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22"/>
  </p:notesMasterIdLst>
  <p:handoutMasterIdLst>
    <p:handoutMasterId r:id="rId123"/>
  </p:handoutMasterIdLst>
  <p:sldIdLst>
    <p:sldId id="268" r:id="rId2"/>
    <p:sldId id="323" r:id="rId3"/>
    <p:sldId id="279" r:id="rId4"/>
    <p:sldId id="321" r:id="rId5"/>
    <p:sldId id="320" r:id="rId6"/>
    <p:sldId id="295" r:id="rId7"/>
    <p:sldId id="298" r:id="rId8"/>
    <p:sldId id="316" r:id="rId9"/>
    <p:sldId id="296" r:id="rId10"/>
    <p:sldId id="313" r:id="rId11"/>
    <p:sldId id="281" r:id="rId12"/>
    <p:sldId id="283" r:id="rId13"/>
    <p:sldId id="325" r:id="rId14"/>
    <p:sldId id="326" r:id="rId15"/>
    <p:sldId id="328" r:id="rId16"/>
    <p:sldId id="327" r:id="rId17"/>
    <p:sldId id="318" r:id="rId18"/>
    <p:sldId id="390" r:id="rId19"/>
    <p:sldId id="282" r:id="rId20"/>
    <p:sldId id="263" r:id="rId21"/>
    <p:sldId id="276" r:id="rId22"/>
    <p:sldId id="314" r:id="rId23"/>
    <p:sldId id="278" r:id="rId24"/>
    <p:sldId id="269" r:id="rId25"/>
    <p:sldId id="319" r:id="rId26"/>
    <p:sldId id="265" r:id="rId27"/>
    <p:sldId id="264" r:id="rId28"/>
    <p:sldId id="270" r:id="rId29"/>
    <p:sldId id="324" r:id="rId30"/>
    <p:sldId id="267" r:id="rId31"/>
    <p:sldId id="301" r:id="rId32"/>
    <p:sldId id="315" r:id="rId33"/>
    <p:sldId id="302" r:id="rId34"/>
    <p:sldId id="303" r:id="rId35"/>
    <p:sldId id="294" r:id="rId36"/>
    <p:sldId id="317" r:id="rId37"/>
    <p:sldId id="310" r:id="rId38"/>
    <p:sldId id="306" r:id="rId39"/>
    <p:sldId id="266" r:id="rId40"/>
    <p:sldId id="307" r:id="rId41"/>
    <p:sldId id="353" r:id="rId42"/>
    <p:sldId id="330" r:id="rId43"/>
    <p:sldId id="280" r:id="rId44"/>
    <p:sldId id="274" r:id="rId45"/>
    <p:sldId id="329" r:id="rId46"/>
    <p:sldId id="331" r:id="rId47"/>
    <p:sldId id="275" r:id="rId48"/>
    <p:sldId id="304" r:id="rId49"/>
    <p:sldId id="305" r:id="rId50"/>
    <p:sldId id="273" r:id="rId51"/>
    <p:sldId id="300" r:id="rId52"/>
    <p:sldId id="299" r:id="rId53"/>
    <p:sldId id="277" r:id="rId54"/>
    <p:sldId id="288" r:id="rId55"/>
    <p:sldId id="287" r:id="rId56"/>
    <p:sldId id="289" r:id="rId57"/>
    <p:sldId id="286" r:id="rId58"/>
    <p:sldId id="284" r:id="rId59"/>
    <p:sldId id="290" r:id="rId60"/>
    <p:sldId id="291" r:id="rId61"/>
    <p:sldId id="292" r:id="rId62"/>
    <p:sldId id="297" r:id="rId63"/>
    <p:sldId id="293" r:id="rId64"/>
    <p:sldId id="352" r:id="rId65"/>
    <p:sldId id="348" r:id="rId66"/>
    <p:sldId id="351" r:id="rId67"/>
    <p:sldId id="349" r:id="rId68"/>
    <p:sldId id="350" r:id="rId69"/>
    <p:sldId id="354" r:id="rId70"/>
    <p:sldId id="355" r:id="rId71"/>
    <p:sldId id="356" r:id="rId72"/>
    <p:sldId id="357" r:id="rId73"/>
    <p:sldId id="332" r:id="rId74"/>
    <p:sldId id="339" r:id="rId75"/>
    <p:sldId id="340" r:id="rId76"/>
    <p:sldId id="338" r:id="rId77"/>
    <p:sldId id="333" r:id="rId78"/>
    <p:sldId id="345" r:id="rId79"/>
    <p:sldId id="343" r:id="rId80"/>
    <p:sldId id="344" r:id="rId81"/>
    <p:sldId id="360" r:id="rId82"/>
    <p:sldId id="334" r:id="rId83"/>
    <p:sldId id="335" r:id="rId84"/>
    <p:sldId id="336" r:id="rId85"/>
    <p:sldId id="337" r:id="rId86"/>
    <p:sldId id="346" r:id="rId87"/>
    <p:sldId id="347" r:id="rId88"/>
    <p:sldId id="359" r:id="rId89"/>
    <p:sldId id="312" r:id="rId90"/>
    <p:sldId id="308" r:id="rId91"/>
    <p:sldId id="342" r:id="rId92"/>
    <p:sldId id="361" r:id="rId93"/>
    <p:sldId id="362" r:id="rId94"/>
    <p:sldId id="364" r:id="rId95"/>
    <p:sldId id="363" r:id="rId96"/>
    <p:sldId id="365" r:id="rId97"/>
    <p:sldId id="384" r:id="rId98"/>
    <p:sldId id="385" r:id="rId99"/>
    <p:sldId id="387" r:id="rId100"/>
    <p:sldId id="386" r:id="rId101"/>
    <p:sldId id="341" r:id="rId102"/>
    <p:sldId id="366" r:id="rId103"/>
    <p:sldId id="379" r:id="rId104"/>
    <p:sldId id="358" r:id="rId105"/>
    <p:sldId id="375" r:id="rId106"/>
    <p:sldId id="378" r:id="rId107"/>
    <p:sldId id="377" r:id="rId108"/>
    <p:sldId id="368" r:id="rId109"/>
    <p:sldId id="370" r:id="rId110"/>
    <p:sldId id="371" r:id="rId111"/>
    <p:sldId id="372" r:id="rId112"/>
    <p:sldId id="376" r:id="rId113"/>
    <p:sldId id="373" r:id="rId114"/>
    <p:sldId id="369" r:id="rId115"/>
    <p:sldId id="374" r:id="rId116"/>
    <p:sldId id="380" r:id="rId117"/>
    <p:sldId id="383" r:id="rId118"/>
    <p:sldId id="382" r:id="rId119"/>
    <p:sldId id="381" r:id="rId120"/>
    <p:sldId id="389" r:id="rId121"/>
  </p:sldIdLst>
  <p:sldSz cx="24384000" cy="13716000"/>
  <p:notesSz cx="6858000" cy="9144000"/>
  <p:defaultTextStyle>
    <a:defPPr>
      <a:defRPr lang="en-US"/>
    </a:defPPr>
    <a:lvl1pPr marL="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76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20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64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4008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52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9A6CD"/>
    <a:srgbClr val="1BB3DB"/>
    <a:srgbClr val="9B2FD1"/>
    <a:srgbClr val="A749D7"/>
    <a:srgbClr val="FFFA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671" autoAdjust="0"/>
    <p:restoredTop sz="94678" autoAdjust="0"/>
  </p:normalViewPr>
  <p:slideViewPr>
    <p:cSldViewPr snapToGrid="0" showGuides="1">
      <p:cViewPr varScale="1">
        <p:scale>
          <a:sx n="62" d="100"/>
          <a:sy n="62" d="100"/>
        </p:scale>
        <p:origin x="120" y="284"/>
      </p:cViewPr>
      <p:guideLst/>
    </p:cSldViewPr>
  </p:slideViewPr>
  <p:outlineViewPr>
    <p:cViewPr>
      <p:scale>
        <a:sx n="33" d="100"/>
        <a:sy n="33" d="100"/>
      </p:scale>
      <p:origin x="0" y="-454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-7696"/>
    </p:cViewPr>
  </p:sorterViewPr>
  <p:notesViewPr>
    <p:cSldViewPr snapToGrid="0" showGuides="1">
      <p:cViewPr varScale="1">
        <p:scale>
          <a:sx n="102" d="100"/>
          <a:sy n="102" d="100"/>
        </p:scale>
        <p:origin x="4128" y="5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Revenue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"$"#,##0</c:formatCode>
                <c:ptCount val="4"/>
                <c:pt idx="0">
                  <c:v>450000</c:v>
                </c:pt>
                <c:pt idx="1">
                  <c:v>680000</c:v>
                </c:pt>
                <c:pt idx="2">
                  <c:v>800000</c:v>
                </c:pt>
                <c:pt idx="3">
                  <c:v>1000000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-21"/>
        <c:axId val="322818808"/>
        <c:axId val="322820768"/>
      </c:barChart>
      <c:catAx>
        <c:axId val="322818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cap="all" baseline="0">
                <a:solidFill>
                  <a:schemeClr val="tx2">
                    <a:lumMod val="65000"/>
                    <a:lumOff val="35000"/>
                  </a:schemeClr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endParaRPr lang="en-US"/>
          </a:p>
        </c:txPr>
        <c:crossAx val="322820768"/>
        <c:crosses val="autoZero"/>
        <c:auto val="1"/>
        <c:lblAlgn val="ctr"/>
        <c:lblOffset val="100"/>
        <c:noMultiLvlLbl val="0"/>
      </c:catAx>
      <c:valAx>
        <c:axId val="322820768"/>
        <c:scaling>
          <c:orientation val="minMax"/>
        </c:scaling>
        <c:delete val="1"/>
        <c:axPos val="l"/>
        <c:numFmt formatCode="&quot;$&quot;#,##0" sourceLinked="0"/>
        <c:majorTickMark val="none"/>
        <c:minorTickMark val="none"/>
        <c:tickLblPos val="nextTo"/>
        <c:crossAx val="322818808"/>
        <c:crosses val="autoZero"/>
        <c:crossBetween val="between"/>
        <c:majorUnit val="3000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latin typeface="Lato Light" panose="020F0302020204030203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accent1"/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r>
              <a:rPr lang="en-US" sz="2600" dirty="0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What’s going on Customers</a:t>
            </a:r>
            <a:r>
              <a:rPr lang="en-US" sz="2600" baseline="0" dirty="0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 Mind</a:t>
            </a:r>
            <a:endParaRPr lang="en-US" sz="2600" dirty="0">
              <a:solidFill>
                <a:schemeClr val="accent1"/>
              </a:solidFill>
              <a:latin typeface="Montserrat SemiBold" panose="00000700000000000000" pitchFamily="50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accent1"/>
              </a:solidFill>
              <a:latin typeface="Montserrat SemiBold" panose="00000700000000000000" pitchFamily="50" charset="0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Entertainment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accent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43</c:v>
                </c:pt>
                <c:pt idx="1">
                  <c:v>25</c:v>
                </c:pt>
                <c:pt idx="2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Business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24</c:v>
                </c:pt>
                <c:pt idx="1">
                  <c:v>44</c:v>
                </c:pt>
                <c:pt idx="2">
                  <c:v>18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Social Media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20</c:v>
                </c:pt>
                <c:pt idx="1">
                  <c:v>22</c:v>
                </c:pt>
                <c:pt idx="2">
                  <c:v>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5"/>
        <c:axId val="278856448"/>
        <c:axId val="278855664"/>
      </c:barChart>
      <c:catAx>
        <c:axId val="278856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accent2"/>
                </a:solidFill>
                <a:latin typeface="Montserrat Light" panose="00000400000000000000" pitchFamily="50" charset="0"/>
                <a:ea typeface="+mn-ea"/>
                <a:cs typeface="+mn-cs"/>
              </a:defRPr>
            </a:pPr>
            <a:endParaRPr lang="en-US"/>
          </a:p>
        </c:txPr>
        <c:crossAx val="278855664"/>
        <c:crosses val="autoZero"/>
        <c:auto val="1"/>
        <c:lblAlgn val="ctr"/>
        <c:lblOffset val="100"/>
        <c:noMultiLvlLbl val="0"/>
      </c:catAx>
      <c:valAx>
        <c:axId val="2788556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88564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1744413422425791E-3"/>
          <c:y val="0.95267015435296099"/>
          <c:w val="0.98365111731551502"/>
          <c:h val="4.10574431069629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all" spc="100" baseline="0">
              <a:solidFill>
                <a:schemeClr val="tx2">
                  <a:lumMod val="65000"/>
                  <a:lumOff val="35000"/>
                </a:schemeClr>
              </a:solidFill>
              <a:latin typeface="Montserrat SemiBold" panose="000007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#,##0</c:formatCode>
                <c:ptCount val="12"/>
                <c:pt idx="0">
                  <c:v>25000</c:v>
                </c:pt>
                <c:pt idx="1">
                  <c:v>28000</c:v>
                </c:pt>
                <c:pt idx="2">
                  <c:v>32000</c:v>
                </c:pt>
                <c:pt idx="3">
                  <c:v>36000</c:v>
                </c:pt>
                <c:pt idx="4">
                  <c:v>42000</c:v>
                </c:pt>
                <c:pt idx="5">
                  <c:v>25000</c:v>
                </c:pt>
                <c:pt idx="6">
                  <c:v>15000</c:v>
                </c:pt>
                <c:pt idx="7">
                  <c:v>18000</c:v>
                </c:pt>
                <c:pt idx="8">
                  <c:v>36000</c:v>
                </c:pt>
                <c:pt idx="9">
                  <c:v>29000</c:v>
                </c:pt>
                <c:pt idx="10">
                  <c:v>25000</c:v>
                </c:pt>
                <c:pt idx="11">
                  <c:v>15000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1"/>
        <c:overlap val="-21"/>
        <c:axId val="305097192"/>
        <c:axId val="322816456"/>
      </c:barChart>
      <c:catAx>
        <c:axId val="305097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cap="none" spc="0" baseline="0">
                <a:solidFill>
                  <a:schemeClr val="accent2"/>
                </a:solidFill>
                <a:latin typeface="Montserrat Light" panose="00000400000000000000" pitchFamily="50" charset="0"/>
                <a:ea typeface="+mn-ea"/>
                <a:cs typeface="+mn-cs"/>
              </a:defRPr>
            </a:pPr>
            <a:endParaRPr lang="en-US"/>
          </a:p>
        </c:txPr>
        <c:crossAx val="322816456"/>
        <c:crosses val="autoZero"/>
        <c:auto val="1"/>
        <c:lblAlgn val="ctr"/>
        <c:lblOffset val="100"/>
        <c:noMultiLvlLbl val="0"/>
      </c:catAx>
      <c:valAx>
        <c:axId val="322816456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305097192"/>
        <c:crosses val="autoZero"/>
        <c:crossBetween val="between"/>
        <c:majorUnit val="10000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latin typeface="Lato Light" panose="020F0302020204030203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bg1"/>
                </a:solidFill>
              </a:ln>
              <a:effectLst/>
            </c:spPr>
          </c:dPt>
          <c:dLbls>
            <c:dLbl>
              <c:idx val="2"/>
              <c:layout>
                <c:manualLayout>
                  <c:x val="0.1195057986279397"/>
                  <c:y val="0.1536543345738445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0" i="0" u="none" strike="noStrike" kern="1200" baseline="0">
                    <a:solidFill>
                      <a:schemeClr val="bg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Sheet1!$A$2:$A$4</c:f>
              <c:numCache>
                <c:formatCode>General</c:formatCode>
                <c:ptCount val="3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824037531107655"/>
          <c:y val="0.95491189882949312"/>
          <c:w val="0.57010058122951313"/>
          <c:h val="4.508813038356631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2">
                  <a:lumMod val="50000"/>
                  <a:lumOff val="50000"/>
                </a:schemeClr>
              </a:solidFill>
              <a:latin typeface="Montserrat Light" panose="000004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82</c:v>
                </c:pt>
                <c:pt idx="1">
                  <c:v>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66</c:v>
                </c:pt>
                <c:pt idx="1">
                  <c:v>34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</c:v>
                </c:pt>
                <c:pt idx="1">
                  <c:v>74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accent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0.43</c:v>
                </c:pt>
                <c:pt idx="1">
                  <c:v>0.25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Sheet1!$C$2:$C$3</c:f>
              <c:numCache>
                <c:formatCode>0%</c:formatCode>
                <c:ptCount val="2"/>
                <c:pt idx="0">
                  <c:v>0.24</c:v>
                </c:pt>
                <c:pt idx="1">
                  <c:v>0.44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Sheet1!$D$2:$D$3</c:f>
              <c:numCache>
                <c:formatCode>0%</c:formatCode>
                <c:ptCount val="2"/>
                <c:pt idx="0">
                  <c:v>0.2</c:v>
                </c:pt>
                <c:pt idx="1">
                  <c:v>0.22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37"/>
        <c:axId val="331388184"/>
        <c:axId val="457078024"/>
      </c:barChart>
      <c:catAx>
        <c:axId val="331388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cap="all" spc="200" baseline="0">
                <a:solidFill>
                  <a:schemeClr val="accent1"/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endParaRPr lang="en-US"/>
          </a:p>
        </c:txPr>
        <c:crossAx val="457078024"/>
        <c:crosses val="autoZero"/>
        <c:auto val="1"/>
        <c:lblAlgn val="ctr"/>
        <c:lblOffset val="100"/>
        <c:noMultiLvlLbl val="0"/>
      </c:catAx>
      <c:valAx>
        <c:axId val="45707802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31388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1744413422425791E-3"/>
          <c:y val="0.95267015435296099"/>
          <c:w val="0.98365111731551502"/>
          <c:h val="4.10574431069629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all" spc="100" baseline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AF1BFBF-1A4E-4AF0-B987-03CFD8D19CC9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643727F4-AAF8-4072-9625-DD4DC01BE5FC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President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4C3751AF-D8CB-445B-8087-B4690D25FAA0}" type="parTrans" cxnId="{964317C1-A808-4162-8490-CDEF622657C1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6AB81516-7DB5-4432-B249-ABCA0090FA7D}" type="sibTrans" cxnId="{964317C1-A808-4162-8490-CDEF622657C1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503D0A60-F3CC-4093-8E36-0218611622B4}" type="asst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Deputy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3ED11A51-4DF3-4366-AC18-FEEE5D01A94A}" type="parTrans" cxnId="{22175B06-D08D-422D-A55B-CB0B49F3E0A7}">
      <dgm:prSet/>
      <dgm:spPr>
        <a:ln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E94D4F04-570D-4C2A-A327-66B9C5DF11E7}" type="sibTrans" cxnId="{22175B06-D08D-422D-A55B-CB0B49F3E0A7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74D0512F-8A58-4989-96EE-9BA894DA59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Finance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04B1B96-50F4-41B8-A349-2ABE4917BFAF}" type="parTrans" cxnId="{E15D0DDA-B838-4B9B-A0E5-2E80E747676C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D614B7C3-B640-49DA-A140-5B6AC7E8D8E8}" type="sibTrans" cxnId="{E15D0DDA-B838-4B9B-A0E5-2E80E747676C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ADA2A84-826C-48E9-B160-73E78E948E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Product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3FF58D25-5000-4748-8C56-2CD51C32F7F3}" type="parTrans" cxnId="{FA6E1BA2-6A41-4A63-89EE-44F8D49DEA08}">
      <dgm:prSet/>
      <dgm:spPr>
        <a:ln>
          <a:solidFill>
            <a:schemeClr val="accent5">
              <a:lumMod val="40000"/>
              <a:lumOff val="60000"/>
            </a:schemeClr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3BCA610D-524D-460F-B54F-E18BC77A0FF5}" type="sibTrans" cxnId="{FA6E1BA2-6A41-4A63-89EE-44F8D49DEA08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4946AB44-E0F7-4C7D-977D-CFF54E751783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Development </a:t>
          </a: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E4231B41-17D2-452C-9E28-942771BF3AF5}" type="parTrans" cxnId="{44A21CE8-096F-445A-BBB4-633DD5261B8D}">
      <dgm:prSet/>
      <dgm:spPr>
        <a:ln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8517A35B-003F-4C48-AD21-E35CBA3DD210}" type="sibTrans" cxnId="{44A21CE8-096F-445A-BBB4-633DD5261B8D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7BA2ACAD-0F71-41E4-9C4B-ACCA344A924E}" type="asst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Sr. Secretary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ED431DCD-FD94-4CA2-ABCE-675373E5E112}" type="parTrans" cxnId="{07B8A6EA-75B6-43F3-886B-BF98D42655B9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4D87CE5B-22E1-4CF7-A189-8B6A79213D1A}" type="sibTrans" cxnId="{07B8A6EA-75B6-43F3-886B-BF98D42655B9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806AD3D7-35FF-4ECA-A7D8-01A556976F3D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Design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5B3D7879-0736-48B7-AFD6-4415D69BFAFD}" type="parTrans" cxnId="{7EB4D89C-1786-45DE-AF7D-4F81F7CD89BA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2C0D906-3EBA-4AA4-AA8C-EC3BA27724BA}" type="sibTrans" cxnId="{7EB4D89C-1786-45DE-AF7D-4F81F7CD89BA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6AD7DFF-2611-4A56-A4EF-C6F951C7D6BA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Development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195F9CC3-AEF2-4A5C-BFF5-8518005FD1B2}" type="parTrans" cxnId="{3DA29CFF-46A9-4AF6-827D-9E0E367225C7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2832FE1-DF5B-48C1-86CE-78EBE2E2DED4}" type="sibTrans" cxnId="{3DA29CFF-46A9-4AF6-827D-9E0E367225C7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9351E59-55CE-4F52-83C6-3F26B5D5A9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Finance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621B320-9754-4BD4-BD3A-CFC5E4B94C10}" type="parTrans" cxnId="{38333489-97CE-4103-995A-6D830E549AF6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A5D98552-4A68-407C-9340-691924CFC6D7}" type="sibTrans" cxnId="{38333489-97CE-4103-995A-6D830E549AF6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BF6E32F-036D-4125-851C-BFAB2DE3D445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Design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60ADF35-789B-4864-BAC0-B035D1CFAB08}" type="sibTrans" cxnId="{83E194A6-5324-46B1-9548-8F3B10560232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CBC736C3-6368-45B7-9C30-2691F61D8C9B}" type="parTrans" cxnId="{83E194A6-5324-46B1-9548-8F3B10560232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C6A99F7A-C2C5-4CC1-B330-703628DB5A68}" type="pres">
      <dgm:prSet presAssocID="{BAF1BFBF-1A4E-4AF0-B987-03CFD8D19CC9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EC2550C4-C153-4646-8AC9-0EE2B18AA82C}" type="pres">
      <dgm:prSet presAssocID="{643727F4-AAF8-4072-9625-DD4DC01BE5FC}" presName="hierRoot1" presStyleCnt="0">
        <dgm:presLayoutVars>
          <dgm:hierBranch val="init"/>
        </dgm:presLayoutVars>
      </dgm:prSet>
      <dgm:spPr/>
    </dgm:pt>
    <dgm:pt modelId="{A5821065-4284-413A-85CA-BF0CF3F55BD1}" type="pres">
      <dgm:prSet presAssocID="{643727F4-AAF8-4072-9625-DD4DC01BE5FC}" presName="rootComposite1" presStyleCnt="0"/>
      <dgm:spPr/>
    </dgm:pt>
    <dgm:pt modelId="{708C5AE9-1E00-4B4B-A1F0-2539097F1E4B}" type="pres">
      <dgm:prSet presAssocID="{643727F4-AAF8-4072-9625-DD4DC01BE5FC}" presName="rootText1" presStyleLbl="node0" presStyleIdx="0" presStyleCnt="1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ACCD6E27-5F85-4D87-B171-DAD41C58031B}" type="pres">
      <dgm:prSet presAssocID="{643727F4-AAF8-4072-9625-DD4DC01BE5FC}" presName="rootConnector1" presStyleLbl="node1" presStyleIdx="0" presStyleCnt="0"/>
      <dgm:spPr/>
      <dgm:t>
        <a:bodyPr/>
        <a:lstStyle/>
        <a:p>
          <a:endParaRPr lang="en-US"/>
        </a:p>
      </dgm:t>
    </dgm:pt>
    <dgm:pt modelId="{D6BBAE2A-6DD1-4159-A7EA-F84DD424525F}" type="pres">
      <dgm:prSet presAssocID="{643727F4-AAF8-4072-9625-DD4DC01BE5FC}" presName="hierChild2" presStyleCnt="0"/>
      <dgm:spPr/>
    </dgm:pt>
    <dgm:pt modelId="{FC702126-CBBE-41A0-925C-B543C6324C8B}" type="pres">
      <dgm:prSet presAssocID="{604B1B96-50F4-41B8-A349-2ABE4917BFAF}" presName="Name37" presStyleLbl="parChTrans1D2" presStyleIdx="0" presStyleCnt="6"/>
      <dgm:spPr/>
      <dgm:t>
        <a:bodyPr/>
        <a:lstStyle/>
        <a:p>
          <a:endParaRPr lang="en-US"/>
        </a:p>
      </dgm:t>
    </dgm:pt>
    <dgm:pt modelId="{56007495-D160-40B4-A0D8-4DC9A4A0CA21}" type="pres">
      <dgm:prSet presAssocID="{74D0512F-8A58-4989-96EE-9BA894DA5966}" presName="hierRoot2" presStyleCnt="0">
        <dgm:presLayoutVars>
          <dgm:hierBranch val="init"/>
        </dgm:presLayoutVars>
      </dgm:prSet>
      <dgm:spPr/>
    </dgm:pt>
    <dgm:pt modelId="{B64086A3-3B3F-46E8-B873-633C2D61F8F1}" type="pres">
      <dgm:prSet presAssocID="{74D0512F-8A58-4989-96EE-9BA894DA5966}" presName="rootComposite" presStyleCnt="0"/>
      <dgm:spPr/>
    </dgm:pt>
    <dgm:pt modelId="{E2EAF821-AB03-44FF-A8C8-83741169FF7F}" type="pres">
      <dgm:prSet presAssocID="{74D0512F-8A58-4989-96EE-9BA894DA5966}" presName="rootText" presStyleLbl="node2" presStyleIdx="0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702B93E-912A-4308-9241-CEBEAAAE75B9}" type="pres">
      <dgm:prSet presAssocID="{74D0512F-8A58-4989-96EE-9BA894DA5966}" presName="rootConnector" presStyleLbl="node2" presStyleIdx="0" presStyleCnt="4"/>
      <dgm:spPr/>
      <dgm:t>
        <a:bodyPr/>
        <a:lstStyle/>
        <a:p>
          <a:endParaRPr lang="en-US"/>
        </a:p>
      </dgm:t>
    </dgm:pt>
    <dgm:pt modelId="{DE64508F-0601-4A04-BA24-5FB8B9839364}" type="pres">
      <dgm:prSet presAssocID="{74D0512F-8A58-4989-96EE-9BA894DA5966}" presName="hierChild4" presStyleCnt="0"/>
      <dgm:spPr/>
    </dgm:pt>
    <dgm:pt modelId="{0065FBD5-EE25-45EC-A46C-DA475F068EC6}" type="pres">
      <dgm:prSet presAssocID="{6621B320-9754-4BD4-BD3A-CFC5E4B94C10}" presName="Name37" presStyleLbl="parChTrans1D3" presStyleIdx="0" presStyleCnt="3"/>
      <dgm:spPr/>
      <dgm:t>
        <a:bodyPr/>
        <a:lstStyle/>
        <a:p>
          <a:endParaRPr lang="en-US"/>
        </a:p>
      </dgm:t>
    </dgm:pt>
    <dgm:pt modelId="{96B7BCBF-E5B5-4B59-A9F2-E8FF2C6ED9CE}" type="pres">
      <dgm:prSet presAssocID="{99351E59-55CE-4F52-83C6-3F26B5D5A966}" presName="hierRoot2" presStyleCnt="0">
        <dgm:presLayoutVars>
          <dgm:hierBranch val="init"/>
        </dgm:presLayoutVars>
      </dgm:prSet>
      <dgm:spPr/>
    </dgm:pt>
    <dgm:pt modelId="{E610C6E3-760D-4F0A-AED1-08343983DA20}" type="pres">
      <dgm:prSet presAssocID="{99351E59-55CE-4F52-83C6-3F26B5D5A966}" presName="rootComposite" presStyleCnt="0"/>
      <dgm:spPr/>
    </dgm:pt>
    <dgm:pt modelId="{58B45758-1A77-40BD-97E4-9C0EC5CE886F}" type="pres">
      <dgm:prSet presAssocID="{99351E59-55CE-4F52-83C6-3F26B5D5A966}" presName="rootText" presStyleLbl="node3" presStyleIdx="0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D159E2B-35B4-41AF-9121-CFEDAD360C3F}" type="pres">
      <dgm:prSet presAssocID="{99351E59-55CE-4F52-83C6-3F26B5D5A966}" presName="rootConnector" presStyleLbl="node3" presStyleIdx="0" presStyleCnt="3"/>
      <dgm:spPr/>
      <dgm:t>
        <a:bodyPr/>
        <a:lstStyle/>
        <a:p>
          <a:endParaRPr lang="en-US"/>
        </a:p>
      </dgm:t>
    </dgm:pt>
    <dgm:pt modelId="{4563E042-838C-4ED5-BE15-417BC69F5090}" type="pres">
      <dgm:prSet presAssocID="{99351E59-55CE-4F52-83C6-3F26B5D5A966}" presName="hierChild4" presStyleCnt="0"/>
      <dgm:spPr/>
    </dgm:pt>
    <dgm:pt modelId="{A8A5F3FB-A894-472A-B48F-049A00B45BF2}" type="pres">
      <dgm:prSet presAssocID="{99351E59-55CE-4F52-83C6-3F26B5D5A966}" presName="hierChild5" presStyleCnt="0"/>
      <dgm:spPr/>
    </dgm:pt>
    <dgm:pt modelId="{2AF0F1AA-35D9-4FFA-99C5-645211F9B881}" type="pres">
      <dgm:prSet presAssocID="{74D0512F-8A58-4989-96EE-9BA894DA5966}" presName="hierChild5" presStyleCnt="0"/>
      <dgm:spPr/>
    </dgm:pt>
    <dgm:pt modelId="{D0CA76FD-C003-4D49-BF4B-A72F6CE59AE8}" type="pres">
      <dgm:prSet presAssocID="{3FF58D25-5000-4748-8C56-2CD51C32F7F3}" presName="Name37" presStyleLbl="parChTrans1D2" presStyleIdx="1" presStyleCnt="6"/>
      <dgm:spPr/>
      <dgm:t>
        <a:bodyPr/>
        <a:lstStyle/>
        <a:p>
          <a:endParaRPr lang="en-US"/>
        </a:p>
      </dgm:t>
    </dgm:pt>
    <dgm:pt modelId="{71F926C8-9A3A-467C-9459-7912027A2C23}" type="pres">
      <dgm:prSet presAssocID="{9ADA2A84-826C-48E9-B160-73E78E948E66}" presName="hierRoot2" presStyleCnt="0">
        <dgm:presLayoutVars>
          <dgm:hierBranch val="init"/>
        </dgm:presLayoutVars>
      </dgm:prSet>
      <dgm:spPr/>
    </dgm:pt>
    <dgm:pt modelId="{05B62C27-3FC2-47A2-8A3F-6C2D8164B08C}" type="pres">
      <dgm:prSet presAssocID="{9ADA2A84-826C-48E9-B160-73E78E948E66}" presName="rootComposite" presStyleCnt="0"/>
      <dgm:spPr/>
    </dgm:pt>
    <dgm:pt modelId="{A00F122A-46AB-4409-904A-37197AB8837B}" type="pres">
      <dgm:prSet presAssocID="{9ADA2A84-826C-48E9-B160-73E78E948E66}" presName="rootText" presStyleLbl="node2" presStyleIdx="1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4830F45-8973-4DD3-AA90-8CBF2A4BF75E}" type="pres">
      <dgm:prSet presAssocID="{9ADA2A84-826C-48E9-B160-73E78E948E66}" presName="rootConnector" presStyleLbl="node2" presStyleIdx="1" presStyleCnt="4"/>
      <dgm:spPr/>
      <dgm:t>
        <a:bodyPr/>
        <a:lstStyle/>
        <a:p>
          <a:endParaRPr lang="en-US"/>
        </a:p>
      </dgm:t>
    </dgm:pt>
    <dgm:pt modelId="{D474BFB9-EDC5-4836-ACDF-9140CE140E8E}" type="pres">
      <dgm:prSet presAssocID="{9ADA2A84-826C-48E9-B160-73E78E948E66}" presName="hierChild4" presStyleCnt="0"/>
      <dgm:spPr/>
    </dgm:pt>
    <dgm:pt modelId="{FB39BA79-71C7-482E-957F-B009E70ADA36}" type="pres">
      <dgm:prSet presAssocID="{9ADA2A84-826C-48E9-B160-73E78E948E66}" presName="hierChild5" presStyleCnt="0"/>
      <dgm:spPr/>
    </dgm:pt>
    <dgm:pt modelId="{1FDD7A20-C971-4965-942A-69657D0F2C9C}" type="pres">
      <dgm:prSet presAssocID="{E4231B41-17D2-452C-9E28-942771BF3AF5}" presName="Name37" presStyleLbl="parChTrans1D2" presStyleIdx="2" presStyleCnt="6"/>
      <dgm:spPr/>
      <dgm:t>
        <a:bodyPr/>
        <a:lstStyle/>
        <a:p>
          <a:endParaRPr lang="en-US"/>
        </a:p>
      </dgm:t>
    </dgm:pt>
    <dgm:pt modelId="{D567964C-414F-4905-A915-8FFF82519B28}" type="pres">
      <dgm:prSet presAssocID="{4946AB44-E0F7-4C7D-977D-CFF54E751783}" presName="hierRoot2" presStyleCnt="0">
        <dgm:presLayoutVars>
          <dgm:hierBranch val="init"/>
        </dgm:presLayoutVars>
      </dgm:prSet>
      <dgm:spPr/>
    </dgm:pt>
    <dgm:pt modelId="{DAEFCF04-2AA0-4BB9-B070-E8AF35D2A670}" type="pres">
      <dgm:prSet presAssocID="{4946AB44-E0F7-4C7D-977D-CFF54E751783}" presName="rootComposite" presStyleCnt="0"/>
      <dgm:spPr/>
    </dgm:pt>
    <dgm:pt modelId="{93ABA0D3-1676-47EB-8888-64B7682703D2}" type="pres">
      <dgm:prSet presAssocID="{4946AB44-E0F7-4C7D-977D-CFF54E751783}" presName="rootText" presStyleLbl="node2" presStyleIdx="2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8233EA5-5BA8-418E-B0F5-917974E5BBB4}" type="pres">
      <dgm:prSet presAssocID="{4946AB44-E0F7-4C7D-977D-CFF54E751783}" presName="rootConnector" presStyleLbl="node2" presStyleIdx="2" presStyleCnt="4"/>
      <dgm:spPr/>
      <dgm:t>
        <a:bodyPr/>
        <a:lstStyle/>
        <a:p>
          <a:endParaRPr lang="en-US"/>
        </a:p>
      </dgm:t>
    </dgm:pt>
    <dgm:pt modelId="{30C85B76-94BF-4258-A65B-26FB76546EDE}" type="pres">
      <dgm:prSet presAssocID="{4946AB44-E0F7-4C7D-977D-CFF54E751783}" presName="hierChild4" presStyleCnt="0"/>
      <dgm:spPr/>
    </dgm:pt>
    <dgm:pt modelId="{D0520C4F-E1FB-4FA5-916C-7546290A0D54}" type="pres">
      <dgm:prSet presAssocID="{195F9CC3-AEF2-4A5C-BFF5-8518005FD1B2}" presName="Name37" presStyleLbl="parChTrans1D3" presStyleIdx="1" presStyleCnt="3"/>
      <dgm:spPr/>
      <dgm:t>
        <a:bodyPr/>
        <a:lstStyle/>
        <a:p>
          <a:endParaRPr lang="en-US"/>
        </a:p>
      </dgm:t>
    </dgm:pt>
    <dgm:pt modelId="{1A48C3E2-F78A-4BBD-BA78-0212F03BA948}" type="pres">
      <dgm:prSet presAssocID="{B6AD7DFF-2611-4A56-A4EF-C6F951C7D6BA}" presName="hierRoot2" presStyleCnt="0">
        <dgm:presLayoutVars>
          <dgm:hierBranch val="init"/>
        </dgm:presLayoutVars>
      </dgm:prSet>
      <dgm:spPr/>
    </dgm:pt>
    <dgm:pt modelId="{148F97C2-4CE8-4ADB-B7E9-153F6DD36D73}" type="pres">
      <dgm:prSet presAssocID="{B6AD7DFF-2611-4A56-A4EF-C6F951C7D6BA}" presName="rootComposite" presStyleCnt="0"/>
      <dgm:spPr/>
    </dgm:pt>
    <dgm:pt modelId="{73752649-81B2-40EB-923F-3598E9ECC2BC}" type="pres">
      <dgm:prSet presAssocID="{B6AD7DFF-2611-4A56-A4EF-C6F951C7D6BA}" presName="rootText" presStyleLbl="node3" presStyleIdx="1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4401E46-E943-43C5-89F7-2756FA1FD4B6}" type="pres">
      <dgm:prSet presAssocID="{B6AD7DFF-2611-4A56-A4EF-C6F951C7D6BA}" presName="rootConnector" presStyleLbl="node3" presStyleIdx="1" presStyleCnt="3"/>
      <dgm:spPr/>
      <dgm:t>
        <a:bodyPr/>
        <a:lstStyle/>
        <a:p>
          <a:endParaRPr lang="en-US"/>
        </a:p>
      </dgm:t>
    </dgm:pt>
    <dgm:pt modelId="{04D88A92-7CF7-4D29-8037-E122C3FEB0CA}" type="pres">
      <dgm:prSet presAssocID="{B6AD7DFF-2611-4A56-A4EF-C6F951C7D6BA}" presName="hierChild4" presStyleCnt="0"/>
      <dgm:spPr/>
    </dgm:pt>
    <dgm:pt modelId="{244DD9BD-B742-4D8D-B6DB-10696B63C53A}" type="pres">
      <dgm:prSet presAssocID="{B6AD7DFF-2611-4A56-A4EF-C6F951C7D6BA}" presName="hierChild5" presStyleCnt="0"/>
      <dgm:spPr/>
    </dgm:pt>
    <dgm:pt modelId="{0F61029A-1969-4BBF-9607-6C9CD3F65804}" type="pres">
      <dgm:prSet presAssocID="{4946AB44-E0F7-4C7D-977D-CFF54E751783}" presName="hierChild5" presStyleCnt="0"/>
      <dgm:spPr/>
    </dgm:pt>
    <dgm:pt modelId="{E8CD1363-C0C8-47F1-BE14-395C58135F9C}" type="pres">
      <dgm:prSet presAssocID="{5B3D7879-0736-48B7-AFD6-4415D69BFAFD}" presName="Name37" presStyleLbl="parChTrans1D2" presStyleIdx="3" presStyleCnt="6"/>
      <dgm:spPr/>
      <dgm:t>
        <a:bodyPr/>
        <a:lstStyle/>
        <a:p>
          <a:endParaRPr lang="en-US"/>
        </a:p>
      </dgm:t>
    </dgm:pt>
    <dgm:pt modelId="{445D9AD8-853D-461D-8D5E-8095161E31DE}" type="pres">
      <dgm:prSet presAssocID="{806AD3D7-35FF-4ECA-A7D8-01A556976F3D}" presName="hierRoot2" presStyleCnt="0">
        <dgm:presLayoutVars>
          <dgm:hierBranch val="init"/>
        </dgm:presLayoutVars>
      </dgm:prSet>
      <dgm:spPr/>
    </dgm:pt>
    <dgm:pt modelId="{812245A4-E891-4345-816F-EC53A620509B}" type="pres">
      <dgm:prSet presAssocID="{806AD3D7-35FF-4ECA-A7D8-01A556976F3D}" presName="rootComposite" presStyleCnt="0"/>
      <dgm:spPr/>
    </dgm:pt>
    <dgm:pt modelId="{42087327-8716-4D15-B922-094DC08E7E0C}" type="pres">
      <dgm:prSet presAssocID="{806AD3D7-35FF-4ECA-A7D8-01A556976F3D}" presName="rootText" presStyleLbl="node2" presStyleIdx="3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BDD8918-8AFF-4D98-9737-591C0F800B11}" type="pres">
      <dgm:prSet presAssocID="{806AD3D7-35FF-4ECA-A7D8-01A556976F3D}" presName="rootConnector" presStyleLbl="node2" presStyleIdx="3" presStyleCnt="4"/>
      <dgm:spPr/>
      <dgm:t>
        <a:bodyPr/>
        <a:lstStyle/>
        <a:p>
          <a:endParaRPr lang="en-US"/>
        </a:p>
      </dgm:t>
    </dgm:pt>
    <dgm:pt modelId="{03E0B65A-7E84-4134-BB60-D53521DC9C31}" type="pres">
      <dgm:prSet presAssocID="{806AD3D7-35FF-4ECA-A7D8-01A556976F3D}" presName="hierChild4" presStyleCnt="0"/>
      <dgm:spPr/>
    </dgm:pt>
    <dgm:pt modelId="{A02A0324-475B-41BD-80F9-E964B03463EC}" type="pres">
      <dgm:prSet presAssocID="{CBC736C3-6368-45B7-9C30-2691F61D8C9B}" presName="Name37" presStyleLbl="parChTrans1D3" presStyleIdx="2" presStyleCnt="3"/>
      <dgm:spPr/>
      <dgm:t>
        <a:bodyPr/>
        <a:lstStyle/>
        <a:p>
          <a:endParaRPr lang="en-US"/>
        </a:p>
      </dgm:t>
    </dgm:pt>
    <dgm:pt modelId="{B768E1BE-8D11-4841-894D-73581382BED3}" type="pres">
      <dgm:prSet presAssocID="{9BF6E32F-036D-4125-851C-BFAB2DE3D445}" presName="hierRoot2" presStyleCnt="0">
        <dgm:presLayoutVars>
          <dgm:hierBranch val="init"/>
        </dgm:presLayoutVars>
      </dgm:prSet>
      <dgm:spPr/>
    </dgm:pt>
    <dgm:pt modelId="{3FDFFA8A-86C9-4F10-9543-4C71D3D5CFAA}" type="pres">
      <dgm:prSet presAssocID="{9BF6E32F-036D-4125-851C-BFAB2DE3D445}" presName="rootComposite" presStyleCnt="0"/>
      <dgm:spPr/>
    </dgm:pt>
    <dgm:pt modelId="{FC793E95-B182-42C5-876A-824F5BED4951}" type="pres">
      <dgm:prSet presAssocID="{9BF6E32F-036D-4125-851C-BFAB2DE3D445}" presName="rootText" presStyleLbl="node3" presStyleIdx="2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4F0A59F-9BA9-45D9-9D7D-6C3ACEB768A4}" type="pres">
      <dgm:prSet presAssocID="{9BF6E32F-036D-4125-851C-BFAB2DE3D445}" presName="rootConnector" presStyleLbl="node3" presStyleIdx="2" presStyleCnt="3"/>
      <dgm:spPr/>
      <dgm:t>
        <a:bodyPr/>
        <a:lstStyle/>
        <a:p>
          <a:endParaRPr lang="en-US"/>
        </a:p>
      </dgm:t>
    </dgm:pt>
    <dgm:pt modelId="{47D0D97F-5F83-481A-8D01-E53F11D47F96}" type="pres">
      <dgm:prSet presAssocID="{9BF6E32F-036D-4125-851C-BFAB2DE3D445}" presName="hierChild4" presStyleCnt="0"/>
      <dgm:spPr/>
    </dgm:pt>
    <dgm:pt modelId="{7452E85F-AE40-4CE5-8CA8-BC9721D1D6AA}" type="pres">
      <dgm:prSet presAssocID="{9BF6E32F-036D-4125-851C-BFAB2DE3D445}" presName="hierChild5" presStyleCnt="0"/>
      <dgm:spPr/>
    </dgm:pt>
    <dgm:pt modelId="{EEEB4EF5-3F1B-452A-A0DC-500A711F57CD}" type="pres">
      <dgm:prSet presAssocID="{806AD3D7-35FF-4ECA-A7D8-01A556976F3D}" presName="hierChild5" presStyleCnt="0"/>
      <dgm:spPr/>
    </dgm:pt>
    <dgm:pt modelId="{AB9CA8E4-158F-46AC-97B3-5D48491B4622}" type="pres">
      <dgm:prSet presAssocID="{643727F4-AAF8-4072-9625-DD4DC01BE5FC}" presName="hierChild3" presStyleCnt="0"/>
      <dgm:spPr/>
    </dgm:pt>
    <dgm:pt modelId="{DAC72F88-F88B-4543-B9A3-CE660EFA0754}" type="pres">
      <dgm:prSet presAssocID="{3ED11A51-4DF3-4366-AC18-FEEE5D01A94A}" presName="Name111" presStyleLbl="parChTrans1D2" presStyleIdx="4" presStyleCnt="6"/>
      <dgm:spPr/>
      <dgm:t>
        <a:bodyPr/>
        <a:lstStyle/>
        <a:p>
          <a:endParaRPr lang="en-US"/>
        </a:p>
      </dgm:t>
    </dgm:pt>
    <dgm:pt modelId="{9EB97E9C-3FEE-4F00-93C2-38BC7F376DBA}" type="pres">
      <dgm:prSet presAssocID="{503D0A60-F3CC-4093-8E36-0218611622B4}" presName="hierRoot3" presStyleCnt="0">
        <dgm:presLayoutVars>
          <dgm:hierBranch val="init"/>
        </dgm:presLayoutVars>
      </dgm:prSet>
      <dgm:spPr/>
    </dgm:pt>
    <dgm:pt modelId="{1AA2ECB7-5F0B-46ED-AA1E-15EBA092FF7C}" type="pres">
      <dgm:prSet presAssocID="{503D0A60-F3CC-4093-8E36-0218611622B4}" presName="rootComposite3" presStyleCnt="0"/>
      <dgm:spPr/>
    </dgm:pt>
    <dgm:pt modelId="{89BCC1C7-61B8-46F0-8B42-1604D84C993B}" type="pres">
      <dgm:prSet presAssocID="{503D0A60-F3CC-4093-8E36-0218611622B4}" presName="rootText3" presStyleLbl="asst1" presStyleIdx="0" presStyleCnt="2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2B7E80D-F495-4465-BFE7-25D7A09304A8}" type="pres">
      <dgm:prSet presAssocID="{503D0A60-F3CC-4093-8E36-0218611622B4}" presName="rootConnector3" presStyleLbl="asst1" presStyleIdx="0" presStyleCnt="2"/>
      <dgm:spPr/>
      <dgm:t>
        <a:bodyPr/>
        <a:lstStyle/>
        <a:p>
          <a:endParaRPr lang="en-US"/>
        </a:p>
      </dgm:t>
    </dgm:pt>
    <dgm:pt modelId="{49D7ADC3-EE39-4997-B4BD-5AA1BE4D7B6A}" type="pres">
      <dgm:prSet presAssocID="{503D0A60-F3CC-4093-8E36-0218611622B4}" presName="hierChild6" presStyleCnt="0"/>
      <dgm:spPr/>
    </dgm:pt>
    <dgm:pt modelId="{E155BCB6-24BB-4CDC-BBD3-CBDDE212F55C}" type="pres">
      <dgm:prSet presAssocID="{503D0A60-F3CC-4093-8E36-0218611622B4}" presName="hierChild7" presStyleCnt="0"/>
      <dgm:spPr/>
    </dgm:pt>
    <dgm:pt modelId="{D8DEF870-1F7B-4AA2-9413-FAF144958DEC}" type="pres">
      <dgm:prSet presAssocID="{ED431DCD-FD94-4CA2-ABCE-675373E5E112}" presName="Name111" presStyleLbl="parChTrans1D2" presStyleIdx="5" presStyleCnt="6"/>
      <dgm:spPr/>
      <dgm:t>
        <a:bodyPr/>
        <a:lstStyle/>
        <a:p>
          <a:endParaRPr lang="en-US"/>
        </a:p>
      </dgm:t>
    </dgm:pt>
    <dgm:pt modelId="{AD5A8642-44CE-48C9-9309-EEF07495341C}" type="pres">
      <dgm:prSet presAssocID="{7BA2ACAD-0F71-41E4-9C4B-ACCA344A924E}" presName="hierRoot3" presStyleCnt="0">
        <dgm:presLayoutVars>
          <dgm:hierBranch val="init"/>
        </dgm:presLayoutVars>
      </dgm:prSet>
      <dgm:spPr/>
    </dgm:pt>
    <dgm:pt modelId="{55CCFCEA-809F-4713-B4D7-2F37D4F566DD}" type="pres">
      <dgm:prSet presAssocID="{7BA2ACAD-0F71-41E4-9C4B-ACCA344A924E}" presName="rootComposite3" presStyleCnt="0"/>
      <dgm:spPr/>
    </dgm:pt>
    <dgm:pt modelId="{CC160A28-6371-4497-AE2E-7BBD67298878}" type="pres">
      <dgm:prSet presAssocID="{7BA2ACAD-0F71-41E4-9C4B-ACCA344A924E}" presName="rootText3" presStyleLbl="asst1" presStyleIdx="1" presStyleCnt="2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C498609-FB9A-4B5C-8774-DACFAAB8D04F}" type="pres">
      <dgm:prSet presAssocID="{7BA2ACAD-0F71-41E4-9C4B-ACCA344A924E}" presName="rootConnector3" presStyleLbl="asst1" presStyleIdx="1" presStyleCnt="2"/>
      <dgm:spPr/>
      <dgm:t>
        <a:bodyPr/>
        <a:lstStyle/>
        <a:p>
          <a:endParaRPr lang="en-US"/>
        </a:p>
      </dgm:t>
    </dgm:pt>
    <dgm:pt modelId="{3AF49653-1AD5-4EEF-83D7-3D909165E170}" type="pres">
      <dgm:prSet presAssocID="{7BA2ACAD-0F71-41E4-9C4B-ACCA344A924E}" presName="hierChild6" presStyleCnt="0"/>
      <dgm:spPr/>
    </dgm:pt>
    <dgm:pt modelId="{50CB6FAD-54F3-4054-97D1-469BF7E48163}" type="pres">
      <dgm:prSet presAssocID="{7BA2ACAD-0F71-41E4-9C4B-ACCA344A924E}" presName="hierChild7" presStyleCnt="0"/>
      <dgm:spPr/>
    </dgm:pt>
  </dgm:ptLst>
  <dgm:cxnLst>
    <dgm:cxn modelId="{9DB4B705-1B5D-4866-9DB3-EC3F7AC47AD7}" type="presOf" srcId="{9ADA2A84-826C-48E9-B160-73E78E948E66}" destId="{A00F122A-46AB-4409-904A-37197AB8837B}" srcOrd="0" destOrd="0" presId="urn:microsoft.com/office/officeart/2005/8/layout/orgChart1"/>
    <dgm:cxn modelId="{AEC48F08-4095-4A37-993C-F03A7B9B4B8D}" type="presOf" srcId="{7BA2ACAD-0F71-41E4-9C4B-ACCA344A924E}" destId="{BC498609-FB9A-4B5C-8774-DACFAAB8D04F}" srcOrd="1" destOrd="0" presId="urn:microsoft.com/office/officeart/2005/8/layout/orgChart1"/>
    <dgm:cxn modelId="{3C3D50BC-FE02-4F44-9F29-880F134BBFCB}" type="presOf" srcId="{ED431DCD-FD94-4CA2-ABCE-675373E5E112}" destId="{D8DEF870-1F7B-4AA2-9413-FAF144958DEC}" srcOrd="0" destOrd="0" presId="urn:microsoft.com/office/officeart/2005/8/layout/orgChart1"/>
    <dgm:cxn modelId="{C43422B8-0C37-49EF-977F-0198BD51F008}" type="presOf" srcId="{195F9CC3-AEF2-4A5C-BFF5-8518005FD1B2}" destId="{D0520C4F-E1FB-4FA5-916C-7546290A0D54}" srcOrd="0" destOrd="0" presId="urn:microsoft.com/office/officeart/2005/8/layout/orgChart1"/>
    <dgm:cxn modelId="{75BB01BD-F898-42AE-B0E7-C12DC4E89C0D}" type="presOf" srcId="{643727F4-AAF8-4072-9625-DD4DC01BE5FC}" destId="{ACCD6E27-5F85-4D87-B171-DAD41C58031B}" srcOrd="1" destOrd="0" presId="urn:microsoft.com/office/officeart/2005/8/layout/orgChart1"/>
    <dgm:cxn modelId="{B0EDBE11-B929-40D7-9120-AE5AB5223E41}" type="presOf" srcId="{4946AB44-E0F7-4C7D-977D-CFF54E751783}" destId="{88233EA5-5BA8-418E-B0F5-917974E5BBB4}" srcOrd="1" destOrd="0" presId="urn:microsoft.com/office/officeart/2005/8/layout/orgChart1"/>
    <dgm:cxn modelId="{35041154-6923-45DD-B484-1B45058DC4C3}" type="presOf" srcId="{806AD3D7-35FF-4ECA-A7D8-01A556976F3D}" destId="{BBDD8918-8AFF-4D98-9737-591C0F800B11}" srcOrd="1" destOrd="0" presId="urn:microsoft.com/office/officeart/2005/8/layout/orgChart1"/>
    <dgm:cxn modelId="{3DA29CFF-46A9-4AF6-827D-9E0E367225C7}" srcId="{4946AB44-E0F7-4C7D-977D-CFF54E751783}" destId="{B6AD7DFF-2611-4A56-A4EF-C6F951C7D6BA}" srcOrd="0" destOrd="0" parTransId="{195F9CC3-AEF2-4A5C-BFF5-8518005FD1B2}" sibTransId="{B2832FE1-DF5B-48C1-86CE-78EBE2E2DED4}"/>
    <dgm:cxn modelId="{07B8A6EA-75B6-43F3-886B-BF98D42655B9}" srcId="{643727F4-AAF8-4072-9625-DD4DC01BE5FC}" destId="{7BA2ACAD-0F71-41E4-9C4B-ACCA344A924E}" srcOrd="1" destOrd="0" parTransId="{ED431DCD-FD94-4CA2-ABCE-675373E5E112}" sibTransId="{4D87CE5B-22E1-4CF7-A189-8B6A79213D1A}"/>
    <dgm:cxn modelId="{BF88233A-69F2-46AD-B39B-596161B8CE9B}" type="presOf" srcId="{503D0A60-F3CC-4093-8E36-0218611622B4}" destId="{C2B7E80D-F495-4465-BFE7-25D7A09304A8}" srcOrd="1" destOrd="0" presId="urn:microsoft.com/office/officeart/2005/8/layout/orgChart1"/>
    <dgm:cxn modelId="{468FE0AD-AA0C-4EA5-91B2-CFFA28225AA1}" type="presOf" srcId="{7BA2ACAD-0F71-41E4-9C4B-ACCA344A924E}" destId="{CC160A28-6371-4497-AE2E-7BBD67298878}" srcOrd="0" destOrd="0" presId="urn:microsoft.com/office/officeart/2005/8/layout/orgChart1"/>
    <dgm:cxn modelId="{527F342C-7AAE-4771-BCBF-32F02BE74900}" type="presOf" srcId="{4946AB44-E0F7-4C7D-977D-CFF54E751783}" destId="{93ABA0D3-1676-47EB-8888-64B7682703D2}" srcOrd="0" destOrd="0" presId="urn:microsoft.com/office/officeart/2005/8/layout/orgChart1"/>
    <dgm:cxn modelId="{E519DCD1-3228-42C1-8B06-D0259FC0C214}" type="presOf" srcId="{9BF6E32F-036D-4125-851C-BFAB2DE3D445}" destId="{FC793E95-B182-42C5-876A-824F5BED4951}" srcOrd="0" destOrd="0" presId="urn:microsoft.com/office/officeart/2005/8/layout/orgChart1"/>
    <dgm:cxn modelId="{83E194A6-5324-46B1-9548-8F3B10560232}" srcId="{806AD3D7-35FF-4ECA-A7D8-01A556976F3D}" destId="{9BF6E32F-036D-4125-851C-BFAB2DE3D445}" srcOrd="0" destOrd="0" parTransId="{CBC736C3-6368-45B7-9C30-2691F61D8C9B}" sibTransId="{660ADF35-789B-4864-BAC0-B035D1CFAB08}"/>
    <dgm:cxn modelId="{DD3A394E-9908-4101-9171-62654E49E325}" type="presOf" srcId="{BAF1BFBF-1A4E-4AF0-B987-03CFD8D19CC9}" destId="{C6A99F7A-C2C5-4CC1-B330-703628DB5A68}" srcOrd="0" destOrd="0" presId="urn:microsoft.com/office/officeart/2005/8/layout/orgChart1"/>
    <dgm:cxn modelId="{55C95D74-C01F-4985-9040-5DEC91B0F6FB}" type="presOf" srcId="{604B1B96-50F4-41B8-A349-2ABE4917BFAF}" destId="{FC702126-CBBE-41A0-925C-B543C6324C8B}" srcOrd="0" destOrd="0" presId="urn:microsoft.com/office/officeart/2005/8/layout/orgChart1"/>
    <dgm:cxn modelId="{11572BFB-F353-4AC0-A6D3-063FF597BA67}" type="presOf" srcId="{503D0A60-F3CC-4093-8E36-0218611622B4}" destId="{89BCC1C7-61B8-46F0-8B42-1604D84C993B}" srcOrd="0" destOrd="0" presId="urn:microsoft.com/office/officeart/2005/8/layout/orgChart1"/>
    <dgm:cxn modelId="{6AF38525-CCE0-4FF4-AD00-B5F2A1CC4A86}" type="presOf" srcId="{B6AD7DFF-2611-4A56-A4EF-C6F951C7D6BA}" destId="{B4401E46-E943-43C5-89F7-2756FA1FD4B6}" srcOrd="1" destOrd="0" presId="urn:microsoft.com/office/officeart/2005/8/layout/orgChart1"/>
    <dgm:cxn modelId="{FF8F560C-F33A-4B4F-8AF0-7B7160024A7D}" type="presOf" srcId="{3ED11A51-4DF3-4366-AC18-FEEE5D01A94A}" destId="{DAC72F88-F88B-4543-B9A3-CE660EFA0754}" srcOrd="0" destOrd="0" presId="urn:microsoft.com/office/officeart/2005/8/layout/orgChart1"/>
    <dgm:cxn modelId="{D0FF99DD-5E92-4996-98DE-13DB0D282A76}" type="presOf" srcId="{E4231B41-17D2-452C-9E28-942771BF3AF5}" destId="{1FDD7A20-C971-4965-942A-69657D0F2C9C}" srcOrd="0" destOrd="0" presId="urn:microsoft.com/office/officeart/2005/8/layout/orgChart1"/>
    <dgm:cxn modelId="{4AE15FEC-080A-4404-943F-D339E91242F9}" type="presOf" srcId="{99351E59-55CE-4F52-83C6-3F26B5D5A966}" destId="{ED159E2B-35B4-41AF-9121-CFEDAD360C3F}" srcOrd="1" destOrd="0" presId="urn:microsoft.com/office/officeart/2005/8/layout/orgChart1"/>
    <dgm:cxn modelId="{2584C4A5-60AC-4AC5-AEC4-A698939B080D}" type="presOf" srcId="{643727F4-AAF8-4072-9625-DD4DC01BE5FC}" destId="{708C5AE9-1E00-4B4B-A1F0-2539097F1E4B}" srcOrd="0" destOrd="0" presId="urn:microsoft.com/office/officeart/2005/8/layout/orgChart1"/>
    <dgm:cxn modelId="{38333489-97CE-4103-995A-6D830E549AF6}" srcId="{74D0512F-8A58-4989-96EE-9BA894DA5966}" destId="{99351E59-55CE-4F52-83C6-3F26B5D5A966}" srcOrd="0" destOrd="0" parTransId="{6621B320-9754-4BD4-BD3A-CFC5E4B94C10}" sibTransId="{A5D98552-4A68-407C-9340-691924CFC6D7}"/>
    <dgm:cxn modelId="{CBD77FAD-E454-4772-9AD3-A481B3EBCE47}" type="presOf" srcId="{9ADA2A84-826C-48E9-B160-73E78E948E66}" destId="{94830F45-8973-4DD3-AA90-8CBF2A4BF75E}" srcOrd="1" destOrd="0" presId="urn:microsoft.com/office/officeart/2005/8/layout/orgChart1"/>
    <dgm:cxn modelId="{E15D0DDA-B838-4B9B-A0E5-2E80E747676C}" srcId="{643727F4-AAF8-4072-9625-DD4DC01BE5FC}" destId="{74D0512F-8A58-4989-96EE-9BA894DA5966}" srcOrd="2" destOrd="0" parTransId="{604B1B96-50F4-41B8-A349-2ABE4917BFAF}" sibTransId="{D614B7C3-B640-49DA-A140-5B6AC7E8D8E8}"/>
    <dgm:cxn modelId="{182DF8B7-DC31-4C85-A5E3-538B32D1DDAF}" type="presOf" srcId="{B6AD7DFF-2611-4A56-A4EF-C6F951C7D6BA}" destId="{73752649-81B2-40EB-923F-3598E9ECC2BC}" srcOrd="0" destOrd="0" presId="urn:microsoft.com/office/officeart/2005/8/layout/orgChart1"/>
    <dgm:cxn modelId="{114B61EB-CD65-4638-B444-F13F9E9C2091}" type="presOf" srcId="{806AD3D7-35FF-4ECA-A7D8-01A556976F3D}" destId="{42087327-8716-4D15-B922-094DC08E7E0C}" srcOrd="0" destOrd="0" presId="urn:microsoft.com/office/officeart/2005/8/layout/orgChart1"/>
    <dgm:cxn modelId="{69D6329C-45CF-4934-BA2D-0EFB0B4B09A4}" type="presOf" srcId="{74D0512F-8A58-4989-96EE-9BA894DA5966}" destId="{E2EAF821-AB03-44FF-A8C8-83741169FF7F}" srcOrd="0" destOrd="0" presId="urn:microsoft.com/office/officeart/2005/8/layout/orgChart1"/>
    <dgm:cxn modelId="{24782237-AC2F-460C-BEA6-9B6DAD6229FA}" type="presOf" srcId="{6621B320-9754-4BD4-BD3A-CFC5E4B94C10}" destId="{0065FBD5-EE25-45EC-A46C-DA475F068EC6}" srcOrd="0" destOrd="0" presId="urn:microsoft.com/office/officeart/2005/8/layout/orgChart1"/>
    <dgm:cxn modelId="{FAE3FB46-0716-45E0-8BB5-231D53456F3B}" type="presOf" srcId="{74D0512F-8A58-4989-96EE-9BA894DA5966}" destId="{6702B93E-912A-4308-9241-CEBEAAAE75B9}" srcOrd="1" destOrd="0" presId="urn:microsoft.com/office/officeart/2005/8/layout/orgChart1"/>
    <dgm:cxn modelId="{9EF2ADDB-E5DA-420F-BA12-6B91EEF07D08}" type="presOf" srcId="{9BF6E32F-036D-4125-851C-BFAB2DE3D445}" destId="{D4F0A59F-9BA9-45D9-9D7D-6C3ACEB768A4}" srcOrd="1" destOrd="0" presId="urn:microsoft.com/office/officeart/2005/8/layout/orgChart1"/>
    <dgm:cxn modelId="{73F0DA02-6F91-44FB-8CC8-A874AD009B09}" type="presOf" srcId="{CBC736C3-6368-45B7-9C30-2691F61D8C9B}" destId="{A02A0324-475B-41BD-80F9-E964B03463EC}" srcOrd="0" destOrd="0" presId="urn:microsoft.com/office/officeart/2005/8/layout/orgChart1"/>
    <dgm:cxn modelId="{51EFB635-70BC-4AA7-9F8B-7CCCB752E16C}" type="presOf" srcId="{5B3D7879-0736-48B7-AFD6-4415D69BFAFD}" destId="{E8CD1363-C0C8-47F1-BE14-395C58135F9C}" srcOrd="0" destOrd="0" presId="urn:microsoft.com/office/officeart/2005/8/layout/orgChart1"/>
    <dgm:cxn modelId="{44A21CE8-096F-445A-BBB4-633DD5261B8D}" srcId="{643727F4-AAF8-4072-9625-DD4DC01BE5FC}" destId="{4946AB44-E0F7-4C7D-977D-CFF54E751783}" srcOrd="4" destOrd="0" parTransId="{E4231B41-17D2-452C-9E28-942771BF3AF5}" sibTransId="{8517A35B-003F-4C48-AD21-E35CBA3DD210}"/>
    <dgm:cxn modelId="{964317C1-A808-4162-8490-CDEF622657C1}" srcId="{BAF1BFBF-1A4E-4AF0-B987-03CFD8D19CC9}" destId="{643727F4-AAF8-4072-9625-DD4DC01BE5FC}" srcOrd="0" destOrd="0" parTransId="{4C3751AF-D8CB-445B-8087-B4690D25FAA0}" sibTransId="{6AB81516-7DB5-4432-B249-ABCA0090FA7D}"/>
    <dgm:cxn modelId="{7EB4D89C-1786-45DE-AF7D-4F81F7CD89BA}" srcId="{643727F4-AAF8-4072-9625-DD4DC01BE5FC}" destId="{806AD3D7-35FF-4ECA-A7D8-01A556976F3D}" srcOrd="5" destOrd="0" parTransId="{5B3D7879-0736-48B7-AFD6-4415D69BFAFD}" sibTransId="{B2C0D906-3EBA-4AA4-AA8C-EC3BA27724BA}"/>
    <dgm:cxn modelId="{4D9E1DE5-3EEC-4C60-9FA6-6B0967144490}" type="presOf" srcId="{3FF58D25-5000-4748-8C56-2CD51C32F7F3}" destId="{D0CA76FD-C003-4D49-BF4B-A72F6CE59AE8}" srcOrd="0" destOrd="0" presId="urn:microsoft.com/office/officeart/2005/8/layout/orgChart1"/>
    <dgm:cxn modelId="{0ECD65DD-5B6F-4045-AD96-2F25D39E2F2C}" type="presOf" srcId="{99351E59-55CE-4F52-83C6-3F26B5D5A966}" destId="{58B45758-1A77-40BD-97E4-9C0EC5CE886F}" srcOrd="0" destOrd="0" presId="urn:microsoft.com/office/officeart/2005/8/layout/orgChart1"/>
    <dgm:cxn modelId="{22175B06-D08D-422D-A55B-CB0B49F3E0A7}" srcId="{643727F4-AAF8-4072-9625-DD4DC01BE5FC}" destId="{503D0A60-F3CC-4093-8E36-0218611622B4}" srcOrd="0" destOrd="0" parTransId="{3ED11A51-4DF3-4366-AC18-FEEE5D01A94A}" sibTransId="{E94D4F04-570D-4C2A-A327-66B9C5DF11E7}"/>
    <dgm:cxn modelId="{FA6E1BA2-6A41-4A63-89EE-44F8D49DEA08}" srcId="{643727F4-AAF8-4072-9625-DD4DC01BE5FC}" destId="{9ADA2A84-826C-48E9-B160-73E78E948E66}" srcOrd="3" destOrd="0" parTransId="{3FF58D25-5000-4748-8C56-2CD51C32F7F3}" sibTransId="{3BCA610D-524D-460F-B54F-E18BC77A0FF5}"/>
    <dgm:cxn modelId="{EADD3B3C-21DA-4D34-97D3-6B49131910C0}" type="presParOf" srcId="{C6A99F7A-C2C5-4CC1-B330-703628DB5A68}" destId="{EC2550C4-C153-4646-8AC9-0EE2B18AA82C}" srcOrd="0" destOrd="0" presId="urn:microsoft.com/office/officeart/2005/8/layout/orgChart1"/>
    <dgm:cxn modelId="{BC81AAFD-76F4-482D-8A68-EFB0CCFEC9DC}" type="presParOf" srcId="{EC2550C4-C153-4646-8AC9-0EE2B18AA82C}" destId="{A5821065-4284-413A-85CA-BF0CF3F55BD1}" srcOrd="0" destOrd="0" presId="urn:microsoft.com/office/officeart/2005/8/layout/orgChart1"/>
    <dgm:cxn modelId="{3C1A7865-7D00-4846-909A-0A5F252595FD}" type="presParOf" srcId="{A5821065-4284-413A-85CA-BF0CF3F55BD1}" destId="{708C5AE9-1E00-4B4B-A1F0-2539097F1E4B}" srcOrd="0" destOrd="0" presId="urn:microsoft.com/office/officeart/2005/8/layout/orgChart1"/>
    <dgm:cxn modelId="{B714B84E-64A1-428D-A820-223079E5E3A5}" type="presParOf" srcId="{A5821065-4284-413A-85CA-BF0CF3F55BD1}" destId="{ACCD6E27-5F85-4D87-B171-DAD41C58031B}" srcOrd="1" destOrd="0" presId="urn:microsoft.com/office/officeart/2005/8/layout/orgChart1"/>
    <dgm:cxn modelId="{21E66F28-9B77-4F4D-958E-BBFB54912A26}" type="presParOf" srcId="{EC2550C4-C153-4646-8AC9-0EE2B18AA82C}" destId="{D6BBAE2A-6DD1-4159-A7EA-F84DD424525F}" srcOrd="1" destOrd="0" presId="urn:microsoft.com/office/officeart/2005/8/layout/orgChart1"/>
    <dgm:cxn modelId="{EABB4196-038A-47BE-BCE5-CBEE9B227CDD}" type="presParOf" srcId="{D6BBAE2A-6DD1-4159-A7EA-F84DD424525F}" destId="{FC702126-CBBE-41A0-925C-B543C6324C8B}" srcOrd="0" destOrd="0" presId="urn:microsoft.com/office/officeart/2005/8/layout/orgChart1"/>
    <dgm:cxn modelId="{BD193269-0B66-4E08-8824-E0D0775F1BDF}" type="presParOf" srcId="{D6BBAE2A-6DD1-4159-A7EA-F84DD424525F}" destId="{56007495-D160-40B4-A0D8-4DC9A4A0CA21}" srcOrd="1" destOrd="0" presId="urn:microsoft.com/office/officeart/2005/8/layout/orgChart1"/>
    <dgm:cxn modelId="{DD024FC4-38BD-47D5-B186-B55F61C46CCE}" type="presParOf" srcId="{56007495-D160-40B4-A0D8-4DC9A4A0CA21}" destId="{B64086A3-3B3F-46E8-B873-633C2D61F8F1}" srcOrd="0" destOrd="0" presId="urn:microsoft.com/office/officeart/2005/8/layout/orgChart1"/>
    <dgm:cxn modelId="{AB0812A5-D3A1-49FB-B95D-D13CAAAF4EC7}" type="presParOf" srcId="{B64086A3-3B3F-46E8-B873-633C2D61F8F1}" destId="{E2EAF821-AB03-44FF-A8C8-83741169FF7F}" srcOrd="0" destOrd="0" presId="urn:microsoft.com/office/officeart/2005/8/layout/orgChart1"/>
    <dgm:cxn modelId="{3B7A7770-0169-4D5B-A8E8-CF38F29CE1B1}" type="presParOf" srcId="{B64086A3-3B3F-46E8-B873-633C2D61F8F1}" destId="{6702B93E-912A-4308-9241-CEBEAAAE75B9}" srcOrd="1" destOrd="0" presId="urn:microsoft.com/office/officeart/2005/8/layout/orgChart1"/>
    <dgm:cxn modelId="{E0AFE7A8-5605-48E5-81E1-B09FE68D77F1}" type="presParOf" srcId="{56007495-D160-40B4-A0D8-4DC9A4A0CA21}" destId="{DE64508F-0601-4A04-BA24-5FB8B9839364}" srcOrd="1" destOrd="0" presId="urn:microsoft.com/office/officeart/2005/8/layout/orgChart1"/>
    <dgm:cxn modelId="{C6427073-BD9B-4E4F-9370-889438402AAA}" type="presParOf" srcId="{DE64508F-0601-4A04-BA24-5FB8B9839364}" destId="{0065FBD5-EE25-45EC-A46C-DA475F068EC6}" srcOrd="0" destOrd="0" presId="urn:microsoft.com/office/officeart/2005/8/layout/orgChart1"/>
    <dgm:cxn modelId="{F72BD62A-53C0-4D84-946D-A2729B6EAAAE}" type="presParOf" srcId="{DE64508F-0601-4A04-BA24-5FB8B9839364}" destId="{96B7BCBF-E5B5-4B59-A9F2-E8FF2C6ED9CE}" srcOrd="1" destOrd="0" presId="urn:microsoft.com/office/officeart/2005/8/layout/orgChart1"/>
    <dgm:cxn modelId="{C54600C7-C3FD-44E6-A5D0-74C135A35D8D}" type="presParOf" srcId="{96B7BCBF-E5B5-4B59-A9F2-E8FF2C6ED9CE}" destId="{E610C6E3-760D-4F0A-AED1-08343983DA20}" srcOrd="0" destOrd="0" presId="urn:microsoft.com/office/officeart/2005/8/layout/orgChart1"/>
    <dgm:cxn modelId="{E39F0814-7A57-4D4D-A6C0-E21C14B9E20D}" type="presParOf" srcId="{E610C6E3-760D-4F0A-AED1-08343983DA20}" destId="{58B45758-1A77-40BD-97E4-9C0EC5CE886F}" srcOrd="0" destOrd="0" presId="urn:microsoft.com/office/officeart/2005/8/layout/orgChart1"/>
    <dgm:cxn modelId="{74C82EE1-3A06-45CB-9809-7CAC9278E45F}" type="presParOf" srcId="{E610C6E3-760D-4F0A-AED1-08343983DA20}" destId="{ED159E2B-35B4-41AF-9121-CFEDAD360C3F}" srcOrd="1" destOrd="0" presId="urn:microsoft.com/office/officeart/2005/8/layout/orgChart1"/>
    <dgm:cxn modelId="{9242EAC1-8D16-4383-96D1-F308B4ED6010}" type="presParOf" srcId="{96B7BCBF-E5B5-4B59-A9F2-E8FF2C6ED9CE}" destId="{4563E042-838C-4ED5-BE15-417BC69F5090}" srcOrd="1" destOrd="0" presId="urn:microsoft.com/office/officeart/2005/8/layout/orgChart1"/>
    <dgm:cxn modelId="{5460D1E5-CF84-4416-81A6-E48A9550911E}" type="presParOf" srcId="{96B7BCBF-E5B5-4B59-A9F2-E8FF2C6ED9CE}" destId="{A8A5F3FB-A894-472A-B48F-049A00B45BF2}" srcOrd="2" destOrd="0" presId="urn:microsoft.com/office/officeart/2005/8/layout/orgChart1"/>
    <dgm:cxn modelId="{BB4E49BD-9E32-4002-A2A0-A58EE0563B11}" type="presParOf" srcId="{56007495-D160-40B4-A0D8-4DC9A4A0CA21}" destId="{2AF0F1AA-35D9-4FFA-99C5-645211F9B881}" srcOrd="2" destOrd="0" presId="urn:microsoft.com/office/officeart/2005/8/layout/orgChart1"/>
    <dgm:cxn modelId="{AE4EFAF7-A0B0-429C-8A35-26C47E713523}" type="presParOf" srcId="{D6BBAE2A-6DD1-4159-A7EA-F84DD424525F}" destId="{D0CA76FD-C003-4D49-BF4B-A72F6CE59AE8}" srcOrd="2" destOrd="0" presId="urn:microsoft.com/office/officeart/2005/8/layout/orgChart1"/>
    <dgm:cxn modelId="{882B0610-E7CC-4AEB-97FA-2F30027CC81A}" type="presParOf" srcId="{D6BBAE2A-6DD1-4159-A7EA-F84DD424525F}" destId="{71F926C8-9A3A-467C-9459-7912027A2C23}" srcOrd="3" destOrd="0" presId="urn:microsoft.com/office/officeart/2005/8/layout/orgChart1"/>
    <dgm:cxn modelId="{ADDDA3A7-E4E3-476D-B432-177F241D78BC}" type="presParOf" srcId="{71F926C8-9A3A-467C-9459-7912027A2C23}" destId="{05B62C27-3FC2-47A2-8A3F-6C2D8164B08C}" srcOrd="0" destOrd="0" presId="urn:microsoft.com/office/officeart/2005/8/layout/orgChart1"/>
    <dgm:cxn modelId="{4753BDD3-83F3-452F-A1E2-F93C20B49564}" type="presParOf" srcId="{05B62C27-3FC2-47A2-8A3F-6C2D8164B08C}" destId="{A00F122A-46AB-4409-904A-37197AB8837B}" srcOrd="0" destOrd="0" presId="urn:microsoft.com/office/officeart/2005/8/layout/orgChart1"/>
    <dgm:cxn modelId="{7CC70A42-B116-4E60-ACC5-AEEB9D9D931D}" type="presParOf" srcId="{05B62C27-3FC2-47A2-8A3F-6C2D8164B08C}" destId="{94830F45-8973-4DD3-AA90-8CBF2A4BF75E}" srcOrd="1" destOrd="0" presId="urn:microsoft.com/office/officeart/2005/8/layout/orgChart1"/>
    <dgm:cxn modelId="{7061441C-199F-40BA-B85A-40D486DF2EF1}" type="presParOf" srcId="{71F926C8-9A3A-467C-9459-7912027A2C23}" destId="{D474BFB9-EDC5-4836-ACDF-9140CE140E8E}" srcOrd="1" destOrd="0" presId="urn:microsoft.com/office/officeart/2005/8/layout/orgChart1"/>
    <dgm:cxn modelId="{3E17FE79-ED72-4CD3-B2D1-215C441F41A9}" type="presParOf" srcId="{71F926C8-9A3A-467C-9459-7912027A2C23}" destId="{FB39BA79-71C7-482E-957F-B009E70ADA36}" srcOrd="2" destOrd="0" presId="urn:microsoft.com/office/officeart/2005/8/layout/orgChart1"/>
    <dgm:cxn modelId="{86B4A9D3-D496-4BFD-9FB3-063DB110B597}" type="presParOf" srcId="{D6BBAE2A-6DD1-4159-A7EA-F84DD424525F}" destId="{1FDD7A20-C971-4965-942A-69657D0F2C9C}" srcOrd="4" destOrd="0" presId="urn:microsoft.com/office/officeart/2005/8/layout/orgChart1"/>
    <dgm:cxn modelId="{8859B38C-E825-4E9C-A362-0D28D0EDC2F2}" type="presParOf" srcId="{D6BBAE2A-6DD1-4159-A7EA-F84DD424525F}" destId="{D567964C-414F-4905-A915-8FFF82519B28}" srcOrd="5" destOrd="0" presId="urn:microsoft.com/office/officeart/2005/8/layout/orgChart1"/>
    <dgm:cxn modelId="{3F6C63AC-76C1-4D5A-A1C3-EACA0BD69A6C}" type="presParOf" srcId="{D567964C-414F-4905-A915-8FFF82519B28}" destId="{DAEFCF04-2AA0-4BB9-B070-E8AF35D2A670}" srcOrd="0" destOrd="0" presId="urn:microsoft.com/office/officeart/2005/8/layout/orgChart1"/>
    <dgm:cxn modelId="{6B3CC97A-4AA0-45D0-9C85-9A21C0C57DF9}" type="presParOf" srcId="{DAEFCF04-2AA0-4BB9-B070-E8AF35D2A670}" destId="{93ABA0D3-1676-47EB-8888-64B7682703D2}" srcOrd="0" destOrd="0" presId="urn:microsoft.com/office/officeart/2005/8/layout/orgChart1"/>
    <dgm:cxn modelId="{ABC9F17C-EA21-4360-BF9E-AD960686E46B}" type="presParOf" srcId="{DAEFCF04-2AA0-4BB9-B070-E8AF35D2A670}" destId="{88233EA5-5BA8-418E-B0F5-917974E5BBB4}" srcOrd="1" destOrd="0" presId="urn:microsoft.com/office/officeart/2005/8/layout/orgChart1"/>
    <dgm:cxn modelId="{4696EC72-17F1-487A-82F0-8D6602E4C36E}" type="presParOf" srcId="{D567964C-414F-4905-A915-8FFF82519B28}" destId="{30C85B76-94BF-4258-A65B-26FB76546EDE}" srcOrd="1" destOrd="0" presId="urn:microsoft.com/office/officeart/2005/8/layout/orgChart1"/>
    <dgm:cxn modelId="{92A37B5F-950E-49F5-97F5-E407821A4CBD}" type="presParOf" srcId="{30C85B76-94BF-4258-A65B-26FB76546EDE}" destId="{D0520C4F-E1FB-4FA5-916C-7546290A0D54}" srcOrd="0" destOrd="0" presId="urn:microsoft.com/office/officeart/2005/8/layout/orgChart1"/>
    <dgm:cxn modelId="{F0F2A08E-8267-470D-B20F-D97BB3167097}" type="presParOf" srcId="{30C85B76-94BF-4258-A65B-26FB76546EDE}" destId="{1A48C3E2-F78A-4BBD-BA78-0212F03BA948}" srcOrd="1" destOrd="0" presId="urn:microsoft.com/office/officeart/2005/8/layout/orgChart1"/>
    <dgm:cxn modelId="{EE82867A-B718-4736-B3AD-21840D094FEF}" type="presParOf" srcId="{1A48C3E2-F78A-4BBD-BA78-0212F03BA948}" destId="{148F97C2-4CE8-4ADB-B7E9-153F6DD36D73}" srcOrd="0" destOrd="0" presId="urn:microsoft.com/office/officeart/2005/8/layout/orgChart1"/>
    <dgm:cxn modelId="{EBA00C6F-3CA7-4F51-987E-424F7C549026}" type="presParOf" srcId="{148F97C2-4CE8-4ADB-B7E9-153F6DD36D73}" destId="{73752649-81B2-40EB-923F-3598E9ECC2BC}" srcOrd="0" destOrd="0" presId="urn:microsoft.com/office/officeart/2005/8/layout/orgChart1"/>
    <dgm:cxn modelId="{0C05161C-23A1-4ABB-A75B-261F0CF6BB0D}" type="presParOf" srcId="{148F97C2-4CE8-4ADB-B7E9-153F6DD36D73}" destId="{B4401E46-E943-43C5-89F7-2756FA1FD4B6}" srcOrd="1" destOrd="0" presId="urn:microsoft.com/office/officeart/2005/8/layout/orgChart1"/>
    <dgm:cxn modelId="{99E90EDE-876D-49CA-94C7-5AFA17EECDD3}" type="presParOf" srcId="{1A48C3E2-F78A-4BBD-BA78-0212F03BA948}" destId="{04D88A92-7CF7-4D29-8037-E122C3FEB0CA}" srcOrd="1" destOrd="0" presId="urn:microsoft.com/office/officeart/2005/8/layout/orgChart1"/>
    <dgm:cxn modelId="{E1F26820-AEB4-4958-98D5-4DF1F88E08F8}" type="presParOf" srcId="{1A48C3E2-F78A-4BBD-BA78-0212F03BA948}" destId="{244DD9BD-B742-4D8D-B6DB-10696B63C53A}" srcOrd="2" destOrd="0" presId="urn:microsoft.com/office/officeart/2005/8/layout/orgChart1"/>
    <dgm:cxn modelId="{23F2F66A-6C41-44E4-B74F-23B3F3E17D03}" type="presParOf" srcId="{D567964C-414F-4905-A915-8FFF82519B28}" destId="{0F61029A-1969-4BBF-9607-6C9CD3F65804}" srcOrd="2" destOrd="0" presId="urn:microsoft.com/office/officeart/2005/8/layout/orgChart1"/>
    <dgm:cxn modelId="{868A7C34-B9D0-440D-B282-ECEF07DF9033}" type="presParOf" srcId="{D6BBAE2A-6DD1-4159-A7EA-F84DD424525F}" destId="{E8CD1363-C0C8-47F1-BE14-395C58135F9C}" srcOrd="6" destOrd="0" presId="urn:microsoft.com/office/officeart/2005/8/layout/orgChart1"/>
    <dgm:cxn modelId="{39D5E881-E4B9-43BE-B314-CF621EF668C4}" type="presParOf" srcId="{D6BBAE2A-6DD1-4159-A7EA-F84DD424525F}" destId="{445D9AD8-853D-461D-8D5E-8095161E31DE}" srcOrd="7" destOrd="0" presId="urn:microsoft.com/office/officeart/2005/8/layout/orgChart1"/>
    <dgm:cxn modelId="{4D2BB217-8C3F-47D9-8522-F87466030F2A}" type="presParOf" srcId="{445D9AD8-853D-461D-8D5E-8095161E31DE}" destId="{812245A4-E891-4345-816F-EC53A620509B}" srcOrd="0" destOrd="0" presId="urn:microsoft.com/office/officeart/2005/8/layout/orgChart1"/>
    <dgm:cxn modelId="{59BF455C-4F4E-4C3B-A2AF-2105C262E7D0}" type="presParOf" srcId="{812245A4-E891-4345-816F-EC53A620509B}" destId="{42087327-8716-4D15-B922-094DC08E7E0C}" srcOrd="0" destOrd="0" presId="urn:microsoft.com/office/officeart/2005/8/layout/orgChart1"/>
    <dgm:cxn modelId="{36565EA3-C8E4-404F-81AB-C62E92825303}" type="presParOf" srcId="{812245A4-E891-4345-816F-EC53A620509B}" destId="{BBDD8918-8AFF-4D98-9737-591C0F800B11}" srcOrd="1" destOrd="0" presId="urn:microsoft.com/office/officeart/2005/8/layout/orgChart1"/>
    <dgm:cxn modelId="{D8B4EEE3-B913-4CB8-ACE5-631BB52681D1}" type="presParOf" srcId="{445D9AD8-853D-461D-8D5E-8095161E31DE}" destId="{03E0B65A-7E84-4134-BB60-D53521DC9C31}" srcOrd="1" destOrd="0" presId="urn:microsoft.com/office/officeart/2005/8/layout/orgChart1"/>
    <dgm:cxn modelId="{8FA05CFA-5708-424A-8134-ED73B32A462E}" type="presParOf" srcId="{03E0B65A-7E84-4134-BB60-D53521DC9C31}" destId="{A02A0324-475B-41BD-80F9-E964B03463EC}" srcOrd="0" destOrd="0" presId="urn:microsoft.com/office/officeart/2005/8/layout/orgChart1"/>
    <dgm:cxn modelId="{F6EEE32B-D867-4C88-9056-9846254DBC3D}" type="presParOf" srcId="{03E0B65A-7E84-4134-BB60-D53521DC9C31}" destId="{B768E1BE-8D11-4841-894D-73581382BED3}" srcOrd="1" destOrd="0" presId="urn:microsoft.com/office/officeart/2005/8/layout/orgChart1"/>
    <dgm:cxn modelId="{1DBD5D79-005C-4A95-BB13-6AB70F1B71E9}" type="presParOf" srcId="{B768E1BE-8D11-4841-894D-73581382BED3}" destId="{3FDFFA8A-86C9-4F10-9543-4C71D3D5CFAA}" srcOrd="0" destOrd="0" presId="urn:microsoft.com/office/officeart/2005/8/layout/orgChart1"/>
    <dgm:cxn modelId="{106322CC-EE77-42C1-8A38-912F67391945}" type="presParOf" srcId="{3FDFFA8A-86C9-4F10-9543-4C71D3D5CFAA}" destId="{FC793E95-B182-42C5-876A-824F5BED4951}" srcOrd="0" destOrd="0" presId="urn:microsoft.com/office/officeart/2005/8/layout/orgChart1"/>
    <dgm:cxn modelId="{AAE01EC2-6859-4266-AAF3-448E188E8B93}" type="presParOf" srcId="{3FDFFA8A-86C9-4F10-9543-4C71D3D5CFAA}" destId="{D4F0A59F-9BA9-45D9-9D7D-6C3ACEB768A4}" srcOrd="1" destOrd="0" presId="urn:microsoft.com/office/officeart/2005/8/layout/orgChart1"/>
    <dgm:cxn modelId="{528707E8-7E7C-455D-9CDD-1481387E7128}" type="presParOf" srcId="{B768E1BE-8D11-4841-894D-73581382BED3}" destId="{47D0D97F-5F83-481A-8D01-E53F11D47F96}" srcOrd="1" destOrd="0" presId="urn:microsoft.com/office/officeart/2005/8/layout/orgChart1"/>
    <dgm:cxn modelId="{6AF0AA6B-7116-4847-B3BA-CF5918AE459C}" type="presParOf" srcId="{B768E1BE-8D11-4841-894D-73581382BED3}" destId="{7452E85F-AE40-4CE5-8CA8-BC9721D1D6AA}" srcOrd="2" destOrd="0" presId="urn:microsoft.com/office/officeart/2005/8/layout/orgChart1"/>
    <dgm:cxn modelId="{C3630213-B1D6-4BE3-92D3-892FFC211825}" type="presParOf" srcId="{445D9AD8-853D-461D-8D5E-8095161E31DE}" destId="{EEEB4EF5-3F1B-452A-A0DC-500A711F57CD}" srcOrd="2" destOrd="0" presId="urn:microsoft.com/office/officeart/2005/8/layout/orgChart1"/>
    <dgm:cxn modelId="{8A3D9EFD-79DD-4B19-A7C1-C0672BE25E94}" type="presParOf" srcId="{EC2550C4-C153-4646-8AC9-0EE2B18AA82C}" destId="{AB9CA8E4-158F-46AC-97B3-5D48491B4622}" srcOrd="2" destOrd="0" presId="urn:microsoft.com/office/officeart/2005/8/layout/orgChart1"/>
    <dgm:cxn modelId="{061FDF04-DA0B-4BD7-BD68-9FF18AAF0C36}" type="presParOf" srcId="{AB9CA8E4-158F-46AC-97B3-5D48491B4622}" destId="{DAC72F88-F88B-4543-B9A3-CE660EFA0754}" srcOrd="0" destOrd="0" presId="urn:microsoft.com/office/officeart/2005/8/layout/orgChart1"/>
    <dgm:cxn modelId="{5E0A295C-4B45-437B-9164-BE2C5098F5C4}" type="presParOf" srcId="{AB9CA8E4-158F-46AC-97B3-5D48491B4622}" destId="{9EB97E9C-3FEE-4F00-93C2-38BC7F376DBA}" srcOrd="1" destOrd="0" presId="urn:microsoft.com/office/officeart/2005/8/layout/orgChart1"/>
    <dgm:cxn modelId="{317A971D-F7F8-4EB6-8194-B1AEB725C916}" type="presParOf" srcId="{9EB97E9C-3FEE-4F00-93C2-38BC7F376DBA}" destId="{1AA2ECB7-5F0B-46ED-AA1E-15EBA092FF7C}" srcOrd="0" destOrd="0" presId="urn:microsoft.com/office/officeart/2005/8/layout/orgChart1"/>
    <dgm:cxn modelId="{23FD138E-7639-4D51-9B51-665CC28B859E}" type="presParOf" srcId="{1AA2ECB7-5F0B-46ED-AA1E-15EBA092FF7C}" destId="{89BCC1C7-61B8-46F0-8B42-1604D84C993B}" srcOrd="0" destOrd="0" presId="urn:microsoft.com/office/officeart/2005/8/layout/orgChart1"/>
    <dgm:cxn modelId="{F7BF7C57-EEB3-4210-8CE7-2C7F48B8E206}" type="presParOf" srcId="{1AA2ECB7-5F0B-46ED-AA1E-15EBA092FF7C}" destId="{C2B7E80D-F495-4465-BFE7-25D7A09304A8}" srcOrd="1" destOrd="0" presId="urn:microsoft.com/office/officeart/2005/8/layout/orgChart1"/>
    <dgm:cxn modelId="{0F674428-9A8E-47BF-BAD6-34A7AB13930B}" type="presParOf" srcId="{9EB97E9C-3FEE-4F00-93C2-38BC7F376DBA}" destId="{49D7ADC3-EE39-4997-B4BD-5AA1BE4D7B6A}" srcOrd="1" destOrd="0" presId="urn:microsoft.com/office/officeart/2005/8/layout/orgChart1"/>
    <dgm:cxn modelId="{AF223D2C-6AD0-437C-8F64-EAF3FA41D6AD}" type="presParOf" srcId="{9EB97E9C-3FEE-4F00-93C2-38BC7F376DBA}" destId="{E155BCB6-24BB-4CDC-BBD3-CBDDE212F55C}" srcOrd="2" destOrd="0" presId="urn:microsoft.com/office/officeart/2005/8/layout/orgChart1"/>
    <dgm:cxn modelId="{B236D777-9ADD-4449-B5C3-4826E25A55CE}" type="presParOf" srcId="{AB9CA8E4-158F-46AC-97B3-5D48491B4622}" destId="{D8DEF870-1F7B-4AA2-9413-FAF144958DEC}" srcOrd="2" destOrd="0" presId="urn:microsoft.com/office/officeart/2005/8/layout/orgChart1"/>
    <dgm:cxn modelId="{DDD5A3BC-E05B-4F69-8CFA-E6392E032273}" type="presParOf" srcId="{AB9CA8E4-158F-46AC-97B3-5D48491B4622}" destId="{AD5A8642-44CE-48C9-9309-EEF07495341C}" srcOrd="3" destOrd="0" presId="urn:microsoft.com/office/officeart/2005/8/layout/orgChart1"/>
    <dgm:cxn modelId="{5B621CFF-9132-415A-97F3-DE25A6E58004}" type="presParOf" srcId="{AD5A8642-44CE-48C9-9309-EEF07495341C}" destId="{55CCFCEA-809F-4713-B4D7-2F37D4F566DD}" srcOrd="0" destOrd="0" presId="urn:microsoft.com/office/officeart/2005/8/layout/orgChart1"/>
    <dgm:cxn modelId="{8A31EA6F-553C-4199-97A9-34813DB686C0}" type="presParOf" srcId="{55CCFCEA-809F-4713-B4D7-2F37D4F566DD}" destId="{CC160A28-6371-4497-AE2E-7BBD67298878}" srcOrd="0" destOrd="0" presId="urn:microsoft.com/office/officeart/2005/8/layout/orgChart1"/>
    <dgm:cxn modelId="{DBB8705A-8952-4CB6-A376-F37AD7BC5A21}" type="presParOf" srcId="{55CCFCEA-809F-4713-B4D7-2F37D4F566DD}" destId="{BC498609-FB9A-4B5C-8774-DACFAAB8D04F}" srcOrd="1" destOrd="0" presId="urn:microsoft.com/office/officeart/2005/8/layout/orgChart1"/>
    <dgm:cxn modelId="{09CDBE77-69F2-4F6C-ADB2-6842AB2FBD8D}" type="presParOf" srcId="{AD5A8642-44CE-48C9-9309-EEF07495341C}" destId="{3AF49653-1AD5-4EEF-83D7-3D909165E170}" srcOrd="1" destOrd="0" presId="urn:microsoft.com/office/officeart/2005/8/layout/orgChart1"/>
    <dgm:cxn modelId="{663EB3DB-18CD-48A7-AC25-19BE07AAD458}" type="presParOf" srcId="{AD5A8642-44CE-48C9-9309-EEF07495341C}" destId="{50CB6FAD-54F3-4054-97D1-469BF7E48163}" srcOrd="2" destOrd="0" presId="urn:microsoft.com/office/officeart/2005/8/layout/orgChart1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F7DCF6F-D47A-4251-A947-55C6E670AA80}" type="datetimeFigureOut">
              <a:rPr lang="en-US" smtClean="0"/>
              <a:t>11/10/2017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0863C0-3C0C-4227-829A-BB3F7A60FC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5245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DCBC42-6563-49C0-9AB0-0B46679F5AB4}" type="datetimeFigureOut">
              <a:rPr lang="en-US" smtClean="0"/>
              <a:t>11/10/2017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5DDD579-49B2-4848-8B9E-FAC72A3B82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5814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84934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7003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54607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5053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6468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55762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9259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8070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54334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19569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93429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4375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4396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53479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6973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9670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2962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098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6500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2413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3308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7905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62196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3478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90512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28110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44197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91039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20813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6995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1476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98078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45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857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90332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880162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3710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4824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0582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68595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636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7321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03359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9-Our Suc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2649200" y="5354283"/>
            <a:ext cx="10058400" cy="671230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849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-Our Dedicated 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9890564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219976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6549388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9878800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9890564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3219976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6549388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9878800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0250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-Meet the 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957996" y="2850917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850089" y="596531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4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8742182" y="2850917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19785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-Meet the Team Exper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679516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710848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8742179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3200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-Meet the Crew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2827294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8132257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8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3437220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9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8742182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5709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-Our 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2827294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7844476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2861661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7878845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016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-Slide with Two Narrow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7733492" y="1646238"/>
            <a:ext cx="4974107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2551343" y="1646238"/>
            <a:ext cx="4974107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57551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-Digital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7418145" y="1646238"/>
            <a:ext cx="5492541" cy="599304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0" y="6073540"/>
            <a:ext cx="5492541" cy="599304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6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676400" y="1646238"/>
            <a:ext cx="5492541" cy="421520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7418144" y="7851385"/>
            <a:ext cx="5492541" cy="421520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7205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-Design Pro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0"/>
            <a:ext cx="6024607" cy="137160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27457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-Design &amp; Pri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9020548" y="1756"/>
            <a:ext cx="6663989" cy="100566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043611" y="3659356"/>
            <a:ext cx="6663989" cy="100566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4194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1-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5435600" y="3057525"/>
            <a:ext cx="13512800" cy="76009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7881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-Photograph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1646238"/>
            <a:ext cx="21031201" cy="12069762"/>
          </a:xfrm>
          <a:prstGeom prst="rect">
            <a:avLst/>
          </a:prstGeom>
          <a:solidFill>
            <a:schemeClr val="accent2"/>
          </a:solidFill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69394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-Our Studi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819900" cy="13716000"/>
          </a:xfrm>
          <a:custGeom>
            <a:avLst/>
            <a:gdLst>
              <a:gd name="connsiteX0" fmla="*/ 0 w 6819900"/>
              <a:gd name="connsiteY0" fmla="*/ 0 h 13716000"/>
              <a:gd name="connsiteX1" fmla="*/ 6819900 w 6819900"/>
              <a:gd name="connsiteY1" fmla="*/ 0 h 13716000"/>
              <a:gd name="connsiteX2" fmla="*/ 6819900 w 6819900"/>
              <a:gd name="connsiteY2" fmla="*/ 13716000 h 13716000"/>
              <a:gd name="connsiteX3" fmla="*/ 0 w 6819900"/>
              <a:gd name="connsiteY3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13716000">
                <a:moveTo>
                  <a:pt x="0" y="0"/>
                </a:moveTo>
                <a:lnTo>
                  <a:pt x="6819900" y="0"/>
                </a:lnTo>
                <a:lnTo>
                  <a:pt x="6819900" y="13716000"/>
                </a:lnTo>
                <a:lnTo>
                  <a:pt x="0" y="13716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7115946" y="0"/>
            <a:ext cx="6819900" cy="6709978"/>
          </a:xfrm>
          <a:custGeom>
            <a:avLst/>
            <a:gdLst>
              <a:gd name="connsiteX0" fmla="*/ 0 w 6819900"/>
              <a:gd name="connsiteY0" fmla="*/ 0 h 6709978"/>
              <a:gd name="connsiteX1" fmla="*/ 6819900 w 6819900"/>
              <a:gd name="connsiteY1" fmla="*/ 0 h 6709978"/>
              <a:gd name="connsiteX2" fmla="*/ 6819900 w 6819900"/>
              <a:gd name="connsiteY2" fmla="*/ 6709978 h 6709978"/>
              <a:gd name="connsiteX3" fmla="*/ 0 w 6819900"/>
              <a:gd name="connsiteY3" fmla="*/ 6709978 h 6709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6709978">
                <a:moveTo>
                  <a:pt x="0" y="0"/>
                </a:moveTo>
                <a:lnTo>
                  <a:pt x="6819900" y="0"/>
                </a:lnTo>
                <a:lnTo>
                  <a:pt x="6819900" y="6709978"/>
                </a:lnTo>
                <a:lnTo>
                  <a:pt x="0" y="670997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7115946" y="7000240"/>
            <a:ext cx="6819900" cy="6715760"/>
          </a:xfrm>
          <a:custGeom>
            <a:avLst/>
            <a:gdLst>
              <a:gd name="connsiteX0" fmla="*/ 0 w 6819900"/>
              <a:gd name="connsiteY0" fmla="*/ 0 h 6715760"/>
              <a:gd name="connsiteX1" fmla="*/ 6819900 w 6819900"/>
              <a:gd name="connsiteY1" fmla="*/ 0 h 6715760"/>
              <a:gd name="connsiteX2" fmla="*/ 6819900 w 6819900"/>
              <a:gd name="connsiteY2" fmla="*/ 6715760 h 6715760"/>
              <a:gd name="connsiteX3" fmla="*/ 0 w 6819900"/>
              <a:gd name="connsiteY3" fmla="*/ 6715760 h 671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6715760">
                <a:moveTo>
                  <a:pt x="0" y="0"/>
                </a:moveTo>
                <a:lnTo>
                  <a:pt x="6819900" y="0"/>
                </a:lnTo>
                <a:lnTo>
                  <a:pt x="6819900" y="6715760"/>
                </a:lnTo>
                <a:lnTo>
                  <a:pt x="0" y="671576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6941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-Customer Testemonial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2827293" y="737318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3775555" y="737318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8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3775555" y="164623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1057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-Slide with Righ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1933407" y="1646238"/>
            <a:ext cx="10774194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4826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-Slide with Lef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1646238"/>
            <a:ext cx="9229021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6540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-Our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4688151" y="1646238"/>
            <a:ext cx="8019449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182275" y="5871411"/>
            <a:ext cx="6159501" cy="392807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663700" y="8170991"/>
            <a:ext cx="6159501" cy="392807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47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-Photo Gallery Slid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1646238"/>
            <a:ext cx="10411881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9" y="1646238"/>
            <a:ext cx="10411881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7577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-Photo Gallery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6962268"/>
            <a:ext cx="1041188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9" y="1646238"/>
            <a:ext cx="1041188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7675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-Photo Gallery Slid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5835489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4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8755944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5349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-Photo Gallery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8755945" y="1646238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5835489" y="6962269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0" y="6962269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724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2-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312400" y="3057525"/>
            <a:ext cx="12395200" cy="76009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9871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-Photo Gallery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7605376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2295719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6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6986058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676398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1404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-Photo Gallery Slide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7" y="1646238"/>
            <a:ext cx="10411883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676401" y="1646238"/>
            <a:ext cx="10411883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5835489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8755945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8828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-Photo Gallery Slide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5835488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8755944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5835488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8755944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676401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50152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-Photo Gallery Slide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6872112" cy="427128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676401" y="6155450"/>
            <a:ext cx="6872112" cy="588867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5835488" y="1646236"/>
            <a:ext cx="6872112" cy="588867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5835488" y="7772842"/>
            <a:ext cx="6872112" cy="427128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8735292" y="1646236"/>
            <a:ext cx="6872112" cy="1039789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548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-Photo Gallery Slide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7605376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2295717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6986059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>
          <a:xfrm>
            <a:off x="1676401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20"/>
          </p:nvPr>
        </p:nvSpPr>
        <p:spPr>
          <a:xfrm>
            <a:off x="17605376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2295717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30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6986059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7831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-Portfolio 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 userDrawn="1">
            <p:ph type="pic" sz="quarter" idx="10"/>
          </p:nvPr>
        </p:nvSpPr>
        <p:spPr>
          <a:xfrm>
            <a:off x="14464580" y="5660195"/>
            <a:ext cx="7868996" cy="493175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 userDrawn="1">
            <p:ph type="pic" sz="quarter" idx="11"/>
          </p:nvPr>
        </p:nvSpPr>
        <p:spPr>
          <a:xfrm>
            <a:off x="11118103" y="5023564"/>
            <a:ext cx="3452330" cy="461256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 userDrawn="1">
            <p:ph type="pic" sz="quarter" idx="12"/>
          </p:nvPr>
        </p:nvSpPr>
        <p:spPr>
          <a:xfrm>
            <a:off x="9967142" y="8106820"/>
            <a:ext cx="1487487" cy="26315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1678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-Mobile App in The Ha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846551" y="2578101"/>
            <a:ext cx="3177116" cy="560705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bg1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bg1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85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-Project Showc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6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6847909" y="4374834"/>
            <a:ext cx="10688251" cy="670464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0182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-App Featur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2366433" y="2927350"/>
            <a:ext cx="4444999" cy="78613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6197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-App in Watch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414002" y="4572000"/>
            <a:ext cx="3718558" cy="465751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37391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3-Full Pictur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3747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-App Design Mocku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020301" y="2929467"/>
            <a:ext cx="4444999" cy="78613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0640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-Portfolio in Macboo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3623446" y="3017672"/>
            <a:ext cx="11057753" cy="69264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1374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-Macbook &amp; iPhone Mocku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-1460500" y="3395133"/>
            <a:ext cx="10024533" cy="625686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7736177" y="6424082"/>
            <a:ext cx="3270490" cy="578485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463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-Web Design &amp; Developm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 userDrawn="1">
            <p:ph type="pic" sz="quarter" idx="10"/>
          </p:nvPr>
        </p:nvSpPr>
        <p:spPr>
          <a:xfrm>
            <a:off x="14291326" y="2840682"/>
            <a:ext cx="7868996" cy="493175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 userDrawn="1">
            <p:ph type="pic" sz="quarter" idx="11"/>
          </p:nvPr>
        </p:nvSpPr>
        <p:spPr>
          <a:xfrm>
            <a:off x="13159194" y="5839572"/>
            <a:ext cx="3452330" cy="461256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 userDrawn="1">
            <p:ph type="pic" sz="quarter" idx="12"/>
          </p:nvPr>
        </p:nvSpPr>
        <p:spPr>
          <a:xfrm>
            <a:off x="12012678" y="8920766"/>
            <a:ext cx="1487487" cy="26315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6162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-Portfolio in iMa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1440160" y="2557432"/>
            <a:ext cx="10480040" cy="631351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187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-Portfolio in iPhon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8513233" y="60811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3686084" y="43666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8722109" y="26521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656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4-Welcome Mess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3115447" y="3529906"/>
            <a:ext cx="6778196" cy="665618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7945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5-About U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3257490" y="3513538"/>
            <a:ext cx="3128210" cy="3128210"/>
          </a:xfrm>
          <a:custGeom>
            <a:avLst/>
            <a:gdLst>
              <a:gd name="connsiteX0" fmla="*/ 1564105 w 3128210"/>
              <a:gd name="connsiteY0" fmla="*/ 0 h 3128210"/>
              <a:gd name="connsiteX1" fmla="*/ 3128210 w 3128210"/>
              <a:gd name="connsiteY1" fmla="*/ 1564105 h 3128210"/>
              <a:gd name="connsiteX2" fmla="*/ 1564105 w 3128210"/>
              <a:gd name="connsiteY2" fmla="*/ 3128210 h 3128210"/>
              <a:gd name="connsiteX3" fmla="*/ 0 w 3128210"/>
              <a:gd name="connsiteY3" fmla="*/ 1564105 h 3128210"/>
              <a:gd name="connsiteX4" fmla="*/ 1564105 w 3128210"/>
              <a:gd name="connsiteY4" fmla="*/ 0 h 312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8210" h="3128210">
                <a:moveTo>
                  <a:pt x="1564105" y="0"/>
                </a:moveTo>
                <a:cubicBezTo>
                  <a:pt x="2427936" y="0"/>
                  <a:pt x="3128210" y="700274"/>
                  <a:pt x="3128210" y="1564105"/>
                </a:cubicBezTo>
                <a:cubicBezTo>
                  <a:pt x="3128210" y="2427936"/>
                  <a:pt x="2427936" y="3128210"/>
                  <a:pt x="1564105" y="3128210"/>
                </a:cubicBezTo>
                <a:cubicBezTo>
                  <a:pt x="700274" y="3128210"/>
                  <a:pt x="0" y="2427936"/>
                  <a:pt x="0" y="1564105"/>
                </a:cubicBezTo>
                <a:cubicBezTo>
                  <a:pt x="0" y="700274"/>
                  <a:pt x="700274" y="0"/>
                  <a:pt x="1564105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8047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6-Company TImeline Slid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100109" y="4910963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67870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7-Company TImeline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100109" y="1646238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10100109" y="6785061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6745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8-Company TImeline Slid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0100109" y="4091055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713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570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709" r:id="rId2"/>
    <p:sldLayoutId id="2147483710" r:id="rId3"/>
    <p:sldLayoutId id="2147483682" r:id="rId4"/>
    <p:sldLayoutId id="2147483691" r:id="rId5"/>
    <p:sldLayoutId id="2147483693" r:id="rId6"/>
    <p:sldLayoutId id="2147483713" r:id="rId7"/>
    <p:sldLayoutId id="2147483714" r:id="rId8"/>
    <p:sldLayoutId id="2147483715" r:id="rId9"/>
    <p:sldLayoutId id="2147483730" r:id="rId10"/>
    <p:sldLayoutId id="2147483707" r:id="rId11"/>
    <p:sldLayoutId id="2147483705" r:id="rId12"/>
    <p:sldLayoutId id="2147483712" r:id="rId13"/>
    <p:sldLayoutId id="2147483706" r:id="rId14"/>
    <p:sldLayoutId id="2147483719" r:id="rId15"/>
    <p:sldLayoutId id="2147483716" r:id="rId16"/>
    <p:sldLayoutId id="2147483718" r:id="rId17"/>
    <p:sldLayoutId id="2147483708" r:id="rId18"/>
    <p:sldLayoutId id="2147483692" r:id="rId19"/>
    <p:sldLayoutId id="2147483690" r:id="rId20"/>
    <p:sldLayoutId id="2147483686" r:id="rId21"/>
    <p:sldLayoutId id="2147483720" r:id="rId22"/>
    <p:sldLayoutId id="2147483685" r:id="rId23"/>
    <p:sldLayoutId id="2147483684" r:id="rId24"/>
    <p:sldLayoutId id="2147483689" r:id="rId25"/>
    <p:sldLayoutId id="2147483722" r:id="rId26"/>
    <p:sldLayoutId id="2147483723" r:id="rId27"/>
    <p:sldLayoutId id="2147483721" r:id="rId28"/>
    <p:sldLayoutId id="2147483725" r:id="rId29"/>
    <p:sldLayoutId id="2147483724" r:id="rId30"/>
    <p:sldLayoutId id="2147483726" r:id="rId31"/>
    <p:sldLayoutId id="2147483727" r:id="rId32"/>
    <p:sldLayoutId id="2147483728" r:id="rId33"/>
    <p:sldLayoutId id="2147483729" r:id="rId34"/>
    <p:sldLayoutId id="2147483697" r:id="rId35"/>
    <p:sldLayoutId id="2147483704" r:id="rId36"/>
    <p:sldLayoutId id="2147483702" r:id="rId37"/>
    <p:sldLayoutId id="2147483701" r:id="rId38"/>
    <p:sldLayoutId id="2147483700" r:id="rId39"/>
    <p:sldLayoutId id="2147483699" r:id="rId40"/>
    <p:sldLayoutId id="2147483694" r:id="rId41"/>
    <p:sldLayoutId id="2147483698" r:id="rId42"/>
    <p:sldLayoutId id="2147483717" r:id="rId43"/>
    <p:sldLayoutId id="2147483695" r:id="rId44"/>
    <p:sldLayoutId id="2147483696" r:id="rId45"/>
  </p:sldLayoutIdLst>
  <p:transition spd="slow" advClick="0" advTm="2000">
    <p:wipe dir="r"/>
  </p:transition>
  <p:timing>
    <p:tnLst>
      <p:par>
        <p:cTn id="1" dur="indefinite" restart="never" nodeType="tmRoot"/>
      </p:par>
    </p:tnLst>
  </p:timing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76400" y="1414650"/>
            <a:ext cx="9678194" cy="3385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cap="all" spc="3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Studio</a:t>
            </a:r>
          </a:p>
          <a:p>
            <a:r>
              <a:rPr lang="en-US" sz="11000" cap="all" spc="3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minimal</a:t>
            </a: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11354594" y="31356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2921000" y="5817105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1676400" y="8784209"/>
            <a:ext cx="410210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</a:p>
          <a:p>
            <a:r>
              <a:rPr lang="en-US" sz="4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 Template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820466" y="9735145"/>
            <a:ext cx="2887134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Advertisement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Print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Dev.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Media</a:t>
            </a:r>
            <a:endParaRPr lang="en-US" sz="24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820466" y="9025830"/>
            <a:ext cx="288713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cap="all" spc="60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do:</a:t>
            </a:r>
            <a:endParaRPr lang="en-US" sz="3200" cap="all" spc="6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18411559" y="9290898"/>
            <a:ext cx="107368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0638388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11" grpId="0"/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who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Are?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H="1">
            <a:off x="5240545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are a team of Professionals, experienced in Digital World!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685340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" grpId="0"/>
      <p:bldP spid="1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40000">
                <a:srgbClr val="F48682">
                  <a:lumMod val="80000"/>
                  <a:lumOff val="20000"/>
                  <a:alpha val="80000"/>
                </a:srgbClr>
              </a:gs>
              <a:gs pos="0">
                <a:srgbClr val="FAC864">
                  <a:lumMod val="100000"/>
                  <a:alpha val="90000"/>
                </a:srgbClr>
              </a:gs>
              <a:gs pos="80000">
                <a:srgbClr val="ED44A0">
                  <a:lumMod val="80000"/>
                  <a:lumOff val="20000"/>
                  <a:alpha val="80000"/>
                </a:srgbClr>
              </a:gs>
              <a:gs pos="100000">
                <a:srgbClr val="ED44A0">
                  <a:lumMod val="100000"/>
                  <a:alpha val="8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7"/>
          <p:cNvSpPr>
            <a:spLocks/>
          </p:cNvSpPr>
          <p:nvPr/>
        </p:nvSpPr>
        <p:spPr bwMode="auto">
          <a:xfrm>
            <a:off x="11454555" y="2627697"/>
            <a:ext cx="1474890" cy="1721370"/>
          </a:xfrm>
          <a:custGeom>
            <a:avLst/>
            <a:gdLst>
              <a:gd name="T0" fmla="*/ 1238 w 2182"/>
              <a:gd name="T1" fmla="*/ 111 h 2546"/>
              <a:gd name="T2" fmla="*/ 1238 w 2182"/>
              <a:gd name="T3" fmla="*/ 817 h 2546"/>
              <a:gd name="T4" fmla="*/ 550 w 2182"/>
              <a:gd name="T5" fmla="*/ 1214 h 2546"/>
              <a:gd name="T6" fmla="*/ 550 w 2182"/>
              <a:gd name="T7" fmla="*/ 1702 h 2546"/>
              <a:gd name="T8" fmla="*/ 643 w 2182"/>
              <a:gd name="T9" fmla="*/ 1755 h 2546"/>
              <a:gd name="T10" fmla="*/ 643 w 2182"/>
              <a:gd name="T11" fmla="*/ 1268 h 2546"/>
              <a:gd name="T12" fmla="*/ 1331 w 2182"/>
              <a:gd name="T13" fmla="*/ 870 h 2546"/>
              <a:gd name="T14" fmla="*/ 1332 w 2182"/>
              <a:gd name="T15" fmla="*/ 273 h 2546"/>
              <a:gd name="T16" fmla="*/ 2089 w 2182"/>
              <a:gd name="T17" fmla="*/ 710 h 2546"/>
              <a:gd name="T18" fmla="*/ 2089 w 2182"/>
              <a:gd name="T19" fmla="*/ 1862 h 2546"/>
              <a:gd name="T20" fmla="*/ 1091 w 2182"/>
              <a:gd name="T21" fmla="*/ 2438 h 2546"/>
              <a:gd name="T22" fmla="*/ 94 w 2182"/>
              <a:gd name="T23" fmla="*/ 1862 h 2546"/>
              <a:gd name="T24" fmla="*/ 94 w 2182"/>
              <a:gd name="T25" fmla="*/ 710 h 2546"/>
              <a:gd name="T26" fmla="*/ 1045 w 2182"/>
              <a:gd name="T27" fmla="*/ 161 h 2546"/>
              <a:gd name="T28" fmla="*/ 1045 w 2182"/>
              <a:gd name="T29" fmla="*/ 352 h 2546"/>
              <a:gd name="T30" fmla="*/ 282 w 2182"/>
              <a:gd name="T31" fmla="*/ 792 h 2546"/>
              <a:gd name="T32" fmla="*/ 259 w 2182"/>
              <a:gd name="T33" fmla="*/ 806 h 2546"/>
              <a:gd name="T34" fmla="*/ 259 w 2182"/>
              <a:gd name="T35" fmla="*/ 1767 h 2546"/>
              <a:gd name="T36" fmla="*/ 1091 w 2182"/>
              <a:gd name="T37" fmla="*/ 2247 h 2546"/>
              <a:gd name="T38" fmla="*/ 1923 w 2182"/>
              <a:gd name="T39" fmla="*/ 1767 h 2546"/>
              <a:gd name="T40" fmla="*/ 1923 w 2182"/>
              <a:gd name="T41" fmla="*/ 745 h 2546"/>
              <a:gd name="T42" fmla="*/ 1830 w 2182"/>
              <a:gd name="T43" fmla="*/ 691 h 2546"/>
              <a:gd name="T44" fmla="*/ 1830 w 2182"/>
              <a:gd name="T45" fmla="*/ 1713 h 2546"/>
              <a:gd name="T46" fmla="*/ 1091 w 2182"/>
              <a:gd name="T47" fmla="*/ 2139 h 2546"/>
              <a:gd name="T48" fmla="*/ 352 w 2182"/>
              <a:gd name="T49" fmla="*/ 1713 h 2546"/>
              <a:gd name="T50" fmla="*/ 352 w 2182"/>
              <a:gd name="T51" fmla="*/ 860 h 2546"/>
              <a:gd name="T52" fmla="*/ 1081 w 2182"/>
              <a:gd name="T53" fmla="*/ 439 h 2546"/>
              <a:gd name="T54" fmla="*/ 1138 w 2182"/>
              <a:gd name="T55" fmla="*/ 374 h 2546"/>
              <a:gd name="T56" fmla="*/ 1138 w 2182"/>
              <a:gd name="T57" fmla="*/ 0 h 2546"/>
              <a:gd name="T58" fmla="*/ 0 w 2182"/>
              <a:gd name="T59" fmla="*/ 656 h 2546"/>
              <a:gd name="T60" fmla="*/ 0 w 2182"/>
              <a:gd name="T61" fmla="*/ 1916 h 2546"/>
              <a:gd name="T62" fmla="*/ 1091 w 2182"/>
              <a:gd name="T63" fmla="*/ 2546 h 2546"/>
              <a:gd name="T64" fmla="*/ 2182 w 2182"/>
              <a:gd name="T65" fmla="*/ 1916 h 2546"/>
              <a:gd name="T66" fmla="*/ 2182 w 2182"/>
              <a:gd name="T67" fmla="*/ 656 h 2546"/>
              <a:gd name="T68" fmla="*/ 1238 w 2182"/>
              <a:gd name="T69" fmla="*/ 111 h 2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82" h="2546">
                <a:moveTo>
                  <a:pt x="1238" y="111"/>
                </a:moveTo>
                <a:cubicBezTo>
                  <a:pt x="1238" y="817"/>
                  <a:pt x="1238" y="817"/>
                  <a:pt x="1238" y="817"/>
                </a:cubicBezTo>
                <a:cubicBezTo>
                  <a:pt x="550" y="1214"/>
                  <a:pt x="550" y="1214"/>
                  <a:pt x="550" y="1214"/>
                </a:cubicBezTo>
                <a:cubicBezTo>
                  <a:pt x="550" y="1702"/>
                  <a:pt x="550" y="1702"/>
                  <a:pt x="550" y="1702"/>
                </a:cubicBezTo>
                <a:cubicBezTo>
                  <a:pt x="643" y="1755"/>
                  <a:pt x="643" y="1755"/>
                  <a:pt x="643" y="1755"/>
                </a:cubicBezTo>
                <a:cubicBezTo>
                  <a:pt x="643" y="1268"/>
                  <a:pt x="643" y="1268"/>
                  <a:pt x="643" y="1268"/>
                </a:cubicBezTo>
                <a:cubicBezTo>
                  <a:pt x="1331" y="870"/>
                  <a:pt x="1331" y="870"/>
                  <a:pt x="1331" y="870"/>
                </a:cubicBezTo>
                <a:cubicBezTo>
                  <a:pt x="1332" y="273"/>
                  <a:pt x="1332" y="273"/>
                  <a:pt x="1332" y="273"/>
                </a:cubicBezTo>
                <a:cubicBezTo>
                  <a:pt x="2089" y="710"/>
                  <a:pt x="2089" y="710"/>
                  <a:pt x="2089" y="710"/>
                </a:cubicBezTo>
                <a:cubicBezTo>
                  <a:pt x="2089" y="1862"/>
                  <a:pt x="2089" y="1862"/>
                  <a:pt x="2089" y="1862"/>
                </a:cubicBezTo>
                <a:cubicBezTo>
                  <a:pt x="1091" y="2438"/>
                  <a:pt x="1091" y="2438"/>
                  <a:pt x="1091" y="2438"/>
                </a:cubicBezTo>
                <a:cubicBezTo>
                  <a:pt x="94" y="1862"/>
                  <a:pt x="94" y="1862"/>
                  <a:pt x="94" y="1862"/>
                </a:cubicBezTo>
                <a:cubicBezTo>
                  <a:pt x="94" y="710"/>
                  <a:pt x="94" y="710"/>
                  <a:pt x="94" y="710"/>
                </a:cubicBezTo>
                <a:cubicBezTo>
                  <a:pt x="1045" y="161"/>
                  <a:pt x="1045" y="161"/>
                  <a:pt x="1045" y="161"/>
                </a:cubicBezTo>
                <a:cubicBezTo>
                  <a:pt x="1045" y="352"/>
                  <a:pt x="1045" y="352"/>
                  <a:pt x="1045" y="352"/>
                </a:cubicBezTo>
                <a:cubicBezTo>
                  <a:pt x="915" y="427"/>
                  <a:pt x="282" y="792"/>
                  <a:pt x="282" y="792"/>
                </a:cubicBezTo>
                <a:cubicBezTo>
                  <a:pt x="259" y="806"/>
                  <a:pt x="259" y="806"/>
                  <a:pt x="259" y="806"/>
                </a:cubicBezTo>
                <a:cubicBezTo>
                  <a:pt x="259" y="1767"/>
                  <a:pt x="259" y="1767"/>
                  <a:pt x="259" y="1767"/>
                </a:cubicBezTo>
                <a:cubicBezTo>
                  <a:pt x="1091" y="2247"/>
                  <a:pt x="1091" y="2247"/>
                  <a:pt x="1091" y="2247"/>
                </a:cubicBezTo>
                <a:cubicBezTo>
                  <a:pt x="1923" y="1767"/>
                  <a:pt x="1923" y="1767"/>
                  <a:pt x="1923" y="1767"/>
                </a:cubicBezTo>
                <a:cubicBezTo>
                  <a:pt x="1923" y="745"/>
                  <a:pt x="1923" y="745"/>
                  <a:pt x="1923" y="745"/>
                </a:cubicBezTo>
                <a:cubicBezTo>
                  <a:pt x="1830" y="691"/>
                  <a:pt x="1830" y="691"/>
                  <a:pt x="1830" y="691"/>
                </a:cubicBezTo>
                <a:cubicBezTo>
                  <a:pt x="1830" y="1713"/>
                  <a:pt x="1830" y="1713"/>
                  <a:pt x="1830" y="1713"/>
                </a:cubicBezTo>
                <a:cubicBezTo>
                  <a:pt x="1091" y="2139"/>
                  <a:pt x="1091" y="2139"/>
                  <a:pt x="1091" y="2139"/>
                </a:cubicBezTo>
                <a:cubicBezTo>
                  <a:pt x="352" y="1713"/>
                  <a:pt x="352" y="1713"/>
                  <a:pt x="352" y="1713"/>
                </a:cubicBezTo>
                <a:cubicBezTo>
                  <a:pt x="352" y="860"/>
                  <a:pt x="352" y="860"/>
                  <a:pt x="352" y="860"/>
                </a:cubicBezTo>
                <a:cubicBezTo>
                  <a:pt x="1081" y="439"/>
                  <a:pt x="1081" y="439"/>
                  <a:pt x="1081" y="439"/>
                </a:cubicBezTo>
                <a:cubicBezTo>
                  <a:pt x="1123" y="414"/>
                  <a:pt x="1143" y="403"/>
                  <a:pt x="1138" y="374"/>
                </a:cubicBezTo>
                <a:cubicBezTo>
                  <a:pt x="1138" y="0"/>
                  <a:pt x="1138" y="0"/>
                  <a:pt x="1138" y="0"/>
                </a:cubicBezTo>
                <a:cubicBezTo>
                  <a:pt x="0" y="656"/>
                  <a:pt x="0" y="656"/>
                  <a:pt x="0" y="656"/>
                </a:cubicBezTo>
                <a:cubicBezTo>
                  <a:pt x="0" y="1916"/>
                  <a:pt x="0" y="1916"/>
                  <a:pt x="0" y="1916"/>
                </a:cubicBezTo>
                <a:cubicBezTo>
                  <a:pt x="1091" y="2546"/>
                  <a:pt x="1091" y="2546"/>
                  <a:pt x="1091" y="2546"/>
                </a:cubicBezTo>
                <a:cubicBezTo>
                  <a:pt x="2182" y="1916"/>
                  <a:pt x="2182" y="1916"/>
                  <a:pt x="2182" y="1916"/>
                </a:cubicBezTo>
                <a:cubicBezTo>
                  <a:pt x="2182" y="656"/>
                  <a:pt x="2182" y="656"/>
                  <a:pt x="2182" y="656"/>
                </a:cubicBezTo>
                <a:lnTo>
                  <a:pt x="1238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69850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040304" y="3063212"/>
            <a:ext cx="14271056" cy="7060348"/>
            <a:chOff x="3603625" y="3100388"/>
            <a:chExt cx="17176751" cy="849788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12250738" y="9413875"/>
              <a:ext cx="608013" cy="608012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12858750" y="9347200"/>
              <a:ext cx="382588" cy="333375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2620625" y="9453563"/>
              <a:ext cx="425450" cy="463550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13122275" y="9852025"/>
              <a:ext cx="65088" cy="80962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2949238" y="9988550"/>
              <a:ext cx="107950" cy="115887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12455525" y="9661525"/>
              <a:ext cx="766763" cy="674687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12252325" y="8867775"/>
              <a:ext cx="558800" cy="595312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12712700" y="8980488"/>
              <a:ext cx="550863" cy="485775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039725" y="8637588"/>
              <a:ext cx="93663" cy="80962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3615988" y="7994650"/>
              <a:ext cx="495300" cy="666750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1063288" y="6778625"/>
              <a:ext cx="574675" cy="458787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2042775" y="6696075"/>
              <a:ext cx="204788" cy="388937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1272838" y="6708775"/>
              <a:ext cx="995363" cy="957262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12144375" y="6932613"/>
              <a:ext cx="728663" cy="696912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10891838" y="7905750"/>
              <a:ext cx="138113" cy="49212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0861675" y="7775575"/>
              <a:ext cx="282575" cy="222250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10902950" y="7972425"/>
              <a:ext cx="131763" cy="79375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12380913" y="8043863"/>
              <a:ext cx="587375" cy="414337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11822113" y="7908925"/>
              <a:ext cx="569913" cy="471487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11730038" y="7981950"/>
              <a:ext cx="144463" cy="296862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11687175" y="8047038"/>
              <a:ext cx="88900" cy="249237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2103100" y="7950200"/>
              <a:ext cx="355600" cy="550862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11277600" y="8066088"/>
              <a:ext cx="295275" cy="303212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11536363" y="8048625"/>
              <a:ext cx="203200" cy="311150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10966450" y="7972425"/>
              <a:ext cx="361950" cy="273050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11137900" y="8178800"/>
              <a:ext cx="201613" cy="190500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11053763" y="8104188"/>
              <a:ext cx="141288" cy="152400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10874375" y="7218363"/>
              <a:ext cx="403225" cy="325437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10872788" y="7237413"/>
              <a:ext cx="579438" cy="635000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11098213" y="7356475"/>
              <a:ext cx="798513" cy="746125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11425238" y="7850188"/>
              <a:ext cx="393700" cy="280987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11699875" y="7434263"/>
              <a:ext cx="742950" cy="579437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12338050" y="7434263"/>
              <a:ext cx="479425" cy="795337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12844463" y="6994525"/>
              <a:ext cx="522288" cy="520700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12111038" y="8474075"/>
              <a:ext cx="271463" cy="300037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12139613" y="8477250"/>
              <a:ext cx="104775" cy="66675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12223750" y="8405813"/>
              <a:ext cx="338138" cy="422275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12707938" y="7440613"/>
              <a:ext cx="792163" cy="976312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13649325" y="7969250"/>
              <a:ext cx="95250" cy="90487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13395325" y="7707313"/>
              <a:ext cx="323850" cy="276225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3230225" y="7859713"/>
              <a:ext cx="720725" cy="560387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3342938" y="6835775"/>
              <a:ext cx="74613" cy="88900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3366750" y="6704013"/>
              <a:ext cx="328613" cy="26193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17667288" y="6645275"/>
              <a:ext cx="182563" cy="227012"/>
            </a:xfrm>
            <a:custGeom>
              <a:avLst/>
              <a:gdLst>
                <a:gd name="T0" fmla="*/ 95 w 383"/>
                <a:gd name="T1" fmla="*/ 39 h 473"/>
                <a:gd name="T2" fmla="*/ 36 w 383"/>
                <a:gd name="T3" fmla="*/ 84 h 473"/>
                <a:gd name="T4" fmla="*/ 67 w 383"/>
                <a:gd name="T5" fmla="*/ 136 h 473"/>
                <a:gd name="T6" fmla="*/ 61 w 383"/>
                <a:gd name="T7" fmla="*/ 179 h 473"/>
                <a:gd name="T8" fmla="*/ 56 w 383"/>
                <a:gd name="T9" fmla="*/ 271 h 473"/>
                <a:gd name="T10" fmla="*/ 24 w 383"/>
                <a:gd name="T11" fmla="*/ 392 h 473"/>
                <a:gd name="T12" fmla="*/ 39 w 383"/>
                <a:gd name="T13" fmla="*/ 458 h 473"/>
                <a:gd name="T14" fmla="*/ 229 w 383"/>
                <a:gd name="T15" fmla="*/ 396 h 473"/>
                <a:gd name="T16" fmla="*/ 327 w 383"/>
                <a:gd name="T17" fmla="*/ 355 h 473"/>
                <a:gd name="T18" fmla="*/ 368 w 383"/>
                <a:gd name="T19" fmla="*/ 312 h 473"/>
                <a:gd name="T20" fmla="*/ 341 w 383"/>
                <a:gd name="T21" fmla="*/ 167 h 473"/>
                <a:gd name="T22" fmla="*/ 238 w 383"/>
                <a:gd name="T23" fmla="*/ 0 h 473"/>
                <a:gd name="T24" fmla="*/ 185 w 383"/>
                <a:gd name="T25" fmla="*/ 20 h 473"/>
                <a:gd name="T26" fmla="*/ 95 w 383"/>
                <a:gd name="T27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473">
                  <a:moveTo>
                    <a:pt x="95" y="39"/>
                  </a:moveTo>
                  <a:cubicBezTo>
                    <a:pt x="86" y="48"/>
                    <a:pt x="59" y="65"/>
                    <a:pt x="36" y="84"/>
                  </a:cubicBezTo>
                  <a:cubicBezTo>
                    <a:pt x="47" y="102"/>
                    <a:pt x="45" y="134"/>
                    <a:pt x="67" y="136"/>
                  </a:cubicBezTo>
                  <a:cubicBezTo>
                    <a:pt x="98" y="139"/>
                    <a:pt x="95" y="187"/>
                    <a:pt x="61" y="179"/>
                  </a:cubicBezTo>
                  <a:cubicBezTo>
                    <a:pt x="27" y="172"/>
                    <a:pt x="27" y="225"/>
                    <a:pt x="56" y="271"/>
                  </a:cubicBezTo>
                  <a:cubicBezTo>
                    <a:pt x="86" y="316"/>
                    <a:pt x="0" y="368"/>
                    <a:pt x="24" y="392"/>
                  </a:cubicBezTo>
                  <a:cubicBezTo>
                    <a:pt x="48" y="415"/>
                    <a:pt x="28" y="443"/>
                    <a:pt x="39" y="458"/>
                  </a:cubicBezTo>
                  <a:cubicBezTo>
                    <a:pt x="49" y="473"/>
                    <a:pt x="175" y="452"/>
                    <a:pt x="229" y="396"/>
                  </a:cubicBezTo>
                  <a:cubicBezTo>
                    <a:pt x="284" y="340"/>
                    <a:pt x="299" y="347"/>
                    <a:pt x="327" y="355"/>
                  </a:cubicBezTo>
                  <a:cubicBezTo>
                    <a:pt x="355" y="362"/>
                    <a:pt x="383" y="334"/>
                    <a:pt x="368" y="312"/>
                  </a:cubicBezTo>
                  <a:cubicBezTo>
                    <a:pt x="353" y="290"/>
                    <a:pt x="337" y="235"/>
                    <a:pt x="341" y="167"/>
                  </a:cubicBezTo>
                  <a:cubicBezTo>
                    <a:pt x="344" y="128"/>
                    <a:pt x="290" y="57"/>
                    <a:pt x="238" y="0"/>
                  </a:cubicBezTo>
                  <a:cubicBezTo>
                    <a:pt x="222" y="13"/>
                    <a:pt x="207" y="20"/>
                    <a:pt x="185" y="20"/>
                  </a:cubicBezTo>
                  <a:cubicBezTo>
                    <a:pt x="150" y="20"/>
                    <a:pt x="110" y="23"/>
                    <a:pt x="95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15868650" y="7283450"/>
              <a:ext cx="214313" cy="280987"/>
            </a:xfrm>
            <a:custGeom>
              <a:avLst/>
              <a:gdLst>
                <a:gd name="T0" fmla="*/ 447 w 447"/>
                <a:gd name="T1" fmla="*/ 492 h 587"/>
                <a:gd name="T2" fmla="*/ 406 w 447"/>
                <a:gd name="T3" fmla="*/ 299 h 587"/>
                <a:gd name="T4" fmla="*/ 335 w 447"/>
                <a:gd name="T5" fmla="*/ 377 h 587"/>
                <a:gd name="T6" fmla="*/ 341 w 447"/>
                <a:gd name="T7" fmla="*/ 270 h 587"/>
                <a:gd name="T8" fmla="*/ 418 w 447"/>
                <a:gd name="T9" fmla="*/ 168 h 587"/>
                <a:gd name="T10" fmla="*/ 347 w 447"/>
                <a:gd name="T11" fmla="*/ 144 h 587"/>
                <a:gd name="T12" fmla="*/ 233 w 447"/>
                <a:gd name="T13" fmla="*/ 150 h 587"/>
                <a:gd name="T14" fmla="*/ 185 w 447"/>
                <a:gd name="T15" fmla="*/ 102 h 587"/>
                <a:gd name="T16" fmla="*/ 119 w 447"/>
                <a:gd name="T17" fmla="*/ 48 h 587"/>
                <a:gd name="T18" fmla="*/ 35 w 447"/>
                <a:gd name="T19" fmla="*/ 48 h 587"/>
                <a:gd name="T20" fmla="*/ 101 w 447"/>
                <a:gd name="T21" fmla="*/ 132 h 587"/>
                <a:gd name="T22" fmla="*/ 47 w 447"/>
                <a:gd name="T23" fmla="*/ 174 h 587"/>
                <a:gd name="T24" fmla="*/ 71 w 447"/>
                <a:gd name="T25" fmla="*/ 323 h 587"/>
                <a:gd name="T26" fmla="*/ 107 w 447"/>
                <a:gd name="T27" fmla="*/ 506 h 587"/>
                <a:gd name="T28" fmla="*/ 173 w 447"/>
                <a:gd name="T29" fmla="*/ 488 h 587"/>
                <a:gd name="T30" fmla="*/ 253 w 447"/>
                <a:gd name="T31" fmla="*/ 449 h 587"/>
                <a:gd name="T32" fmla="*/ 313 w 447"/>
                <a:gd name="T33" fmla="*/ 401 h 587"/>
                <a:gd name="T34" fmla="*/ 367 w 447"/>
                <a:gd name="T35" fmla="*/ 536 h 587"/>
                <a:gd name="T36" fmla="*/ 382 w 447"/>
                <a:gd name="T37" fmla="*/ 587 h 587"/>
                <a:gd name="T38" fmla="*/ 418 w 447"/>
                <a:gd name="T39" fmla="*/ 558 h 587"/>
                <a:gd name="T40" fmla="*/ 447 w 447"/>
                <a:gd name="T41" fmla="*/ 4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87">
                  <a:moveTo>
                    <a:pt x="447" y="492"/>
                  </a:moveTo>
                  <a:cubicBezTo>
                    <a:pt x="429" y="394"/>
                    <a:pt x="419" y="299"/>
                    <a:pt x="406" y="299"/>
                  </a:cubicBezTo>
                  <a:cubicBezTo>
                    <a:pt x="388" y="299"/>
                    <a:pt x="364" y="383"/>
                    <a:pt x="335" y="377"/>
                  </a:cubicBezTo>
                  <a:cubicBezTo>
                    <a:pt x="305" y="371"/>
                    <a:pt x="305" y="270"/>
                    <a:pt x="341" y="270"/>
                  </a:cubicBezTo>
                  <a:cubicBezTo>
                    <a:pt x="376" y="270"/>
                    <a:pt x="418" y="192"/>
                    <a:pt x="418" y="168"/>
                  </a:cubicBezTo>
                  <a:cubicBezTo>
                    <a:pt x="418" y="144"/>
                    <a:pt x="382" y="144"/>
                    <a:pt x="347" y="144"/>
                  </a:cubicBezTo>
                  <a:cubicBezTo>
                    <a:pt x="311" y="144"/>
                    <a:pt x="233" y="150"/>
                    <a:pt x="233" y="150"/>
                  </a:cubicBezTo>
                  <a:cubicBezTo>
                    <a:pt x="233" y="150"/>
                    <a:pt x="185" y="132"/>
                    <a:pt x="185" y="102"/>
                  </a:cubicBezTo>
                  <a:cubicBezTo>
                    <a:pt x="185" y="72"/>
                    <a:pt x="167" y="48"/>
                    <a:pt x="119" y="48"/>
                  </a:cubicBezTo>
                  <a:cubicBezTo>
                    <a:pt x="71" y="48"/>
                    <a:pt x="71" y="0"/>
                    <a:pt x="35" y="48"/>
                  </a:cubicBezTo>
                  <a:cubicBezTo>
                    <a:pt x="0" y="96"/>
                    <a:pt x="113" y="96"/>
                    <a:pt x="101" y="132"/>
                  </a:cubicBezTo>
                  <a:cubicBezTo>
                    <a:pt x="89" y="168"/>
                    <a:pt x="53" y="144"/>
                    <a:pt x="47" y="174"/>
                  </a:cubicBezTo>
                  <a:cubicBezTo>
                    <a:pt x="41" y="204"/>
                    <a:pt x="54" y="281"/>
                    <a:pt x="71" y="323"/>
                  </a:cubicBezTo>
                  <a:cubicBezTo>
                    <a:pt x="85" y="356"/>
                    <a:pt x="106" y="437"/>
                    <a:pt x="107" y="506"/>
                  </a:cubicBezTo>
                  <a:cubicBezTo>
                    <a:pt x="134" y="501"/>
                    <a:pt x="147" y="488"/>
                    <a:pt x="173" y="488"/>
                  </a:cubicBezTo>
                  <a:cubicBezTo>
                    <a:pt x="206" y="488"/>
                    <a:pt x="250" y="483"/>
                    <a:pt x="253" y="449"/>
                  </a:cubicBezTo>
                  <a:cubicBezTo>
                    <a:pt x="256" y="415"/>
                    <a:pt x="293" y="390"/>
                    <a:pt x="313" y="401"/>
                  </a:cubicBezTo>
                  <a:cubicBezTo>
                    <a:pt x="334" y="411"/>
                    <a:pt x="365" y="494"/>
                    <a:pt x="367" y="536"/>
                  </a:cubicBezTo>
                  <a:cubicBezTo>
                    <a:pt x="367" y="550"/>
                    <a:pt x="373" y="568"/>
                    <a:pt x="382" y="587"/>
                  </a:cubicBezTo>
                  <a:cubicBezTo>
                    <a:pt x="399" y="571"/>
                    <a:pt x="418" y="558"/>
                    <a:pt x="418" y="558"/>
                  </a:cubicBezTo>
                  <a:cubicBezTo>
                    <a:pt x="418" y="558"/>
                    <a:pt x="430" y="512"/>
                    <a:pt x="447" y="4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14952663" y="6805613"/>
              <a:ext cx="1330325" cy="1406525"/>
            </a:xfrm>
            <a:custGeom>
              <a:avLst/>
              <a:gdLst>
                <a:gd name="T0" fmla="*/ 1961 w 2781"/>
                <a:gd name="T1" fmla="*/ 1173 h 2936"/>
                <a:gd name="T2" fmla="*/ 1949 w 2781"/>
                <a:gd name="T3" fmla="*/ 1047 h 2936"/>
                <a:gd name="T4" fmla="*/ 2099 w 2781"/>
                <a:gd name="T5" fmla="*/ 1101 h 2936"/>
                <a:gd name="T6" fmla="*/ 2261 w 2781"/>
                <a:gd name="T7" fmla="*/ 1143 h 2936"/>
                <a:gd name="T8" fmla="*/ 2255 w 2781"/>
                <a:gd name="T9" fmla="*/ 1269 h 2936"/>
                <a:gd name="T10" fmla="*/ 2320 w 2781"/>
                <a:gd name="T11" fmla="*/ 1298 h 2936"/>
                <a:gd name="T12" fmla="*/ 2375 w 2781"/>
                <a:gd name="T13" fmla="*/ 1482 h 2936"/>
                <a:gd name="T14" fmla="*/ 2423 w 2781"/>
                <a:gd name="T15" fmla="*/ 1277 h 2936"/>
                <a:gd name="T16" fmla="*/ 2537 w 2781"/>
                <a:gd name="T17" fmla="*/ 1159 h 2936"/>
                <a:gd name="T18" fmla="*/ 2631 w 2781"/>
                <a:gd name="T19" fmla="*/ 958 h 2936"/>
                <a:gd name="T20" fmla="*/ 2758 w 2781"/>
                <a:gd name="T21" fmla="*/ 922 h 2936"/>
                <a:gd name="T22" fmla="*/ 2773 w 2781"/>
                <a:gd name="T23" fmla="*/ 808 h 2936"/>
                <a:gd name="T24" fmla="*/ 2675 w 2781"/>
                <a:gd name="T25" fmla="*/ 709 h 2936"/>
                <a:gd name="T26" fmla="*/ 2505 w 2781"/>
                <a:gd name="T27" fmla="*/ 721 h 2936"/>
                <a:gd name="T28" fmla="*/ 2379 w 2781"/>
                <a:gd name="T29" fmla="*/ 816 h 2936"/>
                <a:gd name="T30" fmla="*/ 2281 w 2781"/>
                <a:gd name="T31" fmla="*/ 879 h 2936"/>
                <a:gd name="T32" fmla="*/ 2194 w 2781"/>
                <a:gd name="T33" fmla="*/ 977 h 2936"/>
                <a:gd name="T34" fmla="*/ 2032 w 2781"/>
                <a:gd name="T35" fmla="*/ 954 h 2936"/>
                <a:gd name="T36" fmla="*/ 1969 w 2781"/>
                <a:gd name="T37" fmla="*/ 835 h 2936"/>
                <a:gd name="T38" fmla="*/ 1926 w 2781"/>
                <a:gd name="T39" fmla="*/ 985 h 2936"/>
                <a:gd name="T40" fmla="*/ 1623 w 2781"/>
                <a:gd name="T41" fmla="*/ 950 h 2936"/>
                <a:gd name="T42" fmla="*/ 1473 w 2781"/>
                <a:gd name="T43" fmla="*/ 910 h 2936"/>
                <a:gd name="T44" fmla="*/ 1315 w 2781"/>
                <a:gd name="T45" fmla="*/ 824 h 2936"/>
                <a:gd name="T46" fmla="*/ 1185 w 2781"/>
                <a:gd name="T47" fmla="*/ 745 h 2936"/>
                <a:gd name="T48" fmla="*/ 1248 w 2781"/>
                <a:gd name="T49" fmla="*/ 607 h 2936"/>
                <a:gd name="T50" fmla="*/ 1146 w 2781"/>
                <a:gd name="T51" fmla="*/ 512 h 2936"/>
                <a:gd name="T52" fmla="*/ 1027 w 2781"/>
                <a:gd name="T53" fmla="*/ 374 h 2936"/>
                <a:gd name="T54" fmla="*/ 1110 w 2781"/>
                <a:gd name="T55" fmla="*/ 295 h 2936"/>
                <a:gd name="T56" fmla="*/ 1051 w 2781"/>
                <a:gd name="T57" fmla="*/ 114 h 2936"/>
                <a:gd name="T58" fmla="*/ 952 w 2781"/>
                <a:gd name="T59" fmla="*/ 0 h 2936"/>
                <a:gd name="T60" fmla="*/ 874 w 2781"/>
                <a:gd name="T61" fmla="*/ 75 h 2936"/>
                <a:gd name="T62" fmla="*/ 625 w 2781"/>
                <a:gd name="T63" fmla="*/ 87 h 2936"/>
                <a:gd name="T64" fmla="*/ 590 w 2781"/>
                <a:gd name="T65" fmla="*/ 236 h 2936"/>
                <a:gd name="T66" fmla="*/ 696 w 2781"/>
                <a:gd name="T67" fmla="*/ 374 h 2936"/>
                <a:gd name="T68" fmla="*/ 625 w 2781"/>
                <a:gd name="T69" fmla="*/ 524 h 2936"/>
                <a:gd name="T70" fmla="*/ 519 w 2781"/>
                <a:gd name="T71" fmla="*/ 626 h 2936"/>
                <a:gd name="T72" fmla="*/ 397 w 2781"/>
                <a:gd name="T73" fmla="*/ 784 h 2936"/>
                <a:gd name="T74" fmla="*/ 275 w 2781"/>
                <a:gd name="T75" fmla="*/ 863 h 2936"/>
                <a:gd name="T76" fmla="*/ 125 w 2781"/>
                <a:gd name="T77" fmla="*/ 950 h 2936"/>
                <a:gd name="T78" fmla="*/ 231 w 2781"/>
                <a:gd name="T79" fmla="*/ 1123 h 2936"/>
                <a:gd name="T80" fmla="*/ 192 w 2781"/>
                <a:gd name="T81" fmla="*/ 1233 h 2936"/>
                <a:gd name="T82" fmla="*/ 7 w 2781"/>
                <a:gd name="T83" fmla="*/ 1300 h 2936"/>
                <a:gd name="T84" fmla="*/ 92 w 2781"/>
                <a:gd name="T85" fmla="*/ 1392 h 2936"/>
                <a:gd name="T86" fmla="*/ 63 w 2781"/>
                <a:gd name="T87" fmla="*/ 1445 h 2936"/>
                <a:gd name="T88" fmla="*/ 380 w 2781"/>
                <a:gd name="T89" fmla="*/ 1515 h 2936"/>
                <a:gd name="T90" fmla="*/ 436 w 2781"/>
                <a:gd name="T91" fmla="*/ 1566 h 2936"/>
                <a:gd name="T92" fmla="*/ 455 w 2781"/>
                <a:gd name="T93" fmla="*/ 1826 h 2936"/>
                <a:gd name="T94" fmla="*/ 594 w 2781"/>
                <a:gd name="T95" fmla="*/ 2273 h 2936"/>
                <a:gd name="T96" fmla="*/ 786 w 2781"/>
                <a:gd name="T97" fmla="*/ 2741 h 2936"/>
                <a:gd name="T98" fmla="*/ 976 w 2781"/>
                <a:gd name="T99" fmla="*/ 2856 h 2936"/>
                <a:gd name="T100" fmla="*/ 1107 w 2781"/>
                <a:gd name="T101" fmla="*/ 2695 h 2936"/>
                <a:gd name="T102" fmla="*/ 1163 w 2781"/>
                <a:gd name="T103" fmla="*/ 2498 h 2936"/>
                <a:gd name="T104" fmla="*/ 1186 w 2781"/>
                <a:gd name="T105" fmla="*/ 2210 h 2936"/>
                <a:gd name="T106" fmla="*/ 1321 w 2781"/>
                <a:gd name="T107" fmla="*/ 2059 h 2936"/>
                <a:gd name="T108" fmla="*/ 1634 w 2781"/>
                <a:gd name="T109" fmla="*/ 1776 h 2936"/>
                <a:gd name="T110" fmla="*/ 1817 w 2781"/>
                <a:gd name="T111" fmla="*/ 1568 h 2936"/>
                <a:gd name="T112" fmla="*/ 2021 w 2781"/>
                <a:gd name="T113" fmla="*/ 1505 h 2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1" h="2936">
                  <a:moveTo>
                    <a:pt x="1985" y="1322"/>
                  </a:moveTo>
                  <a:cubicBezTo>
                    <a:pt x="1968" y="1280"/>
                    <a:pt x="1955" y="1203"/>
                    <a:pt x="1961" y="1173"/>
                  </a:cubicBezTo>
                  <a:cubicBezTo>
                    <a:pt x="1967" y="1143"/>
                    <a:pt x="2003" y="1167"/>
                    <a:pt x="2015" y="1131"/>
                  </a:cubicBezTo>
                  <a:cubicBezTo>
                    <a:pt x="2027" y="1095"/>
                    <a:pt x="1914" y="1095"/>
                    <a:pt x="1949" y="1047"/>
                  </a:cubicBezTo>
                  <a:cubicBezTo>
                    <a:pt x="1985" y="999"/>
                    <a:pt x="1985" y="1047"/>
                    <a:pt x="2033" y="1047"/>
                  </a:cubicBezTo>
                  <a:cubicBezTo>
                    <a:pt x="2081" y="1047"/>
                    <a:pt x="2099" y="1071"/>
                    <a:pt x="2099" y="1101"/>
                  </a:cubicBezTo>
                  <a:cubicBezTo>
                    <a:pt x="2099" y="1131"/>
                    <a:pt x="2147" y="1149"/>
                    <a:pt x="2147" y="1149"/>
                  </a:cubicBezTo>
                  <a:cubicBezTo>
                    <a:pt x="2147" y="1149"/>
                    <a:pt x="2225" y="1143"/>
                    <a:pt x="2261" y="1143"/>
                  </a:cubicBezTo>
                  <a:cubicBezTo>
                    <a:pt x="2296" y="1143"/>
                    <a:pt x="2332" y="1143"/>
                    <a:pt x="2332" y="1167"/>
                  </a:cubicBezTo>
                  <a:cubicBezTo>
                    <a:pt x="2332" y="1191"/>
                    <a:pt x="2290" y="1269"/>
                    <a:pt x="2255" y="1269"/>
                  </a:cubicBezTo>
                  <a:cubicBezTo>
                    <a:pt x="2219" y="1269"/>
                    <a:pt x="2219" y="1370"/>
                    <a:pt x="2249" y="1376"/>
                  </a:cubicBezTo>
                  <a:cubicBezTo>
                    <a:pt x="2278" y="1382"/>
                    <a:pt x="2302" y="1298"/>
                    <a:pt x="2320" y="1298"/>
                  </a:cubicBezTo>
                  <a:cubicBezTo>
                    <a:pt x="2333" y="1298"/>
                    <a:pt x="2343" y="1393"/>
                    <a:pt x="2361" y="1491"/>
                  </a:cubicBezTo>
                  <a:cubicBezTo>
                    <a:pt x="2365" y="1486"/>
                    <a:pt x="2370" y="1482"/>
                    <a:pt x="2375" y="1482"/>
                  </a:cubicBezTo>
                  <a:cubicBezTo>
                    <a:pt x="2399" y="1482"/>
                    <a:pt x="2387" y="1399"/>
                    <a:pt x="2403" y="1375"/>
                  </a:cubicBezTo>
                  <a:cubicBezTo>
                    <a:pt x="2419" y="1352"/>
                    <a:pt x="2411" y="1277"/>
                    <a:pt x="2423" y="1277"/>
                  </a:cubicBezTo>
                  <a:cubicBezTo>
                    <a:pt x="2434" y="1277"/>
                    <a:pt x="2505" y="1300"/>
                    <a:pt x="2501" y="1281"/>
                  </a:cubicBezTo>
                  <a:cubicBezTo>
                    <a:pt x="2497" y="1261"/>
                    <a:pt x="2545" y="1194"/>
                    <a:pt x="2537" y="1159"/>
                  </a:cubicBezTo>
                  <a:cubicBezTo>
                    <a:pt x="2529" y="1123"/>
                    <a:pt x="2564" y="1080"/>
                    <a:pt x="2564" y="1036"/>
                  </a:cubicBezTo>
                  <a:cubicBezTo>
                    <a:pt x="2564" y="993"/>
                    <a:pt x="2604" y="981"/>
                    <a:pt x="2631" y="958"/>
                  </a:cubicBezTo>
                  <a:cubicBezTo>
                    <a:pt x="2659" y="934"/>
                    <a:pt x="2706" y="902"/>
                    <a:pt x="2714" y="922"/>
                  </a:cubicBezTo>
                  <a:cubicBezTo>
                    <a:pt x="2722" y="942"/>
                    <a:pt x="2781" y="958"/>
                    <a:pt x="2758" y="922"/>
                  </a:cubicBezTo>
                  <a:cubicBezTo>
                    <a:pt x="2734" y="887"/>
                    <a:pt x="2734" y="863"/>
                    <a:pt x="2750" y="855"/>
                  </a:cubicBezTo>
                  <a:cubicBezTo>
                    <a:pt x="2765" y="847"/>
                    <a:pt x="2773" y="808"/>
                    <a:pt x="2773" y="808"/>
                  </a:cubicBezTo>
                  <a:cubicBezTo>
                    <a:pt x="2773" y="808"/>
                    <a:pt x="2722" y="800"/>
                    <a:pt x="2714" y="776"/>
                  </a:cubicBezTo>
                  <a:cubicBezTo>
                    <a:pt x="2706" y="753"/>
                    <a:pt x="2675" y="729"/>
                    <a:pt x="2675" y="709"/>
                  </a:cubicBezTo>
                  <a:cubicBezTo>
                    <a:pt x="2675" y="690"/>
                    <a:pt x="2647" y="697"/>
                    <a:pt x="2624" y="717"/>
                  </a:cubicBezTo>
                  <a:cubicBezTo>
                    <a:pt x="2600" y="737"/>
                    <a:pt x="2556" y="694"/>
                    <a:pt x="2505" y="721"/>
                  </a:cubicBezTo>
                  <a:cubicBezTo>
                    <a:pt x="2454" y="749"/>
                    <a:pt x="2442" y="780"/>
                    <a:pt x="2419" y="776"/>
                  </a:cubicBezTo>
                  <a:cubicBezTo>
                    <a:pt x="2395" y="772"/>
                    <a:pt x="2399" y="796"/>
                    <a:pt x="2379" y="816"/>
                  </a:cubicBezTo>
                  <a:cubicBezTo>
                    <a:pt x="2359" y="835"/>
                    <a:pt x="2344" y="859"/>
                    <a:pt x="2332" y="859"/>
                  </a:cubicBezTo>
                  <a:cubicBezTo>
                    <a:pt x="2320" y="859"/>
                    <a:pt x="2281" y="879"/>
                    <a:pt x="2281" y="879"/>
                  </a:cubicBezTo>
                  <a:cubicBezTo>
                    <a:pt x="2281" y="879"/>
                    <a:pt x="2308" y="938"/>
                    <a:pt x="2292" y="965"/>
                  </a:cubicBezTo>
                  <a:cubicBezTo>
                    <a:pt x="2277" y="993"/>
                    <a:pt x="2237" y="965"/>
                    <a:pt x="2194" y="977"/>
                  </a:cubicBezTo>
                  <a:cubicBezTo>
                    <a:pt x="2151" y="989"/>
                    <a:pt x="2131" y="961"/>
                    <a:pt x="2099" y="969"/>
                  </a:cubicBezTo>
                  <a:cubicBezTo>
                    <a:pt x="2068" y="977"/>
                    <a:pt x="2048" y="950"/>
                    <a:pt x="2032" y="954"/>
                  </a:cubicBezTo>
                  <a:cubicBezTo>
                    <a:pt x="2017" y="958"/>
                    <a:pt x="1993" y="918"/>
                    <a:pt x="2001" y="887"/>
                  </a:cubicBezTo>
                  <a:cubicBezTo>
                    <a:pt x="2009" y="855"/>
                    <a:pt x="1985" y="812"/>
                    <a:pt x="1969" y="835"/>
                  </a:cubicBezTo>
                  <a:cubicBezTo>
                    <a:pt x="1953" y="859"/>
                    <a:pt x="1930" y="847"/>
                    <a:pt x="1930" y="883"/>
                  </a:cubicBezTo>
                  <a:cubicBezTo>
                    <a:pt x="1930" y="918"/>
                    <a:pt x="1950" y="961"/>
                    <a:pt x="1926" y="985"/>
                  </a:cubicBezTo>
                  <a:cubicBezTo>
                    <a:pt x="1902" y="1009"/>
                    <a:pt x="1776" y="1021"/>
                    <a:pt x="1753" y="1001"/>
                  </a:cubicBezTo>
                  <a:cubicBezTo>
                    <a:pt x="1729" y="981"/>
                    <a:pt x="1626" y="969"/>
                    <a:pt x="1623" y="950"/>
                  </a:cubicBezTo>
                  <a:cubicBezTo>
                    <a:pt x="1619" y="930"/>
                    <a:pt x="1587" y="895"/>
                    <a:pt x="1567" y="895"/>
                  </a:cubicBezTo>
                  <a:cubicBezTo>
                    <a:pt x="1548" y="895"/>
                    <a:pt x="1488" y="922"/>
                    <a:pt x="1473" y="910"/>
                  </a:cubicBezTo>
                  <a:cubicBezTo>
                    <a:pt x="1457" y="898"/>
                    <a:pt x="1417" y="867"/>
                    <a:pt x="1390" y="863"/>
                  </a:cubicBezTo>
                  <a:cubicBezTo>
                    <a:pt x="1362" y="859"/>
                    <a:pt x="1319" y="839"/>
                    <a:pt x="1315" y="824"/>
                  </a:cubicBezTo>
                  <a:cubicBezTo>
                    <a:pt x="1311" y="808"/>
                    <a:pt x="1248" y="800"/>
                    <a:pt x="1236" y="784"/>
                  </a:cubicBezTo>
                  <a:cubicBezTo>
                    <a:pt x="1224" y="768"/>
                    <a:pt x="1185" y="764"/>
                    <a:pt x="1185" y="745"/>
                  </a:cubicBezTo>
                  <a:cubicBezTo>
                    <a:pt x="1185" y="725"/>
                    <a:pt x="1201" y="694"/>
                    <a:pt x="1201" y="670"/>
                  </a:cubicBezTo>
                  <a:cubicBezTo>
                    <a:pt x="1201" y="646"/>
                    <a:pt x="1248" y="623"/>
                    <a:pt x="1248" y="607"/>
                  </a:cubicBezTo>
                  <a:cubicBezTo>
                    <a:pt x="1248" y="591"/>
                    <a:pt x="1205" y="563"/>
                    <a:pt x="1205" y="563"/>
                  </a:cubicBezTo>
                  <a:cubicBezTo>
                    <a:pt x="1205" y="563"/>
                    <a:pt x="1177" y="512"/>
                    <a:pt x="1146" y="512"/>
                  </a:cubicBezTo>
                  <a:cubicBezTo>
                    <a:pt x="1114" y="512"/>
                    <a:pt x="1090" y="457"/>
                    <a:pt x="1063" y="453"/>
                  </a:cubicBezTo>
                  <a:cubicBezTo>
                    <a:pt x="1035" y="449"/>
                    <a:pt x="1043" y="394"/>
                    <a:pt x="1027" y="374"/>
                  </a:cubicBezTo>
                  <a:cubicBezTo>
                    <a:pt x="1012" y="355"/>
                    <a:pt x="1023" y="307"/>
                    <a:pt x="1051" y="331"/>
                  </a:cubicBezTo>
                  <a:cubicBezTo>
                    <a:pt x="1079" y="355"/>
                    <a:pt x="1130" y="331"/>
                    <a:pt x="1110" y="295"/>
                  </a:cubicBezTo>
                  <a:cubicBezTo>
                    <a:pt x="1090" y="260"/>
                    <a:pt x="1055" y="229"/>
                    <a:pt x="1055" y="209"/>
                  </a:cubicBezTo>
                  <a:cubicBezTo>
                    <a:pt x="1055" y="189"/>
                    <a:pt x="1079" y="130"/>
                    <a:pt x="1051" y="114"/>
                  </a:cubicBezTo>
                  <a:cubicBezTo>
                    <a:pt x="1023" y="98"/>
                    <a:pt x="1000" y="75"/>
                    <a:pt x="992" y="47"/>
                  </a:cubicBezTo>
                  <a:cubicBezTo>
                    <a:pt x="984" y="20"/>
                    <a:pt x="952" y="0"/>
                    <a:pt x="952" y="0"/>
                  </a:cubicBezTo>
                  <a:cubicBezTo>
                    <a:pt x="913" y="4"/>
                    <a:pt x="913" y="4"/>
                    <a:pt x="913" y="4"/>
                  </a:cubicBezTo>
                  <a:cubicBezTo>
                    <a:pt x="913" y="4"/>
                    <a:pt x="889" y="67"/>
                    <a:pt x="874" y="75"/>
                  </a:cubicBezTo>
                  <a:cubicBezTo>
                    <a:pt x="858" y="83"/>
                    <a:pt x="803" y="94"/>
                    <a:pt x="775" y="114"/>
                  </a:cubicBezTo>
                  <a:cubicBezTo>
                    <a:pt x="748" y="134"/>
                    <a:pt x="669" y="87"/>
                    <a:pt x="625" y="87"/>
                  </a:cubicBezTo>
                  <a:cubicBezTo>
                    <a:pt x="582" y="87"/>
                    <a:pt x="554" y="130"/>
                    <a:pt x="574" y="142"/>
                  </a:cubicBezTo>
                  <a:cubicBezTo>
                    <a:pt x="594" y="154"/>
                    <a:pt x="590" y="236"/>
                    <a:pt x="590" y="236"/>
                  </a:cubicBezTo>
                  <a:cubicBezTo>
                    <a:pt x="590" y="236"/>
                    <a:pt x="614" y="339"/>
                    <a:pt x="649" y="331"/>
                  </a:cubicBezTo>
                  <a:cubicBezTo>
                    <a:pt x="684" y="323"/>
                    <a:pt x="728" y="366"/>
                    <a:pt x="696" y="374"/>
                  </a:cubicBezTo>
                  <a:cubicBezTo>
                    <a:pt x="665" y="382"/>
                    <a:pt x="649" y="418"/>
                    <a:pt x="645" y="449"/>
                  </a:cubicBezTo>
                  <a:cubicBezTo>
                    <a:pt x="641" y="481"/>
                    <a:pt x="649" y="520"/>
                    <a:pt x="625" y="524"/>
                  </a:cubicBezTo>
                  <a:cubicBezTo>
                    <a:pt x="602" y="528"/>
                    <a:pt x="578" y="536"/>
                    <a:pt x="578" y="579"/>
                  </a:cubicBezTo>
                  <a:cubicBezTo>
                    <a:pt x="578" y="623"/>
                    <a:pt x="527" y="611"/>
                    <a:pt x="519" y="626"/>
                  </a:cubicBezTo>
                  <a:cubicBezTo>
                    <a:pt x="511" y="642"/>
                    <a:pt x="491" y="721"/>
                    <a:pt x="480" y="733"/>
                  </a:cubicBezTo>
                  <a:cubicBezTo>
                    <a:pt x="468" y="745"/>
                    <a:pt x="401" y="749"/>
                    <a:pt x="397" y="784"/>
                  </a:cubicBezTo>
                  <a:cubicBezTo>
                    <a:pt x="393" y="820"/>
                    <a:pt x="361" y="863"/>
                    <a:pt x="342" y="859"/>
                  </a:cubicBezTo>
                  <a:cubicBezTo>
                    <a:pt x="322" y="855"/>
                    <a:pt x="286" y="839"/>
                    <a:pt x="275" y="863"/>
                  </a:cubicBezTo>
                  <a:cubicBezTo>
                    <a:pt x="263" y="887"/>
                    <a:pt x="212" y="843"/>
                    <a:pt x="200" y="855"/>
                  </a:cubicBezTo>
                  <a:cubicBezTo>
                    <a:pt x="188" y="867"/>
                    <a:pt x="125" y="918"/>
                    <a:pt x="125" y="950"/>
                  </a:cubicBezTo>
                  <a:cubicBezTo>
                    <a:pt x="125" y="981"/>
                    <a:pt x="192" y="981"/>
                    <a:pt x="188" y="1021"/>
                  </a:cubicBezTo>
                  <a:cubicBezTo>
                    <a:pt x="184" y="1060"/>
                    <a:pt x="212" y="1103"/>
                    <a:pt x="231" y="1123"/>
                  </a:cubicBezTo>
                  <a:cubicBezTo>
                    <a:pt x="251" y="1143"/>
                    <a:pt x="282" y="1190"/>
                    <a:pt x="267" y="1214"/>
                  </a:cubicBezTo>
                  <a:cubicBezTo>
                    <a:pt x="251" y="1237"/>
                    <a:pt x="227" y="1241"/>
                    <a:pt x="192" y="1233"/>
                  </a:cubicBezTo>
                  <a:cubicBezTo>
                    <a:pt x="156" y="1225"/>
                    <a:pt x="160" y="1249"/>
                    <a:pt x="97" y="1237"/>
                  </a:cubicBezTo>
                  <a:cubicBezTo>
                    <a:pt x="34" y="1225"/>
                    <a:pt x="30" y="1273"/>
                    <a:pt x="7" y="1300"/>
                  </a:cubicBezTo>
                  <a:cubicBezTo>
                    <a:pt x="5" y="1302"/>
                    <a:pt x="3" y="1305"/>
                    <a:pt x="0" y="1308"/>
                  </a:cubicBezTo>
                  <a:cubicBezTo>
                    <a:pt x="30" y="1331"/>
                    <a:pt x="43" y="1373"/>
                    <a:pt x="92" y="1392"/>
                  </a:cubicBezTo>
                  <a:cubicBezTo>
                    <a:pt x="150" y="1414"/>
                    <a:pt x="201" y="1355"/>
                    <a:pt x="201" y="1398"/>
                  </a:cubicBezTo>
                  <a:cubicBezTo>
                    <a:pt x="201" y="1441"/>
                    <a:pt x="65" y="1432"/>
                    <a:pt x="63" y="1445"/>
                  </a:cubicBezTo>
                  <a:cubicBezTo>
                    <a:pt x="60" y="1459"/>
                    <a:pt x="203" y="1631"/>
                    <a:pt x="275" y="1618"/>
                  </a:cubicBezTo>
                  <a:cubicBezTo>
                    <a:pt x="347" y="1605"/>
                    <a:pt x="401" y="1527"/>
                    <a:pt x="380" y="1515"/>
                  </a:cubicBezTo>
                  <a:cubicBezTo>
                    <a:pt x="359" y="1503"/>
                    <a:pt x="392" y="1454"/>
                    <a:pt x="411" y="1463"/>
                  </a:cubicBezTo>
                  <a:cubicBezTo>
                    <a:pt x="430" y="1472"/>
                    <a:pt x="414" y="1549"/>
                    <a:pt x="436" y="1566"/>
                  </a:cubicBezTo>
                  <a:cubicBezTo>
                    <a:pt x="458" y="1584"/>
                    <a:pt x="451" y="1617"/>
                    <a:pt x="436" y="1658"/>
                  </a:cubicBezTo>
                  <a:cubicBezTo>
                    <a:pt x="421" y="1699"/>
                    <a:pt x="451" y="1780"/>
                    <a:pt x="455" y="1826"/>
                  </a:cubicBezTo>
                  <a:cubicBezTo>
                    <a:pt x="460" y="1872"/>
                    <a:pt x="491" y="1938"/>
                    <a:pt x="501" y="2006"/>
                  </a:cubicBezTo>
                  <a:cubicBezTo>
                    <a:pt x="511" y="2074"/>
                    <a:pt x="554" y="2198"/>
                    <a:pt x="594" y="2273"/>
                  </a:cubicBezTo>
                  <a:cubicBezTo>
                    <a:pt x="634" y="2349"/>
                    <a:pt x="665" y="2496"/>
                    <a:pt x="691" y="2532"/>
                  </a:cubicBezTo>
                  <a:cubicBezTo>
                    <a:pt x="718" y="2567"/>
                    <a:pt x="786" y="2675"/>
                    <a:pt x="786" y="2741"/>
                  </a:cubicBezTo>
                  <a:cubicBezTo>
                    <a:pt x="786" y="2808"/>
                    <a:pt x="858" y="2900"/>
                    <a:pt x="883" y="2918"/>
                  </a:cubicBezTo>
                  <a:cubicBezTo>
                    <a:pt x="908" y="2936"/>
                    <a:pt x="963" y="2898"/>
                    <a:pt x="976" y="2856"/>
                  </a:cubicBezTo>
                  <a:cubicBezTo>
                    <a:pt x="989" y="2815"/>
                    <a:pt x="1065" y="2799"/>
                    <a:pt x="1069" y="2763"/>
                  </a:cubicBezTo>
                  <a:cubicBezTo>
                    <a:pt x="1073" y="2728"/>
                    <a:pt x="1081" y="2700"/>
                    <a:pt x="1107" y="2695"/>
                  </a:cubicBezTo>
                  <a:cubicBezTo>
                    <a:pt x="1134" y="2691"/>
                    <a:pt x="1134" y="2663"/>
                    <a:pt x="1134" y="2625"/>
                  </a:cubicBezTo>
                  <a:cubicBezTo>
                    <a:pt x="1134" y="2586"/>
                    <a:pt x="1137" y="2532"/>
                    <a:pt x="1163" y="2498"/>
                  </a:cubicBezTo>
                  <a:cubicBezTo>
                    <a:pt x="1190" y="2464"/>
                    <a:pt x="1194" y="2372"/>
                    <a:pt x="1178" y="2335"/>
                  </a:cubicBezTo>
                  <a:cubicBezTo>
                    <a:pt x="1162" y="2298"/>
                    <a:pt x="1171" y="2247"/>
                    <a:pt x="1186" y="2210"/>
                  </a:cubicBezTo>
                  <a:cubicBezTo>
                    <a:pt x="1200" y="2173"/>
                    <a:pt x="1194" y="2130"/>
                    <a:pt x="1223" y="2127"/>
                  </a:cubicBezTo>
                  <a:cubicBezTo>
                    <a:pt x="1251" y="2124"/>
                    <a:pt x="1292" y="2099"/>
                    <a:pt x="1321" y="2059"/>
                  </a:cubicBezTo>
                  <a:cubicBezTo>
                    <a:pt x="1351" y="2020"/>
                    <a:pt x="1441" y="1965"/>
                    <a:pt x="1473" y="1938"/>
                  </a:cubicBezTo>
                  <a:cubicBezTo>
                    <a:pt x="1506" y="1912"/>
                    <a:pt x="1605" y="1825"/>
                    <a:pt x="1634" y="1776"/>
                  </a:cubicBezTo>
                  <a:cubicBezTo>
                    <a:pt x="1664" y="1727"/>
                    <a:pt x="1748" y="1711"/>
                    <a:pt x="1786" y="1671"/>
                  </a:cubicBezTo>
                  <a:cubicBezTo>
                    <a:pt x="1825" y="1631"/>
                    <a:pt x="1810" y="1611"/>
                    <a:pt x="1817" y="1568"/>
                  </a:cubicBezTo>
                  <a:cubicBezTo>
                    <a:pt x="1825" y="1525"/>
                    <a:pt x="1949" y="1507"/>
                    <a:pt x="1996" y="1507"/>
                  </a:cubicBezTo>
                  <a:cubicBezTo>
                    <a:pt x="2005" y="1507"/>
                    <a:pt x="2013" y="1506"/>
                    <a:pt x="2021" y="1505"/>
                  </a:cubicBezTo>
                  <a:cubicBezTo>
                    <a:pt x="2020" y="1436"/>
                    <a:pt x="1999" y="1355"/>
                    <a:pt x="1985" y="13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5871825" y="5824538"/>
              <a:ext cx="1503363" cy="647700"/>
            </a:xfrm>
            <a:custGeom>
              <a:avLst/>
              <a:gdLst>
                <a:gd name="T0" fmla="*/ 2909 w 3140"/>
                <a:gd name="T1" fmla="*/ 578 h 1350"/>
                <a:gd name="T2" fmla="*/ 2710 w 3140"/>
                <a:gd name="T3" fmla="*/ 559 h 1350"/>
                <a:gd name="T4" fmla="*/ 2729 w 3140"/>
                <a:gd name="T5" fmla="*/ 456 h 1350"/>
                <a:gd name="T6" fmla="*/ 2737 w 3140"/>
                <a:gd name="T7" fmla="*/ 290 h 1350"/>
                <a:gd name="T8" fmla="*/ 2527 w 3140"/>
                <a:gd name="T9" fmla="*/ 266 h 1350"/>
                <a:gd name="T10" fmla="*/ 2368 w 3140"/>
                <a:gd name="T11" fmla="*/ 349 h 1350"/>
                <a:gd name="T12" fmla="*/ 2105 w 3140"/>
                <a:gd name="T13" fmla="*/ 381 h 1350"/>
                <a:gd name="T14" fmla="*/ 1925 w 3140"/>
                <a:gd name="T15" fmla="*/ 301 h 1350"/>
                <a:gd name="T16" fmla="*/ 1766 w 3140"/>
                <a:gd name="T17" fmla="*/ 242 h 1350"/>
                <a:gd name="T18" fmla="*/ 1583 w 3140"/>
                <a:gd name="T19" fmla="*/ 233 h 1350"/>
                <a:gd name="T20" fmla="*/ 1423 w 3140"/>
                <a:gd name="T21" fmla="*/ 242 h 1350"/>
                <a:gd name="T22" fmla="*/ 1349 w 3140"/>
                <a:gd name="T23" fmla="*/ 110 h 1350"/>
                <a:gd name="T24" fmla="*/ 1178 w 3140"/>
                <a:gd name="T25" fmla="*/ 50 h 1350"/>
                <a:gd name="T26" fmla="*/ 1042 w 3140"/>
                <a:gd name="T27" fmla="*/ 6 h 1350"/>
                <a:gd name="T28" fmla="*/ 954 w 3140"/>
                <a:gd name="T29" fmla="*/ 74 h 1350"/>
                <a:gd name="T30" fmla="*/ 948 w 3140"/>
                <a:gd name="T31" fmla="*/ 207 h 1350"/>
                <a:gd name="T32" fmla="*/ 862 w 3140"/>
                <a:gd name="T33" fmla="*/ 307 h 1350"/>
                <a:gd name="T34" fmla="*/ 712 w 3140"/>
                <a:gd name="T35" fmla="*/ 293 h 1350"/>
                <a:gd name="T36" fmla="*/ 597 w 3140"/>
                <a:gd name="T37" fmla="*/ 204 h 1350"/>
                <a:gd name="T38" fmla="*/ 387 w 3140"/>
                <a:gd name="T39" fmla="*/ 192 h 1350"/>
                <a:gd name="T40" fmla="*/ 254 w 3140"/>
                <a:gd name="T41" fmla="*/ 266 h 1350"/>
                <a:gd name="T42" fmla="*/ 86 w 3140"/>
                <a:gd name="T43" fmla="*/ 352 h 1350"/>
                <a:gd name="T44" fmla="*/ 0 w 3140"/>
                <a:gd name="T45" fmla="*/ 384 h 1350"/>
                <a:gd name="T46" fmla="*/ 75 w 3140"/>
                <a:gd name="T47" fmla="*/ 488 h 1350"/>
                <a:gd name="T48" fmla="*/ 251 w 3140"/>
                <a:gd name="T49" fmla="*/ 607 h 1350"/>
                <a:gd name="T50" fmla="*/ 298 w 3140"/>
                <a:gd name="T51" fmla="*/ 782 h 1350"/>
                <a:gd name="T52" fmla="*/ 500 w 3140"/>
                <a:gd name="T53" fmla="*/ 919 h 1350"/>
                <a:gd name="T54" fmla="*/ 639 w 3140"/>
                <a:gd name="T55" fmla="*/ 1009 h 1350"/>
                <a:gd name="T56" fmla="*/ 774 w 3140"/>
                <a:gd name="T57" fmla="*/ 1196 h 1350"/>
                <a:gd name="T58" fmla="*/ 1141 w 3140"/>
                <a:gd name="T59" fmla="*/ 1215 h 1350"/>
                <a:gd name="T60" fmla="*/ 1430 w 3140"/>
                <a:gd name="T61" fmla="*/ 1279 h 1350"/>
                <a:gd name="T62" fmla="*/ 1610 w 3140"/>
                <a:gd name="T63" fmla="*/ 1344 h 1350"/>
                <a:gd name="T64" fmla="*/ 2009 w 3140"/>
                <a:gd name="T65" fmla="*/ 1247 h 1350"/>
                <a:gd name="T66" fmla="*/ 2311 w 3140"/>
                <a:gd name="T67" fmla="*/ 1074 h 1350"/>
                <a:gd name="T68" fmla="*/ 2382 w 3140"/>
                <a:gd name="T69" fmla="*/ 932 h 1350"/>
                <a:gd name="T70" fmla="*/ 2690 w 3140"/>
                <a:gd name="T71" fmla="*/ 874 h 1350"/>
                <a:gd name="T72" fmla="*/ 2903 w 3140"/>
                <a:gd name="T73" fmla="*/ 739 h 1350"/>
                <a:gd name="T74" fmla="*/ 3134 w 3140"/>
                <a:gd name="T75" fmla="*/ 70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0" h="1350">
                  <a:moveTo>
                    <a:pt x="3005" y="565"/>
                  </a:moveTo>
                  <a:cubicBezTo>
                    <a:pt x="2973" y="527"/>
                    <a:pt x="2922" y="546"/>
                    <a:pt x="2909" y="578"/>
                  </a:cubicBezTo>
                  <a:cubicBezTo>
                    <a:pt x="2896" y="611"/>
                    <a:pt x="2870" y="565"/>
                    <a:pt x="2813" y="565"/>
                  </a:cubicBezTo>
                  <a:cubicBezTo>
                    <a:pt x="2755" y="565"/>
                    <a:pt x="2748" y="598"/>
                    <a:pt x="2710" y="559"/>
                  </a:cubicBezTo>
                  <a:cubicBezTo>
                    <a:pt x="2671" y="521"/>
                    <a:pt x="2722" y="508"/>
                    <a:pt x="2722" y="508"/>
                  </a:cubicBezTo>
                  <a:cubicBezTo>
                    <a:pt x="2729" y="456"/>
                    <a:pt x="2729" y="456"/>
                    <a:pt x="2729" y="456"/>
                  </a:cubicBezTo>
                  <a:cubicBezTo>
                    <a:pt x="2809" y="297"/>
                    <a:pt x="2809" y="297"/>
                    <a:pt x="2809" y="297"/>
                  </a:cubicBezTo>
                  <a:cubicBezTo>
                    <a:pt x="2786" y="287"/>
                    <a:pt x="2753" y="284"/>
                    <a:pt x="2737" y="290"/>
                  </a:cubicBezTo>
                  <a:cubicBezTo>
                    <a:pt x="2713" y="298"/>
                    <a:pt x="2657" y="293"/>
                    <a:pt x="2651" y="272"/>
                  </a:cubicBezTo>
                  <a:cubicBezTo>
                    <a:pt x="2645" y="251"/>
                    <a:pt x="2551" y="248"/>
                    <a:pt x="2527" y="266"/>
                  </a:cubicBezTo>
                  <a:cubicBezTo>
                    <a:pt x="2503" y="284"/>
                    <a:pt x="2450" y="298"/>
                    <a:pt x="2447" y="319"/>
                  </a:cubicBezTo>
                  <a:cubicBezTo>
                    <a:pt x="2444" y="340"/>
                    <a:pt x="2388" y="334"/>
                    <a:pt x="2368" y="349"/>
                  </a:cubicBezTo>
                  <a:cubicBezTo>
                    <a:pt x="2347" y="363"/>
                    <a:pt x="2241" y="369"/>
                    <a:pt x="2238" y="381"/>
                  </a:cubicBezTo>
                  <a:cubicBezTo>
                    <a:pt x="2235" y="393"/>
                    <a:pt x="2123" y="396"/>
                    <a:pt x="2105" y="381"/>
                  </a:cubicBezTo>
                  <a:cubicBezTo>
                    <a:pt x="2087" y="366"/>
                    <a:pt x="1990" y="381"/>
                    <a:pt x="1978" y="357"/>
                  </a:cubicBezTo>
                  <a:cubicBezTo>
                    <a:pt x="1966" y="334"/>
                    <a:pt x="1925" y="322"/>
                    <a:pt x="1925" y="301"/>
                  </a:cubicBezTo>
                  <a:cubicBezTo>
                    <a:pt x="1925" y="281"/>
                    <a:pt x="1851" y="281"/>
                    <a:pt x="1842" y="263"/>
                  </a:cubicBezTo>
                  <a:cubicBezTo>
                    <a:pt x="1833" y="245"/>
                    <a:pt x="1774" y="236"/>
                    <a:pt x="1766" y="242"/>
                  </a:cubicBezTo>
                  <a:cubicBezTo>
                    <a:pt x="1757" y="248"/>
                    <a:pt x="1692" y="225"/>
                    <a:pt x="1674" y="222"/>
                  </a:cubicBezTo>
                  <a:cubicBezTo>
                    <a:pt x="1656" y="219"/>
                    <a:pt x="1600" y="233"/>
                    <a:pt x="1583" y="233"/>
                  </a:cubicBezTo>
                  <a:cubicBezTo>
                    <a:pt x="1565" y="233"/>
                    <a:pt x="1532" y="266"/>
                    <a:pt x="1512" y="269"/>
                  </a:cubicBezTo>
                  <a:cubicBezTo>
                    <a:pt x="1491" y="272"/>
                    <a:pt x="1435" y="233"/>
                    <a:pt x="1423" y="242"/>
                  </a:cubicBezTo>
                  <a:cubicBezTo>
                    <a:pt x="1411" y="251"/>
                    <a:pt x="1376" y="213"/>
                    <a:pt x="1361" y="195"/>
                  </a:cubicBezTo>
                  <a:cubicBezTo>
                    <a:pt x="1346" y="177"/>
                    <a:pt x="1361" y="127"/>
                    <a:pt x="1349" y="110"/>
                  </a:cubicBezTo>
                  <a:cubicBezTo>
                    <a:pt x="1338" y="92"/>
                    <a:pt x="1273" y="92"/>
                    <a:pt x="1252" y="80"/>
                  </a:cubicBezTo>
                  <a:cubicBezTo>
                    <a:pt x="1231" y="68"/>
                    <a:pt x="1199" y="50"/>
                    <a:pt x="1178" y="50"/>
                  </a:cubicBezTo>
                  <a:cubicBezTo>
                    <a:pt x="1158" y="50"/>
                    <a:pt x="1125" y="45"/>
                    <a:pt x="1116" y="36"/>
                  </a:cubicBezTo>
                  <a:cubicBezTo>
                    <a:pt x="1107" y="27"/>
                    <a:pt x="1063" y="12"/>
                    <a:pt x="1042" y="6"/>
                  </a:cubicBezTo>
                  <a:cubicBezTo>
                    <a:pt x="1022" y="0"/>
                    <a:pt x="1019" y="27"/>
                    <a:pt x="1007" y="39"/>
                  </a:cubicBezTo>
                  <a:cubicBezTo>
                    <a:pt x="995" y="50"/>
                    <a:pt x="960" y="53"/>
                    <a:pt x="954" y="74"/>
                  </a:cubicBezTo>
                  <a:cubicBezTo>
                    <a:pt x="948" y="95"/>
                    <a:pt x="907" y="101"/>
                    <a:pt x="913" y="124"/>
                  </a:cubicBezTo>
                  <a:cubicBezTo>
                    <a:pt x="918" y="148"/>
                    <a:pt x="933" y="195"/>
                    <a:pt x="948" y="207"/>
                  </a:cubicBezTo>
                  <a:cubicBezTo>
                    <a:pt x="963" y="219"/>
                    <a:pt x="954" y="254"/>
                    <a:pt x="945" y="266"/>
                  </a:cubicBezTo>
                  <a:cubicBezTo>
                    <a:pt x="936" y="278"/>
                    <a:pt x="874" y="287"/>
                    <a:pt x="862" y="307"/>
                  </a:cubicBezTo>
                  <a:cubicBezTo>
                    <a:pt x="851" y="328"/>
                    <a:pt x="821" y="304"/>
                    <a:pt x="792" y="287"/>
                  </a:cubicBezTo>
                  <a:cubicBezTo>
                    <a:pt x="762" y="269"/>
                    <a:pt x="727" y="281"/>
                    <a:pt x="712" y="293"/>
                  </a:cubicBezTo>
                  <a:cubicBezTo>
                    <a:pt x="697" y="304"/>
                    <a:pt x="644" y="263"/>
                    <a:pt x="629" y="260"/>
                  </a:cubicBezTo>
                  <a:cubicBezTo>
                    <a:pt x="614" y="257"/>
                    <a:pt x="611" y="201"/>
                    <a:pt x="597" y="204"/>
                  </a:cubicBezTo>
                  <a:cubicBezTo>
                    <a:pt x="582" y="207"/>
                    <a:pt x="479" y="186"/>
                    <a:pt x="458" y="180"/>
                  </a:cubicBezTo>
                  <a:cubicBezTo>
                    <a:pt x="437" y="174"/>
                    <a:pt x="393" y="177"/>
                    <a:pt x="387" y="192"/>
                  </a:cubicBezTo>
                  <a:cubicBezTo>
                    <a:pt x="381" y="207"/>
                    <a:pt x="328" y="204"/>
                    <a:pt x="319" y="222"/>
                  </a:cubicBezTo>
                  <a:cubicBezTo>
                    <a:pt x="310" y="239"/>
                    <a:pt x="269" y="248"/>
                    <a:pt x="254" y="266"/>
                  </a:cubicBezTo>
                  <a:cubicBezTo>
                    <a:pt x="240" y="284"/>
                    <a:pt x="189" y="284"/>
                    <a:pt x="178" y="310"/>
                  </a:cubicBezTo>
                  <a:cubicBezTo>
                    <a:pt x="166" y="337"/>
                    <a:pt x="104" y="349"/>
                    <a:pt x="86" y="352"/>
                  </a:cubicBezTo>
                  <a:cubicBezTo>
                    <a:pt x="68" y="355"/>
                    <a:pt x="21" y="363"/>
                    <a:pt x="18" y="378"/>
                  </a:cubicBezTo>
                  <a:cubicBezTo>
                    <a:pt x="17" y="384"/>
                    <a:pt x="10" y="385"/>
                    <a:pt x="0" y="384"/>
                  </a:cubicBezTo>
                  <a:cubicBezTo>
                    <a:pt x="1" y="388"/>
                    <a:pt x="3" y="392"/>
                    <a:pt x="4" y="396"/>
                  </a:cubicBezTo>
                  <a:cubicBezTo>
                    <a:pt x="16" y="463"/>
                    <a:pt x="44" y="461"/>
                    <a:pt x="75" y="488"/>
                  </a:cubicBezTo>
                  <a:cubicBezTo>
                    <a:pt x="106" y="515"/>
                    <a:pt x="132" y="535"/>
                    <a:pt x="165" y="537"/>
                  </a:cubicBezTo>
                  <a:cubicBezTo>
                    <a:pt x="198" y="539"/>
                    <a:pt x="247" y="578"/>
                    <a:pt x="251" y="607"/>
                  </a:cubicBezTo>
                  <a:cubicBezTo>
                    <a:pt x="255" y="635"/>
                    <a:pt x="285" y="668"/>
                    <a:pt x="304" y="682"/>
                  </a:cubicBezTo>
                  <a:cubicBezTo>
                    <a:pt x="322" y="696"/>
                    <a:pt x="298" y="745"/>
                    <a:pt x="298" y="782"/>
                  </a:cubicBezTo>
                  <a:cubicBezTo>
                    <a:pt x="298" y="819"/>
                    <a:pt x="253" y="827"/>
                    <a:pt x="275" y="864"/>
                  </a:cubicBezTo>
                  <a:cubicBezTo>
                    <a:pt x="298" y="901"/>
                    <a:pt x="455" y="919"/>
                    <a:pt x="500" y="919"/>
                  </a:cubicBezTo>
                  <a:cubicBezTo>
                    <a:pt x="545" y="919"/>
                    <a:pt x="561" y="962"/>
                    <a:pt x="575" y="964"/>
                  </a:cubicBezTo>
                  <a:cubicBezTo>
                    <a:pt x="603" y="969"/>
                    <a:pt x="607" y="1003"/>
                    <a:pt x="639" y="1009"/>
                  </a:cubicBezTo>
                  <a:cubicBezTo>
                    <a:pt x="671" y="1016"/>
                    <a:pt x="703" y="1035"/>
                    <a:pt x="716" y="1093"/>
                  </a:cubicBezTo>
                  <a:cubicBezTo>
                    <a:pt x="729" y="1151"/>
                    <a:pt x="768" y="1170"/>
                    <a:pt x="774" y="1196"/>
                  </a:cubicBezTo>
                  <a:cubicBezTo>
                    <a:pt x="781" y="1221"/>
                    <a:pt x="851" y="1202"/>
                    <a:pt x="903" y="1209"/>
                  </a:cubicBezTo>
                  <a:cubicBezTo>
                    <a:pt x="954" y="1215"/>
                    <a:pt x="1102" y="1209"/>
                    <a:pt x="1141" y="1215"/>
                  </a:cubicBezTo>
                  <a:cubicBezTo>
                    <a:pt x="1179" y="1221"/>
                    <a:pt x="1269" y="1215"/>
                    <a:pt x="1321" y="1254"/>
                  </a:cubicBezTo>
                  <a:cubicBezTo>
                    <a:pt x="1372" y="1292"/>
                    <a:pt x="1398" y="1260"/>
                    <a:pt x="1430" y="1279"/>
                  </a:cubicBezTo>
                  <a:cubicBezTo>
                    <a:pt x="1462" y="1298"/>
                    <a:pt x="1488" y="1311"/>
                    <a:pt x="1533" y="1305"/>
                  </a:cubicBezTo>
                  <a:cubicBezTo>
                    <a:pt x="1578" y="1298"/>
                    <a:pt x="1578" y="1337"/>
                    <a:pt x="1610" y="1344"/>
                  </a:cubicBezTo>
                  <a:cubicBezTo>
                    <a:pt x="1642" y="1350"/>
                    <a:pt x="1700" y="1292"/>
                    <a:pt x="1784" y="1254"/>
                  </a:cubicBezTo>
                  <a:cubicBezTo>
                    <a:pt x="1867" y="1215"/>
                    <a:pt x="1964" y="1241"/>
                    <a:pt x="2009" y="1247"/>
                  </a:cubicBezTo>
                  <a:cubicBezTo>
                    <a:pt x="2054" y="1254"/>
                    <a:pt x="2137" y="1228"/>
                    <a:pt x="2189" y="1170"/>
                  </a:cubicBezTo>
                  <a:cubicBezTo>
                    <a:pt x="2240" y="1112"/>
                    <a:pt x="2304" y="1125"/>
                    <a:pt x="2311" y="1074"/>
                  </a:cubicBezTo>
                  <a:cubicBezTo>
                    <a:pt x="2317" y="1022"/>
                    <a:pt x="2260" y="1003"/>
                    <a:pt x="2285" y="958"/>
                  </a:cubicBezTo>
                  <a:cubicBezTo>
                    <a:pt x="2311" y="913"/>
                    <a:pt x="2356" y="919"/>
                    <a:pt x="2382" y="932"/>
                  </a:cubicBezTo>
                  <a:cubicBezTo>
                    <a:pt x="2407" y="945"/>
                    <a:pt x="2478" y="964"/>
                    <a:pt x="2542" y="919"/>
                  </a:cubicBezTo>
                  <a:cubicBezTo>
                    <a:pt x="2607" y="874"/>
                    <a:pt x="2633" y="881"/>
                    <a:pt x="2690" y="874"/>
                  </a:cubicBezTo>
                  <a:cubicBezTo>
                    <a:pt x="2748" y="868"/>
                    <a:pt x="2742" y="829"/>
                    <a:pt x="2780" y="791"/>
                  </a:cubicBezTo>
                  <a:cubicBezTo>
                    <a:pt x="2819" y="752"/>
                    <a:pt x="2864" y="739"/>
                    <a:pt x="2903" y="739"/>
                  </a:cubicBezTo>
                  <a:cubicBezTo>
                    <a:pt x="2941" y="739"/>
                    <a:pt x="2993" y="701"/>
                    <a:pt x="3031" y="713"/>
                  </a:cubicBezTo>
                  <a:cubicBezTo>
                    <a:pt x="3070" y="726"/>
                    <a:pt x="3128" y="733"/>
                    <a:pt x="3134" y="701"/>
                  </a:cubicBezTo>
                  <a:cubicBezTo>
                    <a:pt x="3140" y="668"/>
                    <a:pt x="3038" y="604"/>
                    <a:pt x="3005" y="56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13339763" y="6958013"/>
              <a:ext cx="23813" cy="65087"/>
            </a:xfrm>
            <a:custGeom>
              <a:avLst/>
              <a:gdLst>
                <a:gd name="T0" fmla="*/ 21 w 51"/>
                <a:gd name="T1" fmla="*/ 1 h 137"/>
                <a:gd name="T2" fmla="*/ 0 w 51"/>
                <a:gd name="T3" fmla="*/ 74 h 137"/>
                <a:gd name="T4" fmla="*/ 37 w 51"/>
                <a:gd name="T5" fmla="*/ 137 h 137"/>
                <a:gd name="T6" fmla="*/ 48 w 51"/>
                <a:gd name="T7" fmla="*/ 20 h 137"/>
                <a:gd name="T8" fmla="*/ 51 w 51"/>
                <a:gd name="T9" fmla="*/ 1 h 137"/>
                <a:gd name="T10" fmla="*/ 21 w 51"/>
                <a:gd name="T11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7">
                  <a:moveTo>
                    <a:pt x="21" y="1"/>
                  </a:moveTo>
                  <a:cubicBezTo>
                    <a:pt x="6" y="7"/>
                    <a:pt x="0" y="65"/>
                    <a:pt x="0" y="74"/>
                  </a:cubicBezTo>
                  <a:cubicBezTo>
                    <a:pt x="0" y="80"/>
                    <a:pt x="9" y="109"/>
                    <a:pt x="37" y="137"/>
                  </a:cubicBezTo>
                  <a:cubicBezTo>
                    <a:pt x="42" y="93"/>
                    <a:pt x="44" y="36"/>
                    <a:pt x="48" y="20"/>
                  </a:cubicBezTo>
                  <a:cubicBezTo>
                    <a:pt x="49" y="16"/>
                    <a:pt x="50" y="9"/>
                    <a:pt x="51" y="1"/>
                  </a:cubicBezTo>
                  <a:cubicBezTo>
                    <a:pt x="36" y="0"/>
                    <a:pt x="25" y="0"/>
                    <a:pt x="21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13298488" y="6915150"/>
              <a:ext cx="69850" cy="200025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13335000" y="6911975"/>
              <a:ext cx="201613" cy="223837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15005050" y="6365875"/>
              <a:ext cx="522288" cy="228600"/>
            </a:xfrm>
            <a:custGeom>
              <a:avLst/>
              <a:gdLst>
                <a:gd name="T0" fmla="*/ 1009 w 1092"/>
                <a:gd name="T1" fmla="*/ 91 h 475"/>
                <a:gd name="T2" fmla="*/ 914 w 1092"/>
                <a:gd name="T3" fmla="*/ 65 h 475"/>
                <a:gd name="T4" fmla="*/ 658 w 1092"/>
                <a:gd name="T5" fmla="*/ 50 h 475"/>
                <a:gd name="T6" fmla="*/ 525 w 1092"/>
                <a:gd name="T7" fmla="*/ 12 h 475"/>
                <a:gd name="T8" fmla="*/ 421 w 1092"/>
                <a:gd name="T9" fmla="*/ 53 h 475"/>
                <a:gd name="T10" fmla="*/ 333 w 1092"/>
                <a:gd name="T11" fmla="*/ 68 h 475"/>
                <a:gd name="T12" fmla="*/ 197 w 1092"/>
                <a:gd name="T13" fmla="*/ 71 h 475"/>
                <a:gd name="T14" fmla="*/ 135 w 1092"/>
                <a:gd name="T15" fmla="*/ 138 h 475"/>
                <a:gd name="T16" fmla="*/ 105 w 1092"/>
                <a:gd name="T17" fmla="*/ 194 h 475"/>
                <a:gd name="T18" fmla="*/ 142 w 1092"/>
                <a:gd name="T19" fmla="*/ 227 h 475"/>
                <a:gd name="T20" fmla="*/ 221 w 1092"/>
                <a:gd name="T21" fmla="*/ 223 h 475"/>
                <a:gd name="T22" fmla="*/ 359 w 1092"/>
                <a:gd name="T23" fmla="*/ 286 h 475"/>
                <a:gd name="T24" fmla="*/ 315 w 1092"/>
                <a:gd name="T25" fmla="*/ 338 h 475"/>
                <a:gd name="T26" fmla="*/ 221 w 1092"/>
                <a:gd name="T27" fmla="*/ 353 h 475"/>
                <a:gd name="T28" fmla="*/ 75 w 1092"/>
                <a:gd name="T29" fmla="*/ 373 h 475"/>
                <a:gd name="T30" fmla="*/ 4 w 1092"/>
                <a:gd name="T31" fmla="*/ 432 h 475"/>
                <a:gd name="T32" fmla="*/ 146 w 1092"/>
                <a:gd name="T33" fmla="*/ 444 h 475"/>
                <a:gd name="T34" fmla="*/ 237 w 1092"/>
                <a:gd name="T35" fmla="*/ 448 h 475"/>
                <a:gd name="T36" fmla="*/ 319 w 1092"/>
                <a:gd name="T37" fmla="*/ 464 h 475"/>
                <a:gd name="T38" fmla="*/ 449 w 1092"/>
                <a:gd name="T39" fmla="*/ 456 h 475"/>
                <a:gd name="T40" fmla="*/ 466 w 1092"/>
                <a:gd name="T41" fmla="*/ 406 h 475"/>
                <a:gd name="T42" fmla="*/ 510 w 1092"/>
                <a:gd name="T43" fmla="*/ 380 h 475"/>
                <a:gd name="T44" fmla="*/ 565 w 1092"/>
                <a:gd name="T45" fmla="*/ 344 h 475"/>
                <a:gd name="T46" fmla="*/ 625 w 1092"/>
                <a:gd name="T47" fmla="*/ 324 h 475"/>
                <a:gd name="T48" fmla="*/ 687 w 1092"/>
                <a:gd name="T49" fmla="*/ 344 h 475"/>
                <a:gd name="T50" fmla="*/ 747 w 1092"/>
                <a:gd name="T51" fmla="*/ 304 h 475"/>
                <a:gd name="T52" fmla="*/ 838 w 1092"/>
                <a:gd name="T53" fmla="*/ 278 h 475"/>
                <a:gd name="T54" fmla="*/ 917 w 1092"/>
                <a:gd name="T55" fmla="*/ 234 h 475"/>
                <a:gd name="T56" fmla="*/ 995 w 1092"/>
                <a:gd name="T57" fmla="*/ 189 h 475"/>
                <a:gd name="T58" fmla="*/ 1083 w 1092"/>
                <a:gd name="T59" fmla="*/ 145 h 475"/>
                <a:gd name="T60" fmla="*/ 1092 w 1092"/>
                <a:gd name="T61" fmla="*/ 124 h 475"/>
                <a:gd name="T62" fmla="*/ 1009 w 1092"/>
                <a:gd name="T63" fmla="*/ 91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2" h="475">
                  <a:moveTo>
                    <a:pt x="1009" y="91"/>
                  </a:moveTo>
                  <a:cubicBezTo>
                    <a:pt x="970" y="47"/>
                    <a:pt x="959" y="76"/>
                    <a:pt x="914" y="65"/>
                  </a:cubicBezTo>
                  <a:cubicBezTo>
                    <a:pt x="870" y="53"/>
                    <a:pt x="693" y="35"/>
                    <a:pt x="658" y="50"/>
                  </a:cubicBezTo>
                  <a:cubicBezTo>
                    <a:pt x="622" y="65"/>
                    <a:pt x="548" y="23"/>
                    <a:pt x="525" y="12"/>
                  </a:cubicBezTo>
                  <a:cubicBezTo>
                    <a:pt x="501" y="0"/>
                    <a:pt x="424" y="12"/>
                    <a:pt x="421" y="53"/>
                  </a:cubicBezTo>
                  <a:cubicBezTo>
                    <a:pt x="418" y="94"/>
                    <a:pt x="386" y="94"/>
                    <a:pt x="333" y="68"/>
                  </a:cubicBezTo>
                  <a:cubicBezTo>
                    <a:pt x="280" y="41"/>
                    <a:pt x="200" y="41"/>
                    <a:pt x="197" y="71"/>
                  </a:cubicBezTo>
                  <a:cubicBezTo>
                    <a:pt x="194" y="100"/>
                    <a:pt x="156" y="130"/>
                    <a:pt x="135" y="138"/>
                  </a:cubicBezTo>
                  <a:cubicBezTo>
                    <a:pt x="127" y="142"/>
                    <a:pt x="116" y="166"/>
                    <a:pt x="105" y="194"/>
                  </a:cubicBezTo>
                  <a:cubicBezTo>
                    <a:pt x="121" y="200"/>
                    <a:pt x="131" y="214"/>
                    <a:pt x="142" y="227"/>
                  </a:cubicBezTo>
                  <a:cubicBezTo>
                    <a:pt x="162" y="251"/>
                    <a:pt x="213" y="247"/>
                    <a:pt x="221" y="223"/>
                  </a:cubicBezTo>
                  <a:cubicBezTo>
                    <a:pt x="229" y="200"/>
                    <a:pt x="311" y="247"/>
                    <a:pt x="359" y="286"/>
                  </a:cubicBezTo>
                  <a:cubicBezTo>
                    <a:pt x="406" y="326"/>
                    <a:pt x="335" y="298"/>
                    <a:pt x="315" y="338"/>
                  </a:cubicBezTo>
                  <a:cubicBezTo>
                    <a:pt x="296" y="377"/>
                    <a:pt x="237" y="338"/>
                    <a:pt x="221" y="353"/>
                  </a:cubicBezTo>
                  <a:cubicBezTo>
                    <a:pt x="205" y="369"/>
                    <a:pt x="103" y="377"/>
                    <a:pt x="75" y="373"/>
                  </a:cubicBezTo>
                  <a:cubicBezTo>
                    <a:pt x="47" y="369"/>
                    <a:pt x="0" y="412"/>
                    <a:pt x="4" y="432"/>
                  </a:cubicBezTo>
                  <a:cubicBezTo>
                    <a:pt x="8" y="452"/>
                    <a:pt x="110" y="420"/>
                    <a:pt x="146" y="444"/>
                  </a:cubicBezTo>
                  <a:cubicBezTo>
                    <a:pt x="181" y="468"/>
                    <a:pt x="217" y="420"/>
                    <a:pt x="237" y="448"/>
                  </a:cubicBezTo>
                  <a:cubicBezTo>
                    <a:pt x="256" y="475"/>
                    <a:pt x="300" y="456"/>
                    <a:pt x="319" y="464"/>
                  </a:cubicBezTo>
                  <a:cubicBezTo>
                    <a:pt x="339" y="472"/>
                    <a:pt x="448" y="456"/>
                    <a:pt x="449" y="456"/>
                  </a:cubicBezTo>
                  <a:cubicBezTo>
                    <a:pt x="461" y="442"/>
                    <a:pt x="466" y="423"/>
                    <a:pt x="466" y="406"/>
                  </a:cubicBezTo>
                  <a:cubicBezTo>
                    <a:pt x="466" y="380"/>
                    <a:pt x="488" y="386"/>
                    <a:pt x="510" y="380"/>
                  </a:cubicBezTo>
                  <a:cubicBezTo>
                    <a:pt x="532" y="373"/>
                    <a:pt x="548" y="344"/>
                    <a:pt x="565" y="344"/>
                  </a:cubicBezTo>
                  <a:cubicBezTo>
                    <a:pt x="583" y="344"/>
                    <a:pt x="607" y="318"/>
                    <a:pt x="625" y="324"/>
                  </a:cubicBezTo>
                  <a:cubicBezTo>
                    <a:pt x="643" y="331"/>
                    <a:pt x="665" y="362"/>
                    <a:pt x="687" y="344"/>
                  </a:cubicBezTo>
                  <a:cubicBezTo>
                    <a:pt x="709" y="327"/>
                    <a:pt x="716" y="342"/>
                    <a:pt x="747" y="304"/>
                  </a:cubicBezTo>
                  <a:cubicBezTo>
                    <a:pt x="778" y="267"/>
                    <a:pt x="798" y="273"/>
                    <a:pt x="838" y="278"/>
                  </a:cubicBezTo>
                  <a:cubicBezTo>
                    <a:pt x="884" y="283"/>
                    <a:pt x="904" y="260"/>
                    <a:pt x="917" y="234"/>
                  </a:cubicBezTo>
                  <a:cubicBezTo>
                    <a:pt x="930" y="207"/>
                    <a:pt x="970" y="207"/>
                    <a:pt x="995" y="189"/>
                  </a:cubicBezTo>
                  <a:cubicBezTo>
                    <a:pt x="1019" y="172"/>
                    <a:pt x="1068" y="152"/>
                    <a:pt x="1083" y="145"/>
                  </a:cubicBezTo>
                  <a:cubicBezTo>
                    <a:pt x="1091" y="142"/>
                    <a:pt x="1092" y="134"/>
                    <a:pt x="1092" y="124"/>
                  </a:cubicBezTo>
                  <a:cubicBezTo>
                    <a:pt x="1057" y="95"/>
                    <a:pt x="1041" y="128"/>
                    <a:pt x="1009" y="9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13573125" y="6340475"/>
              <a:ext cx="331788" cy="149225"/>
            </a:xfrm>
            <a:custGeom>
              <a:avLst/>
              <a:gdLst>
                <a:gd name="T0" fmla="*/ 274 w 693"/>
                <a:gd name="T1" fmla="*/ 242 h 312"/>
                <a:gd name="T2" fmla="*/ 345 w 693"/>
                <a:gd name="T3" fmla="*/ 298 h 312"/>
                <a:gd name="T4" fmla="*/ 349 w 693"/>
                <a:gd name="T5" fmla="*/ 304 h 312"/>
                <a:gd name="T6" fmla="*/ 450 w 693"/>
                <a:gd name="T7" fmla="*/ 284 h 312"/>
                <a:gd name="T8" fmla="*/ 539 w 693"/>
                <a:gd name="T9" fmla="*/ 293 h 312"/>
                <a:gd name="T10" fmla="*/ 534 w 693"/>
                <a:gd name="T11" fmla="*/ 271 h 312"/>
                <a:gd name="T12" fmla="*/ 602 w 693"/>
                <a:gd name="T13" fmla="*/ 292 h 312"/>
                <a:gd name="T14" fmla="*/ 678 w 693"/>
                <a:gd name="T15" fmla="*/ 298 h 312"/>
                <a:gd name="T16" fmla="*/ 646 w 693"/>
                <a:gd name="T17" fmla="*/ 254 h 312"/>
                <a:gd name="T18" fmla="*/ 666 w 693"/>
                <a:gd name="T19" fmla="*/ 217 h 312"/>
                <a:gd name="T20" fmla="*/ 605 w 693"/>
                <a:gd name="T21" fmla="*/ 186 h 312"/>
                <a:gd name="T22" fmla="*/ 573 w 693"/>
                <a:gd name="T23" fmla="*/ 124 h 312"/>
                <a:gd name="T24" fmla="*/ 538 w 693"/>
                <a:gd name="T25" fmla="*/ 110 h 312"/>
                <a:gd name="T26" fmla="*/ 436 w 693"/>
                <a:gd name="T27" fmla="*/ 124 h 312"/>
                <a:gd name="T28" fmla="*/ 374 w 693"/>
                <a:gd name="T29" fmla="*/ 93 h 312"/>
                <a:gd name="T30" fmla="*/ 312 w 693"/>
                <a:gd name="T31" fmla="*/ 53 h 312"/>
                <a:gd name="T32" fmla="*/ 157 w 693"/>
                <a:gd name="T33" fmla="*/ 39 h 312"/>
                <a:gd name="T34" fmla="*/ 38 w 693"/>
                <a:gd name="T35" fmla="*/ 4 h 312"/>
                <a:gd name="T36" fmla="*/ 0 w 693"/>
                <a:gd name="T37" fmla="*/ 22 h 312"/>
                <a:gd name="T38" fmla="*/ 154 w 693"/>
                <a:gd name="T39" fmla="*/ 107 h 312"/>
                <a:gd name="T40" fmla="*/ 193 w 693"/>
                <a:gd name="T41" fmla="*/ 211 h 312"/>
                <a:gd name="T42" fmla="*/ 170 w 693"/>
                <a:gd name="T43" fmla="*/ 245 h 312"/>
                <a:gd name="T44" fmla="*/ 274 w 693"/>
                <a:gd name="T45" fmla="*/ 2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3" h="312">
                  <a:moveTo>
                    <a:pt x="274" y="242"/>
                  </a:moveTo>
                  <a:cubicBezTo>
                    <a:pt x="306" y="227"/>
                    <a:pt x="318" y="262"/>
                    <a:pt x="345" y="298"/>
                  </a:cubicBezTo>
                  <a:cubicBezTo>
                    <a:pt x="347" y="300"/>
                    <a:pt x="348" y="302"/>
                    <a:pt x="349" y="304"/>
                  </a:cubicBezTo>
                  <a:cubicBezTo>
                    <a:pt x="386" y="299"/>
                    <a:pt x="413" y="288"/>
                    <a:pt x="450" y="284"/>
                  </a:cubicBezTo>
                  <a:cubicBezTo>
                    <a:pt x="477" y="281"/>
                    <a:pt x="512" y="287"/>
                    <a:pt x="539" y="293"/>
                  </a:cubicBezTo>
                  <a:cubicBezTo>
                    <a:pt x="534" y="284"/>
                    <a:pt x="531" y="277"/>
                    <a:pt x="534" y="271"/>
                  </a:cubicBezTo>
                  <a:cubicBezTo>
                    <a:pt x="542" y="254"/>
                    <a:pt x="587" y="277"/>
                    <a:pt x="602" y="292"/>
                  </a:cubicBezTo>
                  <a:cubicBezTo>
                    <a:pt x="616" y="307"/>
                    <a:pt x="664" y="312"/>
                    <a:pt x="678" y="298"/>
                  </a:cubicBezTo>
                  <a:cubicBezTo>
                    <a:pt x="693" y="283"/>
                    <a:pt x="655" y="268"/>
                    <a:pt x="646" y="254"/>
                  </a:cubicBezTo>
                  <a:cubicBezTo>
                    <a:pt x="641" y="246"/>
                    <a:pt x="653" y="231"/>
                    <a:pt x="666" y="217"/>
                  </a:cubicBezTo>
                  <a:cubicBezTo>
                    <a:pt x="640" y="203"/>
                    <a:pt x="614" y="183"/>
                    <a:pt x="605" y="186"/>
                  </a:cubicBezTo>
                  <a:cubicBezTo>
                    <a:pt x="591" y="190"/>
                    <a:pt x="591" y="124"/>
                    <a:pt x="573" y="124"/>
                  </a:cubicBezTo>
                  <a:cubicBezTo>
                    <a:pt x="556" y="124"/>
                    <a:pt x="556" y="110"/>
                    <a:pt x="538" y="110"/>
                  </a:cubicBezTo>
                  <a:cubicBezTo>
                    <a:pt x="520" y="110"/>
                    <a:pt x="454" y="110"/>
                    <a:pt x="436" y="124"/>
                  </a:cubicBezTo>
                  <a:cubicBezTo>
                    <a:pt x="419" y="137"/>
                    <a:pt x="396" y="93"/>
                    <a:pt x="374" y="93"/>
                  </a:cubicBezTo>
                  <a:cubicBezTo>
                    <a:pt x="352" y="93"/>
                    <a:pt x="326" y="70"/>
                    <a:pt x="312" y="53"/>
                  </a:cubicBezTo>
                  <a:cubicBezTo>
                    <a:pt x="299" y="35"/>
                    <a:pt x="188" y="62"/>
                    <a:pt x="157" y="39"/>
                  </a:cubicBezTo>
                  <a:cubicBezTo>
                    <a:pt x="126" y="17"/>
                    <a:pt x="69" y="0"/>
                    <a:pt x="38" y="4"/>
                  </a:cubicBezTo>
                  <a:cubicBezTo>
                    <a:pt x="30" y="5"/>
                    <a:pt x="16" y="12"/>
                    <a:pt x="0" y="22"/>
                  </a:cubicBezTo>
                  <a:cubicBezTo>
                    <a:pt x="59" y="55"/>
                    <a:pt x="143" y="46"/>
                    <a:pt x="154" y="107"/>
                  </a:cubicBezTo>
                  <a:cubicBezTo>
                    <a:pt x="168" y="178"/>
                    <a:pt x="208" y="150"/>
                    <a:pt x="193" y="211"/>
                  </a:cubicBezTo>
                  <a:cubicBezTo>
                    <a:pt x="190" y="223"/>
                    <a:pt x="181" y="234"/>
                    <a:pt x="170" y="245"/>
                  </a:cubicBezTo>
                  <a:cubicBezTo>
                    <a:pt x="216" y="248"/>
                    <a:pt x="259" y="248"/>
                    <a:pt x="274" y="2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12912725" y="6423025"/>
              <a:ext cx="896938" cy="355600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15419388" y="6783388"/>
              <a:ext cx="112713" cy="104775"/>
            </a:xfrm>
            <a:custGeom>
              <a:avLst/>
              <a:gdLst>
                <a:gd name="T0" fmla="*/ 113 w 237"/>
                <a:gd name="T1" fmla="*/ 2 h 221"/>
                <a:gd name="T2" fmla="*/ 0 w 237"/>
                <a:gd name="T3" fmla="*/ 67 h 221"/>
                <a:gd name="T4" fmla="*/ 17 w 237"/>
                <a:gd name="T5" fmla="*/ 95 h 221"/>
                <a:gd name="T6" fmla="*/ 76 w 237"/>
                <a:gd name="T7" fmla="*/ 162 h 221"/>
                <a:gd name="T8" fmla="*/ 86 w 237"/>
                <a:gd name="T9" fmla="*/ 221 h 221"/>
                <a:gd name="T10" fmla="*/ 129 w 237"/>
                <a:gd name="T11" fmla="*/ 217 h 221"/>
                <a:gd name="T12" fmla="*/ 228 w 237"/>
                <a:gd name="T13" fmla="*/ 97 h 221"/>
                <a:gd name="T14" fmla="*/ 113 w 237"/>
                <a:gd name="T15" fmla="*/ 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1">
                  <a:moveTo>
                    <a:pt x="113" y="2"/>
                  </a:moveTo>
                  <a:cubicBezTo>
                    <a:pt x="78" y="0"/>
                    <a:pt x="10" y="35"/>
                    <a:pt x="0" y="67"/>
                  </a:cubicBezTo>
                  <a:cubicBezTo>
                    <a:pt x="7" y="75"/>
                    <a:pt x="14" y="84"/>
                    <a:pt x="17" y="95"/>
                  </a:cubicBezTo>
                  <a:cubicBezTo>
                    <a:pt x="25" y="123"/>
                    <a:pt x="48" y="146"/>
                    <a:pt x="76" y="162"/>
                  </a:cubicBezTo>
                  <a:cubicBezTo>
                    <a:pt x="93" y="172"/>
                    <a:pt x="91" y="198"/>
                    <a:pt x="86" y="221"/>
                  </a:cubicBezTo>
                  <a:cubicBezTo>
                    <a:pt x="102" y="221"/>
                    <a:pt x="118" y="219"/>
                    <a:pt x="129" y="217"/>
                  </a:cubicBezTo>
                  <a:cubicBezTo>
                    <a:pt x="157" y="210"/>
                    <a:pt x="219" y="122"/>
                    <a:pt x="228" y="97"/>
                  </a:cubicBezTo>
                  <a:cubicBezTo>
                    <a:pt x="237" y="73"/>
                    <a:pt x="151" y="4"/>
                    <a:pt x="113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17576800" y="6384925"/>
              <a:ext cx="328613" cy="312737"/>
            </a:xfrm>
            <a:custGeom>
              <a:avLst/>
              <a:gdLst>
                <a:gd name="T0" fmla="*/ 659 w 686"/>
                <a:gd name="T1" fmla="*/ 32 h 651"/>
                <a:gd name="T2" fmla="*/ 575 w 686"/>
                <a:gd name="T3" fmla="*/ 0 h 651"/>
                <a:gd name="T4" fmla="*/ 517 w 686"/>
                <a:gd name="T5" fmla="*/ 77 h 651"/>
                <a:gd name="T6" fmla="*/ 447 w 686"/>
                <a:gd name="T7" fmla="*/ 128 h 651"/>
                <a:gd name="T8" fmla="*/ 408 w 686"/>
                <a:gd name="T9" fmla="*/ 167 h 651"/>
                <a:gd name="T10" fmla="*/ 344 w 686"/>
                <a:gd name="T11" fmla="*/ 186 h 651"/>
                <a:gd name="T12" fmla="*/ 279 w 686"/>
                <a:gd name="T13" fmla="*/ 161 h 651"/>
                <a:gd name="T14" fmla="*/ 215 w 686"/>
                <a:gd name="T15" fmla="*/ 231 h 651"/>
                <a:gd name="T16" fmla="*/ 29 w 686"/>
                <a:gd name="T17" fmla="*/ 334 h 651"/>
                <a:gd name="T18" fmla="*/ 0 w 686"/>
                <a:gd name="T19" fmla="*/ 378 h 651"/>
                <a:gd name="T20" fmla="*/ 115 w 686"/>
                <a:gd name="T21" fmla="*/ 434 h 651"/>
                <a:gd name="T22" fmla="*/ 56 w 686"/>
                <a:gd name="T23" fmla="*/ 542 h 651"/>
                <a:gd name="T24" fmla="*/ 73 w 686"/>
                <a:gd name="T25" fmla="*/ 603 h 651"/>
                <a:gd name="T26" fmla="*/ 124 w 686"/>
                <a:gd name="T27" fmla="*/ 628 h 651"/>
                <a:gd name="T28" fmla="*/ 200 w 686"/>
                <a:gd name="T29" fmla="*/ 613 h 651"/>
                <a:gd name="T30" fmla="*/ 224 w 686"/>
                <a:gd name="T31" fmla="*/ 627 h 651"/>
                <a:gd name="T32" fmla="*/ 283 w 686"/>
                <a:gd name="T33" fmla="*/ 582 h 651"/>
                <a:gd name="T34" fmla="*/ 373 w 686"/>
                <a:gd name="T35" fmla="*/ 563 h 651"/>
                <a:gd name="T36" fmla="*/ 426 w 686"/>
                <a:gd name="T37" fmla="*/ 543 h 651"/>
                <a:gd name="T38" fmla="*/ 337 w 686"/>
                <a:gd name="T39" fmla="*/ 460 h 651"/>
                <a:gd name="T40" fmla="*/ 365 w 686"/>
                <a:gd name="T41" fmla="*/ 371 h 651"/>
                <a:gd name="T42" fmla="*/ 540 w 686"/>
                <a:gd name="T43" fmla="*/ 265 h 651"/>
                <a:gd name="T44" fmla="*/ 575 w 686"/>
                <a:gd name="T45" fmla="*/ 144 h 651"/>
                <a:gd name="T46" fmla="*/ 686 w 686"/>
                <a:gd name="T47" fmla="*/ 36 h 651"/>
                <a:gd name="T48" fmla="*/ 659 w 686"/>
                <a:gd name="T49" fmla="*/ 32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6" h="651">
                  <a:moveTo>
                    <a:pt x="659" y="32"/>
                  </a:moveTo>
                  <a:cubicBezTo>
                    <a:pt x="620" y="45"/>
                    <a:pt x="607" y="0"/>
                    <a:pt x="575" y="0"/>
                  </a:cubicBezTo>
                  <a:cubicBezTo>
                    <a:pt x="543" y="0"/>
                    <a:pt x="549" y="77"/>
                    <a:pt x="517" y="77"/>
                  </a:cubicBezTo>
                  <a:cubicBezTo>
                    <a:pt x="485" y="77"/>
                    <a:pt x="492" y="122"/>
                    <a:pt x="447" y="128"/>
                  </a:cubicBezTo>
                  <a:cubicBezTo>
                    <a:pt x="402" y="135"/>
                    <a:pt x="389" y="135"/>
                    <a:pt x="408" y="167"/>
                  </a:cubicBezTo>
                  <a:cubicBezTo>
                    <a:pt x="427" y="199"/>
                    <a:pt x="382" y="186"/>
                    <a:pt x="344" y="186"/>
                  </a:cubicBezTo>
                  <a:cubicBezTo>
                    <a:pt x="305" y="186"/>
                    <a:pt x="305" y="161"/>
                    <a:pt x="279" y="161"/>
                  </a:cubicBezTo>
                  <a:cubicBezTo>
                    <a:pt x="254" y="161"/>
                    <a:pt x="234" y="206"/>
                    <a:pt x="215" y="231"/>
                  </a:cubicBezTo>
                  <a:cubicBezTo>
                    <a:pt x="196" y="257"/>
                    <a:pt x="67" y="315"/>
                    <a:pt x="29" y="334"/>
                  </a:cubicBezTo>
                  <a:cubicBezTo>
                    <a:pt x="18" y="340"/>
                    <a:pt x="8" y="357"/>
                    <a:pt x="0" y="378"/>
                  </a:cubicBezTo>
                  <a:cubicBezTo>
                    <a:pt x="47" y="382"/>
                    <a:pt x="94" y="408"/>
                    <a:pt x="115" y="434"/>
                  </a:cubicBezTo>
                  <a:cubicBezTo>
                    <a:pt x="143" y="470"/>
                    <a:pt x="82" y="510"/>
                    <a:pt x="56" y="542"/>
                  </a:cubicBezTo>
                  <a:cubicBezTo>
                    <a:pt x="29" y="575"/>
                    <a:pt x="72" y="576"/>
                    <a:pt x="73" y="603"/>
                  </a:cubicBezTo>
                  <a:cubicBezTo>
                    <a:pt x="75" y="629"/>
                    <a:pt x="110" y="651"/>
                    <a:pt x="124" y="628"/>
                  </a:cubicBezTo>
                  <a:cubicBezTo>
                    <a:pt x="137" y="604"/>
                    <a:pt x="159" y="613"/>
                    <a:pt x="200" y="613"/>
                  </a:cubicBezTo>
                  <a:cubicBezTo>
                    <a:pt x="212" y="613"/>
                    <a:pt x="219" y="619"/>
                    <a:pt x="224" y="627"/>
                  </a:cubicBezTo>
                  <a:cubicBezTo>
                    <a:pt x="247" y="608"/>
                    <a:pt x="274" y="591"/>
                    <a:pt x="283" y="582"/>
                  </a:cubicBezTo>
                  <a:cubicBezTo>
                    <a:pt x="298" y="566"/>
                    <a:pt x="338" y="563"/>
                    <a:pt x="373" y="563"/>
                  </a:cubicBezTo>
                  <a:cubicBezTo>
                    <a:pt x="395" y="563"/>
                    <a:pt x="410" y="556"/>
                    <a:pt x="426" y="543"/>
                  </a:cubicBezTo>
                  <a:cubicBezTo>
                    <a:pt x="388" y="502"/>
                    <a:pt x="352" y="468"/>
                    <a:pt x="337" y="460"/>
                  </a:cubicBezTo>
                  <a:cubicBezTo>
                    <a:pt x="304" y="439"/>
                    <a:pt x="324" y="381"/>
                    <a:pt x="365" y="371"/>
                  </a:cubicBezTo>
                  <a:cubicBezTo>
                    <a:pt x="407" y="361"/>
                    <a:pt x="509" y="282"/>
                    <a:pt x="540" y="265"/>
                  </a:cubicBezTo>
                  <a:cubicBezTo>
                    <a:pt x="571" y="247"/>
                    <a:pt x="550" y="190"/>
                    <a:pt x="575" y="144"/>
                  </a:cubicBezTo>
                  <a:cubicBezTo>
                    <a:pt x="588" y="120"/>
                    <a:pt x="637" y="74"/>
                    <a:pt x="686" y="36"/>
                  </a:cubicBezTo>
                  <a:cubicBezTo>
                    <a:pt x="676" y="32"/>
                    <a:pt x="666" y="30"/>
                    <a:pt x="659" y="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15519400" y="7081838"/>
              <a:ext cx="366713" cy="212725"/>
            </a:xfrm>
            <a:custGeom>
              <a:avLst/>
              <a:gdLst>
                <a:gd name="T0" fmla="*/ 752 w 765"/>
                <a:gd name="T1" fmla="*/ 282 h 443"/>
                <a:gd name="T2" fmla="*/ 729 w 765"/>
                <a:gd name="T3" fmla="*/ 282 h 443"/>
                <a:gd name="T4" fmla="*/ 598 w 765"/>
                <a:gd name="T5" fmla="*/ 257 h 443"/>
                <a:gd name="T6" fmla="*/ 406 w 765"/>
                <a:gd name="T7" fmla="*/ 180 h 443"/>
                <a:gd name="T8" fmla="*/ 202 w 765"/>
                <a:gd name="T9" fmla="*/ 31 h 443"/>
                <a:gd name="T10" fmla="*/ 122 w 765"/>
                <a:gd name="T11" fmla="*/ 16 h 443"/>
                <a:gd name="T12" fmla="*/ 61 w 765"/>
                <a:gd name="T13" fmla="*/ 35 h 443"/>
                <a:gd name="T14" fmla="*/ 16 w 765"/>
                <a:gd name="T15" fmla="*/ 92 h 443"/>
                <a:gd name="T16" fmla="*/ 0 w 765"/>
                <a:gd name="T17" fmla="*/ 167 h 443"/>
                <a:gd name="T18" fmla="*/ 51 w 765"/>
                <a:gd name="T19" fmla="*/ 206 h 443"/>
                <a:gd name="T20" fmla="*/ 130 w 765"/>
                <a:gd name="T21" fmla="*/ 246 h 443"/>
                <a:gd name="T22" fmla="*/ 205 w 765"/>
                <a:gd name="T23" fmla="*/ 285 h 443"/>
                <a:gd name="T24" fmla="*/ 288 w 765"/>
                <a:gd name="T25" fmla="*/ 332 h 443"/>
                <a:gd name="T26" fmla="*/ 382 w 765"/>
                <a:gd name="T27" fmla="*/ 317 h 443"/>
                <a:gd name="T28" fmla="*/ 438 w 765"/>
                <a:gd name="T29" fmla="*/ 372 h 443"/>
                <a:gd name="T30" fmla="*/ 568 w 765"/>
                <a:gd name="T31" fmla="*/ 423 h 443"/>
                <a:gd name="T32" fmla="*/ 741 w 765"/>
                <a:gd name="T33" fmla="*/ 407 h 443"/>
                <a:gd name="T34" fmla="*/ 745 w 765"/>
                <a:gd name="T35" fmla="*/ 305 h 443"/>
                <a:gd name="T36" fmla="*/ 752 w 765"/>
                <a:gd name="T37" fmla="*/ 28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5" h="443">
                  <a:moveTo>
                    <a:pt x="752" y="282"/>
                  </a:moveTo>
                  <a:cubicBezTo>
                    <a:pt x="745" y="282"/>
                    <a:pt x="738" y="281"/>
                    <a:pt x="729" y="282"/>
                  </a:cubicBezTo>
                  <a:cubicBezTo>
                    <a:pt x="671" y="284"/>
                    <a:pt x="636" y="255"/>
                    <a:pt x="598" y="257"/>
                  </a:cubicBezTo>
                  <a:cubicBezTo>
                    <a:pt x="561" y="259"/>
                    <a:pt x="452" y="217"/>
                    <a:pt x="406" y="180"/>
                  </a:cubicBezTo>
                  <a:cubicBezTo>
                    <a:pt x="359" y="142"/>
                    <a:pt x="233" y="62"/>
                    <a:pt x="202" y="31"/>
                  </a:cubicBezTo>
                  <a:cubicBezTo>
                    <a:pt x="171" y="0"/>
                    <a:pt x="127" y="0"/>
                    <a:pt x="122" y="16"/>
                  </a:cubicBezTo>
                  <a:cubicBezTo>
                    <a:pt x="118" y="30"/>
                    <a:pt x="96" y="31"/>
                    <a:pt x="61" y="35"/>
                  </a:cubicBezTo>
                  <a:cubicBezTo>
                    <a:pt x="52" y="50"/>
                    <a:pt x="16" y="71"/>
                    <a:pt x="16" y="92"/>
                  </a:cubicBezTo>
                  <a:cubicBezTo>
                    <a:pt x="16" y="116"/>
                    <a:pt x="0" y="147"/>
                    <a:pt x="0" y="167"/>
                  </a:cubicBezTo>
                  <a:cubicBezTo>
                    <a:pt x="0" y="186"/>
                    <a:pt x="39" y="190"/>
                    <a:pt x="51" y="206"/>
                  </a:cubicBezTo>
                  <a:cubicBezTo>
                    <a:pt x="63" y="222"/>
                    <a:pt x="126" y="230"/>
                    <a:pt x="130" y="246"/>
                  </a:cubicBezTo>
                  <a:cubicBezTo>
                    <a:pt x="134" y="261"/>
                    <a:pt x="177" y="281"/>
                    <a:pt x="205" y="285"/>
                  </a:cubicBezTo>
                  <a:cubicBezTo>
                    <a:pt x="232" y="289"/>
                    <a:pt x="272" y="320"/>
                    <a:pt x="288" y="332"/>
                  </a:cubicBezTo>
                  <a:cubicBezTo>
                    <a:pt x="303" y="344"/>
                    <a:pt x="363" y="317"/>
                    <a:pt x="382" y="317"/>
                  </a:cubicBezTo>
                  <a:cubicBezTo>
                    <a:pt x="402" y="317"/>
                    <a:pt x="434" y="352"/>
                    <a:pt x="438" y="372"/>
                  </a:cubicBezTo>
                  <a:cubicBezTo>
                    <a:pt x="441" y="391"/>
                    <a:pt x="544" y="403"/>
                    <a:pt x="568" y="423"/>
                  </a:cubicBezTo>
                  <a:cubicBezTo>
                    <a:pt x="591" y="443"/>
                    <a:pt x="717" y="431"/>
                    <a:pt x="741" y="407"/>
                  </a:cubicBezTo>
                  <a:cubicBezTo>
                    <a:pt x="765" y="383"/>
                    <a:pt x="745" y="340"/>
                    <a:pt x="745" y="305"/>
                  </a:cubicBezTo>
                  <a:cubicBezTo>
                    <a:pt x="745" y="293"/>
                    <a:pt x="748" y="287"/>
                    <a:pt x="752" y="2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16051213" y="7178675"/>
              <a:ext cx="409575" cy="903287"/>
            </a:xfrm>
            <a:custGeom>
              <a:avLst/>
              <a:gdLst>
                <a:gd name="T0" fmla="*/ 690 w 854"/>
                <a:gd name="T1" fmla="*/ 1715 h 1886"/>
                <a:gd name="T2" fmla="*/ 659 w 854"/>
                <a:gd name="T3" fmla="*/ 1640 h 1886"/>
                <a:gd name="T4" fmla="*/ 619 w 854"/>
                <a:gd name="T5" fmla="*/ 1518 h 1886"/>
                <a:gd name="T6" fmla="*/ 584 w 854"/>
                <a:gd name="T7" fmla="*/ 1411 h 1886"/>
                <a:gd name="T8" fmla="*/ 599 w 854"/>
                <a:gd name="T9" fmla="*/ 1340 h 1886"/>
                <a:gd name="T10" fmla="*/ 603 w 854"/>
                <a:gd name="T11" fmla="*/ 1293 h 1886"/>
                <a:gd name="T12" fmla="*/ 584 w 854"/>
                <a:gd name="T13" fmla="*/ 1226 h 1886"/>
                <a:gd name="T14" fmla="*/ 509 w 854"/>
                <a:gd name="T15" fmla="*/ 1135 h 1886"/>
                <a:gd name="T16" fmla="*/ 529 w 854"/>
                <a:gd name="T17" fmla="*/ 978 h 1886"/>
                <a:gd name="T18" fmla="*/ 584 w 854"/>
                <a:gd name="T19" fmla="*/ 946 h 1886"/>
                <a:gd name="T20" fmla="*/ 659 w 854"/>
                <a:gd name="T21" fmla="*/ 922 h 1886"/>
                <a:gd name="T22" fmla="*/ 749 w 854"/>
                <a:gd name="T23" fmla="*/ 871 h 1886"/>
                <a:gd name="T24" fmla="*/ 801 w 854"/>
                <a:gd name="T25" fmla="*/ 828 h 1886"/>
                <a:gd name="T26" fmla="*/ 852 w 854"/>
                <a:gd name="T27" fmla="*/ 745 h 1886"/>
                <a:gd name="T28" fmla="*/ 854 w 854"/>
                <a:gd name="T29" fmla="*/ 745 h 1886"/>
                <a:gd name="T30" fmla="*/ 809 w 854"/>
                <a:gd name="T31" fmla="*/ 755 h 1886"/>
                <a:gd name="T32" fmla="*/ 747 w 854"/>
                <a:gd name="T33" fmla="*/ 721 h 1886"/>
                <a:gd name="T34" fmla="*/ 691 w 854"/>
                <a:gd name="T35" fmla="*/ 695 h 1886"/>
                <a:gd name="T36" fmla="*/ 691 w 854"/>
                <a:gd name="T37" fmla="*/ 628 h 1886"/>
                <a:gd name="T38" fmla="*/ 654 w 854"/>
                <a:gd name="T39" fmla="*/ 584 h 1886"/>
                <a:gd name="T40" fmla="*/ 623 w 854"/>
                <a:gd name="T41" fmla="*/ 502 h 1886"/>
                <a:gd name="T42" fmla="*/ 532 w 854"/>
                <a:gd name="T43" fmla="*/ 485 h 1886"/>
                <a:gd name="T44" fmla="*/ 514 w 854"/>
                <a:gd name="T45" fmla="*/ 436 h 1886"/>
                <a:gd name="T46" fmla="*/ 596 w 854"/>
                <a:gd name="T47" fmla="*/ 297 h 1886"/>
                <a:gd name="T48" fmla="*/ 621 w 854"/>
                <a:gd name="T49" fmla="*/ 150 h 1886"/>
                <a:gd name="T50" fmla="*/ 581 w 854"/>
                <a:gd name="T51" fmla="*/ 102 h 1886"/>
                <a:gd name="T52" fmla="*/ 559 w 854"/>
                <a:gd name="T53" fmla="*/ 46 h 1886"/>
                <a:gd name="T54" fmla="*/ 492 w 854"/>
                <a:gd name="T55" fmla="*/ 18 h 1886"/>
                <a:gd name="T56" fmla="*/ 475 w 854"/>
                <a:gd name="T57" fmla="*/ 27 h 1886"/>
                <a:gd name="T58" fmla="*/ 477 w 854"/>
                <a:gd name="T59" fmla="*/ 28 h 1886"/>
                <a:gd name="T60" fmla="*/ 454 w 854"/>
                <a:gd name="T61" fmla="*/ 75 h 1886"/>
                <a:gd name="T62" fmla="*/ 462 w 854"/>
                <a:gd name="T63" fmla="*/ 142 h 1886"/>
                <a:gd name="T64" fmla="*/ 418 w 854"/>
                <a:gd name="T65" fmla="*/ 142 h 1886"/>
                <a:gd name="T66" fmla="*/ 335 w 854"/>
                <a:gd name="T67" fmla="*/ 178 h 1886"/>
                <a:gd name="T68" fmla="*/ 268 w 854"/>
                <a:gd name="T69" fmla="*/ 256 h 1886"/>
                <a:gd name="T70" fmla="*/ 241 w 854"/>
                <a:gd name="T71" fmla="*/ 379 h 1886"/>
                <a:gd name="T72" fmla="*/ 205 w 854"/>
                <a:gd name="T73" fmla="*/ 501 h 1886"/>
                <a:gd name="T74" fmla="*/ 127 w 854"/>
                <a:gd name="T75" fmla="*/ 497 h 1886"/>
                <a:gd name="T76" fmla="*/ 107 w 854"/>
                <a:gd name="T77" fmla="*/ 595 h 1886"/>
                <a:gd name="T78" fmla="*/ 79 w 854"/>
                <a:gd name="T79" fmla="*/ 702 h 1886"/>
                <a:gd name="T80" fmla="*/ 36 w 854"/>
                <a:gd name="T81" fmla="*/ 777 h 1886"/>
                <a:gd name="T82" fmla="*/ 0 w 854"/>
                <a:gd name="T83" fmla="*/ 806 h 1886"/>
                <a:gd name="T84" fmla="*/ 94 w 854"/>
                <a:gd name="T85" fmla="*/ 905 h 1886"/>
                <a:gd name="T86" fmla="*/ 207 w 854"/>
                <a:gd name="T87" fmla="*/ 1107 h 1886"/>
                <a:gd name="T88" fmla="*/ 193 w 854"/>
                <a:gd name="T89" fmla="*/ 1267 h 1886"/>
                <a:gd name="T90" fmla="*/ 234 w 854"/>
                <a:gd name="T91" fmla="*/ 1322 h 1886"/>
                <a:gd name="T92" fmla="*/ 331 w 854"/>
                <a:gd name="T93" fmla="*/ 1310 h 1886"/>
                <a:gd name="T94" fmla="*/ 416 w 854"/>
                <a:gd name="T95" fmla="*/ 1210 h 1886"/>
                <a:gd name="T96" fmla="*/ 467 w 854"/>
                <a:gd name="T97" fmla="*/ 1250 h 1886"/>
                <a:gd name="T98" fmla="*/ 507 w 854"/>
                <a:gd name="T99" fmla="*/ 1360 h 1886"/>
                <a:gd name="T100" fmla="*/ 559 w 854"/>
                <a:gd name="T101" fmla="*/ 1576 h 1886"/>
                <a:gd name="T102" fmla="*/ 597 w 854"/>
                <a:gd name="T103" fmla="*/ 1734 h 1886"/>
                <a:gd name="T104" fmla="*/ 610 w 854"/>
                <a:gd name="T105" fmla="*/ 1852 h 1886"/>
                <a:gd name="T106" fmla="*/ 604 w 854"/>
                <a:gd name="T107" fmla="*/ 1879 h 1886"/>
                <a:gd name="T108" fmla="*/ 690 w 854"/>
                <a:gd name="T109" fmla="*/ 1715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1886">
                  <a:moveTo>
                    <a:pt x="690" y="1715"/>
                  </a:moveTo>
                  <a:cubicBezTo>
                    <a:pt x="690" y="1675"/>
                    <a:pt x="659" y="1671"/>
                    <a:pt x="659" y="1640"/>
                  </a:cubicBezTo>
                  <a:cubicBezTo>
                    <a:pt x="659" y="1608"/>
                    <a:pt x="659" y="1553"/>
                    <a:pt x="619" y="1518"/>
                  </a:cubicBezTo>
                  <a:cubicBezTo>
                    <a:pt x="580" y="1482"/>
                    <a:pt x="560" y="1431"/>
                    <a:pt x="584" y="1411"/>
                  </a:cubicBezTo>
                  <a:cubicBezTo>
                    <a:pt x="607" y="1391"/>
                    <a:pt x="588" y="1336"/>
                    <a:pt x="599" y="1340"/>
                  </a:cubicBezTo>
                  <a:cubicBezTo>
                    <a:pt x="611" y="1344"/>
                    <a:pt x="627" y="1305"/>
                    <a:pt x="603" y="1293"/>
                  </a:cubicBezTo>
                  <a:cubicBezTo>
                    <a:pt x="580" y="1281"/>
                    <a:pt x="603" y="1234"/>
                    <a:pt x="584" y="1226"/>
                  </a:cubicBezTo>
                  <a:cubicBezTo>
                    <a:pt x="564" y="1218"/>
                    <a:pt x="509" y="1155"/>
                    <a:pt x="509" y="1135"/>
                  </a:cubicBezTo>
                  <a:cubicBezTo>
                    <a:pt x="509" y="1116"/>
                    <a:pt x="525" y="1005"/>
                    <a:pt x="529" y="978"/>
                  </a:cubicBezTo>
                  <a:cubicBezTo>
                    <a:pt x="532" y="950"/>
                    <a:pt x="572" y="946"/>
                    <a:pt x="584" y="946"/>
                  </a:cubicBezTo>
                  <a:cubicBezTo>
                    <a:pt x="596" y="946"/>
                    <a:pt x="643" y="950"/>
                    <a:pt x="659" y="922"/>
                  </a:cubicBezTo>
                  <a:cubicBezTo>
                    <a:pt x="674" y="895"/>
                    <a:pt x="741" y="891"/>
                    <a:pt x="749" y="871"/>
                  </a:cubicBezTo>
                  <a:cubicBezTo>
                    <a:pt x="757" y="852"/>
                    <a:pt x="801" y="852"/>
                    <a:pt x="801" y="828"/>
                  </a:cubicBezTo>
                  <a:cubicBezTo>
                    <a:pt x="801" y="804"/>
                    <a:pt x="852" y="745"/>
                    <a:pt x="852" y="745"/>
                  </a:cubicBezTo>
                  <a:cubicBezTo>
                    <a:pt x="852" y="745"/>
                    <a:pt x="853" y="745"/>
                    <a:pt x="854" y="745"/>
                  </a:cubicBezTo>
                  <a:cubicBezTo>
                    <a:pt x="848" y="735"/>
                    <a:pt x="835" y="744"/>
                    <a:pt x="809" y="755"/>
                  </a:cubicBezTo>
                  <a:cubicBezTo>
                    <a:pt x="764" y="772"/>
                    <a:pt x="742" y="748"/>
                    <a:pt x="747" y="721"/>
                  </a:cubicBezTo>
                  <a:cubicBezTo>
                    <a:pt x="751" y="695"/>
                    <a:pt x="716" y="695"/>
                    <a:pt x="691" y="695"/>
                  </a:cubicBezTo>
                  <a:cubicBezTo>
                    <a:pt x="667" y="695"/>
                    <a:pt x="683" y="655"/>
                    <a:pt x="691" y="628"/>
                  </a:cubicBezTo>
                  <a:cubicBezTo>
                    <a:pt x="700" y="602"/>
                    <a:pt x="683" y="586"/>
                    <a:pt x="654" y="584"/>
                  </a:cubicBezTo>
                  <a:cubicBezTo>
                    <a:pt x="625" y="582"/>
                    <a:pt x="612" y="520"/>
                    <a:pt x="623" y="502"/>
                  </a:cubicBezTo>
                  <a:cubicBezTo>
                    <a:pt x="634" y="485"/>
                    <a:pt x="563" y="469"/>
                    <a:pt x="532" y="485"/>
                  </a:cubicBezTo>
                  <a:cubicBezTo>
                    <a:pt x="501" y="500"/>
                    <a:pt x="523" y="458"/>
                    <a:pt x="514" y="436"/>
                  </a:cubicBezTo>
                  <a:cubicBezTo>
                    <a:pt x="505" y="414"/>
                    <a:pt x="554" y="338"/>
                    <a:pt x="596" y="297"/>
                  </a:cubicBezTo>
                  <a:cubicBezTo>
                    <a:pt x="638" y="254"/>
                    <a:pt x="621" y="199"/>
                    <a:pt x="621" y="150"/>
                  </a:cubicBezTo>
                  <a:cubicBezTo>
                    <a:pt x="621" y="102"/>
                    <a:pt x="601" y="102"/>
                    <a:pt x="581" y="102"/>
                  </a:cubicBezTo>
                  <a:cubicBezTo>
                    <a:pt x="561" y="102"/>
                    <a:pt x="559" y="73"/>
                    <a:pt x="559" y="46"/>
                  </a:cubicBezTo>
                  <a:cubicBezTo>
                    <a:pt x="559" y="20"/>
                    <a:pt x="517" y="0"/>
                    <a:pt x="492" y="18"/>
                  </a:cubicBezTo>
                  <a:cubicBezTo>
                    <a:pt x="489" y="20"/>
                    <a:pt x="483" y="23"/>
                    <a:pt x="475" y="27"/>
                  </a:cubicBezTo>
                  <a:cubicBezTo>
                    <a:pt x="476" y="28"/>
                    <a:pt x="477" y="28"/>
                    <a:pt x="477" y="28"/>
                  </a:cubicBezTo>
                  <a:cubicBezTo>
                    <a:pt x="477" y="28"/>
                    <a:pt x="469" y="67"/>
                    <a:pt x="454" y="75"/>
                  </a:cubicBezTo>
                  <a:cubicBezTo>
                    <a:pt x="438" y="83"/>
                    <a:pt x="438" y="107"/>
                    <a:pt x="462" y="142"/>
                  </a:cubicBezTo>
                  <a:cubicBezTo>
                    <a:pt x="485" y="178"/>
                    <a:pt x="426" y="162"/>
                    <a:pt x="418" y="142"/>
                  </a:cubicBezTo>
                  <a:cubicBezTo>
                    <a:pt x="410" y="122"/>
                    <a:pt x="363" y="154"/>
                    <a:pt x="335" y="178"/>
                  </a:cubicBezTo>
                  <a:cubicBezTo>
                    <a:pt x="308" y="201"/>
                    <a:pt x="268" y="213"/>
                    <a:pt x="268" y="256"/>
                  </a:cubicBezTo>
                  <a:cubicBezTo>
                    <a:pt x="268" y="300"/>
                    <a:pt x="233" y="343"/>
                    <a:pt x="241" y="379"/>
                  </a:cubicBezTo>
                  <a:cubicBezTo>
                    <a:pt x="249" y="414"/>
                    <a:pt x="201" y="481"/>
                    <a:pt x="205" y="501"/>
                  </a:cubicBezTo>
                  <a:cubicBezTo>
                    <a:pt x="209" y="520"/>
                    <a:pt x="138" y="497"/>
                    <a:pt x="127" y="497"/>
                  </a:cubicBezTo>
                  <a:cubicBezTo>
                    <a:pt x="115" y="497"/>
                    <a:pt x="123" y="572"/>
                    <a:pt x="107" y="595"/>
                  </a:cubicBezTo>
                  <a:cubicBezTo>
                    <a:pt x="91" y="619"/>
                    <a:pt x="103" y="702"/>
                    <a:pt x="79" y="702"/>
                  </a:cubicBezTo>
                  <a:cubicBezTo>
                    <a:pt x="56" y="702"/>
                    <a:pt x="36" y="777"/>
                    <a:pt x="36" y="777"/>
                  </a:cubicBezTo>
                  <a:cubicBezTo>
                    <a:pt x="36" y="777"/>
                    <a:pt x="17" y="790"/>
                    <a:pt x="0" y="806"/>
                  </a:cubicBezTo>
                  <a:cubicBezTo>
                    <a:pt x="19" y="845"/>
                    <a:pt x="55" y="888"/>
                    <a:pt x="94" y="905"/>
                  </a:cubicBezTo>
                  <a:cubicBezTo>
                    <a:pt x="151" y="928"/>
                    <a:pt x="190" y="1045"/>
                    <a:pt x="207" y="1107"/>
                  </a:cubicBezTo>
                  <a:cubicBezTo>
                    <a:pt x="225" y="1169"/>
                    <a:pt x="213" y="1232"/>
                    <a:pt x="193" y="1267"/>
                  </a:cubicBezTo>
                  <a:cubicBezTo>
                    <a:pt x="172" y="1303"/>
                    <a:pt x="200" y="1304"/>
                    <a:pt x="234" y="1322"/>
                  </a:cubicBezTo>
                  <a:cubicBezTo>
                    <a:pt x="268" y="1340"/>
                    <a:pt x="306" y="1346"/>
                    <a:pt x="331" y="1310"/>
                  </a:cubicBezTo>
                  <a:cubicBezTo>
                    <a:pt x="357" y="1275"/>
                    <a:pt x="408" y="1250"/>
                    <a:pt x="416" y="1210"/>
                  </a:cubicBezTo>
                  <a:cubicBezTo>
                    <a:pt x="423" y="1170"/>
                    <a:pt x="447" y="1229"/>
                    <a:pt x="467" y="1250"/>
                  </a:cubicBezTo>
                  <a:cubicBezTo>
                    <a:pt x="488" y="1271"/>
                    <a:pt x="503" y="1310"/>
                    <a:pt x="507" y="1360"/>
                  </a:cubicBezTo>
                  <a:cubicBezTo>
                    <a:pt x="511" y="1411"/>
                    <a:pt x="516" y="1536"/>
                    <a:pt x="559" y="1576"/>
                  </a:cubicBezTo>
                  <a:cubicBezTo>
                    <a:pt x="601" y="1616"/>
                    <a:pt x="609" y="1703"/>
                    <a:pt x="597" y="1734"/>
                  </a:cubicBezTo>
                  <a:cubicBezTo>
                    <a:pt x="585" y="1765"/>
                    <a:pt x="619" y="1818"/>
                    <a:pt x="610" y="1852"/>
                  </a:cubicBezTo>
                  <a:cubicBezTo>
                    <a:pt x="609" y="1859"/>
                    <a:pt x="607" y="1868"/>
                    <a:pt x="604" y="1879"/>
                  </a:cubicBezTo>
                  <a:cubicBezTo>
                    <a:pt x="643" y="1886"/>
                    <a:pt x="690" y="1715"/>
                    <a:pt x="690" y="17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15913100" y="7194550"/>
              <a:ext cx="144463" cy="87312"/>
            </a:xfrm>
            <a:custGeom>
              <a:avLst/>
              <a:gdLst>
                <a:gd name="T0" fmla="*/ 291 w 302"/>
                <a:gd name="T1" fmla="*/ 60 h 182"/>
                <a:gd name="T2" fmla="*/ 176 w 302"/>
                <a:gd name="T3" fmla="*/ 29 h 182"/>
                <a:gd name="T4" fmla="*/ 94 w 302"/>
                <a:gd name="T5" fmla="*/ 15 h 182"/>
                <a:gd name="T6" fmla="*/ 23 w 302"/>
                <a:gd name="T7" fmla="*/ 77 h 182"/>
                <a:gd name="T8" fmla="*/ 0 w 302"/>
                <a:gd name="T9" fmla="*/ 119 h 182"/>
                <a:gd name="T10" fmla="*/ 26 w 302"/>
                <a:gd name="T11" fmla="*/ 143 h 182"/>
                <a:gd name="T12" fmla="*/ 93 w 302"/>
                <a:gd name="T13" fmla="*/ 158 h 182"/>
                <a:gd name="T14" fmla="*/ 188 w 302"/>
                <a:gd name="T15" fmla="*/ 166 h 182"/>
                <a:gd name="T16" fmla="*/ 286 w 302"/>
                <a:gd name="T17" fmla="*/ 154 h 182"/>
                <a:gd name="T18" fmla="*/ 275 w 302"/>
                <a:gd name="T19" fmla="*/ 68 h 182"/>
                <a:gd name="T20" fmla="*/ 291 w 302"/>
                <a:gd name="T21" fmla="*/ 6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182">
                  <a:moveTo>
                    <a:pt x="291" y="60"/>
                  </a:moveTo>
                  <a:cubicBezTo>
                    <a:pt x="232" y="5"/>
                    <a:pt x="215" y="50"/>
                    <a:pt x="176" y="29"/>
                  </a:cubicBezTo>
                  <a:cubicBezTo>
                    <a:pt x="134" y="6"/>
                    <a:pt x="114" y="0"/>
                    <a:pt x="94" y="15"/>
                  </a:cubicBezTo>
                  <a:cubicBezTo>
                    <a:pt x="74" y="31"/>
                    <a:pt x="43" y="29"/>
                    <a:pt x="23" y="77"/>
                  </a:cubicBezTo>
                  <a:cubicBezTo>
                    <a:pt x="16" y="93"/>
                    <a:pt x="8" y="108"/>
                    <a:pt x="0" y="119"/>
                  </a:cubicBezTo>
                  <a:cubicBezTo>
                    <a:pt x="7" y="134"/>
                    <a:pt x="18" y="145"/>
                    <a:pt x="26" y="143"/>
                  </a:cubicBezTo>
                  <a:cubicBezTo>
                    <a:pt x="42" y="139"/>
                    <a:pt x="62" y="166"/>
                    <a:pt x="93" y="158"/>
                  </a:cubicBezTo>
                  <a:cubicBezTo>
                    <a:pt x="125" y="150"/>
                    <a:pt x="145" y="178"/>
                    <a:pt x="188" y="166"/>
                  </a:cubicBezTo>
                  <a:cubicBezTo>
                    <a:pt x="231" y="154"/>
                    <a:pt x="271" y="182"/>
                    <a:pt x="286" y="154"/>
                  </a:cubicBezTo>
                  <a:cubicBezTo>
                    <a:pt x="302" y="127"/>
                    <a:pt x="275" y="68"/>
                    <a:pt x="275" y="68"/>
                  </a:cubicBezTo>
                  <a:cubicBezTo>
                    <a:pt x="275" y="68"/>
                    <a:pt x="282" y="64"/>
                    <a:pt x="291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16511588" y="7445375"/>
              <a:ext cx="352425" cy="735012"/>
            </a:xfrm>
            <a:custGeom>
              <a:avLst/>
              <a:gdLst>
                <a:gd name="T0" fmla="*/ 544 w 736"/>
                <a:gd name="T1" fmla="*/ 189 h 1535"/>
                <a:gd name="T2" fmla="*/ 445 w 736"/>
                <a:gd name="T3" fmla="*/ 114 h 1535"/>
                <a:gd name="T4" fmla="*/ 418 w 736"/>
                <a:gd name="T5" fmla="*/ 55 h 1535"/>
                <a:gd name="T6" fmla="*/ 335 w 736"/>
                <a:gd name="T7" fmla="*/ 12 h 1535"/>
                <a:gd name="T8" fmla="*/ 256 w 736"/>
                <a:gd name="T9" fmla="*/ 63 h 1535"/>
                <a:gd name="T10" fmla="*/ 189 w 736"/>
                <a:gd name="T11" fmla="*/ 75 h 1535"/>
                <a:gd name="T12" fmla="*/ 103 w 736"/>
                <a:gd name="T13" fmla="*/ 75 h 1535"/>
                <a:gd name="T14" fmla="*/ 28 w 736"/>
                <a:gd name="T15" fmla="*/ 83 h 1535"/>
                <a:gd name="T16" fmla="*/ 0 w 736"/>
                <a:gd name="T17" fmla="*/ 104 h 1535"/>
                <a:gd name="T18" fmla="*/ 36 w 736"/>
                <a:gd name="T19" fmla="*/ 156 h 1535"/>
                <a:gd name="T20" fmla="*/ 87 w 736"/>
                <a:gd name="T21" fmla="*/ 232 h 1535"/>
                <a:gd name="T22" fmla="*/ 169 w 736"/>
                <a:gd name="T23" fmla="*/ 277 h 1535"/>
                <a:gd name="T24" fmla="*/ 239 w 736"/>
                <a:gd name="T25" fmla="*/ 296 h 1535"/>
                <a:gd name="T26" fmla="*/ 270 w 736"/>
                <a:gd name="T27" fmla="*/ 371 h 1535"/>
                <a:gd name="T28" fmla="*/ 195 w 736"/>
                <a:gd name="T29" fmla="*/ 416 h 1535"/>
                <a:gd name="T30" fmla="*/ 302 w 736"/>
                <a:gd name="T31" fmla="*/ 511 h 1535"/>
                <a:gd name="T32" fmla="*/ 353 w 736"/>
                <a:gd name="T33" fmla="*/ 599 h 1535"/>
                <a:gd name="T34" fmla="*/ 435 w 736"/>
                <a:gd name="T35" fmla="*/ 707 h 1535"/>
                <a:gd name="T36" fmla="*/ 517 w 736"/>
                <a:gd name="T37" fmla="*/ 782 h 1535"/>
                <a:gd name="T38" fmla="*/ 536 w 736"/>
                <a:gd name="T39" fmla="*/ 884 h 1535"/>
                <a:gd name="T40" fmla="*/ 568 w 736"/>
                <a:gd name="T41" fmla="*/ 1048 h 1535"/>
                <a:gd name="T42" fmla="*/ 498 w 736"/>
                <a:gd name="T43" fmla="*/ 1162 h 1535"/>
                <a:gd name="T44" fmla="*/ 410 w 736"/>
                <a:gd name="T45" fmla="*/ 1219 h 1535"/>
                <a:gd name="T46" fmla="*/ 410 w 736"/>
                <a:gd name="T47" fmla="*/ 1307 h 1535"/>
                <a:gd name="T48" fmla="*/ 296 w 736"/>
                <a:gd name="T49" fmla="*/ 1307 h 1535"/>
                <a:gd name="T50" fmla="*/ 234 w 736"/>
                <a:gd name="T51" fmla="*/ 1355 h 1535"/>
                <a:gd name="T52" fmla="*/ 278 w 736"/>
                <a:gd name="T53" fmla="*/ 1389 h 1535"/>
                <a:gd name="T54" fmla="*/ 250 w 736"/>
                <a:gd name="T55" fmla="*/ 1476 h 1535"/>
                <a:gd name="T56" fmla="*/ 301 w 736"/>
                <a:gd name="T57" fmla="*/ 1516 h 1535"/>
                <a:gd name="T58" fmla="*/ 391 w 736"/>
                <a:gd name="T59" fmla="*/ 1446 h 1535"/>
                <a:gd name="T60" fmla="*/ 414 w 736"/>
                <a:gd name="T61" fmla="*/ 1408 h 1535"/>
                <a:gd name="T62" fmla="*/ 441 w 736"/>
                <a:gd name="T63" fmla="*/ 1355 h 1535"/>
                <a:gd name="T64" fmla="*/ 503 w 736"/>
                <a:gd name="T65" fmla="*/ 1345 h 1535"/>
                <a:gd name="T66" fmla="*/ 639 w 736"/>
                <a:gd name="T67" fmla="*/ 1280 h 1535"/>
                <a:gd name="T68" fmla="*/ 717 w 736"/>
                <a:gd name="T69" fmla="*/ 1147 h 1535"/>
                <a:gd name="T70" fmla="*/ 693 w 736"/>
                <a:gd name="T71" fmla="*/ 915 h 1535"/>
                <a:gd name="T72" fmla="*/ 599 w 736"/>
                <a:gd name="T73" fmla="*/ 759 h 1535"/>
                <a:gd name="T74" fmla="*/ 438 w 736"/>
                <a:gd name="T75" fmla="*/ 623 h 1535"/>
                <a:gd name="T76" fmla="*/ 394 w 736"/>
                <a:gd name="T77" fmla="*/ 546 h 1535"/>
                <a:gd name="T78" fmla="*/ 368 w 736"/>
                <a:gd name="T79" fmla="*/ 411 h 1535"/>
                <a:gd name="T80" fmla="*/ 439 w 736"/>
                <a:gd name="T81" fmla="*/ 323 h 1535"/>
                <a:gd name="T82" fmla="*/ 478 w 736"/>
                <a:gd name="T83" fmla="*/ 264 h 1535"/>
                <a:gd name="T84" fmla="*/ 556 w 736"/>
                <a:gd name="T85" fmla="*/ 213 h 1535"/>
                <a:gd name="T86" fmla="*/ 564 w 736"/>
                <a:gd name="T87" fmla="*/ 205 h 1535"/>
                <a:gd name="T88" fmla="*/ 544 w 736"/>
                <a:gd name="T89" fmla="*/ 189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1535">
                  <a:moveTo>
                    <a:pt x="544" y="189"/>
                  </a:moveTo>
                  <a:cubicBezTo>
                    <a:pt x="516" y="185"/>
                    <a:pt x="445" y="134"/>
                    <a:pt x="445" y="114"/>
                  </a:cubicBezTo>
                  <a:cubicBezTo>
                    <a:pt x="445" y="94"/>
                    <a:pt x="481" y="63"/>
                    <a:pt x="418" y="55"/>
                  </a:cubicBezTo>
                  <a:cubicBezTo>
                    <a:pt x="355" y="47"/>
                    <a:pt x="347" y="23"/>
                    <a:pt x="335" y="12"/>
                  </a:cubicBezTo>
                  <a:cubicBezTo>
                    <a:pt x="323" y="0"/>
                    <a:pt x="272" y="35"/>
                    <a:pt x="256" y="63"/>
                  </a:cubicBezTo>
                  <a:cubicBezTo>
                    <a:pt x="240" y="91"/>
                    <a:pt x="225" y="55"/>
                    <a:pt x="189" y="75"/>
                  </a:cubicBezTo>
                  <a:cubicBezTo>
                    <a:pt x="154" y="94"/>
                    <a:pt x="118" y="47"/>
                    <a:pt x="103" y="75"/>
                  </a:cubicBezTo>
                  <a:cubicBezTo>
                    <a:pt x="87" y="102"/>
                    <a:pt x="47" y="59"/>
                    <a:pt x="28" y="83"/>
                  </a:cubicBezTo>
                  <a:cubicBezTo>
                    <a:pt x="20" y="92"/>
                    <a:pt x="10" y="99"/>
                    <a:pt x="0" y="104"/>
                  </a:cubicBezTo>
                  <a:cubicBezTo>
                    <a:pt x="18" y="123"/>
                    <a:pt x="36" y="142"/>
                    <a:pt x="36" y="156"/>
                  </a:cubicBezTo>
                  <a:cubicBezTo>
                    <a:pt x="36" y="182"/>
                    <a:pt x="87" y="201"/>
                    <a:pt x="87" y="232"/>
                  </a:cubicBezTo>
                  <a:cubicBezTo>
                    <a:pt x="87" y="264"/>
                    <a:pt x="150" y="289"/>
                    <a:pt x="169" y="277"/>
                  </a:cubicBezTo>
                  <a:cubicBezTo>
                    <a:pt x="188" y="264"/>
                    <a:pt x="233" y="251"/>
                    <a:pt x="239" y="296"/>
                  </a:cubicBezTo>
                  <a:cubicBezTo>
                    <a:pt x="245" y="340"/>
                    <a:pt x="270" y="340"/>
                    <a:pt x="270" y="371"/>
                  </a:cubicBezTo>
                  <a:cubicBezTo>
                    <a:pt x="270" y="403"/>
                    <a:pt x="207" y="384"/>
                    <a:pt x="195" y="416"/>
                  </a:cubicBezTo>
                  <a:cubicBezTo>
                    <a:pt x="182" y="447"/>
                    <a:pt x="302" y="485"/>
                    <a:pt x="302" y="511"/>
                  </a:cubicBezTo>
                  <a:cubicBezTo>
                    <a:pt x="302" y="536"/>
                    <a:pt x="340" y="568"/>
                    <a:pt x="353" y="599"/>
                  </a:cubicBezTo>
                  <a:cubicBezTo>
                    <a:pt x="365" y="631"/>
                    <a:pt x="422" y="669"/>
                    <a:pt x="435" y="707"/>
                  </a:cubicBezTo>
                  <a:cubicBezTo>
                    <a:pt x="447" y="744"/>
                    <a:pt x="498" y="763"/>
                    <a:pt x="517" y="782"/>
                  </a:cubicBezTo>
                  <a:cubicBezTo>
                    <a:pt x="536" y="801"/>
                    <a:pt x="542" y="846"/>
                    <a:pt x="536" y="884"/>
                  </a:cubicBezTo>
                  <a:cubicBezTo>
                    <a:pt x="530" y="922"/>
                    <a:pt x="530" y="991"/>
                    <a:pt x="568" y="1048"/>
                  </a:cubicBezTo>
                  <a:cubicBezTo>
                    <a:pt x="606" y="1105"/>
                    <a:pt x="523" y="1130"/>
                    <a:pt x="498" y="1162"/>
                  </a:cubicBezTo>
                  <a:cubicBezTo>
                    <a:pt x="473" y="1193"/>
                    <a:pt x="485" y="1238"/>
                    <a:pt x="410" y="1219"/>
                  </a:cubicBezTo>
                  <a:cubicBezTo>
                    <a:pt x="334" y="1200"/>
                    <a:pt x="422" y="1282"/>
                    <a:pt x="410" y="1307"/>
                  </a:cubicBezTo>
                  <a:cubicBezTo>
                    <a:pt x="397" y="1333"/>
                    <a:pt x="296" y="1282"/>
                    <a:pt x="296" y="1307"/>
                  </a:cubicBezTo>
                  <a:cubicBezTo>
                    <a:pt x="296" y="1322"/>
                    <a:pt x="262" y="1342"/>
                    <a:pt x="234" y="1355"/>
                  </a:cubicBezTo>
                  <a:cubicBezTo>
                    <a:pt x="245" y="1370"/>
                    <a:pt x="261" y="1378"/>
                    <a:pt x="278" y="1389"/>
                  </a:cubicBezTo>
                  <a:cubicBezTo>
                    <a:pt x="302" y="1404"/>
                    <a:pt x="249" y="1429"/>
                    <a:pt x="250" y="1476"/>
                  </a:cubicBezTo>
                  <a:cubicBezTo>
                    <a:pt x="252" y="1523"/>
                    <a:pt x="287" y="1535"/>
                    <a:pt x="301" y="1516"/>
                  </a:cubicBezTo>
                  <a:cubicBezTo>
                    <a:pt x="314" y="1497"/>
                    <a:pt x="368" y="1454"/>
                    <a:pt x="391" y="1446"/>
                  </a:cubicBezTo>
                  <a:cubicBezTo>
                    <a:pt x="413" y="1439"/>
                    <a:pt x="391" y="1407"/>
                    <a:pt x="414" y="1408"/>
                  </a:cubicBezTo>
                  <a:cubicBezTo>
                    <a:pt x="438" y="1409"/>
                    <a:pt x="430" y="1374"/>
                    <a:pt x="441" y="1355"/>
                  </a:cubicBezTo>
                  <a:cubicBezTo>
                    <a:pt x="451" y="1336"/>
                    <a:pt x="467" y="1343"/>
                    <a:pt x="503" y="1345"/>
                  </a:cubicBezTo>
                  <a:cubicBezTo>
                    <a:pt x="538" y="1346"/>
                    <a:pt x="588" y="1312"/>
                    <a:pt x="639" y="1280"/>
                  </a:cubicBezTo>
                  <a:cubicBezTo>
                    <a:pt x="689" y="1247"/>
                    <a:pt x="698" y="1240"/>
                    <a:pt x="717" y="1147"/>
                  </a:cubicBezTo>
                  <a:cubicBezTo>
                    <a:pt x="736" y="1054"/>
                    <a:pt x="695" y="943"/>
                    <a:pt x="693" y="915"/>
                  </a:cubicBezTo>
                  <a:cubicBezTo>
                    <a:pt x="692" y="887"/>
                    <a:pt x="624" y="757"/>
                    <a:pt x="599" y="759"/>
                  </a:cubicBezTo>
                  <a:cubicBezTo>
                    <a:pt x="574" y="760"/>
                    <a:pt x="459" y="642"/>
                    <a:pt x="438" y="623"/>
                  </a:cubicBezTo>
                  <a:cubicBezTo>
                    <a:pt x="417" y="604"/>
                    <a:pt x="423" y="571"/>
                    <a:pt x="394" y="546"/>
                  </a:cubicBezTo>
                  <a:cubicBezTo>
                    <a:pt x="364" y="521"/>
                    <a:pt x="361" y="456"/>
                    <a:pt x="368" y="411"/>
                  </a:cubicBezTo>
                  <a:cubicBezTo>
                    <a:pt x="376" y="365"/>
                    <a:pt x="441" y="354"/>
                    <a:pt x="439" y="323"/>
                  </a:cubicBezTo>
                  <a:cubicBezTo>
                    <a:pt x="438" y="292"/>
                    <a:pt x="445" y="266"/>
                    <a:pt x="478" y="264"/>
                  </a:cubicBezTo>
                  <a:cubicBezTo>
                    <a:pt x="510" y="263"/>
                    <a:pt x="541" y="236"/>
                    <a:pt x="556" y="213"/>
                  </a:cubicBezTo>
                  <a:cubicBezTo>
                    <a:pt x="558" y="209"/>
                    <a:pt x="561" y="207"/>
                    <a:pt x="564" y="205"/>
                  </a:cubicBezTo>
                  <a:cubicBezTo>
                    <a:pt x="556" y="196"/>
                    <a:pt x="549" y="190"/>
                    <a:pt x="544" y="1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16511588" y="7886700"/>
              <a:ext cx="290513" cy="207962"/>
            </a:xfrm>
            <a:custGeom>
              <a:avLst/>
              <a:gdLst>
                <a:gd name="T0" fmla="*/ 298 w 608"/>
                <a:gd name="T1" fmla="*/ 386 h 434"/>
                <a:gd name="T2" fmla="*/ 412 w 608"/>
                <a:gd name="T3" fmla="*/ 386 h 434"/>
                <a:gd name="T4" fmla="*/ 412 w 608"/>
                <a:gd name="T5" fmla="*/ 298 h 434"/>
                <a:gd name="T6" fmla="*/ 500 w 608"/>
                <a:gd name="T7" fmla="*/ 241 h 434"/>
                <a:gd name="T8" fmla="*/ 570 w 608"/>
                <a:gd name="T9" fmla="*/ 127 h 434"/>
                <a:gd name="T10" fmla="*/ 535 w 608"/>
                <a:gd name="T11" fmla="*/ 3 h 434"/>
                <a:gd name="T12" fmla="*/ 464 w 608"/>
                <a:gd name="T13" fmla="*/ 17 h 434"/>
                <a:gd name="T14" fmla="*/ 396 w 608"/>
                <a:gd name="T15" fmla="*/ 38 h 434"/>
                <a:gd name="T16" fmla="*/ 366 w 608"/>
                <a:gd name="T17" fmla="*/ 64 h 434"/>
                <a:gd name="T18" fmla="*/ 311 w 608"/>
                <a:gd name="T19" fmla="*/ 25 h 434"/>
                <a:gd name="T20" fmla="*/ 174 w 608"/>
                <a:gd name="T21" fmla="*/ 21 h 434"/>
                <a:gd name="T22" fmla="*/ 38 w 608"/>
                <a:gd name="T23" fmla="*/ 89 h 434"/>
                <a:gd name="T24" fmla="*/ 42 w 608"/>
                <a:gd name="T25" fmla="*/ 179 h 434"/>
                <a:gd name="T26" fmla="*/ 55 w 608"/>
                <a:gd name="T27" fmla="*/ 255 h 434"/>
                <a:gd name="T28" fmla="*/ 54 w 608"/>
                <a:gd name="T29" fmla="*/ 258 h 434"/>
                <a:gd name="T30" fmla="*/ 81 w 608"/>
                <a:gd name="T31" fmla="*/ 348 h 434"/>
                <a:gd name="T32" fmla="*/ 143 w 608"/>
                <a:gd name="T33" fmla="*/ 359 h 434"/>
                <a:gd name="T34" fmla="*/ 148 w 608"/>
                <a:gd name="T35" fmla="*/ 412 h 434"/>
                <a:gd name="T36" fmla="*/ 227 w 608"/>
                <a:gd name="T37" fmla="*/ 419 h 434"/>
                <a:gd name="T38" fmla="*/ 236 w 608"/>
                <a:gd name="T39" fmla="*/ 434 h 434"/>
                <a:gd name="T40" fmla="*/ 298 w 608"/>
                <a:gd name="T41" fmla="*/ 38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8" h="434">
                  <a:moveTo>
                    <a:pt x="298" y="386"/>
                  </a:moveTo>
                  <a:cubicBezTo>
                    <a:pt x="298" y="361"/>
                    <a:pt x="399" y="412"/>
                    <a:pt x="412" y="386"/>
                  </a:cubicBezTo>
                  <a:cubicBezTo>
                    <a:pt x="424" y="361"/>
                    <a:pt x="336" y="279"/>
                    <a:pt x="412" y="298"/>
                  </a:cubicBezTo>
                  <a:cubicBezTo>
                    <a:pt x="487" y="317"/>
                    <a:pt x="475" y="272"/>
                    <a:pt x="500" y="241"/>
                  </a:cubicBezTo>
                  <a:cubicBezTo>
                    <a:pt x="525" y="209"/>
                    <a:pt x="608" y="184"/>
                    <a:pt x="570" y="127"/>
                  </a:cubicBezTo>
                  <a:cubicBezTo>
                    <a:pt x="543" y="87"/>
                    <a:pt x="535" y="40"/>
                    <a:pt x="535" y="3"/>
                  </a:cubicBezTo>
                  <a:cubicBezTo>
                    <a:pt x="511" y="22"/>
                    <a:pt x="481" y="24"/>
                    <a:pt x="464" y="17"/>
                  </a:cubicBezTo>
                  <a:cubicBezTo>
                    <a:pt x="443" y="8"/>
                    <a:pt x="396" y="4"/>
                    <a:pt x="396" y="38"/>
                  </a:cubicBezTo>
                  <a:cubicBezTo>
                    <a:pt x="396" y="72"/>
                    <a:pt x="362" y="81"/>
                    <a:pt x="366" y="64"/>
                  </a:cubicBezTo>
                  <a:cubicBezTo>
                    <a:pt x="370" y="47"/>
                    <a:pt x="332" y="51"/>
                    <a:pt x="311" y="25"/>
                  </a:cubicBezTo>
                  <a:cubicBezTo>
                    <a:pt x="289" y="0"/>
                    <a:pt x="213" y="34"/>
                    <a:pt x="174" y="21"/>
                  </a:cubicBezTo>
                  <a:cubicBezTo>
                    <a:pt x="136" y="8"/>
                    <a:pt x="77" y="42"/>
                    <a:pt x="38" y="89"/>
                  </a:cubicBezTo>
                  <a:cubicBezTo>
                    <a:pt x="0" y="136"/>
                    <a:pt x="42" y="136"/>
                    <a:pt x="42" y="179"/>
                  </a:cubicBezTo>
                  <a:cubicBezTo>
                    <a:pt x="42" y="221"/>
                    <a:pt x="68" y="221"/>
                    <a:pt x="55" y="255"/>
                  </a:cubicBezTo>
                  <a:cubicBezTo>
                    <a:pt x="55" y="256"/>
                    <a:pt x="55" y="257"/>
                    <a:pt x="54" y="258"/>
                  </a:cubicBezTo>
                  <a:cubicBezTo>
                    <a:pt x="92" y="275"/>
                    <a:pt x="77" y="322"/>
                    <a:pt x="81" y="348"/>
                  </a:cubicBezTo>
                  <a:cubicBezTo>
                    <a:pt x="86" y="376"/>
                    <a:pt x="123" y="360"/>
                    <a:pt x="143" y="359"/>
                  </a:cubicBezTo>
                  <a:cubicBezTo>
                    <a:pt x="164" y="357"/>
                    <a:pt x="130" y="391"/>
                    <a:pt x="148" y="412"/>
                  </a:cubicBezTo>
                  <a:cubicBezTo>
                    <a:pt x="165" y="432"/>
                    <a:pt x="217" y="394"/>
                    <a:pt x="227" y="419"/>
                  </a:cubicBezTo>
                  <a:cubicBezTo>
                    <a:pt x="230" y="425"/>
                    <a:pt x="233" y="430"/>
                    <a:pt x="236" y="434"/>
                  </a:cubicBezTo>
                  <a:cubicBezTo>
                    <a:pt x="264" y="421"/>
                    <a:pt x="298" y="401"/>
                    <a:pt x="298" y="38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16417925" y="7489825"/>
              <a:ext cx="354013" cy="434975"/>
            </a:xfrm>
            <a:custGeom>
              <a:avLst/>
              <a:gdLst>
                <a:gd name="T0" fmla="*/ 498 w 738"/>
                <a:gd name="T1" fmla="*/ 417 h 908"/>
                <a:gd name="T2" fmla="*/ 391 w 738"/>
                <a:gd name="T3" fmla="*/ 322 h 908"/>
                <a:gd name="T4" fmla="*/ 466 w 738"/>
                <a:gd name="T5" fmla="*/ 277 h 908"/>
                <a:gd name="T6" fmla="*/ 435 w 738"/>
                <a:gd name="T7" fmla="*/ 202 h 908"/>
                <a:gd name="T8" fmla="*/ 365 w 738"/>
                <a:gd name="T9" fmla="*/ 183 h 908"/>
                <a:gd name="T10" fmla="*/ 283 w 738"/>
                <a:gd name="T11" fmla="*/ 138 h 908"/>
                <a:gd name="T12" fmla="*/ 232 w 738"/>
                <a:gd name="T13" fmla="*/ 62 h 908"/>
                <a:gd name="T14" fmla="*/ 196 w 738"/>
                <a:gd name="T15" fmla="*/ 10 h 908"/>
                <a:gd name="T16" fmla="*/ 157 w 738"/>
                <a:gd name="T17" fmla="*/ 12 h 908"/>
                <a:gd name="T18" fmla="*/ 141 w 738"/>
                <a:gd name="T19" fmla="*/ 64 h 908"/>
                <a:gd name="T20" fmla="*/ 137 w 738"/>
                <a:gd name="T21" fmla="*/ 142 h 908"/>
                <a:gd name="T22" fmla="*/ 86 w 738"/>
                <a:gd name="T23" fmla="*/ 95 h 908"/>
                <a:gd name="T24" fmla="*/ 35 w 738"/>
                <a:gd name="T25" fmla="*/ 178 h 908"/>
                <a:gd name="T26" fmla="*/ 0 w 738"/>
                <a:gd name="T27" fmla="*/ 207 h 908"/>
                <a:gd name="T28" fmla="*/ 19 w 738"/>
                <a:gd name="T29" fmla="*/ 226 h 908"/>
                <a:gd name="T30" fmla="*/ 28 w 738"/>
                <a:gd name="T31" fmla="*/ 303 h 908"/>
                <a:gd name="T32" fmla="*/ 96 w 738"/>
                <a:gd name="T33" fmla="*/ 328 h 908"/>
                <a:gd name="T34" fmla="*/ 87 w 738"/>
                <a:gd name="T35" fmla="*/ 435 h 908"/>
                <a:gd name="T36" fmla="*/ 62 w 738"/>
                <a:gd name="T37" fmla="*/ 512 h 908"/>
                <a:gd name="T38" fmla="*/ 151 w 738"/>
                <a:gd name="T39" fmla="*/ 478 h 908"/>
                <a:gd name="T40" fmla="*/ 224 w 738"/>
                <a:gd name="T41" fmla="*/ 473 h 908"/>
                <a:gd name="T42" fmla="*/ 288 w 738"/>
                <a:gd name="T43" fmla="*/ 456 h 908"/>
                <a:gd name="T44" fmla="*/ 381 w 738"/>
                <a:gd name="T45" fmla="*/ 452 h 908"/>
                <a:gd name="T46" fmla="*/ 454 w 738"/>
                <a:gd name="T47" fmla="*/ 524 h 908"/>
                <a:gd name="T48" fmla="*/ 462 w 738"/>
                <a:gd name="T49" fmla="*/ 644 h 908"/>
                <a:gd name="T50" fmla="*/ 530 w 738"/>
                <a:gd name="T51" fmla="*/ 750 h 908"/>
                <a:gd name="T52" fmla="*/ 518 w 738"/>
                <a:gd name="T53" fmla="*/ 863 h 908"/>
                <a:gd name="T54" fmla="*/ 560 w 738"/>
                <a:gd name="T55" fmla="*/ 891 h 908"/>
                <a:gd name="T56" fmla="*/ 590 w 738"/>
                <a:gd name="T57" fmla="*/ 865 h 908"/>
                <a:gd name="T58" fmla="*/ 658 w 738"/>
                <a:gd name="T59" fmla="*/ 844 h 908"/>
                <a:gd name="T60" fmla="*/ 729 w 738"/>
                <a:gd name="T61" fmla="*/ 830 h 908"/>
                <a:gd name="T62" fmla="*/ 732 w 738"/>
                <a:gd name="T63" fmla="*/ 790 h 908"/>
                <a:gd name="T64" fmla="*/ 713 w 738"/>
                <a:gd name="T65" fmla="*/ 688 h 908"/>
                <a:gd name="T66" fmla="*/ 631 w 738"/>
                <a:gd name="T67" fmla="*/ 613 h 908"/>
                <a:gd name="T68" fmla="*/ 549 w 738"/>
                <a:gd name="T69" fmla="*/ 505 h 908"/>
                <a:gd name="T70" fmla="*/ 498 w 738"/>
                <a:gd name="T71" fmla="*/ 41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8" h="908">
                  <a:moveTo>
                    <a:pt x="498" y="417"/>
                  </a:moveTo>
                  <a:cubicBezTo>
                    <a:pt x="498" y="391"/>
                    <a:pt x="378" y="353"/>
                    <a:pt x="391" y="322"/>
                  </a:cubicBezTo>
                  <a:cubicBezTo>
                    <a:pt x="403" y="290"/>
                    <a:pt x="466" y="309"/>
                    <a:pt x="466" y="277"/>
                  </a:cubicBezTo>
                  <a:cubicBezTo>
                    <a:pt x="466" y="246"/>
                    <a:pt x="441" y="246"/>
                    <a:pt x="435" y="202"/>
                  </a:cubicBezTo>
                  <a:cubicBezTo>
                    <a:pt x="429" y="157"/>
                    <a:pt x="384" y="170"/>
                    <a:pt x="365" y="183"/>
                  </a:cubicBezTo>
                  <a:cubicBezTo>
                    <a:pt x="346" y="195"/>
                    <a:pt x="283" y="170"/>
                    <a:pt x="283" y="138"/>
                  </a:cubicBezTo>
                  <a:cubicBezTo>
                    <a:pt x="283" y="107"/>
                    <a:pt x="232" y="88"/>
                    <a:pt x="232" y="62"/>
                  </a:cubicBezTo>
                  <a:cubicBezTo>
                    <a:pt x="232" y="48"/>
                    <a:pt x="214" y="29"/>
                    <a:pt x="196" y="10"/>
                  </a:cubicBezTo>
                  <a:cubicBezTo>
                    <a:pt x="180" y="18"/>
                    <a:pt x="164" y="20"/>
                    <a:pt x="157" y="12"/>
                  </a:cubicBezTo>
                  <a:cubicBezTo>
                    <a:pt x="145" y="0"/>
                    <a:pt x="129" y="52"/>
                    <a:pt x="141" y="64"/>
                  </a:cubicBezTo>
                  <a:cubicBezTo>
                    <a:pt x="153" y="75"/>
                    <a:pt x="168" y="150"/>
                    <a:pt x="137" y="142"/>
                  </a:cubicBezTo>
                  <a:cubicBezTo>
                    <a:pt x="105" y="134"/>
                    <a:pt x="105" y="91"/>
                    <a:pt x="86" y="95"/>
                  </a:cubicBezTo>
                  <a:cubicBezTo>
                    <a:pt x="86" y="95"/>
                    <a:pt x="35" y="154"/>
                    <a:pt x="35" y="178"/>
                  </a:cubicBezTo>
                  <a:cubicBezTo>
                    <a:pt x="35" y="194"/>
                    <a:pt x="15" y="199"/>
                    <a:pt x="0" y="207"/>
                  </a:cubicBezTo>
                  <a:cubicBezTo>
                    <a:pt x="9" y="215"/>
                    <a:pt x="17" y="222"/>
                    <a:pt x="19" y="226"/>
                  </a:cubicBezTo>
                  <a:cubicBezTo>
                    <a:pt x="28" y="239"/>
                    <a:pt x="15" y="273"/>
                    <a:pt x="28" y="303"/>
                  </a:cubicBezTo>
                  <a:cubicBezTo>
                    <a:pt x="40" y="333"/>
                    <a:pt x="83" y="286"/>
                    <a:pt x="96" y="328"/>
                  </a:cubicBezTo>
                  <a:cubicBezTo>
                    <a:pt x="109" y="371"/>
                    <a:pt x="87" y="392"/>
                    <a:pt x="87" y="435"/>
                  </a:cubicBezTo>
                  <a:cubicBezTo>
                    <a:pt x="87" y="478"/>
                    <a:pt x="53" y="473"/>
                    <a:pt x="62" y="512"/>
                  </a:cubicBezTo>
                  <a:cubicBezTo>
                    <a:pt x="70" y="550"/>
                    <a:pt x="117" y="503"/>
                    <a:pt x="151" y="478"/>
                  </a:cubicBezTo>
                  <a:cubicBezTo>
                    <a:pt x="185" y="452"/>
                    <a:pt x="211" y="456"/>
                    <a:pt x="224" y="473"/>
                  </a:cubicBezTo>
                  <a:cubicBezTo>
                    <a:pt x="236" y="490"/>
                    <a:pt x="279" y="478"/>
                    <a:pt x="288" y="456"/>
                  </a:cubicBezTo>
                  <a:cubicBezTo>
                    <a:pt x="296" y="435"/>
                    <a:pt x="360" y="426"/>
                    <a:pt x="381" y="452"/>
                  </a:cubicBezTo>
                  <a:cubicBezTo>
                    <a:pt x="403" y="478"/>
                    <a:pt x="424" y="507"/>
                    <a:pt x="454" y="524"/>
                  </a:cubicBezTo>
                  <a:cubicBezTo>
                    <a:pt x="483" y="541"/>
                    <a:pt x="432" y="635"/>
                    <a:pt x="462" y="644"/>
                  </a:cubicBezTo>
                  <a:cubicBezTo>
                    <a:pt x="492" y="652"/>
                    <a:pt x="535" y="699"/>
                    <a:pt x="530" y="750"/>
                  </a:cubicBezTo>
                  <a:cubicBezTo>
                    <a:pt x="527" y="794"/>
                    <a:pt x="551" y="826"/>
                    <a:pt x="518" y="863"/>
                  </a:cubicBezTo>
                  <a:cubicBezTo>
                    <a:pt x="539" y="877"/>
                    <a:pt x="564" y="877"/>
                    <a:pt x="560" y="891"/>
                  </a:cubicBezTo>
                  <a:cubicBezTo>
                    <a:pt x="556" y="908"/>
                    <a:pt x="590" y="899"/>
                    <a:pt x="590" y="865"/>
                  </a:cubicBezTo>
                  <a:cubicBezTo>
                    <a:pt x="590" y="831"/>
                    <a:pt x="637" y="835"/>
                    <a:pt x="658" y="844"/>
                  </a:cubicBezTo>
                  <a:cubicBezTo>
                    <a:pt x="675" y="851"/>
                    <a:pt x="705" y="849"/>
                    <a:pt x="729" y="830"/>
                  </a:cubicBezTo>
                  <a:cubicBezTo>
                    <a:pt x="729" y="815"/>
                    <a:pt x="730" y="801"/>
                    <a:pt x="732" y="790"/>
                  </a:cubicBezTo>
                  <a:cubicBezTo>
                    <a:pt x="738" y="752"/>
                    <a:pt x="732" y="707"/>
                    <a:pt x="713" y="688"/>
                  </a:cubicBezTo>
                  <a:cubicBezTo>
                    <a:pt x="694" y="669"/>
                    <a:pt x="643" y="650"/>
                    <a:pt x="631" y="613"/>
                  </a:cubicBezTo>
                  <a:cubicBezTo>
                    <a:pt x="618" y="575"/>
                    <a:pt x="561" y="537"/>
                    <a:pt x="549" y="505"/>
                  </a:cubicBezTo>
                  <a:cubicBezTo>
                    <a:pt x="536" y="474"/>
                    <a:pt x="498" y="442"/>
                    <a:pt x="498" y="4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16295688" y="7589838"/>
              <a:ext cx="385763" cy="727075"/>
            </a:xfrm>
            <a:custGeom>
              <a:avLst/>
              <a:gdLst>
                <a:gd name="T0" fmla="*/ 493 w 808"/>
                <a:gd name="T1" fmla="*/ 799 h 1518"/>
                <a:gd name="T2" fmla="*/ 489 w 808"/>
                <a:gd name="T3" fmla="*/ 709 h 1518"/>
                <a:gd name="T4" fmla="*/ 625 w 808"/>
                <a:gd name="T5" fmla="*/ 641 h 1518"/>
                <a:gd name="T6" fmla="*/ 762 w 808"/>
                <a:gd name="T7" fmla="*/ 645 h 1518"/>
                <a:gd name="T8" fmla="*/ 775 w 808"/>
                <a:gd name="T9" fmla="*/ 656 h 1518"/>
                <a:gd name="T10" fmla="*/ 787 w 808"/>
                <a:gd name="T11" fmla="*/ 543 h 1518"/>
                <a:gd name="T12" fmla="*/ 719 w 808"/>
                <a:gd name="T13" fmla="*/ 437 h 1518"/>
                <a:gd name="T14" fmla="*/ 711 w 808"/>
                <a:gd name="T15" fmla="*/ 317 h 1518"/>
                <a:gd name="T16" fmla="*/ 638 w 808"/>
                <a:gd name="T17" fmla="*/ 245 h 1518"/>
                <a:gd name="T18" fmla="*/ 545 w 808"/>
                <a:gd name="T19" fmla="*/ 249 h 1518"/>
                <a:gd name="T20" fmla="*/ 481 w 808"/>
                <a:gd name="T21" fmla="*/ 266 h 1518"/>
                <a:gd name="T22" fmla="*/ 408 w 808"/>
                <a:gd name="T23" fmla="*/ 271 h 1518"/>
                <a:gd name="T24" fmla="*/ 319 w 808"/>
                <a:gd name="T25" fmla="*/ 305 h 1518"/>
                <a:gd name="T26" fmla="*/ 344 w 808"/>
                <a:gd name="T27" fmla="*/ 228 h 1518"/>
                <a:gd name="T28" fmla="*/ 353 w 808"/>
                <a:gd name="T29" fmla="*/ 121 h 1518"/>
                <a:gd name="T30" fmla="*/ 285 w 808"/>
                <a:gd name="T31" fmla="*/ 96 h 1518"/>
                <a:gd name="T32" fmla="*/ 276 w 808"/>
                <a:gd name="T33" fmla="*/ 19 h 1518"/>
                <a:gd name="T34" fmla="*/ 257 w 808"/>
                <a:gd name="T35" fmla="*/ 0 h 1518"/>
                <a:gd name="T36" fmla="*/ 240 w 808"/>
                <a:gd name="T37" fmla="*/ 14 h 1518"/>
                <a:gd name="T38" fmla="*/ 150 w 808"/>
                <a:gd name="T39" fmla="*/ 65 h 1518"/>
                <a:gd name="T40" fmla="*/ 75 w 808"/>
                <a:gd name="T41" fmla="*/ 89 h 1518"/>
                <a:gd name="T42" fmla="*/ 20 w 808"/>
                <a:gd name="T43" fmla="*/ 121 h 1518"/>
                <a:gd name="T44" fmla="*/ 0 w 808"/>
                <a:gd name="T45" fmla="*/ 278 h 1518"/>
                <a:gd name="T46" fmla="*/ 75 w 808"/>
                <a:gd name="T47" fmla="*/ 369 h 1518"/>
                <a:gd name="T48" fmla="*/ 94 w 808"/>
                <a:gd name="T49" fmla="*/ 436 h 1518"/>
                <a:gd name="T50" fmla="*/ 90 w 808"/>
                <a:gd name="T51" fmla="*/ 483 h 1518"/>
                <a:gd name="T52" fmla="*/ 75 w 808"/>
                <a:gd name="T53" fmla="*/ 554 h 1518"/>
                <a:gd name="T54" fmla="*/ 110 w 808"/>
                <a:gd name="T55" fmla="*/ 661 h 1518"/>
                <a:gd name="T56" fmla="*/ 150 w 808"/>
                <a:gd name="T57" fmla="*/ 783 h 1518"/>
                <a:gd name="T58" fmla="*/ 181 w 808"/>
                <a:gd name="T59" fmla="*/ 858 h 1518"/>
                <a:gd name="T60" fmla="*/ 95 w 808"/>
                <a:gd name="T61" fmla="*/ 1022 h 1518"/>
                <a:gd name="T62" fmla="*/ 67 w 808"/>
                <a:gd name="T63" fmla="*/ 1169 h 1518"/>
                <a:gd name="T64" fmla="*/ 73 w 808"/>
                <a:gd name="T65" fmla="*/ 1258 h 1518"/>
                <a:gd name="T66" fmla="*/ 205 w 808"/>
                <a:gd name="T67" fmla="*/ 1386 h 1518"/>
                <a:gd name="T68" fmla="*/ 234 w 808"/>
                <a:gd name="T69" fmla="*/ 1435 h 1518"/>
                <a:gd name="T70" fmla="*/ 292 w 808"/>
                <a:gd name="T71" fmla="*/ 1439 h 1518"/>
                <a:gd name="T72" fmla="*/ 341 w 808"/>
                <a:gd name="T73" fmla="*/ 1498 h 1518"/>
                <a:gd name="T74" fmla="*/ 420 w 808"/>
                <a:gd name="T75" fmla="*/ 1508 h 1518"/>
                <a:gd name="T76" fmla="*/ 451 w 808"/>
                <a:gd name="T77" fmla="*/ 1468 h 1518"/>
                <a:gd name="T78" fmla="*/ 336 w 808"/>
                <a:gd name="T79" fmla="*/ 1401 h 1518"/>
                <a:gd name="T80" fmla="*/ 267 w 808"/>
                <a:gd name="T81" fmla="*/ 1287 h 1518"/>
                <a:gd name="T82" fmla="*/ 230 w 808"/>
                <a:gd name="T83" fmla="*/ 1194 h 1518"/>
                <a:gd name="T84" fmla="*/ 166 w 808"/>
                <a:gd name="T85" fmla="*/ 1147 h 1518"/>
                <a:gd name="T86" fmla="*/ 178 w 808"/>
                <a:gd name="T87" fmla="*/ 988 h 1518"/>
                <a:gd name="T88" fmla="*/ 233 w 808"/>
                <a:gd name="T89" fmla="*/ 784 h 1518"/>
                <a:gd name="T90" fmla="*/ 317 w 808"/>
                <a:gd name="T91" fmla="*/ 759 h 1518"/>
                <a:gd name="T92" fmla="*/ 392 w 808"/>
                <a:gd name="T93" fmla="*/ 819 h 1518"/>
                <a:gd name="T94" fmla="*/ 498 w 808"/>
                <a:gd name="T95" fmla="*/ 875 h 1518"/>
                <a:gd name="T96" fmla="*/ 505 w 808"/>
                <a:gd name="T97" fmla="*/ 878 h 1518"/>
                <a:gd name="T98" fmla="*/ 506 w 808"/>
                <a:gd name="T99" fmla="*/ 875 h 1518"/>
                <a:gd name="T100" fmla="*/ 493 w 808"/>
                <a:gd name="T101" fmla="*/ 79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8" h="1518">
                  <a:moveTo>
                    <a:pt x="493" y="799"/>
                  </a:moveTo>
                  <a:cubicBezTo>
                    <a:pt x="493" y="756"/>
                    <a:pt x="451" y="756"/>
                    <a:pt x="489" y="709"/>
                  </a:cubicBezTo>
                  <a:cubicBezTo>
                    <a:pt x="528" y="662"/>
                    <a:pt x="587" y="628"/>
                    <a:pt x="625" y="641"/>
                  </a:cubicBezTo>
                  <a:cubicBezTo>
                    <a:pt x="664" y="654"/>
                    <a:pt x="740" y="620"/>
                    <a:pt x="762" y="645"/>
                  </a:cubicBezTo>
                  <a:cubicBezTo>
                    <a:pt x="766" y="650"/>
                    <a:pt x="770" y="653"/>
                    <a:pt x="775" y="656"/>
                  </a:cubicBezTo>
                  <a:cubicBezTo>
                    <a:pt x="808" y="619"/>
                    <a:pt x="784" y="587"/>
                    <a:pt x="787" y="543"/>
                  </a:cubicBezTo>
                  <a:cubicBezTo>
                    <a:pt x="792" y="492"/>
                    <a:pt x="749" y="445"/>
                    <a:pt x="719" y="437"/>
                  </a:cubicBezTo>
                  <a:cubicBezTo>
                    <a:pt x="689" y="428"/>
                    <a:pt x="740" y="334"/>
                    <a:pt x="711" y="317"/>
                  </a:cubicBezTo>
                  <a:cubicBezTo>
                    <a:pt x="681" y="300"/>
                    <a:pt x="660" y="271"/>
                    <a:pt x="638" y="245"/>
                  </a:cubicBezTo>
                  <a:cubicBezTo>
                    <a:pt x="617" y="219"/>
                    <a:pt x="553" y="228"/>
                    <a:pt x="545" y="249"/>
                  </a:cubicBezTo>
                  <a:cubicBezTo>
                    <a:pt x="536" y="271"/>
                    <a:pt x="493" y="283"/>
                    <a:pt x="481" y="266"/>
                  </a:cubicBezTo>
                  <a:cubicBezTo>
                    <a:pt x="468" y="249"/>
                    <a:pt x="442" y="245"/>
                    <a:pt x="408" y="271"/>
                  </a:cubicBezTo>
                  <a:cubicBezTo>
                    <a:pt x="374" y="296"/>
                    <a:pt x="327" y="343"/>
                    <a:pt x="319" y="305"/>
                  </a:cubicBezTo>
                  <a:cubicBezTo>
                    <a:pt x="310" y="266"/>
                    <a:pt x="344" y="271"/>
                    <a:pt x="344" y="228"/>
                  </a:cubicBezTo>
                  <a:cubicBezTo>
                    <a:pt x="344" y="185"/>
                    <a:pt x="366" y="164"/>
                    <a:pt x="353" y="121"/>
                  </a:cubicBezTo>
                  <a:cubicBezTo>
                    <a:pt x="340" y="79"/>
                    <a:pt x="297" y="126"/>
                    <a:pt x="285" y="96"/>
                  </a:cubicBezTo>
                  <a:cubicBezTo>
                    <a:pt x="272" y="66"/>
                    <a:pt x="285" y="32"/>
                    <a:pt x="276" y="19"/>
                  </a:cubicBezTo>
                  <a:cubicBezTo>
                    <a:pt x="274" y="15"/>
                    <a:pt x="266" y="8"/>
                    <a:pt x="257" y="0"/>
                  </a:cubicBezTo>
                  <a:cubicBezTo>
                    <a:pt x="249" y="4"/>
                    <a:pt x="243" y="8"/>
                    <a:pt x="240" y="14"/>
                  </a:cubicBezTo>
                  <a:cubicBezTo>
                    <a:pt x="232" y="34"/>
                    <a:pt x="165" y="38"/>
                    <a:pt x="150" y="65"/>
                  </a:cubicBezTo>
                  <a:cubicBezTo>
                    <a:pt x="134" y="93"/>
                    <a:pt x="87" y="89"/>
                    <a:pt x="75" y="89"/>
                  </a:cubicBezTo>
                  <a:cubicBezTo>
                    <a:pt x="63" y="89"/>
                    <a:pt x="23" y="93"/>
                    <a:pt x="20" y="121"/>
                  </a:cubicBezTo>
                  <a:cubicBezTo>
                    <a:pt x="16" y="148"/>
                    <a:pt x="0" y="259"/>
                    <a:pt x="0" y="278"/>
                  </a:cubicBezTo>
                  <a:cubicBezTo>
                    <a:pt x="0" y="298"/>
                    <a:pt x="55" y="361"/>
                    <a:pt x="75" y="369"/>
                  </a:cubicBezTo>
                  <a:cubicBezTo>
                    <a:pt x="94" y="377"/>
                    <a:pt x="71" y="424"/>
                    <a:pt x="94" y="436"/>
                  </a:cubicBezTo>
                  <a:cubicBezTo>
                    <a:pt x="118" y="448"/>
                    <a:pt x="102" y="487"/>
                    <a:pt x="90" y="483"/>
                  </a:cubicBezTo>
                  <a:cubicBezTo>
                    <a:pt x="79" y="479"/>
                    <a:pt x="98" y="534"/>
                    <a:pt x="75" y="554"/>
                  </a:cubicBezTo>
                  <a:cubicBezTo>
                    <a:pt x="51" y="574"/>
                    <a:pt x="71" y="625"/>
                    <a:pt x="110" y="661"/>
                  </a:cubicBezTo>
                  <a:cubicBezTo>
                    <a:pt x="150" y="696"/>
                    <a:pt x="150" y="751"/>
                    <a:pt x="150" y="783"/>
                  </a:cubicBezTo>
                  <a:cubicBezTo>
                    <a:pt x="150" y="814"/>
                    <a:pt x="181" y="818"/>
                    <a:pt x="181" y="858"/>
                  </a:cubicBezTo>
                  <a:cubicBezTo>
                    <a:pt x="181" y="858"/>
                    <a:pt x="134" y="1029"/>
                    <a:pt x="95" y="1022"/>
                  </a:cubicBezTo>
                  <a:cubicBezTo>
                    <a:pt x="87" y="1065"/>
                    <a:pt x="77" y="1132"/>
                    <a:pt x="67" y="1169"/>
                  </a:cubicBezTo>
                  <a:cubicBezTo>
                    <a:pt x="56" y="1215"/>
                    <a:pt x="47" y="1255"/>
                    <a:pt x="73" y="1258"/>
                  </a:cubicBezTo>
                  <a:cubicBezTo>
                    <a:pt x="100" y="1261"/>
                    <a:pt x="153" y="1321"/>
                    <a:pt x="205" y="1386"/>
                  </a:cubicBezTo>
                  <a:cubicBezTo>
                    <a:pt x="217" y="1402"/>
                    <a:pt x="227" y="1418"/>
                    <a:pt x="234" y="1435"/>
                  </a:cubicBezTo>
                  <a:cubicBezTo>
                    <a:pt x="252" y="1434"/>
                    <a:pt x="272" y="1436"/>
                    <a:pt x="292" y="1439"/>
                  </a:cubicBezTo>
                  <a:cubicBezTo>
                    <a:pt x="332" y="1447"/>
                    <a:pt x="341" y="1478"/>
                    <a:pt x="341" y="1498"/>
                  </a:cubicBezTo>
                  <a:cubicBezTo>
                    <a:pt x="341" y="1518"/>
                    <a:pt x="408" y="1510"/>
                    <a:pt x="420" y="1508"/>
                  </a:cubicBezTo>
                  <a:cubicBezTo>
                    <a:pt x="429" y="1506"/>
                    <a:pt x="417" y="1478"/>
                    <a:pt x="451" y="1468"/>
                  </a:cubicBezTo>
                  <a:cubicBezTo>
                    <a:pt x="431" y="1439"/>
                    <a:pt x="379" y="1405"/>
                    <a:pt x="336" y="1401"/>
                  </a:cubicBezTo>
                  <a:cubicBezTo>
                    <a:pt x="286" y="1396"/>
                    <a:pt x="262" y="1321"/>
                    <a:pt x="267" y="1287"/>
                  </a:cubicBezTo>
                  <a:cubicBezTo>
                    <a:pt x="271" y="1253"/>
                    <a:pt x="230" y="1224"/>
                    <a:pt x="230" y="1194"/>
                  </a:cubicBezTo>
                  <a:cubicBezTo>
                    <a:pt x="230" y="1165"/>
                    <a:pt x="200" y="1163"/>
                    <a:pt x="166" y="1147"/>
                  </a:cubicBezTo>
                  <a:cubicBezTo>
                    <a:pt x="132" y="1131"/>
                    <a:pt x="174" y="1030"/>
                    <a:pt x="178" y="988"/>
                  </a:cubicBezTo>
                  <a:cubicBezTo>
                    <a:pt x="182" y="945"/>
                    <a:pt x="253" y="822"/>
                    <a:pt x="233" y="784"/>
                  </a:cubicBezTo>
                  <a:cubicBezTo>
                    <a:pt x="212" y="746"/>
                    <a:pt x="305" y="716"/>
                    <a:pt x="317" y="759"/>
                  </a:cubicBezTo>
                  <a:cubicBezTo>
                    <a:pt x="329" y="802"/>
                    <a:pt x="333" y="822"/>
                    <a:pt x="392" y="819"/>
                  </a:cubicBezTo>
                  <a:cubicBezTo>
                    <a:pt x="451" y="816"/>
                    <a:pt x="451" y="862"/>
                    <a:pt x="498" y="875"/>
                  </a:cubicBezTo>
                  <a:cubicBezTo>
                    <a:pt x="501" y="876"/>
                    <a:pt x="503" y="877"/>
                    <a:pt x="505" y="878"/>
                  </a:cubicBezTo>
                  <a:cubicBezTo>
                    <a:pt x="506" y="877"/>
                    <a:pt x="506" y="876"/>
                    <a:pt x="506" y="875"/>
                  </a:cubicBezTo>
                  <a:cubicBezTo>
                    <a:pt x="519" y="841"/>
                    <a:pt x="493" y="841"/>
                    <a:pt x="493" y="79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2366625" y="5626100"/>
              <a:ext cx="461963" cy="377825"/>
            </a:xfrm>
            <a:custGeom>
              <a:avLst/>
              <a:gdLst>
                <a:gd name="T0" fmla="*/ 18 w 965"/>
                <a:gd name="T1" fmla="*/ 169 h 788"/>
                <a:gd name="T2" fmla="*/ 15 w 965"/>
                <a:gd name="T3" fmla="*/ 273 h 788"/>
                <a:gd name="T4" fmla="*/ 22 w 965"/>
                <a:gd name="T5" fmla="*/ 313 h 788"/>
                <a:gd name="T6" fmla="*/ 44 w 965"/>
                <a:gd name="T7" fmla="*/ 362 h 788"/>
                <a:gd name="T8" fmla="*/ 57 w 965"/>
                <a:gd name="T9" fmla="*/ 415 h 788"/>
                <a:gd name="T10" fmla="*/ 82 w 965"/>
                <a:gd name="T11" fmla="*/ 494 h 788"/>
                <a:gd name="T12" fmla="*/ 85 w 965"/>
                <a:gd name="T13" fmla="*/ 539 h 788"/>
                <a:gd name="T14" fmla="*/ 143 w 965"/>
                <a:gd name="T15" fmla="*/ 573 h 788"/>
                <a:gd name="T16" fmla="*/ 208 w 965"/>
                <a:gd name="T17" fmla="*/ 619 h 788"/>
                <a:gd name="T18" fmla="*/ 261 w 965"/>
                <a:gd name="T19" fmla="*/ 642 h 788"/>
                <a:gd name="T20" fmla="*/ 317 w 965"/>
                <a:gd name="T21" fmla="*/ 632 h 788"/>
                <a:gd name="T22" fmla="*/ 344 w 965"/>
                <a:gd name="T23" fmla="*/ 668 h 788"/>
                <a:gd name="T24" fmla="*/ 410 w 965"/>
                <a:gd name="T25" fmla="*/ 685 h 788"/>
                <a:gd name="T26" fmla="*/ 456 w 965"/>
                <a:gd name="T27" fmla="*/ 744 h 788"/>
                <a:gd name="T28" fmla="*/ 515 w 965"/>
                <a:gd name="T29" fmla="*/ 738 h 788"/>
                <a:gd name="T30" fmla="*/ 601 w 965"/>
                <a:gd name="T31" fmla="*/ 747 h 788"/>
                <a:gd name="T32" fmla="*/ 677 w 965"/>
                <a:gd name="T33" fmla="*/ 754 h 788"/>
                <a:gd name="T34" fmla="*/ 762 w 965"/>
                <a:gd name="T35" fmla="*/ 774 h 788"/>
                <a:gd name="T36" fmla="*/ 821 w 965"/>
                <a:gd name="T37" fmla="*/ 788 h 788"/>
                <a:gd name="T38" fmla="*/ 817 w 965"/>
                <a:gd name="T39" fmla="*/ 722 h 788"/>
                <a:gd name="T40" fmla="*/ 910 w 965"/>
                <a:gd name="T41" fmla="*/ 627 h 788"/>
                <a:gd name="T42" fmla="*/ 954 w 965"/>
                <a:gd name="T43" fmla="*/ 592 h 788"/>
                <a:gd name="T44" fmla="*/ 914 w 965"/>
                <a:gd name="T45" fmla="*/ 494 h 788"/>
                <a:gd name="T46" fmla="*/ 907 w 965"/>
                <a:gd name="T47" fmla="*/ 406 h 788"/>
                <a:gd name="T48" fmla="*/ 874 w 965"/>
                <a:gd name="T49" fmla="*/ 355 h 788"/>
                <a:gd name="T50" fmla="*/ 932 w 965"/>
                <a:gd name="T51" fmla="*/ 304 h 788"/>
                <a:gd name="T52" fmla="*/ 927 w 965"/>
                <a:gd name="T53" fmla="*/ 218 h 788"/>
                <a:gd name="T54" fmla="*/ 912 w 965"/>
                <a:gd name="T55" fmla="*/ 143 h 788"/>
                <a:gd name="T56" fmla="*/ 834 w 965"/>
                <a:gd name="T57" fmla="*/ 87 h 788"/>
                <a:gd name="T58" fmla="*/ 831 w 965"/>
                <a:gd name="T59" fmla="*/ 83 h 788"/>
                <a:gd name="T60" fmla="*/ 571 w 965"/>
                <a:gd name="T61" fmla="*/ 72 h 788"/>
                <a:gd name="T62" fmla="*/ 521 w 965"/>
                <a:gd name="T63" fmla="*/ 53 h 788"/>
                <a:gd name="T64" fmla="*/ 466 w 965"/>
                <a:gd name="T65" fmla="*/ 81 h 788"/>
                <a:gd name="T66" fmla="*/ 419 w 965"/>
                <a:gd name="T67" fmla="*/ 19 h 788"/>
                <a:gd name="T68" fmla="*/ 201 w 965"/>
                <a:gd name="T69" fmla="*/ 81 h 788"/>
                <a:gd name="T70" fmla="*/ 46 w 965"/>
                <a:gd name="T71" fmla="*/ 134 h 788"/>
                <a:gd name="T72" fmla="*/ 17 w 965"/>
                <a:gd name="T73" fmla="*/ 157 h 788"/>
                <a:gd name="T74" fmla="*/ 18 w 965"/>
                <a:gd name="T75" fmla="*/ 16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5" h="788">
                  <a:moveTo>
                    <a:pt x="18" y="169"/>
                  </a:moveTo>
                  <a:cubicBezTo>
                    <a:pt x="24" y="187"/>
                    <a:pt x="31" y="249"/>
                    <a:pt x="15" y="273"/>
                  </a:cubicBezTo>
                  <a:cubicBezTo>
                    <a:pt x="0" y="297"/>
                    <a:pt x="7" y="304"/>
                    <a:pt x="22" y="313"/>
                  </a:cubicBezTo>
                  <a:cubicBezTo>
                    <a:pt x="38" y="322"/>
                    <a:pt x="44" y="344"/>
                    <a:pt x="44" y="362"/>
                  </a:cubicBezTo>
                  <a:cubicBezTo>
                    <a:pt x="44" y="379"/>
                    <a:pt x="55" y="377"/>
                    <a:pt x="57" y="415"/>
                  </a:cubicBezTo>
                  <a:cubicBezTo>
                    <a:pt x="60" y="452"/>
                    <a:pt x="69" y="479"/>
                    <a:pt x="82" y="494"/>
                  </a:cubicBezTo>
                  <a:cubicBezTo>
                    <a:pt x="92" y="507"/>
                    <a:pt x="90" y="525"/>
                    <a:pt x="85" y="539"/>
                  </a:cubicBezTo>
                  <a:cubicBezTo>
                    <a:pt x="103" y="553"/>
                    <a:pt x="124" y="566"/>
                    <a:pt x="143" y="573"/>
                  </a:cubicBezTo>
                  <a:cubicBezTo>
                    <a:pt x="189" y="589"/>
                    <a:pt x="205" y="602"/>
                    <a:pt x="208" y="619"/>
                  </a:cubicBezTo>
                  <a:cubicBezTo>
                    <a:pt x="212" y="635"/>
                    <a:pt x="251" y="665"/>
                    <a:pt x="261" y="642"/>
                  </a:cubicBezTo>
                  <a:cubicBezTo>
                    <a:pt x="271" y="619"/>
                    <a:pt x="297" y="632"/>
                    <a:pt x="317" y="632"/>
                  </a:cubicBezTo>
                  <a:cubicBezTo>
                    <a:pt x="337" y="632"/>
                    <a:pt x="340" y="655"/>
                    <a:pt x="344" y="668"/>
                  </a:cubicBezTo>
                  <a:cubicBezTo>
                    <a:pt x="347" y="682"/>
                    <a:pt x="393" y="675"/>
                    <a:pt x="410" y="685"/>
                  </a:cubicBezTo>
                  <a:cubicBezTo>
                    <a:pt x="426" y="695"/>
                    <a:pt x="433" y="731"/>
                    <a:pt x="456" y="744"/>
                  </a:cubicBezTo>
                  <a:cubicBezTo>
                    <a:pt x="479" y="757"/>
                    <a:pt x="499" y="728"/>
                    <a:pt x="515" y="738"/>
                  </a:cubicBezTo>
                  <a:cubicBezTo>
                    <a:pt x="532" y="747"/>
                    <a:pt x="575" y="757"/>
                    <a:pt x="601" y="747"/>
                  </a:cubicBezTo>
                  <a:cubicBezTo>
                    <a:pt x="627" y="738"/>
                    <a:pt x="644" y="757"/>
                    <a:pt x="677" y="754"/>
                  </a:cubicBezTo>
                  <a:cubicBezTo>
                    <a:pt x="710" y="751"/>
                    <a:pt x="752" y="764"/>
                    <a:pt x="762" y="774"/>
                  </a:cubicBezTo>
                  <a:cubicBezTo>
                    <a:pt x="768" y="779"/>
                    <a:pt x="795" y="784"/>
                    <a:pt x="821" y="788"/>
                  </a:cubicBezTo>
                  <a:cubicBezTo>
                    <a:pt x="827" y="774"/>
                    <a:pt x="815" y="733"/>
                    <a:pt x="817" y="722"/>
                  </a:cubicBezTo>
                  <a:cubicBezTo>
                    <a:pt x="819" y="711"/>
                    <a:pt x="896" y="643"/>
                    <a:pt x="910" y="627"/>
                  </a:cubicBezTo>
                  <a:cubicBezTo>
                    <a:pt x="923" y="612"/>
                    <a:pt x="943" y="612"/>
                    <a:pt x="954" y="592"/>
                  </a:cubicBezTo>
                  <a:cubicBezTo>
                    <a:pt x="965" y="572"/>
                    <a:pt x="923" y="508"/>
                    <a:pt x="914" y="494"/>
                  </a:cubicBezTo>
                  <a:cubicBezTo>
                    <a:pt x="905" y="481"/>
                    <a:pt x="901" y="428"/>
                    <a:pt x="907" y="406"/>
                  </a:cubicBezTo>
                  <a:cubicBezTo>
                    <a:pt x="914" y="384"/>
                    <a:pt x="874" y="371"/>
                    <a:pt x="874" y="355"/>
                  </a:cubicBezTo>
                  <a:cubicBezTo>
                    <a:pt x="874" y="340"/>
                    <a:pt x="912" y="313"/>
                    <a:pt x="932" y="304"/>
                  </a:cubicBezTo>
                  <a:cubicBezTo>
                    <a:pt x="952" y="295"/>
                    <a:pt x="945" y="233"/>
                    <a:pt x="927" y="218"/>
                  </a:cubicBezTo>
                  <a:cubicBezTo>
                    <a:pt x="910" y="202"/>
                    <a:pt x="901" y="174"/>
                    <a:pt x="912" y="143"/>
                  </a:cubicBezTo>
                  <a:cubicBezTo>
                    <a:pt x="923" y="112"/>
                    <a:pt x="845" y="87"/>
                    <a:pt x="834" y="87"/>
                  </a:cubicBezTo>
                  <a:cubicBezTo>
                    <a:pt x="833" y="87"/>
                    <a:pt x="831" y="85"/>
                    <a:pt x="831" y="83"/>
                  </a:cubicBezTo>
                  <a:cubicBezTo>
                    <a:pt x="762" y="95"/>
                    <a:pt x="585" y="77"/>
                    <a:pt x="571" y="72"/>
                  </a:cubicBezTo>
                  <a:cubicBezTo>
                    <a:pt x="562" y="68"/>
                    <a:pt x="540" y="60"/>
                    <a:pt x="521" y="53"/>
                  </a:cubicBezTo>
                  <a:cubicBezTo>
                    <a:pt x="512" y="68"/>
                    <a:pt x="494" y="81"/>
                    <a:pt x="466" y="81"/>
                  </a:cubicBezTo>
                  <a:cubicBezTo>
                    <a:pt x="423" y="81"/>
                    <a:pt x="420" y="39"/>
                    <a:pt x="419" y="19"/>
                  </a:cubicBezTo>
                  <a:cubicBezTo>
                    <a:pt x="418" y="0"/>
                    <a:pt x="246" y="36"/>
                    <a:pt x="201" y="81"/>
                  </a:cubicBezTo>
                  <a:cubicBezTo>
                    <a:pt x="155" y="127"/>
                    <a:pt x="49" y="109"/>
                    <a:pt x="46" y="134"/>
                  </a:cubicBezTo>
                  <a:cubicBezTo>
                    <a:pt x="43" y="153"/>
                    <a:pt x="27" y="162"/>
                    <a:pt x="17" y="157"/>
                  </a:cubicBezTo>
                  <a:cubicBezTo>
                    <a:pt x="16" y="161"/>
                    <a:pt x="16" y="166"/>
                    <a:pt x="18" y="16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12433300" y="6238875"/>
              <a:ext cx="173038" cy="165100"/>
            </a:xfrm>
            <a:custGeom>
              <a:avLst/>
              <a:gdLst>
                <a:gd name="T0" fmla="*/ 269 w 362"/>
                <a:gd name="T1" fmla="*/ 314 h 345"/>
                <a:gd name="T2" fmla="*/ 344 w 362"/>
                <a:gd name="T3" fmla="*/ 203 h 345"/>
                <a:gd name="T4" fmla="*/ 357 w 362"/>
                <a:gd name="T5" fmla="*/ 70 h 345"/>
                <a:gd name="T6" fmla="*/ 266 w 362"/>
                <a:gd name="T7" fmla="*/ 24 h 345"/>
                <a:gd name="T8" fmla="*/ 112 w 362"/>
                <a:gd name="T9" fmla="*/ 9 h 345"/>
                <a:gd name="T10" fmla="*/ 48 w 362"/>
                <a:gd name="T11" fmla="*/ 22 h 345"/>
                <a:gd name="T12" fmla="*/ 4 w 362"/>
                <a:gd name="T13" fmla="*/ 49 h 345"/>
                <a:gd name="T14" fmla="*/ 51 w 362"/>
                <a:gd name="T15" fmla="*/ 117 h 345"/>
                <a:gd name="T16" fmla="*/ 132 w 362"/>
                <a:gd name="T17" fmla="*/ 216 h 345"/>
                <a:gd name="T18" fmla="*/ 213 w 362"/>
                <a:gd name="T19" fmla="*/ 307 h 345"/>
                <a:gd name="T20" fmla="*/ 265 w 362"/>
                <a:gd name="T21" fmla="*/ 345 h 345"/>
                <a:gd name="T22" fmla="*/ 269 w 362"/>
                <a:gd name="T23" fmla="*/ 31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2" h="345">
                  <a:moveTo>
                    <a:pt x="269" y="314"/>
                  </a:moveTo>
                  <a:cubicBezTo>
                    <a:pt x="265" y="294"/>
                    <a:pt x="328" y="203"/>
                    <a:pt x="344" y="203"/>
                  </a:cubicBezTo>
                  <a:cubicBezTo>
                    <a:pt x="357" y="203"/>
                    <a:pt x="362" y="115"/>
                    <a:pt x="357" y="70"/>
                  </a:cubicBezTo>
                  <a:cubicBezTo>
                    <a:pt x="307" y="36"/>
                    <a:pt x="266" y="24"/>
                    <a:pt x="266" y="24"/>
                  </a:cubicBezTo>
                  <a:cubicBezTo>
                    <a:pt x="266" y="24"/>
                    <a:pt x="134" y="18"/>
                    <a:pt x="112" y="9"/>
                  </a:cubicBezTo>
                  <a:cubicBezTo>
                    <a:pt x="90" y="0"/>
                    <a:pt x="68" y="38"/>
                    <a:pt x="48" y="22"/>
                  </a:cubicBezTo>
                  <a:cubicBezTo>
                    <a:pt x="29" y="7"/>
                    <a:pt x="0" y="27"/>
                    <a:pt x="4" y="49"/>
                  </a:cubicBezTo>
                  <a:cubicBezTo>
                    <a:pt x="9" y="71"/>
                    <a:pt x="51" y="84"/>
                    <a:pt x="51" y="117"/>
                  </a:cubicBezTo>
                  <a:cubicBezTo>
                    <a:pt x="51" y="150"/>
                    <a:pt x="134" y="199"/>
                    <a:pt x="132" y="216"/>
                  </a:cubicBezTo>
                  <a:cubicBezTo>
                    <a:pt x="131" y="228"/>
                    <a:pt x="182" y="262"/>
                    <a:pt x="213" y="307"/>
                  </a:cubicBezTo>
                  <a:cubicBezTo>
                    <a:pt x="230" y="318"/>
                    <a:pt x="247" y="331"/>
                    <a:pt x="265" y="345"/>
                  </a:cubicBezTo>
                  <a:cubicBezTo>
                    <a:pt x="268" y="331"/>
                    <a:pt x="270" y="319"/>
                    <a:pt x="269" y="3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2347575" y="6162675"/>
              <a:ext cx="257175" cy="222250"/>
            </a:xfrm>
            <a:custGeom>
              <a:avLst/>
              <a:gdLst>
                <a:gd name="T0" fmla="*/ 309 w 534"/>
                <a:gd name="T1" fmla="*/ 374 h 465"/>
                <a:gd name="T2" fmla="*/ 228 w 534"/>
                <a:gd name="T3" fmla="*/ 275 h 465"/>
                <a:gd name="T4" fmla="*/ 181 w 534"/>
                <a:gd name="T5" fmla="*/ 207 h 465"/>
                <a:gd name="T6" fmla="*/ 225 w 534"/>
                <a:gd name="T7" fmla="*/ 180 h 465"/>
                <a:gd name="T8" fmla="*/ 289 w 534"/>
                <a:gd name="T9" fmla="*/ 167 h 465"/>
                <a:gd name="T10" fmla="*/ 443 w 534"/>
                <a:gd name="T11" fmla="*/ 182 h 465"/>
                <a:gd name="T12" fmla="*/ 534 w 534"/>
                <a:gd name="T13" fmla="*/ 228 h 465"/>
                <a:gd name="T14" fmla="*/ 529 w 534"/>
                <a:gd name="T15" fmla="*/ 207 h 465"/>
                <a:gd name="T16" fmla="*/ 497 w 534"/>
                <a:gd name="T17" fmla="*/ 135 h 465"/>
                <a:gd name="T18" fmla="*/ 471 w 534"/>
                <a:gd name="T19" fmla="*/ 75 h 465"/>
                <a:gd name="T20" fmla="*/ 437 w 534"/>
                <a:gd name="T21" fmla="*/ 85 h 465"/>
                <a:gd name="T22" fmla="*/ 334 w 534"/>
                <a:gd name="T23" fmla="*/ 62 h 465"/>
                <a:gd name="T24" fmla="*/ 251 w 534"/>
                <a:gd name="T25" fmla="*/ 0 h 465"/>
                <a:gd name="T26" fmla="*/ 192 w 534"/>
                <a:gd name="T27" fmla="*/ 40 h 465"/>
                <a:gd name="T28" fmla="*/ 167 w 534"/>
                <a:gd name="T29" fmla="*/ 89 h 465"/>
                <a:gd name="T30" fmla="*/ 132 w 534"/>
                <a:gd name="T31" fmla="*/ 133 h 465"/>
                <a:gd name="T32" fmla="*/ 70 w 534"/>
                <a:gd name="T33" fmla="*/ 131 h 465"/>
                <a:gd name="T34" fmla="*/ 0 w 534"/>
                <a:gd name="T35" fmla="*/ 144 h 465"/>
                <a:gd name="T36" fmla="*/ 18 w 534"/>
                <a:gd name="T37" fmla="*/ 187 h 465"/>
                <a:gd name="T38" fmla="*/ 94 w 534"/>
                <a:gd name="T39" fmla="*/ 219 h 465"/>
                <a:gd name="T40" fmla="*/ 183 w 534"/>
                <a:gd name="T41" fmla="*/ 359 h 465"/>
                <a:gd name="T42" fmla="*/ 263 w 534"/>
                <a:gd name="T43" fmla="*/ 402 h 465"/>
                <a:gd name="T44" fmla="*/ 348 w 534"/>
                <a:gd name="T45" fmla="*/ 448 h 465"/>
                <a:gd name="T46" fmla="*/ 390 w 534"/>
                <a:gd name="T47" fmla="*/ 465 h 465"/>
                <a:gd name="T48" fmla="*/ 309 w 534"/>
                <a:gd name="T49" fmla="*/ 37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465">
                  <a:moveTo>
                    <a:pt x="309" y="374"/>
                  </a:moveTo>
                  <a:cubicBezTo>
                    <a:pt x="311" y="357"/>
                    <a:pt x="228" y="308"/>
                    <a:pt x="228" y="275"/>
                  </a:cubicBezTo>
                  <a:cubicBezTo>
                    <a:pt x="228" y="242"/>
                    <a:pt x="186" y="229"/>
                    <a:pt x="181" y="207"/>
                  </a:cubicBezTo>
                  <a:cubicBezTo>
                    <a:pt x="177" y="185"/>
                    <a:pt x="206" y="165"/>
                    <a:pt x="225" y="180"/>
                  </a:cubicBezTo>
                  <a:cubicBezTo>
                    <a:pt x="245" y="196"/>
                    <a:pt x="267" y="158"/>
                    <a:pt x="289" y="167"/>
                  </a:cubicBezTo>
                  <a:cubicBezTo>
                    <a:pt x="311" y="176"/>
                    <a:pt x="443" y="182"/>
                    <a:pt x="443" y="182"/>
                  </a:cubicBezTo>
                  <a:cubicBezTo>
                    <a:pt x="443" y="182"/>
                    <a:pt x="484" y="194"/>
                    <a:pt x="534" y="228"/>
                  </a:cubicBezTo>
                  <a:cubicBezTo>
                    <a:pt x="533" y="219"/>
                    <a:pt x="531" y="211"/>
                    <a:pt x="529" y="207"/>
                  </a:cubicBezTo>
                  <a:cubicBezTo>
                    <a:pt x="517" y="179"/>
                    <a:pt x="529" y="147"/>
                    <a:pt x="497" y="135"/>
                  </a:cubicBezTo>
                  <a:cubicBezTo>
                    <a:pt x="481" y="129"/>
                    <a:pt x="474" y="101"/>
                    <a:pt x="471" y="75"/>
                  </a:cubicBezTo>
                  <a:cubicBezTo>
                    <a:pt x="456" y="79"/>
                    <a:pt x="444" y="83"/>
                    <a:pt x="437" y="85"/>
                  </a:cubicBezTo>
                  <a:cubicBezTo>
                    <a:pt x="410" y="91"/>
                    <a:pt x="354" y="88"/>
                    <a:pt x="334" y="62"/>
                  </a:cubicBezTo>
                  <a:cubicBezTo>
                    <a:pt x="320" y="42"/>
                    <a:pt x="274" y="13"/>
                    <a:pt x="251" y="0"/>
                  </a:cubicBezTo>
                  <a:cubicBezTo>
                    <a:pt x="242" y="8"/>
                    <a:pt x="207" y="38"/>
                    <a:pt x="192" y="40"/>
                  </a:cubicBezTo>
                  <a:cubicBezTo>
                    <a:pt x="174" y="42"/>
                    <a:pt x="185" y="89"/>
                    <a:pt x="167" y="89"/>
                  </a:cubicBezTo>
                  <a:cubicBezTo>
                    <a:pt x="150" y="89"/>
                    <a:pt x="136" y="119"/>
                    <a:pt x="132" y="133"/>
                  </a:cubicBezTo>
                  <a:cubicBezTo>
                    <a:pt x="128" y="146"/>
                    <a:pt x="88" y="124"/>
                    <a:pt x="70" y="131"/>
                  </a:cubicBezTo>
                  <a:cubicBezTo>
                    <a:pt x="57" y="135"/>
                    <a:pt x="20" y="141"/>
                    <a:pt x="0" y="144"/>
                  </a:cubicBezTo>
                  <a:cubicBezTo>
                    <a:pt x="3" y="164"/>
                    <a:pt x="2" y="187"/>
                    <a:pt x="18" y="187"/>
                  </a:cubicBezTo>
                  <a:cubicBezTo>
                    <a:pt x="44" y="187"/>
                    <a:pt x="93" y="184"/>
                    <a:pt x="94" y="219"/>
                  </a:cubicBezTo>
                  <a:cubicBezTo>
                    <a:pt x="96" y="255"/>
                    <a:pt x="159" y="333"/>
                    <a:pt x="183" y="359"/>
                  </a:cubicBezTo>
                  <a:cubicBezTo>
                    <a:pt x="207" y="386"/>
                    <a:pt x="260" y="380"/>
                    <a:pt x="263" y="402"/>
                  </a:cubicBezTo>
                  <a:cubicBezTo>
                    <a:pt x="266" y="424"/>
                    <a:pt x="304" y="445"/>
                    <a:pt x="348" y="448"/>
                  </a:cubicBezTo>
                  <a:cubicBezTo>
                    <a:pt x="360" y="449"/>
                    <a:pt x="375" y="456"/>
                    <a:pt x="390" y="465"/>
                  </a:cubicBezTo>
                  <a:cubicBezTo>
                    <a:pt x="359" y="420"/>
                    <a:pt x="308" y="386"/>
                    <a:pt x="309" y="37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593638" y="6396038"/>
              <a:ext cx="88900" cy="174625"/>
            </a:xfrm>
            <a:custGeom>
              <a:avLst/>
              <a:gdLst>
                <a:gd name="T0" fmla="*/ 126 w 188"/>
                <a:gd name="T1" fmla="*/ 312 h 366"/>
                <a:gd name="T2" fmla="*/ 150 w 188"/>
                <a:gd name="T3" fmla="*/ 274 h 366"/>
                <a:gd name="T4" fmla="*/ 186 w 188"/>
                <a:gd name="T5" fmla="*/ 217 h 366"/>
                <a:gd name="T6" fmla="*/ 188 w 188"/>
                <a:gd name="T7" fmla="*/ 214 h 366"/>
                <a:gd name="T8" fmla="*/ 130 w 188"/>
                <a:gd name="T9" fmla="*/ 152 h 366"/>
                <a:gd name="T10" fmla="*/ 141 w 188"/>
                <a:gd name="T11" fmla="*/ 49 h 366"/>
                <a:gd name="T12" fmla="*/ 54 w 188"/>
                <a:gd name="T13" fmla="*/ 0 h 366"/>
                <a:gd name="T14" fmla="*/ 6 w 188"/>
                <a:gd name="T15" fmla="*/ 71 h 366"/>
                <a:gd name="T16" fmla="*/ 33 w 188"/>
                <a:gd name="T17" fmla="*/ 134 h 366"/>
                <a:gd name="T18" fmla="*/ 31 w 188"/>
                <a:gd name="T19" fmla="*/ 281 h 366"/>
                <a:gd name="T20" fmla="*/ 97 w 188"/>
                <a:gd name="T21" fmla="*/ 366 h 366"/>
                <a:gd name="T22" fmla="*/ 126 w 188"/>
                <a:gd name="T23" fmla="*/ 3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366">
                  <a:moveTo>
                    <a:pt x="126" y="312"/>
                  </a:moveTo>
                  <a:cubicBezTo>
                    <a:pt x="148" y="308"/>
                    <a:pt x="135" y="290"/>
                    <a:pt x="150" y="274"/>
                  </a:cubicBezTo>
                  <a:cubicBezTo>
                    <a:pt x="166" y="259"/>
                    <a:pt x="183" y="228"/>
                    <a:pt x="186" y="217"/>
                  </a:cubicBezTo>
                  <a:cubicBezTo>
                    <a:pt x="186" y="216"/>
                    <a:pt x="187" y="215"/>
                    <a:pt x="188" y="214"/>
                  </a:cubicBezTo>
                  <a:cubicBezTo>
                    <a:pt x="158" y="192"/>
                    <a:pt x="137" y="175"/>
                    <a:pt x="130" y="152"/>
                  </a:cubicBezTo>
                  <a:cubicBezTo>
                    <a:pt x="123" y="129"/>
                    <a:pt x="130" y="82"/>
                    <a:pt x="141" y="49"/>
                  </a:cubicBezTo>
                  <a:cubicBezTo>
                    <a:pt x="124" y="36"/>
                    <a:pt x="71" y="0"/>
                    <a:pt x="54" y="0"/>
                  </a:cubicBezTo>
                  <a:cubicBezTo>
                    <a:pt x="38" y="0"/>
                    <a:pt x="13" y="36"/>
                    <a:pt x="6" y="71"/>
                  </a:cubicBezTo>
                  <a:cubicBezTo>
                    <a:pt x="45" y="92"/>
                    <a:pt x="60" y="107"/>
                    <a:pt x="33" y="134"/>
                  </a:cubicBezTo>
                  <a:cubicBezTo>
                    <a:pt x="6" y="162"/>
                    <a:pt x="0" y="256"/>
                    <a:pt x="31" y="281"/>
                  </a:cubicBezTo>
                  <a:cubicBezTo>
                    <a:pt x="60" y="305"/>
                    <a:pt x="69" y="352"/>
                    <a:pt x="97" y="366"/>
                  </a:cubicBezTo>
                  <a:cubicBezTo>
                    <a:pt x="105" y="342"/>
                    <a:pt x="111" y="315"/>
                    <a:pt x="126" y="31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2152313" y="6008688"/>
              <a:ext cx="354013" cy="160337"/>
            </a:xfrm>
            <a:custGeom>
              <a:avLst/>
              <a:gdLst>
                <a:gd name="T0" fmla="*/ 626 w 741"/>
                <a:gd name="T1" fmla="*/ 30 h 334"/>
                <a:gd name="T2" fmla="*/ 534 w 741"/>
                <a:gd name="T3" fmla="*/ 0 h 334"/>
                <a:gd name="T4" fmla="*/ 517 w 741"/>
                <a:gd name="T5" fmla="*/ 46 h 334"/>
                <a:gd name="T6" fmla="*/ 430 w 741"/>
                <a:gd name="T7" fmla="*/ 52 h 334"/>
                <a:gd name="T8" fmla="*/ 376 w 741"/>
                <a:gd name="T9" fmla="*/ 89 h 334"/>
                <a:gd name="T10" fmla="*/ 336 w 741"/>
                <a:gd name="T11" fmla="*/ 150 h 334"/>
                <a:gd name="T12" fmla="*/ 296 w 741"/>
                <a:gd name="T13" fmla="*/ 179 h 334"/>
                <a:gd name="T14" fmla="*/ 195 w 741"/>
                <a:gd name="T15" fmla="*/ 199 h 334"/>
                <a:gd name="T16" fmla="*/ 137 w 741"/>
                <a:gd name="T17" fmla="*/ 204 h 334"/>
                <a:gd name="T18" fmla="*/ 77 w 741"/>
                <a:gd name="T19" fmla="*/ 212 h 334"/>
                <a:gd name="T20" fmla="*/ 20 w 741"/>
                <a:gd name="T21" fmla="*/ 197 h 334"/>
                <a:gd name="T22" fmla="*/ 9 w 741"/>
                <a:gd name="T23" fmla="*/ 250 h 334"/>
                <a:gd name="T24" fmla="*/ 59 w 741"/>
                <a:gd name="T25" fmla="*/ 277 h 334"/>
                <a:gd name="T26" fmla="*/ 121 w 741"/>
                <a:gd name="T27" fmla="*/ 290 h 334"/>
                <a:gd name="T28" fmla="*/ 183 w 741"/>
                <a:gd name="T29" fmla="*/ 270 h 334"/>
                <a:gd name="T30" fmla="*/ 263 w 741"/>
                <a:gd name="T31" fmla="*/ 259 h 334"/>
                <a:gd name="T32" fmla="*/ 283 w 741"/>
                <a:gd name="T33" fmla="*/ 301 h 334"/>
                <a:gd name="T34" fmla="*/ 374 w 741"/>
                <a:gd name="T35" fmla="*/ 314 h 334"/>
                <a:gd name="T36" fmla="*/ 485 w 741"/>
                <a:gd name="T37" fmla="*/ 334 h 334"/>
                <a:gd name="T38" fmla="*/ 571 w 741"/>
                <a:gd name="T39" fmla="*/ 303 h 334"/>
                <a:gd name="T40" fmla="*/ 639 w 741"/>
                <a:gd name="T41" fmla="*/ 281 h 334"/>
                <a:gd name="T42" fmla="*/ 640 w 741"/>
                <a:gd name="T43" fmla="*/ 281 h 334"/>
                <a:gd name="T44" fmla="*/ 656 w 741"/>
                <a:gd name="T45" fmla="*/ 258 h 334"/>
                <a:gd name="T46" fmla="*/ 672 w 741"/>
                <a:gd name="T47" fmla="*/ 214 h 334"/>
                <a:gd name="T48" fmla="*/ 684 w 741"/>
                <a:gd name="T49" fmla="*/ 175 h 334"/>
                <a:gd name="T50" fmla="*/ 728 w 741"/>
                <a:gd name="T51" fmla="*/ 149 h 334"/>
                <a:gd name="T52" fmla="*/ 741 w 741"/>
                <a:gd name="T53" fmla="*/ 123 h 334"/>
                <a:gd name="T54" fmla="*/ 702 w 741"/>
                <a:gd name="T55" fmla="*/ 40 h 334"/>
                <a:gd name="T56" fmla="*/ 626 w 741"/>
                <a:gd name="T57" fmla="*/ 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1" h="334">
                  <a:moveTo>
                    <a:pt x="626" y="30"/>
                  </a:moveTo>
                  <a:cubicBezTo>
                    <a:pt x="599" y="0"/>
                    <a:pt x="534" y="0"/>
                    <a:pt x="534" y="0"/>
                  </a:cubicBezTo>
                  <a:cubicBezTo>
                    <a:pt x="534" y="0"/>
                    <a:pt x="527" y="30"/>
                    <a:pt x="517" y="46"/>
                  </a:cubicBezTo>
                  <a:cubicBezTo>
                    <a:pt x="509" y="60"/>
                    <a:pt x="461" y="60"/>
                    <a:pt x="430" y="52"/>
                  </a:cubicBezTo>
                  <a:cubicBezTo>
                    <a:pt x="421" y="63"/>
                    <a:pt x="382" y="72"/>
                    <a:pt x="376" y="89"/>
                  </a:cubicBezTo>
                  <a:cubicBezTo>
                    <a:pt x="369" y="108"/>
                    <a:pt x="321" y="97"/>
                    <a:pt x="336" y="150"/>
                  </a:cubicBezTo>
                  <a:cubicBezTo>
                    <a:pt x="352" y="204"/>
                    <a:pt x="312" y="186"/>
                    <a:pt x="296" y="179"/>
                  </a:cubicBezTo>
                  <a:cubicBezTo>
                    <a:pt x="281" y="173"/>
                    <a:pt x="212" y="181"/>
                    <a:pt x="195" y="199"/>
                  </a:cubicBezTo>
                  <a:cubicBezTo>
                    <a:pt x="177" y="217"/>
                    <a:pt x="152" y="212"/>
                    <a:pt x="137" y="204"/>
                  </a:cubicBezTo>
                  <a:cubicBezTo>
                    <a:pt x="121" y="195"/>
                    <a:pt x="91" y="190"/>
                    <a:pt x="77" y="212"/>
                  </a:cubicBezTo>
                  <a:cubicBezTo>
                    <a:pt x="64" y="235"/>
                    <a:pt x="40" y="195"/>
                    <a:pt x="20" y="197"/>
                  </a:cubicBezTo>
                  <a:cubicBezTo>
                    <a:pt x="0" y="199"/>
                    <a:pt x="9" y="241"/>
                    <a:pt x="9" y="250"/>
                  </a:cubicBezTo>
                  <a:cubicBezTo>
                    <a:pt x="9" y="259"/>
                    <a:pt x="40" y="286"/>
                    <a:pt x="59" y="277"/>
                  </a:cubicBezTo>
                  <a:cubicBezTo>
                    <a:pt x="79" y="268"/>
                    <a:pt x="104" y="279"/>
                    <a:pt x="121" y="290"/>
                  </a:cubicBezTo>
                  <a:cubicBezTo>
                    <a:pt x="139" y="301"/>
                    <a:pt x="172" y="281"/>
                    <a:pt x="183" y="270"/>
                  </a:cubicBezTo>
                  <a:cubicBezTo>
                    <a:pt x="195" y="259"/>
                    <a:pt x="257" y="259"/>
                    <a:pt x="263" y="259"/>
                  </a:cubicBezTo>
                  <a:cubicBezTo>
                    <a:pt x="270" y="259"/>
                    <a:pt x="272" y="294"/>
                    <a:pt x="283" y="301"/>
                  </a:cubicBezTo>
                  <a:cubicBezTo>
                    <a:pt x="294" y="308"/>
                    <a:pt x="336" y="312"/>
                    <a:pt x="374" y="314"/>
                  </a:cubicBezTo>
                  <a:cubicBezTo>
                    <a:pt x="411" y="317"/>
                    <a:pt x="467" y="334"/>
                    <a:pt x="485" y="334"/>
                  </a:cubicBezTo>
                  <a:cubicBezTo>
                    <a:pt x="502" y="334"/>
                    <a:pt x="531" y="303"/>
                    <a:pt x="571" y="303"/>
                  </a:cubicBezTo>
                  <a:cubicBezTo>
                    <a:pt x="611" y="303"/>
                    <a:pt x="633" y="279"/>
                    <a:pt x="639" y="281"/>
                  </a:cubicBezTo>
                  <a:cubicBezTo>
                    <a:pt x="640" y="281"/>
                    <a:pt x="640" y="281"/>
                    <a:pt x="640" y="281"/>
                  </a:cubicBezTo>
                  <a:cubicBezTo>
                    <a:pt x="643" y="269"/>
                    <a:pt x="647" y="259"/>
                    <a:pt x="656" y="258"/>
                  </a:cubicBezTo>
                  <a:cubicBezTo>
                    <a:pt x="672" y="256"/>
                    <a:pt x="661" y="228"/>
                    <a:pt x="672" y="214"/>
                  </a:cubicBezTo>
                  <a:cubicBezTo>
                    <a:pt x="684" y="200"/>
                    <a:pt x="663" y="173"/>
                    <a:pt x="684" y="175"/>
                  </a:cubicBezTo>
                  <a:cubicBezTo>
                    <a:pt x="704" y="177"/>
                    <a:pt x="728" y="179"/>
                    <a:pt x="728" y="149"/>
                  </a:cubicBezTo>
                  <a:cubicBezTo>
                    <a:pt x="728" y="139"/>
                    <a:pt x="733" y="130"/>
                    <a:pt x="741" y="123"/>
                  </a:cubicBezTo>
                  <a:cubicBezTo>
                    <a:pt x="718" y="91"/>
                    <a:pt x="702" y="40"/>
                    <a:pt x="702" y="40"/>
                  </a:cubicBezTo>
                  <a:cubicBezTo>
                    <a:pt x="702" y="40"/>
                    <a:pt x="652" y="60"/>
                    <a:pt x="626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2458700" y="6029325"/>
              <a:ext cx="311150" cy="176212"/>
            </a:xfrm>
            <a:custGeom>
              <a:avLst/>
              <a:gdLst>
                <a:gd name="T0" fmla="*/ 626 w 650"/>
                <a:gd name="T1" fmla="*/ 70 h 369"/>
                <a:gd name="T2" fmla="*/ 602 w 650"/>
                <a:gd name="T3" fmla="*/ 56 h 369"/>
                <a:gd name="T4" fmla="*/ 540 w 650"/>
                <a:gd name="T5" fmla="*/ 33 h 369"/>
                <a:gd name="T6" fmla="*/ 447 w 650"/>
                <a:gd name="T7" fmla="*/ 3 h 369"/>
                <a:gd name="T8" fmla="*/ 355 w 650"/>
                <a:gd name="T9" fmla="*/ 63 h 369"/>
                <a:gd name="T10" fmla="*/ 250 w 650"/>
                <a:gd name="T11" fmla="*/ 96 h 369"/>
                <a:gd name="T12" fmla="*/ 114 w 650"/>
                <a:gd name="T13" fmla="*/ 96 h 369"/>
                <a:gd name="T14" fmla="*/ 101 w 650"/>
                <a:gd name="T15" fmla="*/ 80 h 369"/>
                <a:gd name="T16" fmla="*/ 88 w 650"/>
                <a:gd name="T17" fmla="*/ 106 h 369"/>
                <a:gd name="T18" fmla="*/ 44 w 650"/>
                <a:gd name="T19" fmla="*/ 132 h 369"/>
                <a:gd name="T20" fmla="*/ 32 w 650"/>
                <a:gd name="T21" fmla="*/ 171 h 369"/>
                <a:gd name="T22" fmla="*/ 16 w 650"/>
                <a:gd name="T23" fmla="*/ 215 h 369"/>
                <a:gd name="T24" fmla="*/ 0 w 650"/>
                <a:gd name="T25" fmla="*/ 238 h 369"/>
                <a:gd name="T26" fmla="*/ 24 w 650"/>
                <a:gd name="T27" fmla="*/ 276 h 369"/>
                <a:gd name="T28" fmla="*/ 21 w 650"/>
                <a:gd name="T29" fmla="*/ 278 h 369"/>
                <a:gd name="T30" fmla="*/ 104 w 650"/>
                <a:gd name="T31" fmla="*/ 340 h 369"/>
                <a:gd name="T32" fmla="*/ 207 w 650"/>
                <a:gd name="T33" fmla="*/ 363 h 369"/>
                <a:gd name="T34" fmla="*/ 345 w 650"/>
                <a:gd name="T35" fmla="*/ 320 h 369"/>
                <a:gd name="T36" fmla="*/ 388 w 650"/>
                <a:gd name="T37" fmla="*/ 333 h 369"/>
                <a:gd name="T38" fmla="*/ 416 w 650"/>
                <a:gd name="T39" fmla="*/ 338 h 369"/>
                <a:gd name="T40" fmla="*/ 475 w 650"/>
                <a:gd name="T41" fmla="*/ 296 h 369"/>
                <a:gd name="T42" fmla="*/ 566 w 650"/>
                <a:gd name="T43" fmla="*/ 145 h 369"/>
                <a:gd name="T44" fmla="*/ 633 w 650"/>
                <a:gd name="T45" fmla="*/ 103 h 369"/>
                <a:gd name="T46" fmla="*/ 626 w 650"/>
                <a:gd name="T47" fmla="*/ 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0" h="369">
                  <a:moveTo>
                    <a:pt x="626" y="70"/>
                  </a:moveTo>
                  <a:cubicBezTo>
                    <a:pt x="618" y="67"/>
                    <a:pt x="610" y="62"/>
                    <a:pt x="602" y="56"/>
                  </a:cubicBezTo>
                  <a:cubicBezTo>
                    <a:pt x="575" y="49"/>
                    <a:pt x="548" y="41"/>
                    <a:pt x="540" y="33"/>
                  </a:cubicBezTo>
                  <a:cubicBezTo>
                    <a:pt x="523" y="17"/>
                    <a:pt x="457" y="7"/>
                    <a:pt x="447" y="3"/>
                  </a:cubicBezTo>
                  <a:cubicBezTo>
                    <a:pt x="438" y="0"/>
                    <a:pt x="375" y="63"/>
                    <a:pt x="355" y="63"/>
                  </a:cubicBezTo>
                  <a:cubicBezTo>
                    <a:pt x="335" y="63"/>
                    <a:pt x="250" y="73"/>
                    <a:pt x="250" y="96"/>
                  </a:cubicBezTo>
                  <a:cubicBezTo>
                    <a:pt x="250" y="119"/>
                    <a:pt x="144" y="122"/>
                    <a:pt x="114" y="96"/>
                  </a:cubicBezTo>
                  <a:cubicBezTo>
                    <a:pt x="110" y="91"/>
                    <a:pt x="105" y="86"/>
                    <a:pt x="101" y="80"/>
                  </a:cubicBezTo>
                  <a:cubicBezTo>
                    <a:pt x="93" y="87"/>
                    <a:pt x="88" y="96"/>
                    <a:pt x="88" y="106"/>
                  </a:cubicBezTo>
                  <a:cubicBezTo>
                    <a:pt x="88" y="136"/>
                    <a:pt x="64" y="134"/>
                    <a:pt x="44" y="132"/>
                  </a:cubicBezTo>
                  <a:cubicBezTo>
                    <a:pt x="23" y="130"/>
                    <a:pt x="44" y="157"/>
                    <a:pt x="32" y="171"/>
                  </a:cubicBezTo>
                  <a:cubicBezTo>
                    <a:pt x="21" y="185"/>
                    <a:pt x="32" y="213"/>
                    <a:pt x="16" y="215"/>
                  </a:cubicBezTo>
                  <a:cubicBezTo>
                    <a:pt x="7" y="216"/>
                    <a:pt x="3" y="226"/>
                    <a:pt x="0" y="238"/>
                  </a:cubicBezTo>
                  <a:cubicBezTo>
                    <a:pt x="7" y="242"/>
                    <a:pt x="24" y="276"/>
                    <a:pt x="24" y="276"/>
                  </a:cubicBezTo>
                  <a:cubicBezTo>
                    <a:pt x="24" y="276"/>
                    <a:pt x="23" y="277"/>
                    <a:pt x="21" y="278"/>
                  </a:cubicBezTo>
                  <a:cubicBezTo>
                    <a:pt x="44" y="291"/>
                    <a:pt x="90" y="320"/>
                    <a:pt x="104" y="340"/>
                  </a:cubicBezTo>
                  <a:cubicBezTo>
                    <a:pt x="124" y="366"/>
                    <a:pt x="180" y="369"/>
                    <a:pt x="207" y="363"/>
                  </a:cubicBezTo>
                  <a:cubicBezTo>
                    <a:pt x="233" y="356"/>
                    <a:pt x="345" y="320"/>
                    <a:pt x="345" y="320"/>
                  </a:cubicBezTo>
                  <a:cubicBezTo>
                    <a:pt x="345" y="320"/>
                    <a:pt x="372" y="330"/>
                    <a:pt x="388" y="333"/>
                  </a:cubicBezTo>
                  <a:cubicBezTo>
                    <a:pt x="392" y="334"/>
                    <a:pt x="402" y="336"/>
                    <a:pt x="416" y="338"/>
                  </a:cubicBezTo>
                  <a:cubicBezTo>
                    <a:pt x="424" y="329"/>
                    <a:pt x="449" y="322"/>
                    <a:pt x="475" y="296"/>
                  </a:cubicBezTo>
                  <a:cubicBezTo>
                    <a:pt x="506" y="265"/>
                    <a:pt x="553" y="154"/>
                    <a:pt x="566" y="145"/>
                  </a:cubicBezTo>
                  <a:cubicBezTo>
                    <a:pt x="579" y="136"/>
                    <a:pt x="615" y="116"/>
                    <a:pt x="633" y="103"/>
                  </a:cubicBezTo>
                  <a:cubicBezTo>
                    <a:pt x="650" y="90"/>
                    <a:pt x="646" y="77"/>
                    <a:pt x="626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2276138" y="5883275"/>
              <a:ext cx="301625" cy="153987"/>
            </a:xfrm>
            <a:custGeom>
              <a:avLst/>
              <a:gdLst>
                <a:gd name="T0" fmla="*/ 598 w 631"/>
                <a:gd name="T1" fmla="*/ 146 h 321"/>
                <a:gd name="T2" fmla="*/ 532 w 631"/>
                <a:gd name="T3" fmla="*/ 129 h 321"/>
                <a:gd name="T4" fmla="*/ 505 w 631"/>
                <a:gd name="T5" fmla="*/ 93 h 321"/>
                <a:gd name="T6" fmla="*/ 449 w 631"/>
                <a:gd name="T7" fmla="*/ 103 h 321"/>
                <a:gd name="T8" fmla="*/ 396 w 631"/>
                <a:gd name="T9" fmla="*/ 80 h 321"/>
                <a:gd name="T10" fmla="*/ 331 w 631"/>
                <a:gd name="T11" fmla="*/ 34 h 321"/>
                <a:gd name="T12" fmla="*/ 273 w 631"/>
                <a:gd name="T13" fmla="*/ 0 h 321"/>
                <a:gd name="T14" fmla="*/ 268 w 631"/>
                <a:gd name="T15" fmla="*/ 11 h 321"/>
                <a:gd name="T16" fmla="*/ 214 w 631"/>
                <a:gd name="T17" fmla="*/ 13 h 321"/>
                <a:gd name="T18" fmla="*/ 133 w 631"/>
                <a:gd name="T19" fmla="*/ 51 h 321"/>
                <a:gd name="T20" fmla="*/ 28 w 631"/>
                <a:gd name="T21" fmla="*/ 91 h 321"/>
                <a:gd name="T22" fmla="*/ 35 w 631"/>
                <a:gd name="T23" fmla="*/ 144 h 321"/>
                <a:gd name="T24" fmla="*/ 68 w 631"/>
                <a:gd name="T25" fmla="*/ 228 h 321"/>
                <a:gd name="T26" fmla="*/ 172 w 631"/>
                <a:gd name="T27" fmla="*/ 305 h 321"/>
                <a:gd name="T28" fmla="*/ 171 w 631"/>
                <a:gd name="T29" fmla="*/ 313 h 321"/>
                <a:gd name="T30" fmla="*/ 258 w 631"/>
                <a:gd name="T31" fmla="*/ 307 h 321"/>
                <a:gd name="T32" fmla="*/ 275 w 631"/>
                <a:gd name="T33" fmla="*/ 261 h 321"/>
                <a:gd name="T34" fmla="*/ 367 w 631"/>
                <a:gd name="T35" fmla="*/ 291 h 321"/>
                <a:gd name="T36" fmla="*/ 443 w 631"/>
                <a:gd name="T37" fmla="*/ 301 h 321"/>
                <a:gd name="T38" fmla="*/ 450 w 631"/>
                <a:gd name="T39" fmla="*/ 321 h 321"/>
                <a:gd name="T40" fmla="*/ 478 w 631"/>
                <a:gd name="T41" fmla="*/ 289 h 321"/>
                <a:gd name="T42" fmla="*/ 573 w 631"/>
                <a:gd name="T43" fmla="*/ 241 h 321"/>
                <a:gd name="T44" fmla="*/ 631 w 631"/>
                <a:gd name="T45" fmla="*/ 193 h 321"/>
                <a:gd name="T46" fmla="*/ 598 w 631"/>
                <a:gd name="T47" fmla="*/ 14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321">
                  <a:moveTo>
                    <a:pt x="598" y="146"/>
                  </a:moveTo>
                  <a:cubicBezTo>
                    <a:pt x="581" y="136"/>
                    <a:pt x="535" y="143"/>
                    <a:pt x="532" y="129"/>
                  </a:cubicBezTo>
                  <a:cubicBezTo>
                    <a:pt x="528" y="116"/>
                    <a:pt x="525" y="93"/>
                    <a:pt x="505" y="93"/>
                  </a:cubicBezTo>
                  <a:cubicBezTo>
                    <a:pt x="485" y="93"/>
                    <a:pt x="459" y="80"/>
                    <a:pt x="449" y="103"/>
                  </a:cubicBezTo>
                  <a:cubicBezTo>
                    <a:pt x="439" y="126"/>
                    <a:pt x="400" y="96"/>
                    <a:pt x="396" y="80"/>
                  </a:cubicBezTo>
                  <a:cubicBezTo>
                    <a:pt x="393" y="63"/>
                    <a:pt x="377" y="50"/>
                    <a:pt x="331" y="34"/>
                  </a:cubicBezTo>
                  <a:cubicBezTo>
                    <a:pt x="312" y="27"/>
                    <a:pt x="291" y="14"/>
                    <a:pt x="273" y="0"/>
                  </a:cubicBezTo>
                  <a:cubicBezTo>
                    <a:pt x="271" y="4"/>
                    <a:pt x="269" y="8"/>
                    <a:pt x="268" y="11"/>
                  </a:cubicBezTo>
                  <a:cubicBezTo>
                    <a:pt x="259" y="24"/>
                    <a:pt x="228" y="0"/>
                    <a:pt x="214" y="13"/>
                  </a:cubicBezTo>
                  <a:cubicBezTo>
                    <a:pt x="201" y="26"/>
                    <a:pt x="157" y="29"/>
                    <a:pt x="133" y="51"/>
                  </a:cubicBezTo>
                  <a:cubicBezTo>
                    <a:pt x="108" y="73"/>
                    <a:pt x="57" y="84"/>
                    <a:pt x="28" y="91"/>
                  </a:cubicBezTo>
                  <a:cubicBezTo>
                    <a:pt x="0" y="97"/>
                    <a:pt x="24" y="124"/>
                    <a:pt x="35" y="144"/>
                  </a:cubicBezTo>
                  <a:cubicBezTo>
                    <a:pt x="46" y="164"/>
                    <a:pt x="46" y="212"/>
                    <a:pt x="68" y="228"/>
                  </a:cubicBezTo>
                  <a:cubicBezTo>
                    <a:pt x="90" y="243"/>
                    <a:pt x="164" y="290"/>
                    <a:pt x="172" y="305"/>
                  </a:cubicBezTo>
                  <a:cubicBezTo>
                    <a:pt x="174" y="308"/>
                    <a:pt x="173" y="310"/>
                    <a:pt x="171" y="313"/>
                  </a:cubicBezTo>
                  <a:cubicBezTo>
                    <a:pt x="202" y="321"/>
                    <a:pt x="250" y="321"/>
                    <a:pt x="258" y="307"/>
                  </a:cubicBezTo>
                  <a:cubicBezTo>
                    <a:pt x="268" y="291"/>
                    <a:pt x="275" y="261"/>
                    <a:pt x="275" y="261"/>
                  </a:cubicBezTo>
                  <a:cubicBezTo>
                    <a:pt x="275" y="261"/>
                    <a:pt x="340" y="261"/>
                    <a:pt x="367" y="291"/>
                  </a:cubicBezTo>
                  <a:cubicBezTo>
                    <a:pt x="393" y="321"/>
                    <a:pt x="443" y="301"/>
                    <a:pt x="443" y="301"/>
                  </a:cubicBezTo>
                  <a:cubicBezTo>
                    <a:pt x="443" y="301"/>
                    <a:pt x="445" y="309"/>
                    <a:pt x="450" y="321"/>
                  </a:cubicBezTo>
                  <a:cubicBezTo>
                    <a:pt x="457" y="305"/>
                    <a:pt x="466" y="290"/>
                    <a:pt x="478" y="289"/>
                  </a:cubicBezTo>
                  <a:cubicBezTo>
                    <a:pt x="505" y="285"/>
                    <a:pt x="545" y="281"/>
                    <a:pt x="573" y="241"/>
                  </a:cubicBezTo>
                  <a:cubicBezTo>
                    <a:pt x="587" y="221"/>
                    <a:pt x="611" y="204"/>
                    <a:pt x="631" y="193"/>
                  </a:cubicBezTo>
                  <a:cubicBezTo>
                    <a:pt x="617" y="177"/>
                    <a:pt x="610" y="154"/>
                    <a:pt x="598" y="14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12492038" y="5973763"/>
              <a:ext cx="266700" cy="114300"/>
            </a:xfrm>
            <a:custGeom>
              <a:avLst/>
              <a:gdLst>
                <a:gd name="T0" fmla="*/ 415 w 559"/>
                <a:gd name="T1" fmla="*/ 26 h 237"/>
                <a:gd name="T2" fmla="*/ 339 w 559"/>
                <a:gd name="T3" fmla="*/ 19 h 237"/>
                <a:gd name="T4" fmla="*/ 253 w 559"/>
                <a:gd name="T5" fmla="*/ 10 h 237"/>
                <a:gd name="T6" fmla="*/ 194 w 559"/>
                <a:gd name="T7" fmla="*/ 16 h 237"/>
                <a:gd name="T8" fmla="*/ 181 w 559"/>
                <a:gd name="T9" fmla="*/ 4 h 237"/>
                <a:gd name="T10" fmla="*/ 123 w 559"/>
                <a:gd name="T11" fmla="*/ 52 h 237"/>
                <a:gd name="T12" fmla="*/ 28 w 559"/>
                <a:gd name="T13" fmla="*/ 100 h 237"/>
                <a:gd name="T14" fmla="*/ 0 w 559"/>
                <a:gd name="T15" fmla="*/ 132 h 237"/>
                <a:gd name="T16" fmla="*/ 45 w 559"/>
                <a:gd name="T17" fmla="*/ 211 h 237"/>
                <a:gd name="T18" fmla="*/ 181 w 559"/>
                <a:gd name="T19" fmla="*/ 211 h 237"/>
                <a:gd name="T20" fmla="*/ 286 w 559"/>
                <a:gd name="T21" fmla="*/ 178 h 237"/>
                <a:gd name="T22" fmla="*/ 378 w 559"/>
                <a:gd name="T23" fmla="*/ 118 h 237"/>
                <a:gd name="T24" fmla="*/ 471 w 559"/>
                <a:gd name="T25" fmla="*/ 148 h 237"/>
                <a:gd name="T26" fmla="*/ 533 w 559"/>
                <a:gd name="T27" fmla="*/ 171 h 237"/>
                <a:gd name="T28" fmla="*/ 513 w 559"/>
                <a:gd name="T29" fmla="*/ 136 h 237"/>
                <a:gd name="T30" fmla="*/ 557 w 559"/>
                <a:gd name="T31" fmla="*/ 63 h 237"/>
                <a:gd name="T32" fmla="*/ 559 w 559"/>
                <a:gd name="T33" fmla="*/ 60 h 237"/>
                <a:gd name="T34" fmla="*/ 500 w 559"/>
                <a:gd name="T35" fmla="*/ 46 h 237"/>
                <a:gd name="T36" fmla="*/ 415 w 559"/>
                <a:gd name="T37" fmla="*/ 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9" h="237">
                  <a:moveTo>
                    <a:pt x="415" y="26"/>
                  </a:moveTo>
                  <a:cubicBezTo>
                    <a:pt x="382" y="29"/>
                    <a:pt x="365" y="10"/>
                    <a:pt x="339" y="19"/>
                  </a:cubicBezTo>
                  <a:cubicBezTo>
                    <a:pt x="313" y="29"/>
                    <a:pt x="270" y="19"/>
                    <a:pt x="253" y="10"/>
                  </a:cubicBezTo>
                  <a:cubicBezTo>
                    <a:pt x="237" y="0"/>
                    <a:pt x="217" y="29"/>
                    <a:pt x="194" y="16"/>
                  </a:cubicBezTo>
                  <a:cubicBezTo>
                    <a:pt x="189" y="13"/>
                    <a:pt x="184" y="9"/>
                    <a:pt x="181" y="4"/>
                  </a:cubicBezTo>
                  <a:cubicBezTo>
                    <a:pt x="161" y="15"/>
                    <a:pt x="137" y="32"/>
                    <a:pt x="123" y="52"/>
                  </a:cubicBezTo>
                  <a:cubicBezTo>
                    <a:pt x="95" y="92"/>
                    <a:pt x="55" y="96"/>
                    <a:pt x="28" y="100"/>
                  </a:cubicBezTo>
                  <a:cubicBezTo>
                    <a:pt x="16" y="101"/>
                    <a:pt x="7" y="116"/>
                    <a:pt x="0" y="132"/>
                  </a:cubicBezTo>
                  <a:cubicBezTo>
                    <a:pt x="9" y="155"/>
                    <a:pt x="26" y="193"/>
                    <a:pt x="45" y="211"/>
                  </a:cubicBezTo>
                  <a:cubicBezTo>
                    <a:pt x="75" y="237"/>
                    <a:pt x="181" y="234"/>
                    <a:pt x="181" y="211"/>
                  </a:cubicBezTo>
                  <a:cubicBezTo>
                    <a:pt x="181" y="188"/>
                    <a:pt x="266" y="178"/>
                    <a:pt x="286" y="178"/>
                  </a:cubicBezTo>
                  <a:cubicBezTo>
                    <a:pt x="306" y="178"/>
                    <a:pt x="369" y="115"/>
                    <a:pt x="378" y="118"/>
                  </a:cubicBezTo>
                  <a:cubicBezTo>
                    <a:pt x="388" y="122"/>
                    <a:pt x="454" y="132"/>
                    <a:pt x="471" y="148"/>
                  </a:cubicBezTo>
                  <a:cubicBezTo>
                    <a:pt x="479" y="156"/>
                    <a:pt x="506" y="164"/>
                    <a:pt x="533" y="171"/>
                  </a:cubicBezTo>
                  <a:cubicBezTo>
                    <a:pt x="522" y="160"/>
                    <a:pt x="513" y="147"/>
                    <a:pt x="513" y="136"/>
                  </a:cubicBezTo>
                  <a:cubicBezTo>
                    <a:pt x="513" y="118"/>
                    <a:pt x="546" y="72"/>
                    <a:pt x="557" y="63"/>
                  </a:cubicBezTo>
                  <a:cubicBezTo>
                    <a:pt x="558" y="62"/>
                    <a:pt x="558" y="61"/>
                    <a:pt x="559" y="60"/>
                  </a:cubicBezTo>
                  <a:cubicBezTo>
                    <a:pt x="533" y="56"/>
                    <a:pt x="506" y="51"/>
                    <a:pt x="500" y="46"/>
                  </a:cubicBezTo>
                  <a:cubicBezTo>
                    <a:pt x="490" y="36"/>
                    <a:pt x="448" y="23"/>
                    <a:pt x="415" y="2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1222038" y="6421438"/>
              <a:ext cx="179388" cy="298450"/>
            </a:xfrm>
            <a:custGeom>
              <a:avLst/>
              <a:gdLst>
                <a:gd name="T0" fmla="*/ 271 w 375"/>
                <a:gd name="T1" fmla="*/ 506 h 623"/>
                <a:gd name="T2" fmla="*/ 250 w 375"/>
                <a:gd name="T3" fmla="*/ 456 h 623"/>
                <a:gd name="T4" fmla="*/ 275 w 375"/>
                <a:gd name="T5" fmla="*/ 402 h 623"/>
                <a:gd name="T6" fmla="*/ 246 w 375"/>
                <a:gd name="T7" fmla="*/ 348 h 623"/>
                <a:gd name="T8" fmla="*/ 271 w 375"/>
                <a:gd name="T9" fmla="*/ 309 h 623"/>
                <a:gd name="T10" fmla="*/ 289 w 375"/>
                <a:gd name="T11" fmla="*/ 241 h 623"/>
                <a:gd name="T12" fmla="*/ 282 w 375"/>
                <a:gd name="T13" fmla="*/ 147 h 623"/>
                <a:gd name="T14" fmla="*/ 347 w 375"/>
                <a:gd name="T15" fmla="*/ 90 h 623"/>
                <a:gd name="T16" fmla="*/ 321 w 375"/>
                <a:gd name="T17" fmla="*/ 50 h 623"/>
                <a:gd name="T18" fmla="*/ 260 w 375"/>
                <a:gd name="T19" fmla="*/ 40 h 623"/>
                <a:gd name="T20" fmla="*/ 221 w 375"/>
                <a:gd name="T21" fmla="*/ 40 h 623"/>
                <a:gd name="T22" fmla="*/ 160 w 375"/>
                <a:gd name="T23" fmla="*/ 25 h 623"/>
                <a:gd name="T24" fmla="*/ 124 w 375"/>
                <a:gd name="T25" fmla="*/ 22 h 623"/>
                <a:gd name="T26" fmla="*/ 97 w 375"/>
                <a:gd name="T27" fmla="*/ 33 h 623"/>
                <a:gd name="T28" fmla="*/ 100 w 375"/>
                <a:gd name="T29" fmla="*/ 101 h 623"/>
                <a:gd name="T30" fmla="*/ 38 w 375"/>
                <a:gd name="T31" fmla="*/ 340 h 623"/>
                <a:gd name="T32" fmla="*/ 76 w 375"/>
                <a:gd name="T33" fmla="*/ 427 h 623"/>
                <a:gd name="T34" fmla="*/ 90 w 375"/>
                <a:gd name="T35" fmla="*/ 597 h 623"/>
                <a:gd name="T36" fmla="*/ 166 w 375"/>
                <a:gd name="T37" fmla="*/ 616 h 623"/>
                <a:gd name="T38" fmla="*/ 246 w 375"/>
                <a:gd name="T39" fmla="*/ 600 h 623"/>
                <a:gd name="T40" fmla="*/ 232 w 375"/>
                <a:gd name="T41" fmla="*/ 568 h 623"/>
                <a:gd name="T42" fmla="*/ 271 w 375"/>
                <a:gd name="T43" fmla="*/ 50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" h="623">
                  <a:moveTo>
                    <a:pt x="271" y="506"/>
                  </a:moveTo>
                  <a:cubicBezTo>
                    <a:pt x="311" y="499"/>
                    <a:pt x="260" y="467"/>
                    <a:pt x="250" y="456"/>
                  </a:cubicBezTo>
                  <a:cubicBezTo>
                    <a:pt x="239" y="445"/>
                    <a:pt x="253" y="402"/>
                    <a:pt x="275" y="402"/>
                  </a:cubicBezTo>
                  <a:cubicBezTo>
                    <a:pt x="296" y="402"/>
                    <a:pt x="275" y="377"/>
                    <a:pt x="246" y="348"/>
                  </a:cubicBezTo>
                  <a:cubicBezTo>
                    <a:pt x="217" y="320"/>
                    <a:pt x="246" y="309"/>
                    <a:pt x="271" y="309"/>
                  </a:cubicBezTo>
                  <a:cubicBezTo>
                    <a:pt x="296" y="309"/>
                    <a:pt x="264" y="266"/>
                    <a:pt x="289" y="241"/>
                  </a:cubicBezTo>
                  <a:cubicBezTo>
                    <a:pt x="314" y="216"/>
                    <a:pt x="282" y="169"/>
                    <a:pt x="282" y="147"/>
                  </a:cubicBezTo>
                  <a:cubicBezTo>
                    <a:pt x="282" y="126"/>
                    <a:pt x="318" y="119"/>
                    <a:pt x="347" y="90"/>
                  </a:cubicBezTo>
                  <a:cubicBezTo>
                    <a:pt x="375" y="61"/>
                    <a:pt x="321" y="72"/>
                    <a:pt x="321" y="50"/>
                  </a:cubicBezTo>
                  <a:cubicBezTo>
                    <a:pt x="321" y="29"/>
                    <a:pt x="285" y="22"/>
                    <a:pt x="260" y="40"/>
                  </a:cubicBezTo>
                  <a:cubicBezTo>
                    <a:pt x="235" y="58"/>
                    <a:pt x="242" y="40"/>
                    <a:pt x="221" y="40"/>
                  </a:cubicBezTo>
                  <a:cubicBezTo>
                    <a:pt x="199" y="40"/>
                    <a:pt x="160" y="47"/>
                    <a:pt x="160" y="25"/>
                  </a:cubicBezTo>
                  <a:cubicBezTo>
                    <a:pt x="160" y="4"/>
                    <a:pt x="142" y="0"/>
                    <a:pt x="124" y="22"/>
                  </a:cubicBezTo>
                  <a:cubicBezTo>
                    <a:pt x="119" y="28"/>
                    <a:pt x="110" y="31"/>
                    <a:pt x="97" y="33"/>
                  </a:cubicBezTo>
                  <a:cubicBezTo>
                    <a:pt x="95" y="61"/>
                    <a:pt x="92" y="87"/>
                    <a:pt x="100" y="101"/>
                  </a:cubicBezTo>
                  <a:cubicBezTo>
                    <a:pt x="119" y="132"/>
                    <a:pt x="76" y="295"/>
                    <a:pt x="38" y="340"/>
                  </a:cubicBezTo>
                  <a:cubicBezTo>
                    <a:pt x="0" y="384"/>
                    <a:pt x="37" y="396"/>
                    <a:pt x="76" y="427"/>
                  </a:cubicBezTo>
                  <a:cubicBezTo>
                    <a:pt x="116" y="458"/>
                    <a:pt x="90" y="570"/>
                    <a:pt x="90" y="597"/>
                  </a:cubicBezTo>
                  <a:cubicBezTo>
                    <a:pt x="90" y="623"/>
                    <a:pt x="125" y="616"/>
                    <a:pt x="166" y="616"/>
                  </a:cubicBezTo>
                  <a:cubicBezTo>
                    <a:pt x="191" y="616"/>
                    <a:pt x="219" y="605"/>
                    <a:pt x="246" y="600"/>
                  </a:cubicBezTo>
                  <a:cubicBezTo>
                    <a:pt x="238" y="588"/>
                    <a:pt x="232" y="576"/>
                    <a:pt x="232" y="568"/>
                  </a:cubicBezTo>
                  <a:cubicBezTo>
                    <a:pt x="232" y="546"/>
                    <a:pt x="232" y="514"/>
                    <a:pt x="271" y="50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1844338" y="5727700"/>
              <a:ext cx="198438" cy="169862"/>
            </a:xfrm>
            <a:custGeom>
              <a:avLst/>
              <a:gdLst>
                <a:gd name="T0" fmla="*/ 131 w 413"/>
                <a:gd name="T1" fmla="*/ 276 h 354"/>
                <a:gd name="T2" fmla="*/ 198 w 413"/>
                <a:gd name="T3" fmla="*/ 285 h 354"/>
                <a:gd name="T4" fmla="*/ 271 w 413"/>
                <a:gd name="T5" fmla="*/ 335 h 354"/>
                <a:gd name="T6" fmla="*/ 292 w 413"/>
                <a:gd name="T7" fmla="*/ 354 h 354"/>
                <a:gd name="T8" fmla="*/ 304 w 413"/>
                <a:gd name="T9" fmla="*/ 277 h 354"/>
                <a:gd name="T10" fmla="*/ 310 w 413"/>
                <a:gd name="T11" fmla="*/ 230 h 354"/>
                <a:gd name="T12" fmla="*/ 366 w 413"/>
                <a:gd name="T13" fmla="*/ 203 h 354"/>
                <a:gd name="T14" fmla="*/ 386 w 413"/>
                <a:gd name="T15" fmla="*/ 171 h 354"/>
                <a:gd name="T16" fmla="*/ 354 w 413"/>
                <a:gd name="T17" fmla="*/ 118 h 354"/>
                <a:gd name="T18" fmla="*/ 404 w 413"/>
                <a:gd name="T19" fmla="*/ 71 h 354"/>
                <a:gd name="T20" fmla="*/ 401 w 413"/>
                <a:gd name="T21" fmla="*/ 3 h 354"/>
                <a:gd name="T22" fmla="*/ 376 w 413"/>
                <a:gd name="T23" fmla="*/ 13 h 354"/>
                <a:gd name="T24" fmla="*/ 276 w 413"/>
                <a:gd name="T25" fmla="*/ 16 h 354"/>
                <a:gd name="T26" fmla="*/ 234 w 413"/>
                <a:gd name="T27" fmla="*/ 85 h 354"/>
                <a:gd name="T28" fmla="*/ 187 w 413"/>
                <a:gd name="T29" fmla="*/ 88 h 354"/>
                <a:gd name="T30" fmla="*/ 141 w 413"/>
                <a:gd name="T31" fmla="*/ 112 h 354"/>
                <a:gd name="T32" fmla="*/ 96 w 413"/>
                <a:gd name="T33" fmla="*/ 193 h 354"/>
                <a:gd name="T34" fmla="*/ 16 w 413"/>
                <a:gd name="T35" fmla="*/ 286 h 354"/>
                <a:gd name="T36" fmla="*/ 0 w 413"/>
                <a:gd name="T37" fmla="*/ 295 h 354"/>
                <a:gd name="T38" fmla="*/ 36 w 413"/>
                <a:gd name="T39" fmla="*/ 308 h 354"/>
                <a:gd name="T40" fmla="*/ 131 w 413"/>
                <a:gd name="T41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3" h="354">
                  <a:moveTo>
                    <a:pt x="131" y="276"/>
                  </a:moveTo>
                  <a:cubicBezTo>
                    <a:pt x="149" y="258"/>
                    <a:pt x="180" y="267"/>
                    <a:pt x="198" y="285"/>
                  </a:cubicBezTo>
                  <a:cubicBezTo>
                    <a:pt x="216" y="303"/>
                    <a:pt x="243" y="308"/>
                    <a:pt x="271" y="335"/>
                  </a:cubicBezTo>
                  <a:cubicBezTo>
                    <a:pt x="278" y="342"/>
                    <a:pt x="285" y="348"/>
                    <a:pt x="292" y="354"/>
                  </a:cubicBezTo>
                  <a:cubicBezTo>
                    <a:pt x="295" y="335"/>
                    <a:pt x="295" y="297"/>
                    <a:pt x="304" y="277"/>
                  </a:cubicBezTo>
                  <a:cubicBezTo>
                    <a:pt x="313" y="256"/>
                    <a:pt x="295" y="230"/>
                    <a:pt x="310" y="230"/>
                  </a:cubicBezTo>
                  <a:cubicBezTo>
                    <a:pt x="324" y="230"/>
                    <a:pt x="366" y="230"/>
                    <a:pt x="366" y="203"/>
                  </a:cubicBezTo>
                  <a:cubicBezTo>
                    <a:pt x="366" y="177"/>
                    <a:pt x="378" y="186"/>
                    <a:pt x="386" y="171"/>
                  </a:cubicBezTo>
                  <a:cubicBezTo>
                    <a:pt x="395" y="156"/>
                    <a:pt x="360" y="127"/>
                    <a:pt x="354" y="118"/>
                  </a:cubicBezTo>
                  <a:cubicBezTo>
                    <a:pt x="348" y="109"/>
                    <a:pt x="381" y="106"/>
                    <a:pt x="404" y="71"/>
                  </a:cubicBezTo>
                  <a:cubicBezTo>
                    <a:pt x="413" y="58"/>
                    <a:pt x="409" y="31"/>
                    <a:pt x="401" y="3"/>
                  </a:cubicBezTo>
                  <a:cubicBezTo>
                    <a:pt x="397" y="13"/>
                    <a:pt x="389" y="21"/>
                    <a:pt x="376" y="13"/>
                  </a:cubicBezTo>
                  <a:cubicBezTo>
                    <a:pt x="354" y="0"/>
                    <a:pt x="320" y="7"/>
                    <a:pt x="276" y="16"/>
                  </a:cubicBezTo>
                  <a:cubicBezTo>
                    <a:pt x="232" y="25"/>
                    <a:pt x="218" y="68"/>
                    <a:pt x="234" y="85"/>
                  </a:cubicBezTo>
                  <a:cubicBezTo>
                    <a:pt x="251" y="103"/>
                    <a:pt x="192" y="112"/>
                    <a:pt x="187" y="88"/>
                  </a:cubicBezTo>
                  <a:cubicBezTo>
                    <a:pt x="183" y="65"/>
                    <a:pt x="139" y="81"/>
                    <a:pt x="141" y="112"/>
                  </a:cubicBezTo>
                  <a:cubicBezTo>
                    <a:pt x="144" y="143"/>
                    <a:pt x="93" y="155"/>
                    <a:pt x="96" y="193"/>
                  </a:cubicBezTo>
                  <a:cubicBezTo>
                    <a:pt x="99" y="231"/>
                    <a:pt x="48" y="267"/>
                    <a:pt x="16" y="286"/>
                  </a:cubicBezTo>
                  <a:cubicBezTo>
                    <a:pt x="11" y="289"/>
                    <a:pt x="6" y="292"/>
                    <a:pt x="0" y="295"/>
                  </a:cubicBezTo>
                  <a:cubicBezTo>
                    <a:pt x="17" y="303"/>
                    <a:pt x="30" y="308"/>
                    <a:pt x="36" y="308"/>
                  </a:cubicBezTo>
                  <a:cubicBezTo>
                    <a:pt x="63" y="308"/>
                    <a:pt x="113" y="294"/>
                    <a:pt x="131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11969750" y="5942013"/>
              <a:ext cx="31750" cy="44450"/>
            </a:xfrm>
            <a:custGeom>
              <a:avLst/>
              <a:gdLst>
                <a:gd name="T0" fmla="*/ 38 w 68"/>
                <a:gd name="T1" fmla="*/ 0 h 92"/>
                <a:gd name="T2" fmla="*/ 3 w 68"/>
                <a:gd name="T3" fmla="*/ 84 h 92"/>
                <a:gd name="T4" fmla="*/ 68 w 68"/>
                <a:gd name="T5" fmla="*/ 92 h 92"/>
                <a:gd name="T6" fmla="*/ 37 w 68"/>
                <a:gd name="T7" fmla="*/ 9 h 92"/>
                <a:gd name="T8" fmla="*/ 38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38" y="0"/>
                  </a:moveTo>
                  <a:cubicBezTo>
                    <a:pt x="18" y="11"/>
                    <a:pt x="0" y="34"/>
                    <a:pt x="3" y="84"/>
                  </a:cubicBezTo>
                  <a:cubicBezTo>
                    <a:pt x="22" y="84"/>
                    <a:pt x="49" y="86"/>
                    <a:pt x="68" y="92"/>
                  </a:cubicBezTo>
                  <a:cubicBezTo>
                    <a:pt x="64" y="37"/>
                    <a:pt x="42" y="20"/>
                    <a:pt x="37" y="9"/>
                  </a:cubicBezTo>
                  <a:cubicBezTo>
                    <a:pt x="35" y="6"/>
                    <a:pt x="36" y="3"/>
                    <a:pt x="3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11812588" y="5851525"/>
              <a:ext cx="185738" cy="133350"/>
            </a:xfrm>
            <a:custGeom>
              <a:avLst/>
              <a:gdLst>
                <a:gd name="T0" fmla="*/ 13 w 388"/>
                <a:gd name="T1" fmla="*/ 79 h 280"/>
                <a:gd name="T2" fmla="*/ 48 w 388"/>
                <a:gd name="T3" fmla="*/ 116 h 280"/>
                <a:gd name="T4" fmla="*/ 99 w 388"/>
                <a:gd name="T5" fmla="*/ 147 h 280"/>
                <a:gd name="T6" fmla="*/ 161 w 388"/>
                <a:gd name="T7" fmla="*/ 185 h 280"/>
                <a:gd name="T8" fmla="*/ 190 w 388"/>
                <a:gd name="T9" fmla="*/ 218 h 280"/>
                <a:gd name="T10" fmla="*/ 234 w 388"/>
                <a:gd name="T11" fmla="*/ 196 h 280"/>
                <a:gd name="T12" fmla="*/ 263 w 388"/>
                <a:gd name="T13" fmla="*/ 243 h 280"/>
                <a:gd name="T14" fmla="*/ 314 w 388"/>
                <a:gd name="T15" fmla="*/ 276 h 280"/>
                <a:gd name="T16" fmla="*/ 330 w 388"/>
                <a:gd name="T17" fmla="*/ 274 h 280"/>
                <a:gd name="T18" fmla="*/ 365 w 388"/>
                <a:gd name="T19" fmla="*/ 190 h 280"/>
                <a:gd name="T20" fmla="*/ 385 w 388"/>
                <a:gd name="T21" fmla="*/ 161 h 280"/>
                <a:gd name="T22" fmla="*/ 358 w 388"/>
                <a:gd name="T23" fmla="*/ 99 h 280"/>
                <a:gd name="T24" fmla="*/ 358 w 388"/>
                <a:gd name="T25" fmla="*/ 96 h 280"/>
                <a:gd name="T26" fmla="*/ 337 w 388"/>
                <a:gd name="T27" fmla="*/ 77 h 280"/>
                <a:gd name="T28" fmla="*/ 264 w 388"/>
                <a:gd name="T29" fmla="*/ 27 h 280"/>
                <a:gd name="T30" fmla="*/ 197 w 388"/>
                <a:gd name="T31" fmla="*/ 18 h 280"/>
                <a:gd name="T32" fmla="*/ 102 w 388"/>
                <a:gd name="T33" fmla="*/ 50 h 280"/>
                <a:gd name="T34" fmla="*/ 66 w 388"/>
                <a:gd name="T35" fmla="*/ 37 h 280"/>
                <a:gd name="T36" fmla="*/ 0 w 388"/>
                <a:gd name="T37" fmla="*/ 66 h 280"/>
                <a:gd name="T38" fmla="*/ 13 w 388"/>
                <a:gd name="T39" fmla="*/ 7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8" h="280">
                  <a:moveTo>
                    <a:pt x="13" y="79"/>
                  </a:moveTo>
                  <a:cubicBezTo>
                    <a:pt x="15" y="94"/>
                    <a:pt x="39" y="132"/>
                    <a:pt x="48" y="116"/>
                  </a:cubicBezTo>
                  <a:cubicBezTo>
                    <a:pt x="57" y="101"/>
                    <a:pt x="79" y="136"/>
                    <a:pt x="99" y="147"/>
                  </a:cubicBezTo>
                  <a:cubicBezTo>
                    <a:pt x="119" y="159"/>
                    <a:pt x="159" y="172"/>
                    <a:pt x="161" y="185"/>
                  </a:cubicBezTo>
                  <a:cubicBezTo>
                    <a:pt x="163" y="198"/>
                    <a:pt x="170" y="227"/>
                    <a:pt x="190" y="218"/>
                  </a:cubicBezTo>
                  <a:cubicBezTo>
                    <a:pt x="210" y="209"/>
                    <a:pt x="234" y="178"/>
                    <a:pt x="234" y="196"/>
                  </a:cubicBezTo>
                  <a:cubicBezTo>
                    <a:pt x="234" y="214"/>
                    <a:pt x="241" y="247"/>
                    <a:pt x="263" y="243"/>
                  </a:cubicBezTo>
                  <a:cubicBezTo>
                    <a:pt x="285" y="238"/>
                    <a:pt x="292" y="280"/>
                    <a:pt x="314" y="276"/>
                  </a:cubicBezTo>
                  <a:cubicBezTo>
                    <a:pt x="318" y="275"/>
                    <a:pt x="323" y="275"/>
                    <a:pt x="330" y="274"/>
                  </a:cubicBezTo>
                  <a:cubicBezTo>
                    <a:pt x="327" y="224"/>
                    <a:pt x="345" y="201"/>
                    <a:pt x="365" y="190"/>
                  </a:cubicBezTo>
                  <a:cubicBezTo>
                    <a:pt x="369" y="181"/>
                    <a:pt x="382" y="172"/>
                    <a:pt x="385" y="161"/>
                  </a:cubicBezTo>
                  <a:cubicBezTo>
                    <a:pt x="388" y="146"/>
                    <a:pt x="355" y="116"/>
                    <a:pt x="358" y="99"/>
                  </a:cubicBezTo>
                  <a:cubicBezTo>
                    <a:pt x="358" y="98"/>
                    <a:pt x="358" y="97"/>
                    <a:pt x="358" y="96"/>
                  </a:cubicBezTo>
                  <a:cubicBezTo>
                    <a:pt x="351" y="90"/>
                    <a:pt x="344" y="84"/>
                    <a:pt x="337" y="77"/>
                  </a:cubicBezTo>
                  <a:cubicBezTo>
                    <a:pt x="309" y="50"/>
                    <a:pt x="282" y="45"/>
                    <a:pt x="264" y="27"/>
                  </a:cubicBezTo>
                  <a:cubicBezTo>
                    <a:pt x="246" y="9"/>
                    <a:pt x="215" y="0"/>
                    <a:pt x="197" y="18"/>
                  </a:cubicBezTo>
                  <a:cubicBezTo>
                    <a:pt x="179" y="36"/>
                    <a:pt x="129" y="50"/>
                    <a:pt x="102" y="50"/>
                  </a:cubicBezTo>
                  <a:cubicBezTo>
                    <a:pt x="96" y="50"/>
                    <a:pt x="83" y="45"/>
                    <a:pt x="66" y="37"/>
                  </a:cubicBezTo>
                  <a:cubicBezTo>
                    <a:pt x="45" y="49"/>
                    <a:pt x="22" y="61"/>
                    <a:pt x="0" y="66"/>
                  </a:cubicBezTo>
                  <a:cubicBezTo>
                    <a:pt x="4" y="72"/>
                    <a:pt x="11" y="69"/>
                    <a:pt x="13" y="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12655550" y="6049963"/>
              <a:ext cx="433388" cy="280987"/>
            </a:xfrm>
            <a:custGeom>
              <a:avLst/>
              <a:gdLst>
                <a:gd name="T0" fmla="*/ 810 w 906"/>
                <a:gd name="T1" fmla="*/ 392 h 587"/>
                <a:gd name="T2" fmla="*/ 771 w 906"/>
                <a:gd name="T3" fmla="*/ 369 h 587"/>
                <a:gd name="T4" fmla="*/ 774 w 906"/>
                <a:gd name="T5" fmla="*/ 365 h 587"/>
                <a:gd name="T6" fmla="*/ 757 w 906"/>
                <a:gd name="T7" fmla="*/ 253 h 587"/>
                <a:gd name="T8" fmla="*/ 693 w 906"/>
                <a:gd name="T9" fmla="*/ 113 h 587"/>
                <a:gd name="T10" fmla="*/ 628 w 906"/>
                <a:gd name="T11" fmla="*/ 0 h 587"/>
                <a:gd name="T12" fmla="*/ 579 w 906"/>
                <a:gd name="T13" fmla="*/ 23 h 587"/>
                <a:gd name="T14" fmla="*/ 523 w 906"/>
                <a:gd name="T15" fmla="*/ 53 h 587"/>
                <a:gd name="T16" fmla="*/ 473 w 906"/>
                <a:gd name="T17" fmla="*/ 59 h 587"/>
                <a:gd name="T18" fmla="*/ 429 w 906"/>
                <a:gd name="T19" fmla="*/ 70 h 587"/>
                <a:gd name="T20" fmla="*/ 370 w 906"/>
                <a:gd name="T21" fmla="*/ 53 h 587"/>
                <a:gd name="T22" fmla="*/ 270 w 906"/>
                <a:gd name="T23" fmla="*/ 35 h 587"/>
                <a:gd name="T24" fmla="*/ 231 w 906"/>
                <a:gd name="T25" fmla="*/ 38 h 587"/>
                <a:gd name="T26" fmla="*/ 222 w 906"/>
                <a:gd name="T27" fmla="*/ 60 h 587"/>
                <a:gd name="T28" fmla="*/ 155 w 906"/>
                <a:gd name="T29" fmla="*/ 102 h 587"/>
                <a:gd name="T30" fmla="*/ 64 w 906"/>
                <a:gd name="T31" fmla="*/ 253 h 587"/>
                <a:gd name="T32" fmla="*/ 2 w 906"/>
                <a:gd name="T33" fmla="*/ 299 h 587"/>
                <a:gd name="T34" fmla="*/ 38 w 906"/>
                <a:gd name="T35" fmla="*/ 357 h 587"/>
                <a:gd name="T36" fmla="*/ 71 w 906"/>
                <a:gd name="T37" fmla="*/ 392 h 587"/>
                <a:gd name="T38" fmla="*/ 84 w 906"/>
                <a:gd name="T39" fmla="*/ 454 h 587"/>
                <a:gd name="T40" fmla="*/ 195 w 906"/>
                <a:gd name="T41" fmla="*/ 487 h 587"/>
                <a:gd name="T42" fmla="*/ 201 w 906"/>
                <a:gd name="T43" fmla="*/ 531 h 587"/>
                <a:gd name="T44" fmla="*/ 258 w 906"/>
                <a:gd name="T45" fmla="*/ 569 h 587"/>
                <a:gd name="T46" fmla="*/ 364 w 906"/>
                <a:gd name="T47" fmla="*/ 581 h 587"/>
                <a:gd name="T48" fmla="*/ 470 w 906"/>
                <a:gd name="T49" fmla="*/ 584 h 587"/>
                <a:gd name="T50" fmla="*/ 541 w 906"/>
                <a:gd name="T51" fmla="*/ 554 h 587"/>
                <a:gd name="T52" fmla="*/ 659 w 906"/>
                <a:gd name="T53" fmla="*/ 534 h 587"/>
                <a:gd name="T54" fmla="*/ 739 w 906"/>
                <a:gd name="T55" fmla="*/ 557 h 587"/>
                <a:gd name="T56" fmla="*/ 799 w 906"/>
                <a:gd name="T57" fmla="*/ 586 h 587"/>
                <a:gd name="T58" fmla="*/ 799 w 906"/>
                <a:gd name="T59" fmla="*/ 534 h 587"/>
                <a:gd name="T60" fmla="*/ 849 w 906"/>
                <a:gd name="T61" fmla="*/ 453 h 587"/>
                <a:gd name="T62" fmla="*/ 901 w 906"/>
                <a:gd name="T63" fmla="*/ 398 h 587"/>
                <a:gd name="T64" fmla="*/ 901 w 906"/>
                <a:gd name="T65" fmla="*/ 393 h 587"/>
                <a:gd name="T66" fmla="*/ 866 w 906"/>
                <a:gd name="T67" fmla="*/ 369 h 587"/>
                <a:gd name="T68" fmla="*/ 810 w 906"/>
                <a:gd name="T69" fmla="*/ 3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6" h="587">
                  <a:moveTo>
                    <a:pt x="810" y="392"/>
                  </a:moveTo>
                  <a:cubicBezTo>
                    <a:pt x="789" y="389"/>
                    <a:pt x="762" y="380"/>
                    <a:pt x="771" y="369"/>
                  </a:cubicBezTo>
                  <a:cubicBezTo>
                    <a:pt x="772" y="368"/>
                    <a:pt x="773" y="366"/>
                    <a:pt x="774" y="365"/>
                  </a:cubicBezTo>
                  <a:cubicBezTo>
                    <a:pt x="746" y="343"/>
                    <a:pt x="739" y="270"/>
                    <a:pt x="757" y="253"/>
                  </a:cubicBezTo>
                  <a:cubicBezTo>
                    <a:pt x="779" y="230"/>
                    <a:pt x="720" y="144"/>
                    <a:pt x="693" y="113"/>
                  </a:cubicBezTo>
                  <a:cubicBezTo>
                    <a:pt x="681" y="98"/>
                    <a:pt x="653" y="49"/>
                    <a:pt x="628" y="0"/>
                  </a:cubicBezTo>
                  <a:cubicBezTo>
                    <a:pt x="604" y="8"/>
                    <a:pt x="583" y="16"/>
                    <a:pt x="579" y="23"/>
                  </a:cubicBezTo>
                  <a:cubicBezTo>
                    <a:pt x="571" y="38"/>
                    <a:pt x="541" y="53"/>
                    <a:pt x="523" y="53"/>
                  </a:cubicBezTo>
                  <a:cubicBezTo>
                    <a:pt x="506" y="53"/>
                    <a:pt x="488" y="44"/>
                    <a:pt x="473" y="59"/>
                  </a:cubicBezTo>
                  <a:cubicBezTo>
                    <a:pt x="458" y="73"/>
                    <a:pt x="438" y="79"/>
                    <a:pt x="429" y="70"/>
                  </a:cubicBezTo>
                  <a:cubicBezTo>
                    <a:pt x="420" y="62"/>
                    <a:pt x="390" y="53"/>
                    <a:pt x="370" y="53"/>
                  </a:cubicBezTo>
                  <a:cubicBezTo>
                    <a:pt x="349" y="53"/>
                    <a:pt x="284" y="35"/>
                    <a:pt x="270" y="35"/>
                  </a:cubicBezTo>
                  <a:cubicBezTo>
                    <a:pt x="261" y="35"/>
                    <a:pt x="247" y="36"/>
                    <a:pt x="231" y="38"/>
                  </a:cubicBezTo>
                  <a:cubicBezTo>
                    <a:pt x="234" y="45"/>
                    <a:pt x="232" y="52"/>
                    <a:pt x="222" y="60"/>
                  </a:cubicBezTo>
                  <a:cubicBezTo>
                    <a:pt x="204" y="73"/>
                    <a:pt x="168" y="93"/>
                    <a:pt x="155" y="102"/>
                  </a:cubicBezTo>
                  <a:cubicBezTo>
                    <a:pt x="142" y="111"/>
                    <a:pt x="95" y="222"/>
                    <a:pt x="64" y="253"/>
                  </a:cubicBezTo>
                  <a:cubicBezTo>
                    <a:pt x="33" y="284"/>
                    <a:pt x="5" y="288"/>
                    <a:pt x="2" y="299"/>
                  </a:cubicBezTo>
                  <a:cubicBezTo>
                    <a:pt x="0" y="310"/>
                    <a:pt x="38" y="339"/>
                    <a:pt x="38" y="357"/>
                  </a:cubicBezTo>
                  <a:cubicBezTo>
                    <a:pt x="38" y="374"/>
                    <a:pt x="47" y="392"/>
                    <a:pt x="71" y="392"/>
                  </a:cubicBezTo>
                  <a:cubicBezTo>
                    <a:pt x="95" y="392"/>
                    <a:pt x="69" y="450"/>
                    <a:pt x="84" y="454"/>
                  </a:cubicBezTo>
                  <a:cubicBezTo>
                    <a:pt x="100" y="459"/>
                    <a:pt x="195" y="465"/>
                    <a:pt x="195" y="487"/>
                  </a:cubicBezTo>
                  <a:cubicBezTo>
                    <a:pt x="195" y="505"/>
                    <a:pt x="205" y="519"/>
                    <a:pt x="201" y="531"/>
                  </a:cubicBezTo>
                  <a:cubicBezTo>
                    <a:pt x="228" y="535"/>
                    <a:pt x="247" y="572"/>
                    <a:pt x="258" y="569"/>
                  </a:cubicBezTo>
                  <a:cubicBezTo>
                    <a:pt x="270" y="566"/>
                    <a:pt x="349" y="584"/>
                    <a:pt x="364" y="581"/>
                  </a:cubicBezTo>
                  <a:cubicBezTo>
                    <a:pt x="379" y="578"/>
                    <a:pt x="447" y="581"/>
                    <a:pt x="470" y="584"/>
                  </a:cubicBezTo>
                  <a:cubicBezTo>
                    <a:pt x="494" y="587"/>
                    <a:pt x="520" y="575"/>
                    <a:pt x="541" y="554"/>
                  </a:cubicBezTo>
                  <a:cubicBezTo>
                    <a:pt x="562" y="534"/>
                    <a:pt x="636" y="531"/>
                    <a:pt x="659" y="534"/>
                  </a:cubicBezTo>
                  <a:cubicBezTo>
                    <a:pt x="683" y="537"/>
                    <a:pt x="730" y="543"/>
                    <a:pt x="739" y="557"/>
                  </a:cubicBezTo>
                  <a:cubicBezTo>
                    <a:pt x="743" y="565"/>
                    <a:pt x="771" y="577"/>
                    <a:pt x="799" y="586"/>
                  </a:cubicBezTo>
                  <a:cubicBezTo>
                    <a:pt x="803" y="572"/>
                    <a:pt x="798" y="552"/>
                    <a:pt x="799" y="534"/>
                  </a:cubicBezTo>
                  <a:cubicBezTo>
                    <a:pt x="801" y="503"/>
                    <a:pt x="818" y="456"/>
                    <a:pt x="849" y="453"/>
                  </a:cubicBezTo>
                  <a:cubicBezTo>
                    <a:pt x="880" y="450"/>
                    <a:pt x="906" y="450"/>
                    <a:pt x="901" y="398"/>
                  </a:cubicBezTo>
                  <a:cubicBezTo>
                    <a:pt x="901" y="396"/>
                    <a:pt x="901" y="395"/>
                    <a:pt x="901" y="393"/>
                  </a:cubicBezTo>
                  <a:cubicBezTo>
                    <a:pt x="885" y="380"/>
                    <a:pt x="871" y="369"/>
                    <a:pt x="866" y="369"/>
                  </a:cubicBezTo>
                  <a:cubicBezTo>
                    <a:pt x="854" y="369"/>
                    <a:pt x="818" y="393"/>
                    <a:pt x="810" y="3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12955588" y="6040438"/>
              <a:ext cx="147638" cy="184150"/>
            </a:xfrm>
            <a:custGeom>
              <a:avLst/>
              <a:gdLst>
                <a:gd name="T0" fmla="*/ 223 w 308"/>
                <a:gd name="T1" fmla="*/ 100 h 386"/>
                <a:gd name="T2" fmla="*/ 152 w 308"/>
                <a:gd name="T3" fmla="*/ 47 h 386"/>
                <a:gd name="T4" fmla="*/ 72 w 308"/>
                <a:gd name="T5" fmla="*/ 3 h 386"/>
                <a:gd name="T6" fmla="*/ 0 w 308"/>
                <a:gd name="T7" fmla="*/ 21 h 386"/>
                <a:gd name="T8" fmla="*/ 65 w 308"/>
                <a:gd name="T9" fmla="*/ 134 h 386"/>
                <a:gd name="T10" fmla="*/ 129 w 308"/>
                <a:gd name="T11" fmla="*/ 274 h 386"/>
                <a:gd name="T12" fmla="*/ 146 w 308"/>
                <a:gd name="T13" fmla="*/ 386 h 386"/>
                <a:gd name="T14" fmla="*/ 202 w 308"/>
                <a:gd name="T15" fmla="*/ 298 h 386"/>
                <a:gd name="T16" fmla="*/ 241 w 308"/>
                <a:gd name="T17" fmla="*/ 254 h 386"/>
                <a:gd name="T18" fmla="*/ 308 w 308"/>
                <a:gd name="T19" fmla="*/ 266 h 386"/>
                <a:gd name="T20" fmla="*/ 285 w 308"/>
                <a:gd name="T21" fmla="*/ 201 h 386"/>
                <a:gd name="T22" fmla="*/ 223 w 308"/>
                <a:gd name="T23" fmla="*/ 10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8" h="386">
                  <a:moveTo>
                    <a:pt x="223" y="100"/>
                  </a:moveTo>
                  <a:cubicBezTo>
                    <a:pt x="211" y="62"/>
                    <a:pt x="173" y="47"/>
                    <a:pt x="152" y="47"/>
                  </a:cubicBezTo>
                  <a:cubicBezTo>
                    <a:pt x="131" y="47"/>
                    <a:pt x="96" y="0"/>
                    <a:pt x="72" y="3"/>
                  </a:cubicBezTo>
                  <a:cubicBezTo>
                    <a:pt x="60" y="4"/>
                    <a:pt x="28" y="12"/>
                    <a:pt x="0" y="21"/>
                  </a:cubicBezTo>
                  <a:cubicBezTo>
                    <a:pt x="25" y="70"/>
                    <a:pt x="53" y="119"/>
                    <a:pt x="65" y="134"/>
                  </a:cubicBezTo>
                  <a:cubicBezTo>
                    <a:pt x="92" y="165"/>
                    <a:pt x="151" y="251"/>
                    <a:pt x="129" y="274"/>
                  </a:cubicBezTo>
                  <a:cubicBezTo>
                    <a:pt x="111" y="291"/>
                    <a:pt x="118" y="364"/>
                    <a:pt x="146" y="386"/>
                  </a:cubicBezTo>
                  <a:cubicBezTo>
                    <a:pt x="159" y="369"/>
                    <a:pt x="202" y="315"/>
                    <a:pt x="202" y="298"/>
                  </a:cubicBezTo>
                  <a:cubicBezTo>
                    <a:pt x="202" y="280"/>
                    <a:pt x="205" y="245"/>
                    <a:pt x="241" y="254"/>
                  </a:cubicBezTo>
                  <a:cubicBezTo>
                    <a:pt x="276" y="263"/>
                    <a:pt x="308" y="277"/>
                    <a:pt x="308" y="266"/>
                  </a:cubicBezTo>
                  <a:cubicBezTo>
                    <a:pt x="308" y="254"/>
                    <a:pt x="300" y="215"/>
                    <a:pt x="285" y="201"/>
                  </a:cubicBezTo>
                  <a:cubicBezTo>
                    <a:pt x="270" y="186"/>
                    <a:pt x="235" y="139"/>
                    <a:pt x="223" y="10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12736513" y="6303963"/>
              <a:ext cx="301625" cy="163512"/>
            </a:xfrm>
            <a:custGeom>
              <a:avLst/>
              <a:gdLst>
                <a:gd name="T0" fmla="*/ 488 w 628"/>
                <a:gd name="T1" fmla="*/ 3 h 342"/>
                <a:gd name="T2" fmla="*/ 370 w 628"/>
                <a:gd name="T3" fmla="*/ 23 h 342"/>
                <a:gd name="T4" fmla="*/ 299 w 628"/>
                <a:gd name="T5" fmla="*/ 53 h 342"/>
                <a:gd name="T6" fmla="*/ 193 w 628"/>
                <a:gd name="T7" fmla="*/ 50 h 342"/>
                <a:gd name="T8" fmla="*/ 87 w 628"/>
                <a:gd name="T9" fmla="*/ 38 h 342"/>
                <a:gd name="T10" fmla="*/ 30 w 628"/>
                <a:gd name="T11" fmla="*/ 0 h 342"/>
                <a:gd name="T12" fmla="*/ 22 w 628"/>
                <a:gd name="T13" fmla="*/ 9 h 342"/>
                <a:gd name="T14" fmla="*/ 22 w 628"/>
                <a:gd name="T15" fmla="*/ 78 h 342"/>
                <a:gd name="T16" fmla="*/ 53 w 628"/>
                <a:gd name="T17" fmla="*/ 142 h 342"/>
                <a:gd name="T18" fmla="*/ 20 w 628"/>
                <a:gd name="T19" fmla="*/ 182 h 342"/>
                <a:gd name="T20" fmla="*/ 20 w 628"/>
                <a:gd name="T21" fmla="*/ 231 h 342"/>
                <a:gd name="T22" fmla="*/ 75 w 628"/>
                <a:gd name="T23" fmla="*/ 295 h 342"/>
                <a:gd name="T24" fmla="*/ 94 w 628"/>
                <a:gd name="T25" fmla="*/ 323 h 342"/>
                <a:gd name="T26" fmla="*/ 228 w 628"/>
                <a:gd name="T27" fmla="*/ 325 h 342"/>
                <a:gd name="T28" fmla="*/ 335 w 628"/>
                <a:gd name="T29" fmla="*/ 342 h 342"/>
                <a:gd name="T30" fmla="*/ 373 w 628"/>
                <a:gd name="T31" fmla="*/ 319 h 342"/>
                <a:gd name="T32" fmla="*/ 421 w 628"/>
                <a:gd name="T33" fmla="*/ 296 h 342"/>
                <a:gd name="T34" fmla="*/ 420 w 628"/>
                <a:gd name="T35" fmla="*/ 268 h 342"/>
                <a:gd name="T36" fmla="*/ 522 w 628"/>
                <a:gd name="T37" fmla="*/ 268 h 342"/>
                <a:gd name="T38" fmla="*/ 562 w 628"/>
                <a:gd name="T39" fmla="*/ 261 h 342"/>
                <a:gd name="T40" fmla="*/ 549 w 628"/>
                <a:gd name="T41" fmla="*/ 237 h 342"/>
                <a:gd name="T42" fmla="*/ 528 w 628"/>
                <a:gd name="T43" fmla="*/ 162 h 342"/>
                <a:gd name="T44" fmla="*/ 608 w 628"/>
                <a:gd name="T45" fmla="*/ 77 h 342"/>
                <a:gd name="T46" fmla="*/ 628 w 628"/>
                <a:gd name="T47" fmla="*/ 55 h 342"/>
                <a:gd name="T48" fmla="*/ 568 w 628"/>
                <a:gd name="T49" fmla="*/ 26 h 342"/>
                <a:gd name="T50" fmla="*/ 488 w 628"/>
                <a:gd name="T51" fmla="*/ 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342">
                  <a:moveTo>
                    <a:pt x="488" y="3"/>
                  </a:moveTo>
                  <a:cubicBezTo>
                    <a:pt x="465" y="0"/>
                    <a:pt x="391" y="3"/>
                    <a:pt x="370" y="23"/>
                  </a:cubicBezTo>
                  <a:cubicBezTo>
                    <a:pt x="349" y="44"/>
                    <a:pt x="323" y="56"/>
                    <a:pt x="299" y="53"/>
                  </a:cubicBezTo>
                  <a:cubicBezTo>
                    <a:pt x="276" y="50"/>
                    <a:pt x="208" y="47"/>
                    <a:pt x="193" y="50"/>
                  </a:cubicBezTo>
                  <a:cubicBezTo>
                    <a:pt x="178" y="53"/>
                    <a:pt x="99" y="35"/>
                    <a:pt x="87" y="38"/>
                  </a:cubicBezTo>
                  <a:cubicBezTo>
                    <a:pt x="76" y="41"/>
                    <a:pt x="57" y="4"/>
                    <a:pt x="30" y="0"/>
                  </a:cubicBezTo>
                  <a:cubicBezTo>
                    <a:pt x="29" y="3"/>
                    <a:pt x="26" y="6"/>
                    <a:pt x="22" y="9"/>
                  </a:cubicBezTo>
                  <a:cubicBezTo>
                    <a:pt x="2" y="23"/>
                    <a:pt x="0" y="58"/>
                    <a:pt x="22" y="78"/>
                  </a:cubicBezTo>
                  <a:cubicBezTo>
                    <a:pt x="44" y="98"/>
                    <a:pt x="73" y="142"/>
                    <a:pt x="53" y="142"/>
                  </a:cubicBezTo>
                  <a:cubicBezTo>
                    <a:pt x="33" y="142"/>
                    <a:pt x="17" y="169"/>
                    <a:pt x="20" y="182"/>
                  </a:cubicBezTo>
                  <a:cubicBezTo>
                    <a:pt x="22" y="195"/>
                    <a:pt x="13" y="224"/>
                    <a:pt x="20" y="231"/>
                  </a:cubicBezTo>
                  <a:cubicBezTo>
                    <a:pt x="26" y="237"/>
                    <a:pt x="73" y="282"/>
                    <a:pt x="75" y="295"/>
                  </a:cubicBezTo>
                  <a:cubicBezTo>
                    <a:pt x="77" y="307"/>
                    <a:pt x="96" y="313"/>
                    <a:pt x="94" y="323"/>
                  </a:cubicBezTo>
                  <a:cubicBezTo>
                    <a:pt x="132" y="320"/>
                    <a:pt x="210" y="316"/>
                    <a:pt x="228" y="325"/>
                  </a:cubicBezTo>
                  <a:cubicBezTo>
                    <a:pt x="252" y="336"/>
                    <a:pt x="335" y="342"/>
                    <a:pt x="335" y="342"/>
                  </a:cubicBezTo>
                  <a:cubicBezTo>
                    <a:pt x="358" y="342"/>
                    <a:pt x="379" y="333"/>
                    <a:pt x="373" y="319"/>
                  </a:cubicBezTo>
                  <a:cubicBezTo>
                    <a:pt x="368" y="306"/>
                    <a:pt x="399" y="298"/>
                    <a:pt x="421" y="296"/>
                  </a:cubicBezTo>
                  <a:cubicBezTo>
                    <a:pt x="417" y="282"/>
                    <a:pt x="414" y="271"/>
                    <a:pt x="420" y="268"/>
                  </a:cubicBezTo>
                  <a:cubicBezTo>
                    <a:pt x="431" y="264"/>
                    <a:pt x="496" y="255"/>
                    <a:pt x="522" y="268"/>
                  </a:cubicBezTo>
                  <a:cubicBezTo>
                    <a:pt x="535" y="275"/>
                    <a:pt x="551" y="269"/>
                    <a:pt x="562" y="261"/>
                  </a:cubicBezTo>
                  <a:cubicBezTo>
                    <a:pt x="559" y="248"/>
                    <a:pt x="555" y="239"/>
                    <a:pt x="549" y="237"/>
                  </a:cubicBezTo>
                  <a:cubicBezTo>
                    <a:pt x="532" y="235"/>
                    <a:pt x="507" y="167"/>
                    <a:pt x="528" y="162"/>
                  </a:cubicBezTo>
                  <a:cubicBezTo>
                    <a:pt x="549" y="158"/>
                    <a:pt x="575" y="87"/>
                    <a:pt x="608" y="77"/>
                  </a:cubicBezTo>
                  <a:cubicBezTo>
                    <a:pt x="621" y="73"/>
                    <a:pt x="626" y="65"/>
                    <a:pt x="628" y="55"/>
                  </a:cubicBezTo>
                  <a:cubicBezTo>
                    <a:pt x="600" y="46"/>
                    <a:pt x="572" y="34"/>
                    <a:pt x="568" y="26"/>
                  </a:cubicBezTo>
                  <a:cubicBezTo>
                    <a:pt x="559" y="12"/>
                    <a:pt x="512" y="6"/>
                    <a:pt x="488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12652375" y="6405563"/>
              <a:ext cx="130175" cy="92075"/>
            </a:xfrm>
            <a:custGeom>
              <a:avLst/>
              <a:gdLst>
                <a:gd name="T0" fmla="*/ 65 w 274"/>
                <a:gd name="T1" fmla="*/ 193 h 193"/>
                <a:gd name="T2" fmla="*/ 65 w 274"/>
                <a:gd name="T3" fmla="*/ 193 h 193"/>
                <a:gd name="T4" fmla="*/ 68 w 274"/>
                <a:gd name="T5" fmla="*/ 191 h 193"/>
                <a:gd name="T6" fmla="*/ 69 w 274"/>
                <a:gd name="T7" fmla="*/ 191 h 193"/>
                <a:gd name="T8" fmla="*/ 75 w 274"/>
                <a:gd name="T9" fmla="*/ 190 h 193"/>
                <a:gd name="T10" fmla="*/ 76 w 274"/>
                <a:gd name="T11" fmla="*/ 190 h 193"/>
                <a:gd name="T12" fmla="*/ 108 w 274"/>
                <a:gd name="T13" fmla="*/ 190 h 193"/>
                <a:gd name="T14" fmla="*/ 110 w 274"/>
                <a:gd name="T15" fmla="*/ 190 h 193"/>
                <a:gd name="T16" fmla="*/ 118 w 274"/>
                <a:gd name="T17" fmla="*/ 189 h 193"/>
                <a:gd name="T18" fmla="*/ 121 w 274"/>
                <a:gd name="T19" fmla="*/ 189 h 193"/>
                <a:gd name="T20" fmla="*/ 131 w 274"/>
                <a:gd name="T21" fmla="*/ 187 h 193"/>
                <a:gd name="T22" fmla="*/ 178 w 274"/>
                <a:gd name="T23" fmla="*/ 158 h 193"/>
                <a:gd name="T24" fmla="*/ 271 w 274"/>
                <a:gd name="T25" fmla="*/ 116 h 193"/>
                <a:gd name="T26" fmla="*/ 272 w 274"/>
                <a:gd name="T27" fmla="*/ 111 h 193"/>
                <a:gd name="T28" fmla="*/ 253 w 274"/>
                <a:gd name="T29" fmla="*/ 83 h 193"/>
                <a:gd name="T30" fmla="*/ 198 w 274"/>
                <a:gd name="T31" fmla="*/ 19 h 193"/>
                <a:gd name="T32" fmla="*/ 195 w 274"/>
                <a:gd name="T33" fmla="*/ 12 h 193"/>
                <a:gd name="T34" fmla="*/ 195 w 274"/>
                <a:gd name="T35" fmla="*/ 11 h 193"/>
                <a:gd name="T36" fmla="*/ 196 w 274"/>
                <a:gd name="T37" fmla="*/ 0 h 193"/>
                <a:gd name="T38" fmla="*/ 24 w 274"/>
                <a:gd name="T39" fmla="*/ 32 h 193"/>
                <a:gd name="T40" fmla="*/ 18 w 274"/>
                <a:gd name="T41" fmla="*/ 28 h 193"/>
                <a:gd name="T42" fmla="*/ 7 w 274"/>
                <a:gd name="T43" fmla="*/ 131 h 193"/>
                <a:gd name="T44" fmla="*/ 65 w 274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93"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7" y="192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1" y="191"/>
                    <a:pt x="73" y="191"/>
                    <a:pt x="75" y="190"/>
                  </a:cubicBezTo>
                  <a:cubicBezTo>
                    <a:pt x="75" y="190"/>
                    <a:pt x="75" y="190"/>
                    <a:pt x="76" y="190"/>
                  </a:cubicBezTo>
                  <a:cubicBezTo>
                    <a:pt x="84" y="190"/>
                    <a:pt x="96" y="190"/>
                    <a:pt x="108" y="190"/>
                  </a:cubicBezTo>
                  <a:cubicBezTo>
                    <a:pt x="108" y="190"/>
                    <a:pt x="109" y="190"/>
                    <a:pt x="110" y="190"/>
                  </a:cubicBezTo>
                  <a:cubicBezTo>
                    <a:pt x="113" y="190"/>
                    <a:pt x="115" y="189"/>
                    <a:pt x="118" y="189"/>
                  </a:cubicBezTo>
                  <a:cubicBezTo>
                    <a:pt x="119" y="189"/>
                    <a:pt x="120" y="189"/>
                    <a:pt x="121" y="189"/>
                  </a:cubicBezTo>
                  <a:cubicBezTo>
                    <a:pt x="125" y="188"/>
                    <a:pt x="128" y="188"/>
                    <a:pt x="131" y="187"/>
                  </a:cubicBezTo>
                  <a:cubicBezTo>
                    <a:pt x="158" y="180"/>
                    <a:pt x="164" y="152"/>
                    <a:pt x="178" y="158"/>
                  </a:cubicBezTo>
                  <a:cubicBezTo>
                    <a:pt x="191" y="165"/>
                    <a:pt x="262" y="129"/>
                    <a:pt x="271" y="116"/>
                  </a:cubicBezTo>
                  <a:cubicBezTo>
                    <a:pt x="272" y="114"/>
                    <a:pt x="272" y="112"/>
                    <a:pt x="272" y="111"/>
                  </a:cubicBezTo>
                  <a:cubicBezTo>
                    <a:pt x="274" y="101"/>
                    <a:pt x="255" y="95"/>
                    <a:pt x="253" y="83"/>
                  </a:cubicBezTo>
                  <a:cubicBezTo>
                    <a:pt x="251" y="70"/>
                    <a:pt x="204" y="25"/>
                    <a:pt x="198" y="19"/>
                  </a:cubicBezTo>
                  <a:cubicBezTo>
                    <a:pt x="196" y="17"/>
                    <a:pt x="196" y="15"/>
                    <a:pt x="195" y="12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8"/>
                    <a:pt x="195" y="4"/>
                    <a:pt x="196" y="0"/>
                  </a:cubicBezTo>
                  <a:cubicBezTo>
                    <a:pt x="126" y="10"/>
                    <a:pt x="24" y="32"/>
                    <a:pt x="24" y="32"/>
                  </a:cubicBezTo>
                  <a:cubicBezTo>
                    <a:pt x="24" y="32"/>
                    <a:pt x="21" y="30"/>
                    <a:pt x="18" y="28"/>
                  </a:cubicBezTo>
                  <a:cubicBezTo>
                    <a:pt x="7" y="61"/>
                    <a:pt x="0" y="108"/>
                    <a:pt x="7" y="131"/>
                  </a:cubicBezTo>
                  <a:cubicBezTo>
                    <a:pt x="14" y="154"/>
                    <a:pt x="35" y="171"/>
                    <a:pt x="65" y="1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12736513" y="5794375"/>
              <a:ext cx="852488" cy="495300"/>
            </a:xfrm>
            <a:custGeom>
              <a:avLst/>
              <a:gdLst>
                <a:gd name="T0" fmla="*/ 1660 w 1779"/>
                <a:gd name="T1" fmla="*/ 591 h 1034"/>
                <a:gd name="T2" fmla="*/ 1759 w 1779"/>
                <a:gd name="T3" fmla="*/ 533 h 1034"/>
                <a:gd name="T4" fmla="*/ 1773 w 1779"/>
                <a:gd name="T5" fmla="*/ 471 h 1034"/>
                <a:gd name="T6" fmla="*/ 1777 w 1779"/>
                <a:gd name="T7" fmla="*/ 401 h 1034"/>
                <a:gd name="T8" fmla="*/ 1635 w 1779"/>
                <a:gd name="T9" fmla="*/ 343 h 1034"/>
                <a:gd name="T10" fmla="*/ 1509 w 1779"/>
                <a:gd name="T11" fmla="*/ 277 h 1034"/>
                <a:gd name="T12" fmla="*/ 1403 w 1779"/>
                <a:gd name="T13" fmla="*/ 285 h 1034"/>
                <a:gd name="T14" fmla="*/ 1317 w 1779"/>
                <a:gd name="T15" fmla="*/ 243 h 1034"/>
                <a:gd name="T16" fmla="*/ 1199 w 1779"/>
                <a:gd name="T17" fmla="*/ 148 h 1034"/>
                <a:gd name="T18" fmla="*/ 1164 w 1779"/>
                <a:gd name="T19" fmla="*/ 18 h 1034"/>
                <a:gd name="T20" fmla="*/ 1016 w 1779"/>
                <a:gd name="T21" fmla="*/ 11 h 1034"/>
                <a:gd name="T22" fmla="*/ 942 w 1779"/>
                <a:gd name="T23" fmla="*/ 24 h 1034"/>
                <a:gd name="T24" fmla="*/ 819 w 1779"/>
                <a:gd name="T25" fmla="*/ 102 h 1034"/>
                <a:gd name="T26" fmla="*/ 710 w 1779"/>
                <a:gd name="T27" fmla="*/ 128 h 1034"/>
                <a:gd name="T28" fmla="*/ 580 w 1779"/>
                <a:gd name="T29" fmla="*/ 102 h 1034"/>
                <a:gd name="T30" fmla="*/ 420 w 1779"/>
                <a:gd name="T31" fmla="*/ 78 h 1034"/>
                <a:gd name="T32" fmla="*/ 184 w 1779"/>
                <a:gd name="T33" fmla="*/ 96 h 1034"/>
                <a:gd name="T34" fmla="*/ 139 w 1779"/>
                <a:gd name="T35" fmla="*/ 141 h 1034"/>
                <a:gd name="T36" fmla="*/ 135 w 1779"/>
                <a:gd name="T37" fmla="*/ 274 h 1034"/>
                <a:gd name="T38" fmla="*/ 44 w 1779"/>
                <a:gd name="T39" fmla="*/ 438 h 1034"/>
                <a:gd name="T40" fmla="*/ 44 w 1779"/>
                <a:gd name="T41" fmla="*/ 560 h 1034"/>
                <a:gd name="T42" fmla="*/ 99 w 1779"/>
                <a:gd name="T43" fmla="*/ 568 h 1034"/>
                <a:gd name="T44" fmla="*/ 258 w 1779"/>
                <a:gd name="T45" fmla="*/ 603 h 1034"/>
                <a:gd name="T46" fmla="*/ 352 w 1779"/>
                <a:gd name="T47" fmla="*/ 586 h 1034"/>
                <a:gd name="T48" fmla="*/ 529 w 1779"/>
                <a:gd name="T49" fmla="*/ 515 h 1034"/>
                <a:gd name="T50" fmla="*/ 680 w 1779"/>
                <a:gd name="T51" fmla="*/ 612 h 1034"/>
                <a:gd name="T52" fmla="*/ 765 w 1779"/>
                <a:gd name="T53" fmla="*/ 778 h 1034"/>
                <a:gd name="T54" fmla="*/ 659 w 1779"/>
                <a:gd name="T55" fmla="*/ 810 h 1034"/>
                <a:gd name="T56" fmla="*/ 639 w 1779"/>
                <a:gd name="T57" fmla="*/ 925 h 1034"/>
                <a:gd name="T58" fmla="*/ 730 w 1779"/>
                <a:gd name="T59" fmla="*/ 926 h 1034"/>
                <a:gd name="T60" fmla="*/ 863 w 1779"/>
                <a:gd name="T61" fmla="*/ 751 h 1034"/>
                <a:gd name="T62" fmla="*/ 984 w 1779"/>
                <a:gd name="T63" fmla="*/ 800 h 1034"/>
                <a:gd name="T64" fmla="*/ 1013 w 1779"/>
                <a:gd name="T65" fmla="*/ 897 h 1034"/>
                <a:gd name="T66" fmla="*/ 1118 w 1779"/>
                <a:gd name="T67" fmla="*/ 1020 h 1034"/>
                <a:gd name="T68" fmla="*/ 1295 w 1779"/>
                <a:gd name="T69" fmla="*/ 959 h 1034"/>
                <a:gd name="T70" fmla="*/ 1328 w 1779"/>
                <a:gd name="T71" fmla="*/ 913 h 1034"/>
                <a:gd name="T72" fmla="*/ 1372 w 1779"/>
                <a:gd name="T73" fmla="*/ 753 h 1034"/>
                <a:gd name="T74" fmla="*/ 1580 w 1779"/>
                <a:gd name="T75" fmla="*/ 691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9" h="1034">
                  <a:moveTo>
                    <a:pt x="1582" y="644"/>
                  </a:moveTo>
                  <a:cubicBezTo>
                    <a:pt x="1598" y="642"/>
                    <a:pt x="1644" y="591"/>
                    <a:pt x="1660" y="591"/>
                  </a:cubicBezTo>
                  <a:cubicBezTo>
                    <a:pt x="1675" y="591"/>
                    <a:pt x="1742" y="604"/>
                    <a:pt x="1742" y="593"/>
                  </a:cubicBezTo>
                  <a:cubicBezTo>
                    <a:pt x="1742" y="582"/>
                    <a:pt x="1764" y="544"/>
                    <a:pt x="1759" y="533"/>
                  </a:cubicBezTo>
                  <a:cubicBezTo>
                    <a:pt x="1755" y="522"/>
                    <a:pt x="1733" y="507"/>
                    <a:pt x="1737" y="496"/>
                  </a:cubicBezTo>
                  <a:cubicBezTo>
                    <a:pt x="1742" y="485"/>
                    <a:pt x="1773" y="485"/>
                    <a:pt x="1773" y="471"/>
                  </a:cubicBezTo>
                  <a:cubicBezTo>
                    <a:pt x="1773" y="458"/>
                    <a:pt x="1748" y="451"/>
                    <a:pt x="1748" y="443"/>
                  </a:cubicBezTo>
                  <a:cubicBezTo>
                    <a:pt x="1748" y="434"/>
                    <a:pt x="1779" y="418"/>
                    <a:pt x="1777" y="401"/>
                  </a:cubicBezTo>
                  <a:cubicBezTo>
                    <a:pt x="1775" y="383"/>
                    <a:pt x="1748" y="381"/>
                    <a:pt x="1720" y="365"/>
                  </a:cubicBezTo>
                  <a:cubicBezTo>
                    <a:pt x="1691" y="350"/>
                    <a:pt x="1662" y="356"/>
                    <a:pt x="1635" y="343"/>
                  </a:cubicBezTo>
                  <a:cubicBezTo>
                    <a:pt x="1609" y="330"/>
                    <a:pt x="1554" y="338"/>
                    <a:pt x="1554" y="330"/>
                  </a:cubicBezTo>
                  <a:cubicBezTo>
                    <a:pt x="1554" y="321"/>
                    <a:pt x="1518" y="292"/>
                    <a:pt x="1509" y="277"/>
                  </a:cubicBezTo>
                  <a:cubicBezTo>
                    <a:pt x="1500" y="261"/>
                    <a:pt x="1472" y="270"/>
                    <a:pt x="1454" y="281"/>
                  </a:cubicBezTo>
                  <a:cubicBezTo>
                    <a:pt x="1436" y="292"/>
                    <a:pt x="1421" y="296"/>
                    <a:pt x="1403" y="285"/>
                  </a:cubicBezTo>
                  <a:cubicBezTo>
                    <a:pt x="1385" y="274"/>
                    <a:pt x="1370" y="257"/>
                    <a:pt x="1354" y="263"/>
                  </a:cubicBezTo>
                  <a:cubicBezTo>
                    <a:pt x="1339" y="270"/>
                    <a:pt x="1310" y="265"/>
                    <a:pt x="1317" y="243"/>
                  </a:cubicBezTo>
                  <a:cubicBezTo>
                    <a:pt x="1323" y="221"/>
                    <a:pt x="1288" y="173"/>
                    <a:pt x="1272" y="166"/>
                  </a:cubicBezTo>
                  <a:cubicBezTo>
                    <a:pt x="1257" y="159"/>
                    <a:pt x="1210" y="170"/>
                    <a:pt x="1199" y="148"/>
                  </a:cubicBezTo>
                  <a:cubicBezTo>
                    <a:pt x="1188" y="126"/>
                    <a:pt x="1168" y="108"/>
                    <a:pt x="1177" y="93"/>
                  </a:cubicBezTo>
                  <a:cubicBezTo>
                    <a:pt x="1186" y="77"/>
                    <a:pt x="1175" y="35"/>
                    <a:pt x="1164" y="18"/>
                  </a:cubicBezTo>
                  <a:cubicBezTo>
                    <a:pt x="1153" y="0"/>
                    <a:pt x="1098" y="2"/>
                    <a:pt x="1082" y="9"/>
                  </a:cubicBezTo>
                  <a:cubicBezTo>
                    <a:pt x="1067" y="15"/>
                    <a:pt x="1031" y="2"/>
                    <a:pt x="1016" y="11"/>
                  </a:cubicBezTo>
                  <a:cubicBezTo>
                    <a:pt x="1000" y="20"/>
                    <a:pt x="991" y="35"/>
                    <a:pt x="969" y="35"/>
                  </a:cubicBezTo>
                  <a:cubicBezTo>
                    <a:pt x="957" y="35"/>
                    <a:pt x="949" y="34"/>
                    <a:pt x="942" y="24"/>
                  </a:cubicBezTo>
                  <a:cubicBezTo>
                    <a:pt x="918" y="35"/>
                    <a:pt x="878" y="37"/>
                    <a:pt x="878" y="37"/>
                  </a:cubicBezTo>
                  <a:cubicBezTo>
                    <a:pt x="878" y="37"/>
                    <a:pt x="819" y="84"/>
                    <a:pt x="819" y="102"/>
                  </a:cubicBezTo>
                  <a:cubicBezTo>
                    <a:pt x="819" y="119"/>
                    <a:pt x="816" y="149"/>
                    <a:pt x="801" y="134"/>
                  </a:cubicBezTo>
                  <a:cubicBezTo>
                    <a:pt x="786" y="119"/>
                    <a:pt x="724" y="119"/>
                    <a:pt x="710" y="128"/>
                  </a:cubicBezTo>
                  <a:cubicBezTo>
                    <a:pt x="695" y="137"/>
                    <a:pt x="671" y="93"/>
                    <a:pt x="645" y="108"/>
                  </a:cubicBezTo>
                  <a:cubicBezTo>
                    <a:pt x="618" y="122"/>
                    <a:pt x="583" y="87"/>
                    <a:pt x="580" y="102"/>
                  </a:cubicBezTo>
                  <a:cubicBezTo>
                    <a:pt x="577" y="116"/>
                    <a:pt x="538" y="105"/>
                    <a:pt x="512" y="93"/>
                  </a:cubicBezTo>
                  <a:cubicBezTo>
                    <a:pt x="485" y="81"/>
                    <a:pt x="438" y="99"/>
                    <a:pt x="420" y="78"/>
                  </a:cubicBezTo>
                  <a:cubicBezTo>
                    <a:pt x="403" y="57"/>
                    <a:pt x="287" y="57"/>
                    <a:pt x="249" y="57"/>
                  </a:cubicBezTo>
                  <a:cubicBezTo>
                    <a:pt x="211" y="57"/>
                    <a:pt x="202" y="78"/>
                    <a:pt x="184" y="96"/>
                  </a:cubicBezTo>
                  <a:cubicBezTo>
                    <a:pt x="168" y="112"/>
                    <a:pt x="150" y="109"/>
                    <a:pt x="131" y="108"/>
                  </a:cubicBezTo>
                  <a:cubicBezTo>
                    <a:pt x="132" y="123"/>
                    <a:pt x="135" y="136"/>
                    <a:pt x="139" y="141"/>
                  </a:cubicBezTo>
                  <a:cubicBezTo>
                    <a:pt x="148" y="155"/>
                    <a:pt x="190" y="219"/>
                    <a:pt x="179" y="239"/>
                  </a:cubicBezTo>
                  <a:cubicBezTo>
                    <a:pt x="168" y="259"/>
                    <a:pt x="148" y="259"/>
                    <a:pt x="135" y="274"/>
                  </a:cubicBezTo>
                  <a:cubicBezTo>
                    <a:pt x="121" y="290"/>
                    <a:pt x="44" y="358"/>
                    <a:pt x="42" y="369"/>
                  </a:cubicBezTo>
                  <a:cubicBezTo>
                    <a:pt x="39" y="381"/>
                    <a:pt x="55" y="429"/>
                    <a:pt x="44" y="438"/>
                  </a:cubicBezTo>
                  <a:cubicBezTo>
                    <a:pt x="33" y="447"/>
                    <a:pt x="0" y="493"/>
                    <a:pt x="0" y="511"/>
                  </a:cubicBezTo>
                  <a:cubicBezTo>
                    <a:pt x="0" y="529"/>
                    <a:pt x="24" y="553"/>
                    <a:pt x="44" y="560"/>
                  </a:cubicBezTo>
                  <a:cubicBezTo>
                    <a:pt x="52" y="563"/>
                    <a:pt x="58" y="567"/>
                    <a:pt x="60" y="571"/>
                  </a:cubicBezTo>
                  <a:cubicBezTo>
                    <a:pt x="76" y="569"/>
                    <a:pt x="90" y="568"/>
                    <a:pt x="99" y="568"/>
                  </a:cubicBezTo>
                  <a:cubicBezTo>
                    <a:pt x="113" y="568"/>
                    <a:pt x="178" y="586"/>
                    <a:pt x="199" y="586"/>
                  </a:cubicBezTo>
                  <a:cubicBezTo>
                    <a:pt x="219" y="586"/>
                    <a:pt x="249" y="595"/>
                    <a:pt x="258" y="603"/>
                  </a:cubicBezTo>
                  <a:cubicBezTo>
                    <a:pt x="267" y="612"/>
                    <a:pt x="287" y="606"/>
                    <a:pt x="302" y="592"/>
                  </a:cubicBezTo>
                  <a:cubicBezTo>
                    <a:pt x="317" y="577"/>
                    <a:pt x="335" y="586"/>
                    <a:pt x="352" y="586"/>
                  </a:cubicBezTo>
                  <a:cubicBezTo>
                    <a:pt x="370" y="586"/>
                    <a:pt x="400" y="571"/>
                    <a:pt x="408" y="556"/>
                  </a:cubicBezTo>
                  <a:cubicBezTo>
                    <a:pt x="417" y="542"/>
                    <a:pt x="506" y="518"/>
                    <a:pt x="529" y="515"/>
                  </a:cubicBezTo>
                  <a:cubicBezTo>
                    <a:pt x="553" y="512"/>
                    <a:pt x="588" y="559"/>
                    <a:pt x="609" y="559"/>
                  </a:cubicBezTo>
                  <a:cubicBezTo>
                    <a:pt x="630" y="559"/>
                    <a:pt x="668" y="574"/>
                    <a:pt x="680" y="612"/>
                  </a:cubicBezTo>
                  <a:cubicBezTo>
                    <a:pt x="692" y="651"/>
                    <a:pt x="727" y="698"/>
                    <a:pt x="742" y="713"/>
                  </a:cubicBezTo>
                  <a:cubicBezTo>
                    <a:pt x="757" y="727"/>
                    <a:pt x="765" y="766"/>
                    <a:pt x="765" y="778"/>
                  </a:cubicBezTo>
                  <a:cubicBezTo>
                    <a:pt x="765" y="789"/>
                    <a:pt x="733" y="775"/>
                    <a:pt x="698" y="766"/>
                  </a:cubicBezTo>
                  <a:cubicBezTo>
                    <a:pt x="662" y="757"/>
                    <a:pt x="659" y="792"/>
                    <a:pt x="659" y="810"/>
                  </a:cubicBezTo>
                  <a:cubicBezTo>
                    <a:pt x="659" y="828"/>
                    <a:pt x="609" y="890"/>
                    <a:pt x="600" y="902"/>
                  </a:cubicBezTo>
                  <a:cubicBezTo>
                    <a:pt x="591" y="913"/>
                    <a:pt x="618" y="922"/>
                    <a:pt x="639" y="925"/>
                  </a:cubicBezTo>
                  <a:cubicBezTo>
                    <a:pt x="647" y="926"/>
                    <a:pt x="683" y="902"/>
                    <a:pt x="695" y="902"/>
                  </a:cubicBezTo>
                  <a:cubicBezTo>
                    <a:pt x="700" y="902"/>
                    <a:pt x="714" y="913"/>
                    <a:pt x="730" y="926"/>
                  </a:cubicBezTo>
                  <a:cubicBezTo>
                    <a:pt x="727" y="880"/>
                    <a:pt x="736" y="883"/>
                    <a:pt x="777" y="851"/>
                  </a:cubicBezTo>
                  <a:cubicBezTo>
                    <a:pt x="820" y="819"/>
                    <a:pt x="825" y="758"/>
                    <a:pt x="863" y="751"/>
                  </a:cubicBezTo>
                  <a:cubicBezTo>
                    <a:pt x="901" y="744"/>
                    <a:pt x="917" y="726"/>
                    <a:pt x="974" y="735"/>
                  </a:cubicBezTo>
                  <a:cubicBezTo>
                    <a:pt x="1030" y="744"/>
                    <a:pt x="946" y="779"/>
                    <a:pt x="984" y="800"/>
                  </a:cubicBezTo>
                  <a:cubicBezTo>
                    <a:pt x="1022" y="820"/>
                    <a:pt x="1140" y="794"/>
                    <a:pt x="1146" y="823"/>
                  </a:cubicBezTo>
                  <a:cubicBezTo>
                    <a:pt x="1152" y="853"/>
                    <a:pt x="1010" y="882"/>
                    <a:pt x="1013" y="897"/>
                  </a:cubicBezTo>
                  <a:cubicBezTo>
                    <a:pt x="1016" y="912"/>
                    <a:pt x="1089" y="927"/>
                    <a:pt x="1114" y="943"/>
                  </a:cubicBezTo>
                  <a:cubicBezTo>
                    <a:pt x="1139" y="959"/>
                    <a:pt x="1106" y="1005"/>
                    <a:pt x="1118" y="1020"/>
                  </a:cubicBezTo>
                  <a:cubicBezTo>
                    <a:pt x="1130" y="1034"/>
                    <a:pt x="1168" y="1023"/>
                    <a:pt x="1199" y="1000"/>
                  </a:cubicBezTo>
                  <a:cubicBezTo>
                    <a:pt x="1230" y="978"/>
                    <a:pt x="1255" y="986"/>
                    <a:pt x="1295" y="959"/>
                  </a:cubicBezTo>
                  <a:cubicBezTo>
                    <a:pt x="1335" y="933"/>
                    <a:pt x="1418" y="956"/>
                    <a:pt x="1428" y="940"/>
                  </a:cubicBezTo>
                  <a:cubicBezTo>
                    <a:pt x="1438" y="924"/>
                    <a:pt x="1405" y="907"/>
                    <a:pt x="1328" y="913"/>
                  </a:cubicBezTo>
                  <a:cubicBezTo>
                    <a:pt x="1251" y="919"/>
                    <a:pt x="1247" y="847"/>
                    <a:pt x="1247" y="832"/>
                  </a:cubicBezTo>
                  <a:cubicBezTo>
                    <a:pt x="1247" y="817"/>
                    <a:pt x="1326" y="757"/>
                    <a:pt x="1372" y="753"/>
                  </a:cubicBezTo>
                  <a:cubicBezTo>
                    <a:pt x="1418" y="748"/>
                    <a:pt x="1455" y="735"/>
                    <a:pt x="1499" y="714"/>
                  </a:cubicBezTo>
                  <a:cubicBezTo>
                    <a:pt x="1517" y="706"/>
                    <a:pt x="1548" y="697"/>
                    <a:pt x="1580" y="691"/>
                  </a:cubicBezTo>
                  <a:cubicBezTo>
                    <a:pt x="1575" y="670"/>
                    <a:pt x="1569" y="646"/>
                    <a:pt x="1582" y="6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2784138" y="5541963"/>
              <a:ext cx="449263" cy="323850"/>
            </a:xfrm>
            <a:custGeom>
              <a:avLst/>
              <a:gdLst>
                <a:gd name="T0" fmla="*/ 879 w 939"/>
                <a:gd name="T1" fmla="*/ 331 h 677"/>
                <a:gd name="T2" fmla="*/ 821 w 939"/>
                <a:gd name="T3" fmla="*/ 275 h 677"/>
                <a:gd name="T4" fmla="*/ 775 w 939"/>
                <a:gd name="T5" fmla="*/ 214 h 677"/>
                <a:gd name="T6" fmla="*/ 764 w 939"/>
                <a:gd name="T7" fmla="*/ 143 h 677"/>
                <a:gd name="T8" fmla="*/ 755 w 939"/>
                <a:gd name="T9" fmla="*/ 74 h 677"/>
                <a:gd name="T10" fmla="*/ 662 w 939"/>
                <a:gd name="T11" fmla="*/ 48 h 677"/>
                <a:gd name="T12" fmla="*/ 609 w 939"/>
                <a:gd name="T13" fmla="*/ 48 h 677"/>
                <a:gd name="T14" fmla="*/ 558 w 939"/>
                <a:gd name="T15" fmla="*/ 23 h 677"/>
                <a:gd name="T16" fmla="*/ 505 w 939"/>
                <a:gd name="T17" fmla="*/ 8 h 677"/>
                <a:gd name="T18" fmla="*/ 500 w 939"/>
                <a:gd name="T19" fmla="*/ 0 h 677"/>
                <a:gd name="T20" fmla="*/ 469 w 939"/>
                <a:gd name="T21" fmla="*/ 13 h 677"/>
                <a:gd name="T22" fmla="*/ 430 w 939"/>
                <a:gd name="T23" fmla="*/ 48 h 677"/>
                <a:gd name="T24" fmla="*/ 363 w 939"/>
                <a:gd name="T25" fmla="*/ 57 h 677"/>
                <a:gd name="T26" fmla="*/ 336 w 939"/>
                <a:gd name="T27" fmla="*/ 110 h 677"/>
                <a:gd name="T28" fmla="*/ 324 w 939"/>
                <a:gd name="T29" fmla="*/ 149 h 677"/>
                <a:gd name="T30" fmla="*/ 292 w 939"/>
                <a:gd name="T31" fmla="*/ 175 h 677"/>
                <a:gd name="T32" fmla="*/ 242 w 939"/>
                <a:gd name="T33" fmla="*/ 222 h 677"/>
                <a:gd name="T34" fmla="*/ 227 w 939"/>
                <a:gd name="T35" fmla="*/ 270 h 677"/>
                <a:gd name="T36" fmla="*/ 162 w 939"/>
                <a:gd name="T37" fmla="*/ 290 h 677"/>
                <a:gd name="T38" fmla="*/ 112 w 939"/>
                <a:gd name="T39" fmla="*/ 314 h 677"/>
                <a:gd name="T40" fmla="*/ 39 w 939"/>
                <a:gd name="T41" fmla="*/ 309 h 677"/>
                <a:gd name="T42" fmla="*/ 38 w 939"/>
                <a:gd name="T43" fmla="*/ 318 h 677"/>
                <a:gd name="T44" fmla="*/ 53 w 939"/>
                <a:gd name="T45" fmla="*/ 393 h 677"/>
                <a:gd name="T46" fmla="*/ 58 w 939"/>
                <a:gd name="T47" fmla="*/ 479 h 677"/>
                <a:gd name="T48" fmla="*/ 0 w 939"/>
                <a:gd name="T49" fmla="*/ 530 h 677"/>
                <a:gd name="T50" fmla="*/ 33 w 939"/>
                <a:gd name="T51" fmla="*/ 581 h 677"/>
                <a:gd name="T52" fmla="*/ 32 w 939"/>
                <a:gd name="T53" fmla="*/ 636 h 677"/>
                <a:gd name="T54" fmla="*/ 85 w 939"/>
                <a:gd name="T55" fmla="*/ 624 h 677"/>
                <a:gd name="T56" fmla="*/ 150 w 939"/>
                <a:gd name="T57" fmla="*/ 585 h 677"/>
                <a:gd name="T58" fmla="*/ 321 w 939"/>
                <a:gd name="T59" fmla="*/ 606 h 677"/>
                <a:gd name="T60" fmla="*/ 413 w 939"/>
                <a:gd name="T61" fmla="*/ 621 h 677"/>
                <a:gd name="T62" fmla="*/ 481 w 939"/>
                <a:gd name="T63" fmla="*/ 630 h 677"/>
                <a:gd name="T64" fmla="*/ 546 w 939"/>
                <a:gd name="T65" fmla="*/ 636 h 677"/>
                <a:gd name="T66" fmla="*/ 611 w 939"/>
                <a:gd name="T67" fmla="*/ 656 h 677"/>
                <a:gd name="T68" fmla="*/ 702 w 939"/>
                <a:gd name="T69" fmla="*/ 662 h 677"/>
                <a:gd name="T70" fmla="*/ 720 w 939"/>
                <a:gd name="T71" fmla="*/ 630 h 677"/>
                <a:gd name="T72" fmla="*/ 779 w 939"/>
                <a:gd name="T73" fmla="*/ 565 h 677"/>
                <a:gd name="T74" fmla="*/ 843 w 939"/>
                <a:gd name="T75" fmla="*/ 552 h 677"/>
                <a:gd name="T76" fmla="*/ 828 w 939"/>
                <a:gd name="T77" fmla="*/ 510 h 677"/>
                <a:gd name="T78" fmla="*/ 813 w 939"/>
                <a:gd name="T79" fmla="*/ 417 h 677"/>
                <a:gd name="T80" fmla="*/ 883 w 939"/>
                <a:gd name="T81" fmla="*/ 428 h 677"/>
                <a:gd name="T82" fmla="*/ 934 w 939"/>
                <a:gd name="T83" fmla="*/ 382 h 677"/>
                <a:gd name="T84" fmla="*/ 879 w 939"/>
                <a:gd name="T85" fmla="*/ 33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9" h="677">
                  <a:moveTo>
                    <a:pt x="879" y="331"/>
                  </a:moveTo>
                  <a:cubicBezTo>
                    <a:pt x="861" y="326"/>
                    <a:pt x="850" y="287"/>
                    <a:pt x="821" y="275"/>
                  </a:cubicBezTo>
                  <a:cubicBezTo>
                    <a:pt x="793" y="264"/>
                    <a:pt x="799" y="229"/>
                    <a:pt x="775" y="214"/>
                  </a:cubicBezTo>
                  <a:cubicBezTo>
                    <a:pt x="751" y="198"/>
                    <a:pt x="766" y="167"/>
                    <a:pt x="764" y="143"/>
                  </a:cubicBezTo>
                  <a:cubicBezTo>
                    <a:pt x="762" y="118"/>
                    <a:pt x="768" y="81"/>
                    <a:pt x="755" y="74"/>
                  </a:cubicBezTo>
                  <a:cubicBezTo>
                    <a:pt x="742" y="67"/>
                    <a:pt x="686" y="36"/>
                    <a:pt x="662" y="48"/>
                  </a:cubicBezTo>
                  <a:cubicBezTo>
                    <a:pt x="638" y="59"/>
                    <a:pt x="620" y="67"/>
                    <a:pt x="609" y="48"/>
                  </a:cubicBezTo>
                  <a:cubicBezTo>
                    <a:pt x="598" y="28"/>
                    <a:pt x="582" y="16"/>
                    <a:pt x="558" y="23"/>
                  </a:cubicBezTo>
                  <a:cubicBezTo>
                    <a:pt x="534" y="30"/>
                    <a:pt x="518" y="19"/>
                    <a:pt x="505" y="8"/>
                  </a:cubicBezTo>
                  <a:cubicBezTo>
                    <a:pt x="503" y="6"/>
                    <a:pt x="501" y="3"/>
                    <a:pt x="500" y="0"/>
                  </a:cubicBezTo>
                  <a:cubicBezTo>
                    <a:pt x="490" y="2"/>
                    <a:pt x="477" y="6"/>
                    <a:pt x="469" y="13"/>
                  </a:cubicBezTo>
                  <a:cubicBezTo>
                    <a:pt x="454" y="25"/>
                    <a:pt x="451" y="48"/>
                    <a:pt x="430" y="48"/>
                  </a:cubicBezTo>
                  <a:cubicBezTo>
                    <a:pt x="410" y="48"/>
                    <a:pt x="386" y="39"/>
                    <a:pt x="363" y="57"/>
                  </a:cubicBezTo>
                  <a:cubicBezTo>
                    <a:pt x="339" y="75"/>
                    <a:pt x="333" y="96"/>
                    <a:pt x="336" y="110"/>
                  </a:cubicBezTo>
                  <a:cubicBezTo>
                    <a:pt x="339" y="125"/>
                    <a:pt x="342" y="149"/>
                    <a:pt x="324" y="149"/>
                  </a:cubicBezTo>
                  <a:cubicBezTo>
                    <a:pt x="306" y="149"/>
                    <a:pt x="309" y="169"/>
                    <a:pt x="292" y="175"/>
                  </a:cubicBezTo>
                  <a:cubicBezTo>
                    <a:pt x="274" y="181"/>
                    <a:pt x="244" y="208"/>
                    <a:pt x="242" y="222"/>
                  </a:cubicBezTo>
                  <a:cubicBezTo>
                    <a:pt x="239" y="237"/>
                    <a:pt x="239" y="270"/>
                    <a:pt x="227" y="270"/>
                  </a:cubicBezTo>
                  <a:cubicBezTo>
                    <a:pt x="215" y="270"/>
                    <a:pt x="174" y="275"/>
                    <a:pt x="162" y="290"/>
                  </a:cubicBezTo>
                  <a:cubicBezTo>
                    <a:pt x="150" y="305"/>
                    <a:pt x="135" y="320"/>
                    <a:pt x="112" y="314"/>
                  </a:cubicBezTo>
                  <a:cubicBezTo>
                    <a:pt x="100" y="311"/>
                    <a:pt x="67" y="309"/>
                    <a:pt x="39" y="309"/>
                  </a:cubicBezTo>
                  <a:cubicBezTo>
                    <a:pt x="39" y="312"/>
                    <a:pt x="39" y="314"/>
                    <a:pt x="38" y="318"/>
                  </a:cubicBezTo>
                  <a:cubicBezTo>
                    <a:pt x="27" y="349"/>
                    <a:pt x="36" y="377"/>
                    <a:pt x="53" y="393"/>
                  </a:cubicBezTo>
                  <a:cubicBezTo>
                    <a:pt x="71" y="408"/>
                    <a:pt x="78" y="470"/>
                    <a:pt x="58" y="479"/>
                  </a:cubicBezTo>
                  <a:cubicBezTo>
                    <a:pt x="38" y="488"/>
                    <a:pt x="0" y="515"/>
                    <a:pt x="0" y="530"/>
                  </a:cubicBezTo>
                  <a:cubicBezTo>
                    <a:pt x="0" y="546"/>
                    <a:pt x="40" y="559"/>
                    <a:pt x="33" y="581"/>
                  </a:cubicBezTo>
                  <a:cubicBezTo>
                    <a:pt x="30" y="594"/>
                    <a:pt x="30" y="616"/>
                    <a:pt x="32" y="636"/>
                  </a:cubicBezTo>
                  <a:cubicBezTo>
                    <a:pt x="51" y="637"/>
                    <a:pt x="69" y="640"/>
                    <a:pt x="85" y="624"/>
                  </a:cubicBezTo>
                  <a:cubicBezTo>
                    <a:pt x="103" y="606"/>
                    <a:pt x="112" y="585"/>
                    <a:pt x="150" y="585"/>
                  </a:cubicBezTo>
                  <a:cubicBezTo>
                    <a:pt x="188" y="585"/>
                    <a:pt x="304" y="585"/>
                    <a:pt x="321" y="606"/>
                  </a:cubicBezTo>
                  <a:cubicBezTo>
                    <a:pt x="339" y="627"/>
                    <a:pt x="386" y="609"/>
                    <a:pt x="413" y="621"/>
                  </a:cubicBezTo>
                  <a:cubicBezTo>
                    <a:pt x="439" y="633"/>
                    <a:pt x="478" y="644"/>
                    <a:pt x="481" y="630"/>
                  </a:cubicBezTo>
                  <a:cubicBezTo>
                    <a:pt x="484" y="615"/>
                    <a:pt x="519" y="650"/>
                    <a:pt x="546" y="636"/>
                  </a:cubicBezTo>
                  <a:cubicBezTo>
                    <a:pt x="572" y="621"/>
                    <a:pt x="596" y="665"/>
                    <a:pt x="611" y="656"/>
                  </a:cubicBezTo>
                  <a:cubicBezTo>
                    <a:pt x="625" y="647"/>
                    <a:pt x="687" y="647"/>
                    <a:pt x="702" y="662"/>
                  </a:cubicBezTo>
                  <a:cubicBezTo>
                    <a:pt x="717" y="677"/>
                    <a:pt x="720" y="647"/>
                    <a:pt x="720" y="630"/>
                  </a:cubicBezTo>
                  <a:cubicBezTo>
                    <a:pt x="720" y="612"/>
                    <a:pt x="779" y="565"/>
                    <a:pt x="779" y="565"/>
                  </a:cubicBezTo>
                  <a:cubicBezTo>
                    <a:pt x="779" y="565"/>
                    <a:pt x="819" y="563"/>
                    <a:pt x="843" y="552"/>
                  </a:cubicBezTo>
                  <a:cubicBezTo>
                    <a:pt x="838" y="544"/>
                    <a:pt x="833" y="532"/>
                    <a:pt x="828" y="510"/>
                  </a:cubicBezTo>
                  <a:cubicBezTo>
                    <a:pt x="817" y="461"/>
                    <a:pt x="799" y="433"/>
                    <a:pt x="813" y="417"/>
                  </a:cubicBezTo>
                  <a:cubicBezTo>
                    <a:pt x="826" y="402"/>
                    <a:pt x="864" y="437"/>
                    <a:pt x="883" y="428"/>
                  </a:cubicBezTo>
                  <a:cubicBezTo>
                    <a:pt x="903" y="419"/>
                    <a:pt x="939" y="402"/>
                    <a:pt x="934" y="382"/>
                  </a:cubicBezTo>
                  <a:cubicBezTo>
                    <a:pt x="930" y="362"/>
                    <a:pt x="897" y="335"/>
                    <a:pt x="879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12671425" y="5413375"/>
              <a:ext cx="352425" cy="166687"/>
            </a:xfrm>
            <a:custGeom>
              <a:avLst/>
              <a:gdLst>
                <a:gd name="T0" fmla="*/ 250 w 737"/>
                <a:gd name="T1" fmla="*/ 244 h 349"/>
                <a:gd name="T2" fmla="*/ 376 w 737"/>
                <a:gd name="T3" fmla="*/ 244 h 349"/>
                <a:gd name="T4" fmla="*/ 435 w 737"/>
                <a:gd name="T5" fmla="*/ 266 h 349"/>
                <a:gd name="T6" fmla="*/ 530 w 737"/>
                <a:gd name="T7" fmla="*/ 316 h 349"/>
                <a:gd name="T8" fmla="*/ 580 w 737"/>
                <a:gd name="T9" fmla="*/ 349 h 349"/>
                <a:gd name="T10" fmla="*/ 600 w 737"/>
                <a:gd name="T11" fmla="*/ 327 h 349"/>
                <a:gd name="T12" fmla="*/ 667 w 737"/>
                <a:gd name="T13" fmla="*/ 318 h 349"/>
                <a:gd name="T14" fmla="*/ 706 w 737"/>
                <a:gd name="T15" fmla="*/ 283 h 349"/>
                <a:gd name="T16" fmla="*/ 737 w 737"/>
                <a:gd name="T17" fmla="*/ 270 h 349"/>
                <a:gd name="T18" fmla="*/ 715 w 737"/>
                <a:gd name="T19" fmla="*/ 209 h 349"/>
                <a:gd name="T20" fmla="*/ 684 w 737"/>
                <a:gd name="T21" fmla="*/ 151 h 349"/>
                <a:gd name="T22" fmla="*/ 673 w 737"/>
                <a:gd name="T23" fmla="*/ 96 h 349"/>
                <a:gd name="T24" fmla="*/ 656 w 737"/>
                <a:gd name="T25" fmla="*/ 71 h 349"/>
                <a:gd name="T26" fmla="*/ 561 w 737"/>
                <a:gd name="T27" fmla="*/ 64 h 349"/>
                <a:gd name="T28" fmla="*/ 461 w 737"/>
                <a:gd name="T29" fmla="*/ 5 h 349"/>
                <a:gd name="T30" fmla="*/ 353 w 737"/>
                <a:gd name="T31" fmla="*/ 7 h 349"/>
                <a:gd name="T32" fmla="*/ 344 w 737"/>
                <a:gd name="T33" fmla="*/ 106 h 349"/>
                <a:gd name="T34" fmla="*/ 263 w 737"/>
                <a:gd name="T35" fmla="*/ 144 h 349"/>
                <a:gd name="T36" fmla="*/ 175 w 737"/>
                <a:gd name="T37" fmla="*/ 41 h 349"/>
                <a:gd name="T38" fmla="*/ 79 w 737"/>
                <a:gd name="T39" fmla="*/ 85 h 349"/>
                <a:gd name="T40" fmla="*/ 39 w 737"/>
                <a:gd name="T41" fmla="*/ 165 h 349"/>
                <a:gd name="T42" fmla="*/ 24 w 737"/>
                <a:gd name="T43" fmla="*/ 259 h 349"/>
                <a:gd name="T44" fmla="*/ 26 w 737"/>
                <a:gd name="T45" fmla="*/ 264 h 349"/>
                <a:gd name="T46" fmla="*/ 106 w 737"/>
                <a:gd name="T47" fmla="*/ 244 h 349"/>
                <a:gd name="T48" fmla="*/ 250 w 737"/>
                <a:gd name="T49" fmla="*/ 24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7" h="349">
                  <a:moveTo>
                    <a:pt x="250" y="244"/>
                  </a:moveTo>
                  <a:cubicBezTo>
                    <a:pt x="277" y="244"/>
                    <a:pt x="340" y="257"/>
                    <a:pt x="376" y="244"/>
                  </a:cubicBezTo>
                  <a:cubicBezTo>
                    <a:pt x="412" y="230"/>
                    <a:pt x="412" y="271"/>
                    <a:pt x="435" y="266"/>
                  </a:cubicBezTo>
                  <a:cubicBezTo>
                    <a:pt x="457" y="262"/>
                    <a:pt x="503" y="293"/>
                    <a:pt x="530" y="316"/>
                  </a:cubicBezTo>
                  <a:cubicBezTo>
                    <a:pt x="544" y="328"/>
                    <a:pt x="561" y="338"/>
                    <a:pt x="580" y="349"/>
                  </a:cubicBezTo>
                  <a:cubicBezTo>
                    <a:pt x="584" y="341"/>
                    <a:pt x="590" y="334"/>
                    <a:pt x="600" y="327"/>
                  </a:cubicBezTo>
                  <a:cubicBezTo>
                    <a:pt x="623" y="309"/>
                    <a:pt x="647" y="318"/>
                    <a:pt x="667" y="318"/>
                  </a:cubicBezTo>
                  <a:cubicBezTo>
                    <a:pt x="688" y="318"/>
                    <a:pt x="691" y="295"/>
                    <a:pt x="706" y="283"/>
                  </a:cubicBezTo>
                  <a:cubicBezTo>
                    <a:pt x="714" y="276"/>
                    <a:pt x="727" y="272"/>
                    <a:pt x="737" y="270"/>
                  </a:cubicBezTo>
                  <a:cubicBezTo>
                    <a:pt x="729" y="254"/>
                    <a:pt x="729" y="222"/>
                    <a:pt x="715" y="209"/>
                  </a:cubicBezTo>
                  <a:cubicBezTo>
                    <a:pt x="700" y="194"/>
                    <a:pt x="678" y="167"/>
                    <a:pt x="684" y="151"/>
                  </a:cubicBezTo>
                  <a:cubicBezTo>
                    <a:pt x="691" y="136"/>
                    <a:pt x="691" y="114"/>
                    <a:pt x="673" y="96"/>
                  </a:cubicBezTo>
                  <a:cubicBezTo>
                    <a:pt x="666" y="88"/>
                    <a:pt x="660" y="79"/>
                    <a:pt x="656" y="71"/>
                  </a:cubicBezTo>
                  <a:cubicBezTo>
                    <a:pt x="620" y="66"/>
                    <a:pt x="572" y="61"/>
                    <a:pt x="561" y="64"/>
                  </a:cubicBezTo>
                  <a:cubicBezTo>
                    <a:pt x="543" y="70"/>
                    <a:pt x="473" y="14"/>
                    <a:pt x="461" y="5"/>
                  </a:cubicBezTo>
                  <a:cubicBezTo>
                    <a:pt x="453" y="0"/>
                    <a:pt x="401" y="3"/>
                    <a:pt x="353" y="7"/>
                  </a:cubicBezTo>
                  <a:cubicBezTo>
                    <a:pt x="326" y="37"/>
                    <a:pt x="346" y="59"/>
                    <a:pt x="344" y="106"/>
                  </a:cubicBezTo>
                  <a:cubicBezTo>
                    <a:pt x="343" y="153"/>
                    <a:pt x="291" y="144"/>
                    <a:pt x="263" y="144"/>
                  </a:cubicBezTo>
                  <a:cubicBezTo>
                    <a:pt x="235" y="144"/>
                    <a:pt x="189" y="60"/>
                    <a:pt x="175" y="41"/>
                  </a:cubicBezTo>
                  <a:cubicBezTo>
                    <a:pt x="160" y="22"/>
                    <a:pt x="112" y="64"/>
                    <a:pt x="79" y="85"/>
                  </a:cubicBezTo>
                  <a:cubicBezTo>
                    <a:pt x="45" y="106"/>
                    <a:pt x="62" y="146"/>
                    <a:pt x="39" y="165"/>
                  </a:cubicBezTo>
                  <a:cubicBezTo>
                    <a:pt x="15" y="184"/>
                    <a:pt x="0" y="216"/>
                    <a:pt x="24" y="259"/>
                  </a:cubicBezTo>
                  <a:cubicBezTo>
                    <a:pt x="25" y="261"/>
                    <a:pt x="26" y="263"/>
                    <a:pt x="26" y="264"/>
                  </a:cubicBezTo>
                  <a:cubicBezTo>
                    <a:pt x="56" y="262"/>
                    <a:pt x="87" y="257"/>
                    <a:pt x="106" y="244"/>
                  </a:cubicBezTo>
                  <a:cubicBezTo>
                    <a:pt x="137" y="221"/>
                    <a:pt x="223" y="244"/>
                    <a:pt x="250" y="2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12671425" y="5518150"/>
              <a:ext cx="277813" cy="177800"/>
            </a:xfrm>
            <a:custGeom>
              <a:avLst/>
              <a:gdLst>
                <a:gd name="T0" fmla="*/ 81 w 579"/>
                <a:gd name="T1" fmla="*/ 185 h 369"/>
                <a:gd name="T2" fmla="*/ 141 w 579"/>
                <a:gd name="T3" fmla="*/ 207 h 369"/>
                <a:gd name="T4" fmla="*/ 196 w 579"/>
                <a:gd name="T5" fmla="*/ 240 h 369"/>
                <a:gd name="T6" fmla="*/ 196 w 579"/>
                <a:gd name="T7" fmla="*/ 311 h 369"/>
                <a:gd name="T8" fmla="*/ 275 w 579"/>
                <a:gd name="T9" fmla="*/ 358 h 369"/>
                <a:gd name="T10" fmla="*/ 348 w 579"/>
                <a:gd name="T11" fmla="*/ 363 h 369"/>
                <a:gd name="T12" fmla="*/ 398 w 579"/>
                <a:gd name="T13" fmla="*/ 339 h 369"/>
                <a:gd name="T14" fmla="*/ 463 w 579"/>
                <a:gd name="T15" fmla="*/ 319 h 369"/>
                <a:gd name="T16" fmla="*/ 478 w 579"/>
                <a:gd name="T17" fmla="*/ 271 h 369"/>
                <a:gd name="T18" fmla="*/ 528 w 579"/>
                <a:gd name="T19" fmla="*/ 224 h 369"/>
                <a:gd name="T20" fmla="*/ 560 w 579"/>
                <a:gd name="T21" fmla="*/ 198 h 369"/>
                <a:gd name="T22" fmla="*/ 572 w 579"/>
                <a:gd name="T23" fmla="*/ 159 h 369"/>
                <a:gd name="T24" fmla="*/ 579 w 579"/>
                <a:gd name="T25" fmla="*/ 128 h 369"/>
                <a:gd name="T26" fmla="*/ 529 w 579"/>
                <a:gd name="T27" fmla="*/ 95 h 369"/>
                <a:gd name="T28" fmla="*/ 434 w 579"/>
                <a:gd name="T29" fmla="*/ 45 h 369"/>
                <a:gd name="T30" fmla="*/ 375 w 579"/>
                <a:gd name="T31" fmla="*/ 23 h 369"/>
                <a:gd name="T32" fmla="*/ 249 w 579"/>
                <a:gd name="T33" fmla="*/ 23 h 369"/>
                <a:gd name="T34" fmla="*/ 105 w 579"/>
                <a:gd name="T35" fmla="*/ 23 h 369"/>
                <a:gd name="T36" fmla="*/ 25 w 579"/>
                <a:gd name="T37" fmla="*/ 43 h 369"/>
                <a:gd name="T38" fmla="*/ 16 w 579"/>
                <a:gd name="T39" fmla="*/ 152 h 369"/>
                <a:gd name="T40" fmla="*/ 21 w 579"/>
                <a:gd name="T41" fmla="*/ 180 h 369"/>
                <a:gd name="T42" fmla="*/ 81 w 579"/>
                <a:gd name="T43" fmla="*/ 18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9" h="369">
                  <a:moveTo>
                    <a:pt x="81" y="185"/>
                  </a:moveTo>
                  <a:cubicBezTo>
                    <a:pt x="92" y="201"/>
                    <a:pt x="128" y="214"/>
                    <a:pt x="141" y="207"/>
                  </a:cubicBezTo>
                  <a:cubicBezTo>
                    <a:pt x="154" y="201"/>
                    <a:pt x="196" y="223"/>
                    <a:pt x="196" y="240"/>
                  </a:cubicBezTo>
                  <a:cubicBezTo>
                    <a:pt x="196" y="258"/>
                    <a:pt x="185" y="311"/>
                    <a:pt x="196" y="311"/>
                  </a:cubicBezTo>
                  <a:cubicBezTo>
                    <a:pt x="206" y="311"/>
                    <a:pt x="270" y="331"/>
                    <a:pt x="275" y="358"/>
                  </a:cubicBezTo>
                  <a:cubicBezTo>
                    <a:pt x="303" y="358"/>
                    <a:pt x="336" y="360"/>
                    <a:pt x="348" y="363"/>
                  </a:cubicBezTo>
                  <a:cubicBezTo>
                    <a:pt x="371" y="369"/>
                    <a:pt x="386" y="354"/>
                    <a:pt x="398" y="339"/>
                  </a:cubicBezTo>
                  <a:cubicBezTo>
                    <a:pt x="410" y="324"/>
                    <a:pt x="451" y="319"/>
                    <a:pt x="463" y="319"/>
                  </a:cubicBezTo>
                  <a:cubicBezTo>
                    <a:pt x="475" y="319"/>
                    <a:pt x="475" y="286"/>
                    <a:pt x="478" y="271"/>
                  </a:cubicBezTo>
                  <a:cubicBezTo>
                    <a:pt x="480" y="257"/>
                    <a:pt x="510" y="230"/>
                    <a:pt x="528" y="224"/>
                  </a:cubicBezTo>
                  <a:cubicBezTo>
                    <a:pt x="545" y="218"/>
                    <a:pt x="542" y="198"/>
                    <a:pt x="560" y="198"/>
                  </a:cubicBezTo>
                  <a:cubicBezTo>
                    <a:pt x="578" y="198"/>
                    <a:pt x="575" y="174"/>
                    <a:pt x="572" y="159"/>
                  </a:cubicBezTo>
                  <a:cubicBezTo>
                    <a:pt x="570" y="150"/>
                    <a:pt x="572" y="139"/>
                    <a:pt x="579" y="128"/>
                  </a:cubicBezTo>
                  <a:cubicBezTo>
                    <a:pt x="560" y="117"/>
                    <a:pt x="543" y="107"/>
                    <a:pt x="529" y="95"/>
                  </a:cubicBezTo>
                  <a:cubicBezTo>
                    <a:pt x="502" y="72"/>
                    <a:pt x="456" y="41"/>
                    <a:pt x="434" y="45"/>
                  </a:cubicBezTo>
                  <a:cubicBezTo>
                    <a:pt x="411" y="50"/>
                    <a:pt x="411" y="9"/>
                    <a:pt x="375" y="23"/>
                  </a:cubicBezTo>
                  <a:cubicBezTo>
                    <a:pt x="339" y="36"/>
                    <a:pt x="276" y="23"/>
                    <a:pt x="249" y="23"/>
                  </a:cubicBezTo>
                  <a:cubicBezTo>
                    <a:pt x="222" y="23"/>
                    <a:pt x="136" y="0"/>
                    <a:pt x="105" y="23"/>
                  </a:cubicBezTo>
                  <a:cubicBezTo>
                    <a:pt x="86" y="36"/>
                    <a:pt x="55" y="41"/>
                    <a:pt x="25" y="43"/>
                  </a:cubicBezTo>
                  <a:cubicBezTo>
                    <a:pt x="46" y="85"/>
                    <a:pt x="38" y="126"/>
                    <a:pt x="16" y="152"/>
                  </a:cubicBezTo>
                  <a:cubicBezTo>
                    <a:pt x="0" y="170"/>
                    <a:pt x="9" y="172"/>
                    <a:pt x="21" y="180"/>
                  </a:cubicBezTo>
                  <a:cubicBezTo>
                    <a:pt x="45" y="177"/>
                    <a:pt x="72" y="173"/>
                    <a:pt x="81" y="18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1987213" y="6092825"/>
              <a:ext cx="217488" cy="119062"/>
            </a:xfrm>
            <a:custGeom>
              <a:avLst/>
              <a:gdLst>
                <a:gd name="T0" fmla="*/ 402 w 452"/>
                <a:gd name="T1" fmla="*/ 103 h 251"/>
                <a:gd name="T2" fmla="*/ 352 w 452"/>
                <a:gd name="T3" fmla="*/ 76 h 251"/>
                <a:gd name="T4" fmla="*/ 352 w 452"/>
                <a:gd name="T5" fmla="*/ 34 h 251"/>
                <a:gd name="T6" fmla="*/ 294 w 452"/>
                <a:gd name="T7" fmla="*/ 9 h 251"/>
                <a:gd name="T8" fmla="*/ 226 w 452"/>
                <a:gd name="T9" fmla="*/ 12 h 251"/>
                <a:gd name="T10" fmla="*/ 141 w 452"/>
                <a:gd name="T11" fmla="*/ 15 h 251"/>
                <a:gd name="T12" fmla="*/ 128 w 452"/>
                <a:gd name="T13" fmla="*/ 30 h 251"/>
                <a:gd name="T14" fmla="*/ 77 w 452"/>
                <a:gd name="T15" fmla="*/ 72 h 251"/>
                <a:gd name="T16" fmla="*/ 13 w 452"/>
                <a:gd name="T17" fmla="*/ 151 h 251"/>
                <a:gd name="T18" fmla="*/ 26 w 452"/>
                <a:gd name="T19" fmla="*/ 185 h 251"/>
                <a:gd name="T20" fmla="*/ 70 w 452"/>
                <a:gd name="T21" fmla="*/ 189 h 251"/>
                <a:gd name="T22" fmla="*/ 88 w 452"/>
                <a:gd name="T23" fmla="*/ 238 h 251"/>
                <a:gd name="T24" fmla="*/ 88 w 452"/>
                <a:gd name="T25" fmla="*/ 239 h 251"/>
                <a:gd name="T26" fmla="*/ 173 w 452"/>
                <a:gd name="T27" fmla="*/ 233 h 251"/>
                <a:gd name="T28" fmla="*/ 223 w 452"/>
                <a:gd name="T29" fmla="*/ 162 h 251"/>
                <a:gd name="T30" fmla="*/ 279 w 452"/>
                <a:gd name="T31" fmla="*/ 230 h 251"/>
                <a:gd name="T32" fmla="*/ 306 w 452"/>
                <a:gd name="T33" fmla="*/ 195 h 251"/>
                <a:gd name="T34" fmla="*/ 341 w 452"/>
                <a:gd name="T35" fmla="*/ 174 h 251"/>
                <a:gd name="T36" fmla="*/ 388 w 452"/>
                <a:gd name="T37" fmla="*/ 162 h 251"/>
                <a:gd name="T38" fmla="*/ 418 w 452"/>
                <a:gd name="T39" fmla="*/ 151 h 251"/>
                <a:gd name="T40" fmla="*/ 433 w 452"/>
                <a:gd name="T41" fmla="*/ 127 h 251"/>
                <a:gd name="T42" fmla="*/ 452 w 452"/>
                <a:gd name="T43" fmla="*/ 109 h 251"/>
                <a:gd name="T44" fmla="*/ 402 w 452"/>
                <a:gd name="T45" fmla="*/ 1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51">
                  <a:moveTo>
                    <a:pt x="402" y="103"/>
                  </a:moveTo>
                  <a:cubicBezTo>
                    <a:pt x="383" y="112"/>
                    <a:pt x="352" y="85"/>
                    <a:pt x="352" y="76"/>
                  </a:cubicBezTo>
                  <a:cubicBezTo>
                    <a:pt x="352" y="70"/>
                    <a:pt x="347" y="48"/>
                    <a:pt x="352" y="34"/>
                  </a:cubicBezTo>
                  <a:cubicBezTo>
                    <a:pt x="335" y="26"/>
                    <a:pt x="312" y="14"/>
                    <a:pt x="294" y="9"/>
                  </a:cubicBezTo>
                  <a:cubicBezTo>
                    <a:pt x="264" y="0"/>
                    <a:pt x="250" y="0"/>
                    <a:pt x="226" y="12"/>
                  </a:cubicBezTo>
                  <a:cubicBezTo>
                    <a:pt x="211" y="19"/>
                    <a:pt x="170" y="17"/>
                    <a:pt x="141" y="15"/>
                  </a:cubicBezTo>
                  <a:cubicBezTo>
                    <a:pt x="139" y="24"/>
                    <a:pt x="135" y="30"/>
                    <a:pt x="128" y="30"/>
                  </a:cubicBezTo>
                  <a:cubicBezTo>
                    <a:pt x="108" y="30"/>
                    <a:pt x="82" y="50"/>
                    <a:pt x="77" y="72"/>
                  </a:cubicBezTo>
                  <a:cubicBezTo>
                    <a:pt x="73" y="94"/>
                    <a:pt x="26" y="112"/>
                    <a:pt x="13" y="151"/>
                  </a:cubicBezTo>
                  <a:cubicBezTo>
                    <a:pt x="0" y="191"/>
                    <a:pt x="6" y="209"/>
                    <a:pt x="26" y="185"/>
                  </a:cubicBezTo>
                  <a:cubicBezTo>
                    <a:pt x="46" y="160"/>
                    <a:pt x="70" y="169"/>
                    <a:pt x="70" y="189"/>
                  </a:cubicBezTo>
                  <a:cubicBezTo>
                    <a:pt x="70" y="209"/>
                    <a:pt x="97" y="211"/>
                    <a:pt x="88" y="238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118" y="237"/>
                    <a:pt x="160" y="233"/>
                    <a:pt x="173" y="233"/>
                  </a:cubicBezTo>
                  <a:cubicBezTo>
                    <a:pt x="194" y="233"/>
                    <a:pt x="214" y="168"/>
                    <a:pt x="223" y="162"/>
                  </a:cubicBezTo>
                  <a:cubicBezTo>
                    <a:pt x="232" y="157"/>
                    <a:pt x="256" y="210"/>
                    <a:pt x="279" y="230"/>
                  </a:cubicBezTo>
                  <a:cubicBezTo>
                    <a:pt x="303" y="251"/>
                    <a:pt x="306" y="213"/>
                    <a:pt x="306" y="195"/>
                  </a:cubicBezTo>
                  <a:cubicBezTo>
                    <a:pt x="306" y="177"/>
                    <a:pt x="327" y="171"/>
                    <a:pt x="341" y="174"/>
                  </a:cubicBezTo>
                  <a:cubicBezTo>
                    <a:pt x="356" y="177"/>
                    <a:pt x="388" y="183"/>
                    <a:pt x="388" y="162"/>
                  </a:cubicBezTo>
                  <a:cubicBezTo>
                    <a:pt x="388" y="142"/>
                    <a:pt x="406" y="151"/>
                    <a:pt x="418" y="151"/>
                  </a:cubicBezTo>
                  <a:cubicBezTo>
                    <a:pt x="430" y="151"/>
                    <a:pt x="433" y="127"/>
                    <a:pt x="433" y="127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36" y="101"/>
                    <a:pt x="418" y="96"/>
                    <a:pt x="402" y="1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11982450" y="5635625"/>
              <a:ext cx="428625" cy="485775"/>
            </a:xfrm>
            <a:custGeom>
              <a:avLst/>
              <a:gdLst>
                <a:gd name="T0" fmla="*/ 115 w 895"/>
                <a:gd name="T1" fmla="*/ 263 h 1014"/>
                <a:gd name="T2" fmla="*/ 65 w 895"/>
                <a:gd name="T3" fmla="*/ 310 h 1014"/>
                <a:gd name="T4" fmla="*/ 97 w 895"/>
                <a:gd name="T5" fmla="*/ 363 h 1014"/>
                <a:gd name="T6" fmla="*/ 77 w 895"/>
                <a:gd name="T7" fmla="*/ 395 h 1014"/>
                <a:gd name="T8" fmla="*/ 21 w 895"/>
                <a:gd name="T9" fmla="*/ 422 h 1014"/>
                <a:gd name="T10" fmla="*/ 15 w 895"/>
                <a:gd name="T11" fmla="*/ 469 h 1014"/>
                <a:gd name="T12" fmla="*/ 3 w 895"/>
                <a:gd name="T13" fmla="*/ 549 h 1014"/>
                <a:gd name="T14" fmla="*/ 30 w 895"/>
                <a:gd name="T15" fmla="*/ 611 h 1014"/>
                <a:gd name="T16" fmla="*/ 9 w 895"/>
                <a:gd name="T17" fmla="*/ 649 h 1014"/>
                <a:gd name="T18" fmla="*/ 40 w 895"/>
                <a:gd name="T19" fmla="*/ 732 h 1014"/>
                <a:gd name="T20" fmla="*/ 63 w 895"/>
                <a:gd name="T21" fmla="*/ 744 h 1014"/>
                <a:gd name="T22" fmla="*/ 127 w 895"/>
                <a:gd name="T23" fmla="*/ 775 h 1014"/>
                <a:gd name="T24" fmla="*/ 180 w 895"/>
                <a:gd name="T25" fmla="*/ 792 h 1014"/>
                <a:gd name="T26" fmla="*/ 200 w 895"/>
                <a:gd name="T27" fmla="*/ 825 h 1014"/>
                <a:gd name="T28" fmla="*/ 160 w 895"/>
                <a:gd name="T29" fmla="*/ 907 h 1014"/>
                <a:gd name="T30" fmla="*/ 151 w 895"/>
                <a:gd name="T31" fmla="*/ 968 h 1014"/>
                <a:gd name="T32" fmla="*/ 236 w 895"/>
                <a:gd name="T33" fmla="*/ 965 h 1014"/>
                <a:gd name="T34" fmla="*/ 304 w 895"/>
                <a:gd name="T35" fmla="*/ 962 h 1014"/>
                <a:gd name="T36" fmla="*/ 362 w 895"/>
                <a:gd name="T37" fmla="*/ 987 h 1014"/>
                <a:gd name="T38" fmla="*/ 373 w 895"/>
                <a:gd name="T39" fmla="*/ 976 h 1014"/>
                <a:gd name="T40" fmla="*/ 430 w 895"/>
                <a:gd name="T41" fmla="*/ 991 h 1014"/>
                <a:gd name="T42" fmla="*/ 490 w 895"/>
                <a:gd name="T43" fmla="*/ 983 h 1014"/>
                <a:gd name="T44" fmla="*/ 548 w 895"/>
                <a:gd name="T45" fmla="*/ 978 h 1014"/>
                <a:gd name="T46" fmla="*/ 649 w 895"/>
                <a:gd name="T47" fmla="*/ 958 h 1014"/>
                <a:gd name="T48" fmla="*/ 689 w 895"/>
                <a:gd name="T49" fmla="*/ 929 h 1014"/>
                <a:gd name="T50" fmla="*/ 729 w 895"/>
                <a:gd name="T51" fmla="*/ 868 h 1014"/>
                <a:gd name="T52" fmla="*/ 784 w 895"/>
                <a:gd name="T53" fmla="*/ 823 h 1014"/>
                <a:gd name="T54" fmla="*/ 680 w 895"/>
                <a:gd name="T55" fmla="*/ 746 h 1014"/>
                <a:gd name="T56" fmla="*/ 647 w 895"/>
                <a:gd name="T57" fmla="*/ 662 h 1014"/>
                <a:gd name="T58" fmla="*/ 640 w 895"/>
                <a:gd name="T59" fmla="*/ 609 h 1014"/>
                <a:gd name="T60" fmla="*/ 745 w 895"/>
                <a:gd name="T61" fmla="*/ 569 h 1014"/>
                <a:gd name="T62" fmla="*/ 826 w 895"/>
                <a:gd name="T63" fmla="*/ 531 h 1014"/>
                <a:gd name="T64" fmla="*/ 880 w 895"/>
                <a:gd name="T65" fmla="*/ 529 h 1014"/>
                <a:gd name="T66" fmla="*/ 882 w 895"/>
                <a:gd name="T67" fmla="*/ 473 h 1014"/>
                <a:gd name="T68" fmla="*/ 857 w 895"/>
                <a:gd name="T69" fmla="*/ 394 h 1014"/>
                <a:gd name="T70" fmla="*/ 844 w 895"/>
                <a:gd name="T71" fmla="*/ 341 h 1014"/>
                <a:gd name="T72" fmla="*/ 822 w 895"/>
                <a:gd name="T73" fmla="*/ 292 h 1014"/>
                <a:gd name="T74" fmla="*/ 815 w 895"/>
                <a:gd name="T75" fmla="*/ 252 h 1014"/>
                <a:gd name="T76" fmla="*/ 818 w 895"/>
                <a:gd name="T77" fmla="*/ 148 h 1014"/>
                <a:gd name="T78" fmla="*/ 817 w 895"/>
                <a:gd name="T79" fmla="*/ 136 h 1014"/>
                <a:gd name="T80" fmla="*/ 809 w 895"/>
                <a:gd name="T81" fmla="*/ 124 h 1014"/>
                <a:gd name="T82" fmla="*/ 750 w 895"/>
                <a:gd name="T83" fmla="*/ 91 h 1014"/>
                <a:gd name="T84" fmla="*/ 759 w 895"/>
                <a:gd name="T85" fmla="*/ 34 h 1014"/>
                <a:gd name="T86" fmla="*/ 670 w 895"/>
                <a:gd name="T87" fmla="*/ 57 h 1014"/>
                <a:gd name="T88" fmla="*/ 558 w 895"/>
                <a:gd name="T89" fmla="*/ 122 h 1014"/>
                <a:gd name="T90" fmla="*/ 506 w 895"/>
                <a:gd name="T91" fmla="*/ 84 h 1014"/>
                <a:gd name="T92" fmla="*/ 471 w 895"/>
                <a:gd name="T93" fmla="*/ 66 h 1014"/>
                <a:gd name="T94" fmla="*/ 397 w 895"/>
                <a:gd name="T95" fmla="*/ 31 h 1014"/>
                <a:gd name="T96" fmla="*/ 391 w 895"/>
                <a:gd name="T97" fmla="*/ 8 h 1014"/>
                <a:gd name="T98" fmla="*/ 354 w 895"/>
                <a:gd name="T99" fmla="*/ 9 h 1014"/>
                <a:gd name="T100" fmla="*/ 263 w 895"/>
                <a:gd name="T101" fmla="*/ 0 h 1014"/>
                <a:gd name="T102" fmla="*/ 280 w 895"/>
                <a:gd name="T103" fmla="*/ 47 h 1014"/>
                <a:gd name="T104" fmla="*/ 307 w 895"/>
                <a:gd name="T105" fmla="*/ 133 h 1014"/>
                <a:gd name="T106" fmla="*/ 264 w 895"/>
                <a:gd name="T107" fmla="*/ 172 h 1014"/>
                <a:gd name="T108" fmla="*/ 190 w 895"/>
                <a:gd name="T109" fmla="*/ 162 h 1014"/>
                <a:gd name="T110" fmla="*/ 115 w 895"/>
                <a:gd name="T111" fmla="*/ 174 h 1014"/>
                <a:gd name="T112" fmla="*/ 112 w 895"/>
                <a:gd name="T113" fmla="*/ 195 h 1014"/>
                <a:gd name="T114" fmla="*/ 115 w 895"/>
                <a:gd name="T115" fmla="*/ 26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014">
                  <a:moveTo>
                    <a:pt x="115" y="263"/>
                  </a:moveTo>
                  <a:cubicBezTo>
                    <a:pt x="92" y="298"/>
                    <a:pt x="59" y="301"/>
                    <a:pt x="65" y="310"/>
                  </a:cubicBezTo>
                  <a:cubicBezTo>
                    <a:pt x="71" y="319"/>
                    <a:pt x="106" y="348"/>
                    <a:pt x="97" y="363"/>
                  </a:cubicBezTo>
                  <a:cubicBezTo>
                    <a:pt x="89" y="378"/>
                    <a:pt x="77" y="369"/>
                    <a:pt x="77" y="395"/>
                  </a:cubicBezTo>
                  <a:cubicBezTo>
                    <a:pt x="77" y="422"/>
                    <a:pt x="35" y="422"/>
                    <a:pt x="21" y="422"/>
                  </a:cubicBezTo>
                  <a:cubicBezTo>
                    <a:pt x="6" y="422"/>
                    <a:pt x="24" y="448"/>
                    <a:pt x="15" y="469"/>
                  </a:cubicBezTo>
                  <a:cubicBezTo>
                    <a:pt x="6" y="490"/>
                    <a:pt x="6" y="531"/>
                    <a:pt x="3" y="549"/>
                  </a:cubicBezTo>
                  <a:cubicBezTo>
                    <a:pt x="0" y="566"/>
                    <a:pt x="33" y="596"/>
                    <a:pt x="30" y="611"/>
                  </a:cubicBezTo>
                  <a:cubicBezTo>
                    <a:pt x="27" y="626"/>
                    <a:pt x="3" y="637"/>
                    <a:pt x="9" y="649"/>
                  </a:cubicBezTo>
                  <a:cubicBezTo>
                    <a:pt x="14" y="660"/>
                    <a:pt x="36" y="677"/>
                    <a:pt x="40" y="732"/>
                  </a:cubicBezTo>
                  <a:cubicBezTo>
                    <a:pt x="51" y="735"/>
                    <a:pt x="59" y="739"/>
                    <a:pt x="63" y="744"/>
                  </a:cubicBezTo>
                  <a:cubicBezTo>
                    <a:pt x="76" y="761"/>
                    <a:pt x="98" y="775"/>
                    <a:pt x="127" y="775"/>
                  </a:cubicBezTo>
                  <a:cubicBezTo>
                    <a:pt x="156" y="775"/>
                    <a:pt x="167" y="795"/>
                    <a:pt x="180" y="792"/>
                  </a:cubicBezTo>
                  <a:cubicBezTo>
                    <a:pt x="193" y="790"/>
                    <a:pt x="229" y="801"/>
                    <a:pt x="200" y="825"/>
                  </a:cubicBezTo>
                  <a:cubicBezTo>
                    <a:pt x="171" y="850"/>
                    <a:pt x="167" y="879"/>
                    <a:pt x="160" y="907"/>
                  </a:cubicBezTo>
                  <a:cubicBezTo>
                    <a:pt x="156" y="926"/>
                    <a:pt x="156" y="952"/>
                    <a:pt x="151" y="968"/>
                  </a:cubicBezTo>
                  <a:cubicBezTo>
                    <a:pt x="180" y="970"/>
                    <a:pt x="221" y="972"/>
                    <a:pt x="236" y="965"/>
                  </a:cubicBezTo>
                  <a:cubicBezTo>
                    <a:pt x="260" y="953"/>
                    <a:pt x="274" y="953"/>
                    <a:pt x="304" y="962"/>
                  </a:cubicBezTo>
                  <a:cubicBezTo>
                    <a:pt x="322" y="967"/>
                    <a:pt x="345" y="979"/>
                    <a:pt x="362" y="987"/>
                  </a:cubicBezTo>
                  <a:cubicBezTo>
                    <a:pt x="363" y="981"/>
                    <a:pt x="367" y="977"/>
                    <a:pt x="373" y="976"/>
                  </a:cubicBezTo>
                  <a:cubicBezTo>
                    <a:pt x="393" y="974"/>
                    <a:pt x="417" y="1014"/>
                    <a:pt x="430" y="991"/>
                  </a:cubicBezTo>
                  <a:cubicBezTo>
                    <a:pt x="444" y="969"/>
                    <a:pt x="474" y="974"/>
                    <a:pt x="490" y="983"/>
                  </a:cubicBezTo>
                  <a:cubicBezTo>
                    <a:pt x="505" y="991"/>
                    <a:pt x="530" y="996"/>
                    <a:pt x="548" y="978"/>
                  </a:cubicBezTo>
                  <a:cubicBezTo>
                    <a:pt x="565" y="960"/>
                    <a:pt x="634" y="952"/>
                    <a:pt x="649" y="958"/>
                  </a:cubicBezTo>
                  <a:cubicBezTo>
                    <a:pt x="665" y="965"/>
                    <a:pt x="705" y="983"/>
                    <a:pt x="689" y="929"/>
                  </a:cubicBezTo>
                  <a:cubicBezTo>
                    <a:pt x="674" y="876"/>
                    <a:pt x="722" y="887"/>
                    <a:pt x="729" y="868"/>
                  </a:cubicBezTo>
                  <a:cubicBezTo>
                    <a:pt x="736" y="848"/>
                    <a:pt x="793" y="839"/>
                    <a:pt x="784" y="823"/>
                  </a:cubicBezTo>
                  <a:cubicBezTo>
                    <a:pt x="776" y="808"/>
                    <a:pt x="702" y="761"/>
                    <a:pt x="680" y="746"/>
                  </a:cubicBezTo>
                  <a:cubicBezTo>
                    <a:pt x="658" y="730"/>
                    <a:pt x="658" y="682"/>
                    <a:pt x="647" y="662"/>
                  </a:cubicBezTo>
                  <a:cubicBezTo>
                    <a:pt x="636" y="642"/>
                    <a:pt x="612" y="615"/>
                    <a:pt x="640" y="609"/>
                  </a:cubicBezTo>
                  <a:cubicBezTo>
                    <a:pt x="669" y="602"/>
                    <a:pt x="720" y="591"/>
                    <a:pt x="745" y="569"/>
                  </a:cubicBezTo>
                  <a:cubicBezTo>
                    <a:pt x="769" y="547"/>
                    <a:pt x="813" y="544"/>
                    <a:pt x="826" y="531"/>
                  </a:cubicBezTo>
                  <a:cubicBezTo>
                    <a:pt x="840" y="518"/>
                    <a:pt x="871" y="542"/>
                    <a:pt x="880" y="529"/>
                  </a:cubicBezTo>
                  <a:cubicBezTo>
                    <a:pt x="888" y="516"/>
                    <a:pt x="895" y="489"/>
                    <a:pt x="882" y="473"/>
                  </a:cubicBezTo>
                  <a:cubicBezTo>
                    <a:pt x="869" y="458"/>
                    <a:pt x="860" y="431"/>
                    <a:pt x="857" y="394"/>
                  </a:cubicBezTo>
                  <a:cubicBezTo>
                    <a:pt x="855" y="356"/>
                    <a:pt x="844" y="358"/>
                    <a:pt x="844" y="341"/>
                  </a:cubicBezTo>
                  <a:cubicBezTo>
                    <a:pt x="844" y="323"/>
                    <a:pt x="838" y="301"/>
                    <a:pt x="822" y="292"/>
                  </a:cubicBezTo>
                  <a:cubicBezTo>
                    <a:pt x="807" y="283"/>
                    <a:pt x="800" y="276"/>
                    <a:pt x="815" y="252"/>
                  </a:cubicBezTo>
                  <a:cubicBezTo>
                    <a:pt x="831" y="228"/>
                    <a:pt x="824" y="166"/>
                    <a:pt x="818" y="148"/>
                  </a:cubicBezTo>
                  <a:cubicBezTo>
                    <a:pt x="816" y="145"/>
                    <a:pt x="816" y="140"/>
                    <a:pt x="817" y="136"/>
                  </a:cubicBezTo>
                  <a:cubicBezTo>
                    <a:pt x="813" y="134"/>
                    <a:pt x="810" y="130"/>
                    <a:pt x="809" y="124"/>
                  </a:cubicBezTo>
                  <a:cubicBezTo>
                    <a:pt x="804" y="100"/>
                    <a:pt x="788" y="91"/>
                    <a:pt x="750" y="91"/>
                  </a:cubicBezTo>
                  <a:cubicBezTo>
                    <a:pt x="711" y="91"/>
                    <a:pt x="773" y="53"/>
                    <a:pt x="759" y="34"/>
                  </a:cubicBezTo>
                  <a:cubicBezTo>
                    <a:pt x="744" y="15"/>
                    <a:pt x="705" y="69"/>
                    <a:pt x="670" y="57"/>
                  </a:cubicBezTo>
                  <a:cubicBezTo>
                    <a:pt x="635" y="46"/>
                    <a:pt x="589" y="99"/>
                    <a:pt x="558" y="122"/>
                  </a:cubicBezTo>
                  <a:cubicBezTo>
                    <a:pt x="527" y="146"/>
                    <a:pt x="483" y="118"/>
                    <a:pt x="506" y="84"/>
                  </a:cubicBezTo>
                  <a:cubicBezTo>
                    <a:pt x="530" y="50"/>
                    <a:pt x="506" y="53"/>
                    <a:pt x="471" y="66"/>
                  </a:cubicBezTo>
                  <a:cubicBezTo>
                    <a:pt x="435" y="79"/>
                    <a:pt x="393" y="63"/>
                    <a:pt x="397" y="31"/>
                  </a:cubicBezTo>
                  <a:cubicBezTo>
                    <a:pt x="398" y="23"/>
                    <a:pt x="396" y="15"/>
                    <a:pt x="391" y="8"/>
                  </a:cubicBezTo>
                  <a:cubicBezTo>
                    <a:pt x="374" y="10"/>
                    <a:pt x="361" y="11"/>
                    <a:pt x="354" y="9"/>
                  </a:cubicBezTo>
                  <a:cubicBezTo>
                    <a:pt x="338" y="3"/>
                    <a:pt x="302" y="1"/>
                    <a:pt x="263" y="0"/>
                  </a:cubicBezTo>
                  <a:cubicBezTo>
                    <a:pt x="275" y="17"/>
                    <a:pt x="288" y="34"/>
                    <a:pt x="280" y="47"/>
                  </a:cubicBezTo>
                  <a:cubicBezTo>
                    <a:pt x="267" y="72"/>
                    <a:pt x="288" y="96"/>
                    <a:pt x="307" y="133"/>
                  </a:cubicBezTo>
                  <a:cubicBezTo>
                    <a:pt x="326" y="170"/>
                    <a:pt x="266" y="149"/>
                    <a:pt x="264" y="172"/>
                  </a:cubicBezTo>
                  <a:cubicBezTo>
                    <a:pt x="263" y="196"/>
                    <a:pt x="208" y="171"/>
                    <a:pt x="190" y="162"/>
                  </a:cubicBezTo>
                  <a:cubicBezTo>
                    <a:pt x="173" y="153"/>
                    <a:pt x="114" y="159"/>
                    <a:pt x="115" y="174"/>
                  </a:cubicBezTo>
                  <a:cubicBezTo>
                    <a:pt x="116" y="180"/>
                    <a:pt x="115" y="188"/>
                    <a:pt x="112" y="195"/>
                  </a:cubicBezTo>
                  <a:cubicBezTo>
                    <a:pt x="120" y="223"/>
                    <a:pt x="124" y="250"/>
                    <a:pt x="115" y="2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12680950" y="4475163"/>
              <a:ext cx="503238" cy="800100"/>
            </a:xfrm>
            <a:custGeom>
              <a:avLst/>
              <a:gdLst>
                <a:gd name="T0" fmla="*/ 891 w 1051"/>
                <a:gd name="T1" fmla="*/ 1404 h 1672"/>
                <a:gd name="T2" fmla="*/ 1039 w 1051"/>
                <a:gd name="T3" fmla="*/ 1262 h 1672"/>
                <a:gd name="T4" fmla="*/ 1012 w 1051"/>
                <a:gd name="T5" fmla="*/ 1182 h 1672"/>
                <a:gd name="T6" fmla="*/ 886 w 1051"/>
                <a:gd name="T7" fmla="*/ 1085 h 1672"/>
                <a:gd name="T8" fmla="*/ 947 w 1051"/>
                <a:gd name="T9" fmla="*/ 1029 h 1672"/>
                <a:gd name="T10" fmla="*/ 894 w 1051"/>
                <a:gd name="T11" fmla="*/ 976 h 1672"/>
                <a:gd name="T12" fmla="*/ 909 w 1051"/>
                <a:gd name="T13" fmla="*/ 925 h 1672"/>
                <a:gd name="T14" fmla="*/ 859 w 1051"/>
                <a:gd name="T15" fmla="*/ 893 h 1672"/>
                <a:gd name="T16" fmla="*/ 882 w 1051"/>
                <a:gd name="T17" fmla="*/ 864 h 1672"/>
                <a:gd name="T18" fmla="*/ 868 w 1051"/>
                <a:gd name="T19" fmla="*/ 787 h 1672"/>
                <a:gd name="T20" fmla="*/ 900 w 1051"/>
                <a:gd name="T21" fmla="*/ 728 h 1672"/>
                <a:gd name="T22" fmla="*/ 806 w 1051"/>
                <a:gd name="T23" fmla="*/ 577 h 1672"/>
                <a:gd name="T24" fmla="*/ 835 w 1051"/>
                <a:gd name="T25" fmla="*/ 518 h 1672"/>
                <a:gd name="T26" fmla="*/ 897 w 1051"/>
                <a:gd name="T27" fmla="*/ 444 h 1672"/>
                <a:gd name="T28" fmla="*/ 827 w 1051"/>
                <a:gd name="T29" fmla="*/ 371 h 1672"/>
                <a:gd name="T30" fmla="*/ 765 w 1051"/>
                <a:gd name="T31" fmla="*/ 335 h 1672"/>
                <a:gd name="T32" fmla="*/ 750 w 1051"/>
                <a:gd name="T33" fmla="*/ 279 h 1672"/>
                <a:gd name="T34" fmla="*/ 765 w 1051"/>
                <a:gd name="T35" fmla="*/ 226 h 1672"/>
                <a:gd name="T36" fmla="*/ 803 w 1051"/>
                <a:gd name="T37" fmla="*/ 196 h 1672"/>
                <a:gd name="T38" fmla="*/ 825 w 1051"/>
                <a:gd name="T39" fmla="*/ 160 h 1672"/>
                <a:gd name="T40" fmla="*/ 825 w 1051"/>
                <a:gd name="T41" fmla="*/ 105 h 1672"/>
                <a:gd name="T42" fmla="*/ 721 w 1051"/>
                <a:gd name="T43" fmla="*/ 33 h 1672"/>
                <a:gd name="T44" fmla="*/ 640 w 1051"/>
                <a:gd name="T45" fmla="*/ 33 h 1672"/>
                <a:gd name="T46" fmla="*/ 540 w 1051"/>
                <a:gd name="T47" fmla="*/ 57 h 1672"/>
                <a:gd name="T48" fmla="*/ 479 w 1051"/>
                <a:gd name="T49" fmla="*/ 123 h 1672"/>
                <a:gd name="T50" fmla="*/ 460 w 1051"/>
                <a:gd name="T51" fmla="*/ 209 h 1672"/>
                <a:gd name="T52" fmla="*/ 417 w 1051"/>
                <a:gd name="T53" fmla="*/ 266 h 1672"/>
                <a:gd name="T54" fmla="*/ 360 w 1051"/>
                <a:gd name="T55" fmla="*/ 251 h 1672"/>
                <a:gd name="T56" fmla="*/ 284 w 1051"/>
                <a:gd name="T57" fmla="*/ 247 h 1672"/>
                <a:gd name="T58" fmla="*/ 175 w 1051"/>
                <a:gd name="T59" fmla="*/ 242 h 1672"/>
                <a:gd name="T60" fmla="*/ 66 w 1051"/>
                <a:gd name="T61" fmla="*/ 161 h 1672"/>
                <a:gd name="T62" fmla="*/ 0 w 1051"/>
                <a:gd name="T63" fmla="*/ 210 h 1672"/>
                <a:gd name="T64" fmla="*/ 109 w 1051"/>
                <a:gd name="T65" fmla="*/ 289 h 1672"/>
                <a:gd name="T66" fmla="*/ 251 w 1051"/>
                <a:gd name="T67" fmla="*/ 375 h 1672"/>
                <a:gd name="T68" fmla="*/ 256 w 1051"/>
                <a:gd name="T69" fmla="*/ 470 h 1672"/>
                <a:gd name="T70" fmla="*/ 280 w 1051"/>
                <a:gd name="T71" fmla="*/ 560 h 1672"/>
                <a:gd name="T72" fmla="*/ 275 w 1051"/>
                <a:gd name="T73" fmla="*/ 645 h 1672"/>
                <a:gd name="T74" fmla="*/ 294 w 1051"/>
                <a:gd name="T75" fmla="*/ 697 h 1672"/>
                <a:gd name="T76" fmla="*/ 308 w 1051"/>
                <a:gd name="T77" fmla="*/ 746 h 1672"/>
                <a:gd name="T78" fmla="*/ 388 w 1051"/>
                <a:gd name="T79" fmla="*/ 779 h 1672"/>
                <a:gd name="T80" fmla="*/ 424 w 1051"/>
                <a:gd name="T81" fmla="*/ 856 h 1672"/>
                <a:gd name="T82" fmla="*/ 406 w 1051"/>
                <a:gd name="T83" fmla="*/ 891 h 1672"/>
                <a:gd name="T84" fmla="*/ 351 w 1051"/>
                <a:gd name="T85" fmla="*/ 936 h 1672"/>
                <a:gd name="T86" fmla="*/ 249 w 1051"/>
                <a:gd name="T87" fmla="*/ 1036 h 1672"/>
                <a:gd name="T88" fmla="*/ 190 w 1051"/>
                <a:gd name="T89" fmla="*/ 1082 h 1672"/>
                <a:gd name="T90" fmla="*/ 137 w 1051"/>
                <a:gd name="T91" fmla="*/ 1136 h 1672"/>
                <a:gd name="T92" fmla="*/ 68 w 1051"/>
                <a:gd name="T93" fmla="*/ 1170 h 1672"/>
                <a:gd name="T94" fmla="*/ 24 w 1051"/>
                <a:gd name="T95" fmla="*/ 1234 h 1672"/>
                <a:gd name="T96" fmla="*/ 27 w 1051"/>
                <a:gd name="T97" fmla="*/ 1291 h 1672"/>
                <a:gd name="T98" fmla="*/ 37 w 1051"/>
                <a:gd name="T99" fmla="*/ 1361 h 1672"/>
                <a:gd name="T100" fmla="*/ 55 w 1051"/>
                <a:gd name="T101" fmla="*/ 1473 h 1672"/>
                <a:gd name="T102" fmla="*/ 28 w 1051"/>
                <a:gd name="T103" fmla="*/ 1576 h 1672"/>
                <a:gd name="T104" fmla="*/ 121 w 1051"/>
                <a:gd name="T105" fmla="*/ 1613 h 1672"/>
                <a:gd name="T106" fmla="*/ 182 w 1051"/>
                <a:gd name="T107" fmla="*/ 1646 h 1672"/>
                <a:gd name="T108" fmla="*/ 291 w 1051"/>
                <a:gd name="T109" fmla="*/ 1669 h 1672"/>
                <a:gd name="T110" fmla="*/ 601 w 1051"/>
                <a:gd name="T111" fmla="*/ 1598 h 1672"/>
                <a:gd name="T112" fmla="*/ 690 w 1051"/>
                <a:gd name="T113" fmla="*/ 1588 h 1672"/>
                <a:gd name="T114" fmla="*/ 738 w 1051"/>
                <a:gd name="T115" fmla="*/ 1528 h 1672"/>
                <a:gd name="T116" fmla="*/ 891 w 1051"/>
                <a:gd name="T117" fmla="*/ 140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1" h="1672">
                  <a:moveTo>
                    <a:pt x="891" y="1404"/>
                  </a:moveTo>
                  <a:cubicBezTo>
                    <a:pt x="915" y="1351"/>
                    <a:pt x="1021" y="1309"/>
                    <a:pt x="1039" y="1262"/>
                  </a:cubicBezTo>
                  <a:cubicBezTo>
                    <a:pt x="1048" y="1238"/>
                    <a:pt x="1051" y="1227"/>
                    <a:pt x="1012" y="1182"/>
                  </a:cubicBezTo>
                  <a:cubicBezTo>
                    <a:pt x="974" y="1138"/>
                    <a:pt x="889" y="1108"/>
                    <a:pt x="886" y="1085"/>
                  </a:cubicBezTo>
                  <a:cubicBezTo>
                    <a:pt x="882" y="1061"/>
                    <a:pt x="950" y="1058"/>
                    <a:pt x="947" y="1029"/>
                  </a:cubicBezTo>
                  <a:cubicBezTo>
                    <a:pt x="945" y="999"/>
                    <a:pt x="909" y="999"/>
                    <a:pt x="894" y="976"/>
                  </a:cubicBezTo>
                  <a:cubicBezTo>
                    <a:pt x="880" y="952"/>
                    <a:pt x="912" y="937"/>
                    <a:pt x="909" y="925"/>
                  </a:cubicBezTo>
                  <a:cubicBezTo>
                    <a:pt x="906" y="914"/>
                    <a:pt x="862" y="908"/>
                    <a:pt x="859" y="893"/>
                  </a:cubicBezTo>
                  <a:cubicBezTo>
                    <a:pt x="856" y="878"/>
                    <a:pt x="889" y="881"/>
                    <a:pt x="882" y="864"/>
                  </a:cubicBezTo>
                  <a:cubicBezTo>
                    <a:pt x="877" y="846"/>
                    <a:pt x="847" y="813"/>
                    <a:pt x="868" y="787"/>
                  </a:cubicBezTo>
                  <a:cubicBezTo>
                    <a:pt x="889" y="760"/>
                    <a:pt x="933" y="787"/>
                    <a:pt x="900" y="728"/>
                  </a:cubicBezTo>
                  <a:cubicBezTo>
                    <a:pt x="868" y="669"/>
                    <a:pt x="818" y="595"/>
                    <a:pt x="806" y="577"/>
                  </a:cubicBezTo>
                  <a:cubicBezTo>
                    <a:pt x="794" y="559"/>
                    <a:pt x="818" y="530"/>
                    <a:pt x="835" y="518"/>
                  </a:cubicBezTo>
                  <a:cubicBezTo>
                    <a:pt x="853" y="506"/>
                    <a:pt x="897" y="462"/>
                    <a:pt x="897" y="444"/>
                  </a:cubicBezTo>
                  <a:cubicBezTo>
                    <a:pt x="897" y="427"/>
                    <a:pt x="841" y="379"/>
                    <a:pt x="827" y="371"/>
                  </a:cubicBezTo>
                  <a:cubicBezTo>
                    <a:pt x="812" y="362"/>
                    <a:pt x="779" y="365"/>
                    <a:pt x="765" y="335"/>
                  </a:cubicBezTo>
                  <a:cubicBezTo>
                    <a:pt x="750" y="306"/>
                    <a:pt x="735" y="297"/>
                    <a:pt x="750" y="279"/>
                  </a:cubicBezTo>
                  <a:cubicBezTo>
                    <a:pt x="765" y="261"/>
                    <a:pt x="765" y="244"/>
                    <a:pt x="765" y="226"/>
                  </a:cubicBezTo>
                  <a:cubicBezTo>
                    <a:pt x="765" y="208"/>
                    <a:pt x="797" y="223"/>
                    <a:pt x="803" y="196"/>
                  </a:cubicBezTo>
                  <a:cubicBezTo>
                    <a:pt x="805" y="184"/>
                    <a:pt x="814" y="171"/>
                    <a:pt x="825" y="160"/>
                  </a:cubicBezTo>
                  <a:cubicBezTo>
                    <a:pt x="825" y="140"/>
                    <a:pt x="827" y="118"/>
                    <a:pt x="825" y="105"/>
                  </a:cubicBezTo>
                  <a:cubicBezTo>
                    <a:pt x="820" y="76"/>
                    <a:pt x="740" y="67"/>
                    <a:pt x="721" y="33"/>
                  </a:cubicBezTo>
                  <a:cubicBezTo>
                    <a:pt x="702" y="0"/>
                    <a:pt x="654" y="14"/>
                    <a:pt x="640" y="33"/>
                  </a:cubicBezTo>
                  <a:cubicBezTo>
                    <a:pt x="626" y="52"/>
                    <a:pt x="540" y="29"/>
                    <a:pt x="540" y="57"/>
                  </a:cubicBezTo>
                  <a:cubicBezTo>
                    <a:pt x="540" y="86"/>
                    <a:pt x="479" y="90"/>
                    <a:pt x="479" y="123"/>
                  </a:cubicBezTo>
                  <a:cubicBezTo>
                    <a:pt x="479" y="157"/>
                    <a:pt x="507" y="214"/>
                    <a:pt x="460" y="209"/>
                  </a:cubicBezTo>
                  <a:cubicBezTo>
                    <a:pt x="412" y="204"/>
                    <a:pt x="446" y="228"/>
                    <a:pt x="417" y="266"/>
                  </a:cubicBezTo>
                  <a:cubicBezTo>
                    <a:pt x="389" y="304"/>
                    <a:pt x="389" y="242"/>
                    <a:pt x="360" y="251"/>
                  </a:cubicBezTo>
                  <a:cubicBezTo>
                    <a:pt x="332" y="261"/>
                    <a:pt x="299" y="223"/>
                    <a:pt x="284" y="247"/>
                  </a:cubicBezTo>
                  <a:cubicBezTo>
                    <a:pt x="270" y="270"/>
                    <a:pt x="223" y="251"/>
                    <a:pt x="175" y="242"/>
                  </a:cubicBezTo>
                  <a:cubicBezTo>
                    <a:pt x="128" y="233"/>
                    <a:pt x="104" y="166"/>
                    <a:pt x="66" y="161"/>
                  </a:cubicBezTo>
                  <a:cubicBezTo>
                    <a:pt x="41" y="158"/>
                    <a:pt x="14" y="178"/>
                    <a:pt x="0" y="210"/>
                  </a:cubicBezTo>
                  <a:cubicBezTo>
                    <a:pt x="37" y="234"/>
                    <a:pt x="61" y="268"/>
                    <a:pt x="109" y="289"/>
                  </a:cubicBezTo>
                  <a:cubicBezTo>
                    <a:pt x="161" y="313"/>
                    <a:pt x="256" y="342"/>
                    <a:pt x="251" y="375"/>
                  </a:cubicBezTo>
                  <a:cubicBezTo>
                    <a:pt x="246" y="408"/>
                    <a:pt x="232" y="455"/>
                    <a:pt x="256" y="470"/>
                  </a:cubicBezTo>
                  <a:cubicBezTo>
                    <a:pt x="280" y="484"/>
                    <a:pt x="251" y="545"/>
                    <a:pt x="280" y="560"/>
                  </a:cubicBezTo>
                  <a:cubicBezTo>
                    <a:pt x="308" y="574"/>
                    <a:pt x="299" y="645"/>
                    <a:pt x="275" y="645"/>
                  </a:cubicBezTo>
                  <a:cubicBezTo>
                    <a:pt x="251" y="645"/>
                    <a:pt x="280" y="683"/>
                    <a:pt x="294" y="697"/>
                  </a:cubicBezTo>
                  <a:cubicBezTo>
                    <a:pt x="300" y="704"/>
                    <a:pt x="306" y="723"/>
                    <a:pt x="308" y="746"/>
                  </a:cubicBezTo>
                  <a:cubicBezTo>
                    <a:pt x="337" y="753"/>
                    <a:pt x="363" y="768"/>
                    <a:pt x="388" y="779"/>
                  </a:cubicBezTo>
                  <a:cubicBezTo>
                    <a:pt x="428" y="797"/>
                    <a:pt x="422" y="825"/>
                    <a:pt x="424" y="856"/>
                  </a:cubicBezTo>
                  <a:cubicBezTo>
                    <a:pt x="425" y="887"/>
                    <a:pt x="426" y="905"/>
                    <a:pt x="406" y="891"/>
                  </a:cubicBezTo>
                  <a:cubicBezTo>
                    <a:pt x="385" y="878"/>
                    <a:pt x="363" y="891"/>
                    <a:pt x="351" y="936"/>
                  </a:cubicBezTo>
                  <a:cubicBezTo>
                    <a:pt x="339" y="980"/>
                    <a:pt x="283" y="1033"/>
                    <a:pt x="249" y="1036"/>
                  </a:cubicBezTo>
                  <a:cubicBezTo>
                    <a:pt x="215" y="1039"/>
                    <a:pt x="218" y="1075"/>
                    <a:pt x="190" y="1082"/>
                  </a:cubicBezTo>
                  <a:cubicBezTo>
                    <a:pt x="162" y="1089"/>
                    <a:pt x="136" y="1106"/>
                    <a:pt x="137" y="1136"/>
                  </a:cubicBezTo>
                  <a:cubicBezTo>
                    <a:pt x="139" y="1167"/>
                    <a:pt x="96" y="1170"/>
                    <a:pt x="68" y="1170"/>
                  </a:cubicBezTo>
                  <a:cubicBezTo>
                    <a:pt x="40" y="1170"/>
                    <a:pt x="46" y="1221"/>
                    <a:pt x="24" y="1234"/>
                  </a:cubicBezTo>
                  <a:cubicBezTo>
                    <a:pt x="2" y="1247"/>
                    <a:pt x="6" y="1265"/>
                    <a:pt x="27" y="1291"/>
                  </a:cubicBezTo>
                  <a:cubicBezTo>
                    <a:pt x="47" y="1318"/>
                    <a:pt x="30" y="1342"/>
                    <a:pt x="37" y="1361"/>
                  </a:cubicBezTo>
                  <a:cubicBezTo>
                    <a:pt x="44" y="1380"/>
                    <a:pt x="77" y="1424"/>
                    <a:pt x="55" y="1473"/>
                  </a:cubicBezTo>
                  <a:cubicBezTo>
                    <a:pt x="33" y="1522"/>
                    <a:pt x="9" y="1582"/>
                    <a:pt x="28" y="1576"/>
                  </a:cubicBezTo>
                  <a:cubicBezTo>
                    <a:pt x="47" y="1570"/>
                    <a:pt x="92" y="1616"/>
                    <a:pt x="121" y="1613"/>
                  </a:cubicBezTo>
                  <a:cubicBezTo>
                    <a:pt x="151" y="1610"/>
                    <a:pt x="154" y="1654"/>
                    <a:pt x="182" y="1646"/>
                  </a:cubicBezTo>
                  <a:cubicBezTo>
                    <a:pt x="210" y="1637"/>
                    <a:pt x="210" y="1672"/>
                    <a:pt x="291" y="1669"/>
                  </a:cubicBezTo>
                  <a:cubicBezTo>
                    <a:pt x="372" y="1666"/>
                    <a:pt x="536" y="1598"/>
                    <a:pt x="601" y="1598"/>
                  </a:cubicBezTo>
                  <a:cubicBezTo>
                    <a:pt x="638" y="1598"/>
                    <a:pt x="667" y="1594"/>
                    <a:pt x="690" y="1588"/>
                  </a:cubicBezTo>
                  <a:cubicBezTo>
                    <a:pt x="704" y="1567"/>
                    <a:pt x="721" y="1545"/>
                    <a:pt x="738" y="1528"/>
                  </a:cubicBezTo>
                  <a:cubicBezTo>
                    <a:pt x="779" y="1486"/>
                    <a:pt x="868" y="1457"/>
                    <a:pt x="891" y="14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3322300" y="6980238"/>
              <a:ext cx="1008063" cy="809625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4150975" y="7351713"/>
              <a:ext cx="384175" cy="428625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14089063" y="7300913"/>
              <a:ext cx="55563" cy="80962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14149388" y="7291388"/>
              <a:ext cx="227013" cy="185737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94"/>
            <p:cNvSpPr>
              <a:spLocks noEditPoints="1"/>
            </p:cNvSpPr>
            <p:nvPr/>
          </p:nvSpPr>
          <p:spPr bwMode="auto">
            <a:xfrm>
              <a:off x="16406813" y="8269288"/>
              <a:ext cx="928688" cy="288925"/>
            </a:xfrm>
            <a:custGeom>
              <a:avLst/>
              <a:gdLst>
                <a:gd name="T0" fmla="*/ 350 w 1939"/>
                <a:gd name="T1" fmla="*/ 214 h 602"/>
                <a:gd name="T2" fmla="*/ 273 w 1939"/>
                <a:gd name="T3" fmla="*/ 110 h 602"/>
                <a:gd name="T4" fmla="*/ 224 w 1939"/>
                <a:gd name="T5" fmla="*/ 61 h 602"/>
                <a:gd name="T6" fmla="*/ 217 w 1939"/>
                <a:gd name="T7" fmla="*/ 47 h 602"/>
                <a:gd name="T8" fmla="*/ 186 w 1939"/>
                <a:gd name="T9" fmla="*/ 87 h 602"/>
                <a:gd name="T10" fmla="*/ 107 w 1939"/>
                <a:gd name="T11" fmla="*/ 77 h 602"/>
                <a:gd name="T12" fmla="*/ 58 w 1939"/>
                <a:gd name="T13" fmla="*/ 18 h 602"/>
                <a:gd name="T14" fmla="*/ 0 w 1939"/>
                <a:gd name="T15" fmla="*/ 14 h 602"/>
                <a:gd name="T16" fmla="*/ 28 w 1939"/>
                <a:gd name="T17" fmla="*/ 167 h 602"/>
                <a:gd name="T18" fmla="*/ 130 w 1939"/>
                <a:gd name="T19" fmla="*/ 359 h 602"/>
                <a:gd name="T20" fmla="*/ 226 w 1939"/>
                <a:gd name="T21" fmla="*/ 451 h 602"/>
                <a:gd name="T22" fmla="*/ 418 w 1939"/>
                <a:gd name="T23" fmla="*/ 548 h 602"/>
                <a:gd name="T24" fmla="*/ 351 w 1939"/>
                <a:gd name="T25" fmla="*/ 406 h 602"/>
                <a:gd name="T26" fmla="*/ 350 w 1939"/>
                <a:gd name="T27" fmla="*/ 214 h 602"/>
                <a:gd name="T28" fmla="*/ 1860 w 1939"/>
                <a:gd name="T29" fmla="*/ 101 h 602"/>
                <a:gd name="T30" fmla="*/ 1771 w 1939"/>
                <a:gd name="T31" fmla="*/ 77 h 602"/>
                <a:gd name="T32" fmla="*/ 1680 w 1939"/>
                <a:gd name="T33" fmla="*/ 0 h 602"/>
                <a:gd name="T34" fmla="*/ 1600 w 1939"/>
                <a:gd name="T35" fmla="*/ 101 h 602"/>
                <a:gd name="T36" fmla="*/ 1547 w 1939"/>
                <a:gd name="T37" fmla="*/ 169 h 602"/>
                <a:gd name="T38" fmla="*/ 1525 w 1939"/>
                <a:gd name="T39" fmla="*/ 196 h 602"/>
                <a:gd name="T40" fmla="*/ 1526 w 1939"/>
                <a:gd name="T41" fmla="*/ 254 h 602"/>
                <a:gd name="T42" fmla="*/ 1461 w 1939"/>
                <a:gd name="T43" fmla="*/ 278 h 602"/>
                <a:gd name="T44" fmla="*/ 1407 w 1939"/>
                <a:gd name="T45" fmla="*/ 207 h 602"/>
                <a:gd name="T46" fmla="*/ 1405 w 1939"/>
                <a:gd name="T47" fmla="*/ 207 h 602"/>
                <a:gd name="T48" fmla="*/ 1317 w 1939"/>
                <a:gd name="T49" fmla="*/ 346 h 602"/>
                <a:gd name="T50" fmla="*/ 1172 w 1939"/>
                <a:gd name="T51" fmla="*/ 390 h 602"/>
                <a:gd name="T52" fmla="*/ 1107 w 1939"/>
                <a:gd name="T53" fmla="*/ 517 h 602"/>
                <a:gd name="T54" fmla="*/ 959 w 1939"/>
                <a:gd name="T55" fmla="*/ 480 h 602"/>
                <a:gd name="T56" fmla="*/ 989 w 1939"/>
                <a:gd name="T57" fmla="*/ 544 h 602"/>
                <a:gd name="T58" fmla="*/ 1072 w 1939"/>
                <a:gd name="T59" fmla="*/ 585 h 602"/>
                <a:gd name="T60" fmla="*/ 1201 w 1939"/>
                <a:gd name="T61" fmla="*/ 573 h 602"/>
                <a:gd name="T62" fmla="*/ 1302 w 1939"/>
                <a:gd name="T63" fmla="*/ 532 h 602"/>
                <a:gd name="T64" fmla="*/ 1396 w 1939"/>
                <a:gd name="T65" fmla="*/ 549 h 602"/>
                <a:gd name="T66" fmla="*/ 1485 w 1939"/>
                <a:gd name="T67" fmla="*/ 490 h 602"/>
                <a:gd name="T68" fmla="*/ 1514 w 1939"/>
                <a:gd name="T69" fmla="*/ 396 h 602"/>
                <a:gd name="T70" fmla="*/ 1573 w 1939"/>
                <a:gd name="T71" fmla="*/ 307 h 602"/>
                <a:gd name="T72" fmla="*/ 1727 w 1939"/>
                <a:gd name="T73" fmla="*/ 242 h 602"/>
                <a:gd name="T74" fmla="*/ 1774 w 1939"/>
                <a:gd name="T75" fmla="*/ 259 h 602"/>
                <a:gd name="T76" fmla="*/ 1836 w 1939"/>
                <a:gd name="T77" fmla="*/ 198 h 602"/>
                <a:gd name="T78" fmla="*/ 1927 w 1939"/>
                <a:gd name="T79" fmla="*/ 160 h 602"/>
                <a:gd name="T80" fmla="*/ 1860 w 1939"/>
                <a:gd name="T81" fmla="*/ 1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02">
                  <a:moveTo>
                    <a:pt x="350" y="214"/>
                  </a:moveTo>
                  <a:cubicBezTo>
                    <a:pt x="351" y="148"/>
                    <a:pt x="288" y="155"/>
                    <a:pt x="273" y="110"/>
                  </a:cubicBezTo>
                  <a:cubicBezTo>
                    <a:pt x="258" y="64"/>
                    <a:pt x="233" y="90"/>
                    <a:pt x="224" y="61"/>
                  </a:cubicBezTo>
                  <a:cubicBezTo>
                    <a:pt x="223" y="57"/>
                    <a:pt x="220" y="52"/>
                    <a:pt x="217" y="47"/>
                  </a:cubicBezTo>
                  <a:cubicBezTo>
                    <a:pt x="183" y="57"/>
                    <a:pt x="195" y="85"/>
                    <a:pt x="186" y="87"/>
                  </a:cubicBezTo>
                  <a:cubicBezTo>
                    <a:pt x="174" y="89"/>
                    <a:pt x="107" y="97"/>
                    <a:pt x="107" y="77"/>
                  </a:cubicBezTo>
                  <a:cubicBezTo>
                    <a:pt x="107" y="57"/>
                    <a:pt x="98" y="26"/>
                    <a:pt x="58" y="18"/>
                  </a:cubicBezTo>
                  <a:cubicBezTo>
                    <a:pt x="38" y="15"/>
                    <a:pt x="18" y="13"/>
                    <a:pt x="0" y="14"/>
                  </a:cubicBezTo>
                  <a:cubicBezTo>
                    <a:pt x="24" y="67"/>
                    <a:pt x="27" y="122"/>
                    <a:pt x="28" y="167"/>
                  </a:cubicBezTo>
                  <a:cubicBezTo>
                    <a:pt x="30" y="226"/>
                    <a:pt x="117" y="321"/>
                    <a:pt x="130" y="359"/>
                  </a:cubicBezTo>
                  <a:cubicBezTo>
                    <a:pt x="143" y="397"/>
                    <a:pt x="168" y="409"/>
                    <a:pt x="226" y="451"/>
                  </a:cubicBezTo>
                  <a:cubicBezTo>
                    <a:pt x="284" y="492"/>
                    <a:pt x="396" y="558"/>
                    <a:pt x="418" y="548"/>
                  </a:cubicBezTo>
                  <a:cubicBezTo>
                    <a:pt x="440" y="538"/>
                    <a:pt x="384" y="440"/>
                    <a:pt x="351" y="406"/>
                  </a:cubicBezTo>
                  <a:cubicBezTo>
                    <a:pt x="319" y="372"/>
                    <a:pt x="348" y="281"/>
                    <a:pt x="350" y="214"/>
                  </a:cubicBezTo>
                  <a:close/>
                  <a:moveTo>
                    <a:pt x="1860" y="101"/>
                  </a:moveTo>
                  <a:cubicBezTo>
                    <a:pt x="1833" y="107"/>
                    <a:pt x="1771" y="104"/>
                    <a:pt x="1771" y="77"/>
                  </a:cubicBezTo>
                  <a:cubicBezTo>
                    <a:pt x="1771" y="51"/>
                    <a:pt x="1715" y="0"/>
                    <a:pt x="1680" y="0"/>
                  </a:cubicBezTo>
                  <a:cubicBezTo>
                    <a:pt x="1644" y="0"/>
                    <a:pt x="1603" y="71"/>
                    <a:pt x="1600" y="101"/>
                  </a:cubicBezTo>
                  <a:cubicBezTo>
                    <a:pt x="1597" y="130"/>
                    <a:pt x="1541" y="127"/>
                    <a:pt x="1547" y="169"/>
                  </a:cubicBezTo>
                  <a:cubicBezTo>
                    <a:pt x="1549" y="185"/>
                    <a:pt x="1539" y="192"/>
                    <a:pt x="1525" y="196"/>
                  </a:cubicBezTo>
                  <a:cubicBezTo>
                    <a:pt x="1534" y="232"/>
                    <a:pt x="1539" y="258"/>
                    <a:pt x="1526" y="254"/>
                  </a:cubicBezTo>
                  <a:cubicBezTo>
                    <a:pt x="1502" y="248"/>
                    <a:pt x="1497" y="278"/>
                    <a:pt x="1461" y="278"/>
                  </a:cubicBezTo>
                  <a:cubicBezTo>
                    <a:pt x="1449" y="278"/>
                    <a:pt x="1429" y="247"/>
                    <a:pt x="1407" y="207"/>
                  </a:cubicBezTo>
                  <a:cubicBezTo>
                    <a:pt x="1406" y="207"/>
                    <a:pt x="1406" y="207"/>
                    <a:pt x="1405" y="207"/>
                  </a:cubicBezTo>
                  <a:cubicBezTo>
                    <a:pt x="1381" y="207"/>
                    <a:pt x="1328" y="290"/>
                    <a:pt x="1317" y="346"/>
                  </a:cubicBezTo>
                  <a:cubicBezTo>
                    <a:pt x="1305" y="402"/>
                    <a:pt x="1252" y="384"/>
                    <a:pt x="1172" y="390"/>
                  </a:cubicBezTo>
                  <a:cubicBezTo>
                    <a:pt x="1092" y="396"/>
                    <a:pt x="1125" y="479"/>
                    <a:pt x="1107" y="517"/>
                  </a:cubicBezTo>
                  <a:cubicBezTo>
                    <a:pt x="1091" y="552"/>
                    <a:pt x="1003" y="489"/>
                    <a:pt x="959" y="480"/>
                  </a:cubicBezTo>
                  <a:cubicBezTo>
                    <a:pt x="966" y="511"/>
                    <a:pt x="977" y="544"/>
                    <a:pt x="989" y="544"/>
                  </a:cubicBezTo>
                  <a:cubicBezTo>
                    <a:pt x="1013" y="544"/>
                    <a:pt x="1048" y="602"/>
                    <a:pt x="1072" y="585"/>
                  </a:cubicBezTo>
                  <a:cubicBezTo>
                    <a:pt x="1095" y="567"/>
                    <a:pt x="1166" y="585"/>
                    <a:pt x="1201" y="573"/>
                  </a:cubicBezTo>
                  <a:cubicBezTo>
                    <a:pt x="1237" y="561"/>
                    <a:pt x="1243" y="532"/>
                    <a:pt x="1302" y="532"/>
                  </a:cubicBezTo>
                  <a:cubicBezTo>
                    <a:pt x="1361" y="532"/>
                    <a:pt x="1337" y="579"/>
                    <a:pt x="1396" y="549"/>
                  </a:cubicBezTo>
                  <a:cubicBezTo>
                    <a:pt x="1455" y="520"/>
                    <a:pt x="1491" y="544"/>
                    <a:pt x="1485" y="490"/>
                  </a:cubicBezTo>
                  <a:cubicBezTo>
                    <a:pt x="1479" y="437"/>
                    <a:pt x="1520" y="437"/>
                    <a:pt x="1514" y="396"/>
                  </a:cubicBezTo>
                  <a:cubicBezTo>
                    <a:pt x="1508" y="355"/>
                    <a:pt x="1579" y="384"/>
                    <a:pt x="1573" y="307"/>
                  </a:cubicBezTo>
                  <a:cubicBezTo>
                    <a:pt x="1567" y="231"/>
                    <a:pt x="1680" y="242"/>
                    <a:pt x="1727" y="242"/>
                  </a:cubicBezTo>
                  <a:cubicBezTo>
                    <a:pt x="1738" y="242"/>
                    <a:pt x="1755" y="249"/>
                    <a:pt x="1774" y="259"/>
                  </a:cubicBezTo>
                  <a:cubicBezTo>
                    <a:pt x="1809" y="241"/>
                    <a:pt x="1859" y="219"/>
                    <a:pt x="1836" y="198"/>
                  </a:cubicBezTo>
                  <a:cubicBezTo>
                    <a:pt x="1809" y="175"/>
                    <a:pt x="1916" y="195"/>
                    <a:pt x="1927" y="160"/>
                  </a:cubicBezTo>
                  <a:cubicBezTo>
                    <a:pt x="1939" y="124"/>
                    <a:pt x="1886" y="95"/>
                    <a:pt x="1860" y="10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7079913" y="8364538"/>
              <a:ext cx="63500" cy="38100"/>
            </a:xfrm>
            <a:custGeom>
              <a:avLst/>
              <a:gdLst>
                <a:gd name="T0" fmla="*/ 54 w 132"/>
                <a:gd name="T1" fmla="*/ 82 h 82"/>
                <a:gd name="T2" fmla="*/ 119 w 132"/>
                <a:gd name="T3" fmla="*/ 58 h 82"/>
                <a:gd name="T4" fmla="*/ 118 w 132"/>
                <a:gd name="T5" fmla="*/ 0 h 82"/>
                <a:gd name="T6" fmla="*/ 69 w 132"/>
                <a:gd name="T7" fmla="*/ 23 h 82"/>
                <a:gd name="T8" fmla="*/ 0 w 132"/>
                <a:gd name="T9" fmla="*/ 11 h 82"/>
                <a:gd name="T10" fmla="*/ 54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54" y="82"/>
                  </a:moveTo>
                  <a:cubicBezTo>
                    <a:pt x="90" y="82"/>
                    <a:pt x="95" y="52"/>
                    <a:pt x="119" y="58"/>
                  </a:cubicBezTo>
                  <a:cubicBezTo>
                    <a:pt x="132" y="62"/>
                    <a:pt x="127" y="36"/>
                    <a:pt x="118" y="0"/>
                  </a:cubicBezTo>
                  <a:cubicBezTo>
                    <a:pt x="97" y="7"/>
                    <a:pt x="69" y="7"/>
                    <a:pt x="69" y="23"/>
                  </a:cubicBezTo>
                  <a:cubicBezTo>
                    <a:pt x="69" y="49"/>
                    <a:pt x="24" y="13"/>
                    <a:pt x="0" y="11"/>
                  </a:cubicBezTo>
                  <a:cubicBezTo>
                    <a:pt x="22" y="51"/>
                    <a:pt x="42" y="82"/>
                    <a:pt x="54" y="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13522325" y="6689725"/>
              <a:ext cx="468313" cy="457200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13895388" y="7085013"/>
              <a:ext cx="92075" cy="88900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98"/>
            <p:cNvSpPr>
              <a:spLocks noEditPoints="1"/>
            </p:cNvSpPr>
            <p:nvPr/>
          </p:nvSpPr>
          <p:spPr bwMode="auto">
            <a:xfrm>
              <a:off x="11455400" y="5883275"/>
              <a:ext cx="700088" cy="584200"/>
            </a:xfrm>
            <a:custGeom>
              <a:avLst/>
              <a:gdLst>
                <a:gd name="T0" fmla="*/ 1282 w 1462"/>
                <a:gd name="T1" fmla="*/ 276 h 1219"/>
                <a:gd name="T2" fmla="*/ 1229 w 1462"/>
                <a:gd name="T3" fmla="*/ 259 h 1219"/>
                <a:gd name="T4" fmla="*/ 1165 w 1462"/>
                <a:gd name="T5" fmla="*/ 228 h 1219"/>
                <a:gd name="T6" fmla="*/ 1061 w 1462"/>
                <a:gd name="T7" fmla="*/ 210 h 1219"/>
                <a:gd name="T8" fmla="*/ 1010 w 1462"/>
                <a:gd name="T9" fmla="*/ 177 h 1219"/>
                <a:gd name="T10" fmla="*/ 981 w 1462"/>
                <a:gd name="T11" fmla="*/ 130 h 1219"/>
                <a:gd name="T12" fmla="*/ 937 w 1462"/>
                <a:gd name="T13" fmla="*/ 152 h 1219"/>
                <a:gd name="T14" fmla="*/ 908 w 1462"/>
                <a:gd name="T15" fmla="*/ 119 h 1219"/>
                <a:gd name="T16" fmla="*/ 846 w 1462"/>
                <a:gd name="T17" fmla="*/ 81 h 1219"/>
                <a:gd name="T18" fmla="*/ 795 w 1462"/>
                <a:gd name="T19" fmla="*/ 50 h 1219"/>
                <a:gd name="T20" fmla="*/ 760 w 1462"/>
                <a:gd name="T21" fmla="*/ 13 h 1219"/>
                <a:gd name="T22" fmla="*/ 747 w 1462"/>
                <a:gd name="T23" fmla="*/ 0 h 1219"/>
                <a:gd name="T24" fmla="*/ 724 w 1462"/>
                <a:gd name="T25" fmla="*/ 2 h 1219"/>
                <a:gd name="T26" fmla="*/ 664 w 1462"/>
                <a:gd name="T27" fmla="*/ 87 h 1219"/>
                <a:gd name="T28" fmla="*/ 560 w 1462"/>
                <a:gd name="T29" fmla="*/ 157 h 1219"/>
                <a:gd name="T30" fmla="*/ 496 w 1462"/>
                <a:gd name="T31" fmla="*/ 228 h 1219"/>
                <a:gd name="T32" fmla="*/ 370 w 1462"/>
                <a:gd name="T33" fmla="*/ 185 h 1219"/>
                <a:gd name="T34" fmla="*/ 312 w 1462"/>
                <a:gd name="T35" fmla="*/ 223 h 1219"/>
                <a:gd name="T36" fmla="*/ 326 w 1462"/>
                <a:gd name="T37" fmla="*/ 329 h 1219"/>
                <a:gd name="T38" fmla="*/ 239 w 1462"/>
                <a:gd name="T39" fmla="*/ 325 h 1219"/>
                <a:gd name="T40" fmla="*/ 178 w 1462"/>
                <a:gd name="T41" fmla="*/ 296 h 1219"/>
                <a:gd name="T42" fmla="*/ 81 w 1462"/>
                <a:gd name="T43" fmla="*/ 306 h 1219"/>
                <a:gd name="T44" fmla="*/ 19 w 1462"/>
                <a:gd name="T45" fmla="*/ 353 h 1219"/>
                <a:gd name="T46" fmla="*/ 31 w 1462"/>
                <a:gd name="T47" fmla="*/ 415 h 1219"/>
                <a:gd name="T48" fmla="*/ 163 w 1462"/>
                <a:gd name="T49" fmla="*/ 458 h 1219"/>
                <a:gd name="T50" fmla="*/ 250 w 1462"/>
                <a:gd name="T51" fmla="*/ 481 h 1219"/>
                <a:gd name="T52" fmla="*/ 283 w 1462"/>
                <a:gd name="T53" fmla="*/ 526 h 1219"/>
                <a:gd name="T54" fmla="*/ 361 w 1462"/>
                <a:gd name="T55" fmla="*/ 611 h 1219"/>
                <a:gd name="T56" fmla="*/ 388 w 1462"/>
                <a:gd name="T57" fmla="*/ 690 h 1219"/>
                <a:gd name="T58" fmla="*/ 373 w 1462"/>
                <a:gd name="T59" fmla="*/ 809 h 1219"/>
                <a:gd name="T60" fmla="*/ 326 w 1462"/>
                <a:gd name="T61" fmla="*/ 989 h 1219"/>
                <a:gd name="T62" fmla="*/ 320 w 1462"/>
                <a:gd name="T63" fmla="*/ 990 h 1219"/>
                <a:gd name="T64" fmla="*/ 377 w 1462"/>
                <a:gd name="T65" fmla="*/ 1018 h 1219"/>
                <a:gd name="T66" fmla="*/ 474 w 1462"/>
                <a:gd name="T67" fmla="*/ 1065 h 1219"/>
                <a:gd name="T68" fmla="*/ 553 w 1462"/>
                <a:gd name="T69" fmla="*/ 1058 h 1219"/>
                <a:gd name="T70" fmla="*/ 599 w 1462"/>
                <a:gd name="T71" fmla="*/ 1069 h 1219"/>
                <a:gd name="T72" fmla="*/ 718 w 1462"/>
                <a:gd name="T73" fmla="*/ 1097 h 1219"/>
                <a:gd name="T74" fmla="*/ 820 w 1462"/>
                <a:gd name="T75" fmla="*/ 1100 h 1219"/>
                <a:gd name="T76" fmla="*/ 814 w 1462"/>
                <a:gd name="T77" fmla="*/ 1075 h 1219"/>
                <a:gd name="T78" fmla="*/ 897 w 1462"/>
                <a:gd name="T79" fmla="*/ 976 h 1219"/>
                <a:gd name="T80" fmla="*/ 1080 w 1462"/>
                <a:gd name="T81" fmla="*/ 1016 h 1219"/>
                <a:gd name="T82" fmla="*/ 1195 w 1462"/>
                <a:gd name="T83" fmla="*/ 977 h 1219"/>
                <a:gd name="T84" fmla="*/ 1258 w 1462"/>
                <a:gd name="T85" fmla="*/ 937 h 1219"/>
                <a:gd name="T86" fmla="*/ 1269 w 1462"/>
                <a:gd name="T87" fmla="*/ 903 h 1219"/>
                <a:gd name="T88" fmla="*/ 1222 w 1462"/>
                <a:gd name="T89" fmla="*/ 887 h 1219"/>
                <a:gd name="T90" fmla="*/ 1200 w 1462"/>
                <a:gd name="T91" fmla="*/ 839 h 1219"/>
                <a:gd name="T92" fmla="*/ 1171 w 1462"/>
                <a:gd name="T93" fmla="*/ 788 h 1219"/>
                <a:gd name="T94" fmla="*/ 1191 w 1462"/>
                <a:gd name="T95" fmla="*/ 763 h 1219"/>
                <a:gd name="T96" fmla="*/ 1211 w 1462"/>
                <a:gd name="T97" fmla="*/ 723 h 1219"/>
                <a:gd name="T98" fmla="*/ 1200 w 1462"/>
                <a:gd name="T99" fmla="*/ 675 h 1219"/>
                <a:gd name="T100" fmla="*/ 1182 w 1462"/>
                <a:gd name="T101" fmla="*/ 626 h 1219"/>
                <a:gd name="T102" fmla="*/ 1138 w 1462"/>
                <a:gd name="T103" fmla="*/ 622 h 1219"/>
                <a:gd name="T104" fmla="*/ 1125 w 1462"/>
                <a:gd name="T105" fmla="*/ 588 h 1219"/>
                <a:gd name="T106" fmla="*/ 1189 w 1462"/>
                <a:gd name="T107" fmla="*/ 509 h 1219"/>
                <a:gd name="T108" fmla="*/ 1240 w 1462"/>
                <a:gd name="T109" fmla="*/ 467 h 1219"/>
                <a:gd name="T110" fmla="*/ 1262 w 1462"/>
                <a:gd name="T111" fmla="*/ 391 h 1219"/>
                <a:gd name="T112" fmla="*/ 1302 w 1462"/>
                <a:gd name="T113" fmla="*/ 309 h 1219"/>
                <a:gd name="T114" fmla="*/ 1282 w 1462"/>
                <a:gd name="T115" fmla="*/ 276 h 1219"/>
                <a:gd name="T116" fmla="*/ 1440 w 1462"/>
                <a:gd name="T117" fmla="*/ 1027 h 1219"/>
                <a:gd name="T118" fmla="*/ 1378 w 1462"/>
                <a:gd name="T119" fmla="*/ 1081 h 1219"/>
                <a:gd name="T120" fmla="*/ 1419 w 1462"/>
                <a:gd name="T121" fmla="*/ 1213 h 1219"/>
                <a:gd name="T122" fmla="*/ 1440 w 1462"/>
                <a:gd name="T123" fmla="*/ 10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2" h="1219">
                  <a:moveTo>
                    <a:pt x="1282" y="276"/>
                  </a:moveTo>
                  <a:cubicBezTo>
                    <a:pt x="1269" y="279"/>
                    <a:pt x="1258" y="259"/>
                    <a:pt x="1229" y="259"/>
                  </a:cubicBezTo>
                  <a:cubicBezTo>
                    <a:pt x="1200" y="259"/>
                    <a:pt x="1178" y="245"/>
                    <a:pt x="1165" y="228"/>
                  </a:cubicBezTo>
                  <a:cubicBezTo>
                    <a:pt x="1151" y="210"/>
                    <a:pt x="1083" y="205"/>
                    <a:pt x="1061" y="210"/>
                  </a:cubicBezTo>
                  <a:cubicBezTo>
                    <a:pt x="1039" y="214"/>
                    <a:pt x="1032" y="172"/>
                    <a:pt x="1010" y="177"/>
                  </a:cubicBezTo>
                  <a:cubicBezTo>
                    <a:pt x="988" y="181"/>
                    <a:pt x="981" y="148"/>
                    <a:pt x="981" y="130"/>
                  </a:cubicBezTo>
                  <a:cubicBezTo>
                    <a:pt x="981" y="112"/>
                    <a:pt x="957" y="143"/>
                    <a:pt x="937" y="152"/>
                  </a:cubicBezTo>
                  <a:cubicBezTo>
                    <a:pt x="917" y="161"/>
                    <a:pt x="910" y="132"/>
                    <a:pt x="908" y="119"/>
                  </a:cubicBezTo>
                  <a:cubicBezTo>
                    <a:pt x="906" y="106"/>
                    <a:pt x="866" y="93"/>
                    <a:pt x="846" y="81"/>
                  </a:cubicBezTo>
                  <a:cubicBezTo>
                    <a:pt x="826" y="70"/>
                    <a:pt x="804" y="35"/>
                    <a:pt x="795" y="50"/>
                  </a:cubicBezTo>
                  <a:cubicBezTo>
                    <a:pt x="786" y="66"/>
                    <a:pt x="762" y="28"/>
                    <a:pt x="760" y="13"/>
                  </a:cubicBezTo>
                  <a:cubicBezTo>
                    <a:pt x="758" y="3"/>
                    <a:pt x="751" y="6"/>
                    <a:pt x="747" y="0"/>
                  </a:cubicBezTo>
                  <a:cubicBezTo>
                    <a:pt x="739" y="1"/>
                    <a:pt x="732" y="2"/>
                    <a:pt x="724" y="2"/>
                  </a:cubicBezTo>
                  <a:cubicBezTo>
                    <a:pt x="689" y="0"/>
                    <a:pt x="658" y="28"/>
                    <a:pt x="664" y="87"/>
                  </a:cubicBezTo>
                  <a:cubicBezTo>
                    <a:pt x="670" y="146"/>
                    <a:pt x="621" y="152"/>
                    <a:pt x="560" y="157"/>
                  </a:cubicBezTo>
                  <a:cubicBezTo>
                    <a:pt x="500" y="161"/>
                    <a:pt x="521" y="208"/>
                    <a:pt x="496" y="228"/>
                  </a:cubicBezTo>
                  <a:cubicBezTo>
                    <a:pt x="470" y="247"/>
                    <a:pt x="382" y="217"/>
                    <a:pt x="370" y="185"/>
                  </a:cubicBezTo>
                  <a:cubicBezTo>
                    <a:pt x="358" y="152"/>
                    <a:pt x="279" y="185"/>
                    <a:pt x="312" y="223"/>
                  </a:cubicBezTo>
                  <a:cubicBezTo>
                    <a:pt x="346" y="262"/>
                    <a:pt x="345" y="315"/>
                    <a:pt x="326" y="329"/>
                  </a:cubicBezTo>
                  <a:cubicBezTo>
                    <a:pt x="307" y="344"/>
                    <a:pt x="265" y="306"/>
                    <a:pt x="239" y="325"/>
                  </a:cubicBezTo>
                  <a:cubicBezTo>
                    <a:pt x="212" y="344"/>
                    <a:pt x="211" y="307"/>
                    <a:pt x="178" y="296"/>
                  </a:cubicBezTo>
                  <a:cubicBezTo>
                    <a:pt x="146" y="284"/>
                    <a:pt x="132" y="310"/>
                    <a:pt x="81" y="306"/>
                  </a:cubicBezTo>
                  <a:cubicBezTo>
                    <a:pt x="29" y="301"/>
                    <a:pt x="0" y="331"/>
                    <a:pt x="19" y="353"/>
                  </a:cubicBezTo>
                  <a:cubicBezTo>
                    <a:pt x="38" y="375"/>
                    <a:pt x="16" y="396"/>
                    <a:pt x="31" y="415"/>
                  </a:cubicBezTo>
                  <a:cubicBezTo>
                    <a:pt x="45" y="434"/>
                    <a:pt x="113" y="431"/>
                    <a:pt x="163" y="458"/>
                  </a:cubicBezTo>
                  <a:cubicBezTo>
                    <a:pt x="214" y="484"/>
                    <a:pt x="225" y="462"/>
                    <a:pt x="250" y="481"/>
                  </a:cubicBezTo>
                  <a:cubicBezTo>
                    <a:pt x="276" y="501"/>
                    <a:pt x="282" y="489"/>
                    <a:pt x="283" y="526"/>
                  </a:cubicBezTo>
                  <a:cubicBezTo>
                    <a:pt x="284" y="563"/>
                    <a:pt x="312" y="598"/>
                    <a:pt x="361" y="611"/>
                  </a:cubicBezTo>
                  <a:cubicBezTo>
                    <a:pt x="410" y="625"/>
                    <a:pt x="373" y="657"/>
                    <a:pt x="388" y="690"/>
                  </a:cubicBezTo>
                  <a:cubicBezTo>
                    <a:pt x="402" y="722"/>
                    <a:pt x="366" y="769"/>
                    <a:pt x="373" y="809"/>
                  </a:cubicBezTo>
                  <a:cubicBezTo>
                    <a:pt x="380" y="849"/>
                    <a:pt x="349" y="977"/>
                    <a:pt x="326" y="989"/>
                  </a:cubicBezTo>
                  <a:cubicBezTo>
                    <a:pt x="324" y="990"/>
                    <a:pt x="322" y="990"/>
                    <a:pt x="320" y="990"/>
                  </a:cubicBezTo>
                  <a:cubicBezTo>
                    <a:pt x="342" y="1001"/>
                    <a:pt x="365" y="1011"/>
                    <a:pt x="377" y="1018"/>
                  </a:cubicBezTo>
                  <a:cubicBezTo>
                    <a:pt x="398" y="1033"/>
                    <a:pt x="445" y="1047"/>
                    <a:pt x="474" y="1065"/>
                  </a:cubicBezTo>
                  <a:cubicBezTo>
                    <a:pt x="502" y="1083"/>
                    <a:pt x="553" y="1079"/>
                    <a:pt x="553" y="1058"/>
                  </a:cubicBezTo>
                  <a:cubicBezTo>
                    <a:pt x="553" y="1036"/>
                    <a:pt x="581" y="1051"/>
                    <a:pt x="599" y="1069"/>
                  </a:cubicBezTo>
                  <a:cubicBezTo>
                    <a:pt x="617" y="1087"/>
                    <a:pt x="685" y="1090"/>
                    <a:pt x="718" y="1097"/>
                  </a:cubicBezTo>
                  <a:cubicBezTo>
                    <a:pt x="745" y="1103"/>
                    <a:pt x="785" y="1100"/>
                    <a:pt x="820" y="1100"/>
                  </a:cubicBezTo>
                  <a:cubicBezTo>
                    <a:pt x="819" y="1092"/>
                    <a:pt x="817" y="1084"/>
                    <a:pt x="814" y="1075"/>
                  </a:cubicBezTo>
                  <a:cubicBezTo>
                    <a:pt x="797" y="1017"/>
                    <a:pt x="848" y="983"/>
                    <a:pt x="897" y="976"/>
                  </a:cubicBezTo>
                  <a:cubicBezTo>
                    <a:pt x="946" y="968"/>
                    <a:pt x="1052" y="998"/>
                    <a:pt x="1080" y="1016"/>
                  </a:cubicBezTo>
                  <a:cubicBezTo>
                    <a:pt x="1108" y="1033"/>
                    <a:pt x="1146" y="1029"/>
                    <a:pt x="1195" y="977"/>
                  </a:cubicBezTo>
                  <a:cubicBezTo>
                    <a:pt x="1220" y="951"/>
                    <a:pt x="1240" y="942"/>
                    <a:pt x="1258" y="937"/>
                  </a:cubicBezTo>
                  <a:cubicBezTo>
                    <a:pt x="1259" y="925"/>
                    <a:pt x="1265" y="913"/>
                    <a:pt x="1269" y="903"/>
                  </a:cubicBezTo>
                  <a:cubicBezTo>
                    <a:pt x="1275" y="885"/>
                    <a:pt x="1244" y="889"/>
                    <a:pt x="1222" y="887"/>
                  </a:cubicBezTo>
                  <a:cubicBezTo>
                    <a:pt x="1200" y="885"/>
                    <a:pt x="1185" y="863"/>
                    <a:pt x="1200" y="839"/>
                  </a:cubicBezTo>
                  <a:cubicBezTo>
                    <a:pt x="1216" y="814"/>
                    <a:pt x="1187" y="812"/>
                    <a:pt x="1171" y="788"/>
                  </a:cubicBezTo>
                  <a:cubicBezTo>
                    <a:pt x="1156" y="763"/>
                    <a:pt x="1178" y="770"/>
                    <a:pt x="1191" y="763"/>
                  </a:cubicBezTo>
                  <a:cubicBezTo>
                    <a:pt x="1205" y="757"/>
                    <a:pt x="1222" y="730"/>
                    <a:pt x="1211" y="723"/>
                  </a:cubicBezTo>
                  <a:cubicBezTo>
                    <a:pt x="1200" y="717"/>
                    <a:pt x="1191" y="701"/>
                    <a:pt x="1200" y="675"/>
                  </a:cubicBezTo>
                  <a:cubicBezTo>
                    <a:pt x="1209" y="648"/>
                    <a:pt x="1182" y="646"/>
                    <a:pt x="1182" y="626"/>
                  </a:cubicBezTo>
                  <a:cubicBezTo>
                    <a:pt x="1182" y="606"/>
                    <a:pt x="1158" y="597"/>
                    <a:pt x="1138" y="622"/>
                  </a:cubicBezTo>
                  <a:cubicBezTo>
                    <a:pt x="1118" y="646"/>
                    <a:pt x="1112" y="628"/>
                    <a:pt x="1125" y="588"/>
                  </a:cubicBezTo>
                  <a:cubicBezTo>
                    <a:pt x="1138" y="549"/>
                    <a:pt x="1185" y="531"/>
                    <a:pt x="1189" y="509"/>
                  </a:cubicBezTo>
                  <a:cubicBezTo>
                    <a:pt x="1194" y="487"/>
                    <a:pt x="1220" y="467"/>
                    <a:pt x="1240" y="467"/>
                  </a:cubicBezTo>
                  <a:cubicBezTo>
                    <a:pt x="1260" y="467"/>
                    <a:pt x="1255" y="420"/>
                    <a:pt x="1262" y="391"/>
                  </a:cubicBezTo>
                  <a:cubicBezTo>
                    <a:pt x="1269" y="363"/>
                    <a:pt x="1273" y="334"/>
                    <a:pt x="1302" y="309"/>
                  </a:cubicBezTo>
                  <a:cubicBezTo>
                    <a:pt x="1331" y="285"/>
                    <a:pt x="1295" y="274"/>
                    <a:pt x="1282" y="276"/>
                  </a:cubicBezTo>
                  <a:close/>
                  <a:moveTo>
                    <a:pt x="1440" y="1027"/>
                  </a:moveTo>
                  <a:cubicBezTo>
                    <a:pt x="1424" y="1026"/>
                    <a:pt x="1419" y="1055"/>
                    <a:pt x="1378" y="1081"/>
                  </a:cubicBezTo>
                  <a:cubicBezTo>
                    <a:pt x="1337" y="1106"/>
                    <a:pt x="1378" y="1219"/>
                    <a:pt x="1419" y="1213"/>
                  </a:cubicBezTo>
                  <a:cubicBezTo>
                    <a:pt x="1462" y="1208"/>
                    <a:pt x="1456" y="1029"/>
                    <a:pt x="1440" y="102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7351713" y="7888288"/>
              <a:ext cx="109538" cy="61912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386638" y="7797800"/>
              <a:ext cx="292100" cy="163512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6057900" y="6954838"/>
              <a:ext cx="1455738" cy="906462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7231063" y="7720013"/>
              <a:ext cx="203200" cy="198437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7391400" y="7689850"/>
              <a:ext cx="61913" cy="127000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093075" y="7599363"/>
              <a:ext cx="141288" cy="117475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8224838" y="7615238"/>
              <a:ext cx="163513" cy="111125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7477125" y="7858125"/>
              <a:ext cx="203200" cy="209550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8121650" y="8335963"/>
              <a:ext cx="1905000" cy="1947862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8870950" y="10086975"/>
              <a:ext cx="238125" cy="26193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9"/>
            <p:cNvSpPr>
              <a:spLocks noEditPoints="1"/>
            </p:cNvSpPr>
            <p:nvPr/>
          </p:nvSpPr>
          <p:spPr bwMode="auto">
            <a:xfrm>
              <a:off x="8132763" y="9650413"/>
              <a:ext cx="969963" cy="1911350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8029575" y="9437688"/>
              <a:ext cx="423863" cy="2160587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6638" y="9532938"/>
              <a:ext cx="422275" cy="427037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7545388" y="8053388"/>
              <a:ext cx="158750" cy="130175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7689850" y="8116888"/>
              <a:ext cx="279400" cy="133350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7880350" y="7977188"/>
              <a:ext cx="573088" cy="814387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331200" y="9056688"/>
              <a:ext cx="585788" cy="666750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761288" y="8594725"/>
              <a:ext cx="619125" cy="895350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5463" y="8002588"/>
              <a:ext cx="663575" cy="555625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888413" y="8286750"/>
              <a:ext cx="204788" cy="215900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729663" y="8181975"/>
              <a:ext cx="233363" cy="350837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9066213" y="8310563"/>
              <a:ext cx="149225" cy="184150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607300" y="7435850"/>
              <a:ext cx="508000" cy="179387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7897813" y="7678738"/>
              <a:ext cx="117475" cy="53975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434388" y="7670800"/>
              <a:ext cx="106363" cy="58737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7264400" y="8516938"/>
              <a:ext cx="800100" cy="322262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5"/>
            <p:cNvSpPr>
              <a:spLocks noEditPoints="1"/>
            </p:cNvSpPr>
            <p:nvPr/>
          </p:nvSpPr>
          <p:spPr bwMode="auto">
            <a:xfrm>
              <a:off x="4899025" y="3140075"/>
              <a:ext cx="4259263" cy="3281362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3603625" y="4379913"/>
              <a:ext cx="4859338" cy="3300412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5" name="Freeform 127"/>
            <p:cNvSpPr>
              <a:spLocks noEditPoints="1"/>
            </p:cNvSpPr>
            <p:nvPr/>
          </p:nvSpPr>
          <p:spPr bwMode="auto">
            <a:xfrm>
              <a:off x="11239500" y="6330950"/>
              <a:ext cx="615950" cy="438150"/>
            </a:xfrm>
            <a:custGeom>
              <a:avLst/>
              <a:gdLst>
                <a:gd name="T0" fmla="*/ 1270 w 1286"/>
                <a:gd name="T1" fmla="*/ 163 h 915"/>
                <a:gd name="T2" fmla="*/ 1168 w 1286"/>
                <a:gd name="T3" fmla="*/ 160 h 915"/>
                <a:gd name="T4" fmla="*/ 1049 w 1286"/>
                <a:gd name="T5" fmla="*/ 132 h 915"/>
                <a:gd name="T6" fmla="*/ 1003 w 1286"/>
                <a:gd name="T7" fmla="*/ 121 h 915"/>
                <a:gd name="T8" fmla="*/ 924 w 1286"/>
                <a:gd name="T9" fmla="*/ 128 h 915"/>
                <a:gd name="T10" fmla="*/ 827 w 1286"/>
                <a:gd name="T11" fmla="*/ 81 h 915"/>
                <a:gd name="T12" fmla="*/ 770 w 1286"/>
                <a:gd name="T13" fmla="*/ 53 h 915"/>
                <a:gd name="T14" fmla="*/ 597 w 1286"/>
                <a:gd name="T15" fmla="*/ 34 h 915"/>
                <a:gd name="T16" fmla="*/ 268 w 1286"/>
                <a:gd name="T17" fmla="*/ 31 h 915"/>
                <a:gd name="T18" fmla="*/ 147 w 1286"/>
                <a:gd name="T19" fmla="*/ 0 h 915"/>
                <a:gd name="T20" fmla="*/ 64 w 1286"/>
                <a:gd name="T21" fmla="*/ 52 h 915"/>
                <a:gd name="T22" fmla="*/ 42 w 1286"/>
                <a:gd name="T23" fmla="*/ 124 h 915"/>
                <a:gd name="T24" fmla="*/ 60 w 1286"/>
                <a:gd name="T25" fmla="*/ 222 h 915"/>
                <a:gd name="T26" fmla="*/ 87 w 1286"/>
                <a:gd name="T27" fmla="*/ 211 h 915"/>
                <a:gd name="T28" fmla="*/ 123 w 1286"/>
                <a:gd name="T29" fmla="*/ 214 h 915"/>
                <a:gd name="T30" fmla="*/ 184 w 1286"/>
                <a:gd name="T31" fmla="*/ 229 h 915"/>
                <a:gd name="T32" fmla="*/ 223 w 1286"/>
                <a:gd name="T33" fmla="*/ 229 h 915"/>
                <a:gd name="T34" fmla="*/ 284 w 1286"/>
                <a:gd name="T35" fmla="*/ 239 h 915"/>
                <a:gd name="T36" fmla="*/ 310 w 1286"/>
                <a:gd name="T37" fmla="*/ 279 h 915"/>
                <a:gd name="T38" fmla="*/ 245 w 1286"/>
                <a:gd name="T39" fmla="*/ 336 h 915"/>
                <a:gd name="T40" fmla="*/ 252 w 1286"/>
                <a:gd name="T41" fmla="*/ 430 h 915"/>
                <a:gd name="T42" fmla="*/ 234 w 1286"/>
                <a:gd name="T43" fmla="*/ 498 h 915"/>
                <a:gd name="T44" fmla="*/ 209 w 1286"/>
                <a:gd name="T45" fmla="*/ 537 h 915"/>
                <a:gd name="T46" fmla="*/ 238 w 1286"/>
                <a:gd name="T47" fmla="*/ 591 h 915"/>
                <a:gd name="T48" fmla="*/ 213 w 1286"/>
                <a:gd name="T49" fmla="*/ 645 h 915"/>
                <a:gd name="T50" fmla="*/ 234 w 1286"/>
                <a:gd name="T51" fmla="*/ 695 h 915"/>
                <a:gd name="T52" fmla="*/ 195 w 1286"/>
                <a:gd name="T53" fmla="*/ 757 h 915"/>
                <a:gd name="T54" fmla="*/ 209 w 1286"/>
                <a:gd name="T55" fmla="*/ 789 h 915"/>
                <a:gd name="T56" fmla="*/ 262 w 1286"/>
                <a:gd name="T57" fmla="*/ 793 h 915"/>
                <a:gd name="T58" fmla="*/ 383 w 1286"/>
                <a:gd name="T59" fmla="*/ 908 h 915"/>
                <a:gd name="T60" fmla="*/ 407 w 1286"/>
                <a:gd name="T61" fmla="*/ 875 h 915"/>
                <a:gd name="T62" fmla="*/ 464 w 1286"/>
                <a:gd name="T63" fmla="*/ 873 h 915"/>
                <a:gd name="T64" fmla="*/ 556 w 1286"/>
                <a:gd name="T65" fmla="*/ 837 h 915"/>
                <a:gd name="T66" fmla="*/ 683 w 1286"/>
                <a:gd name="T67" fmla="*/ 833 h 915"/>
                <a:gd name="T68" fmla="*/ 755 w 1286"/>
                <a:gd name="T69" fmla="*/ 797 h 915"/>
                <a:gd name="T70" fmla="*/ 833 w 1286"/>
                <a:gd name="T71" fmla="*/ 744 h 915"/>
                <a:gd name="T72" fmla="*/ 870 w 1286"/>
                <a:gd name="T73" fmla="*/ 673 h 915"/>
                <a:gd name="T74" fmla="*/ 944 w 1286"/>
                <a:gd name="T75" fmla="*/ 597 h 915"/>
                <a:gd name="T76" fmla="*/ 945 w 1286"/>
                <a:gd name="T77" fmla="*/ 451 h 915"/>
                <a:gd name="T78" fmla="*/ 1028 w 1286"/>
                <a:gd name="T79" fmla="*/ 353 h 915"/>
                <a:gd name="T80" fmla="*/ 1120 w 1286"/>
                <a:gd name="T81" fmla="*/ 304 h 915"/>
                <a:gd name="T82" fmla="*/ 1229 w 1286"/>
                <a:gd name="T83" fmla="*/ 247 h 915"/>
                <a:gd name="T84" fmla="*/ 1270 w 1286"/>
                <a:gd name="T85" fmla="*/ 163 h 915"/>
                <a:gd name="T86" fmla="*/ 1279 w 1286"/>
                <a:gd name="T87" fmla="*/ 486 h 915"/>
                <a:gd name="T88" fmla="*/ 1192 w 1286"/>
                <a:gd name="T89" fmla="*/ 515 h 915"/>
                <a:gd name="T90" fmla="*/ 1279 w 1286"/>
                <a:gd name="T91" fmla="*/ 486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915">
                  <a:moveTo>
                    <a:pt x="1270" y="163"/>
                  </a:moveTo>
                  <a:cubicBezTo>
                    <a:pt x="1235" y="163"/>
                    <a:pt x="1195" y="166"/>
                    <a:pt x="1168" y="160"/>
                  </a:cubicBezTo>
                  <a:cubicBezTo>
                    <a:pt x="1135" y="153"/>
                    <a:pt x="1067" y="150"/>
                    <a:pt x="1049" y="132"/>
                  </a:cubicBezTo>
                  <a:cubicBezTo>
                    <a:pt x="1031" y="114"/>
                    <a:pt x="1003" y="99"/>
                    <a:pt x="1003" y="121"/>
                  </a:cubicBezTo>
                  <a:cubicBezTo>
                    <a:pt x="1003" y="142"/>
                    <a:pt x="952" y="146"/>
                    <a:pt x="924" y="128"/>
                  </a:cubicBezTo>
                  <a:cubicBezTo>
                    <a:pt x="895" y="110"/>
                    <a:pt x="848" y="96"/>
                    <a:pt x="827" y="81"/>
                  </a:cubicBezTo>
                  <a:cubicBezTo>
                    <a:pt x="815" y="74"/>
                    <a:pt x="792" y="64"/>
                    <a:pt x="770" y="53"/>
                  </a:cubicBezTo>
                  <a:cubicBezTo>
                    <a:pt x="740" y="59"/>
                    <a:pt x="654" y="27"/>
                    <a:pt x="597" y="34"/>
                  </a:cubicBezTo>
                  <a:cubicBezTo>
                    <a:pt x="537" y="42"/>
                    <a:pt x="343" y="25"/>
                    <a:pt x="268" y="31"/>
                  </a:cubicBezTo>
                  <a:cubicBezTo>
                    <a:pt x="193" y="37"/>
                    <a:pt x="188" y="0"/>
                    <a:pt x="147" y="0"/>
                  </a:cubicBezTo>
                  <a:cubicBezTo>
                    <a:pt x="106" y="0"/>
                    <a:pt x="124" y="51"/>
                    <a:pt x="64" y="52"/>
                  </a:cubicBezTo>
                  <a:cubicBezTo>
                    <a:pt x="5" y="54"/>
                    <a:pt x="0" y="90"/>
                    <a:pt x="42" y="124"/>
                  </a:cubicBezTo>
                  <a:cubicBezTo>
                    <a:pt x="67" y="144"/>
                    <a:pt x="64" y="185"/>
                    <a:pt x="60" y="222"/>
                  </a:cubicBezTo>
                  <a:cubicBezTo>
                    <a:pt x="73" y="220"/>
                    <a:pt x="82" y="217"/>
                    <a:pt x="87" y="211"/>
                  </a:cubicBezTo>
                  <a:cubicBezTo>
                    <a:pt x="105" y="189"/>
                    <a:pt x="123" y="193"/>
                    <a:pt x="123" y="214"/>
                  </a:cubicBezTo>
                  <a:cubicBezTo>
                    <a:pt x="123" y="236"/>
                    <a:pt x="162" y="229"/>
                    <a:pt x="184" y="229"/>
                  </a:cubicBezTo>
                  <a:cubicBezTo>
                    <a:pt x="205" y="229"/>
                    <a:pt x="198" y="247"/>
                    <a:pt x="223" y="229"/>
                  </a:cubicBezTo>
                  <a:cubicBezTo>
                    <a:pt x="248" y="211"/>
                    <a:pt x="284" y="218"/>
                    <a:pt x="284" y="239"/>
                  </a:cubicBezTo>
                  <a:cubicBezTo>
                    <a:pt x="284" y="261"/>
                    <a:pt x="338" y="250"/>
                    <a:pt x="310" y="279"/>
                  </a:cubicBezTo>
                  <a:cubicBezTo>
                    <a:pt x="281" y="308"/>
                    <a:pt x="245" y="315"/>
                    <a:pt x="245" y="336"/>
                  </a:cubicBezTo>
                  <a:cubicBezTo>
                    <a:pt x="245" y="358"/>
                    <a:pt x="277" y="405"/>
                    <a:pt x="252" y="430"/>
                  </a:cubicBezTo>
                  <a:cubicBezTo>
                    <a:pt x="227" y="455"/>
                    <a:pt x="259" y="498"/>
                    <a:pt x="234" y="498"/>
                  </a:cubicBezTo>
                  <a:cubicBezTo>
                    <a:pt x="209" y="498"/>
                    <a:pt x="180" y="509"/>
                    <a:pt x="209" y="537"/>
                  </a:cubicBezTo>
                  <a:cubicBezTo>
                    <a:pt x="238" y="566"/>
                    <a:pt x="259" y="591"/>
                    <a:pt x="238" y="591"/>
                  </a:cubicBezTo>
                  <a:cubicBezTo>
                    <a:pt x="216" y="591"/>
                    <a:pt x="202" y="634"/>
                    <a:pt x="213" y="645"/>
                  </a:cubicBezTo>
                  <a:cubicBezTo>
                    <a:pt x="223" y="656"/>
                    <a:pt x="274" y="688"/>
                    <a:pt x="234" y="695"/>
                  </a:cubicBezTo>
                  <a:cubicBezTo>
                    <a:pt x="195" y="703"/>
                    <a:pt x="195" y="735"/>
                    <a:pt x="195" y="757"/>
                  </a:cubicBezTo>
                  <a:cubicBezTo>
                    <a:pt x="195" y="765"/>
                    <a:pt x="201" y="777"/>
                    <a:pt x="209" y="789"/>
                  </a:cubicBezTo>
                  <a:cubicBezTo>
                    <a:pt x="227" y="786"/>
                    <a:pt x="246" y="785"/>
                    <a:pt x="262" y="793"/>
                  </a:cubicBezTo>
                  <a:cubicBezTo>
                    <a:pt x="303" y="812"/>
                    <a:pt x="327" y="915"/>
                    <a:pt x="383" y="908"/>
                  </a:cubicBezTo>
                  <a:cubicBezTo>
                    <a:pt x="407" y="905"/>
                    <a:pt x="395" y="887"/>
                    <a:pt x="407" y="875"/>
                  </a:cubicBezTo>
                  <a:cubicBezTo>
                    <a:pt x="419" y="864"/>
                    <a:pt x="441" y="873"/>
                    <a:pt x="464" y="873"/>
                  </a:cubicBezTo>
                  <a:cubicBezTo>
                    <a:pt x="488" y="873"/>
                    <a:pt x="500" y="839"/>
                    <a:pt x="556" y="837"/>
                  </a:cubicBezTo>
                  <a:cubicBezTo>
                    <a:pt x="612" y="836"/>
                    <a:pt x="647" y="831"/>
                    <a:pt x="683" y="833"/>
                  </a:cubicBezTo>
                  <a:cubicBezTo>
                    <a:pt x="718" y="834"/>
                    <a:pt x="746" y="822"/>
                    <a:pt x="755" y="797"/>
                  </a:cubicBezTo>
                  <a:cubicBezTo>
                    <a:pt x="764" y="772"/>
                    <a:pt x="793" y="750"/>
                    <a:pt x="833" y="744"/>
                  </a:cubicBezTo>
                  <a:cubicBezTo>
                    <a:pt x="873" y="738"/>
                    <a:pt x="867" y="697"/>
                    <a:pt x="870" y="673"/>
                  </a:cubicBezTo>
                  <a:cubicBezTo>
                    <a:pt x="873" y="650"/>
                    <a:pt x="940" y="614"/>
                    <a:pt x="944" y="597"/>
                  </a:cubicBezTo>
                  <a:cubicBezTo>
                    <a:pt x="948" y="579"/>
                    <a:pt x="906" y="511"/>
                    <a:pt x="945" y="451"/>
                  </a:cubicBezTo>
                  <a:cubicBezTo>
                    <a:pt x="985" y="390"/>
                    <a:pt x="1028" y="387"/>
                    <a:pt x="1028" y="353"/>
                  </a:cubicBezTo>
                  <a:cubicBezTo>
                    <a:pt x="1028" y="322"/>
                    <a:pt x="1069" y="310"/>
                    <a:pt x="1120" y="304"/>
                  </a:cubicBezTo>
                  <a:cubicBezTo>
                    <a:pt x="1170" y="299"/>
                    <a:pt x="1186" y="265"/>
                    <a:pt x="1229" y="247"/>
                  </a:cubicBezTo>
                  <a:cubicBezTo>
                    <a:pt x="1265" y="232"/>
                    <a:pt x="1278" y="205"/>
                    <a:pt x="1270" y="163"/>
                  </a:cubicBezTo>
                  <a:close/>
                  <a:moveTo>
                    <a:pt x="1279" y="486"/>
                  </a:moveTo>
                  <a:cubicBezTo>
                    <a:pt x="1272" y="436"/>
                    <a:pt x="1170" y="501"/>
                    <a:pt x="1192" y="515"/>
                  </a:cubicBezTo>
                  <a:cubicBezTo>
                    <a:pt x="1236" y="545"/>
                    <a:pt x="1286" y="536"/>
                    <a:pt x="1279" y="48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12307888" y="6142038"/>
              <a:ext cx="161925" cy="90487"/>
            </a:xfrm>
            <a:custGeom>
              <a:avLst/>
              <a:gdLst>
                <a:gd name="T0" fmla="*/ 3 w 338"/>
                <a:gd name="T1" fmla="*/ 165 h 188"/>
                <a:gd name="T2" fmla="*/ 66 w 338"/>
                <a:gd name="T3" fmla="*/ 156 h 188"/>
                <a:gd name="T4" fmla="*/ 84 w 338"/>
                <a:gd name="T5" fmla="*/ 186 h 188"/>
                <a:gd name="T6" fmla="*/ 154 w 338"/>
                <a:gd name="T7" fmla="*/ 173 h 188"/>
                <a:gd name="T8" fmla="*/ 216 w 338"/>
                <a:gd name="T9" fmla="*/ 175 h 188"/>
                <a:gd name="T10" fmla="*/ 251 w 338"/>
                <a:gd name="T11" fmla="*/ 131 h 188"/>
                <a:gd name="T12" fmla="*/ 276 w 338"/>
                <a:gd name="T13" fmla="*/ 82 h 188"/>
                <a:gd name="T14" fmla="*/ 338 w 338"/>
                <a:gd name="T15" fmla="*/ 40 h 188"/>
                <a:gd name="T16" fmla="*/ 313 w 338"/>
                <a:gd name="T17" fmla="*/ 2 h 188"/>
                <a:gd name="T18" fmla="*/ 245 w 338"/>
                <a:gd name="T19" fmla="*/ 24 h 188"/>
                <a:gd name="T20" fmla="*/ 159 w 338"/>
                <a:gd name="T21" fmla="*/ 55 h 188"/>
                <a:gd name="T22" fmla="*/ 48 w 338"/>
                <a:gd name="T23" fmla="*/ 35 h 188"/>
                <a:gd name="T24" fmla="*/ 8 w 338"/>
                <a:gd name="T25" fmla="*/ 32 h 188"/>
                <a:gd name="T26" fmla="*/ 3 w 338"/>
                <a:gd name="T27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" h="188">
                  <a:moveTo>
                    <a:pt x="3" y="165"/>
                  </a:moveTo>
                  <a:cubicBezTo>
                    <a:pt x="26" y="155"/>
                    <a:pt x="53" y="151"/>
                    <a:pt x="66" y="156"/>
                  </a:cubicBezTo>
                  <a:cubicBezTo>
                    <a:pt x="78" y="161"/>
                    <a:pt x="82" y="173"/>
                    <a:pt x="84" y="186"/>
                  </a:cubicBezTo>
                  <a:cubicBezTo>
                    <a:pt x="104" y="183"/>
                    <a:pt x="141" y="177"/>
                    <a:pt x="154" y="173"/>
                  </a:cubicBezTo>
                  <a:cubicBezTo>
                    <a:pt x="172" y="166"/>
                    <a:pt x="212" y="188"/>
                    <a:pt x="216" y="175"/>
                  </a:cubicBezTo>
                  <a:cubicBezTo>
                    <a:pt x="220" y="161"/>
                    <a:pt x="234" y="131"/>
                    <a:pt x="251" y="131"/>
                  </a:cubicBezTo>
                  <a:cubicBezTo>
                    <a:pt x="269" y="131"/>
                    <a:pt x="258" y="84"/>
                    <a:pt x="276" y="82"/>
                  </a:cubicBezTo>
                  <a:cubicBezTo>
                    <a:pt x="293" y="80"/>
                    <a:pt x="338" y="40"/>
                    <a:pt x="338" y="40"/>
                  </a:cubicBezTo>
                  <a:cubicBezTo>
                    <a:pt x="338" y="40"/>
                    <a:pt x="320" y="4"/>
                    <a:pt x="313" y="2"/>
                  </a:cubicBezTo>
                  <a:cubicBezTo>
                    <a:pt x="307" y="0"/>
                    <a:pt x="285" y="24"/>
                    <a:pt x="245" y="24"/>
                  </a:cubicBezTo>
                  <a:cubicBezTo>
                    <a:pt x="205" y="24"/>
                    <a:pt x="176" y="55"/>
                    <a:pt x="159" y="55"/>
                  </a:cubicBezTo>
                  <a:cubicBezTo>
                    <a:pt x="141" y="55"/>
                    <a:pt x="85" y="38"/>
                    <a:pt x="48" y="35"/>
                  </a:cubicBezTo>
                  <a:cubicBezTo>
                    <a:pt x="35" y="35"/>
                    <a:pt x="21" y="33"/>
                    <a:pt x="8" y="32"/>
                  </a:cubicBezTo>
                  <a:cubicBezTo>
                    <a:pt x="4" y="66"/>
                    <a:pt x="0" y="117"/>
                    <a:pt x="3" y="16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7" name="Freeform 129"/>
            <p:cNvSpPr>
              <a:spLocks noEditPoints="1"/>
            </p:cNvSpPr>
            <p:nvPr/>
          </p:nvSpPr>
          <p:spPr bwMode="auto">
            <a:xfrm>
              <a:off x="12639675" y="6446838"/>
              <a:ext cx="303213" cy="377825"/>
            </a:xfrm>
            <a:custGeom>
              <a:avLst/>
              <a:gdLst>
                <a:gd name="T0" fmla="*/ 625 w 633"/>
                <a:gd name="T1" fmla="*/ 0 h 792"/>
                <a:gd name="T2" fmla="*/ 577 w 633"/>
                <a:gd name="T3" fmla="*/ 23 h 792"/>
                <a:gd name="T4" fmla="*/ 539 w 633"/>
                <a:gd name="T5" fmla="*/ 46 h 792"/>
                <a:gd name="T6" fmla="*/ 432 w 633"/>
                <a:gd name="T7" fmla="*/ 29 h 792"/>
                <a:gd name="T8" fmla="*/ 298 w 633"/>
                <a:gd name="T9" fmla="*/ 27 h 792"/>
                <a:gd name="T10" fmla="*/ 297 w 633"/>
                <a:gd name="T11" fmla="*/ 32 h 792"/>
                <a:gd name="T12" fmla="*/ 204 w 633"/>
                <a:gd name="T13" fmla="*/ 74 h 792"/>
                <a:gd name="T14" fmla="*/ 157 w 633"/>
                <a:gd name="T15" fmla="*/ 103 h 792"/>
                <a:gd name="T16" fmla="*/ 89 w 633"/>
                <a:gd name="T17" fmla="*/ 112 h 792"/>
                <a:gd name="T18" fmla="*/ 53 w 633"/>
                <a:gd name="T19" fmla="*/ 169 h 792"/>
                <a:gd name="T20" fmla="*/ 29 w 633"/>
                <a:gd name="T21" fmla="*/ 207 h 792"/>
                <a:gd name="T22" fmla="*/ 0 w 633"/>
                <a:gd name="T23" fmla="*/ 261 h 792"/>
                <a:gd name="T24" fmla="*/ 4 w 633"/>
                <a:gd name="T25" fmla="*/ 263 h 792"/>
                <a:gd name="T26" fmla="*/ 58 w 633"/>
                <a:gd name="T27" fmla="*/ 349 h 792"/>
                <a:gd name="T28" fmla="*/ 128 w 633"/>
                <a:gd name="T29" fmla="*/ 372 h 792"/>
                <a:gd name="T30" fmla="*/ 218 w 633"/>
                <a:gd name="T31" fmla="*/ 405 h 792"/>
                <a:gd name="T32" fmla="*/ 112 w 633"/>
                <a:gd name="T33" fmla="*/ 414 h 792"/>
                <a:gd name="T34" fmla="*/ 133 w 633"/>
                <a:gd name="T35" fmla="*/ 498 h 792"/>
                <a:gd name="T36" fmla="*/ 184 w 633"/>
                <a:gd name="T37" fmla="*/ 567 h 792"/>
                <a:gd name="T38" fmla="*/ 277 w 633"/>
                <a:gd name="T39" fmla="*/ 611 h 792"/>
                <a:gd name="T40" fmla="*/ 260 w 633"/>
                <a:gd name="T41" fmla="*/ 511 h 792"/>
                <a:gd name="T42" fmla="*/ 329 w 633"/>
                <a:gd name="T43" fmla="*/ 508 h 792"/>
                <a:gd name="T44" fmla="*/ 283 w 633"/>
                <a:gd name="T45" fmla="*/ 468 h 792"/>
                <a:gd name="T46" fmla="*/ 319 w 633"/>
                <a:gd name="T47" fmla="*/ 449 h 792"/>
                <a:gd name="T48" fmla="*/ 391 w 633"/>
                <a:gd name="T49" fmla="*/ 440 h 792"/>
                <a:gd name="T50" fmla="*/ 359 w 633"/>
                <a:gd name="T51" fmla="*/ 359 h 792"/>
                <a:gd name="T52" fmla="*/ 276 w 633"/>
                <a:gd name="T53" fmla="*/ 362 h 792"/>
                <a:gd name="T54" fmla="*/ 308 w 633"/>
                <a:gd name="T55" fmla="*/ 309 h 792"/>
                <a:gd name="T56" fmla="*/ 227 w 633"/>
                <a:gd name="T57" fmla="*/ 197 h 792"/>
                <a:gd name="T58" fmla="*/ 279 w 633"/>
                <a:gd name="T59" fmla="*/ 169 h 792"/>
                <a:gd name="T60" fmla="*/ 359 w 633"/>
                <a:gd name="T61" fmla="*/ 181 h 792"/>
                <a:gd name="T62" fmla="*/ 378 w 633"/>
                <a:gd name="T63" fmla="*/ 105 h 792"/>
                <a:gd name="T64" fmla="*/ 438 w 633"/>
                <a:gd name="T65" fmla="*/ 124 h 792"/>
                <a:gd name="T66" fmla="*/ 513 w 633"/>
                <a:gd name="T67" fmla="*/ 88 h 792"/>
                <a:gd name="T68" fmla="*/ 581 w 633"/>
                <a:gd name="T69" fmla="*/ 120 h 792"/>
                <a:gd name="T70" fmla="*/ 604 w 633"/>
                <a:gd name="T71" fmla="*/ 85 h 792"/>
                <a:gd name="T72" fmla="*/ 633 w 633"/>
                <a:gd name="T73" fmla="*/ 39 h 792"/>
                <a:gd name="T74" fmla="*/ 625 w 633"/>
                <a:gd name="T75" fmla="*/ 0 h 792"/>
                <a:gd name="T76" fmla="*/ 542 w 633"/>
                <a:gd name="T77" fmla="*/ 744 h 792"/>
                <a:gd name="T78" fmla="*/ 384 w 633"/>
                <a:gd name="T79" fmla="*/ 727 h 792"/>
                <a:gd name="T80" fmla="*/ 323 w 633"/>
                <a:gd name="T81" fmla="*/ 752 h 792"/>
                <a:gd name="T82" fmla="*/ 469 w 633"/>
                <a:gd name="T83" fmla="*/ 790 h 792"/>
                <a:gd name="T84" fmla="*/ 604 w 633"/>
                <a:gd name="T85" fmla="*/ 749 h 792"/>
                <a:gd name="T86" fmla="*/ 542 w 633"/>
                <a:gd name="T87" fmla="*/ 74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3" h="792">
                  <a:moveTo>
                    <a:pt x="625" y="0"/>
                  </a:moveTo>
                  <a:cubicBezTo>
                    <a:pt x="603" y="2"/>
                    <a:pt x="572" y="10"/>
                    <a:pt x="577" y="23"/>
                  </a:cubicBezTo>
                  <a:cubicBezTo>
                    <a:pt x="583" y="37"/>
                    <a:pt x="562" y="46"/>
                    <a:pt x="539" y="46"/>
                  </a:cubicBezTo>
                  <a:cubicBezTo>
                    <a:pt x="539" y="46"/>
                    <a:pt x="456" y="40"/>
                    <a:pt x="432" y="29"/>
                  </a:cubicBezTo>
                  <a:cubicBezTo>
                    <a:pt x="414" y="20"/>
                    <a:pt x="336" y="24"/>
                    <a:pt x="298" y="27"/>
                  </a:cubicBezTo>
                  <a:cubicBezTo>
                    <a:pt x="298" y="28"/>
                    <a:pt x="298" y="30"/>
                    <a:pt x="297" y="32"/>
                  </a:cubicBezTo>
                  <a:cubicBezTo>
                    <a:pt x="288" y="45"/>
                    <a:pt x="217" y="81"/>
                    <a:pt x="204" y="74"/>
                  </a:cubicBezTo>
                  <a:cubicBezTo>
                    <a:pt x="190" y="68"/>
                    <a:pt x="184" y="96"/>
                    <a:pt x="157" y="103"/>
                  </a:cubicBezTo>
                  <a:cubicBezTo>
                    <a:pt x="131" y="110"/>
                    <a:pt x="91" y="101"/>
                    <a:pt x="89" y="112"/>
                  </a:cubicBezTo>
                  <a:cubicBezTo>
                    <a:pt x="86" y="123"/>
                    <a:pt x="69" y="154"/>
                    <a:pt x="53" y="169"/>
                  </a:cubicBezTo>
                  <a:cubicBezTo>
                    <a:pt x="38" y="185"/>
                    <a:pt x="51" y="203"/>
                    <a:pt x="29" y="207"/>
                  </a:cubicBezTo>
                  <a:cubicBezTo>
                    <a:pt x="14" y="210"/>
                    <a:pt x="8" y="237"/>
                    <a:pt x="0" y="261"/>
                  </a:cubicBezTo>
                  <a:cubicBezTo>
                    <a:pt x="1" y="262"/>
                    <a:pt x="3" y="263"/>
                    <a:pt x="4" y="263"/>
                  </a:cubicBezTo>
                  <a:cubicBezTo>
                    <a:pt x="37" y="273"/>
                    <a:pt x="62" y="312"/>
                    <a:pt x="58" y="349"/>
                  </a:cubicBezTo>
                  <a:cubicBezTo>
                    <a:pt x="53" y="386"/>
                    <a:pt x="105" y="399"/>
                    <a:pt x="128" y="372"/>
                  </a:cubicBezTo>
                  <a:cubicBezTo>
                    <a:pt x="152" y="346"/>
                    <a:pt x="218" y="387"/>
                    <a:pt x="218" y="405"/>
                  </a:cubicBezTo>
                  <a:cubicBezTo>
                    <a:pt x="218" y="423"/>
                    <a:pt x="150" y="386"/>
                    <a:pt x="112" y="414"/>
                  </a:cubicBezTo>
                  <a:cubicBezTo>
                    <a:pt x="74" y="442"/>
                    <a:pt x="142" y="468"/>
                    <a:pt x="133" y="498"/>
                  </a:cubicBezTo>
                  <a:cubicBezTo>
                    <a:pt x="124" y="527"/>
                    <a:pt x="150" y="569"/>
                    <a:pt x="184" y="567"/>
                  </a:cubicBezTo>
                  <a:cubicBezTo>
                    <a:pt x="218" y="566"/>
                    <a:pt x="257" y="622"/>
                    <a:pt x="277" y="611"/>
                  </a:cubicBezTo>
                  <a:cubicBezTo>
                    <a:pt x="298" y="601"/>
                    <a:pt x="252" y="523"/>
                    <a:pt x="260" y="511"/>
                  </a:cubicBezTo>
                  <a:cubicBezTo>
                    <a:pt x="267" y="499"/>
                    <a:pt x="308" y="532"/>
                    <a:pt x="329" y="508"/>
                  </a:cubicBezTo>
                  <a:cubicBezTo>
                    <a:pt x="350" y="485"/>
                    <a:pt x="314" y="467"/>
                    <a:pt x="283" y="468"/>
                  </a:cubicBezTo>
                  <a:cubicBezTo>
                    <a:pt x="252" y="470"/>
                    <a:pt x="282" y="427"/>
                    <a:pt x="319" y="449"/>
                  </a:cubicBezTo>
                  <a:cubicBezTo>
                    <a:pt x="356" y="471"/>
                    <a:pt x="373" y="443"/>
                    <a:pt x="391" y="440"/>
                  </a:cubicBezTo>
                  <a:cubicBezTo>
                    <a:pt x="409" y="437"/>
                    <a:pt x="413" y="374"/>
                    <a:pt x="359" y="359"/>
                  </a:cubicBezTo>
                  <a:cubicBezTo>
                    <a:pt x="304" y="344"/>
                    <a:pt x="311" y="399"/>
                    <a:pt x="276" y="362"/>
                  </a:cubicBezTo>
                  <a:cubicBezTo>
                    <a:pt x="240" y="325"/>
                    <a:pt x="308" y="340"/>
                    <a:pt x="308" y="309"/>
                  </a:cubicBezTo>
                  <a:cubicBezTo>
                    <a:pt x="308" y="278"/>
                    <a:pt x="254" y="234"/>
                    <a:pt x="227" y="197"/>
                  </a:cubicBezTo>
                  <a:cubicBezTo>
                    <a:pt x="201" y="160"/>
                    <a:pt x="264" y="142"/>
                    <a:pt x="279" y="169"/>
                  </a:cubicBezTo>
                  <a:cubicBezTo>
                    <a:pt x="294" y="195"/>
                    <a:pt x="333" y="191"/>
                    <a:pt x="359" y="181"/>
                  </a:cubicBezTo>
                  <a:cubicBezTo>
                    <a:pt x="384" y="170"/>
                    <a:pt x="332" y="123"/>
                    <a:pt x="378" y="105"/>
                  </a:cubicBezTo>
                  <a:cubicBezTo>
                    <a:pt x="423" y="88"/>
                    <a:pt x="423" y="119"/>
                    <a:pt x="438" y="124"/>
                  </a:cubicBezTo>
                  <a:cubicBezTo>
                    <a:pt x="453" y="130"/>
                    <a:pt x="466" y="88"/>
                    <a:pt x="513" y="88"/>
                  </a:cubicBezTo>
                  <a:cubicBezTo>
                    <a:pt x="538" y="88"/>
                    <a:pt x="560" y="104"/>
                    <a:pt x="581" y="120"/>
                  </a:cubicBezTo>
                  <a:cubicBezTo>
                    <a:pt x="594" y="105"/>
                    <a:pt x="604" y="97"/>
                    <a:pt x="604" y="85"/>
                  </a:cubicBezTo>
                  <a:cubicBezTo>
                    <a:pt x="604" y="70"/>
                    <a:pt x="633" y="63"/>
                    <a:pt x="633" y="39"/>
                  </a:cubicBezTo>
                  <a:cubicBezTo>
                    <a:pt x="633" y="27"/>
                    <a:pt x="628" y="12"/>
                    <a:pt x="625" y="0"/>
                  </a:cubicBezTo>
                  <a:close/>
                  <a:moveTo>
                    <a:pt x="542" y="744"/>
                  </a:moveTo>
                  <a:cubicBezTo>
                    <a:pt x="518" y="731"/>
                    <a:pt x="412" y="753"/>
                    <a:pt x="384" y="727"/>
                  </a:cubicBezTo>
                  <a:cubicBezTo>
                    <a:pt x="356" y="700"/>
                    <a:pt x="298" y="748"/>
                    <a:pt x="323" y="752"/>
                  </a:cubicBezTo>
                  <a:cubicBezTo>
                    <a:pt x="359" y="758"/>
                    <a:pt x="412" y="789"/>
                    <a:pt x="469" y="790"/>
                  </a:cubicBezTo>
                  <a:cubicBezTo>
                    <a:pt x="527" y="792"/>
                    <a:pt x="605" y="763"/>
                    <a:pt x="604" y="749"/>
                  </a:cubicBezTo>
                  <a:cubicBezTo>
                    <a:pt x="602" y="734"/>
                    <a:pt x="565" y="758"/>
                    <a:pt x="542" y="7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13201650" y="6773863"/>
              <a:ext cx="127000" cy="77787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10531475" y="4778375"/>
              <a:ext cx="511175" cy="258762"/>
            </a:xfrm>
            <a:custGeom>
              <a:avLst/>
              <a:gdLst>
                <a:gd name="T0" fmla="*/ 900 w 1071"/>
                <a:gd name="T1" fmla="*/ 384 h 540"/>
                <a:gd name="T2" fmla="*/ 980 w 1071"/>
                <a:gd name="T3" fmla="*/ 321 h 540"/>
                <a:gd name="T4" fmla="*/ 1057 w 1071"/>
                <a:gd name="T5" fmla="*/ 247 h 540"/>
                <a:gd name="T6" fmla="*/ 1005 w 1071"/>
                <a:gd name="T7" fmla="*/ 164 h 540"/>
                <a:gd name="T8" fmla="*/ 950 w 1071"/>
                <a:gd name="T9" fmla="*/ 115 h 540"/>
                <a:gd name="T10" fmla="*/ 933 w 1071"/>
                <a:gd name="T11" fmla="*/ 53 h 540"/>
                <a:gd name="T12" fmla="*/ 865 w 1071"/>
                <a:gd name="T13" fmla="*/ 58 h 540"/>
                <a:gd name="T14" fmla="*/ 769 w 1071"/>
                <a:gd name="T15" fmla="*/ 12 h 540"/>
                <a:gd name="T16" fmla="*/ 757 w 1071"/>
                <a:gd name="T17" fmla="*/ 73 h 540"/>
                <a:gd name="T18" fmla="*/ 698 w 1071"/>
                <a:gd name="T19" fmla="*/ 77 h 540"/>
                <a:gd name="T20" fmla="*/ 658 w 1071"/>
                <a:gd name="T21" fmla="*/ 78 h 540"/>
                <a:gd name="T22" fmla="*/ 601 w 1071"/>
                <a:gd name="T23" fmla="*/ 87 h 540"/>
                <a:gd name="T24" fmla="*/ 549 w 1071"/>
                <a:gd name="T25" fmla="*/ 70 h 540"/>
                <a:gd name="T26" fmla="*/ 482 w 1071"/>
                <a:gd name="T27" fmla="*/ 115 h 540"/>
                <a:gd name="T28" fmla="*/ 443 w 1071"/>
                <a:gd name="T29" fmla="*/ 95 h 540"/>
                <a:gd name="T30" fmla="*/ 397 w 1071"/>
                <a:gd name="T31" fmla="*/ 126 h 540"/>
                <a:gd name="T32" fmla="*/ 384 w 1071"/>
                <a:gd name="T33" fmla="*/ 171 h 540"/>
                <a:gd name="T34" fmla="*/ 319 w 1071"/>
                <a:gd name="T35" fmla="*/ 201 h 540"/>
                <a:gd name="T36" fmla="*/ 292 w 1071"/>
                <a:gd name="T37" fmla="*/ 121 h 540"/>
                <a:gd name="T38" fmla="*/ 140 w 1071"/>
                <a:gd name="T39" fmla="*/ 21 h 540"/>
                <a:gd name="T40" fmla="*/ 155 w 1071"/>
                <a:gd name="T41" fmla="*/ 77 h 540"/>
                <a:gd name="T42" fmla="*/ 118 w 1071"/>
                <a:gd name="T43" fmla="*/ 74 h 540"/>
                <a:gd name="T44" fmla="*/ 53 w 1071"/>
                <a:gd name="T45" fmla="*/ 99 h 540"/>
                <a:gd name="T46" fmla="*/ 3 w 1071"/>
                <a:gd name="T47" fmla="*/ 166 h 540"/>
                <a:gd name="T48" fmla="*/ 99 w 1071"/>
                <a:gd name="T49" fmla="*/ 189 h 540"/>
                <a:gd name="T50" fmla="*/ 220 w 1071"/>
                <a:gd name="T51" fmla="*/ 189 h 540"/>
                <a:gd name="T52" fmla="*/ 201 w 1071"/>
                <a:gd name="T53" fmla="*/ 238 h 540"/>
                <a:gd name="T54" fmla="*/ 149 w 1071"/>
                <a:gd name="T55" fmla="*/ 266 h 540"/>
                <a:gd name="T56" fmla="*/ 35 w 1071"/>
                <a:gd name="T57" fmla="*/ 297 h 540"/>
                <a:gd name="T58" fmla="*/ 180 w 1071"/>
                <a:gd name="T59" fmla="*/ 300 h 540"/>
                <a:gd name="T60" fmla="*/ 215 w 1071"/>
                <a:gd name="T61" fmla="*/ 337 h 540"/>
                <a:gd name="T62" fmla="*/ 245 w 1071"/>
                <a:gd name="T63" fmla="*/ 371 h 540"/>
                <a:gd name="T64" fmla="*/ 211 w 1071"/>
                <a:gd name="T65" fmla="*/ 416 h 540"/>
                <a:gd name="T66" fmla="*/ 161 w 1071"/>
                <a:gd name="T67" fmla="*/ 449 h 540"/>
                <a:gd name="T68" fmla="*/ 288 w 1071"/>
                <a:gd name="T69" fmla="*/ 444 h 540"/>
                <a:gd name="T70" fmla="*/ 469 w 1071"/>
                <a:gd name="T71" fmla="*/ 517 h 540"/>
                <a:gd name="T72" fmla="*/ 642 w 1071"/>
                <a:gd name="T73" fmla="*/ 477 h 540"/>
                <a:gd name="T74" fmla="*/ 766 w 1071"/>
                <a:gd name="T75" fmla="*/ 436 h 540"/>
                <a:gd name="T76" fmla="*/ 900 w 1071"/>
                <a:gd name="T77" fmla="*/ 38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540">
                  <a:moveTo>
                    <a:pt x="900" y="384"/>
                  </a:moveTo>
                  <a:cubicBezTo>
                    <a:pt x="958" y="381"/>
                    <a:pt x="956" y="318"/>
                    <a:pt x="980" y="321"/>
                  </a:cubicBezTo>
                  <a:cubicBezTo>
                    <a:pt x="1003" y="324"/>
                    <a:pt x="1042" y="276"/>
                    <a:pt x="1057" y="247"/>
                  </a:cubicBezTo>
                  <a:cubicBezTo>
                    <a:pt x="1071" y="217"/>
                    <a:pt x="1040" y="164"/>
                    <a:pt x="1005" y="164"/>
                  </a:cubicBezTo>
                  <a:cubicBezTo>
                    <a:pt x="969" y="164"/>
                    <a:pt x="943" y="136"/>
                    <a:pt x="950" y="115"/>
                  </a:cubicBezTo>
                  <a:cubicBezTo>
                    <a:pt x="958" y="95"/>
                    <a:pt x="931" y="68"/>
                    <a:pt x="933" y="53"/>
                  </a:cubicBezTo>
                  <a:cubicBezTo>
                    <a:pt x="934" y="39"/>
                    <a:pt x="888" y="52"/>
                    <a:pt x="865" y="58"/>
                  </a:cubicBezTo>
                  <a:cubicBezTo>
                    <a:pt x="841" y="64"/>
                    <a:pt x="791" y="0"/>
                    <a:pt x="769" y="12"/>
                  </a:cubicBezTo>
                  <a:cubicBezTo>
                    <a:pt x="747" y="24"/>
                    <a:pt x="763" y="55"/>
                    <a:pt x="757" y="73"/>
                  </a:cubicBezTo>
                  <a:cubicBezTo>
                    <a:pt x="751" y="90"/>
                    <a:pt x="698" y="56"/>
                    <a:pt x="698" y="77"/>
                  </a:cubicBezTo>
                  <a:cubicBezTo>
                    <a:pt x="698" y="98"/>
                    <a:pt x="676" y="101"/>
                    <a:pt x="658" y="78"/>
                  </a:cubicBezTo>
                  <a:cubicBezTo>
                    <a:pt x="640" y="56"/>
                    <a:pt x="599" y="70"/>
                    <a:pt x="601" y="87"/>
                  </a:cubicBezTo>
                  <a:cubicBezTo>
                    <a:pt x="602" y="105"/>
                    <a:pt x="583" y="90"/>
                    <a:pt x="549" y="70"/>
                  </a:cubicBezTo>
                  <a:cubicBezTo>
                    <a:pt x="515" y="49"/>
                    <a:pt x="479" y="93"/>
                    <a:pt x="482" y="115"/>
                  </a:cubicBezTo>
                  <a:cubicBezTo>
                    <a:pt x="485" y="138"/>
                    <a:pt x="471" y="143"/>
                    <a:pt x="443" y="95"/>
                  </a:cubicBezTo>
                  <a:cubicBezTo>
                    <a:pt x="415" y="46"/>
                    <a:pt x="382" y="99"/>
                    <a:pt x="397" y="126"/>
                  </a:cubicBezTo>
                  <a:cubicBezTo>
                    <a:pt x="412" y="152"/>
                    <a:pt x="406" y="185"/>
                    <a:pt x="384" y="171"/>
                  </a:cubicBezTo>
                  <a:cubicBezTo>
                    <a:pt x="361" y="158"/>
                    <a:pt x="332" y="180"/>
                    <a:pt x="319" y="201"/>
                  </a:cubicBezTo>
                  <a:cubicBezTo>
                    <a:pt x="305" y="222"/>
                    <a:pt x="258" y="140"/>
                    <a:pt x="292" y="121"/>
                  </a:cubicBezTo>
                  <a:cubicBezTo>
                    <a:pt x="326" y="102"/>
                    <a:pt x="184" y="21"/>
                    <a:pt x="140" y="21"/>
                  </a:cubicBezTo>
                  <a:cubicBezTo>
                    <a:pt x="96" y="21"/>
                    <a:pt x="125" y="53"/>
                    <a:pt x="155" y="77"/>
                  </a:cubicBezTo>
                  <a:cubicBezTo>
                    <a:pt x="184" y="101"/>
                    <a:pt x="134" y="95"/>
                    <a:pt x="118" y="74"/>
                  </a:cubicBezTo>
                  <a:cubicBezTo>
                    <a:pt x="102" y="53"/>
                    <a:pt x="71" y="70"/>
                    <a:pt x="53" y="99"/>
                  </a:cubicBezTo>
                  <a:cubicBezTo>
                    <a:pt x="35" y="129"/>
                    <a:pt x="6" y="145"/>
                    <a:pt x="3" y="166"/>
                  </a:cubicBezTo>
                  <a:cubicBezTo>
                    <a:pt x="0" y="186"/>
                    <a:pt x="53" y="208"/>
                    <a:pt x="99" y="189"/>
                  </a:cubicBezTo>
                  <a:cubicBezTo>
                    <a:pt x="144" y="170"/>
                    <a:pt x="196" y="167"/>
                    <a:pt x="220" y="189"/>
                  </a:cubicBezTo>
                  <a:cubicBezTo>
                    <a:pt x="243" y="211"/>
                    <a:pt x="177" y="220"/>
                    <a:pt x="201" y="238"/>
                  </a:cubicBezTo>
                  <a:cubicBezTo>
                    <a:pt x="224" y="256"/>
                    <a:pt x="205" y="270"/>
                    <a:pt x="149" y="266"/>
                  </a:cubicBezTo>
                  <a:cubicBezTo>
                    <a:pt x="93" y="262"/>
                    <a:pt x="25" y="278"/>
                    <a:pt x="35" y="297"/>
                  </a:cubicBezTo>
                  <a:cubicBezTo>
                    <a:pt x="46" y="316"/>
                    <a:pt x="178" y="281"/>
                    <a:pt x="180" y="300"/>
                  </a:cubicBezTo>
                  <a:cubicBezTo>
                    <a:pt x="181" y="319"/>
                    <a:pt x="180" y="351"/>
                    <a:pt x="215" y="337"/>
                  </a:cubicBezTo>
                  <a:cubicBezTo>
                    <a:pt x="251" y="322"/>
                    <a:pt x="227" y="363"/>
                    <a:pt x="245" y="371"/>
                  </a:cubicBezTo>
                  <a:cubicBezTo>
                    <a:pt x="263" y="378"/>
                    <a:pt x="258" y="413"/>
                    <a:pt x="211" y="416"/>
                  </a:cubicBezTo>
                  <a:cubicBezTo>
                    <a:pt x="164" y="419"/>
                    <a:pt x="141" y="429"/>
                    <a:pt x="161" y="449"/>
                  </a:cubicBezTo>
                  <a:cubicBezTo>
                    <a:pt x="186" y="474"/>
                    <a:pt x="237" y="456"/>
                    <a:pt x="288" y="444"/>
                  </a:cubicBezTo>
                  <a:cubicBezTo>
                    <a:pt x="338" y="433"/>
                    <a:pt x="410" y="493"/>
                    <a:pt x="469" y="517"/>
                  </a:cubicBezTo>
                  <a:cubicBezTo>
                    <a:pt x="528" y="540"/>
                    <a:pt x="630" y="508"/>
                    <a:pt x="642" y="477"/>
                  </a:cubicBezTo>
                  <a:cubicBezTo>
                    <a:pt x="654" y="446"/>
                    <a:pt x="733" y="458"/>
                    <a:pt x="766" y="436"/>
                  </a:cubicBezTo>
                  <a:cubicBezTo>
                    <a:pt x="798" y="413"/>
                    <a:pt x="842" y="387"/>
                    <a:pt x="900" y="38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11188700" y="5614988"/>
              <a:ext cx="215900" cy="239712"/>
            </a:xfrm>
            <a:custGeom>
              <a:avLst/>
              <a:gdLst>
                <a:gd name="T0" fmla="*/ 404 w 452"/>
                <a:gd name="T1" fmla="*/ 158 h 501"/>
                <a:gd name="T2" fmla="*/ 371 w 452"/>
                <a:gd name="T3" fmla="*/ 128 h 501"/>
                <a:gd name="T4" fmla="*/ 313 w 452"/>
                <a:gd name="T5" fmla="*/ 146 h 501"/>
                <a:gd name="T6" fmla="*/ 251 w 452"/>
                <a:gd name="T7" fmla="*/ 133 h 501"/>
                <a:gd name="T8" fmla="*/ 273 w 452"/>
                <a:gd name="T9" fmla="*/ 75 h 501"/>
                <a:gd name="T10" fmla="*/ 300 w 452"/>
                <a:gd name="T11" fmla="*/ 18 h 501"/>
                <a:gd name="T12" fmla="*/ 288 w 452"/>
                <a:gd name="T13" fmla="*/ 16 h 501"/>
                <a:gd name="T14" fmla="*/ 188 w 452"/>
                <a:gd name="T15" fmla="*/ 36 h 501"/>
                <a:gd name="T16" fmla="*/ 235 w 452"/>
                <a:gd name="T17" fmla="*/ 84 h 501"/>
                <a:gd name="T18" fmla="*/ 154 w 452"/>
                <a:gd name="T19" fmla="*/ 125 h 501"/>
                <a:gd name="T20" fmla="*/ 47 w 452"/>
                <a:gd name="T21" fmla="*/ 126 h 501"/>
                <a:gd name="T22" fmla="*/ 59 w 452"/>
                <a:gd name="T23" fmla="*/ 202 h 501"/>
                <a:gd name="T24" fmla="*/ 105 w 452"/>
                <a:gd name="T25" fmla="*/ 273 h 501"/>
                <a:gd name="T26" fmla="*/ 78 w 452"/>
                <a:gd name="T27" fmla="*/ 357 h 501"/>
                <a:gd name="T28" fmla="*/ 12 w 452"/>
                <a:gd name="T29" fmla="*/ 422 h 501"/>
                <a:gd name="T30" fmla="*/ 111 w 452"/>
                <a:gd name="T31" fmla="*/ 501 h 501"/>
                <a:gd name="T32" fmla="*/ 284 w 452"/>
                <a:gd name="T33" fmla="*/ 430 h 501"/>
                <a:gd name="T34" fmla="*/ 406 w 452"/>
                <a:gd name="T35" fmla="*/ 405 h 501"/>
                <a:gd name="T36" fmla="*/ 406 w 452"/>
                <a:gd name="T37" fmla="*/ 174 h 501"/>
                <a:gd name="T38" fmla="*/ 404 w 452"/>
                <a:gd name="T39" fmla="*/ 158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01">
                  <a:moveTo>
                    <a:pt x="404" y="158"/>
                  </a:moveTo>
                  <a:cubicBezTo>
                    <a:pt x="392" y="149"/>
                    <a:pt x="380" y="139"/>
                    <a:pt x="371" y="128"/>
                  </a:cubicBezTo>
                  <a:cubicBezTo>
                    <a:pt x="333" y="84"/>
                    <a:pt x="318" y="119"/>
                    <a:pt x="313" y="146"/>
                  </a:cubicBezTo>
                  <a:cubicBezTo>
                    <a:pt x="309" y="173"/>
                    <a:pt x="273" y="137"/>
                    <a:pt x="251" y="133"/>
                  </a:cubicBezTo>
                  <a:cubicBezTo>
                    <a:pt x="229" y="128"/>
                    <a:pt x="258" y="86"/>
                    <a:pt x="273" y="75"/>
                  </a:cubicBezTo>
                  <a:cubicBezTo>
                    <a:pt x="284" y="67"/>
                    <a:pt x="294" y="47"/>
                    <a:pt x="300" y="18"/>
                  </a:cubicBezTo>
                  <a:cubicBezTo>
                    <a:pt x="296" y="18"/>
                    <a:pt x="292" y="17"/>
                    <a:pt x="288" y="16"/>
                  </a:cubicBezTo>
                  <a:cubicBezTo>
                    <a:pt x="247" y="0"/>
                    <a:pt x="189" y="0"/>
                    <a:pt x="188" y="36"/>
                  </a:cubicBezTo>
                  <a:cubicBezTo>
                    <a:pt x="186" y="73"/>
                    <a:pt x="233" y="60"/>
                    <a:pt x="235" y="84"/>
                  </a:cubicBezTo>
                  <a:cubicBezTo>
                    <a:pt x="236" y="107"/>
                    <a:pt x="188" y="101"/>
                    <a:pt x="154" y="125"/>
                  </a:cubicBezTo>
                  <a:cubicBezTo>
                    <a:pt x="120" y="149"/>
                    <a:pt x="83" y="109"/>
                    <a:pt x="47" y="126"/>
                  </a:cubicBezTo>
                  <a:cubicBezTo>
                    <a:pt x="12" y="144"/>
                    <a:pt x="86" y="165"/>
                    <a:pt x="59" y="202"/>
                  </a:cubicBezTo>
                  <a:cubicBezTo>
                    <a:pt x="33" y="239"/>
                    <a:pt x="61" y="237"/>
                    <a:pt x="105" y="273"/>
                  </a:cubicBezTo>
                  <a:cubicBezTo>
                    <a:pt x="149" y="308"/>
                    <a:pt x="78" y="317"/>
                    <a:pt x="78" y="357"/>
                  </a:cubicBezTo>
                  <a:cubicBezTo>
                    <a:pt x="78" y="396"/>
                    <a:pt x="24" y="395"/>
                    <a:pt x="12" y="422"/>
                  </a:cubicBezTo>
                  <a:cubicBezTo>
                    <a:pt x="0" y="448"/>
                    <a:pt x="59" y="501"/>
                    <a:pt x="111" y="501"/>
                  </a:cubicBezTo>
                  <a:cubicBezTo>
                    <a:pt x="148" y="501"/>
                    <a:pt x="233" y="478"/>
                    <a:pt x="284" y="430"/>
                  </a:cubicBezTo>
                  <a:cubicBezTo>
                    <a:pt x="334" y="383"/>
                    <a:pt x="360" y="429"/>
                    <a:pt x="406" y="405"/>
                  </a:cubicBezTo>
                  <a:cubicBezTo>
                    <a:pt x="452" y="382"/>
                    <a:pt x="424" y="209"/>
                    <a:pt x="406" y="174"/>
                  </a:cubicBezTo>
                  <a:cubicBezTo>
                    <a:pt x="403" y="167"/>
                    <a:pt x="403" y="163"/>
                    <a:pt x="404" y="1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1" name="Freeform 133"/>
            <p:cNvSpPr>
              <a:spLocks noEditPoints="1"/>
            </p:cNvSpPr>
            <p:nvPr/>
          </p:nvSpPr>
          <p:spPr bwMode="auto">
            <a:xfrm>
              <a:off x="11298238" y="5222875"/>
              <a:ext cx="482600" cy="735012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2" name="Freeform 134"/>
            <p:cNvSpPr>
              <a:spLocks noEditPoints="1"/>
            </p:cNvSpPr>
            <p:nvPr/>
          </p:nvSpPr>
          <p:spPr bwMode="auto">
            <a:xfrm>
              <a:off x="11298238" y="5222875"/>
              <a:ext cx="482600" cy="735012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3" name="Freeform 135"/>
            <p:cNvSpPr>
              <a:spLocks noEditPoints="1"/>
            </p:cNvSpPr>
            <p:nvPr/>
          </p:nvSpPr>
          <p:spPr bwMode="auto">
            <a:xfrm>
              <a:off x="8186738" y="3100388"/>
              <a:ext cx="2925763" cy="2187575"/>
            </a:xfrm>
            <a:custGeom>
              <a:avLst/>
              <a:gdLst>
                <a:gd name="T0" fmla="*/ 5363 w 6113"/>
                <a:gd name="T1" fmla="*/ 528 h 4569"/>
                <a:gd name="T2" fmla="*/ 4912 w 6113"/>
                <a:gd name="T3" fmla="*/ 735 h 4569"/>
                <a:gd name="T4" fmla="*/ 4888 w 6113"/>
                <a:gd name="T5" fmla="*/ 463 h 4569"/>
                <a:gd name="T6" fmla="*/ 4372 w 6113"/>
                <a:gd name="T7" fmla="*/ 422 h 4569"/>
                <a:gd name="T8" fmla="*/ 4879 w 6113"/>
                <a:gd name="T9" fmla="*/ 342 h 4569"/>
                <a:gd name="T10" fmla="*/ 4835 w 6113"/>
                <a:gd name="T11" fmla="*/ 150 h 4569"/>
                <a:gd name="T12" fmla="*/ 4130 w 6113"/>
                <a:gd name="T13" fmla="*/ 9 h 4569"/>
                <a:gd name="T14" fmla="*/ 3474 w 6113"/>
                <a:gd name="T15" fmla="*/ 91 h 4569"/>
                <a:gd name="T16" fmla="*/ 2978 w 6113"/>
                <a:gd name="T17" fmla="*/ 97 h 4569"/>
                <a:gd name="T18" fmla="*/ 2571 w 6113"/>
                <a:gd name="T19" fmla="*/ 280 h 4569"/>
                <a:gd name="T20" fmla="*/ 2474 w 6113"/>
                <a:gd name="T21" fmla="*/ 333 h 4569"/>
                <a:gd name="T22" fmla="*/ 2187 w 6113"/>
                <a:gd name="T23" fmla="*/ 419 h 4569"/>
                <a:gd name="T24" fmla="*/ 1913 w 6113"/>
                <a:gd name="T25" fmla="*/ 513 h 4569"/>
                <a:gd name="T26" fmla="*/ 1435 w 6113"/>
                <a:gd name="T27" fmla="*/ 422 h 4569"/>
                <a:gd name="T28" fmla="*/ 1175 w 6113"/>
                <a:gd name="T29" fmla="*/ 623 h 4569"/>
                <a:gd name="T30" fmla="*/ 777 w 6113"/>
                <a:gd name="T31" fmla="*/ 876 h 4569"/>
                <a:gd name="T32" fmla="*/ 0 w 6113"/>
                <a:gd name="T33" fmla="*/ 1263 h 4569"/>
                <a:gd name="T34" fmla="*/ 496 w 6113"/>
                <a:gd name="T35" fmla="*/ 1405 h 4569"/>
                <a:gd name="T36" fmla="*/ 139 w 6113"/>
                <a:gd name="T37" fmla="*/ 1529 h 4569"/>
                <a:gd name="T38" fmla="*/ 440 w 6113"/>
                <a:gd name="T39" fmla="*/ 1721 h 4569"/>
                <a:gd name="T40" fmla="*/ 836 w 6113"/>
                <a:gd name="T41" fmla="*/ 1703 h 4569"/>
                <a:gd name="T42" fmla="*/ 1438 w 6113"/>
                <a:gd name="T43" fmla="*/ 1868 h 4569"/>
                <a:gd name="T44" fmla="*/ 1739 w 6113"/>
                <a:gd name="T45" fmla="*/ 2273 h 4569"/>
                <a:gd name="T46" fmla="*/ 1786 w 6113"/>
                <a:gd name="T47" fmla="*/ 2636 h 4569"/>
                <a:gd name="T48" fmla="*/ 2164 w 6113"/>
                <a:gd name="T49" fmla="*/ 2762 h 4569"/>
                <a:gd name="T50" fmla="*/ 2125 w 6113"/>
                <a:gd name="T51" fmla="*/ 2907 h 4569"/>
                <a:gd name="T52" fmla="*/ 2066 w 6113"/>
                <a:gd name="T53" fmla="*/ 3155 h 4569"/>
                <a:gd name="T54" fmla="*/ 2001 w 6113"/>
                <a:gd name="T55" fmla="*/ 3459 h 4569"/>
                <a:gd name="T56" fmla="*/ 2081 w 6113"/>
                <a:gd name="T57" fmla="*/ 3863 h 4569"/>
                <a:gd name="T58" fmla="*/ 2267 w 6113"/>
                <a:gd name="T59" fmla="*/ 4102 h 4569"/>
                <a:gd name="T60" fmla="*/ 2539 w 6113"/>
                <a:gd name="T61" fmla="*/ 4415 h 4569"/>
                <a:gd name="T62" fmla="*/ 2928 w 6113"/>
                <a:gd name="T63" fmla="*/ 4563 h 4569"/>
                <a:gd name="T64" fmla="*/ 3043 w 6113"/>
                <a:gd name="T65" fmla="*/ 4173 h 4569"/>
                <a:gd name="T66" fmla="*/ 3212 w 6113"/>
                <a:gd name="T67" fmla="*/ 3978 h 4569"/>
                <a:gd name="T68" fmla="*/ 3232 w 6113"/>
                <a:gd name="T69" fmla="*/ 3787 h 4569"/>
                <a:gd name="T70" fmla="*/ 3397 w 6113"/>
                <a:gd name="T71" fmla="*/ 3663 h 4569"/>
                <a:gd name="T72" fmla="*/ 3551 w 6113"/>
                <a:gd name="T73" fmla="*/ 3627 h 4569"/>
                <a:gd name="T74" fmla="*/ 4082 w 6113"/>
                <a:gd name="T75" fmla="*/ 3273 h 4569"/>
                <a:gd name="T76" fmla="*/ 4422 w 6113"/>
                <a:gd name="T77" fmla="*/ 3179 h 4569"/>
                <a:gd name="T78" fmla="*/ 5101 w 6113"/>
                <a:gd name="T79" fmla="*/ 2884 h 4569"/>
                <a:gd name="T80" fmla="*/ 4732 w 6113"/>
                <a:gd name="T81" fmla="*/ 2801 h 4569"/>
                <a:gd name="T82" fmla="*/ 5109 w 6113"/>
                <a:gd name="T83" fmla="*/ 2827 h 4569"/>
                <a:gd name="T84" fmla="*/ 5033 w 6113"/>
                <a:gd name="T85" fmla="*/ 2482 h 4569"/>
                <a:gd name="T86" fmla="*/ 4844 w 6113"/>
                <a:gd name="T87" fmla="*/ 2311 h 4569"/>
                <a:gd name="T88" fmla="*/ 5272 w 6113"/>
                <a:gd name="T89" fmla="*/ 2252 h 4569"/>
                <a:gd name="T90" fmla="*/ 5387 w 6113"/>
                <a:gd name="T91" fmla="*/ 2039 h 4569"/>
                <a:gd name="T92" fmla="*/ 5334 w 6113"/>
                <a:gd name="T93" fmla="*/ 1715 h 4569"/>
                <a:gd name="T94" fmla="*/ 5219 w 6113"/>
                <a:gd name="T95" fmla="*/ 1576 h 4569"/>
                <a:gd name="T96" fmla="*/ 5263 w 6113"/>
                <a:gd name="T97" fmla="*/ 1434 h 4569"/>
                <a:gd name="T98" fmla="*/ 5118 w 6113"/>
                <a:gd name="T99" fmla="*/ 1366 h 4569"/>
                <a:gd name="T100" fmla="*/ 5523 w 6113"/>
                <a:gd name="T101" fmla="*/ 944 h 4569"/>
                <a:gd name="T102" fmla="*/ 5425 w 6113"/>
                <a:gd name="T103" fmla="*/ 835 h 4569"/>
                <a:gd name="T104" fmla="*/ 5540 w 6113"/>
                <a:gd name="T105" fmla="*/ 723 h 4569"/>
                <a:gd name="T106" fmla="*/ 6113 w 6113"/>
                <a:gd name="T107" fmla="*/ 519 h 4569"/>
                <a:gd name="T108" fmla="*/ 2013 w 6113"/>
                <a:gd name="T109" fmla="*/ 2919 h 4569"/>
                <a:gd name="T110" fmla="*/ 1913 w 6113"/>
                <a:gd name="T111" fmla="*/ 3034 h 4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13" h="4569">
                  <a:moveTo>
                    <a:pt x="5771" y="422"/>
                  </a:moveTo>
                  <a:cubicBezTo>
                    <a:pt x="5661" y="422"/>
                    <a:pt x="5573" y="440"/>
                    <a:pt x="5567" y="516"/>
                  </a:cubicBezTo>
                  <a:cubicBezTo>
                    <a:pt x="5561" y="593"/>
                    <a:pt x="5422" y="502"/>
                    <a:pt x="5363" y="528"/>
                  </a:cubicBezTo>
                  <a:cubicBezTo>
                    <a:pt x="5304" y="555"/>
                    <a:pt x="5334" y="466"/>
                    <a:pt x="5275" y="496"/>
                  </a:cubicBezTo>
                  <a:cubicBezTo>
                    <a:pt x="5216" y="525"/>
                    <a:pt x="5151" y="596"/>
                    <a:pt x="5080" y="626"/>
                  </a:cubicBezTo>
                  <a:cubicBezTo>
                    <a:pt x="5009" y="655"/>
                    <a:pt x="4956" y="729"/>
                    <a:pt x="4912" y="735"/>
                  </a:cubicBezTo>
                  <a:cubicBezTo>
                    <a:pt x="4867" y="741"/>
                    <a:pt x="5006" y="599"/>
                    <a:pt x="5077" y="528"/>
                  </a:cubicBezTo>
                  <a:cubicBezTo>
                    <a:pt x="5148" y="457"/>
                    <a:pt x="5109" y="375"/>
                    <a:pt x="5015" y="384"/>
                  </a:cubicBezTo>
                  <a:cubicBezTo>
                    <a:pt x="4920" y="392"/>
                    <a:pt x="4941" y="451"/>
                    <a:pt x="4888" y="463"/>
                  </a:cubicBezTo>
                  <a:cubicBezTo>
                    <a:pt x="4835" y="475"/>
                    <a:pt x="4581" y="602"/>
                    <a:pt x="4569" y="564"/>
                  </a:cubicBezTo>
                  <a:cubicBezTo>
                    <a:pt x="4557" y="525"/>
                    <a:pt x="4779" y="460"/>
                    <a:pt x="4776" y="434"/>
                  </a:cubicBezTo>
                  <a:cubicBezTo>
                    <a:pt x="4773" y="407"/>
                    <a:pt x="4495" y="404"/>
                    <a:pt x="4372" y="422"/>
                  </a:cubicBezTo>
                  <a:cubicBezTo>
                    <a:pt x="4248" y="440"/>
                    <a:pt x="4029" y="510"/>
                    <a:pt x="4026" y="475"/>
                  </a:cubicBezTo>
                  <a:cubicBezTo>
                    <a:pt x="4023" y="440"/>
                    <a:pt x="4280" y="389"/>
                    <a:pt x="4410" y="375"/>
                  </a:cubicBezTo>
                  <a:cubicBezTo>
                    <a:pt x="4543" y="360"/>
                    <a:pt x="4779" y="384"/>
                    <a:pt x="4879" y="342"/>
                  </a:cubicBezTo>
                  <a:cubicBezTo>
                    <a:pt x="4980" y="301"/>
                    <a:pt x="5130" y="298"/>
                    <a:pt x="5157" y="265"/>
                  </a:cubicBezTo>
                  <a:cubicBezTo>
                    <a:pt x="5183" y="233"/>
                    <a:pt x="5041" y="189"/>
                    <a:pt x="4971" y="192"/>
                  </a:cubicBezTo>
                  <a:cubicBezTo>
                    <a:pt x="4900" y="195"/>
                    <a:pt x="4829" y="186"/>
                    <a:pt x="4835" y="150"/>
                  </a:cubicBezTo>
                  <a:cubicBezTo>
                    <a:pt x="4841" y="115"/>
                    <a:pt x="4726" y="106"/>
                    <a:pt x="4714" y="80"/>
                  </a:cubicBezTo>
                  <a:cubicBezTo>
                    <a:pt x="4702" y="53"/>
                    <a:pt x="4481" y="74"/>
                    <a:pt x="4434" y="44"/>
                  </a:cubicBezTo>
                  <a:cubicBezTo>
                    <a:pt x="4386" y="15"/>
                    <a:pt x="4248" y="0"/>
                    <a:pt x="4130" y="9"/>
                  </a:cubicBezTo>
                  <a:cubicBezTo>
                    <a:pt x="4011" y="18"/>
                    <a:pt x="3769" y="15"/>
                    <a:pt x="3713" y="20"/>
                  </a:cubicBezTo>
                  <a:cubicBezTo>
                    <a:pt x="3657" y="26"/>
                    <a:pt x="3622" y="47"/>
                    <a:pt x="3572" y="44"/>
                  </a:cubicBezTo>
                  <a:cubicBezTo>
                    <a:pt x="3522" y="41"/>
                    <a:pt x="3445" y="59"/>
                    <a:pt x="3474" y="91"/>
                  </a:cubicBezTo>
                  <a:cubicBezTo>
                    <a:pt x="3528" y="150"/>
                    <a:pt x="3395" y="174"/>
                    <a:pt x="3403" y="130"/>
                  </a:cubicBezTo>
                  <a:cubicBezTo>
                    <a:pt x="3412" y="85"/>
                    <a:pt x="3288" y="65"/>
                    <a:pt x="3250" y="97"/>
                  </a:cubicBezTo>
                  <a:cubicBezTo>
                    <a:pt x="3206" y="134"/>
                    <a:pt x="3008" y="59"/>
                    <a:pt x="2978" y="97"/>
                  </a:cubicBezTo>
                  <a:cubicBezTo>
                    <a:pt x="2949" y="136"/>
                    <a:pt x="2716" y="124"/>
                    <a:pt x="2648" y="136"/>
                  </a:cubicBezTo>
                  <a:cubicBezTo>
                    <a:pt x="2580" y="147"/>
                    <a:pt x="2754" y="198"/>
                    <a:pt x="2748" y="227"/>
                  </a:cubicBezTo>
                  <a:cubicBezTo>
                    <a:pt x="2742" y="257"/>
                    <a:pt x="2527" y="227"/>
                    <a:pt x="2571" y="280"/>
                  </a:cubicBezTo>
                  <a:cubicBezTo>
                    <a:pt x="2615" y="333"/>
                    <a:pt x="2757" y="372"/>
                    <a:pt x="2825" y="440"/>
                  </a:cubicBezTo>
                  <a:cubicBezTo>
                    <a:pt x="2893" y="507"/>
                    <a:pt x="2772" y="466"/>
                    <a:pt x="2695" y="416"/>
                  </a:cubicBezTo>
                  <a:cubicBezTo>
                    <a:pt x="2618" y="366"/>
                    <a:pt x="2521" y="384"/>
                    <a:pt x="2474" y="333"/>
                  </a:cubicBezTo>
                  <a:cubicBezTo>
                    <a:pt x="2426" y="283"/>
                    <a:pt x="2249" y="245"/>
                    <a:pt x="2205" y="274"/>
                  </a:cubicBezTo>
                  <a:cubicBezTo>
                    <a:pt x="2152" y="310"/>
                    <a:pt x="2326" y="375"/>
                    <a:pt x="2326" y="413"/>
                  </a:cubicBezTo>
                  <a:cubicBezTo>
                    <a:pt x="2326" y="451"/>
                    <a:pt x="2208" y="404"/>
                    <a:pt x="2187" y="419"/>
                  </a:cubicBezTo>
                  <a:cubicBezTo>
                    <a:pt x="2167" y="434"/>
                    <a:pt x="2063" y="319"/>
                    <a:pt x="2004" y="319"/>
                  </a:cubicBezTo>
                  <a:cubicBezTo>
                    <a:pt x="1945" y="319"/>
                    <a:pt x="1996" y="372"/>
                    <a:pt x="1996" y="445"/>
                  </a:cubicBezTo>
                  <a:cubicBezTo>
                    <a:pt x="1996" y="519"/>
                    <a:pt x="1880" y="564"/>
                    <a:pt x="1913" y="513"/>
                  </a:cubicBezTo>
                  <a:cubicBezTo>
                    <a:pt x="1945" y="463"/>
                    <a:pt x="1922" y="333"/>
                    <a:pt x="1860" y="310"/>
                  </a:cubicBezTo>
                  <a:cubicBezTo>
                    <a:pt x="1798" y="286"/>
                    <a:pt x="1638" y="360"/>
                    <a:pt x="1556" y="357"/>
                  </a:cubicBezTo>
                  <a:cubicBezTo>
                    <a:pt x="1473" y="354"/>
                    <a:pt x="1364" y="381"/>
                    <a:pt x="1435" y="422"/>
                  </a:cubicBezTo>
                  <a:cubicBezTo>
                    <a:pt x="1506" y="463"/>
                    <a:pt x="1432" y="487"/>
                    <a:pt x="1370" y="443"/>
                  </a:cubicBezTo>
                  <a:cubicBezTo>
                    <a:pt x="1308" y="398"/>
                    <a:pt x="1104" y="443"/>
                    <a:pt x="1146" y="472"/>
                  </a:cubicBezTo>
                  <a:cubicBezTo>
                    <a:pt x="1187" y="502"/>
                    <a:pt x="1202" y="587"/>
                    <a:pt x="1175" y="623"/>
                  </a:cubicBezTo>
                  <a:cubicBezTo>
                    <a:pt x="1148" y="658"/>
                    <a:pt x="1063" y="587"/>
                    <a:pt x="983" y="593"/>
                  </a:cubicBezTo>
                  <a:cubicBezTo>
                    <a:pt x="904" y="599"/>
                    <a:pt x="508" y="788"/>
                    <a:pt x="532" y="838"/>
                  </a:cubicBezTo>
                  <a:cubicBezTo>
                    <a:pt x="555" y="888"/>
                    <a:pt x="723" y="847"/>
                    <a:pt x="777" y="876"/>
                  </a:cubicBezTo>
                  <a:cubicBezTo>
                    <a:pt x="830" y="906"/>
                    <a:pt x="759" y="1015"/>
                    <a:pt x="694" y="1059"/>
                  </a:cubicBezTo>
                  <a:cubicBezTo>
                    <a:pt x="629" y="1104"/>
                    <a:pt x="387" y="1062"/>
                    <a:pt x="381" y="1115"/>
                  </a:cubicBezTo>
                  <a:cubicBezTo>
                    <a:pt x="375" y="1169"/>
                    <a:pt x="0" y="1177"/>
                    <a:pt x="0" y="1263"/>
                  </a:cubicBezTo>
                  <a:cubicBezTo>
                    <a:pt x="0" y="1296"/>
                    <a:pt x="18" y="1328"/>
                    <a:pt x="59" y="1337"/>
                  </a:cubicBezTo>
                  <a:cubicBezTo>
                    <a:pt x="112" y="1348"/>
                    <a:pt x="177" y="1331"/>
                    <a:pt x="225" y="1384"/>
                  </a:cubicBezTo>
                  <a:cubicBezTo>
                    <a:pt x="272" y="1437"/>
                    <a:pt x="405" y="1440"/>
                    <a:pt x="496" y="1405"/>
                  </a:cubicBezTo>
                  <a:cubicBezTo>
                    <a:pt x="588" y="1369"/>
                    <a:pt x="656" y="1411"/>
                    <a:pt x="653" y="1464"/>
                  </a:cubicBezTo>
                  <a:cubicBezTo>
                    <a:pt x="650" y="1517"/>
                    <a:pt x="446" y="1443"/>
                    <a:pt x="384" y="1482"/>
                  </a:cubicBezTo>
                  <a:cubicBezTo>
                    <a:pt x="322" y="1520"/>
                    <a:pt x="130" y="1487"/>
                    <a:pt x="139" y="1529"/>
                  </a:cubicBezTo>
                  <a:cubicBezTo>
                    <a:pt x="148" y="1570"/>
                    <a:pt x="242" y="1561"/>
                    <a:pt x="319" y="1576"/>
                  </a:cubicBezTo>
                  <a:cubicBezTo>
                    <a:pt x="396" y="1591"/>
                    <a:pt x="325" y="1623"/>
                    <a:pt x="322" y="1656"/>
                  </a:cubicBezTo>
                  <a:cubicBezTo>
                    <a:pt x="319" y="1688"/>
                    <a:pt x="363" y="1682"/>
                    <a:pt x="440" y="1721"/>
                  </a:cubicBezTo>
                  <a:cubicBezTo>
                    <a:pt x="517" y="1759"/>
                    <a:pt x="644" y="1783"/>
                    <a:pt x="602" y="1738"/>
                  </a:cubicBezTo>
                  <a:cubicBezTo>
                    <a:pt x="561" y="1694"/>
                    <a:pt x="682" y="1700"/>
                    <a:pt x="703" y="1726"/>
                  </a:cubicBezTo>
                  <a:cubicBezTo>
                    <a:pt x="723" y="1753"/>
                    <a:pt x="780" y="1688"/>
                    <a:pt x="836" y="1703"/>
                  </a:cubicBezTo>
                  <a:cubicBezTo>
                    <a:pt x="892" y="1718"/>
                    <a:pt x="912" y="1650"/>
                    <a:pt x="957" y="1679"/>
                  </a:cubicBezTo>
                  <a:cubicBezTo>
                    <a:pt x="1001" y="1709"/>
                    <a:pt x="1208" y="1726"/>
                    <a:pt x="1278" y="1765"/>
                  </a:cubicBezTo>
                  <a:cubicBezTo>
                    <a:pt x="1349" y="1803"/>
                    <a:pt x="1447" y="1812"/>
                    <a:pt x="1438" y="1868"/>
                  </a:cubicBezTo>
                  <a:cubicBezTo>
                    <a:pt x="1429" y="1924"/>
                    <a:pt x="1497" y="1966"/>
                    <a:pt x="1576" y="2001"/>
                  </a:cubicBezTo>
                  <a:cubicBezTo>
                    <a:pt x="1656" y="2036"/>
                    <a:pt x="1671" y="2113"/>
                    <a:pt x="1668" y="2163"/>
                  </a:cubicBezTo>
                  <a:cubicBezTo>
                    <a:pt x="1665" y="2213"/>
                    <a:pt x="1754" y="2249"/>
                    <a:pt x="1739" y="2273"/>
                  </a:cubicBezTo>
                  <a:cubicBezTo>
                    <a:pt x="1724" y="2296"/>
                    <a:pt x="1736" y="2329"/>
                    <a:pt x="1789" y="2376"/>
                  </a:cubicBezTo>
                  <a:cubicBezTo>
                    <a:pt x="1842" y="2423"/>
                    <a:pt x="1706" y="2458"/>
                    <a:pt x="1739" y="2500"/>
                  </a:cubicBezTo>
                  <a:cubicBezTo>
                    <a:pt x="1771" y="2541"/>
                    <a:pt x="1692" y="2621"/>
                    <a:pt x="1786" y="2636"/>
                  </a:cubicBezTo>
                  <a:cubicBezTo>
                    <a:pt x="1880" y="2650"/>
                    <a:pt x="1866" y="2571"/>
                    <a:pt x="1937" y="2571"/>
                  </a:cubicBezTo>
                  <a:cubicBezTo>
                    <a:pt x="2007" y="2571"/>
                    <a:pt x="1934" y="2633"/>
                    <a:pt x="1972" y="2671"/>
                  </a:cubicBezTo>
                  <a:cubicBezTo>
                    <a:pt x="2010" y="2709"/>
                    <a:pt x="2090" y="2700"/>
                    <a:pt x="2164" y="2762"/>
                  </a:cubicBezTo>
                  <a:cubicBezTo>
                    <a:pt x="2238" y="2824"/>
                    <a:pt x="2190" y="2854"/>
                    <a:pt x="2122" y="2804"/>
                  </a:cubicBezTo>
                  <a:cubicBezTo>
                    <a:pt x="2055" y="2754"/>
                    <a:pt x="1857" y="2765"/>
                    <a:pt x="1857" y="2783"/>
                  </a:cubicBezTo>
                  <a:cubicBezTo>
                    <a:pt x="1857" y="2801"/>
                    <a:pt x="2075" y="2925"/>
                    <a:pt x="2125" y="2907"/>
                  </a:cubicBezTo>
                  <a:cubicBezTo>
                    <a:pt x="2176" y="2889"/>
                    <a:pt x="2243" y="2981"/>
                    <a:pt x="2214" y="3010"/>
                  </a:cubicBezTo>
                  <a:cubicBezTo>
                    <a:pt x="2184" y="3040"/>
                    <a:pt x="2199" y="3114"/>
                    <a:pt x="2193" y="3149"/>
                  </a:cubicBezTo>
                  <a:cubicBezTo>
                    <a:pt x="2187" y="3185"/>
                    <a:pt x="2114" y="3149"/>
                    <a:pt x="2066" y="3155"/>
                  </a:cubicBezTo>
                  <a:cubicBezTo>
                    <a:pt x="2019" y="3161"/>
                    <a:pt x="1987" y="3176"/>
                    <a:pt x="1987" y="3226"/>
                  </a:cubicBezTo>
                  <a:cubicBezTo>
                    <a:pt x="1987" y="3276"/>
                    <a:pt x="1913" y="3311"/>
                    <a:pt x="1904" y="3373"/>
                  </a:cubicBezTo>
                  <a:cubicBezTo>
                    <a:pt x="1895" y="3435"/>
                    <a:pt x="1963" y="3433"/>
                    <a:pt x="2001" y="3459"/>
                  </a:cubicBezTo>
                  <a:cubicBezTo>
                    <a:pt x="2040" y="3486"/>
                    <a:pt x="1931" y="3503"/>
                    <a:pt x="1925" y="3548"/>
                  </a:cubicBezTo>
                  <a:cubicBezTo>
                    <a:pt x="1919" y="3592"/>
                    <a:pt x="2025" y="3672"/>
                    <a:pt x="2063" y="3692"/>
                  </a:cubicBezTo>
                  <a:cubicBezTo>
                    <a:pt x="2102" y="3713"/>
                    <a:pt x="2066" y="3813"/>
                    <a:pt x="2081" y="3863"/>
                  </a:cubicBezTo>
                  <a:cubicBezTo>
                    <a:pt x="2096" y="3914"/>
                    <a:pt x="2146" y="3851"/>
                    <a:pt x="2140" y="3916"/>
                  </a:cubicBezTo>
                  <a:cubicBezTo>
                    <a:pt x="2134" y="3981"/>
                    <a:pt x="2187" y="3978"/>
                    <a:pt x="2190" y="4017"/>
                  </a:cubicBezTo>
                  <a:cubicBezTo>
                    <a:pt x="2193" y="4055"/>
                    <a:pt x="2285" y="4049"/>
                    <a:pt x="2267" y="4102"/>
                  </a:cubicBezTo>
                  <a:cubicBezTo>
                    <a:pt x="2249" y="4156"/>
                    <a:pt x="2294" y="4194"/>
                    <a:pt x="2314" y="4223"/>
                  </a:cubicBezTo>
                  <a:cubicBezTo>
                    <a:pt x="2335" y="4253"/>
                    <a:pt x="2412" y="4303"/>
                    <a:pt x="2426" y="4341"/>
                  </a:cubicBezTo>
                  <a:cubicBezTo>
                    <a:pt x="2441" y="4380"/>
                    <a:pt x="2485" y="4430"/>
                    <a:pt x="2539" y="4415"/>
                  </a:cubicBezTo>
                  <a:cubicBezTo>
                    <a:pt x="2592" y="4400"/>
                    <a:pt x="2595" y="4451"/>
                    <a:pt x="2636" y="4445"/>
                  </a:cubicBezTo>
                  <a:cubicBezTo>
                    <a:pt x="2677" y="4439"/>
                    <a:pt x="2742" y="4462"/>
                    <a:pt x="2754" y="4495"/>
                  </a:cubicBezTo>
                  <a:cubicBezTo>
                    <a:pt x="2766" y="4527"/>
                    <a:pt x="2893" y="4557"/>
                    <a:pt x="2928" y="4563"/>
                  </a:cubicBezTo>
                  <a:cubicBezTo>
                    <a:pt x="2964" y="4569"/>
                    <a:pt x="2970" y="4504"/>
                    <a:pt x="3002" y="4486"/>
                  </a:cubicBezTo>
                  <a:cubicBezTo>
                    <a:pt x="3034" y="4468"/>
                    <a:pt x="3023" y="4339"/>
                    <a:pt x="3052" y="4330"/>
                  </a:cubicBezTo>
                  <a:cubicBezTo>
                    <a:pt x="3082" y="4321"/>
                    <a:pt x="3073" y="4185"/>
                    <a:pt x="3043" y="4173"/>
                  </a:cubicBezTo>
                  <a:cubicBezTo>
                    <a:pt x="3014" y="4161"/>
                    <a:pt x="3026" y="4114"/>
                    <a:pt x="3094" y="4123"/>
                  </a:cubicBezTo>
                  <a:cubicBezTo>
                    <a:pt x="3161" y="4132"/>
                    <a:pt x="3138" y="4064"/>
                    <a:pt x="3170" y="4055"/>
                  </a:cubicBezTo>
                  <a:cubicBezTo>
                    <a:pt x="3203" y="4046"/>
                    <a:pt x="3188" y="3984"/>
                    <a:pt x="3212" y="3978"/>
                  </a:cubicBezTo>
                  <a:cubicBezTo>
                    <a:pt x="3235" y="3973"/>
                    <a:pt x="3232" y="3931"/>
                    <a:pt x="3214" y="3908"/>
                  </a:cubicBezTo>
                  <a:cubicBezTo>
                    <a:pt x="3197" y="3884"/>
                    <a:pt x="3218" y="3866"/>
                    <a:pt x="3253" y="3860"/>
                  </a:cubicBezTo>
                  <a:cubicBezTo>
                    <a:pt x="3288" y="3854"/>
                    <a:pt x="3279" y="3804"/>
                    <a:pt x="3232" y="3787"/>
                  </a:cubicBezTo>
                  <a:cubicBezTo>
                    <a:pt x="3185" y="3769"/>
                    <a:pt x="3200" y="3716"/>
                    <a:pt x="3247" y="3748"/>
                  </a:cubicBezTo>
                  <a:cubicBezTo>
                    <a:pt x="3294" y="3781"/>
                    <a:pt x="3330" y="3757"/>
                    <a:pt x="3303" y="3722"/>
                  </a:cubicBezTo>
                  <a:cubicBezTo>
                    <a:pt x="3276" y="3686"/>
                    <a:pt x="3336" y="3669"/>
                    <a:pt x="3397" y="3663"/>
                  </a:cubicBezTo>
                  <a:cubicBezTo>
                    <a:pt x="3459" y="3657"/>
                    <a:pt x="3492" y="3624"/>
                    <a:pt x="3480" y="3577"/>
                  </a:cubicBezTo>
                  <a:cubicBezTo>
                    <a:pt x="3468" y="3530"/>
                    <a:pt x="3551" y="3533"/>
                    <a:pt x="3530" y="3574"/>
                  </a:cubicBezTo>
                  <a:cubicBezTo>
                    <a:pt x="3510" y="3615"/>
                    <a:pt x="3521" y="3657"/>
                    <a:pt x="3551" y="3627"/>
                  </a:cubicBezTo>
                  <a:cubicBezTo>
                    <a:pt x="3581" y="3598"/>
                    <a:pt x="3637" y="3618"/>
                    <a:pt x="3737" y="3589"/>
                  </a:cubicBezTo>
                  <a:cubicBezTo>
                    <a:pt x="3837" y="3559"/>
                    <a:pt x="3935" y="3477"/>
                    <a:pt x="3958" y="3397"/>
                  </a:cubicBezTo>
                  <a:cubicBezTo>
                    <a:pt x="3982" y="3317"/>
                    <a:pt x="4097" y="3326"/>
                    <a:pt x="4082" y="3273"/>
                  </a:cubicBezTo>
                  <a:cubicBezTo>
                    <a:pt x="4068" y="3220"/>
                    <a:pt x="4103" y="3199"/>
                    <a:pt x="4177" y="3235"/>
                  </a:cubicBezTo>
                  <a:cubicBezTo>
                    <a:pt x="4251" y="3270"/>
                    <a:pt x="4191" y="3211"/>
                    <a:pt x="4274" y="3211"/>
                  </a:cubicBezTo>
                  <a:cubicBezTo>
                    <a:pt x="4357" y="3211"/>
                    <a:pt x="4342" y="3182"/>
                    <a:pt x="4422" y="3179"/>
                  </a:cubicBezTo>
                  <a:cubicBezTo>
                    <a:pt x="4501" y="3176"/>
                    <a:pt x="4708" y="3140"/>
                    <a:pt x="4779" y="3081"/>
                  </a:cubicBezTo>
                  <a:cubicBezTo>
                    <a:pt x="4850" y="3022"/>
                    <a:pt x="5000" y="2972"/>
                    <a:pt x="5062" y="2934"/>
                  </a:cubicBezTo>
                  <a:cubicBezTo>
                    <a:pt x="5124" y="2895"/>
                    <a:pt x="5139" y="2863"/>
                    <a:pt x="5101" y="2884"/>
                  </a:cubicBezTo>
                  <a:cubicBezTo>
                    <a:pt x="5062" y="2904"/>
                    <a:pt x="4982" y="2907"/>
                    <a:pt x="4923" y="2892"/>
                  </a:cubicBezTo>
                  <a:cubicBezTo>
                    <a:pt x="4864" y="2878"/>
                    <a:pt x="4770" y="2827"/>
                    <a:pt x="4702" y="2866"/>
                  </a:cubicBezTo>
                  <a:cubicBezTo>
                    <a:pt x="4634" y="2904"/>
                    <a:pt x="4676" y="2810"/>
                    <a:pt x="4732" y="2801"/>
                  </a:cubicBezTo>
                  <a:cubicBezTo>
                    <a:pt x="4788" y="2792"/>
                    <a:pt x="4764" y="2765"/>
                    <a:pt x="4749" y="2706"/>
                  </a:cubicBezTo>
                  <a:cubicBezTo>
                    <a:pt x="4735" y="2647"/>
                    <a:pt x="4844" y="2686"/>
                    <a:pt x="4891" y="2754"/>
                  </a:cubicBezTo>
                  <a:cubicBezTo>
                    <a:pt x="4938" y="2821"/>
                    <a:pt x="5030" y="2851"/>
                    <a:pt x="5109" y="2827"/>
                  </a:cubicBezTo>
                  <a:cubicBezTo>
                    <a:pt x="5189" y="2804"/>
                    <a:pt x="5112" y="2739"/>
                    <a:pt x="5145" y="2695"/>
                  </a:cubicBezTo>
                  <a:cubicBezTo>
                    <a:pt x="5177" y="2650"/>
                    <a:pt x="4900" y="2512"/>
                    <a:pt x="4885" y="2464"/>
                  </a:cubicBezTo>
                  <a:cubicBezTo>
                    <a:pt x="4870" y="2417"/>
                    <a:pt x="4956" y="2450"/>
                    <a:pt x="5033" y="2482"/>
                  </a:cubicBezTo>
                  <a:cubicBezTo>
                    <a:pt x="5109" y="2514"/>
                    <a:pt x="5127" y="2420"/>
                    <a:pt x="5127" y="2379"/>
                  </a:cubicBezTo>
                  <a:cubicBezTo>
                    <a:pt x="5127" y="2337"/>
                    <a:pt x="4962" y="2334"/>
                    <a:pt x="4888" y="2376"/>
                  </a:cubicBezTo>
                  <a:cubicBezTo>
                    <a:pt x="4814" y="2417"/>
                    <a:pt x="4743" y="2323"/>
                    <a:pt x="4844" y="2311"/>
                  </a:cubicBezTo>
                  <a:cubicBezTo>
                    <a:pt x="4944" y="2299"/>
                    <a:pt x="4853" y="2258"/>
                    <a:pt x="4882" y="2228"/>
                  </a:cubicBezTo>
                  <a:cubicBezTo>
                    <a:pt x="4912" y="2199"/>
                    <a:pt x="5039" y="2314"/>
                    <a:pt x="5103" y="2293"/>
                  </a:cubicBezTo>
                  <a:cubicBezTo>
                    <a:pt x="5168" y="2273"/>
                    <a:pt x="5216" y="2296"/>
                    <a:pt x="5272" y="2252"/>
                  </a:cubicBezTo>
                  <a:cubicBezTo>
                    <a:pt x="5328" y="2208"/>
                    <a:pt x="5171" y="2166"/>
                    <a:pt x="5139" y="2128"/>
                  </a:cubicBezTo>
                  <a:cubicBezTo>
                    <a:pt x="5106" y="2089"/>
                    <a:pt x="5301" y="2104"/>
                    <a:pt x="5360" y="2107"/>
                  </a:cubicBezTo>
                  <a:cubicBezTo>
                    <a:pt x="5419" y="2110"/>
                    <a:pt x="5434" y="2022"/>
                    <a:pt x="5387" y="2039"/>
                  </a:cubicBezTo>
                  <a:cubicBezTo>
                    <a:pt x="5340" y="2057"/>
                    <a:pt x="5171" y="1980"/>
                    <a:pt x="5207" y="1927"/>
                  </a:cubicBezTo>
                  <a:cubicBezTo>
                    <a:pt x="5242" y="1874"/>
                    <a:pt x="5307" y="1936"/>
                    <a:pt x="5381" y="1898"/>
                  </a:cubicBezTo>
                  <a:cubicBezTo>
                    <a:pt x="5455" y="1859"/>
                    <a:pt x="5387" y="1715"/>
                    <a:pt x="5334" y="1715"/>
                  </a:cubicBezTo>
                  <a:cubicBezTo>
                    <a:pt x="5281" y="1715"/>
                    <a:pt x="5157" y="1697"/>
                    <a:pt x="5157" y="1670"/>
                  </a:cubicBezTo>
                  <a:cubicBezTo>
                    <a:pt x="5157" y="1644"/>
                    <a:pt x="5053" y="1620"/>
                    <a:pt x="5083" y="1594"/>
                  </a:cubicBezTo>
                  <a:cubicBezTo>
                    <a:pt x="5112" y="1567"/>
                    <a:pt x="5151" y="1626"/>
                    <a:pt x="5219" y="1576"/>
                  </a:cubicBezTo>
                  <a:cubicBezTo>
                    <a:pt x="5286" y="1526"/>
                    <a:pt x="5428" y="1588"/>
                    <a:pt x="5490" y="1576"/>
                  </a:cubicBezTo>
                  <a:cubicBezTo>
                    <a:pt x="5552" y="1564"/>
                    <a:pt x="5464" y="1449"/>
                    <a:pt x="5428" y="1470"/>
                  </a:cubicBezTo>
                  <a:cubicBezTo>
                    <a:pt x="5393" y="1490"/>
                    <a:pt x="5272" y="1496"/>
                    <a:pt x="5263" y="1434"/>
                  </a:cubicBezTo>
                  <a:cubicBezTo>
                    <a:pt x="5254" y="1372"/>
                    <a:pt x="5378" y="1434"/>
                    <a:pt x="5399" y="1405"/>
                  </a:cubicBezTo>
                  <a:cubicBezTo>
                    <a:pt x="5419" y="1375"/>
                    <a:pt x="5227" y="1299"/>
                    <a:pt x="5198" y="1360"/>
                  </a:cubicBezTo>
                  <a:cubicBezTo>
                    <a:pt x="5168" y="1422"/>
                    <a:pt x="5062" y="1402"/>
                    <a:pt x="5118" y="1366"/>
                  </a:cubicBezTo>
                  <a:cubicBezTo>
                    <a:pt x="5174" y="1331"/>
                    <a:pt x="5186" y="1231"/>
                    <a:pt x="5180" y="1180"/>
                  </a:cubicBezTo>
                  <a:cubicBezTo>
                    <a:pt x="5174" y="1130"/>
                    <a:pt x="5381" y="1127"/>
                    <a:pt x="5357" y="1045"/>
                  </a:cubicBezTo>
                  <a:cubicBezTo>
                    <a:pt x="5334" y="962"/>
                    <a:pt x="5455" y="944"/>
                    <a:pt x="5523" y="944"/>
                  </a:cubicBezTo>
                  <a:cubicBezTo>
                    <a:pt x="5590" y="944"/>
                    <a:pt x="5520" y="856"/>
                    <a:pt x="5455" y="865"/>
                  </a:cubicBezTo>
                  <a:cubicBezTo>
                    <a:pt x="5390" y="873"/>
                    <a:pt x="5322" y="947"/>
                    <a:pt x="5289" y="918"/>
                  </a:cubicBezTo>
                  <a:cubicBezTo>
                    <a:pt x="5257" y="888"/>
                    <a:pt x="5366" y="835"/>
                    <a:pt x="5425" y="835"/>
                  </a:cubicBezTo>
                  <a:cubicBezTo>
                    <a:pt x="5484" y="835"/>
                    <a:pt x="5626" y="829"/>
                    <a:pt x="5676" y="800"/>
                  </a:cubicBezTo>
                  <a:cubicBezTo>
                    <a:pt x="5726" y="770"/>
                    <a:pt x="5588" y="744"/>
                    <a:pt x="5493" y="755"/>
                  </a:cubicBezTo>
                  <a:cubicBezTo>
                    <a:pt x="5399" y="767"/>
                    <a:pt x="5399" y="726"/>
                    <a:pt x="5540" y="723"/>
                  </a:cubicBezTo>
                  <a:cubicBezTo>
                    <a:pt x="5682" y="720"/>
                    <a:pt x="5658" y="690"/>
                    <a:pt x="5759" y="679"/>
                  </a:cubicBezTo>
                  <a:cubicBezTo>
                    <a:pt x="5859" y="667"/>
                    <a:pt x="5827" y="626"/>
                    <a:pt x="5889" y="623"/>
                  </a:cubicBezTo>
                  <a:cubicBezTo>
                    <a:pt x="5951" y="620"/>
                    <a:pt x="6113" y="552"/>
                    <a:pt x="6113" y="519"/>
                  </a:cubicBezTo>
                  <a:cubicBezTo>
                    <a:pt x="6113" y="487"/>
                    <a:pt x="5880" y="422"/>
                    <a:pt x="5771" y="422"/>
                  </a:cubicBezTo>
                  <a:close/>
                  <a:moveTo>
                    <a:pt x="2093" y="2993"/>
                  </a:moveTo>
                  <a:cubicBezTo>
                    <a:pt x="2096" y="2945"/>
                    <a:pt x="2043" y="2975"/>
                    <a:pt x="2013" y="2919"/>
                  </a:cubicBezTo>
                  <a:cubicBezTo>
                    <a:pt x="1984" y="2863"/>
                    <a:pt x="1833" y="2840"/>
                    <a:pt x="1818" y="2884"/>
                  </a:cubicBezTo>
                  <a:cubicBezTo>
                    <a:pt x="1813" y="2901"/>
                    <a:pt x="1765" y="2928"/>
                    <a:pt x="1804" y="2969"/>
                  </a:cubicBezTo>
                  <a:cubicBezTo>
                    <a:pt x="1842" y="3010"/>
                    <a:pt x="1869" y="2993"/>
                    <a:pt x="1913" y="3034"/>
                  </a:cubicBezTo>
                  <a:cubicBezTo>
                    <a:pt x="1957" y="3075"/>
                    <a:pt x="2090" y="3040"/>
                    <a:pt x="2093" y="29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4" name="Freeform 136"/>
            <p:cNvSpPr>
              <a:spLocks noEditPoints="1"/>
            </p:cNvSpPr>
            <p:nvPr/>
          </p:nvSpPr>
          <p:spPr bwMode="auto">
            <a:xfrm>
              <a:off x="12076113" y="5435600"/>
              <a:ext cx="230188" cy="219075"/>
            </a:xfrm>
            <a:custGeom>
              <a:avLst/>
              <a:gdLst>
                <a:gd name="T0" fmla="*/ 244 w 481"/>
                <a:gd name="T1" fmla="*/ 170 h 456"/>
                <a:gd name="T2" fmla="*/ 241 w 481"/>
                <a:gd name="T3" fmla="*/ 101 h 456"/>
                <a:gd name="T4" fmla="*/ 251 w 481"/>
                <a:gd name="T5" fmla="*/ 15 h 456"/>
                <a:gd name="T6" fmla="*/ 179 w 481"/>
                <a:gd name="T7" fmla="*/ 55 h 456"/>
                <a:gd name="T8" fmla="*/ 120 w 481"/>
                <a:gd name="T9" fmla="*/ 86 h 456"/>
                <a:gd name="T10" fmla="*/ 124 w 481"/>
                <a:gd name="T11" fmla="*/ 130 h 456"/>
                <a:gd name="T12" fmla="*/ 67 w 481"/>
                <a:gd name="T13" fmla="*/ 101 h 456"/>
                <a:gd name="T14" fmla="*/ 17 w 481"/>
                <a:gd name="T15" fmla="*/ 173 h 456"/>
                <a:gd name="T16" fmla="*/ 17 w 481"/>
                <a:gd name="T17" fmla="*/ 286 h 456"/>
                <a:gd name="T18" fmla="*/ 55 w 481"/>
                <a:gd name="T19" fmla="*/ 374 h 456"/>
                <a:gd name="T20" fmla="*/ 70 w 481"/>
                <a:gd name="T21" fmla="*/ 418 h 456"/>
                <a:gd name="T22" fmla="*/ 161 w 481"/>
                <a:gd name="T23" fmla="*/ 427 h 456"/>
                <a:gd name="T24" fmla="*/ 198 w 481"/>
                <a:gd name="T25" fmla="*/ 426 h 456"/>
                <a:gd name="T26" fmla="*/ 158 w 481"/>
                <a:gd name="T27" fmla="*/ 372 h 456"/>
                <a:gd name="T28" fmla="*/ 210 w 481"/>
                <a:gd name="T29" fmla="*/ 382 h 456"/>
                <a:gd name="T30" fmla="*/ 281 w 481"/>
                <a:gd name="T31" fmla="*/ 381 h 456"/>
                <a:gd name="T32" fmla="*/ 245 w 481"/>
                <a:gd name="T33" fmla="*/ 319 h 456"/>
                <a:gd name="T34" fmla="*/ 200 w 481"/>
                <a:gd name="T35" fmla="*/ 313 h 456"/>
                <a:gd name="T36" fmla="*/ 228 w 481"/>
                <a:gd name="T37" fmla="*/ 251 h 456"/>
                <a:gd name="T38" fmla="*/ 291 w 481"/>
                <a:gd name="T39" fmla="*/ 217 h 456"/>
                <a:gd name="T40" fmla="*/ 244 w 481"/>
                <a:gd name="T41" fmla="*/ 170 h 456"/>
                <a:gd name="T42" fmla="*/ 467 w 481"/>
                <a:gd name="T43" fmla="*/ 260 h 456"/>
                <a:gd name="T44" fmla="*/ 433 w 481"/>
                <a:gd name="T45" fmla="*/ 284 h 456"/>
                <a:gd name="T46" fmla="*/ 399 w 481"/>
                <a:gd name="T47" fmla="*/ 260 h 456"/>
                <a:gd name="T48" fmla="*/ 334 w 481"/>
                <a:gd name="T49" fmla="*/ 288 h 456"/>
                <a:gd name="T50" fmla="*/ 372 w 481"/>
                <a:gd name="T51" fmla="*/ 379 h 456"/>
                <a:gd name="T52" fmla="*/ 344 w 481"/>
                <a:gd name="T53" fmla="*/ 406 h 456"/>
                <a:gd name="T54" fmla="*/ 371 w 481"/>
                <a:gd name="T55" fmla="*/ 450 h 456"/>
                <a:gd name="T56" fmla="*/ 443 w 481"/>
                <a:gd name="T57" fmla="*/ 368 h 456"/>
                <a:gd name="T58" fmla="*/ 467 w 481"/>
                <a:gd name="T59" fmla="*/ 26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56">
                  <a:moveTo>
                    <a:pt x="244" y="170"/>
                  </a:moveTo>
                  <a:cubicBezTo>
                    <a:pt x="229" y="163"/>
                    <a:pt x="223" y="115"/>
                    <a:pt x="241" y="101"/>
                  </a:cubicBezTo>
                  <a:cubicBezTo>
                    <a:pt x="259" y="86"/>
                    <a:pt x="266" y="30"/>
                    <a:pt x="251" y="15"/>
                  </a:cubicBezTo>
                  <a:cubicBezTo>
                    <a:pt x="237" y="0"/>
                    <a:pt x="183" y="15"/>
                    <a:pt x="179" y="55"/>
                  </a:cubicBezTo>
                  <a:cubicBezTo>
                    <a:pt x="174" y="95"/>
                    <a:pt x="132" y="77"/>
                    <a:pt x="120" y="86"/>
                  </a:cubicBezTo>
                  <a:cubicBezTo>
                    <a:pt x="108" y="95"/>
                    <a:pt x="143" y="112"/>
                    <a:pt x="124" y="130"/>
                  </a:cubicBezTo>
                  <a:cubicBezTo>
                    <a:pt x="105" y="148"/>
                    <a:pt x="98" y="103"/>
                    <a:pt x="67" y="101"/>
                  </a:cubicBezTo>
                  <a:cubicBezTo>
                    <a:pt x="36" y="98"/>
                    <a:pt x="33" y="148"/>
                    <a:pt x="17" y="173"/>
                  </a:cubicBezTo>
                  <a:cubicBezTo>
                    <a:pt x="0" y="198"/>
                    <a:pt x="11" y="251"/>
                    <a:pt x="17" y="286"/>
                  </a:cubicBezTo>
                  <a:cubicBezTo>
                    <a:pt x="22" y="322"/>
                    <a:pt x="65" y="344"/>
                    <a:pt x="55" y="374"/>
                  </a:cubicBezTo>
                  <a:cubicBezTo>
                    <a:pt x="50" y="387"/>
                    <a:pt x="60" y="403"/>
                    <a:pt x="70" y="418"/>
                  </a:cubicBezTo>
                  <a:cubicBezTo>
                    <a:pt x="109" y="419"/>
                    <a:pt x="145" y="421"/>
                    <a:pt x="161" y="427"/>
                  </a:cubicBezTo>
                  <a:cubicBezTo>
                    <a:pt x="168" y="429"/>
                    <a:pt x="181" y="428"/>
                    <a:pt x="198" y="426"/>
                  </a:cubicBezTo>
                  <a:cubicBezTo>
                    <a:pt x="185" y="405"/>
                    <a:pt x="156" y="387"/>
                    <a:pt x="158" y="372"/>
                  </a:cubicBezTo>
                  <a:cubicBezTo>
                    <a:pt x="161" y="352"/>
                    <a:pt x="189" y="365"/>
                    <a:pt x="210" y="382"/>
                  </a:cubicBezTo>
                  <a:cubicBezTo>
                    <a:pt x="231" y="400"/>
                    <a:pt x="276" y="403"/>
                    <a:pt x="281" y="381"/>
                  </a:cubicBezTo>
                  <a:cubicBezTo>
                    <a:pt x="283" y="367"/>
                    <a:pt x="273" y="304"/>
                    <a:pt x="245" y="319"/>
                  </a:cubicBezTo>
                  <a:cubicBezTo>
                    <a:pt x="217" y="334"/>
                    <a:pt x="210" y="328"/>
                    <a:pt x="200" y="313"/>
                  </a:cubicBezTo>
                  <a:cubicBezTo>
                    <a:pt x="189" y="298"/>
                    <a:pt x="220" y="275"/>
                    <a:pt x="228" y="251"/>
                  </a:cubicBezTo>
                  <a:cubicBezTo>
                    <a:pt x="235" y="227"/>
                    <a:pt x="284" y="236"/>
                    <a:pt x="291" y="217"/>
                  </a:cubicBezTo>
                  <a:cubicBezTo>
                    <a:pt x="299" y="198"/>
                    <a:pt x="259" y="177"/>
                    <a:pt x="244" y="170"/>
                  </a:cubicBezTo>
                  <a:close/>
                  <a:moveTo>
                    <a:pt x="467" y="260"/>
                  </a:moveTo>
                  <a:cubicBezTo>
                    <a:pt x="455" y="253"/>
                    <a:pt x="446" y="281"/>
                    <a:pt x="433" y="284"/>
                  </a:cubicBezTo>
                  <a:cubicBezTo>
                    <a:pt x="419" y="286"/>
                    <a:pt x="405" y="227"/>
                    <a:pt x="399" y="260"/>
                  </a:cubicBezTo>
                  <a:cubicBezTo>
                    <a:pt x="393" y="292"/>
                    <a:pt x="363" y="247"/>
                    <a:pt x="334" y="288"/>
                  </a:cubicBezTo>
                  <a:cubicBezTo>
                    <a:pt x="304" y="329"/>
                    <a:pt x="352" y="366"/>
                    <a:pt x="372" y="379"/>
                  </a:cubicBezTo>
                  <a:cubicBezTo>
                    <a:pt x="393" y="393"/>
                    <a:pt x="371" y="412"/>
                    <a:pt x="344" y="406"/>
                  </a:cubicBezTo>
                  <a:cubicBezTo>
                    <a:pt x="318" y="400"/>
                    <a:pt x="334" y="444"/>
                    <a:pt x="371" y="450"/>
                  </a:cubicBezTo>
                  <a:cubicBezTo>
                    <a:pt x="408" y="456"/>
                    <a:pt x="447" y="385"/>
                    <a:pt x="443" y="368"/>
                  </a:cubicBezTo>
                  <a:cubicBezTo>
                    <a:pt x="439" y="350"/>
                    <a:pt x="481" y="269"/>
                    <a:pt x="467" y="26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5" name="Freeform 137"/>
            <p:cNvSpPr>
              <a:spLocks noEditPoints="1"/>
            </p:cNvSpPr>
            <p:nvPr/>
          </p:nvSpPr>
          <p:spPr bwMode="auto">
            <a:xfrm>
              <a:off x="12231688" y="4560888"/>
              <a:ext cx="596900" cy="1046162"/>
            </a:xfrm>
            <a:custGeom>
              <a:avLst/>
              <a:gdLst>
                <a:gd name="T0" fmla="*/ 1213 w 1246"/>
                <a:gd name="T1" fmla="*/ 465 h 2184"/>
                <a:gd name="T2" fmla="*/ 1194 w 1246"/>
                <a:gd name="T3" fmla="*/ 290 h 2184"/>
                <a:gd name="T4" fmla="*/ 1047 w 1246"/>
                <a:gd name="T5" fmla="*/ 109 h 2184"/>
                <a:gd name="T6" fmla="*/ 871 w 1246"/>
                <a:gd name="T7" fmla="*/ 100 h 2184"/>
                <a:gd name="T8" fmla="*/ 701 w 1246"/>
                <a:gd name="T9" fmla="*/ 100 h 2184"/>
                <a:gd name="T10" fmla="*/ 601 w 1246"/>
                <a:gd name="T11" fmla="*/ 199 h 2184"/>
                <a:gd name="T12" fmla="*/ 497 w 1246"/>
                <a:gd name="T13" fmla="*/ 328 h 2184"/>
                <a:gd name="T14" fmla="*/ 421 w 1246"/>
                <a:gd name="T15" fmla="*/ 456 h 2184"/>
                <a:gd name="T16" fmla="*/ 326 w 1246"/>
                <a:gd name="T17" fmla="*/ 531 h 2184"/>
                <a:gd name="T18" fmla="*/ 255 w 1246"/>
                <a:gd name="T19" fmla="*/ 749 h 2184"/>
                <a:gd name="T20" fmla="*/ 279 w 1246"/>
                <a:gd name="T21" fmla="*/ 859 h 2184"/>
                <a:gd name="T22" fmla="*/ 113 w 1246"/>
                <a:gd name="T23" fmla="*/ 930 h 2184"/>
                <a:gd name="T24" fmla="*/ 103 w 1246"/>
                <a:gd name="T25" fmla="*/ 1129 h 2184"/>
                <a:gd name="T26" fmla="*/ 165 w 1246"/>
                <a:gd name="T27" fmla="*/ 1295 h 2184"/>
                <a:gd name="T28" fmla="*/ 132 w 1246"/>
                <a:gd name="T29" fmla="*/ 1394 h 2184"/>
                <a:gd name="T30" fmla="*/ 70 w 1246"/>
                <a:gd name="T31" fmla="*/ 1513 h 2184"/>
                <a:gd name="T32" fmla="*/ 32 w 1246"/>
                <a:gd name="T33" fmla="*/ 1660 h 2184"/>
                <a:gd name="T34" fmla="*/ 1 w 1246"/>
                <a:gd name="T35" fmla="*/ 1665 h 2184"/>
                <a:gd name="T36" fmla="*/ 81 w 1246"/>
                <a:gd name="T37" fmla="*/ 1868 h 2184"/>
                <a:gd name="T38" fmla="*/ 151 w 1246"/>
                <a:gd name="T39" fmla="*/ 2034 h 2184"/>
                <a:gd name="T40" fmla="*/ 181 w 1246"/>
                <a:gd name="T41" fmla="*/ 2164 h 2184"/>
                <a:gd name="T42" fmla="*/ 296 w 1246"/>
                <a:gd name="T43" fmla="*/ 2103 h 2184"/>
                <a:gd name="T44" fmla="*/ 410 w 1246"/>
                <a:gd name="T45" fmla="*/ 2063 h 2184"/>
                <a:gd name="T46" fmla="*/ 503 w 1246"/>
                <a:gd name="T47" fmla="*/ 2032 h 2184"/>
                <a:gd name="T48" fmla="*/ 523 w 1246"/>
                <a:gd name="T49" fmla="*/ 1944 h 2184"/>
                <a:gd name="T50" fmla="*/ 538 w 1246"/>
                <a:gd name="T51" fmla="*/ 1733 h 2184"/>
                <a:gd name="T52" fmla="*/ 684 w 1246"/>
                <a:gd name="T53" fmla="*/ 1588 h 2184"/>
                <a:gd name="T54" fmla="*/ 649 w 1246"/>
                <a:gd name="T55" fmla="*/ 1402 h 2184"/>
                <a:gd name="T56" fmla="*/ 566 w 1246"/>
                <a:gd name="T57" fmla="*/ 1271 h 2184"/>
                <a:gd name="T58" fmla="*/ 630 w 1246"/>
                <a:gd name="T59" fmla="*/ 1097 h 2184"/>
                <a:gd name="T60" fmla="*/ 746 w 1246"/>
                <a:gd name="T61" fmla="*/ 973 h 2184"/>
                <a:gd name="T62" fmla="*/ 994 w 1246"/>
                <a:gd name="T63" fmla="*/ 803 h 2184"/>
                <a:gd name="T64" fmla="*/ 1022 w 1246"/>
                <a:gd name="T65" fmla="*/ 626 h 2184"/>
                <a:gd name="T66" fmla="*/ 1192 w 1246"/>
                <a:gd name="T67" fmla="*/ 564 h 2184"/>
                <a:gd name="T68" fmla="*/ 1232 w 1246"/>
                <a:gd name="T69" fmla="*/ 517 h 2184"/>
                <a:gd name="T70" fmla="*/ 665 w 1246"/>
                <a:gd name="T71" fmla="*/ 194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6" h="2184">
                  <a:moveTo>
                    <a:pt x="1232" y="517"/>
                  </a:moveTo>
                  <a:cubicBezTo>
                    <a:pt x="1218" y="503"/>
                    <a:pt x="1189" y="465"/>
                    <a:pt x="1213" y="465"/>
                  </a:cubicBezTo>
                  <a:cubicBezTo>
                    <a:pt x="1237" y="465"/>
                    <a:pt x="1246" y="394"/>
                    <a:pt x="1218" y="380"/>
                  </a:cubicBezTo>
                  <a:cubicBezTo>
                    <a:pt x="1189" y="365"/>
                    <a:pt x="1218" y="304"/>
                    <a:pt x="1194" y="290"/>
                  </a:cubicBezTo>
                  <a:cubicBezTo>
                    <a:pt x="1170" y="275"/>
                    <a:pt x="1184" y="228"/>
                    <a:pt x="1189" y="195"/>
                  </a:cubicBezTo>
                  <a:cubicBezTo>
                    <a:pt x="1194" y="162"/>
                    <a:pt x="1099" y="133"/>
                    <a:pt x="1047" y="109"/>
                  </a:cubicBezTo>
                  <a:cubicBezTo>
                    <a:pt x="995" y="86"/>
                    <a:pt x="971" y="48"/>
                    <a:pt x="928" y="24"/>
                  </a:cubicBezTo>
                  <a:cubicBezTo>
                    <a:pt x="886" y="0"/>
                    <a:pt x="871" y="62"/>
                    <a:pt x="871" y="100"/>
                  </a:cubicBezTo>
                  <a:cubicBezTo>
                    <a:pt x="871" y="138"/>
                    <a:pt x="833" y="143"/>
                    <a:pt x="805" y="119"/>
                  </a:cubicBezTo>
                  <a:cubicBezTo>
                    <a:pt x="777" y="95"/>
                    <a:pt x="743" y="119"/>
                    <a:pt x="701" y="100"/>
                  </a:cubicBezTo>
                  <a:cubicBezTo>
                    <a:pt x="658" y="81"/>
                    <a:pt x="677" y="143"/>
                    <a:pt x="677" y="171"/>
                  </a:cubicBezTo>
                  <a:cubicBezTo>
                    <a:pt x="677" y="199"/>
                    <a:pt x="630" y="199"/>
                    <a:pt x="601" y="199"/>
                  </a:cubicBezTo>
                  <a:cubicBezTo>
                    <a:pt x="573" y="199"/>
                    <a:pt x="525" y="223"/>
                    <a:pt x="525" y="256"/>
                  </a:cubicBezTo>
                  <a:cubicBezTo>
                    <a:pt x="525" y="290"/>
                    <a:pt x="483" y="309"/>
                    <a:pt x="497" y="328"/>
                  </a:cubicBezTo>
                  <a:cubicBezTo>
                    <a:pt x="511" y="346"/>
                    <a:pt x="492" y="365"/>
                    <a:pt x="473" y="380"/>
                  </a:cubicBezTo>
                  <a:cubicBezTo>
                    <a:pt x="454" y="394"/>
                    <a:pt x="435" y="441"/>
                    <a:pt x="421" y="456"/>
                  </a:cubicBezTo>
                  <a:cubicBezTo>
                    <a:pt x="407" y="470"/>
                    <a:pt x="430" y="493"/>
                    <a:pt x="402" y="512"/>
                  </a:cubicBezTo>
                  <a:cubicBezTo>
                    <a:pt x="374" y="531"/>
                    <a:pt x="340" y="517"/>
                    <a:pt x="326" y="531"/>
                  </a:cubicBezTo>
                  <a:cubicBezTo>
                    <a:pt x="312" y="546"/>
                    <a:pt x="326" y="579"/>
                    <a:pt x="321" y="622"/>
                  </a:cubicBezTo>
                  <a:cubicBezTo>
                    <a:pt x="317" y="664"/>
                    <a:pt x="283" y="712"/>
                    <a:pt x="255" y="749"/>
                  </a:cubicBezTo>
                  <a:cubicBezTo>
                    <a:pt x="227" y="787"/>
                    <a:pt x="265" y="797"/>
                    <a:pt x="279" y="802"/>
                  </a:cubicBezTo>
                  <a:cubicBezTo>
                    <a:pt x="293" y="806"/>
                    <a:pt x="293" y="830"/>
                    <a:pt x="279" y="859"/>
                  </a:cubicBezTo>
                  <a:cubicBezTo>
                    <a:pt x="265" y="887"/>
                    <a:pt x="231" y="868"/>
                    <a:pt x="212" y="863"/>
                  </a:cubicBezTo>
                  <a:cubicBezTo>
                    <a:pt x="193" y="859"/>
                    <a:pt x="141" y="882"/>
                    <a:pt x="113" y="930"/>
                  </a:cubicBezTo>
                  <a:cubicBezTo>
                    <a:pt x="84" y="977"/>
                    <a:pt x="94" y="1006"/>
                    <a:pt x="103" y="1029"/>
                  </a:cubicBezTo>
                  <a:cubicBezTo>
                    <a:pt x="113" y="1053"/>
                    <a:pt x="80" y="1081"/>
                    <a:pt x="103" y="1129"/>
                  </a:cubicBezTo>
                  <a:cubicBezTo>
                    <a:pt x="127" y="1176"/>
                    <a:pt x="94" y="1186"/>
                    <a:pt x="99" y="1224"/>
                  </a:cubicBezTo>
                  <a:cubicBezTo>
                    <a:pt x="103" y="1262"/>
                    <a:pt x="160" y="1257"/>
                    <a:pt x="165" y="1295"/>
                  </a:cubicBezTo>
                  <a:cubicBezTo>
                    <a:pt x="170" y="1333"/>
                    <a:pt x="146" y="1347"/>
                    <a:pt x="127" y="1347"/>
                  </a:cubicBezTo>
                  <a:cubicBezTo>
                    <a:pt x="108" y="1347"/>
                    <a:pt x="113" y="1385"/>
                    <a:pt x="132" y="1394"/>
                  </a:cubicBezTo>
                  <a:cubicBezTo>
                    <a:pt x="151" y="1404"/>
                    <a:pt x="146" y="1470"/>
                    <a:pt x="137" y="1489"/>
                  </a:cubicBezTo>
                  <a:cubicBezTo>
                    <a:pt x="127" y="1508"/>
                    <a:pt x="65" y="1489"/>
                    <a:pt x="70" y="1513"/>
                  </a:cubicBezTo>
                  <a:cubicBezTo>
                    <a:pt x="75" y="1537"/>
                    <a:pt x="56" y="1575"/>
                    <a:pt x="56" y="1594"/>
                  </a:cubicBezTo>
                  <a:cubicBezTo>
                    <a:pt x="56" y="1613"/>
                    <a:pt x="51" y="1674"/>
                    <a:pt x="32" y="1660"/>
                  </a:cubicBezTo>
                  <a:cubicBezTo>
                    <a:pt x="25" y="1654"/>
                    <a:pt x="13" y="1654"/>
                    <a:pt x="1" y="1655"/>
                  </a:cubicBezTo>
                  <a:cubicBezTo>
                    <a:pt x="1" y="1658"/>
                    <a:pt x="1" y="1661"/>
                    <a:pt x="1" y="1665"/>
                  </a:cubicBezTo>
                  <a:cubicBezTo>
                    <a:pt x="0" y="1702"/>
                    <a:pt x="13" y="1739"/>
                    <a:pt x="45" y="1765"/>
                  </a:cubicBezTo>
                  <a:cubicBezTo>
                    <a:pt x="78" y="1792"/>
                    <a:pt x="53" y="1832"/>
                    <a:pt x="81" y="1868"/>
                  </a:cubicBezTo>
                  <a:cubicBezTo>
                    <a:pt x="109" y="1905"/>
                    <a:pt x="100" y="1932"/>
                    <a:pt x="131" y="1959"/>
                  </a:cubicBezTo>
                  <a:cubicBezTo>
                    <a:pt x="162" y="1985"/>
                    <a:pt x="165" y="2000"/>
                    <a:pt x="151" y="2034"/>
                  </a:cubicBezTo>
                  <a:cubicBezTo>
                    <a:pt x="138" y="2068"/>
                    <a:pt x="178" y="2059"/>
                    <a:pt x="179" y="2080"/>
                  </a:cubicBezTo>
                  <a:cubicBezTo>
                    <a:pt x="181" y="2100"/>
                    <a:pt x="171" y="2143"/>
                    <a:pt x="181" y="2164"/>
                  </a:cubicBezTo>
                  <a:cubicBezTo>
                    <a:pt x="191" y="2184"/>
                    <a:pt x="212" y="2164"/>
                    <a:pt x="259" y="2162"/>
                  </a:cubicBezTo>
                  <a:cubicBezTo>
                    <a:pt x="306" y="2161"/>
                    <a:pt x="295" y="2131"/>
                    <a:pt x="296" y="2103"/>
                  </a:cubicBezTo>
                  <a:cubicBezTo>
                    <a:pt x="298" y="2075"/>
                    <a:pt x="321" y="2088"/>
                    <a:pt x="327" y="2071"/>
                  </a:cubicBezTo>
                  <a:cubicBezTo>
                    <a:pt x="333" y="2053"/>
                    <a:pt x="376" y="2049"/>
                    <a:pt x="410" y="2063"/>
                  </a:cubicBezTo>
                  <a:cubicBezTo>
                    <a:pt x="444" y="2078"/>
                    <a:pt x="461" y="2053"/>
                    <a:pt x="467" y="2018"/>
                  </a:cubicBezTo>
                  <a:cubicBezTo>
                    <a:pt x="473" y="1982"/>
                    <a:pt x="492" y="2025"/>
                    <a:pt x="503" y="2032"/>
                  </a:cubicBezTo>
                  <a:cubicBezTo>
                    <a:pt x="513" y="2040"/>
                    <a:pt x="544" y="1978"/>
                    <a:pt x="559" y="1938"/>
                  </a:cubicBezTo>
                  <a:cubicBezTo>
                    <a:pt x="573" y="1898"/>
                    <a:pt x="557" y="1905"/>
                    <a:pt x="523" y="1944"/>
                  </a:cubicBezTo>
                  <a:cubicBezTo>
                    <a:pt x="489" y="1982"/>
                    <a:pt x="509" y="1905"/>
                    <a:pt x="522" y="1874"/>
                  </a:cubicBezTo>
                  <a:cubicBezTo>
                    <a:pt x="535" y="1843"/>
                    <a:pt x="534" y="1753"/>
                    <a:pt x="538" y="1733"/>
                  </a:cubicBezTo>
                  <a:cubicBezTo>
                    <a:pt x="543" y="1712"/>
                    <a:pt x="551" y="1681"/>
                    <a:pt x="594" y="1672"/>
                  </a:cubicBezTo>
                  <a:cubicBezTo>
                    <a:pt x="637" y="1663"/>
                    <a:pt x="693" y="1610"/>
                    <a:pt x="684" y="1588"/>
                  </a:cubicBezTo>
                  <a:cubicBezTo>
                    <a:pt x="675" y="1566"/>
                    <a:pt x="743" y="1529"/>
                    <a:pt x="743" y="1507"/>
                  </a:cubicBezTo>
                  <a:cubicBezTo>
                    <a:pt x="743" y="1485"/>
                    <a:pt x="672" y="1417"/>
                    <a:pt x="649" y="1402"/>
                  </a:cubicBezTo>
                  <a:cubicBezTo>
                    <a:pt x="625" y="1387"/>
                    <a:pt x="574" y="1399"/>
                    <a:pt x="578" y="1383"/>
                  </a:cubicBezTo>
                  <a:cubicBezTo>
                    <a:pt x="582" y="1367"/>
                    <a:pt x="572" y="1303"/>
                    <a:pt x="566" y="1271"/>
                  </a:cubicBezTo>
                  <a:cubicBezTo>
                    <a:pt x="560" y="1238"/>
                    <a:pt x="603" y="1204"/>
                    <a:pt x="603" y="1173"/>
                  </a:cubicBezTo>
                  <a:cubicBezTo>
                    <a:pt x="603" y="1142"/>
                    <a:pt x="602" y="1107"/>
                    <a:pt x="630" y="1097"/>
                  </a:cubicBezTo>
                  <a:cubicBezTo>
                    <a:pt x="658" y="1086"/>
                    <a:pt x="640" y="1060"/>
                    <a:pt x="677" y="1051"/>
                  </a:cubicBezTo>
                  <a:cubicBezTo>
                    <a:pt x="714" y="1042"/>
                    <a:pt x="706" y="989"/>
                    <a:pt x="746" y="973"/>
                  </a:cubicBezTo>
                  <a:cubicBezTo>
                    <a:pt x="786" y="957"/>
                    <a:pt x="789" y="943"/>
                    <a:pt x="841" y="918"/>
                  </a:cubicBezTo>
                  <a:cubicBezTo>
                    <a:pt x="892" y="893"/>
                    <a:pt x="979" y="834"/>
                    <a:pt x="994" y="803"/>
                  </a:cubicBezTo>
                  <a:cubicBezTo>
                    <a:pt x="1009" y="772"/>
                    <a:pt x="941" y="740"/>
                    <a:pt x="984" y="707"/>
                  </a:cubicBezTo>
                  <a:cubicBezTo>
                    <a:pt x="1027" y="675"/>
                    <a:pt x="991" y="638"/>
                    <a:pt x="1022" y="626"/>
                  </a:cubicBezTo>
                  <a:cubicBezTo>
                    <a:pt x="1053" y="614"/>
                    <a:pt x="1065" y="598"/>
                    <a:pt x="1087" y="574"/>
                  </a:cubicBezTo>
                  <a:cubicBezTo>
                    <a:pt x="1109" y="551"/>
                    <a:pt x="1139" y="573"/>
                    <a:pt x="1192" y="564"/>
                  </a:cubicBezTo>
                  <a:cubicBezTo>
                    <a:pt x="1211" y="561"/>
                    <a:pt x="1229" y="562"/>
                    <a:pt x="1246" y="566"/>
                  </a:cubicBezTo>
                  <a:cubicBezTo>
                    <a:pt x="1244" y="543"/>
                    <a:pt x="1238" y="524"/>
                    <a:pt x="1232" y="517"/>
                  </a:cubicBezTo>
                  <a:close/>
                  <a:moveTo>
                    <a:pt x="733" y="1815"/>
                  </a:moveTo>
                  <a:cubicBezTo>
                    <a:pt x="677" y="1817"/>
                    <a:pt x="651" y="1927"/>
                    <a:pt x="665" y="1945"/>
                  </a:cubicBezTo>
                  <a:cubicBezTo>
                    <a:pt x="677" y="1960"/>
                    <a:pt x="789" y="1814"/>
                    <a:pt x="733" y="18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6" name="Freeform 138"/>
            <p:cNvSpPr>
              <a:spLocks noEditPoints="1"/>
            </p:cNvSpPr>
            <p:nvPr/>
          </p:nvSpPr>
          <p:spPr bwMode="auto">
            <a:xfrm>
              <a:off x="12722225" y="5299075"/>
              <a:ext cx="300038" cy="147637"/>
            </a:xfrm>
            <a:custGeom>
              <a:avLst/>
              <a:gdLst>
                <a:gd name="T0" fmla="*/ 583 w 627"/>
                <a:gd name="T1" fmla="*/ 85 h 308"/>
                <a:gd name="T2" fmla="*/ 603 w 627"/>
                <a:gd name="T3" fmla="*/ 20 h 308"/>
                <a:gd name="T4" fmla="*/ 582 w 627"/>
                <a:gd name="T5" fmla="*/ 30 h 308"/>
                <a:gd name="T6" fmla="*/ 393 w 627"/>
                <a:gd name="T7" fmla="*/ 11 h 308"/>
                <a:gd name="T8" fmla="*/ 207 w 627"/>
                <a:gd name="T9" fmla="*/ 48 h 308"/>
                <a:gd name="T10" fmla="*/ 146 w 627"/>
                <a:gd name="T11" fmla="*/ 105 h 308"/>
                <a:gd name="T12" fmla="*/ 167 w 627"/>
                <a:gd name="T13" fmla="*/ 169 h 308"/>
                <a:gd name="T14" fmla="*/ 226 w 627"/>
                <a:gd name="T15" fmla="*/ 202 h 308"/>
                <a:gd name="T16" fmla="*/ 246 w 627"/>
                <a:gd name="T17" fmla="*/ 242 h 308"/>
                <a:gd name="T18" fmla="*/ 245 w 627"/>
                <a:gd name="T19" fmla="*/ 244 h 308"/>
                <a:gd name="T20" fmla="*/ 353 w 627"/>
                <a:gd name="T21" fmla="*/ 242 h 308"/>
                <a:gd name="T22" fmla="*/ 453 w 627"/>
                <a:gd name="T23" fmla="*/ 301 h 308"/>
                <a:gd name="T24" fmla="*/ 548 w 627"/>
                <a:gd name="T25" fmla="*/ 308 h 308"/>
                <a:gd name="T26" fmla="*/ 552 w 627"/>
                <a:gd name="T27" fmla="*/ 280 h 308"/>
                <a:gd name="T28" fmla="*/ 579 w 627"/>
                <a:gd name="T29" fmla="*/ 247 h 308"/>
                <a:gd name="T30" fmla="*/ 556 w 627"/>
                <a:gd name="T31" fmla="*/ 194 h 308"/>
                <a:gd name="T32" fmla="*/ 550 w 627"/>
                <a:gd name="T33" fmla="*/ 136 h 308"/>
                <a:gd name="T34" fmla="*/ 583 w 627"/>
                <a:gd name="T35" fmla="*/ 85 h 308"/>
                <a:gd name="T36" fmla="*/ 61 w 627"/>
                <a:gd name="T37" fmla="*/ 157 h 308"/>
                <a:gd name="T38" fmla="*/ 21 w 627"/>
                <a:gd name="T39" fmla="*/ 244 h 308"/>
                <a:gd name="T40" fmla="*/ 124 w 627"/>
                <a:gd name="T41" fmla="*/ 176 h 308"/>
                <a:gd name="T42" fmla="*/ 61 w 627"/>
                <a:gd name="T43" fmla="*/ 157 h 308"/>
                <a:gd name="T44" fmla="*/ 105 w 627"/>
                <a:gd name="T45" fmla="*/ 114 h 308"/>
                <a:gd name="T46" fmla="*/ 41 w 627"/>
                <a:gd name="T47" fmla="*/ 121 h 308"/>
                <a:gd name="T48" fmla="*/ 105 w 627"/>
                <a:gd name="T49" fmla="*/ 1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308">
                  <a:moveTo>
                    <a:pt x="583" y="85"/>
                  </a:moveTo>
                  <a:cubicBezTo>
                    <a:pt x="595" y="59"/>
                    <a:pt x="627" y="54"/>
                    <a:pt x="603" y="20"/>
                  </a:cubicBezTo>
                  <a:cubicBezTo>
                    <a:pt x="599" y="23"/>
                    <a:pt x="592" y="27"/>
                    <a:pt x="582" y="30"/>
                  </a:cubicBezTo>
                  <a:cubicBezTo>
                    <a:pt x="539" y="42"/>
                    <a:pt x="446" y="0"/>
                    <a:pt x="393" y="11"/>
                  </a:cubicBezTo>
                  <a:cubicBezTo>
                    <a:pt x="339" y="21"/>
                    <a:pt x="232" y="21"/>
                    <a:pt x="207" y="48"/>
                  </a:cubicBezTo>
                  <a:cubicBezTo>
                    <a:pt x="182" y="74"/>
                    <a:pt x="118" y="81"/>
                    <a:pt x="146" y="105"/>
                  </a:cubicBezTo>
                  <a:cubicBezTo>
                    <a:pt x="174" y="129"/>
                    <a:pt x="146" y="141"/>
                    <a:pt x="167" y="169"/>
                  </a:cubicBezTo>
                  <a:cubicBezTo>
                    <a:pt x="188" y="197"/>
                    <a:pt x="198" y="208"/>
                    <a:pt x="226" y="202"/>
                  </a:cubicBezTo>
                  <a:cubicBezTo>
                    <a:pt x="254" y="197"/>
                    <a:pt x="276" y="211"/>
                    <a:pt x="246" y="242"/>
                  </a:cubicBezTo>
                  <a:cubicBezTo>
                    <a:pt x="246" y="243"/>
                    <a:pt x="246" y="243"/>
                    <a:pt x="245" y="244"/>
                  </a:cubicBezTo>
                  <a:cubicBezTo>
                    <a:pt x="293" y="240"/>
                    <a:pt x="345" y="237"/>
                    <a:pt x="353" y="242"/>
                  </a:cubicBezTo>
                  <a:cubicBezTo>
                    <a:pt x="365" y="251"/>
                    <a:pt x="435" y="307"/>
                    <a:pt x="453" y="301"/>
                  </a:cubicBezTo>
                  <a:cubicBezTo>
                    <a:pt x="464" y="298"/>
                    <a:pt x="512" y="303"/>
                    <a:pt x="548" y="308"/>
                  </a:cubicBezTo>
                  <a:cubicBezTo>
                    <a:pt x="544" y="297"/>
                    <a:pt x="545" y="286"/>
                    <a:pt x="552" y="280"/>
                  </a:cubicBezTo>
                  <a:cubicBezTo>
                    <a:pt x="565" y="269"/>
                    <a:pt x="594" y="269"/>
                    <a:pt x="579" y="247"/>
                  </a:cubicBezTo>
                  <a:cubicBezTo>
                    <a:pt x="563" y="225"/>
                    <a:pt x="559" y="220"/>
                    <a:pt x="556" y="194"/>
                  </a:cubicBezTo>
                  <a:cubicBezTo>
                    <a:pt x="554" y="167"/>
                    <a:pt x="548" y="154"/>
                    <a:pt x="550" y="136"/>
                  </a:cubicBezTo>
                  <a:cubicBezTo>
                    <a:pt x="552" y="118"/>
                    <a:pt x="570" y="114"/>
                    <a:pt x="583" y="85"/>
                  </a:cubicBezTo>
                  <a:close/>
                  <a:moveTo>
                    <a:pt x="61" y="157"/>
                  </a:moveTo>
                  <a:cubicBezTo>
                    <a:pt x="7" y="172"/>
                    <a:pt x="0" y="245"/>
                    <a:pt x="21" y="244"/>
                  </a:cubicBezTo>
                  <a:cubicBezTo>
                    <a:pt x="47" y="242"/>
                    <a:pt x="108" y="192"/>
                    <a:pt x="124" y="176"/>
                  </a:cubicBezTo>
                  <a:cubicBezTo>
                    <a:pt x="140" y="160"/>
                    <a:pt x="114" y="142"/>
                    <a:pt x="61" y="157"/>
                  </a:cubicBezTo>
                  <a:close/>
                  <a:moveTo>
                    <a:pt x="105" y="114"/>
                  </a:moveTo>
                  <a:cubicBezTo>
                    <a:pt x="117" y="92"/>
                    <a:pt x="20" y="102"/>
                    <a:pt x="41" y="121"/>
                  </a:cubicBezTo>
                  <a:cubicBezTo>
                    <a:pt x="58" y="136"/>
                    <a:pt x="93" y="136"/>
                    <a:pt x="105" y="1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13276263" y="8345488"/>
              <a:ext cx="384175" cy="466725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13066713" y="8382000"/>
              <a:ext cx="260350" cy="269875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14352588" y="6226175"/>
              <a:ext cx="846138" cy="493712"/>
            </a:xfrm>
            <a:custGeom>
              <a:avLst/>
              <a:gdLst>
                <a:gd name="T0" fmla="*/ 1720 w 1767"/>
                <a:gd name="T1" fmla="*/ 579 h 1032"/>
                <a:gd name="T2" fmla="*/ 1582 w 1767"/>
                <a:gd name="T3" fmla="*/ 516 h 1032"/>
                <a:gd name="T4" fmla="*/ 1503 w 1767"/>
                <a:gd name="T5" fmla="*/ 520 h 1032"/>
                <a:gd name="T6" fmla="*/ 1408 w 1767"/>
                <a:gd name="T7" fmla="*/ 493 h 1032"/>
                <a:gd name="T8" fmla="*/ 1306 w 1767"/>
                <a:gd name="T9" fmla="*/ 571 h 1032"/>
                <a:gd name="T10" fmla="*/ 1259 w 1767"/>
                <a:gd name="T11" fmla="*/ 587 h 1032"/>
                <a:gd name="T12" fmla="*/ 1176 w 1767"/>
                <a:gd name="T13" fmla="*/ 536 h 1032"/>
                <a:gd name="T14" fmla="*/ 1089 w 1767"/>
                <a:gd name="T15" fmla="*/ 512 h 1032"/>
                <a:gd name="T16" fmla="*/ 1034 w 1767"/>
                <a:gd name="T17" fmla="*/ 410 h 1032"/>
                <a:gd name="T18" fmla="*/ 1010 w 1767"/>
                <a:gd name="T19" fmla="*/ 315 h 1032"/>
                <a:gd name="T20" fmla="*/ 932 w 1767"/>
                <a:gd name="T21" fmla="*/ 256 h 1032"/>
                <a:gd name="T22" fmla="*/ 731 w 1767"/>
                <a:gd name="T23" fmla="*/ 248 h 1032"/>
                <a:gd name="T24" fmla="*/ 600 w 1767"/>
                <a:gd name="T25" fmla="*/ 256 h 1032"/>
                <a:gd name="T26" fmla="*/ 484 w 1767"/>
                <a:gd name="T27" fmla="*/ 129 h 1032"/>
                <a:gd name="T28" fmla="*/ 454 w 1767"/>
                <a:gd name="T29" fmla="*/ 172 h 1032"/>
                <a:gd name="T30" fmla="*/ 333 w 1767"/>
                <a:gd name="T31" fmla="*/ 151 h 1032"/>
                <a:gd name="T32" fmla="*/ 321 w 1767"/>
                <a:gd name="T33" fmla="*/ 9 h 1032"/>
                <a:gd name="T34" fmla="*/ 280 w 1767"/>
                <a:gd name="T35" fmla="*/ 154 h 1032"/>
                <a:gd name="T36" fmla="*/ 266 w 1767"/>
                <a:gd name="T37" fmla="*/ 0 h 1032"/>
                <a:gd name="T38" fmla="*/ 13 w 1767"/>
                <a:gd name="T39" fmla="*/ 67 h 1032"/>
                <a:gd name="T40" fmla="*/ 1 w 1767"/>
                <a:gd name="T41" fmla="*/ 508 h 1032"/>
                <a:gd name="T42" fmla="*/ 0 w 1767"/>
                <a:gd name="T43" fmla="*/ 509 h 1032"/>
                <a:gd name="T44" fmla="*/ 71 w 1767"/>
                <a:gd name="T45" fmla="*/ 526 h 1032"/>
                <a:gd name="T46" fmla="*/ 106 w 1767"/>
                <a:gd name="T47" fmla="*/ 479 h 1032"/>
                <a:gd name="T48" fmla="*/ 177 w 1767"/>
                <a:gd name="T49" fmla="*/ 426 h 1032"/>
                <a:gd name="T50" fmla="*/ 212 w 1767"/>
                <a:gd name="T51" fmla="*/ 387 h 1032"/>
                <a:gd name="T52" fmla="*/ 253 w 1767"/>
                <a:gd name="T53" fmla="*/ 367 h 1032"/>
                <a:gd name="T54" fmla="*/ 324 w 1767"/>
                <a:gd name="T55" fmla="*/ 384 h 1032"/>
                <a:gd name="T56" fmla="*/ 401 w 1767"/>
                <a:gd name="T57" fmla="*/ 411 h 1032"/>
                <a:gd name="T58" fmla="*/ 436 w 1767"/>
                <a:gd name="T59" fmla="*/ 517 h 1032"/>
                <a:gd name="T60" fmla="*/ 584 w 1767"/>
                <a:gd name="T61" fmla="*/ 535 h 1032"/>
                <a:gd name="T62" fmla="*/ 625 w 1767"/>
                <a:gd name="T63" fmla="*/ 600 h 1032"/>
                <a:gd name="T64" fmla="*/ 670 w 1767"/>
                <a:gd name="T65" fmla="*/ 682 h 1032"/>
                <a:gd name="T66" fmla="*/ 770 w 1767"/>
                <a:gd name="T67" fmla="*/ 756 h 1032"/>
                <a:gd name="T68" fmla="*/ 885 w 1767"/>
                <a:gd name="T69" fmla="*/ 824 h 1032"/>
                <a:gd name="T70" fmla="*/ 988 w 1767"/>
                <a:gd name="T71" fmla="*/ 892 h 1032"/>
                <a:gd name="T72" fmla="*/ 1077 w 1767"/>
                <a:gd name="T73" fmla="*/ 921 h 1032"/>
                <a:gd name="T74" fmla="*/ 1085 w 1767"/>
                <a:gd name="T75" fmla="*/ 987 h 1032"/>
                <a:gd name="T76" fmla="*/ 1093 w 1767"/>
                <a:gd name="T77" fmla="*/ 985 h 1032"/>
                <a:gd name="T78" fmla="*/ 1176 w 1767"/>
                <a:gd name="T79" fmla="*/ 1013 h 1032"/>
                <a:gd name="T80" fmla="*/ 1216 w 1767"/>
                <a:gd name="T81" fmla="*/ 1032 h 1032"/>
                <a:gd name="T82" fmla="*/ 1257 w 1767"/>
                <a:gd name="T83" fmla="*/ 927 h 1032"/>
                <a:gd name="T84" fmla="*/ 1245 w 1767"/>
                <a:gd name="T85" fmla="*/ 839 h 1032"/>
                <a:gd name="T86" fmla="*/ 1183 w 1767"/>
                <a:gd name="T87" fmla="*/ 762 h 1032"/>
                <a:gd name="T88" fmla="*/ 1278 w 1767"/>
                <a:gd name="T89" fmla="*/ 727 h 1032"/>
                <a:gd name="T90" fmla="*/ 1310 w 1767"/>
                <a:gd name="T91" fmla="*/ 671 h 1032"/>
                <a:gd name="T92" fmla="*/ 1357 w 1767"/>
                <a:gd name="T93" fmla="*/ 617 h 1032"/>
                <a:gd name="T94" fmla="*/ 1434 w 1767"/>
                <a:gd name="T95" fmla="*/ 600 h 1032"/>
                <a:gd name="T96" fmla="*/ 1502 w 1767"/>
                <a:gd name="T97" fmla="*/ 585 h 1032"/>
                <a:gd name="T98" fmla="*/ 1467 w 1767"/>
                <a:gd name="T99" fmla="*/ 667 h 1032"/>
                <a:gd name="T100" fmla="*/ 1582 w 1767"/>
                <a:gd name="T101" fmla="*/ 646 h 1032"/>
                <a:gd name="T102" fmla="*/ 1676 w 1767"/>
                <a:gd name="T103" fmla="*/ 631 h 1032"/>
                <a:gd name="T104" fmla="*/ 1720 w 1767"/>
                <a:gd name="T105" fmla="*/ 579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7" h="1032">
                  <a:moveTo>
                    <a:pt x="1720" y="579"/>
                  </a:moveTo>
                  <a:cubicBezTo>
                    <a:pt x="1672" y="540"/>
                    <a:pt x="1590" y="493"/>
                    <a:pt x="1582" y="516"/>
                  </a:cubicBezTo>
                  <a:cubicBezTo>
                    <a:pt x="1574" y="540"/>
                    <a:pt x="1523" y="544"/>
                    <a:pt x="1503" y="520"/>
                  </a:cubicBezTo>
                  <a:cubicBezTo>
                    <a:pt x="1483" y="497"/>
                    <a:pt x="1468" y="469"/>
                    <a:pt x="1408" y="493"/>
                  </a:cubicBezTo>
                  <a:cubicBezTo>
                    <a:pt x="1349" y="516"/>
                    <a:pt x="1310" y="548"/>
                    <a:pt x="1306" y="571"/>
                  </a:cubicBezTo>
                  <a:cubicBezTo>
                    <a:pt x="1302" y="595"/>
                    <a:pt x="1263" y="619"/>
                    <a:pt x="1259" y="587"/>
                  </a:cubicBezTo>
                  <a:cubicBezTo>
                    <a:pt x="1255" y="556"/>
                    <a:pt x="1207" y="544"/>
                    <a:pt x="1176" y="536"/>
                  </a:cubicBezTo>
                  <a:cubicBezTo>
                    <a:pt x="1144" y="528"/>
                    <a:pt x="1093" y="544"/>
                    <a:pt x="1089" y="512"/>
                  </a:cubicBezTo>
                  <a:cubicBezTo>
                    <a:pt x="1085" y="481"/>
                    <a:pt x="1038" y="445"/>
                    <a:pt x="1034" y="410"/>
                  </a:cubicBezTo>
                  <a:cubicBezTo>
                    <a:pt x="1030" y="374"/>
                    <a:pt x="1042" y="323"/>
                    <a:pt x="1010" y="315"/>
                  </a:cubicBezTo>
                  <a:cubicBezTo>
                    <a:pt x="979" y="307"/>
                    <a:pt x="959" y="256"/>
                    <a:pt x="932" y="256"/>
                  </a:cubicBezTo>
                  <a:cubicBezTo>
                    <a:pt x="904" y="256"/>
                    <a:pt x="750" y="256"/>
                    <a:pt x="731" y="248"/>
                  </a:cubicBezTo>
                  <a:cubicBezTo>
                    <a:pt x="711" y="240"/>
                    <a:pt x="608" y="280"/>
                    <a:pt x="600" y="256"/>
                  </a:cubicBezTo>
                  <a:cubicBezTo>
                    <a:pt x="594" y="237"/>
                    <a:pt x="523" y="161"/>
                    <a:pt x="484" y="129"/>
                  </a:cubicBezTo>
                  <a:cubicBezTo>
                    <a:pt x="479" y="145"/>
                    <a:pt x="470" y="160"/>
                    <a:pt x="454" y="172"/>
                  </a:cubicBezTo>
                  <a:cubicBezTo>
                    <a:pt x="380" y="225"/>
                    <a:pt x="310" y="216"/>
                    <a:pt x="333" y="151"/>
                  </a:cubicBezTo>
                  <a:cubicBezTo>
                    <a:pt x="357" y="86"/>
                    <a:pt x="360" y="9"/>
                    <a:pt x="321" y="9"/>
                  </a:cubicBezTo>
                  <a:cubicBezTo>
                    <a:pt x="283" y="9"/>
                    <a:pt x="310" y="145"/>
                    <a:pt x="280" y="154"/>
                  </a:cubicBezTo>
                  <a:cubicBezTo>
                    <a:pt x="254" y="162"/>
                    <a:pt x="244" y="55"/>
                    <a:pt x="266" y="0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1" y="508"/>
                    <a:pt x="1" y="509"/>
                    <a:pt x="0" y="509"/>
                  </a:cubicBezTo>
                  <a:cubicBezTo>
                    <a:pt x="24" y="521"/>
                    <a:pt x="51" y="524"/>
                    <a:pt x="71" y="526"/>
                  </a:cubicBezTo>
                  <a:cubicBezTo>
                    <a:pt x="109" y="529"/>
                    <a:pt x="106" y="499"/>
                    <a:pt x="106" y="479"/>
                  </a:cubicBezTo>
                  <a:cubicBezTo>
                    <a:pt x="106" y="458"/>
                    <a:pt x="147" y="423"/>
                    <a:pt x="177" y="426"/>
                  </a:cubicBezTo>
                  <a:cubicBezTo>
                    <a:pt x="206" y="429"/>
                    <a:pt x="203" y="387"/>
                    <a:pt x="212" y="387"/>
                  </a:cubicBezTo>
                  <a:cubicBezTo>
                    <a:pt x="221" y="387"/>
                    <a:pt x="245" y="381"/>
                    <a:pt x="253" y="367"/>
                  </a:cubicBezTo>
                  <a:cubicBezTo>
                    <a:pt x="262" y="352"/>
                    <a:pt x="310" y="369"/>
                    <a:pt x="324" y="384"/>
                  </a:cubicBezTo>
                  <a:cubicBezTo>
                    <a:pt x="339" y="399"/>
                    <a:pt x="375" y="405"/>
                    <a:pt x="401" y="411"/>
                  </a:cubicBezTo>
                  <a:cubicBezTo>
                    <a:pt x="428" y="417"/>
                    <a:pt x="436" y="499"/>
                    <a:pt x="436" y="517"/>
                  </a:cubicBezTo>
                  <a:cubicBezTo>
                    <a:pt x="436" y="535"/>
                    <a:pt x="563" y="532"/>
                    <a:pt x="584" y="535"/>
                  </a:cubicBezTo>
                  <a:cubicBezTo>
                    <a:pt x="605" y="538"/>
                    <a:pt x="605" y="573"/>
                    <a:pt x="625" y="600"/>
                  </a:cubicBezTo>
                  <a:cubicBezTo>
                    <a:pt x="646" y="626"/>
                    <a:pt x="661" y="662"/>
                    <a:pt x="670" y="682"/>
                  </a:cubicBezTo>
                  <a:cubicBezTo>
                    <a:pt x="679" y="703"/>
                    <a:pt x="752" y="730"/>
                    <a:pt x="770" y="756"/>
                  </a:cubicBezTo>
                  <a:cubicBezTo>
                    <a:pt x="788" y="783"/>
                    <a:pt x="844" y="809"/>
                    <a:pt x="885" y="824"/>
                  </a:cubicBezTo>
                  <a:cubicBezTo>
                    <a:pt x="926" y="839"/>
                    <a:pt x="965" y="895"/>
                    <a:pt x="988" y="892"/>
                  </a:cubicBezTo>
                  <a:cubicBezTo>
                    <a:pt x="1012" y="889"/>
                    <a:pt x="1077" y="921"/>
                    <a:pt x="1077" y="921"/>
                  </a:cubicBezTo>
                  <a:cubicBezTo>
                    <a:pt x="1085" y="987"/>
                    <a:pt x="1085" y="987"/>
                    <a:pt x="1085" y="987"/>
                  </a:cubicBezTo>
                  <a:cubicBezTo>
                    <a:pt x="1087" y="987"/>
                    <a:pt x="1090" y="986"/>
                    <a:pt x="1093" y="985"/>
                  </a:cubicBezTo>
                  <a:cubicBezTo>
                    <a:pt x="1129" y="973"/>
                    <a:pt x="1148" y="1013"/>
                    <a:pt x="1176" y="1013"/>
                  </a:cubicBezTo>
                  <a:cubicBezTo>
                    <a:pt x="1188" y="1013"/>
                    <a:pt x="1202" y="1023"/>
                    <a:pt x="1216" y="1032"/>
                  </a:cubicBezTo>
                  <a:cubicBezTo>
                    <a:pt x="1214" y="974"/>
                    <a:pt x="1234" y="945"/>
                    <a:pt x="1257" y="927"/>
                  </a:cubicBezTo>
                  <a:cubicBezTo>
                    <a:pt x="1284" y="907"/>
                    <a:pt x="1239" y="871"/>
                    <a:pt x="1245" y="839"/>
                  </a:cubicBezTo>
                  <a:cubicBezTo>
                    <a:pt x="1251" y="806"/>
                    <a:pt x="1177" y="789"/>
                    <a:pt x="1183" y="762"/>
                  </a:cubicBezTo>
                  <a:cubicBezTo>
                    <a:pt x="1189" y="735"/>
                    <a:pt x="1251" y="738"/>
                    <a:pt x="1278" y="727"/>
                  </a:cubicBezTo>
                  <a:cubicBezTo>
                    <a:pt x="1304" y="715"/>
                    <a:pt x="1284" y="671"/>
                    <a:pt x="1310" y="671"/>
                  </a:cubicBezTo>
                  <a:cubicBezTo>
                    <a:pt x="1337" y="671"/>
                    <a:pt x="1348" y="644"/>
                    <a:pt x="1357" y="617"/>
                  </a:cubicBezTo>
                  <a:cubicBezTo>
                    <a:pt x="1366" y="591"/>
                    <a:pt x="1410" y="617"/>
                    <a:pt x="1434" y="600"/>
                  </a:cubicBezTo>
                  <a:cubicBezTo>
                    <a:pt x="1458" y="582"/>
                    <a:pt x="1493" y="570"/>
                    <a:pt x="1502" y="585"/>
                  </a:cubicBezTo>
                  <a:cubicBezTo>
                    <a:pt x="1509" y="597"/>
                    <a:pt x="1480" y="646"/>
                    <a:pt x="1467" y="667"/>
                  </a:cubicBezTo>
                  <a:cubicBezTo>
                    <a:pt x="1508" y="666"/>
                    <a:pt x="1570" y="658"/>
                    <a:pt x="1582" y="646"/>
                  </a:cubicBezTo>
                  <a:cubicBezTo>
                    <a:pt x="1598" y="631"/>
                    <a:pt x="1657" y="670"/>
                    <a:pt x="1676" y="631"/>
                  </a:cubicBezTo>
                  <a:cubicBezTo>
                    <a:pt x="1696" y="591"/>
                    <a:pt x="1767" y="619"/>
                    <a:pt x="1720" y="5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0" name="Freeform 142"/>
            <p:cNvSpPr>
              <a:spLocks noEditPoints="1"/>
            </p:cNvSpPr>
            <p:nvPr/>
          </p:nvSpPr>
          <p:spPr bwMode="auto">
            <a:xfrm>
              <a:off x="11926888" y="3459163"/>
              <a:ext cx="1236663" cy="1958975"/>
            </a:xfrm>
            <a:custGeom>
              <a:avLst/>
              <a:gdLst>
                <a:gd name="T0" fmla="*/ 2447 w 2585"/>
                <a:gd name="T1" fmla="*/ 2136 h 4089"/>
                <a:gd name="T2" fmla="*/ 2454 w 2585"/>
                <a:gd name="T3" fmla="*/ 2014 h 4089"/>
                <a:gd name="T4" fmla="*/ 2311 w 2585"/>
                <a:gd name="T5" fmla="*/ 1995 h 4089"/>
                <a:gd name="T6" fmla="*/ 2150 w 2585"/>
                <a:gd name="T7" fmla="*/ 1989 h 4089"/>
                <a:gd name="T8" fmla="*/ 2073 w 2585"/>
                <a:gd name="T9" fmla="*/ 1977 h 4089"/>
                <a:gd name="T10" fmla="*/ 1918 w 2585"/>
                <a:gd name="T11" fmla="*/ 2012 h 4089"/>
                <a:gd name="T12" fmla="*/ 1793 w 2585"/>
                <a:gd name="T13" fmla="*/ 2147 h 4089"/>
                <a:gd name="T14" fmla="*/ 1794 w 2585"/>
                <a:gd name="T15" fmla="*/ 2001 h 4089"/>
                <a:gd name="T16" fmla="*/ 1616 w 2585"/>
                <a:gd name="T17" fmla="*/ 2105 h 4089"/>
                <a:gd name="T18" fmla="*/ 1539 w 2585"/>
                <a:gd name="T19" fmla="*/ 2136 h 4089"/>
                <a:gd name="T20" fmla="*/ 1465 w 2585"/>
                <a:gd name="T21" fmla="*/ 2119 h 4089"/>
                <a:gd name="T22" fmla="*/ 1327 w 2585"/>
                <a:gd name="T23" fmla="*/ 2222 h 4089"/>
                <a:gd name="T24" fmla="*/ 1235 w 2585"/>
                <a:gd name="T25" fmla="*/ 2299 h 4089"/>
                <a:gd name="T26" fmla="*/ 1144 w 2585"/>
                <a:gd name="T27" fmla="*/ 2340 h 4089"/>
                <a:gd name="T28" fmla="*/ 990 w 2585"/>
                <a:gd name="T29" fmla="*/ 2380 h 4089"/>
                <a:gd name="T30" fmla="*/ 933 w 2585"/>
                <a:gd name="T31" fmla="*/ 2467 h 4089"/>
                <a:gd name="T32" fmla="*/ 1142 w 2585"/>
                <a:gd name="T33" fmla="*/ 2471 h 4089"/>
                <a:gd name="T34" fmla="*/ 987 w 2585"/>
                <a:gd name="T35" fmla="*/ 2582 h 4089"/>
                <a:gd name="T36" fmla="*/ 764 w 2585"/>
                <a:gd name="T37" fmla="*/ 2826 h 4089"/>
                <a:gd name="T38" fmla="*/ 620 w 2585"/>
                <a:gd name="T39" fmla="*/ 3016 h 4089"/>
                <a:gd name="T40" fmla="*/ 494 w 2585"/>
                <a:gd name="T41" fmla="*/ 3190 h 4089"/>
                <a:gd name="T42" fmla="*/ 325 w 2585"/>
                <a:gd name="T43" fmla="*/ 3313 h 4089"/>
                <a:gd name="T44" fmla="*/ 143 w 2585"/>
                <a:gd name="T45" fmla="*/ 3425 h 4089"/>
                <a:gd name="T46" fmla="*/ 53 w 2585"/>
                <a:gd name="T47" fmla="*/ 3575 h 4089"/>
                <a:gd name="T48" fmla="*/ 24 w 2585"/>
                <a:gd name="T49" fmla="*/ 3757 h 4089"/>
                <a:gd name="T50" fmla="*/ 112 w 2585"/>
                <a:gd name="T51" fmla="*/ 3819 h 4089"/>
                <a:gd name="T52" fmla="*/ 87 w 2585"/>
                <a:gd name="T53" fmla="*/ 3890 h 4089"/>
                <a:gd name="T54" fmla="*/ 179 w 2585"/>
                <a:gd name="T55" fmla="*/ 4049 h 4089"/>
                <a:gd name="T56" fmla="*/ 576 w 2585"/>
                <a:gd name="T57" fmla="*/ 3856 h 4089"/>
                <a:gd name="T58" fmla="*/ 694 w 2585"/>
                <a:gd name="T59" fmla="*/ 3894 h 4089"/>
                <a:gd name="T60" fmla="*/ 765 w 2585"/>
                <a:gd name="T61" fmla="*/ 3647 h 4089"/>
                <a:gd name="T62" fmla="*/ 741 w 2585"/>
                <a:gd name="T63" fmla="*/ 3329 h 4089"/>
                <a:gd name="T64" fmla="*/ 917 w 2585"/>
                <a:gd name="T65" fmla="*/ 3102 h 4089"/>
                <a:gd name="T66" fmla="*/ 1040 w 2585"/>
                <a:gd name="T67" fmla="*/ 2812 h 4089"/>
                <a:gd name="T68" fmla="*/ 1163 w 2585"/>
                <a:gd name="T69" fmla="*/ 2556 h 4089"/>
                <a:gd name="T70" fmla="*/ 1443 w 2585"/>
                <a:gd name="T71" fmla="*/ 2419 h 4089"/>
                <a:gd name="T72" fmla="*/ 1642 w 2585"/>
                <a:gd name="T73" fmla="*/ 2281 h 4089"/>
                <a:gd name="T74" fmla="*/ 1993 w 2585"/>
                <a:gd name="T75" fmla="*/ 2386 h 4089"/>
                <a:gd name="T76" fmla="*/ 2216 w 2585"/>
                <a:gd name="T77" fmla="*/ 2153 h 4089"/>
                <a:gd name="T78" fmla="*/ 2447 w 2585"/>
                <a:gd name="T79" fmla="*/ 2257 h 4089"/>
                <a:gd name="T80" fmla="*/ 721 w 2585"/>
                <a:gd name="T81" fmla="*/ 295 h 4089"/>
                <a:gd name="T82" fmla="*/ 962 w 2585"/>
                <a:gd name="T83" fmla="*/ 434 h 4089"/>
                <a:gd name="T84" fmla="*/ 1146 w 2585"/>
                <a:gd name="T85" fmla="*/ 474 h 4089"/>
                <a:gd name="T86" fmla="*/ 1159 w 2585"/>
                <a:gd name="T87" fmla="*/ 609 h 4089"/>
                <a:gd name="T88" fmla="*/ 984 w 2585"/>
                <a:gd name="T89" fmla="*/ 768 h 4089"/>
                <a:gd name="T90" fmla="*/ 1181 w 2585"/>
                <a:gd name="T91" fmla="*/ 846 h 4089"/>
                <a:gd name="T92" fmla="*/ 1416 w 2585"/>
                <a:gd name="T93" fmla="*/ 461 h 4089"/>
                <a:gd name="T94" fmla="*/ 1606 w 2585"/>
                <a:gd name="T95" fmla="*/ 558 h 4089"/>
                <a:gd name="T96" fmla="*/ 1865 w 2585"/>
                <a:gd name="T97" fmla="*/ 664 h 4089"/>
                <a:gd name="T98" fmla="*/ 1781 w 2585"/>
                <a:gd name="T99" fmla="*/ 529 h 4089"/>
                <a:gd name="T100" fmla="*/ 1558 w 2585"/>
                <a:gd name="T101" fmla="*/ 343 h 4089"/>
                <a:gd name="T102" fmla="*/ 1334 w 2585"/>
                <a:gd name="T103" fmla="*/ 224 h 4089"/>
                <a:gd name="T104" fmla="*/ 1121 w 2585"/>
                <a:gd name="T105" fmla="*/ 106 h 4089"/>
                <a:gd name="T106" fmla="*/ 1035 w 2585"/>
                <a:gd name="T107" fmla="*/ 226 h 4089"/>
                <a:gd name="T108" fmla="*/ 825 w 2585"/>
                <a:gd name="T109" fmla="*/ 213 h 4089"/>
                <a:gd name="T110" fmla="*/ 697 w 2585"/>
                <a:gd name="T111" fmla="*/ 168 h 4089"/>
                <a:gd name="T112" fmla="*/ 630 w 2585"/>
                <a:gd name="T113" fmla="*/ 474 h 4089"/>
                <a:gd name="T114" fmla="*/ 630 w 2585"/>
                <a:gd name="T115" fmla="*/ 474 h 4089"/>
                <a:gd name="T116" fmla="*/ 1478 w 2585"/>
                <a:gd name="T117" fmla="*/ 235 h 4089"/>
                <a:gd name="T118" fmla="*/ 2073 w 2585"/>
                <a:gd name="T119" fmla="*/ 222 h 4089"/>
                <a:gd name="T120" fmla="*/ 1810 w 2585"/>
                <a:gd name="T121" fmla="*/ 84 h 4089"/>
                <a:gd name="T122" fmla="*/ 1573 w 2585"/>
                <a:gd name="T123" fmla="*/ 69 h 4089"/>
                <a:gd name="T124" fmla="*/ 1400 w 2585"/>
                <a:gd name="T125" fmla="*/ 87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5" h="4089">
                  <a:moveTo>
                    <a:pt x="2506" y="2187"/>
                  </a:moveTo>
                  <a:cubicBezTo>
                    <a:pt x="2500" y="2209"/>
                    <a:pt x="2460" y="2204"/>
                    <a:pt x="2462" y="2182"/>
                  </a:cubicBezTo>
                  <a:cubicBezTo>
                    <a:pt x="2463" y="2160"/>
                    <a:pt x="2400" y="2142"/>
                    <a:pt x="2397" y="2132"/>
                  </a:cubicBezTo>
                  <a:cubicBezTo>
                    <a:pt x="2394" y="2122"/>
                    <a:pt x="2423" y="2123"/>
                    <a:pt x="2447" y="2136"/>
                  </a:cubicBezTo>
                  <a:cubicBezTo>
                    <a:pt x="2470" y="2150"/>
                    <a:pt x="2487" y="2141"/>
                    <a:pt x="2513" y="2116"/>
                  </a:cubicBezTo>
                  <a:cubicBezTo>
                    <a:pt x="2540" y="2091"/>
                    <a:pt x="2577" y="2111"/>
                    <a:pt x="2581" y="2089"/>
                  </a:cubicBezTo>
                  <a:cubicBezTo>
                    <a:pt x="2585" y="2067"/>
                    <a:pt x="2538" y="2052"/>
                    <a:pt x="2529" y="2039"/>
                  </a:cubicBezTo>
                  <a:cubicBezTo>
                    <a:pt x="2521" y="2026"/>
                    <a:pt x="2487" y="2008"/>
                    <a:pt x="2454" y="2014"/>
                  </a:cubicBezTo>
                  <a:cubicBezTo>
                    <a:pt x="2422" y="2020"/>
                    <a:pt x="2420" y="2007"/>
                    <a:pt x="2401" y="1989"/>
                  </a:cubicBezTo>
                  <a:cubicBezTo>
                    <a:pt x="2382" y="1971"/>
                    <a:pt x="2323" y="2001"/>
                    <a:pt x="2323" y="2042"/>
                  </a:cubicBezTo>
                  <a:cubicBezTo>
                    <a:pt x="2323" y="2083"/>
                    <a:pt x="2286" y="2073"/>
                    <a:pt x="2299" y="2051"/>
                  </a:cubicBezTo>
                  <a:cubicBezTo>
                    <a:pt x="2312" y="2029"/>
                    <a:pt x="2281" y="2002"/>
                    <a:pt x="2311" y="1995"/>
                  </a:cubicBezTo>
                  <a:cubicBezTo>
                    <a:pt x="2341" y="1987"/>
                    <a:pt x="2324" y="1943"/>
                    <a:pt x="2270" y="1939"/>
                  </a:cubicBezTo>
                  <a:cubicBezTo>
                    <a:pt x="2215" y="1934"/>
                    <a:pt x="2194" y="1980"/>
                    <a:pt x="2208" y="1995"/>
                  </a:cubicBezTo>
                  <a:cubicBezTo>
                    <a:pt x="2221" y="2010"/>
                    <a:pt x="2171" y="2073"/>
                    <a:pt x="2149" y="2073"/>
                  </a:cubicBezTo>
                  <a:cubicBezTo>
                    <a:pt x="2126" y="2073"/>
                    <a:pt x="2152" y="2018"/>
                    <a:pt x="2150" y="1989"/>
                  </a:cubicBezTo>
                  <a:cubicBezTo>
                    <a:pt x="2149" y="1959"/>
                    <a:pt x="2128" y="1976"/>
                    <a:pt x="2087" y="2023"/>
                  </a:cubicBezTo>
                  <a:cubicBezTo>
                    <a:pt x="2045" y="2070"/>
                    <a:pt x="2014" y="2113"/>
                    <a:pt x="1991" y="2117"/>
                  </a:cubicBezTo>
                  <a:cubicBezTo>
                    <a:pt x="1967" y="2122"/>
                    <a:pt x="1970" y="2074"/>
                    <a:pt x="2008" y="2054"/>
                  </a:cubicBezTo>
                  <a:cubicBezTo>
                    <a:pt x="2047" y="2033"/>
                    <a:pt x="2048" y="1977"/>
                    <a:pt x="2073" y="1977"/>
                  </a:cubicBezTo>
                  <a:cubicBezTo>
                    <a:pt x="2098" y="1977"/>
                    <a:pt x="2098" y="1948"/>
                    <a:pt x="2062" y="1939"/>
                  </a:cubicBezTo>
                  <a:cubicBezTo>
                    <a:pt x="2025" y="1930"/>
                    <a:pt x="2019" y="1971"/>
                    <a:pt x="2007" y="1983"/>
                  </a:cubicBezTo>
                  <a:cubicBezTo>
                    <a:pt x="1995" y="1995"/>
                    <a:pt x="1935" y="1962"/>
                    <a:pt x="1936" y="1974"/>
                  </a:cubicBezTo>
                  <a:cubicBezTo>
                    <a:pt x="1938" y="1986"/>
                    <a:pt x="1904" y="1990"/>
                    <a:pt x="1918" y="2012"/>
                  </a:cubicBezTo>
                  <a:cubicBezTo>
                    <a:pt x="1933" y="2035"/>
                    <a:pt x="1911" y="2054"/>
                    <a:pt x="1896" y="2027"/>
                  </a:cubicBezTo>
                  <a:cubicBezTo>
                    <a:pt x="1882" y="2001"/>
                    <a:pt x="1845" y="2021"/>
                    <a:pt x="1827" y="2051"/>
                  </a:cubicBezTo>
                  <a:cubicBezTo>
                    <a:pt x="1809" y="2080"/>
                    <a:pt x="1786" y="2079"/>
                    <a:pt x="1803" y="2089"/>
                  </a:cubicBezTo>
                  <a:cubicBezTo>
                    <a:pt x="1821" y="2100"/>
                    <a:pt x="1820" y="2139"/>
                    <a:pt x="1793" y="2147"/>
                  </a:cubicBezTo>
                  <a:cubicBezTo>
                    <a:pt x="1766" y="2154"/>
                    <a:pt x="1777" y="2074"/>
                    <a:pt x="1756" y="2082"/>
                  </a:cubicBezTo>
                  <a:cubicBezTo>
                    <a:pt x="1735" y="2089"/>
                    <a:pt x="1749" y="2043"/>
                    <a:pt x="1777" y="2043"/>
                  </a:cubicBezTo>
                  <a:cubicBezTo>
                    <a:pt x="1805" y="2043"/>
                    <a:pt x="1833" y="2002"/>
                    <a:pt x="1830" y="1992"/>
                  </a:cubicBezTo>
                  <a:cubicBezTo>
                    <a:pt x="1825" y="1975"/>
                    <a:pt x="1794" y="1979"/>
                    <a:pt x="1794" y="2001"/>
                  </a:cubicBezTo>
                  <a:cubicBezTo>
                    <a:pt x="1794" y="2023"/>
                    <a:pt x="1750" y="2018"/>
                    <a:pt x="1713" y="2017"/>
                  </a:cubicBezTo>
                  <a:cubicBezTo>
                    <a:pt x="1676" y="2015"/>
                    <a:pt x="1678" y="2060"/>
                    <a:pt x="1719" y="2083"/>
                  </a:cubicBezTo>
                  <a:cubicBezTo>
                    <a:pt x="1760" y="2107"/>
                    <a:pt x="1712" y="2122"/>
                    <a:pt x="1691" y="2104"/>
                  </a:cubicBezTo>
                  <a:cubicBezTo>
                    <a:pt x="1670" y="2086"/>
                    <a:pt x="1638" y="2095"/>
                    <a:pt x="1616" y="2105"/>
                  </a:cubicBezTo>
                  <a:cubicBezTo>
                    <a:pt x="1594" y="2116"/>
                    <a:pt x="1669" y="2142"/>
                    <a:pt x="1672" y="2156"/>
                  </a:cubicBezTo>
                  <a:cubicBezTo>
                    <a:pt x="1675" y="2169"/>
                    <a:pt x="1634" y="2139"/>
                    <a:pt x="1625" y="2150"/>
                  </a:cubicBezTo>
                  <a:cubicBezTo>
                    <a:pt x="1616" y="2160"/>
                    <a:pt x="1575" y="2142"/>
                    <a:pt x="1572" y="2117"/>
                  </a:cubicBezTo>
                  <a:cubicBezTo>
                    <a:pt x="1569" y="2092"/>
                    <a:pt x="1502" y="2128"/>
                    <a:pt x="1539" y="2136"/>
                  </a:cubicBezTo>
                  <a:cubicBezTo>
                    <a:pt x="1576" y="2145"/>
                    <a:pt x="1563" y="2169"/>
                    <a:pt x="1563" y="2201"/>
                  </a:cubicBezTo>
                  <a:cubicBezTo>
                    <a:pt x="1563" y="2234"/>
                    <a:pt x="1520" y="2209"/>
                    <a:pt x="1529" y="2181"/>
                  </a:cubicBezTo>
                  <a:cubicBezTo>
                    <a:pt x="1538" y="2153"/>
                    <a:pt x="1502" y="2159"/>
                    <a:pt x="1473" y="2176"/>
                  </a:cubicBezTo>
                  <a:cubicBezTo>
                    <a:pt x="1443" y="2194"/>
                    <a:pt x="1477" y="2144"/>
                    <a:pt x="1465" y="2119"/>
                  </a:cubicBezTo>
                  <a:cubicBezTo>
                    <a:pt x="1454" y="2094"/>
                    <a:pt x="1427" y="2119"/>
                    <a:pt x="1396" y="2125"/>
                  </a:cubicBezTo>
                  <a:cubicBezTo>
                    <a:pt x="1365" y="2130"/>
                    <a:pt x="1349" y="2132"/>
                    <a:pt x="1368" y="2153"/>
                  </a:cubicBezTo>
                  <a:cubicBezTo>
                    <a:pt x="1387" y="2173"/>
                    <a:pt x="1384" y="2203"/>
                    <a:pt x="1359" y="2198"/>
                  </a:cubicBezTo>
                  <a:cubicBezTo>
                    <a:pt x="1334" y="2194"/>
                    <a:pt x="1324" y="2198"/>
                    <a:pt x="1327" y="2222"/>
                  </a:cubicBezTo>
                  <a:cubicBezTo>
                    <a:pt x="1330" y="2246"/>
                    <a:pt x="1294" y="2247"/>
                    <a:pt x="1291" y="2226"/>
                  </a:cubicBezTo>
                  <a:cubicBezTo>
                    <a:pt x="1288" y="2206"/>
                    <a:pt x="1238" y="2212"/>
                    <a:pt x="1223" y="2235"/>
                  </a:cubicBezTo>
                  <a:cubicBezTo>
                    <a:pt x="1209" y="2259"/>
                    <a:pt x="1167" y="2277"/>
                    <a:pt x="1172" y="2303"/>
                  </a:cubicBezTo>
                  <a:cubicBezTo>
                    <a:pt x="1176" y="2330"/>
                    <a:pt x="1209" y="2290"/>
                    <a:pt x="1235" y="2299"/>
                  </a:cubicBezTo>
                  <a:cubicBezTo>
                    <a:pt x="1262" y="2308"/>
                    <a:pt x="1234" y="2321"/>
                    <a:pt x="1248" y="2334"/>
                  </a:cubicBezTo>
                  <a:cubicBezTo>
                    <a:pt x="1263" y="2347"/>
                    <a:pt x="1260" y="2380"/>
                    <a:pt x="1240" y="2361"/>
                  </a:cubicBezTo>
                  <a:cubicBezTo>
                    <a:pt x="1219" y="2342"/>
                    <a:pt x="1192" y="2336"/>
                    <a:pt x="1188" y="2367"/>
                  </a:cubicBezTo>
                  <a:cubicBezTo>
                    <a:pt x="1183" y="2398"/>
                    <a:pt x="1161" y="2362"/>
                    <a:pt x="1144" y="2340"/>
                  </a:cubicBezTo>
                  <a:cubicBezTo>
                    <a:pt x="1126" y="2318"/>
                    <a:pt x="1108" y="2381"/>
                    <a:pt x="1089" y="2367"/>
                  </a:cubicBezTo>
                  <a:cubicBezTo>
                    <a:pt x="1070" y="2352"/>
                    <a:pt x="1127" y="2306"/>
                    <a:pt x="1113" y="2284"/>
                  </a:cubicBezTo>
                  <a:cubicBezTo>
                    <a:pt x="1098" y="2262"/>
                    <a:pt x="1088" y="2297"/>
                    <a:pt x="1054" y="2331"/>
                  </a:cubicBezTo>
                  <a:cubicBezTo>
                    <a:pt x="1020" y="2365"/>
                    <a:pt x="974" y="2364"/>
                    <a:pt x="990" y="2380"/>
                  </a:cubicBezTo>
                  <a:cubicBezTo>
                    <a:pt x="1006" y="2396"/>
                    <a:pt x="956" y="2405"/>
                    <a:pt x="947" y="2433"/>
                  </a:cubicBezTo>
                  <a:cubicBezTo>
                    <a:pt x="939" y="2461"/>
                    <a:pt x="869" y="2471"/>
                    <a:pt x="825" y="2501"/>
                  </a:cubicBezTo>
                  <a:cubicBezTo>
                    <a:pt x="781" y="2530"/>
                    <a:pt x="834" y="2532"/>
                    <a:pt x="859" y="2504"/>
                  </a:cubicBezTo>
                  <a:cubicBezTo>
                    <a:pt x="884" y="2476"/>
                    <a:pt x="893" y="2492"/>
                    <a:pt x="933" y="2467"/>
                  </a:cubicBezTo>
                  <a:cubicBezTo>
                    <a:pt x="973" y="2442"/>
                    <a:pt x="1015" y="2421"/>
                    <a:pt x="1030" y="2432"/>
                  </a:cubicBezTo>
                  <a:cubicBezTo>
                    <a:pt x="1045" y="2442"/>
                    <a:pt x="1070" y="2449"/>
                    <a:pt x="1089" y="2423"/>
                  </a:cubicBezTo>
                  <a:cubicBezTo>
                    <a:pt x="1108" y="2396"/>
                    <a:pt x="1132" y="2402"/>
                    <a:pt x="1151" y="2418"/>
                  </a:cubicBezTo>
                  <a:cubicBezTo>
                    <a:pt x="1170" y="2435"/>
                    <a:pt x="1119" y="2448"/>
                    <a:pt x="1142" y="2471"/>
                  </a:cubicBezTo>
                  <a:cubicBezTo>
                    <a:pt x="1166" y="2495"/>
                    <a:pt x="1114" y="2508"/>
                    <a:pt x="1114" y="2488"/>
                  </a:cubicBezTo>
                  <a:cubicBezTo>
                    <a:pt x="1114" y="2467"/>
                    <a:pt x="1085" y="2449"/>
                    <a:pt x="1074" y="2468"/>
                  </a:cubicBezTo>
                  <a:cubicBezTo>
                    <a:pt x="1064" y="2488"/>
                    <a:pt x="1046" y="2508"/>
                    <a:pt x="1027" y="2510"/>
                  </a:cubicBezTo>
                  <a:cubicBezTo>
                    <a:pt x="1008" y="2511"/>
                    <a:pt x="987" y="2547"/>
                    <a:pt x="987" y="2582"/>
                  </a:cubicBezTo>
                  <a:cubicBezTo>
                    <a:pt x="987" y="2617"/>
                    <a:pt x="953" y="2582"/>
                    <a:pt x="950" y="2613"/>
                  </a:cubicBezTo>
                  <a:cubicBezTo>
                    <a:pt x="947" y="2644"/>
                    <a:pt x="900" y="2699"/>
                    <a:pt x="859" y="2738"/>
                  </a:cubicBezTo>
                  <a:cubicBezTo>
                    <a:pt x="818" y="2778"/>
                    <a:pt x="856" y="2787"/>
                    <a:pt x="843" y="2812"/>
                  </a:cubicBezTo>
                  <a:cubicBezTo>
                    <a:pt x="829" y="2837"/>
                    <a:pt x="781" y="2815"/>
                    <a:pt x="764" y="2826"/>
                  </a:cubicBezTo>
                  <a:cubicBezTo>
                    <a:pt x="748" y="2836"/>
                    <a:pt x="773" y="2898"/>
                    <a:pt x="751" y="2917"/>
                  </a:cubicBezTo>
                  <a:cubicBezTo>
                    <a:pt x="729" y="2936"/>
                    <a:pt x="751" y="2963"/>
                    <a:pt x="751" y="2985"/>
                  </a:cubicBezTo>
                  <a:cubicBezTo>
                    <a:pt x="751" y="3007"/>
                    <a:pt x="694" y="2972"/>
                    <a:pt x="689" y="2994"/>
                  </a:cubicBezTo>
                  <a:cubicBezTo>
                    <a:pt x="685" y="3016"/>
                    <a:pt x="635" y="3010"/>
                    <a:pt x="620" y="3016"/>
                  </a:cubicBezTo>
                  <a:cubicBezTo>
                    <a:pt x="605" y="3022"/>
                    <a:pt x="649" y="3057"/>
                    <a:pt x="676" y="3078"/>
                  </a:cubicBezTo>
                  <a:cubicBezTo>
                    <a:pt x="702" y="3099"/>
                    <a:pt x="651" y="3115"/>
                    <a:pt x="645" y="3091"/>
                  </a:cubicBezTo>
                  <a:cubicBezTo>
                    <a:pt x="639" y="3068"/>
                    <a:pt x="602" y="3106"/>
                    <a:pt x="556" y="3127"/>
                  </a:cubicBezTo>
                  <a:cubicBezTo>
                    <a:pt x="511" y="3147"/>
                    <a:pt x="530" y="3189"/>
                    <a:pt x="494" y="3190"/>
                  </a:cubicBezTo>
                  <a:cubicBezTo>
                    <a:pt x="459" y="3192"/>
                    <a:pt x="469" y="3248"/>
                    <a:pt x="446" y="3265"/>
                  </a:cubicBezTo>
                  <a:cubicBezTo>
                    <a:pt x="422" y="3283"/>
                    <a:pt x="428" y="3224"/>
                    <a:pt x="391" y="3223"/>
                  </a:cubicBezTo>
                  <a:cubicBezTo>
                    <a:pt x="354" y="3221"/>
                    <a:pt x="357" y="3248"/>
                    <a:pt x="379" y="3279"/>
                  </a:cubicBezTo>
                  <a:cubicBezTo>
                    <a:pt x="401" y="3310"/>
                    <a:pt x="345" y="3286"/>
                    <a:pt x="325" y="3313"/>
                  </a:cubicBezTo>
                  <a:cubicBezTo>
                    <a:pt x="304" y="3339"/>
                    <a:pt x="245" y="3326"/>
                    <a:pt x="229" y="3348"/>
                  </a:cubicBezTo>
                  <a:cubicBezTo>
                    <a:pt x="213" y="3370"/>
                    <a:pt x="273" y="3370"/>
                    <a:pt x="282" y="3388"/>
                  </a:cubicBezTo>
                  <a:cubicBezTo>
                    <a:pt x="291" y="3406"/>
                    <a:pt x="229" y="3397"/>
                    <a:pt x="196" y="3389"/>
                  </a:cubicBezTo>
                  <a:cubicBezTo>
                    <a:pt x="164" y="3382"/>
                    <a:pt x="173" y="3431"/>
                    <a:pt x="143" y="3425"/>
                  </a:cubicBezTo>
                  <a:cubicBezTo>
                    <a:pt x="114" y="3419"/>
                    <a:pt x="77" y="3450"/>
                    <a:pt x="97" y="3471"/>
                  </a:cubicBezTo>
                  <a:cubicBezTo>
                    <a:pt x="118" y="3491"/>
                    <a:pt x="81" y="3494"/>
                    <a:pt x="60" y="3481"/>
                  </a:cubicBezTo>
                  <a:cubicBezTo>
                    <a:pt x="40" y="3468"/>
                    <a:pt x="22" y="3500"/>
                    <a:pt x="15" y="3525"/>
                  </a:cubicBezTo>
                  <a:cubicBezTo>
                    <a:pt x="7" y="3550"/>
                    <a:pt x="55" y="3564"/>
                    <a:pt x="53" y="3575"/>
                  </a:cubicBezTo>
                  <a:cubicBezTo>
                    <a:pt x="52" y="3587"/>
                    <a:pt x="15" y="3606"/>
                    <a:pt x="41" y="3612"/>
                  </a:cubicBezTo>
                  <a:cubicBezTo>
                    <a:pt x="68" y="3618"/>
                    <a:pt x="49" y="3642"/>
                    <a:pt x="31" y="3649"/>
                  </a:cubicBezTo>
                  <a:cubicBezTo>
                    <a:pt x="13" y="3657"/>
                    <a:pt x="13" y="3674"/>
                    <a:pt x="31" y="3696"/>
                  </a:cubicBezTo>
                  <a:cubicBezTo>
                    <a:pt x="49" y="3718"/>
                    <a:pt x="0" y="3723"/>
                    <a:pt x="24" y="3757"/>
                  </a:cubicBezTo>
                  <a:cubicBezTo>
                    <a:pt x="47" y="3791"/>
                    <a:pt x="65" y="3748"/>
                    <a:pt x="75" y="3773"/>
                  </a:cubicBezTo>
                  <a:cubicBezTo>
                    <a:pt x="86" y="3798"/>
                    <a:pt x="114" y="3776"/>
                    <a:pt x="146" y="3746"/>
                  </a:cubicBezTo>
                  <a:cubicBezTo>
                    <a:pt x="179" y="3717"/>
                    <a:pt x="190" y="3779"/>
                    <a:pt x="164" y="3777"/>
                  </a:cubicBezTo>
                  <a:cubicBezTo>
                    <a:pt x="137" y="3776"/>
                    <a:pt x="106" y="3792"/>
                    <a:pt x="112" y="3819"/>
                  </a:cubicBezTo>
                  <a:cubicBezTo>
                    <a:pt x="118" y="3845"/>
                    <a:pt x="71" y="3841"/>
                    <a:pt x="72" y="3808"/>
                  </a:cubicBezTo>
                  <a:cubicBezTo>
                    <a:pt x="74" y="3776"/>
                    <a:pt x="18" y="3814"/>
                    <a:pt x="38" y="3838"/>
                  </a:cubicBezTo>
                  <a:cubicBezTo>
                    <a:pt x="59" y="3862"/>
                    <a:pt x="31" y="3875"/>
                    <a:pt x="31" y="3897"/>
                  </a:cubicBezTo>
                  <a:cubicBezTo>
                    <a:pt x="31" y="3919"/>
                    <a:pt x="71" y="3915"/>
                    <a:pt x="87" y="3890"/>
                  </a:cubicBezTo>
                  <a:cubicBezTo>
                    <a:pt x="103" y="3865"/>
                    <a:pt x="130" y="3870"/>
                    <a:pt x="140" y="3896"/>
                  </a:cubicBezTo>
                  <a:cubicBezTo>
                    <a:pt x="151" y="3921"/>
                    <a:pt x="115" y="3901"/>
                    <a:pt x="115" y="3935"/>
                  </a:cubicBezTo>
                  <a:cubicBezTo>
                    <a:pt x="115" y="3969"/>
                    <a:pt x="93" y="3940"/>
                    <a:pt x="74" y="3966"/>
                  </a:cubicBezTo>
                  <a:cubicBezTo>
                    <a:pt x="55" y="3993"/>
                    <a:pt x="149" y="4042"/>
                    <a:pt x="179" y="4049"/>
                  </a:cubicBezTo>
                  <a:cubicBezTo>
                    <a:pt x="208" y="4056"/>
                    <a:pt x="236" y="4089"/>
                    <a:pt x="295" y="4080"/>
                  </a:cubicBezTo>
                  <a:cubicBezTo>
                    <a:pt x="354" y="4071"/>
                    <a:pt x="466" y="3962"/>
                    <a:pt x="481" y="3943"/>
                  </a:cubicBezTo>
                  <a:cubicBezTo>
                    <a:pt x="496" y="3923"/>
                    <a:pt x="528" y="3946"/>
                    <a:pt x="550" y="3928"/>
                  </a:cubicBezTo>
                  <a:cubicBezTo>
                    <a:pt x="573" y="3910"/>
                    <a:pt x="559" y="3865"/>
                    <a:pt x="576" y="3856"/>
                  </a:cubicBezTo>
                  <a:cubicBezTo>
                    <a:pt x="592" y="3847"/>
                    <a:pt x="601" y="3904"/>
                    <a:pt x="615" y="3910"/>
                  </a:cubicBezTo>
                  <a:cubicBezTo>
                    <a:pt x="629" y="3916"/>
                    <a:pt x="638" y="3926"/>
                    <a:pt x="639" y="3955"/>
                  </a:cubicBezTo>
                  <a:cubicBezTo>
                    <a:pt x="651" y="3954"/>
                    <a:pt x="663" y="3954"/>
                    <a:pt x="670" y="3960"/>
                  </a:cubicBezTo>
                  <a:cubicBezTo>
                    <a:pt x="689" y="3974"/>
                    <a:pt x="694" y="3913"/>
                    <a:pt x="694" y="3894"/>
                  </a:cubicBezTo>
                  <a:cubicBezTo>
                    <a:pt x="694" y="3875"/>
                    <a:pt x="713" y="3837"/>
                    <a:pt x="708" y="3813"/>
                  </a:cubicBezTo>
                  <a:cubicBezTo>
                    <a:pt x="703" y="3789"/>
                    <a:pt x="765" y="3808"/>
                    <a:pt x="775" y="3789"/>
                  </a:cubicBezTo>
                  <a:cubicBezTo>
                    <a:pt x="784" y="3770"/>
                    <a:pt x="789" y="3704"/>
                    <a:pt x="770" y="3694"/>
                  </a:cubicBezTo>
                  <a:cubicBezTo>
                    <a:pt x="751" y="3685"/>
                    <a:pt x="746" y="3647"/>
                    <a:pt x="765" y="3647"/>
                  </a:cubicBezTo>
                  <a:cubicBezTo>
                    <a:pt x="784" y="3647"/>
                    <a:pt x="808" y="3633"/>
                    <a:pt x="803" y="3595"/>
                  </a:cubicBezTo>
                  <a:cubicBezTo>
                    <a:pt x="798" y="3557"/>
                    <a:pt x="741" y="3562"/>
                    <a:pt x="737" y="3524"/>
                  </a:cubicBezTo>
                  <a:cubicBezTo>
                    <a:pt x="732" y="3486"/>
                    <a:pt x="765" y="3476"/>
                    <a:pt x="741" y="3429"/>
                  </a:cubicBezTo>
                  <a:cubicBezTo>
                    <a:pt x="718" y="3381"/>
                    <a:pt x="751" y="3353"/>
                    <a:pt x="741" y="3329"/>
                  </a:cubicBezTo>
                  <a:cubicBezTo>
                    <a:pt x="732" y="3306"/>
                    <a:pt x="722" y="3277"/>
                    <a:pt x="751" y="3230"/>
                  </a:cubicBezTo>
                  <a:cubicBezTo>
                    <a:pt x="779" y="3182"/>
                    <a:pt x="831" y="3159"/>
                    <a:pt x="850" y="3163"/>
                  </a:cubicBezTo>
                  <a:cubicBezTo>
                    <a:pt x="869" y="3168"/>
                    <a:pt x="903" y="3187"/>
                    <a:pt x="917" y="3159"/>
                  </a:cubicBezTo>
                  <a:cubicBezTo>
                    <a:pt x="931" y="3130"/>
                    <a:pt x="931" y="3106"/>
                    <a:pt x="917" y="3102"/>
                  </a:cubicBezTo>
                  <a:cubicBezTo>
                    <a:pt x="903" y="3097"/>
                    <a:pt x="865" y="3087"/>
                    <a:pt x="893" y="3049"/>
                  </a:cubicBezTo>
                  <a:cubicBezTo>
                    <a:pt x="921" y="3012"/>
                    <a:pt x="955" y="2964"/>
                    <a:pt x="959" y="2922"/>
                  </a:cubicBezTo>
                  <a:cubicBezTo>
                    <a:pt x="964" y="2879"/>
                    <a:pt x="950" y="2846"/>
                    <a:pt x="964" y="2831"/>
                  </a:cubicBezTo>
                  <a:cubicBezTo>
                    <a:pt x="978" y="2817"/>
                    <a:pt x="1012" y="2831"/>
                    <a:pt x="1040" y="2812"/>
                  </a:cubicBezTo>
                  <a:cubicBezTo>
                    <a:pt x="1068" y="2793"/>
                    <a:pt x="1045" y="2770"/>
                    <a:pt x="1059" y="2756"/>
                  </a:cubicBezTo>
                  <a:cubicBezTo>
                    <a:pt x="1073" y="2741"/>
                    <a:pt x="1092" y="2694"/>
                    <a:pt x="1111" y="2680"/>
                  </a:cubicBezTo>
                  <a:cubicBezTo>
                    <a:pt x="1130" y="2665"/>
                    <a:pt x="1149" y="2646"/>
                    <a:pt x="1135" y="2628"/>
                  </a:cubicBezTo>
                  <a:cubicBezTo>
                    <a:pt x="1121" y="2609"/>
                    <a:pt x="1163" y="2590"/>
                    <a:pt x="1163" y="2556"/>
                  </a:cubicBezTo>
                  <a:cubicBezTo>
                    <a:pt x="1163" y="2523"/>
                    <a:pt x="1211" y="2499"/>
                    <a:pt x="1239" y="2499"/>
                  </a:cubicBezTo>
                  <a:cubicBezTo>
                    <a:pt x="1268" y="2499"/>
                    <a:pt x="1315" y="2499"/>
                    <a:pt x="1315" y="2471"/>
                  </a:cubicBezTo>
                  <a:cubicBezTo>
                    <a:pt x="1315" y="2443"/>
                    <a:pt x="1296" y="2381"/>
                    <a:pt x="1339" y="2400"/>
                  </a:cubicBezTo>
                  <a:cubicBezTo>
                    <a:pt x="1381" y="2419"/>
                    <a:pt x="1415" y="2395"/>
                    <a:pt x="1443" y="2419"/>
                  </a:cubicBezTo>
                  <a:cubicBezTo>
                    <a:pt x="1471" y="2443"/>
                    <a:pt x="1509" y="2438"/>
                    <a:pt x="1509" y="2400"/>
                  </a:cubicBezTo>
                  <a:cubicBezTo>
                    <a:pt x="1509" y="2362"/>
                    <a:pt x="1524" y="2300"/>
                    <a:pt x="1566" y="2324"/>
                  </a:cubicBezTo>
                  <a:cubicBezTo>
                    <a:pt x="1570" y="2326"/>
                    <a:pt x="1573" y="2328"/>
                    <a:pt x="1576" y="2330"/>
                  </a:cubicBezTo>
                  <a:cubicBezTo>
                    <a:pt x="1590" y="2298"/>
                    <a:pt x="1617" y="2278"/>
                    <a:pt x="1642" y="2281"/>
                  </a:cubicBezTo>
                  <a:cubicBezTo>
                    <a:pt x="1680" y="2286"/>
                    <a:pt x="1704" y="2353"/>
                    <a:pt x="1751" y="2362"/>
                  </a:cubicBezTo>
                  <a:cubicBezTo>
                    <a:pt x="1799" y="2371"/>
                    <a:pt x="1846" y="2390"/>
                    <a:pt x="1860" y="2367"/>
                  </a:cubicBezTo>
                  <a:cubicBezTo>
                    <a:pt x="1875" y="2343"/>
                    <a:pt x="1908" y="2381"/>
                    <a:pt x="1936" y="2371"/>
                  </a:cubicBezTo>
                  <a:cubicBezTo>
                    <a:pt x="1965" y="2362"/>
                    <a:pt x="1965" y="2424"/>
                    <a:pt x="1993" y="2386"/>
                  </a:cubicBezTo>
                  <a:cubicBezTo>
                    <a:pt x="2022" y="2348"/>
                    <a:pt x="1988" y="2324"/>
                    <a:pt x="2036" y="2329"/>
                  </a:cubicBezTo>
                  <a:cubicBezTo>
                    <a:pt x="2083" y="2334"/>
                    <a:pt x="2055" y="2277"/>
                    <a:pt x="2055" y="2243"/>
                  </a:cubicBezTo>
                  <a:cubicBezTo>
                    <a:pt x="2055" y="2210"/>
                    <a:pt x="2116" y="2206"/>
                    <a:pt x="2116" y="2177"/>
                  </a:cubicBezTo>
                  <a:cubicBezTo>
                    <a:pt x="2116" y="2149"/>
                    <a:pt x="2202" y="2172"/>
                    <a:pt x="2216" y="2153"/>
                  </a:cubicBezTo>
                  <a:cubicBezTo>
                    <a:pt x="2230" y="2134"/>
                    <a:pt x="2278" y="2120"/>
                    <a:pt x="2297" y="2153"/>
                  </a:cubicBezTo>
                  <a:cubicBezTo>
                    <a:pt x="2316" y="2187"/>
                    <a:pt x="2396" y="2196"/>
                    <a:pt x="2401" y="2225"/>
                  </a:cubicBezTo>
                  <a:cubicBezTo>
                    <a:pt x="2403" y="2238"/>
                    <a:pt x="2401" y="2260"/>
                    <a:pt x="2401" y="2280"/>
                  </a:cubicBezTo>
                  <a:cubicBezTo>
                    <a:pt x="2414" y="2267"/>
                    <a:pt x="2431" y="2257"/>
                    <a:pt x="2447" y="2257"/>
                  </a:cubicBezTo>
                  <a:cubicBezTo>
                    <a:pt x="2476" y="2257"/>
                    <a:pt x="2503" y="2213"/>
                    <a:pt x="2529" y="2219"/>
                  </a:cubicBezTo>
                  <a:cubicBezTo>
                    <a:pt x="2551" y="2224"/>
                    <a:pt x="2573" y="2220"/>
                    <a:pt x="2580" y="2183"/>
                  </a:cubicBezTo>
                  <a:cubicBezTo>
                    <a:pt x="2556" y="2168"/>
                    <a:pt x="2511" y="2166"/>
                    <a:pt x="2506" y="2187"/>
                  </a:cubicBezTo>
                  <a:close/>
                  <a:moveTo>
                    <a:pt x="721" y="295"/>
                  </a:moveTo>
                  <a:cubicBezTo>
                    <a:pt x="763" y="304"/>
                    <a:pt x="677" y="350"/>
                    <a:pt x="663" y="392"/>
                  </a:cubicBezTo>
                  <a:cubicBezTo>
                    <a:pt x="650" y="434"/>
                    <a:pt x="730" y="472"/>
                    <a:pt x="763" y="503"/>
                  </a:cubicBezTo>
                  <a:cubicBezTo>
                    <a:pt x="796" y="534"/>
                    <a:pt x="876" y="529"/>
                    <a:pt x="905" y="512"/>
                  </a:cubicBezTo>
                  <a:cubicBezTo>
                    <a:pt x="933" y="494"/>
                    <a:pt x="925" y="432"/>
                    <a:pt x="962" y="434"/>
                  </a:cubicBezTo>
                  <a:cubicBezTo>
                    <a:pt x="1000" y="436"/>
                    <a:pt x="980" y="401"/>
                    <a:pt x="1011" y="390"/>
                  </a:cubicBezTo>
                  <a:cubicBezTo>
                    <a:pt x="1042" y="379"/>
                    <a:pt x="1046" y="419"/>
                    <a:pt x="1020" y="450"/>
                  </a:cubicBezTo>
                  <a:cubicBezTo>
                    <a:pt x="993" y="481"/>
                    <a:pt x="1066" y="478"/>
                    <a:pt x="1106" y="441"/>
                  </a:cubicBezTo>
                  <a:cubicBezTo>
                    <a:pt x="1146" y="403"/>
                    <a:pt x="1155" y="439"/>
                    <a:pt x="1146" y="474"/>
                  </a:cubicBezTo>
                  <a:cubicBezTo>
                    <a:pt x="1137" y="509"/>
                    <a:pt x="1055" y="489"/>
                    <a:pt x="1026" y="529"/>
                  </a:cubicBezTo>
                  <a:cubicBezTo>
                    <a:pt x="998" y="569"/>
                    <a:pt x="909" y="538"/>
                    <a:pt x="869" y="582"/>
                  </a:cubicBezTo>
                  <a:cubicBezTo>
                    <a:pt x="829" y="627"/>
                    <a:pt x="905" y="629"/>
                    <a:pt x="960" y="618"/>
                  </a:cubicBezTo>
                  <a:cubicBezTo>
                    <a:pt x="1015" y="607"/>
                    <a:pt x="1119" y="600"/>
                    <a:pt x="1159" y="609"/>
                  </a:cubicBezTo>
                  <a:cubicBezTo>
                    <a:pt x="1199" y="618"/>
                    <a:pt x="1135" y="631"/>
                    <a:pt x="1068" y="631"/>
                  </a:cubicBezTo>
                  <a:cubicBezTo>
                    <a:pt x="1002" y="631"/>
                    <a:pt x="980" y="651"/>
                    <a:pt x="982" y="669"/>
                  </a:cubicBezTo>
                  <a:cubicBezTo>
                    <a:pt x="984" y="686"/>
                    <a:pt x="889" y="649"/>
                    <a:pt x="885" y="689"/>
                  </a:cubicBezTo>
                  <a:cubicBezTo>
                    <a:pt x="880" y="729"/>
                    <a:pt x="973" y="744"/>
                    <a:pt x="984" y="768"/>
                  </a:cubicBezTo>
                  <a:cubicBezTo>
                    <a:pt x="995" y="793"/>
                    <a:pt x="1057" y="771"/>
                    <a:pt x="1082" y="779"/>
                  </a:cubicBezTo>
                  <a:cubicBezTo>
                    <a:pt x="1106" y="788"/>
                    <a:pt x="1042" y="806"/>
                    <a:pt x="1033" y="817"/>
                  </a:cubicBezTo>
                  <a:cubicBezTo>
                    <a:pt x="1024" y="828"/>
                    <a:pt x="1102" y="844"/>
                    <a:pt x="1115" y="866"/>
                  </a:cubicBezTo>
                  <a:cubicBezTo>
                    <a:pt x="1128" y="888"/>
                    <a:pt x="1183" y="877"/>
                    <a:pt x="1181" y="846"/>
                  </a:cubicBezTo>
                  <a:cubicBezTo>
                    <a:pt x="1178" y="807"/>
                    <a:pt x="1230" y="691"/>
                    <a:pt x="1296" y="667"/>
                  </a:cubicBezTo>
                  <a:cubicBezTo>
                    <a:pt x="1363" y="642"/>
                    <a:pt x="1325" y="620"/>
                    <a:pt x="1334" y="582"/>
                  </a:cubicBezTo>
                  <a:cubicBezTo>
                    <a:pt x="1343" y="545"/>
                    <a:pt x="1396" y="576"/>
                    <a:pt x="1380" y="545"/>
                  </a:cubicBezTo>
                  <a:cubicBezTo>
                    <a:pt x="1365" y="514"/>
                    <a:pt x="1374" y="501"/>
                    <a:pt x="1416" y="461"/>
                  </a:cubicBezTo>
                  <a:cubicBezTo>
                    <a:pt x="1458" y="421"/>
                    <a:pt x="1485" y="450"/>
                    <a:pt x="1535" y="425"/>
                  </a:cubicBezTo>
                  <a:cubicBezTo>
                    <a:pt x="1586" y="401"/>
                    <a:pt x="1611" y="443"/>
                    <a:pt x="1555" y="447"/>
                  </a:cubicBezTo>
                  <a:cubicBezTo>
                    <a:pt x="1507" y="451"/>
                    <a:pt x="1531" y="507"/>
                    <a:pt x="1571" y="523"/>
                  </a:cubicBezTo>
                  <a:cubicBezTo>
                    <a:pt x="1611" y="538"/>
                    <a:pt x="1575" y="551"/>
                    <a:pt x="1606" y="558"/>
                  </a:cubicBezTo>
                  <a:cubicBezTo>
                    <a:pt x="1637" y="565"/>
                    <a:pt x="1628" y="611"/>
                    <a:pt x="1589" y="653"/>
                  </a:cubicBezTo>
                  <a:cubicBezTo>
                    <a:pt x="1549" y="695"/>
                    <a:pt x="1600" y="704"/>
                    <a:pt x="1684" y="673"/>
                  </a:cubicBezTo>
                  <a:cubicBezTo>
                    <a:pt x="1768" y="642"/>
                    <a:pt x="1715" y="700"/>
                    <a:pt x="1739" y="724"/>
                  </a:cubicBezTo>
                  <a:cubicBezTo>
                    <a:pt x="1763" y="748"/>
                    <a:pt x="1830" y="706"/>
                    <a:pt x="1865" y="664"/>
                  </a:cubicBezTo>
                  <a:cubicBezTo>
                    <a:pt x="1901" y="622"/>
                    <a:pt x="1954" y="629"/>
                    <a:pt x="1952" y="607"/>
                  </a:cubicBezTo>
                  <a:cubicBezTo>
                    <a:pt x="1949" y="582"/>
                    <a:pt x="1912" y="576"/>
                    <a:pt x="1881" y="589"/>
                  </a:cubicBezTo>
                  <a:cubicBezTo>
                    <a:pt x="1850" y="602"/>
                    <a:pt x="1772" y="593"/>
                    <a:pt x="1799" y="569"/>
                  </a:cubicBezTo>
                  <a:cubicBezTo>
                    <a:pt x="1825" y="545"/>
                    <a:pt x="1821" y="525"/>
                    <a:pt x="1781" y="529"/>
                  </a:cubicBezTo>
                  <a:cubicBezTo>
                    <a:pt x="1741" y="534"/>
                    <a:pt x="1670" y="514"/>
                    <a:pt x="1704" y="501"/>
                  </a:cubicBezTo>
                  <a:cubicBezTo>
                    <a:pt x="1737" y="487"/>
                    <a:pt x="1679" y="443"/>
                    <a:pt x="1648" y="445"/>
                  </a:cubicBezTo>
                  <a:cubicBezTo>
                    <a:pt x="1617" y="447"/>
                    <a:pt x="1626" y="412"/>
                    <a:pt x="1628" y="388"/>
                  </a:cubicBezTo>
                  <a:cubicBezTo>
                    <a:pt x="1631" y="363"/>
                    <a:pt x="1540" y="352"/>
                    <a:pt x="1558" y="343"/>
                  </a:cubicBezTo>
                  <a:cubicBezTo>
                    <a:pt x="1575" y="334"/>
                    <a:pt x="1520" y="315"/>
                    <a:pt x="1507" y="332"/>
                  </a:cubicBezTo>
                  <a:cubicBezTo>
                    <a:pt x="1493" y="350"/>
                    <a:pt x="1467" y="346"/>
                    <a:pt x="1467" y="319"/>
                  </a:cubicBezTo>
                  <a:cubicBezTo>
                    <a:pt x="1467" y="292"/>
                    <a:pt x="1400" y="299"/>
                    <a:pt x="1374" y="301"/>
                  </a:cubicBezTo>
                  <a:cubicBezTo>
                    <a:pt x="1347" y="304"/>
                    <a:pt x="1361" y="244"/>
                    <a:pt x="1334" y="224"/>
                  </a:cubicBezTo>
                  <a:cubicBezTo>
                    <a:pt x="1307" y="204"/>
                    <a:pt x="1272" y="264"/>
                    <a:pt x="1252" y="259"/>
                  </a:cubicBezTo>
                  <a:cubicBezTo>
                    <a:pt x="1232" y="255"/>
                    <a:pt x="1268" y="215"/>
                    <a:pt x="1279" y="188"/>
                  </a:cubicBezTo>
                  <a:cubicBezTo>
                    <a:pt x="1290" y="162"/>
                    <a:pt x="1186" y="126"/>
                    <a:pt x="1175" y="153"/>
                  </a:cubicBezTo>
                  <a:cubicBezTo>
                    <a:pt x="1164" y="180"/>
                    <a:pt x="1144" y="113"/>
                    <a:pt x="1121" y="106"/>
                  </a:cubicBezTo>
                  <a:cubicBezTo>
                    <a:pt x="1099" y="100"/>
                    <a:pt x="1117" y="151"/>
                    <a:pt x="1097" y="155"/>
                  </a:cubicBezTo>
                  <a:cubicBezTo>
                    <a:pt x="1077" y="160"/>
                    <a:pt x="1051" y="180"/>
                    <a:pt x="1084" y="202"/>
                  </a:cubicBezTo>
                  <a:cubicBezTo>
                    <a:pt x="1117" y="224"/>
                    <a:pt x="1150" y="334"/>
                    <a:pt x="1146" y="352"/>
                  </a:cubicBezTo>
                  <a:cubicBezTo>
                    <a:pt x="1141" y="370"/>
                    <a:pt x="1040" y="273"/>
                    <a:pt x="1035" y="226"/>
                  </a:cubicBezTo>
                  <a:cubicBezTo>
                    <a:pt x="1031" y="180"/>
                    <a:pt x="980" y="142"/>
                    <a:pt x="967" y="175"/>
                  </a:cubicBezTo>
                  <a:cubicBezTo>
                    <a:pt x="953" y="208"/>
                    <a:pt x="916" y="222"/>
                    <a:pt x="927" y="255"/>
                  </a:cubicBezTo>
                  <a:cubicBezTo>
                    <a:pt x="938" y="288"/>
                    <a:pt x="900" y="299"/>
                    <a:pt x="900" y="273"/>
                  </a:cubicBezTo>
                  <a:cubicBezTo>
                    <a:pt x="900" y="246"/>
                    <a:pt x="845" y="215"/>
                    <a:pt x="825" y="213"/>
                  </a:cubicBezTo>
                  <a:cubicBezTo>
                    <a:pt x="805" y="211"/>
                    <a:pt x="876" y="197"/>
                    <a:pt x="909" y="182"/>
                  </a:cubicBezTo>
                  <a:cubicBezTo>
                    <a:pt x="942" y="166"/>
                    <a:pt x="880" y="144"/>
                    <a:pt x="851" y="162"/>
                  </a:cubicBezTo>
                  <a:cubicBezTo>
                    <a:pt x="823" y="180"/>
                    <a:pt x="785" y="151"/>
                    <a:pt x="767" y="175"/>
                  </a:cubicBezTo>
                  <a:cubicBezTo>
                    <a:pt x="750" y="199"/>
                    <a:pt x="728" y="175"/>
                    <a:pt x="697" y="168"/>
                  </a:cubicBezTo>
                  <a:cubicBezTo>
                    <a:pt x="666" y="162"/>
                    <a:pt x="639" y="213"/>
                    <a:pt x="617" y="204"/>
                  </a:cubicBezTo>
                  <a:cubicBezTo>
                    <a:pt x="595" y="195"/>
                    <a:pt x="581" y="248"/>
                    <a:pt x="617" y="304"/>
                  </a:cubicBezTo>
                  <a:cubicBezTo>
                    <a:pt x="652" y="359"/>
                    <a:pt x="679" y="286"/>
                    <a:pt x="721" y="295"/>
                  </a:cubicBezTo>
                  <a:close/>
                  <a:moveTo>
                    <a:pt x="630" y="474"/>
                  </a:moveTo>
                  <a:cubicBezTo>
                    <a:pt x="657" y="481"/>
                    <a:pt x="677" y="525"/>
                    <a:pt x="701" y="523"/>
                  </a:cubicBezTo>
                  <a:cubicBezTo>
                    <a:pt x="712" y="522"/>
                    <a:pt x="663" y="467"/>
                    <a:pt x="635" y="436"/>
                  </a:cubicBezTo>
                  <a:cubicBezTo>
                    <a:pt x="606" y="405"/>
                    <a:pt x="608" y="374"/>
                    <a:pt x="568" y="385"/>
                  </a:cubicBezTo>
                  <a:cubicBezTo>
                    <a:pt x="528" y="396"/>
                    <a:pt x="604" y="467"/>
                    <a:pt x="630" y="474"/>
                  </a:cubicBezTo>
                  <a:close/>
                  <a:moveTo>
                    <a:pt x="1334" y="115"/>
                  </a:moveTo>
                  <a:cubicBezTo>
                    <a:pt x="1354" y="131"/>
                    <a:pt x="1301" y="131"/>
                    <a:pt x="1323" y="153"/>
                  </a:cubicBezTo>
                  <a:cubicBezTo>
                    <a:pt x="1389" y="219"/>
                    <a:pt x="1651" y="144"/>
                    <a:pt x="1686" y="164"/>
                  </a:cubicBezTo>
                  <a:cubicBezTo>
                    <a:pt x="1721" y="184"/>
                    <a:pt x="1467" y="208"/>
                    <a:pt x="1478" y="235"/>
                  </a:cubicBezTo>
                  <a:cubicBezTo>
                    <a:pt x="1489" y="261"/>
                    <a:pt x="1697" y="284"/>
                    <a:pt x="1713" y="266"/>
                  </a:cubicBezTo>
                  <a:cubicBezTo>
                    <a:pt x="1728" y="248"/>
                    <a:pt x="1763" y="301"/>
                    <a:pt x="1832" y="306"/>
                  </a:cubicBezTo>
                  <a:cubicBezTo>
                    <a:pt x="1901" y="310"/>
                    <a:pt x="1894" y="279"/>
                    <a:pt x="1945" y="277"/>
                  </a:cubicBezTo>
                  <a:cubicBezTo>
                    <a:pt x="1996" y="275"/>
                    <a:pt x="2071" y="250"/>
                    <a:pt x="2073" y="222"/>
                  </a:cubicBezTo>
                  <a:cubicBezTo>
                    <a:pt x="2076" y="193"/>
                    <a:pt x="2224" y="157"/>
                    <a:pt x="2211" y="109"/>
                  </a:cubicBezTo>
                  <a:cubicBezTo>
                    <a:pt x="2197" y="60"/>
                    <a:pt x="2053" y="93"/>
                    <a:pt x="2014" y="73"/>
                  </a:cubicBezTo>
                  <a:cubicBezTo>
                    <a:pt x="1974" y="53"/>
                    <a:pt x="1881" y="27"/>
                    <a:pt x="1865" y="58"/>
                  </a:cubicBezTo>
                  <a:cubicBezTo>
                    <a:pt x="1850" y="89"/>
                    <a:pt x="1823" y="98"/>
                    <a:pt x="1810" y="84"/>
                  </a:cubicBezTo>
                  <a:cubicBezTo>
                    <a:pt x="1797" y="71"/>
                    <a:pt x="1817" y="0"/>
                    <a:pt x="1752" y="20"/>
                  </a:cubicBezTo>
                  <a:cubicBezTo>
                    <a:pt x="1688" y="40"/>
                    <a:pt x="1748" y="109"/>
                    <a:pt x="1735" y="118"/>
                  </a:cubicBezTo>
                  <a:cubicBezTo>
                    <a:pt x="1721" y="126"/>
                    <a:pt x="1659" y="104"/>
                    <a:pt x="1655" y="73"/>
                  </a:cubicBezTo>
                  <a:cubicBezTo>
                    <a:pt x="1651" y="42"/>
                    <a:pt x="1582" y="106"/>
                    <a:pt x="1573" y="69"/>
                  </a:cubicBezTo>
                  <a:cubicBezTo>
                    <a:pt x="1564" y="31"/>
                    <a:pt x="1482" y="5"/>
                    <a:pt x="1465" y="7"/>
                  </a:cubicBezTo>
                  <a:cubicBezTo>
                    <a:pt x="1447" y="9"/>
                    <a:pt x="1482" y="33"/>
                    <a:pt x="1471" y="51"/>
                  </a:cubicBezTo>
                  <a:cubicBezTo>
                    <a:pt x="1460" y="69"/>
                    <a:pt x="1416" y="33"/>
                    <a:pt x="1398" y="31"/>
                  </a:cubicBezTo>
                  <a:cubicBezTo>
                    <a:pt x="1380" y="29"/>
                    <a:pt x="1409" y="69"/>
                    <a:pt x="1400" y="87"/>
                  </a:cubicBezTo>
                  <a:cubicBezTo>
                    <a:pt x="1392" y="104"/>
                    <a:pt x="1356" y="33"/>
                    <a:pt x="1325" y="33"/>
                  </a:cubicBezTo>
                  <a:cubicBezTo>
                    <a:pt x="1294" y="33"/>
                    <a:pt x="1305" y="69"/>
                    <a:pt x="1283" y="71"/>
                  </a:cubicBezTo>
                  <a:cubicBezTo>
                    <a:pt x="1261" y="73"/>
                    <a:pt x="1314" y="100"/>
                    <a:pt x="1334" y="1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1" name="Freeform 143"/>
            <p:cNvSpPr>
              <a:spLocks noEditPoints="1"/>
            </p:cNvSpPr>
            <p:nvPr/>
          </p:nvSpPr>
          <p:spPr bwMode="auto">
            <a:xfrm>
              <a:off x="17832388" y="6229350"/>
              <a:ext cx="819150" cy="820737"/>
            </a:xfrm>
            <a:custGeom>
              <a:avLst/>
              <a:gdLst>
                <a:gd name="T0" fmla="*/ 1514 w 1709"/>
                <a:gd name="T1" fmla="*/ 213 h 1716"/>
                <a:gd name="T2" fmla="*/ 1231 w 1709"/>
                <a:gd name="T3" fmla="*/ 83 h 1716"/>
                <a:gd name="T4" fmla="*/ 1196 w 1709"/>
                <a:gd name="T5" fmla="*/ 275 h 1716"/>
                <a:gd name="T6" fmla="*/ 1075 w 1709"/>
                <a:gd name="T7" fmla="*/ 369 h 1716"/>
                <a:gd name="T8" fmla="*/ 1057 w 1709"/>
                <a:gd name="T9" fmla="*/ 505 h 1716"/>
                <a:gd name="T10" fmla="*/ 1160 w 1709"/>
                <a:gd name="T11" fmla="*/ 473 h 1716"/>
                <a:gd name="T12" fmla="*/ 1184 w 1709"/>
                <a:gd name="T13" fmla="*/ 390 h 1716"/>
                <a:gd name="T14" fmla="*/ 1399 w 1709"/>
                <a:gd name="T15" fmla="*/ 402 h 1716"/>
                <a:gd name="T16" fmla="*/ 1597 w 1709"/>
                <a:gd name="T17" fmla="*/ 287 h 1716"/>
                <a:gd name="T18" fmla="*/ 1615 w 1709"/>
                <a:gd name="T19" fmla="*/ 189 h 1716"/>
                <a:gd name="T20" fmla="*/ 1054 w 1709"/>
                <a:gd name="T21" fmla="*/ 726 h 1716"/>
                <a:gd name="T22" fmla="*/ 942 w 1709"/>
                <a:gd name="T23" fmla="*/ 957 h 1716"/>
                <a:gd name="T24" fmla="*/ 785 w 1709"/>
                <a:gd name="T25" fmla="*/ 995 h 1716"/>
                <a:gd name="T26" fmla="*/ 650 w 1709"/>
                <a:gd name="T27" fmla="*/ 1175 h 1716"/>
                <a:gd name="T28" fmla="*/ 467 w 1709"/>
                <a:gd name="T29" fmla="*/ 1211 h 1716"/>
                <a:gd name="T30" fmla="*/ 165 w 1709"/>
                <a:gd name="T31" fmla="*/ 1335 h 1716"/>
                <a:gd name="T32" fmla="*/ 275 w 1709"/>
                <a:gd name="T33" fmla="*/ 1367 h 1716"/>
                <a:gd name="T34" fmla="*/ 567 w 1709"/>
                <a:gd name="T35" fmla="*/ 1394 h 1716"/>
                <a:gd name="T36" fmla="*/ 720 w 1709"/>
                <a:gd name="T37" fmla="*/ 1320 h 1716"/>
                <a:gd name="T38" fmla="*/ 877 w 1709"/>
                <a:gd name="T39" fmla="*/ 1296 h 1716"/>
                <a:gd name="T40" fmla="*/ 1010 w 1709"/>
                <a:gd name="T41" fmla="*/ 1243 h 1716"/>
                <a:gd name="T42" fmla="*/ 1131 w 1709"/>
                <a:gd name="T43" fmla="*/ 1087 h 1716"/>
                <a:gd name="T44" fmla="*/ 1246 w 1709"/>
                <a:gd name="T45" fmla="*/ 824 h 1716"/>
                <a:gd name="T46" fmla="*/ 1072 w 1709"/>
                <a:gd name="T47" fmla="*/ 594 h 1716"/>
                <a:gd name="T48" fmla="*/ 328 w 1709"/>
                <a:gd name="T49" fmla="*/ 1388 h 1716"/>
                <a:gd name="T50" fmla="*/ 369 w 1709"/>
                <a:gd name="T51" fmla="*/ 1494 h 1716"/>
                <a:gd name="T52" fmla="*/ 523 w 1709"/>
                <a:gd name="T53" fmla="*/ 1373 h 1716"/>
                <a:gd name="T54" fmla="*/ 219 w 1709"/>
                <a:gd name="T55" fmla="*/ 1476 h 1716"/>
                <a:gd name="T56" fmla="*/ 59 w 1709"/>
                <a:gd name="T57" fmla="*/ 1447 h 1716"/>
                <a:gd name="T58" fmla="*/ 74 w 1709"/>
                <a:gd name="T59" fmla="*/ 1488 h 1716"/>
                <a:gd name="T60" fmla="*/ 127 w 1709"/>
                <a:gd name="T61" fmla="*/ 1709 h 1716"/>
                <a:gd name="T62" fmla="*/ 219 w 1709"/>
                <a:gd name="T63" fmla="*/ 1476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9" h="1716">
                  <a:moveTo>
                    <a:pt x="1615" y="189"/>
                  </a:moveTo>
                  <a:cubicBezTo>
                    <a:pt x="1594" y="163"/>
                    <a:pt x="1559" y="204"/>
                    <a:pt x="1514" y="213"/>
                  </a:cubicBezTo>
                  <a:cubicBezTo>
                    <a:pt x="1470" y="222"/>
                    <a:pt x="1331" y="107"/>
                    <a:pt x="1296" y="54"/>
                  </a:cubicBezTo>
                  <a:cubicBezTo>
                    <a:pt x="1260" y="0"/>
                    <a:pt x="1201" y="45"/>
                    <a:pt x="1231" y="83"/>
                  </a:cubicBezTo>
                  <a:cubicBezTo>
                    <a:pt x="1261" y="121"/>
                    <a:pt x="1225" y="133"/>
                    <a:pt x="1225" y="186"/>
                  </a:cubicBezTo>
                  <a:cubicBezTo>
                    <a:pt x="1225" y="239"/>
                    <a:pt x="1190" y="239"/>
                    <a:pt x="1196" y="275"/>
                  </a:cubicBezTo>
                  <a:cubicBezTo>
                    <a:pt x="1201" y="310"/>
                    <a:pt x="1148" y="304"/>
                    <a:pt x="1113" y="310"/>
                  </a:cubicBezTo>
                  <a:cubicBezTo>
                    <a:pt x="1078" y="316"/>
                    <a:pt x="1116" y="352"/>
                    <a:pt x="1075" y="369"/>
                  </a:cubicBezTo>
                  <a:cubicBezTo>
                    <a:pt x="1033" y="387"/>
                    <a:pt x="1036" y="417"/>
                    <a:pt x="1057" y="428"/>
                  </a:cubicBezTo>
                  <a:cubicBezTo>
                    <a:pt x="1078" y="440"/>
                    <a:pt x="1063" y="479"/>
                    <a:pt x="1057" y="505"/>
                  </a:cubicBezTo>
                  <a:cubicBezTo>
                    <a:pt x="1051" y="532"/>
                    <a:pt x="1083" y="511"/>
                    <a:pt x="1107" y="485"/>
                  </a:cubicBezTo>
                  <a:cubicBezTo>
                    <a:pt x="1131" y="458"/>
                    <a:pt x="1155" y="497"/>
                    <a:pt x="1160" y="473"/>
                  </a:cubicBezTo>
                  <a:cubicBezTo>
                    <a:pt x="1166" y="443"/>
                    <a:pt x="1098" y="428"/>
                    <a:pt x="1101" y="399"/>
                  </a:cubicBezTo>
                  <a:cubicBezTo>
                    <a:pt x="1104" y="369"/>
                    <a:pt x="1148" y="408"/>
                    <a:pt x="1184" y="390"/>
                  </a:cubicBezTo>
                  <a:cubicBezTo>
                    <a:pt x="1219" y="372"/>
                    <a:pt x="1290" y="387"/>
                    <a:pt x="1334" y="425"/>
                  </a:cubicBezTo>
                  <a:cubicBezTo>
                    <a:pt x="1379" y="464"/>
                    <a:pt x="1390" y="449"/>
                    <a:pt x="1399" y="402"/>
                  </a:cubicBezTo>
                  <a:cubicBezTo>
                    <a:pt x="1408" y="355"/>
                    <a:pt x="1476" y="334"/>
                    <a:pt x="1544" y="334"/>
                  </a:cubicBezTo>
                  <a:cubicBezTo>
                    <a:pt x="1612" y="334"/>
                    <a:pt x="1618" y="301"/>
                    <a:pt x="1597" y="287"/>
                  </a:cubicBezTo>
                  <a:cubicBezTo>
                    <a:pt x="1576" y="272"/>
                    <a:pt x="1709" y="186"/>
                    <a:pt x="1706" y="163"/>
                  </a:cubicBezTo>
                  <a:cubicBezTo>
                    <a:pt x="1703" y="139"/>
                    <a:pt x="1635" y="216"/>
                    <a:pt x="1615" y="189"/>
                  </a:cubicBezTo>
                  <a:close/>
                  <a:moveTo>
                    <a:pt x="1072" y="594"/>
                  </a:moveTo>
                  <a:cubicBezTo>
                    <a:pt x="1042" y="608"/>
                    <a:pt x="1021" y="700"/>
                    <a:pt x="1054" y="726"/>
                  </a:cubicBezTo>
                  <a:cubicBezTo>
                    <a:pt x="1086" y="753"/>
                    <a:pt x="1001" y="803"/>
                    <a:pt x="1004" y="859"/>
                  </a:cubicBezTo>
                  <a:cubicBezTo>
                    <a:pt x="1007" y="915"/>
                    <a:pt x="951" y="915"/>
                    <a:pt x="942" y="957"/>
                  </a:cubicBezTo>
                  <a:cubicBezTo>
                    <a:pt x="933" y="998"/>
                    <a:pt x="900" y="989"/>
                    <a:pt x="850" y="1028"/>
                  </a:cubicBezTo>
                  <a:cubicBezTo>
                    <a:pt x="800" y="1066"/>
                    <a:pt x="774" y="1022"/>
                    <a:pt x="785" y="995"/>
                  </a:cubicBezTo>
                  <a:cubicBezTo>
                    <a:pt x="797" y="968"/>
                    <a:pt x="709" y="1010"/>
                    <a:pt x="711" y="1075"/>
                  </a:cubicBezTo>
                  <a:cubicBezTo>
                    <a:pt x="715" y="1140"/>
                    <a:pt x="629" y="1146"/>
                    <a:pt x="650" y="1175"/>
                  </a:cubicBezTo>
                  <a:cubicBezTo>
                    <a:pt x="670" y="1205"/>
                    <a:pt x="585" y="1222"/>
                    <a:pt x="588" y="1196"/>
                  </a:cubicBezTo>
                  <a:cubicBezTo>
                    <a:pt x="591" y="1169"/>
                    <a:pt x="534" y="1184"/>
                    <a:pt x="467" y="1211"/>
                  </a:cubicBezTo>
                  <a:cubicBezTo>
                    <a:pt x="399" y="1237"/>
                    <a:pt x="357" y="1181"/>
                    <a:pt x="319" y="1219"/>
                  </a:cubicBezTo>
                  <a:cubicBezTo>
                    <a:pt x="281" y="1258"/>
                    <a:pt x="216" y="1326"/>
                    <a:pt x="165" y="1335"/>
                  </a:cubicBezTo>
                  <a:cubicBezTo>
                    <a:pt x="115" y="1343"/>
                    <a:pt x="144" y="1404"/>
                    <a:pt x="165" y="1394"/>
                  </a:cubicBezTo>
                  <a:cubicBezTo>
                    <a:pt x="201" y="1376"/>
                    <a:pt x="257" y="1394"/>
                    <a:pt x="275" y="1367"/>
                  </a:cubicBezTo>
                  <a:cubicBezTo>
                    <a:pt x="292" y="1340"/>
                    <a:pt x="437" y="1308"/>
                    <a:pt x="526" y="1305"/>
                  </a:cubicBezTo>
                  <a:cubicBezTo>
                    <a:pt x="614" y="1302"/>
                    <a:pt x="561" y="1346"/>
                    <a:pt x="567" y="1394"/>
                  </a:cubicBezTo>
                  <a:cubicBezTo>
                    <a:pt x="573" y="1441"/>
                    <a:pt x="647" y="1432"/>
                    <a:pt x="685" y="1388"/>
                  </a:cubicBezTo>
                  <a:cubicBezTo>
                    <a:pt x="723" y="1343"/>
                    <a:pt x="753" y="1346"/>
                    <a:pt x="720" y="1320"/>
                  </a:cubicBezTo>
                  <a:cubicBezTo>
                    <a:pt x="688" y="1293"/>
                    <a:pt x="726" y="1270"/>
                    <a:pt x="750" y="1305"/>
                  </a:cubicBezTo>
                  <a:cubicBezTo>
                    <a:pt x="774" y="1340"/>
                    <a:pt x="847" y="1343"/>
                    <a:pt x="877" y="1296"/>
                  </a:cubicBezTo>
                  <a:cubicBezTo>
                    <a:pt x="906" y="1249"/>
                    <a:pt x="915" y="1305"/>
                    <a:pt x="951" y="1302"/>
                  </a:cubicBezTo>
                  <a:cubicBezTo>
                    <a:pt x="986" y="1299"/>
                    <a:pt x="1007" y="1211"/>
                    <a:pt x="1010" y="1243"/>
                  </a:cubicBezTo>
                  <a:cubicBezTo>
                    <a:pt x="1013" y="1275"/>
                    <a:pt x="1069" y="1267"/>
                    <a:pt x="1104" y="1228"/>
                  </a:cubicBezTo>
                  <a:cubicBezTo>
                    <a:pt x="1139" y="1190"/>
                    <a:pt x="1107" y="1122"/>
                    <a:pt x="1131" y="1087"/>
                  </a:cubicBezTo>
                  <a:cubicBezTo>
                    <a:pt x="1154" y="1051"/>
                    <a:pt x="1178" y="977"/>
                    <a:pt x="1154" y="933"/>
                  </a:cubicBezTo>
                  <a:cubicBezTo>
                    <a:pt x="1131" y="889"/>
                    <a:pt x="1207" y="859"/>
                    <a:pt x="1246" y="824"/>
                  </a:cubicBezTo>
                  <a:cubicBezTo>
                    <a:pt x="1284" y="788"/>
                    <a:pt x="1201" y="611"/>
                    <a:pt x="1198" y="558"/>
                  </a:cubicBezTo>
                  <a:cubicBezTo>
                    <a:pt x="1196" y="505"/>
                    <a:pt x="1101" y="579"/>
                    <a:pt x="1072" y="594"/>
                  </a:cubicBezTo>
                  <a:close/>
                  <a:moveTo>
                    <a:pt x="422" y="1361"/>
                  </a:moveTo>
                  <a:cubicBezTo>
                    <a:pt x="410" y="1394"/>
                    <a:pt x="375" y="1379"/>
                    <a:pt x="328" y="1388"/>
                  </a:cubicBezTo>
                  <a:cubicBezTo>
                    <a:pt x="281" y="1397"/>
                    <a:pt x="279" y="1509"/>
                    <a:pt x="313" y="1520"/>
                  </a:cubicBezTo>
                  <a:cubicBezTo>
                    <a:pt x="340" y="1529"/>
                    <a:pt x="360" y="1529"/>
                    <a:pt x="369" y="1494"/>
                  </a:cubicBezTo>
                  <a:cubicBezTo>
                    <a:pt x="378" y="1458"/>
                    <a:pt x="425" y="1447"/>
                    <a:pt x="455" y="1461"/>
                  </a:cubicBezTo>
                  <a:cubicBezTo>
                    <a:pt x="484" y="1476"/>
                    <a:pt x="523" y="1417"/>
                    <a:pt x="523" y="1373"/>
                  </a:cubicBezTo>
                  <a:cubicBezTo>
                    <a:pt x="523" y="1329"/>
                    <a:pt x="434" y="1329"/>
                    <a:pt x="422" y="1361"/>
                  </a:cubicBezTo>
                  <a:close/>
                  <a:moveTo>
                    <a:pt x="219" y="1476"/>
                  </a:moveTo>
                  <a:cubicBezTo>
                    <a:pt x="219" y="1447"/>
                    <a:pt x="154" y="1453"/>
                    <a:pt x="151" y="1426"/>
                  </a:cubicBezTo>
                  <a:cubicBezTo>
                    <a:pt x="148" y="1399"/>
                    <a:pt x="104" y="1414"/>
                    <a:pt x="59" y="1447"/>
                  </a:cubicBezTo>
                  <a:cubicBezTo>
                    <a:pt x="15" y="1479"/>
                    <a:pt x="0" y="1485"/>
                    <a:pt x="18" y="1518"/>
                  </a:cubicBezTo>
                  <a:cubicBezTo>
                    <a:pt x="36" y="1550"/>
                    <a:pt x="62" y="1520"/>
                    <a:pt x="74" y="1488"/>
                  </a:cubicBezTo>
                  <a:cubicBezTo>
                    <a:pt x="86" y="1456"/>
                    <a:pt x="115" y="1535"/>
                    <a:pt x="89" y="1588"/>
                  </a:cubicBezTo>
                  <a:cubicBezTo>
                    <a:pt x="62" y="1642"/>
                    <a:pt x="92" y="1716"/>
                    <a:pt x="127" y="1709"/>
                  </a:cubicBezTo>
                  <a:cubicBezTo>
                    <a:pt x="157" y="1703"/>
                    <a:pt x="195" y="1597"/>
                    <a:pt x="239" y="1541"/>
                  </a:cubicBezTo>
                  <a:cubicBezTo>
                    <a:pt x="284" y="1485"/>
                    <a:pt x="219" y="1506"/>
                    <a:pt x="219" y="14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2" name="Freeform 144"/>
            <p:cNvSpPr>
              <a:spLocks noEditPoints="1"/>
            </p:cNvSpPr>
            <p:nvPr/>
          </p:nvSpPr>
          <p:spPr bwMode="auto">
            <a:xfrm>
              <a:off x="15219363" y="5732463"/>
              <a:ext cx="2870200" cy="1989137"/>
            </a:xfrm>
            <a:custGeom>
              <a:avLst/>
              <a:gdLst>
                <a:gd name="T0" fmla="*/ 5698 w 5996"/>
                <a:gd name="T1" fmla="*/ 777 h 4153"/>
                <a:gd name="T2" fmla="*/ 5409 w 5996"/>
                <a:gd name="T3" fmla="*/ 561 h 4153"/>
                <a:gd name="T4" fmla="*/ 5164 w 5996"/>
                <a:gd name="T5" fmla="*/ 231 h 4153"/>
                <a:gd name="T6" fmla="*/ 4819 w 5996"/>
                <a:gd name="T7" fmla="*/ 12 h 4153"/>
                <a:gd name="T8" fmla="*/ 4583 w 5996"/>
                <a:gd name="T9" fmla="*/ 189 h 4153"/>
                <a:gd name="T10" fmla="*/ 4385 w 5996"/>
                <a:gd name="T11" fmla="*/ 482 h 4153"/>
                <a:gd name="T12" fmla="*/ 4091 w 5996"/>
                <a:gd name="T13" fmla="*/ 648 h 4153"/>
                <a:gd name="T14" fmla="*/ 4271 w 5996"/>
                <a:gd name="T15" fmla="*/ 770 h 4153"/>
                <a:gd name="T16" fmla="*/ 4265 w 5996"/>
                <a:gd name="T17" fmla="*/ 931 h 4153"/>
                <a:gd name="T18" fmla="*/ 3744 w 5996"/>
                <a:gd name="T19" fmla="*/ 1124 h 4153"/>
                <a:gd name="T20" fmla="*/ 3371 w 5996"/>
                <a:gd name="T21" fmla="*/ 1439 h 4153"/>
                <a:gd name="T22" fmla="*/ 2792 w 5996"/>
                <a:gd name="T23" fmla="*/ 1471 h 4153"/>
                <a:gd name="T24" fmla="*/ 2136 w 5996"/>
                <a:gd name="T25" fmla="*/ 1388 h 4153"/>
                <a:gd name="T26" fmla="*/ 1862 w 5996"/>
                <a:gd name="T27" fmla="*/ 1111 h 4153"/>
                <a:gd name="T28" fmla="*/ 1613 w 5996"/>
                <a:gd name="T29" fmla="*/ 799 h 4153"/>
                <a:gd name="T30" fmla="*/ 1362 w 5996"/>
                <a:gd name="T31" fmla="*/ 576 h 4153"/>
                <a:gd name="T32" fmla="*/ 1220 w 5996"/>
                <a:gd name="T33" fmla="*/ 674 h 4153"/>
                <a:gd name="T34" fmla="*/ 983 w 5996"/>
                <a:gd name="T35" fmla="*/ 856 h 4153"/>
                <a:gd name="T36" fmla="*/ 783 w 5996"/>
                <a:gd name="T37" fmla="*/ 1076 h 4153"/>
                <a:gd name="T38" fmla="*/ 694 w 5996"/>
                <a:gd name="T39" fmla="*/ 1331 h 4153"/>
                <a:gd name="T40" fmla="*/ 468 w 5996"/>
                <a:gd name="T41" fmla="*/ 1557 h 4153"/>
                <a:gd name="T42" fmla="*/ 176 w 5996"/>
                <a:gd name="T43" fmla="*/ 1647 h 4153"/>
                <a:gd name="T44" fmla="*/ 0 w 5996"/>
                <a:gd name="T45" fmla="*/ 1779 h 4153"/>
                <a:gd name="T46" fmla="*/ 134 w 5996"/>
                <a:gd name="T47" fmla="*/ 2063 h 4153"/>
                <a:gd name="T48" fmla="*/ 351 w 5996"/>
                <a:gd name="T49" fmla="*/ 2253 h 4153"/>
                <a:gd name="T50" fmla="*/ 530 w 5996"/>
                <a:gd name="T51" fmla="*/ 2194 h 4153"/>
                <a:gd name="T52" fmla="*/ 497 w 5996"/>
                <a:gd name="T53" fmla="*/ 2449 h 4153"/>
                <a:gd name="T54" fmla="*/ 505 w 5996"/>
                <a:gd name="T55" fmla="*/ 2693 h 4153"/>
                <a:gd name="T56" fmla="*/ 688 w 5996"/>
                <a:gd name="T57" fmla="*/ 2853 h 4153"/>
                <a:gd name="T58" fmla="*/ 1225 w 5996"/>
                <a:gd name="T59" fmla="*/ 3075 h 4153"/>
                <a:gd name="T60" fmla="*/ 1443 w 5996"/>
                <a:gd name="T61" fmla="*/ 3127 h 4153"/>
                <a:gd name="T62" fmla="*/ 1624 w 5996"/>
                <a:gd name="T63" fmla="*/ 3080 h 4153"/>
                <a:gd name="T64" fmla="*/ 1861 w 5996"/>
                <a:gd name="T65" fmla="*/ 3016 h 4153"/>
                <a:gd name="T66" fmla="*/ 2156 w 5996"/>
                <a:gd name="T67" fmla="*/ 3016 h 4153"/>
                <a:gd name="T68" fmla="*/ 2319 w 5996"/>
                <a:gd name="T69" fmla="*/ 3122 h 4153"/>
                <a:gd name="T70" fmla="*/ 2270 w 5996"/>
                <a:gd name="T71" fmla="*/ 3505 h 4153"/>
                <a:gd name="T72" fmla="*/ 2429 w 5996"/>
                <a:gd name="T73" fmla="*/ 3715 h 4153"/>
                <a:gd name="T74" fmla="*/ 2641 w 5996"/>
                <a:gd name="T75" fmla="*/ 3812 h 4153"/>
                <a:gd name="T76" fmla="*/ 2803 w 5996"/>
                <a:gd name="T77" fmla="*/ 3651 h 4153"/>
                <a:gd name="T78" fmla="*/ 3118 w 5996"/>
                <a:gd name="T79" fmla="*/ 3631 h 4153"/>
                <a:gd name="T80" fmla="*/ 3325 w 5996"/>
                <a:gd name="T81" fmla="*/ 3765 h 4153"/>
                <a:gd name="T82" fmla="*/ 3486 w 5996"/>
                <a:gd name="T83" fmla="*/ 3896 h 4153"/>
                <a:gd name="T84" fmla="*/ 3945 w 5996"/>
                <a:gd name="T85" fmla="*/ 3659 h 4153"/>
                <a:gd name="T86" fmla="*/ 4293 w 5996"/>
                <a:gd name="T87" fmla="*/ 3471 h 4153"/>
                <a:gd name="T88" fmla="*/ 4468 w 5996"/>
                <a:gd name="T89" fmla="*/ 3266 h 4153"/>
                <a:gd name="T90" fmla="*/ 4634 w 5996"/>
                <a:gd name="T91" fmla="*/ 3055 h 4153"/>
                <a:gd name="T92" fmla="*/ 4673 w 5996"/>
                <a:gd name="T93" fmla="*/ 2863 h 4153"/>
                <a:gd name="T94" fmla="*/ 4624 w 5996"/>
                <a:gd name="T95" fmla="*/ 2716 h 4153"/>
                <a:gd name="T96" fmla="*/ 4596 w 5996"/>
                <a:gd name="T97" fmla="*/ 2571 h 4153"/>
                <a:gd name="T98" fmla="*/ 4473 w 5996"/>
                <a:gd name="T99" fmla="*/ 2235 h 4153"/>
                <a:gd name="T100" fmla="*/ 4749 w 5996"/>
                <a:gd name="T101" fmla="*/ 2078 h 4153"/>
                <a:gd name="T102" fmla="*/ 4400 w 5996"/>
                <a:gd name="T103" fmla="*/ 1982 h 4153"/>
                <a:gd name="T104" fmla="*/ 4535 w 5996"/>
                <a:gd name="T105" fmla="*/ 1705 h 4153"/>
                <a:gd name="T106" fmla="*/ 4692 w 5996"/>
                <a:gd name="T107" fmla="*/ 1850 h 4153"/>
                <a:gd name="T108" fmla="*/ 5139 w 5996"/>
                <a:gd name="T109" fmla="*/ 1593 h 4153"/>
                <a:gd name="T110" fmla="*/ 5371 w 5996"/>
                <a:gd name="T111" fmla="*/ 1490 h 4153"/>
                <a:gd name="T112" fmla="*/ 5610 w 5996"/>
                <a:gd name="T113" fmla="*/ 1398 h 4153"/>
                <a:gd name="T114" fmla="*/ 5636 w 5996"/>
                <a:gd name="T115" fmla="*/ 1131 h 4153"/>
                <a:gd name="T116" fmla="*/ 5914 w 5996"/>
                <a:gd name="T117" fmla="*/ 951 h 4153"/>
                <a:gd name="T118" fmla="*/ 4571 w 5996"/>
                <a:gd name="T119" fmla="*/ 3708 h 4153"/>
                <a:gd name="T120" fmla="*/ 3367 w 5996"/>
                <a:gd name="T121" fmla="*/ 4074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6" h="4153">
                  <a:moveTo>
                    <a:pt x="5964" y="741"/>
                  </a:moveTo>
                  <a:cubicBezTo>
                    <a:pt x="5967" y="688"/>
                    <a:pt x="5905" y="706"/>
                    <a:pt x="5884" y="721"/>
                  </a:cubicBezTo>
                  <a:cubicBezTo>
                    <a:pt x="5864" y="735"/>
                    <a:pt x="5805" y="721"/>
                    <a:pt x="5787" y="756"/>
                  </a:cubicBezTo>
                  <a:cubicBezTo>
                    <a:pt x="5769" y="791"/>
                    <a:pt x="5740" y="771"/>
                    <a:pt x="5698" y="777"/>
                  </a:cubicBezTo>
                  <a:cubicBezTo>
                    <a:pt x="5657" y="783"/>
                    <a:pt x="5598" y="765"/>
                    <a:pt x="5601" y="738"/>
                  </a:cubicBezTo>
                  <a:cubicBezTo>
                    <a:pt x="5604" y="712"/>
                    <a:pt x="5577" y="685"/>
                    <a:pt x="5580" y="653"/>
                  </a:cubicBezTo>
                  <a:cubicBezTo>
                    <a:pt x="5583" y="620"/>
                    <a:pt x="5539" y="635"/>
                    <a:pt x="5509" y="606"/>
                  </a:cubicBezTo>
                  <a:cubicBezTo>
                    <a:pt x="5480" y="576"/>
                    <a:pt x="5421" y="555"/>
                    <a:pt x="5409" y="561"/>
                  </a:cubicBezTo>
                  <a:cubicBezTo>
                    <a:pt x="5397" y="567"/>
                    <a:pt x="5362" y="529"/>
                    <a:pt x="5312" y="526"/>
                  </a:cubicBezTo>
                  <a:cubicBezTo>
                    <a:pt x="5261" y="523"/>
                    <a:pt x="5267" y="490"/>
                    <a:pt x="5273" y="470"/>
                  </a:cubicBezTo>
                  <a:cubicBezTo>
                    <a:pt x="5279" y="449"/>
                    <a:pt x="5232" y="384"/>
                    <a:pt x="5223" y="349"/>
                  </a:cubicBezTo>
                  <a:cubicBezTo>
                    <a:pt x="5214" y="313"/>
                    <a:pt x="5179" y="307"/>
                    <a:pt x="5164" y="231"/>
                  </a:cubicBezTo>
                  <a:cubicBezTo>
                    <a:pt x="5149" y="154"/>
                    <a:pt x="5108" y="175"/>
                    <a:pt x="5117" y="139"/>
                  </a:cubicBezTo>
                  <a:cubicBezTo>
                    <a:pt x="5126" y="104"/>
                    <a:pt x="5067" y="86"/>
                    <a:pt x="5052" y="65"/>
                  </a:cubicBezTo>
                  <a:cubicBezTo>
                    <a:pt x="5037" y="45"/>
                    <a:pt x="4975" y="54"/>
                    <a:pt x="4931" y="30"/>
                  </a:cubicBezTo>
                  <a:cubicBezTo>
                    <a:pt x="4887" y="6"/>
                    <a:pt x="4860" y="24"/>
                    <a:pt x="4819" y="12"/>
                  </a:cubicBezTo>
                  <a:cubicBezTo>
                    <a:pt x="4777" y="0"/>
                    <a:pt x="4683" y="24"/>
                    <a:pt x="4671" y="24"/>
                  </a:cubicBezTo>
                  <a:cubicBezTo>
                    <a:pt x="4659" y="24"/>
                    <a:pt x="4586" y="9"/>
                    <a:pt x="4544" y="65"/>
                  </a:cubicBezTo>
                  <a:cubicBezTo>
                    <a:pt x="4503" y="122"/>
                    <a:pt x="4535" y="119"/>
                    <a:pt x="4553" y="119"/>
                  </a:cubicBezTo>
                  <a:cubicBezTo>
                    <a:pt x="4571" y="119"/>
                    <a:pt x="4580" y="172"/>
                    <a:pt x="4583" y="189"/>
                  </a:cubicBezTo>
                  <a:cubicBezTo>
                    <a:pt x="4586" y="207"/>
                    <a:pt x="4553" y="234"/>
                    <a:pt x="4538" y="240"/>
                  </a:cubicBezTo>
                  <a:cubicBezTo>
                    <a:pt x="4524" y="245"/>
                    <a:pt x="4482" y="310"/>
                    <a:pt x="4476" y="334"/>
                  </a:cubicBezTo>
                  <a:cubicBezTo>
                    <a:pt x="4470" y="358"/>
                    <a:pt x="4423" y="417"/>
                    <a:pt x="4429" y="437"/>
                  </a:cubicBezTo>
                  <a:cubicBezTo>
                    <a:pt x="4435" y="458"/>
                    <a:pt x="4406" y="479"/>
                    <a:pt x="4385" y="482"/>
                  </a:cubicBezTo>
                  <a:cubicBezTo>
                    <a:pt x="4364" y="485"/>
                    <a:pt x="4308" y="526"/>
                    <a:pt x="4290" y="532"/>
                  </a:cubicBezTo>
                  <a:cubicBezTo>
                    <a:pt x="4273" y="538"/>
                    <a:pt x="4202" y="526"/>
                    <a:pt x="4193" y="505"/>
                  </a:cubicBezTo>
                  <a:cubicBezTo>
                    <a:pt x="4190" y="498"/>
                    <a:pt x="4182" y="493"/>
                    <a:pt x="4171" y="489"/>
                  </a:cubicBezTo>
                  <a:cubicBezTo>
                    <a:pt x="4091" y="648"/>
                    <a:pt x="4091" y="648"/>
                    <a:pt x="4091" y="648"/>
                  </a:cubicBezTo>
                  <a:cubicBezTo>
                    <a:pt x="4084" y="700"/>
                    <a:pt x="4084" y="700"/>
                    <a:pt x="4084" y="700"/>
                  </a:cubicBezTo>
                  <a:cubicBezTo>
                    <a:pt x="4084" y="700"/>
                    <a:pt x="4033" y="713"/>
                    <a:pt x="4072" y="751"/>
                  </a:cubicBezTo>
                  <a:cubicBezTo>
                    <a:pt x="4110" y="790"/>
                    <a:pt x="4117" y="757"/>
                    <a:pt x="4175" y="757"/>
                  </a:cubicBezTo>
                  <a:cubicBezTo>
                    <a:pt x="4232" y="757"/>
                    <a:pt x="4258" y="803"/>
                    <a:pt x="4271" y="770"/>
                  </a:cubicBezTo>
                  <a:cubicBezTo>
                    <a:pt x="4284" y="738"/>
                    <a:pt x="4335" y="719"/>
                    <a:pt x="4367" y="757"/>
                  </a:cubicBezTo>
                  <a:cubicBezTo>
                    <a:pt x="4400" y="796"/>
                    <a:pt x="4502" y="860"/>
                    <a:pt x="4496" y="893"/>
                  </a:cubicBezTo>
                  <a:cubicBezTo>
                    <a:pt x="4490" y="925"/>
                    <a:pt x="4432" y="918"/>
                    <a:pt x="4393" y="905"/>
                  </a:cubicBezTo>
                  <a:cubicBezTo>
                    <a:pt x="4355" y="893"/>
                    <a:pt x="4303" y="931"/>
                    <a:pt x="4265" y="931"/>
                  </a:cubicBezTo>
                  <a:cubicBezTo>
                    <a:pt x="4226" y="931"/>
                    <a:pt x="4181" y="944"/>
                    <a:pt x="4142" y="983"/>
                  </a:cubicBezTo>
                  <a:cubicBezTo>
                    <a:pt x="4104" y="1021"/>
                    <a:pt x="4110" y="1060"/>
                    <a:pt x="4052" y="1066"/>
                  </a:cubicBezTo>
                  <a:cubicBezTo>
                    <a:pt x="3995" y="1073"/>
                    <a:pt x="3969" y="1066"/>
                    <a:pt x="3904" y="1111"/>
                  </a:cubicBezTo>
                  <a:cubicBezTo>
                    <a:pt x="3840" y="1156"/>
                    <a:pt x="3769" y="1137"/>
                    <a:pt x="3744" y="1124"/>
                  </a:cubicBezTo>
                  <a:cubicBezTo>
                    <a:pt x="3718" y="1111"/>
                    <a:pt x="3673" y="1105"/>
                    <a:pt x="3647" y="1150"/>
                  </a:cubicBezTo>
                  <a:cubicBezTo>
                    <a:pt x="3622" y="1195"/>
                    <a:pt x="3679" y="1214"/>
                    <a:pt x="3673" y="1266"/>
                  </a:cubicBezTo>
                  <a:cubicBezTo>
                    <a:pt x="3666" y="1317"/>
                    <a:pt x="3602" y="1304"/>
                    <a:pt x="3551" y="1362"/>
                  </a:cubicBezTo>
                  <a:cubicBezTo>
                    <a:pt x="3499" y="1420"/>
                    <a:pt x="3416" y="1446"/>
                    <a:pt x="3371" y="1439"/>
                  </a:cubicBezTo>
                  <a:cubicBezTo>
                    <a:pt x="3326" y="1433"/>
                    <a:pt x="3229" y="1407"/>
                    <a:pt x="3146" y="1446"/>
                  </a:cubicBezTo>
                  <a:cubicBezTo>
                    <a:pt x="3062" y="1484"/>
                    <a:pt x="3004" y="1542"/>
                    <a:pt x="2972" y="1536"/>
                  </a:cubicBezTo>
                  <a:cubicBezTo>
                    <a:pt x="2940" y="1529"/>
                    <a:pt x="2940" y="1490"/>
                    <a:pt x="2895" y="1497"/>
                  </a:cubicBezTo>
                  <a:cubicBezTo>
                    <a:pt x="2850" y="1503"/>
                    <a:pt x="2824" y="1490"/>
                    <a:pt x="2792" y="1471"/>
                  </a:cubicBezTo>
                  <a:cubicBezTo>
                    <a:pt x="2760" y="1452"/>
                    <a:pt x="2734" y="1484"/>
                    <a:pt x="2683" y="1446"/>
                  </a:cubicBezTo>
                  <a:cubicBezTo>
                    <a:pt x="2631" y="1407"/>
                    <a:pt x="2541" y="1413"/>
                    <a:pt x="2503" y="1407"/>
                  </a:cubicBezTo>
                  <a:cubicBezTo>
                    <a:pt x="2464" y="1401"/>
                    <a:pt x="2316" y="1407"/>
                    <a:pt x="2265" y="1401"/>
                  </a:cubicBezTo>
                  <a:cubicBezTo>
                    <a:pt x="2213" y="1394"/>
                    <a:pt x="2143" y="1413"/>
                    <a:pt x="2136" y="1388"/>
                  </a:cubicBezTo>
                  <a:cubicBezTo>
                    <a:pt x="2130" y="1362"/>
                    <a:pt x="2091" y="1343"/>
                    <a:pt x="2078" y="1285"/>
                  </a:cubicBezTo>
                  <a:cubicBezTo>
                    <a:pt x="2065" y="1227"/>
                    <a:pt x="2033" y="1208"/>
                    <a:pt x="2001" y="1201"/>
                  </a:cubicBezTo>
                  <a:cubicBezTo>
                    <a:pt x="1969" y="1195"/>
                    <a:pt x="1965" y="1161"/>
                    <a:pt x="1937" y="1156"/>
                  </a:cubicBezTo>
                  <a:cubicBezTo>
                    <a:pt x="1923" y="1154"/>
                    <a:pt x="1907" y="1111"/>
                    <a:pt x="1862" y="1111"/>
                  </a:cubicBezTo>
                  <a:cubicBezTo>
                    <a:pt x="1817" y="1111"/>
                    <a:pt x="1660" y="1093"/>
                    <a:pt x="1637" y="1056"/>
                  </a:cubicBezTo>
                  <a:cubicBezTo>
                    <a:pt x="1615" y="1019"/>
                    <a:pt x="1660" y="1011"/>
                    <a:pt x="1660" y="974"/>
                  </a:cubicBezTo>
                  <a:cubicBezTo>
                    <a:pt x="1660" y="937"/>
                    <a:pt x="1684" y="888"/>
                    <a:pt x="1666" y="874"/>
                  </a:cubicBezTo>
                  <a:cubicBezTo>
                    <a:pt x="1647" y="860"/>
                    <a:pt x="1617" y="827"/>
                    <a:pt x="1613" y="799"/>
                  </a:cubicBezTo>
                  <a:cubicBezTo>
                    <a:pt x="1609" y="770"/>
                    <a:pt x="1560" y="731"/>
                    <a:pt x="1527" y="729"/>
                  </a:cubicBezTo>
                  <a:cubicBezTo>
                    <a:pt x="1494" y="727"/>
                    <a:pt x="1468" y="707"/>
                    <a:pt x="1437" y="680"/>
                  </a:cubicBezTo>
                  <a:cubicBezTo>
                    <a:pt x="1406" y="653"/>
                    <a:pt x="1378" y="655"/>
                    <a:pt x="1366" y="588"/>
                  </a:cubicBezTo>
                  <a:cubicBezTo>
                    <a:pt x="1365" y="584"/>
                    <a:pt x="1363" y="580"/>
                    <a:pt x="1362" y="576"/>
                  </a:cubicBezTo>
                  <a:cubicBezTo>
                    <a:pt x="1350" y="575"/>
                    <a:pt x="1334" y="570"/>
                    <a:pt x="1324" y="570"/>
                  </a:cubicBezTo>
                  <a:cubicBezTo>
                    <a:pt x="1316" y="570"/>
                    <a:pt x="1307" y="563"/>
                    <a:pt x="1298" y="554"/>
                  </a:cubicBezTo>
                  <a:cubicBezTo>
                    <a:pt x="1290" y="583"/>
                    <a:pt x="1263" y="597"/>
                    <a:pt x="1263" y="619"/>
                  </a:cubicBezTo>
                  <a:cubicBezTo>
                    <a:pt x="1263" y="643"/>
                    <a:pt x="1253" y="674"/>
                    <a:pt x="1220" y="674"/>
                  </a:cubicBezTo>
                  <a:cubicBezTo>
                    <a:pt x="1188" y="674"/>
                    <a:pt x="1157" y="698"/>
                    <a:pt x="1155" y="749"/>
                  </a:cubicBezTo>
                  <a:cubicBezTo>
                    <a:pt x="1153" y="801"/>
                    <a:pt x="1184" y="807"/>
                    <a:pt x="1169" y="829"/>
                  </a:cubicBezTo>
                  <a:cubicBezTo>
                    <a:pt x="1155" y="852"/>
                    <a:pt x="1096" y="874"/>
                    <a:pt x="1075" y="864"/>
                  </a:cubicBezTo>
                  <a:cubicBezTo>
                    <a:pt x="1055" y="854"/>
                    <a:pt x="1016" y="860"/>
                    <a:pt x="983" y="856"/>
                  </a:cubicBezTo>
                  <a:cubicBezTo>
                    <a:pt x="951" y="852"/>
                    <a:pt x="926" y="811"/>
                    <a:pt x="916" y="856"/>
                  </a:cubicBezTo>
                  <a:cubicBezTo>
                    <a:pt x="906" y="901"/>
                    <a:pt x="838" y="1033"/>
                    <a:pt x="855" y="1048"/>
                  </a:cubicBezTo>
                  <a:cubicBezTo>
                    <a:pt x="871" y="1062"/>
                    <a:pt x="883" y="1095"/>
                    <a:pt x="855" y="1095"/>
                  </a:cubicBezTo>
                  <a:cubicBezTo>
                    <a:pt x="826" y="1095"/>
                    <a:pt x="798" y="1091"/>
                    <a:pt x="783" y="1076"/>
                  </a:cubicBezTo>
                  <a:cubicBezTo>
                    <a:pt x="769" y="1062"/>
                    <a:pt x="722" y="1096"/>
                    <a:pt x="689" y="1095"/>
                  </a:cubicBezTo>
                  <a:cubicBezTo>
                    <a:pt x="674" y="1094"/>
                    <a:pt x="610" y="1123"/>
                    <a:pt x="632" y="1134"/>
                  </a:cubicBezTo>
                  <a:cubicBezTo>
                    <a:pt x="654" y="1145"/>
                    <a:pt x="654" y="1198"/>
                    <a:pt x="654" y="1220"/>
                  </a:cubicBezTo>
                  <a:cubicBezTo>
                    <a:pt x="654" y="1242"/>
                    <a:pt x="703" y="1309"/>
                    <a:pt x="694" y="1331"/>
                  </a:cubicBezTo>
                  <a:cubicBezTo>
                    <a:pt x="685" y="1353"/>
                    <a:pt x="641" y="1377"/>
                    <a:pt x="641" y="1406"/>
                  </a:cubicBezTo>
                  <a:cubicBezTo>
                    <a:pt x="641" y="1435"/>
                    <a:pt x="650" y="1461"/>
                    <a:pt x="634" y="1468"/>
                  </a:cubicBezTo>
                  <a:cubicBezTo>
                    <a:pt x="619" y="1475"/>
                    <a:pt x="570" y="1495"/>
                    <a:pt x="546" y="1512"/>
                  </a:cubicBezTo>
                  <a:cubicBezTo>
                    <a:pt x="521" y="1530"/>
                    <a:pt x="481" y="1530"/>
                    <a:pt x="468" y="1557"/>
                  </a:cubicBezTo>
                  <a:cubicBezTo>
                    <a:pt x="455" y="1583"/>
                    <a:pt x="435" y="1606"/>
                    <a:pt x="389" y="1601"/>
                  </a:cubicBezTo>
                  <a:cubicBezTo>
                    <a:pt x="349" y="1596"/>
                    <a:pt x="329" y="1590"/>
                    <a:pt x="298" y="1627"/>
                  </a:cubicBezTo>
                  <a:cubicBezTo>
                    <a:pt x="267" y="1665"/>
                    <a:pt x="260" y="1650"/>
                    <a:pt x="238" y="1667"/>
                  </a:cubicBezTo>
                  <a:cubicBezTo>
                    <a:pt x="216" y="1685"/>
                    <a:pt x="194" y="1654"/>
                    <a:pt x="176" y="1647"/>
                  </a:cubicBezTo>
                  <a:cubicBezTo>
                    <a:pt x="158" y="1641"/>
                    <a:pt x="134" y="1667"/>
                    <a:pt x="116" y="1667"/>
                  </a:cubicBezTo>
                  <a:cubicBezTo>
                    <a:pt x="99" y="1667"/>
                    <a:pt x="83" y="1696"/>
                    <a:pt x="61" y="1703"/>
                  </a:cubicBezTo>
                  <a:cubicBezTo>
                    <a:pt x="39" y="1709"/>
                    <a:pt x="17" y="1703"/>
                    <a:pt x="17" y="1729"/>
                  </a:cubicBezTo>
                  <a:cubicBezTo>
                    <a:pt x="17" y="1746"/>
                    <a:pt x="12" y="1765"/>
                    <a:pt x="0" y="1779"/>
                  </a:cubicBezTo>
                  <a:cubicBezTo>
                    <a:pt x="0" y="1779"/>
                    <a:pt x="0" y="1779"/>
                    <a:pt x="0" y="1779"/>
                  </a:cubicBezTo>
                  <a:cubicBezTo>
                    <a:pt x="16" y="1865"/>
                    <a:pt x="16" y="1865"/>
                    <a:pt x="16" y="1865"/>
                  </a:cubicBezTo>
                  <a:cubicBezTo>
                    <a:pt x="16" y="1865"/>
                    <a:pt x="111" y="1897"/>
                    <a:pt x="115" y="1928"/>
                  </a:cubicBezTo>
                  <a:cubicBezTo>
                    <a:pt x="119" y="1960"/>
                    <a:pt x="134" y="2063"/>
                    <a:pt x="134" y="2063"/>
                  </a:cubicBezTo>
                  <a:cubicBezTo>
                    <a:pt x="134" y="2063"/>
                    <a:pt x="133" y="2063"/>
                    <a:pt x="132" y="2063"/>
                  </a:cubicBezTo>
                  <a:cubicBezTo>
                    <a:pt x="170" y="2093"/>
                    <a:pt x="222" y="2125"/>
                    <a:pt x="222" y="2137"/>
                  </a:cubicBezTo>
                  <a:cubicBezTo>
                    <a:pt x="222" y="2150"/>
                    <a:pt x="227" y="2190"/>
                    <a:pt x="273" y="2212"/>
                  </a:cubicBezTo>
                  <a:cubicBezTo>
                    <a:pt x="303" y="2226"/>
                    <a:pt x="333" y="2241"/>
                    <a:pt x="351" y="2253"/>
                  </a:cubicBezTo>
                  <a:cubicBezTo>
                    <a:pt x="354" y="2248"/>
                    <a:pt x="355" y="2244"/>
                    <a:pt x="355" y="2244"/>
                  </a:cubicBezTo>
                  <a:cubicBezTo>
                    <a:pt x="394" y="2240"/>
                    <a:pt x="394" y="2240"/>
                    <a:pt x="394" y="2240"/>
                  </a:cubicBezTo>
                  <a:cubicBezTo>
                    <a:pt x="394" y="2240"/>
                    <a:pt x="406" y="2247"/>
                    <a:pt x="417" y="2259"/>
                  </a:cubicBezTo>
                  <a:cubicBezTo>
                    <a:pt x="427" y="2227"/>
                    <a:pt x="495" y="2192"/>
                    <a:pt x="530" y="2194"/>
                  </a:cubicBezTo>
                  <a:cubicBezTo>
                    <a:pt x="568" y="2196"/>
                    <a:pt x="654" y="2265"/>
                    <a:pt x="645" y="2289"/>
                  </a:cubicBezTo>
                  <a:cubicBezTo>
                    <a:pt x="636" y="2314"/>
                    <a:pt x="574" y="2402"/>
                    <a:pt x="546" y="2409"/>
                  </a:cubicBezTo>
                  <a:cubicBezTo>
                    <a:pt x="535" y="2411"/>
                    <a:pt x="519" y="2413"/>
                    <a:pt x="503" y="2413"/>
                  </a:cubicBezTo>
                  <a:cubicBezTo>
                    <a:pt x="500" y="2428"/>
                    <a:pt x="497" y="2441"/>
                    <a:pt x="497" y="2449"/>
                  </a:cubicBezTo>
                  <a:cubicBezTo>
                    <a:pt x="497" y="2469"/>
                    <a:pt x="532" y="2500"/>
                    <a:pt x="552" y="2535"/>
                  </a:cubicBezTo>
                  <a:cubicBezTo>
                    <a:pt x="572" y="2571"/>
                    <a:pt x="521" y="2595"/>
                    <a:pt x="493" y="2571"/>
                  </a:cubicBezTo>
                  <a:cubicBezTo>
                    <a:pt x="465" y="2547"/>
                    <a:pt x="454" y="2595"/>
                    <a:pt x="469" y="2614"/>
                  </a:cubicBezTo>
                  <a:cubicBezTo>
                    <a:pt x="485" y="2634"/>
                    <a:pt x="477" y="2689"/>
                    <a:pt x="505" y="2693"/>
                  </a:cubicBezTo>
                  <a:cubicBezTo>
                    <a:pt x="532" y="2697"/>
                    <a:pt x="556" y="2752"/>
                    <a:pt x="588" y="2752"/>
                  </a:cubicBezTo>
                  <a:cubicBezTo>
                    <a:pt x="619" y="2752"/>
                    <a:pt x="647" y="2803"/>
                    <a:pt x="647" y="2803"/>
                  </a:cubicBezTo>
                  <a:cubicBezTo>
                    <a:pt x="647" y="2803"/>
                    <a:pt x="690" y="2831"/>
                    <a:pt x="690" y="2847"/>
                  </a:cubicBezTo>
                  <a:cubicBezTo>
                    <a:pt x="690" y="2849"/>
                    <a:pt x="689" y="2851"/>
                    <a:pt x="688" y="2853"/>
                  </a:cubicBezTo>
                  <a:cubicBezTo>
                    <a:pt x="723" y="2849"/>
                    <a:pt x="745" y="2848"/>
                    <a:pt x="749" y="2834"/>
                  </a:cubicBezTo>
                  <a:cubicBezTo>
                    <a:pt x="754" y="2818"/>
                    <a:pt x="798" y="2818"/>
                    <a:pt x="829" y="2849"/>
                  </a:cubicBezTo>
                  <a:cubicBezTo>
                    <a:pt x="860" y="2880"/>
                    <a:pt x="986" y="2960"/>
                    <a:pt x="1033" y="2998"/>
                  </a:cubicBezTo>
                  <a:cubicBezTo>
                    <a:pt x="1079" y="3035"/>
                    <a:pt x="1188" y="3077"/>
                    <a:pt x="1225" y="3075"/>
                  </a:cubicBezTo>
                  <a:cubicBezTo>
                    <a:pt x="1263" y="3073"/>
                    <a:pt x="1298" y="3102"/>
                    <a:pt x="1356" y="3100"/>
                  </a:cubicBezTo>
                  <a:cubicBezTo>
                    <a:pt x="1365" y="3099"/>
                    <a:pt x="1372" y="3100"/>
                    <a:pt x="1379" y="3100"/>
                  </a:cubicBezTo>
                  <a:cubicBezTo>
                    <a:pt x="1387" y="3091"/>
                    <a:pt x="1401" y="3091"/>
                    <a:pt x="1411" y="3075"/>
                  </a:cubicBezTo>
                  <a:cubicBezTo>
                    <a:pt x="1427" y="3052"/>
                    <a:pt x="1451" y="3095"/>
                    <a:pt x="1443" y="3127"/>
                  </a:cubicBezTo>
                  <a:cubicBezTo>
                    <a:pt x="1439" y="3141"/>
                    <a:pt x="1442" y="3157"/>
                    <a:pt x="1448" y="3170"/>
                  </a:cubicBezTo>
                  <a:cubicBezTo>
                    <a:pt x="1456" y="3159"/>
                    <a:pt x="1464" y="3144"/>
                    <a:pt x="1471" y="3128"/>
                  </a:cubicBezTo>
                  <a:cubicBezTo>
                    <a:pt x="1491" y="3080"/>
                    <a:pt x="1522" y="3082"/>
                    <a:pt x="1542" y="3066"/>
                  </a:cubicBezTo>
                  <a:cubicBezTo>
                    <a:pt x="1562" y="3051"/>
                    <a:pt x="1582" y="3057"/>
                    <a:pt x="1624" y="3080"/>
                  </a:cubicBezTo>
                  <a:cubicBezTo>
                    <a:pt x="1663" y="3101"/>
                    <a:pt x="1680" y="3056"/>
                    <a:pt x="1739" y="3111"/>
                  </a:cubicBezTo>
                  <a:cubicBezTo>
                    <a:pt x="1751" y="3106"/>
                    <a:pt x="1767" y="3099"/>
                    <a:pt x="1774" y="3099"/>
                  </a:cubicBezTo>
                  <a:cubicBezTo>
                    <a:pt x="1786" y="3099"/>
                    <a:pt x="1801" y="3075"/>
                    <a:pt x="1821" y="3056"/>
                  </a:cubicBezTo>
                  <a:cubicBezTo>
                    <a:pt x="1841" y="3036"/>
                    <a:pt x="1837" y="3012"/>
                    <a:pt x="1861" y="3016"/>
                  </a:cubicBezTo>
                  <a:cubicBezTo>
                    <a:pt x="1884" y="3020"/>
                    <a:pt x="1896" y="2989"/>
                    <a:pt x="1947" y="2961"/>
                  </a:cubicBezTo>
                  <a:cubicBezTo>
                    <a:pt x="1998" y="2934"/>
                    <a:pt x="2042" y="2977"/>
                    <a:pt x="2066" y="2957"/>
                  </a:cubicBezTo>
                  <a:cubicBezTo>
                    <a:pt x="2089" y="2937"/>
                    <a:pt x="2117" y="2930"/>
                    <a:pt x="2117" y="2949"/>
                  </a:cubicBezTo>
                  <a:cubicBezTo>
                    <a:pt x="2117" y="2969"/>
                    <a:pt x="2148" y="2993"/>
                    <a:pt x="2156" y="3016"/>
                  </a:cubicBezTo>
                  <a:cubicBezTo>
                    <a:pt x="2163" y="3037"/>
                    <a:pt x="2205" y="3046"/>
                    <a:pt x="2213" y="3047"/>
                  </a:cubicBezTo>
                  <a:cubicBezTo>
                    <a:pt x="2221" y="3043"/>
                    <a:pt x="2227" y="3040"/>
                    <a:pt x="2230" y="3038"/>
                  </a:cubicBezTo>
                  <a:cubicBezTo>
                    <a:pt x="2255" y="3020"/>
                    <a:pt x="2297" y="3040"/>
                    <a:pt x="2297" y="3066"/>
                  </a:cubicBezTo>
                  <a:cubicBezTo>
                    <a:pt x="2297" y="3093"/>
                    <a:pt x="2299" y="3122"/>
                    <a:pt x="2319" y="3122"/>
                  </a:cubicBezTo>
                  <a:cubicBezTo>
                    <a:pt x="2339" y="3122"/>
                    <a:pt x="2359" y="3122"/>
                    <a:pt x="2359" y="3170"/>
                  </a:cubicBezTo>
                  <a:cubicBezTo>
                    <a:pt x="2359" y="3219"/>
                    <a:pt x="2376" y="3274"/>
                    <a:pt x="2334" y="3317"/>
                  </a:cubicBezTo>
                  <a:cubicBezTo>
                    <a:pt x="2292" y="3358"/>
                    <a:pt x="2243" y="3434"/>
                    <a:pt x="2252" y="3456"/>
                  </a:cubicBezTo>
                  <a:cubicBezTo>
                    <a:pt x="2261" y="3478"/>
                    <a:pt x="2239" y="3520"/>
                    <a:pt x="2270" y="3505"/>
                  </a:cubicBezTo>
                  <a:cubicBezTo>
                    <a:pt x="2301" y="3489"/>
                    <a:pt x="2372" y="3505"/>
                    <a:pt x="2361" y="3522"/>
                  </a:cubicBezTo>
                  <a:cubicBezTo>
                    <a:pt x="2350" y="3540"/>
                    <a:pt x="2363" y="3602"/>
                    <a:pt x="2392" y="3604"/>
                  </a:cubicBezTo>
                  <a:cubicBezTo>
                    <a:pt x="2421" y="3606"/>
                    <a:pt x="2438" y="3622"/>
                    <a:pt x="2429" y="3648"/>
                  </a:cubicBezTo>
                  <a:cubicBezTo>
                    <a:pt x="2421" y="3675"/>
                    <a:pt x="2405" y="3715"/>
                    <a:pt x="2429" y="3715"/>
                  </a:cubicBezTo>
                  <a:cubicBezTo>
                    <a:pt x="2454" y="3715"/>
                    <a:pt x="2489" y="3715"/>
                    <a:pt x="2485" y="3741"/>
                  </a:cubicBezTo>
                  <a:cubicBezTo>
                    <a:pt x="2480" y="3768"/>
                    <a:pt x="2502" y="3792"/>
                    <a:pt x="2547" y="3775"/>
                  </a:cubicBezTo>
                  <a:cubicBezTo>
                    <a:pt x="2573" y="3764"/>
                    <a:pt x="2586" y="3755"/>
                    <a:pt x="2592" y="3765"/>
                  </a:cubicBezTo>
                  <a:cubicBezTo>
                    <a:pt x="2609" y="3765"/>
                    <a:pt x="2611" y="3805"/>
                    <a:pt x="2641" y="3812"/>
                  </a:cubicBezTo>
                  <a:cubicBezTo>
                    <a:pt x="2672" y="3820"/>
                    <a:pt x="2657" y="3745"/>
                    <a:pt x="2645" y="3734"/>
                  </a:cubicBezTo>
                  <a:cubicBezTo>
                    <a:pt x="2633" y="3722"/>
                    <a:pt x="2649" y="3670"/>
                    <a:pt x="2661" y="3682"/>
                  </a:cubicBezTo>
                  <a:cubicBezTo>
                    <a:pt x="2672" y="3694"/>
                    <a:pt x="2708" y="3682"/>
                    <a:pt x="2728" y="3659"/>
                  </a:cubicBezTo>
                  <a:cubicBezTo>
                    <a:pt x="2747" y="3635"/>
                    <a:pt x="2787" y="3678"/>
                    <a:pt x="2803" y="3651"/>
                  </a:cubicBezTo>
                  <a:cubicBezTo>
                    <a:pt x="2818" y="3623"/>
                    <a:pt x="2854" y="3670"/>
                    <a:pt x="2889" y="3651"/>
                  </a:cubicBezTo>
                  <a:cubicBezTo>
                    <a:pt x="2925" y="3631"/>
                    <a:pt x="2940" y="3667"/>
                    <a:pt x="2956" y="3639"/>
                  </a:cubicBezTo>
                  <a:cubicBezTo>
                    <a:pt x="2972" y="3611"/>
                    <a:pt x="3023" y="3576"/>
                    <a:pt x="3035" y="3588"/>
                  </a:cubicBezTo>
                  <a:cubicBezTo>
                    <a:pt x="3047" y="3599"/>
                    <a:pt x="3055" y="3623"/>
                    <a:pt x="3118" y="3631"/>
                  </a:cubicBezTo>
                  <a:cubicBezTo>
                    <a:pt x="3181" y="3639"/>
                    <a:pt x="3145" y="3670"/>
                    <a:pt x="3145" y="3690"/>
                  </a:cubicBezTo>
                  <a:cubicBezTo>
                    <a:pt x="3145" y="3710"/>
                    <a:pt x="3216" y="3761"/>
                    <a:pt x="3244" y="3765"/>
                  </a:cubicBezTo>
                  <a:cubicBezTo>
                    <a:pt x="3249" y="3766"/>
                    <a:pt x="3256" y="3772"/>
                    <a:pt x="3264" y="3781"/>
                  </a:cubicBezTo>
                  <a:cubicBezTo>
                    <a:pt x="3284" y="3772"/>
                    <a:pt x="3318" y="3788"/>
                    <a:pt x="3325" y="3765"/>
                  </a:cubicBezTo>
                  <a:cubicBezTo>
                    <a:pt x="3334" y="3739"/>
                    <a:pt x="3367" y="3746"/>
                    <a:pt x="3380" y="3768"/>
                  </a:cubicBezTo>
                  <a:cubicBezTo>
                    <a:pt x="3393" y="3790"/>
                    <a:pt x="3408" y="3795"/>
                    <a:pt x="3437" y="3768"/>
                  </a:cubicBezTo>
                  <a:cubicBezTo>
                    <a:pt x="3467" y="3741"/>
                    <a:pt x="3482" y="3795"/>
                    <a:pt x="3464" y="3809"/>
                  </a:cubicBezTo>
                  <a:cubicBezTo>
                    <a:pt x="3446" y="3824"/>
                    <a:pt x="3458" y="3870"/>
                    <a:pt x="3486" y="3896"/>
                  </a:cubicBezTo>
                  <a:cubicBezTo>
                    <a:pt x="3514" y="3923"/>
                    <a:pt x="3519" y="3880"/>
                    <a:pt x="3513" y="3854"/>
                  </a:cubicBezTo>
                  <a:cubicBezTo>
                    <a:pt x="3507" y="3827"/>
                    <a:pt x="3560" y="3801"/>
                    <a:pt x="3653" y="3770"/>
                  </a:cubicBezTo>
                  <a:cubicBezTo>
                    <a:pt x="3746" y="3739"/>
                    <a:pt x="3846" y="3671"/>
                    <a:pt x="3848" y="3656"/>
                  </a:cubicBezTo>
                  <a:cubicBezTo>
                    <a:pt x="3849" y="3641"/>
                    <a:pt x="3914" y="3682"/>
                    <a:pt x="3945" y="3659"/>
                  </a:cubicBezTo>
                  <a:cubicBezTo>
                    <a:pt x="3976" y="3635"/>
                    <a:pt x="4088" y="3632"/>
                    <a:pt x="4118" y="3631"/>
                  </a:cubicBezTo>
                  <a:cubicBezTo>
                    <a:pt x="4147" y="3629"/>
                    <a:pt x="4146" y="3604"/>
                    <a:pt x="4177" y="3579"/>
                  </a:cubicBezTo>
                  <a:cubicBezTo>
                    <a:pt x="4208" y="3554"/>
                    <a:pt x="4200" y="3542"/>
                    <a:pt x="4236" y="3532"/>
                  </a:cubicBezTo>
                  <a:cubicBezTo>
                    <a:pt x="4271" y="3522"/>
                    <a:pt x="4293" y="3489"/>
                    <a:pt x="4293" y="3471"/>
                  </a:cubicBezTo>
                  <a:cubicBezTo>
                    <a:pt x="4293" y="3454"/>
                    <a:pt x="4360" y="3448"/>
                    <a:pt x="4361" y="3429"/>
                  </a:cubicBezTo>
                  <a:cubicBezTo>
                    <a:pt x="4363" y="3410"/>
                    <a:pt x="4411" y="3404"/>
                    <a:pt x="4411" y="3380"/>
                  </a:cubicBezTo>
                  <a:cubicBezTo>
                    <a:pt x="4411" y="3356"/>
                    <a:pt x="4441" y="3361"/>
                    <a:pt x="4454" y="3343"/>
                  </a:cubicBezTo>
                  <a:cubicBezTo>
                    <a:pt x="4468" y="3325"/>
                    <a:pt x="4444" y="3274"/>
                    <a:pt x="4468" y="3266"/>
                  </a:cubicBezTo>
                  <a:cubicBezTo>
                    <a:pt x="4491" y="3259"/>
                    <a:pt x="4459" y="3231"/>
                    <a:pt x="4454" y="3218"/>
                  </a:cubicBezTo>
                  <a:cubicBezTo>
                    <a:pt x="4450" y="3204"/>
                    <a:pt x="4499" y="3201"/>
                    <a:pt x="4524" y="3185"/>
                  </a:cubicBezTo>
                  <a:cubicBezTo>
                    <a:pt x="4549" y="3169"/>
                    <a:pt x="4565" y="3144"/>
                    <a:pt x="4569" y="3116"/>
                  </a:cubicBezTo>
                  <a:cubicBezTo>
                    <a:pt x="4574" y="3088"/>
                    <a:pt x="4615" y="3063"/>
                    <a:pt x="4634" y="3055"/>
                  </a:cubicBezTo>
                  <a:cubicBezTo>
                    <a:pt x="4653" y="3048"/>
                    <a:pt x="4661" y="3008"/>
                    <a:pt x="4655" y="2974"/>
                  </a:cubicBezTo>
                  <a:cubicBezTo>
                    <a:pt x="4649" y="2940"/>
                    <a:pt x="4689" y="2949"/>
                    <a:pt x="4671" y="2936"/>
                  </a:cubicBezTo>
                  <a:cubicBezTo>
                    <a:pt x="4653" y="2922"/>
                    <a:pt x="4679" y="2886"/>
                    <a:pt x="4714" y="2875"/>
                  </a:cubicBezTo>
                  <a:cubicBezTo>
                    <a:pt x="4749" y="2865"/>
                    <a:pt x="4692" y="2849"/>
                    <a:pt x="4673" y="2863"/>
                  </a:cubicBezTo>
                  <a:cubicBezTo>
                    <a:pt x="4653" y="2878"/>
                    <a:pt x="4633" y="2821"/>
                    <a:pt x="4615" y="2843"/>
                  </a:cubicBezTo>
                  <a:cubicBezTo>
                    <a:pt x="4597" y="2865"/>
                    <a:pt x="4547" y="2829"/>
                    <a:pt x="4580" y="2822"/>
                  </a:cubicBezTo>
                  <a:cubicBezTo>
                    <a:pt x="4612" y="2815"/>
                    <a:pt x="4662" y="2778"/>
                    <a:pt x="4684" y="2770"/>
                  </a:cubicBezTo>
                  <a:cubicBezTo>
                    <a:pt x="4707" y="2763"/>
                    <a:pt x="4652" y="2714"/>
                    <a:pt x="4624" y="2716"/>
                  </a:cubicBezTo>
                  <a:cubicBezTo>
                    <a:pt x="4596" y="2717"/>
                    <a:pt x="4565" y="2651"/>
                    <a:pt x="4535" y="2651"/>
                  </a:cubicBezTo>
                  <a:cubicBezTo>
                    <a:pt x="4506" y="2651"/>
                    <a:pt x="4558" y="2630"/>
                    <a:pt x="4591" y="2648"/>
                  </a:cubicBezTo>
                  <a:cubicBezTo>
                    <a:pt x="4625" y="2666"/>
                    <a:pt x="4665" y="2680"/>
                    <a:pt x="4680" y="2666"/>
                  </a:cubicBezTo>
                  <a:cubicBezTo>
                    <a:pt x="4695" y="2651"/>
                    <a:pt x="4622" y="2592"/>
                    <a:pt x="4596" y="2571"/>
                  </a:cubicBezTo>
                  <a:cubicBezTo>
                    <a:pt x="4569" y="2551"/>
                    <a:pt x="4594" y="2522"/>
                    <a:pt x="4578" y="2511"/>
                  </a:cubicBezTo>
                  <a:cubicBezTo>
                    <a:pt x="4562" y="2499"/>
                    <a:pt x="4527" y="2424"/>
                    <a:pt x="4515" y="2390"/>
                  </a:cubicBezTo>
                  <a:cubicBezTo>
                    <a:pt x="4503" y="2356"/>
                    <a:pt x="4441" y="2350"/>
                    <a:pt x="4426" y="2328"/>
                  </a:cubicBezTo>
                  <a:cubicBezTo>
                    <a:pt x="4411" y="2306"/>
                    <a:pt x="4428" y="2254"/>
                    <a:pt x="4473" y="2235"/>
                  </a:cubicBezTo>
                  <a:cubicBezTo>
                    <a:pt x="4519" y="2216"/>
                    <a:pt x="4500" y="2177"/>
                    <a:pt x="4521" y="2182"/>
                  </a:cubicBezTo>
                  <a:cubicBezTo>
                    <a:pt x="4541" y="2186"/>
                    <a:pt x="4559" y="2177"/>
                    <a:pt x="4575" y="2143"/>
                  </a:cubicBezTo>
                  <a:cubicBezTo>
                    <a:pt x="4591" y="2109"/>
                    <a:pt x="4620" y="2130"/>
                    <a:pt x="4636" y="2112"/>
                  </a:cubicBezTo>
                  <a:cubicBezTo>
                    <a:pt x="4652" y="2095"/>
                    <a:pt x="4724" y="2096"/>
                    <a:pt x="4749" y="2078"/>
                  </a:cubicBezTo>
                  <a:cubicBezTo>
                    <a:pt x="4774" y="2061"/>
                    <a:pt x="4726" y="2006"/>
                    <a:pt x="4692" y="2015"/>
                  </a:cubicBezTo>
                  <a:cubicBezTo>
                    <a:pt x="4658" y="2024"/>
                    <a:pt x="4618" y="2010"/>
                    <a:pt x="4594" y="1975"/>
                  </a:cubicBezTo>
                  <a:cubicBezTo>
                    <a:pt x="4571" y="1940"/>
                    <a:pt x="4509" y="2040"/>
                    <a:pt x="4462" y="2062"/>
                  </a:cubicBezTo>
                  <a:cubicBezTo>
                    <a:pt x="4414" y="2084"/>
                    <a:pt x="4383" y="2022"/>
                    <a:pt x="4400" y="1982"/>
                  </a:cubicBezTo>
                  <a:cubicBezTo>
                    <a:pt x="4416" y="1943"/>
                    <a:pt x="4363" y="1944"/>
                    <a:pt x="4296" y="1947"/>
                  </a:cubicBezTo>
                  <a:cubicBezTo>
                    <a:pt x="4230" y="1950"/>
                    <a:pt x="4255" y="1829"/>
                    <a:pt x="4295" y="1823"/>
                  </a:cubicBezTo>
                  <a:cubicBezTo>
                    <a:pt x="4335" y="1817"/>
                    <a:pt x="4394" y="1860"/>
                    <a:pt x="4419" y="1786"/>
                  </a:cubicBezTo>
                  <a:cubicBezTo>
                    <a:pt x="4444" y="1712"/>
                    <a:pt x="4479" y="1770"/>
                    <a:pt x="4535" y="1705"/>
                  </a:cubicBezTo>
                  <a:cubicBezTo>
                    <a:pt x="4591" y="1640"/>
                    <a:pt x="4656" y="1600"/>
                    <a:pt x="4705" y="1639"/>
                  </a:cubicBezTo>
                  <a:cubicBezTo>
                    <a:pt x="4754" y="1677"/>
                    <a:pt x="4653" y="1737"/>
                    <a:pt x="4637" y="1774"/>
                  </a:cubicBezTo>
                  <a:cubicBezTo>
                    <a:pt x="4621" y="1811"/>
                    <a:pt x="4652" y="1823"/>
                    <a:pt x="4622" y="1851"/>
                  </a:cubicBezTo>
                  <a:cubicBezTo>
                    <a:pt x="4593" y="1879"/>
                    <a:pt x="4634" y="1886"/>
                    <a:pt x="4692" y="1850"/>
                  </a:cubicBezTo>
                  <a:cubicBezTo>
                    <a:pt x="4749" y="1813"/>
                    <a:pt x="4820" y="1768"/>
                    <a:pt x="4876" y="1746"/>
                  </a:cubicBezTo>
                  <a:cubicBezTo>
                    <a:pt x="4891" y="1740"/>
                    <a:pt x="4908" y="1739"/>
                    <a:pt x="4924" y="1740"/>
                  </a:cubicBezTo>
                  <a:cubicBezTo>
                    <a:pt x="4932" y="1719"/>
                    <a:pt x="4942" y="1702"/>
                    <a:pt x="4953" y="1696"/>
                  </a:cubicBezTo>
                  <a:cubicBezTo>
                    <a:pt x="4991" y="1677"/>
                    <a:pt x="5120" y="1619"/>
                    <a:pt x="5139" y="1593"/>
                  </a:cubicBezTo>
                  <a:cubicBezTo>
                    <a:pt x="5158" y="1568"/>
                    <a:pt x="5178" y="1523"/>
                    <a:pt x="5203" y="1523"/>
                  </a:cubicBezTo>
                  <a:cubicBezTo>
                    <a:pt x="5229" y="1523"/>
                    <a:pt x="5229" y="1548"/>
                    <a:pt x="5268" y="1548"/>
                  </a:cubicBezTo>
                  <a:cubicBezTo>
                    <a:pt x="5306" y="1548"/>
                    <a:pt x="5351" y="1561"/>
                    <a:pt x="5332" y="1529"/>
                  </a:cubicBezTo>
                  <a:cubicBezTo>
                    <a:pt x="5313" y="1497"/>
                    <a:pt x="5326" y="1497"/>
                    <a:pt x="5371" y="1490"/>
                  </a:cubicBezTo>
                  <a:cubicBezTo>
                    <a:pt x="5416" y="1484"/>
                    <a:pt x="5409" y="1439"/>
                    <a:pt x="5441" y="1439"/>
                  </a:cubicBezTo>
                  <a:cubicBezTo>
                    <a:pt x="5473" y="1439"/>
                    <a:pt x="5467" y="1362"/>
                    <a:pt x="5499" y="1362"/>
                  </a:cubicBezTo>
                  <a:cubicBezTo>
                    <a:pt x="5531" y="1362"/>
                    <a:pt x="5544" y="1407"/>
                    <a:pt x="5583" y="1394"/>
                  </a:cubicBezTo>
                  <a:cubicBezTo>
                    <a:pt x="5590" y="1392"/>
                    <a:pt x="5600" y="1394"/>
                    <a:pt x="5610" y="1398"/>
                  </a:cubicBezTo>
                  <a:cubicBezTo>
                    <a:pt x="5618" y="1392"/>
                    <a:pt x="5626" y="1386"/>
                    <a:pt x="5635" y="1380"/>
                  </a:cubicBezTo>
                  <a:cubicBezTo>
                    <a:pt x="5631" y="1339"/>
                    <a:pt x="5635" y="1303"/>
                    <a:pt x="5628" y="1284"/>
                  </a:cubicBezTo>
                  <a:cubicBezTo>
                    <a:pt x="5613" y="1249"/>
                    <a:pt x="5628" y="1222"/>
                    <a:pt x="5621" y="1202"/>
                  </a:cubicBezTo>
                  <a:cubicBezTo>
                    <a:pt x="5616" y="1181"/>
                    <a:pt x="5613" y="1131"/>
                    <a:pt x="5636" y="1131"/>
                  </a:cubicBezTo>
                  <a:cubicBezTo>
                    <a:pt x="5660" y="1131"/>
                    <a:pt x="5689" y="1072"/>
                    <a:pt x="5719" y="1093"/>
                  </a:cubicBezTo>
                  <a:cubicBezTo>
                    <a:pt x="5748" y="1113"/>
                    <a:pt x="5807" y="1119"/>
                    <a:pt x="5807" y="1093"/>
                  </a:cubicBezTo>
                  <a:cubicBezTo>
                    <a:pt x="5807" y="1066"/>
                    <a:pt x="5849" y="1063"/>
                    <a:pt x="5855" y="1028"/>
                  </a:cubicBezTo>
                  <a:cubicBezTo>
                    <a:pt x="5861" y="992"/>
                    <a:pt x="5905" y="983"/>
                    <a:pt x="5914" y="951"/>
                  </a:cubicBezTo>
                  <a:cubicBezTo>
                    <a:pt x="5923" y="918"/>
                    <a:pt x="5937" y="842"/>
                    <a:pt x="5967" y="824"/>
                  </a:cubicBezTo>
                  <a:cubicBezTo>
                    <a:pt x="5996" y="806"/>
                    <a:pt x="5961" y="794"/>
                    <a:pt x="5964" y="741"/>
                  </a:cubicBezTo>
                  <a:close/>
                  <a:moveTo>
                    <a:pt x="4518" y="3536"/>
                  </a:moveTo>
                  <a:cubicBezTo>
                    <a:pt x="4485" y="3654"/>
                    <a:pt x="4561" y="3715"/>
                    <a:pt x="4571" y="3708"/>
                  </a:cubicBezTo>
                  <a:cubicBezTo>
                    <a:pt x="4600" y="3687"/>
                    <a:pt x="4721" y="3433"/>
                    <a:pt x="4695" y="3398"/>
                  </a:cubicBezTo>
                  <a:cubicBezTo>
                    <a:pt x="4668" y="3362"/>
                    <a:pt x="4550" y="3418"/>
                    <a:pt x="4518" y="3536"/>
                  </a:cubicBezTo>
                  <a:close/>
                  <a:moveTo>
                    <a:pt x="3464" y="3938"/>
                  </a:moveTo>
                  <a:cubicBezTo>
                    <a:pt x="3426" y="3938"/>
                    <a:pt x="3328" y="3994"/>
                    <a:pt x="3367" y="4074"/>
                  </a:cubicBezTo>
                  <a:cubicBezTo>
                    <a:pt x="3405" y="4153"/>
                    <a:pt x="3532" y="4100"/>
                    <a:pt x="3535" y="4065"/>
                  </a:cubicBezTo>
                  <a:cubicBezTo>
                    <a:pt x="3538" y="4029"/>
                    <a:pt x="3596" y="3973"/>
                    <a:pt x="3588" y="3947"/>
                  </a:cubicBezTo>
                  <a:cubicBezTo>
                    <a:pt x="3582" y="3926"/>
                    <a:pt x="3502" y="3938"/>
                    <a:pt x="3464" y="39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3" name="Freeform 145"/>
            <p:cNvSpPr>
              <a:spLocks noEditPoints="1"/>
            </p:cNvSpPr>
            <p:nvPr/>
          </p:nvSpPr>
          <p:spPr bwMode="auto">
            <a:xfrm>
              <a:off x="17235488" y="7686675"/>
              <a:ext cx="463550" cy="646112"/>
            </a:xfrm>
            <a:custGeom>
              <a:avLst/>
              <a:gdLst>
                <a:gd name="T0" fmla="*/ 512 w 967"/>
                <a:gd name="T1" fmla="*/ 519 h 1348"/>
                <a:gd name="T2" fmla="*/ 633 w 967"/>
                <a:gd name="T3" fmla="*/ 607 h 1348"/>
                <a:gd name="T4" fmla="*/ 663 w 967"/>
                <a:gd name="T5" fmla="*/ 696 h 1348"/>
                <a:gd name="T6" fmla="*/ 704 w 967"/>
                <a:gd name="T7" fmla="*/ 740 h 1348"/>
                <a:gd name="T8" fmla="*/ 754 w 967"/>
                <a:gd name="T9" fmla="*/ 864 h 1348"/>
                <a:gd name="T10" fmla="*/ 787 w 967"/>
                <a:gd name="T11" fmla="*/ 838 h 1348"/>
                <a:gd name="T12" fmla="*/ 831 w 967"/>
                <a:gd name="T13" fmla="*/ 779 h 1348"/>
                <a:gd name="T14" fmla="*/ 805 w 967"/>
                <a:gd name="T15" fmla="*/ 658 h 1348"/>
                <a:gd name="T16" fmla="*/ 692 w 967"/>
                <a:gd name="T17" fmla="*/ 578 h 1348"/>
                <a:gd name="T18" fmla="*/ 624 w 967"/>
                <a:gd name="T19" fmla="*/ 489 h 1348"/>
                <a:gd name="T20" fmla="*/ 486 w 967"/>
                <a:gd name="T21" fmla="*/ 466 h 1348"/>
                <a:gd name="T22" fmla="*/ 436 w 967"/>
                <a:gd name="T23" fmla="*/ 374 h 1348"/>
                <a:gd name="T24" fmla="*/ 503 w 967"/>
                <a:gd name="T25" fmla="*/ 233 h 1348"/>
                <a:gd name="T26" fmla="*/ 498 w 967"/>
                <a:gd name="T27" fmla="*/ 70 h 1348"/>
                <a:gd name="T28" fmla="*/ 480 w 967"/>
                <a:gd name="T29" fmla="*/ 35 h 1348"/>
                <a:gd name="T30" fmla="*/ 335 w 967"/>
                <a:gd name="T31" fmla="*/ 23 h 1348"/>
                <a:gd name="T32" fmla="*/ 315 w 967"/>
                <a:gd name="T33" fmla="*/ 256 h 1348"/>
                <a:gd name="T34" fmla="*/ 267 w 967"/>
                <a:gd name="T35" fmla="*/ 244 h 1348"/>
                <a:gd name="T36" fmla="*/ 294 w 967"/>
                <a:gd name="T37" fmla="*/ 380 h 1348"/>
                <a:gd name="T38" fmla="*/ 320 w 967"/>
                <a:gd name="T39" fmla="*/ 457 h 1348"/>
                <a:gd name="T40" fmla="*/ 421 w 967"/>
                <a:gd name="T41" fmla="*/ 489 h 1348"/>
                <a:gd name="T42" fmla="*/ 512 w 967"/>
                <a:gd name="T43" fmla="*/ 519 h 1348"/>
                <a:gd name="T44" fmla="*/ 323 w 967"/>
                <a:gd name="T45" fmla="*/ 545 h 1348"/>
                <a:gd name="T46" fmla="*/ 418 w 967"/>
                <a:gd name="T47" fmla="*/ 652 h 1348"/>
                <a:gd name="T48" fmla="*/ 323 w 967"/>
                <a:gd name="T49" fmla="*/ 545 h 1348"/>
                <a:gd name="T50" fmla="*/ 489 w 967"/>
                <a:gd name="T51" fmla="*/ 832 h 1348"/>
                <a:gd name="T52" fmla="*/ 542 w 967"/>
                <a:gd name="T53" fmla="*/ 802 h 1348"/>
                <a:gd name="T54" fmla="*/ 551 w 967"/>
                <a:gd name="T55" fmla="*/ 882 h 1348"/>
                <a:gd name="T56" fmla="*/ 565 w 967"/>
                <a:gd name="T57" fmla="*/ 991 h 1348"/>
                <a:gd name="T58" fmla="*/ 672 w 967"/>
                <a:gd name="T59" fmla="*/ 832 h 1348"/>
                <a:gd name="T60" fmla="*/ 633 w 967"/>
                <a:gd name="T61" fmla="*/ 814 h 1348"/>
                <a:gd name="T62" fmla="*/ 483 w 967"/>
                <a:gd name="T63" fmla="*/ 696 h 1348"/>
                <a:gd name="T64" fmla="*/ 489 w 967"/>
                <a:gd name="T65" fmla="*/ 832 h 1348"/>
                <a:gd name="T66" fmla="*/ 140 w 967"/>
                <a:gd name="T67" fmla="*/ 888 h 1348"/>
                <a:gd name="T68" fmla="*/ 13 w 967"/>
                <a:gd name="T69" fmla="*/ 1053 h 1348"/>
                <a:gd name="T70" fmla="*/ 194 w 967"/>
                <a:gd name="T71" fmla="*/ 885 h 1348"/>
                <a:gd name="T72" fmla="*/ 220 w 967"/>
                <a:gd name="T73" fmla="*/ 779 h 1348"/>
                <a:gd name="T74" fmla="*/ 140 w 967"/>
                <a:gd name="T75" fmla="*/ 888 h 1348"/>
                <a:gd name="T76" fmla="*/ 666 w 967"/>
                <a:gd name="T77" fmla="*/ 947 h 1348"/>
                <a:gd name="T78" fmla="*/ 740 w 967"/>
                <a:gd name="T79" fmla="*/ 900 h 1348"/>
                <a:gd name="T80" fmla="*/ 666 w 967"/>
                <a:gd name="T81" fmla="*/ 947 h 1348"/>
                <a:gd name="T82" fmla="*/ 931 w 967"/>
                <a:gd name="T83" fmla="*/ 1177 h 1348"/>
                <a:gd name="T84" fmla="*/ 908 w 967"/>
                <a:gd name="T85" fmla="*/ 956 h 1348"/>
                <a:gd name="T86" fmla="*/ 837 w 967"/>
                <a:gd name="T87" fmla="*/ 950 h 1348"/>
                <a:gd name="T88" fmla="*/ 781 w 967"/>
                <a:gd name="T89" fmla="*/ 1003 h 1348"/>
                <a:gd name="T90" fmla="*/ 722 w 967"/>
                <a:gd name="T91" fmla="*/ 1047 h 1348"/>
                <a:gd name="T92" fmla="*/ 633 w 967"/>
                <a:gd name="T93" fmla="*/ 1027 h 1348"/>
                <a:gd name="T94" fmla="*/ 518 w 967"/>
                <a:gd name="T95" fmla="*/ 1095 h 1348"/>
                <a:gd name="T96" fmla="*/ 480 w 967"/>
                <a:gd name="T97" fmla="*/ 1198 h 1348"/>
                <a:gd name="T98" fmla="*/ 568 w 967"/>
                <a:gd name="T99" fmla="*/ 1151 h 1348"/>
                <a:gd name="T100" fmla="*/ 642 w 967"/>
                <a:gd name="T101" fmla="*/ 1124 h 1348"/>
                <a:gd name="T102" fmla="*/ 725 w 967"/>
                <a:gd name="T103" fmla="*/ 1295 h 1348"/>
                <a:gd name="T104" fmla="*/ 828 w 967"/>
                <a:gd name="T105" fmla="*/ 1348 h 1348"/>
                <a:gd name="T106" fmla="*/ 825 w 967"/>
                <a:gd name="T107" fmla="*/ 1221 h 1348"/>
                <a:gd name="T108" fmla="*/ 931 w 967"/>
                <a:gd name="T109" fmla="*/ 1177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7" h="1348">
                  <a:moveTo>
                    <a:pt x="512" y="519"/>
                  </a:moveTo>
                  <a:cubicBezTo>
                    <a:pt x="568" y="510"/>
                    <a:pt x="645" y="581"/>
                    <a:pt x="633" y="607"/>
                  </a:cubicBezTo>
                  <a:cubicBezTo>
                    <a:pt x="621" y="634"/>
                    <a:pt x="636" y="720"/>
                    <a:pt x="663" y="696"/>
                  </a:cubicBezTo>
                  <a:cubicBezTo>
                    <a:pt x="689" y="672"/>
                    <a:pt x="731" y="702"/>
                    <a:pt x="704" y="740"/>
                  </a:cubicBezTo>
                  <a:cubicBezTo>
                    <a:pt x="678" y="779"/>
                    <a:pt x="745" y="817"/>
                    <a:pt x="754" y="864"/>
                  </a:cubicBezTo>
                  <a:cubicBezTo>
                    <a:pt x="763" y="911"/>
                    <a:pt x="793" y="873"/>
                    <a:pt x="787" y="838"/>
                  </a:cubicBezTo>
                  <a:cubicBezTo>
                    <a:pt x="781" y="802"/>
                    <a:pt x="793" y="805"/>
                    <a:pt x="831" y="779"/>
                  </a:cubicBezTo>
                  <a:cubicBezTo>
                    <a:pt x="869" y="752"/>
                    <a:pt x="828" y="708"/>
                    <a:pt x="805" y="658"/>
                  </a:cubicBezTo>
                  <a:cubicBezTo>
                    <a:pt x="781" y="607"/>
                    <a:pt x="692" y="625"/>
                    <a:pt x="692" y="578"/>
                  </a:cubicBezTo>
                  <a:cubicBezTo>
                    <a:pt x="692" y="531"/>
                    <a:pt x="627" y="516"/>
                    <a:pt x="624" y="489"/>
                  </a:cubicBezTo>
                  <a:cubicBezTo>
                    <a:pt x="621" y="463"/>
                    <a:pt x="536" y="436"/>
                    <a:pt x="486" y="466"/>
                  </a:cubicBezTo>
                  <a:cubicBezTo>
                    <a:pt x="436" y="495"/>
                    <a:pt x="471" y="413"/>
                    <a:pt x="436" y="374"/>
                  </a:cubicBezTo>
                  <a:cubicBezTo>
                    <a:pt x="400" y="336"/>
                    <a:pt x="462" y="280"/>
                    <a:pt x="503" y="233"/>
                  </a:cubicBezTo>
                  <a:cubicBezTo>
                    <a:pt x="545" y="185"/>
                    <a:pt x="492" y="106"/>
                    <a:pt x="498" y="70"/>
                  </a:cubicBezTo>
                  <a:cubicBezTo>
                    <a:pt x="503" y="35"/>
                    <a:pt x="500" y="23"/>
                    <a:pt x="480" y="35"/>
                  </a:cubicBezTo>
                  <a:cubicBezTo>
                    <a:pt x="459" y="47"/>
                    <a:pt x="374" y="0"/>
                    <a:pt x="335" y="23"/>
                  </a:cubicBezTo>
                  <a:cubicBezTo>
                    <a:pt x="297" y="47"/>
                    <a:pt x="332" y="241"/>
                    <a:pt x="315" y="256"/>
                  </a:cubicBezTo>
                  <a:cubicBezTo>
                    <a:pt x="297" y="271"/>
                    <a:pt x="274" y="225"/>
                    <a:pt x="267" y="244"/>
                  </a:cubicBezTo>
                  <a:cubicBezTo>
                    <a:pt x="258" y="271"/>
                    <a:pt x="270" y="380"/>
                    <a:pt x="294" y="380"/>
                  </a:cubicBezTo>
                  <a:cubicBezTo>
                    <a:pt x="318" y="380"/>
                    <a:pt x="335" y="410"/>
                    <a:pt x="320" y="457"/>
                  </a:cubicBezTo>
                  <a:cubicBezTo>
                    <a:pt x="306" y="504"/>
                    <a:pt x="365" y="510"/>
                    <a:pt x="421" y="489"/>
                  </a:cubicBezTo>
                  <a:cubicBezTo>
                    <a:pt x="477" y="469"/>
                    <a:pt x="456" y="528"/>
                    <a:pt x="512" y="519"/>
                  </a:cubicBezTo>
                  <a:close/>
                  <a:moveTo>
                    <a:pt x="323" y="545"/>
                  </a:moveTo>
                  <a:cubicBezTo>
                    <a:pt x="332" y="587"/>
                    <a:pt x="353" y="672"/>
                    <a:pt x="418" y="652"/>
                  </a:cubicBezTo>
                  <a:cubicBezTo>
                    <a:pt x="483" y="631"/>
                    <a:pt x="317" y="516"/>
                    <a:pt x="323" y="545"/>
                  </a:cubicBezTo>
                  <a:close/>
                  <a:moveTo>
                    <a:pt x="489" y="832"/>
                  </a:moveTo>
                  <a:cubicBezTo>
                    <a:pt x="503" y="829"/>
                    <a:pt x="539" y="832"/>
                    <a:pt x="542" y="802"/>
                  </a:cubicBezTo>
                  <a:cubicBezTo>
                    <a:pt x="545" y="773"/>
                    <a:pt x="577" y="855"/>
                    <a:pt x="551" y="882"/>
                  </a:cubicBezTo>
                  <a:cubicBezTo>
                    <a:pt x="524" y="909"/>
                    <a:pt x="524" y="982"/>
                    <a:pt x="565" y="991"/>
                  </a:cubicBezTo>
                  <a:cubicBezTo>
                    <a:pt x="607" y="1000"/>
                    <a:pt x="683" y="858"/>
                    <a:pt x="672" y="832"/>
                  </a:cubicBezTo>
                  <a:cubicBezTo>
                    <a:pt x="660" y="805"/>
                    <a:pt x="624" y="849"/>
                    <a:pt x="633" y="814"/>
                  </a:cubicBezTo>
                  <a:cubicBezTo>
                    <a:pt x="642" y="779"/>
                    <a:pt x="527" y="687"/>
                    <a:pt x="483" y="696"/>
                  </a:cubicBezTo>
                  <a:cubicBezTo>
                    <a:pt x="439" y="705"/>
                    <a:pt x="454" y="839"/>
                    <a:pt x="489" y="832"/>
                  </a:cubicBezTo>
                  <a:close/>
                  <a:moveTo>
                    <a:pt x="140" y="888"/>
                  </a:moveTo>
                  <a:cubicBezTo>
                    <a:pt x="99" y="941"/>
                    <a:pt x="0" y="1029"/>
                    <a:pt x="13" y="1053"/>
                  </a:cubicBezTo>
                  <a:cubicBezTo>
                    <a:pt x="31" y="1086"/>
                    <a:pt x="140" y="923"/>
                    <a:pt x="194" y="885"/>
                  </a:cubicBezTo>
                  <a:cubicBezTo>
                    <a:pt x="247" y="847"/>
                    <a:pt x="238" y="814"/>
                    <a:pt x="220" y="779"/>
                  </a:cubicBezTo>
                  <a:cubicBezTo>
                    <a:pt x="202" y="743"/>
                    <a:pt x="182" y="835"/>
                    <a:pt x="140" y="888"/>
                  </a:cubicBezTo>
                  <a:close/>
                  <a:moveTo>
                    <a:pt x="666" y="947"/>
                  </a:moveTo>
                  <a:cubicBezTo>
                    <a:pt x="678" y="976"/>
                    <a:pt x="763" y="929"/>
                    <a:pt x="740" y="900"/>
                  </a:cubicBezTo>
                  <a:cubicBezTo>
                    <a:pt x="716" y="870"/>
                    <a:pt x="657" y="925"/>
                    <a:pt x="666" y="947"/>
                  </a:cubicBezTo>
                  <a:close/>
                  <a:moveTo>
                    <a:pt x="931" y="1177"/>
                  </a:moveTo>
                  <a:cubicBezTo>
                    <a:pt x="967" y="1136"/>
                    <a:pt x="908" y="1027"/>
                    <a:pt x="908" y="956"/>
                  </a:cubicBezTo>
                  <a:cubicBezTo>
                    <a:pt x="908" y="885"/>
                    <a:pt x="810" y="905"/>
                    <a:pt x="837" y="950"/>
                  </a:cubicBezTo>
                  <a:cubicBezTo>
                    <a:pt x="864" y="994"/>
                    <a:pt x="787" y="959"/>
                    <a:pt x="781" y="1003"/>
                  </a:cubicBezTo>
                  <a:cubicBezTo>
                    <a:pt x="775" y="1047"/>
                    <a:pt x="719" y="1012"/>
                    <a:pt x="722" y="1047"/>
                  </a:cubicBezTo>
                  <a:cubicBezTo>
                    <a:pt x="725" y="1083"/>
                    <a:pt x="663" y="1047"/>
                    <a:pt x="633" y="1027"/>
                  </a:cubicBezTo>
                  <a:cubicBezTo>
                    <a:pt x="604" y="1006"/>
                    <a:pt x="562" y="1083"/>
                    <a:pt x="518" y="1095"/>
                  </a:cubicBezTo>
                  <a:cubicBezTo>
                    <a:pt x="474" y="1106"/>
                    <a:pt x="450" y="1200"/>
                    <a:pt x="480" y="1198"/>
                  </a:cubicBezTo>
                  <a:cubicBezTo>
                    <a:pt x="515" y="1195"/>
                    <a:pt x="533" y="1147"/>
                    <a:pt x="568" y="1151"/>
                  </a:cubicBezTo>
                  <a:cubicBezTo>
                    <a:pt x="604" y="1153"/>
                    <a:pt x="592" y="1115"/>
                    <a:pt x="642" y="1124"/>
                  </a:cubicBezTo>
                  <a:cubicBezTo>
                    <a:pt x="692" y="1133"/>
                    <a:pt x="657" y="1283"/>
                    <a:pt x="725" y="1295"/>
                  </a:cubicBezTo>
                  <a:cubicBezTo>
                    <a:pt x="793" y="1307"/>
                    <a:pt x="796" y="1348"/>
                    <a:pt x="828" y="1348"/>
                  </a:cubicBezTo>
                  <a:cubicBezTo>
                    <a:pt x="861" y="1348"/>
                    <a:pt x="822" y="1254"/>
                    <a:pt x="825" y="1221"/>
                  </a:cubicBezTo>
                  <a:cubicBezTo>
                    <a:pt x="828" y="1189"/>
                    <a:pt x="896" y="1218"/>
                    <a:pt x="931" y="117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4" name="Freeform 146"/>
            <p:cNvSpPr>
              <a:spLocks noEditPoints="1"/>
            </p:cNvSpPr>
            <p:nvPr/>
          </p:nvSpPr>
          <p:spPr bwMode="auto">
            <a:xfrm>
              <a:off x="18378488" y="8729663"/>
              <a:ext cx="606425" cy="385762"/>
            </a:xfrm>
            <a:custGeom>
              <a:avLst/>
              <a:gdLst>
                <a:gd name="T0" fmla="*/ 910 w 1267"/>
                <a:gd name="T1" fmla="*/ 741 h 806"/>
                <a:gd name="T2" fmla="*/ 839 w 1267"/>
                <a:gd name="T3" fmla="*/ 674 h 806"/>
                <a:gd name="T4" fmla="*/ 738 w 1267"/>
                <a:gd name="T5" fmla="*/ 626 h 806"/>
                <a:gd name="T6" fmla="*/ 668 w 1267"/>
                <a:gd name="T7" fmla="*/ 494 h 806"/>
                <a:gd name="T8" fmla="*/ 644 w 1267"/>
                <a:gd name="T9" fmla="*/ 411 h 806"/>
                <a:gd name="T10" fmla="*/ 665 w 1267"/>
                <a:gd name="T11" fmla="*/ 346 h 806"/>
                <a:gd name="T12" fmla="*/ 467 w 1267"/>
                <a:gd name="T13" fmla="*/ 237 h 806"/>
                <a:gd name="T14" fmla="*/ 74 w 1267"/>
                <a:gd name="T15" fmla="*/ 21 h 806"/>
                <a:gd name="T16" fmla="*/ 0 w 1267"/>
                <a:gd name="T17" fmla="*/ 0 h 806"/>
                <a:gd name="T18" fmla="*/ 0 w 1267"/>
                <a:gd name="T19" fmla="*/ 630 h 806"/>
                <a:gd name="T20" fmla="*/ 107 w 1267"/>
                <a:gd name="T21" fmla="*/ 665 h 806"/>
                <a:gd name="T22" fmla="*/ 228 w 1267"/>
                <a:gd name="T23" fmla="*/ 597 h 806"/>
                <a:gd name="T24" fmla="*/ 287 w 1267"/>
                <a:gd name="T25" fmla="*/ 523 h 806"/>
                <a:gd name="T26" fmla="*/ 496 w 1267"/>
                <a:gd name="T27" fmla="*/ 570 h 806"/>
                <a:gd name="T28" fmla="*/ 715 w 1267"/>
                <a:gd name="T29" fmla="*/ 765 h 806"/>
                <a:gd name="T30" fmla="*/ 924 w 1267"/>
                <a:gd name="T31" fmla="*/ 803 h 806"/>
                <a:gd name="T32" fmla="*/ 910 w 1267"/>
                <a:gd name="T33" fmla="*/ 741 h 806"/>
                <a:gd name="T34" fmla="*/ 1078 w 1267"/>
                <a:gd name="T35" fmla="*/ 216 h 806"/>
                <a:gd name="T36" fmla="*/ 957 w 1267"/>
                <a:gd name="T37" fmla="*/ 287 h 806"/>
                <a:gd name="T38" fmla="*/ 744 w 1267"/>
                <a:gd name="T39" fmla="*/ 296 h 806"/>
                <a:gd name="T40" fmla="*/ 907 w 1267"/>
                <a:gd name="T41" fmla="*/ 370 h 806"/>
                <a:gd name="T42" fmla="*/ 1113 w 1267"/>
                <a:gd name="T43" fmla="*/ 266 h 806"/>
                <a:gd name="T44" fmla="*/ 1143 w 1267"/>
                <a:gd name="T45" fmla="*/ 178 h 806"/>
                <a:gd name="T46" fmla="*/ 1078 w 1267"/>
                <a:gd name="T47" fmla="*/ 216 h 806"/>
                <a:gd name="T48" fmla="*/ 1178 w 1267"/>
                <a:gd name="T49" fmla="*/ 104 h 806"/>
                <a:gd name="T50" fmla="*/ 1149 w 1267"/>
                <a:gd name="T51" fmla="*/ 110 h 806"/>
                <a:gd name="T52" fmla="*/ 1211 w 1267"/>
                <a:gd name="T53" fmla="*/ 204 h 806"/>
                <a:gd name="T54" fmla="*/ 1178 w 1267"/>
                <a:gd name="T55" fmla="*/ 1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" h="806">
                  <a:moveTo>
                    <a:pt x="910" y="741"/>
                  </a:moveTo>
                  <a:cubicBezTo>
                    <a:pt x="889" y="733"/>
                    <a:pt x="836" y="697"/>
                    <a:pt x="839" y="674"/>
                  </a:cubicBezTo>
                  <a:cubicBezTo>
                    <a:pt x="842" y="650"/>
                    <a:pt x="780" y="653"/>
                    <a:pt x="738" y="626"/>
                  </a:cubicBezTo>
                  <a:cubicBezTo>
                    <a:pt x="697" y="600"/>
                    <a:pt x="712" y="514"/>
                    <a:pt x="668" y="494"/>
                  </a:cubicBezTo>
                  <a:cubicBezTo>
                    <a:pt x="623" y="473"/>
                    <a:pt x="591" y="408"/>
                    <a:pt x="644" y="411"/>
                  </a:cubicBezTo>
                  <a:cubicBezTo>
                    <a:pt x="697" y="414"/>
                    <a:pt x="706" y="384"/>
                    <a:pt x="665" y="346"/>
                  </a:cubicBezTo>
                  <a:cubicBezTo>
                    <a:pt x="623" y="308"/>
                    <a:pt x="473" y="293"/>
                    <a:pt x="467" y="237"/>
                  </a:cubicBezTo>
                  <a:cubicBezTo>
                    <a:pt x="461" y="181"/>
                    <a:pt x="192" y="48"/>
                    <a:pt x="74" y="21"/>
                  </a:cubicBezTo>
                  <a:cubicBezTo>
                    <a:pt x="53" y="17"/>
                    <a:pt x="28" y="9"/>
                    <a:pt x="0" y="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28" y="648"/>
                    <a:pt x="62" y="663"/>
                    <a:pt x="107" y="665"/>
                  </a:cubicBezTo>
                  <a:cubicBezTo>
                    <a:pt x="237" y="671"/>
                    <a:pt x="204" y="597"/>
                    <a:pt x="228" y="597"/>
                  </a:cubicBezTo>
                  <a:cubicBezTo>
                    <a:pt x="251" y="597"/>
                    <a:pt x="260" y="556"/>
                    <a:pt x="287" y="523"/>
                  </a:cubicBezTo>
                  <a:cubicBezTo>
                    <a:pt x="313" y="491"/>
                    <a:pt x="428" y="517"/>
                    <a:pt x="496" y="570"/>
                  </a:cubicBezTo>
                  <a:cubicBezTo>
                    <a:pt x="564" y="623"/>
                    <a:pt x="644" y="780"/>
                    <a:pt x="715" y="765"/>
                  </a:cubicBezTo>
                  <a:cubicBezTo>
                    <a:pt x="786" y="750"/>
                    <a:pt x="859" y="806"/>
                    <a:pt x="924" y="803"/>
                  </a:cubicBezTo>
                  <a:cubicBezTo>
                    <a:pt x="989" y="800"/>
                    <a:pt x="930" y="750"/>
                    <a:pt x="910" y="741"/>
                  </a:cubicBezTo>
                  <a:close/>
                  <a:moveTo>
                    <a:pt x="1078" y="216"/>
                  </a:moveTo>
                  <a:cubicBezTo>
                    <a:pt x="1078" y="243"/>
                    <a:pt x="1031" y="257"/>
                    <a:pt x="957" y="287"/>
                  </a:cubicBezTo>
                  <a:cubicBezTo>
                    <a:pt x="883" y="316"/>
                    <a:pt x="749" y="253"/>
                    <a:pt x="744" y="296"/>
                  </a:cubicBezTo>
                  <a:cubicBezTo>
                    <a:pt x="741" y="322"/>
                    <a:pt x="827" y="370"/>
                    <a:pt x="907" y="370"/>
                  </a:cubicBezTo>
                  <a:cubicBezTo>
                    <a:pt x="986" y="370"/>
                    <a:pt x="1113" y="290"/>
                    <a:pt x="1113" y="266"/>
                  </a:cubicBezTo>
                  <a:cubicBezTo>
                    <a:pt x="1113" y="243"/>
                    <a:pt x="1163" y="201"/>
                    <a:pt x="1143" y="178"/>
                  </a:cubicBezTo>
                  <a:cubicBezTo>
                    <a:pt x="1122" y="154"/>
                    <a:pt x="1078" y="190"/>
                    <a:pt x="1078" y="216"/>
                  </a:cubicBezTo>
                  <a:close/>
                  <a:moveTo>
                    <a:pt x="1178" y="104"/>
                  </a:moveTo>
                  <a:cubicBezTo>
                    <a:pt x="1131" y="74"/>
                    <a:pt x="1090" y="54"/>
                    <a:pt x="1149" y="110"/>
                  </a:cubicBezTo>
                  <a:cubicBezTo>
                    <a:pt x="1208" y="166"/>
                    <a:pt x="1176" y="213"/>
                    <a:pt x="1211" y="204"/>
                  </a:cubicBezTo>
                  <a:cubicBezTo>
                    <a:pt x="1267" y="190"/>
                    <a:pt x="1225" y="133"/>
                    <a:pt x="1178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15492413" y="8126413"/>
              <a:ext cx="101600" cy="198437"/>
            </a:xfrm>
            <a:custGeom>
              <a:avLst/>
              <a:gdLst>
                <a:gd name="T0" fmla="*/ 50 w 215"/>
                <a:gd name="T1" fmla="*/ 2 h 414"/>
                <a:gd name="T2" fmla="*/ 14 w 215"/>
                <a:gd name="T3" fmla="*/ 97 h 414"/>
                <a:gd name="T4" fmla="*/ 8 w 215"/>
                <a:gd name="T5" fmla="*/ 229 h 414"/>
                <a:gd name="T6" fmla="*/ 59 w 215"/>
                <a:gd name="T7" fmla="*/ 377 h 414"/>
                <a:gd name="T8" fmla="*/ 212 w 215"/>
                <a:gd name="T9" fmla="*/ 235 h 414"/>
                <a:gd name="T10" fmla="*/ 50 w 215"/>
                <a:gd name="T11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414">
                  <a:moveTo>
                    <a:pt x="50" y="2"/>
                  </a:moveTo>
                  <a:cubicBezTo>
                    <a:pt x="23" y="5"/>
                    <a:pt x="29" y="58"/>
                    <a:pt x="14" y="97"/>
                  </a:cubicBezTo>
                  <a:cubicBezTo>
                    <a:pt x="0" y="135"/>
                    <a:pt x="3" y="173"/>
                    <a:pt x="8" y="229"/>
                  </a:cubicBezTo>
                  <a:cubicBezTo>
                    <a:pt x="14" y="286"/>
                    <a:pt x="8" y="345"/>
                    <a:pt x="59" y="377"/>
                  </a:cubicBezTo>
                  <a:cubicBezTo>
                    <a:pt x="116" y="414"/>
                    <a:pt x="209" y="318"/>
                    <a:pt x="212" y="235"/>
                  </a:cubicBezTo>
                  <a:cubicBezTo>
                    <a:pt x="215" y="153"/>
                    <a:pt x="72" y="0"/>
                    <a:pt x="50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13714413" y="9147175"/>
              <a:ext cx="355600" cy="703262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7" name="Freeform 149"/>
            <p:cNvSpPr>
              <a:spLocks noEditPoints="1"/>
            </p:cNvSpPr>
            <p:nvPr/>
          </p:nvSpPr>
          <p:spPr bwMode="auto">
            <a:xfrm>
              <a:off x="13700125" y="7659688"/>
              <a:ext cx="571500" cy="346075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8" name="Freeform 150"/>
            <p:cNvSpPr>
              <a:spLocks noEditPoints="1"/>
            </p:cNvSpPr>
            <p:nvPr/>
          </p:nvSpPr>
          <p:spPr bwMode="auto">
            <a:xfrm>
              <a:off x="19038888" y="8853488"/>
              <a:ext cx="387350" cy="280987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9" name="Freeform 151"/>
            <p:cNvSpPr>
              <a:spLocks noEditPoints="1"/>
            </p:cNvSpPr>
            <p:nvPr/>
          </p:nvSpPr>
          <p:spPr bwMode="auto">
            <a:xfrm>
              <a:off x="19038888" y="8853488"/>
              <a:ext cx="387350" cy="280987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0" name="Freeform 152"/>
            <p:cNvSpPr>
              <a:spLocks noEditPoints="1"/>
            </p:cNvSpPr>
            <p:nvPr/>
          </p:nvSpPr>
          <p:spPr bwMode="auto">
            <a:xfrm>
              <a:off x="17025938" y="9110663"/>
              <a:ext cx="1965325" cy="1744662"/>
            </a:xfrm>
            <a:custGeom>
              <a:avLst/>
              <a:gdLst>
                <a:gd name="T0" fmla="*/ 4049 w 4106"/>
                <a:gd name="T1" fmla="*/ 1589 h 3644"/>
                <a:gd name="T2" fmla="*/ 3881 w 4106"/>
                <a:gd name="T3" fmla="*/ 1417 h 3644"/>
                <a:gd name="T4" fmla="*/ 3757 w 4106"/>
                <a:gd name="T5" fmla="*/ 1233 h 3644"/>
                <a:gd name="T6" fmla="*/ 3637 w 4106"/>
                <a:gd name="T7" fmla="*/ 1096 h 3644"/>
                <a:gd name="T8" fmla="*/ 3349 w 4106"/>
                <a:gd name="T9" fmla="*/ 819 h 3644"/>
                <a:gd name="T10" fmla="*/ 3252 w 4106"/>
                <a:gd name="T11" fmla="*/ 471 h 3644"/>
                <a:gd name="T12" fmla="*/ 3077 w 4106"/>
                <a:gd name="T13" fmla="*/ 294 h 3644"/>
                <a:gd name="T14" fmla="*/ 2918 w 4106"/>
                <a:gd name="T15" fmla="*/ 86 h 3644"/>
                <a:gd name="T16" fmla="*/ 2871 w 4106"/>
                <a:gd name="T17" fmla="*/ 454 h 3644"/>
                <a:gd name="T18" fmla="*/ 2634 w 4106"/>
                <a:gd name="T19" fmla="*/ 673 h 3644"/>
                <a:gd name="T20" fmla="*/ 2347 w 4106"/>
                <a:gd name="T21" fmla="*/ 518 h 3644"/>
                <a:gd name="T22" fmla="*/ 2298 w 4106"/>
                <a:gd name="T23" fmla="*/ 310 h 3644"/>
                <a:gd name="T24" fmla="*/ 2373 w 4106"/>
                <a:gd name="T25" fmla="*/ 148 h 3644"/>
                <a:gd name="T26" fmla="*/ 2223 w 4106"/>
                <a:gd name="T27" fmla="*/ 166 h 3644"/>
                <a:gd name="T28" fmla="*/ 1972 w 4106"/>
                <a:gd name="T29" fmla="*/ 115 h 3644"/>
                <a:gd name="T30" fmla="*/ 1720 w 4106"/>
                <a:gd name="T31" fmla="*/ 281 h 3644"/>
                <a:gd name="T32" fmla="*/ 1634 w 4106"/>
                <a:gd name="T33" fmla="*/ 449 h 3644"/>
                <a:gd name="T34" fmla="*/ 1481 w 4106"/>
                <a:gd name="T35" fmla="*/ 385 h 3644"/>
                <a:gd name="T36" fmla="*/ 1308 w 4106"/>
                <a:gd name="T37" fmla="*/ 403 h 3644"/>
                <a:gd name="T38" fmla="*/ 1167 w 4106"/>
                <a:gd name="T39" fmla="*/ 483 h 3644"/>
                <a:gd name="T40" fmla="*/ 1089 w 4106"/>
                <a:gd name="T41" fmla="*/ 649 h 3644"/>
                <a:gd name="T42" fmla="*/ 941 w 4106"/>
                <a:gd name="T43" fmla="*/ 664 h 3644"/>
                <a:gd name="T44" fmla="*/ 616 w 4106"/>
                <a:gd name="T45" fmla="*/ 972 h 3644"/>
                <a:gd name="T46" fmla="*/ 306 w 4106"/>
                <a:gd name="T47" fmla="*/ 1074 h 3644"/>
                <a:gd name="T48" fmla="*/ 117 w 4106"/>
                <a:gd name="T49" fmla="*/ 1153 h 3644"/>
                <a:gd name="T50" fmla="*/ 53 w 4106"/>
                <a:gd name="T51" fmla="*/ 1499 h 3644"/>
                <a:gd name="T52" fmla="*/ 80 w 4106"/>
                <a:gd name="T53" fmla="*/ 1651 h 3644"/>
                <a:gd name="T54" fmla="*/ 195 w 4106"/>
                <a:gd name="T55" fmla="*/ 2012 h 3644"/>
                <a:gd name="T56" fmla="*/ 204 w 4106"/>
                <a:gd name="T57" fmla="*/ 2455 h 3644"/>
                <a:gd name="T58" fmla="*/ 498 w 4106"/>
                <a:gd name="T59" fmla="*/ 2606 h 3644"/>
                <a:gd name="T60" fmla="*/ 925 w 4106"/>
                <a:gd name="T61" fmla="*/ 2482 h 3644"/>
                <a:gd name="T62" fmla="*/ 1393 w 4106"/>
                <a:gd name="T63" fmla="*/ 2300 h 3644"/>
                <a:gd name="T64" fmla="*/ 1946 w 4106"/>
                <a:gd name="T65" fmla="*/ 2269 h 3644"/>
                <a:gd name="T66" fmla="*/ 2127 w 4106"/>
                <a:gd name="T67" fmla="*/ 2375 h 3644"/>
                <a:gd name="T68" fmla="*/ 2322 w 4106"/>
                <a:gd name="T69" fmla="*/ 2541 h 3644"/>
                <a:gd name="T70" fmla="*/ 2464 w 4106"/>
                <a:gd name="T71" fmla="*/ 2519 h 3644"/>
                <a:gd name="T72" fmla="*/ 2550 w 4106"/>
                <a:gd name="T73" fmla="*/ 2559 h 3644"/>
                <a:gd name="T74" fmla="*/ 2694 w 4106"/>
                <a:gd name="T75" fmla="*/ 2803 h 3644"/>
                <a:gd name="T76" fmla="*/ 3051 w 4106"/>
                <a:gd name="T77" fmla="*/ 3046 h 3644"/>
                <a:gd name="T78" fmla="*/ 3236 w 4106"/>
                <a:gd name="T79" fmla="*/ 3019 h 3644"/>
                <a:gd name="T80" fmla="*/ 3363 w 4106"/>
                <a:gd name="T81" fmla="*/ 3084 h 3644"/>
                <a:gd name="T82" fmla="*/ 3710 w 4106"/>
                <a:gd name="T83" fmla="*/ 2922 h 3644"/>
                <a:gd name="T84" fmla="*/ 3925 w 4106"/>
                <a:gd name="T85" fmla="*/ 2353 h 3644"/>
                <a:gd name="T86" fmla="*/ 4062 w 4106"/>
                <a:gd name="T87" fmla="*/ 2019 h 3644"/>
                <a:gd name="T88" fmla="*/ 1860 w 4106"/>
                <a:gd name="T89" fmla="*/ 95 h 3644"/>
                <a:gd name="T90" fmla="*/ 2358 w 4106"/>
                <a:gd name="T91" fmla="*/ 2716 h 3644"/>
                <a:gd name="T92" fmla="*/ 3358 w 4106"/>
                <a:gd name="T93" fmla="*/ 3331 h 3644"/>
                <a:gd name="T94" fmla="*/ 3367 w 4106"/>
                <a:gd name="T95" fmla="*/ 3637 h 3644"/>
                <a:gd name="T96" fmla="*/ 3502 w 4106"/>
                <a:gd name="T97" fmla="*/ 3557 h 3644"/>
                <a:gd name="T98" fmla="*/ 3358 w 4106"/>
                <a:gd name="T99" fmla="*/ 3331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6" h="3644">
                  <a:moveTo>
                    <a:pt x="4078" y="1828"/>
                  </a:moveTo>
                  <a:cubicBezTo>
                    <a:pt x="4095" y="1815"/>
                    <a:pt x="4069" y="1744"/>
                    <a:pt x="4053" y="1755"/>
                  </a:cubicBezTo>
                  <a:cubicBezTo>
                    <a:pt x="4038" y="1766"/>
                    <a:pt x="4038" y="1645"/>
                    <a:pt x="4049" y="1589"/>
                  </a:cubicBezTo>
                  <a:cubicBezTo>
                    <a:pt x="4060" y="1534"/>
                    <a:pt x="4053" y="1541"/>
                    <a:pt x="4025" y="1569"/>
                  </a:cubicBezTo>
                  <a:cubicBezTo>
                    <a:pt x="3996" y="1598"/>
                    <a:pt x="3965" y="1514"/>
                    <a:pt x="3958" y="1492"/>
                  </a:cubicBezTo>
                  <a:cubicBezTo>
                    <a:pt x="3951" y="1470"/>
                    <a:pt x="3918" y="1408"/>
                    <a:pt x="3881" y="1417"/>
                  </a:cubicBezTo>
                  <a:cubicBezTo>
                    <a:pt x="3843" y="1426"/>
                    <a:pt x="3867" y="1364"/>
                    <a:pt x="3832" y="1370"/>
                  </a:cubicBezTo>
                  <a:cubicBezTo>
                    <a:pt x="3796" y="1377"/>
                    <a:pt x="3790" y="1319"/>
                    <a:pt x="3796" y="1266"/>
                  </a:cubicBezTo>
                  <a:cubicBezTo>
                    <a:pt x="3803" y="1213"/>
                    <a:pt x="3772" y="1255"/>
                    <a:pt x="3757" y="1233"/>
                  </a:cubicBezTo>
                  <a:cubicBezTo>
                    <a:pt x="3741" y="1211"/>
                    <a:pt x="3723" y="1229"/>
                    <a:pt x="3699" y="1237"/>
                  </a:cubicBezTo>
                  <a:cubicBezTo>
                    <a:pt x="3675" y="1246"/>
                    <a:pt x="3668" y="1191"/>
                    <a:pt x="3675" y="1169"/>
                  </a:cubicBezTo>
                  <a:cubicBezTo>
                    <a:pt x="3681" y="1147"/>
                    <a:pt x="3670" y="1120"/>
                    <a:pt x="3637" y="1096"/>
                  </a:cubicBezTo>
                  <a:cubicBezTo>
                    <a:pt x="3604" y="1071"/>
                    <a:pt x="3602" y="1051"/>
                    <a:pt x="3604" y="1023"/>
                  </a:cubicBezTo>
                  <a:cubicBezTo>
                    <a:pt x="3606" y="994"/>
                    <a:pt x="3416" y="897"/>
                    <a:pt x="3374" y="888"/>
                  </a:cubicBezTo>
                  <a:cubicBezTo>
                    <a:pt x="3332" y="879"/>
                    <a:pt x="3367" y="835"/>
                    <a:pt x="3349" y="819"/>
                  </a:cubicBezTo>
                  <a:cubicBezTo>
                    <a:pt x="3332" y="804"/>
                    <a:pt x="3325" y="746"/>
                    <a:pt x="3325" y="697"/>
                  </a:cubicBezTo>
                  <a:cubicBezTo>
                    <a:pt x="3325" y="649"/>
                    <a:pt x="3263" y="633"/>
                    <a:pt x="3265" y="593"/>
                  </a:cubicBezTo>
                  <a:cubicBezTo>
                    <a:pt x="3267" y="553"/>
                    <a:pt x="3248" y="516"/>
                    <a:pt x="3252" y="471"/>
                  </a:cubicBezTo>
                  <a:cubicBezTo>
                    <a:pt x="3256" y="427"/>
                    <a:pt x="3188" y="416"/>
                    <a:pt x="3186" y="392"/>
                  </a:cubicBezTo>
                  <a:cubicBezTo>
                    <a:pt x="3183" y="367"/>
                    <a:pt x="3146" y="390"/>
                    <a:pt x="3108" y="394"/>
                  </a:cubicBezTo>
                  <a:cubicBezTo>
                    <a:pt x="3070" y="398"/>
                    <a:pt x="3073" y="345"/>
                    <a:pt x="3077" y="294"/>
                  </a:cubicBezTo>
                  <a:cubicBezTo>
                    <a:pt x="3081" y="244"/>
                    <a:pt x="3062" y="159"/>
                    <a:pt x="3031" y="135"/>
                  </a:cubicBezTo>
                  <a:cubicBezTo>
                    <a:pt x="3000" y="111"/>
                    <a:pt x="2997" y="27"/>
                    <a:pt x="2982" y="13"/>
                  </a:cubicBezTo>
                  <a:cubicBezTo>
                    <a:pt x="2966" y="0"/>
                    <a:pt x="2915" y="58"/>
                    <a:pt x="2918" y="86"/>
                  </a:cubicBezTo>
                  <a:cubicBezTo>
                    <a:pt x="2920" y="115"/>
                    <a:pt x="2913" y="148"/>
                    <a:pt x="2893" y="166"/>
                  </a:cubicBezTo>
                  <a:cubicBezTo>
                    <a:pt x="2873" y="184"/>
                    <a:pt x="2907" y="252"/>
                    <a:pt x="2880" y="277"/>
                  </a:cubicBezTo>
                  <a:cubicBezTo>
                    <a:pt x="2853" y="301"/>
                    <a:pt x="2878" y="398"/>
                    <a:pt x="2871" y="454"/>
                  </a:cubicBezTo>
                  <a:cubicBezTo>
                    <a:pt x="2865" y="509"/>
                    <a:pt x="2867" y="569"/>
                    <a:pt x="2840" y="607"/>
                  </a:cubicBezTo>
                  <a:cubicBezTo>
                    <a:pt x="2814" y="644"/>
                    <a:pt x="2809" y="704"/>
                    <a:pt x="2756" y="724"/>
                  </a:cubicBezTo>
                  <a:cubicBezTo>
                    <a:pt x="2703" y="744"/>
                    <a:pt x="2632" y="702"/>
                    <a:pt x="2634" y="673"/>
                  </a:cubicBezTo>
                  <a:cubicBezTo>
                    <a:pt x="2637" y="644"/>
                    <a:pt x="2577" y="626"/>
                    <a:pt x="2546" y="631"/>
                  </a:cubicBezTo>
                  <a:cubicBezTo>
                    <a:pt x="2515" y="635"/>
                    <a:pt x="2497" y="591"/>
                    <a:pt x="2448" y="553"/>
                  </a:cubicBezTo>
                  <a:cubicBezTo>
                    <a:pt x="2400" y="516"/>
                    <a:pt x="2362" y="562"/>
                    <a:pt x="2347" y="518"/>
                  </a:cubicBezTo>
                  <a:cubicBezTo>
                    <a:pt x="2331" y="474"/>
                    <a:pt x="2316" y="467"/>
                    <a:pt x="2280" y="443"/>
                  </a:cubicBezTo>
                  <a:cubicBezTo>
                    <a:pt x="2245" y="418"/>
                    <a:pt x="2256" y="418"/>
                    <a:pt x="2289" y="394"/>
                  </a:cubicBezTo>
                  <a:cubicBezTo>
                    <a:pt x="2322" y="370"/>
                    <a:pt x="2316" y="339"/>
                    <a:pt x="2298" y="310"/>
                  </a:cubicBezTo>
                  <a:cubicBezTo>
                    <a:pt x="2280" y="281"/>
                    <a:pt x="2318" y="288"/>
                    <a:pt x="2362" y="263"/>
                  </a:cubicBezTo>
                  <a:cubicBezTo>
                    <a:pt x="2406" y="239"/>
                    <a:pt x="2362" y="210"/>
                    <a:pt x="2395" y="197"/>
                  </a:cubicBezTo>
                  <a:cubicBezTo>
                    <a:pt x="2428" y="184"/>
                    <a:pt x="2409" y="155"/>
                    <a:pt x="2373" y="148"/>
                  </a:cubicBezTo>
                  <a:cubicBezTo>
                    <a:pt x="2338" y="142"/>
                    <a:pt x="2349" y="184"/>
                    <a:pt x="2336" y="188"/>
                  </a:cubicBezTo>
                  <a:cubicBezTo>
                    <a:pt x="2322" y="193"/>
                    <a:pt x="2309" y="133"/>
                    <a:pt x="2298" y="135"/>
                  </a:cubicBezTo>
                  <a:cubicBezTo>
                    <a:pt x="2287" y="137"/>
                    <a:pt x="2245" y="195"/>
                    <a:pt x="2223" y="166"/>
                  </a:cubicBezTo>
                  <a:cubicBezTo>
                    <a:pt x="2200" y="137"/>
                    <a:pt x="2077" y="113"/>
                    <a:pt x="2028" y="106"/>
                  </a:cubicBezTo>
                  <a:cubicBezTo>
                    <a:pt x="1979" y="100"/>
                    <a:pt x="1964" y="38"/>
                    <a:pt x="1935" y="49"/>
                  </a:cubicBezTo>
                  <a:cubicBezTo>
                    <a:pt x="1906" y="60"/>
                    <a:pt x="1939" y="80"/>
                    <a:pt x="1972" y="115"/>
                  </a:cubicBezTo>
                  <a:cubicBezTo>
                    <a:pt x="2006" y="151"/>
                    <a:pt x="1862" y="175"/>
                    <a:pt x="1820" y="162"/>
                  </a:cubicBezTo>
                  <a:cubicBezTo>
                    <a:pt x="1778" y="148"/>
                    <a:pt x="1826" y="193"/>
                    <a:pt x="1791" y="190"/>
                  </a:cubicBezTo>
                  <a:cubicBezTo>
                    <a:pt x="1756" y="188"/>
                    <a:pt x="1749" y="250"/>
                    <a:pt x="1720" y="281"/>
                  </a:cubicBezTo>
                  <a:cubicBezTo>
                    <a:pt x="1691" y="312"/>
                    <a:pt x="1711" y="334"/>
                    <a:pt x="1680" y="354"/>
                  </a:cubicBezTo>
                  <a:cubicBezTo>
                    <a:pt x="1649" y="374"/>
                    <a:pt x="1647" y="396"/>
                    <a:pt x="1685" y="438"/>
                  </a:cubicBezTo>
                  <a:cubicBezTo>
                    <a:pt x="1722" y="480"/>
                    <a:pt x="1667" y="483"/>
                    <a:pt x="1634" y="449"/>
                  </a:cubicBezTo>
                  <a:cubicBezTo>
                    <a:pt x="1601" y="416"/>
                    <a:pt x="1567" y="416"/>
                    <a:pt x="1570" y="454"/>
                  </a:cubicBezTo>
                  <a:cubicBezTo>
                    <a:pt x="1572" y="491"/>
                    <a:pt x="1530" y="474"/>
                    <a:pt x="1536" y="432"/>
                  </a:cubicBezTo>
                  <a:cubicBezTo>
                    <a:pt x="1543" y="390"/>
                    <a:pt x="1490" y="410"/>
                    <a:pt x="1481" y="385"/>
                  </a:cubicBezTo>
                  <a:cubicBezTo>
                    <a:pt x="1472" y="361"/>
                    <a:pt x="1426" y="321"/>
                    <a:pt x="1397" y="323"/>
                  </a:cubicBezTo>
                  <a:cubicBezTo>
                    <a:pt x="1368" y="326"/>
                    <a:pt x="1368" y="357"/>
                    <a:pt x="1339" y="357"/>
                  </a:cubicBezTo>
                  <a:cubicBezTo>
                    <a:pt x="1311" y="357"/>
                    <a:pt x="1304" y="372"/>
                    <a:pt x="1308" y="403"/>
                  </a:cubicBezTo>
                  <a:cubicBezTo>
                    <a:pt x="1313" y="434"/>
                    <a:pt x="1264" y="401"/>
                    <a:pt x="1231" y="405"/>
                  </a:cubicBezTo>
                  <a:cubicBezTo>
                    <a:pt x="1198" y="410"/>
                    <a:pt x="1231" y="447"/>
                    <a:pt x="1213" y="449"/>
                  </a:cubicBezTo>
                  <a:cubicBezTo>
                    <a:pt x="1196" y="452"/>
                    <a:pt x="1196" y="483"/>
                    <a:pt x="1167" y="483"/>
                  </a:cubicBezTo>
                  <a:cubicBezTo>
                    <a:pt x="1138" y="483"/>
                    <a:pt x="1142" y="547"/>
                    <a:pt x="1147" y="580"/>
                  </a:cubicBezTo>
                  <a:cubicBezTo>
                    <a:pt x="1151" y="613"/>
                    <a:pt x="1103" y="564"/>
                    <a:pt x="1074" y="573"/>
                  </a:cubicBezTo>
                  <a:cubicBezTo>
                    <a:pt x="1045" y="582"/>
                    <a:pt x="1080" y="611"/>
                    <a:pt x="1089" y="649"/>
                  </a:cubicBezTo>
                  <a:cubicBezTo>
                    <a:pt x="1098" y="686"/>
                    <a:pt x="1074" y="684"/>
                    <a:pt x="1058" y="700"/>
                  </a:cubicBezTo>
                  <a:cubicBezTo>
                    <a:pt x="1043" y="715"/>
                    <a:pt x="1018" y="657"/>
                    <a:pt x="1018" y="624"/>
                  </a:cubicBezTo>
                  <a:cubicBezTo>
                    <a:pt x="1018" y="591"/>
                    <a:pt x="981" y="622"/>
                    <a:pt x="941" y="664"/>
                  </a:cubicBezTo>
                  <a:cubicBezTo>
                    <a:pt x="901" y="706"/>
                    <a:pt x="954" y="770"/>
                    <a:pt x="937" y="781"/>
                  </a:cubicBezTo>
                  <a:cubicBezTo>
                    <a:pt x="919" y="792"/>
                    <a:pt x="839" y="868"/>
                    <a:pt x="793" y="923"/>
                  </a:cubicBezTo>
                  <a:cubicBezTo>
                    <a:pt x="746" y="978"/>
                    <a:pt x="647" y="945"/>
                    <a:pt x="616" y="972"/>
                  </a:cubicBezTo>
                  <a:cubicBezTo>
                    <a:pt x="585" y="998"/>
                    <a:pt x="551" y="978"/>
                    <a:pt x="520" y="1003"/>
                  </a:cubicBezTo>
                  <a:cubicBezTo>
                    <a:pt x="489" y="1027"/>
                    <a:pt x="432" y="1074"/>
                    <a:pt x="425" y="1045"/>
                  </a:cubicBezTo>
                  <a:cubicBezTo>
                    <a:pt x="419" y="1016"/>
                    <a:pt x="339" y="1038"/>
                    <a:pt x="306" y="1074"/>
                  </a:cubicBezTo>
                  <a:cubicBezTo>
                    <a:pt x="272" y="1109"/>
                    <a:pt x="219" y="1140"/>
                    <a:pt x="182" y="1142"/>
                  </a:cubicBezTo>
                  <a:cubicBezTo>
                    <a:pt x="144" y="1144"/>
                    <a:pt x="144" y="1202"/>
                    <a:pt x="129" y="1215"/>
                  </a:cubicBezTo>
                  <a:cubicBezTo>
                    <a:pt x="113" y="1229"/>
                    <a:pt x="117" y="1169"/>
                    <a:pt x="117" y="1153"/>
                  </a:cubicBezTo>
                  <a:cubicBezTo>
                    <a:pt x="117" y="1138"/>
                    <a:pt x="82" y="1180"/>
                    <a:pt x="67" y="1226"/>
                  </a:cubicBezTo>
                  <a:cubicBezTo>
                    <a:pt x="51" y="1273"/>
                    <a:pt x="104" y="1291"/>
                    <a:pt x="71" y="1339"/>
                  </a:cubicBezTo>
                  <a:cubicBezTo>
                    <a:pt x="38" y="1388"/>
                    <a:pt x="7" y="1437"/>
                    <a:pt x="53" y="1499"/>
                  </a:cubicBezTo>
                  <a:cubicBezTo>
                    <a:pt x="100" y="1561"/>
                    <a:pt x="126" y="1601"/>
                    <a:pt x="111" y="1631"/>
                  </a:cubicBezTo>
                  <a:cubicBezTo>
                    <a:pt x="95" y="1662"/>
                    <a:pt x="62" y="1569"/>
                    <a:pt x="51" y="1581"/>
                  </a:cubicBezTo>
                  <a:cubicBezTo>
                    <a:pt x="40" y="1592"/>
                    <a:pt x="93" y="1631"/>
                    <a:pt x="80" y="1651"/>
                  </a:cubicBezTo>
                  <a:cubicBezTo>
                    <a:pt x="67" y="1671"/>
                    <a:pt x="19" y="1576"/>
                    <a:pt x="9" y="1598"/>
                  </a:cubicBezTo>
                  <a:cubicBezTo>
                    <a:pt x="0" y="1618"/>
                    <a:pt x="109" y="1769"/>
                    <a:pt x="111" y="1824"/>
                  </a:cubicBezTo>
                  <a:cubicBezTo>
                    <a:pt x="113" y="1879"/>
                    <a:pt x="199" y="1933"/>
                    <a:pt x="195" y="2012"/>
                  </a:cubicBezTo>
                  <a:cubicBezTo>
                    <a:pt x="191" y="2092"/>
                    <a:pt x="270" y="2220"/>
                    <a:pt x="284" y="2240"/>
                  </a:cubicBezTo>
                  <a:cubicBezTo>
                    <a:pt x="297" y="2260"/>
                    <a:pt x="252" y="2313"/>
                    <a:pt x="261" y="2373"/>
                  </a:cubicBezTo>
                  <a:cubicBezTo>
                    <a:pt x="270" y="2433"/>
                    <a:pt x="241" y="2455"/>
                    <a:pt x="204" y="2455"/>
                  </a:cubicBezTo>
                  <a:cubicBezTo>
                    <a:pt x="166" y="2455"/>
                    <a:pt x="188" y="2517"/>
                    <a:pt x="230" y="2521"/>
                  </a:cubicBezTo>
                  <a:cubicBezTo>
                    <a:pt x="272" y="2526"/>
                    <a:pt x="257" y="2555"/>
                    <a:pt x="303" y="2586"/>
                  </a:cubicBezTo>
                  <a:cubicBezTo>
                    <a:pt x="350" y="2617"/>
                    <a:pt x="461" y="2606"/>
                    <a:pt x="498" y="2606"/>
                  </a:cubicBezTo>
                  <a:cubicBezTo>
                    <a:pt x="536" y="2606"/>
                    <a:pt x="547" y="2548"/>
                    <a:pt x="598" y="2546"/>
                  </a:cubicBezTo>
                  <a:cubicBezTo>
                    <a:pt x="649" y="2544"/>
                    <a:pt x="644" y="2528"/>
                    <a:pt x="669" y="2497"/>
                  </a:cubicBezTo>
                  <a:cubicBezTo>
                    <a:pt x="693" y="2466"/>
                    <a:pt x="808" y="2475"/>
                    <a:pt x="925" y="2482"/>
                  </a:cubicBezTo>
                  <a:cubicBezTo>
                    <a:pt x="1043" y="2488"/>
                    <a:pt x="1094" y="2453"/>
                    <a:pt x="1111" y="2404"/>
                  </a:cubicBezTo>
                  <a:cubicBezTo>
                    <a:pt x="1127" y="2363"/>
                    <a:pt x="1211" y="2360"/>
                    <a:pt x="1244" y="2329"/>
                  </a:cubicBezTo>
                  <a:cubicBezTo>
                    <a:pt x="1277" y="2298"/>
                    <a:pt x="1306" y="2296"/>
                    <a:pt x="1393" y="2300"/>
                  </a:cubicBezTo>
                  <a:cubicBezTo>
                    <a:pt x="1479" y="2304"/>
                    <a:pt x="1559" y="2258"/>
                    <a:pt x="1614" y="2236"/>
                  </a:cubicBezTo>
                  <a:cubicBezTo>
                    <a:pt x="1669" y="2214"/>
                    <a:pt x="1771" y="2223"/>
                    <a:pt x="1824" y="2209"/>
                  </a:cubicBezTo>
                  <a:cubicBezTo>
                    <a:pt x="1877" y="2196"/>
                    <a:pt x="1886" y="2276"/>
                    <a:pt x="1946" y="2269"/>
                  </a:cubicBezTo>
                  <a:cubicBezTo>
                    <a:pt x="2006" y="2262"/>
                    <a:pt x="2032" y="2287"/>
                    <a:pt x="2063" y="2285"/>
                  </a:cubicBezTo>
                  <a:cubicBezTo>
                    <a:pt x="2094" y="2282"/>
                    <a:pt x="2090" y="2307"/>
                    <a:pt x="2121" y="2313"/>
                  </a:cubicBezTo>
                  <a:cubicBezTo>
                    <a:pt x="2152" y="2320"/>
                    <a:pt x="2147" y="2346"/>
                    <a:pt x="2127" y="2375"/>
                  </a:cubicBezTo>
                  <a:cubicBezTo>
                    <a:pt x="2107" y="2404"/>
                    <a:pt x="2174" y="2402"/>
                    <a:pt x="2216" y="2459"/>
                  </a:cubicBezTo>
                  <a:cubicBezTo>
                    <a:pt x="2258" y="2517"/>
                    <a:pt x="2218" y="2526"/>
                    <a:pt x="2240" y="2570"/>
                  </a:cubicBezTo>
                  <a:cubicBezTo>
                    <a:pt x="2262" y="2614"/>
                    <a:pt x="2278" y="2603"/>
                    <a:pt x="2322" y="2541"/>
                  </a:cubicBezTo>
                  <a:cubicBezTo>
                    <a:pt x="2367" y="2479"/>
                    <a:pt x="2415" y="2519"/>
                    <a:pt x="2422" y="2466"/>
                  </a:cubicBezTo>
                  <a:cubicBezTo>
                    <a:pt x="2428" y="2413"/>
                    <a:pt x="2475" y="2351"/>
                    <a:pt x="2506" y="2378"/>
                  </a:cubicBezTo>
                  <a:cubicBezTo>
                    <a:pt x="2537" y="2404"/>
                    <a:pt x="2484" y="2417"/>
                    <a:pt x="2464" y="2519"/>
                  </a:cubicBezTo>
                  <a:cubicBezTo>
                    <a:pt x="2444" y="2621"/>
                    <a:pt x="2409" y="2568"/>
                    <a:pt x="2402" y="2597"/>
                  </a:cubicBezTo>
                  <a:cubicBezTo>
                    <a:pt x="2395" y="2625"/>
                    <a:pt x="2495" y="2641"/>
                    <a:pt x="2495" y="2588"/>
                  </a:cubicBezTo>
                  <a:cubicBezTo>
                    <a:pt x="2495" y="2535"/>
                    <a:pt x="2513" y="2510"/>
                    <a:pt x="2550" y="2559"/>
                  </a:cubicBezTo>
                  <a:cubicBezTo>
                    <a:pt x="2588" y="2608"/>
                    <a:pt x="2528" y="2648"/>
                    <a:pt x="2537" y="2670"/>
                  </a:cubicBezTo>
                  <a:cubicBezTo>
                    <a:pt x="2546" y="2692"/>
                    <a:pt x="2588" y="2663"/>
                    <a:pt x="2610" y="2665"/>
                  </a:cubicBezTo>
                  <a:cubicBezTo>
                    <a:pt x="2649" y="2669"/>
                    <a:pt x="2703" y="2756"/>
                    <a:pt x="2694" y="2803"/>
                  </a:cubicBezTo>
                  <a:cubicBezTo>
                    <a:pt x="2685" y="2849"/>
                    <a:pt x="2672" y="2893"/>
                    <a:pt x="2747" y="2931"/>
                  </a:cubicBezTo>
                  <a:cubicBezTo>
                    <a:pt x="2822" y="2969"/>
                    <a:pt x="2794" y="2975"/>
                    <a:pt x="2849" y="2975"/>
                  </a:cubicBezTo>
                  <a:cubicBezTo>
                    <a:pt x="2904" y="2975"/>
                    <a:pt x="3020" y="3019"/>
                    <a:pt x="3051" y="3046"/>
                  </a:cubicBezTo>
                  <a:cubicBezTo>
                    <a:pt x="3081" y="3073"/>
                    <a:pt x="3161" y="3026"/>
                    <a:pt x="3177" y="2973"/>
                  </a:cubicBezTo>
                  <a:cubicBezTo>
                    <a:pt x="3192" y="2920"/>
                    <a:pt x="3250" y="2971"/>
                    <a:pt x="3219" y="2988"/>
                  </a:cubicBezTo>
                  <a:cubicBezTo>
                    <a:pt x="3188" y="3006"/>
                    <a:pt x="3234" y="3048"/>
                    <a:pt x="3236" y="3019"/>
                  </a:cubicBezTo>
                  <a:cubicBezTo>
                    <a:pt x="3239" y="2991"/>
                    <a:pt x="3252" y="2966"/>
                    <a:pt x="3263" y="3000"/>
                  </a:cubicBezTo>
                  <a:cubicBezTo>
                    <a:pt x="3274" y="3033"/>
                    <a:pt x="3314" y="3033"/>
                    <a:pt x="3329" y="3059"/>
                  </a:cubicBezTo>
                  <a:cubicBezTo>
                    <a:pt x="3345" y="3086"/>
                    <a:pt x="3363" y="3106"/>
                    <a:pt x="3363" y="3084"/>
                  </a:cubicBezTo>
                  <a:cubicBezTo>
                    <a:pt x="3363" y="3062"/>
                    <a:pt x="3371" y="3042"/>
                    <a:pt x="3407" y="3028"/>
                  </a:cubicBezTo>
                  <a:cubicBezTo>
                    <a:pt x="3442" y="3015"/>
                    <a:pt x="3464" y="2991"/>
                    <a:pt x="3502" y="2960"/>
                  </a:cubicBezTo>
                  <a:cubicBezTo>
                    <a:pt x="3540" y="2929"/>
                    <a:pt x="3695" y="2922"/>
                    <a:pt x="3710" y="2922"/>
                  </a:cubicBezTo>
                  <a:cubicBezTo>
                    <a:pt x="3726" y="2922"/>
                    <a:pt x="3735" y="2789"/>
                    <a:pt x="3743" y="2721"/>
                  </a:cubicBezTo>
                  <a:cubicBezTo>
                    <a:pt x="3752" y="2652"/>
                    <a:pt x="3810" y="2641"/>
                    <a:pt x="3819" y="2568"/>
                  </a:cubicBezTo>
                  <a:cubicBezTo>
                    <a:pt x="3828" y="2495"/>
                    <a:pt x="3905" y="2360"/>
                    <a:pt x="3925" y="2353"/>
                  </a:cubicBezTo>
                  <a:cubicBezTo>
                    <a:pt x="3945" y="2346"/>
                    <a:pt x="3983" y="2327"/>
                    <a:pt x="3985" y="2285"/>
                  </a:cubicBezTo>
                  <a:cubicBezTo>
                    <a:pt x="3987" y="2242"/>
                    <a:pt x="4038" y="2196"/>
                    <a:pt x="4038" y="2145"/>
                  </a:cubicBezTo>
                  <a:cubicBezTo>
                    <a:pt x="4038" y="2094"/>
                    <a:pt x="4067" y="2034"/>
                    <a:pt x="4062" y="2019"/>
                  </a:cubicBezTo>
                  <a:cubicBezTo>
                    <a:pt x="4058" y="2003"/>
                    <a:pt x="4040" y="1955"/>
                    <a:pt x="4073" y="1919"/>
                  </a:cubicBezTo>
                  <a:cubicBezTo>
                    <a:pt x="4106" y="1884"/>
                    <a:pt x="4060" y="1842"/>
                    <a:pt x="4078" y="1828"/>
                  </a:cubicBezTo>
                  <a:close/>
                  <a:moveTo>
                    <a:pt x="1860" y="95"/>
                  </a:moveTo>
                  <a:cubicBezTo>
                    <a:pt x="1855" y="69"/>
                    <a:pt x="1698" y="99"/>
                    <a:pt x="1731" y="126"/>
                  </a:cubicBezTo>
                  <a:cubicBezTo>
                    <a:pt x="1753" y="144"/>
                    <a:pt x="1864" y="122"/>
                    <a:pt x="1860" y="95"/>
                  </a:cubicBezTo>
                  <a:close/>
                  <a:moveTo>
                    <a:pt x="2358" y="2716"/>
                  </a:moveTo>
                  <a:cubicBezTo>
                    <a:pt x="2382" y="2738"/>
                    <a:pt x="2464" y="2732"/>
                    <a:pt x="2477" y="2701"/>
                  </a:cubicBezTo>
                  <a:cubicBezTo>
                    <a:pt x="2490" y="2670"/>
                    <a:pt x="2336" y="2696"/>
                    <a:pt x="2358" y="2716"/>
                  </a:cubicBezTo>
                  <a:close/>
                  <a:moveTo>
                    <a:pt x="3358" y="3331"/>
                  </a:moveTo>
                  <a:cubicBezTo>
                    <a:pt x="3298" y="3338"/>
                    <a:pt x="3209" y="3277"/>
                    <a:pt x="3188" y="3283"/>
                  </a:cubicBezTo>
                  <a:cubicBezTo>
                    <a:pt x="3163" y="3290"/>
                    <a:pt x="3265" y="3442"/>
                    <a:pt x="3234" y="3482"/>
                  </a:cubicBezTo>
                  <a:cubicBezTo>
                    <a:pt x="3203" y="3522"/>
                    <a:pt x="3325" y="3630"/>
                    <a:pt x="3367" y="3637"/>
                  </a:cubicBezTo>
                  <a:cubicBezTo>
                    <a:pt x="3409" y="3644"/>
                    <a:pt x="3394" y="3595"/>
                    <a:pt x="3422" y="3597"/>
                  </a:cubicBezTo>
                  <a:cubicBezTo>
                    <a:pt x="3451" y="3599"/>
                    <a:pt x="3440" y="3568"/>
                    <a:pt x="3445" y="3546"/>
                  </a:cubicBezTo>
                  <a:cubicBezTo>
                    <a:pt x="3449" y="3524"/>
                    <a:pt x="3478" y="3571"/>
                    <a:pt x="3502" y="3557"/>
                  </a:cubicBezTo>
                  <a:cubicBezTo>
                    <a:pt x="3526" y="3544"/>
                    <a:pt x="3495" y="3449"/>
                    <a:pt x="3531" y="3449"/>
                  </a:cubicBezTo>
                  <a:cubicBezTo>
                    <a:pt x="3566" y="3449"/>
                    <a:pt x="3538" y="3334"/>
                    <a:pt x="3526" y="3296"/>
                  </a:cubicBezTo>
                  <a:cubicBezTo>
                    <a:pt x="3515" y="3259"/>
                    <a:pt x="3418" y="3325"/>
                    <a:pt x="3358" y="3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1" name="Freeform 153"/>
            <p:cNvSpPr>
              <a:spLocks noEditPoints="1"/>
            </p:cNvSpPr>
            <p:nvPr/>
          </p:nvSpPr>
          <p:spPr bwMode="auto">
            <a:xfrm>
              <a:off x="19596100" y="10352088"/>
              <a:ext cx="596900" cy="712787"/>
            </a:xfrm>
            <a:custGeom>
              <a:avLst/>
              <a:gdLst>
                <a:gd name="T0" fmla="*/ 771 w 1247"/>
                <a:gd name="T1" fmla="*/ 720 h 1488"/>
                <a:gd name="T2" fmla="*/ 691 w 1247"/>
                <a:gd name="T3" fmla="*/ 744 h 1488"/>
                <a:gd name="T4" fmla="*/ 594 w 1247"/>
                <a:gd name="T5" fmla="*/ 704 h 1488"/>
                <a:gd name="T6" fmla="*/ 543 w 1247"/>
                <a:gd name="T7" fmla="*/ 791 h 1488"/>
                <a:gd name="T8" fmla="*/ 461 w 1247"/>
                <a:gd name="T9" fmla="*/ 930 h 1488"/>
                <a:gd name="T10" fmla="*/ 186 w 1247"/>
                <a:gd name="T11" fmla="*/ 1111 h 1488"/>
                <a:gd name="T12" fmla="*/ 60 w 1247"/>
                <a:gd name="T13" fmla="*/ 1231 h 1488"/>
                <a:gd name="T14" fmla="*/ 34 w 1247"/>
                <a:gd name="T15" fmla="*/ 1339 h 1488"/>
                <a:gd name="T16" fmla="*/ 124 w 1247"/>
                <a:gd name="T17" fmla="*/ 1379 h 1488"/>
                <a:gd name="T18" fmla="*/ 195 w 1247"/>
                <a:gd name="T19" fmla="*/ 1408 h 1488"/>
                <a:gd name="T20" fmla="*/ 379 w 1247"/>
                <a:gd name="T21" fmla="*/ 1366 h 1488"/>
                <a:gd name="T22" fmla="*/ 445 w 1247"/>
                <a:gd name="T23" fmla="*/ 1251 h 1488"/>
                <a:gd name="T24" fmla="*/ 496 w 1247"/>
                <a:gd name="T25" fmla="*/ 1147 h 1488"/>
                <a:gd name="T26" fmla="*/ 607 w 1247"/>
                <a:gd name="T27" fmla="*/ 1078 h 1488"/>
                <a:gd name="T28" fmla="*/ 640 w 1247"/>
                <a:gd name="T29" fmla="*/ 1025 h 1488"/>
                <a:gd name="T30" fmla="*/ 707 w 1247"/>
                <a:gd name="T31" fmla="*/ 932 h 1488"/>
                <a:gd name="T32" fmla="*/ 784 w 1247"/>
                <a:gd name="T33" fmla="*/ 802 h 1488"/>
                <a:gd name="T34" fmla="*/ 771 w 1247"/>
                <a:gd name="T35" fmla="*/ 720 h 1488"/>
                <a:gd name="T36" fmla="*/ 131 w 1247"/>
                <a:gd name="T37" fmla="*/ 1483 h 1488"/>
                <a:gd name="T38" fmla="*/ 169 w 1247"/>
                <a:gd name="T39" fmla="*/ 1439 h 1488"/>
                <a:gd name="T40" fmla="*/ 131 w 1247"/>
                <a:gd name="T41" fmla="*/ 1483 h 1488"/>
                <a:gd name="T42" fmla="*/ 1132 w 1247"/>
                <a:gd name="T43" fmla="*/ 363 h 1488"/>
                <a:gd name="T44" fmla="*/ 1034 w 1247"/>
                <a:gd name="T45" fmla="*/ 354 h 1488"/>
                <a:gd name="T46" fmla="*/ 974 w 1247"/>
                <a:gd name="T47" fmla="*/ 295 h 1488"/>
                <a:gd name="T48" fmla="*/ 930 w 1247"/>
                <a:gd name="T49" fmla="*/ 215 h 1488"/>
                <a:gd name="T50" fmla="*/ 928 w 1247"/>
                <a:gd name="T51" fmla="*/ 270 h 1488"/>
                <a:gd name="T52" fmla="*/ 888 w 1247"/>
                <a:gd name="T53" fmla="*/ 250 h 1488"/>
                <a:gd name="T54" fmla="*/ 850 w 1247"/>
                <a:gd name="T55" fmla="*/ 182 h 1488"/>
                <a:gd name="T56" fmla="*/ 813 w 1247"/>
                <a:gd name="T57" fmla="*/ 91 h 1488"/>
                <a:gd name="T58" fmla="*/ 689 w 1247"/>
                <a:gd name="T59" fmla="*/ 0 h 1488"/>
                <a:gd name="T60" fmla="*/ 720 w 1247"/>
                <a:gd name="T61" fmla="*/ 107 h 1488"/>
                <a:gd name="T62" fmla="*/ 788 w 1247"/>
                <a:gd name="T63" fmla="*/ 177 h 1488"/>
                <a:gd name="T64" fmla="*/ 848 w 1247"/>
                <a:gd name="T65" fmla="*/ 257 h 1488"/>
                <a:gd name="T66" fmla="*/ 833 w 1247"/>
                <a:gd name="T67" fmla="*/ 405 h 1488"/>
                <a:gd name="T68" fmla="*/ 751 w 1247"/>
                <a:gd name="T69" fmla="*/ 496 h 1488"/>
                <a:gd name="T70" fmla="*/ 884 w 1247"/>
                <a:gd name="T71" fmla="*/ 616 h 1488"/>
                <a:gd name="T72" fmla="*/ 855 w 1247"/>
                <a:gd name="T73" fmla="*/ 775 h 1488"/>
                <a:gd name="T74" fmla="*/ 946 w 1247"/>
                <a:gd name="T75" fmla="*/ 788 h 1488"/>
                <a:gd name="T76" fmla="*/ 1056 w 1247"/>
                <a:gd name="T77" fmla="*/ 633 h 1488"/>
                <a:gd name="T78" fmla="*/ 1087 w 1247"/>
                <a:gd name="T79" fmla="*/ 529 h 1488"/>
                <a:gd name="T80" fmla="*/ 1154 w 1247"/>
                <a:gd name="T81" fmla="*/ 507 h 1488"/>
                <a:gd name="T82" fmla="*/ 1196 w 1247"/>
                <a:gd name="T83" fmla="*/ 447 h 1488"/>
                <a:gd name="T84" fmla="*/ 1229 w 1247"/>
                <a:gd name="T85" fmla="*/ 359 h 1488"/>
                <a:gd name="T86" fmla="*/ 1132 w 1247"/>
                <a:gd name="T87" fmla="*/ 36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7" h="1488">
                  <a:moveTo>
                    <a:pt x="771" y="720"/>
                  </a:moveTo>
                  <a:cubicBezTo>
                    <a:pt x="740" y="698"/>
                    <a:pt x="724" y="729"/>
                    <a:pt x="691" y="744"/>
                  </a:cubicBezTo>
                  <a:cubicBezTo>
                    <a:pt x="658" y="760"/>
                    <a:pt x="636" y="671"/>
                    <a:pt x="594" y="704"/>
                  </a:cubicBezTo>
                  <a:cubicBezTo>
                    <a:pt x="552" y="737"/>
                    <a:pt x="589" y="751"/>
                    <a:pt x="543" y="791"/>
                  </a:cubicBezTo>
                  <a:cubicBezTo>
                    <a:pt x="496" y="830"/>
                    <a:pt x="516" y="844"/>
                    <a:pt x="461" y="930"/>
                  </a:cubicBezTo>
                  <a:cubicBezTo>
                    <a:pt x="405" y="1016"/>
                    <a:pt x="215" y="1065"/>
                    <a:pt x="186" y="1111"/>
                  </a:cubicBezTo>
                  <a:cubicBezTo>
                    <a:pt x="158" y="1158"/>
                    <a:pt x="62" y="1196"/>
                    <a:pt x="60" y="1231"/>
                  </a:cubicBezTo>
                  <a:cubicBezTo>
                    <a:pt x="58" y="1266"/>
                    <a:pt x="0" y="1292"/>
                    <a:pt x="34" y="1339"/>
                  </a:cubicBezTo>
                  <a:cubicBezTo>
                    <a:pt x="60" y="1377"/>
                    <a:pt x="96" y="1351"/>
                    <a:pt x="124" y="1379"/>
                  </a:cubicBezTo>
                  <a:cubicBezTo>
                    <a:pt x="153" y="1408"/>
                    <a:pt x="182" y="1384"/>
                    <a:pt x="195" y="1408"/>
                  </a:cubicBezTo>
                  <a:cubicBezTo>
                    <a:pt x="209" y="1432"/>
                    <a:pt x="306" y="1432"/>
                    <a:pt x="379" y="1366"/>
                  </a:cubicBezTo>
                  <a:cubicBezTo>
                    <a:pt x="452" y="1300"/>
                    <a:pt x="417" y="1269"/>
                    <a:pt x="445" y="1251"/>
                  </a:cubicBezTo>
                  <a:cubicBezTo>
                    <a:pt x="474" y="1233"/>
                    <a:pt x="479" y="1180"/>
                    <a:pt x="496" y="1147"/>
                  </a:cubicBezTo>
                  <a:cubicBezTo>
                    <a:pt x="514" y="1114"/>
                    <a:pt x="527" y="1078"/>
                    <a:pt x="607" y="1078"/>
                  </a:cubicBezTo>
                  <a:cubicBezTo>
                    <a:pt x="687" y="1078"/>
                    <a:pt x="645" y="1063"/>
                    <a:pt x="640" y="1025"/>
                  </a:cubicBezTo>
                  <a:cubicBezTo>
                    <a:pt x="636" y="988"/>
                    <a:pt x="707" y="981"/>
                    <a:pt x="707" y="932"/>
                  </a:cubicBezTo>
                  <a:cubicBezTo>
                    <a:pt x="707" y="884"/>
                    <a:pt x="804" y="839"/>
                    <a:pt x="784" y="802"/>
                  </a:cubicBezTo>
                  <a:cubicBezTo>
                    <a:pt x="764" y="764"/>
                    <a:pt x="802" y="742"/>
                    <a:pt x="771" y="720"/>
                  </a:cubicBezTo>
                  <a:close/>
                  <a:moveTo>
                    <a:pt x="131" y="1483"/>
                  </a:moveTo>
                  <a:cubicBezTo>
                    <a:pt x="146" y="1488"/>
                    <a:pt x="197" y="1474"/>
                    <a:pt x="169" y="1439"/>
                  </a:cubicBezTo>
                  <a:cubicBezTo>
                    <a:pt x="140" y="1404"/>
                    <a:pt x="94" y="1473"/>
                    <a:pt x="131" y="1483"/>
                  </a:cubicBezTo>
                  <a:close/>
                  <a:moveTo>
                    <a:pt x="1132" y="363"/>
                  </a:moveTo>
                  <a:cubicBezTo>
                    <a:pt x="1112" y="396"/>
                    <a:pt x="1072" y="354"/>
                    <a:pt x="1034" y="354"/>
                  </a:cubicBezTo>
                  <a:cubicBezTo>
                    <a:pt x="997" y="354"/>
                    <a:pt x="974" y="328"/>
                    <a:pt x="974" y="295"/>
                  </a:cubicBezTo>
                  <a:cubicBezTo>
                    <a:pt x="974" y="261"/>
                    <a:pt x="966" y="213"/>
                    <a:pt x="930" y="215"/>
                  </a:cubicBezTo>
                  <a:cubicBezTo>
                    <a:pt x="895" y="217"/>
                    <a:pt x="941" y="253"/>
                    <a:pt x="928" y="270"/>
                  </a:cubicBezTo>
                  <a:cubicBezTo>
                    <a:pt x="915" y="288"/>
                    <a:pt x="906" y="250"/>
                    <a:pt x="888" y="250"/>
                  </a:cubicBezTo>
                  <a:cubicBezTo>
                    <a:pt x="870" y="250"/>
                    <a:pt x="850" y="226"/>
                    <a:pt x="850" y="182"/>
                  </a:cubicBezTo>
                  <a:cubicBezTo>
                    <a:pt x="850" y="137"/>
                    <a:pt x="813" y="142"/>
                    <a:pt x="813" y="91"/>
                  </a:cubicBezTo>
                  <a:cubicBezTo>
                    <a:pt x="813" y="40"/>
                    <a:pt x="733" y="0"/>
                    <a:pt x="689" y="0"/>
                  </a:cubicBezTo>
                  <a:cubicBezTo>
                    <a:pt x="645" y="0"/>
                    <a:pt x="698" y="80"/>
                    <a:pt x="720" y="107"/>
                  </a:cubicBezTo>
                  <a:cubicBezTo>
                    <a:pt x="742" y="133"/>
                    <a:pt x="791" y="157"/>
                    <a:pt x="788" y="177"/>
                  </a:cubicBezTo>
                  <a:cubicBezTo>
                    <a:pt x="786" y="197"/>
                    <a:pt x="822" y="248"/>
                    <a:pt x="848" y="257"/>
                  </a:cubicBezTo>
                  <a:cubicBezTo>
                    <a:pt x="875" y="266"/>
                    <a:pt x="833" y="343"/>
                    <a:pt x="833" y="405"/>
                  </a:cubicBezTo>
                  <a:cubicBezTo>
                    <a:pt x="833" y="467"/>
                    <a:pt x="784" y="456"/>
                    <a:pt x="751" y="496"/>
                  </a:cubicBezTo>
                  <a:cubicBezTo>
                    <a:pt x="718" y="536"/>
                    <a:pt x="835" y="576"/>
                    <a:pt x="884" y="616"/>
                  </a:cubicBezTo>
                  <a:cubicBezTo>
                    <a:pt x="932" y="655"/>
                    <a:pt x="842" y="753"/>
                    <a:pt x="855" y="775"/>
                  </a:cubicBezTo>
                  <a:cubicBezTo>
                    <a:pt x="861" y="786"/>
                    <a:pt x="895" y="802"/>
                    <a:pt x="946" y="788"/>
                  </a:cubicBezTo>
                  <a:cubicBezTo>
                    <a:pt x="997" y="775"/>
                    <a:pt x="1021" y="664"/>
                    <a:pt x="1056" y="633"/>
                  </a:cubicBezTo>
                  <a:cubicBezTo>
                    <a:pt x="1092" y="602"/>
                    <a:pt x="1070" y="554"/>
                    <a:pt x="1087" y="529"/>
                  </a:cubicBezTo>
                  <a:cubicBezTo>
                    <a:pt x="1105" y="505"/>
                    <a:pt x="1129" y="507"/>
                    <a:pt x="1154" y="507"/>
                  </a:cubicBezTo>
                  <a:cubicBezTo>
                    <a:pt x="1178" y="507"/>
                    <a:pt x="1165" y="447"/>
                    <a:pt x="1196" y="447"/>
                  </a:cubicBezTo>
                  <a:cubicBezTo>
                    <a:pt x="1227" y="447"/>
                    <a:pt x="1211" y="405"/>
                    <a:pt x="1229" y="359"/>
                  </a:cubicBezTo>
                  <a:cubicBezTo>
                    <a:pt x="1247" y="312"/>
                    <a:pt x="1151" y="330"/>
                    <a:pt x="1132" y="3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2" name="Freeform 154"/>
            <p:cNvSpPr>
              <a:spLocks noEditPoints="1"/>
            </p:cNvSpPr>
            <p:nvPr/>
          </p:nvSpPr>
          <p:spPr bwMode="auto">
            <a:xfrm>
              <a:off x="20118388" y="9385300"/>
              <a:ext cx="131763" cy="117475"/>
            </a:xfrm>
            <a:custGeom>
              <a:avLst/>
              <a:gdLst>
                <a:gd name="T0" fmla="*/ 34 w 275"/>
                <a:gd name="T1" fmla="*/ 211 h 246"/>
                <a:gd name="T2" fmla="*/ 149 w 275"/>
                <a:gd name="T3" fmla="*/ 180 h 246"/>
                <a:gd name="T4" fmla="*/ 34 w 275"/>
                <a:gd name="T5" fmla="*/ 211 h 246"/>
                <a:gd name="T6" fmla="*/ 171 w 275"/>
                <a:gd name="T7" fmla="*/ 93 h 246"/>
                <a:gd name="T8" fmla="*/ 275 w 275"/>
                <a:gd name="T9" fmla="*/ 38 h 246"/>
                <a:gd name="T10" fmla="*/ 171 w 275"/>
                <a:gd name="T11" fmla="*/ 9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246">
                  <a:moveTo>
                    <a:pt x="34" y="211"/>
                  </a:moveTo>
                  <a:cubicBezTo>
                    <a:pt x="72" y="246"/>
                    <a:pt x="147" y="244"/>
                    <a:pt x="149" y="180"/>
                  </a:cubicBezTo>
                  <a:cubicBezTo>
                    <a:pt x="151" y="115"/>
                    <a:pt x="0" y="179"/>
                    <a:pt x="34" y="211"/>
                  </a:cubicBezTo>
                  <a:close/>
                  <a:moveTo>
                    <a:pt x="171" y="93"/>
                  </a:moveTo>
                  <a:cubicBezTo>
                    <a:pt x="196" y="102"/>
                    <a:pt x="275" y="76"/>
                    <a:pt x="275" y="38"/>
                  </a:cubicBezTo>
                  <a:cubicBezTo>
                    <a:pt x="275" y="0"/>
                    <a:pt x="134" y="80"/>
                    <a:pt x="171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14189075" y="6394450"/>
              <a:ext cx="682625" cy="433387"/>
            </a:xfrm>
            <a:custGeom>
              <a:avLst/>
              <a:gdLst>
                <a:gd name="T0" fmla="*/ 1420 w 1428"/>
                <a:gd name="T1" fmla="*/ 569 h 905"/>
                <a:gd name="T2" fmla="*/ 1331 w 1428"/>
                <a:gd name="T3" fmla="*/ 540 h 905"/>
                <a:gd name="T4" fmla="*/ 1228 w 1428"/>
                <a:gd name="T5" fmla="*/ 472 h 905"/>
                <a:gd name="T6" fmla="*/ 1113 w 1428"/>
                <a:gd name="T7" fmla="*/ 404 h 905"/>
                <a:gd name="T8" fmla="*/ 1013 w 1428"/>
                <a:gd name="T9" fmla="*/ 330 h 905"/>
                <a:gd name="T10" fmla="*/ 968 w 1428"/>
                <a:gd name="T11" fmla="*/ 248 h 905"/>
                <a:gd name="T12" fmla="*/ 927 w 1428"/>
                <a:gd name="T13" fmla="*/ 183 h 905"/>
                <a:gd name="T14" fmla="*/ 779 w 1428"/>
                <a:gd name="T15" fmla="*/ 165 h 905"/>
                <a:gd name="T16" fmla="*/ 744 w 1428"/>
                <a:gd name="T17" fmla="*/ 59 h 905"/>
                <a:gd name="T18" fmla="*/ 667 w 1428"/>
                <a:gd name="T19" fmla="*/ 32 h 905"/>
                <a:gd name="T20" fmla="*/ 596 w 1428"/>
                <a:gd name="T21" fmla="*/ 15 h 905"/>
                <a:gd name="T22" fmla="*/ 555 w 1428"/>
                <a:gd name="T23" fmla="*/ 35 h 905"/>
                <a:gd name="T24" fmla="*/ 520 w 1428"/>
                <a:gd name="T25" fmla="*/ 74 h 905"/>
                <a:gd name="T26" fmla="*/ 449 w 1428"/>
                <a:gd name="T27" fmla="*/ 127 h 905"/>
                <a:gd name="T28" fmla="*/ 414 w 1428"/>
                <a:gd name="T29" fmla="*/ 174 h 905"/>
                <a:gd name="T30" fmla="*/ 343 w 1428"/>
                <a:gd name="T31" fmla="*/ 157 h 905"/>
                <a:gd name="T32" fmla="*/ 273 w 1428"/>
                <a:gd name="T33" fmla="*/ 141 h 905"/>
                <a:gd name="T34" fmla="*/ 151 w 1428"/>
                <a:gd name="T35" fmla="*/ 46 h 905"/>
                <a:gd name="T36" fmla="*/ 48 w 1428"/>
                <a:gd name="T37" fmla="*/ 100 h 905"/>
                <a:gd name="T38" fmla="*/ 95 w 1428"/>
                <a:gd name="T39" fmla="*/ 82 h 905"/>
                <a:gd name="T40" fmla="*/ 171 w 1428"/>
                <a:gd name="T41" fmla="*/ 174 h 905"/>
                <a:gd name="T42" fmla="*/ 219 w 1428"/>
                <a:gd name="T43" fmla="*/ 233 h 905"/>
                <a:gd name="T44" fmla="*/ 118 w 1428"/>
                <a:gd name="T45" fmla="*/ 254 h 905"/>
                <a:gd name="T46" fmla="*/ 27 w 1428"/>
                <a:gd name="T47" fmla="*/ 254 h 905"/>
                <a:gd name="T48" fmla="*/ 48 w 1428"/>
                <a:gd name="T49" fmla="*/ 336 h 905"/>
                <a:gd name="T50" fmla="*/ 53 w 1428"/>
                <a:gd name="T51" fmla="*/ 398 h 905"/>
                <a:gd name="T52" fmla="*/ 109 w 1428"/>
                <a:gd name="T53" fmla="*/ 422 h 905"/>
                <a:gd name="T54" fmla="*/ 130 w 1428"/>
                <a:gd name="T55" fmla="*/ 502 h 905"/>
                <a:gd name="T56" fmla="*/ 130 w 1428"/>
                <a:gd name="T57" fmla="*/ 635 h 905"/>
                <a:gd name="T58" fmla="*/ 213 w 1428"/>
                <a:gd name="T59" fmla="*/ 620 h 905"/>
                <a:gd name="T60" fmla="*/ 301 w 1428"/>
                <a:gd name="T61" fmla="*/ 558 h 905"/>
                <a:gd name="T62" fmla="*/ 372 w 1428"/>
                <a:gd name="T63" fmla="*/ 549 h 905"/>
                <a:gd name="T64" fmla="*/ 487 w 1428"/>
                <a:gd name="T65" fmla="*/ 552 h 905"/>
                <a:gd name="T66" fmla="*/ 561 w 1428"/>
                <a:gd name="T67" fmla="*/ 584 h 905"/>
                <a:gd name="T68" fmla="*/ 608 w 1428"/>
                <a:gd name="T69" fmla="*/ 608 h 905"/>
                <a:gd name="T70" fmla="*/ 694 w 1428"/>
                <a:gd name="T71" fmla="*/ 634 h 905"/>
                <a:gd name="T72" fmla="*/ 738 w 1428"/>
                <a:gd name="T73" fmla="*/ 670 h 905"/>
                <a:gd name="T74" fmla="*/ 806 w 1428"/>
                <a:gd name="T75" fmla="*/ 726 h 905"/>
                <a:gd name="T76" fmla="*/ 877 w 1428"/>
                <a:gd name="T77" fmla="*/ 738 h 905"/>
                <a:gd name="T78" fmla="*/ 895 w 1428"/>
                <a:gd name="T79" fmla="*/ 860 h 905"/>
                <a:gd name="T80" fmla="*/ 916 w 1428"/>
                <a:gd name="T81" fmla="*/ 858 h 905"/>
                <a:gd name="T82" fmla="*/ 987 w 1428"/>
                <a:gd name="T83" fmla="*/ 878 h 905"/>
                <a:gd name="T84" fmla="*/ 1074 w 1428"/>
                <a:gd name="T85" fmla="*/ 846 h 905"/>
                <a:gd name="T86" fmla="*/ 1215 w 1428"/>
                <a:gd name="T87" fmla="*/ 763 h 905"/>
                <a:gd name="T88" fmla="*/ 1275 w 1428"/>
                <a:gd name="T89" fmla="*/ 665 h 905"/>
                <a:gd name="T90" fmla="*/ 1353 w 1428"/>
                <a:gd name="T91" fmla="*/ 617 h 905"/>
                <a:gd name="T92" fmla="*/ 1428 w 1428"/>
                <a:gd name="T93" fmla="*/ 635 h 905"/>
                <a:gd name="T94" fmla="*/ 1420 w 1428"/>
                <a:gd name="T95" fmla="*/ 56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8" h="905">
                  <a:moveTo>
                    <a:pt x="1420" y="569"/>
                  </a:moveTo>
                  <a:cubicBezTo>
                    <a:pt x="1420" y="569"/>
                    <a:pt x="1355" y="537"/>
                    <a:pt x="1331" y="540"/>
                  </a:cubicBezTo>
                  <a:cubicBezTo>
                    <a:pt x="1308" y="543"/>
                    <a:pt x="1269" y="487"/>
                    <a:pt x="1228" y="472"/>
                  </a:cubicBezTo>
                  <a:cubicBezTo>
                    <a:pt x="1187" y="457"/>
                    <a:pt x="1131" y="431"/>
                    <a:pt x="1113" y="404"/>
                  </a:cubicBezTo>
                  <a:cubicBezTo>
                    <a:pt x="1095" y="378"/>
                    <a:pt x="1022" y="351"/>
                    <a:pt x="1013" y="330"/>
                  </a:cubicBezTo>
                  <a:cubicBezTo>
                    <a:pt x="1004" y="310"/>
                    <a:pt x="989" y="274"/>
                    <a:pt x="968" y="248"/>
                  </a:cubicBezTo>
                  <a:cubicBezTo>
                    <a:pt x="948" y="221"/>
                    <a:pt x="948" y="186"/>
                    <a:pt x="927" y="183"/>
                  </a:cubicBezTo>
                  <a:cubicBezTo>
                    <a:pt x="906" y="180"/>
                    <a:pt x="779" y="183"/>
                    <a:pt x="779" y="165"/>
                  </a:cubicBezTo>
                  <a:cubicBezTo>
                    <a:pt x="779" y="147"/>
                    <a:pt x="771" y="65"/>
                    <a:pt x="744" y="59"/>
                  </a:cubicBezTo>
                  <a:cubicBezTo>
                    <a:pt x="718" y="53"/>
                    <a:pt x="682" y="47"/>
                    <a:pt x="667" y="32"/>
                  </a:cubicBezTo>
                  <a:cubicBezTo>
                    <a:pt x="653" y="17"/>
                    <a:pt x="605" y="0"/>
                    <a:pt x="596" y="15"/>
                  </a:cubicBezTo>
                  <a:cubicBezTo>
                    <a:pt x="588" y="29"/>
                    <a:pt x="564" y="35"/>
                    <a:pt x="555" y="35"/>
                  </a:cubicBezTo>
                  <a:cubicBezTo>
                    <a:pt x="546" y="35"/>
                    <a:pt x="549" y="77"/>
                    <a:pt x="520" y="74"/>
                  </a:cubicBezTo>
                  <a:cubicBezTo>
                    <a:pt x="490" y="71"/>
                    <a:pt x="449" y="106"/>
                    <a:pt x="449" y="127"/>
                  </a:cubicBezTo>
                  <a:cubicBezTo>
                    <a:pt x="449" y="147"/>
                    <a:pt x="452" y="177"/>
                    <a:pt x="414" y="174"/>
                  </a:cubicBezTo>
                  <a:cubicBezTo>
                    <a:pt x="394" y="172"/>
                    <a:pt x="367" y="169"/>
                    <a:pt x="343" y="157"/>
                  </a:cubicBezTo>
                  <a:cubicBezTo>
                    <a:pt x="338" y="162"/>
                    <a:pt x="306" y="184"/>
                    <a:pt x="273" y="141"/>
                  </a:cubicBezTo>
                  <a:cubicBezTo>
                    <a:pt x="238" y="93"/>
                    <a:pt x="183" y="46"/>
                    <a:pt x="151" y="46"/>
                  </a:cubicBezTo>
                  <a:cubicBezTo>
                    <a:pt x="123" y="46"/>
                    <a:pt x="25" y="46"/>
                    <a:pt x="48" y="100"/>
                  </a:cubicBezTo>
                  <a:cubicBezTo>
                    <a:pt x="55" y="88"/>
                    <a:pt x="68" y="80"/>
                    <a:pt x="95" y="82"/>
                  </a:cubicBezTo>
                  <a:cubicBezTo>
                    <a:pt x="166" y="88"/>
                    <a:pt x="133" y="171"/>
                    <a:pt x="171" y="174"/>
                  </a:cubicBezTo>
                  <a:cubicBezTo>
                    <a:pt x="210" y="177"/>
                    <a:pt x="254" y="236"/>
                    <a:pt x="219" y="233"/>
                  </a:cubicBezTo>
                  <a:cubicBezTo>
                    <a:pt x="183" y="230"/>
                    <a:pt x="154" y="265"/>
                    <a:pt x="118" y="254"/>
                  </a:cubicBezTo>
                  <a:cubicBezTo>
                    <a:pt x="83" y="242"/>
                    <a:pt x="39" y="212"/>
                    <a:pt x="27" y="254"/>
                  </a:cubicBezTo>
                  <a:cubicBezTo>
                    <a:pt x="15" y="295"/>
                    <a:pt x="0" y="339"/>
                    <a:pt x="48" y="336"/>
                  </a:cubicBezTo>
                  <a:cubicBezTo>
                    <a:pt x="95" y="333"/>
                    <a:pt x="86" y="366"/>
                    <a:pt x="53" y="398"/>
                  </a:cubicBezTo>
                  <a:cubicBezTo>
                    <a:pt x="21" y="431"/>
                    <a:pt x="104" y="392"/>
                    <a:pt x="109" y="422"/>
                  </a:cubicBezTo>
                  <a:cubicBezTo>
                    <a:pt x="115" y="451"/>
                    <a:pt x="142" y="454"/>
                    <a:pt x="130" y="502"/>
                  </a:cubicBezTo>
                  <a:cubicBezTo>
                    <a:pt x="123" y="531"/>
                    <a:pt x="128" y="591"/>
                    <a:pt x="130" y="635"/>
                  </a:cubicBezTo>
                  <a:cubicBezTo>
                    <a:pt x="162" y="635"/>
                    <a:pt x="204" y="632"/>
                    <a:pt x="213" y="620"/>
                  </a:cubicBezTo>
                  <a:cubicBezTo>
                    <a:pt x="228" y="599"/>
                    <a:pt x="275" y="558"/>
                    <a:pt x="301" y="558"/>
                  </a:cubicBezTo>
                  <a:cubicBezTo>
                    <a:pt x="328" y="558"/>
                    <a:pt x="357" y="569"/>
                    <a:pt x="372" y="549"/>
                  </a:cubicBezTo>
                  <a:cubicBezTo>
                    <a:pt x="387" y="528"/>
                    <a:pt x="473" y="534"/>
                    <a:pt x="487" y="552"/>
                  </a:cubicBezTo>
                  <a:cubicBezTo>
                    <a:pt x="502" y="569"/>
                    <a:pt x="549" y="584"/>
                    <a:pt x="561" y="584"/>
                  </a:cubicBezTo>
                  <a:cubicBezTo>
                    <a:pt x="573" y="584"/>
                    <a:pt x="579" y="611"/>
                    <a:pt x="608" y="608"/>
                  </a:cubicBezTo>
                  <a:cubicBezTo>
                    <a:pt x="638" y="605"/>
                    <a:pt x="694" y="617"/>
                    <a:pt x="694" y="634"/>
                  </a:cubicBezTo>
                  <a:cubicBezTo>
                    <a:pt x="694" y="652"/>
                    <a:pt x="715" y="670"/>
                    <a:pt x="738" y="670"/>
                  </a:cubicBezTo>
                  <a:cubicBezTo>
                    <a:pt x="762" y="670"/>
                    <a:pt x="782" y="729"/>
                    <a:pt x="806" y="726"/>
                  </a:cubicBezTo>
                  <a:cubicBezTo>
                    <a:pt x="830" y="723"/>
                    <a:pt x="877" y="723"/>
                    <a:pt x="877" y="738"/>
                  </a:cubicBezTo>
                  <a:cubicBezTo>
                    <a:pt x="877" y="750"/>
                    <a:pt x="881" y="820"/>
                    <a:pt x="895" y="860"/>
                  </a:cubicBezTo>
                  <a:cubicBezTo>
                    <a:pt x="903" y="855"/>
                    <a:pt x="911" y="855"/>
                    <a:pt x="916" y="858"/>
                  </a:cubicBezTo>
                  <a:cubicBezTo>
                    <a:pt x="928" y="866"/>
                    <a:pt x="979" y="850"/>
                    <a:pt x="987" y="878"/>
                  </a:cubicBezTo>
                  <a:cubicBezTo>
                    <a:pt x="995" y="905"/>
                    <a:pt x="1077" y="889"/>
                    <a:pt x="1074" y="846"/>
                  </a:cubicBezTo>
                  <a:cubicBezTo>
                    <a:pt x="1070" y="803"/>
                    <a:pt x="1204" y="803"/>
                    <a:pt x="1215" y="763"/>
                  </a:cubicBezTo>
                  <a:cubicBezTo>
                    <a:pt x="1227" y="724"/>
                    <a:pt x="1243" y="653"/>
                    <a:pt x="1275" y="665"/>
                  </a:cubicBezTo>
                  <a:cubicBezTo>
                    <a:pt x="1306" y="677"/>
                    <a:pt x="1326" y="614"/>
                    <a:pt x="1353" y="617"/>
                  </a:cubicBezTo>
                  <a:cubicBezTo>
                    <a:pt x="1379" y="621"/>
                    <a:pt x="1397" y="641"/>
                    <a:pt x="1428" y="635"/>
                  </a:cubicBezTo>
                  <a:lnTo>
                    <a:pt x="1420" y="5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13773150" y="6553200"/>
              <a:ext cx="944563" cy="798512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5" name="Freeform 157"/>
            <p:cNvSpPr>
              <a:spLocks noEditPoints="1"/>
            </p:cNvSpPr>
            <p:nvPr/>
          </p:nvSpPr>
          <p:spPr bwMode="auto">
            <a:xfrm>
              <a:off x="13893800" y="5605463"/>
              <a:ext cx="1946275" cy="917575"/>
            </a:xfrm>
            <a:custGeom>
              <a:avLst/>
              <a:gdLst>
                <a:gd name="T0" fmla="*/ 3930 w 4066"/>
                <a:gd name="T1" fmla="*/ 794 h 1914"/>
                <a:gd name="T2" fmla="*/ 3796 w 4066"/>
                <a:gd name="T3" fmla="*/ 664 h 1914"/>
                <a:gd name="T4" fmla="*/ 3535 w 4066"/>
                <a:gd name="T5" fmla="*/ 624 h 1914"/>
                <a:gd name="T6" fmla="*/ 3296 w 4066"/>
                <a:gd name="T7" fmla="*/ 454 h 1914"/>
                <a:gd name="T8" fmla="*/ 3017 w 4066"/>
                <a:gd name="T9" fmla="*/ 155 h 1914"/>
                <a:gd name="T10" fmla="*/ 2743 w 4066"/>
                <a:gd name="T11" fmla="*/ 268 h 1914"/>
                <a:gd name="T12" fmla="*/ 2678 w 4066"/>
                <a:gd name="T13" fmla="*/ 190 h 1914"/>
                <a:gd name="T14" fmla="*/ 2521 w 4066"/>
                <a:gd name="T15" fmla="*/ 175 h 1914"/>
                <a:gd name="T16" fmla="*/ 2450 w 4066"/>
                <a:gd name="T17" fmla="*/ 22 h 1914"/>
                <a:gd name="T18" fmla="*/ 2103 w 4066"/>
                <a:gd name="T19" fmla="*/ 88 h 1914"/>
                <a:gd name="T20" fmla="*/ 1709 w 4066"/>
                <a:gd name="T21" fmla="*/ 177 h 1914"/>
                <a:gd name="T22" fmla="*/ 1510 w 4066"/>
                <a:gd name="T23" fmla="*/ 279 h 1914"/>
                <a:gd name="T24" fmla="*/ 1474 w 4066"/>
                <a:gd name="T25" fmla="*/ 412 h 1914"/>
                <a:gd name="T26" fmla="*/ 1510 w 4066"/>
                <a:gd name="T27" fmla="*/ 540 h 1914"/>
                <a:gd name="T28" fmla="*/ 1399 w 4066"/>
                <a:gd name="T29" fmla="*/ 615 h 1914"/>
                <a:gd name="T30" fmla="*/ 1248 w 4066"/>
                <a:gd name="T31" fmla="*/ 602 h 1914"/>
                <a:gd name="T32" fmla="*/ 996 w 4066"/>
                <a:gd name="T33" fmla="*/ 624 h 1914"/>
                <a:gd name="T34" fmla="*/ 819 w 4066"/>
                <a:gd name="T35" fmla="*/ 620 h 1914"/>
                <a:gd name="T36" fmla="*/ 549 w 4066"/>
                <a:gd name="T37" fmla="*/ 513 h 1914"/>
                <a:gd name="T38" fmla="*/ 314 w 4066"/>
                <a:gd name="T39" fmla="*/ 584 h 1914"/>
                <a:gd name="T40" fmla="*/ 226 w 4066"/>
                <a:gd name="T41" fmla="*/ 748 h 1914"/>
                <a:gd name="T42" fmla="*/ 35 w 4066"/>
                <a:gd name="T43" fmla="*/ 779 h 1914"/>
                <a:gd name="T44" fmla="*/ 9 w 4066"/>
                <a:gd name="T45" fmla="*/ 921 h 1914"/>
                <a:gd name="T46" fmla="*/ 155 w 4066"/>
                <a:gd name="T47" fmla="*/ 1009 h 1914"/>
                <a:gd name="T48" fmla="*/ 252 w 4066"/>
                <a:gd name="T49" fmla="*/ 1186 h 1914"/>
                <a:gd name="T50" fmla="*/ 512 w 4066"/>
                <a:gd name="T51" fmla="*/ 1124 h 1914"/>
                <a:gd name="T52" fmla="*/ 580 w 4066"/>
                <a:gd name="T53" fmla="*/ 1328 h 1914"/>
                <a:gd name="T54" fmla="*/ 391 w 4066"/>
                <a:gd name="T55" fmla="*/ 1461 h 1914"/>
                <a:gd name="T56" fmla="*/ 571 w 4066"/>
                <a:gd name="T57" fmla="*/ 1644 h 1914"/>
                <a:gd name="T58" fmla="*/ 663 w 4066"/>
                <a:gd name="T59" fmla="*/ 1747 h 1914"/>
                <a:gd name="T60" fmla="*/ 959 w 4066"/>
                <a:gd name="T61" fmla="*/ 1803 h 1914"/>
                <a:gd name="T62" fmla="*/ 1232 w 4066"/>
                <a:gd name="T63" fmla="*/ 1278 h 1914"/>
                <a:gd name="T64" fmla="*/ 1389 w 4066"/>
                <a:gd name="T65" fmla="*/ 1293 h 1914"/>
                <a:gd name="T66" fmla="*/ 1689 w 4066"/>
                <a:gd name="T67" fmla="*/ 1543 h 1914"/>
                <a:gd name="T68" fmla="*/ 1992 w 4066"/>
                <a:gd name="T69" fmla="*/ 1705 h 1914"/>
                <a:gd name="T70" fmla="*/ 2217 w 4066"/>
                <a:gd name="T71" fmla="*/ 1882 h 1914"/>
                <a:gd name="T72" fmla="*/ 2424 w 4066"/>
                <a:gd name="T73" fmla="*/ 1782 h 1914"/>
                <a:gd name="T74" fmla="*/ 2652 w 4066"/>
                <a:gd name="T75" fmla="*/ 1656 h 1914"/>
                <a:gd name="T76" fmla="*/ 2977 w 4066"/>
                <a:gd name="T77" fmla="*/ 1638 h 1914"/>
                <a:gd name="T78" fmla="*/ 3411 w 4066"/>
                <a:gd name="T79" fmla="*/ 1712 h 1914"/>
                <a:gd name="T80" fmla="*/ 3422 w 4066"/>
                <a:gd name="T81" fmla="*/ 1485 h 1914"/>
                <a:gd name="T82" fmla="*/ 3551 w 4066"/>
                <a:gd name="T83" fmla="*/ 1341 h 1914"/>
                <a:gd name="T84" fmla="*/ 3684 w 4066"/>
                <a:gd name="T85" fmla="*/ 1121 h 1914"/>
                <a:gd name="T86" fmla="*/ 3937 w 4066"/>
                <a:gd name="T87" fmla="*/ 1094 h 1914"/>
                <a:gd name="T88" fmla="*/ 4031 w 4066"/>
                <a:gd name="T89" fmla="*/ 884 h 1914"/>
                <a:gd name="T90" fmla="*/ 1519 w 4066"/>
                <a:gd name="T91" fmla="*/ 1215 h 1914"/>
                <a:gd name="T92" fmla="*/ 3195 w 4066"/>
                <a:gd name="T93" fmla="*/ 1204 h 1914"/>
                <a:gd name="T94" fmla="*/ 2790 w 4066"/>
                <a:gd name="T95" fmla="*/ 1207 h 1914"/>
                <a:gd name="T96" fmla="*/ 3195 w 4066"/>
                <a:gd name="T97" fmla="*/ 1204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6" h="1914">
                  <a:moveTo>
                    <a:pt x="4045" y="782"/>
                  </a:moveTo>
                  <a:cubicBezTo>
                    <a:pt x="4042" y="761"/>
                    <a:pt x="4024" y="770"/>
                    <a:pt x="4010" y="779"/>
                  </a:cubicBezTo>
                  <a:cubicBezTo>
                    <a:pt x="3995" y="788"/>
                    <a:pt x="3948" y="794"/>
                    <a:pt x="3930" y="794"/>
                  </a:cubicBezTo>
                  <a:cubicBezTo>
                    <a:pt x="3912" y="794"/>
                    <a:pt x="3880" y="770"/>
                    <a:pt x="3880" y="752"/>
                  </a:cubicBezTo>
                  <a:cubicBezTo>
                    <a:pt x="3880" y="735"/>
                    <a:pt x="3876" y="715"/>
                    <a:pt x="3858" y="715"/>
                  </a:cubicBezTo>
                  <a:cubicBezTo>
                    <a:pt x="3841" y="715"/>
                    <a:pt x="3814" y="706"/>
                    <a:pt x="3796" y="664"/>
                  </a:cubicBezTo>
                  <a:cubicBezTo>
                    <a:pt x="3779" y="622"/>
                    <a:pt x="3752" y="622"/>
                    <a:pt x="3732" y="611"/>
                  </a:cubicBezTo>
                  <a:cubicBezTo>
                    <a:pt x="3712" y="600"/>
                    <a:pt x="3657" y="631"/>
                    <a:pt x="3632" y="640"/>
                  </a:cubicBezTo>
                  <a:cubicBezTo>
                    <a:pt x="3608" y="648"/>
                    <a:pt x="3566" y="631"/>
                    <a:pt x="3535" y="624"/>
                  </a:cubicBezTo>
                  <a:cubicBezTo>
                    <a:pt x="3504" y="617"/>
                    <a:pt x="3486" y="562"/>
                    <a:pt x="3458" y="569"/>
                  </a:cubicBezTo>
                  <a:cubicBezTo>
                    <a:pt x="3429" y="575"/>
                    <a:pt x="3422" y="633"/>
                    <a:pt x="3400" y="633"/>
                  </a:cubicBezTo>
                  <a:cubicBezTo>
                    <a:pt x="3378" y="633"/>
                    <a:pt x="3338" y="518"/>
                    <a:pt x="3296" y="454"/>
                  </a:cubicBezTo>
                  <a:cubicBezTo>
                    <a:pt x="3254" y="389"/>
                    <a:pt x="3179" y="261"/>
                    <a:pt x="3112" y="237"/>
                  </a:cubicBezTo>
                  <a:cubicBezTo>
                    <a:pt x="3046" y="212"/>
                    <a:pt x="3066" y="179"/>
                    <a:pt x="3083" y="161"/>
                  </a:cubicBezTo>
                  <a:cubicBezTo>
                    <a:pt x="3101" y="144"/>
                    <a:pt x="3044" y="139"/>
                    <a:pt x="3017" y="155"/>
                  </a:cubicBezTo>
                  <a:cubicBezTo>
                    <a:pt x="2990" y="170"/>
                    <a:pt x="2957" y="199"/>
                    <a:pt x="2926" y="206"/>
                  </a:cubicBezTo>
                  <a:cubicBezTo>
                    <a:pt x="2895" y="212"/>
                    <a:pt x="2851" y="261"/>
                    <a:pt x="2818" y="250"/>
                  </a:cubicBezTo>
                  <a:cubicBezTo>
                    <a:pt x="2785" y="239"/>
                    <a:pt x="2769" y="292"/>
                    <a:pt x="2743" y="268"/>
                  </a:cubicBezTo>
                  <a:cubicBezTo>
                    <a:pt x="2716" y="243"/>
                    <a:pt x="2778" y="226"/>
                    <a:pt x="2778" y="203"/>
                  </a:cubicBezTo>
                  <a:cubicBezTo>
                    <a:pt x="2778" y="181"/>
                    <a:pt x="2736" y="210"/>
                    <a:pt x="2725" y="197"/>
                  </a:cubicBezTo>
                  <a:cubicBezTo>
                    <a:pt x="2714" y="184"/>
                    <a:pt x="2678" y="170"/>
                    <a:pt x="2678" y="190"/>
                  </a:cubicBezTo>
                  <a:cubicBezTo>
                    <a:pt x="2678" y="210"/>
                    <a:pt x="2650" y="199"/>
                    <a:pt x="2650" y="184"/>
                  </a:cubicBezTo>
                  <a:cubicBezTo>
                    <a:pt x="2650" y="168"/>
                    <a:pt x="2630" y="139"/>
                    <a:pt x="2612" y="159"/>
                  </a:cubicBezTo>
                  <a:cubicBezTo>
                    <a:pt x="2594" y="179"/>
                    <a:pt x="2534" y="190"/>
                    <a:pt x="2521" y="175"/>
                  </a:cubicBezTo>
                  <a:cubicBezTo>
                    <a:pt x="2508" y="159"/>
                    <a:pt x="2530" y="153"/>
                    <a:pt x="2532" y="133"/>
                  </a:cubicBezTo>
                  <a:cubicBezTo>
                    <a:pt x="2534" y="113"/>
                    <a:pt x="2510" y="86"/>
                    <a:pt x="2515" y="62"/>
                  </a:cubicBezTo>
                  <a:cubicBezTo>
                    <a:pt x="2519" y="37"/>
                    <a:pt x="2472" y="13"/>
                    <a:pt x="2450" y="22"/>
                  </a:cubicBezTo>
                  <a:cubicBezTo>
                    <a:pt x="2428" y="31"/>
                    <a:pt x="2397" y="22"/>
                    <a:pt x="2373" y="11"/>
                  </a:cubicBezTo>
                  <a:cubicBezTo>
                    <a:pt x="2349" y="0"/>
                    <a:pt x="2253" y="18"/>
                    <a:pt x="2249" y="40"/>
                  </a:cubicBezTo>
                  <a:cubicBezTo>
                    <a:pt x="2244" y="62"/>
                    <a:pt x="2125" y="80"/>
                    <a:pt x="2103" y="88"/>
                  </a:cubicBezTo>
                  <a:cubicBezTo>
                    <a:pt x="2081" y="97"/>
                    <a:pt x="1992" y="110"/>
                    <a:pt x="1961" y="115"/>
                  </a:cubicBezTo>
                  <a:cubicBezTo>
                    <a:pt x="1930" y="119"/>
                    <a:pt x="1899" y="146"/>
                    <a:pt x="1859" y="146"/>
                  </a:cubicBezTo>
                  <a:cubicBezTo>
                    <a:pt x="1819" y="146"/>
                    <a:pt x="1744" y="150"/>
                    <a:pt x="1709" y="177"/>
                  </a:cubicBezTo>
                  <a:cubicBezTo>
                    <a:pt x="1673" y="203"/>
                    <a:pt x="1616" y="181"/>
                    <a:pt x="1589" y="190"/>
                  </a:cubicBezTo>
                  <a:cubicBezTo>
                    <a:pt x="1563" y="199"/>
                    <a:pt x="1518" y="186"/>
                    <a:pt x="1505" y="195"/>
                  </a:cubicBezTo>
                  <a:cubicBezTo>
                    <a:pt x="1492" y="203"/>
                    <a:pt x="1496" y="257"/>
                    <a:pt x="1510" y="279"/>
                  </a:cubicBezTo>
                  <a:cubicBezTo>
                    <a:pt x="1523" y="301"/>
                    <a:pt x="1594" y="310"/>
                    <a:pt x="1598" y="323"/>
                  </a:cubicBezTo>
                  <a:cubicBezTo>
                    <a:pt x="1603" y="336"/>
                    <a:pt x="1527" y="336"/>
                    <a:pt x="1492" y="341"/>
                  </a:cubicBezTo>
                  <a:cubicBezTo>
                    <a:pt x="1456" y="345"/>
                    <a:pt x="1465" y="389"/>
                    <a:pt x="1474" y="412"/>
                  </a:cubicBezTo>
                  <a:cubicBezTo>
                    <a:pt x="1483" y="434"/>
                    <a:pt x="1439" y="456"/>
                    <a:pt x="1412" y="465"/>
                  </a:cubicBezTo>
                  <a:cubicBezTo>
                    <a:pt x="1386" y="473"/>
                    <a:pt x="1412" y="518"/>
                    <a:pt x="1439" y="518"/>
                  </a:cubicBezTo>
                  <a:cubicBezTo>
                    <a:pt x="1465" y="518"/>
                    <a:pt x="1487" y="540"/>
                    <a:pt x="1510" y="540"/>
                  </a:cubicBezTo>
                  <a:cubicBezTo>
                    <a:pt x="1532" y="540"/>
                    <a:pt x="1536" y="584"/>
                    <a:pt x="1536" y="611"/>
                  </a:cubicBezTo>
                  <a:cubicBezTo>
                    <a:pt x="1536" y="637"/>
                    <a:pt x="1510" y="646"/>
                    <a:pt x="1474" y="646"/>
                  </a:cubicBezTo>
                  <a:cubicBezTo>
                    <a:pt x="1439" y="646"/>
                    <a:pt x="1421" y="620"/>
                    <a:pt x="1399" y="615"/>
                  </a:cubicBezTo>
                  <a:cubicBezTo>
                    <a:pt x="1377" y="611"/>
                    <a:pt x="1381" y="655"/>
                    <a:pt x="1363" y="664"/>
                  </a:cubicBezTo>
                  <a:cubicBezTo>
                    <a:pt x="1346" y="673"/>
                    <a:pt x="1341" y="633"/>
                    <a:pt x="1315" y="633"/>
                  </a:cubicBezTo>
                  <a:cubicBezTo>
                    <a:pt x="1288" y="633"/>
                    <a:pt x="1257" y="628"/>
                    <a:pt x="1248" y="602"/>
                  </a:cubicBezTo>
                  <a:cubicBezTo>
                    <a:pt x="1240" y="575"/>
                    <a:pt x="1177" y="571"/>
                    <a:pt x="1151" y="598"/>
                  </a:cubicBezTo>
                  <a:cubicBezTo>
                    <a:pt x="1124" y="624"/>
                    <a:pt x="1116" y="611"/>
                    <a:pt x="1093" y="593"/>
                  </a:cubicBezTo>
                  <a:cubicBezTo>
                    <a:pt x="1071" y="575"/>
                    <a:pt x="1005" y="602"/>
                    <a:pt x="996" y="624"/>
                  </a:cubicBezTo>
                  <a:cubicBezTo>
                    <a:pt x="987" y="646"/>
                    <a:pt x="938" y="655"/>
                    <a:pt x="903" y="633"/>
                  </a:cubicBezTo>
                  <a:cubicBezTo>
                    <a:pt x="868" y="611"/>
                    <a:pt x="845" y="602"/>
                    <a:pt x="845" y="633"/>
                  </a:cubicBezTo>
                  <a:cubicBezTo>
                    <a:pt x="845" y="664"/>
                    <a:pt x="819" y="637"/>
                    <a:pt x="819" y="620"/>
                  </a:cubicBezTo>
                  <a:cubicBezTo>
                    <a:pt x="819" y="602"/>
                    <a:pt x="761" y="567"/>
                    <a:pt x="735" y="549"/>
                  </a:cubicBezTo>
                  <a:cubicBezTo>
                    <a:pt x="708" y="531"/>
                    <a:pt x="624" y="531"/>
                    <a:pt x="620" y="513"/>
                  </a:cubicBezTo>
                  <a:cubicBezTo>
                    <a:pt x="615" y="496"/>
                    <a:pt x="562" y="482"/>
                    <a:pt x="549" y="513"/>
                  </a:cubicBezTo>
                  <a:cubicBezTo>
                    <a:pt x="536" y="544"/>
                    <a:pt x="513" y="522"/>
                    <a:pt x="496" y="513"/>
                  </a:cubicBezTo>
                  <a:cubicBezTo>
                    <a:pt x="478" y="505"/>
                    <a:pt x="438" y="527"/>
                    <a:pt x="420" y="535"/>
                  </a:cubicBezTo>
                  <a:cubicBezTo>
                    <a:pt x="403" y="544"/>
                    <a:pt x="345" y="584"/>
                    <a:pt x="314" y="584"/>
                  </a:cubicBezTo>
                  <a:cubicBezTo>
                    <a:pt x="283" y="584"/>
                    <a:pt x="301" y="624"/>
                    <a:pt x="261" y="633"/>
                  </a:cubicBezTo>
                  <a:cubicBezTo>
                    <a:pt x="221" y="642"/>
                    <a:pt x="230" y="668"/>
                    <a:pt x="235" y="686"/>
                  </a:cubicBezTo>
                  <a:cubicBezTo>
                    <a:pt x="239" y="704"/>
                    <a:pt x="261" y="735"/>
                    <a:pt x="226" y="748"/>
                  </a:cubicBezTo>
                  <a:cubicBezTo>
                    <a:pt x="190" y="761"/>
                    <a:pt x="177" y="704"/>
                    <a:pt x="146" y="682"/>
                  </a:cubicBezTo>
                  <a:cubicBezTo>
                    <a:pt x="115" y="659"/>
                    <a:pt x="88" y="686"/>
                    <a:pt x="88" y="717"/>
                  </a:cubicBezTo>
                  <a:cubicBezTo>
                    <a:pt x="88" y="748"/>
                    <a:pt x="53" y="748"/>
                    <a:pt x="35" y="779"/>
                  </a:cubicBezTo>
                  <a:cubicBezTo>
                    <a:pt x="18" y="810"/>
                    <a:pt x="66" y="814"/>
                    <a:pt x="66" y="828"/>
                  </a:cubicBezTo>
                  <a:cubicBezTo>
                    <a:pt x="66" y="841"/>
                    <a:pt x="40" y="854"/>
                    <a:pt x="31" y="859"/>
                  </a:cubicBezTo>
                  <a:cubicBezTo>
                    <a:pt x="22" y="863"/>
                    <a:pt x="0" y="907"/>
                    <a:pt x="9" y="921"/>
                  </a:cubicBezTo>
                  <a:cubicBezTo>
                    <a:pt x="18" y="934"/>
                    <a:pt x="71" y="930"/>
                    <a:pt x="66" y="961"/>
                  </a:cubicBezTo>
                  <a:cubicBezTo>
                    <a:pt x="62" y="991"/>
                    <a:pt x="57" y="1022"/>
                    <a:pt x="84" y="1014"/>
                  </a:cubicBezTo>
                  <a:cubicBezTo>
                    <a:pt x="111" y="1005"/>
                    <a:pt x="137" y="1009"/>
                    <a:pt x="155" y="1009"/>
                  </a:cubicBezTo>
                  <a:cubicBezTo>
                    <a:pt x="173" y="1009"/>
                    <a:pt x="186" y="1045"/>
                    <a:pt x="217" y="1080"/>
                  </a:cubicBezTo>
                  <a:cubicBezTo>
                    <a:pt x="248" y="1115"/>
                    <a:pt x="261" y="1133"/>
                    <a:pt x="230" y="1142"/>
                  </a:cubicBezTo>
                  <a:cubicBezTo>
                    <a:pt x="199" y="1151"/>
                    <a:pt x="212" y="1169"/>
                    <a:pt x="252" y="1186"/>
                  </a:cubicBezTo>
                  <a:cubicBezTo>
                    <a:pt x="263" y="1191"/>
                    <a:pt x="274" y="1198"/>
                    <a:pt x="284" y="1206"/>
                  </a:cubicBezTo>
                  <a:cubicBezTo>
                    <a:pt x="291" y="1201"/>
                    <a:pt x="297" y="1197"/>
                    <a:pt x="302" y="1192"/>
                  </a:cubicBezTo>
                  <a:cubicBezTo>
                    <a:pt x="353" y="1148"/>
                    <a:pt x="444" y="1107"/>
                    <a:pt x="512" y="1124"/>
                  </a:cubicBezTo>
                  <a:cubicBezTo>
                    <a:pt x="580" y="1142"/>
                    <a:pt x="636" y="1113"/>
                    <a:pt x="665" y="1154"/>
                  </a:cubicBezTo>
                  <a:cubicBezTo>
                    <a:pt x="695" y="1195"/>
                    <a:pt x="665" y="1272"/>
                    <a:pt x="677" y="1301"/>
                  </a:cubicBezTo>
                  <a:cubicBezTo>
                    <a:pt x="689" y="1331"/>
                    <a:pt x="624" y="1334"/>
                    <a:pt x="580" y="1328"/>
                  </a:cubicBezTo>
                  <a:cubicBezTo>
                    <a:pt x="536" y="1322"/>
                    <a:pt x="444" y="1346"/>
                    <a:pt x="456" y="1372"/>
                  </a:cubicBezTo>
                  <a:cubicBezTo>
                    <a:pt x="468" y="1399"/>
                    <a:pt x="500" y="1461"/>
                    <a:pt x="441" y="1428"/>
                  </a:cubicBezTo>
                  <a:cubicBezTo>
                    <a:pt x="382" y="1396"/>
                    <a:pt x="358" y="1461"/>
                    <a:pt x="391" y="1461"/>
                  </a:cubicBezTo>
                  <a:cubicBezTo>
                    <a:pt x="423" y="1461"/>
                    <a:pt x="468" y="1499"/>
                    <a:pt x="468" y="1526"/>
                  </a:cubicBezTo>
                  <a:cubicBezTo>
                    <a:pt x="468" y="1552"/>
                    <a:pt x="471" y="1611"/>
                    <a:pt x="500" y="1602"/>
                  </a:cubicBezTo>
                  <a:cubicBezTo>
                    <a:pt x="530" y="1594"/>
                    <a:pt x="530" y="1647"/>
                    <a:pt x="571" y="1644"/>
                  </a:cubicBezTo>
                  <a:cubicBezTo>
                    <a:pt x="612" y="1641"/>
                    <a:pt x="651" y="1656"/>
                    <a:pt x="618" y="1694"/>
                  </a:cubicBezTo>
                  <a:cubicBezTo>
                    <a:pt x="586" y="1732"/>
                    <a:pt x="639" y="1839"/>
                    <a:pt x="651" y="1815"/>
                  </a:cubicBezTo>
                  <a:cubicBezTo>
                    <a:pt x="658" y="1800"/>
                    <a:pt x="652" y="1768"/>
                    <a:pt x="663" y="1747"/>
                  </a:cubicBezTo>
                  <a:cubicBezTo>
                    <a:pt x="640" y="1693"/>
                    <a:pt x="738" y="1693"/>
                    <a:pt x="766" y="1693"/>
                  </a:cubicBezTo>
                  <a:cubicBezTo>
                    <a:pt x="798" y="1693"/>
                    <a:pt x="853" y="1740"/>
                    <a:pt x="888" y="1788"/>
                  </a:cubicBezTo>
                  <a:cubicBezTo>
                    <a:pt x="924" y="1835"/>
                    <a:pt x="959" y="1803"/>
                    <a:pt x="959" y="1803"/>
                  </a:cubicBezTo>
                  <a:cubicBezTo>
                    <a:pt x="971" y="1362"/>
                    <a:pt x="971" y="1362"/>
                    <a:pt x="971" y="1362"/>
                  </a:cubicBezTo>
                  <a:cubicBezTo>
                    <a:pt x="1224" y="1295"/>
                    <a:pt x="1224" y="1295"/>
                    <a:pt x="1224" y="1295"/>
                  </a:cubicBezTo>
                  <a:cubicBezTo>
                    <a:pt x="1226" y="1288"/>
                    <a:pt x="1229" y="1283"/>
                    <a:pt x="1232" y="1278"/>
                  </a:cubicBezTo>
                  <a:cubicBezTo>
                    <a:pt x="1265" y="1231"/>
                    <a:pt x="1308" y="1270"/>
                    <a:pt x="1324" y="1281"/>
                  </a:cubicBezTo>
                  <a:cubicBezTo>
                    <a:pt x="1336" y="1290"/>
                    <a:pt x="1329" y="1231"/>
                    <a:pt x="1365" y="1234"/>
                  </a:cubicBezTo>
                  <a:cubicBezTo>
                    <a:pt x="1400" y="1237"/>
                    <a:pt x="1362" y="1293"/>
                    <a:pt x="1389" y="1293"/>
                  </a:cubicBezTo>
                  <a:cubicBezTo>
                    <a:pt x="1409" y="1293"/>
                    <a:pt x="1457" y="1366"/>
                    <a:pt x="1442" y="1424"/>
                  </a:cubicBezTo>
                  <a:cubicBezTo>
                    <a:pt x="1481" y="1456"/>
                    <a:pt x="1552" y="1532"/>
                    <a:pt x="1558" y="1551"/>
                  </a:cubicBezTo>
                  <a:cubicBezTo>
                    <a:pt x="1566" y="1575"/>
                    <a:pt x="1669" y="1535"/>
                    <a:pt x="1689" y="1543"/>
                  </a:cubicBezTo>
                  <a:cubicBezTo>
                    <a:pt x="1708" y="1551"/>
                    <a:pt x="1862" y="1551"/>
                    <a:pt x="1890" y="1551"/>
                  </a:cubicBezTo>
                  <a:cubicBezTo>
                    <a:pt x="1917" y="1551"/>
                    <a:pt x="1937" y="1602"/>
                    <a:pt x="1968" y="1610"/>
                  </a:cubicBezTo>
                  <a:cubicBezTo>
                    <a:pt x="2000" y="1618"/>
                    <a:pt x="1988" y="1669"/>
                    <a:pt x="1992" y="1705"/>
                  </a:cubicBezTo>
                  <a:cubicBezTo>
                    <a:pt x="1996" y="1740"/>
                    <a:pt x="2043" y="1776"/>
                    <a:pt x="2047" y="1807"/>
                  </a:cubicBezTo>
                  <a:cubicBezTo>
                    <a:pt x="2051" y="1839"/>
                    <a:pt x="2102" y="1823"/>
                    <a:pt x="2134" y="1831"/>
                  </a:cubicBezTo>
                  <a:cubicBezTo>
                    <a:pt x="2165" y="1839"/>
                    <a:pt x="2213" y="1851"/>
                    <a:pt x="2217" y="1882"/>
                  </a:cubicBezTo>
                  <a:cubicBezTo>
                    <a:pt x="2221" y="1914"/>
                    <a:pt x="2260" y="1890"/>
                    <a:pt x="2264" y="1866"/>
                  </a:cubicBezTo>
                  <a:cubicBezTo>
                    <a:pt x="2268" y="1843"/>
                    <a:pt x="2307" y="1811"/>
                    <a:pt x="2366" y="1788"/>
                  </a:cubicBezTo>
                  <a:cubicBezTo>
                    <a:pt x="2393" y="1777"/>
                    <a:pt x="2411" y="1777"/>
                    <a:pt x="2424" y="1782"/>
                  </a:cubicBezTo>
                  <a:cubicBezTo>
                    <a:pt x="2435" y="1754"/>
                    <a:pt x="2446" y="1730"/>
                    <a:pt x="2454" y="1726"/>
                  </a:cubicBezTo>
                  <a:cubicBezTo>
                    <a:pt x="2475" y="1718"/>
                    <a:pt x="2513" y="1688"/>
                    <a:pt x="2516" y="1659"/>
                  </a:cubicBezTo>
                  <a:cubicBezTo>
                    <a:pt x="2519" y="1629"/>
                    <a:pt x="2599" y="1629"/>
                    <a:pt x="2652" y="1656"/>
                  </a:cubicBezTo>
                  <a:cubicBezTo>
                    <a:pt x="2705" y="1682"/>
                    <a:pt x="2737" y="1682"/>
                    <a:pt x="2740" y="1641"/>
                  </a:cubicBezTo>
                  <a:cubicBezTo>
                    <a:pt x="2743" y="1600"/>
                    <a:pt x="2820" y="1588"/>
                    <a:pt x="2844" y="1600"/>
                  </a:cubicBezTo>
                  <a:cubicBezTo>
                    <a:pt x="2867" y="1611"/>
                    <a:pt x="2941" y="1653"/>
                    <a:pt x="2977" y="1638"/>
                  </a:cubicBezTo>
                  <a:cubicBezTo>
                    <a:pt x="3012" y="1623"/>
                    <a:pt x="3189" y="1641"/>
                    <a:pt x="3233" y="1653"/>
                  </a:cubicBezTo>
                  <a:cubicBezTo>
                    <a:pt x="3278" y="1664"/>
                    <a:pt x="3289" y="1635"/>
                    <a:pt x="3328" y="1679"/>
                  </a:cubicBezTo>
                  <a:cubicBezTo>
                    <a:pt x="3360" y="1716"/>
                    <a:pt x="3376" y="1683"/>
                    <a:pt x="3411" y="1712"/>
                  </a:cubicBezTo>
                  <a:cubicBezTo>
                    <a:pt x="3411" y="1700"/>
                    <a:pt x="3409" y="1686"/>
                    <a:pt x="3409" y="1671"/>
                  </a:cubicBezTo>
                  <a:cubicBezTo>
                    <a:pt x="3409" y="1642"/>
                    <a:pt x="3453" y="1618"/>
                    <a:pt x="3462" y="1596"/>
                  </a:cubicBezTo>
                  <a:cubicBezTo>
                    <a:pt x="3471" y="1574"/>
                    <a:pt x="3422" y="1507"/>
                    <a:pt x="3422" y="1485"/>
                  </a:cubicBezTo>
                  <a:cubicBezTo>
                    <a:pt x="3422" y="1463"/>
                    <a:pt x="3422" y="1410"/>
                    <a:pt x="3400" y="1399"/>
                  </a:cubicBezTo>
                  <a:cubicBezTo>
                    <a:pt x="3378" y="1388"/>
                    <a:pt x="3442" y="1359"/>
                    <a:pt x="3457" y="1360"/>
                  </a:cubicBezTo>
                  <a:cubicBezTo>
                    <a:pt x="3490" y="1361"/>
                    <a:pt x="3537" y="1327"/>
                    <a:pt x="3551" y="1341"/>
                  </a:cubicBezTo>
                  <a:cubicBezTo>
                    <a:pt x="3566" y="1356"/>
                    <a:pt x="3594" y="1360"/>
                    <a:pt x="3623" y="1360"/>
                  </a:cubicBezTo>
                  <a:cubicBezTo>
                    <a:pt x="3651" y="1360"/>
                    <a:pt x="3639" y="1327"/>
                    <a:pt x="3623" y="1313"/>
                  </a:cubicBezTo>
                  <a:cubicBezTo>
                    <a:pt x="3606" y="1298"/>
                    <a:pt x="3674" y="1166"/>
                    <a:pt x="3684" y="1121"/>
                  </a:cubicBezTo>
                  <a:cubicBezTo>
                    <a:pt x="3694" y="1076"/>
                    <a:pt x="3719" y="1117"/>
                    <a:pt x="3751" y="1121"/>
                  </a:cubicBezTo>
                  <a:cubicBezTo>
                    <a:pt x="3784" y="1125"/>
                    <a:pt x="3823" y="1119"/>
                    <a:pt x="3843" y="1129"/>
                  </a:cubicBezTo>
                  <a:cubicBezTo>
                    <a:pt x="3864" y="1139"/>
                    <a:pt x="3923" y="1117"/>
                    <a:pt x="3937" y="1094"/>
                  </a:cubicBezTo>
                  <a:cubicBezTo>
                    <a:pt x="3952" y="1072"/>
                    <a:pt x="3921" y="1066"/>
                    <a:pt x="3923" y="1014"/>
                  </a:cubicBezTo>
                  <a:cubicBezTo>
                    <a:pt x="3925" y="963"/>
                    <a:pt x="3956" y="939"/>
                    <a:pt x="3988" y="939"/>
                  </a:cubicBezTo>
                  <a:cubicBezTo>
                    <a:pt x="4021" y="939"/>
                    <a:pt x="4031" y="908"/>
                    <a:pt x="4031" y="884"/>
                  </a:cubicBezTo>
                  <a:cubicBezTo>
                    <a:pt x="4031" y="862"/>
                    <a:pt x="4058" y="848"/>
                    <a:pt x="4066" y="819"/>
                  </a:cubicBezTo>
                  <a:cubicBezTo>
                    <a:pt x="4055" y="808"/>
                    <a:pt x="4047" y="793"/>
                    <a:pt x="4045" y="782"/>
                  </a:cubicBezTo>
                  <a:close/>
                  <a:moveTo>
                    <a:pt x="1519" y="1215"/>
                  </a:moveTo>
                  <a:cubicBezTo>
                    <a:pt x="1507" y="1231"/>
                    <a:pt x="1390" y="1201"/>
                    <a:pt x="1381" y="1177"/>
                  </a:cubicBezTo>
                  <a:cubicBezTo>
                    <a:pt x="1370" y="1151"/>
                    <a:pt x="1544" y="1180"/>
                    <a:pt x="1519" y="1215"/>
                  </a:cubicBezTo>
                  <a:close/>
                  <a:moveTo>
                    <a:pt x="3195" y="1204"/>
                  </a:moveTo>
                  <a:cubicBezTo>
                    <a:pt x="3112" y="1204"/>
                    <a:pt x="2929" y="1163"/>
                    <a:pt x="2855" y="1242"/>
                  </a:cubicBezTo>
                  <a:cubicBezTo>
                    <a:pt x="2782" y="1322"/>
                    <a:pt x="2835" y="1363"/>
                    <a:pt x="2802" y="1369"/>
                  </a:cubicBezTo>
                  <a:cubicBezTo>
                    <a:pt x="2768" y="1376"/>
                    <a:pt x="2749" y="1248"/>
                    <a:pt x="2790" y="1207"/>
                  </a:cubicBezTo>
                  <a:cubicBezTo>
                    <a:pt x="2832" y="1166"/>
                    <a:pt x="2965" y="1148"/>
                    <a:pt x="3047" y="1169"/>
                  </a:cubicBezTo>
                  <a:cubicBezTo>
                    <a:pt x="3130" y="1189"/>
                    <a:pt x="3278" y="1151"/>
                    <a:pt x="3298" y="1157"/>
                  </a:cubicBezTo>
                  <a:cubicBezTo>
                    <a:pt x="3319" y="1163"/>
                    <a:pt x="3278" y="1204"/>
                    <a:pt x="3195" y="12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6" name="Freeform 158"/>
            <p:cNvSpPr>
              <a:spLocks noEditPoints="1"/>
            </p:cNvSpPr>
            <p:nvPr/>
          </p:nvSpPr>
          <p:spPr bwMode="auto">
            <a:xfrm>
              <a:off x="12615863" y="3352800"/>
              <a:ext cx="8164513" cy="3133725"/>
            </a:xfrm>
            <a:custGeom>
              <a:avLst/>
              <a:gdLst>
                <a:gd name="T0" fmla="*/ 4482 w 17054"/>
                <a:gd name="T1" fmla="*/ 130 h 6542"/>
                <a:gd name="T2" fmla="*/ 7578 w 17054"/>
                <a:gd name="T3" fmla="*/ 62 h 6542"/>
                <a:gd name="T4" fmla="*/ 5960 w 17054"/>
                <a:gd name="T5" fmla="*/ 1868 h 6542"/>
                <a:gd name="T6" fmla="*/ 8227 w 17054"/>
                <a:gd name="T7" fmla="*/ 617 h 6542"/>
                <a:gd name="T8" fmla="*/ 12445 w 17054"/>
                <a:gd name="T9" fmla="*/ 1373 h 6542"/>
                <a:gd name="T10" fmla="*/ 13076 w 17054"/>
                <a:gd name="T11" fmla="*/ 1455 h 6542"/>
                <a:gd name="T12" fmla="*/ 12182 w 17054"/>
                <a:gd name="T13" fmla="*/ 5289 h 6542"/>
                <a:gd name="T14" fmla="*/ 3026 w 17054"/>
                <a:gd name="T15" fmla="*/ 278 h 6542"/>
                <a:gd name="T16" fmla="*/ 16531 w 17054"/>
                <a:gd name="T17" fmla="*/ 3002 h 6542"/>
                <a:gd name="T18" fmla="*/ 14819 w 17054"/>
                <a:gd name="T19" fmla="*/ 2512 h 6542"/>
                <a:gd name="T20" fmla="*/ 13187 w 17054"/>
                <a:gd name="T21" fmla="*/ 2198 h 6542"/>
                <a:gd name="T22" fmla="*/ 12080 w 17054"/>
                <a:gd name="T23" fmla="*/ 1861 h 6542"/>
                <a:gd name="T24" fmla="*/ 11204 w 17054"/>
                <a:gd name="T25" fmla="*/ 2081 h 6542"/>
                <a:gd name="T26" fmla="*/ 10481 w 17054"/>
                <a:gd name="T27" fmla="*/ 1722 h 6542"/>
                <a:gd name="T28" fmla="*/ 9282 w 17054"/>
                <a:gd name="T29" fmla="*/ 1691 h 6542"/>
                <a:gd name="T30" fmla="*/ 9152 w 17054"/>
                <a:gd name="T31" fmla="*/ 1464 h 6542"/>
                <a:gd name="T32" fmla="*/ 8671 w 17054"/>
                <a:gd name="T33" fmla="*/ 1039 h 6542"/>
                <a:gd name="T34" fmla="*/ 7826 w 17054"/>
                <a:gd name="T35" fmla="*/ 1191 h 6542"/>
                <a:gd name="T36" fmla="*/ 6781 w 17054"/>
                <a:gd name="T37" fmla="*/ 1418 h 6542"/>
                <a:gd name="T38" fmla="*/ 6441 w 17054"/>
                <a:gd name="T39" fmla="*/ 1705 h 6542"/>
                <a:gd name="T40" fmla="*/ 5938 w 17054"/>
                <a:gd name="T41" fmla="*/ 2203 h 6542"/>
                <a:gd name="T42" fmla="*/ 5655 w 17054"/>
                <a:gd name="T43" fmla="*/ 2534 h 6542"/>
                <a:gd name="T44" fmla="*/ 5234 w 17054"/>
                <a:gd name="T45" fmla="*/ 3021 h 6542"/>
                <a:gd name="T46" fmla="*/ 5432 w 17054"/>
                <a:gd name="T47" fmla="*/ 2645 h 6542"/>
                <a:gd name="T48" fmla="*/ 4802 w 17054"/>
                <a:gd name="T49" fmla="*/ 2329 h 6542"/>
                <a:gd name="T50" fmla="*/ 4048 w 17054"/>
                <a:gd name="T51" fmla="*/ 2432 h 6542"/>
                <a:gd name="T52" fmla="*/ 3332 w 17054"/>
                <a:gd name="T53" fmla="*/ 2615 h 6542"/>
                <a:gd name="T54" fmla="*/ 2424 w 17054"/>
                <a:gd name="T55" fmla="*/ 2657 h 6542"/>
                <a:gd name="T56" fmla="*/ 1858 w 17054"/>
                <a:gd name="T57" fmla="*/ 3260 h 6542"/>
                <a:gd name="T58" fmla="*/ 1275 w 17054"/>
                <a:gd name="T59" fmla="*/ 2897 h 6542"/>
                <a:gd name="T60" fmla="*/ 1328 w 17054"/>
                <a:gd name="T61" fmla="*/ 2482 h 6542"/>
                <a:gd name="T62" fmla="*/ 972 w 17054"/>
                <a:gd name="T63" fmla="*/ 2860 h 6542"/>
                <a:gd name="T64" fmla="*/ 869 w 17054"/>
                <a:gd name="T65" fmla="*/ 3915 h 6542"/>
                <a:gd name="T66" fmla="*/ 911 w 17054"/>
                <a:gd name="T67" fmla="*/ 4594 h 6542"/>
                <a:gd name="T68" fmla="*/ 1418 w 17054"/>
                <a:gd name="T69" fmla="*/ 5117 h 6542"/>
                <a:gd name="T70" fmla="*/ 1991 w 17054"/>
                <a:gd name="T71" fmla="*/ 5595 h 6542"/>
                <a:gd name="T72" fmla="*/ 2038 w 17054"/>
                <a:gd name="T73" fmla="*/ 6241 h 6542"/>
                <a:gd name="T74" fmla="*/ 2956 w 17054"/>
                <a:gd name="T75" fmla="*/ 5910 h 6542"/>
                <a:gd name="T76" fmla="*/ 2932 w 17054"/>
                <a:gd name="T77" fmla="*/ 5338 h 6542"/>
                <a:gd name="T78" fmla="*/ 4034 w 17054"/>
                <a:gd name="T79" fmla="*/ 5369 h 6542"/>
                <a:gd name="T80" fmla="*/ 4632 w 17054"/>
                <a:gd name="T81" fmla="*/ 4820 h 6542"/>
                <a:gd name="T82" fmla="*/ 5597 w 17054"/>
                <a:gd name="T83" fmla="*/ 4911 h 6542"/>
                <a:gd name="T84" fmla="*/ 6716 w 17054"/>
                <a:gd name="T85" fmla="*/ 5487 h 6542"/>
                <a:gd name="T86" fmla="*/ 7749 w 17054"/>
                <a:gd name="T87" fmla="*/ 5369 h 6542"/>
                <a:gd name="T88" fmla="*/ 8643 w 17054"/>
                <a:gd name="T89" fmla="*/ 5425 h 6542"/>
                <a:gd name="T90" fmla="*/ 9977 w 17054"/>
                <a:gd name="T91" fmla="*/ 5210 h 6542"/>
                <a:gd name="T92" fmla="*/ 11019 w 17054"/>
                <a:gd name="T93" fmla="*/ 5623 h 6542"/>
                <a:gd name="T94" fmla="*/ 11156 w 17054"/>
                <a:gd name="T95" fmla="*/ 6305 h 6542"/>
                <a:gd name="T96" fmla="*/ 11924 w 17054"/>
                <a:gd name="T97" fmla="*/ 4880 h 6542"/>
                <a:gd name="T98" fmla="*/ 12032 w 17054"/>
                <a:gd name="T99" fmla="*/ 4324 h 6542"/>
                <a:gd name="T100" fmla="*/ 13380 w 17054"/>
                <a:gd name="T101" fmla="*/ 4185 h 6542"/>
                <a:gd name="T102" fmla="*/ 14300 w 17054"/>
                <a:gd name="T103" fmla="*/ 3710 h 6542"/>
                <a:gd name="T104" fmla="*/ 13625 w 17054"/>
                <a:gd name="T105" fmla="*/ 5261 h 6542"/>
                <a:gd name="T106" fmla="*/ 14278 w 17054"/>
                <a:gd name="T107" fmla="*/ 4371 h 6542"/>
                <a:gd name="T108" fmla="*/ 15327 w 17054"/>
                <a:gd name="T109" fmla="*/ 3836 h 6542"/>
                <a:gd name="T110" fmla="*/ 16037 w 17054"/>
                <a:gd name="T111" fmla="*/ 3250 h 6542"/>
                <a:gd name="T112" fmla="*/ 16720 w 17054"/>
                <a:gd name="T113" fmla="*/ 3319 h 6542"/>
                <a:gd name="T114" fmla="*/ 8776 w 17054"/>
                <a:gd name="T115" fmla="*/ 4869 h 6542"/>
                <a:gd name="T116" fmla="*/ 3428 w 17054"/>
                <a:gd name="T117" fmla="*/ 292 h 6542"/>
                <a:gd name="T118" fmla="*/ 3496 w 17054"/>
                <a:gd name="T119" fmla="*/ 183 h 6542"/>
                <a:gd name="T120" fmla="*/ 3714 w 17054"/>
                <a:gd name="T121" fmla="*/ 1806 h 6542"/>
                <a:gd name="T122" fmla="*/ 3726 w 17054"/>
                <a:gd name="T123" fmla="*/ 1376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54" h="6542">
                  <a:moveTo>
                    <a:pt x="258" y="4729"/>
                  </a:moveTo>
                  <a:cubicBezTo>
                    <a:pt x="245" y="4736"/>
                    <a:pt x="209" y="4723"/>
                    <a:pt x="198" y="4707"/>
                  </a:cubicBezTo>
                  <a:cubicBezTo>
                    <a:pt x="189" y="4695"/>
                    <a:pt x="162" y="4699"/>
                    <a:pt x="138" y="4702"/>
                  </a:cubicBezTo>
                  <a:cubicBezTo>
                    <a:pt x="143" y="4705"/>
                    <a:pt x="149" y="4709"/>
                    <a:pt x="153" y="4717"/>
                  </a:cubicBezTo>
                  <a:cubicBezTo>
                    <a:pt x="167" y="4740"/>
                    <a:pt x="100" y="4743"/>
                    <a:pt x="121" y="4771"/>
                  </a:cubicBezTo>
                  <a:cubicBezTo>
                    <a:pt x="141" y="4799"/>
                    <a:pt x="74" y="4801"/>
                    <a:pt x="74" y="4771"/>
                  </a:cubicBezTo>
                  <a:cubicBezTo>
                    <a:pt x="74" y="4742"/>
                    <a:pt x="3" y="4756"/>
                    <a:pt x="6" y="4776"/>
                  </a:cubicBezTo>
                  <a:cubicBezTo>
                    <a:pt x="7" y="4783"/>
                    <a:pt x="5" y="4791"/>
                    <a:pt x="0" y="4799"/>
                  </a:cubicBezTo>
                  <a:cubicBezTo>
                    <a:pt x="19" y="4806"/>
                    <a:pt x="41" y="4814"/>
                    <a:pt x="50" y="4818"/>
                  </a:cubicBezTo>
                  <a:cubicBezTo>
                    <a:pt x="64" y="4823"/>
                    <a:pt x="241" y="4841"/>
                    <a:pt x="310" y="4829"/>
                  </a:cubicBezTo>
                  <a:cubicBezTo>
                    <a:pt x="306" y="4816"/>
                    <a:pt x="313" y="4777"/>
                    <a:pt x="313" y="4762"/>
                  </a:cubicBezTo>
                  <a:cubicBezTo>
                    <a:pt x="313" y="4745"/>
                    <a:pt x="271" y="4723"/>
                    <a:pt x="258" y="4729"/>
                  </a:cubicBezTo>
                  <a:close/>
                  <a:moveTo>
                    <a:pt x="4529" y="183"/>
                  </a:moveTo>
                  <a:cubicBezTo>
                    <a:pt x="4641" y="171"/>
                    <a:pt x="4638" y="109"/>
                    <a:pt x="4579" y="98"/>
                  </a:cubicBezTo>
                  <a:cubicBezTo>
                    <a:pt x="4520" y="86"/>
                    <a:pt x="4511" y="133"/>
                    <a:pt x="4482" y="130"/>
                  </a:cubicBezTo>
                  <a:cubicBezTo>
                    <a:pt x="4452" y="127"/>
                    <a:pt x="4341" y="149"/>
                    <a:pt x="4364" y="174"/>
                  </a:cubicBezTo>
                  <a:cubicBezTo>
                    <a:pt x="4390" y="204"/>
                    <a:pt x="4473" y="189"/>
                    <a:pt x="4529" y="183"/>
                  </a:cubicBezTo>
                  <a:close/>
                  <a:moveTo>
                    <a:pt x="5098" y="1824"/>
                  </a:moveTo>
                  <a:cubicBezTo>
                    <a:pt x="5137" y="1830"/>
                    <a:pt x="5240" y="1809"/>
                    <a:pt x="5252" y="1789"/>
                  </a:cubicBezTo>
                  <a:cubicBezTo>
                    <a:pt x="5264" y="1768"/>
                    <a:pt x="5211" y="1745"/>
                    <a:pt x="5143" y="1745"/>
                  </a:cubicBezTo>
                  <a:cubicBezTo>
                    <a:pt x="5075" y="1745"/>
                    <a:pt x="5065" y="1819"/>
                    <a:pt x="5098" y="1824"/>
                  </a:cubicBezTo>
                  <a:close/>
                  <a:moveTo>
                    <a:pt x="7280" y="316"/>
                  </a:moveTo>
                  <a:cubicBezTo>
                    <a:pt x="7336" y="340"/>
                    <a:pt x="7315" y="354"/>
                    <a:pt x="7256" y="354"/>
                  </a:cubicBezTo>
                  <a:cubicBezTo>
                    <a:pt x="7197" y="354"/>
                    <a:pt x="7146" y="374"/>
                    <a:pt x="7185" y="390"/>
                  </a:cubicBezTo>
                  <a:cubicBezTo>
                    <a:pt x="7215" y="402"/>
                    <a:pt x="7212" y="434"/>
                    <a:pt x="7274" y="449"/>
                  </a:cubicBezTo>
                  <a:cubicBezTo>
                    <a:pt x="7336" y="464"/>
                    <a:pt x="7398" y="413"/>
                    <a:pt x="7392" y="378"/>
                  </a:cubicBezTo>
                  <a:cubicBezTo>
                    <a:pt x="7386" y="343"/>
                    <a:pt x="7607" y="310"/>
                    <a:pt x="7666" y="295"/>
                  </a:cubicBezTo>
                  <a:cubicBezTo>
                    <a:pt x="7725" y="281"/>
                    <a:pt x="7628" y="219"/>
                    <a:pt x="7693" y="213"/>
                  </a:cubicBezTo>
                  <a:cubicBezTo>
                    <a:pt x="7758" y="207"/>
                    <a:pt x="7731" y="177"/>
                    <a:pt x="7652" y="165"/>
                  </a:cubicBezTo>
                  <a:cubicBezTo>
                    <a:pt x="7572" y="154"/>
                    <a:pt x="7604" y="86"/>
                    <a:pt x="7578" y="62"/>
                  </a:cubicBezTo>
                  <a:cubicBezTo>
                    <a:pt x="7551" y="39"/>
                    <a:pt x="7536" y="92"/>
                    <a:pt x="7433" y="112"/>
                  </a:cubicBezTo>
                  <a:cubicBezTo>
                    <a:pt x="7330" y="133"/>
                    <a:pt x="7280" y="160"/>
                    <a:pt x="7321" y="180"/>
                  </a:cubicBezTo>
                  <a:cubicBezTo>
                    <a:pt x="7362" y="201"/>
                    <a:pt x="7321" y="251"/>
                    <a:pt x="7277" y="248"/>
                  </a:cubicBezTo>
                  <a:cubicBezTo>
                    <a:pt x="7232" y="245"/>
                    <a:pt x="7224" y="292"/>
                    <a:pt x="7280" y="316"/>
                  </a:cubicBezTo>
                  <a:close/>
                  <a:moveTo>
                    <a:pt x="7436" y="399"/>
                  </a:moveTo>
                  <a:cubicBezTo>
                    <a:pt x="7436" y="431"/>
                    <a:pt x="7341" y="463"/>
                    <a:pt x="7368" y="487"/>
                  </a:cubicBezTo>
                  <a:cubicBezTo>
                    <a:pt x="7392" y="508"/>
                    <a:pt x="7412" y="502"/>
                    <a:pt x="7442" y="508"/>
                  </a:cubicBezTo>
                  <a:cubicBezTo>
                    <a:pt x="7472" y="514"/>
                    <a:pt x="7486" y="587"/>
                    <a:pt x="7539" y="576"/>
                  </a:cubicBezTo>
                  <a:cubicBezTo>
                    <a:pt x="7593" y="564"/>
                    <a:pt x="7737" y="635"/>
                    <a:pt x="7823" y="635"/>
                  </a:cubicBezTo>
                  <a:cubicBezTo>
                    <a:pt x="7908" y="635"/>
                    <a:pt x="7917" y="564"/>
                    <a:pt x="7891" y="561"/>
                  </a:cubicBezTo>
                  <a:cubicBezTo>
                    <a:pt x="7864" y="558"/>
                    <a:pt x="7888" y="517"/>
                    <a:pt x="7935" y="449"/>
                  </a:cubicBezTo>
                  <a:cubicBezTo>
                    <a:pt x="7982" y="381"/>
                    <a:pt x="7787" y="331"/>
                    <a:pt x="7787" y="384"/>
                  </a:cubicBezTo>
                  <a:cubicBezTo>
                    <a:pt x="7787" y="437"/>
                    <a:pt x="7731" y="372"/>
                    <a:pt x="7714" y="340"/>
                  </a:cubicBezTo>
                  <a:cubicBezTo>
                    <a:pt x="7696" y="307"/>
                    <a:pt x="7436" y="366"/>
                    <a:pt x="7436" y="399"/>
                  </a:cubicBezTo>
                  <a:close/>
                  <a:moveTo>
                    <a:pt x="5960" y="1868"/>
                  </a:moveTo>
                  <a:cubicBezTo>
                    <a:pt x="6008" y="1892"/>
                    <a:pt x="6043" y="1883"/>
                    <a:pt x="6037" y="1836"/>
                  </a:cubicBezTo>
                  <a:cubicBezTo>
                    <a:pt x="6031" y="1789"/>
                    <a:pt x="5923" y="1850"/>
                    <a:pt x="5960" y="1868"/>
                  </a:cubicBezTo>
                  <a:close/>
                  <a:moveTo>
                    <a:pt x="7203" y="106"/>
                  </a:moveTo>
                  <a:cubicBezTo>
                    <a:pt x="7215" y="62"/>
                    <a:pt x="7019" y="81"/>
                    <a:pt x="7070" y="124"/>
                  </a:cubicBezTo>
                  <a:cubicBezTo>
                    <a:pt x="7088" y="139"/>
                    <a:pt x="7191" y="151"/>
                    <a:pt x="7203" y="106"/>
                  </a:cubicBezTo>
                  <a:close/>
                  <a:moveTo>
                    <a:pt x="15889" y="2246"/>
                  </a:moveTo>
                  <a:cubicBezTo>
                    <a:pt x="15948" y="2276"/>
                    <a:pt x="15984" y="2211"/>
                    <a:pt x="16031" y="2243"/>
                  </a:cubicBezTo>
                  <a:cubicBezTo>
                    <a:pt x="16078" y="2276"/>
                    <a:pt x="16193" y="2229"/>
                    <a:pt x="16240" y="2220"/>
                  </a:cubicBezTo>
                  <a:cubicBezTo>
                    <a:pt x="16288" y="2211"/>
                    <a:pt x="16264" y="2152"/>
                    <a:pt x="16131" y="2134"/>
                  </a:cubicBezTo>
                  <a:cubicBezTo>
                    <a:pt x="15998" y="2116"/>
                    <a:pt x="15826" y="2214"/>
                    <a:pt x="15889" y="2246"/>
                  </a:cubicBezTo>
                  <a:close/>
                  <a:moveTo>
                    <a:pt x="7894" y="815"/>
                  </a:moveTo>
                  <a:cubicBezTo>
                    <a:pt x="7935" y="838"/>
                    <a:pt x="8068" y="785"/>
                    <a:pt x="8156" y="788"/>
                  </a:cubicBezTo>
                  <a:cubicBezTo>
                    <a:pt x="8245" y="791"/>
                    <a:pt x="8493" y="720"/>
                    <a:pt x="8502" y="673"/>
                  </a:cubicBezTo>
                  <a:cubicBezTo>
                    <a:pt x="8510" y="626"/>
                    <a:pt x="8410" y="629"/>
                    <a:pt x="8372" y="587"/>
                  </a:cubicBezTo>
                  <a:cubicBezTo>
                    <a:pt x="8333" y="546"/>
                    <a:pt x="8248" y="582"/>
                    <a:pt x="8227" y="617"/>
                  </a:cubicBezTo>
                  <a:cubicBezTo>
                    <a:pt x="8206" y="652"/>
                    <a:pt x="8183" y="620"/>
                    <a:pt x="8239" y="564"/>
                  </a:cubicBezTo>
                  <a:cubicBezTo>
                    <a:pt x="8295" y="508"/>
                    <a:pt x="8183" y="464"/>
                    <a:pt x="8180" y="499"/>
                  </a:cubicBezTo>
                  <a:cubicBezTo>
                    <a:pt x="8177" y="534"/>
                    <a:pt x="8074" y="505"/>
                    <a:pt x="8074" y="537"/>
                  </a:cubicBezTo>
                  <a:cubicBezTo>
                    <a:pt x="8074" y="570"/>
                    <a:pt x="8035" y="585"/>
                    <a:pt x="8038" y="617"/>
                  </a:cubicBezTo>
                  <a:cubicBezTo>
                    <a:pt x="8041" y="649"/>
                    <a:pt x="7967" y="599"/>
                    <a:pt x="7964" y="673"/>
                  </a:cubicBezTo>
                  <a:cubicBezTo>
                    <a:pt x="7962" y="747"/>
                    <a:pt x="7850" y="790"/>
                    <a:pt x="7894" y="815"/>
                  </a:cubicBezTo>
                  <a:close/>
                  <a:moveTo>
                    <a:pt x="11701" y="1423"/>
                  </a:moveTo>
                  <a:cubicBezTo>
                    <a:pt x="11742" y="1443"/>
                    <a:pt x="11757" y="1464"/>
                    <a:pt x="11781" y="1488"/>
                  </a:cubicBezTo>
                  <a:cubicBezTo>
                    <a:pt x="11804" y="1511"/>
                    <a:pt x="11893" y="1476"/>
                    <a:pt x="11928" y="1464"/>
                  </a:cubicBezTo>
                  <a:cubicBezTo>
                    <a:pt x="11964" y="1452"/>
                    <a:pt x="11967" y="1517"/>
                    <a:pt x="12023" y="1482"/>
                  </a:cubicBezTo>
                  <a:cubicBezTo>
                    <a:pt x="12079" y="1446"/>
                    <a:pt x="12135" y="1464"/>
                    <a:pt x="12200" y="1464"/>
                  </a:cubicBezTo>
                  <a:cubicBezTo>
                    <a:pt x="12265" y="1464"/>
                    <a:pt x="12188" y="1384"/>
                    <a:pt x="12191" y="1349"/>
                  </a:cubicBezTo>
                  <a:cubicBezTo>
                    <a:pt x="12194" y="1314"/>
                    <a:pt x="12268" y="1337"/>
                    <a:pt x="12244" y="1367"/>
                  </a:cubicBezTo>
                  <a:cubicBezTo>
                    <a:pt x="12221" y="1396"/>
                    <a:pt x="12280" y="1464"/>
                    <a:pt x="12374" y="1458"/>
                  </a:cubicBezTo>
                  <a:cubicBezTo>
                    <a:pt x="12468" y="1452"/>
                    <a:pt x="12398" y="1393"/>
                    <a:pt x="12445" y="1373"/>
                  </a:cubicBezTo>
                  <a:cubicBezTo>
                    <a:pt x="12492" y="1352"/>
                    <a:pt x="12486" y="1328"/>
                    <a:pt x="12418" y="1287"/>
                  </a:cubicBezTo>
                  <a:cubicBezTo>
                    <a:pt x="12350" y="1246"/>
                    <a:pt x="12262" y="1272"/>
                    <a:pt x="12203" y="1246"/>
                  </a:cubicBezTo>
                  <a:cubicBezTo>
                    <a:pt x="12140" y="1217"/>
                    <a:pt x="12064" y="1216"/>
                    <a:pt x="12061" y="1281"/>
                  </a:cubicBezTo>
                  <a:cubicBezTo>
                    <a:pt x="12058" y="1346"/>
                    <a:pt x="11934" y="1210"/>
                    <a:pt x="11869" y="1190"/>
                  </a:cubicBezTo>
                  <a:cubicBezTo>
                    <a:pt x="11804" y="1169"/>
                    <a:pt x="11603" y="1374"/>
                    <a:pt x="11701" y="1423"/>
                  </a:cubicBezTo>
                  <a:close/>
                  <a:moveTo>
                    <a:pt x="12318" y="1801"/>
                  </a:moveTo>
                  <a:cubicBezTo>
                    <a:pt x="12371" y="1789"/>
                    <a:pt x="12280" y="1691"/>
                    <a:pt x="12188" y="1677"/>
                  </a:cubicBezTo>
                  <a:cubicBezTo>
                    <a:pt x="12096" y="1662"/>
                    <a:pt x="12011" y="1737"/>
                    <a:pt x="12023" y="1753"/>
                  </a:cubicBezTo>
                  <a:cubicBezTo>
                    <a:pt x="12049" y="1792"/>
                    <a:pt x="12265" y="1812"/>
                    <a:pt x="12318" y="1801"/>
                  </a:cubicBezTo>
                  <a:close/>
                  <a:moveTo>
                    <a:pt x="12082" y="1606"/>
                  </a:moveTo>
                  <a:cubicBezTo>
                    <a:pt x="12082" y="1561"/>
                    <a:pt x="11921" y="1622"/>
                    <a:pt x="11987" y="1644"/>
                  </a:cubicBezTo>
                  <a:cubicBezTo>
                    <a:pt x="12023" y="1656"/>
                    <a:pt x="12082" y="1650"/>
                    <a:pt x="12082" y="1606"/>
                  </a:cubicBezTo>
                  <a:close/>
                  <a:moveTo>
                    <a:pt x="12595" y="1420"/>
                  </a:moveTo>
                  <a:cubicBezTo>
                    <a:pt x="12666" y="1426"/>
                    <a:pt x="12702" y="1494"/>
                    <a:pt x="12837" y="1502"/>
                  </a:cubicBezTo>
                  <a:cubicBezTo>
                    <a:pt x="12973" y="1511"/>
                    <a:pt x="13073" y="1485"/>
                    <a:pt x="13076" y="1455"/>
                  </a:cubicBezTo>
                  <a:cubicBezTo>
                    <a:pt x="13079" y="1426"/>
                    <a:pt x="12952" y="1381"/>
                    <a:pt x="12914" y="1405"/>
                  </a:cubicBezTo>
                  <a:cubicBezTo>
                    <a:pt x="12876" y="1429"/>
                    <a:pt x="12846" y="1367"/>
                    <a:pt x="12799" y="1381"/>
                  </a:cubicBezTo>
                  <a:cubicBezTo>
                    <a:pt x="12752" y="1396"/>
                    <a:pt x="12687" y="1393"/>
                    <a:pt x="12663" y="1352"/>
                  </a:cubicBezTo>
                  <a:cubicBezTo>
                    <a:pt x="12640" y="1311"/>
                    <a:pt x="12560" y="1417"/>
                    <a:pt x="12595" y="1420"/>
                  </a:cubicBezTo>
                  <a:close/>
                  <a:moveTo>
                    <a:pt x="2734" y="222"/>
                  </a:moveTo>
                  <a:cubicBezTo>
                    <a:pt x="2802" y="160"/>
                    <a:pt x="2891" y="219"/>
                    <a:pt x="2903" y="189"/>
                  </a:cubicBezTo>
                  <a:cubicBezTo>
                    <a:pt x="2914" y="160"/>
                    <a:pt x="2776" y="151"/>
                    <a:pt x="2725" y="177"/>
                  </a:cubicBezTo>
                  <a:cubicBezTo>
                    <a:pt x="2675" y="204"/>
                    <a:pt x="2558" y="183"/>
                    <a:pt x="2572" y="216"/>
                  </a:cubicBezTo>
                  <a:cubicBezTo>
                    <a:pt x="2581" y="236"/>
                    <a:pt x="2666" y="284"/>
                    <a:pt x="2734" y="222"/>
                  </a:cubicBezTo>
                  <a:close/>
                  <a:moveTo>
                    <a:pt x="12294" y="5210"/>
                  </a:moveTo>
                  <a:cubicBezTo>
                    <a:pt x="12262" y="5124"/>
                    <a:pt x="12341" y="5041"/>
                    <a:pt x="12282" y="4997"/>
                  </a:cubicBezTo>
                  <a:cubicBezTo>
                    <a:pt x="12223" y="4953"/>
                    <a:pt x="12247" y="4861"/>
                    <a:pt x="12218" y="4879"/>
                  </a:cubicBezTo>
                  <a:cubicBezTo>
                    <a:pt x="12188" y="4897"/>
                    <a:pt x="12218" y="4976"/>
                    <a:pt x="12170" y="4982"/>
                  </a:cubicBezTo>
                  <a:cubicBezTo>
                    <a:pt x="12123" y="4988"/>
                    <a:pt x="12167" y="5032"/>
                    <a:pt x="12150" y="5092"/>
                  </a:cubicBezTo>
                  <a:cubicBezTo>
                    <a:pt x="12132" y="5151"/>
                    <a:pt x="12158" y="5236"/>
                    <a:pt x="12182" y="5289"/>
                  </a:cubicBezTo>
                  <a:cubicBezTo>
                    <a:pt x="12206" y="5342"/>
                    <a:pt x="12150" y="5626"/>
                    <a:pt x="12173" y="5673"/>
                  </a:cubicBezTo>
                  <a:cubicBezTo>
                    <a:pt x="12197" y="5720"/>
                    <a:pt x="12135" y="5929"/>
                    <a:pt x="12156" y="5953"/>
                  </a:cubicBezTo>
                  <a:cubicBezTo>
                    <a:pt x="12191" y="5995"/>
                    <a:pt x="12167" y="5897"/>
                    <a:pt x="12220" y="5888"/>
                  </a:cubicBezTo>
                  <a:cubicBezTo>
                    <a:pt x="12274" y="5880"/>
                    <a:pt x="12274" y="5947"/>
                    <a:pt x="12306" y="5962"/>
                  </a:cubicBezTo>
                  <a:cubicBezTo>
                    <a:pt x="12339" y="5977"/>
                    <a:pt x="12318" y="5868"/>
                    <a:pt x="12288" y="5874"/>
                  </a:cubicBezTo>
                  <a:cubicBezTo>
                    <a:pt x="12259" y="5880"/>
                    <a:pt x="12235" y="5803"/>
                    <a:pt x="12220" y="5756"/>
                  </a:cubicBezTo>
                  <a:cubicBezTo>
                    <a:pt x="12206" y="5708"/>
                    <a:pt x="12250" y="5652"/>
                    <a:pt x="12250" y="5593"/>
                  </a:cubicBezTo>
                  <a:cubicBezTo>
                    <a:pt x="12250" y="5534"/>
                    <a:pt x="12324" y="5537"/>
                    <a:pt x="12368" y="5581"/>
                  </a:cubicBezTo>
                  <a:cubicBezTo>
                    <a:pt x="12412" y="5626"/>
                    <a:pt x="12418" y="5596"/>
                    <a:pt x="12401" y="5564"/>
                  </a:cubicBezTo>
                  <a:cubicBezTo>
                    <a:pt x="12383" y="5531"/>
                    <a:pt x="12327" y="5295"/>
                    <a:pt x="12294" y="5210"/>
                  </a:cubicBezTo>
                  <a:close/>
                  <a:moveTo>
                    <a:pt x="3012" y="195"/>
                  </a:moveTo>
                  <a:cubicBezTo>
                    <a:pt x="3053" y="225"/>
                    <a:pt x="2897" y="216"/>
                    <a:pt x="2876" y="245"/>
                  </a:cubicBezTo>
                  <a:cubicBezTo>
                    <a:pt x="2855" y="275"/>
                    <a:pt x="2764" y="264"/>
                    <a:pt x="2782" y="298"/>
                  </a:cubicBezTo>
                  <a:cubicBezTo>
                    <a:pt x="2799" y="334"/>
                    <a:pt x="2947" y="337"/>
                    <a:pt x="2947" y="307"/>
                  </a:cubicBezTo>
                  <a:cubicBezTo>
                    <a:pt x="2947" y="278"/>
                    <a:pt x="3024" y="304"/>
                    <a:pt x="3026" y="278"/>
                  </a:cubicBezTo>
                  <a:cubicBezTo>
                    <a:pt x="3029" y="251"/>
                    <a:pt x="3062" y="222"/>
                    <a:pt x="3145" y="216"/>
                  </a:cubicBezTo>
                  <a:cubicBezTo>
                    <a:pt x="3227" y="210"/>
                    <a:pt x="3227" y="180"/>
                    <a:pt x="3150" y="145"/>
                  </a:cubicBezTo>
                  <a:cubicBezTo>
                    <a:pt x="3074" y="109"/>
                    <a:pt x="2970" y="165"/>
                    <a:pt x="3012" y="195"/>
                  </a:cubicBezTo>
                  <a:close/>
                  <a:moveTo>
                    <a:pt x="2885" y="2580"/>
                  </a:moveTo>
                  <a:cubicBezTo>
                    <a:pt x="2965" y="2654"/>
                    <a:pt x="3032" y="2547"/>
                    <a:pt x="3071" y="2541"/>
                  </a:cubicBezTo>
                  <a:cubicBezTo>
                    <a:pt x="3109" y="2536"/>
                    <a:pt x="3047" y="2494"/>
                    <a:pt x="2982" y="2476"/>
                  </a:cubicBezTo>
                  <a:cubicBezTo>
                    <a:pt x="2917" y="2459"/>
                    <a:pt x="2825" y="2524"/>
                    <a:pt x="2885" y="2580"/>
                  </a:cubicBezTo>
                  <a:close/>
                  <a:moveTo>
                    <a:pt x="17024" y="3083"/>
                  </a:moveTo>
                  <a:cubicBezTo>
                    <a:pt x="16995" y="3073"/>
                    <a:pt x="16900" y="3012"/>
                    <a:pt x="16876" y="2978"/>
                  </a:cubicBezTo>
                  <a:cubicBezTo>
                    <a:pt x="16853" y="2944"/>
                    <a:pt x="16739" y="2928"/>
                    <a:pt x="16739" y="2946"/>
                  </a:cubicBezTo>
                  <a:cubicBezTo>
                    <a:pt x="16739" y="2963"/>
                    <a:pt x="16702" y="2941"/>
                    <a:pt x="16693" y="2922"/>
                  </a:cubicBezTo>
                  <a:cubicBezTo>
                    <a:pt x="16685" y="2903"/>
                    <a:pt x="16565" y="2900"/>
                    <a:pt x="16564" y="2921"/>
                  </a:cubicBezTo>
                  <a:cubicBezTo>
                    <a:pt x="16562" y="2941"/>
                    <a:pt x="16592" y="2943"/>
                    <a:pt x="16609" y="2966"/>
                  </a:cubicBezTo>
                  <a:cubicBezTo>
                    <a:pt x="16627" y="2990"/>
                    <a:pt x="16586" y="3003"/>
                    <a:pt x="16595" y="3030"/>
                  </a:cubicBezTo>
                  <a:cubicBezTo>
                    <a:pt x="16603" y="3056"/>
                    <a:pt x="16550" y="3017"/>
                    <a:pt x="16531" y="3002"/>
                  </a:cubicBezTo>
                  <a:cubicBezTo>
                    <a:pt x="16512" y="2987"/>
                    <a:pt x="16521" y="2930"/>
                    <a:pt x="16527" y="2900"/>
                  </a:cubicBezTo>
                  <a:cubicBezTo>
                    <a:pt x="16533" y="2871"/>
                    <a:pt x="16493" y="2876"/>
                    <a:pt x="16488" y="2847"/>
                  </a:cubicBezTo>
                  <a:cubicBezTo>
                    <a:pt x="16484" y="2817"/>
                    <a:pt x="16351" y="2757"/>
                    <a:pt x="16295" y="2733"/>
                  </a:cubicBezTo>
                  <a:cubicBezTo>
                    <a:pt x="16239" y="2710"/>
                    <a:pt x="16167" y="2689"/>
                    <a:pt x="16147" y="2659"/>
                  </a:cubicBezTo>
                  <a:cubicBezTo>
                    <a:pt x="16128" y="2630"/>
                    <a:pt x="16028" y="2627"/>
                    <a:pt x="15990" y="2587"/>
                  </a:cubicBezTo>
                  <a:cubicBezTo>
                    <a:pt x="15951" y="2547"/>
                    <a:pt x="15783" y="2476"/>
                    <a:pt x="15711" y="2472"/>
                  </a:cubicBezTo>
                  <a:cubicBezTo>
                    <a:pt x="15638" y="2468"/>
                    <a:pt x="15655" y="2428"/>
                    <a:pt x="15619" y="2434"/>
                  </a:cubicBezTo>
                  <a:cubicBezTo>
                    <a:pt x="15584" y="2440"/>
                    <a:pt x="15432" y="2432"/>
                    <a:pt x="15385" y="2425"/>
                  </a:cubicBezTo>
                  <a:cubicBezTo>
                    <a:pt x="15337" y="2417"/>
                    <a:pt x="15327" y="2453"/>
                    <a:pt x="15293" y="2440"/>
                  </a:cubicBezTo>
                  <a:cubicBezTo>
                    <a:pt x="15259" y="2426"/>
                    <a:pt x="15083" y="2363"/>
                    <a:pt x="15063" y="2386"/>
                  </a:cubicBezTo>
                  <a:cubicBezTo>
                    <a:pt x="15042" y="2410"/>
                    <a:pt x="15051" y="2444"/>
                    <a:pt x="15030" y="2450"/>
                  </a:cubicBezTo>
                  <a:cubicBezTo>
                    <a:pt x="15010" y="2456"/>
                    <a:pt x="15030" y="2485"/>
                    <a:pt x="15079" y="2530"/>
                  </a:cubicBezTo>
                  <a:cubicBezTo>
                    <a:pt x="15128" y="2574"/>
                    <a:pt x="15098" y="2608"/>
                    <a:pt x="15054" y="2627"/>
                  </a:cubicBezTo>
                  <a:cubicBezTo>
                    <a:pt x="15010" y="2646"/>
                    <a:pt x="14939" y="2609"/>
                    <a:pt x="14917" y="2575"/>
                  </a:cubicBezTo>
                  <a:cubicBezTo>
                    <a:pt x="14895" y="2541"/>
                    <a:pt x="14834" y="2556"/>
                    <a:pt x="14819" y="2512"/>
                  </a:cubicBezTo>
                  <a:cubicBezTo>
                    <a:pt x="14805" y="2468"/>
                    <a:pt x="14837" y="2460"/>
                    <a:pt x="14867" y="2485"/>
                  </a:cubicBezTo>
                  <a:cubicBezTo>
                    <a:pt x="14896" y="2510"/>
                    <a:pt x="14936" y="2490"/>
                    <a:pt x="14940" y="2457"/>
                  </a:cubicBezTo>
                  <a:cubicBezTo>
                    <a:pt x="14945" y="2425"/>
                    <a:pt x="14861" y="2403"/>
                    <a:pt x="14815" y="2406"/>
                  </a:cubicBezTo>
                  <a:cubicBezTo>
                    <a:pt x="14769" y="2409"/>
                    <a:pt x="14744" y="2472"/>
                    <a:pt x="14697" y="2499"/>
                  </a:cubicBezTo>
                  <a:cubicBezTo>
                    <a:pt x="14650" y="2525"/>
                    <a:pt x="14467" y="2488"/>
                    <a:pt x="14447" y="2471"/>
                  </a:cubicBezTo>
                  <a:cubicBezTo>
                    <a:pt x="14428" y="2453"/>
                    <a:pt x="14173" y="2471"/>
                    <a:pt x="14146" y="2488"/>
                  </a:cubicBezTo>
                  <a:cubicBezTo>
                    <a:pt x="14120" y="2506"/>
                    <a:pt x="14139" y="2575"/>
                    <a:pt x="14126" y="2581"/>
                  </a:cubicBezTo>
                  <a:cubicBezTo>
                    <a:pt x="14112" y="2587"/>
                    <a:pt x="14099" y="2502"/>
                    <a:pt x="14099" y="2485"/>
                  </a:cubicBezTo>
                  <a:cubicBezTo>
                    <a:pt x="14099" y="2469"/>
                    <a:pt x="14068" y="2457"/>
                    <a:pt x="14022" y="2457"/>
                  </a:cubicBezTo>
                  <a:cubicBezTo>
                    <a:pt x="13977" y="2457"/>
                    <a:pt x="13950" y="2456"/>
                    <a:pt x="13969" y="2437"/>
                  </a:cubicBezTo>
                  <a:cubicBezTo>
                    <a:pt x="13988" y="2417"/>
                    <a:pt x="13951" y="2398"/>
                    <a:pt x="13987" y="2373"/>
                  </a:cubicBezTo>
                  <a:cubicBezTo>
                    <a:pt x="14022" y="2348"/>
                    <a:pt x="13922" y="2270"/>
                    <a:pt x="13825" y="2232"/>
                  </a:cubicBezTo>
                  <a:cubicBezTo>
                    <a:pt x="13727" y="2193"/>
                    <a:pt x="13506" y="2215"/>
                    <a:pt x="13447" y="2233"/>
                  </a:cubicBezTo>
                  <a:cubicBezTo>
                    <a:pt x="13388" y="2251"/>
                    <a:pt x="13270" y="2245"/>
                    <a:pt x="13214" y="2246"/>
                  </a:cubicBezTo>
                  <a:cubicBezTo>
                    <a:pt x="13158" y="2248"/>
                    <a:pt x="13203" y="2224"/>
                    <a:pt x="13187" y="2198"/>
                  </a:cubicBezTo>
                  <a:cubicBezTo>
                    <a:pt x="13171" y="2171"/>
                    <a:pt x="13075" y="2139"/>
                    <a:pt x="13062" y="2161"/>
                  </a:cubicBezTo>
                  <a:cubicBezTo>
                    <a:pt x="13048" y="2183"/>
                    <a:pt x="13023" y="2161"/>
                    <a:pt x="13023" y="2144"/>
                  </a:cubicBezTo>
                  <a:cubicBezTo>
                    <a:pt x="13023" y="2128"/>
                    <a:pt x="12933" y="2096"/>
                    <a:pt x="12898" y="2103"/>
                  </a:cubicBezTo>
                  <a:cubicBezTo>
                    <a:pt x="12862" y="2110"/>
                    <a:pt x="12846" y="2071"/>
                    <a:pt x="12887" y="2071"/>
                  </a:cubicBezTo>
                  <a:cubicBezTo>
                    <a:pt x="12929" y="2071"/>
                    <a:pt x="13000" y="2079"/>
                    <a:pt x="12969" y="2032"/>
                  </a:cubicBezTo>
                  <a:cubicBezTo>
                    <a:pt x="12938" y="1985"/>
                    <a:pt x="12672" y="1970"/>
                    <a:pt x="12647" y="1979"/>
                  </a:cubicBezTo>
                  <a:cubicBezTo>
                    <a:pt x="12622" y="1988"/>
                    <a:pt x="12645" y="2022"/>
                    <a:pt x="12588" y="2077"/>
                  </a:cubicBezTo>
                  <a:cubicBezTo>
                    <a:pt x="12530" y="2131"/>
                    <a:pt x="12474" y="2094"/>
                    <a:pt x="12482" y="2068"/>
                  </a:cubicBezTo>
                  <a:cubicBezTo>
                    <a:pt x="12489" y="2041"/>
                    <a:pt x="12560" y="2046"/>
                    <a:pt x="12560" y="2019"/>
                  </a:cubicBezTo>
                  <a:cubicBezTo>
                    <a:pt x="12560" y="1992"/>
                    <a:pt x="12462" y="2007"/>
                    <a:pt x="12448" y="1985"/>
                  </a:cubicBezTo>
                  <a:cubicBezTo>
                    <a:pt x="12433" y="1963"/>
                    <a:pt x="12468" y="1948"/>
                    <a:pt x="12504" y="1958"/>
                  </a:cubicBezTo>
                  <a:cubicBezTo>
                    <a:pt x="12539" y="1969"/>
                    <a:pt x="12601" y="1975"/>
                    <a:pt x="12604" y="1958"/>
                  </a:cubicBezTo>
                  <a:cubicBezTo>
                    <a:pt x="12607" y="1942"/>
                    <a:pt x="12567" y="1939"/>
                    <a:pt x="12508" y="1929"/>
                  </a:cubicBezTo>
                  <a:cubicBezTo>
                    <a:pt x="12449" y="1919"/>
                    <a:pt x="12306" y="1885"/>
                    <a:pt x="12231" y="1892"/>
                  </a:cubicBezTo>
                  <a:cubicBezTo>
                    <a:pt x="12156" y="1899"/>
                    <a:pt x="12122" y="1864"/>
                    <a:pt x="12080" y="1861"/>
                  </a:cubicBezTo>
                  <a:cubicBezTo>
                    <a:pt x="12039" y="1858"/>
                    <a:pt x="12039" y="1883"/>
                    <a:pt x="12058" y="1907"/>
                  </a:cubicBezTo>
                  <a:cubicBezTo>
                    <a:pt x="12077" y="1930"/>
                    <a:pt x="12018" y="1945"/>
                    <a:pt x="11970" y="1938"/>
                  </a:cubicBezTo>
                  <a:cubicBezTo>
                    <a:pt x="11921" y="1930"/>
                    <a:pt x="11850" y="1964"/>
                    <a:pt x="11878" y="2000"/>
                  </a:cubicBezTo>
                  <a:cubicBezTo>
                    <a:pt x="11906" y="2035"/>
                    <a:pt x="11934" y="1989"/>
                    <a:pt x="11958" y="2001"/>
                  </a:cubicBezTo>
                  <a:cubicBezTo>
                    <a:pt x="11981" y="2013"/>
                    <a:pt x="11896" y="2038"/>
                    <a:pt x="11931" y="2054"/>
                  </a:cubicBezTo>
                  <a:cubicBezTo>
                    <a:pt x="11967" y="2071"/>
                    <a:pt x="11961" y="2105"/>
                    <a:pt x="11962" y="2122"/>
                  </a:cubicBezTo>
                  <a:cubicBezTo>
                    <a:pt x="11964" y="2140"/>
                    <a:pt x="11903" y="2149"/>
                    <a:pt x="11881" y="2122"/>
                  </a:cubicBezTo>
                  <a:cubicBezTo>
                    <a:pt x="11859" y="2096"/>
                    <a:pt x="11828" y="2119"/>
                    <a:pt x="11787" y="2116"/>
                  </a:cubicBezTo>
                  <a:cubicBezTo>
                    <a:pt x="11745" y="2113"/>
                    <a:pt x="11714" y="2133"/>
                    <a:pt x="11759" y="2139"/>
                  </a:cubicBezTo>
                  <a:cubicBezTo>
                    <a:pt x="11803" y="2144"/>
                    <a:pt x="11818" y="2172"/>
                    <a:pt x="11759" y="2178"/>
                  </a:cubicBezTo>
                  <a:cubicBezTo>
                    <a:pt x="11700" y="2184"/>
                    <a:pt x="11714" y="2124"/>
                    <a:pt x="11679" y="2131"/>
                  </a:cubicBezTo>
                  <a:cubicBezTo>
                    <a:pt x="11643" y="2139"/>
                    <a:pt x="11567" y="2103"/>
                    <a:pt x="11525" y="2105"/>
                  </a:cubicBezTo>
                  <a:cubicBezTo>
                    <a:pt x="11484" y="2106"/>
                    <a:pt x="11465" y="2139"/>
                    <a:pt x="11410" y="2143"/>
                  </a:cubicBezTo>
                  <a:cubicBezTo>
                    <a:pt x="11356" y="2147"/>
                    <a:pt x="11282" y="2115"/>
                    <a:pt x="11260" y="2085"/>
                  </a:cubicBezTo>
                  <a:cubicBezTo>
                    <a:pt x="11238" y="2056"/>
                    <a:pt x="11230" y="2047"/>
                    <a:pt x="11204" y="2081"/>
                  </a:cubicBezTo>
                  <a:cubicBezTo>
                    <a:pt x="11177" y="2115"/>
                    <a:pt x="11176" y="2180"/>
                    <a:pt x="11149" y="2184"/>
                  </a:cubicBezTo>
                  <a:cubicBezTo>
                    <a:pt x="11123" y="2189"/>
                    <a:pt x="11112" y="2246"/>
                    <a:pt x="11086" y="2261"/>
                  </a:cubicBezTo>
                  <a:cubicBezTo>
                    <a:pt x="11059" y="2276"/>
                    <a:pt x="11058" y="2239"/>
                    <a:pt x="11024" y="2242"/>
                  </a:cubicBezTo>
                  <a:cubicBezTo>
                    <a:pt x="10990" y="2245"/>
                    <a:pt x="10881" y="2139"/>
                    <a:pt x="10875" y="2108"/>
                  </a:cubicBezTo>
                  <a:cubicBezTo>
                    <a:pt x="10869" y="2077"/>
                    <a:pt x="10801" y="2017"/>
                    <a:pt x="10783" y="2006"/>
                  </a:cubicBezTo>
                  <a:cubicBezTo>
                    <a:pt x="10765" y="1994"/>
                    <a:pt x="10801" y="1988"/>
                    <a:pt x="10823" y="2007"/>
                  </a:cubicBezTo>
                  <a:cubicBezTo>
                    <a:pt x="10845" y="2026"/>
                    <a:pt x="10873" y="2026"/>
                    <a:pt x="10895" y="2015"/>
                  </a:cubicBezTo>
                  <a:cubicBezTo>
                    <a:pt x="10917" y="2003"/>
                    <a:pt x="10914" y="1948"/>
                    <a:pt x="10876" y="1947"/>
                  </a:cubicBezTo>
                  <a:cubicBezTo>
                    <a:pt x="10838" y="1945"/>
                    <a:pt x="10852" y="1913"/>
                    <a:pt x="10872" y="1907"/>
                  </a:cubicBezTo>
                  <a:cubicBezTo>
                    <a:pt x="10891" y="1901"/>
                    <a:pt x="10827" y="1843"/>
                    <a:pt x="10851" y="1837"/>
                  </a:cubicBezTo>
                  <a:cubicBezTo>
                    <a:pt x="10875" y="1832"/>
                    <a:pt x="10864" y="1806"/>
                    <a:pt x="10832" y="1802"/>
                  </a:cubicBezTo>
                  <a:cubicBezTo>
                    <a:pt x="10799" y="1798"/>
                    <a:pt x="10765" y="1771"/>
                    <a:pt x="10764" y="1755"/>
                  </a:cubicBezTo>
                  <a:cubicBezTo>
                    <a:pt x="10762" y="1739"/>
                    <a:pt x="10625" y="1733"/>
                    <a:pt x="10631" y="1756"/>
                  </a:cubicBezTo>
                  <a:cubicBezTo>
                    <a:pt x="10637" y="1780"/>
                    <a:pt x="10587" y="1773"/>
                    <a:pt x="10594" y="1753"/>
                  </a:cubicBezTo>
                  <a:cubicBezTo>
                    <a:pt x="10602" y="1734"/>
                    <a:pt x="10546" y="1740"/>
                    <a:pt x="10481" y="1722"/>
                  </a:cubicBezTo>
                  <a:cubicBezTo>
                    <a:pt x="10416" y="1705"/>
                    <a:pt x="10414" y="1659"/>
                    <a:pt x="10392" y="1656"/>
                  </a:cubicBezTo>
                  <a:cubicBezTo>
                    <a:pt x="10370" y="1653"/>
                    <a:pt x="10377" y="1719"/>
                    <a:pt x="10345" y="1705"/>
                  </a:cubicBezTo>
                  <a:cubicBezTo>
                    <a:pt x="10312" y="1690"/>
                    <a:pt x="10277" y="1718"/>
                    <a:pt x="10295" y="1756"/>
                  </a:cubicBezTo>
                  <a:cubicBezTo>
                    <a:pt x="10312" y="1795"/>
                    <a:pt x="10296" y="1801"/>
                    <a:pt x="10293" y="1832"/>
                  </a:cubicBezTo>
                  <a:cubicBezTo>
                    <a:pt x="10290" y="1863"/>
                    <a:pt x="10272" y="1849"/>
                    <a:pt x="10234" y="1836"/>
                  </a:cubicBezTo>
                  <a:cubicBezTo>
                    <a:pt x="10196" y="1823"/>
                    <a:pt x="10196" y="1868"/>
                    <a:pt x="10113" y="1848"/>
                  </a:cubicBezTo>
                  <a:cubicBezTo>
                    <a:pt x="10030" y="1827"/>
                    <a:pt x="9994" y="1849"/>
                    <a:pt x="9979" y="1823"/>
                  </a:cubicBezTo>
                  <a:cubicBezTo>
                    <a:pt x="9964" y="1796"/>
                    <a:pt x="9939" y="1793"/>
                    <a:pt x="9936" y="1815"/>
                  </a:cubicBezTo>
                  <a:cubicBezTo>
                    <a:pt x="9933" y="1837"/>
                    <a:pt x="9806" y="1829"/>
                    <a:pt x="9796" y="1796"/>
                  </a:cubicBezTo>
                  <a:cubicBezTo>
                    <a:pt x="9786" y="1764"/>
                    <a:pt x="9818" y="1758"/>
                    <a:pt x="9837" y="1749"/>
                  </a:cubicBezTo>
                  <a:cubicBezTo>
                    <a:pt x="9856" y="1740"/>
                    <a:pt x="9817" y="1727"/>
                    <a:pt x="9747" y="1731"/>
                  </a:cubicBezTo>
                  <a:cubicBezTo>
                    <a:pt x="9678" y="1736"/>
                    <a:pt x="9633" y="1696"/>
                    <a:pt x="9563" y="1703"/>
                  </a:cubicBezTo>
                  <a:cubicBezTo>
                    <a:pt x="9492" y="1711"/>
                    <a:pt x="9334" y="1725"/>
                    <a:pt x="9312" y="1736"/>
                  </a:cubicBezTo>
                  <a:cubicBezTo>
                    <a:pt x="9290" y="1746"/>
                    <a:pt x="9332" y="1786"/>
                    <a:pt x="9298" y="1789"/>
                  </a:cubicBezTo>
                  <a:cubicBezTo>
                    <a:pt x="9265" y="1792"/>
                    <a:pt x="9288" y="1724"/>
                    <a:pt x="9282" y="1691"/>
                  </a:cubicBezTo>
                  <a:cubicBezTo>
                    <a:pt x="9276" y="1659"/>
                    <a:pt x="9225" y="1654"/>
                    <a:pt x="9232" y="1680"/>
                  </a:cubicBezTo>
                  <a:cubicBezTo>
                    <a:pt x="9239" y="1705"/>
                    <a:pt x="9151" y="1714"/>
                    <a:pt x="9129" y="1694"/>
                  </a:cubicBezTo>
                  <a:cubicBezTo>
                    <a:pt x="9107" y="1675"/>
                    <a:pt x="9071" y="1650"/>
                    <a:pt x="9014" y="1635"/>
                  </a:cubicBezTo>
                  <a:cubicBezTo>
                    <a:pt x="8956" y="1621"/>
                    <a:pt x="8885" y="1683"/>
                    <a:pt x="8902" y="1700"/>
                  </a:cubicBezTo>
                  <a:cubicBezTo>
                    <a:pt x="8918" y="1718"/>
                    <a:pt x="8961" y="1705"/>
                    <a:pt x="8962" y="1716"/>
                  </a:cubicBezTo>
                  <a:cubicBezTo>
                    <a:pt x="8965" y="1741"/>
                    <a:pt x="8840" y="1731"/>
                    <a:pt x="8840" y="1752"/>
                  </a:cubicBezTo>
                  <a:cubicBezTo>
                    <a:pt x="8840" y="1773"/>
                    <a:pt x="8723" y="1801"/>
                    <a:pt x="8688" y="1805"/>
                  </a:cubicBezTo>
                  <a:cubicBezTo>
                    <a:pt x="8590" y="1817"/>
                    <a:pt x="8569" y="1817"/>
                    <a:pt x="8524" y="1855"/>
                  </a:cubicBezTo>
                  <a:cubicBezTo>
                    <a:pt x="8478" y="1894"/>
                    <a:pt x="8513" y="1821"/>
                    <a:pt x="8549" y="1786"/>
                  </a:cubicBezTo>
                  <a:cubicBezTo>
                    <a:pt x="8584" y="1750"/>
                    <a:pt x="8621" y="1765"/>
                    <a:pt x="8642" y="1737"/>
                  </a:cubicBezTo>
                  <a:cubicBezTo>
                    <a:pt x="8662" y="1709"/>
                    <a:pt x="8695" y="1712"/>
                    <a:pt x="8751" y="1703"/>
                  </a:cubicBezTo>
                  <a:cubicBezTo>
                    <a:pt x="8807" y="1694"/>
                    <a:pt x="8804" y="1662"/>
                    <a:pt x="8831" y="1650"/>
                  </a:cubicBezTo>
                  <a:cubicBezTo>
                    <a:pt x="8857" y="1638"/>
                    <a:pt x="8922" y="1613"/>
                    <a:pt x="8934" y="1587"/>
                  </a:cubicBezTo>
                  <a:cubicBezTo>
                    <a:pt x="8946" y="1560"/>
                    <a:pt x="9079" y="1516"/>
                    <a:pt x="9105" y="1517"/>
                  </a:cubicBezTo>
                  <a:cubicBezTo>
                    <a:pt x="9132" y="1519"/>
                    <a:pt x="9138" y="1464"/>
                    <a:pt x="9152" y="1464"/>
                  </a:cubicBezTo>
                  <a:cubicBezTo>
                    <a:pt x="9167" y="1464"/>
                    <a:pt x="9244" y="1430"/>
                    <a:pt x="9273" y="1417"/>
                  </a:cubicBezTo>
                  <a:cubicBezTo>
                    <a:pt x="9303" y="1404"/>
                    <a:pt x="9318" y="1376"/>
                    <a:pt x="9319" y="1356"/>
                  </a:cubicBezTo>
                  <a:cubicBezTo>
                    <a:pt x="9321" y="1337"/>
                    <a:pt x="9279" y="1340"/>
                    <a:pt x="9275" y="1322"/>
                  </a:cubicBezTo>
                  <a:cubicBezTo>
                    <a:pt x="9270" y="1305"/>
                    <a:pt x="9294" y="1317"/>
                    <a:pt x="9325" y="1305"/>
                  </a:cubicBezTo>
                  <a:cubicBezTo>
                    <a:pt x="9356" y="1293"/>
                    <a:pt x="9325" y="1252"/>
                    <a:pt x="9300" y="1259"/>
                  </a:cubicBezTo>
                  <a:cubicBezTo>
                    <a:pt x="9275" y="1266"/>
                    <a:pt x="9313" y="1237"/>
                    <a:pt x="9291" y="1210"/>
                  </a:cubicBezTo>
                  <a:cubicBezTo>
                    <a:pt x="9269" y="1184"/>
                    <a:pt x="9225" y="1227"/>
                    <a:pt x="9226" y="1198"/>
                  </a:cubicBezTo>
                  <a:cubicBezTo>
                    <a:pt x="9228" y="1170"/>
                    <a:pt x="9223" y="1135"/>
                    <a:pt x="9205" y="1117"/>
                  </a:cubicBezTo>
                  <a:cubicBezTo>
                    <a:pt x="9188" y="1100"/>
                    <a:pt x="9155" y="1148"/>
                    <a:pt x="9118" y="1120"/>
                  </a:cubicBezTo>
                  <a:cubicBezTo>
                    <a:pt x="9082" y="1092"/>
                    <a:pt x="8974" y="1074"/>
                    <a:pt x="8974" y="1086"/>
                  </a:cubicBezTo>
                  <a:cubicBezTo>
                    <a:pt x="8974" y="1098"/>
                    <a:pt x="8922" y="1069"/>
                    <a:pt x="8912" y="1080"/>
                  </a:cubicBezTo>
                  <a:cubicBezTo>
                    <a:pt x="8902" y="1092"/>
                    <a:pt x="8816" y="1091"/>
                    <a:pt x="8789" y="1083"/>
                  </a:cubicBezTo>
                  <a:cubicBezTo>
                    <a:pt x="8763" y="1076"/>
                    <a:pt x="8726" y="1094"/>
                    <a:pt x="8724" y="1120"/>
                  </a:cubicBezTo>
                  <a:cubicBezTo>
                    <a:pt x="8723" y="1147"/>
                    <a:pt x="8618" y="1136"/>
                    <a:pt x="8599" y="1132"/>
                  </a:cubicBezTo>
                  <a:cubicBezTo>
                    <a:pt x="8580" y="1128"/>
                    <a:pt x="8671" y="1052"/>
                    <a:pt x="8671" y="1039"/>
                  </a:cubicBezTo>
                  <a:cubicBezTo>
                    <a:pt x="8671" y="1026"/>
                    <a:pt x="8516" y="1042"/>
                    <a:pt x="8507" y="1027"/>
                  </a:cubicBezTo>
                  <a:cubicBezTo>
                    <a:pt x="8499" y="1013"/>
                    <a:pt x="8423" y="1008"/>
                    <a:pt x="8389" y="1010"/>
                  </a:cubicBezTo>
                  <a:cubicBezTo>
                    <a:pt x="8355" y="1011"/>
                    <a:pt x="8388" y="1001"/>
                    <a:pt x="8419" y="998"/>
                  </a:cubicBezTo>
                  <a:cubicBezTo>
                    <a:pt x="8450" y="995"/>
                    <a:pt x="8478" y="968"/>
                    <a:pt x="8512" y="962"/>
                  </a:cubicBezTo>
                  <a:cubicBezTo>
                    <a:pt x="8546" y="956"/>
                    <a:pt x="8538" y="945"/>
                    <a:pt x="8524" y="924"/>
                  </a:cubicBezTo>
                  <a:cubicBezTo>
                    <a:pt x="8509" y="903"/>
                    <a:pt x="8474" y="914"/>
                    <a:pt x="8440" y="903"/>
                  </a:cubicBezTo>
                  <a:cubicBezTo>
                    <a:pt x="8406" y="893"/>
                    <a:pt x="8364" y="878"/>
                    <a:pt x="8335" y="877"/>
                  </a:cubicBezTo>
                  <a:cubicBezTo>
                    <a:pt x="8305" y="875"/>
                    <a:pt x="8273" y="891"/>
                    <a:pt x="8204" y="905"/>
                  </a:cubicBezTo>
                  <a:cubicBezTo>
                    <a:pt x="8134" y="918"/>
                    <a:pt x="8128" y="971"/>
                    <a:pt x="8093" y="987"/>
                  </a:cubicBezTo>
                  <a:cubicBezTo>
                    <a:pt x="8057" y="1004"/>
                    <a:pt x="7995" y="1069"/>
                    <a:pt x="8025" y="1074"/>
                  </a:cubicBezTo>
                  <a:cubicBezTo>
                    <a:pt x="8054" y="1080"/>
                    <a:pt x="8040" y="1098"/>
                    <a:pt x="8044" y="1117"/>
                  </a:cubicBezTo>
                  <a:cubicBezTo>
                    <a:pt x="8049" y="1136"/>
                    <a:pt x="8022" y="1141"/>
                    <a:pt x="7988" y="1135"/>
                  </a:cubicBezTo>
                  <a:cubicBezTo>
                    <a:pt x="7954" y="1129"/>
                    <a:pt x="7835" y="1131"/>
                    <a:pt x="7836" y="1156"/>
                  </a:cubicBezTo>
                  <a:cubicBezTo>
                    <a:pt x="7837" y="1181"/>
                    <a:pt x="7905" y="1193"/>
                    <a:pt x="7901" y="1206"/>
                  </a:cubicBezTo>
                  <a:cubicBezTo>
                    <a:pt x="7897" y="1219"/>
                    <a:pt x="7849" y="1204"/>
                    <a:pt x="7826" y="1191"/>
                  </a:cubicBezTo>
                  <a:cubicBezTo>
                    <a:pt x="7802" y="1178"/>
                    <a:pt x="7749" y="1185"/>
                    <a:pt x="7739" y="1210"/>
                  </a:cubicBezTo>
                  <a:cubicBezTo>
                    <a:pt x="7728" y="1235"/>
                    <a:pt x="7687" y="1229"/>
                    <a:pt x="7674" y="1224"/>
                  </a:cubicBezTo>
                  <a:cubicBezTo>
                    <a:pt x="7660" y="1218"/>
                    <a:pt x="7631" y="1235"/>
                    <a:pt x="7609" y="1228"/>
                  </a:cubicBezTo>
                  <a:cubicBezTo>
                    <a:pt x="7587" y="1221"/>
                    <a:pt x="7653" y="1188"/>
                    <a:pt x="7637" y="1172"/>
                  </a:cubicBezTo>
                  <a:cubicBezTo>
                    <a:pt x="7621" y="1156"/>
                    <a:pt x="7550" y="1170"/>
                    <a:pt x="7542" y="1197"/>
                  </a:cubicBezTo>
                  <a:cubicBezTo>
                    <a:pt x="7535" y="1224"/>
                    <a:pt x="7492" y="1178"/>
                    <a:pt x="7476" y="1187"/>
                  </a:cubicBezTo>
                  <a:cubicBezTo>
                    <a:pt x="7460" y="1196"/>
                    <a:pt x="7442" y="1206"/>
                    <a:pt x="7411" y="1219"/>
                  </a:cubicBezTo>
                  <a:cubicBezTo>
                    <a:pt x="7380" y="1232"/>
                    <a:pt x="7327" y="1204"/>
                    <a:pt x="7315" y="1228"/>
                  </a:cubicBezTo>
                  <a:cubicBezTo>
                    <a:pt x="7303" y="1252"/>
                    <a:pt x="7374" y="1259"/>
                    <a:pt x="7376" y="1269"/>
                  </a:cubicBezTo>
                  <a:cubicBezTo>
                    <a:pt x="7377" y="1280"/>
                    <a:pt x="7215" y="1278"/>
                    <a:pt x="7210" y="1294"/>
                  </a:cubicBezTo>
                  <a:cubicBezTo>
                    <a:pt x="7206" y="1311"/>
                    <a:pt x="7151" y="1311"/>
                    <a:pt x="7085" y="1312"/>
                  </a:cubicBezTo>
                  <a:cubicBezTo>
                    <a:pt x="7018" y="1314"/>
                    <a:pt x="7045" y="1346"/>
                    <a:pt x="6992" y="1356"/>
                  </a:cubicBezTo>
                  <a:cubicBezTo>
                    <a:pt x="6939" y="1367"/>
                    <a:pt x="6915" y="1368"/>
                    <a:pt x="6897" y="1395"/>
                  </a:cubicBezTo>
                  <a:cubicBezTo>
                    <a:pt x="6880" y="1421"/>
                    <a:pt x="6838" y="1426"/>
                    <a:pt x="6821" y="1405"/>
                  </a:cubicBezTo>
                  <a:cubicBezTo>
                    <a:pt x="6803" y="1384"/>
                    <a:pt x="6754" y="1415"/>
                    <a:pt x="6781" y="1418"/>
                  </a:cubicBezTo>
                  <a:cubicBezTo>
                    <a:pt x="6807" y="1421"/>
                    <a:pt x="6782" y="1448"/>
                    <a:pt x="6766" y="1442"/>
                  </a:cubicBezTo>
                  <a:cubicBezTo>
                    <a:pt x="6750" y="1436"/>
                    <a:pt x="6703" y="1470"/>
                    <a:pt x="6729" y="1467"/>
                  </a:cubicBezTo>
                  <a:cubicBezTo>
                    <a:pt x="6756" y="1464"/>
                    <a:pt x="6769" y="1486"/>
                    <a:pt x="6756" y="1502"/>
                  </a:cubicBezTo>
                  <a:cubicBezTo>
                    <a:pt x="6742" y="1519"/>
                    <a:pt x="6685" y="1483"/>
                    <a:pt x="6670" y="1498"/>
                  </a:cubicBezTo>
                  <a:cubicBezTo>
                    <a:pt x="6655" y="1513"/>
                    <a:pt x="6698" y="1532"/>
                    <a:pt x="6725" y="1529"/>
                  </a:cubicBezTo>
                  <a:cubicBezTo>
                    <a:pt x="6751" y="1526"/>
                    <a:pt x="6766" y="1544"/>
                    <a:pt x="6769" y="1563"/>
                  </a:cubicBezTo>
                  <a:cubicBezTo>
                    <a:pt x="6772" y="1582"/>
                    <a:pt x="6707" y="1551"/>
                    <a:pt x="6694" y="1567"/>
                  </a:cubicBezTo>
                  <a:cubicBezTo>
                    <a:pt x="6681" y="1584"/>
                    <a:pt x="6704" y="1591"/>
                    <a:pt x="6732" y="1594"/>
                  </a:cubicBezTo>
                  <a:cubicBezTo>
                    <a:pt x="6760" y="1597"/>
                    <a:pt x="6740" y="1607"/>
                    <a:pt x="6765" y="1629"/>
                  </a:cubicBezTo>
                  <a:cubicBezTo>
                    <a:pt x="6767" y="1631"/>
                    <a:pt x="6768" y="1633"/>
                    <a:pt x="6769" y="1634"/>
                  </a:cubicBezTo>
                  <a:cubicBezTo>
                    <a:pt x="6785" y="1653"/>
                    <a:pt x="6756" y="1659"/>
                    <a:pt x="6759" y="1677"/>
                  </a:cubicBezTo>
                  <a:cubicBezTo>
                    <a:pt x="6762" y="1696"/>
                    <a:pt x="6731" y="1703"/>
                    <a:pt x="6731" y="1685"/>
                  </a:cubicBezTo>
                  <a:cubicBezTo>
                    <a:pt x="6731" y="1668"/>
                    <a:pt x="6652" y="1662"/>
                    <a:pt x="6636" y="1681"/>
                  </a:cubicBezTo>
                  <a:cubicBezTo>
                    <a:pt x="6620" y="1700"/>
                    <a:pt x="6608" y="1715"/>
                    <a:pt x="6589" y="1697"/>
                  </a:cubicBezTo>
                  <a:cubicBezTo>
                    <a:pt x="6570" y="1680"/>
                    <a:pt x="6514" y="1702"/>
                    <a:pt x="6441" y="1705"/>
                  </a:cubicBezTo>
                  <a:cubicBezTo>
                    <a:pt x="6369" y="1708"/>
                    <a:pt x="6220" y="1714"/>
                    <a:pt x="6183" y="1727"/>
                  </a:cubicBezTo>
                  <a:cubicBezTo>
                    <a:pt x="6146" y="1740"/>
                    <a:pt x="6115" y="1792"/>
                    <a:pt x="6149" y="1826"/>
                  </a:cubicBezTo>
                  <a:cubicBezTo>
                    <a:pt x="6183" y="1860"/>
                    <a:pt x="6151" y="1874"/>
                    <a:pt x="6151" y="1897"/>
                  </a:cubicBezTo>
                  <a:cubicBezTo>
                    <a:pt x="6151" y="1919"/>
                    <a:pt x="6239" y="1964"/>
                    <a:pt x="6286" y="1969"/>
                  </a:cubicBezTo>
                  <a:cubicBezTo>
                    <a:pt x="6334" y="1973"/>
                    <a:pt x="6372" y="2031"/>
                    <a:pt x="6344" y="2066"/>
                  </a:cubicBezTo>
                  <a:cubicBezTo>
                    <a:pt x="6316" y="2102"/>
                    <a:pt x="6230" y="2056"/>
                    <a:pt x="6174" y="2012"/>
                  </a:cubicBezTo>
                  <a:cubicBezTo>
                    <a:pt x="6118" y="1967"/>
                    <a:pt x="5988" y="1950"/>
                    <a:pt x="5946" y="1953"/>
                  </a:cubicBezTo>
                  <a:cubicBezTo>
                    <a:pt x="5903" y="1955"/>
                    <a:pt x="5928" y="1914"/>
                    <a:pt x="5873" y="1916"/>
                  </a:cubicBezTo>
                  <a:cubicBezTo>
                    <a:pt x="5819" y="1917"/>
                    <a:pt x="5773" y="1966"/>
                    <a:pt x="5810" y="1966"/>
                  </a:cubicBezTo>
                  <a:cubicBezTo>
                    <a:pt x="5847" y="1966"/>
                    <a:pt x="5870" y="1963"/>
                    <a:pt x="5851" y="1981"/>
                  </a:cubicBezTo>
                  <a:cubicBezTo>
                    <a:pt x="5832" y="1998"/>
                    <a:pt x="5861" y="1994"/>
                    <a:pt x="5906" y="2013"/>
                  </a:cubicBezTo>
                  <a:cubicBezTo>
                    <a:pt x="5950" y="2032"/>
                    <a:pt x="5869" y="2059"/>
                    <a:pt x="5823" y="2028"/>
                  </a:cubicBezTo>
                  <a:cubicBezTo>
                    <a:pt x="5777" y="1997"/>
                    <a:pt x="5729" y="2026"/>
                    <a:pt x="5715" y="2050"/>
                  </a:cubicBezTo>
                  <a:cubicBezTo>
                    <a:pt x="5702" y="2074"/>
                    <a:pt x="5768" y="2141"/>
                    <a:pt x="5848" y="2153"/>
                  </a:cubicBezTo>
                  <a:cubicBezTo>
                    <a:pt x="5928" y="2165"/>
                    <a:pt x="5901" y="2190"/>
                    <a:pt x="5938" y="2203"/>
                  </a:cubicBezTo>
                  <a:cubicBezTo>
                    <a:pt x="5975" y="2217"/>
                    <a:pt x="5949" y="2232"/>
                    <a:pt x="5923" y="2233"/>
                  </a:cubicBezTo>
                  <a:cubicBezTo>
                    <a:pt x="5898" y="2234"/>
                    <a:pt x="5848" y="2195"/>
                    <a:pt x="5808" y="2174"/>
                  </a:cubicBezTo>
                  <a:cubicBezTo>
                    <a:pt x="5768" y="2153"/>
                    <a:pt x="5661" y="2183"/>
                    <a:pt x="5639" y="2159"/>
                  </a:cubicBezTo>
                  <a:cubicBezTo>
                    <a:pt x="5617" y="2136"/>
                    <a:pt x="5653" y="2112"/>
                    <a:pt x="5633" y="2094"/>
                  </a:cubicBezTo>
                  <a:cubicBezTo>
                    <a:pt x="5612" y="2077"/>
                    <a:pt x="5630" y="2037"/>
                    <a:pt x="5656" y="1995"/>
                  </a:cubicBezTo>
                  <a:cubicBezTo>
                    <a:pt x="5683" y="1954"/>
                    <a:pt x="5652" y="1883"/>
                    <a:pt x="5614" y="1871"/>
                  </a:cubicBezTo>
                  <a:cubicBezTo>
                    <a:pt x="5575" y="1860"/>
                    <a:pt x="5578" y="1899"/>
                    <a:pt x="5587" y="1911"/>
                  </a:cubicBezTo>
                  <a:cubicBezTo>
                    <a:pt x="5596" y="1923"/>
                    <a:pt x="5591" y="1979"/>
                    <a:pt x="5562" y="2016"/>
                  </a:cubicBezTo>
                  <a:cubicBezTo>
                    <a:pt x="5532" y="2053"/>
                    <a:pt x="5442" y="2053"/>
                    <a:pt x="5442" y="2078"/>
                  </a:cubicBezTo>
                  <a:cubicBezTo>
                    <a:pt x="5442" y="2103"/>
                    <a:pt x="5382" y="2122"/>
                    <a:pt x="5402" y="2140"/>
                  </a:cubicBezTo>
                  <a:cubicBezTo>
                    <a:pt x="5423" y="2158"/>
                    <a:pt x="5504" y="2249"/>
                    <a:pt x="5516" y="2277"/>
                  </a:cubicBezTo>
                  <a:cubicBezTo>
                    <a:pt x="5528" y="2305"/>
                    <a:pt x="5444" y="2394"/>
                    <a:pt x="5457" y="2445"/>
                  </a:cubicBezTo>
                  <a:cubicBezTo>
                    <a:pt x="5470" y="2497"/>
                    <a:pt x="5445" y="2521"/>
                    <a:pt x="5461" y="2546"/>
                  </a:cubicBezTo>
                  <a:cubicBezTo>
                    <a:pt x="5478" y="2571"/>
                    <a:pt x="5515" y="2549"/>
                    <a:pt x="5538" y="2559"/>
                  </a:cubicBezTo>
                  <a:cubicBezTo>
                    <a:pt x="5562" y="2569"/>
                    <a:pt x="5600" y="2544"/>
                    <a:pt x="5655" y="2534"/>
                  </a:cubicBezTo>
                  <a:cubicBezTo>
                    <a:pt x="5709" y="2524"/>
                    <a:pt x="5810" y="2581"/>
                    <a:pt x="5847" y="2599"/>
                  </a:cubicBezTo>
                  <a:cubicBezTo>
                    <a:pt x="5884" y="2617"/>
                    <a:pt x="5864" y="2646"/>
                    <a:pt x="5884" y="2676"/>
                  </a:cubicBezTo>
                  <a:cubicBezTo>
                    <a:pt x="5903" y="2705"/>
                    <a:pt x="5839" y="2705"/>
                    <a:pt x="5838" y="2750"/>
                  </a:cubicBezTo>
                  <a:cubicBezTo>
                    <a:pt x="5836" y="2794"/>
                    <a:pt x="5949" y="2813"/>
                    <a:pt x="5953" y="2826"/>
                  </a:cubicBezTo>
                  <a:cubicBezTo>
                    <a:pt x="5957" y="2839"/>
                    <a:pt x="5873" y="2829"/>
                    <a:pt x="5841" y="2817"/>
                  </a:cubicBezTo>
                  <a:cubicBezTo>
                    <a:pt x="5808" y="2806"/>
                    <a:pt x="5805" y="2763"/>
                    <a:pt x="5795" y="2754"/>
                  </a:cubicBezTo>
                  <a:cubicBezTo>
                    <a:pt x="5785" y="2745"/>
                    <a:pt x="5817" y="2710"/>
                    <a:pt x="5820" y="2682"/>
                  </a:cubicBezTo>
                  <a:cubicBezTo>
                    <a:pt x="5823" y="2654"/>
                    <a:pt x="5783" y="2637"/>
                    <a:pt x="5770" y="2618"/>
                  </a:cubicBezTo>
                  <a:cubicBezTo>
                    <a:pt x="5757" y="2599"/>
                    <a:pt x="5733" y="2571"/>
                    <a:pt x="5707" y="2577"/>
                  </a:cubicBezTo>
                  <a:cubicBezTo>
                    <a:pt x="5680" y="2583"/>
                    <a:pt x="5583" y="2592"/>
                    <a:pt x="5553" y="2618"/>
                  </a:cubicBezTo>
                  <a:cubicBezTo>
                    <a:pt x="5523" y="2645"/>
                    <a:pt x="5557" y="2720"/>
                    <a:pt x="5574" y="2757"/>
                  </a:cubicBezTo>
                  <a:cubicBezTo>
                    <a:pt x="5590" y="2794"/>
                    <a:pt x="5488" y="2845"/>
                    <a:pt x="5491" y="2875"/>
                  </a:cubicBezTo>
                  <a:cubicBezTo>
                    <a:pt x="5494" y="2905"/>
                    <a:pt x="5460" y="2918"/>
                    <a:pt x="5416" y="2941"/>
                  </a:cubicBezTo>
                  <a:cubicBezTo>
                    <a:pt x="5372" y="2965"/>
                    <a:pt x="5323" y="2983"/>
                    <a:pt x="5324" y="3021"/>
                  </a:cubicBezTo>
                  <a:cubicBezTo>
                    <a:pt x="5326" y="3059"/>
                    <a:pt x="5265" y="3039"/>
                    <a:pt x="5234" y="3021"/>
                  </a:cubicBezTo>
                  <a:cubicBezTo>
                    <a:pt x="5203" y="3003"/>
                    <a:pt x="5163" y="3031"/>
                    <a:pt x="5119" y="3030"/>
                  </a:cubicBezTo>
                  <a:cubicBezTo>
                    <a:pt x="5075" y="3028"/>
                    <a:pt x="5075" y="2991"/>
                    <a:pt x="5039" y="3005"/>
                  </a:cubicBezTo>
                  <a:cubicBezTo>
                    <a:pt x="5004" y="3018"/>
                    <a:pt x="4980" y="2989"/>
                    <a:pt x="4991" y="2962"/>
                  </a:cubicBezTo>
                  <a:cubicBezTo>
                    <a:pt x="5001" y="2935"/>
                    <a:pt x="5041" y="2956"/>
                    <a:pt x="5044" y="2975"/>
                  </a:cubicBezTo>
                  <a:cubicBezTo>
                    <a:pt x="5047" y="2994"/>
                    <a:pt x="5072" y="2986"/>
                    <a:pt x="5101" y="2969"/>
                  </a:cubicBezTo>
                  <a:cubicBezTo>
                    <a:pt x="5131" y="2953"/>
                    <a:pt x="5116" y="2990"/>
                    <a:pt x="5159" y="2993"/>
                  </a:cubicBezTo>
                  <a:cubicBezTo>
                    <a:pt x="5202" y="2996"/>
                    <a:pt x="5178" y="2971"/>
                    <a:pt x="5211" y="2974"/>
                  </a:cubicBezTo>
                  <a:cubicBezTo>
                    <a:pt x="5243" y="2977"/>
                    <a:pt x="5245" y="2966"/>
                    <a:pt x="5234" y="2950"/>
                  </a:cubicBezTo>
                  <a:cubicBezTo>
                    <a:pt x="5224" y="2934"/>
                    <a:pt x="5258" y="2922"/>
                    <a:pt x="5279" y="2913"/>
                  </a:cubicBezTo>
                  <a:cubicBezTo>
                    <a:pt x="5302" y="2903"/>
                    <a:pt x="5290" y="2871"/>
                    <a:pt x="5310" y="2860"/>
                  </a:cubicBezTo>
                  <a:cubicBezTo>
                    <a:pt x="5329" y="2850"/>
                    <a:pt x="5315" y="2829"/>
                    <a:pt x="5336" y="2828"/>
                  </a:cubicBezTo>
                  <a:cubicBezTo>
                    <a:pt x="5357" y="2826"/>
                    <a:pt x="5366" y="2795"/>
                    <a:pt x="5385" y="2795"/>
                  </a:cubicBezTo>
                  <a:cubicBezTo>
                    <a:pt x="5404" y="2795"/>
                    <a:pt x="5414" y="2764"/>
                    <a:pt x="5402" y="2748"/>
                  </a:cubicBezTo>
                  <a:cubicBezTo>
                    <a:pt x="5391" y="2732"/>
                    <a:pt x="5410" y="2688"/>
                    <a:pt x="5429" y="2682"/>
                  </a:cubicBezTo>
                  <a:cubicBezTo>
                    <a:pt x="5448" y="2676"/>
                    <a:pt x="5450" y="2658"/>
                    <a:pt x="5432" y="2645"/>
                  </a:cubicBezTo>
                  <a:cubicBezTo>
                    <a:pt x="5414" y="2631"/>
                    <a:pt x="5349" y="2587"/>
                    <a:pt x="5354" y="2559"/>
                  </a:cubicBezTo>
                  <a:cubicBezTo>
                    <a:pt x="5358" y="2531"/>
                    <a:pt x="5342" y="2479"/>
                    <a:pt x="5351" y="2457"/>
                  </a:cubicBezTo>
                  <a:cubicBezTo>
                    <a:pt x="5360" y="2435"/>
                    <a:pt x="5352" y="2389"/>
                    <a:pt x="5349" y="2363"/>
                  </a:cubicBezTo>
                  <a:cubicBezTo>
                    <a:pt x="5346" y="2336"/>
                    <a:pt x="5366" y="2307"/>
                    <a:pt x="5375" y="2258"/>
                  </a:cubicBezTo>
                  <a:cubicBezTo>
                    <a:pt x="5383" y="2209"/>
                    <a:pt x="5323" y="2158"/>
                    <a:pt x="5293" y="2144"/>
                  </a:cubicBezTo>
                  <a:cubicBezTo>
                    <a:pt x="5264" y="2131"/>
                    <a:pt x="5283" y="2105"/>
                    <a:pt x="5326" y="2069"/>
                  </a:cubicBezTo>
                  <a:cubicBezTo>
                    <a:pt x="5369" y="2034"/>
                    <a:pt x="5372" y="1923"/>
                    <a:pt x="5369" y="1899"/>
                  </a:cubicBezTo>
                  <a:cubicBezTo>
                    <a:pt x="5366" y="1876"/>
                    <a:pt x="5279" y="1855"/>
                    <a:pt x="5245" y="1858"/>
                  </a:cubicBezTo>
                  <a:cubicBezTo>
                    <a:pt x="5211" y="1861"/>
                    <a:pt x="5085" y="1855"/>
                    <a:pt x="5054" y="1849"/>
                  </a:cubicBezTo>
                  <a:cubicBezTo>
                    <a:pt x="5023" y="1843"/>
                    <a:pt x="5013" y="1876"/>
                    <a:pt x="4998" y="1905"/>
                  </a:cubicBezTo>
                  <a:cubicBezTo>
                    <a:pt x="4983" y="1935"/>
                    <a:pt x="4951" y="1981"/>
                    <a:pt x="4932" y="2047"/>
                  </a:cubicBezTo>
                  <a:cubicBezTo>
                    <a:pt x="4913" y="2113"/>
                    <a:pt x="4834" y="2134"/>
                    <a:pt x="4799" y="2149"/>
                  </a:cubicBezTo>
                  <a:cubicBezTo>
                    <a:pt x="4764" y="2164"/>
                    <a:pt x="4741" y="2212"/>
                    <a:pt x="4758" y="2236"/>
                  </a:cubicBezTo>
                  <a:cubicBezTo>
                    <a:pt x="4774" y="2260"/>
                    <a:pt x="4797" y="2240"/>
                    <a:pt x="4814" y="2249"/>
                  </a:cubicBezTo>
                  <a:cubicBezTo>
                    <a:pt x="4830" y="2258"/>
                    <a:pt x="4812" y="2320"/>
                    <a:pt x="4802" y="2329"/>
                  </a:cubicBezTo>
                  <a:cubicBezTo>
                    <a:pt x="4792" y="2338"/>
                    <a:pt x="4821" y="2360"/>
                    <a:pt x="4796" y="2376"/>
                  </a:cubicBezTo>
                  <a:cubicBezTo>
                    <a:pt x="4771" y="2392"/>
                    <a:pt x="4747" y="2426"/>
                    <a:pt x="4762" y="2444"/>
                  </a:cubicBezTo>
                  <a:cubicBezTo>
                    <a:pt x="4777" y="2462"/>
                    <a:pt x="4849" y="2471"/>
                    <a:pt x="4880" y="2488"/>
                  </a:cubicBezTo>
                  <a:cubicBezTo>
                    <a:pt x="4911" y="2506"/>
                    <a:pt x="4899" y="2538"/>
                    <a:pt x="4923" y="2569"/>
                  </a:cubicBezTo>
                  <a:cubicBezTo>
                    <a:pt x="4946" y="2600"/>
                    <a:pt x="4972" y="2581"/>
                    <a:pt x="4983" y="2600"/>
                  </a:cubicBezTo>
                  <a:cubicBezTo>
                    <a:pt x="4995" y="2620"/>
                    <a:pt x="4941" y="2696"/>
                    <a:pt x="4921" y="2699"/>
                  </a:cubicBezTo>
                  <a:cubicBezTo>
                    <a:pt x="4902" y="2702"/>
                    <a:pt x="4824" y="2621"/>
                    <a:pt x="4800" y="2603"/>
                  </a:cubicBezTo>
                  <a:cubicBezTo>
                    <a:pt x="4777" y="2586"/>
                    <a:pt x="4685" y="2558"/>
                    <a:pt x="4640" y="2534"/>
                  </a:cubicBezTo>
                  <a:cubicBezTo>
                    <a:pt x="4594" y="2510"/>
                    <a:pt x="4557" y="2513"/>
                    <a:pt x="4507" y="2479"/>
                  </a:cubicBezTo>
                  <a:cubicBezTo>
                    <a:pt x="4457" y="2445"/>
                    <a:pt x="4414" y="2429"/>
                    <a:pt x="4322" y="2431"/>
                  </a:cubicBezTo>
                  <a:cubicBezTo>
                    <a:pt x="4231" y="2432"/>
                    <a:pt x="4172" y="2410"/>
                    <a:pt x="4141" y="2415"/>
                  </a:cubicBezTo>
                  <a:cubicBezTo>
                    <a:pt x="4110" y="2419"/>
                    <a:pt x="4122" y="2384"/>
                    <a:pt x="4067" y="2360"/>
                  </a:cubicBezTo>
                  <a:cubicBezTo>
                    <a:pt x="4012" y="2336"/>
                    <a:pt x="3977" y="2304"/>
                    <a:pt x="3946" y="2320"/>
                  </a:cubicBezTo>
                  <a:cubicBezTo>
                    <a:pt x="3915" y="2336"/>
                    <a:pt x="3927" y="2395"/>
                    <a:pt x="3974" y="2403"/>
                  </a:cubicBezTo>
                  <a:cubicBezTo>
                    <a:pt x="4021" y="2410"/>
                    <a:pt x="3998" y="2435"/>
                    <a:pt x="4048" y="2432"/>
                  </a:cubicBezTo>
                  <a:cubicBezTo>
                    <a:pt x="4098" y="2429"/>
                    <a:pt x="4113" y="2447"/>
                    <a:pt x="4111" y="2478"/>
                  </a:cubicBezTo>
                  <a:cubicBezTo>
                    <a:pt x="4110" y="2509"/>
                    <a:pt x="4135" y="2540"/>
                    <a:pt x="4157" y="2561"/>
                  </a:cubicBezTo>
                  <a:cubicBezTo>
                    <a:pt x="4179" y="2581"/>
                    <a:pt x="4166" y="2615"/>
                    <a:pt x="4126" y="2615"/>
                  </a:cubicBezTo>
                  <a:cubicBezTo>
                    <a:pt x="4086" y="2615"/>
                    <a:pt x="4040" y="2621"/>
                    <a:pt x="4058" y="2649"/>
                  </a:cubicBezTo>
                  <a:cubicBezTo>
                    <a:pt x="4076" y="2677"/>
                    <a:pt x="4046" y="2685"/>
                    <a:pt x="4006" y="2670"/>
                  </a:cubicBezTo>
                  <a:cubicBezTo>
                    <a:pt x="3967" y="2655"/>
                    <a:pt x="3990" y="2627"/>
                    <a:pt x="4006" y="2611"/>
                  </a:cubicBezTo>
                  <a:cubicBezTo>
                    <a:pt x="4023" y="2595"/>
                    <a:pt x="3971" y="2574"/>
                    <a:pt x="3946" y="2565"/>
                  </a:cubicBezTo>
                  <a:cubicBezTo>
                    <a:pt x="3921" y="2556"/>
                    <a:pt x="3821" y="2630"/>
                    <a:pt x="3793" y="2642"/>
                  </a:cubicBezTo>
                  <a:cubicBezTo>
                    <a:pt x="3764" y="2654"/>
                    <a:pt x="3695" y="2624"/>
                    <a:pt x="3624" y="2642"/>
                  </a:cubicBezTo>
                  <a:cubicBezTo>
                    <a:pt x="3553" y="2659"/>
                    <a:pt x="3558" y="2716"/>
                    <a:pt x="3531" y="2710"/>
                  </a:cubicBezTo>
                  <a:cubicBezTo>
                    <a:pt x="3505" y="2704"/>
                    <a:pt x="3427" y="2717"/>
                    <a:pt x="3397" y="2699"/>
                  </a:cubicBezTo>
                  <a:cubicBezTo>
                    <a:pt x="3367" y="2682"/>
                    <a:pt x="3391" y="2671"/>
                    <a:pt x="3422" y="2673"/>
                  </a:cubicBezTo>
                  <a:cubicBezTo>
                    <a:pt x="3453" y="2674"/>
                    <a:pt x="3463" y="2664"/>
                    <a:pt x="3446" y="2643"/>
                  </a:cubicBezTo>
                  <a:cubicBezTo>
                    <a:pt x="3428" y="2623"/>
                    <a:pt x="3469" y="2590"/>
                    <a:pt x="3468" y="2575"/>
                  </a:cubicBezTo>
                  <a:cubicBezTo>
                    <a:pt x="3466" y="2561"/>
                    <a:pt x="3351" y="2599"/>
                    <a:pt x="3332" y="2615"/>
                  </a:cubicBezTo>
                  <a:cubicBezTo>
                    <a:pt x="3313" y="2631"/>
                    <a:pt x="3334" y="2661"/>
                    <a:pt x="3313" y="2671"/>
                  </a:cubicBezTo>
                  <a:cubicBezTo>
                    <a:pt x="3292" y="2682"/>
                    <a:pt x="3292" y="2654"/>
                    <a:pt x="3269" y="2645"/>
                  </a:cubicBezTo>
                  <a:cubicBezTo>
                    <a:pt x="3245" y="2636"/>
                    <a:pt x="3072" y="2676"/>
                    <a:pt x="3040" y="2713"/>
                  </a:cubicBezTo>
                  <a:cubicBezTo>
                    <a:pt x="3007" y="2750"/>
                    <a:pt x="2944" y="2751"/>
                    <a:pt x="2944" y="2772"/>
                  </a:cubicBezTo>
                  <a:cubicBezTo>
                    <a:pt x="2944" y="2792"/>
                    <a:pt x="2866" y="2791"/>
                    <a:pt x="2835" y="2806"/>
                  </a:cubicBezTo>
                  <a:cubicBezTo>
                    <a:pt x="2804" y="2820"/>
                    <a:pt x="2824" y="2881"/>
                    <a:pt x="2813" y="2910"/>
                  </a:cubicBezTo>
                  <a:cubicBezTo>
                    <a:pt x="2801" y="2940"/>
                    <a:pt x="2680" y="2931"/>
                    <a:pt x="2643" y="2932"/>
                  </a:cubicBezTo>
                  <a:cubicBezTo>
                    <a:pt x="2606" y="2934"/>
                    <a:pt x="2593" y="2862"/>
                    <a:pt x="2563" y="2857"/>
                  </a:cubicBezTo>
                  <a:cubicBezTo>
                    <a:pt x="2534" y="2853"/>
                    <a:pt x="2551" y="2811"/>
                    <a:pt x="2560" y="2794"/>
                  </a:cubicBezTo>
                  <a:cubicBezTo>
                    <a:pt x="2569" y="2776"/>
                    <a:pt x="2593" y="2791"/>
                    <a:pt x="2630" y="2767"/>
                  </a:cubicBezTo>
                  <a:cubicBezTo>
                    <a:pt x="2666" y="2744"/>
                    <a:pt x="2703" y="2779"/>
                    <a:pt x="2718" y="2763"/>
                  </a:cubicBezTo>
                  <a:cubicBezTo>
                    <a:pt x="2733" y="2747"/>
                    <a:pt x="2662" y="2704"/>
                    <a:pt x="2658" y="2667"/>
                  </a:cubicBezTo>
                  <a:cubicBezTo>
                    <a:pt x="2653" y="2630"/>
                    <a:pt x="2575" y="2620"/>
                    <a:pt x="2531" y="2631"/>
                  </a:cubicBezTo>
                  <a:cubicBezTo>
                    <a:pt x="2486" y="2643"/>
                    <a:pt x="2438" y="2633"/>
                    <a:pt x="2407" y="2618"/>
                  </a:cubicBezTo>
                  <a:cubicBezTo>
                    <a:pt x="2376" y="2603"/>
                    <a:pt x="2379" y="2645"/>
                    <a:pt x="2424" y="2657"/>
                  </a:cubicBezTo>
                  <a:cubicBezTo>
                    <a:pt x="2470" y="2668"/>
                    <a:pt x="2447" y="2704"/>
                    <a:pt x="2454" y="2726"/>
                  </a:cubicBezTo>
                  <a:cubicBezTo>
                    <a:pt x="2461" y="2748"/>
                    <a:pt x="2442" y="2798"/>
                    <a:pt x="2416" y="2837"/>
                  </a:cubicBezTo>
                  <a:cubicBezTo>
                    <a:pt x="2389" y="2875"/>
                    <a:pt x="2408" y="2873"/>
                    <a:pt x="2448" y="2872"/>
                  </a:cubicBezTo>
                  <a:cubicBezTo>
                    <a:pt x="2488" y="2871"/>
                    <a:pt x="2485" y="2922"/>
                    <a:pt x="2485" y="2960"/>
                  </a:cubicBezTo>
                  <a:cubicBezTo>
                    <a:pt x="2485" y="2999"/>
                    <a:pt x="2454" y="3009"/>
                    <a:pt x="2454" y="3037"/>
                  </a:cubicBezTo>
                  <a:cubicBezTo>
                    <a:pt x="2454" y="3065"/>
                    <a:pt x="2421" y="3024"/>
                    <a:pt x="2411" y="3036"/>
                  </a:cubicBezTo>
                  <a:cubicBezTo>
                    <a:pt x="2401" y="3048"/>
                    <a:pt x="2388" y="3030"/>
                    <a:pt x="2382" y="3006"/>
                  </a:cubicBezTo>
                  <a:cubicBezTo>
                    <a:pt x="2376" y="2983"/>
                    <a:pt x="2315" y="2996"/>
                    <a:pt x="2281" y="2987"/>
                  </a:cubicBezTo>
                  <a:cubicBezTo>
                    <a:pt x="2247" y="2978"/>
                    <a:pt x="2234" y="2993"/>
                    <a:pt x="2218" y="3018"/>
                  </a:cubicBezTo>
                  <a:cubicBezTo>
                    <a:pt x="2202" y="3043"/>
                    <a:pt x="2154" y="3053"/>
                    <a:pt x="2129" y="3056"/>
                  </a:cubicBezTo>
                  <a:cubicBezTo>
                    <a:pt x="2101" y="3060"/>
                    <a:pt x="2060" y="3108"/>
                    <a:pt x="2033" y="3126"/>
                  </a:cubicBezTo>
                  <a:cubicBezTo>
                    <a:pt x="2007" y="3144"/>
                    <a:pt x="2002" y="3177"/>
                    <a:pt x="2039" y="3213"/>
                  </a:cubicBezTo>
                  <a:cubicBezTo>
                    <a:pt x="2076" y="3248"/>
                    <a:pt x="2083" y="3272"/>
                    <a:pt x="2081" y="3291"/>
                  </a:cubicBezTo>
                  <a:cubicBezTo>
                    <a:pt x="2078" y="3310"/>
                    <a:pt x="1977" y="3304"/>
                    <a:pt x="1961" y="3284"/>
                  </a:cubicBezTo>
                  <a:cubicBezTo>
                    <a:pt x="1945" y="3263"/>
                    <a:pt x="1880" y="3256"/>
                    <a:pt x="1858" y="3260"/>
                  </a:cubicBezTo>
                  <a:cubicBezTo>
                    <a:pt x="1836" y="3265"/>
                    <a:pt x="1775" y="3194"/>
                    <a:pt x="1744" y="3192"/>
                  </a:cubicBezTo>
                  <a:cubicBezTo>
                    <a:pt x="1713" y="3191"/>
                    <a:pt x="1694" y="3229"/>
                    <a:pt x="1684" y="3248"/>
                  </a:cubicBezTo>
                  <a:cubicBezTo>
                    <a:pt x="1673" y="3267"/>
                    <a:pt x="1698" y="3273"/>
                    <a:pt x="1713" y="3306"/>
                  </a:cubicBezTo>
                  <a:cubicBezTo>
                    <a:pt x="1728" y="3338"/>
                    <a:pt x="1782" y="3340"/>
                    <a:pt x="1811" y="3340"/>
                  </a:cubicBezTo>
                  <a:cubicBezTo>
                    <a:pt x="1839" y="3340"/>
                    <a:pt x="1828" y="3383"/>
                    <a:pt x="1819" y="3400"/>
                  </a:cubicBezTo>
                  <a:cubicBezTo>
                    <a:pt x="1811" y="3418"/>
                    <a:pt x="1759" y="3431"/>
                    <a:pt x="1744" y="3412"/>
                  </a:cubicBezTo>
                  <a:cubicBezTo>
                    <a:pt x="1729" y="3393"/>
                    <a:pt x="1667" y="3412"/>
                    <a:pt x="1666" y="3388"/>
                  </a:cubicBezTo>
                  <a:cubicBezTo>
                    <a:pt x="1664" y="3365"/>
                    <a:pt x="1620" y="3329"/>
                    <a:pt x="1574" y="3337"/>
                  </a:cubicBezTo>
                  <a:cubicBezTo>
                    <a:pt x="1529" y="3344"/>
                    <a:pt x="1520" y="3315"/>
                    <a:pt x="1523" y="3279"/>
                  </a:cubicBezTo>
                  <a:cubicBezTo>
                    <a:pt x="1526" y="3244"/>
                    <a:pt x="1498" y="3223"/>
                    <a:pt x="1499" y="3207"/>
                  </a:cubicBezTo>
                  <a:cubicBezTo>
                    <a:pt x="1501" y="3191"/>
                    <a:pt x="1478" y="3158"/>
                    <a:pt x="1502" y="3142"/>
                  </a:cubicBezTo>
                  <a:cubicBezTo>
                    <a:pt x="1526" y="3126"/>
                    <a:pt x="1508" y="3101"/>
                    <a:pt x="1509" y="3079"/>
                  </a:cubicBezTo>
                  <a:cubicBezTo>
                    <a:pt x="1511" y="3056"/>
                    <a:pt x="1470" y="3023"/>
                    <a:pt x="1433" y="3023"/>
                  </a:cubicBezTo>
                  <a:cubicBezTo>
                    <a:pt x="1396" y="3023"/>
                    <a:pt x="1403" y="2986"/>
                    <a:pt x="1372" y="2978"/>
                  </a:cubicBezTo>
                  <a:cubicBezTo>
                    <a:pt x="1341" y="2971"/>
                    <a:pt x="1279" y="2919"/>
                    <a:pt x="1275" y="2897"/>
                  </a:cubicBezTo>
                  <a:cubicBezTo>
                    <a:pt x="1270" y="2875"/>
                    <a:pt x="1223" y="2872"/>
                    <a:pt x="1239" y="2865"/>
                  </a:cubicBezTo>
                  <a:cubicBezTo>
                    <a:pt x="1256" y="2857"/>
                    <a:pt x="1293" y="2868"/>
                    <a:pt x="1319" y="2894"/>
                  </a:cubicBezTo>
                  <a:cubicBezTo>
                    <a:pt x="1346" y="2921"/>
                    <a:pt x="1388" y="2944"/>
                    <a:pt x="1458" y="2953"/>
                  </a:cubicBezTo>
                  <a:cubicBezTo>
                    <a:pt x="1527" y="2962"/>
                    <a:pt x="1555" y="2994"/>
                    <a:pt x="1632" y="3008"/>
                  </a:cubicBezTo>
                  <a:cubicBezTo>
                    <a:pt x="1709" y="3021"/>
                    <a:pt x="1754" y="3030"/>
                    <a:pt x="1865" y="3046"/>
                  </a:cubicBezTo>
                  <a:cubicBezTo>
                    <a:pt x="1976" y="3062"/>
                    <a:pt x="2123" y="2950"/>
                    <a:pt x="2154" y="2919"/>
                  </a:cubicBezTo>
                  <a:cubicBezTo>
                    <a:pt x="2185" y="2888"/>
                    <a:pt x="2146" y="2825"/>
                    <a:pt x="2146" y="2801"/>
                  </a:cubicBezTo>
                  <a:cubicBezTo>
                    <a:pt x="2146" y="2778"/>
                    <a:pt x="2095" y="2775"/>
                    <a:pt x="2088" y="2757"/>
                  </a:cubicBezTo>
                  <a:cubicBezTo>
                    <a:pt x="2081" y="2739"/>
                    <a:pt x="2048" y="2707"/>
                    <a:pt x="2005" y="2707"/>
                  </a:cubicBezTo>
                  <a:cubicBezTo>
                    <a:pt x="1963" y="2707"/>
                    <a:pt x="1957" y="2658"/>
                    <a:pt x="1923" y="2661"/>
                  </a:cubicBezTo>
                  <a:cubicBezTo>
                    <a:pt x="1889" y="2664"/>
                    <a:pt x="1865" y="2646"/>
                    <a:pt x="1777" y="2587"/>
                  </a:cubicBezTo>
                  <a:cubicBezTo>
                    <a:pt x="1688" y="2528"/>
                    <a:pt x="1566" y="2485"/>
                    <a:pt x="1543" y="2496"/>
                  </a:cubicBezTo>
                  <a:cubicBezTo>
                    <a:pt x="1521" y="2506"/>
                    <a:pt x="1507" y="2512"/>
                    <a:pt x="1492" y="2490"/>
                  </a:cubicBezTo>
                  <a:cubicBezTo>
                    <a:pt x="1477" y="2468"/>
                    <a:pt x="1443" y="2471"/>
                    <a:pt x="1419" y="2488"/>
                  </a:cubicBezTo>
                  <a:cubicBezTo>
                    <a:pt x="1396" y="2506"/>
                    <a:pt x="1372" y="2472"/>
                    <a:pt x="1328" y="2482"/>
                  </a:cubicBezTo>
                  <a:cubicBezTo>
                    <a:pt x="1284" y="2493"/>
                    <a:pt x="1260" y="2463"/>
                    <a:pt x="1272" y="2450"/>
                  </a:cubicBezTo>
                  <a:cubicBezTo>
                    <a:pt x="1284" y="2437"/>
                    <a:pt x="1349" y="2448"/>
                    <a:pt x="1346" y="2426"/>
                  </a:cubicBezTo>
                  <a:cubicBezTo>
                    <a:pt x="1343" y="2404"/>
                    <a:pt x="1319" y="2426"/>
                    <a:pt x="1279" y="2400"/>
                  </a:cubicBezTo>
                  <a:cubicBezTo>
                    <a:pt x="1239" y="2373"/>
                    <a:pt x="1217" y="2391"/>
                    <a:pt x="1208" y="2413"/>
                  </a:cubicBezTo>
                  <a:cubicBezTo>
                    <a:pt x="1200" y="2435"/>
                    <a:pt x="1169" y="2429"/>
                    <a:pt x="1148" y="2410"/>
                  </a:cubicBezTo>
                  <a:cubicBezTo>
                    <a:pt x="1146" y="2408"/>
                    <a:pt x="1144" y="2407"/>
                    <a:pt x="1141" y="2405"/>
                  </a:cubicBezTo>
                  <a:cubicBezTo>
                    <a:pt x="1134" y="2442"/>
                    <a:pt x="1112" y="2446"/>
                    <a:pt x="1090" y="2441"/>
                  </a:cubicBezTo>
                  <a:cubicBezTo>
                    <a:pt x="1064" y="2435"/>
                    <a:pt x="1037" y="2479"/>
                    <a:pt x="1008" y="2479"/>
                  </a:cubicBezTo>
                  <a:cubicBezTo>
                    <a:pt x="978" y="2479"/>
                    <a:pt x="946" y="2512"/>
                    <a:pt x="940" y="2538"/>
                  </a:cubicBezTo>
                  <a:cubicBezTo>
                    <a:pt x="934" y="2565"/>
                    <a:pt x="902" y="2550"/>
                    <a:pt x="902" y="2568"/>
                  </a:cubicBezTo>
                  <a:cubicBezTo>
                    <a:pt x="902" y="2586"/>
                    <a:pt x="902" y="2603"/>
                    <a:pt x="887" y="2621"/>
                  </a:cubicBezTo>
                  <a:cubicBezTo>
                    <a:pt x="872" y="2639"/>
                    <a:pt x="887" y="2648"/>
                    <a:pt x="902" y="2677"/>
                  </a:cubicBezTo>
                  <a:cubicBezTo>
                    <a:pt x="916" y="2707"/>
                    <a:pt x="949" y="2704"/>
                    <a:pt x="964" y="2713"/>
                  </a:cubicBezTo>
                  <a:cubicBezTo>
                    <a:pt x="978" y="2721"/>
                    <a:pt x="1034" y="2769"/>
                    <a:pt x="1034" y="2786"/>
                  </a:cubicBezTo>
                  <a:cubicBezTo>
                    <a:pt x="1034" y="2804"/>
                    <a:pt x="990" y="2848"/>
                    <a:pt x="972" y="2860"/>
                  </a:cubicBezTo>
                  <a:cubicBezTo>
                    <a:pt x="955" y="2872"/>
                    <a:pt x="931" y="2901"/>
                    <a:pt x="943" y="2919"/>
                  </a:cubicBezTo>
                  <a:cubicBezTo>
                    <a:pt x="955" y="2937"/>
                    <a:pt x="1005" y="3011"/>
                    <a:pt x="1037" y="3070"/>
                  </a:cubicBezTo>
                  <a:cubicBezTo>
                    <a:pt x="1070" y="3129"/>
                    <a:pt x="1026" y="3102"/>
                    <a:pt x="1005" y="3129"/>
                  </a:cubicBezTo>
                  <a:cubicBezTo>
                    <a:pt x="984" y="3155"/>
                    <a:pt x="1014" y="3188"/>
                    <a:pt x="1019" y="3206"/>
                  </a:cubicBezTo>
                  <a:cubicBezTo>
                    <a:pt x="1026" y="3223"/>
                    <a:pt x="993" y="3220"/>
                    <a:pt x="996" y="3235"/>
                  </a:cubicBezTo>
                  <a:cubicBezTo>
                    <a:pt x="999" y="3250"/>
                    <a:pt x="1043" y="3256"/>
                    <a:pt x="1046" y="3267"/>
                  </a:cubicBezTo>
                  <a:cubicBezTo>
                    <a:pt x="1049" y="3279"/>
                    <a:pt x="1017" y="3294"/>
                    <a:pt x="1031" y="3318"/>
                  </a:cubicBezTo>
                  <a:cubicBezTo>
                    <a:pt x="1046" y="3341"/>
                    <a:pt x="1082" y="3341"/>
                    <a:pt x="1084" y="3371"/>
                  </a:cubicBezTo>
                  <a:cubicBezTo>
                    <a:pt x="1087" y="3400"/>
                    <a:pt x="1019" y="3403"/>
                    <a:pt x="1023" y="3427"/>
                  </a:cubicBezTo>
                  <a:cubicBezTo>
                    <a:pt x="1026" y="3450"/>
                    <a:pt x="1111" y="3480"/>
                    <a:pt x="1149" y="3524"/>
                  </a:cubicBezTo>
                  <a:cubicBezTo>
                    <a:pt x="1188" y="3569"/>
                    <a:pt x="1185" y="3580"/>
                    <a:pt x="1176" y="3604"/>
                  </a:cubicBezTo>
                  <a:cubicBezTo>
                    <a:pt x="1158" y="3651"/>
                    <a:pt x="1052" y="3693"/>
                    <a:pt x="1028" y="3746"/>
                  </a:cubicBezTo>
                  <a:cubicBezTo>
                    <a:pt x="1005" y="3799"/>
                    <a:pt x="916" y="3828"/>
                    <a:pt x="875" y="3870"/>
                  </a:cubicBezTo>
                  <a:cubicBezTo>
                    <a:pt x="858" y="3886"/>
                    <a:pt x="841" y="3909"/>
                    <a:pt x="827" y="3930"/>
                  </a:cubicBezTo>
                  <a:cubicBezTo>
                    <a:pt x="845" y="3926"/>
                    <a:pt x="859" y="3920"/>
                    <a:pt x="869" y="3915"/>
                  </a:cubicBezTo>
                  <a:cubicBezTo>
                    <a:pt x="893" y="3903"/>
                    <a:pt x="909" y="3961"/>
                    <a:pt x="932" y="3980"/>
                  </a:cubicBezTo>
                  <a:cubicBezTo>
                    <a:pt x="956" y="3999"/>
                    <a:pt x="1003" y="3982"/>
                    <a:pt x="1019" y="3999"/>
                  </a:cubicBezTo>
                  <a:cubicBezTo>
                    <a:pt x="1036" y="4017"/>
                    <a:pt x="1006" y="4019"/>
                    <a:pt x="972" y="4013"/>
                  </a:cubicBezTo>
                  <a:cubicBezTo>
                    <a:pt x="938" y="4007"/>
                    <a:pt x="930" y="4027"/>
                    <a:pt x="876" y="4045"/>
                  </a:cubicBezTo>
                  <a:cubicBezTo>
                    <a:pt x="837" y="4058"/>
                    <a:pt x="841" y="4072"/>
                    <a:pt x="827" y="4084"/>
                  </a:cubicBezTo>
                  <a:cubicBezTo>
                    <a:pt x="851" y="4118"/>
                    <a:pt x="819" y="4123"/>
                    <a:pt x="807" y="4149"/>
                  </a:cubicBezTo>
                  <a:cubicBezTo>
                    <a:pt x="794" y="4178"/>
                    <a:pt x="776" y="4182"/>
                    <a:pt x="774" y="4200"/>
                  </a:cubicBezTo>
                  <a:cubicBezTo>
                    <a:pt x="772" y="4218"/>
                    <a:pt x="778" y="4231"/>
                    <a:pt x="780" y="4258"/>
                  </a:cubicBezTo>
                  <a:cubicBezTo>
                    <a:pt x="783" y="4284"/>
                    <a:pt x="787" y="4289"/>
                    <a:pt x="803" y="4311"/>
                  </a:cubicBezTo>
                  <a:cubicBezTo>
                    <a:pt x="818" y="4333"/>
                    <a:pt x="789" y="4333"/>
                    <a:pt x="776" y="4344"/>
                  </a:cubicBezTo>
                  <a:cubicBezTo>
                    <a:pt x="763" y="4355"/>
                    <a:pt x="772" y="4379"/>
                    <a:pt x="789" y="4397"/>
                  </a:cubicBezTo>
                  <a:cubicBezTo>
                    <a:pt x="807" y="4415"/>
                    <a:pt x="807" y="4437"/>
                    <a:pt x="800" y="4452"/>
                  </a:cubicBezTo>
                  <a:cubicBezTo>
                    <a:pt x="794" y="4468"/>
                    <a:pt x="816" y="4495"/>
                    <a:pt x="831" y="4510"/>
                  </a:cubicBezTo>
                  <a:cubicBezTo>
                    <a:pt x="847" y="4526"/>
                    <a:pt x="845" y="4568"/>
                    <a:pt x="858" y="4579"/>
                  </a:cubicBezTo>
                  <a:cubicBezTo>
                    <a:pt x="871" y="4590"/>
                    <a:pt x="887" y="4601"/>
                    <a:pt x="911" y="4594"/>
                  </a:cubicBezTo>
                  <a:cubicBezTo>
                    <a:pt x="935" y="4587"/>
                    <a:pt x="951" y="4599"/>
                    <a:pt x="962" y="4619"/>
                  </a:cubicBezTo>
                  <a:cubicBezTo>
                    <a:pt x="973" y="4638"/>
                    <a:pt x="991" y="4630"/>
                    <a:pt x="1015" y="4619"/>
                  </a:cubicBezTo>
                  <a:cubicBezTo>
                    <a:pt x="1039" y="4607"/>
                    <a:pt x="1095" y="4638"/>
                    <a:pt x="1108" y="4645"/>
                  </a:cubicBezTo>
                  <a:cubicBezTo>
                    <a:pt x="1121" y="4652"/>
                    <a:pt x="1115" y="4689"/>
                    <a:pt x="1117" y="4714"/>
                  </a:cubicBezTo>
                  <a:cubicBezTo>
                    <a:pt x="1119" y="4738"/>
                    <a:pt x="1104" y="4769"/>
                    <a:pt x="1128" y="4785"/>
                  </a:cubicBezTo>
                  <a:cubicBezTo>
                    <a:pt x="1152" y="4800"/>
                    <a:pt x="1146" y="4835"/>
                    <a:pt x="1174" y="4846"/>
                  </a:cubicBezTo>
                  <a:cubicBezTo>
                    <a:pt x="1203" y="4858"/>
                    <a:pt x="1214" y="4897"/>
                    <a:pt x="1232" y="4902"/>
                  </a:cubicBezTo>
                  <a:cubicBezTo>
                    <a:pt x="1250" y="4906"/>
                    <a:pt x="1283" y="4933"/>
                    <a:pt x="1287" y="4953"/>
                  </a:cubicBezTo>
                  <a:cubicBezTo>
                    <a:pt x="1292" y="4973"/>
                    <a:pt x="1256" y="4990"/>
                    <a:pt x="1236" y="4999"/>
                  </a:cubicBezTo>
                  <a:cubicBezTo>
                    <a:pt x="1217" y="5008"/>
                    <a:pt x="1179" y="4973"/>
                    <a:pt x="1166" y="4988"/>
                  </a:cubicBezTo>
                  <a:cubicBezTo>
                    <a:pt x="1152" y="5004"/>
                    <a:pt x="1170" y="5032"/>
                    <a:pt x="1181" y="5081"/>
                  </a:cubicBezTo>
                  <a:cubicBezTo>
                    <a:pt x="1192" y="5130"/>
                    <a:pt x="1201" y="5134"/>
                    <a:pt x="1223" y="5134"/>
                  </a:cubicBezTo>
                  <a:cubicBezTo>
                    <a:pt x="1245" y="5134"/>
                    <a:pt x="1254" y="5119"/>
                    <a:pt x="1270" y="5110"/>
                  </a:cubicBezTo>
                  <a:cubicBezTo>
                    <a:pt x="1285" y="5101"/>
                    <a:pt x="1321" y="5114"/>
                    <a:pt x="1336" y="5108"/>
                  </a:cubicBezTo>
                  <a:cubicBezTo>
                    <a:pt x="1352" y="5101"/>
                    <a:pt x="1407" y="5099"/>
                    <a:pt x="1418" y="5117"/>
                  </a:cubicBezTo>
                  <a:cubicBezTo>
                    <a:pt x="1429" y="5134"/>
                    <a:pt x="1440" y="5176"/>
                    <a:pt x="1431" y="5192"/>
                  </a:cubicBezTo>
                  <a:cubicBezTo>
                    <a:pt x="1422" y="5207"/>
                    <a:pt x="1442" y="5225"/>
                    <a:pt x="1453" y="5247"/>
                  </a:cubicBezTo>
                  <a:cubicBezTo>
                    <a:pt x="1464" y="5269"/>
                    <a:pt x="1511" y="5258"/>
                    <a:pt x="1526" y="5265"/>
                  </a:cubicBezTo>
                  <a:cubicBezTo>
                    <a:pt x="1542" y="5272"/>
                    <a:pt x="1577" y="5320"/>
                    <a:pt x="1571" y="5342"/>
                  </a:cubicBezTo>
                  <a:cubicBezTo>
                    <a:pt x="1564" y="5364"/>
                    <a:pt x="1593" y="5369"/>
                    <a:pt x="1608" y="5362"/>
                  </a:cubicBezTo>
                  <a:cubicBezTo>
                    <a:pt x="1624" y="5356"/>
                    <a:pt x="1639" y="5373"/>
                    <a:pt x="1657" y="5384"/>
                  </a:cubicBezTo>
                  <a:cubicBezTo>
                    <a:pt x="1675" y="5395"/>
                    <a:pt x="1690" y="5391"/>
                    <a:pt x="1708" y="5380"/>
                  </a:cubicBezTo>
                  <a:cubicBezTo>
                    <a:pt x="1726" y="5369"/>
                    <a:pt x="1754" y="5360"/>
                    <a:pt x="1763" y="5376"/>
                  </a:cubicBezTo>
                  <a:cubicBezTo>
                    <a:pt x="1772" y="5391"/>
                    <a:pt x="1808" y="5420"/>
                    <a:pt x="1808" y="5429"/>
                  </a:cubicBezTo>
                  <a:cubicBezTo>
                    <a:pt x="1808" y="5437"/>
                    <a:pt x="1863" y="5429"/>
                    <a:pt x="1889" y="5442"/>
                  </a:cubicBezTo>
                  <a:cubicBezTo>
                    <a:pt x="1916" y="5455"/>
                    <a:pt x="1945" y="5449"/>
                    <a:pt x="1974" y="5464"/>
                  </a:cubicBezTo>
                  <a:cubicBezTo>
                    <a:pt x="2002" y="5480"/>
                    <a:pt x="2029" y="5482"/>
                    <a:pt x="2031" y="5500"/>
                  </a:cubicBezTo>
                  <a:cubicBezTo>
                    <a:pt x="2033" y="5517"/>
                    <a:pt x="2002" y="5533"/>
                    <a:pt x="2002" y="5542"/>
                  </a:cubicBezTo>
                  <a:cubicBezTo>
                    <a:pt x="2002" y="5550"/>
                    <a:pt x="2027" y="5557"/>
                    <a:pt x="2027" y="5570"/>
                  </a:cubicBezTo>
                  <a:cubicBezTo>
                    <a:pt x="2027" y="5584"/>
                    <a:pt x="1996" y="5584"/>
                    <a:pt x="1991" y="5595"/>
                  </a:cubicBezTo>
                  <a:cubicBezTo>
                    <a:pt x="1987" y="5606"/>
                    <a:pt x="2009" y="5621"/>
                    <a:pt x="2013" y="5632"/>
                  </a:cubicBezTo>
                  <a:cubicBezTo>
                    <a:pt x="2018" y="5643"/>
                    <a:pt x="1996" y="5681"/>
                    <a:pt x="1996" y="5692"/>
                  </a:cubicBezTo>
                  <a:cubicBezTo>
                    <a:pt x="1996" y="5703"/>
                    <a:pt x="1929" y="5690"/>
                    <a:pt x="1914" y="5690"/>
                  </a:cubicBezTo>
                  <a:cubicBezTo>
                    <a:pt x="1898" y="5690"/>
                    <a:pt x="1852" y="5741"/>
                    <a:pt x="1836" y="5743"/>
                  </a:cubicBezTo>
                  <a:cubicBezTo>
                    <a:pt x="1823" y="5745"/>
                    <a:pt x="1829" y="5769"/>
                    <a:pt x="1834" y="5790"/>
                  </a:cubicBezTo>
                  <a:cubicBezTo>
                    <a:pt x="1882" y="5781"/>
                    <a:pt x="1931" y="5777"/>
                    <a:pt x="1936" y="5788"/>
                  </a:cubicBezTo>
                  <a:cubicBezTo>
                    <a:pt x="1945" y="5806"/>
                    <a:pt x="1833" y="5853"/>
                    <a:pt x="1812" y="5860"/>
                  </a:cubicBezTo>
                  <a:cubicBezTo>
                    <a:pt x="1791" y="5868"/>
                    <a:pt x="1852" y="5899"/>
                    <a:pt x="1850" y="5916"/>
                  </a:cubicBezTo>
                  <a:cubicBezTo>
                    <a:pt x="1849" y="5934"/>
                    <a:pt x="1785" y="5939"/>
                    <a:pt x="1791" y="5974"/>
                  </a:cubicBezTo>
                  <a:cubicBezTo>
                    <a:pt x="1797" y="6009"/>
                    <a:pt x="1771" y="6017"/>
                    <a:pt x="1737" y="6017"/>
                  </a:cubicBezTo>
                  <a:cubicBezTo>
                    <a:pt x="1703" y="6017"/>
                    <a:pt x="1694" y="6037"/>
                    <a:pt x="1710" y="6040"/>
                  </a:cubicBezTo>
                  <a:cubicBezTo>
                    <a:pt x="1726" y="6043"/>
                    <a:pt x="1725" y="6088"/>
                    <a:pt x="1788" y="6104"/>
                  </a:cubicBezTo>
                  <a:cubicBezTo>
                    <a:pt x="1852" y="6120"/>
                    <a:pt x="1920" y="6179"/>
                    <a:pt x="1974" y="6238"/>
                  </a:cubicBezTo>
                  <a:cubicBezTo>
                    <a:pt x="1982" y="6246"/>
                    <a:pt x="1991" y="6253"/>
                    <a:pt x="2000" y="6259"/>
                  </a:cubicBezTo>
                  <a:cubicBezTo>
                    <a:pt x="2016" y="6249"/>
                    <a:pt x="2030" y="6242"/>
                    <a:pt x="2038" y="6241"/>
                  </a:cubicBezTo>
                  <a:cubicBezTo>
                    <a:pt x="2069" y="6237"/>
                    <a:pt x="2126" y="6254"/>
                    <a:pt x="2157" y="6276"/>
                  </a:cubicBezTo>
                  <a:cubicBezTo>
                    <a:pt x="2188" y="6299"/>
                    <a:pt x="2299" y="6272"/>
                    <a:pt x="2312" y="6290"/>
                  </a:cubicBezTo>
                  <a:cubicBezTo>
                    <a:pt x="2326" y="6307"/>
                    <a:pt x="2352" y="6330"/>
                    <a:pt x="2374" y="6330"/>
                  </a:cubicBezTo>
                  <a:cubicBezTo>
                    <a:pt x="2396" y="6330"/>
                    <a:pt x="2419" y="6374"/>
                    <a:pt x="2436" y="6361"/>
                  </a:cubicBezTo>
                  <a:cubicBezTo>
                    <a:pt x="2454" y="6347"/>
                    <a:pt x="2520" y="6347"/>
                    <a:pt x="2538" y="6347"/>
                  </a:cubicBezTo>
                  <a:cubicBezTo>
                    <a:pt x="2556" y="6347"/>
                    <a:pt x="2556" y="6361"/>
                    <a:pt x="2573" y="6361"/>
                  </a:cubicBezTo>
                  <a:cubicBezTo>
                    <a:pt x="2591" y="6361"/>
                    <a:pt x="2591" y="6427"/>
                    <a:pt x="2605" y="6423"/>
                  </a:cubicBezTo>
                  <a:cubicBezTo>
                    <a:pt x="2618" y="6418"/>
                    <a:pt x="2666" y="6462"/>
                    <a:pt x="2697" y="6467"/>
                  </a:cubicBezTo>
                  <a:cubicBezTo>
                    <a:pt x="2728" y="6471"/>
                    <a:pt x="2759" y="6524"/>
                    <a:pt x="2773" y="6520"/>
                  </a:cubicBezTo>
                  <a:cubicBezTo>
                    <a:pt x="2786" y="6516"/>
                    <a:pt x="2808" y="6542"/>
                    <a:pt x="2817" y="6520"/>
                  </a:cubicBezTo>
                  <a:cubicBezTo>
                    <a:pt x="2825" y="6499"/>
                    <a:pt x="2869" y="6509"/>
                    <a:pt x="2881" y="6473"/>
                  </a:cubicBezTo>
                  <a:cubicBezTo>
                    <a:pt x="2825" y="6404"/>
                    <a:pt x="2765" y="6328"/>
                    <a:pt x="2767" y="6299"/>
                  </a:cubicBezTo>
                  <a:cubicBezTo>
                    <a:pt x="2770" y="6248"/>
                    <a:pt x="2790" y="6216"/>
                    <a:pt x="2728" y="6163"/>
                  </a:cubicBezTo>
                  <a:cubicBezTo>
                    <a:pt x="2666" y="6110"/>
                    <a:pt x="2734" y="6074"/>
                    <a:pt x="2779" y="6018"/>
                  </a:cubicBezTo>
                  <a:cubicBezTo>
                    <a:pt x="2818" y="5968"/>
                    <a:pt x="2902" y="5946"/>
                    <a:pt x="2956" y="5910"/>
                  </a:cubicBezTo>
                  <a:cubicBezTo>
                    <a:pt x="2945" y="5903"/>
                    <a:pt x="2934" y="5896"/>
                    <a:pt x="2923" y="5891"/>
                  </a:cubicBezTo>
                  <a:cubicBezTo>
                    <a:pt x="2883" y="5874"/>
                    <a:pt x="2870" y="5856"/>
                    <a:pt x="2901" y="5847"/>
                  </a:cubicBezTo>
                  <a:cubicBezTo>
                    <a:pt x="2932" y="5838"/>
                    <a:pt x="2919" y="5820"/>
                    <a:pt x="2888" y="5785"/>
                  </a:cubicBezTo>
                  <a:cubicBezTo>
                    <a:pt x="2857" y="5750"/>
                    <a:pt x="2844" y="5714"/>
                    <a:pt x="2826" y="5714"/>
                  </a:cubicBezTo>
                  <a:cubicBezTo>
                    <a:pt x="2808" y="5714"/>
                    <a:pt x="2782" y="5710"/>
                    <a:pt x="2755" y="5719"/>
                  </a:cubicBezTo>
                  <a:cubicBezTo>
                    <a:pt x="2728" y="5727"/>
                    <a:pt x="2733" y="5696"/>
                    <a:pt x="2737" y="5666"/>
                  </a:cubicBezTo>
                  <a:cubicBezTo>
                    <a:pt x="2742" y="5635"/>
                    <a:pt x="2689" y="5639"/>
                    <a:pt x="2680" y="5626"/>
                  </a:cubicBezTo>
                  <a:cubicBezTo>
                    <a:pt x="2671" y="5612"/>
                    <a:pt x="2693" y="5568"/>
                    <a:pt x="2702" y="5564"/>
                  </a:cubicBezTo>
                  <a:cubicBezTo>
                    <a:pt x="2711" y="5559"/>
                    <a:pt x="2737" y="5546"/>
                    <a:pt x="2737" y="5533"/>
                  </a:cubicBezTo>
                  <a:cubicBezTo>
                    <a:pt x="2737" y="5519"/>
                    <a:pt x="2689" y="5515"/>
                    <a:pt x="2706" y="5484"/>
                  </a:cubicBezTo>
                  <a:cubicBezTo>
                    <a:pt x="2724" y="5453"/>
                    <a:pt x="2759" y="5453"/>
                    <a:pt x="2759" y="5422"/>
                  </a:cubicBezTo>
                  <a:cubicBezTo>
                    <a:pt x="2759" y="5391"/>
                    <a:pt x="2786" y="5364"/>
                    <a:pt x="2817" y="5387"/>
                  </a:cubicBezTo>
                  <a:cubicBezTo>
                    <a:pt x="2848" y="5409"/>
                    <a:pt x="2861" y="5466"/>
                    <a:pt x="2897" y="5453"/>
                  </a:cubicBezTo>
                  <a:cubicBezTo>
                    <a:pt x="2932" y="5440"/>
                    <a:pt x="2910" y="5409"/>
                    <a:pt x="2906" y="5391"/>
                  </a:cubicBezTo>
                  <a:cubicBezTo>
                    <a:pt x="2901" y="5373"/>
                    <a:pt x="2892" y="5347"/>
                    <a:pt x="2932" y="5338"/>
                  </a:cubicBezTo>
                  <a:cubicBezTo>
                    <a:pt x="2972" y="5329"/>
                    <a:pt x="2954" y="5289"/>
                    <a:pt x="2985" y="5289"/>
                  </a:cubicBezTo>
                  <a:cubicBezTo>
                    <a:pt x="3016" y="5289"/>
                    <a:pt x="3074" y="5249"/>
                    <a:pt x="3091" y="5240"/>
                  </a:cubicBezTo>
                  <a:cubicBezTo>
                    <a:pt x="3109" y="5232"/>
                    <a:pt x="3149" y="5210"/>
                    <a:pt x="3167" y="5218"/>
                  </a:cubicBezTo>
                  <a:cubicBezTo>
                    <a:pt x="3184" y="5227"/>
                    <a:pt x="3207" y="5249"/>
                    <a:pt x="3220" y="5218"/>
                  </a:cubicBezTo>
                  <a:cubicBezTo>
                    <a:pt x="3233" y="5187"/>
                    <a:pt x="3286" y="5201"/>
                    <a:pt x="3291" y="5218"/>
                  </a:cubicBezTo>
                  <a:cubicBezTo>
                    <a:pt x="3295" y="5236"/>
                    <a:pt x="3379" y="5236"/>
                    <a:pt x="3406" y="5254"/>
                  </a:cubicBezTo>
                  <a:cubicBezTo>
                    <a:pt x="3432" y="5272"/>
                    <a:pt x="3490" y="5307"/>
                    <a:pt x="3490" y="5325"/>
                  </a:cubicBezTo>
                  <a:cubicBezTo>
                    <a:pt x="3490" y="5342"/>
                    <a:pt x="3516" y="5369"/>
                    <a:pt x="3516" y="5338"/>
                  </a:cubicBezTo>
                  <a:cubicBezTo>
                    <a:pt x="3516" y="5307"/>
                    <a:pt x="3539" y="5316"/>
                    <a:pt x="3574" y="5338"/>
                  </a:cubicBezTo>
                  <a:cubicBezTo>
                    <a:pt x="3609" y="5360"/>
                    <a:pt x="3658" y="5351"/>
                    <a:pt x="3667" y="5329"/>
                  </a:cubicBezTo>
                  <a:cubicBezTo>
                    <a:pt x="3676" y="5307"/>
                    <a:pt x="3742" y="5280"/>
                    <a:pt x="3764" y="5298"/>
                  </a:cubicBezTo>
                  <a:cubicBezTo>
                    <a:pt x="3787" y="5316"/>
                    <a:pt x="3795" y="5329"/>
                    <a:pt x="3822" y="5303"/>
                  </a:cubicBezTo>
                  <a:cubicBezTo>
                    <a:pt x="3848" y="5276"/>
                    <a:pt x="3911" y="5280"/>
                    <a:pt x="3919" y="5307"/>
                  </a:cubicBezTo>
                  <a:cubicBezTo>
                    <a:pt x="3928" y="5333"/>
                    <a:pt x="3959" y="5338"/>
                    <a:pt x="3986" y="5338"/>
                  </a:cubicBezTo>
                  <a:cubicBezTo>
                    <a:pt x="4012" y="5338"/>
                    <a:pt x="4017" y="5378"/>
                    <a:pt x="4034" y="5369"/>
                  </a:cubicBezTo>
                  <a:cubicBezTo>
                    <a:pt x="4052" y="5360"/>
                    <a:pt x="4048" y="5316"/>
                    <a:pt x="4070" y="5320"/>
                  </a:cubicBezTo>
                  <a:cubicBezTo>
                    <a:pt x="4092" y="5325"/>
                    <a:pt x="4110" y="5351"/>
                    <a:pt x="4145" y="5351"/>
                  </a:cubicBezTo>
                  <a:cubicBezTo>
                    <a:pt x="4181" y="5351"/>
                    <a:pt x="4207" y="5342"/>
                    <a:pt x="4207" y="5316"/>
                  </a:cubicBezTo>
                  <a:cubicBezTo>
                    <a:pt x="4207" y="5289"/>
                    <a:pt x="4203" y="5245"/>
                    <a:pt x="4181" y="5245"/>
                  </a:cubicBezTo>
                  <a:cubicBezTo>
                    <a:pt x="4158" y="5245"/>
                    <a:pt x="4136" y="5223"/>
                    <a:pt x="4110" y="5223"/>
                  </a:cubicBezTo>
                  <a:cubicBezTo>
                    <a:pt x="4083" y="5223"/>
                    <a:pt x="4057" y="5178"/>
                    <a:pt x="4083" y="5170"/>
                  </a:cubicBezTo>
                  <a:cubicBezTo>
                    <a:pt x="4110" y="5161"/>
                    <a:pt x="4154" y="5139"/>
                    <a:pt x="4145" y="5117"/>
                  </a:cubicBezTo>
                  <a:cubicBezTo>
                    <a:pt x="4136" y="5094"/>
                    <a:pt x="4127" y="5050"/>
                    <a:pt x="4163" y="5046"/>
                  </a:cubicBezTo>
                  <a:cubicBezTo>
                    <a:pt x="4198" y="5041"/>
                    <a:pt x="4274" y="5041"/>
                    <a:pt x="4269" y="5028"/>
                  </a:cubicBezTo>
                  <a:cubicBezTo>
                    <a:pt x="4265" y="5015"/>
                    <a:pt x="4194" y="5006"/>
                    <a:pt x="4181" y="4984"/>
                  </a:cubicBezTo>
                  <a:cubicBezTo>
                    <a:pt x="4167" y="4962"/>
                    <a:pt x="4163" y="4908"/>
                    <a:pt x="4176" y="4900"/>
                  </a:cubicBezTo>
                  <a:cubicBezTo>
                    <a:pt x="4189" y="4891"/>
                    <a:pt x="4234" y="4904"/>
                    <a:pt x="4260" y="4895"/>
                  </a:cubicBezTo>
                  <a:cubicBezTo>
                    <a:pt x="4287" y="4886"/>
                    <a:pt x="4344" y="4908"/>
                    <a:pt x="4380" y="4882"/>
                  </a:cubicBezTo>
                  <a:cubicBezTo>
                    <a:pt x="4415" y="4855"/>
                    <a:pt x="4490" y="4851"/>
                    <a:pt x="4530" y="4851"/>
                  </a:cubicBezTo>
                  <a:cubicBezTo>
                    <a:pt x="4570" y="4851"/>
                    <a:pt x="4601" y="4824"/>
                    <a:pt x="4632" y="4820"/>
                  </a:cubicBezTo>
                  <a:cubicBezTo>
                    <a:pt x="4663" y="4815"/>
                    <a:pt x="4752" y="4802"/>
                    <a:pt x="4774" y="4793"/>
                  </a:cubicBezTo>
                  <a:cubicBezTo>
                    <a:pt x="4796" y="4785"/>
                    <a:pt x="4915" y="4767"/>
                    <a:pt x="4920" y="4745"/>
                  </a:cubicBezTo>
                  <a:cubicBezTo>
                    <a:pt x="4924" y="4723"/>
                    <a:pt x="5020" y="4705"/>
                    <a:pt x="5044" y="4716"/>
                  </a:cubicBezTo>
                  <a:cubicBezTo>
                    <a:pt x="5068" y="4727"/>
                    <a:pt x="5099" y="4736"/>
                    <a:pt x="5121" y="4727"/>
                  </a:cubicBezTo>
                  <a:cubicBezTo>
                    <a:pt x="5143" y="4718"/>
                    <a:pt x="5190" y="4742"/>
                    <a:pt x="5186" y="4767"/>
                  </a:cubicBezTo>
                  <a:cubicBezTo>
                    <a:pt x="5181" y="4791"/>
                    <a:pt x="5205" y="4818"/>
                    <a:pt x="5203" y="4838"/>
                  </a:cubicBezTo>
                  <a:cubicBezTo>
                    <a:pt x="5201" y="4858"/>
                    <a:pt x="5179" y="4864"/>
                    <a:pt x="5192" y="4880"/>
                  </a:cubicBezTo>
                  <a:cubicBezTo>
                    <a:pt x="5205" y="4895"/>
                    <a:pt x="5265" y="4884"/>
                    <a:pt x="5283" y="4864"/>
                  </a:cubicBezTo>
                  <a:cubicBezTo>
                    <a:pt x="5301" y="4844"/>
                    <a:pt x="5321" y="4873"/>
                    <a:pt x="5321" y="4889"/>
                  </a:cubicBezTo>
                  <a:cubicBezTo>
                    <a:pt x="5321" y="4904"/>
                    <a:pt x="5349" y="4915"/>
                    <a:pt x="5349" y="4895"/>
                  </a:cubicBezTo>
                  <a:cubicBezTo>
                    <a:pt x="5349" y="4875"/>
                    <a:pt x="5385" y="4889"/>
                    <a:pt x="5396" y="4902"/>
                  </a:cubicBezTo>
                  <a:cubicBezTo>
                    <a:pt x="5407" y="4915"/>
                    <a:pt x="5449" y="4886"/>
                    <a:pt x="5449" y="4908"/>
                  </a:cubicBezTo>
                  <a:cubicBezTo>
                    <a:pt x="5449" y="4931"/>
                    <a:pt x="5387" y="4948"/>
                    <a:pt x="5414" y="4973"/>
                  </a:cubicBezTo>
                  <a:cubicBezTo>
                    <a:pt x="5440" y="4997"/>
                    <a:pt x="5456" y="4944"/>
                    <a:pt x="5489" y="4955"/>
                  </a:cubicBezTo>
                  <a:cubicBezTo>
                    <a:pt x="5522" y="4966"/>
                    <a:pt x="5566" y="4917"/>
                    <a:pt x="5597" y="4911"/>
                  </a:cubicBezTo>
                  <a:cubicBezTo>
                    <a:pt x="5628" y="4904"/>
                    <a:pt x="5661" y="4875"/>
                    <a:pt x="5688" y="4860"/>
                  </a:cubicBezTo>
                  <a:cubicBezTo>
                    <a:pt x="5715" y="4844"/>
                    <a:pt x="5772" y="4849"/>
                    <a:pt x="5754" y="4866"/>
                  </a:cubicBezTo>
                  <a:cubicBezTo>
                    <a:pt x="5737" y="4884"/>
                    <a:pt x="5717" y="4917"/>
                    <a:pt x="5783" y="4942"/>
                  </a:cubicBezTo>
                  <a:cubicBezTo>
                    <a:pt x="5850" y="4966"/>
                    <a:pt x="5925" y="5094"/>
                    <a:pt x="5967" y="5159"/>
                  </a:cubicBezTo>
                  <a:cubicBezTo>
                    <a:pt x="6009" y="5223"/>
                    <a:pt x="6049" y="5338"/>
                    <a:pt x="6071" y="5338"/>
                  </a:cubicBezTo>
                  <a:cubicBezTo>
                    <a:pt x="6093" y="5338"/>
                    <a:pt x="6100" y="5280"/>
                    <a:pt x="6129" y="5274"/>
                  </a:cubicBezTo>
                  <a:cubicBezTo>
                    <a:pt x="6157" y="5267"/>
                    <a:pt x="6175" y="5322"/>
                    <a:pt x="6206" y="5329"/>
                  </a:cubicBezTo>
                  <a:cubicBezTo>
                    <a:pt x="6237" y="5336"/>
                    <a:pt x="6279" y="5353"/>
                    <a:pt x="6303" y="5345"/>
                  </a:cubicBezTo>
                  <a:cubicBezTo>
                    <a:pt x="6328" y="5336"/>
                    <a:pt x="6383" y="5305"/>
                    <a:pt x="6403" y="5316"/>
                  </a:cubicBezTo>
                  <a:cubicBezTo>
                    <a:pt x="6423" y="5327"/>
                    <a:pt x="6450" y="5327"/>
                    <a:pt x="6467" y="5369"/>
                  </a:cubicBezTo>
                  <a:cubicBezTo>
                    <a:pt x="6485" y="5411"/>
                    <a:pt x="6512" y="5420"/>
                    <a:pt x="6529" y="5420"/>
                  </a:cubicBezTo>
                  <a:cubicBezTo>
                    <a:pt x="6547" y="5420"/>
                    <a:pt x="6551" y="5440"/>
                    <a:pt x="6551" y="5457"/>
                  </a:cubicBezTo>
                  <a:cubicBezTo>
                    <a:pt x="6551" y="5475"/>
                    <a:pt x="6583" y="5499"/>
                    <a:pt x="6601" y="5499"/>
                  </a:cubicBezTo>
                  <a:cubicBezTo>
                    <a:pt x="6619" y="5499"/>
                    <a:pt x="6666" y="5493"/>
                    <a:pt x="6681" y="5484"/>
                  </a:cubicBezTo>
                  <a:cubicBezTo>
                    <a:pt x="6695" y="5475"/>
                    <a:pt x="6713" y="5466"/>
                    <a:pt x="6716" y="5487"/>
                  </a:cubicBezTo>
                  <a:cubicBezTo>
                    <a:pt x="6719" y="5508"/>
                    <a:pt x="6745" y="5540"/>
                    <a:pt x="6763" y="5540"/>
                  </a:cubicBezTo>
                  <a:cubicBezTo>
                    <a:pt x="6781" y="5540"/>
                    <a:pt x="6816" y="5555"/>
                    <a:pt x="6819" y="5540"/>
                  </a:cubicBezTo>
                  <a:cubicBezTo>
                    <a:pt x="6822" y="5525"/>
                    <a:pt x="6869" y="5517"/>
                    <a:pt x="6887" y="5514"/>
                  </a:cubicBezTo>
                  <a:cubicBezTo>
                    <a:pt x="6905" y="5511"/>
                    <a:pt x="6967" y="5499"/>
                    <a:pt x="6979" y="5472"/>
                  </a:cubicBezTo>
                  <a:cubicBezTo>
                    <a:pt x="6990" y="5446"/>
                    <a:pt x="7041" y="5446"/>
                    <a:pt x="7055" y="5428"/>
                  </a:cubicBezTo>
                  <a:cubicBezTo>
                    <a:pt x="7070" y="5410"/>
                    <a:pt x="7111" y="5401"/>
                    <a:pt x="7120" y="5384"/>
                  </a:cubicBezTo>
                  <a:cubicBezTo>
                    <a:pt x="7129" y="5366"/>
                    <a:pt x="7182" y="5369"/>
                    <a:pt x="7188" y="5354"/>
                  </a:cubicBezTo>
                  <a:cubicBezTo>
                    <a:pt x="7194" y="5339"/>
                    <a:pt x="7238" y="5336"/>
                    <a:pt x="7259" y="5342"/>
                  </a:cubicBezTo>
                  <a:cubicBezTo>
                    <a:pt x="7280" y="5348"/>
                    <a:pt x="7383" y="5369"/>
                    <a:pt x="7398" y="5366"/>
                  </a:cubicBezTo>
                  <a:cubicBezTo>
                    <a:pt x="7412" y="5363"/>
                    <a:pt x="7415" y="5419"/>
                    <a:pt x="7430" y="5422"/>
                  </a:cubicBezTo>
                  <a:cubicBezTo>
                    <a:pt x="7445" y="5425"/>
                    <a:pt x="7498" y="5466"/>
                    <a:pt x="7513" y="5455"/>
                  </a:cubicBezTo>
                  <a:cubicBezTo>
                    <a:pt x="7528" y="5443"/>
                    <a:pt x="7563" y="5431"/>
                    <a:pt x="7593" y="5449"/>
                  </a:cubicBezTo>
                  <a:cubicBezTo>
                    <a:pt x="7622" y="5466"/>
                    <a:pt x="7652" y="5490"/>
                    <a:pt x="7663" y="5469"/>
                  </a:cubicBezTo>
                  <a:cubicBezTo>
                    <a:pt x="7675" y="5449"/>
                    <a:pt x="7737" y="5440"/>
                    <a:pt x="7746" y="5428"/>
                  </a:cubicBezTo>
                  <a:cubicBezTo>
                    <a:pt x="7755" y="5416"/>
                    <a:pt x="7764" y="5381"/>
                    <a:pt x="7749" y="5369"/>
                  </a:cubicBezTo>
                  <a:cubicBezTo>
                    <a:pt x="7734" y="5357"/>
                    <a:pt x="7719" y="5310"/>
                    <a:pt x="7714" y="5286"/>
                  </a:cubicBezTo>
                  <a:cubicBezTo>
                    <a:pt x="7708" y="5263"/>
                    <a:pt x="7749" y="5257"/>
                    <a:pt x="7755" y="5236"/>
                  </a:cubicBezTo>
                  <a:cubicBezTo>
                    <a:pt x="7761" y="5215"/>
                    <a:pt x="7796" y="5212"/>
                    <a:pt x="7808" y="5201"/>
                  </a:cubicBezTo>
                  <a:cubicBezTo>
                    <a:pt x="7820" y="5189"/>
                    <a:pt x="7823" y="5162"/>
                    <a:pt x="7843" y="5168"/>
                  </a:cubicBezTo>
                  <a:cubicBezTo>
                    <a:pt x="7864" y="5174"/>
                    <a:pt x="7908" y="5189"/>
                    <a:pt x="7917" y="5198"/>
                  </a:cubicBezTo>
                  <a:cubicBezTo>
                    <a:pt x="7926" y="5207"/>
                    <a:pt x="7959" y="5212"/>
                    <a:pt x="7979" y="5212"/>
                  </a:cubicBezTo>
                  <a:cubicBezTo>
                    <a:pt x="8000" y="5212"/>
                    <a:pt x="8032" y="5230"/>
                    <a:pt x="8053" y="5242"/>
                  </a:cubicBezTo>
                  <a:cubicBezTo>
                    <a:pt x="8074" y="5254"/>
                    <a:pt x="8139" y="5254"/>
                    <a:pt x="8150" y="5272"/>
                  </a:cubicBezTo>
                  <a:cubicBezTo>
                    <a:pt x="8162" y="5289"/>
                    <a:pt x="8147" y="5339"/>
                    <a:pt x="8162" y="5357"/>
                  </a:cubicBezTo>
                  <a:cubicBezTo>
                    <a:pt x="8177" y="5375"/>
                    <a:pt x="8212" y="5413"/>
                    <a:pt x="8224" y="5404"/>
                  </a:cubicBezTo>
                  <a:cubicBezTo>
                    <a:pt x="8236" y="5395"/>
                    <a:pt x="8292" y="5434"/>
                    <a:pt x="8313" y="5431"/>
                  </a:cubicBezTo>
                  <a:cubicBezTo>
                    <a:pt x="8333" y="5428"/>
                    <a:pt x="8366" y="5395"/>
                    <a:pt x="8384" y="5395"/>
                  </a:cubicBezTo>
                  <a:cubicBezTo>
                    <a:pt x="8401" y="5395"/>
                    <a:pt x="8457" y="5381"/>
                    <a:pt x="8475" y="5384"/>
                  </a:cubicBezTo>
                  <a:cubicBezTo>
                    <a:pt x="8493" y="5387"/>
                    <a:pt x="8558" y="5410"/>
                    <a:pt x="8567" y="5404"/>
                  </a:cubicBezTo>
                  <a:cubicBezTo>
                    <a:pt x="8575" y="5398"/>
                    <a:pt x="8634" y="5407"/>
                    <a:pt x="8643" y="5425"/>
                  </a:cubicBezTo>
                  <a:cubicBezTo>
                    <a:pt x="8652" y="5443"/>
                    <a:pt x="8726" y="5443"/>
                    <a:pt x="8726" y="5463"/>
                  </a:cubicBezTo>
                  <a:cubicBezTo>
                    <a:pt x="8726" y="5484"/>
                    <a:pt x="8767" y="5496"/>
                    <a:pt x="8779" y="5519"/>
                  </a:cubicBezTo>
                  <a:cubicBezTo>
                    <a:pt x="8791" y="5543"/>
                    <a:pt x="8888" y="5528"/>
                    <a:pt x="8906" y="5543"/>
                  </a:cubicBezTo>
                  <a:cubicBezTo>
                    <a:pt x="8924" y="5558"/>
                    <a:pt x="9036" y="5555"/>
                    <a:pt x="9039" y="5543"/>
                  </a:cubicBezTo>
                  <a:cubicBezTo>
                    <a:pt x="9042" y="5531"/>
                    <a:pt x="9148" y="5525"/>
                    <a:pt x="9169" y="5511"/>
                  </a:cubicBezTo>
                  <a:cubicBezTo>
                    <a:pt x="9189" y="5496"/>
                    <a:pt x="9245" y="5502"/>
                    <a:pt x="9248" y="5481"/>
                  </a:cubicBezTo>
                  <a:cubicBezTo>
                    <a:pt x="9251" y="5460"/>
                    <a:pt x="9304" y="5446"/>
                    <a:pt x="9328" y="5428"/>
                  </a:cubicBezTo>
                  <a:cubicBezTo>
                    <a:pt x="9352" y="5410"/>
                    <a:pt x="9446" y="5413"/>
                    <a:pt x="9452" y="5434"/>
                  </a:cubicBezTo>
                  <a:cubicBezTo>
                    <a:pt x="9458" y="5455"/>
                    <a:pt x="9514" y="5460"/>
                    <a:pt x="9538" y="5452"/>
                  </a:cubicBezTo>
                  <a:cubicBezTo>
                    <a:pt x="9561" y="5443"/>
                    <a:pt x="9623" y="5455"/>
                    <a:pt x="9632" y="5475"/>
                  </a:cubicBezTo>
                  <a:cubicBezTo>
                    <a:pt x="9641" y="5496"/>
                    <a:pt x="9712" y="5508"/>
                    <a:pt x="9729" y="5502"/>
                  </a:cubicBezTo>
                  <a:cubicBezTo>
                    <a:pt x="9747" y="5496"/>
                    <a:pt x="9803" y="5455"/>
                    <a:pt x="9824" y="5452"/>
                  </a:cubicBezTo>
                  <a:cubicBezTo>
                    <a:pt x="9845" y="5449"/>
                    <a:pt x="9874" y="5428"/>
                    <a:pt x="9868" y="5407"/>
                  </a:cubicBezTo>
                  <a:cubicBezTo>
                    <a:pt x="9862" y="5387"/>
                    <a:pt x="9909" y="5328"/>
                    <a:pt x="9915" y="5304"/>
                  </a:cubicBezTo>
                  <a:cubicBezTo>
                    <a:pt x="9921" y="5280"/>
                    <a:pt x="9963" y="5215"/>
                    <a:pt x="9977" y="5210"/>
                  </a:cubicBezTo>
                  <a:cubicBezTo>
                    <a:pt x="9992" y="5204"/>
                    <a:pt x="10025" y="5177"/>
                    <a:pt x="10022" y="5159"/>
                  </a:cubicBezTo>
                  <a:cubicBezTo>
                    <a:pt x="10019" y="5142"/>
                    <a:pt x="10010" y="5089"/>
                    <a:pt x="9992" y="5089"/>
                  </a:cubicBezTo>
                  <a:cubicBezTo>
                    <a:pt x="9974" y="5089"/>
                    <a:pt x="9942" y="5092"/>
                    <a:pt x="9983" y="5035"/>
                  </a:cubicBezTo>
                  <a:cubicBezTo>
                    <a:pt x="10025" y="4979"/>
                    <a:pt x="10098" y="4994"/>
                    <a:pt x="10110" y="4994"/>
                  </a:cubicBezTo>
                  <a:cubicBezTo>
                    <a:pt x="10122" y="4994"/>
                    <a:pt x="10216" y="4970"/>
                    <a:pt x="10258" y="4982"/>
                  </a:cubicBezTo>
                  <a:cubicBezTo>
                    <a:pt x="10299" y="4994"/>
                    <a:pt x="10326" y="4976"/>
                    <a:pt x="10370" y="5000"/>
                  </a:cubicBezTo>
                  <a:cubicBezTo>
                    <a:pt x="10414" y="5024"/>
                    <a:pt x="10476" y="5015"/>
                    <a:pt x="10491" y="5035"/>
                  </a:cubicBezTo>
                  <a:cubicBezTo>
                    <a:pt x="10506" y="5056"/>
                    <a:pt x="10565" y="5074"/>
                    <a:pt x="10556" y="5109"/>
                  </a:cubicBezTo>
                  <a:cubicBezTo>
                    <a:pt x="10547" y="5145"/>
                    <a:pt x="10588" y="5124"/>
                    <a:pt x="10603" y="5201"/>
                  </a:cubicBezTo>
                  <a:cubicBezTo>
                    <a:pt x="10618" y="5277"/>
                    <a:pt x="10653" y="5283"/>
                    <a:pt x="10662" y="5319"/>
                  </a:cubicBezTo>
                  <a:cubicBezTo>
                    <a:pt x="10671" y="5354"/>
                    <a:pt x="10718" y="5419"/>
                    <a:pt x="10712" y="5440"/>
                  </a:cubicBezTo>
                  <a:cubicBezTo>
                    <a:pt x="10706" y="5460"/>
                    <a:pt x="10700" y="5493"/>
                    <a:pt x="10751" y="5496"/>
                  </a:cubicBezTo>
                  <a:cubicBezTo>
                    <a:pt x="10801" y="5499"/>
                    <a:pt x="10836" y="5537"/>
                    <a:pt x="10848" y="5531"/>
                  </a:cubicBezTo>
                  <a:cubicBezTo>
                    <a:pt x="10860" y="5525"/>
                    <a:pt x="10919" y="5546"/>
                    <a:pt x="10948" y="5576"/>
                  </a:cubicBezTo>
                  <a:cubicBezTo>
                    <a:pt x="10978" y="5605"/>
                    <a:pt x="11022" y="5590"/>
                    <a:pt x="11019" y="5623"/>
                  </a:cubicBezTo>
                  <a:cubicBezTo>
                    <a:pt x="11016" y="5655"/>
                    <a:pt x="11043" y="5682"/>
                    <a:pt x="11040" y="5708"/>
                  </a:cubicBezTo>
                  <a:cubicBezTo>
                    <a:pt x="11037" y="5735"/>
                    <a:pt x="11096" y="5753"/>
                    <a:pt x="11137" y="5747"/>
                  </a:cubicBezTo>
                  <a:cubicBezTo>
                    <a:pt x="11179" y="5741"/>
                    <a:pt x="11208" y="5761"/>
                    <a:pt x="11226" y="5726"/>
                  </a:cubicBezTo>
                  <a:cubicBezTo>
                    <a:pt x="11244" y="5691"/>
                    <a:pt x="11303" y="5705"/>
                    <a:pt x="11323" y="5691"/>
                  </a:cubicBezTo>
                  <a:cubicBezTo>
                    <a:pt x="11344" y="5676"/>
                    <a:pt x="11406" y="5658"/>
                    <a:pt x="11403" y="5711"/>
                  </a:cubicBezTo>
                  <a:cubicBezTo>
                    <a:pt x="11400" y="5764"/>
                    <a:pt x="11435" y="5776"/>
                    <a:pt x="11406" y="5794"/>
                  </a:cubicBezTo>
                  <a:cubicBezTo>
                    <a:pt x="11376" y="5812"/>
                    <a:pt x="11362" y="5888"/>
                    <a:pt x="11353" y="5921"/>
                  </a:cubicBezTo>
                  <a:cubicBezTo>
                    <a:pt x="11344" y="5953"/>
                    <a:pt x="11300" y="5962"/>
                    <a:pt x="11294" y="5998"/>
                  </a:cubicBezTo>
                  <a:cubicBezTo>
                    <a:pt x="11288" y="6033"/>
                    <a:pt x="11246" y="6036"/>
                    <a:pt x="11246" y="6063"/>
                  </a:cubicBezTo>
                  <a:cubicBezTo>
                    <a:pt x="11246" y="6089"/>
                    <a:pt x="11187" y="6083"/>
                    <a:pt x="11158" y="6063"/>
                  </a:cubicBezTo>
                  <a:cubicBezTo>
                    <a:pt x="11128" y="6042"/>
                    <a:pt x="11099" y="6101"/>
                    <a:pt x="11075" y="6101"/>
                  </a:cubicBezTo>
                  <a:cubicBezTo>
                    <a:pt x="11052" y="6101"/>
                    <a:pt x="11055" y="6151"/>
                    <a:pt x="11060" y="6172"/>
                  </a:cubicBezTo>
                  <a:cubicBezTo>
                    <a:pt x="11067" y="6192"/>
                    <a:pt x="11052" y="6219"/>
                    <a:pt x="11067" y="6254"/>
                  </a:cubicBezTo>
                  <a:cubicBezTo>
                    <a:pt x="11074" y="6273"/>
                    <a:pt x="11070" y="6309"/>
                    <a:pt x="11074" y="6350"/>
                  </a:cubicBezTo>
                  <a:cubicBezTo>
                    <a:pt x="11109" y="6324"/>
                    <a:pt x="11142" y="6305"/>
                    <a:pt x="11156" y="6305"/>
                  </a:cubicBezTo>
                  <a:cubicBezTo>
                    <a:pt x="11193" y="6305"/>
                    <a:pt x="11230" y="6368"/>
                    <a:pt x="11272" y="6369"/>
                  </a:cubicBezTo>
                  <a:cubicBezTo>
                    <a:pt x="11313" y="6371"/>
                    <a:pt x="11500" y="6245"/>
                    <a:pt x="11502" y="6225"/>
                  </a:cubicBezTo>
                  <a:cubicBezTo>
                    <a:pt x="11503" y="6204"/>
                    <a:pt x="11613" y="6099"/>
                    <a:pt x="11664" y="6045"/>
                  </a:cubicBezTo>
                  <a:cubicBezTo>
                    <a:pt x="11716" y="5990"/>
                    <a:pt x="11784" y="5911"/>
                    <a:pt x="11810" y="5849"/>
                  </a:cubicBezTo>
                  <a:cubicBezTo>
                    <a:pt x="11827" y="5810"/>
                    <a:pt x="11899" y="5736"/>
                    <a:pt x="11916" y="5707"/>
                  </a:cubicBezTo>
                  <a:cubicBezTo>
                    <a:pt x="11934" y="5677"/>
                    <a:pt x="11946" y="5674"/>
                    <a:pt x="11978" y="5605"/>
                  </a:cubicBezTo>
                  <a:cubicBezTo>
                    <a:pt x="12011" y="5536"/>
                    <a:pt x="12011" y="5354"/>
                    <a:pt x="12021" y="5342"/>
                  </a:cubicBezTo>
                  <a:cubicBezTo>
                    <a:pt x="12032" y="5331"/>
                    <a:pt x="12026" y="5300"/>
                    <a:pt x="12040" y="5280"/>
                  </a:cubicBezTo>
                  <a:cubicBezTo>
                    <a:pt x="12055" y="5261"/>
                    <a:pt x="12048" y="5235"/>
                    <a:pt x="12077" y="5210"/>
                  </a:cubicBezTo>
                  <a:cubicBezTo>
                    <a:pt x="12107" y="5185"/>
                    <a:pt x="12101" y="5162"/>
                    <a:pt x="12094" y="5143"/>
                  </a:cubicBezTo>
                  <a:cubicBezTo>
                    <a:pt x="12086" y="5124"/>
                    <a:pt x="12095" y="5081"/>
                    <a:pt x="12088" y="5068"/>
                  </a:cubicBezTo>
                  <a:cubicBezTo>
                    <a:pt x="12080" y="5055"/>
                    <a:pt x="12082" y="5049"/>
                    <a:pt x="12099" y="5038"/>
                  </a:cubicBezTo>
                  <a:cubicBezTo>
                    <a:pt x="12117" y="5028"/>
                    <a:pt x="12088" y="5001"/>
                    <a:pt x="12063" y="4990"/>
                  </a:cubicBezTo>
                  <a:cubicBezTo>
                    <a:pt x="12037" y="4978"/>
                    <a:pt x="12005" y="4968"/>
                    <a:pt x="12002" y="4939"/>
                  </a:cubicBezTo>
                  <a:cubicBezTo>
                    <a:pt x="11999" y="4911"/>
                    <a:pt x="11956" y="4878"/>
                    <a:pt x="11924" y="4880"/>
                  </a:cubicBezTo>
                  <a:cubicBezTo>
                    <a:pt x="11891" y="4883"/>
                    <a:pt x="11831" y="4863"/>
                    <a:pt x="11838" y="4883"/>
                  </a:cubicBezTo>
                  <a:cubicBezTo>
                    <a:pt x="11846" y="4904"/>
                    <a:pt x="11835" y="4922"/>
                    <a:pt x="11819" y="4917"/>
                  </a:cubicBezTo>
                  <a:cubicBezTo>
                    <a:pt x="11803" y="4913"/>
                    <a:pt x="11795" y="4926"/>
                    <a:pt x="11776" y="4956"/>
                  </a:cubicBezTo>
                  <a:cubicBezTo>
                    <a:pt x="11757" y="4985"/>
                    <a:pt x="11689" y="4988"/>
                    <a:pt x="11720" y="4960"/>
                  </a:cubicBezTo>
                  <a:cubicBezTo>
                    <a:pt x="11751" y="4932"/>
                    <a:pt x="11710" y="4931"/>
                    <a:pt x="11716" y="4901"/>
                  </a:cubicBezTo>
                  <a:cubicBezTo>
                    <a:pt x="11722" y="4872"/>
                    <a:pt x="11747" y="4842"/>
                    <a:pt x="11713" y="4861"/>
                  </a:cubicBezTo>
                  <a:cubicBezTo>
                    <a:pt x="11679" y="4880"/>
                    <a:pt x="11679" y="4926"/>
                    <a:pt x="11651" y="4932"/>
                  </a:cubicBezTo>
                  <a:cubicBezTo>
                    <a:pt x="11623" y="4938"/>
                    <a:pt x="11632" y="4852"/>
                    <a:pt x="11639" y="4830"/>
                  </a:cubicBezTo>
                  <a:cubicBezTo>
                    <a:pt x="11646" y="4808"/>
                    <a:pt x="11587" y="4832"/>
                    <a:pt x="11525" y="4827"/>
                  </a:cubicBezTo>
                  <a:cubicBezTo>
                    <a:pt x="11463" y="4823"/>
                    <a:pt x="11480" y="4780"/>
                    <a:pt x="11530" y="4753"/>
                  </a:cubicBezTo>
                  <a:cubicBezTo>
                    <a:pt x="11580" y="4727"/>
                    <a:pt x="11571" y="4702"/>
                    <a:pt x="11596" y="4692"/>
                  </a:cubicBezTo>
                  <a:cubicBezTo>
                    <a:pt x="11621" y="4681"/>
                    <a:pt x="11686" y="4638"/>
                    <a:pt x="11725" y="4616"/>
                  </a:cubicBezTo>
                  <a:cubicBezTo>
                    <a:pt x="11763" y="4594"/>
                    <a:pt x="11770" y="4569"/>
                    <a:pt x="11779" y="4544"/>
                  </a:cubicBezTo>
                  <a:cubicBezTo>
                    <a:pt x="11788" y="4519"/>
                    <a:pt x="11859" y="4488"/>
                    <a:pt x="11922" y="4436"/>
                  </a:cubicBezTo>
                  <a:cubicBezTo>
                    <a:pt x="11986" y="4385"/>
                    <a:pt x="12017" y="4355"/>
                    <a:pt x="12032" y="4324"/>
                  </a:cubicBezTo>
                  <a:cubicBezTo>
                    <a:pt x="12046" y="4293"/>
                    <a:pt x="12141" y="4255"/>
                    <a:pt x="12142" y="4231"/>
                  </a:cubicBezTo>
                  <a:cubicBezTo>
                    <a:pt x="12144" y="4207"/>
                    <a:pt x="12254" y="4148"/>
                    <a:pt x="12330" y="4134"/>
                  </a:cubicBezTo>
                  <a:cubicBezTo>
                    <a:pt x="12405" y="4119"/>
                    <a:pt x="12524" y="4138"/>
                    <a:pt x="12547" y="4160"/>
                  </a:cubicBezTo>
                  <a:cubicBezTo>
                    <a:pt x="12569" y="4182"/>
                    <a:pt x="12585" y="4174"/>
                    <a:pt x="12598" y="4159"/>
                  </a:cubicBezTo>
                  <a:cubicBezTo>
                    <a:pt x="12612" y="4144"/>
                    <a:pt x="12641" y="4151"/>
                    <a:pt x="12691" y="4157"/>
                  </a:cubicBezTo>
                  <a:cubicBezTo>
                    <a:pt x="12741" y="4163"/>
                    <a:pt x="12753" y="4134"/>
                    <a:pt x="12787" y="4144"/>
                  </a:cubicBezTo>
                  <a:cubicBezTo>
                    <a:pt x="12821" y="4154"/>
                    <a:pt x="12849" y="4160"/>
                    <a:pt x="12870" y="4120"/>
                  </a:cubicBezTo>
                  <a:cubicBezTo>
                    <a:pt x="12890" y="4081"/>
                    <a:pt x="12988" y="4088"/>
                    <a:pt x="13010" y="4104"/>
                  </a:cubicBezTo>
                  <a:cubicBezTo>
                    <a:pt x="13032" y="4121"/>
                    <a:pt x="13050" y="4143"/>
                    <a:pt x="13085" y="4119"/>
                  </a:cubicBezTo>
                  <a:cubicBezTo>
                    <a:pt x="13121" y="4095"/>
                    <a:pt x="13121" y="4150"/>
                    <a:pt x="13155" y="4154"/>
                  </a:cubicBezTo>
                  <a:cubicBezTo>
                    <a:pt x="13189" y="4159"/>
                    <a:pt x="13166" y="4188"/>
                    <a:pt x="13137" y="4185"/>
                  </a:cubicBezTo>
                  <a:cubicBezTo>
                    <a:pt x="13107" y="4182"/>
                    <a:pt x="13070" y="4200"/>
                    <a:pt x="13104" y="4219"/>
                  </a:cubicBezTo>
                  <a:cubicBezTo>
                    <a:pt x="13138" y="4238"/>
                    <a:pt x="13178" y="4202"/>
                    <a:pt x="13205" y="4205"/>
                  </a:cubicBezTo>
                  <a:cubicBezTo>
                    <a:pt x="13231" y="4207"/>
                    <a:pt x="13273" y="4210"/>
                    <a:pt x="13310" y="4187"/>
                  </a:cubicBezTo>
                  <a:cubicBezTo>
                    <a:pt x="13347" y="4163"/>
                    <a:pt x="13357" y="4206"/>
                    <a:pt x="13380" y="4185"/>
                  </a:cubicBezTo>
                  <a:cubicBezTo>
                    <a:pt x="13404" y="4165"/>
                    <a:pt x="13457" y="4159"/>
                    <a:pt x="13484" y="4160"/>
                  </a:cubicBezTo>
                  <a:cubicBezTo>
                    <a:pt x="13510" y="4162"/>
                    <a:pt x="13488" y="4129"/>
                    <a:pt x="13444" y="4129"/>
                  </a:cubicBezTo>
                  <a:cubicBezTo>
                    <a:pt x="13400" y="4129"/>
                    <a:pt x="13401" y="4106"/>
                    <a:pt x="13437" y="4045"/>
                  </a:cubicBezTo>
                  <a:cubicBezTo>
                    <a:pt x="13472" y="3985"/>
                    <a:pt x="13540" y="3952"/>
                    <a:pt x="13583" y="3915"/>
                  </a:cubicBezTo>
                  <a:cubicBezTo>
                    <a:pt x="13625" y="3879"/>
                    <a:pt x="13656" y="3896"/>
                    <a:pt x="13656" y="3872"/>
                  </a:cubicBezTo>
                  <a:cubicBezTo>
                    <a:pt x="13656" y="3849"/>
                    <a:pt x="13677" y="3782"/>
                    <a:pt x="13710" y="3781"/>
                  </a:cubicBezTo>
                  <a:cubicBezTo>
                    <a:pt x="13742" y="3779"/>
                    <a:pt x="13823" y="3794"/>
                    <a:pt x="13873" y="3766"/>
                  </a:cubicBezTo>
                  <a:cubicBezTo>
                    <a:pt x="13923" y="3738"/>
                    <a:pt x="13919" y="3787"/>
                    <a:pt x="13940" y="3794"/>
                  </a:cubicBezTo>
                  <a:cubicBezTo>
                    <a:pt x="13960" y="3802"/>
                    <a:pt x="13988" y="3752"/>
                    <a:pt x="14012" y="3766"/>
                  </a:cubicBezTo>
                  <a:cubicBezTo>
                    <a:pt x="14036" y="3781"/>
                    <a:pt x="13977" y="3816"/>
                    <a:pt x="13963" y="3859"/>
                  </a:cubicBezTo>
                  <a:cubicBezTo>
                    <a:pt x="13950" y="3902"/>
                    <a:pt x="13994" y="3886"/>
                    <a:pt x="14019" y="3898"/>
                  </a:cubicBezTo>
                  <a:cubicBezTo>
                    <a:pt x="14044" y="3909"/>
                    <a:pt x="13987" y="3927"/>
                    <a:pt x="13993" y="3939"/>
                  </a:cubicBezTo>
                  <a:cubicBezTo>
                    <a:pt x="13999" y="3951"/>
                    <a:pt x="14049" y="3951"/>
                    <a:pt x="14114" y="3886"/>
                  </a:cubicBezTo>
                  <a:cubicBezTo>
                    <a:pt x="14179" y="3821"/>
                    <a:pt x="14238" y="3803"/>
                    <a:pt x="14279" y="3808"/>
                  </a:cubicBezTo>
                  <a:cubicBezTo>
                    <a:pt x="14321" y="3812"/>
                    <a:pt x="14297" y="3771"/>
                    <a:pt x="14300" y="3710"/>
                  </a:cubicBezTo>
                  <a:cubicBezTo>
                    <a:pt x="14303" y="3650"/>
                    <a:pt x="14430" y="3632"/>
                    <a:pt x="14471" y="3650"/>
                  </a:cubicBezTo>
                  <a:cubicBezTo>
                    <a:pt x="14512" y="3667"/>
                    <a:pt x="14509" y="3684"/>
                    <a:pt x="14469" y="3673"/>
                  </a:cubicBezTo>
                  <a:cubicBezTo>
                    <a:pt x="14430" y="3663"/>
                    <a:pt x="14393" y="3698"/>
                    <a:pt x="14394" y="3749"/>
                  </a:cubicBezTo>
                  <a:cubicBezTo>
                    <a:pt x="14396" y="3799"/>
                    <a:pt x="14359" y="3815"/>
                    <a:pt x="14378" y="3834"/>
                  </a:cubicBezTo>
                  <a:cubicBezTo>
                    <a:pt x="14397" y="3853"/>
                    <a:pt x="14350" y="3858"/>
                    <a:pt x="14349" y="3879"/>
                  </a:cubicBezTo>
                  <a:cubicBezTo>
                    <a:pt x="14347" y="3899"/>
                    <a:pt x="14349" y="3915"/>
                    <a:pt x="14319" y="3924"/>
                  </a:cubicBezTo>
                  <a:cubicBezTo>
                    <a:pt x="14290" y="3933"/>
                    <a:pt x="14191" y="3943"/>
                    <a:pt x="14188" y="3982"/>
                  </a:cubicBezTo>
                  <a:cubicBezTo>
                    <a:pt x="14185" y="4020"/>
                    <a:pt x="14132" y="4025"/>
                    <a:pt x="14106" y="4072"/>
                  </a:cubicBezTo>
                  <a:cubicBezTo>
                    <a:pt x="14081" y="4119"/>
                    <a:pt x="13985" y="4147"/>
                    <a:pt x="13922" y="4241"/>
                  </a:cubicBezTo>
                  <a:cubicBezTo>
                    <a:pt x="13859" y="4336"/>
                    <a:pt x="13758" y="4336"/>
                    <a:pt x="13758" y="4354"/>
                  </a:cubicBezTo>
                  <a:cubicBezTo>
                    <a:pt x="13758" y="4371"/>
                    <a:pt x="13689" y="4370"/>
                    <a:pt x="13665" y="4373"/>
                  </a:cubicBezTo>
                  <a:cubicBezTo>
                    <a:pt x="13642" y="4376"/>
                    <a:pt x="13687" y="4433"/>
                    <a:pt x="13631" y="4494"/>
                  </a:cubicBezTo>
                  <a:cubicBezTo>
                    <a:pt x="13575" y="4554"/>
                    <a:pt x="13538" y="4638"/>
                    <a:pt x="13540" y="4723"/>
                  </a:cubicBezTo>
                  <a:cubicBezTo>
                    <a:pt x="13541" y="4807"/>
                    <a:pt x="13569" y="5049"/>
                    <a:pt x="13594" y="5092"/>
                  </a:cubicBezTo>
                  <a:cubicBezTo>
                    <a:pt x="13620" y="5134"/>
                    <a:pt x="13605" y="5239"/>
                    <a:pt x="13625" y="5261"/>
                  </a:cubicBezTo>
                  <a:cubicBezTo>
                    <a:pt x="13646" y="5283"/>
                    <a:pt x="13639" y="5320"/>
                    <a:pt x="13652" y="5333"/>
                  </a:cubicBezTo>
                  <a:cubicBezTo>
                    <a:pt x="13665" y="5347"/>
                    <a:pt x="13720" y="5274"/>
                    <a:pt x="13757" y="5243"/>
                  </a:cubicBezTo>
                  <a:cubicBezTo>
                    <a:pt x="13794" y="5212"/>
                    <a:pt x="13782" y="5202"/>
                    <a:pt x="13807" y="5186"/>
                  </a:cubicBezTo>
                  <a:cubicBezTo>
                    <a:pt x="13832" y="5170"/>
                    <a:pt x="13822" y="5102"/>
                    <a:pt x="13829" y="5084"/>
                  </a:cubicBezTo>
                  <a:cubicBezTo>
                    <a:pt x="13836" y="5066"/>
                    <a:pt x="13882" y="5058"/>
                    <a:pt x="13897" y="5038"/>
                  </a:cubicBezTo>
                  <a:cubicBezTo>
                    <a:pt x="13912" y="5019"/>
                    <a:pt x="13950" y="5031"/>
                    <a:pt x="13971" y="5024"/>
                  </a:cubicBezTo>
                  <a:cubicBezTo>
                    <a:pt x="13991" y="5016"/>
                    <a:pt x="13969" y="4968"/>
                    <a:pt x="13962" y="4939"/>
                  </a:cubicBezTo>
                  <a:cubicBezTo>
                    <a:pt x="13954" y="4911"/>
                    <a:pt x="14022" y="4873"/>
                    <a:pt x="14058" y="4848"/>
                  </a:cubicBezTo>
                  <a:cubicBezTo>
                    <a:pt x="14093" y="4823"/>
                    <a:pt x="14137" y="4864"/>
                    <a:pt x="14177" y="4827"/>
                  </a:cubicBezTo>
                  <a:cubicBezTo>
                    <a:pt x="14217" y="4790"/>
                    <a:pt x="14174" y="4748"/>
                    <a:pt x="14160" y="4728"/>
                  </a:cubicBezTo>
                  <a:cubicBezTo>
                    <a:pt x="14145" y="4709"/>
                    <a:pt x="14199" y="4616"/>
                    <a:pt x="14230" y="4607"/>
                  </a:cubicBezTo>
                  <a:cubicBezTo>
                    <a:pt x="14261" y="4599"/>
                    <a:pt x="14278" y="4630"/>
                    <a:pt x="14307" y="4603"/>
                  </a:cubicBezTo>
                  <a:cubicBezTo>
                    <a:pt x="14337" y="4576"/>
                    <a:pt x="14281" y="4534"/>
                    <a:pt x="14260" y="4537"/>
                  </a:cubicBezTo>
                  <a:cubicBezTo>
                    <a:pt x="14239" y="4540"/>
                    <a:pt x="14232" y="4461"/>
                    <a:pt x="14281" y="4424"/>
                  </a:cubicBezTo>
                  <a:cubicBezTo>
                    <a:pt x="14329" y="4388"/>
                    <a:pt x="14310" y="4380"/>
                    <a:pt x="14278" y="4371"/>
                  </a:cubicBezTo>
                  <a:cubicBezTo>
                    <a:pt x="14245" y="4362"/>
                    <a:pt x="14239" y="4374"/>
                    <a:pt x="14214" y="4376"/>
                  </a:cubicBezTo>
                  <a:cubicBezTo>
                    <a:pt x="14189" y="4377"/>
                    <a:pt x="14164" y="4324"/>
                    <a:pt x="14202" y="4272"/>
                  </a:cubicBezTo>
                  <a:cubicBezTo>
                    <a:pt x="14241" y="4221"/>
                    <a:pt x="14278" y="4227"/>
                    <a:pt x="14287" y="4184"/>
                  </a:cubicBezTo>
                  <a:cubicBezTo>
                    <a:pt x="14295" y="4141"/>
                    <a:pt x="14349" y="4081"/>
                    <a:pt x="14362" y="4058"/>
                  </a:cubicBezTo>
                  <a:cubicBezTo>
                    <a:pt x="14375" y="4036"/>
                    <a:pt x="14428" y="4058"/>
                    <a:pt x="14449" y="4054"/>
                  </a:cubicBezTo>
                  <a:cubicBezTo>
                    <a:pt x="14469" y="4050"/>
                    <a:pt x="14462" y="4094"/>
                    <a:pt x="14487" y="4072"/>
                  </a:cubicBezTo>
                  <a:cubicBezTo>
                    <a:pt x="14512" y="4050"/>
                    <a:pt x="14554" y="3976"/>
                    <a:pt x="14588" y="3976"/>
                  </a:cubicBezTo>
                  <a:cubicBezTo>
                    <a:pt x="14622" y="3976"/>
                    <a:pt x="14599" y="4030"/>
                    <a:pt x="14608" y="4063"/>
                  </a:cubicBezTo>
                  <a:cubicBezTo>
                    <a:pt x="14617" y="4095"/>
                    <a:pt x="14636" y="4054"/>
                    <a:pt x="14701" y="4010"/>
                  </a:cubicBezTo>
                  <a:cubicBezTo>
                    <a:pt x="14766" y="3965"/>
                    <a:pt x="14908" y="3970"/>
                    <a:pt x="14951" y="3991"/>
                  </a:cubicBezTo>
                  <a:cubicBezTo>
                    <a:pt x="14993" y="4011"/>
                    <a:pt x="15001" y="4060"/>
                    <a:pt x="15024" y="4054"/>
                  </a:cubicBezTo>
                  <a:cubicBezTo>
                    <a:pt x="15060" y="4045"/>
                    <a:pt x="15030" y="4005"/>
                    <a:pt x="15066" y="3995"/>
                  </a:cubicBezTo>
                  <a:cubicBezTo>
                    <a:pt x="15101" y="3985"/>
                    <a:pt x="15163" y="3948"/>
                    <a:pt x="15210" y="3914"/>
                  </a:cubicBezTo>
                  <a:cubicBezTo>
                    <a:pt x="15258" y="3880"/>
                    <a:pt x="15244" y="3905"/>
                    <a:pt x="15269" y="3874"/>
                  </a:cubicBezTo>
                  <a:cubicBezTo>
                    <a:pt x="15294" y="3843"/>
                    <a:pt x="15320" y="3856"/>
                    <a:pt x="15327" y="3836"/>
                  </a:cubicBezTo>
                  <a:cubicBezTo>
                    <a:pt x="15334" y="3815"/>
                    <a:pt x="15402" y="3781"/>
                    <a:pt x="15495" y="3760"/>
                  </a:cubicBezTo>
                  <a:cubicBezTo>
                    <a:pt x="15588" y="3740"/>
                    <a:pt x="15709" y="3678"/>
                    <a:pt x="15703" y="3659"/>
                  </a:cubicBezTo>
                  <a:cubicBezTo>
                    <a:pt x="15697" y="3639"/>
                    <a:pt x="15739" y="3630"/>
                    <a:pt x="15743" y="3650"/>
                  </a:cubicBezTo>
                  <a:cubicBezTo>
                    <a:pt x="15748" y="3669"/>
                    <a:pt x="15783" y="3661"/>
                    <a:pt x="15832" y="3672"/>
                  </a:cubicBezTo>
                  <a:cubicBezTo>
                    <a:pt x="15880" y="3682"/>
                    <a:pt x="15903" y="3701"/>
                    <a:pt x="15941" y="3663"/>
                  </a:cubicBezTo>
                  <a:cubicBezTo>
                    <a:pt x="15979" y="3625"/>
                    <a:pt x="15936" y="3611"/>
                    <a:pt x="15938" y="3582"/>
                  </a:cubicBezTo>
                  <a:cubicBezTo>
                    <a:pt x="15939" y="3552"/>
                    <a:pt x="15871" y="3521"/>
                    <a:pt x="15880" y="3490"/>
                  </a:cubicBezTo>
                  <a:cubicBezTo>
                    <a:pt x="15889" y="3459"/>
                    <a:pt x="15830" y="3377"/>
                    <a:pt x="15812" y="3393"/>
                  </a:cubicBezTo>
                  <a:cubicBezTo>
                    <a:pt x="15795" y="3409"/>
                    <a:pt x="15753" y="3380"/>
                    <a:pt x="15753" y="3356"/>
                  </a:cubicBezTo>
                  <a:cubicBezTo>
                    <a:pt x="15753" y="3332"/>
                    <a:pt x="15750" y="3304"/>
                    <a:pt x="15722" y="3322"/>
                  </a:cubicBezTo>
                  <a:cubicBezTo>
                    <a:pt x="15694" y="3340"/>
                    <a:pt x="15647" y="3331"/>
                    <a:pt x="15638" y="3304"/>
                  </a:cubicBezTo>
                  <a:cubicBezTo>
                    <a:pt x="15629" y="3278"/>
                    <a:pt x="15693" y="3259"/>
                    <a:pt x="15737" y="3276"/>
                  </a:cubicBezTo>
                  <a:cubicBezTo>
                    <a:pt x="15781" y="3294"/>
                    <a:pt x="15768" y="3312"/>
                    <a:pt x="15790" y="3325"/>
                  </a:cubicBezTo>
                  <a:cubicBezTo>
                    <a:pt x="15812" y="3338"/>
                    <a:pt x="15873" y="3332"/>
                    <a:pt x="15904" y="3318"/>
                  </a:cubicBezTo>
                  <a:cubicBezTo>
                    <a:pt x="15935" y="3303"/>
                    <a:pt x="16022" y="3275"/>
                    <a:pt x="16037" y="3250"/>
                  </a:cubicBezTo>
                  <a:cubicBezTo>
                    <a:pt x="16052" y="3225"/>
                    <a:pt x="16035" y="3213"/>
                    <a:pt x="16065" y="3198"/>
                  </a:cubicBezTo>
                  <a:cubicBezTo>
                    <a:pt x="16094" y="3183"/>
                    <a:pt x="16072" y="3152"/>
                    <a:pt x="16047" y="3139"/>
                  </a:cubicBezTo>
                  <a:cubicBezTo>
                    <a:pt x="16022" y="3126"/>
                    <a:pt x="16028" y="3090"/>
                    <a:pt x="16054" y="3090"/>
                  </a:cubicBezTo>
                  <a:cubicBezTo>
                    <a:pt x="16081" y="3090"/>
                    <a:pt x="16074" y="3059"/>
                    <a:pt x="16091" y="3058"/>
                  </a:cubicBezTo>
                  <a:cubicBezTo>
                    <a:pt x="16109" y="3056"/>
                    <a:pt x="16112" y="3071"/>
                    <a:pt x="16145" y="3055"/>
                  </a:cubicBezTo>
                  <a:cubicBezTo>
                    <a:pt x="16177" y="3039"/>
                    <a:pt x="16146" y="3080"/>
                    <a:pt x="16131" y="3108"/>
                  </a:cubicBezTo>
                  <a:cubicBezTo>
                    <a:pt x="16117" y="3136"/>
                    <a:pt x="16162" y="3160"/>
                    <a:pt x="16167" y="3176"/>
                  </a:cubicBezTo>
                  <a:cubicBezTo>
                    <a:pt x="16171" y="3192"/>
                    <a:pt x="16235" y="3198"/>
                    <a:pt x="16270" y="3179"/>
                  </a:cubicBezTo>
                  <a:cubicBezTo>
                    <a:pt x="16305" y="3160"/>
                    <a:pt x="16419" y="3203"/>
                    <a:pt x="16426" y="3231"/>
                  </a:cubicBezTo>
                  <a:cubicBezTo>
                    <a:pt x="16434" y="3259"/>
                    <a:pt x="16450" y="3293"/>
                    <a:pt x="16497" y="3316"/>
                  </a:cubicBezTo>
                  <a:cubicBezTo>
                    <a:pt x="16544" y="3340"/>
                    <a:pt x="16587" y="3329"/>
                    <a:pt x="16596" y="3352"/>
                  </a:cubicBezTo>
                  <a:cubicBezTo>
                    <a:pt x="16605" y="3374"/>
                    <a:pt x="16623" y="3385"/>
                    <a:pt x="16649" y="3380"/>
                  </a:cubicBezTo>
                  <a:cubicBezTo>
                    <a:pt x="16676" y="3374"/>
                    <a:pt x="16691" y="3403"/>
                    <a:pt x="16710" y="3385"/>
                  </a:cubicBezTo>
                  <a:cubicBezTo>
                    <a:pt x="16729" y="3368"/>
                    <a:pt x="16739" y="3396"/>
                    <a:pt x="16764" y="3374"/>
                  </a:cubicBezTo>
                  <a:cubicBezTo>
                    <a:pt x="16789" y="3352"/>
                    <a:pt x="16710" y="3337"/>
                    <a:pt x="16720" y="3319"/>
                  </a:cubicBezTo>
                  <a:cubicBezTo>
                    <a:pt x="16730" y="3301"/>
                    <a:pt x="16747" y="3332"/>
                    <a:pt x="16769" y="3331"/>
                  </a:cubicBezTo>
                  <a:cubicBezTo>
                    <a:pt x="16791" y="3329"/>
                    <a:pt x="16763" y="3287"/>
                    <a:pt x="16779" y="3282"/>
                  </a:cubicBezTo>
                  <a:cubicBezTo>
                    <a:pt x="16795" y="3278"/>
                    <a:pt x="16782" y="3189"/>
                    <a:pt x="16764" y="3183"/>
                  </a:cubicBezTo>
                  <a:cubicBezTo>
                    <a:pt x="16747" y="3177"/>
                    <a:pt x="16761" y="3146"/>
                    <a:pt x="16795" y="3172"/>
                  </a:cubicBezTo>
                  <a:cubicBezTo>
                    <a:pt x="16829" y="3197"/>
                    <a:pt x="16882" y="3195"/>
                    <a:pt x="16907" y="3195"/>
                  </a:cubicBezTo>
                  <a:cubicBezTo>
                    <a:pt x="16933" y="3195"/>
                    <a:pt x="16909" y="3172"/>
                    <a:pt x="16884" y="3167"/>
                  </a:cubicBezTo>
                  <a:cubicBezTo>
                    <a:pt x="16859" y="3163"/>
                    <a:pt x="16888" y="3142"/>
                    <a:pt x="16906" y="3158"/>
                  </a:cubicBezTo>
                  <a:cubicBezTo>
                    <a:pt x="16924" y="3175"/>
                    <a:pt x="16958" y="3182"/>
                    <a:pt x="16961" y="3164"/>
                  </a:cubicBezTo>
                  <a:cubicBezTo>
                    <a:pt x="16964" y="3146"/>
                    <a:pt x="16981" y="3108"/>
                    <a:pt x="17012" y="3110"/>
                  </a:cubicBezTo>
                  <a:cubicBezTo>
                    <a:pt x="17043" y="3111"/>
                    <a:pt x="17054" y="3093"/>
                    <a:pt x="17024" y="3083"/>
                  </a:cubicBezTo>
                  <a:close/>
                  <a:moveTo>
                    <a:pt x="8794" y="5019"/>
                  </a:moveTo>
                  <a:cubicBezTo>
                    <a:pt x="8710" y="5094"/>
                    <a:pt x="8541" y="5112"/>
                    <a:pt x="8541" y="5174"/>
                  </a:cubicBezTo>
                  <a:cubicBezTo>
                    <a:pt x="8541" y="5236"/>
                    <a:pt x="8338" y="5267"/>
                    <a:pt x="8320" y="5240"/>
                  </a:cubicBezTo>
                  <a:cubicBezTo>
                    <a:pt x="8305" y="5217"/>
                    <a:pt x="8471" y="5210"/>
                    <a:pt x="8510" y="5121"/>
                  </a:cubicBezTo>
                  <a:cubicBezTo>
                    <a:pt x="8550" y="5032"/>
                    <a:pt x="8701" y="4987"/>
                    <a:pt x="8776" y="4869"/>
                  </a:cubicBezTo>
                  <a:cubicBezTo>
                    <a:pt x="8829" y="4785"/>
                    <a:pt x="8873" y="4656"/>
                    <a:pt x="8904" y="4665"/>
                  </a:cubicBezTo>
                  <a:cubicBezTo>
                    <a:pt x="8935" y="4674"/>
                    <a:pt x="8878" y="4944"/>
                    <a:pt x="8794" y="5019"/>
                  </a:cubicBezTo>
                  <a:close/>
                  <a:moveTo>
                    <a:pt x="9169" y="1553"/>
                  </a:moveTo>
                  <a:cubicBezTo>
                    <a:pt x="9157" y="1576"/>
                    <a:pt x="9093" y="1578"/>
                    <a:pt x="9110" y="1600"/>
                  </a:cubicBezTo>
                  <a:cubicBezTo>
                    <a:pt x="9139" y="1638"/>
                    <a:pt x="9287" y="1618"/>
                    <a:pt x="9290" y="1570"/>
                  </a:cubicBezTo>
                  <a:cubicBezTo>
                    <a:pt x="9293" y="1523"/>
                    <a:pt x="9180" y="1529"/>
                    <a:pt x="9169" y="1553"/>
                  </a:cubicBezTo>
                  <a:close/>
                  <a:moveTo>
                    <a:pt x="3794" y="95"/>
                  </a:moveTo>
                  <a:cubicBezTo>
                    <a:pt x="3865" y="95"/>
                    <a:pt x="3844" y="50"/>
                    <a:pt x="3891" y="56"/>
                  </a:cubicBezTo>
                  <a:cubicBezTo>
                    <a:pt x="3939" y="62"/>
                    <a:pt x="4000" y="59"/>
                    <a:pt x="3977" y="30"/>
                  </a:cubicBezTo>
                  <a:cubicBezTo>
                    <a:pt x="3953" y="0"/>
                    <a:pt x="3782" y="12"/>
                    <a:pt x="3800" y="36"/>
                  </a:cubicBezTo>
                  <a:cubicBezTo>
                    <a:pt x="3818" y="59"/>
                    <a:pt x="3661" y="50"/>
                    <a:pt x="3664" y="59"/>
                  </a:cubicBezTo>
                  <a:cubicBezTo>
                    <a:pt x="3670" y="77"/>
                    <a:pt x="3723" y="95"/>
                    <a:pt x="3794" y="95"/>
                  </a:cubicBezTo>
                  <a:close/>
                  <a:moveTo>
                    <a:pt x="3428" y="292"/>
                  </a:moveTo>
                  <a:cubicBezTo>
                    <a:pt x="3428" y="245"/>
                    <a:pt x="3274" y="297"/>
                    <a:pt x="3304" y="307"/>
                  </a:cubicBezTo>
                  <a:cubicBezTo>
                    <a:pt x="3331" y="316"/>
                    <a:pt x="3428" y="340"/>
                    <a:pt x="3428" y="292"/>
                  </a:cubicBezTo>
                  <a:close/>
                  <a:moveTo>
                    <a:pt x="3809" y="254"/>
                  </a:moveTo>
                  <a:cubicBezTo>
                    <a:pt x="3818" y="278"/>
                    <a:pt x="3794" y="281"/>
                    <a:pt x="3735" y="281"/>
                  </a:cubicBezTo>
                  <a:cubicBezTo>
                    <a:pt x="3676" y="281"/>
                    <a:pt x="3645" y="314"/>
                    <a:pt x="3676" y="340"/>
                  </a:cubicBezTo>
                  <a:cubicBezTo>
                    <a:pt x="3711" y="369"/>
                    <a:pt x="3868" y="357"/>
                    <a:pt x="3894" y="322"/>
                  </a:cubicBezTo>
                  <a:cubicBezTo>
                    <a:pt x="3921" y="286"/>
                    <a:pt x="3989" y="316"/>
                    <a:pt x="4000" y="281"/>
                  </a:cubicBezTo>
                  <a:cubicBezTo>
                    <a:pt x="4012" y="245"/>
                    <a:pt x="3800" y="230"/>
                    <a:pt x="3809" y="254"/>
                  </a:cubicBezTo>
                  <a:close/>
                  <a:moveTo>
                    <a:pt x="4313" y="198"/>
                  </a:moveTo>
                  <a:cubicBezTo>
                    <a:pt x="4334" y="171"/>
                    <a:pt x="4275" y="171"/>
                    <a:pt x="4269" y="145"/>
                  </a:cubicBezTo>
                  <a:cubicBezTo>
                    <a:pt x="4263" y="118"/>
                    <a:pt x="4098" y="112"/>
                    <a:pt x="4107" y="142"/>
                  </a:cubicBezTo>
                  <a:cubicBezTo>
                    <a:pt x="4116" y="171"/>
                    <a:pt x="3992" y="203"/>
                    <a:pt x="4030" y="233"/>
                  </a:cubicBezTo>
                  <a:cubicBezTo>
                    <a:pt x="4101" y="289"/>
                    <a:pt x="4293" y="224"/>
                    <a:pt x="4313" y="198"/>
                  </a:cubicBezTo>
                  <a:close/>
                  <a:moveTo>
                    <a:pt x="3844" y="151"/>
                  </a:moveTo>
                  <a:cubicBezTo>
                    <a:pt x="3853" y="89"/>
                    <a:pt x="3750" y="139"/>
                    <a:pt x="3673" y="106"/>
                  </a:cubicBezTo>
                  <a:cubicBezTo>
                    <a:pt x="3596" y="74"/>
                    <a:pt x="3551" y="76"/>
                    <a:pt x="3602" y="121"/>
                  </a:cubicBezTo>
                  <a:cubicBezTo>
                    <a:pt x="3626" y="142"/>
                    <a:pt x="3471" y="158"/>
                    <a:pt x="3496" y="183"/>
                  </a:cubicBezTo>
                  <a:cubicBezTo>
                    <a:pt x="3552" y="239"/>
                    <a:pt x="3835" y="213"/>
                    <a:pt x="3844" y="151"/>
                  </a:cubicBezTo>
                  <a:close/>
                  <a:moveTo>
                    <a:pt x="3404" y="1789"/>
                  </a:moveTo>
                  <a:cubicBezTo>
                    <a:pt x="3407" y="1818"/>
                    <a:pt x="3390" y="1839"/>
                    <a:pt x="3334" y="1839"/>
                  </a:cubicBezTo>
                  <a:cubicBezTo>
                    <a:pt x="3277" y="1839"/>
                    <a:pt x="3360" y="1874"/>
                    <a:pt x="3366" y="1907"/>
                  </a:cubicBezTo>
                  <a:cubicBezTo>
                    <a:pt x="3372" y="1939"/>
                    <a:pt x="3310" y="1916"/>
                    <a:pt x="3307" y="1966"/>
                  </a:cubicBezTo>
                  <a:cubicBezTo>
                    <a:pt x="3304" y="2016"/>
                    <a:pt x="3198" y="1966"/>
                    <a:pt x="3183" y="2031"/>
                  </a:cubicBezTo>
                  <a:cubicBezTo>
                    <a:pt x="3168" y="2096"/>
                    <a:pt x="3236" y="2087"/>
                    <a:pt x="3283" y="2090"/>
                  </a:cubicBezTo>
                  <a:cubicBezTo>
                    <a:pt x="3331" y="2093"/>
                    <a:pt x="3266" y="2137"/>
                    <a:pt x="3301" y="2164"/>
                  </a:cubicBezTo>
                  <a:cubicBezTo>
                    <a:pt x="3336" y="2190"/>
                    <a:pt x="3363" y="2181"/>
                    <a:pt x="3339" y="2131"/>
                  </a:cubicBezTo>
                  <a:cubicBezTo>
                    <a:pt x="3316" y="2081"/>
                    <a:pt x="3463" y="2149"/>
                    <a:pt x="3419" y="2187"/>
                  </a:cubicBezTo>
                  <a:cubicBezTo>
                    <a:pt x="3375" y="2226"/>
                    <a:pt x="3490" y="2255"/>
                    <a:pt x="3546" y="2258"/>
                  </a:cubicBezTo>
                  <a:cubicBezTo>
                    <a:pt x="3602" y="2261"/>
                    <a:pt x="3801" y="2304"/>
                    <a:pt x="3806" y="2258"/>
                  </a:cubicBezTo>
                  <a:cubicBezTo>
                    <a:pt x="3809" y="2229"/>
                    <a:pt x="3732" y="2202"/>
                    <a:pt x="3670" y="2137"/>
                  </a:cubicBezTo>
                  <a:cubicBezTo>
                    <a:pt x="3608" y="2072"/>
                    <a:pt x="3564" y="1966"/>
                    <a:pt x="3635" y="1922"/>
                  </a:cubicBezTo>
                  <a:cubicBezTo>
                    <a:pt x="3705" y="1877"/>
                    <a:pt x="3643" y="1857"/>
                    <a:pt x="3714" y="1806"/>
                  </a:cubicBezTo>
                  <a:cubicBezTo>
                    <a:pt x="3785" y="1756"/>
                    <a:pt x="3744" y="1709"/>
                    <a:pt x="3803" y="1703"/>
                  </a:cubicBezTo>
                  <a:cubicBezTo>
                    <a:pt x="3862" y="1697"/>
                    <a:pt x="3797" y="1644"/>
                    <a:pt x="3856" y="1635"/>
                  </a:cubicBezTo>
                  <a:cubicBezTo>
                    <a:pt x="3915" y="1626"/>
                    <a:pt x="3927" y="1561"/>
                    <a:pt x="3918" y="1538"/>
                  </a:cubicBezTo>
                  <a:cubicBezTo>
                    <a:pt x="3909" y="1514"/>
                    <a:pt x="3980" y="1541"/>
                    <a:pt x="4012" y="1505"/>
                  </a:cubicBezTo>
                  <a:cubicBezTo>
                    <a:pt x="4045" y="1470"/>
                    <a:pt x="4122" y="1494"/>
                    <a:pt x="4145" y="1443"/>
                  </a:cubicBezTo>
                  <a:cubicBezTo>
                    <a:pt x="4169" y="1393"/>
                    <a:pt x="4508" y="1278"/>
                    <a:pt x="4700" y="1234"/>
                  </a:cubicBezTo>
                  <a:cubicBezTo>
                    <a:pt x="4892" y="1190"/>
                    <a:pt x="5025" y="1110"/>
                    <a:pt x="4957" y="1057"/>
                  </a:cubicBezTo>
                  <a:cubicBezTo>
                    <a:pt x="4889" y="1004"/>
                    <a:pt x="4697" y="1077"/>
                    <a:pt x="4650" y="1116"/>
                  </a:cubicBezTo>
                  <a:cubicBezTo>
                    <a:pt x="4603" y="1154"/>
                    <a:pt x="4535" y="1128"/>
                    <a:pt x="4488" y="1154"/>
                  </a:cubicBezTo>
                  <a:cubicBezTo>
                    <a:pt x="4440" y="1181"/>
                    <a:pt x="4340" y="1204"/>
                    <a:pt x="4290" y="1172"/>
                  </a:cubicBezTo>
                  <a:cubicBezTo>
                    <a:pt x="4240" y="1139"/>
                    <a:pt x="4181" y="1210"/>
                    <a:pt x="4142" y="1207"/>
                  </a:cubicBezTo>
                  <a:cubicBezTo>
                    <a:pt x="4104" y="1204"/>
                    <a:pt x="4060" y="1246"/>
                    <a:pt x="4018" y="1243"/>
                  </a:cubicBezTo>
                  <a:cubicBezTo>
                    <a:pt x="3977" y="1240"/>
                    <a:pt x="3894" y="1275"/>
                    <a:pt x="3888" y="1299"/>
                  </a:cubicBezTo>
                  <a:cubicBezTo>
                    <a:pt x="3882" y="1322"/>
                    <a:pt x="3812" y="1317"/>
                    <a:pt x="3812" y="1346"/>
                  </a:cubicBezTo>
                  <a:cubicBezTo>
                    <a:pt x="3812" y="1376"/>
                    <a:pt x="3756" y="1402"/>
                    <a:pt x="3726" y="1376"/>
                  </a:cubicBezTo>
                  <a:cubicBezTo>
                    <a:pt x="3697" y="1349"/>
                    <a:pt x="3661" y="1405"/>
                    <a:pt x="3702" y="1443"/>
                  </a:cubicBezTo>
                  <a:cubicBezTo>
                    <a:pt x="3744" y="1482"/>
                    <a:pt x="3626" y="1485"/>
                    <a:pt x="3646" y="1508"/>
                  </a:cubicBezTo>
                  <a:cubicBezTo>
                    <a:pt x="3667" y="1532"/>
                    <a:pt x="3602" y="1547"/>
                    <a:pt x="3617" y="1573"/>
                  </a:cubicBezTo>
                  <a:cubicBezTo>
                    <a:pt x="3632" y="1600"/>
                    <a:pt x="3575" y="1609"/>
                    <a:pt x="3531" y="1618"/>
                  </a:cubicBezTo>
                  <a:cubicBezTo>
                    <a:pt x="3487" y="1626"/>
                    <a:pt x="3463" y="1685"/>
                    <a:pt x="3519" y="1688"/>
                  </a:cubicBezTo>
                  <a:cubicBezTo>
                    <a:pt x="3576" y="1691"/>
                    <a:pt x="3487" y="1700"/>
                    <a:pt x="3493" y="1745"/>
                  </a:cubicBezTo>
                  <a:cubicBezTo>
                    <a:pt x="3499" y="1789"/>
                    <a:pt x="3401" y="1759"/>
                    <a:pt x="3404" y="17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12269788" y="8315325"/>
              <a:ext cx="876300" cy="920750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13049250" y="8699500"/>
              <a:ext cx="77788" cy="100012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13098463" y="9093200"/>
              <a:ext cx="509588" cy="819150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13066713" y="8628063"/>
              <a:ext cx="520700" cy="527050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13219113" y="9048750"/>
              <a:ext cx="158750" cy="369887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19491325" y="9583738"/>
              <a:ext cx="158750" cy="123825"/>
            </a:xfrm>
            <a:custGeom>
              <a:avLst/>
              <a:gdLst>
                <a:gd name="T0" fmla="*/ 6 w 331"/>
                <a:gd name="T1" fmla="*/ 37 h 261"/>
                <a:gd name="T2" fmla="*/ 295 w 331"/>
                <a:gd name="T3" fmla="*/ 237 h 261"/>
                <a:gd name="T4" fmla="*/ 6 w 331"/>
                <a:gd name="T5" fmla="*/ 3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261">
                  <a:moveTo>
                    <a:pt x="6" y="37"/>
                  </a:moveTo>
                  <a:cubicBezTo>
                    <a:pt x="0" y="0"/>
                    <a:pt x="331" y="214"/>
                    <a:pt x="295" y="237"/>
                  </a:cubicBezTo>
                  <a:cubicBezTo>
                    <a:pt x="260" y="261"/>
                    <a:pt x="12" y="72"/>
                    <a:pt x="6" y="3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14916150" y="6499225"/>
              <a:ext cx="366713" cy="247650"/>
            </a:xfrm>
            <a:custGeom>
              <a:avLst/>
              <a:gdLst>
                <a:gd name="T0" fmla="*/ 626 w 767"/>
                <a:gd name="T1" fmla="*/ 419 h 516"/>
                <a:gd name="T2" fmla="*/ 664 w 767"/>
                <a:gd name="T3" fmla="*/ 447 h 516"/>
                <a:gd name="T4" fmla="*/ 734 w 767"/>
                <a:gd name="T5" fmla="*/ 469 h 516"/>
                <a:gd name="T6" fmla="*/ 767 w 767"/>
                <a:gd name="T7" fmla="*/ 463 h 516"/>
                <a:gd name="T8" fmla="*/ 748 w 767"/>
                <a:gd name="T9" fmla="*/ 328 h 516"/>
                <a:gd name="T10" fmla="*/ 649 w 767"/>
                <a:gd name="T11" fmla="*/ 265 h 516"/>
                <a:gd name="T12" fmla="*/ 633 w 767"/>
                <a:gd name="T13" fmla="*/ 179 h 516"/>
                <a:gd name="T14" fmla="*/ 503 w 767"/>
                <a:gd name="T15" fmla="*/ 187 h 516"/>
                <a:gd name="T16" fmla="*/ 421 w 767"/>
                <a:gd name="T17" fmla="*/ 171 h 516"/>
                <a:gd name="T18" fmla="*/ 330 w 767"/>
                <a:gd name="T19" fmla="*/ 167 h 516"/>
                <a:gd name="T20" fmla="*/ 188 w 767"/>
                <a:gd name="T21" fmla="*/ 155 h 516"/>
                <a:gd name="T22" fmla="*/ 259 w 767"/>
                <a:gd name="T23" fmla="*/ 96 h 516"/>
                <a:gd name="T24" fmla="*/ 290 w 767"/>
                <a:gd name="T25" fmla="*/ 97 h 516"/>
                <a:gd name="T26" fmla="*/ 325 w 767"/>
                <a:gd name="T27" fmla="*/ 15 h 516"/>
                <a:gd name="T28" fmla="*/ 257 w 767"/>
                <a:gd name="T29" fmla="*/ 30 h 516"/>
                <a:gd name="T30" fmla="*/ 180 w 767"/>
                <a:gd name="T31" fmla="*/ 47 h 516"/>
                <a:gd name="T32" fmla="*/ 133 w 767"/>
                <a:gd name="T33" fmla="*/ 101 h 516"/>
                <a:gd name="T34" fmla="*/ 101 w 767"/>
                <a:gd name="T35" fmla="*/ 157 h 516"/>
                <a:gd name="T36" fmla="*/ 6 w 767"/>
                <a:gd name="T37" fmla="*/ 192 h 516"/>
                <a:gd name="T38" fmla="*/ 68 w 767"/>
                <a:gd name="T39" fmla="*/ 269 h 516"/>
                <a:gd name="T40" fmla="*/ 80 w 767"/>
                <a:gd name="T41" fmla="*/ 357 h 516"/>
                <a:gd name="T42" fmla="*/ 39 w 767"/>
                <a:gd name="T43" fmla="*/ 462 h 516"/>
                <a:gd name="T44" fmla="*/ 86 w 767"/>
                <a:gd name="T45" fmla="*/ 466 h 516"/>
                <a:gd name="T46" fmla="*/ 188 w 767"/>
                <a:gd name="T47" fmla="*/ 439 h 516"/>
                <a:gd name="T48" fmla="*/ 283 w 767"/>
                <a:gd name="T49" fmla="*/ 392 h 516"/>
                <a:gd name="T50" fmla="*/ 373 w 767"/>
                <a:gd name="T51" fmla="*/ 305 h 516"/>
                <a:gd name="T52" fmla="*/ 413 w 767"/>
                <a:gd name="T53" fmla="*/ 388 h 516"/>
                <a:gd name="T54" fmla="*/ 417 w 767"/>
                <a:gd name="T55" fmla="*/ 506 h 516"/>
                <a:gd name="T56" fmla="*/ 464 w 767"/>
                <a:gd name="T57" fmla="*/ 508 h 516"/>
                <a:gd name="T58" fmla="*/ 517 w 767"/>
                <a:gd name="T59" fmla="*/ 490 h 516"/>
                <a:gd name="T60" fmla="*/ 626 w 767"/>
                <a:gd name="T61" fmla="*/ 4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516">
                  <a:moveTo>
                    <a:pt x="626" y="419"/>
                  </a:moveTo>
                  <a:cubicBezTo>
                    <a:pt x="648" y="432"/>
                    <a:pt x="644" y="450"/>
                    <a:pt x="664" y="447"/>
                  </a:cubicBezTo>
                  <a:cubicBezTo>
                    <a:pt x="681" y="444"/>
                    <a:pt x="717" y="452"/>
                    <a:pt x="734" y="469"/>
                  </a:cubicBezTo>
                  <a:cubicBezTo>
                    <a:pt x="752" y="464"/>
                    <a:pt x="767" y="463"/>
                    <a:pt x="767" y="463"/>
                  </a:cubicBezTo>
                  <a:cubicBezTo>
                    <a:pt x="767" y="463"/>
                    <a:pt x="752" y="360"/>
                    <a:pt x="748" y="328"/>
                  </a:cubicBezTo>
                  <a:cubicBezTo>
                    <a:pt x="744" y="297"/>
                    <a:pt x="649" y="265"/>
                    <a:pt x="649" y="265"/>
                  </a:cubicBezTo>
                  <a:cubicBezTo>
                    <a:pt x="633" y="179"/>
                    <a:pt x="633" y="179"/>
                    <a:pt x="633" y="179"/>
                  </a:cubicBezTo>
                  <a:cubicBezTo>
                    <a:pt x="633" y="179"/>
                    <a:pt x="523" y="195"/>
                    <a:pt x="503" y="187"/>
                  </a:cubicBezTo>
                  <a:cubicBezTo>
                    <a:pt x="484" y="179"/>
                    <a:pt x="440" y="198"/>
                    <a:pt x="421" y="171"/>
                  </a:cubicBezTo>
                  <a:cubicBezTo>
                    <a:pt x="401" y="143"/>
                    <a:pt x="365" y="191"/>
                    <a:pt x="330" y="167"/>
                  </a:cubicBezTo>
                  <a:cubicBezTo>
                    <a:pt x="294" y="143"/>
                    <a:pt x="192" y="175"/>
                    <a:pt x="188" y="155"/>
                  </a:cubicBezTo>
                  <a:cubicBezTo>
                    <a:pt x="184" y="135"/>
                    <a:pt x="231" y="92"/>
                    <a:pt x="259" y="96"/>
                  </a:cubicBezTo>
                  <a:cubicBezTo>
                    <a:pt x="266" y="97"/>
                    <a:pt x="277" y="97"/>
                    <a:pt x="290" y="97"/>
                  </a:cubicBezTo>
                  <a:cubicBezTo>
                    <a:pt x="303" y="76"/>
                    <a:pt x="332" y="27"/>
                    <a:pt x="325" y="15"/>
                  </a:cubicBezTo>
                  <a:cubicBezTo>
                    <a:pt x="316" y="0"/>
                    <a:pt x="281" y="12"/>
                    <a:pt x="257" y="30"/>
                  </a:cubicBezTo>
                  <a:cubicBezTo>
                    <a:pt x="233" y="47"/>
                    <a:pt x="189" y="21"/>
                    <a:pt x="180" y="47"/>
                  </a:cubicBezTo>
                  <a:cubicBezTo>
                    <a:pt x="171" y="74"/>
                    <a:pt x="160" y="101"/>
                    <a:pt x="133" y="101"/>
                  </a:cubicBezTo>
                  <a:cubicBezTo>
                    <a:pt x="107" y="101"/>
                    <a:pt x="127" y="145"/>
                    <a:pt x="101" y="157"/>
                  </a:cubicBezTo>
                  <a:cubicBezTo>
                    <a:pt x="74" y="168"/>
                    <a:pt x="12" y="165"/>
                    <a:pt x="6" y="192"/>
                  </a:cubicBezTo>
                  <a:cubicBezTo>
                    <a:pt x="0" y="219"/>
                    <a:pt x="74" y="236"/>
                    <a:pt x="68" y="269"/>
                  </a:cubicBezTo>
                  <a:cubicBezTo>
                    <a:pt x="62" y="301"/>
                    <a:pt x="107" y="337"/>
                    <a:pt x="80" y="357"/>
                  </a:cubicBezTo>
                  <a:cubicBezTo>
                    <a:pt x="57" y="375"/>
                    <a:pt x="37" y="404"/>
                    <a:pt x="39" y="462"/>
                  </a:cubicBezTo>
                  <a:cubicBezTo>
                    <a:pt x="58" y="474"/>
                    <a:pt x="76" y="485"/>
                    <a:pt x="86" y="466"/>
                  </a:cubicBezTo>
                  <a:cubicBezTo>
                    <a:pt x="101" y="435"/>
                    <a:pt x="188" y="466"/>
                    <a:pt x="188" y="439"/>
                  </a:cubicBezTo>
                  <a:cubicBezTo>
                    <a:pt x="188" y="411"/>
                    <a:pt x="283" y="419"/>
                    <a:pt x="283" y="392"/>
                  </a:cubicBezTo>
                  <a:cubicBezTo>
                    <a:pt x="283" y="364"/>
                    <a:pt x="338" y="301"/>
                    <a:pt x="373" y="305"/>
                  </a:cubicBezTo>
                  <a:cubicBezTo>
                    <a:pt x="409" y="309"/>
                    <a:pt x="369" y="368"/>
                    <a:pt x="413" y="388"/>
                  </a:cubicBezTo>
                  <a:cubicBezTo>
                    <a:pt x="456" y="407"/>
                    <a:pt x="393" y="478"/>
                    <a:pt x="417" y="506"/>
                  </a:cubicBezTo>
                  <a:cubicBezTo>
                    <a:pt x="426" y="516"/>
                    <a:pt x="443" y="514"/>
                    <a:pt x="464" y="508"/>
                  </a:cubicBezTo>
                  <a:cubicBezTo>
                    <a:pt x="480" y="504"/>
                    <a:pt x="498" y="496"/>
                    <a:pt x="517" y="490"/>
                  </a:cubicBezTo>
                  <a:cubicBezTo>
                    <a:pt x="556" y="456"/>
                    <a:pt x="608" y="408"/>
                    <a:pt x="626" y="41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7913688" y="7337425"/>
              <a:ext cx="41275" cy="87312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8701088" y="8061325"/>
              <a:ext cx="57150" cy="47625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13739813" y="6473825"/>
              <a:ext cx="160338" cy="138112"/>
            </a:xfrm>
            <a:custGeom>
              <a:avLst/>
              <a:gdLst>
                <a:gd name="T0" fmla="*/ 315 w 334"/>
                <a:gd name="T1" fmla="*/ 223 h 287"/>
                <a:gd name="T2" fmla="*/ 253 w 334"/>
                <a:gd name="T3" fmla="*/ 150 h 287"/>
                <a:gd name="T4" fmla="*/ 217 w 334"/>
                <a:gd name="T5" fmla="*/ 70 h 287"/>
                <a:gd name="T6" fmla="*/ 190 w 334"/>
                <a:gd name="T7" fmla="*/ 12 h 287"/>
                <a:gd name="T8" fmla="*/ 101 w 334"/>
                <a:gd name="T9" fmla="*/ 3 h 287"/>
                <a:gd name="T10" fmla="*/ 0 w 334"/>
                <a:gd name="T11" fmla="*/ 23 h 287"/>
                <a:gd name="T12" fmla="*/ 22 w 334"/>
                <a:gd name="T13" fmla="*/ 102 h 287"/>
                <a:gd name="T14" fmla="*/ 99 w 334"/>
                <a:gd name="T15" fmla="*/ 135 h 287"/>
                <a:gd name="T16" fmla="*/ 117 w 334"/>
                <a:gd name="T17" fmla="*/ 171 h 287"/>
                <a:gd name="T18" fmla="*/ 127 w 334"/>
                <a:gd name="T19" fmla="*/ 172 h 287"/>
                <a:gd name="T20" fmla="*/ 153 w 334"/>
                <a:gd name="T21" fmla="*/ 194 h 287"/>
                <a:gd name="T22" fmla="*/ 202 w 334"/>
                <a:gd name="T23" fmla="*/ 217 h 287"/>
                <a:gd name="T24" fmla="*/ 249 w 334"/>
                <a:gd name="T25" fmla="*/ 234 h 287"/>
                <a:gd name="T26" fmla="*/ 270 w 334"/>
                <a:gd name="T27" fmla="*/ 287 h 287"/>
                <a:gd name="T28" fmla="*/ 334 w 334"/>
                <a:gd name="T29" fmla="*/ 273 h 287"/>
                <a:gd name="T30" fmla="*/ 315 w 334"/>
                <a:gd name="T31" fmla="*/ 22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4" h="287">
                  <a:moveTo>
                    <a:pt x="315" y="223"/>
                  </a:moveTo>
                  <a:cubicBezTo>
                    <a:pt x="315" y="200"/>
                    <a:pt x="253" y="179"/>
                    <a:pt x="253" y="150"/>
                  </a:cubicBezTo>
                  <a:cubicBezTo>
                    <a:pt x="253" y="120"/>
                    <a:pt x="211" y="93"/>
                    <a:pt x="217" y="70"/>
                  </a:cubicBezTo>
                  <a:cubicBezTo>
                    <a:pt x="221" y="54"/>
                    <a:pt x="200" y="31"/>
                    <a:pt x="190" y="12"/>
                  </a:cubicBezTo>
                  <a:cubicBezTo>
                    <a:pt x="163" y="6"/>
                    <a:pt x="128" y="0"/>
                    <a:pt x="101" y="3"/>
                  </a:cubicBezTo>
                  <a:cubicBezTo>
                    <a:pt x="64" y="7"/>
                    <a:pt x="37" y="18"/>
                    <a:pt x="0" y="23"/>
                  </a:cubicBezTo>
                  <a:cubicBezTo>
                    <a:pt x="20" y="53"/>
                    <a:pt x="6" y="61"/>
                    <a:pt x="22" y="102"/>
                  </a:cubicBezTo>
                  <a:cubicBezTo>
                    <a:pt x="40" y="147"/>
                    <a:pt x="84" y="123"/>
                    <a:pt x="99" y="135"/>
                  </a:cubicBezTo>
                  <a:cubicBezTo>
                    <a:pt x="105" y="139"/>
                    <a:pt x="111" y="155"/>
                    <a:pt x="117" y="171"/>
                  </a:cubicBezTo>
                  <a:cubicBezTo>
                    <a:pt x="120" y="171"/>
                    <a:pt x="123" y="171"/>
                    <a:pt x="127" y="172"/>
                  </a:cubicBezTo>
                  <a:cubicBezTo>
                    <a:pt x="143" y="175"/>
                    <a:pt x="149" y="183"/>
                    <a:pt x="153" y="194"/>
                  </a:cubicBezTo>
                  <a:cubicBezTo>
                    <a:pt x="174" y="198"/>
                    <a:pt x="192" y="212"/>
                    <a:pt x="202" y="217"/>
                  </a:cubicBezTo>
                  <a:cubicBezTo>
                    <a:pt x="215" y="222"/>
                    <a:pt x="223" y="205"/>
                    <a:pt x="249" y="234"/>
                  </a:cubicBezTo>
                  <a:cubicBezTo>
                    <a:pt x="271" y="258"/>
                    <a:pt x="273" y="265"/>
                    <a:pt x="270" y="287"/>
                  </a:cubicBezTo>
                  <a:cubicBezTo>
                    <a:pt x="293" y="287"/>
                    <a:pt x="314" y="282"/>
                    <a:pt x="334" y="273"/>
                  </a:cubicBezTo>
                  <a:cubicBezTo>
                    <a:pt x="324" y="255"/>
                    <a:pt x="315" y="235"/>
                    <a:pt x="315" y="2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3812838" y="6443663"/>
              <a:ext cx="238125" cy="195262"/>
            </a:xfrm>
            <a:custGeom>
              <a:avLst/>
              <a:gdLst>
                <a:gd name="T0" fmla="*/ 468 w 498"/>
                <a:gd name="T1" fmla="*/ 134 h 406"/>
                <a:gd name="T2" fmla="*/ 379 w 498"/>
                <a:gd name="T3" fmla="*/ 19 h 406"/>
                <a:gd name="T4" fmla="*/ 315 w 498"/>
                <a:gd name="T5" fmla="*/ 66 h 406"/>
                <a:gd name="T6" fmla="*/ 271 w 498"/>
                <a:gd name="T7" fmla="*/ 66 h 406"/>
                <a:gd name="T8" fmla="*/ 195 w 498"/>
                <a:gd name="T9" fmla="*/ 13 h 406"/>
                <a:gd name="T10" fmla="*/ 164 w 498"/>
                <a:gd name="T11" fmla="*/ 0 h 406"/>
                <a:gd name="T12" fmla="*/ 144 w 498"/>
                <a:gd name="T13" fmla="*/ 37 h 406"/>
                <a:gd name="T14" fmla="*/ 176 w 498"/>
                <a:gd name="T15" fmla="*/ 81 h 406"/>
                <a:gd name="T16" fmla="*/ 100 w 498"/>
                <a:gd name="T17" fmla="*/ 75 h 406"/>
                <a:gd name="T18" fmla="*/ 32 w 498"/>
                <a:gd name="T19" fmla="*/ 54 h 406"/>
                <a:gd name="T20" fmla="*/ 64 w 498"/>
                <a:gd name="T21" fmla="*/ 134 h 406"/>
                <a:gd name="T22" fmla="*/ 100 w 498"/>
                <a:gd name="T23" fmla="*/ 214 h 406"/>
                <a:gd name="T24" fmla="*/ 162 w 498"/>
                <a:gd name="T25" fmla="*/ 287 h 406"/>
                <a:gd name="T26" fmla="*/ 181 w 498"/>
                <a:gd name="T27" fmla="*/ 337 h 406"/>
                <a:gd name="T28" fmla="*/ 301 w 498"/>
                <a:gd name="T29" fmla="*/ 263 h 406"/>
                <a:gd name="T30" fmla="*/ 321 w 498"/>
                <a:gd name="T31" fmla="*/ 354 h 406"/>
                <a:gd name="T32" fmla="*/ 392 w 498"/>
                <a:gd name="T33" fmla="*/ 406 h 406"/>
                <a:gd name="T34" fmla="*/ 409 w 498"/>
                <a:gd name="T35" fmla="*/ 346 h 406"/>
                <a:gd name="T36" fmla="*/ 468 w 498"/>
                <a:gd name="T37" fmla="*/ 134 h 406"/>
                <a:gd name="T38" fmla="*/ 49 w 498"/>
                <a:gd name="T39" fmla="*/ 281 h 406"/>
                <a:gd name="T40" fmla="*/ 0 w 498"/>
                <a:gd name="T41" fmla="*/ 258 h 406"/>
                <a:gd name="T42" fmla="*/ 33 w 498"/>
                <a:gd name="T43" fmla="*/ 311 h 406"/>
                <a:gd name="T44" fmla="*/ 100 w 498"/>
                <a:gd name="T45" fmla="*/ 350 h 406"/>
                <a:gd name="T46" fmla="*/ 117 w 498"/>
                <a:gd name="T47" fmla="*/ 351 h 406"/>
                <a:gd name="T48" fmla="*/ 96 w 498"/>
                <a:gd name="T49" fmla="*/ 298 h 406"/>
                <a:gd name="T50" fmla="*/ 49 w 498"/>
                <a:gd name="T51" fmla="*/ 28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8" h="406">
                  <a:moveTo>
                    <a:pt x="468" y="134"/>
                  </a:moveTo>
                  <a:cubicBezTo>
                    <a:pt x="456" y="112"/>
                    <a:pt x="419" y="67"/>
                    <a:pt x="379" y="19"/>
                  </a:cubicBezTo>
                  <a:cubicBezTo>
                    <a:pt x="367" y="55"/>
                    <a:pt x="323" y="45"/>
                    <a:pt x="315" y="66"/>
                  </a:cubicBezTo>
                  <a:cubicBezTo>
                    <a:pt x="306" y="88"/>
                    <a:pt x="284" y="62"/>
                    <a:pt x="271" y="66"/>
                  </a:cubicBezTo>
                  <a:cubicBezTo>
                    <a:pt x="257" y="70"/>
                    <a:pt x="226" y="17"/>
                    <a:pt x="195" y="13"/>
                  </a:cubicBezTo>
                  <a:cubicBezTo>
                    <a:pt x="186" y="12"/>
                    <a:pt x="175" y="6"/>
                    <a:pt x="164" y="0"/>
                  </a:cubicBezTo>
                  <a:cubicBezTo>
                    <a:pt x="151" y="14"/>
                    <a:pt x="139" y="29"/>
                    <a:pt x="144" y="37"/>
                  </a:cubicBezTo>
                  <a:cubicBezTo>
                    <a:pt x="153" y="51"/>
                    <a:pt x="191" y="66"/>
                    <a:pt x="176" y="81"/>
                  </a:cubicBezTo>
                  <a:cubicBezTo>
                    <a:pt x="162" y="95"/>
                    <a:pt x="114" y="90"/>
                    <a:pt x="100" y="75"/>
                  </a:cubicBezTo>
                  <a:cubicBezTo>
                    <a:pt x="85" y="60"/>
                    <a:pt x="40" y="37"/>
                    <a:pt x="32" y="54"/>
                  </a:cubicBezTo>
                  <a:cubicBezTo>
                    <a:pt x="23" y="72"/>
                    <a:pt x="70" y="110"/>
                    <a:pt x="64" y="134"/>
                  </a:cubicBezTo>
                  <a:cubicBezTo>
                    <a:pt x="58" y="157"/>
                    <a:pt x="100" y="184"/>
                    <a:pt x="100" y="214"/>
                  </a:cubicBezTo>
                  <a:cubicBezTo>
                    <a:pt x="100" y="243"/>
                    <a:pt x="162" y="264"/>
                    <a:pt x="162" y="287"/>
                  </a:cubicBezTo>
                  <a:cubicBezTo>
                    <a:pt x="162" y="299"/>
                    <a:pt x="171" y="319"/>
                    <a:pt x="181" y="337"/>
                  </a:cubicBezTo>
                  <a:cubicBezTo>
                    <a:pt x="230" y="317"/>
                    <a:pt x="270" y="279"/>
                    <a:pt x="301" y="263"/>
                  </a:cubicBezTo>
                  <a:cubicBezTo>
                    <a:pt x="348" y="240"/>
                    <a:pt x="328" y="338"/>
                    <a:pt x="321" y="354"/>
                  </a:cubicBezTo>
                  <a:cubicBezTo>
                    <a:pt x="315" y="365"/>
                    <a:pt x="353" y="391"/>
                    <a:pt x="392" y="406"/>
                  </a:cubicBezTo>
                  <a:cubicBezTo>
                    <a:pt x="391" y="384"/>
                    <a:pt x="396" y="363"/>
                    <a:pt x="409" y="346"/>
                  </a:cubicBezTo>
                  <a:cubicBezTo>
                    <a:pt x="460" y="284"/>
                    <a:pt x="498" y="187"/>
                    <a:pt x="468" y="134"/>
                  </a:cubicBezTo>
                  <a:close/>
                  <a:moveTo>
                    <a:pt x="49" y="281"/>
                  </a:moveTo>
                  <a:cubicBezTo>
                    <a:pt x="39" y="276"/>
                    <a:pt x="21" y="262"/>
                    <a:pt x="0" y="258"/>
                  </a:cubicBezTo>
                  <a:cubicBezTo>
                    <a:pt x="6" y="275"/>
                    <a:pt x="6" y="298"/>
                    <a:pt x="33" y="311"/>
                  </a:cubicBezTo>
                  <a:cubicBezTo>
                    <a:pt x="76" y="330"/>
                    <a:pt x="13" y="338"/>
                    <a:pt x="100" y="350"/>
                  </a:cubicBezTo>
                  <a:cubicBezTo>
                    <a:pt x="106" y="351"/>
                    <a:pt x="111" y="351"/>
                    <a:pt x="117" y="351"/>
                  </a:cubicBezTo>
                  <a:cubicBezTo>
                    <a:pt x="120" y="329"/>
                    <a:pt x="118" y="322"/>
                    <a:pt x="96" y="298"/>
                  </a:cubicBezTo>
                  <a:cubicBezTo>
                    <a:pt x="70" y="269"/>
                    <a:pt x="62" y="286"/>
                    <a:pt x="49" y="2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8" name="Freeform 171"/>
            <p:cNvSpPr>
              <a:spLocks/>
            </p:cNvSpPr>
            <p:nvPr/>
          </p:nvSpPr>
          <p:spPr bwMode="auto">
            <a:xfrm>
              <a:off x="14573250" y="6643688"/>
              <a:ext cx="685800" cy="492125"/>
            </a:xfrm>
            <a:custGeom>
              <a:avLst/>
              <a:gdLst>
                <a:gd name="T0" fmla="*/ 1382 w 1434"/>
                <a:gd name="T1" fmla="*/ 146 h 1027"/>
                <a:gd name="T2" fmla="*/ 1344 w 1434"/>
                <a:gd name="T3" fmla="*/ 118 h 1027"/>
                <a:gd name="T4" fmla="*/ 1235 w 1434"/>
                <a:gd name="T5" fmla="*/ 189 h 1027"/>
                <a:gd name="T6" fmla="*/ 1183 w 1434"/>
                <a:gd name="T7" fmla="*/ 207 h 1027"/>
                <a:gd name="T8" fmla="*/ 1135 w 1434"/>
                <a:gd name="T9" fmla="*/ 205 h 1027"/>
                <a:gd name="T10" fmla="*/ 1131 w 1434"/>
                <a:gd name="T11" fmla="*/ 87 h 1027"/>
                <a:gd name="T12" fmla="*/ 1091 w 1434"/>
                <a:gd name="T13" fmla="*/ 4 h 1027"/>
                <a:gd name="T14" fmla="*/ 1001 w 1434"/>
                <a:gd name="T15" fmla="*/ 91 h 1027"/>
                <a:gd name="T16" fmla="*/ 906 w 1434"/>
                <a:gd name="T17" fmla="*/ 138 h 1027"/>
                <a:gd name="T18" fmla="*/ 804 w 1434"/>
                <a:gd name="T19" fmla="*/ 165 h 1027"/>
                <a:gd name="T20" fmla="*/ 717 w 1434"/>
                <a:gd name="T21" fmla="*/ 142 h 1027"/>
                <a:gd name="T22" fmla="*/ 634 w 1434"/>
                <a:gd name="T23" fmla="*/ 114 h 1027"/>
                <a:gd name="T24" fmla="*/ 551 w 1434"/>
                <a:gd name="T25" fmla="*/ 98 h 1027"/>
                <a:gd name="T26" fmla="*/ 473 w 1434"/>
                <a:gd name="T27" fmla="*/ 146 h 1027"/>
                <a:gd name="T28" fmla="*/ 413 w 1434"/>
                <a:gd name="T29" fmla="*/ 244 h 1027"/>
                <a:gd name="T30" fmla="*/ 272 w 1434"/>
                <a:gd name="T31" fmla="*/ 327 h 1027"/>
                <a:gd name="T32" fmla="*/ 185 w 1434"/>
                <a:gd name="T33" fmla="*/ 359 h 1027"/>
                <a:gd name="T34" fmla="*/ 114 w 1434"/>
                <a:gd name="T35" fmla="*/ 339 h 1027"/>
                <a:gd name="T36" fmla="*/ 70 w 1434"/>
                <a:gd name="T37" fmla="*/ 386 h 1027"/>
                <a:gd name="T38" fmla="*/ 31 w 1434"/>
                <a:gd name="T39" fmla="*/ 465 h 1027"/>
                <a:gd name="T40" fmla="*/ 19 w 1434"/>
                <a:gd name="T41" fmla="*/ 552 h 1027"/>
                <a:gd name="T42" fmla="*/ 19 w 1434"/>
                <a:gd name="T43" fmla="*/ 658 h 1027"/>
                <a:gd name="T44" fmla="*/ 35 w 1434"/>
                <a:gd name="T45" fmla="*/ 772 h 1027"/>
                <a:gd name="T46" fmla="*/ 134 w 1434"/>
                <a:gd name="T47" fmla="*/ 824 h 1027"/>
                <a:gd name="T48" fmla="*/ 31 w 1434"/>
                <a:gd name="T49" fmla="*/ 965 h 1027"/>
                <a:gd name="T50" fmla="*/ 51 w 1434"/>
                <a:gd name="T51" fmla="*/ 999 h 1027"/>
                <a:gd name="T52" fmla="*/ 205 w 1434"/>
                <a:gd name="T53" fmla="*/ 1016 h 1027"/>
                <a:gd name="T54" fmla="*/ 606 w 1434"/>
                <a:gd name="T55" fmla="*/ 965 h 1027"/>
                <a:gd name="T56" fmla="*/ 597 w 1434"/>
                <a:gd name="T57" fmla="*/ 865 h 1027"/>
                <a:gd name="T58" fmla="*/ 677 w 1434"/>
                <a:gd name="T59" fmla="*/ 818 h 1027"/>
                <a:gd name="T60" fmla="*/ 745 w 1434"/>
                <a:gd name="T61" fmla="*/ 800 h 1027"/>
                <a:gd name="T62" fmla="*/ 851 w 1434"/>
                <a:gd name="T63" fmla="*/ 765 h 1027"/>
                <a:gd name="T64" fmla="*/ 898 w 1434"/>
                <a:gd name="T65" fmla="*/ 720 h 1027"/>
                <a:gd name="T66" fmla="*/ 931 w 1434"/>
                <a:gd name="T67" fmla="*/ 614 h 1027"/>
                <a:gd name="T68" fmla="*/ 999 w 1434"/>
                <a:gd name="T69" fmla="*/ 573 h 1027"/>
                <a:gd name="T70" fmla="*/ 966 w 1434"/>
                <a:gd name="T71" fmla="*/ 508 h 1027"/>
                <a:gd name="T72" fmla="*/ 1078 w 1434"/>
                <a:gd name="T73" fmla="*/ 511 h 1027"/>
                <a:gd name="T74" fmla="*/ 1087 w 1434"/>
                <a:gd name="T75" fmla="*/ 431 h 1027"/>
                <a:gd name="T76" fmla="*/ 1135 w 1434"/>
                <a:gd name="T77" fmla="*/ 360 h 1027"/>
                <a:gd name="T78" fmla="*/ 1117 w 1434"/>
                <a:gd name="T79" fmla="*/ 301 h 1027"/>
                <a:gd name="T80" fmla="*/ 1132 w 1434"/>
                <a:gd name="T81" fmla="*/ 251 h 1027"/>
                <a:gd name="T82" fmla="*/ 1146 w 1434"/>
                <a:gd name="T83" fmla="*/ 245 h 1027"/>
                <a:gd name="T84" fmla="*/ 1198 w 1434"/>
                <a:gd name="T85" fmla="*/ 227 h 1027"/>
                <a:gd name="T86" fmla="*/ 1333 w 1434"/>
                <a:gd name="T87" fmla="*/ 187 h 1027"/>
                <a:gd name="T88" fmla="*/ 1434 w 1434"/>
                <a:gd name="T89" fmla="*/ 156 h 1027"/>
                <a:gd name="T90" fmla="*/ 1382 w 1434"/>
                <a:gd name="T91" fmla="*/ 146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027">
                  <a:moveTo>
                    <a:pt x="1382" y="146"/>
                  </a:moveTo>
                  <a:cubicBezTo>
                    <a:pt x="1362" y="149"/>
                    <a:pt x="1366" y="131"/>
                    <a:pt x="1344" y="118"/>
                  </a:cubicBezTo>
                  <a:cubicBezTo>
                    <a:pt x="1327" y="107"/>
                    <a:pt x="1274" y="155"/>
                    <a:pt x="1235" y="189"/>
                  </a:cubicBezTo>
                  <a:cubicBezTo>
                    <a:pt x="1217" y="195"/>
                    <a:pt x="1199" y="202"/>
                    <a:pt x="1183" y="207"/>
                  </a:cubicBezTo>
                  <a:cubicBezTo>
                    <a:pt x="1161" y="213"/>
                    <a:pt x="1144" y="215"/>
                    <a:pt x="1135" y="205"/>
                  </a:cubicBezTo>
                  <a:cubicBezTo>
                    <a:pt x="1111" y="177"/>
                    <a:pt x="1174" y="106"/>
                    <a:pt x="1131" y="87"/>
                  </a:cubicBezTo>
                  <a:cubicBezTo>
                    <a:pt x="1087" y="67"/>
                    <a:pt x="1127" y="8"/>
                    <a:pt x="1091" y="4"/>
                  </a:cubicBezTo>
                  <a:cubicBezTo>
                    <a:pt x="1056" y="0"/>
                    <a:pt x="1001" y="63"/>
                    <a:pt x="1001" y="91"/>
                  </a:cubicBezTo>
                  <a:cubicBezTo>
                    <a:pt x="1001" y="118"/>
                    <a:pt x="906" y="110"/>
                    <a:pt x="906" y="138"/>
                  </a:cubicBezTo>
                  <a:cubicBezTo>
                    <a:pt x="906" y="165"/>
                    <a:pt x="819" y="134"/>
                    <a:pt x="804" y="165"/>
                  </a:cubicBezTo>
                  <a:cubicBezTo>
                    <a:pt x="788" y="197"/>
                    <a:pt x="744" y="142"/>
                    <a:pt x="717" y="142"/>
                  </a:cubicBezTo>
                  <a:cubicBezTo>
                    <a:pt x="689" y="142"/>
                    <a:pt x="670" y="102"/>
                    <a:pt x="634" y="114"/>
                  </a:cubicBezTo>
                  <a:cubicBezTo>
                    <a:pt x="599" y="126"/>
                    <a:pt x="579" y="102"/>
                    <a:pt x="551" y="98"/>
                  </a:cubicBezTo>
                  <a:cubicBezTo>
                    <a:pt x="524" y="95"/>
                    <a:pt x="504" y="158"/>
                    <a:pt x="473" y="146"/>
                  </a:cubicBezTo>
                  <a:cubicBezTo>
                    <a:pt x="441" y="134"/>
                    <a:pt x="425" y="205"/>
                    <a:pt x="413" y="244"/>
                  </a:cubicBezTo>
                  <a:cubicBezTo>
                    <a:pt x="402" y="284"/>
                    <a:pt x="268" y="284"/>
                    <a:pt x="272" y="327"/>
                  </a:cubicBezTo>
                  <a:cubicBezTo>
                    <a:pt x="275" y="370"/>
                    <a:pt x="193" y="386"/>
                    <a:pt x="185" y="359"/>
                  </a:cubicBezTo>
                  <a:cubicBezTo>
                    <a:pt x="177" y="331"/>
                    <a:pt x="126" y="347"/>
                    <a:pt x="114" y="339"/>
                  </a:cubicBezTo>
                  <a:cubicBezTo>
                    <a:pt x="102" y="331"/>
                    <a:pt x="67" y="347"/>
                    <a:pt x="70" y="386"/>
                  </a:cubicBezTo>
                  <a:cubicBezTo>
                    <a:pt x="74" y="426"/>
                    <a:pt x="35" y="449"/>
                    <a:pt x="31" y="465"/>
                  </a:cubicBezTo>
                  <a:cubicBezTo>
                    <a:pt x="27" y="481"/>
                    <a:pt x="4" y="528"/>
                    <a:pt x="19" y="552"/>
                  </a:cubicBezTo>
                  <a:cubicBezTo>
                    <a:pt x="35" y="575"/>
                    <a:pt x="0" y="615"/>
                    <a:pt x="19" y="658"/>
                  </a:cubicBezTo>
                  <a:cubicBezTo>
                    <a:pt x="39" y="701"/>
                    <a:pt x="27" y="757"/>
                    <a:pt x="35" y="772"/>
                  </a:cubicBezTo>
                  <a:cubicBezTo>
                    <a:pt x="43" y="788"/>
                    <a:pt x="118" y="780"/>
                    <a:pt x="134" y="824"/>
                  </a:cubicBezTo>
                  <a:cubicBezTo>
                    <a:pt x="149" y="867"/>
                    <a:pt x="35" y="942"/>
                    <a:pt x="31" y="965"/>
                  </a:cubicBezTo>
                  <a:cubicBezTo>
                    <a:pt x="29" y="975"/>
                    <a:pt x="39" y="987"/>
                    <a:pt x="51" y="999"/>
                  </a:cubicBezTo>
                  <a:cubicBezTo>
                    <a:pt x="96" y="1001"/>
                    <a:pt x="153" y="1006"/>
                    <a:pt x="205" y="1016"/>
                  </a:cubicBezTo>
                  <a:cubicBezTo>
                    <a:pt x="270" y="1027"/>
                    <a:pt x="600" y="977"/>
                    <a:pt x="606" y="965"/>
                  </a:cubicBezTo>
                  <a:cubicBezTo>
                    <a:pt x="612" y="954"/>
                    <a:pt x="594" y="880"/>
                    <a:pt x="597" y="865"/>
                  </a:cubicBezTo>
                  <a:cubicBezTo>
                    <a:pt x="600" y="850"/>
                    <a:pt x="642" y="815"/>
                    <a:pt x="677" y="818"/>
                  </a:cubicBezTo>
                  <a:cubicBezTo>
                    <a:pt x="712" y="821"/>
                    <a:pt x="745" y="827"/>
                    <a:pt x="745" y="800"/>
                  </a:cubicBezTo>
                  <a:cubicBezTo>
                    <a:pt x="745" y="774"/>
                    <a:pt x="842" y="741"/>
                    <a:pt x="851" y="765"/>
                  </a:cubicBezTo>
                  <a:cubicBezTo>
                    <a:pt x="860" y="788"/>
                    <a:pt x="895" y="779"/>
                    <a:pt x="898" y="720"/>
                  </a:cubicBezTo>
                  <a:cubicBezTo>
                    <a:pt x="901" y="661"/>
                    <a:pt x="895" y="617"/>
                    <a:pt x="931" y="614"/>
                  </a:cubicBezTo>
                  <a:cubicBezTo>
                    <a:pt x="966" y="611"/>
                    <a:pt x="1002" y="591"/>
                    <a:pt x="999" y="573"/>
                  </a:cubicBezTo>
                  <a:cubicBezTo>
                    <a:pt x="996" y="555"/>
                    <a:pt x="954" y="520"/>
                    <a:pt x="966" y="508"/>
                  </a:cubicBezTo>
                  <a:cubicBezTo>
                    <a:pt x="978" y="496"/>
                    <a:pt x="1067" y="537"/>
                    <a:pt x="1078" y="511"/>
                  </a:cubicBezTo>
                  <a:cubicBezTo>
                    <a:pt x="1090" y="484"/>
                    <a:pt x="1073" y="455"/>
                    <a:pt x="1087" y="431"/>
                  </a:cubicBezTo>
                  <a:cubicBezTo>
                    <a:pt x="1102" y="408"/>
                    <a:pt x="1137" y="384"/>
                    <a:pt x="1135" y="360"/>
                  </a:cubicBezTo>
                  <a:cubicBezTo>
                    <a:pt x="1132" y="337"/>
                    <a:pt x="1137" y="322"/>
                    <a:pt x="1117" y="301"/>
                  </a:cubicBezTo>
                  <a:cubicBezTo>
                    <a:pt x="1096" y="281"/>
                    <a:pt x="1105" y="254"/>
                    <a:pt x="1132" y="251"/>
                  </a:cubicBezTo>
                  <a:cubicBezTo>
                    <a:pt x="1136" y="251"/>
                    <a:pt x="1141" y="248"/>
                    <a:pt x="1146" y="245"/>
                  </a:cubicBezTo>
                  <a:cubicBezTo>
                    <a:pt x="1167" y="241"/>
                    <a:pt x="1184" y="237"/>
                    <a:pt x="1198" y="227"/>
                  </a:cubicBezTo>
                  <a:cubicBezTo>
                    <a:pt x="1235" y="199"/>
                    <a:pt x="1306" y="177"/>
                    <a:pt x="1333" y="187"/>
                  </a:cubicBezTo>
                  <a:cubicBezTo>
                    <a:pt x="1355" y="195"/>
                    <a:pt x="1404" y="188"/>
                    <a:pt x="1434" y="156"/>
                  </a:cubicBezTo>
                  <a:cubicBezTo>
                    <a:pt x="1416" y="148"/>
                    <a:pt x="1395" y="144"/>
                    <a:pt x="1382" y="14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9" name="Freeform 172"/>
            <p:cNvSpPr>
              <a:spLocks/>
            </p:cNvSpPr>
            <p:nvPr/>
          </p:nvSpPr>
          <p:spPr bwMode="auto">
            <a:xfrm>
              <a:off x="14597063" y="6718300"/>
              <a:ext cx="790575" cy="714375"/>
            </a:xfrm>
            <a:custGeom>
              <a:avLst/>
              <a:gdLst>
                <a:gd name="T0" fmla="*/ 1522 w 1651"/>
                <a:gd name="T1" fmla="*/ 80 h 1491"/>
                <a:gd name="T2" fmla="*/ 1401 w 1651"/>
                <a:gd name="T3" fmla="*/ 12 h 1491"/>
                <a:gd name="T4" fmla="*/ 1282 w 1651"/>
                <a:gd name="T5" fmla="*/ 31 h 1491"/>
                <a:gd name="T6" fmla="*/ 1095 w 1651"/>
                <a:gd name="T7" fmla="*/ 89 h 1491"/>
                <a:gd name="T8" fmla="*/ 1066 w 1651"/>
                <a:gd name="T9" fmla="*/ 145 h 1491"/>
                <a:gd name="T10" fmla="*/ 1036 w 1651"/>
                <a:gd name="T11" fmla="*/ 275 h 1491"/>
                <a:gd name="T12" fmla="*/ 915 w 1651"/>
                <a:gd name="T13" fmla="*/ 352 h 1491"/>
                <a:gd name="T14" fmla="*/ 880 w 1651"/>
                <a:gd name="T15" fmla="*/ 458 h 1491"/>
                <a:gd name="T16" fmla="*/ 800 w 1651"/>
                <a:gd name="T17" fmla="*/ 609 h 1491"/>
                <a:gd name="T18" fmla="*/ 626 w 1651"/>
                <a:gd name="T19" fmla="*/ 662 h 1491"/>
                <a:gd name="T20" fmla="*/ 555 w 1651"/>
                <a:gd name="T21" fmla="*/ 809 h 1491"/>
                <a:gd name="T22" fmla="*/ 0 w 1651"/>
                <a:gd name="T23" fmla="*/ 843 h 1491"/>
                <a:gd name="T24" fmla="*/ 150 w 1651"/>
                <a:gd name="T25" fmla="*/ 983 h 1491"/>
                <a:gd name="T26" fmla="*/ 221 w 1651"/>
                <a:gd name="T27" fmla="*/ 1168 h 1491"/>
                <a:gd name="T28" fmla="*/ 67 w 1651"/>
                <a:gd name="T29" fmla="*/ 1298 h 1491"/>
                <a:gd name="T30" fmla="*/ 256 w 1651"/>
                <a:gd name="T31" fmla="*/ 1310 h 1491"/>
                <a:gd name="T32" fmla="*/ 493 w 1651"/>
                <a:gd name="T33" fmla="*/ 1296 h 1491"/>
                <a:gd name="T34" fmla="*/ 619 w 1651"/>
                <a:gd name="T35" fmla="*/ 1374 h 1491"/>
                <a:gd name="T36" fmla="*/ 726 w 1651"/>
                <a:gd name="T37" fmla="*/ 1481 h 1491"/>
                <a:gd name="T38" fmla="*/ 749 w 1651"/>
                <a:gd name="T39" fmla="*/ 1483 h 1491"/>
                <a:gd name="T40" fmla="*/ 934 w 1651"/>
                <a:gd name="T41" fmla="*/ 1416 h 1491"/>
                <a:gd name="T42" fmla="*/ 973 w 1651"/>
                <a:gd name="T43" fmla="*/ 1306 h 1491"/>
                <a:gd name="T44" fmla="*/ 867 w 1651"/>
                <a:gd name="T45" fmla="*/ 1133 h 1491"/>
                <a:gd name="T46" fmla="*/ 1017 w 1651"/>
                <a:gd name="T47" fmla="*/ 1046 h 1491"/>
                <a:gd name="T48" fmla="*/ 1139 w 1651"/>
                <a:gd name="T49" fmla="*/ 967 h 1491"/>
                <a:gd name="T50" fmla="*/ 1261 w 1651"/>
                <a:gd name="T51" fmla="*/ 809 h 1491"/>
                <a:gd name="T52" fmla="*/ 1367 w 1651"/>
                <a:gd name="T53" fmla="*/ 707 h 1491"/>
                <a:gd name="T54" fmla="*/ 1438 w 1651"/>
                <a:gd name="T55" fmla="*/ 557 h 1491"/>
                <a:gd name="T56" fmla="*/ 1332 w 1651"/>
                <a:gd name="T57" fmla="*/ 419 h 1491"/>
                <a:gd name="T58" fmla="*/ 1367 w 1651"/>
                <a:gd name="T59" fmla="*/ 270 h 1491"/>
                <a:gd name="T60" fmla="*/ 1616 w 1651"/>
                <a:gd name="T61" fmla="*/ 258 h 1491"/>
                <a:gd name="T62" fmla="*/ 1573 w 1651"/>
                <a:gd name="T63" fmla="*/ 15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1" h="1491">
                  <a:moveTo>
                    <a:pt x="1573" y="155"/>
                  </a:moveTo>
                  <a:cubicBezTo>
                    <a:pt x="1527" y="133"/>
                    <a:pt x="1522" y="93"/>
                    <a:pt x="1522" y="80"/>
                  </a:cubicBezTo>
                  <a:cubicBezTo>
                    <a:pt x="1522" y="68"/>
                    <a:pt x="1470" y="36"/>
                    <a:pt x="1432" y="6"/>
                  </a:cubicBezTo>
                  <a:cubicBezTo>
                    <a:pt x="1426" y="7"/>
                    <a:pt x="1415" y="8"/>
                    <a:pt x="1401" y="12"/>
                  </a:cubicBezTo>
                  <a:cubicBezTo>
                    <a:pt x="1396" y="7"/>
                    <a:pt x="1390" y="3"/>
                    <a:pt x="1383" y="0"/>
                  </a:cubicBezTo>
                  <a:cubicBezTo>
                    <a:pt x="1353" y="32"/>
                    <a:pt x="1304" y="39"/>
                    <a:pt x="1282" y="31"/>
                  </a:cubicBezTo>
                  <a:cubicBezTo>
                    <a:pt x="1255" y="21"/>
                    <a:pt x="1184" y="43"/>
                    <a:pt x="1147" y="71"/>
                  </a:cubicBezTo>
                  <a:cubicBezTo>
                    <a:pt x="1133" y="81"/>
                    <a:pt x="1116" y="85"/>
                    <a:pt x="1095" y="89"/>
                  </a:cubicBezTo>
                  <a:cubicBezTo>
                    <a:pt x="1090" y="92"/>
                    <a:pt x="1085" y="95"/>
                    <a:pt x="1081" y="95"/>
                  </a:cubicBezTo>
                  <a:cubicBezTo>
                    <a:pt x="1054" y="98"/>
                    <a:pt x="1045" y="125"/>
                    <a:pt x="1066" y="145"/>
                  </a:cubicBezTo>
                  <a:cubicBezTo>
                    <a:pt x="1086" y="166"/>
                    <a:pt x="1081" y="181"/>
                    <a:pt x="1084" y="204"/>
                  </a:cubicBezTo>
                  <a:cubicBezTo>
                    <a:pt x="1086" y="228"/>
                    <a:pt x="1051" y="252"/>
                    <a:pt x="1036" y="275"/>
                  </a:cubicBezTo>
                  <a:cubicBezTo>
                    <a:pt x="1022" y="299"/>
                    <a:pt x="1039" y="328"/>
                    <a:pt x="1027" y="355"/>
                  </a:cubicBezTo>
                  <a:cubicBezTo>
                    <a:pt x="1016" y="381"/>
                    <a:pt x="927" y="340"/>
                    <a:pt x="915" y="352"/>
                  </a:cubicBezTo>
                  <a:cubicBezTo>
                    <a:pt x="903" y="364"/>
                    <a:pt x="945" y="399"/>
                    <a:pt x="948" y="417"/>
                  </a:cubicBezTo>
                  <a:cubicBezTo>
                    <a:pt x="951" y="435"/>
                    <a:pt x="915" y="455"/>
                    <a:pt x="880" y="458"/>
                  </a:cubicBezTo>
                  <a:cubicBezTo>
                    <a:pt x="844" y="461"/>
                    <a:pt x="850" y="505"/>
                    <a:pt x="847" y="564"/>
                  </a:cubicBezTo>
                  <a:cubicBezTo>
                    <a:pt x="844" y="623"/>
                    <a:pt x="809" y="632"/>
                    <a:pt x="800" y="609"/>
                  </a:cubicBezTo>
                  <a:cubicBezTo>
                    <a:pt x="791" y="585"/>
                    <a:pt x="694" y="618"/>
                    <a:pt x="694" y="644"/>
                  </a:cubicBezTo>
                  <a:cubicBezTo>
                    <a:pt x="694" y="671"/>
                    <a:pt x="661" y="665"/>
                    <a:pt x="626" y="662"/>
                  </a:cubicBezTo>
                  <a:cubicBezTo>
                    <a:pt x="591" y="659"/>
                    <a:pt x="549" y="694"/>
                    <a:pt x="546" y="709"/>
                  </a:cubicBezTo>
                  <a:cubicBezTo>
                    <a:pt x="543" y="724"/>
                    <a:pt x="561" y="798"/>
                    <a:pt x="555" y="809"/>
                  </a:cubicBezTo>
                  <a:cubicBezTo>
                    <a:pt x="549" y="821"/>
                    <a:pt x="219" y="871"/>
                    <a:pt x="154" y="860"/>
                  </a:cubicBezTo>
                  <a:cubicBezTo>
                    <a:pt x="102" y="850"/>
                    <a:pt x="45" y="845"/>
                    <a:pt x="0" y="843"/>
                  </a:cubicBezTo>
                  <a:cubicBezTo>
                    <a:pt x="17" y="859"/>
                    <a:pt x="40" y="878"/>
                    <a:pt x="47" y="896"/>
                  </a:cubicBezTo>
                  <a:cubicBezTo>
                    <a:pt x="60" y="931"/>
                    <a:pt x="102" y="963"/>
                    <a:pt x="150" y="983"/>
                  </a:cubicBezTo>
                  <a:cubicBezTo>
                    <a:pt x="197" y="1003"/>
                    <a:pt x="173" y="1085"/>
                    <a:pt x="197" y="1093"/>
                  </a:cubicBezTo>
                  <a:cubicBezTo>
                    <a:pt x="221" y="1101"/>
                    <a:pt x="252" y="1164"/>
                    <a:pt x="221" y="1168"/>
                  </a:cubicBezTo>
                  <a:cubicBezTo>
                    <a:pt x="189" y="1172"/>
                    <a:pt x="161" y="1180"/>
                    <a:pt x="130" y="1196"/>
                  </a:cubicBezTo>
                  <a:cubicBezTo>
                    <a:pt x="98" y="1211"/>
                    <a:pt x="63" y="1251"/>
                    <a:pt x="67" y="1298"/>
                  </a:cubicBezTo>
                  <a:cubicBezTo>
                    <a:pt x="67" y="1304"/>
                    <a:pt x="68" y="1313"/>
                    <a:pt x="69" y="1323"/>
                  </a:cubicBezTo>
                  <a:cubicBezTo>
                    <a:pt x="150" y="1325"/>
                    <a:pt x="245" y="1321"/>
                    <a:pt x="256" y="1310"/>
                  </a:cubicBezTo>
                  <a:cubicBezTo>
                    <a:pt x="272" y="1292"/>
                    <a:pt x="310" y="1283"/>
                    <a:pt x="332" y="1298"/>
                  </a:cubicBezTo>
                  <a:cubicBezTo>
                    <a:pt x="354" y="1313"/>
                    <a:pt x="453" y="1319"/>
                    <a:pt x="493" y="1296"/>
                  </a:cubicBezTo>
                  <a:cubicBezTo>
                    <a:pt x="542" y="1269"/>
                    <a:pt x="571" y="1296"/>
                    <a:pt x="573" y="1320"/>
                  </a:cubicBezTo>
                  <a:cubicBezTo>
                    <a:pt x="574" y="1344"/>
                    <a:pt x="596" y="1354"/>
                    <a:pt x="619" y="1374"/>
                  </a:cubicBezTo>
                  <a:cubicBezTo>
                    <a:pt x="641" y="1395"/>
                    <a:pt x="625" y="1419"/>
                    <a:pt x="639" y="1442"/>
                  </a:cubicBezTo>
                  <a:cubicBezTo>
                    <a:pt x="654" y="1466"/>
                    <a:pt x="683" y="1462"/>
                    <a:pt x="726" y="1481"/>
                  </a:cubicBezTo>
                  <a:cubicBezTo>
                    <a:pt x="732" y="1483"/>
                    <a:pt x="737" y="1487"/>
                    <a:pt x="742" y="1491"/>
                  </a:cubicBezTo>
                  <a:cubicBezTo>
                    <a:pt x="745" y="1488"/>
                    <a:pt x="747" y="1485"/>
                    <a:pt x="749" y="1483"/>
                  </a:cubicBezTo>
                  <a:cubicBezTo>
                    <a:pt x="772" y="1456"/>
                    <a:pt x="776" y="1408"/>
                    <a:pt x="839" y="1420"/>
                  </a:cubicBezTo>
                  <a:cubicBezTo>
                    <a:pt x="902" y="1432"/>
                    <a:pt x="898" y="1408"/>
                    <a:pt x="934" y="1416"/>
                  </a:cubicBezTo>
                  <a:cubicBezTo>
                    <a:pt x="969" y="1424"/>
                    <a:pt x="993" y="1420"/>
                    <a:pt x="1009" y="1397"/>
                  </a:cubicBezTo>
                  <a:cubicBezTo>
                    <a:pt x="1024" y="1373"/>
                    <a:pt x="993" y="1326"/>
                    <a:pt x="973" y="1306"/>
                  </a:cubicBezTo>
                  <a:cubicBezTo>
                    <a:pt x="954" y="1286"/>
                    <a:pt x="926" y="1243"/>
                    <a:pt x="930" y="1204"/>
                  </a:cubicBezTo>
                  <a:cubicBezTo>
                    <a:pt x="934" y="1164"/>
                    <a:pt x="867" y="1164"/>
                    <a:pt x="867" y="1133"/>
                  </a:cubicBezTo>
                  <a:cubicBezTo>
                    <a:pt x="867" y="1101"/>
                    <a:pt x="930" y="1050"/>
                    <a:pt x="942" y="1038"/>
                  </a:cubicBezTo>
                  <a:cubicBezTo>
                    <a:pt x="954" y="1026"/>
                    <a:pt x="1005" y="1070"/>
                    <a:pt x="1017" y="1046"/>
                  </a:cubicBezTo>
                  <a:cubicBezTo>
                    <a:pt x="1028" y="1022"/>
                    <a:pt x="1064" y="1038"/>
                    <a:pt x="1084" y="1042"/>
                  </a:cubicBezTo>
                  <a:cubicBezTo>
                    <a:pt x="1103" y="1046"/>
                    <a:pt x="1135" y="1003"/>
                    <a:pt x="1139" y="967"/>
                  </a:cubicBezTo>
                  <a:cubicBezTo>
                    <a:pt x="1143" y="932"/>
                    <a:pt x="1210" y="928"/>
                    <a:pt x="1222" y="916"/>
                  </a:cubicBezTo>
                  <a:cubicBezTo>
                    <a:pt x="1233" y="904"/>
                    <a:pt x="1253" y="825"/>
                    <a:pt x="1261" y="809"/>
                  </a:cubicBezTo>
                  <a:cubicBezTo>
                    <a:pt x="1269" y="794"/>
                    <a:pt x="1320" y="806"/>
                    <a:pt x="1320" y="762"/>
                  </a:cubicBezTo>
                  <a:cubicBezTo>
                    <a:pt x="1320" y="719"/>
                    <a:pt x="1344" y="711"/>
                    <a:pt x="1367" y="707"/>
                  </a:cubicBezTo>
                  <a:cubicBezTo>
                    <a:pt x="1391" y="703"/>
                    <a:pt x="1383" y="664"/>
                    <a:pt x="1387" y="632"/>
                  </a:cubicBezTo>
                  <a:cubicBezTo>
                    <a:pt x="1391" y="601"/>
                    <a:pt x="1407" y="565"/>
                    <a:pt x="1438" y="557"/>
                  </a:cubicBezTo>
                  <a:cubicBezTo>
                    <a:pt x="1470" y="549"/>
                    <a:pt x="1426" y="506"/>
                    <a:pt x="1391" y="514"/>
                  </a:cubicBezTo>
                  <a:cubicBezTo>
                    <a:pt x="1356" y="522"/>
                    <a:pt x="1332" y="419"/>
                    <a:pt x="1332" y="419"/>
                  </a:cubicBezTo>
                  <a:cubicBezTo>
                    <a:pt x="1332" y="419"/>
                    <a:pt x="1336" y="337"/>
                    <a:pt x="1316" y="325"/>
                  </a:cubicBezTo>
                  <a:cubicBezTo>
                    <a:pt x="1296" y="313"/>
                    <a:pt x="1324" y="270"/>
                    <a:pt x="1367" y="270"/>
                  </a:cubicBezTo>
                  <a:cubicBezTo>
                    <a:pt x="1411" y="270"/>
                    <a:pt x="1490" y="317"/>
                    <a:pt x="1517" y="297"/>
                  </a:cubicBezTo>
                  <a:cubicBezTo>
                    <a:pt x="1545" y="277"/>
                    <a:pt x="1600" y="266"/>
                    <a:pt x="1616" y="258"/>
                  </a:cubicBezTo>
                  <a:cubicBezTo>
                    <a:pt x="1628" y="252"/>
                    <a:pt x="1644" y="214"/>
                    <a:pt x="1651" y="196"/>
                  </a:cubicBezTo>
                  <a:cubicBezTo>
                    <a:pt x="1633" y="184"/>
                    <a:pt x="1603" y="169"/>
                    <a:pt x="1573" y="1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16178213" y="8308975"/>
              <a:ext cx="2200275" cy="801687"/>
            </a:xfrm>
            <a:custGeom>
              <a:avLst/>
              <a:gdLst>
                <a:gd name="T0" fmla="*/ 339 w 4595"/>
                <a:gd name="T1" fmla="*/ 709 h 1672"/>
                <a:gd name="T2" fmla="*/ 1305 w 4595"/>
                <a:gd name="T3" fmla="*/ 889 h 1672"/>
                <a:gd name="T4" fmla="*/ 195 w 4595"/>
                <a:gd name="T5" fmla="*/ 456 h 1672"/>
                <a:gd name="T6" fmla="*/ 2465 w 4595"/>
                <a:gd name="T7" fmla="*/ 1182 h 1672"/>
                <a:gd name="T8" fmla="*/ 2568 w 4595"/>
                <a:gd name="T9" fmla="*/ 943 h 1672"/>
                <a:gd name="T10" fmla="*/ 2715 w 4595"/>
                <a:gd name="T11" fmla="*/ 978 h 1672"/>
                <a:gd name="T12" fmla="*/ 2813 w 4595"/>
                <a:gd name="T13" fmla="*/ 671 h 1672"/>
                <a:gd name="T14" fmla="*/ 2816 w 4595"/>
                <a:gd name="T15" fmla="*/ 559 h 1672"/>
                <a:gd name="T16" fmla="*/ 2633 w 4595"/>
                <a:gd name="T17" fmla="*/ 470 h 1672"/>
                <a:gd name="T18" fmla="*/ 2361 w 4595"/>
                <a:gd name="T19" fmla="*/ 860 h 1672"/>
                <a:gd name="T20" fmla="*/ 1089 w 4595"/>
                <a:gd name="T21" fmla="*/ 934 h 1672"/>
                <a:gd name="T22" fmla="*/ 1051 w 4595"/>
                <a:gd name="T23" fmla="*/ 768 h 1672"/>
                <a:gd name="T24" fmla="*/ 1015 w 4595"/>
                <a:gd name="T25" fmla="*/ 842 h 1672"/>
                <a:gd name="T26" fmla="*/ 844 w 4595"/>
                <a:gd name="T27" fmla="*/ 630 h 1672"/>
                <a:gd name="T28" fmla="*/ 691 w 4595"/>
                <a:gd name="T29" fmla="*/ 444 h 1672"/>
                <a:gd name="T30" fmla="*/ 466 w 4595"/>
                <a:gd name="T31" fmla="*/ 296 h 1672"/>
                <a:gd name="T32" fmla="*/ 24 w 4595"/>
                <a:gd name="T33" fmla="*/ 39 h 1672"/>
                <a:gd name="T34" fmla="*/ 404 w 4595"/>
                <a:gd name="T35" fmla="*/ 574 h 1672"/>
                <a:gd name="T36" fmla="*/ 882 w 4595"/>
                <a:gd name="T37" fmla="*/ 1131 h 1672"/>
                <a:gd name="T38" fmla="*/ 1074 w 4595"/>
                <a:gd name="T39" fmla="*/ 1037 h 1672"/>
                <a:gd name="T40" fmla="*/ 3306 w 4595"/>
                <a:gd name="T41" fmla="*/ 464 h 1672"/>
                <a:gd name="T42" fmla="*/ 3329 w 4595"/>
                <a:gd name="T43" fmla="*/ 565 h 1672"/>
                <a:gd name="T44" fmla="*/ 3087 w 4595"/>
                <a:gd name="T45" fmla="*/ 934 h 1672"/>
                <a:gd name="T46" fmla="*/ 2456 w 4595"/>
                <a:gd name="T47" fmla="*/ 1477 h 1672"/>
                <a:gd name="T48" fmla="*/ 2854 w 4595"/>
                <a:gd name="T49" fmla="*/ 1433 h 1672"/>
                <a:gd name="T50" fmla="*/ 3427 w 4595"/>
                <a:gd name="T51" fmla="*/ 948 h 1672"/>
                <a:gd name="T52" fmla="*/ 1930 w 4595"/>
                <a:gd name="T53" fmla="*/ 1400 h 1672"/>
                <a:gd name="T54" fmla="*/ 1738 w 4595"/>
                <a:gd name="T55" fmla="*/ 1303 h 1672"/>
                <a:gd name="T56" fmla="*/ 1086 w 4595"/>
                <a:gd name="T57" fmla="*/ 1220 h 1672"/>
                <a:gd name="T58" fmla="*/ 1166 w 4595"/>
                <a:gd name="T59" fmla="*/ 1350 h 1672"/>
                <a:gd name="T60" fmla="*/ 1780 w 4595"/>
                <a:gd name="T61" fmla="*/ 1453 h 1672"/>
                <a:gd name="T62" fmla="*/ 1930 w 4595"/>
                <a:gd name="T63" fmla="*/ 1400 h 1672"/>
                <a:gd name="T64" fmla="*/ 4002 w 4595"/>
                <a:gd name="T65" fmla="*/ 940 h 1672"/>
                <a:gd name="T66" fmla="*/ 3583 w 4595"/>
                <a:gd name="T67" fmla="*/ 727 h 1672"/>
                <a:gd name="T68" fmla="*/ 3852 w 4595"/>
                <a:gd name="T69" fmla="*/ 830 h 1672"/>
                <a:gd name="T70" fmla="*/ 3698 w 4595"/>
                <a:gd name="T71" fmla="*/ 889 h 1672"/>
                <a:gd name="T72" fmla="*/ 3931 w 4595"/>
                <a:gd name="T73" fmla="*/ 1007 h 1672"/>
                <a:gd name="T74" fmla="*/ 4356 w 4595"/>
                <a:gd name="T75" fmla="*/ 1267 h 1672"/>
                <a:gd name="T76" fmla="*/ 4489 w 4595"/>
                <a:gd name="T77" fmla="*/ 1424 h 1672"/>
                <a:gd name="T78" fmla="*/ 4253 w 4595"/>
                <a:gd name="T79" fmla="*/ 757 h 1672"/>
                <a:gd name="T80" fmla="*/ 2928 w 4595"/>
                <a:gd name="T81" fmla="*/ 1547 h 1672"/>
                <a:gd name="T82" fmla="*/ 2973 w 4595"/>
                <a:gd name="T83" fmla="*/ 1570 h 1672"/>
                <a:gd name="T84" fmla="*/ 3007 w 4595"/>
                <a:gd name="T85" fmla="*/ 1538 h 1672"/>
                <a:gd name="T86" fmla="*/ 2214 w 4595"/>
                <a:gd name="T87" fmla="*/ 591 h 1672"/>
                <a:gd name="T88" fmla="*/ 2264 w 4595"/>
                <a:gd name="T89" fmla="*/ 346 h 1672"/>
                <a:gd name="T90" fmla="*/ 2252 w 4595"/>
                <a:gd name="T91" fmla="*/ 177 h 1672"/>
                <a:gd name="T92" fmla="*/ 1992 w 4595"/>
                <a:gd name="T93" fmla="*/ 314 h 1672"/>
                <a:gd name="T94" fmla="*/ 1780 w 4595"/>
                <a:gd name="T95" fmla="*/ 450 h 1672"/>
                <a:gd name="T96" fmla="*/ 1467 w 4595"/>
                <a:gd name="T97" fmla="*/ 462 h 1672"/>
                <a:gd name="T98" fmla="*/ 1361 w 4595"/>
                <a:gd name="T99" fmla="*/ 535 h 1672"/>
                <a:gd name="T100" fmla="*/ 1594 w 4595"/>
                <a:gd name="T101" fmla="*/ 907 h 1672"/>
                <a:gd name="T102" fmla="*/ 1933 w 4595"/>
                <a:gd name="T103" fmla="*/ 990 h 1672"/>
                <a:gd name="T104" fmla="*/ 2376 w 4595"/>
                <a:gd name="T105" fmla="*/ 1571 h 1672"/>
                <a:gd name="T106" fmla="*/ 2376 w 4595"/>
                <a:gd name="T107" fmla="*/ 1571 h 1672"/>
                <a:gd name="T108" fmla="*/ 2090 w 4595"/>
                <a:gd name="T109" fmla="*/ 1491 h 1672"/>
                <a:gd name="T110" fmla="*/ 2228 w 4595"/>
                <a:gd name="T111" fmla="*/ 1427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95" h="1672">
                  <a:moveTo>
                    <a:pt x="339" y="709"/>
                  </a:moveTo>
                  <a:cubicBezTo>
                    <a:pt x="334" y="724"/>
                    <a:pt x="366" y="783"/>
                    <a:pt x="387" y="766"/>
                  </a:cubicBezTo>
                  <a:cubicBezTo>
                    <a:pt x="407" y="748"/>
                    <a:pt x="358" y="663"/>
                    <a:pt x="339" y="709"/>
                  </a:cubicBezTo>
                  <a:close/>
                  <a:moveTo>
                    <a:pt x="1305" y="889"/>
                  </a:moveTo>
                  <a:cubicBezTo>
                    <a:pt x="1305" y="863"/>
                    <a:pt x="1228" y="876"/>
                    <a:pt x="1251" y="913"/>
                  </a:cubicBezTo>
                  <a:cubicBezTo>
                    <a:pt x="1275" y="951"/>
                    <a:pt x="1305" y="916"/>
                    <a:pt x="1305" y="889"/>
                  </a:cubicBezTo>
                  <a:close/>
                  <a:moveTo>
                    <a:pt x="195" y="456"/>
                  </a:moveTo>
                  <a:cubicBezTo>
                    <a:pt x="189" y="485"/>
                    <a:pt x="221" y="571"/>
                    <a:pt x="257" y="535"/>
                  </a:cubicBezTo>
                  <a:cubicBezTo>
                    <a:pt x="292" y="500"/>
                    <a:pt x="201" y="427"/>
                    <a:pt x="195" y="456"/>
                  </a:cubicBezTo>
                  <a:close/>
                  <a:moveTo>
                    <a:pt x="2423" y="960"/>
                  </a:moveTo>
                  <a:cubicBezTo>
                    <a:pt x="2467" y="963"/>
                    <a:pt x="2462" y="1028"/>
                    <a:pt x="2453" y="1067"/>
                  </a:cubicBezTo>
                  <a:cubicBezTo>
                    <a:pt x="2444" y="1105"/>
                    <a:pt x="2426" y="1196"/>
                    <a:pt x="2465" y="1182"/>
                  </a:cubicBezTo>
                  <a:cubicBezTo>
                    <a:pt x="2512" y="1164"/>
                    <a:pt x="2541" y="1105"/>
                    <a:pt x="2515" y="1084"/>
                  </a:cubicBezTo>
                  <a:cubicBezTo>
                    <a:pt x="2488" y="1064"/>
                    <a:pt x="2491" y="934"/>
                    <a:pt x="2503" y="901"/>
                  </a:cubicBezTo>
                  <a:cubicBezTo>
                    <a:pt x="2515" y="869"/>
                    <a:pt x="2594" y="892"/>
                    <a:pt x="2568" y="943"/>
                  </a:cubicBezTo>
                  <a:cubicBezTo>
                    <a:pt x="2541" y="993"/>
                    <a:pt x="2618" y="987"/>
                    <a:pt x="2618" y="1043"/>
                  </a:cubicBezTo>
                  <a:cubicBezTo>
                    <a:pt x="2618" y="1099"/>
                    <a:pt x="2662" y="1070"/>
                    <a:pt x="2709" y="1055"/>
                  </a:cubicBezTo>
                  <a:cubicBezTo>
                    <a:pt x="2757" y="1040"/>
                    <a:pt x="2748" y="1013"/>
                    <a:pt x="2715" y="978"/>
                  </a:cubicBezTo>
                  <a:cubicBezTo>
                    <a:pt x="2683" y="943"/>
                    <a:pt x="2739" y="892"/>
                    <a:pt x="2695" y="863"/>
                  </a:cubicBezTo>
                  <a:cubicBezTo>
                    <a:pt x="2650" y="833"/>
                    <a:pt x="2621" y="789"/>
                    <a:pt x="2662" y="780"/>
                  </a:cubicBezTo>
                  <a:cubicBezTo>
                    <a:pt x="2704" y="771"/>
                    <a:pt x="2828" y="701"/>
                    <a:pt x="2813" y="671"/>
                  </a:cubicBezTo>
                  <a:cubicBezTo>
                    <a:pt x="2798" y="642"/>
                    <a:pt x="2624" y="677"/>
                    <a:pt x="2609" y="730"/>
                  </a:cubicBezTo>
                  <a:cubicBezTo>
                    <a:pt x="2594" y="783"/>
                    <a:pt x="2470" y="724"/>
                    <a:pt x="2485" y="633"/>
                  </a:cubicBezTo>
                  <a:cubicBezTo>
                    <a:pt x="2500" y="541"/>
                    <a:pt x="2745" y="526"/>
                    <a:pt x="2816" y="559"/>
                  </a:cubicBezTo>
                  <a:cubicBezTo>
                    <a:pt x="2887" y="591"/>
                    <a:pt x="2963" y="506"/>
                    <a:pt x="2990" y="456"/>
                  </a:cubicBezTo>
                  <a:cubicBezTo>
                    <a:pt x="3016" y="405"/>
                    <a:pt x="2934" y="464"/>
                    <a:pt x="2884" y="497"/>
                  </a:cubicBezTo>
                  <a:cubicBezTo>
                    <a:pt x="2833" y="529"/>
                    <a:pt x="2701" y="494"/>
                    <a:pt x="2633" y="470"/>
                  </a:cubicBezTo>
                  <a:cubicBezTo>
                    <a:pt x="2565" y="447"/>
                    <a:pt x="2568" y="512"/>
                    <a:pt x="2512" y="520"/>
                  </a:cubicBezTo>
                  <a:cubicBezTo>
                    <a:pt x="2456" y="529"/>
                    <a:pt x="2467" y="653"/>
                    <a:pt x="2441" y="668"/>
                  </a:cubicBezTo>
                  <a:cubicBezTo>
                    <a:pt x="2414" y="683"/>
                    <a:pt x="2414" y="774"/>
                    <a:pt x="2361" y="860"/>
                  </a:cubicBezTo>
                  <a:cubicBezTo>
                    <a:pt x="2308" y="945"/>
                    <a:pt x="2379" y="957"/>
                    <a:pt x="2423" y="960"/>
                  </a:cubicBezTo>
                  <a:close/>
                  <a:moveTo>
                    <a:pt x="1074" y="1037"/>
                  </a:moveTo>
                  <a:cubicBezTo>
                    <a:pt x="1071" y="996"/>
                    <a:pt x="1089" y="954"/>
                    <a:pt x="1089" y="934"/>
                  </a:cubicBezTo>
                  <a:cubicBezTo>
                    <a:pt x="1089" y="913"/>
                    <a:pt x="1104" y="904"/>
                    <a:pt x="1130" y="910"/>
                  </a:cubicBezTo>
                  <a:cubicBezTo>
                    <a:pt x="1157" y="916"/>
                    <a:pt x="1154" y="854"/>
                    <a:pt x="1133" y="848"/>
                  </a:cubicBezTo>
                  <a:cubicBezTo>
                    <a:pt x="1113" y="842"/>
                    <a:pt x="1101" y="768"/>
                    <a:pt x="1051" y="768"/>
                  </a:cubicBezTo>
                  <a:cubicBezTo>
                    <a:pt x="1001" y="768"/>
                    <a:pt x="1009" y="810"/>
                    <a:pt x="1039" y="813"/>
                  </a:cubicBezTo>
                  <a:cubicBezTo>
                    <a:pt x="1069" y="816"/>
                    <a:pt x="1086" y="839"/>
                    <a:pt x="1077" y="860"/>
                  </a:cubicBezTo>
                  <a:cubicBezTo>
                    <a:pt x="1068" y="881"/>
                    <a:pt x="1057" y="839"/>
                    <a:pt x="1015" y="842"/>
                  </a:cubicBezTo>
                  <a:cubicBezTo>
                    <a:pt x="974" y="845"/>
                    <a:pt x="1001" y="792"/>
                    <a:pt x="953" y="789"/>
                  </a:cubicBezTo>
                  <a:cubicBezTo>
                    <a:pt x="906" y="786"/>
                    <a:pt x="915" y="701"/>
                    <a:pt x="865" y="701"/>
                  </a:cubicBezTo>
                  <a:cubicBezTo>
                    <a:pt x="815" y="701"/>
                    <a:pt x="812" y="659"/>
                    <a:pt x="844" y="630"/>
                  </a:cubicBezTo>
                  <a:cubicBezTo>
                    <a:pt x="877" y="600"/>
                    <a:pt x="794" y="574"/>
                    <a:pt x="794" y="538"/>
                  </a:cubicBezTo>
                  <a:cubicBezTo>
                    <a:pt x="794" y="503"/>
                    <a:pt x="741" y="524"/>
                    <a:pt x="741" y="494"/>
                  </a:cubicBezTo>
                  <a:cubicBezTo>
                    <a:pt x="741" y="464"/>
                    <a:pt x="717" y="479"/>
                    <a:pt x="691" y="444"/>
                  </a:cubicBezTo>
                  <a:cubicBezTo>
                    <a:pt x="664" y="408"/>
                    <a:pt x="652" y="441"/>
                    <a:pt x="629" y="414"/>
                  </a:cubicBezTo>
                  <a:cubicBezTo>
                    <a:pt x="605" y="388"/>
                    <a:pt x="573" y="373"/>
                    <a:pt x="552" y="382"/>
                  </a:cubicBezTo>
                  <a:cubicBezTo>
                    <a:pt x="531" y="391"/>
                    <a:pt x="484" y="343"/>
                    <a:pt x="466" y="296"/>
                  </a:cubicBezTo>
                  <a:cubicBezTo>
                    <a:pt x="452" y="259"/>
                    <a:pt x="316" y="196"/>
                    <a:pt x="298" y="146"/>
                  </a:cubicBezTo>
                  <a:cubicBezTo>
                    <a:pt x="280" y="96"/>
                    <a:pt x="233" y="75"/>
                    <a:pt x="154" y="78"/>
                  </a:cubicBezTo>
                  <a:cubicBezTo>
                    <a:pt x="74" y="81"/>
                    <a:pt x="42" y="0"/>
                    <a:pt x="24" y="39"/>
                  </a:cubicBezTo>
                  <a:cubicBezTo>
                    <a:pt x="0" y="90"/>
                    <a:pt x="109" y="202"/>
                    <a:pt x="159" y="231"/>
                  </a:cubicBezTo>
                  <a:cubicBezTo>
                    <a:pt x="210" y="261"/>
                    <a:pt x="236" y="367"/>
                    <a:pt x="295" y="373"/>
                  </a:cubicBezTo>
                  <a:cubicBezTo>
                    <a:pt x="354" y="379"/>
                    <a:pt x="360" y="565"/>
                    <a:pt x="404" y="574"/>
                  </a:cubicBezTo>
                  <a:cubicBezTo>
                    <a:pt x="449" y="583"/>
                    <a:pt x="543" y="727"/>
                    <a:pt x="558" y="804"/>
                  </a:cubicBezTo>
                  <a:cubicBezTo>
                    <a:pt x="573" y="881"/>
                    <a:pt x="670" y="919"/>
                    <a:pt x="702" y="975"/>
                  </a:cubicBezTo>
                  <a:cubicBezTo>
                    <a:pt x="735" y="1031"/>
                    <a:pt x="865" y="1108"/>
                    <a:pt x="882" y="1131"/>
                  </a:cubicBezTo>
                  <a:cubicBezTo>
                    <a:pt x="900" y="1155"/>
                    <a:pt x="918" y="1208"/>
                    <a:pt x="933" y="1182"/>
                  </a:cubicBezTo>
                  <a:cubicBezTo>
                    <a:pt x="947" y="1155"/>
                    <a:pt x="1009" y="1182"/>
                    <a:pt x="1039" y="1185"/>
                  </a:cubicBezTo>
                  <a:cubicBezTo>
                    <a:pt x="1069" y="1188"/>
                    <a:pt x="1077" y="1078"/>
                    <a:pt x="1074" y="1037"/>
                  </a:cubicBezTo>
                  <a:close/>
                  <a:moveTo>
                    <a:pt x="3329" y="565"/>
                  </a:moveTo>
                  <a:cubicBezTo>
                    <a:pt x="3394" y="571"/>
                    <a:pt x="3365" y="532"/>
                    <a:pt x="3365" y="491"/>
                  </a:cubicBezTo>
                  <a:cubicBezTo>
                    <a:pt x="3365" y="450"/>
                    <a:pt x="3306" y="485"/>
                    <a:pt x="3306" y="464"/>
                  </a:cubicBezTo>
                  <a:cubicBezTo>
                    <a:pt x="3306" y="444"/>
                    <a:pt x="3285" y="361"/>
                    <a:pt x="3238" y="426"/>
                  </a:cubicBezTo>
                  <a:cubicBezTo>
                    <a:pt x="3191" y="491"/>
                    <a:pt x="3253" y="651"/>
                    <a:pt x="3291" y="644"/>
                  </a:cubicBezTo>
                  <a:cubicBezTo>
                    <a:pt x="3323" y="639"/>
                    <a:pt x="3264" y="559"/>
                    <a:pt x="3329" y="565"/>
                  </a:cubicBezTo>
                  <a:close/>
                  <a:moveTo>
                    <a:pt x="3087" y="934"/>
                  </a:moveTo>
                  <a:cubicBezTo>
                    <a:pt x="3099" y="981"/>
                    <a:pt x="3185" y="1007"/>
                    <a:pt x="3208" y="966"/>
                  </a:cubicBezTo>
                  <a:cubicBezTo>
                    <a:pt x="3232" y="925"/>
                    <a:pt x="3074" y="879"/>
                    <a:pt x="3087" y="934"/>
                  </a:cubicBezTo>
                  <a:close/>
                  <a:moveTo>
                    <a:pt x="2854" y="1433"/>
                  </a:moveTo>
                  <a:cubicBezTo>
                    <a:pt x="2774" y="1421"/>
                    <a:pt x="2721" y="1480"/>
                    <a:pt x="2642" y="1450"/>
                  </a:cubicBezTo>
                  <a:cubicBezTo>
                    <a:pt x="2562" y="1421"/>
                    <a:pt x="2443" y="1451"/>
                    <a:pt x="2456" y="1477"/>
                  </a:cubicBezTo>
                  <a:cubicBezTo>
                    <a:pt x="2467" y="1500"/>
                    <a:pt x="2538" y="1503"/>
                    <a:pt x="2618" y="1506"/>
                  </a:cubicBezTo>
                  <a:cubicBezTo>
                    <a:pt x="2698" y="1509"/>
                    <a:pt x="2769" y="1465"/>
                    <a:pt x="2822" y="1462"/>
                  </a:cubicBezTo>
                  <a:cubicBezTo>
                    <a:pt x="2875" y="1459"/>
                    <a:pt x="2934" y="1444"/>
                    <a:pt x="2854" y="1433"/>
                  </a:cubicBezTo>
                  <a:close/>
                  <a:moveTo>
                    <a:pt x="3486" y="892"/>
                  </a:moveTo>
                  <a:cubicBezTo>
                    <a:pt x="3409" y="869"/>
                    <a:pt x="3278" y="889"/>
                    <a:pt x="3291" y="928"/>
                  </a:cubicBezTo>
                  <a:cubicBezTo>
                    <a:pt x="3303" y="963"/>
                    <a:pt x="3365" y="948"/>
                    <a:pt x="3427" y="948"/>
                  </a:cubicBezTo>
                  <a:cubicBezTo>
                    <a:pt x="3489" y="948"/>
                    <a:pt x="3521" y="993"/>
                    <a:pt x="3554" y="993"/>
                  </a:cubicBezTo>
                  <a:cubicBezTo>
                    <a:pt x="3586" y="993"/>
                    <a:pt x="3562" y="916"/>
                    <a:pt x="3486" y="892"/>
                  </a:cubicBezTo>
                  <a:close/>
                  <a:moveTo>
                    <a:pt x="1930" y="1400"/>
                  </a:moveTo>
                  <a:cubicBezTo>
                    <a:pt x="1927" y="1365"/>
                    <a:pt x="1812" y="1397"/>
                    <a:pt x="1756" y="1373"/>
                  </a:cubicBezTo>
                  <a:cubicBezTo>
                    <a:pt x="1700" y="1350"/>
                    <a:pt x="1818" y="1329"/>
                    <a:pt x="1856" y="1306"/>
                  </a:cubicBezTo>
                  <a:cubicBezTo>
                    <a:pt x="1895" y="1282"/>
                    <a:pt x="1833" y="1273"/>
                    <a:pt x="1738" y="1303"/>
                  </a:cubicBezTo>
                  <a:cubicBezTo>
                    <a:pt x="1644" y="1332"/>
                    <a:pt x="1535" y="1238"/>
                    <a:pt x="1532" y="1279"/>
                  </a:cubicBezTo>
                  <a:cubicBezTo>
                    <a:pt x="1529" y="1320"/>
                    <a:pt x="1361" y="1261"/>
                    <a:pt x="1319" y="1232"/>
                  </a:cubicBezTo>
                  <a:cubicBezTo>
                    <a:pt x="1278" y="1202"/>
                    <a:pt x="1119" y="1164"/>
                    <a:pt x="1086" y="1220"/>
                  </a:cubicBezTo>
                  <a:cubicBezTo>
                    <a:pt x="1054" y="1276"/>
                    <a:pt x="1026" y="1226"/>
                    <a:pt x="1039" y="1279"/>
                  </a:cubicBezTo>
                  <a:cubicBezTo>
                    <a:pt x="1048" y="1314"/>
                    <a:pt x="1086" y="1294"/>
                    <a:pt x="1113" y="1294"/>
                  </a:cubicBezTo>
                  <a:cubicBezTo>
                    <a:pt x="1139" y="1294"/>
                    <a:pt x="1127" y="1344"/>
                    <a:pt x="1166" y="1350"/>
                  </a:cubicBezTo>
                  <a:cubicBezTo>
                    <a:pt x="1204" y="1356"/>
                    <a:pt x="1331" y="1391"/>
                    <a:pt x="1343" y="1365"/>
                  </a:cubicBezTo>
                  <a:cubicBezTo>
                    <a:pt x="1355" y="1338"/>
                    <a:pt x="1473" y="1365"/>
                    <a:pt x="1532" y="1412"/>
                  </a:cubicBezTo>
                  <a:cubicBezTo>
                    <a:pt x="1591" y="1459"/>
                    <a:pt x="1727" y="1462"/>
                    <a:pt x="1780" y="1453"/>
                  </a:cubicBezTo>
                  <a:cubicBezTo>
                    <a:pt x="1833" y="1444"/>
                    <a:pt x="1892" y="1489"/>
                    <a:pt x="1913" y="1459"/>
                  </a:cubicBezTo>
                  <a:cubicBezTo>
                    <a:pt x="1933" y="1430"/>
                    <a:pt x="1972" y="1506"/>
                    <a:pt x="2031" y="1462"/>
                  </a:cubicBezTo>
                  <a:cubicBezTo>
                    <a:pt x="2090" y="1418"/>
                    <a:pt x="1933" y="1435"/>
                    <a:pt x="1930" y="1400"/>
                  </a:cubicBezTo>
                  <a:close/>
                  <a:moveTo>
                    <a:pt x="4253" y="757"/>
                  </a:moveTo>
                  <a:cubicBezTo>
                    <a:pt x="4209" y="760"/>
                    <a:pt x="4203" y="836"/>
                    <a:pt x="4165" y="836"/>
                  </a:cubicBezTo>
                  <a:cubicBezTo>
                    <a:pt x="4126" y="836"/>
                    <a:pt x="4073" y="916"/>
                    <a:pt x="4002" y="940"/>
                  </a:cubicBezTo>
                  <a:cubicBezTo>
                    <a:pt x="3931" y="963"/>
                    <a:pt x="3928" y="736"/>
                    <a:pt x="3896" y="692"/>
                  </a:cubicBezTo>
                  <a:cubicBezTo>
                    <a:pt x="3864" y="647"/>
                    <a:pt x="3686" y="612"/>
                    <a:pt x="3669" y="662"/>
                  </a:cubicBezTo>
                  <a:cubicBezTo>
                    <a:pt x="3651" y="712"/>
                    <a:pt x="3589" y="686"/>
                    <a:pt x="3583" y="727"/>
                  </a:cubicBezTo>
                  <a:cubicBezTo>
                    <a:pt x="3577" y="766"/>
                    <a:pt x="3598" y="754"/>
                    <a:pt x="3636" y="754"/>
                  </a:cubicBezTo>
                  <a:cubicBezTo>
                    <a:pt x="3675" y="754"/>
                    <a:pt x="3675" y="783"/>
                    <a:pt x="3692" y="822"/>
                  </a:cubicBezTo>
                  <a:cubicBezTo>
                    <a:pt x="3710" y="860"/>
                    <a:pt x="3816" y="833"/>
                    <a:pt x="3852" y="830"/>
                  </a:cubicBezTo>
                  <a:cubicBezTo>
                    <a:pt x="3887" y="827"/>
                    <a:pt x="3893" y="878"/>
                    <a:pt x="3843" y="860"/>
                  </a:cubicBezTo>
                  <a:cubicBezTo>
                    <a:pt x="3793" y="842"/>
                    <a:pt x="3793" y="884"/>
                    <a:pt x="3757" y="875"/>
                  </a:cubicBezTo>
                  <a:cubicBezTo>
                    <a:pt x="3722" y="866"/>
                    <a:pt x="3675" y="869"/>
                    <a:pt x="3698" y="889"/>
                  </a:cubicBezTo>
                  <a:cubicBezTo>
                    <a:pt x="3722" y="910"/>
                    <a:pt x="3760" y="931"/>
                    <a:pt x="3760" y="978"/>
                  </a:cubicBezTo>
                  <a:cubicBezTo>
                    <a:pt x="3760" y="1025"/>
                    <a:pt x="3828" y="1016"/>
                    <a:pt x="3828" y="978"/>
                  </a:cubicBezTo>
                  <a:cubicBezTo>
                    <a:pt x="3828" y="940"/>
                    <a:pt x="3864" y="990"/>
                    <a:pt x="3931" y="1007"/>
                  </a:cubicBezTo>
                  <a:cubicBezTo>
                    <a:pt x="3999" y="1025"/>
                    <a:pt x="3952" y="1052"/>
                    <a:pt x="4020" y="1055"/>
                  </a:cubicBezTo>
                  <a:cubicBezTo>
                    <a:pt x="4088" y="1058"/>
                    <a:pt x="4241" y="1108"/>
                    <a:pt x="4300" y="1152"/>
                  </a:cubicBezTo>
                  <a:cubicBezTo>
                    <a:pt x="4359" y="1196"/>
                    <a:pt x="4318" y="1226"/>
                    <a:pt x="4356" y="1267"/>
                  </a:cubicBezTo>
                  <a:cubicBezTo>
                    <a:pt x="4395" y="1309"/>
                    <a:pt x="4407" y="1356"/>
                    <a:pt x="4353" y="1356"/>
                  </a:cubicBezTo>
                  <a:cubicBezTo>
                    <a:pt x="4300" y="1356"/>
                    <a:pt x="4244" y="1409"/>
                    <a:pt x="4259" y="1435"/>
                  </a:cubicBezTo>
                  <a:cubicBezTo>
                    <a:pt x="4274" y="1462"/>
                    <a:pt x="4448" y="1424"/>
                    <a:pt x="4489" y="1424"/>
                  </a:cubicBezTo>
                  <a:cubicBezTo>
                    <a:pt x="4516" y="1424"/>
                    <a:pt x="4544" y="1472"/>
                    <a:pt x="4595" y="1507"/>
                  </a:cubicBezTo>
                  <a:cubicBezTo>
                    <a:pt x="4595" y="877"/>
                    <a:pt x="4595" y="877"/>
                    <a:pt x="4595" y="877"/>
                  </a:cubicBezTo>
                  <a:cubicBezTo>
                    <a:pt x="4468" y="834"/>
                    <a:pt x="4290" y="754"/>
                    <a:pt x="4253" y="757"/>
                  </a:cubicBezTo>
                  <a:close/>
                  <a:moveTo>
                    <a:pt x="2975" y="1505"/>
                  </a:moveTo>
                  <a:cubicBezTo>
                    <a:pt x="2966" y="1511"/>
                    <a:pt x="2956" y="1516"/>
                    <a:pt x="2943" y="1518"/>
                  </a:cubicBezTo>
                  <a:cubicBezTo>
                    <a:pt x="2939" y="1529"/>
                    <a:pt x="2935" y="1542"/>
                    <a:pt x="2928" y="1547"/>
                  </a:cubicBezTo>
                  <a:cubicBezTo>
                    <a:pt x="2920" y="1553"/>
                    <a:pt x="2906" y="1540"/>
                    <a:pt x="2896" y="1529"/>
                  </a:cubicBezTo>
                  <a:cubicBezTo>
                    <a:pt x="2839" y="1553"/>
                    <a:pt x="2809" y="1621"/>
                    <a:pt x="2848" y="1642"/>
                  </a:cubicBezTo>
                  <a:cubicBezTo>
                    <a:pt x="2886" y="1662"/>
                    <a:pt x="2942" y="1608"/>
                    <a:pt x="2973" y="1570"/>
                  </a:cubicBezTo>
                  <a:cubicBezTo>
                    <a:pt x="2979" y="1564"/>
                    <a:pt x="2983" y="1559"/>
                    <a:pt x="2987" y="1554"/>
                  </a:cubicBezTo>
                  <a:cubicBezTo>
                    <a:pt x="2989" y="1551"/>
                    <a:pt x="2993" y="1548"/>
                    <a:pt x="2997" y="1545"/>
                  </a:cubicBezTo>
                  <a:cubicBezTo>
                    <a:pt x="3000" y="1542"/>
                    <a:pt x="3003" y="1540"/>
                    <a:pt x="3007" y="1538"/>
                  </a:cubicBezTo>
                  <a:cubicBezTo>
                    <a:pt x="2998" y="1525"/>
                    <a:pt x="2986" y="1512"/>
                    <a:pt x="2975" y="1505"/>
                  </a:cubicBezTo>
                  <a:close/>
                  <a:moveTo>
                    <a:pt x="2155" y="745"/>
                  </a:moveTo>
                  <a:cubicBezTo>
                    <a:pt x="2208" y="712"/>
                    <a:pt x="2220" y="650"/>
                    <a:pt x="2214" y="591"/>
                  </a:cubicBezTo>
                  <a:cubicBezTo>
                    <a:pt x="2208" y="532"/>
                    <a:pt x="2343" y="529"/>
                    <a:pt x="2364" y="506"/>
                  </a:cubicBezTo>
                  <a:cubicBezTo>
                    <a:pt x="2385" y="482"/>
                    <a:pt x="2335" y="444"/>
                    <a:pt x="2296" y="426"/>
                  </a:cubicBezTo>
                  <a:cubicBezTo>
                    <a:pt x="2258" y="408"/>
                    <a:pt x="2290" y="370"/>
                    <a:pt x="2264" y="346"/>
                  </a:cubicBezTo>
                  <a:cubicBezTo>
                    <a:pt x="2237" y="323"/>
                    <a:pt x="2193" y="261"/>
                    <a:pt x="2231" y="258"/>
                  </a:cubicBezTo>
                  <a:cubicBezTo>
                    <a:pt x="2270" y="255"/>
                    <a:pt x="2205" y="202"/>
                    <a:pt x="2237" y="184"/>
                  </a:cubicBezTo>
                  <a:cubicBezTo>
                    <a:pt x="2242" y="182"/>
                    <a:pt x="2247" y="179"/>
                    <a:pt x="2252" y="177"/>
                  </a:cubicBezTo>
                  <a:cubicBezTo>
                    <a:pt x="2233" y="167"/>
                    <a:pt x="2216" y="160"/>
                    <a:pt x="2205" y="160"/>
                  </a:cubicBezTo>
                  <a:cubicBezTo>
                    <a:pt x="2158" y="160"/>
                    <a:pt x="2045" y="149"/>
                    <a:pt x="2051" y="225"/>
                  </a:cubicBezTo>
                  <a:cubicBezTo>
                    <a:pt x="2057" y="302"/>
                    <a:pt x="1986" y="273"/>
                    <a:pt x="1992" y="314"/>
                  </a:cubicBezTo>
                  <a:cubicBezTo>
                    <a:pt x="1998" y="355"/>
                    <a:pt x="1957" y="355"/>
                    <a:pt x="1963" y="408"/>
                  </a:cubicBezTo>
                  <a:cubicBezTo>
                    <a:pt x="1969" y="462"/>
                    <a:pt x="1933" y="438"/>
                    <a:pt x="1874" y="467"/>
                  </a:cubicBezTo>
                  <a:cubicBezTo>
                    <a:pt x="1815" y="497"/>
                    <a:pt x="1839" y="450"/>
                    <a:pt x="1780" y="450"/>
                  </a:cubicBezTo>
                  <a:cubicBezTo>
                    <a:pt x="1721" y="450"/>
                    <a:pt x="1715" y="479"/>
                    <a:pt x="1679" y="491"/>
                  </a:cubicBezTo>
                  <a:cubicBezTo>
                    <a:pt x="1644" y="503"/>
                    <a:pt x="1573" y="485"/>
                    <a:pt x="1550" y="503"/>
                  </a:cubicBezTo>
                  <a:cubicBezTo>
                    <a:pt x="1526" y="520"/>
                    <a:pt x="1491" y="462"/>
                    <a:pt x="1467" y="462"/>
                  </a:cubicBezTo>
                  <a:cubicBezTo>
                    <a:pt x="1455" y="462"/>
                    <a:pt x="1444" y="429"/>
                    <a:pt x="1437" y="398"/>
                  </a:cubicBezTo>
                  <a:cubicBezTo>
                    <a:pt x="1433" y="397"/>
                    <a:pt x="1429" y="396"/>
                    <a:pt x="1426" y="397"/>
                  </a:cubicBezTo>
                  <a:cubicBezTo>
                    <a:pt x="1387" y="400"/>
                    <a:pt x="1324" y="501"/>
                    <a:pt x="1361" y="535"/>
                  </a:cubicBezTo>
                  <a:cubicBezTo>
                    <a:pt x="1405" y="577"/>
                    <a:pt x="1393" y="642"/>
                    <a:pt x="1414" y="674"/>
                  </a:cubicBezTo>
                  <a:cubicBezTo>
                    <a:pt x="1434" y="706"/>
                    <a:pt x="1499" y="712"/>
                    <a:pt x="1499" y="774"/>
                  </a:cubicBezTo>
                  <a:cubicBezTo>
                    <a:pt x="1499" y="836"/>
                    <a:pt x="1555" y="934"/>
                    <a:pt x="1594" y="907"/>
                  </a:cubicBezTo>
                  <a:cubicBezTo>
                    <a:pt x="1632" y="881"/>
                    <a:pt x="1662" y="919"/>
                    <a:pt x="1674" y="945"/>
                  </a:cubicBezTo>
                  <a:cubicBezTo>
                    <a:pt x="1685" y="972"/>
                    <a:pt x="1777" y="925"/>
                    <a:pt x="1806" y="931"/>
                  </a:cubicBezTo>
                  <a:cubicBezTo>
                    <a:pt x="1836" y="937"/>
                    <a:pt x="1927" y="954"/>
                    <a:pt x="1933" y="990"/>
                  </a:cubicBezTo>
                  <a:cubicBezTo>
                    <a:pt x="1939" y="1025"/>
                    <a:pt x="2022" y="987"/>
                    <a:pt x="2078" y="966"/>
                  </a:cubicBezTo>
                  <a:cubicBezTo>
                    <a:pt x="2134" y="945"/>
                    <a:pt x="2101" y="777"/>
                    <a:pt x="2155" y="745"/>
                  </a:cubicBezTo>
                  <a:close/>
                  <a:moveTo>
                    <a:pt x="2376" y="1571"/>
                  </a:moveTo>
                  <a:cubicBezTo>
                    <a:pt x="2394" y="1598"/>
                    <a:pt x="2444" y="1598"/>
                    <a:pt x="2465" y="1616"/>
                  </a:cubicBezTo>
                  <a:cubicBezTo>
                    <a:pt x="2485" y="1633"/>
                    <a:pt x="2559" y="1672"/>
                    <a:pt x="2559" y="1621"/>
                  </a:cubicBezTo>
                  <a:cubicBezTo>
                    <a:pt x="2559" y="1571"/>
                    <a:pt x="2356" y="1542"/>
                    <a:pt x="2376" y="1571"/>
                  </a:cubicBezTo>
                  <a:close/>
                  <a:moveTo>
                    <a:pt x="2228" y="1427"/>
                  </a:moveTo>
                  <a:cubicBezTo>
                    <a:pt x="2217" y="1453"/>
                    <a:pt x="2166" y="1459"/>
                    <a:pt x="2137" y="1438"/>
                  </a:cubicBezTo>
                  <a:cubicBezTo>
                    <a:pt x="2107" y="1418"/>
                    <a:pt x="2071" y="1466"/>
                    <a:pt x="2090" y="1491"/>
                  </a:cubicBezTo>
                  <a:cubicBezTo>
                    <a:pt x="2099" y="1503"/>
                    <a:pt x="2161" y="1551"/>
                    <a:pt x="2234" y="1515"/>
                  </a:cubicBezTo>
                  <a:cubicBezTo>
                    <a:pt x="2308" y="1480"/>
                    <a:pt x="2358" y="1512"/>
                    <a:pt x="2376" y="1474"/>
                  </a:cubicBezTo>
                  <a:cubicBezTo>
                    <a:pt x="2394" y="1435"/>
                    <a:pt x="2240" y="1400"/>
                    <a:pt x="2228" y="142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17564100" y="8988425"/>
              <a:ext cx="158750" cy="65087"/>
            </a:xfrm>
            <a:custGeom>
              <a:avLst/>
              <a:gdLst>
                <a:gd name="T0" fmla="*/ 32 w 330"/>
                <a:gd name="T1" fmla="*/ 103 h 135"/>
                <a:gd name="T2" fmla="*/ 0 w 330"/>
                <a:gd name="T3" fmla="*/ 111 h 135"/>
                <a:gd name="T4" fmla="*/ 32 w 330"/>
                <a:gd name="T5" fmla="*/ 129 h 135"/>
                <a:gd name="T6" fmla="*/ 47 w 330"/>
                <a:gd name="T7" fmla="*/ 100 h 135"/>
                <a:gd name="T8" fmla="*/ 34 w 330"/>
                <a:gd name="T9" fmla="*/ 103 h 135"/>
                <a:gd name="T10" fmla="*/ 32 w 330"/>
                <a:gd name="T11" fmla="*/ 103 h 135"/>
                <a:gd name="T12" fmla="*/ 174 w 330"/>
                <a:gd name="T13" fmla="*/ 26 h 135"/>
                <a:gd name="T14" fmla="*/ 88 w 330"/>
                <a:gd name="T15" fmla="*/ 81 h 135"/>
                <a:gd name="T16" fmla="*/ 79 w 330"/>
                <a:gd name="T17" fmla="*/ 87 h 135"/>
                <a:gd name="T18" fmla="*/ 111 w 330"/>
                <a:gd name="T19" fmla="*/ 120 h 135"/>
                <a:gd name="T20" fmla="*/ 321 w 330"/>
                <a:gd name="T21" fmla="*/ 23 h 135"/>
                <a:gd name="T22" fmla="*/ 174 w 330"/>
                <a:gd name="T2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135">
                  <a:moveTo>
                    <a:pt x="32" y="103"/>
                  </a:moveTo>
                  <a:cubicBezTo>
                    <a:pt x="20" y="104"/>
                    <a:pt x="10" y="107"/>
                    <a:pt x="0" y="111"/>
                  </a:cubicBezTo>
                  <a:cubicBezTo>
                    <a:pt x="10" y="122"/>
                    <a:pt x="24" y="135"/>
                    <a:pt x="32" y="129"/>
                  </a:cubicBezTo>
                  <a:cubicBezTo>
                    <a:pt x="39" y="124"/>
                    <a:pt x="43" y="111"/>
                    <a:pt x="47" y="100"/>
                  </a:cubicBezTo>
                  <a:cubicBezTo>
                    <a:pt x="43" y="101"/>
                    <a:pt x="38" y="102"/>
                    <a:pt x="34" y="103"/>
                  </a:cubicBezTo>
                  <a:cubicBezTo>
                    <a:pt x="33" y="103"/>
                    <a:pt x="33" y="103"/>
                    <a:pt x="32" y="103"/>
                  </a:cubicBezTo>
                  <a:close/>
                  <a:moveTo>
                    <a:pt x="174" y="26"/>
                  </a:moveTo>
                  <a:cubicBezTo>
                    <a:pt x="134" y="24"/>
                    <a:pt x="118" y="57"/>
                    <a:pt x="88" y="81"/>
                  </a:cubicBezTo>
                  <a:cubicBezTo>
                    <a:pt x="85" y="83"/>
                    <a:pt x="82" y="85"/>
                    <a:pt x="79" y="87"/>
                  </a:cubicBezTo>
                  <a:cubicBezTo>
                    <a:pt x="90" y="94"/>
                    <a:pt x="102" y="107"/>
                    <a:pt x="111" y="120"/>
                  </a:cubicBezTo>
                  <a:cubicBezTo>
                    <a:pt x="168" y="86"/>
                    <a:pt x="314" y="44"/>
                    <a:pt x="321" y="23"/>
                  </a:cubicBezTo>
                  <a:cubicBezTo>
                    <a:pt x="330" y="0"/>
                    <a:pt x="233" y="29"/>
                    <a:pt x="174" y="2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12009438" y="6132513"/>
              <a:ext cx="550863" cy="600075"/>
            </a:xfrm>
            <a:custGeom>
              <a:avLst/>
              <a:gdLst>
                <a:gd name="T0" fmla="*/ 799 w 1152"/>
                <a:gd name="T1" fmla="*/ 1085 h 1254"/>
                <a:gd name="T2" fmla="*/ 678 w 1152"/>
                <a:gd name="T3" fmla="*/ 1085 h 1254"/>
                <a:gd name="T4" fmla="*/ 594 w 1152"/>
                <a:gd name="T5" fmla="*/ 1125 h 1254"/>
                <a:gd name="T6" fmla="*/ 697 w 1152"/>
                <a:gd name="T7" fmla="*/ 1181 h 1254"/>
                <a:gd name="T8" fmla="*/ 811 w 1152"/>
                <a:gd name="T9" fmla="*/ 1252 h 1254"/>
                <a:gd name="T10" fmla="*/ 837 w 1152"/>
                <a:gd name="T11" fmla="*/ 1184 h 1254"/>
                <a:gd name="T12" fmla="*/ 879 w 1152"/>
                <a:gd name="T13" fmla="*/ 1091 h 1254"/>
                <a:gd name="T14" fmla="*/ 799 w 1152"/>
                <a:gd name="T15" fmla="*/ 1085 h 1254"/>
                <a:gd name="T16" fmla="*/ 228 w 1152"/>
                <a:gd name="T17" fmla="*/ 750 h 1254"/>
                <a:gd name="T18" fmla="*/ 156 w 1152"/>
                <a:gd name="T19" fmla="*/ 768 h 1254"/>
                <a:gd name="T20" fmla="*/ 192 w 1152"/>
                <a:gd name="T21" fmla="*/ 896 h 1254"/>
                <a:gd name="T22" fmla="*/ 234 w 1152"/>
                <a:gd name="T23" fmla="*/ 992 h 1254"/>
                <a:gd name="T24" fmla="*/ 303 w 1152"/>
                <a:gd name="T25" fmla="*/ 950 h 1254"/>
                <a:gd name="T26" fmla="*/ 319 w 1152"/>
                <a:gd name="T27" fmla="*/ 787 h 1254"/>
                <a:gd name="T28" fmla="*/ 228 w 1152"/>
                <a:gd name="T29" fmla="*/ 750 h 1254"/>
                <a:gd name="T30" fmla="*/ 951 w 1152"/>
                <a:gd name="T31" fmla="*/ 703 h 1254"/>
                <a:gd name="T32" fmla="*/ 877 w 1152"/>
                <a:gd name="T33" fmla="*/ 644 h 1254"/>
                <a:gd name="T34" fmla="*/ 722 w 1152"/>
                <a:gd name="T35" fmla="*/ 485 h 1254"/>
                <a:gd name="T36" fmla="*/ 582 w 1152"/>
                <a:gd name="T37" fmla="*/ 342 h 1254"/>
                <a:gd name="T38" fmla="*/ 584 w 1152"/>
                <a:gd name="T39" fmla="*/ 241 h 1254"/>
                <a:gd name="T40" fmla="*/ 628 w 1152"/>
                <a:gd name="T41" fmla="*/ 185 h 1254"/>
                <a:gd name="T42" fmla="*/ 633 w 1152"/>
                <a:gd name="T43" fmla="*/ 52 h 1254"/>
                <a:gd name="T44" fmla="*/ 582 w 1152"/>
                <a:gd name="T45" fmla="*/ 42 h 1254"/>
                <a:gd name="T46" fmla="*/ 562 w 1152"/>
                <a:gd name="T47" fmla="*/ 0 h 1254"/>
                <a:gd name="T48" fmla="*/ 482 w 1152"/>
                <a:gd name="T49" fmla="*/ 11 h 1254"/>
                <a:gd name="T50" fmla="*/ 420 w 1152"/>
                <a:gd name="T51" fmla="*/ 31 h 1254"/>
                <a:gd name="T52" fmla="*/ 408 w 1152"/>
                <a:gd name="T53" fmla="*/ 24 h 1254"/>
                <a:gd name="T54" fmla="*/ 389 w 1152"/>
                <a:gd name="T55" fmla="*/ 42 h 1254"/>
                <a:gd name="T56" fmla="*/ 374 w 1152"/>
                <a:gd name="T57" fmla="*/ 66 h 1254"/>
                <a:gd name="T58" fmla="*/ 344 w 1152"/>
                <a:gd name="T59" fmla="*/ 77 h 1254"/>
                <a:gd name="T60" fmla="*/ 297 w 1152"/>
                <a:gd name="T61" fmla="*/ 89 h 1254"/>
                <a:gd name="T62" fmla="*/ 262 w 1152"/>
                <a:gd name="T63" fmla="*/ 110 h 1254"/>
                <a:gd name="T64" fmla="*/ 235 w 1152"/>
                <a:gd name="T65" fmla="*/ 145 h 1254"/>
                <a:gd name="T66" fmla="*/ 179 w 1152"/>
                <a:gd name="T67" fmla="*/ 77 h 1254"/>
                <a:gd name="T68" fmla="*/ 129 w 1152"/>
                <a:gd name="T69" fmla="*/ 148 h 1254"/>
                <a:gd name="T70" fmla="*/ 44 w 1152"/>
                <a:gd name="T71" fmla="*/ 154 h 1254"/>
                <a:gd name="T72" fmla="*/ 55 w 1152"/>
                <a:gd name="T73" fmla="*/ 201 h 1254"/>
                <a:gd name="T74" fmla="*/ 35 w 1152"/>
                <a:gd name="T75" fmla="*/ 241 h 1254"/>
                <a:gd name="T76" fmla="*/ 15 w 1152"/>
                <a:gd name="T77" fmla="*/ 266 h 1254"/>
                <a:gd name="T78" fmla="*/ 44 w 1152"/>
                <a:gd name="T79" fmla="*/ 317 h 1254"/>
                <a:gd name="T80" fmla="*/ 66 w 1152"/>
                <a:gd name="T81" fmla="*/ 365 h 1254"/>
                <a:gd name="T82" fmla="*/ 113 w 1152"/>
                <a:gd name="T83" fmla="*/ 381 h 1254"/>
                <a:gd name="T84" fmla="*/ 102 w 1152"/>
                <a:gd name="T85" fmla="*/ 415 h 1254"/>
                <a:gd name="T86" fmla="*/ 150 w 1152"/>
                <a:gd name="T87" fmla="*/ 401 h 1254"/>
                <a:gd name="T88" fmla="*/ 219 w 1152"/>
                <a:gd name="T89" fmla="*/ 342 h 1254"/>
                <a:gd name="T90" fmla="*/ 359 w 1152"/>
                <a:gd name="T91" fmla="*/ 401 h 1254"/>
                <a:gd name="T92" fmla="*/ 390 w 1152"/>
                <a:gd name="T93" fmla="*/ 460 h 1254"/>
                <a:gd name="T94" fmla="*/ 485 w 1152"/>
                <a:gd name="T95" fmla="*/ 581 h 1254"/>
                <a:gd name="T96" fmla="*/ 620 w 1152"/>
                <a:gd name="T97" fmla="*/ 697 h 1254"/>
                <a:gd name="T98" fmla="*/ 716 w 1152"/>
                <a:gd name="T99" fmla="*/ 739 h 1254"/>
                <a:gd name="T100" fmla="*/ 803 w 1152"/>
                <a:gd name="T101" fmla="*/ 796 h 1254"/>
                <a:gd name="T102" fmla="*/ 874 w 1152"/>
                <a:gd name="T103" fmla="*/ 855 h 1254"/>
                <a:gd name="T104" fmla="*/ 907 w 1152"/>
                <a:gd name="T105" fmla="*/ 914 h 1254"/>
                <a:gd name="T106" fmla="*/ 911 w 1152"/>
                <a:gd name="T107" fmla="*/ 1022 h 1254"/>
                <a:gd name="T108" fmla="*/ 916 w 1152"/>
                <a:gd name="T109" fmla="*/ 1102 h 1254"/>
                <a:gd name="T110" fmla="*/ 966 w 1152"/>
                <a:gd name="T111" fmla="*/ 1019 h 1254"/>
                <a:gd name="T112" fmla="*/ 1023 w 1152"/>
                <a:gd name="T113" fmla="*/ 960 h 1254"/>
                <a:gd name="T114" fmla="*/ 978 w 1152"/>
                <a:gd name="T115" fmla="*/ 882 h 1254"/>
                <a:gd name="T116" fmla="*/ 1073 w 1152"/>
                <a:gd name="T117" fmla="*/ 839 h 1254"/>
                <a:gd name="T118" fmla="*/ 1149 w 1152"/>
                <a:gd name="T119" fmla="*/ 843 h 1254"/>
                <a:gd name="T120" fmla="*/ 951 w 1152"/>
                <a:gd name="T121" fmla="*/ 703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4">
                  <a:moveTo>
                    <a:pt x="799" y="1085"/>
                  </a:moveTo>
                  <a:cubicBezTo>
                    <a:pt x="738" y="1099"/>
                    <a:pt x="713" y="1103"/>
                    <a:pt x="678" y="1085"/>
                  </a:cubicBezTo>
                  <a:cubicBezTo>
                    <a:pt x="643" y="1068"/>
                    <a:pt x="585" y="1102"/>
                    <a:pt x="594" y="1125"/>
                  </a:cubicBezTo>
                  <a:cubicBezTo>
                    <a:pt x="600" y="1142"/>
                    <a:pt x="623" y="1162"/>
                    <a:pt x="697" y="1181"/>
                  </a:cubicBezTo>
                  <a:cubicBezTo>
                    <a:pt x="771" y="1201"/>
                    <a:pt x="780" y="1251"/>
                    <a:pt x="811" y="1252"/>
                  </a:cubicBezTo>
                  <a:cubicBezTo>
                    <a:pt x="842" y="1254"/>
                    <a:pt x="845" y="1224"/>
                    <a:pt x="837" y="1184"/>
                  </a:cubicBezTo>
                  <a:cubicBezTo>
                    <a:pt x="830" y="1144"/>
                    <a:pt x="874" y="1099"/>
                    <a:pt x="879" y="1091"/>
                  </a:cubicBezTo>
                  <a:cubicBezTo>
                    <a:pt x="883" y="1084"/>
                    <a:pt x="859" y="1072"/>
                    <a:pt x="799" y="1085"/>
                  </a:cubicBezTo>
                  <a:close/>
                  <a:moveTo>
                    <a:pt x="228" y="750"/>
                  </a:moveTo>
                  <a:cubicBezTo>
                    <a:pt x="195" y="778"/>
                    <a:pt x="169" y="746"/>
                    <a:pt x="156" y="768"/>
                  </a:cubicBezTo>
                  <a:cubicBezTo>
                    <a:pt x="139" y="796"/>
                    <a:pt x="206" y="839"/>
                    <a:pt x="192" y="896"/>
                  </a:cubicBezTo>
                  <a:cubicBezTo>
                    <a:pt x="179" y="954"/>
                    <a:pt x="200" y="1026"/>
                    <a:pt x="234" y="992"/>
                  </a:cubicBezTo>
                  <a:cubicBezTo>
                    <a:pt x="268" y="959"/>
                    <a:pt x="284" y="975"/>
                    <a:pt x="303" y="950"/>
                  </a:cubicBezTo>
                  <a:cubicBezTo>
                    <a:pt x="322" y="925"/>
                    <a:pt x="306" y="832"/>
                    <a:pt x="319" y="787"/>
                  </a:cubicBezTo>
                  <a:cubicBezTo>
                    <a:pt x="333" y="743"/>
                    <a:pt x="260" y="722"/>
                    <a:pt x="228" y="750"/>
                  </a:cubicBezTo>
                  <a:close/>
                  <a:moveTo>
                    <a:pt x="951" y="703"/>
                  </a:moveTo>
                  <a:cubicBezTo>
                    <a:pt x="913" y="680"/>
                    <a:pt x="938" y="641"/>
                    <a:pt x="877" y="644"/>
                  </a:cubicBezTo>
                  <a:cubicBezTo>
                    <a:pt x="817" y="647"/>
                    <a:pt x="744" y="572"/>
                    <a:pt x="722" y="485"/>
                  </a:cubicBezTo>
                  <a:cubicBezTo>
                    <a:pt x="700" y="398"/>
                    <a:pt x="606" y="393"/>
                    <a:pt x="582" y="342"/>
                  </a:cubicBezTo>
                  <a:cubicBezTo>
                    <a:pt x="558" y="290"/>
                    <a:pt x="604" y="284"/>
                    <a:pt x="584" y="241"/>
                  </a:cubicBezTo>
                  <a:cubicBezTo>
                    <a:pt x="572" y="217"/>
                    <a:pt x="598" y="196"/>
                    <a:pt x="628" y="185"/>
                  </a:cubicBezTo>
                  <a:cubicBezTo>
                    <a:pt x="625" y="137"/>
                    <a:pt x="629" y="86"/>
                    <a:pt x="633" y="52"/>
                  </a:cubicBezTo>
                  <a:cubicBezTo>
                    <a:pt x="609" y="50"/>
                    <a:pt x="589" y="46"/>
                    <a:pt x="582" y="42"/>
                  </a:cubicBezTo>
                  <a:cubicBezTo>
                    <a:pt x="571" y="35"/>
                    <a:pt x="569" y="0"/>
                    <a:pt x="562" y="0"/>
                  </a:cubicBezTo>
                  <a:cubicBezTo>
                    <a:pt x="556" y="0"/>
                    <a:pt x="494" y="0"/>
                    <a:pt x="482" y="11"/>
                  </a:cubicBezTo>
                  <a:cubicBezTo>
                    <a:pt x="471" y="22"/>
                    <a:pt x="438" y="42"/>
                    <a:pt x="420" y="31"/>
                  </a:cubicBezTo>
                  <a:cubicBezTo>
                    <a:pt x="417" y="29"/>
                    <a:pt x="412" y="26"/>
                    <a:pt x="408" y="24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2"/>
                    <a:pt x="386" y="66"/>
                    <a:pt x="374" y="66"/>
                  </a:cubicBezTo>
                  <a:cubicBezTo>
                    <a:pt x="362" y="66"/>
                    <a:pt x="344" y="57"/>
                    <a:pt x="344" y="77"/>
                  </a:cubicBezTo>
                  <a:cubicBezTo>
                    <a:pt x="344" y="98"/>
                    <a:pt x="312" y="92"/>
                    <a:pt x="297" y="89"/>
                  </a:cubicBezTo>
                  <a:cubicBezTo>
                    <a:pt x="283" y="86"/>
                    <a:pt x="262" y="92"/>
                    <a:pt x="262" y="110"/>
                  </a:cubicBezTo>
                  <a:cubicBezTo>
                    <a:pt x="262" y="128"/>
                    <a:pt x="259" y="166"/>
                    <a:pt x="235" y="145"/>
                  </a:cubicBezTo>
                  <a:cubicBezTo>
                    <a:pt x="212" y="125"/>
                    <a:pt x="188" y="72"/>
                    <a:pt x="179" y="77"/>
                  </a:cubicBezTo>
                  <a:cubicBezTo>
                    <a:pt x="170" y="83"/>
                    <a:pt x="150" y="148"/>
                    <a:pt x="129" y="148"/>
                  </a:cubicBezTo>
                  <a:cubicBezTo>
                    <a:pt x="116" y="148"/>
                    <a:pt x="74" y="152"/>
                    <a:pt x="44" y="154"/>
                  </a:cubicBezTo>
                  <a:cubicBezTo>
                    <a:pt x="36" y="180"/>
                    <a:pt x="44" y="195"/>
                    <a:pt x="55" y="201"/>
                  </a:cubicBezTo>
                  <a:cubicBezTo>
                    <a:pt x="66" y="208"/>
                    <a:pt x="49" y="235"/>
                    <a:pt x="35" y="241"/>
                  </a:cubicBezTo>
                  <a:cubicBezTo>
                    <a:pt x="22" y="248"/>
                    <a:pt x="0" y="241"/>
                    <a:pt x="15" y="266"/>
                  </a:cubicBezTo>
                  <a:cubicBezTo>
                    <a:pt x="31" y="290"/>
                    <a:pt x="60" y="292"/>
                    <a:pt x="44" y="317"/>
                  </a:cubicBezTo>
                  <a:cubicBezTo>
                    <a:pt x="29" y="341"/>
                    <a:pt x="44" y="363"/>
                    <a:pt x="66" y="365"/>
                  </a:cubicBezTo>
                  <a:cubicBezTo>
                    <a:pt x="88" y="367"/>
                    <a:pt x="119" y="363"/>
                    <a:pt x="113" y="381"/>
                  </a:cubicBezTo>
                  <a:cubicBezTo>
                    <a:pt x="109" y="391"/>
                    <a:pt x="103" y="403"/>
                    <a:pt x="102" y="415"/>
                  </a:cubicBezTo>
                  <a:cubicBezTo>
                    <a:pt x="119" y="409"/>
                    <a:pt x="134" y="409"/>
                    <a:pt x="150" y="401"/>
                  </a:cubicBezTo>
                  <a:cubicBezTo>
                    <a:pt x="181" y="384"/>
                    <a:pt x="167" y="356"/>
                    <a:pt x="219" y="342"/>
                  </a:cubicBezTo>
                  <a:cubicBezTo>
                    <a:pt x="271" y="327"/>
                    <a:pt x="339" y="370"/>
                    <a:pt x="359" y="401"/>
                  </a:cubicBezTo>
                  <a:cubicBezTo>
                    <a:pt x="380" y="432"/>
                    <a:pt x="386" y="435"/>
                    <a:pt x="390" y="460"/>
                  </a:cubicBezTo>
                  <a:cubicBezTo>
                    <a:pt x="395" y="485"/>
                    <a:pt x="414" y="535"/>
                    <a:pt x="485" y="581"/>
                  </a:cubicBezTo>
                  <a:cubicBezTo>
                    <a:pt x="556" y="627"/>
                    <a:pt x="584" y="678"/>
                    <a:pt x="620" y="697"/>
                  </a:cubicBezTo>
                  <a:cubicBezTo>
                    <a:pt x="657" y="717"/>
                    <a:pt x="694" y="712"/>
                    <a:pt x="716" y="739"/>
                  </a:cubicBezTo>
                  <a:cubicBezTo>
                    <a:pt x="739" y="765"/>
                    <a:pt x="768" y="780"/>
                    <a:pt x="803" y="796"/>
                  </a:cubicBezTo>
                  <a:cubicBezTo>
                    <a:pt x="839" y="812"/>
                    <a:pt x="840" y="851"/>
                    <a:pt x="874" y="855"/>
                  </a:cubicBezTo>
                  <a:cubicBezTo>
                    <a:pt x="908" y="860"/>
                    <a:pt x="886" y="889"/>
                    <a:pt x="907" y="914"/>
                  </a:cubicBezTo>
                  <a:cubicBezTo>
                    <a:pt x="927" y="939"/>
                    <a:pt x="933" y="992"/>
                    <a:pt x="911" y="1022"/>
                  </a:cubicBezTo>
                  <a:cubicBezTo>
                    <a:pt x="889" y="1052"/>
                    <a:pt x="901" y="1102"/>
                    <a:pt x="916" y="1102"/>
                  </a:cubicBezTo>
                  <a:cubicBezTo>
                    <a:pt x="930" y="1102"/>
                    <a:pt x="961" y="1049"/>
                    <a:pt x="966" y="1019"/>
                  </a:cubicBezTo>
                  <a:cubicBezTo>
                    <a:pt x="970" y="989"/>
                    <a:pt x="1000" y="991"/>
                    <a:pt x="1023" y="960"/>
                  </a:cubicBezTo>
                  <a:cubicBezTo>
                    <a:pt x="1047" y="929"/>
                    <a:pt x="988" y="922"/>
                    <a:pt x="978" y="882"/>
                  </a:cubicBezTo>
                  <a:cubicBezTo>
                    <a:pt x="967" y="842"/>
                    <a:pt x="1022" y="806"/>
                    <a:pt x="1073" y="839"/>
                  </a:cubicBezTo>
                  <a:cubicBezTo>
                    <a:pt x="1125" y="871"/>
                    <a:pt x="1146" y="894"/>
                    <a:pt x="1149" y="843"/>
                  </a:cubicBezTo>
                  <a:cubicBezTo>
                    <a:pt x="1152" y="793"/>
                    <a:pt x="989" y="727"/>
                    <a:pt x="951" y="7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3" name="Freeform 176"/>
            <p:cNvSpPr>
              <a:spLocks/>
            </p:cNvSpPr>
            <p:nvPr/>
          </p:nvSpPr>
          <p:spPr bwMode="auto">
            <a:xfrm>
              <a:off x="12560300" y="6353175"/>
              <a:ext cx="57150" cy="76200"/>
            </a:xfrm>
            <a:custGeom>
              <a:avLst/>
              <a:gdLst>
                <a:gd name="T0" fmla="*/ 42 w 120"/>
                <a:gd name="T1" fmla="*/ 0 h 160"/>
                <a:gd name="T2" fmla="*/ 4 w 120"/>
                <a:gd name="T3" fmla="*/ 74 h 160"/>
                <a:gd name="T4" fmla="*/ 0 w 120"/>
                <a:gd name="T5" fmla="*/ 105 h 160"/>
                <a:gd name="T6" fmla="*/ 70 w 120"/>
                <a:gd name="T7" fmla="*/ 158 h 160"/>
                <a:gd name="T8" fmla="*/ 75 w 120"/>
                <a:gd name="T9" fmla="*/ 160 h 160"/>
                <a:gd name="T10" fmla="*/ 120 w 120"/>
                <a:gd name="T11" fmla="*/ 90 h 160"/>
                <a:gd name="T12" fmla="*/ 42 w 12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0">
                  <a:moveTo>
                    <a:pt x="42" y="0"/>
                  </a:moveTo>
                  <a:cubicBezTo>
                    <a:pt x="21" y="28"/>
                    <a:pt x="1" y="63"/>
                    <a:pt x="4" y="74"/>
                  </a:cubicBezTo>
                  <a:cubicBezTo>
                    <a:pt x="5" y="79"/>
                    <a:pt x="3" y="91"/>
                    <a:pt x="0" y="105"/>
                  </a:cubicBezTo>
                  <a:cubicBezTo>
                    <a:pt x="26" y="126"/>
                    <a:pt x="51" y="148"/>
                    <a:pt x="70" y="158"/>
                  </a:cubicBezTo>
                  <a:cubicBezTo>
                    <a:pt x="72" y="159"/>
                    <a:pt x="74" y="159"/>
                    <a:pt x="75" y="160"/>
                  </a:cubicBezTo>
                  <a:cubicBezTo>
                    <a:pt x="81" y="128"/>
                    <a:pt x="104" y="94"/>
                    <a:pt x="120" y="90"/>
                  </a:cubicBezTo>
                  <a:cubicBezTo>
                    <a:pt x="97" y="62"/>
                    <a:pt x="64" y="22"/>
                    <a:pt x="42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4" name="Freeform 177"/>
            <p:cNvSpPr>
              <a:spLocks/>
            </p:cNvSpPr>
            <p:nvPr/>
          </p:nvSpPr>
          <p:spPr bwMode="auto">
            <a:xfrm>
              <a:off x="12574588" y="6183313"/>
              <a:ext cx="196850" cy="238125"/>
            </a:xfrm>
            <a:custGeom>
              <a:avLst/>
              <a:gdLst>
                <a:gd name="T0" fmla="*/ 363 w 414"/>
                <a:gd name="T1" fmla="*/ 332 h 498"/>
                <a:gd name="T2" fmla="*/ 363 w 414"/>
                <a:gd name="T3" fmla="*/ 263 h 498"/>
                <a:gd name="T4" fmla="*/ 365 w 414"/>
                <a:gd name="T5" fmla="*/ 210 h 498"/>
                <a:gd name="T6" fmla="*/ 254 w 414"/>
                <a:gd name="T7" fmla="*/ 177 h 498"/>
                <a:gd name="T8" fmla="*/ 241 w 414"/>
                <a:gd name="T9" fmla="*/ 115 h 498"/>
                <a:gd name="T10" fmla="*/ 208 w 414"/>
                <a:gd name="T11" fmla="*/ 80 h 498"/>
                <a:gd name="T12" fmla="*/ 172 w 414"/>
                <a:gd name="T13" fmla="*/ 22 h 498"/>
                <a:gd name="T14" fmla="*/ 175 w 414"/>
                <a:gd name="T15" fmla="*/ 18 h 498"/>
                <a:gd name="T16" fmla="*/ 147 w 414"/>
                <a:gd name="T17" fmla="*/ 13 h 498"/>
                <a:gd name="T18" fmla="*/ 104 w 414"/>
                <a:gd name="T19" fmla="*/ 0 h 498"/>
                <a:gd name="T20" fmla="*/ 0 w 414"/>
                <a:gd name="T21" fmla="*/ 33 h 498"/>
                <a:gd name="T22" fmla="*/ 26 w 414"/>
                <a:gd name="T23" fmla="*/ 93 h 498"/>
                <a:gd name="T24" fmla="*/ 58 w 414"/>
                <a:gd name="T25" fmla="*/ 165 h 498"/>
                <a:gd name="T26" fmla="*/ 50 w 414"/>
                <a:gd name="T27" fmla="*/ 319 h 498"/>
                <a:gd name="T28" fmla="*/ 13 w 414"/>
                <a:gd name="T29" fmla="*/ 356 h 498"/>
                <a:gd name="T30" fmla="*/ 91 w 414"/>
                <a:gd name="T31" fmla="*/ 446 h 498"/>
                <a:gd name="T32" fmla="*/ 94 w 414"/>
                <a:gd name="T33" fmla="*/ 445 h 498"/>
                <a:gd name="T34" fmla="*/ 187 w 414"/>
                <a:gd name="T35" fmla="*/ 498 h 498"/>
                <a:gd name="T36" fmla="*/ 359 w 414"/>
                <a:gd name="T37" fmla="*/ 466 h 498"/>
                <a:gd name="T38" fmla="*/ 361 w 414"/>
                <a:gd name="T39" fmla="*/ 436 h 498"/>
                <a:gd name="T40" fmla="*/ 394 w 414"/>
                <a:gd name="T41" fmla="*/ 396 h 498"/>
                <a:gd name="T42" fmla="*/ 363 w 414"/>
                <a:gd name="T43" fmla="*/ 3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4" h="498">
                  <a:moveTo>
                    <a:pt x="363" y="332"/>
                  </a:moveTo>
                  <a:cubicBezTo>
                    <a:pt x="341" y="312"/>
                    <a:pt x="343" y="277"/>
                    <a:pt x="363" y="263"/>
                  </a:cubicBezTo>
                  <a:cubicBezTo>
                    <a:pt x="383" y="250"/>
                    <a:pt x="365" y="232"/>
                    <a:pt x="365" y="210"/>
                  </a:cubicBezTo>
                  <a:cubicBezTo>
                    <a:pt x="365" y="188"/>
                    <a:pt x="270" y="182"/>
                    <a:pt x="254" y="177"/>
                  </a:cubicBezTo>
                  <a:cubicBezTo>
                    <a:pt x="239" y="173"/>
                    <a:pt x="265" y="115"/>
                    <a:pt x="241" y="115"/>
                  </a:cubicBezTo>
                  <a:cubicBezTo>
                    <a:pt x="217" y="115"/>
                    <a:pt x="208" y="97"/>
                    <a:pt x="208" y="80"/>
                  </a:cubicBezTo>
                  <a:cubicBezTo>
                    <a:pt x="208" y="62"/>
                    <a:pt x="170" y="33"/>
                    <a:pt x="172" y="22"/>
                  </a:cubicBezTo>
                  <a:cubicBezTo>
                    <a:pt x="173" y="21"/>
                    <a:pt x="174" y="19"/>
                    <a:pt x="175" y="18"/>
                  </a:cubicBezTo>
                  <a:cubicBezTo>
                    <a:pt x="161" y="16"/>
                    <a:pt x="151" y="14"/>
                    <a:pt x="147" y="13"/>
                  </a:cubicBezTo>
                  <a:cubicBezTo>
                    <a:pt x="131" y="10"/>
                    <a:pt x="104" y="0"/>
                    <a:pt x="104" y="0"/>
                  </a:cubicBezTo>
                  <a:cubicBezTo>
                    <a:pt x="104" y="0"/>
                    <a:pt x="43" y="20"/>
                    <a:pt x="0" y="33"/>
                  </a:cubicBezTo>
                  <a:cubicBezTo>
                    <a:pt x="3" y="59"/>
                    <a:pt x="10" y="87"/>
                    <a:pt x="26" y="93"/>
                  </a:cubicBezTo>
                  <a:cubicBezTo>
                    <a:pt x="58" y="105"/>
                    <a:pt x="46" y="137"/>
                    <a:pt x="58" y="165"/>
                  </a:cubicBezTo>
                  <a:cubicBezTo>
                    <a:pt x="70" y="192"/>
                    <a:pt x="66" y="319"/>
                    <a:pt x="50" y="319"/>
                  </a:cubicBezTo>
                  <a:cubicBezTo>
                    <a:pt x="43" y="319"/>
                    <a:pt x="28" y="336"/>
                    <a:pt x="13" y="356"/>
                  </a:cubicBezTo>
                  <a:cubicBezTo>
                    <a:pt x="35" y="378"/>
                    <a:pt x="68" y="418"/>
                    <a:pt x="91" y="446"/>
                  </a:cubicBezTo>
                  <a:cubicBezTo>
                    <a:pt x="92" y="446"/>
                    <a:pt x="93" y="445"/>
                    <a:pt x="94" y="445"/>
                  </a:cubicBezTo>
                  <a:cubicBezTo>
                    <a:pt x="114" y="445"/>
                    <a:pt x="187" y="498"/>
                    <a:pt x="187" y="498"/>
                  </a:cubicBezTo>
                  <a:cubicBezTo>
                    <a:pt x="187" y="498"/>
                    <a:pt x="289" y="476"/>
                    <a:pt x="359" y="466"/>
                  </a:cubicBezTo>
                  <a:cubicBezTo>
                    <a:pt x="360" y="456"/>
                    <a:pt x="362" y="444"/>
                    <a:pt x="361" y="436"/>
                  </a:cubicBezTo>
                  <a:cubicBezTo>
                    <a:pt x="358" y="423"/>
                    <a:pt x="374" y="396"/>
                    <a:pt x="394" y="396"/>
                  </a:cubicBezTo>
                  <a:cubicBezTo>
                    <a:pt x="414" y="396"/>
                    <a:pt x="385" y="352"/>
                    <a:pt x="363" y="3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8146423" y="11015080"/>
            <a:ext cx="2686920" cy="635000"/>
            <a:chOff x="8146423" y="11015080"/>
            <a:chExt cx="2686920" cy="635000"/>
          </a:xfrm>
        </p:grpSpPr>
        <p:sp>
          <p:nvSpPr>
            <p:cNvPr id="176" name="Rounded Rectangle 175"/>
            <p:cNvSpPr/>
            <p:nvPr/>
          </p:nvSpPr>
          <p:spPr>
            <a:xfrm>
              <a:off x="8146423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550083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America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10989397" y="11015080"/>
            <a:ext cx="2686920" cy="635000"/>
            <a:chOff x="10989397" y="11015080"/>
            <a:chExt cx="2686920" cy="635000"/>
          </a:xfrm>
        </p:grpSpPr>
        <p:sp>
          <p:nvSpPr>
            <p:cNvPr id="179" name="Rounded Rectangle 178"/>
            <p:cNvSpPr/>
            <p:nvPr/>
          </p:nvSpPr>
          <p:spPr>
            <a:xfrm>
              <a:off x="10989397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11393057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Europe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13832372" y="11015080"/>
            <a:ext cx="2686920" cy="635000"/>
            <a:chOff x="13832372" y="11015080"/>
            <a:chExt cx="2686920" cy="635000"/>
          </a:xfrm>
        </p:grpSpPr>
        <p:sp>
          <p:nvSpPr>
            <p:cNvPr id="182" name="Rounded Rectangle 181"/>
            <p:cNvSpPr/>
            <p:nvPr/>
          </p:nvSpPr>
          <p:spPr>
            <a:xfrm>
              <a:off x="13832372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14236032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Africa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16675347" y="11015080"/>
            <a:ext cx="2686920" cy="635000"/>
            <a:chOff x="16675347" y="11015080"/>
            <a:chExt cx="2686920" cy="635000"/>
          </a:xfrm>
        </p:grpSpPr>
        <p:sp>
          <p:nvSpPr>
            <p:cNvPr id="185" name="Rounded Rectangle 184"/>
            <p:cNvSpPr/>
            <p:nvPr/>
          </p:nvSpPr>
          <p:spPr>
            <a:xfrm>
              <a:off x="16675347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7079007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Asia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19518321" y="11015080"/>
            <a:ext cx="2686920" cy="635000"/>
            <a:chOff x="19518321" y="11015080"/>
            <a:chExt cx="2686920" cy="635000"/>
          </a:xfrm>
        </p:grpSpPr>
        <p:sp>
          <p:nvSpPr>
            <p:cNvPr id="188" name="Rounded Rectangle 187"/>
            <p:cNvSpPr/>
            <p:nvPr/>
          </p:nvSpPr>
          <p:spPr>
            <a:xfrm>
              <a:off x="19518321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9921981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Oceania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World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" name="Group 174"/>
          <p:cNvGrpSpPr/>
          <p:nvPr/>
        </p:nvGrpSpPr>
        <p:grpSpPr>
          <a:xfrm>
            <a:off x="10287442" y="5901651"/>
            <a:ext cx="2319426" cy="2319424"/>
            <a:chOff x="10287442" y="5901651"/>
            <a:chExt cx="2319426" cy="2319424"/>
          </a:xfrm>
        </p:grpSpPr>
        <p:sp>
          <p:nvSpPr>
            <p:cNvPr id="194" name="Oval 193"/>
            <p:cNvSpPr/>
            <p:nvPr/>
          </p:nvSpPr>
          <p:spPr>
            <a:xfrm>
              <a:off x="10287442" y="5901651"/>
              <a:ext cx="2319426" cy="2319424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0587089" y="6523854"/>
              <a:ext cx="1770107" cy="10772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14K</a:t>
              </a: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14715408" y="6634030"/>
            <a:ext cx="1770107" cy="1471118"/>
            <a:chOff x="14715408" y="6634030"/>
            <a:chExt cx="1770107" cy="1471118"/>
          </a:xfrm>
        </p:grpSpPr>
        <p:sp>
          <p:nvSpPr>
            <p:cNvPr id="196" name="Oval 195"/>
            <p:cNvSpPr/>
            <p:nvPr/>
          </p:nvSpPr>
          <p:spPr>
            <a:xfrm>
              <a:off x="14839914" y="6634030"/>
              <a:ext cx="1471120" cy="147111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14715408" y="7061813"/>
              <a:ext cx="1770107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4.5K</a:t>
              </a: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14346767" y="4342946"/>
            <a:ext cx="1956138" cy="1956136"/>
            <a:chOff x="14346767" y="4342946"/>
            <a:chExt cx="1956138" cy="1956136"/>
          </a:xfrm>
        </p:grpSpPr>
        <p:sp>
          <p:nvSpPr>
            <p:cNvPr id="198" name="Oval 197"/>
            <p:cNvSpPr/>
            <p:nvPr/>
          </p:nvSpPr>
          <p:spPr>
            <a:xfrm>
              <a:off x="14346767" y="4342946"/>
              <a:ext cx="1956138" cy="1956136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14439783" y="4859349"/>
              <a:ext cx="17701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6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10K</a:t>
              </a: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16750242" y="4320625"/>
            <a:ext cx="2924110" cy="2924108"/>
            <a:chOff x="16750242" y="4320625"/>
            <a:chExt cx="2924110" cy="2924108"/>
          </a:xfrm>
        </p:grpSpPr>
        <p:sp>
          <p:nvSpPr>
            <p:cNvPr id="200" name="Oval 199"/>
            <p:cNvSpPr/>
            <p:nvPr/>
          </p:nvSpPr>
          <p:spPr>
            <a:xfrm>
              <a:off x="16750242" y="4320625"/>
              <a:ext cx="2924110" cy="292410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16932579" y="5186676"/>
              <a:ext cx="2543864" cy="123110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18K</a:t>
              </a: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19052466" y="7341890"/>
            <a:ext cx="1313440" cy="1313438"/>
            <a:chOff x="19052466" y="7341890"/>
            <a:chExt cx="1313440" cy="1313438"/>
          </a:xfrm>
        </p:grpSpPr>
        <p:sp>
          <p:nvSpPr>
            <p:cNvPr id="202" name="Oval 201"/>
            <p:cNvSpPr/>
            <p:nvPr/>
          </p:nvSpPr>
          <p:spPr>
            <a:xfrm>
              <a:off x="19052466" y="7341890"/>
              <a:ext cx="1313440" cy="131343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9094833" y="7736999"/>
              <a:ext cx="1228706" cy="52322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4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2.2K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207439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191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4295685" y="2843052"/>
            <a:ext cx="10136440" cy="9283264"/>
            <a:chOff x="2355850" y="546100"/>
            <a:chExt cx="4432301" cy="4059238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3394075" y="3578225"/>
              <a:ext cx="38100" cy="28575"/>
            </a:xfrm>
            <a:custGeom>
              <a:avLst/>
              <a:gdLst>
                <a:gd name="T0" fmla="*/ 40 w 146"/>
                <a:gd name="T1" fmla="*/ 4 h 102"/>
                <a:gd name="T2" fmla="*/ 18 w 146"/>
                <a:gd name="T3" fmla="*/ 26 h 102"/>
                <a:gd name="T4" fmla="*/ 19 w 146"/>
                <a:gd name="T5" fmla="*/ 28 h 102"/>
                <a:gd name="T6" fmla="*/ 16 w 146"/>
                <a:gd name="T7" fmla="*/ 29 h 102"/>
                <a:gd name="T8" fmla="*/ 90 w 146"/>
                <a:gd name="T9" fmla="*/ 88 h 102"/>
                <a:gd name="T10" fmla="*/ 40 w 146"/>
                <a:gd name="T1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2">
                  <a:moveTo>
                    <a:pt x="40" y="4"/>
                  </a:moveTo>
                  <a:cubicBezTo>
                    <a:pt x="34" y="6"/>
                    <a:pt x="25" y="14"/>
                    <a:pt x="18" y="26"/>
                  </a:cubicBezTo>
                  <a:cubicBezTo>
                    <a:pt x="19" y="26"/>
                    <a:pt x="19" y="27"/>
                    <a:pt x="19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0" y="59"/>
                    <a:pt x="1" y="102"/>
                    <a:pt x="90" y="88"/>
                  </a:cubicBezTo>
                  <a:cubicBezTo>
                    <a:pt x="146" y="29"/>
                    <a:pt x="59" y="0"/>
                    <a:pt x="40" y="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394075" y="3578225"/>
              <a:ext cx="38100" cy="28575"/>
            </a:xfrm>
            <a:custGeom>
              <a:avLst/>
              <a:gdLst>
                <a:gd name="T0" fmla="*/ 40 w 146"/>
                <a:gd name="T1" fmla="*/ 4 h 102"/>
                <a:gd name="T2" fmla="*/ 18 w 146"/>
                <a:gd name="T3" fmla="*/ 26 h 102"/>
                <a:gd name="T4" fmla="*/ 19 w 146"/>
                <a:gd name="T5" fmla="*/ 28 h 102"/>
                <a:gd name="T6" fmla="*/ 16 w 146"/>
                <a:gd name="T7" fmla="*/ 29 h 102"/>
                <a:gd name="T8" fmla="*/ 90 w 146"/>
                <a:gd name="T9" fmla="*/ 88 h 102"/>
                <a:gd name="T10" fmla="*/ 40 w 146"/>
                <a:gd name="T1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2">
                  <a:moveTo>
                    <a:pt x="40" y="4"/>
                  </a:moveTo>
                  <a:cubicBezTo>
                    <a:pt x="34" y="6"/>
                    <a:pt x="25" y="14"/>
                    <a:pt x="18" y="26"/>
                  </a:cubicBezTo>
                  <a:cubicBezTo>
                    <a:pt x="19" y="26"/>
                    <a:pt x="19" y="27"/>
                    <a:pt x="19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0" y="59"/>
                    <a:pt x="1" y="102"/>
                    <a:pt x="90" y="88"/>
                  </a:cubicBezTo>
                  <a:cubicBezTo>
                    <a:pt x="146" y="29"/>
                    <a:pt x="59" y="0"/>
                    <a:pt x="40" y="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879850" y="2819400"/>
              <a:ext cx="68263" cy="92075"/>
            </a:xfrm>
            <a:custGeom>
              <a:avLst/>
              <a:gdLst>
                <a:gd name="T0" fmla="*/ 225 w 256"/>
                <a:gd name="T1" fmla="*/ 209 h 346"/>
                <a:gd name="T2" fmla="*/ 136 w 256"/>
                <a:gd name="T3" fmla="*/ 116 h 346"/>
                <a:gd name="T4" fmla="*/ 143 w 256"/>
                <a:gd name="T5" fmla="*/ 58 h 346"/>
                <a:gd name="T6" fmla="*/ 145 w 256"/>
                <a:gd name="T7" fmla="*/ 61 h 346"/>
                <a:gd name="T8" fmla="*/ 22 w 256"/>
                <a:gd name="T9" fmla="*/ 138 h 346"/>
                <a:gd name="T10" fmla="*/ 18 w 256"/>
                <a:gd name="T11" fmla="*/ 286 h 346"/>
                <a:gd name="T12" fmla="*/ 0 w 256"/>
                <a:gd name="T13" fmla="*/ 293 h 346"/>
                <a:gd name="T14" fmla="*/ 56 w 256"/>
                <a:gd name="T15" fmla="*/ 335 h 346"/>
                <a:gd name="T16" fmla="*/ 109 w 256"/>
                <a:gd name="T17" fmla="*/ 323 h 346"/>
                <a:gd name="T18" fmla="*/ 160 w 256"/>
                <a:gd name="T19" fmla="*/ 346 h 346"/>
                <a:gd name="T20" fmla="*/ 225 w 256"/>
                <a:gd name="T21" fmla="*/ 2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6" h="346">
                  <a:moveTo>
                    <a:pt x="225" y="209"/>
                  </a:moveTo>
                  <a:cubicBezTo>
                    <a:pt x="218" y="198"/>
                    <a:pt x="146" y="186"/>
                    <a:pt x="136" y="116"/>
                  </a:cubicBezTo>
                  <a:cubicBezTo>
                    <a:pt x="132" y="91"/>
                    <a:pt x="135" y="72"/>
                    <a:pt x="143" y="58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19" y="0"/>
                    <a:pt x="37" y="106"/>
                    <a:pt x="22" y="138"/>
                  </a:cubicBezTo>
                  <a:cubicBezTo>
                    <a:pt x="8" y="167"/>
                    <a:pt x="77" y="297"/>
                    <a:pt x="18" y="286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25" y="305"/>
                    <a:pt x="46" y="330"/>
                    <a:pt x="56" y="335"/>
                  </a:cubicBezTo>
                  <a:cubicBezTo>
                    <a:pt x="66" y="341"/>
                    <a:pt x="97" y="322"/>
                    <a:pt x="109" y="323"/>
                  </a:cubicBezTo>
                  <a:cubicBezTo>
                    <a:pt x="124" y="325"/>
                    <a:pt x="146" y="340"/>
                    <a:pt x="160" y="346"/>
                  </a:cubicBezTo>
                  <a:cubicBezTo>
                    <a:pt x="128" y="297"/>
                    <a:pt x="256" y="259"/>
                    <a:pt x="225" y="20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879850" y="2819400"/>
              <a:ext cx="68263" cy="92075"/>
            </a:xfrm>
            <a:custGeom>
              <a:avLst/>
              <a:gdLst>
                <a:gd name="T0" fmla="*/ 225 w 256"/>
                <a:gd name="T1" fmla="*/ 209 h 346"/>
                <a:gd name="T2" fmla="*/ 136 w 256"/>
                <a:gd name="T3" fmla="*/ 116 h 346"/>
                <a:gd name="T4" fmla="*/ 143 w 256"/>
                <a:gd name="T5" fmla="*/ 58 h 346"/>
                <a:gd name="T6" fmla="*/ 145 w 256"/>
                <a:gd name="T7" fmla="*/ 61 h 346"/>
                <a:gd name="T8" fmla="*/ 22 w 256"/>
                <a:gd name="T9" fmla="*/ 138 h 346"/>
                <a:gd name="T10" fmla="*/ 18 w 256"/>
                <a:gd name="T11" fmla="*/ 286 h 346"/>
                <a:gd name="T12" fmla="*/ 0 w 256"/>
                <a:gd name="T13" fmla="*/ 293 h 346"/>
                <a:gd name="T14" fmla="*/ 56 w 256"/>
                <a:gd name="T15" fmla="*/ 335 h 346"/>
                <a:gd name="T16" fmla="*/ 109 w 256"/>
                <a:gd name="T17" fmla="*/ 323 h 346"/>
                <a:gd name="T18" fmla="*/ 160 w 256"/>
                <a:gd name="T19" fmla="*/ 346 h 346"/>
                <a:gd name="T20" fmla="*/ 225 w 256"/>
                <a:gd name="T21" fmla="*/ 2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6" h="346">
                  <a:moveTo>
                    <a:pt x="225" y="209"/>
                  </a:moveTo>
                  <a:cubicBezTo>
                    <a:pt x="218" y="198"/>
                    <a:pt x="146" y="186"/>
                    <a:pt x="136" y="116"/>
                  </a:cubicBezTo>
                  <a:cubicBezTo>
                    <a:pt x="132" y="91"/>
                    <a:pt x="135" y="72"/>
                    <a:pt x="143" y="58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19" y="0"/>
                    <a:pt x="37" y="106"/>
                    <a:pt x="22" y="138"/>
                  </a:cubicBezTo>
                  <a:cubicBezTo>
                    <a:pt x="8" y="167"/>
                    <a:pt x="77" y="297"/>
                    <a:pt x="18" y="286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25" y="305"/>
                    <a:pt x="46" y="330"/>
                    <a:pt x="56" y="335"/>
                  </a:cubicBezTo>
                  <a:cubicBezTo>
                    <a:pt x="66" y="341"/>
                    <a:pt x="97" y="322"/>
                    <a:pt x="109" y="323"/>
                  </a:cubicBezTo>
                  <a:cubicBezTo>
                    <a:pt x="124" y="325"/>
                    <a:pt x="146" y="340"/>
                    <a:pt x="160" y="346"/>
                  </a:cubicBezTo>
                  <a:cubicBezTo>
                    <a:pt x="128" y="297"/>
                    <a:pt x="256" y="259"/>
                    <a:pt x="225" y="20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46638" y="3754438"/>
              <a:ext cx="153988" cy="334963"/>
            </a:xfrm>
            <a:custGeom>
              <a:avLst/>
              <a:gdLst>
                <a:gd name="T0" fmla="*/ 319 w 578"/>
                <a:gd name="T1" fmla="*/ 1256 h 1262"/>
                <a:gd name="T2" fmla="*/ 323 w 578"/>
                <a:gd name="T3" fmla="*/ 1240 h 1262"/>
                <a:gd name="T4" fmla="*/ 330 w 578"/>
                <a:gd name="T5" fmla="*/ 1207 h 1262"/>
                <a:gd name="T6" fmla="*/ 324 w 578"/>
                <a:gd name="T7" fmla="*/ 1200 h 1262"/>
                <a:gd name="T8" fmla="*/ 367 w 578"/>
                <a:gd name="T9" fmla="*/ 1193 h 1262"/>
                <a:gd name="T10" fmla="*/ 335 w 578"/>
                <a:gd name="T11" fmla="*/ 1123 h 1262"/>
                <a:gd name="T12" fmla="*/ 447 w 578"/>
                <a:gd name="T13" fmla="*/ 1074 h 1262"/>
                <a:gd name="T14" fmla="*/ 484 w 578"/>
                <a:gd name="T15" fmla="*/ 948 h 1262"/>
                <a:gd name="T16" fmla="*/ 568 w 578"/>
                <a:gd name="T17" fmla="*/ 857 h 1262"/>
                <a:gd name="T18" fmla="*/ 545 w 578"/>
                <a:gd name="T19" fmla="*/ 759 h 1262"/>
                <a:gd name="T20" fmla="*/ 545 w 578"/>
                <a:gd name="T21" fmla="*/ 738 h 1262"/>
                <a:gd name="T22" fmla="*/ 508 w 578"/>
                <a:gd name="T23" fmla="*/ 725 h 1262"/>
                <a:gd name="T24" fmla="*/ 466 w 578"/>
                <a:gd name="T25" fmla="*/ 732 h 1262"/>
                <a:gd name="T26" fmla="*/ 390 w 578"/>
                <a:gd name="T27" fmla="*/ 559 h 1262"/>
                <a:gd name="T28" fmla="*/ 411 w 578"/>
                <a:gd name="T29" fmla="*/ 531 h 1262"/>
                <a:gd name="T30" fmla="*/ 379 w 578"/>
                <a:gd name="T31" fmla="*/ 468 h 1262"/>
                <a:gd name="T32" fmla="*/ 405 w 578"/>
                <a:gd name="T33" fmla="*/ 454 h 1262"/>
                <a:gd name="T34" fmla="*/ 395 w 578"/>
                <a:gd name="T35" fmla="*/ 391 h 1262"/>
                <a:gd name="T36" fmla="*/ 398 w 578"/>
                <a:gd name="T37" fmla="*/ 189 h 1262"/>
                <a:gd name="T38" fmla="*/ 310 w 578"/>
                <a:gd name="T39" fmla="*/ 147 h 1262"/>
                <a:gd name="T40" fmla="*/ 253 w 578"/>
                <a:gd name="T41" fmla="*/ 43 h 1262"/>
                <a:gd name="T42" fmla="*/ 181 w 578"/>
                <a:gd name="T43" fmla="*/ 84 h 1262"/>
                <a:gd name="T44" fmla="*/ 145 w 578"/>
                <a:gd name="T45" fmla="*/ 0 h 1262"/>
                <a:gd name="T46" fmla="*/ 88 w 578"/>
                <a:gd name="T47" fmla="*/ 78 h 1262"/>
                <a:gd name="T48" fmla="*/ 9 w 578"/>
                <a:gd name="T49" fmla="*/ 202 h 1262"/>
                <a:gd name="T50" fmla="*/ 45 w 578"/>
                <a:gd name="T51" fmla="*/ 237 h 1262"/>
                <a:gd name="T52" fmla="*/ 42 w 578"/>
                <a:gd name="T53" fmla="*/ 265 h 1262"/>
                <a:gd name="T54" fmla="*/ 35 w 578"/>
                <a:gd name="T55" fmla="*/ 332 h 1262"/>
                <a:gd name="T56" fmla="*/ 107 w 578"/>
                <a:gd name="T57" fmla="*/ 356 h 1262"/>
                <a:gd name="T58" fmla="*/ 96 w 578"/>
                <a:gd name="T59" fmla="*/ 426 h 1262"/>
                <a:gd name="T60" fmla="*/ 59 w 578"/>
                <a:gd name="T61" fmla="*/ 454 h 1262"/>
                <a:gd name="T62" fmla="*/ 80 w 578"/>
                <a:gd name="T63" fmla="*/ 489 h 1262"/>
                <a:gd name="T64" fmla="*/ 53 w 578"/>
                <a:gd name="T65" fmla="*/ 572 h 1262"/>
                <a:gd name="T66" fmla="*/ 74 w 578"/>
                <a:gd name="T67" fmla="*/ 573 h 1262"/>
                <a:gd name="T68" fmla="*/ 53 w 578"/>
                <a:gd name="T69" fmla="*/ 642 h 1262"/>
                <a:gd name="T70" fmla="*/ 63 w 578"/>
                <a:gd name="T71" fmla="*/ 705 h 1262"/>
                <a:gd name="T72" fmla="*/ 74 w 578"/>
                <a:gd name="T73" fmla="*/ 698 h 1262"/>
                <a:gd name="T74" fmla="*/ 62 w 578"/>
                <a:gd name="T75" fmla="*/ 746 h 1262"/>
                <a:gd name="T76" fmla="*/ 36 w 578"/>
                <a:gd name="T77" fmla="*/ 740 h 1262"/>
                <a:gd name="T78" fmla="*/ 47 w 578"/>
                <a:gd name="T79" fmla="*/ 754 h 1262"/>
                <a:gd name="T80" fmla="*/ 9 w 578"/>
                <a:gd name="T81" fmla="*/ 844 h 1262"/>
                <a:gd name="T82" fmla="*/ 56 w 578"/>
                <a:gd name="T83" fmla="*/ 879 h 1262"/>
                <a:gd name="T84" fmla="*/ 51 w 578"/>
                <a:gd name="T85" fmla="*/ 907 h 1262"/>
                <a:gd name="T86" fmla="*/ 35 w 578"/>
                <a:gd name="T87" fmla="*/ 893 h 1262"/>
                <a:gd name="T88" fmla="*/ 67 w 578"/>
                <a:gd name="T89" fmla="*/ 970 h 1262"/>
                <a:gd name="T90" fmla="*/ 3 w 578"/>
                <a:gd name="T91" fmla="*/ 942 h 1262"/>
                <a:gd name="T92" fmla="*/ 8 w 578"/>
                <a:gd name="T93" fmla="*/ 947 h 1262"/>
                <a:gd name="T94" fmla="*/ 61 w 578"/>
                <a:gd name="T95" fmla="*/ 1026 h 1262"/>
                <a:gd name="T96" fmla="*/ 152 w 578"/>
                <a:gd name="T97" fmla="*/ 1075 h 1262"/>
                <a:gd name="T98" fmla="*/ 211 w 578"/>
                <a:gd name="T99" fmla="*/ 1145 h 1262"/>
                <a:gd name="T100" fmla="*/ 205 w 578"/>
                <a:gd name="T101" fmla="*/ 1158 h 1262"/>
                <a:gd name="T102" fmla="*/ 238 w 578"/>
                <a:gd name="T103" fmla="*/ 1172 h 1262"/>
                <a:gd name="T104" fmla="*/ 232 w 578"/>
                <a:gd name="T105" fmla="*/ 1221 h 1262"/>
                <a:gd name="T106" fmla="*/ 227 w 578"/>
                <a:gd name="T107" fmla="*/ 1242 h 1262"/>
                <a:gd name="T108" fmla="*/ 240 w 578"/>
                <a:gd name="T109" fmla="*/ 1252 h 1262"/>
                <a:gd name="T110" fmla="*/ 258 w 578"/>
                <a:gd name="T111" fmla="*/ 1245 h 1262"/>
                <a:gd name="T112" fmla="*/ 319 w 578"/>
                <a:gd name="T113" fmla="*/ 1256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8" h="1262">
                  <a:moveTo>
                    <a:pt x="319" y="1256"/>
                  </a:moveTo>
                  <a:cubicBezTo>
                    <a:pt x="324" y="1253"/>
                    <a:pt x="321" y="1245"/>
                    <a:pt x="323" y="1240"/>
                  </a:cubicBezTo>
                  <a:cubicBezTo>
                    <a:pt x="323" y="1240"/>
                    <a:pt x="330" y="1207"/>
                    <a:pt x="330" y="1207"/>
                  </a:cubicBezTo>
                  <a:cubicBezTo>
                    <a:pt x="329" y="1204"/>
                    <a:pt x="321" y="1201"/>
                    <a:pt x="324" y="1200"/>
                  </a:cubicBezTo>
                  <a:cubicBezTo>
                    <a:pt x="337" y="1196"/>
                    <a:pt x="365" y="1223"/>
                    <a:pt x="367" y="1193"/>
                  </a:cubicBezTo>
                  <a:cubicBezTo>
                    <a:pt x="369" y="1173"/>
                    <a:pt x="330" y="1143"/>
                    <a:pt x="335" y="1123"/>
                  </a:cubicBezTo>
                  <a:cubicBezTo>
                    <a:pt x="339" y="1106"/>
                    <a:pt x="444" y="1077"/>
                    <a:pt x="447" y="1074"/>
                  </a:cubicBezTo>
                  <a:cubicBezTo>
                    <a:pt x="471" y="1049"/>
                    <a:pt x="469" y="980"/>
                    <a:pt x="484" y="948"/>
                  </a:cubicBezTo>
                  <a:cubicBezTo>
                    <a:pt x="506" y="898"/>
                    <a:pt x="545" y="931"/>
                    <a:pt x="568" y="857"/>
                  </a:cubicBezTo>
                  <a:cubicBezTo>
                    <a:pt x="578" y="822"/>
                    <a:pt x="540" y="799"/>
                    <a:pt x="545" y="759"/>
                  </a:cubicBezTo>
                  <a:cubicBezTo>
                    <a:pt x="539" y="757"/>
                    <a:pt x="550" y="743"/>
                    <a:pt x="545" y="738"/>
                  </a:cubicBezTo>
                  <a:cubicBezTo>
                    <a:pt x="535" y="730"/>
                    <a:pt x="521" y="725"/>
                    <a:pt x="508" y="725"/>
                  </a:cubicBezTo>
                  <a:cubicBezTo>
                    <a:pt x="496" y="725"/>
                    <a:pt x="481" y="752"/>
                    <a:pt x="466" y="732"/>
                  </a:cubicBezTo>
                  <a:cubicBezTo>
                    <a:pt x="458" y="722"/>
                    <a:pt x="389" y="568"/>
                    <a:pt x="390" y="559"/>
                  </a:cubicBezTo>
                  <a:cubicBezTo>
                    <a:pt x="390" y="558"/>
                    <a:pt x="411" y="531"/>
                    <a:pt x="411" y="531"/>
                  </a:cubicBezTo>
                  <a:cubicBezTo>
                    <a:pt x="413" y="512"/>
                    <a:pt x="375" y="486"/>
                    <a:pt x="379" y="468"/>
                  </a:cubicBezTo>
                  <a:cubicBezTo>
                    <a:pt x="381" y="458"/>
                    <a:pt x="401" y="463"/>
                    <a:pt x="405" y="454"/>
                  </a:cubicBezTo>
                  <a:cubicBezTo>
                    <a:pt x="412" y="439"/>
                    <a:pt x="393" y="407"/>
                    <a:pt x="395" y="391"/>
                  </a:cubicBezTo>
                  <a:cubicBezTo>
                    <a:pt x="401" y="323"/>
                    <a:pt x="446" y="262"/>
                    <a:pt x="398" y="189"/>
                  </a:cubicBezTo>
                  <a:cubicBezTo>
                    <a:pt x="378" y="157"/>
                    <a:pt x="322" y="158"/>
                    <a:pt x="310" y="147"/>
                  </a:cubicBezTo>
                  <a:cubicBezTo>
                    <a:pt x="284" y="124"/>
                    <a:pt x="301" y="51"/>
                    <a:pt x="253" y="43"/>
                  </a:cubicBezTo>
                  <a:cubicBezTo>
                    <a:pt x="232" y="39"/>
                    <a:pt x="202" y="87"/>
                    <a:pt x="181" y="84"/>
                  </a:cubicBezTo>
                  <a:cubicBezTo>
                    <a:pt x="150" y="80"/>
                    <a:pt x="163" y="0"/>
                    <a:pt x="145" y="0"/>
                  </a:cubicBezTo>
                  <a:cubicBezTo>
                    <a:pt x="127" y="0"/>
                    <a:pt x="96" y="65"/>
                    <a:pt x="88" y="78"/>
                  </a:cubicBezTo>
                  <a:cubicBezTo>
                    <a:pt x="79" y="93"/>
                    <a:pt x="9" y="194"/>
                    <a:pt x="9" y="202"/>
                  </a:cubicBezTo>
                  <a:cubicBezTo>
                    <a:pt x="10" y="214"/>
                    <a:pt x="41" y="226"/>
                    <a:pt x="45" y="237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87"/>
                    <a:pt x="37" y="309"/>
                    <a:pt x="35" y="332"/>
                  </a:cubicBezTo>
                  <a:cubicBezTo>
                    <a:pt x="62" y="336"/>
                    <a:pt x="89" y="338"/>
                    <a:pt x="107" y="356"/>
                  </a:cubicBezTo>
                  <a:cubicBezTo>
                    <a:pt x="118" y="367"/>
                    <a:pt x="88" y="409"/>
                    <a:pt x="96" y="426"/>
                  </a:cubicBezTo>
                  <a:cubicBezTo>
                    <a:pt x="123" y="487"/>
                    <a:pt x="73" y="445"/>
                    <a:pt x="59" y="454"/>
                  </a:cubicBezTo>
                  <a:cubicBezTo>
                    <a:pt x="54" y="457"/>
                    <a:pt x="83" y="477"/>
                    <a:pt x="80" y="489"/>
                  </a:cubicBezTo>
                  <a:cubicBezTo>
                    <a:pt x="72" y="524"/>
                    <a:pt x="14" y="538"/>
                    <a:pt x="53" y="572"/>
                  </a:cubicBezTo>
                  <a:cubicBezTo>
                    <a:pt x="53" y="572"/>
                    <a:pt x="74" y="573"/>
                    <a:pt x="74" y="573"/>
                  </a:cubicBezTo>
                  <a:cubicBezTo>
                    <a:pt x="98" y="592"/>
                    <a:pt x="56" y="630"/>
                    <a:pt x="53" y="642"/>
                  </a:cubicBezTo>
                  <a:cubicBezTo>
                    <a:pt x="48" y="660"/>
                    <a:pt x="59" y="689"/>
                    <a:pt x="63" y="705"/>
                  </a:cubicBezTo>
                  <a:cubicBezTo>
                    <a:pt x="64" y="710"/>
                    <a:pt x="61" y="698"/>
                    <a:pt x="74" y="698"/>
                  </a:cubicBezTo>
                  <a:cubicBezTo>
                    <a:pt x="75" y="698"/>
                    <a:pt x="88" y="753"/>
                    <a:pt x="62" y="746"/>
                  </a:cubicBezTo>
                  <a:cubicBezTo>
                    <a:pt x="36" y="739"/>
                    <a:pt x="36" y="733"/>
                    <a:pt x="36" y="740"/>
                  </a:cubicBezTo>
                  <a:cubicBezTo>
                    <a:pt x="36" y="745"/>
                    <a:pt x="45" y="748"/>
                    <a:pt x="47" y="754"/>
                  </a:cubicBezTo>
                  <a:cubicBezTo>
                    <a:pt x="52" y="775"/>
                    <a:pt x="8" y="821"/>
                    <a:pt x="9" y="844"/>
                  </a:cubicBezTo>
                  <a:cubicBezTo>
                    <a:pt x="10" y="870"/>
                    <a:pt x="47" y="866"/>
                    <a:pt x="56" y="879"/>
                  </a:cubicBezTo>
                  <a:cubicBezTo>
                    <a:pt x="59" y="883"/>
                    <a:pt x="55" y="905"/>
                    <a:pt x="51" y="907"/>
                  </a:cubicBezTo>
                  <a:cubicBezTo>
                    <a:pt x="45" y="910"/>
                    <a:pt x="33" y="886"/>
                    <a:pt x="35" y="893"/>
                  </a:cubicBezTo>
                  <a:cubicBezTo>
                    <a:pt x="44" y="918"/>
                    <a:pt x="84" y="937"/>
                    <a:pt x="67" y="970"/>
                  </a:cubicBezTo>
                  <a:cubicBezTo>
                    <a:pt x="52" y="997"/>
                    <a:pt x="30" y="924"/>
                    <a:pt x="3" y="942"/>
                  </a:cubicBezTo>
                  <a:cubicBezTo>
                    <a:pt x="0" y="943"/>
                    <a:pt x="6" y="945"/>
                    <a:pt x="8" y="947"/>
                  </a:cubicBezTo>
                  <a:cubicBezTo>
                    <a:pt x="31" y="970"/>
                    <a:pt x="36" y="1004"/>
                    <a:pt x="61" y="1026"/>
                  </a:cubicBezTo>
                  <a:cubicBezTo>
                    <a:pt x="86" y="1047"/>
                    <a:pt x="129" y="1053"/>
                    <a:pt x="152" y="1075"/>
                  </a:cubicBezTo>
                  <a:cubicBezTo>
                    <a:pt x="168" y="1091"/>
                    <a:pt x="209" y="1112"/>
                    <a:pt x="211" y="1145"/>
                  </a:cubicBezTo>
                  <a:cubicBezTo>
                    <a:pt x="211" y="1150"/>
                    <a:pt x="203" y="1154"/>
                    <a:pt x="205" y="1158"/>
                  </a:cubicBezTo>
                  <a:cubicBezTo>
                    <a:pt x="205" y="1159"/>
                    <a:pt x="238" y="1172"/>
                    <a:pt x="238" y="1172"/>
                  </a:cubicBezTo>
                  <a:cubicBezTo>
                    <a:pt x="247" y="1186"/>
                    <a:pt x="228" y="1205"/>
                    <a:pt x="232" y="1221"/>
                  </a:cubicBezTo>
                  <a:cubicBezTo>
                    <a:pt x="234" y="1228"/>
                    <a:pt x="224" y="1236"/>
                    <a:pt x="227" y="1242"/>
                  </a:cubicBezTo>
                  <a:cubicBezTo>
                    <a:pt x="229" y="1246"/>
                    <a:pt x="234" y="1249"/>
                    <a:pt x="240" y="1252"/>
                  </a:cubicBezTo>
                  <a:cubicBezTo>
                    <a:pt x="246" y="1249"/>
                    <a:pt x="252" y="1245"/>
                    <a:pt x="258" y="1245"/>
                  </a:cubicBezTo>
                  <a:cubicBezTo>
                    <a:pt x="271" y="1245"/>
                    <a:pt x="308" y="1262"/>
                    <a:pt x="319" y="125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46638" y="3754438"/>
              <a:ext cx="153988" cy="334963"/>
            </a:xfrm>
            <a:custGeom>
              <a:avLst/>
              <a:gdLst>
                <a:gd name="T0" fmla="*/ 319 w 578"/>
                <a:gd name="T1" fmla="*/ 1256 h 1262"/>
                <a:gd name="T2" fmla="*/ 323 w 578"/>
                <a:gd name="T3" fmla="*/ 1240 h 1262"/>
                <a:gd name="T4" fmla="*/ 330 w 578"/>
                <a:gd name="T5" fmla="*/ 1207 h 1262"/>
                <a:gd name="T6" fmla="*/ 324 w 578"/>
                <a:gd name="T7" fmla="*/ 1200 h 1262"/>
                <a:gd name="T8" fmla="*/ 367 w 578"/>
                <a:gd name="T9" fmla="*/ 1193 h 1262"/>
                <a:gd name="T10" fmla="*/ 335 w 578"/>
                <a:gd name="T11" fmla="*/ 1123 h 1262"/>
                <a:gd name="T12" fmla="*/ 447 w 578"/>
                <a:gd name="T13" fmla="*/ 1074 h 1262"/>
                <a:gd name="T14" fmla="*/ 484 w 578"/>
                <a:gd name="T15" fmla="*/ 948 h 1262"/>
                <a:gd name="T16" fmla="*/ 568 w 578"/>
                <a:gd name="T17" fmla="*/ 857 h 1262"/>
                <a:gd name="T18" fmla="*/ 545 w 578"/>
                <a:gd name="T19" fmla="*/ 759 h 1262"/>
                <a:gd name="T20" fmla="*/ 545 w 578"/>
                <a:gd name="T21" fmla="*/ 738 h 1262"/>
                <a:gd name="T22" fmla="*/ 508 w 578"/>
                <a:gd name="T23" fmla="*/ 725 h 1262"/>
                <a:gd name="T24" fmla="*/ 466 w 578"/>
                <a:gd name="T25" fmla="*/ 732 h 1262"/>
                <a:gd name="T26" fmla="*/ 390 w 578"/>
                <a:gd name="T27" fmla="*/ 559 h 1262"/>
                <a:gd name="T28" fmla="*/ 411 w 578"/>
                <a:gd name="T29" fmla="*/ 531 h 1262"/>
                <a:gd name="T30" fmla="*/ 379 w 578"/>
                <a:gd name="T31" fmla="*/ 468 h 1262"/>
                <a:gd name="T32" fmla="*/ 405 w 578"/>
                <a:gd name="T33" fmla="*/ 454 h 1262"/>
                <a:gd name="T34" fmla="*/ 395 w 578"/>
                <a:gd name="T35" fmla="*/ 391 h 1262"/>
                <a:gd name="T36" fmla="*/ 398 w 578"/>
                <a:gd name="T37" fmla="*/ 189 h 1262"/>
                <a:gd name="T38" fmla="*/ 310 w 578"/>
                <a:gd name="T39" fmla="*/ 147 h 1262"/>
                <a:gd name="T40" fmla="*/ 253 w 578"/>
                <a:gd name="T41" fmla="*/ 43 h 1262"/>
                <a:gd name="T42" fmla="*/ 181 w 578"/>
                <a:gd name="T43" fmla="*/ 84 h 1262"/>
                <a:gd name="T44" fmla="*/ 145 w 578"/>
                <a:gd name="T45" fmla="*/ 0 h 1262"/>
                <a:gd name="T46" fmla="*/ 88 w 578"/>
                <a:gd name="T47" fmla="*/ 78 h 1262"/>
                <a:gd name="T48" fmla="*/ 9 w 578"/>
                <a:gd name="T49" fmla="*/ 202 h 1262"/>
                <a:gd name="T50" fmla="*/ 45 w 578"/>
                <a:gd name="T51" fmla="*/ 237 h 1262"/>
                <a:gd name="T52" fmla="*/ 42 w 578"/>
                <a:gd name="T53" fmla="*/ 265 h 1262"/>
                <a:gd name="T54" fmla="*/ 35 w 578"/>
                <a:gd name="T55" fmla="*/ 332 h 1262"/>
                <a:gd name="T56" fmla="*/ 107 w 578"/>
                <a:gd name="T57" fmla="*/ 356 h 1262"/>
                <a:gd name="T58" fmla="*/ 96 w 578"/>
                <a:gd name="T59" fmla="*/ 426 h 1262"/>
                <a:gd name="T60" fmla="*/ 59 w 578"/>
                <a:gd name="T61" fmla="*/ 454 h 1262"/>
                <a:gd name="T62" fmla="*/ 80 w 578"/>
                <a:gd name="T63" fmla="*/ 489 h 1262"/>
                <a:gd name="T64" fmla="*/ 53 w 578"/>
                <a:gd name="T65" fmla="*/ 572 h 1262"/>
                <a:gd name="T66" fmla="*/ 74 w 578"/>
                <a:gd name="T67" fmla="*/ 573 h 1262"/>
                <a:gd name="T68" fmla="*/ 53 w 578"/>
                <a:gd name="T69" fmla="*/ 642 h 1262"/>
                <a:gd name="T70" fmla="*/ 63 w 578"/>
                <a:gd name="T71" fmla="*/ 705 h 1262"/>
                <a:gd name="T72" fmla="*/ 74 w 578"/>
                <a:gd name="T73" fmla="*/ 698 h 1262"/>
                <a:gd name="T74" fmla="*/ 62 w 578"/>
                <a:gd name="T75" fmla="*/ 746 h 1262"/>
                <a:gd name="T76" fmla="*/ 36 w 578"/>
                <a:gd name="T77" fmla="*/ 740 h 1262"/>
                <a:gd name="T78" fmla="*/ 47 w 578"/>
                <a:gd name="T79" fmla="*/ 754 h 1262"/>
                <a:gd name="T80" fmla="*/ 9 w 578"/>
                <a:gd name="T81" fmla="*/ 844 h 1262"/>
                <a:gd name="T82" fmla="*/ 56 w 578"/>
                <a:gd name="T83" fmla="*/ 879 h 1262"/>
                <a:gd name="T84" fmla="*/ 51 w 578"/>
                <a:gd name="T85" fmla="*/ 907 h 1262"/>
                <a:gd name="T86" fmla="*/ 35 w 578"/>
                <a:gd name="T87" fmla="*/ 893 h 1262"/>
                <a:gd name="T88" fmla="*/ 67 w 578"/>
                <a:gd name="T89" fmla="*/ 970 h 1262"/>
                <a:gd name="T90" fmla="*/ 3 w 578"/>
                <a:gd name="T91" fmla="*/ 942 h 1262"/>
                <a:gd name="T92" fmla="*/ 8 w 578"/>
                <a:gd name="T93" fmla="*/ 947 h 1262"/>
                <a:gd name="T94" fmla="*/ 61 w 578"/>
                <a:gd name="T95" fmla="*/ 1026 h 1262"/>
                <a:gd name="T96" fmla="*/ 152 w 578"/>
                <a:gd name="T97" fmla="*/ 1075 h 1262"/>
                <a:gd name="T98" fmla="*/ 211 w 578"/>
                <a:gd name="T99" fmla="*/ 1145 h 1262"/>
                <a:gd name="T100" fmla="*/ 205 w 578"/>
                <a:gd name="T101" fmla="*/ 1158 h 1262"/>
                <a:gd name="T102" fmla="*/ 238 w 578"/>
                <a:gd name="T103" fmla="*/ 1172 h 1262"/>
                <a:gd name="T104" fmla="*/ 232 w 578"/>
                <a:gd name="T105" fmla="*/ 1221 h 1262"/>
                <a:gd name="T106" fmla="*/ 227 w 578"/>
                <a:gd name="T107" fmla="*/ 1242 h 1262"/>
                <a:gd name="T108" fmla="*/ 240 w 578"/>
                <a:gd name="T109" fmla="*/ 1252 h 1262"/>
                <a:gd name="T110" fmla="*/ 258 w 578"/>
                <a:gd name="T111" fmla="*/ 1245 h 1262"/>
                <a:gd name="T112" fmla="*/ 319 w 578"/>
                <a:gd name="T113" fmla="*/ 1256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8" h="1262">
                  <a:moveTo>
                    <a:pt x="319" y="1256"/>
                  </a:moveTo>
                  <a:cubicBezTo>
                    <a:pt x="324" y="1253"/>
                    <a:pt x="321" y="1245"/>
                    <a:pt x="323" y="1240"/>
                  </a:cubicBezTo>
                  <a:cubicBezTo>
                    <a:pt x="323" y="1240"/>
                    <a:pt x="330" y="1207"/>
                    <a:pt x="330" y="1207"/>
                  </a:cubicBezTo>
                  <a:cubicBezTo>
                    <a:pt x="329" y="1204"/>
                    <a:pt x="321" y="1201"/>
                    <a:pt x="324" y="1200"/>
                  </a:cubicBezTo>
                  <a:cubicBezTo>
                    <a:pt x="337" y="1196"/>
                    <a:pt x="365" y="1223"/>
                    <a:pt x="367" y="1193"/>
                  </a:cubicBezTo>
                  <a:cubicBezTo>
                    <a:pt x="369" y="1173"/>
                    <a:pt x="330" y="1143"/>
                    <a:pt x="335" y="1123"/>
                  </a:cubicBezTo>
                  <a:cubicBezTo>
                    <a:pt x="339" y="1106"/>
                    <a:pt x="444" y="1077"/>
                    <a:pt x="447" y="1074"/>
                  </a:cubicBezTo>
                  <a:cubicBezTo>
                    <a:pt x="471" y="1049"/>
                    <a:pt x="469" y="980"/>
                    <a:pt x="484" y="948"/>
                  </a:cubicBezTo>
                  <a:cubicBezTo>
                    <a:pt x="506" y="898"/>
                    <a:pt x="545" y="931"/>
                    <a:pt x="568" y="857"/>
                  </a:cubicBezTo>
                  <a:cubicBezTo>
                    <a:pt x="578" y="822"/>
                    <a:pt x="540" y="799"/>
                    <a:pt x="545" y="759"/>
                  </a:cubicBezTo>
                  <a:cubicBezTo>
                    <a:pt x="539" y="757"/>
                    <a:pt x="550" y="743"/>
                    <a:pt x="545" y="738"/>
                  </a:cubicBezTo>
                  <a:cubicBezTo>
                    <a:pt x="535" y="730"/>
                    <a:pt x="521" y="725"/>
                    <a:pt x="508" y="725"/>
                  </a:cubicBezTo>
                  <a:cubicBezTo>
                    <a:pt x="496" y="725"/>
                    <a:pt x="481" y="752"/>
                    <a:pt x="466" y="732"/>
                  </a:cubicBezTo>
                  <a:cubicBezTo>
                    <a:pt x="458" y="722"/>
                    <a:pt x="389" y="568"/>
                    <a:pt x="390" y="559"/>
                  </a:cubicBezTo>
                  <a:cubicBezTo>
                    <a:pt x="390" y="558"/>
                    <a:pt x="411" y="531"/>
                    <a:pt x="411" y="531"/>
                  </a:cubicBezTo>
                  <a:cubicBezTo>
                    <a:pt x="413" y="512"/>
                    <a:pt x="375" y="486"/>
                    <a:pt x="379" y="468"/>
                  </a:cubicBezTo>
                  <a:cubicBezTo>
                    <a:pt x="381" y="458"/>
                    <a:pt x="401" y="463"/>
                    <a:pt x="405" y="454"/>
                  </a:cubicBezTo>
                  <a:cubicBezTo>
                    <a:pt x="412" y="439"/>
                    <a:pt x="393" y="407"/>
                    <a:pt x="395" y="391"/>
                  </a:cubicBezTo>
                  <a:cubicBezTo>
                    <a:pt x="401" y="323"/>
                    <a:pt x="446" y="262"/>
                    <a:pt x="398" y="189"/>
                  </a:cubicBezTo>
                  <a:cubicBezTo>
                    <a:pt x="378" y="157"/>
                    <a:pt x="322" y="158"/>
                    <a:pt x="310" y="147"/>
                  </a:cubicBezTo>
                  <a:cubicBezTo>
                    <a:pt x="284" y="124"/>
                    <a:pt x="301" y="51"/>
                    <a:pt x="253" y="43"/>
                  </a:cubicBezTo>
                  <a:cubicBezTo>
                    <a:pt x="232" y="39"/>
                    <a:pt x="202" y="87"/>
                    <a:pt x="181" y="84"/>
                  </a:cubicBezTo>
                  <a:cubicBezTo>
                    <a:pt x="150" y="80"/>
                    <a:pt x="163" y="0"/>
                    <a:pt x="145" y="0"/>
                  </a:cubicBezTo>
                  <a:cubicBezTo>
                    <a:pt x="127" y="0"/>
                    <a:pt x="96" y="65"/>
                    <a:pt x="88" y="78"/>
                  </a:cubicBezTo>
                  <a:cubicBezTo>
                    <a:pt x="79" y="93"/>
                    <a:pt x="9" y="194"/>
                    <a:pt x="9" y="202"/>
                  </a:cubicBezTo>
                  <a:cubicBezTo>
                    <a:pt x="10" y="214"/>
                    <a:pt x="41" y="226"/>
                    <a:pt x="45" y="237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87"/>
                    <a:pt x="37" y="309"/>
                    <a:pt x="35" y="332"/>
                  </a:cubicBezTo>
                  <a:cubicBezTo>
                    <a:pt x="62" y="336"/>
                    <a:pt x="89" y="338"/>
                    <a:pt x="107" y="356"/>
                  </a:cubicBezTo>
                  <a:cubicBezTo>
                    <a:pt x="118" y="367"/>
                    <a:pt x="88" y="409"/>
                    <a:pt x="96" y="426"/>
                  </a:cubicBezTo>
                  <a:cubicBezTo>
                    <a:pt x="123" y="487"/>
                    <a:pt x="73" y="445"/>
                    <a:pt x="59" y="454"/>
                  </a:cubicBezTo>
                  <a:cubicBezTo>
                    <a:pt x="54" y="457"/>
                    <a:pt x="83" y="477"/>
                    <a:pt x="80" y="489"/>
                  </a:cubicBezTo>
                  <a:cubicBezTo>
                    <a:pt x="72" y="524"/>
                    <a:pt x="14" y="538"/>
                    <a:pt x="53" y="572"/>
                  </a:cubicBezTo>
                  <a:cubicBezTo>
                    <a:pt x="53" y="572"/>
                    <a:pt x="74" y="573"/>
                    <a:pt x="74" y="573"/>
                  </a:cubicBezTo>
                  <a:cubicBezTo>
                    <a:pt x="98" y="592"/>
                    <a:pt x="56" y="630"/>
                    <a:pt x="53" y="642"/>
                  </a:cubicBezTo>
                  <a:cubicBezTo>
                    <a:pt x="48" y="660"/>
                    <a:pt x="59" y="689"/>
                    <a:pt x="63" y="705"/>
                  </a:cubicBezTo>
                  <a:cubicBezTo>
                    <a:pt x="64" y="710"/>
                    <a:pt x="61" y="698"/>
                    <a:pt x="74" y="698"/>
                  </a:cubicBezTo>
                  <a:cubicBezTo>
                    <a:pt x="75" y="698"/>
                    <a:pt x="88" y="753"/>
                    <a:pt x="62" y="746"/>
                  </a:cubicBezTo>
                  <a:cubicBezTo>
                    <a:pt x="36" y="739"/>
                    <a:pt x="36" y="733"/>
                    <a:pt x="36" y="740"/>
                  </a:cubicBezTo>
                  <a:cubicBezTo>
                    <a:pt x="36" y="745"/>
                    <a:pt x="45" y="748"/>
                    <a:pt x="47" y="754"/>
                  </a:cubicBezTo>
                  <a:cubicBezTo>
                    <a:pt x="52" y="775"/>
                    <a:pt x="8" y="821"/>
                    <a:pt x="9" y="844"/>
                  </a:cubicBezTo>
                  <a:cubicBezTo>
                    <a:pt x="10" y="870"/>
                    <a:pt x="47" y="866"/>
                    <a:pt x="56" y="879"/>
                  </a:cubicBezTo>
                  <a:cubicBezTo>
                    <a:pt x="59" y="883"/>
                    <a:pt x="55" y="905"/>
                    <a:pt x="51" y="907"/>
                  </a:cubicBezTo>
                  <a:cubicBezTo>
                    <a:pt x="45" y="910"/>
                    <a:pt x="33" y="886"/>
                    <a:pt x="35" y="893"/>
                  </a:cubicBezTo>
                  <a:cubicBezTo>
                    <a:pt x="44" y="918"/>
                    <a:pt x="84" y="937"/>
                    <a:pt x="67" y="970"/>
                  </a:cubicBezTo>
                  <a:cubicBezTo>
                    <a:pt x="52" y="997"/>
                    <a:pt x="30" y="924"/>
                    <a:pt x="3" y="942"/>
                  </a:cubicBezTo>
                  <a:cubicBezTo>
                    <a:pt x="0" y="943"/>
                    <a:pt x="6" y="945"/>
                    <a:pt x="8" y="947"/>
                  </a:cubicBezTo>
                  <a:cubicBezTo>
                    <a:pt x="31" y="970"/>
                    <a:pt x="36" y="1004"/>
                    <a:pt x="61" y="1026"/>
                  </a:cubicBezTo>
                  <a:cubicBezTo>
                    <a:pt x="86" y="1047"/>
                    <a:pt x="129" y="1053"/>
                    <a:pt x="152" y="1075"/>
                  </a:cubicBezTo>
                  <a:cubicBezTo>
                    <a:pt x="168" y="1091"/>
                    <a:pt x="209" y="1112"/>
                    <a:pt x="211" y="1145"/>
                  </a:cubicBezTo>
                  <a:cubicBezTo>
                    <a:pt x="211" y="1150"/>
                    <a:pt x="203" y="1154"/>
                    <a:pt x="205" y="1158"/>
                  </a:cubicBezTo>
                  <a:cubicBezTo>
                    <a:pt x="205" y="1159"/>
                    <a:pt x="238" y="1172"/>
                    <a:pt x="238" y="1172"/>
                  </a:cubicBezTo>
                  <a:cubicBezTo>
                    <a:pt x="247" y="1186"/>
                    <a:pt x="228" y="1205"/>
                    <a:pt x="232" y="1221"/>
                  </a:cubicBezTo>
                  <a:cubicBezTo>
                    <a:pt x="234" y="1228"/>
                    <a:pt x="224" y="1236"/>
                    <a:pt x="227" y="1242"/>
                  </a:cubicBezTo>
                  <a:cubicBezTo>
                    <a:pt x="229" y="1246"/>
                    <a:pt x="234" y="1249"/>
                    <a:pt x="240" y="1252"/>
                  </a:cubicBezTo>
                  <a:cubicBezTo>
                    <a:pt x="246" y="1249"/>
                    <a:pt x="252" y="1245"/>
                    <a:pt x="258" y="1245"/>
                  </a:cubicBezTo>
                  <a:cubicBezTo>
                    <a:pt x="271" y="1245"/>
                    <a:pt x="308" y="1262"/>
                    <a:pt x="319" y="125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46650" y="3779838"/>
              <a:ext cx="217488" cy="177800"/>
            </a:xfrm>
            <a:custGeom>
              <a:avLst/>
              <a:gdLst>
                <a:gd name="T0" fmla="*/ 794 w 818"/>
                <a:gd name="T1" fmla="*/ 306 h 669"/>
                <a:gd name="T2" fmla="*/ 803 w 818"/>
                <a:gd name="T3" fmla="*/ 264 h 669"/>
                <a:gd name="T4" fmla="*/ 731 w 818"/>
                <a:gd name="T5" fmla="*/ 148 h 669"/>
                <a:gd name="T6" fmla="*/ 645 w 818"/>
                <a:gd name="T7" fmla="*/ 99 h 669"/>
                <a:gd name="T8" fmla="*/ 593 w 818"/>
                <a:gd name="T9" fmla="*/ 41 h 669"/>
                <a:gd name="T10" fmla="*/ 391 w 818"/>
                <a:gd name="T11" fmla="*/ 80 h 669"/>
                <a:gd name="T12" fmla="*/ 273 w 818"/>
                <a:gd name="T13" fmla="*/ 104 h 669"/>
                <a:gd name="T14" fmla="*/ 273 w 818"/>
                <a:gd name="T15" fmla="*/ 121 h 669"/>
                <a:gd name="T16" fmla="*/ 273 w 818"/>
                <a:gd name="T17" fmla="*/ 139 h 669"/>
                <a:gd name="T18" fmla="*/ 226 w 818"/>
                <a:gd name="T19" fmla="*/ 111 h 669"/>
                <a:gd name="T20" fmla="*/ 107 w 818"/>
                <a:gd name="T21" fmla="*/ 148 h 669"/>
                <a:gd name="T22" fmla="*/ 40 w 818"/>
                <a:gd name="T23" fmla="*/ 232 h 669"/>
                <a:gd name="T24" fmla="*/ 34 w 818"/>
                <a:gd name="T25" fmla="*/ 231 h 669"/>
                <a:gd name="T26" fmla="*/ 20 w 818"/>
                <a:gd name="T27" fmla="*/ 295 h 669"/>
                <a:gd name="T28" fmla="*/ 30 w 818"/>
                <a:gd name="T29" fmla="*/ 358 h 669"/>
                <a:gd name="T30" fmla="*/ 4 w 818"/>
                <a:gd name="T31" fmla="*/ 372 h 669"/>
                <a:gd name="T32" fmla="*/ 36 w 818"/>
                <a:gd name="T33" fmla="*/ 435 h 669"/>
                <a:gd name="T34" fmla="*/ 15 w 818"/>
                <a:gd name="T35" fmla="*/ 463 h 669"/>
                <a:gd name="T36" fmla="*/ 91 w 818"/>
                <a:gd name="T37" fmla="*/ 636 h 669"/>
                <a:gd name="T38" fmla="*/ 133 w 818"/>
                <a:gd name="T39" fmla="*/ 629 h 669"/>
                <a:gd name="T40" fmla="*/ 170 w 818"/>
                <a:gd name="T41" fmla="*/ 642 h 669"/>
                <a:gd name="T42" fmla="*/ 170 w 818"/>
                <a:gd name="T43" fmla="*/ 663 h 669"/>
                <a:gd name="T44" fmla="*/ 424 w 818"/>
                <a:gd name="T45" fmla="*/ 624 h 669"/>
                <a:gd name="T46" fmla="*/ 512 w 818"/>
                <a:gd name="T47" fmla="*/ 524 h 669"/>
                <a:gd name="T48" fmla="*/ 533 w 818"/>
                <a:gd name="T49" fmla="*/ 538 h 669"/>
                <a:gd name="T50" fmla="*/ 570 w 818"/>
                <a:gd name="T51" fmla="*/ 523 h 669"/>
                <a:gd name="T52" fmla="*/ 676 w 818"/>
                <a:gd name="T53" fmla="*/ 541 h 669"/>
                <a:gd name="T54" fmla="*/ 696 w 818"/>
                <a:gd name="T55" fmla="*/ 512 h 669"/>
                <a:gd name="T56" fmla="*/ 718 w 818"/>
                <a:gd name="T57" fmla="*/ 525 h 669"/>
                <a:gd name="T58" fmla="*/ 783 w 818"/>
                <a:gd name="T59" fmla="*/ 439 h 669"/>
                <a:gd name="T60" fmla="*/ 789 w 818"/>
                <a:gd name="T61" fmla="*/ 438 h 669"/>
                <a:gd name="T62" fmla="*/ 794 w 818"/>
                <a:gd name="T63" fmla="*/ 30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8" h="669">
                  <a:moveTo>
                    <a:pt x="794" y="306"/>
                  </a:moveTo>
                  <a:cubicBezTo>
                    <a:pt x="798" y="291"/>
                    <a:pt x="818" y="283"/>
                    <a:pt x="803" y="264"/>
                  </a:cubicBezTo>
                  <a:cubicBezTo>
                    <a:pt x="780" y="236"/>
                    <a:pt x="758" y="171"/>
                    <a:pt x="731" y="148"/>
                  </a:cubicBezTo>
                  <a:cubicBezTo>
                    <a:pt x="704" y="125"/>
                    <a:pt x="673" y="128"/>
                    <a:pt x="645" y="99"/>
                  </a:cubicBezTo>
                  <a:cubicBezTo>
                    <a:pt x="638" y="91"/>
                    <a:pt x="591" y="51"/>
                    <a:pt x="593" y="41"/>
                  </a:cubicBezTo>
                  <a:cubicBezTo>
                    <a:pt x="560" y="0"/>
                    <a:pt x="440" y="75"/>
                    <a:pt x="391" y="80"/>
                  </a:cubicBezTo>
                  <a:cubicBezTo>
                    <a:pt x="350" y="85"/>
                    <a:pt x="298" y="47"/>
                    <a:pt x="273" y="104"/>
                  </a:cubicBezTo>
                  <a:cubicBezTo>
                    <a:pt x="270" y="109"/>
                    <a:pt x="273" y="115"/>
                    <a:pt x="273" y="121"/>
                  </a:cubicBezTo>
                  <a:cubicBezTo>
                    <a:pt x="273" y="127"/>
                    <a:pt x="277" y="134"/>
                    <a:pt x="273" y="139"/>
                  </a:cubicBezTo>
                  <a:cubicBezTo>
                    <a:pt x="259" y="155"/>
                    <a:pt x="236" y="112"/>
                    <a:pt x="226" y="111"/>
                  </a:cubicBezTo>
                  <a:cubicBezTo>
                    <a:pt x="203" y="109"/>
                    <a:pt x="126" y="135"/>
                    <a:pt x="107" y="148"/>
                  </a:cubicBezTo>
                  <a:cubicBezTo>
                    <a:pt x="87" y="161"/>
                    <a:pt x="110" y="294"/>
                    <a:pt x="40" y="232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28" y="252"/>
                    <a:pt x="22" y="273"/>
                    <a:pt x="20" y="295"/>
                  </a:cubicBezTo>
                  <a:cubicBezTo>
                    <a:pt x="18" y="311"/>
                    <a:pt x="37" y="343"/>
                    <a:pt x="30" y="358"/>
                  </a:cubicBezTo>
                  <a:cubicBezTo>
                    <a:pt x="26" y="367"/>
                    <a:pt x="6" y="362"/>
                    <a:pt x="4" y="372"/>
                  </a:cubicBezTo>
                  <a:cubicBezTo>
                    <a:pt x="0" y="390"/>
                    <a:pt x="38" y="416"/>
                    <a:pt x="36" y="435"/>
                  </a:cubicBezTo>
                  <a:cubicBezTo>
                    <a:pt x="36" y="435"/>
                    <a:pt x="15" y="462"/>
                    <a:pt x="15" y="463"/>
                  </a:cubicBezTo>
                  <a:cubicBezTo>
                    <a:pt x="14" y="472"/>
                    <a:pt x="83" y="626"/>
                    <a:pt x="91" y="636"/>
                  </a:cubicBezTo>
                  <a:cubicBezTo>
                    <a:pt x="106" y="656"/>
                    <a:pt x="121" y="629"/>
                    <a:pt x="133" y="629"/>
                  </a:cubicBezTo>
                  <a:cubicBezTo>
                    <a:pt x="146" y="629"/>
                    <a:pt x="160" y="634"/>
                    <a:pt x="170" y="642"/>
                  </a:cubicBezTo>
                  <a:cubicBezTo>
                    <a:pt x="175" y="647"/>
                    <a:pt x="164" y="661"/>
                    <a:pt x="170" y="663"/>
                  </a:cubicBezTo>
                  <a:cubicBezTo>
                    <a:pt x="182" y="669"/>
                    <a:pt x="421" y="627"/>
                    <a:pt x="424" y="624"/>
                  </a:cubicBezTo>
                  <a:cubicBezTo>
                    <a:pt x="458" y="599"/>
                    <a:pt x="458" y="531"/>
                    <a:pt x="512" y="524"/>
                  </a:cubicBezTo>
                  <a:cubicBezTo>
                    <a:pt x="520" y="523"/>
                    <a:pt x="525" y="538"/>
                    <a:pt x="533" y="538"/>
                  </a:cubicBezTo>
                  <a:cubicBezTo>
                    <a:pt x="534" y="538"/>
                    <a:pt x="570" y="523"/>
                    <a:pt x="570" y="523"/>
                  </a:cubicBezTo>
                  <a:cubicBezTo>
                    <a:pt x="602" y="520"/>
                    <a:pt x="643" y="558"/>
                    <a:pt x="676" y="541"/>
                  </a:cubicBezTo>
                  <a:cubicBezTo>
                    <a:pt x="686" y="535"/>
                    <a:pt x="685" y="516"/>
                    <a:pt x="696" y="512"/>
                  </a:cubicBezTo>
                  <a:cubicBezTo>
                    <a:pt x="696" y="512"/>
                    <a:pt x="718" y="525"/>
                    <a:pt x="718" y="525"/>
                  </a:cubicBezTo>
                  <a:cubicBezTo>
                    <a:pt x="758" y="506"/>
                    <a:pt x="692" y="443"/>
                    <a:pt x="783" y="439"/>
                  </a:cubicBezTo>
                  <a:cubicBezTo>
                    <a:pt x="789" y="438"/>
                    <a:pt x="789" y="438"/>
                    <a:pt x="789" y="438"/>
                  </a:cubicBezTo>
                  <a:cubicBezTo>
                    <a:pt x="807" y="400"/>
                    <a:pt x="784" y="345"/>
                    <a:pt x="794" y="3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46650" y="3779838"/>
              <a:ext cx="217488" cy="177800"/>
            </a:xfrm>
            <a:custGeom>
              <a:avLst/>
              <a:gdLst>
                <a:gd name="T0" fmla="*/ 794 w 818"/>
                <a:gd name="T1" fmla="*/ 306 h 669"/>
                <a:gd name="T2" fmla="*/ 803 w 818"/>
                <a:gd name="T3" fmla="*/ 264 h 669"/>
                <a:gd name="T4" fmla="*/ 731 w 818"/>
                <a:gd name="T5" fmla="*/ 148 h 669"/>
                <a:gd name="T6" fmla="*/ 645 w 818"/>
                <a:gd name="T7" fmla="*/ 99 h 669"/>
                <a:gd name="T8" fmla="*/ 593 w 818"/>
                <a:gd name="T9" fmla="*/ 41 h 669"/>
                <a:gd name="T10" fmla="*/ 391 w 818"/>
                <a:gd name="T11" fmla="*/ 80 h 669"/>
                <a:gd name="T12" fmla="*/ 273 w 818"/>
                <a:gd name="T13" fmla="*/ 104 h 669"/>
                <a:gd name="T14" fmla="*/ 273 w 818"/>
                <a:gd name="T15" fmla="*/ 121 h 669"/>
                <a:gd name="T16" fmla="*/ 273 w 818"/>
                <a:gd name="T17" fmla="*/ 139 h 669"/>
                <a:gd name="T18" fmla="*/ 226 w 818"/>
                <a:gd name="T19" fmla="*/ 111 h 669"/>
                <a:gd name="T20" fmla="*/ 107 w 818"/>
                <a:gd name="T21" fmla="*/ 148 h 669"/>
                <a:gd name="T22" fmla="*/ 40 w 818"/>
                <a:gd name="T23" fmla="*/ 232 h 669"/>
                <a:gd name="T24" fmla="*/ 34 w 818"/>
                <a:gd name="T25" fmla="*/ 231 h 669"/>
                <a:gd name="T26" fmla="*/ 20 w 818"/>
                <a:gd name="T27" fmla="*/ 295 h 669"/>
                <a:gd name="T28" fmla="*/ 30 w 818"/>
                <a:gd name="T29" fmla="*/ 358 h 669"/>
                <a:gd name="T30" fmla="*/ 4 w 818"/>
                <a:gd name="T31" fmla="*/ 372 h 669"/>
                <a:gd name="T32" fmla="*/ 36 w 818"/>
                <a:gd name="T33" fmla="*/ 435 h 669"/>
                <a:gd name="T34" fmla="*/ 15 w 818"/>
                <a:gd name="T35" fmla="*/ 463 h 669"/>
                <a:gd name="T36" fmla="*/ 91 w 818"/>
                <a:gd name="T37" fmla="*/ 636 h 669"/>
                <a:gd name="T38" fmla="*/ 133 w 818"/>
                <a:gd name="T39" fmla="*/ 629 h 669"/>
                <a:gd name="T40" fmla="*/ 170 w 818"/>
                <a:gd name="T41" fmla="*/ 642 h 669"/>
                <a:gd name="T42" fmla="*/ 170 w 818"/>
                <a:gd name="T43" fmla="*/ 663 h 669"/>
                <a:gd name="T44" fmla="*/ 424 w 818"/>
                <a:gd name="T45" fmla="*/ 624 h 669"/>
                <a:gd name="T46" fmla="*/ 512 w 818"/>
                <a:gd name="T47" fmla="*/ 524 h 669"/>
                <a:gd name="T48" fmla="*/ 533 w 818"/>
                <a:gd name="T49" fmla="*/ 538 h 669"/>
                <a:gd name="T50" fmla="*/ 570 w 818"/>
                <a:gd name="T51" fmla="*/ 523 h 669"/>
                <a:gd name="T52" fmla="*/ 676 w 818"/>
                <a:gd name="T53" fmla="*/ 541 h 669"/>
                <a:gd name="T54" fmla="*/ 696 w 818"/>
                <a:gd name="T55" fmla="*/ 512 h 669"/>
                <a:gd name="T56" fmla="*/ 718 w 818"/>
                <a:gd name="T57" fmla="*/ 525 h 669"/>
                <a:gd name="T58" fmla="*/ 783 w 818"/>
                <a:gd name="T59" fmla="*/ 439 h 669"/>
                <a:gd name="T60" fmla="*/ 789 w 818"/>
                <a:gd name="T61" fmla="*/ 438 h 669"/>
                <a:gd name="T62" fmla="*/ 794 w 818"/>
                <a:gd name="T63" fmla="*/ 30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8" h="669">
                  <a:moveTo>
                    <a:pt x="794" y="306"/>
                  </a:moveTo>
                  <a:cubicBezTo>
                    <a:pt x="798" y="291"/>
                    <a:pt x="818" y="283"/>
                    <a:pt x="803" y="264"/>
                  </a:cubicBezTo>
                  <a:cubicBezTo>
                    <a:pt x="780" y="236"/>
                    <a:pt x="758" y="171"/>
                    <a:pt x="731" y="148"/>
                  </a:cubicBezTo>
                  <a:cubicBezTo>
                    <a:pt x="704" y="125"/>
                    <a:pt x="673" y="128"/>
                    <a:pt x="645" y="99"/>
                  </a:cubicBezTo>
                  <a:cubicBezTo>
                    <a:pt x="638" y="91"/>
                    <a:pt x="591" y="51"/>
                    <a:pt x="593" y="41"/>
                  </a:cubicBezTo>
                  <a:cubicBezTo>
                    <a:pt x="560" y="0"/>
                    <a:pt x="440" y="75"/>
                    <a:pt x="391" y="80"/>
                  </a:cubicBezTo>
                  <a:cubicBezTo>
                    <a:pt x="350" y="85"/>
                    <a:pt x="298" y="47"/>
                    <a:pt x="273" y="104"/>
                  </a:cubicBezTo>
                  <a:cubicBezTo>
                    <a:pt x="270" y="109"/>
                    <a:pt x="273" y="115"/>
                    <a:pt x="273" y="121"/>
                  </a:cubicBezTo>
                  <a:cubicBezTo>
                    <a:pt x="273" y="127"/>
                    <a:pt x="277" y="134"/>
                    <a:pt x="273" y="139"/>
                  </a:cubicBezTo>
                  <a:cubicBezTo>
                    <a:pt x="259" y="155"/>
                    <a:pt x="236" y="112"/>
                    <a:pt x="226" y="111"/>
                  </a:cubicBezTo>
                  <a:cubicBezTo>
                    <a:pt x="203" y="109"/>
                    <a:pt x="126" y="135"/>
                    <a:pt x="107" y="148"/>
                  </a:cubicBezTo>
                  <a:cubicBezTo>
                    <a:pt x="87" y="161"/>
                    <a:pt x="110" y="294"/>
                    <a:pt x="40" y="232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28" y="252"/>
                    <a:pt x="22" y="273"/>
                    <a:pt x="20" y="295"/>
                  </a:cubicBezTo>
                  <a:cubicBezTo>
                    <a:pt x="18" y="311"/>
                    <a:pt x="37" y="343"/>
                    <a:pt x="30" y="358"/>
                  </a:cubicBezTo>
                  <a:cubicBezTo>
                    <a:pt x="26" y="367"/>
                    <a:pt x="6" y="362"/>
                    <a:pt x="4" y="372"/>
                  </a:cubicBezTo>
                  <a:cubicBezTo>
                    <a:pt x="0" y="390"/>
                    <a:pt x="38" y="416"/>
                    <a:pt x="36" y="435"/>
                  </a:cubicBezTo>
                  <a:cubicBezTo>
                    <a:pt x="36" y="435"/>
                    <a:pt x="15" y="462"/>
                    <a:pt x="15" y="463"/>
                  </a:cubicBezTo>
                  <a:cubicBezTo>
                    <a:pt x="14" y="472"/>
                    <a:pt x="83" y="626"/>
                    <a:pt x="91" y="636"/>
                  </a:cubicBezTo>
                  <a:cubicBezTo>
                    <a:pt x="106" y="656"/>
                    <a:pt x="121" y="629"/>
                    <a:pt x="133" y="629"/>
                  </a:cubicBezTo>
                  <a:cubicBezTo>
                    <a:pt x="146" y="629"/>
                    <a:pt x="160" y="634"/>
                    <a:pt x="170" y="642"/>
                  </a:cubicBezTo>
                  <a:cubicBezTo>
                    <a:pt x="175" y="647"/>
                    <a:pt x="164" y="661"/>
                    <a:pt x="170" y="663"/>
                  </a:cubicBezTo>
                  <a:cubicBezTo>
                    <a:pt x="182" y="669"/>
                    <a:pt x="421" y="627"/>
                    <a:pt x="424" y="624"/>
                  </a:cubicBezTo>
                  <a:cubicBezTo>
                    <a:pt x="458" y="599"/>
                    <a:pt x="458" y="531"/>
                    <a:pt x="512" y="524"/>
                  </a:cubicBezTo>
                  <a:cubicBezTo>
                    <a:pt x="520" y="523"/>
                    <a:pt x="525" y="538"/>
                    <a:pt x="533" y="538"/>
                  </a:cubicBezTo>
                  <a:cubicBezTo>
                    <a:pt x="534" y="538"/>
                    <a:pt x="570" y="523"/>
                    <a:pt x="570" y="523"/>
                  </a:cubicBezTo>
                  <a:cubicBezTo>
                    <a:pt x="602" y="520"/>
                    <a:pt x="643" y="558"/>
                    <a:pt x="676" y="541"/>
                  </a:cubicBezTo>
                  <a:cubicBezTo>
                    <a:pt x="686" y="535"/>
                    <a:pt x="685" y="516"/>
                    <a:pt x="696" y="512"/>
                  </a:cubicBezTo>
                  <a:cubicBezTo>
                    <a:pt x="696" y="512"/>
                    <a:pt x="718" y="525"/>
                    <a:pt x="718" y="525"/>
                  </a:cubicBezTo>
                  <a:cubicBezTo>
                    <a:pt x="758" y="506"/>
                    <a:pt x="692" y="443"/>
                    <a:pt x="783" y="439"/>
                  </a:cubicBezTo>
                  <a:cubicBezTo>
                    <a:pt x="789" y="438"/>
                    <a:pt x="789" y="438"/>
                    <a:pt x="789" y="438"/>
                  </a:cubicBezTo>
                  <a:cubicBezTo>
                    <a:pt x="807" y="400"/>
                    <a:pt x="784" y="345"/>
                    <a:pt x="794" y="3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095875" y="3562350"/>
              <a:ext cx="508000" cy="338138"/>
            </a:xfrm>
            <a:custGeom>
              <a:avLst/>
              <a:gdLst>
                <a:gd name="T0" fmla="*/ 1683 w 1909"/>
                <a:gd name="T1" fmla="*/ 46 h 1273"/>
                <a:gd name="T2" fmla="*/ 1601 w 1909"/>
                <a:gd name="T3" fmla="*/ 33 h 1273"/>
                <a:gd name="T4" fmla="*/ 1487 w 1909"/>
                <a:gd name="T5" fmla="*/ 8 h 1273"/>
                <a:gd name="T6" fmla="*/ 1143 w 1909"/>
                <a:gd name="T7" fmla="*/ 107 h 1273"/>
                <a:gd name="T8" fmla="*/ 774 w 1909"/>
                <a:gd name="T9" fmla="*/ 232 h 1273"/>
                <a:gd name="T10" fmla="*/ 679 w 1909"/>
                <a:gd name="T11" fmla="*/ 225 h 1273"/>
                <a:gd name="T12" fmla="*/ 611 w 1909"/>
                <a:gd name="T13" fmla="*/ 254 h 1273"/>
                <a:gd name="T14" fmla="*/ 159 w 1909"/>
                <a:gd name="T15" fmla="*/ 211 h 1273"/>
                <a:gd name="T16" fmla="*/ 102 w 1909"/>
                <a:gd name="T17" fmla="*/ 46 h 1273"/>
                <a:gd name="T18" fmla="*/ 86 w 1909"/>
                <a:gd name="T19" fmla="*/ 123 h 1273"/>
                <a:gd name="T20" fmla="*/ 73 w 1909"/>
                <a:gd name="T21" fmla="*/ 375 h 1273"/>
                <a:gd name="T22" fmla="*/ 215 w 1909"/>
                <a:gd name="T23" fmla="*/ 482 h 1273"/>
                <a:gd name="T24" fmla="*/ 61 w 1909"/>
                <a:gd name="T25" fmla="*/ 636 h 1273"/>
                <a:gd name="T26" fmla="*/ 51 w 1909"/>
                <a:gd name="T27" fmla="*/ 734 h 1273"/>
                <a:gd name="T28" fmla="*/ 86 w 1909"/>
                <a:gd name="T29" fmla="*/ 787 h 1273"/>
                <a:gd name="T30" fmla="*/ 84 w 1909"/>
                <a:gd name="T31" fmla="*/ 917 h 1273"/>
                <a:gd name="T32" fmla="*/ 242 w 1909"/>
                <a:gd name="T33" fmla="*/ 1082 h 1273"/>
                <a:gd name="T34" fmla="*/ 228 w 1909"/>
                <a:gd name="T35" fmla="*/ 1256 h 1273"/>
                <a:gd name="T36" fmla="*/ 242 w 1909"/>
                <a:gd name="T37" fmla="*/ 1260 h 1273"/>
                <a:gd name="T38" fmla="*/ 577 w 1909"/>
                <a:gd name="T39" fmla="*/ 1193 h 1273"/>
                <a:gd name="T40" fmla="*/ 613 w 1909"/>
                <a:gd name="T41" fmla="*/ 1170 h 1273"/>
                <a:gd name="T42" fmla="*/ 671 w 1909"/>
                <a:gd name="T43" fmla="*/ 1167 h 1273"/>
                <a:gd name="T44" fmla="*/ 811 w 1909"/>
                <a:gd name="T45" fmla="*/ 1229 h 1273"/>
                <a:gd name="T46" fmla="*/ 944 w 1909"/>
                <a:gd name="T47" fmla="*/ 1242 h 1273"/>
                <a:gd name="T48" fmla="*/ 1014 w 1909"/>
                <a:gd name="T49" fmla="*/ 1247 h 1273"/>
                <a:gd name="T50" fmla="*/ 1244 w 1909"/>
                <a:gd name="T51" fmla="*/ 1031 h 1273"/>
                <a:gd name="T52" fmla="*/ 1346 w 1909"/>
                <a:gd name="T53" fmla="*/ 988 h 1273"/>
                <a:gd name="T54" fmla="*/ 1435 w 1909"/>
                <a:gd name="T55" fmla="*/ 925 h 1273"/>
                <a:gd name="T56" fmla="*/ 1512 w 1909"/>
                <a:gd name="T57" fmla="*/ 871 h 1273"/>
                <a:gd name="T58" fmla="*/ 1554 w 1909"/>
                <a:gd name="T59" fmla="*/ 858 h 1273"/>
                <a:gd name="T60" fmla="*/ 1739 w 1909"/>
                <a:gd name="T61" fmla="*/ 883 h 1273"/>
                <a:gd name="T62" fmla="*/ 1799 w 1909"/>
                <a:gd name="T63" fmla="*/ 884 h 1273"/>
                <a:gd name="T64" fmla="*/ 1703 w 1909"/>
                <a:gd name="T65" fmla="*/ 781 h 1273"/>
                <a:gd name="T66" fmla="*/ 1682 w 1909"/>
                <a:gd name="T67" fmla="*/ 720 h 1273"/>
                <a:gd name="T68" fmla="*/ 1619 w 1909"/>
                <a:gd name="T69" fmla="*/ 712 h 1273"/>
                <a:gd name="T70" fmla="*/ 1602 w 1909"/>
                <a:gd name="T71" fmla="*/ 693 h 1273"/>
                <a:gd name="T72" fmla="*/ 1661 w 1909"/>
                <a:gd name="T73" fmla="*/ 659 h 1273"/>
                <a:gd name="T74" fmla="*/ 1681 w 1909"/>
                <a:gd name="T75" fmla="*/ 608 h 1273"/>
                <a:gd name="T76" fmla="*/ 1730 w 1909"/>
                <a:gd name="T77" fmla="*/ 572 h 1273"/>
                <a:gd name="T78" fmla="*/ 1727 w 1909"/>
                <a:gd name="T79" fmla="*/ 393 h 1273"/>
                <a:gd name="T80" fmla="*/ 1745 w 1909"/>
                <a:gd name="T81" fmla="*/ 363 h 1273"/>
                <a:gd name="T82" fmla="*/ 1833 w 1909"/>
                <a:gd name="T83" fmla="*/ 277 h 1273"/>
                <a:gd name="T84" fmla="*/ 1909 w 1909"/>
                <a:gd name="T85" fmla="*/ 219 h 1273"/>
                <a:gd name="T86" fmla="*/ 1732 w 1909"/>
                <a:gd name="T87" fmla="*/ 108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9" h="1273">
                  <a:moveTo>
                    <a:pt x="1732" y="108"/>
                  </a:moveTo>
                  <a:cubicBezTo>
                    <a:pt x="1715" y="100"/>
                    <a:pt x="1697" y="45"/>
                    <a:pt x="1683" y="46"/>
                  </a:cubicBezTo>
                  <a:cubicBezTo>
                    <a:pt x="1666" y="48"/>
                    <a:pt x="1645" y="77"/>
                    <a:pt x="1624" y="66"/>
                  </a:cubicBezTo>
                  <a:cubicBezTo>
                    <a:pt x="1612" y="59"/>
                    <a:pt x="1613" y="38"/>
                    <a:pt x="1601" y="33"/>
                  </a:cubicBezTo>
                  <a:cubicBezTo>
                    <a:pt x="1582" y="26"/>
                    <a:pt x="1547" y="56"/>
                    <a:pt x="1527" y="54"/>
                  </a:cubicBezTo>
                  <a:cubicBezTo>
                    <a:pt x="1500" y="51"/>
                    <a:pt x="1496" y="12"/>
                    <a:pt x="1487" y="8"/>
                  </a:cubicBezTo>
                  <a:cubicBezTo>
                    <a:pt x="1469" y="0"/>
                    <a:pt x="1398" y="13"/>
                    <a:pt x="1377" y="18"/>
                  </a:cubicBezTo>
                  <a:cubicBezTo>
                    <a:pt x="1312" y="33"/>
                    <a:pt x="1196" y="67"/>
                    <a:pt x="1143" y="107"/>
                  </a:cubicBezTo>
                  <a:cubicBezTo>
                    <a:pt x="1082" y="153"/>
                    <a:pt x="1067" y="215"/>
                    <a:pt x="986" y="252"/>
                  </a:cubicBezTo>
                  <a:cubicBezTo>
                    <a:pt x="918" y="283"/>
                    <a:pt x="847" y="238"/>
                    <a:pt x="774" y="232"/>
                  </a:cubicBezTo>
                  <a:cubicBezTo>
                    <a:pt x="749" y="230"/>
                    <a:pt x="723" y="228"/>
                    <a:pt x="698" y="226"/>
                  </a:cubicBezTo>
                  <a:cubicBezTo>
                    <a:pt x="692" y="226"/>
                    <a:pt x="685" y="225"/>
                    <a:pt x="679" y="225"/>
                  </a:cubicBezTo>
                  <a:cubicBezTo>
                    <a:pt x="673" y="224"/>
                    <a:pt x="666" y="222"/>
                    <a:pt x="660" y="223"/>
                  </a:cubicBezTo>
                  <a:cubicBezTo>
                    <a:pt x="642" y="228"/>
                    <a:pt x="629" y="250"/>
                    <a:pt x="611" y="254"/>
                  </a:cubicBezTo>
                  <a:cubicBezTo>
                    <a:pt x="535" y="271"/>
                    <a:pt x="422" y="227"/>
                    <a:pt x="348" y="209"/>
                  </a:cubicBezTo>
                  <a:cubicBezTo>
                    <a:pt x="292" y="195"/>
                    <a:pt x="213" y="259"/>
                    <a:pt x="159" y="211"/>
                  </a:cubicBezTo>
                  <a:cubicBezTo>
                    <a:pt x="119" y="175"/>
                    <a:pt x="230" y="130"/>
                    <a:pt x="211" y="111"/>
                  </a:cubicBezTo>
                  <a:cubicBezTo>
                    <a:pt x="195" y="97"/>
                    <a:pt x="145" y="73"/>
                    <a:pt x="102" y="46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88" y="75"/>
                    <a:pt x="97" y="106"/>
                    <a:pt x="86" y="123"/>
                  </a:cubicBezTo>
                  <a:cubicBezTo>
                    <a:pt x="75" y="139"/>
                    <a:pt x="37" y="137"/>
                    <a:pt x="26" y="153"/>
                  </a:cubicBezTo>
                  <a:cubicBezTo>
                    <a:pt x="0" y="191"/>
                    <a:pt x="44" y="343"/>
                    <a:pt x="73" y="375"/>
                  </a:cubicBezTo>
                  <a:cubicBezTo>
                    <a:pt x="89" y="392"/>
                    <a:pt x="123" y="393"/>
                    <a:pt x="140" y="408"/>
                  </a:cubicBezTo>
                  <a:cubicBezTo>
                    <a:pt x="145" y="411"/>
                    <a:pt x="213" y="480"/>
                    <a:pt x="215" y="482"/>
                  </a:cubicBezTo>
                  <a:cubicBezTo>
                    <a:pt x="222" y="492"/>
                    <a:pt x="151" y="610"/>
                    <a:pt x="138" y="618"/>
                  </a:cubicBezTo>
                  <a:cubicBezTo>
                    <a:pt x="111" y="632"/>
                    <a:pt x="86" y="597"/>
                    <a:pt x="61" y="636"/>
                  </a:cubicBezTo>
                  <a:cubicBezTo>
                    <a:pt x="56" y="644"/>
                    <a:pt x="56" y="667"/>
                    <a:pt x="55" y="675"/>
                  </a:cubicBezTo>
                  <a:cubicBezTo>
                    <a:pt x="54" y="694"/>
                    <a:pt x="52" y="714"/>
                    <a:pt x="51" y="734"/>
                  </a:cubicBezTo>
                  <a:cubicBezTo>
                    <a:pt x="50" y="740"/>
                    <a:pt x="46" y="747"/>
                    <a:pt x="49" y="753"/>
                  </a:cubicBezTo>
                  <a:cubicBezTo>
                    <a:pt x="55" y="764"/>
                    <a:pt x="83" y="768"/>
                    <a:pt x="86" y="787"/>
                  </a:cubicBezTo>
                  <a:cubicBezTo>
                    <a:pt x="95" y="830"/>
                    <a:pt x="36" y="831"/>
                    <a:pt x="32" y="859"/>
                  </a:cubicBezTo>
                  <a:cubicBezTo>
                    <a:pt x="30" y="869"/>
                    <a:pt x="77" y="909"/>
                    <a:pt x="84" y="917"/>
                  </a:cubicBezTo>
                  <a:cubicBezTo>
                    <a:pt x="112" y="946"/>
                    <a:pt x="143" y="943"/>
                    <a:pt x="170" y="966"/>
                  </a:cubicBezTo>
                  <a:cubicBezTo>
                    <a:pt x="197" y="989"/>
                    <a:pt x="219" y="1054"/>
                    <a:pt x="242" y="1082"/>
                  </a:cubicBezTo>
                  <a:cubicBezTo>
                    <a:pt x="257" y="1101"/>
                    <a:pt x="237" y="1109"/>
                    <a:pt x="233" y="1124"/>
                  </a:cubicBezTo>
                  <a:cubicBezTo>
                    <a:pt x="223" y="1163"/>
                    <a:pt x="246" y="1218"/>
                    <a:pt x="228" y="1256"/>
                  </a:cubicBezTo>
                  <a:cubicBezTo>
                    <a:pt x="226" y="1259"/>
                    <a:pt x="225" y="1262"/>
                    <a:pt x="223" y="1264"/>
                  </a:cubicBezTo>
                  <a:cubicBezTo>
                    <a:pt x="219" y="1270"/>
                    <a:pt x="236" y="1259"/>
                    <a:pt x="242" y="1260"/>
                  </a:cubicBezTo>
                  <a:cubicBezTo>
                    <a:pt x="333" y="1273"/>
                    <a:pt x="298" y="1233"/>
                    <a:pt x="352" y="1231"/>
                  </a:cubicBezTo>
                  <a:cubicBezTo>
                    <a:pt x="384" y="1230"/>
                    <a:pt x="556" y="1212"/>
                    <a:pt x="577" y="1193"/>
                  </a:cubicBezTo>
                  <a:cubicBezTo>
                    <a:pt x="581" y="1165"/>
                    <a:pt x="581" y="1165"/>
                    <a:pt x="581" y="1165"/>
                  </a:cubicBezTo>
                  <a:cubicBezTo>
                    <a:pt x="589" y="1156"/>
                    <a:pt x="609" y="1171"/>
                    <a:pt x="613" y="1170"/>
                  </a:cubicBezTo>
                  <a:cubicBezTo>
                    <a:pt x="623" y="1168"/>
                    <a:pt x="623" y="1150"/>
                    <a:pt x="633" y="1148"/>
                  </a:cubicBezTo>
                  <a:cubicBezTo>
                    <a:pt x="647" y="1145"/>
                    <a:pt x="658" y="1168"/>
                    <a:pt x="671" y="1167"/>
                  </a:cubicBezTo>
                  <a:cubicBezTo>
                    <a:pt x="685" y="1166"/>
                    <a:pt x="709" y="1140"/>
                    <a:pt x="722" y="1143"/>
                  </a:cubicBezTo>
                  <a:cubicBezTo>
                    <a:pt x="735" y="1146"/>
                    <a:pt x="786" y="1225"/>
                    <a:pt x="811" y="1229"/>
                  </a:cubicBezTo>
                  <a:cubicBezTo>
                    <a:pt x="819" y="1230"/>
                    <a:pt x="832" y="1200"/>
                    <a:pt x="841" y="1199"/>
                  </a:cubicBezTo>
                  <a:cubicBezTo>
                    <a:pt x="858" y="1197"/>
                    <a:pt x="930" y="1230"/>
                    <a:pt x="944" y="1242"/>
                  </a:cubicBezTo>
                  <a:cubicBezTo>
                    <a:pt x="950" y="1262"/>
                    <a:pt x="950" y="1262"/>
                    <a:pt x="950" y="1262"/>
                  </a:cubicBezTo>
                  <a:cubicBezTo>
                    <a:pt x="963" y="1267"/>
                    <a:pt x="1001" y="1251"/>
                    <a:pt x="1014" y="1247"/>
                  </a:cubicBezTo>
                  <a:cubicBezTo>
                    <a:pt x="1052" y="1235"/>
                    <a:pt x="1214" y="1214"/>
                    <a:pt x="1231" y="1200"/>
                  </a:cubicBezTo>
                  <a:cubicBezTo>
                    <a:pt x="1290" y="1155"/>
                    <a:pt x="1135" y="1032"/>
                    <a:pt x="1244" y="1031"/>
                  </a:cubicBezTo>
                  <a:cubicBezTo>
                    <a:pt x="1253" y="1031"/>
                    <a:pt x="1269" y="1034"/>
                    <a:pt x="1286" y="1039"/>
                  </a:cubicBezTo>
                  <a:cubicBezTo>
                    <a:pt x="1266" y="991"/>
                    <a:pt x="1326" y="1006"/>
                    <a:pt x="1346" y="988"/>
                  </a:cubicBezTo>
                  <a:cubicBezTo>
                    <a:pt x="1360" y="976"/>
                    <a:pt x="1352" y="934"/>
                    <a:pt x="1367" y="924"/>
                  </a:cubicBezTo>
                  <a:cubicBezTo>
                    <a:pt x="1380" y="914"/>
                    <a:pt x="1419" y="929"/>
                    <a:pt x="1435" y="925"/>
                  </a:cubicBezTo>
                  <a:cubicBezTo>
                    <a:pt x="1458" y="919"/>
                    <a:pt x="1476" y="880"/>
                    <a:pt x="1498" y="870"/>
                  </a:cubicBezTo>
                  <a:cubicBezTo>
                    <a:pt x="1502" y="868"/>
                    <a:pt x="1507" y="871"/>
                    <a:pt x="1512" y="871"/>
                  </a:cubicBezTo>
                  <a:cubicBezTo>
                    <a:pt x="1540" y="874"/>
                    <a:pt x="1540" y="874"/>
                    <a:pt x="1540" y="874"/>
                  </a:cubicBezTo>
                  <a:cubicBezTo>
                    <a:pt x="1547" y="871"/>
                    <a:pt x="1547" y="857"/>
                    <a:pt x="1554" y="858"/>
                  </a:cubicBezTo>
                  <a:cubicBezTo>
                    <a:pt x="1587" y="863"/>
                    <a:pt x="1613" y="915"/>
                    <a:pt x="1645" y="922"/>
                  </a:cubicBezTo>
                  <a:cubicBezTo>
                    <a:pt x="1679" y="929"/>
                    <a:pt x="1721" y="894"/>
                    <a:pt x="1739" y="883"/>
                  </a:cubicBezTo>
                  <a:cubicBezTo>
                    <a:pt x="1749" y="877"/>
                    <a:pt x="1786" y="884"/>
                    <a:pt x="1797" y="884"/>
                  </a:cubicBezTo>
                  <a:cubicBezTo>
                    <a:pt x="1799" y="884"/>
                    <a:pt x="1799" y="884"/>
                    <a:pt x="1799" y="884"/>
                  </a:cubicBezTo>
                  <a:cubicBezTo>
                    <a:pt x="1798" y="882"/>
                    <a:pt x="1797" y="880"/>
                    <a:pt x="1796" y="877"/>
                  </a:cubicBezTo>
                  <a:cubicBezTo>
                    <a:pt x="1782" y="837"/>
                    <a:pt x="1727" y="808"/>
                    <a:pt x="1703" y="781"/>
                  </a:cubicBezTo>
                  <a:cubicBezTo>
                    <a:pt x="1697" y="774"/>
                    <a:pt x="1721" y="754"/>
                    <a:pt x="1710" y="745"/>
                  </a:cubicBezTo>
                  <a:cubicBezTo>
                    <a:pt x="1694" y="733"/>
                    <a:pt x="1684" y="746"/>
                    <a:pt x="1682" y="720"/>
                  </a:cubicBezTo>
                  <a:cubicBezTo>
                    <a:pt x="1682" y="717"/>
                    <a:pt x="1689" y="714"/>
                    <a:pt x="1686" y="713"/>
                  </a:cubicBezTo>
                  <a:cubicBezTo>
                    <a:pt x="1670" y="707"/>
                    <a:pt x="1626" y="715"/>
                    <a:pt x="1619" y="712"/>
                  </a:cubicBezTo>
                  <a:cubicBezTo>
                    <a:pt x="1614" y="710"/>
                    <a:pt x="1613" y="711"/>
                    <a:pt x="1609" y="713"/>
                  </a:cubicBezTo>
                  <a:cubicBezTo>
                    <a:pt x="1602" y="717"/>
                    <a:pt x="1598" y="699"/>
                    <a:pt x="1602" y="693"/>
                  </a:cubicBezTo>
                  <a:cubicBezTo>
                    <a:pt x="1609" y="681"/>
                    <a:pt x="1625" y="652"/>
                    <a:pt x="1650" y="653"/>
                  </a:cubicBezTo>
                  <a:cubicBezTo>
                    <a:pt x="1654" y="653"/>
                    <a:pt x="1658" y="662"/>
                    <a:pt x="1661" y="659"/>
                  </a:cubicBezTo>
                  <a:cubicBezTo>
                    <a:pt x="1667" y="652"/>
                    <a:pt x="1649" y="640"/>
                    <a:pt x="1653" y="632"/>
                  </a:cubicBezTo>
                  <a:cubicBezTo>
                    <a:pt x="1653" y="631"/>
                    <a:pt x="1681" y="608"/>
                    <a:pt x="1681" y="608"/>
                  </a:cubicBezTo>
                  <a:cubicBezTo>
                    <a:pt x="1683" y="603"/>
                    <a:pt x="1673" y="599"/>
                    <a:pt x="1675" y="595"/>
                  </a:cubicBezTo>
                  <a:cubicBezTo>
                    <a:pt x="1685" y="568"/>
                    <a:pt x="1719" y="607"/>
                    <a:pt x="1730" y="572"/>
                  </a:cubicBezTo>
                  <a:cubicBezTo>
                    <a:pt x="1741" y="536"/>
                    <a:pt x="1707" y="490"/>
                    <a:pt x="1713" y="450"/>
                  </a:cubicBezTo>
                  <a:cubicBezTo>
                    <a:pt x="1714" y="438"/>
                    <a:pt x="1736" y="408"/>
                    <a:pt x="1727" y="393"/>
                  </a:cubicBezTo>
                  <a:cubicBezTo>
                    <a:pt x="1724" y="387"/>
                    <a:pt x="1716" y="385"/>
                    <a:pt x="1711" y="380"/>
                  </a:cubicBezTo>
                  <a:cubicBezTo>
                    <a:pt x="1701" y="373"/>
                    <a:pt x="1737" y="373"/>
                    <a:pt x="1745" y="363"/>
                  </a:cubicBezTo>
                  <a:cubicBezTo>
                    <a:pt x="1762" y="341"/>
                    <a:pt x="1746" y="302"/>
                    <a:pt x="1779" y="289"/>
                  </a:cubicBezTo>
                  <a:cubicBezTo>
                    <a:pt x="1788" y="286"/>
                    <a:pt x="1823" y="277"/>
                    <a:pt x="1833" y="277"/>
                  </a:cubicBezTo>
                  <a:cubicBezTo>
                    <a:pt x="1849" y="277"/>
                    <a:pt x="1864" y="303"/>
                    <a:pt x="1876" y="293"/>
                  </a:cubicBezTo>
                  <a:cubicBezTo>
                    <a:pt x="1887" y="284"/>
                    <a:pt x="1909" y="235"/>
                    <a:pt x="1909" y="219"/>
                  </a:cubicBezTo>
                  <a:cubicBezTo>
                    <a:pt x="1908" y="192"/>
                    <a:pt x="1896" y="161"/>
                    <a:pt x="1892" y="130"/>
                  </a:cubicBezTo>
                  <a:cubicBezTo>
                    <a:pt x="1830" y="132"/>
                    <a:pt x="1789" y="134"/>
                    <a:pt x="1732" y="1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095875" y="3562350"/>
              <a:ext cx="508000" cy="338138"/>
            </a:xfrm>
            <a:custGeom>
              <a:avLst/>
              <a:gdLst>
                <a:gd name="T0" fmla="*/ 1683 w 1909"/>
                <a:gd name="T1" fmla="*/ 46 h 1273"/>
                <a:gd name="T2" fmla="*/ 1601 w 1909"/>
                <a:gd name="T3" fmla="*/ 33 h 1273"/>
                <a:gd name="T4" fmla="*/ 1487 w 1909"/>
                <a:gd name="T5" fmla="*/ 8 h 1273"/>
                <a:gd name="T6" fmla="*/ 1143 w 1909"/>
                <a:gd name="T7" fmla="*/ 107 h 1273"/>
                <a:gd name="T8" fmla="*/ 774 w 1909"/>
                <a:gd name="T9" fmla="*/ 232 h 1273"/>
                <a:gd name="T10" fmla="*/ 679 w 1909"/>
                <a:gd name="T11" fmla="*/ 225 h 1273"/>
                <a:gd name="T12" fmla="*/ 611 w 1909"/>
                <a:gd name="T13" fmla="*/ 254 h 1273"/>
                <a:gd name="T14" fmla="*/ 159 w 1909"/>
                <a:gd name="T15" fmla="*/ 211 h 1273"/>
                <a:gd name="T16" fmla="*/ 102 w 1909"/>
                <a:gd name="T17" fmla="*/ 46 h 1273"/>
                <a:gd name="T18" fmla="*/ 86 w 1909"/>
                <a:gd name="T19" fmla="*/ 123 h 1273"/>
                <a:gd name="T20" fmla="*/ 73 w 1909"/>
                <a:gd name="T21" fmla="*/ 375 h 1273"/>
                <a:gd name="T22" fmla="*/ 215 w 1909"/>
                <a:gd name="T23" fmla="*/ 482 h 1273"/>
                <a:gd name="T24" fmla="*/ 61 w 1909"/>
                <a:gd name="T25" fmla="*/ 636 h 1273"/>
                <a:gd name="T26" fmla="*/ 51 w 1909"/>
                <a:gd name="T27" fmla="*/ 734 h 1273"/>
                <a:gd name="T28" fmla="*/ 86 w 1909"/>
                <a:gd name="T29" fmla="*/ 787 h 1273"/>
                <a:gd name="T30" fmla="*/ 84 w 1909"/>
                <a:gd name="T31" fmla="*/ 917 h 1273"/>
                <a:gd name="T32" fmla="*/ 242 w 1909"/>
                <a:gd name="T33" fmla="*/ 1082 h 1273"/>
                <a:gd name="T34" fmla="*/ 228 w 1909"/>
                <a:gd name="T35" fmla="*/ 1256 h 1273"/>
                <a:gd name="T36" fmla="*/ 242 w 1909"/>
                <a:gd name="T37" fmla="*/ 1260 h 1273"/>
                <a:gd name="T38" fmla="*/ 577 w 1909"/>
                <a:gd name="T39" fmla="*/ 1193 h 1273"/>
                <a:gd name="T40" fmla="*/ 613 w 1909"/>
                <a:gd name="T41" fmla="*/ 1170 h 1273"/>
                <a:gd name="T42" fmla="*/ 671 w 1909"/>
                <a:gd name="T43" fmla="*/ 1167 h 1273"/>
                <a:gd name="T44" fmla="*/ 811 w 1909"/>
                <a:gd name="T45" fmla="*/ 1229 h 1273"/>
                <a:gd name="T46" fmla="*/ 944 w 1909"/>
                <a:gd name="T47" fmla="*/ 1242 h 1273"/>
                <a:gd name="T48" fmla="*/ 1014 w 1909"/>
                <a:gd name="T49" fmla="*/ 1247 h 1273"/>
                <a:gd name="T50" fmla="*/ 1244 w 1909"/>
                <a:gd name="T51" fmla="*/ 1031 h 1273"/>
                <a:gd name="T52" fmla="*/ 1346 w 1909"/>
                <a:gd name="T53" fmla="*/ 988 h 1273"/>
                <a:gd name="T54" fmla="*/ 1435 w 1909"/>
                <a:gd name="T55" fmla="*/ 925 h 1273"/>
                <a:gd name="T56" fmla="*/ 1512 w 1909"/>
                <a:gd name="T57" fmla="*/ 871 h 1273"/>
                <a:gd name="T58" fmla="*/ 1554 w 1909"/>
                <a:gd name="T59" fmla="*/ 858 h 1273"/>
                <a:gd name="T60" fmla="*/ 1739 w 1909"/>
                <a:gd name="T61" fmla="*/ 883 h 1273"/>
                <a:gd name="T62" fmla="*/ 1799 w 1909"/>
                <a:gd name="T63" fmla="*/ 884 h 1273"/>
                <a:gd name="T64" fmla="*/ 1703 w 1909"/>
                <a:gd name="T65" fmla="*/ 781 h 1273"/>
                <a:gd name="T66" fmla="*/ 1682 w 1909"/>
                <a:gd name="T67" fmla="*/ 720 h 1273"/>
                <a:gd name="T68" fmla="*/ 1619 w 1909"/>
                <a:gd name="T69" fmla="*/ 712 h 1273"/>
                <a:gd name="T70" fmla="*/ 1602 w 1909"/>
                <a:gd name="T71" fmla="*/ 693 h 1273"/>
                <a:gd name="T72" fmla="*/ 1661 w 1909"/>
                <a:gd name="T73" fmla="*/ 659 h 1273"/>
                <a:gd name="T74" fmla="*/ 1681 w 1909"/>
                <a:gd name="T75" fmla="*/ 608 h 1273"/>
                <a:gd name="T76" fmla="*/ 1730 w 1909"/>
                <a:gd name="T77" fmla="*/ 572 h 1273"/>
                <a:gd name="T78" fmla="*/ 1727 w 1909"/>
                <a:gd name="T79" fmla="*/ 393 h 1273"/>
                <a:gd name="T80" fmla="*/ 1745 w 1909"/>
                <a:gd name="T81" fmla="*/ 363 h 1273"/>
                <a:gd name="T82" fmla="*/ 1833 w 1909"/>
                <a:gd name="T83" fmla="*/ 277 h 1273"/>
                <a:gd name="T84" fmla="*/ 1909 w 1909"/>
                <a:gd name="T85" fmla="*/ 219 h 1273"/>
                <a:gd name="T86" fmla="*/ 1732 w 1909"/>
                <a:gd name="T87" fmla="*/ 108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9" h="1273">
                  <a:moveTo>
                    <a:pt x="1732" y="108"/>
                  </a:moveTo>
                  <a:cubicBezTo>
                    <a:pt x="1715" y="100"/>
                    <a:pt x="1697" y="45"/>
                    <a:pt x="1683" y="46"/>
                  </a:cubicBezTo>
                  <a:cubicBezTo>
                    <a:pt x="1666" y="48"/>
                    <a:pt x="1645" y="77"/>
                    <a:pt x="1624" y="66"/>
                  </a:cubicBezTo>
                  <a:cubicBezTo>
                    <a:pt x="1612" y="59"/>
                    <a:pt x="1613" y="38"/>
                    <a:pt x="1601" y="33"/>
                  </a:cubicBezTo>
                  <a:cubicBezTo>
                    <a:pt x="1582" y="26"/>
                    <a:pt x="1547" y="56"/>
                    <a:pt x="1527" y="54"/>
                  </a:cubicBezTo>
                  <a:cubicBezTo>
                    <a:pt x="1500" y="51"/>
                    <a:pt x="1496" y="12"/>
                    <a:pt x="1487" y="8"/>
                  </a:cubicBezTo>
                  <a:cubicBezTo>
                    <a:pt x="1469" y="0"/>
                    <a:pt x="1398" y="13"/>
                    <a:pt x="1377" y="18"/>
                  </a:cubicBezTo>
                  <a:cubicBezTo>
                    <a:pt x="1312" y="33"/>
                    <a:pt x="1196" y="67"/>
                    <a:pt x="1143" y="107"/>
                  </a:cubicBezTo>
                  <a:cubicBezTo>
                    <a:pt x="1082" y="153"/>
                    <a:pt x="1067" y="215"/>
                    <a:pt x="986" y="252"/>
                  </a:cubicBezTo>
                  <a:cubicBezTo>
                    <a:pt x="918" y="283"/>
                    <a:pt x="847" y="238"/>
                    <a:pt x="774" y="232"/>
                  </a:cubicBezTo>
                  <a:cubicBezTo>
                    <a:pt x="749" y="230"/>
                    <a:pt x="723" y="228"/>
                    <a:pt x="698" y="226"/>
                  </a:cubicBezTo>
                  <a:cubicBezTo>
                    <a:pt x="692" y="226"/>
                    <a:pt x="685" y="225"/>
                    <a:pt x="679" y="225"/>
                  </a:cubicBezTo>
                  <a:cubicBezTo>
                    <a:pt x="673" y="224"/>
                    <a:pt x="666" y="222"/>
                    <a:pt x="660" y="223"/>
                  </a:cubicBezTo>
                  <a:cubicBezTo>
                    <a:pt x="642" y="228"/>
                    <a:pt x="629" y="250"/>
                    <a:pt x="611" y="254"/>
                  </a:cubicBezTo>
                  <a:cubicBezTo>
                    <a:pt x="535" y="271"/>
                    <a:pt x="422" y="227"/>
                    <a:pt x="348" y="209"/>
                  </a:cubicBezTo>
                  <a:cubicBezTo>
                    <a:pt x="292" y="195"/>
                    <a:pt x="213" y="259"/>
                    <a:pt x="159" y="211"/>
                  </a:cubicBezTo>
                  <a:cubicBezTo>
                    <a:pt x="119" y="175"/>
                    <a:pt x="230" y="130"/>
                    <a:pt x="211" y="111"/>
                  </a:cubicBezTo>
                  <a:cubicBezTo>
                    <a:pt x="195" y="97"/>
                    <a:pt x="145" y="73"/>
                    <a:pt x="102" y="46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88" y="75"/>
                    <a:pt x="97" y="106"/>
                    <a:pt x="86" y="123"/>
                  </a:cubicBezTo>
                  <a:cubicBezTo>
                    <a:pt x="75" y="139"/>
                    <a:pt x="37" y="137"/>
                    <a:pt x="26" y="153"/>
                  </a:cubicBezTo>
                  <a:cubicBezTo>
                    <a:pt x="0" y="191"/>
                    <a:pt x="44" y="343"/>
                    <a:pt x="73" y="375"/>
                  </a:cubicBezTo>
                  <a:cubicBezTo>
                    <a:pt x="89" y="392"/>
                    <a:pt x="123" y="393"/>
                    <a:pt x="140" y="408"/>
                  </a:cubicBezTo>
                  <a:cubicBezTo>
                    <a:pt x="145" y="411"/>
                    <a:pt x="213" y="480"/>
                    <a:pt x="215" y="482"/>
                  </a:cubicBezTo>
                  <a:cubicBezTo>
                    <a:pt x="222" y="492"/>
                    <a:pt x="151" y="610"/>
                    <a:pt x="138" y="618"/>
                  </a:cubicBezTo>
                  <a:cubicBezTo>
                    <a:pt x="111" y="632"/>
                    <a:pt x="86" y="597"/>
                    <a:pt x="61" y="636"/>
                  </a:cubicBezTo>
                  <a:cubicBezTo>
                    <a:pt x="56" y="644"/>
                    <a:pt x="56" y="667"/>
                    <a:pt x="55" y="675"/>
                  </a:cubicBezTo>
                  <a:cubicBezTo>
                    <a:pt x="54" y="694"/>
                    <a:pt x="52" y="714"/>
                    <a:pt x="51" y="734"/>
                  </a:cubicBezTo>
                  <a:cubicBezTo>
                    <a:pt x="50" y="740"/>
                    <a:pt x="46" y="747"/>
                    <a:pt x="49" y="753"/>
                  </a:cubicBezTo>
                  <a:cubicBezTo>
                    <a:pt x="55" y="764"/>
                    <a:pt x="83" y="768"/>
                    <a:pt x="86" y="787"/>
                  </a:cubicBezTo>
                  <a:cubicBezTo>
                    <a:pt x="95" y="830"/>
                    <a:pt x="36" y="831"/>
                    <a:pt x="32" y="859"/>
                  </a:cubicBezTo>
                  <a:cubicBezTo>
                    <a:pt x="30" y="869"/>
                    <a:pt x="77" y="909"/>
                    <a:pt x="84" y="917"/>
                  </a:cubicBezTo>
                  <a:cubicBezTo>
                    <a:pt x="112" y="946"/>
                    <a:pt x="143" y="943"/>
                    <a:pt x="170" y="966"/>
                  </a:cubicBezTo>
                  <a:cubicBezTo>
                    <a:pt x="197" y="989"/>
                    <a:pt x="219" y="1054"/>
                    <a:pt x="242" y="1082"/>
                  </a:cubicBezTo>
                  <a:cubicBezTo>
                    <a:pt x="257" y="1101"/>
                    <a:pt x="237" y="1109"/>
                    <a:pt x="233" y="1124"/>
                  </a:cubicBezTo>
                  <a:cubicBezTo>
                    <a:pt x="223" y="1163"/>
                    <a:pt x="246" y="1218"/>
                    <a:pt x="228" y="1256"/>
                  </a:cubicBezTo>
                  <a:cubicBezTo>
                    <a:pt x="226" y="1259"/>
                    <a:pt x="225" y="1262"/>
                    <a:pt x="223" y="1264"/>
                  </a:cubicBezTo>
                  <a:cubicBezTo>
                    <a:pt x="219" y="1270"/>
                    <a:pt x="236" y="1259"/>
                    <a:pt x="242" y="1260"/>
                  </a:cubicBezTo>
                  <a:cubicBezTo>
                    <a:pt x="333" y="1273"/>
                    <a:pt x="298" y="1233"/>
                    <a:pt x="352" y="1231"/>
                  </a:cubicBezTo>
                  <a:cubicBezTo>
                    <a:pt x="384" y="1230"/>
                    <a:pt x="556" y="1212"/>
                    <a:pt x="577" y="1193"/>
                  </a:cubicBezTo>
                  <a:cubicBezTo>
                    <a:pt x="581" y="1165"/>
                    <a:pt x="581" y="1165"/>
                    <a:pt x="581" y="1165"/>
                  </a:cubicBezTo>
                  <a:cubicBezTo>
                    <a:pt x="589" y="1156"/>
                    <a:pt x="609" y="1171"/>
                    <a:pt x="613" y="1170"/>
                  </a:cubicBezTo>
                  <a:cubicBezTo>
                    <a:pt x="623" y="1168"/>
                    <a:pt x="623" y="1150"/>
                    <a:pt x="633" y="1148"/>
                  </a:cubicBezTo>
                  <a:cubicBezTo>
                    <a:pt x="647" y="1145"/>
                    <a:pt x="658" y="1168"/>
                    <a:pt x="671" y="1167"/>
                  </a:cubicBezTo>
                  <a:cubicBezTo>
                    <a:pt x="685" y="1166"/>
                    <a:pt x="709" y="1140"/>
                    <a:pt x="722" y="1143"/>
                  </a:cubicBezTo>
                  <a:cubicBezTo>
                    <a:pt x="735" y="1146"/>
                    <a:pt x="786" y="1225"/>
                    <a:pt x="811" y="1229"/>
                  </a:cubicBezTo>
                  <a:cubicBezTo>
                    <a:pt x="819" y="1230"/>
                    <a:pt x="832" y="1200"/>
                    <a:pt x="841" y="1199"/>
                  </a:cubicBezTo>
                  <a:cubicBezTo>
                    <a:pt x="858" y="1197"/>
                    <a:pt x="930" y="1230"/>
                    <a:pt x="944" y="1242"/>
                  </a:cubicBezTo>
                  <a:cubicBezTo>
                    <a:pt x="950" y="1262"/>
                    <a:pt x="950" y="1262"/>
                    <a:pt x="950" y="1262"/>
                  </a:cubicBezTo>
                  <a:cubicBezTo>
                    <a:pt x="963" y="1267"/>
                    <a:pt x="1001" y="1251"/>
                    <a:pt x="1014" y="1247"/>
                  </a:cubicBezTo>
                  <a:cubicBezTo>
                    <a:pt x="1052" y="1235"/>
                    <a:pt x="1214" y="1214"/>
                    <a:pt x="1231" y="1200"/>
                  </a:cubicBezTo>
                  <a:cubicBezTo>
                    <a:pt x="1290" y="1155"/>
                    <a:pt x="1135" y="1032"/>
                    <a:pt x="1244" y="1031"/>
                  </a:cubicBezTo>
                  <a:cubicBezTo>
                    <a:pt x="1253" y="1031"/>
                    <a:pt x="1269" y="1034"/>
                    <a:pt x="1286" y="1039"/>
                  </a:cubicBezTo>
                  <a:cubicBezTo>
                    <a:pt x="1266" y="991"/>
                    <a:pt x="1326" y="1006"/>
                    <a:pt x="1346" y="988"/>
                  </a:cubicBezTo>
                  <a:cubicBezTo>
                    <a:pt x="1360" y="976"/>
                    <a:pt x="1352" y="934"/>
                    <a:pt x="1367" y="924"/>
                  </a:cubicBezTo>
                  <a:cubicBezTo>
                    <a:pt x="1380" y="914"/>
                    <a:pt x="1419" y="929"/>
                    <a:pt x="1435" y="925"/>
                  </a:cubicBezTo>
                  <a:cubicBezTo>
                    <a:pt x="1458" y="919"/>
                    <a:pt x="1476" y="880"/>
                    <a:pt x="1498" y="870"/>
                  </a:cubicBezTo>
                  <a:cubicBezTo>
                    <a:pt x="1502" y="868"/>
                    <a:pt x="1507" y="871"/>
                    <a:pt x="1512" y="871"/>
                  </a:cubicBezTo>
                  <a:cubicBezTo>
                    <a:pt x="1540" y="874"/>
                    <a:pt x="1540" y="874"/>
                    <a:pt x="1540" y="874"/>
                  </a:cubicBezTo>
                  <a:cubicBezTo>
                    <a:pt x="1547" y="871"/>
                    <a:pt x="1547" y="857"/>
                    <a:pt x="1554" y="858"/>
                  </a:cubicBezTo>
                  <a:cubicBezTo>
                    <a:pt x="1587" y="863"/>
                    <a:pt x="1613" y="915"/>
                    <a:pt x="1645" y="922"/>
                  </a:cubicBezTo>
                  <a:cubicBezTo>
                    <a:pt x="1679" y="929"/>
                    <a:pt x="1721" y="894"/>
                    <a:pt x="1739" y="883"/>
                  </a:cubicBezTo>
                  <a:cubicBezTo>
                    <a:pt x="1749" y="877"/>
                    <a:pt x="1786" y="884"/>
                    <a:pt x="1797" y="884"/>
                  </a:cubicBezTo>
                  <a:cubicBezTo>
                    <a:pt x="1799" y="884"/>
                    <a:pt x="1799" y="884"/>
                    <a:pt x="1799" y="884"/>
                  </a:cubicBezTo>
                  <a:cubicBezTo>
                    <a:pt x="1798" y="882"/>
                    <a:pt x="1797" y="880"/>
                    <a:pt x="1796" y="877"/>
                  </a:cubicBezTo>
                  <a:cubicBezTo>
                    <a:pt x="1782" y="837"/>
                    <a:pt x="1727" y="808"/>
                    <a:pt x="1703" y="781"/>
                  </a:cubicBezTo>
                  <a:cubicBezTo>
                    <a:pt x="1697" y="774"/>
                    <a:pt x="1721" y="754"/>
                    <a:pt x="1710" y="745"/>
                  </a:cubicBezTo>
                  <a:cubicBezTo>
                    <a:pt x="1694" y="733"/>
                    <a:pt x="1684" y="746"/>
                    <a:pt x="1682" y="720"/>
                  </a:cubicBezTo>
                  <a:cubicBezTo>
                    <a:pt x="1682" y="717"/>
                    <a:pt x="1689" y="714"/>
                    <a:pt x="1686" y="713"/>
                  </a:cubicBezTo>
                  <a:cubicBezTo>
                    <a:pt x="1670" y="707"/>
                    <a:pt x="1626" y="715"/>
                    <a:pt x="1619" y="712"/>
                  </a:cubicBezTo>
                  <a:cubicBezTo>
                    <a:pt x="1614" y="710"/>
                    <a:pt x="1613" y="711"/>
                    <a:pt x="1609" y="713"/>
                  </a:cubicBezTo>
                  <a:cubicBezTo>
                    <a:pt x="1602" y="717"/>
                    <a:pt x="1598" y="699"/>
                    <a:pt x="1602" y="693"/>
                  </a:cubicBezTo>
                  <a:cubicBezTo>
                    <a:pt x="1609" y="681"/>
                    <a:pt x="1625" y="652"/>
                    <a:pt x="1650" y="653"/>
                  </a:cubicBezTo>
                  <a:cubicBezTo>
                    <a:pt x="1654" y="653"/>
                    <a:pt x="1658" y="662"/>
                    <a:pt x="1661" y="659"/>
                  </a:cubicBezTo>
                  <a:cubicBezTo>
                    <a:pt x="1667" y="652"/>
                    <a:pt x="1649" y="640"/>
                    <a:pt x="1653" y="632"/>
                  </a:cubicBezTo>
                  <a:cubicBezTo>
                    <a:pt x="1653" y="631"/>
                    <a:pt x="1681" y="608"/>
                    <a:pt x="1681" y="608"/>
                  </a:cubicBezTo>
                  <a:cubicBezTo>
                    <a:pt x="1683" y="603"/>
                    <a:pt x="1673" y="599"/>
                    <a:pt x="1675" y="595"/>
                  </a:cubicBezTo>
                  <a:cubicBezTo>
                    <a:pt x="1685" y="568"/>
                    <a:pt x="1719" y="607"/>
                    <a:pt x="1730" y="572"/>
                  </a:cubicBezTo>
                  <a:cubicBezTo>
                    <a:pt x="1741" y="536"/>
                    <a:pt x="1707" y="490"/>
                    <a:pt x="1713" y="450"/>
                  </a:cubicBezTo>
                  <a:cubicBezTo>
                    <a:pt x="1714" y="438"/>
                    <a:pt x="1736" y="408"/>
                    <a:pt x="1727" y="393"/>
                  </a:cubicBezTo>
                  <a:cubicBezTo>
                    <a:pt x="1724" y="387"/>
                    <a:pt x="1716" y="385"/>
                    <a:pt x="1711" y="380"/>
                  </a:cubicBezTo>
                  <a:cubicBezTo>
                    <a:pt x="1701" y="373"/>
                    <a:pt x="1737" y="373"/>
                    <a:pt x="1745" y="363"/>
                  </a:cubicBezTo>
                  <a:cubicBezTo>
                    <a:pt x="1762" y="341"/>
                    <a:pt x="1746" y="302"/>
                    <a:pt x="1779" y="289"/>
                  </a:cubicBezTo>
                  <a:cubicBezTo>
                    <a:pt x="1788" y="286"/>
                    <a:pt x="1823" y="277"/>
                    <a:pt x="1833" y="277"/>
                  </a:cubicBezTo>
                  <a:cubicBezTo>
                    <a:pt x="1849" y="277"/>
                    <a:pt x="1864" y="303"/>
                    <a:pt x="1876" y="293"/>
                  </a:cubicBezTo>
                  <a:cubicBezTo>
                    <a:pt x="1887" y="284"/>
                    <a:pt x="1909" y="235"/>
                    <a:pt x="1909" y="219"/>
                  </a:cubicBezTo>
                  <a:cubicBezTo>
                    <a:pt x="1908" y="192"/>
                    <a:pt x="1896" y="161"/>
                    <a:pt x="1892" y="130"/>
                  </a:cubicBezTo>
                  <a:cubicBezTo>
                    <a:pt x="1830" y="132"/>
                    <a:pt x="1789" y="134"/>
                    <a:pt x="1732" y="1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43613" y="4406900"/>
              <a:ext cx="196850" cy="149225"/>
            </a:xfrm>
            <a:custGeom>
              <a:avLst/>
              <a:gdLst>
                <a:gd name="T0" fmla="*/ 745 w 745"/>
                <a:gd name="T1" fmla="*/ 10 h 560"/>
                <a:gd name="T2" fmla="*/ 606 w 745"/>
                <a:gd name="T3" fmla="*/ 147 h 560"/>
                <a:gd name="T4" fmla="*/ 589 w 745"/>
                <a:gd name="T5" fmla="*/ 185 h 560"/>
                <a:gd name="T6" fmla="*/ 547 w 745"/>
                <a:gd name="T7" fmla="*/ 214 h 560"/>
                <a:gd name="T8" fmla="*/ 618 w 745"/>
                <a:gd name="T9" fmla="*/ 317 h 560"/>
                <a:gd name="T10" fmla="*/ 617 w 745"/>
                <a:gd name="T11" fmla="*/ 330 h 560"/>
                <a:gd name="T12" fmla="*/ 585 w 745"/>
                <a:gd name="T13" fmla="*/ 326 h 560"/>
                <a:gd name="T14" fmla="*/ 554 w 745"/>
                <a:gd name="T15" fmla="*/ 352 h 560"/>
                <a:gd name="T16" fmla="*/ 494 w 745"/>
                <a:gd name="T17" fmla="*/ 349 h 560"/>
                <a:gd name="T18" fmla="*/ 470 w 745"/>
                <a:gd name="T19" fmla="*/ 416 h 560"/>
                <a:gd name="T20" fmla="*/ 276 w 745"/>
                <a:gd name="T21" fmla="*/ 525 h 560"/>
                <a:gd name="T22" fmla="*/ 278 w 745"/>
                <a:gd name="T23" fmla="*/ 539 h 560"/>
                <a:gd name="T24" fmla="*/ 292 w 745"/>
                <a:gd name="T25" fmla="*/ 550 h 560"/>
                <a:gd name="T26" fmla="*/ 274 w 745"/>
                <a:gd name="T27" fmla="*/ 553 h 560"/>
                <a:gd name="T28" fmla="*/ 233 w 745"/>
                <a:gd name="T29" fmla="*/ 518 h 560"/>
                <a:gd name="T30" fmla="*/ 178 w 745"/>
                <a:gd name="T31" fmla="*/ 541 h 560"/>
                <a:gd name="T32" fmla="*/ 116 w 745"/>
                <a:gd name="T33" fmla="*/ 523 h 560"/>
                <a:gd name="T34" fmla="*/ 17 w 745"/>
                <a:gd name="T35" fmla="*/ 420 h 560"/>
                <a:gd name="T36" fmla="*/ 0 w 745"/>
                <a:gd name="T37" fmla="*/ 396 h 560"/>
                <a:gd name="T38" fmla="*/ 37 w 745"/>
                <a:gd name="T39" fmla="*/ 396 h 560"/>
                <a:gd name="T40" fmla="*/ 86 w 745"/>
                <a:gd name="T41" fmla="*/ 332 h 560"/>
                <a:gd name="T42" fmla="*/ 196 w 745"/>
                <a:gd name="T43" fmla="*/ 322 h 560"/>
                <a:gd name="T44" fmla="*/ 214 w 745"/>
                <a:gd name="T45" fmla="*/ 221 h 560"/>
                <a:gd name="T46" fmla="*/ 251 w 745"/>
                <a:gd name="T47" fmla="*/ 229 h 560"/>
                <a:gd name="T48" fmla="*/ 423 w 745"/>
                <a:gd name="T49" fmla="*/ 207 h 560"/>
                <a:gd name="T50" fmla="*/ 592 w 745"/>
                <a:gd name="T51" fmla="*/ 115 h 560"/>
                <a:gd name="T52" fmla="*/ 618 w 745"/>
                <a:gd name="T53" fmla="*/ 82 h 560"/>
                <a:gd name="T54" fmla="*/ 656 w 745"/>
                <a:gd name="T55" fmla="*/ 68 h 560"/>
                <a:gd name="T56" fmla="*/ 745 w 745"/>
                <a:gd name="T57" fmla="*/ 1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560">
                  <a:moveTo>
                    <a:pt x="745" y="10"/>
                  </a:moveTo>
                  <a:cubicBezTo>
                    <a:pt x="737" y="46"/>
                    <a:pt x="634" y="113"/>
                    <a:pt x="606" y="147"/>
                  </a:cubicBezTo>
                  <a:cubicBezTo>
                    <a:pt x="601" y="154"/>
                    <a:pt x="596" y="180"/>
                    <a:pt x="589" y="185"/>
                  </a:cubicBezTo>
                  <a:cubicBezTo>
                    <a:pt x="572" y="198"/>
                    <a:pt x="555" y="184"/>
                    <a:pt x="547" y="214"/>
                  </a:cubicBezTo>
                  <a:cubicBezTo>
                    <a:pt x="533" y="274"/>
                    <a:pt x="599" y="274"/>
                    <a:pt x="618" y="317"/>
                  </a:cubicBezTo>
                  <a:cubicBezTo>
                    <a:pt x="620" y="321"/>
                    <a:pt x="621" y="327"/>
                    <a:pt x="617" y="330"/>
                  </a:cubicBezTo>
                  <a:cubicBezTo>
                    <a:pt x="617" y="330"/>
                    <a:pt x="585" y="326"/>
                    <a:pt x="585" y="326"/>
                  </a:cubicBezTo>
                  <a:cubicBezTo>
                    <a:pt x="566" y="329"/>
                    <a:pt x="566" y="346"/>
                    <a:pt x="554" y="352"/>
                  </a:cubicBezTo>
                  <a:cubicBezTo>
                    <a:pt x="548" y="356"/>
                    <a:pt x="511" y="341"/>
                    <a:pt x="494" y="349"/>
                  </a:cubicBezTo>
                  <a:cubicBezTo>
                    <a:pt x="462" y="365"/>
                    <a:pt x="492" y="401"/>
                    <a:pt x="470" y="416"/>
                  </a:cubicBezTo>
                  <a:cubicBezTo>
                    <a:pt x="450" y="429"/>
                    <a:pt x="280" y="511"/>
                    <a:pt x="276" y="525"/>
                  </a:cubicBezTo>
                  <a:cubicBezTo>
                    <a:pt x="274" y="530"/>
                    <a:pt x="275" y="535"/>
                    <a:pt x="278" y="539"/>
                  </a:cubicBezTo>
                  <a:cubicBezTo>
                    <a:pt x="281" y="544"/>
                    <a:pt x="293" y="545"/>
                    <a:pt x="292" y="550"/>
                  </a:cubicBezTo>
                  <a:cubicBezTo>
                    <a:pt x="290" y="556"/>
                    <a:pt x="280" y="552"/>
                    <a:pt x="274" y="553"/>
                  </a:cubicBezTo>
                  <a:cubicBezTo>
                    <a:pt x="235" y="560"/>
                    <a:pt x="266" y="521"/>
                    <a:pt x="233" y="518"/>
                  </a:cubicBezTo>
                  <a:cubicBezTo>
                    <a:pt x="207" y="516"/>
                    <a:pt x="197" y="538"/>
                    <a:pt x="178" y="541"/>
                  </a:cubicBezTo>
                  <a:cubicBezTo>
                    <a:pt x="156" y="544"/>
                    <a:pt x="135" y="524"/>
                    <a:pt x="116" y="523"/>
                  </a:cubicBezTo>
                  <a:cubicBezTo>
                    <a:pt x="54" y="518"/>
                    <a:pt x="26" y="468"/>
                    <a:pt x="17" y="42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3" y="361"/>
                    <a:pt x="26" y="397"/>
                    <a:pt x="37" y="396"/>
                  </a:cubicBezTo>
                  <a:cubicBezTo>
                    <a:pt x="70" y="393"/>
                    <a:pt x="67" y="349"/>
                    <a:pt x="86" y="332"/>
                  </a:cubicBezTo>
                  <a:cubicBezTo>
                    <a:pt x="121" y="301"/>
                    <a:pt x="162" y="336"/>
                    <a:pt x="196" y="322"/>
                  </a:cubicBezTo>
                  <a:cubicBezTo>
                    <a:pt x="236" y="304"/>
                    <a:pt x="182" y="230"/>
                    <a:pt x="214" y="221"/>
                  </a:cubicBezTo>
                  <a:cubicBezTo>
                    <a:pt x="226" y="218"/>
                    <a:pt x="238" y="231"/>
                    <a:pt x="251" y="229"/>
                  </a:cubicBezTo>
                  <a:cubicBezTo>
                    <a:pt x="301" y="221"/>
                    <a:pt x="372" y="227"/>
                    <a:pt x="423" y="207"/>
                  </a:cubicBezTo>
                  <a:cubicBezTo>
                    <a:pt x="477" y="186"/>
                    <a:pt x="544" y="149"/>
                    <a:pt x="592" y="115"/>
                  </a:cubicBezTo>
                  <a:cubicBezTo>
                    <a:pt x="603" y="107"/>
                    <a:pt x="608" y="88"/>
                    <a:pt x="618" y="82"/>
                  </a:cubicBezTo>
                  <a:cubicBezTo>
                    <a:pt x="629" y="75"/>
                    <a:pt x="645" y="78"/>
                    <a:pt x="656" y="68"/>
                  </a:cubicBezTo>
                  <a:cubicBezTo>
                    <a:pt x="678" y="49"/>
                    <a:pt x="719" y="0"/>
                    <a:pt x="745" y="1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043613" y="4406900"/>
              <a:ext cx="196850" cy="149225"/>
            </a:xfrm>
            <a:custGeom>
              <a:avLst/>
              <a:gdLst>
                <a:gd name="T0" fmla="*/ 745 w 745"/>
                <a:gd name="T1" fmla="*/ 10 h 560"/>
                <a:gd name="T2" fmla="*/ 606 w 745"/>
                <a:gd name="T3" fmla="*/ 147 h 560"/>
                <a:gd name="T4" fmla="*/ 589 w 745"/>
                <a:gd name="T5" fmla="*/ 185 h 560"/>
                <a:gd name="T6" fmla="*/ 547 w 745"/>
                <a:gd name="T7" fmla="*/ 214 h 560"/>
                <a:gd name="T8" fmla="*/ 618 w 745"/>
                <a:gd name="T9" fmla="*/ 317 h 560"/>
                <a:gd name="T10" fmla="*/ 617 w 745"/>
                <a:gd name="T11" fmla="*/ 330 h 560"/>
                <a:gd name="T12" fmla="*/ 585 w 745"/>
                <a:gd name="T13" fmla="*/ 326 h 560"/>
                <a:gd name="T14" fmla="*/ 554 w 745"/>
                <a:gd name="T15" fmla="*/ 352 h 560"/>
                <a:gd name="T16" fmla="*/ 494 w 745"/>
                <a:gd name="T17" fmla="*/ 349 h 560"/>
                <a:gd name="T18" fmla="*/ 470 w 745"/>
                <a:gd name="T19" fmla="*/ 416 h 560"/>
                <a:gd name="T20" fmla="*/ 276 w 745"/>
                <a:gd name="T21" fmla="*/ 525 h 560"/>
                <a:gd name="T22" fmla="*/ 278 w 745"/>
                <a:gd name="T23" fmla="*/ 539 h 560"/>
                <a:gd name="T24" fmla="*/ 292 w 745"/>
                <a:gd name="T25" fmla="*/ 550 h 560"/>
                <a:gd name="T26" fmla="*/ 274 w 745"/>
                <a:gd name="T27" fmla="*/ 553 h 560"/>
                <a:gd name="T28" fmla="*/ 233 w 745"/>
                <a:gd name="T29" fmla="*/ 518 h 560"/>
                <a:gd name="T30" fmla="*/ 178 w 745"/>
                <a:gd name="T31" fmla="*/ 541 h 560"/>
                <a:gd name="T32" fmla="*/ 116 w 745"/>
                <a:gd name="T33" fmla="*/ 523 h 560"/>
                <a:gd name="T34" fmla="*/ 17 w 745"/>
                <a:gd name="T35" fmla="*/ 420 h 560"/>
                <a:gd name="T36" fmla="*/ 0 w 745"/>
                <a:gd name="T37" fmla="*/ 396 h 560"/>
                <a:gd name="T38" fmla="*/ 37 w 745"/>
                <a:gd name="T39" fmla="*/ 396 h 560"/>
                <a:gd name="T40" fmla="*/ 86 w 745"/>
                <a:gd name="T41" fmla="*/ 332 h 560"/>
                <a:gd name="T42" fmla="*/ 196 w 745"/>
                <a:gd name="T43" fmla="*/ 322 h 560"/>
                <a:gd name="T44" fmla="*/ 214 w 745"/>
                <a:gd name="T45" fmla="*/ 221 h 560"/>
                <a:gd name="T46" fmla="*/ 251 w 745"/>
                <a:gd name="T47" fmla="*/ 229 h 560"/>
                <a:gd name="T48" fmla="*/ 423 w 745"/>
                <a:gd name="T49" fmla="*/ 207 h 560"/>
                <a:gd name="T50" fmla="*/ 592 w 745"/>
                <a:gd name="T51" fmla="*/ 115 h 560"/>
                <a:gd name="T52" fmla="*/ 618 w 745"/>
                <a:gd name="T53" fmla="*/ 82 h 560"/>
                <a:gd name="T54" fmla="*/ 656 w 745"/>
                <a:gd name="T55" fmla="*/ 68 h 560"/>
                <a:gd name="T56" fmla="*/ 745 w 745"/>
                <a:gd name="T57" fmla="*/ 1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560">
                  <a:moveTo>
                    <a:pt x="745" y="10"/>
                  </a:moveTo>
                  <a:cubicBezTo>
                    <a:pt x="737" y="46"/>
                    <a:pt x="634" y="113"/>
                    <a:pt x="606" y="147"/>
                  </a:cubicBezTo>
                  <a:cubicBezTo>
                    <a:pt x="601" y="154"/>
                    <a:pt x="596" y="180"/>
                    <a:pt x="589" y="185"/>
                  </a:cubicBezTo>
                  <a:cubicBezTo>
                    <a:pt x="572" y="198"/>
                    <a:pt x="555" y="184"/>
                    <a:pt x="547" y="214"/>
                  </a:cubicBezTo>
                  <a:cubicBezTo>
                    <a:pt x="533" y="274"/>
                    <a:pt x="599" y="274"/>
                    <a:pt x="618" y="317"/>
                  </a:cubicBezTo>
                  <a:cubicBezTo>
                    <a:pt x="620" y="321"/>
                    <a:pt x="621" y="327"/>
                    <a:pt x="617" y="330"/>
                  </a:cubicBezTo>
                  <a:cubicBezTo>
                    <a:pt x="617" y="330"/>
                    <a:pt x="585" y="326"/>
                    <a:pt x="585" y="326"/>
                  </a:cubicBezTo>
                  <a:cubicBezTo>
                    <a:pt x="566" y="329"/>
                    <a:pt x="566" y="346"/>
                    <a:pt x="554" y="352"/>
                  </a:cubicBezTo>
                  <a:cubicBezTo>
                    <a:pt x="548" y="356"/>
                    <a:pt x="511" y="341"/>
                    <a:pt x="494" y="349"/>
                  </a:cubicBezTo>
                  <a:cubicBezTo>
                    <a:pt x="462" y="365"/>
                    <a:pt x="492" y="401"/>
                    <a:pt x="470" y="416"/>
                  </a:cubicBezTo>
                  <a:cubicBezTo>
                    <a:pt x="450" y="429"/>
                    <a:pt x="280" y="511"/>
                    <a:pt x="276" y="525"/>
                  </a:cubicBezTo>
                  <a:cubicBezTo>
                    <a:pt x="274" y="530"/>
                    <a:pt x="275" y="535"/>
                    <a:pt x="278" y="539"/>
                  </a:cubicBezTo>
                  <a:cubicBezTo>
                    <a:pt x="281" y="544"/>
                    <a:pt x="293" y="545"/>
                    <a:pt x="292" y="550"/>
                  </a:cubicBezTo>
                  <a:cubicBezTo>
                    <a:pt x="290" y="556"/>
                    <a:pt x="280" y="552"/>
                    <a:pt x="274" y="553"/>
                  </a:cubicBezTo>
                  <a:cubicBezTo>
                    <a:pt x="235" y="560"/>
                    <a:pt x="266" y="521"/>
                    <a:pt x="233" y="518"/>
                  </a:cubicBezTo>
                  <a:cubicBezTo>
                    <a:pt x="207" y="516"/>
                    <a:pt x="197" y="538"/>
                    <a:pt x="178" y="541"/>
                  </a:cubicBezTo>
                  <a:cubicBezTo>
                    <a:pt x="156" y="544"/>
                    <a:pt x="135" y="524"/>
                    <a:pt x="116" y="523"/>
                  </a:cubicBezTo>
                  <a:cubicBezTo>
                    <a:pt x="54" y="518"/>
                    <a:pt x="26" y="468"/>
                    <a:pt x="17" y="42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3" y="361"/>
                    <a:pt x="26" y="397"/>
                    <a:pt x="37" y="396"/>
                  </a:cubicBezTo>
                  <a:cubicBezTo>
                    <a:pt x="70" y="393"/>
                    <a:pt x="67" y="349"/>
                    <a:pt x="86" y="332"/>
                  </a:cubicBezTo>
                  <a:cubicBezTo>
                    <a:pt x="121" y="301"/>
                    <a:pt x="162" y="336"/>
                    <a:pt x="196" y="322"/>
                  </a:cubicBezTo>
                  <a:cubicBezTo>
                    <a:pt x="236" y="304"/>
                    <a:pt x="182" y="230"/>
                    <a:pt x="214" y="221"/>
                  </a:cubicBezTo>
                  <a:cubicBezTo>
                    <a:pt x="226" y="218"/>
                    <a:pt x="238" y="231"/>
                    <a:pt x="251" y="229"/>
                  </a:cubicBezTo>
                  <a:cubicBezTo>
                    <a:pt x="301" y="221"/>
                    <a:pt x="372" y="227"/>
                    <a:pt x="423" y="207"/>
                  </a:cubicBezTo>
                  <a:cubicBezTo>
                    <a:pt x="477" y="186"/>
                    <a:pt x="544" y="149"/>
                    <a:pt x="592" y="115"/>
                  </a:cubicBezTo>
                  <a:cubicBezTo>
                    <a:pt x="603" y="107"/>
                    <a:pt x="608" y="88"/>
                    <a:pt x="618" y="82"/>
                  </a:cubicBezTo>
                  <a:cubicBezTo>
                    <a:pt x="629" y="75"/>
                    <a:pt x="645" y="78"/>
                    <a:pt x="656" y="68"/>
                  </a:cubicBezTo>
                  <a:cubicBezTo>
                    <a:pt x="678" y="49"/>
                    <a:pt x="719" y="0"/>
                    <a:pt x="745" y="1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2355850" y="3400425"/>
              <a:ext cx="404813" cy="557213"/>
            </a:xfrm>
            <a:custGeom>
              <a:avLst/>
              <a:gdLst>
                <a:gd name="T0" fmla="*/ 526 w 1524"/>
                <a:gd name="T1" fmla="*/ 2052 h 2092"/>
                <a:gd name="T2" fmla="*/ 365 w 1524"/>
                <a:gd name="T3" fmla="*/ 2086 h 2092"/>
                <a:gd name="T4" fmla="*/ 7 w 1524"/>
                <a:gd name="T5" fmla="*/ 1939 h 2092"/>
                <a:gd name="T6" fmla="*/ 45 w 1524"/>
                <a:gd name="T7" fmla="*/ 1894 h 2092"/>
                <a:gd name="T8" fmla="*/ 188 w 1524"/>
                <a:gd name="T9" fmla="*/ 1688 h 2092"/>
                <a:gd name="T10" fmla="*/ 184 w 1524"/>
                <a:gd name="T11" fmla="*/ 1605 h 2092"/>
                <a:gd name="T12" fmla="*/ 254 w 1524"/>
                <a:gd name="T13" fmla="*/ 1417 h 2092"/>
                <a:gd name="T14" fmla="*/ 231 w 1524"/>
                <a:gd name="T15" fmla="*/ 1371 h 2092"/>
                <a:gd name="T16" fmla="*/ 293 w 1524"/>
                <a:gd name="T17" fmla="*/ 1409 h 2092"/>
                <a:gd name="T18" fmla="*/ 299 w 1524"/>
                <a:gd name="T19" fmla="*/ 1359 h 2092"/>
                <a:gd name="T20" fmla="*/ 287 w 1524"/>
                <a:gd name="T21" fmla="*/ 1377 h 2092"/>
                <a:gd name="T22" fmla="*/ 246 w 1524"/>
                <a:gd name="T23" fmla="*/ 1362 h 2092"/>
                <a:gd name="T24" fmla="*/ 152 w 1524"/>
                <a:gd name="T25" fmla="*/ 1366 h 2092"/>
                <a:gd name="T26" fmla="*/ 127 w 1524"/>
                <a:gd name="T27" fmla="*/ 1291 h 2092"/>
                <a:gd name="T28" fmla="*/ 171 w 1524"/>
                <a:gd name="T29" fmla="*/ 1080 h 2092"/>
                <a:gd name="T30" fmla="*/ 218 w 1524"/>
                <a:gd name="T31" fmla="*/ 972 h 2092"/>
                <a:gd name="T32" fmla="*/ 246 w 1524"/>
                <a:gd name="T33" fmla="*/ 975 h 2092"/>
                <a:gd name="T34" fmla="*/ 292 w 1524"/>
                <a:gd name="T35" fmla="*/ 978 h 2092"/>
                <a:gd name="T36" fmla="*/ 332 w 1524"/>
                <a:gd name="T37" fmla="*/ 933 h 2092"/>
                <a:gd name="T38" fmla="*/ 499 w 1524"/>
                <a:gd name="T39" fmla="*/ 736 h 2092"/>
                <a:gd name="T40" fmla="*/ 491 w 1524"/>
                <a:gd name="T41" fmla="*/ 710 h 2092"/>
                <a:gd name="T42" fmla="*/ 600 w 1524"/>
                <a:gd name="T43" fmla="*/ 558 h 2092"/>
                <a:gd name="T44" fmla="*/ 647 w 1524"/>
                <a:gd name="T45" fmla="*/ 523 h 2092"/>
                <a:gd name="T46" fmla="*/ 654 w 1524"/>
                <a:gd name="T47" fmla="*/ 479 h 2092"/>
                <a:gd name="T48" fmla="*/ 732 w 1524"/>
                <a:gd name="T49" fmla="*/ 155 h 2092"/>
                <a:gd name="T50" fmla="*/ 781 w 1524"/>
                <a:gd name="T51" fmla="*/ 134 h 2092"/>
                <a:gd name="T52" fmla="*/ 784 w 1524"/>
                <a:gd name="T53" fmla="*/ 40 h 2092"/>
                <a:gd name="T54" fmla="*/ 1007 w 1524"/>
                <a:gd name="T55" fmla="*/ 47 h 2092"/>
                <a:gd name="T56" fmla="*/ 1045 w 1524"/>
                <a:gd name="T57" fmla="*/ 142 h 2092"/>
                <a:gd name="T58" fmla="*/ 1099 w 1524"/>
                <a:gd name="T59" fmla="*/ 161 h 2092"/>
                <a:gd name="T60" fmla="*/ 1114 w 1524"/>
                <a:gd name="T61" fmla="*/ 196 h 2092"/>
                <a:gd name="T62" fmla="*/ 1170 w 1524"/>
                <a:gd name="T63" fmla="*/ 224 h 2092"/>
                <a:gd name="T64" fmla="*/ 1260 w 1524"/>
                <a:gd name="T65" fmla="*/ 189 h 2092"/>
                <a:gd name="T66" fmla="*/ 1370 w 1524"/>
                <a:gd name="T67" fmla="*/ 231 h 2092"/>
                <a:gd name="T68" fmla="*/ 1393 w 1524"/>
                <a:gd name="T69" fmla="*/ 250 h 2092"/>
                <a:gd name="T70" fmla="*/ 1429 w 1524"/>
                <a:gd name="T71" fmla="*/ 292 h 2092"/>
                <a:gd name="T72" fmla="*/ 1418 w 1524"/>
                <a:gd name="T73" fmla="*/ 370 h 2092"/>
                <a:gd name="T74" fmla="*/ 1396 w 1524"/>
                <a:gd name="T75" fmla="*/ 532 h 2092"/>
                <a:gd name="T76" fmla="*/ 1250 w 1524"/>
                <a:gd name="T77" fmla="*/ 600 h 2092"/>
                <a:gd name="T78" fmla="*/ 1225 w 1524"/>
                <a:gd name="T79" fmla="*/ 672 h 2092"/>
                <a:gd name="T80" fmla="*/ 1155 w 1524"/>
                <a:gd name="T81" fmla="*/ 825 h 2092"/>
                <a:gd name="T82" fmla="*/ 1061 w 1524"/>
                <a:gd name="T83" fmla="*/ 932 h 2092"/>
                <a:gd name="T84" fmla="*/ 1002 w 1524"/>
                <a:gd name="T85" fmla="*/ 1118 h 2092"/>
                <a:gd name="T86" fmla="*/ 834 w 1524"/>
                <a:gd name="T87" fmla="*/ 1059 h 2092"/>
                <a:gd name="T88" fmla="*/ 858 w 1524"/>
                <a:gd name="T89" fmla="*/ 1281 h 2092"/>
                <a:gd name="T90" fmla="*/ 872 w 1524"/>
                <a:gd name="T91" fmla="*/ 1323 h 2092"/>
                <a:gd name="T92" fmla="*/ 873 w 1524"/>
                <a:gd name="T93" fmla="*/ 1420 h 2092"/>
                <a:gd name="T94" fmla="*/ 788 w 1524"/>
                <a:gd name="T95" fmla="*/ 1463 h 2092"/>
                <a:gd name="T96" fmla="*/ 740 w 1524"/>
                <a:gd name="T97" fmla="*/ 1597 h 2092"/>
                <a:gd name="T98" fmla="*/ 797 w 1524"/>
                <a:gd name="T99" fmla="*/ 1699 h 2092"/>
                <a:gd name="T100" fmla="*/ 684 w 1524"/>
                <a:gd name="T101" fmla="*/ 1758 h 2092"/>
                <a:gd name="T102" fmla="*/ 599 w 1524"/>
                <a:gd name="T103" fmla="*/ 1831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4" h="2092">
                  <a:moveTo>
                    <a:pt x="599" y="1831"/>
                  </a:moveTo>
                  <a:cubicBezTo>
                    <a:pt x="529" y="1885"/>
                    <a:pt x="542" y="1975"/>
                    <a:pt x="526" y="2052"/>
                  </a:cubicBezTo>
                  <a:cubicBezTo>
                    <a:pt x="507" y="2049"/>
                    <a:pt x="491" y="2048"/>
                    <a:pt x="486" y="2048"/>
                  </a:cubicBezTo>
                  <a:cubicBezTo>
                    <a:pt x="452" y="2052"/>
                    <a:pt x="398" y="2092"/>
                    <a:pt x="365" y="2086"/>
                  </a:cubicBezTo>
                  <a:cubicBezTo>
                    <a:pt x="364" y="2086"/>
                    <a:pt x="178" y="1964"/>
                    <a:pt x="162" y="1952"/>
                  </a:cubicBezTo>
                  <a:cubicBezTo>
                    <a:pt x="129" y="1929"/>
                    <a:pt x="19" y="1959"/>
                    <a:pt x="7" y="1939"/>
                  </a:cubicBezTo>
                  <a:cubicBezTo>
                    <a:pt x="6" y="1936"/>
                    <a:pt x="0" y="1933"/>
                    <a:pt x="2" y="1929"/>
                  </a:cubicBezTo>
                  <a:cubicBezTo>
                    <a:pt x="8" y="1915"/>
                    <a:pt x="36" y="1906"/>
                    <a:pt x="45" y="1894"/>
                  </a:cubicBezTo>
                  <a:cubicBezTo>
                    <a:pt x="86" y="1842"/>
                    <a:pt x="120" y="1790"/>
                    <a:pt x="137" y="1729"/>
                  </a:cubicBezTo>
                  <a:cubicBezTo>
                    <a:pt x="143" y="1708"/>
                    <a:pt x="189" y="1691"/>
                    <a:pt x="188" y="1688"/>
                  </a:cubicBezTo>
                  <a:cubicBezTo>
                    <a:pt x="187" y="1681"/>
                    <a:pt x="159" y="1698"/>
                    <a:pt x="162" y="1679"/>
                  </a:cubicBezTo>
                  <a:cubicBezTo>
                    <a:pt x="166" y="1656"/>
                    <a:pt x="191" y="1629"/>
                    <a:pt x="184" y="1605"/>
                  </a:cubicBezTo>
                  <a:cubicBezTo>
                    <a:pt x="168" y="1584"/>
                    <a:pt x="168" y="1584"/>
                    <a:pt x="168" y="1584"/>
                  </a:cubicBezTo>
                  <a:cubicBezTo>
                    <a:pt x="179" y="1542"/>
                    <a:pt x="268" y="1501"/>
                    <a:pt x="254" y="1417"/>
                  </a:cubicBezTo>
                  <a:cubicBezTo>
                    <a:pt x="253" y="1405"/>
                    <a:pt x="244" y="1396"/>
                    <a:pt x="238" y="1386"/>
                  </a:cubicBezTo>
                  <a:cubicBezTo>
                    <a:pt x="236" y="1381"/>
                    <a:pt x="225" y="1369"/>
                    <a:pt x="231" y="1371"/>
                  </a:cubicBezTo>
                  <a:cubicBezTo>
                    <a:pt x="256" y="1380"/>
                    <a:pt x="294" y="1458"/>
                    <a:pt x="329" y="1437"/>
                  </a:cubicBezTo>
                  <a:cubicBezTo>
                    <a:pt x="331" y="1436"/>
                    <a:pt x="297" y="1427"/>
                    <a:pt x="293" y="1409"/>
                  </a:cubicBezTo>
                  <a:cubicBezTo>
                    <a:pt x="290" y="1396"/>
                    <a:pt x="299" y="1383"/>
                    <a:pt x="301" y="1371"/>
                  </a:cubicBezTo>
                  <a:cubicBezTo>
                    <a:pt x="302" y="1367"/>
                    <a:pt x="302" y="1356"/>
                    <a:pt x="299" y="1359"/>
                  </a:cubicBezTo>
                  <a:cubicBezTo>
                    <a:pt x="293" y="1366"/>
                    <a:pt x="280" y="1365"/>
                    <a:pt x="277" y="1373"/>
                  </a:cubicBezTo>
                  <a:cubicBezTo>
                    <a:pt x="275" y="1377"/>
                    <a:pt x="287" y="1373"/>
                    <a:pt x="287" y="1377"/>
                  </a:cubicBezTo>
                  <a:cubicBezTo>
                    <a:pt x="287" y="1382"/>
                    <a:pt x="282" y="1386"/>
                    <a:pt x="277" y="1388"/>
                  </a:cubicBezTo>
                  <a:cubicBezTo>
                    <a:pt x="263" y="1393"/>
                    <a:pt x="256" y="1364"/>
                    <a:pt x="246" y="1362"/>
                  </a:cubicBezTo>
                  <a:cubicBezTo>
                    <a:pt x="229" y="1358"/>
                    <a:pt x="192" y="1370"/>
                    <a:pt x="171" y="1368"/>
                  </a:cubicBezTo>
                  <a:cubicBezTo>
                    <a:pt x="164" y="1367"/>
                    <a:pt x="158" y="1366"/>
                    <a:pt x="152" y="1366"/>
                  </a:cubicBezTo>
                  <a:cubicBezTo>
                    <a:pt x="107" y="1360"/>
                    <a:pt x="150" y="1366"/>
                    <a:pt x="151" y="1348"/>
                  </a:cubicBezTo>
                  <a:cubicBezTo>
                    <a:pt x="151" y="1334"/>
                    <a:pt x="133" y="1304"/>
                    <a:pt x="127" y="1291"/>
                  </a:cubicBezTo>
                  <a:cubicBezTo>
                    <a:pt x="124" y="1283"/>
                    <a:pt x="92" y="1219"/>
                    <a:pt x="96" y="1215"/>
                  </a:cubicBezTo>
                  <a:cubicBezTo>
                    <a:pt x="128" y="1180"/>
                    <a:pt x="144" y="1123"/>
                    <a:pt x="171" y="1080"/>
                  </a:cubicBezTo>
                  <a:cubicBezTo>
                    <a:pt x="182" y="1061"/>
                    <a:pt x="207" y="1050"/>
                    <a:pt x="219" y="1031"/>
                  </a:cubicBezTo>
                  <a:cubicBezTo>
                    <a:pt x="230" y="1013"/>
                    <a:pt x="217" y="974"/>
                    <a:pt x="218" y="972"/>
                  </a:cubicBezTo>
                  <a:cubicBezTo>
                    <a:pt x="221" y="968"/>
                    <a:pt x="228" y="973"/>
                    <a:pt x="232" y="973"/>
                  </a:cubicBezTo>
                  <a:cubicBezTo>
                    <a:pt x="237" y="974"/>
                    <a:pt x="241" y="976"/>
                    <a:pt x="246" y="975"/>
                  </a:cubicBezTo>
                  <a:cubicBezTo>
                    <a:pt x="257" y="974"/>
                    <a:pt x="269" y="959"/>
                    <a:pt x="279" y="965"/>
                  </a:cubicBezTo>
                  <a:cubicBezTo>
                    <a:pt x="284" y="968"/>
                    <a:pt x="290" y="983"/>
                    <a:pt x="292" y="978"/>
                  </a:cubicBezTo>
                  <a:cubicBezTo>
                    <a:pt x="294" y="972"/>
                    <a:pt x="284" y="966"/>
                    <a:pt x="286" y="961"/>
                  </a:cubicBezTo>
                  <a:cubicBezTo>
                    <a:pt x="290" y="951"/>
                    <a:pt x="324" y="941"/>
                    <a:pt x="332" y="933"/>
                  </a:cubicBezTo>
                  <a:cubicBezTo>
                    <a:pt x="389" y="882"/>
                    <a:pt x="438" y="809"/>
                    <a:pt x="487" y="750"/>
                  </a:cubicBezTo>
                  <a:cubicBezTo>
                    <a:pt x="491" y="745"/>
                    <a:pt x="492" y="736"/>
                    <a:pt x="499" y="736"/>
                  </a:cubicBezTo>
                  <a:cubicBezTo>
                    <a:pt x="508" y="735"/>
                    <a:pt x="518" y="760"/>
                    <a:pt x="521" y="752"/>
                  </a:cubicBezTo>
                  <a:cubicBezTo>
                    <a:pt x="532" y="724"/>
                    <a:pt x="484" y="739"/>
                    <a:pt x="491" y="710"/>
                  </a:cubicBezTo>
                  <a:cubicBezTo>
                    <a:pt x="494" y="698"/>
                    <a:pt x="520" y="676"/>
                    <a:pt x="528" y="666"/>
                  </a:cubicBezTo>
                  <a:cubicBezTo>
                    <a:pt x="555" y="635"/>
                    <a:pt x="571" y="586"/>
                    <a:pt x="600" y="558"/>
                  </a:cubicBezTo>
                  <a:cubicBezTo>
                    <a:pt x="609" y="549"/>
                    <a:pt x="664" y="531"/>
                    <a:pt x="679" y="528"/>
                  </a:cubicBezTo>
                  <a:cubicBezTo>
                    <a:pt x="689" y="525"/>
                    <a:pt x="654" y="531"/>
                    <a:pt x="647" y="523"/>
                  </a:cubicBezTo>
                  <a:cubicBezTo>
                    <a:pt x="628" y="505"/>
                    <a:pt x="665" y="500"/>
                    <a:pt x="669" y="494"/>
                  </a:cubicBezTo>
                  <a:cubicBezTo>
                    <a:pt x="674" y="485"/>
                    <a:pt x="654" y="481"/>
                    <a:pt x="654" y="479"/>
                  </a:cubicBezTo>
                  <a:cubicBezTo>
                    <a:pt x="652" y="453"/>
                    <a:pt x="721" y="391"/>
                    <a:pt x="712" y="362"/>
                  </a:cubicBezTo>
                  <a:cubicBezTo>
                    <a:pt x="692" y="293"/>
                    <a:pt x="721" y="227"/>
                    <a:pt x="732" y="155"/>
                  </a:cubicBezTo>
                  <a:cubicBezTo>
                    <a:pt x="736" y="128"/>
                    <a:pt x="743" y="140"/>
                    <a:pt x="768" y="137"/>
                  </a:cubicBezTo>
                  <a:cubicBezTo>
                    <a:pt x="772" y="136"/>
                    <a:pt x="784" y="136"/>
                    <a:pt x="781" y="134"/>
                  </a:cubicBezTo>
                  <a:cubicBezTo>
                    <a:pt x="761" y="127"/>
                    <a:pt x="716" y="141"/>
                    <a:pt x="727" y="99"/>
                  </a:cubicBezTo>
                  <a:cubicBezTo>
                    <a:pt x="731" y="83"/>
                    <a:pt x="773" y="50"/>
                    <a:pt x="784" y="40"/>
                  </a:cubicBezTo>
                  <a:cubicBezTo>
                    <a:pt x="803" y="30"/>
                    <a:pt x="803" y="30"/>
                    <a:pt x="803" y="30"/>
                  </a:cubicBezTo>
                  <a:cubicBezTo>
                    <a:pt x="861" y="5"/>
                    <a:pt x="973" y="0"/>
                    <a:pt x="1007" y="47"/>
                  </a:cubicBezTo>
                  <a:cubicBezTo>
                    <a:pt x="1032" y="81"/>
                    <a:pt x="894" y="93"/>
                    <a:pt x="959" y="148"/>
                  </a:cubicBezTo>
                  <a:cubicBezTo>
                    <a:pt x="984" y="169"/>
                    <a:pt x="1028" y="117"/>
                    <a:pt x="1045" y="142"/>
                  </a:cubicBezTo>
                  <a:cubicBezTo>
                    <a:pt x="1047" y="146"/>
                    <a:pt x="1037" y="152"/>
                    <a:pt x="1040" y="155"/>
                  </a:cubicBezTo>
                  <a:cubicBezTo>
                    <a:pt x="1048" y="163"/>
                    <a:pt x="1087" y="158"/>
                    <a:pt x="1099" y="161"/>
                  </a:cubicBezTo>
                  <a:cubicBezTo>
                    <a:pt x="1110" y="165"/>
                    <a:pt x="1126" y="169"/>
                    <a:pt x="1131" y="180"/>
                  </a:cubicBezTo>
                  <a:cubicBezTo>
                    <a:pt x="1134" y="187"/>
                    <a:pt x="1107" y="192"/>
                    <a:pt x="1114" y="196"/>
                  </a:cubicBezTo>
                  <a:cubicBezTo>
                    <a:pt x="1114" y="196"/>
                    <a:pt x="1153" y="196"/>
                    <a:pt x="1153" y="196"/>
                  </a:cubicBezTo>
                  <a:cubicBezTo>
                    <a:pt x="1163" y="200"/>
                    <a:pt x="1160" y="219"/>
                    <a:pt x="1170" y="224"/>
                  </a:cubicBezTo>
                  <a:cubicBezTo>
                    <a:pt x="1178" y="228"/>
                    <a:pt x="1249" y="223"/>
                    <a:pt x="1256" y="217"/>
                  </a:cubicBezTo>
                  <a:cubicBezTo>
                    <a:pt x="1260" y="189"/>
                    <a:pt x="1260" y="189"/>
                    <a:pt x="1260" y="189"/>
                  </a:cubicBezTo>
                  <a:cubicBezTo>
                    <a:pt x="1271" y="183"/>
                    <a:pt x="1320" y="220"/>
                    <a:pt x="1330" y="225"/>
                  </a:cubicBezTo>
                  <a:cubicBezTo>
                    <a:pt x="1345" y="232"/>
                    <a:pt x="1359" y="247"/>
                    <a:pt x="1370" y="231"/>
                  </a:cubicBezTo>
                  <a:cubicBezTo>
                    <a:pt x="1372" y="228"/>
                    <a:pt x="1372" y="221"/>
                    <a:pt x="1376" y="222"/>
                  </a:cubicBezTo>
                  <a:cubicBezTo>
                    <a:pt x="1386" y="226"/>
                    <a:pt x="1384" y="244"/>
                    <a:pt x="1393" y="250"/>
                  </a:cubicBezTo>
                  <a:cubicBezTo>
                    <a:pt x="1410" y="262"/>
                    <a:pt x="1426" y="246"/>
                    <a:pt x="1439" y="270"/>
                  </a:cubicBezTo>
                  <a:cubicBezTo>
                    <a:pt x="1443" y="277"/>
                    <a:pt x="1425" y="285"/>
                    <a:pt x="1429" y="292"/>
                  </a:cubicBezTo>
                  <a:cubicBezTo>
                    <a:pt x="1432" y="298"/>
                    <a:pt x="1445" y="293"/>
                    <a:pt x="1448" y="299"/>
                  </a:cubicBezTo>
                  <a:cubicBezTo>
                    <a:pt x="1454" y="311"/>
                    <a:pt x="1419" y="355"/>
                    <a:pt x="1418" y="370"/>
                  </a:cubicBezTo>
                  <a:cubicBezTo>
                    <a:pt x="1417" y="388"/>
                    <a:pt x="1524" y="396"/>
                    <a:pt x="1500" y="456"/>
                  </a:cubicBezTo>
                  <a:cubicBezTo>
                    <a:pt x="1492" y="476"/>
                    <a:pt x="1416" y="522"/>
                    <a:pt x="1396" y="532"/>
                  </a:cubicBezTo>
                  <a:cubicBezTo>
                    <a:pt x="1375" y="542"/>
                    <a:pt x="1346" y="530"/>
                    <a:pt x="1327" y="538"/>
                  </a:cubicBezTo>
                  <a:cubicBezTo>
                    <a:pt x="1298" y="549"/>
                    <a:pt x="1280" y="590"/>
                    <a:pt x="1250" y="600"/>
                  </a:cubicBezTo>
                  <a:cubicBezTo>
                    <a:pt x="1233" y="605"/>
                    <a:pt x="1217" y="577"/>
                    <a:pt x="1212" y="612"/>
                  </a:cubicBezTo>
                  <a:cubicBezTo>
                    <a:pt x="1209" y="631"/>
                    <a:pt x="1227" y="653"/>
                    <a:pt x="1225" y="672"/>
                  </a:cubicBezTo>
                  <a:cubicBezTo>
                    <a:pt x="1222" y="700"/>
                    <a:pt x="1194" y="784"/>
                    <a:pt x="1177" y="810"/>
                  </a:cubicBezTo>
                  <a:cubicBezTo>
                    <a:pt x="1177" y="811"/>
                    <a:pt x="1155" y="824"/>
                    <a:pt x="1155" y="825"/>
                  </a:cubicBezTo>
                  <a:cubicBezTo>
                    <a:pt x="1144" y="841"/>
                    <a:pt x="1166" y="853"/>
                    <a:pt x="1164" y="865"/>
                  </a:cubicBezTo>
                  <a:cubicBezTo>
                    <a:pt x="1156" y="907"/>
                    <a:pt x="1059" y="875"/>
                    <a:pt x="1061" y="932"/>
                  </a:cubicBezTo>
                  <a:cubicBezTo>
                    <a:pt x="1062" y="954"/>
                    <a:pt x="1091" y="973"/>
                    <a:pt x="1088" y="1001"/>
                  </a:cubicBezTo>
                  <a:cubicBezTo>
                    <a:pt x="1086" y="1027"/>
                    <a:pt x="1026" y="1112"/>
                    <a:pt x="1002" y="1118"/>
                  </a:cubicBezTo>
                  <a:cubicBezTo>
                    <a:pt x="988" y="1122"/>
                    <a:pt x="870" y="1072"/>
                    <a:pt x="849" y="1064"/>
                  </a:cubicBezTo>
                  <a:cubicBezTo>
                    <a:pt x="844" y="1062"/>
                    <a:pt x="836" y="1054"/>
                    <a:pt x="834" y="1059"/>
                  </a:cubicBezTo>
                  <a:cubicBezTo>
                    <a:pt x="824" y="1073"/>
                    <a:pt x="872" y="1150"/>
                    <a:pt x="875" y="1169"/>
                  </a:cubicBezTo>
                  <a:cubicBezTo>
                    <a:pt x="875" y="1173"/>
                    <a:pt x="841" y="1237"/>
                    <a:pt x="858" y="1281"/>
                  </a:cubicBezTo>
                  <a:cubicBezTo>
                    <a:pt x="862" y="1291"/>
                    <a:pt x="876" y="1294"/>
                    <a:pt x="879" y="1304"/>
                  </a:cubicBezTo>
                  <a:cubicBezTo>
                    <a:pt x="881" y="1310"/>
                    <a:pt x="868" y="1317"/>
                    <a:pt x="872" y="1323"/>
                  </a:cubicBezTo>
                  <a:cubicBezTo>
                    <a:pt x="884" y="1342"/>
                    <a:pt x="924" y="1332"/>
                    <a:pt x="922" y="1363"/>
                  </a:cubicBezTo>
                  <a:cubicBezTo>
                    <a:pt x="921" y="1389"/>
                    <a:pt x="878" y="1399"/>
                    <a:pt x="873" y="1420"/>
                  </a:cubicBezTo>
                  <a:cubicBezTo>
                    <a:pt x="872" y="1425"/>
                    <a:pt x="882" y="1431"/>
                    <a:pt x="879" y="1436"/>
                  </a:cubicBezTo>
                  <a:cubicBezTo>
                    <a:pt x="869" y="1453"/>
                    <a:pt x="805" y="1452"/>
                    <a:pt x="788" y="1463"/>
                  </a:cubicBezTo>
                  <a:cubicBezTo>
                    <a:pt x="787" y="1464"/>
                    <a:pt x="729" y="1553"/>
                    <a:pt x="728" y="1556"/>
                  </a:cubicBezTo>
                  <a:cubicBezTo>
                    <a:pt x="720" y="1574"/>
                    <a:pt x="736" y="1579"/>
                    <a:pt x="740" y="1597"/>
                  </a:cubicBezTo>
                  <a:cubicBezTo>
                    <a:pt x="743" y="1617"/>
                    <a:pt x="745" y="1683"/>
                    <a:pt x="759" y="1696"/>
                  </a:cubicBezTo>
                  <a:cubicBezTo>
                    <a:pt x="759" y="1696"/>
                    <a:pt x="797" y="1699"/>
                    <a:pt x="797" y="1699"/>
                  </a:cubicBezTo>
                  <a:cubicBezTo>
                    <a:pt x="801" y="1702"/>
                    <a:pt x="804" y="1709"/>
                    <a:pt x="803" y="1714"/>
                  </a:cubicBezTo>
                  <a:cubicBezTo>
                    <a:pt x="788" y="1789"/>
                    <a:pt x="718" y="1735"/>
                    <a:pt x="684" y="1758"/>
                  </a:cubicBezTo>
                  <a:cubicBezTo>
                    <a:pt x="678" y="1762"/>
                    <a:pt x="681" y="1772"/>
                    <a:pt x="677" y="1778"/>
                  </a:cubicBezTo>
                  <a:cubicBezTo>
                    <a:pt x="657" y="1811"/>
                    <a:pt x="626" y="1810"/>
                    <a:pt x="599" y="183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2355850" y="3400425"/>
              <a:ext cx="404813" cy="557213"/>
            </a:xfrm>
            <a:custGeom>
              <a:avLst/>
              <a:gdLst>
                <a:gd name="T0" fmla="*/ 526 w 1524"/>
                <a:gd name="T1" fmla="*/ 2052 h 2092"/>
                <a:gd name="T2" fmla="*/ 365 w 1524"/>
                <a:gd name="T3" fmla="*/ 2086 h 2092"/>
                <a:gd name="T4" fmla="*/ 7 w 1524"/>
                <a:gd name="T5" fmla="*/ 1939 h 2092"/>
                <a:gd name="T6" fmla="*/ 45 w 1524"/>
                <a:gd name="T7" fmla="*/ 1894 h 2092"/>
                <a:gd name="T8" fmla="*/ 188 w 1524"/>
                <a:gd name="T9" fmla="*/ 1688 h 2092"/>
                <a:gd name="T10" fmla="*/ 184 w 1524"/>
                <a:gd name="T11" fmla="*/ 1605 h 2092"/>
                <a:gd name="T12" fmla="*/ 254 w 1524"/>
                <a:gd name="T13" fmla="*/ 1417 h 2092"/>
                <a:gd name="T14" fmla="*/ 231 w 1524"/>
                <a:gd name="T15" fmla="*/ 1371 h 2092"/>
                <a:gd name="T16" fmla="*/ 293 w 1524"/>
                <a:gd name="T17" fmla="*/ 1409 h 2092"/>
                <a:gd name="T18" fmla="*/ 299 w 1524"/>
                <a:gd name="T19" fmla="*/ 1359 h 2092"/>
                <a:gd name="T20" fmla="*/ 287 w 1524"/>
                <a:gd name="T21" fmla="*/ 1377 h 2092"/>
                <a:gd name="T22" fmla="*/ 246 w 1524"/>
                <a:gd name="T23" fmla="*/ 1362 h 2092"/>
                <a:gd name="T24" fmla="*/ 152 w 1524"/>
                <a:gd name="T25" fmla="*/ 1366 h 2092"/>
                <a:gd name="T26" fmla="*/ 127 w 1524"/>
                <a:gd name="T27" fmla="*/ 1291 h 2092"/>
                <a:gd name="T28" fmla="*/ 171 w 1524"/>
                <a:gd name="T29" fmla="*/ 1080 h 2092"/>
                <a:gd name="T30" fmla="*/ 218 w 1524"/>
                <a:gd name="T31" fmla="*/ 972 h 2092"/>
                <a:gd name="T32" fmla="*/ 246 w 1524"/>
                <a:gd name="T33" fmla="*/ 975 h 2092"/>
                <a:gd name="T34" fmla="*/ 292 w 1524"/>
                <a:gd name="T35" fmla="*/ 978 h 2092"/>
                <a:gd name="T36" fmla="*/ 332 w 1524"/>
                <a:gd name="T37" fmla="*/ 933 h 2092"/>
                <a:gd name="T38" fmla="*/ 499 w 1524"/>
                <a:gd name="T39" fmla="*/ 736 h 2092"/>
                <a:gd name="T40" fmla="*/ 491 w 1524"/>
                <a:gd name="T41" fmla="*/ 710 h 2092"/>
                <a:gd name="T42" fmla="*/ 600 w 1524"/>
                <a:gd name="T43" fmla="*/ 558 h 2092"/>
                <a:gd name="T44" fmla="*/ 647 w 1524"/>
                <a:gd name="T45" fmla="*/ 523 h 2092"/>
                <a:gd name="T46" fmla="*/ 654 w 1524"/>
                <a:gd name="T47" fmla="*/ 479 h 2092"/>
                <a:gd name="T48" fmla="*/ 732 w 1524"/>
                <a:gd name="T49" fmla="*/ 155 h 2092"/>
                <a:gd name="T50" fmla="*/ 781 w 1524"/>
                <a:gd name="T51" fmla="*/ 134 h 2092"/>
                <a:gd name="T52" fmla="*/ 784 w 1524"/>
                <a:gd name="T53" fmla="*/ 40 h 2092"/>
                <a:gd name="T54" fmla="*/ 1007 w 1524"/>
                <a:gd name="T55" fmla="*/ 47 h 2092"/>
                <a:gd name="T56" fmla="*/ 1045 w 1524"/>
                <a:gd name="T57" fmla="*/ 142 h 2092"/>
                <a:gd name="T58" fmla="*/ 1099 w 1524"/>
                <a:gd name="T59" fmla="*/ 161 h 2092"/>
                <a:gd name="T60" fmla="*/ 1114 w 1524"/>
                <a:gd name="T61" fmla="*/ 196 h 2092"/>
                <a:gd name="T62" fmla="*/ 1170 w 1524"/>
                <a:gd name="T63" fmla="*/ 224 h 2092"/>
                <a:gd name="T64" fmla="*/ 1260 w 1524"/>
                <a:gd name="T65" fmla="*/ 189 h 2092"/>
                <a:gd name="T66" fmla="*/ 1370 w 1524"/>
                <a:gd name="T67" fmla="*/ 231 h 2092"/>
                <a:gd name="T68" fmla="*/ 1393 w 1524"/>
                <a:gd name="T69" fmla="*/ 250 h 2092"/>
                <a:gd name="T70" fmla="*/ 1429 w 1524"/>
                <a:gd name="T71" fmla="*/ 292 h 2092"/>
                <a:gd name="T72" fmla="*/ 1418 w 1524"/>
                <a:gd name="T73" fmla="*/ 370 h 2092"/>
                <a:gd name="T74" fmla="*/ 1396 w 1524"/>
                <a:gd name="T75" fmla="*/ 532 h 2092"/>
                <a:gd name="T76" fmla="*/ 1250 w 1524"/>
                <a:gd name="T77" fmla="*/ 600 h 2092"/>
                <a:gd name="T78" fmla="*/ 1225 w 1524"/>
                <a:gd name="T79" fmla="*/ 672 h 2092"/>
                <a:gd name="T80" fmla="*/ 1155 w 1524"/>
                <a:gd name="T81" fmla="*/ 825 h 2092"/>
                <a:gd name="T82" fmla="*/ 1061 w 1524"/>
                <a:gd name="T83" fmla="*/ 932 h 2092"/>
                <a:gd name="T84" fmla="*/ 1002 w 1524"/>
                <a:gd name="T85" fmla="*/ 1118 h 2092"/>
                <a:gd name="T86" fmla="*/ 834 w 1524"/>
                <a:gd name="T87" fmla="*/ 1059 h 2092"/>
                <a:gd name="T88" fmla="*/ 858 w 1524"/>
                <a:gd name="T89" fmla="*/ 1281 h 2092"/>
                <a:gd name="T90" fmla="*/ 872 w 1524"/>
                <a:gd name="T91" fmla="*/ 1323 h 2092"/>
                <a:gd name="T92" fmla="*/ 873 w 1524"/>
                <a:gd name="T93" fmla="*/ 1420 h 2092"/>
                <a:gd name="T94" fmla="*/ 788 w 1524"/>
                <a:gd name="T95" fmla="*/ 1463 h 2092"/>
                <a:gd name="T96" fmla="*/ 740 w 1524"/>
                <a:gd name="T97" fmla="*/ 1597 h 2092"/>
                <a:gd name="T98" fmla="*/ 797 w 1524"/>
                <a:gd name="T99" fmla="*/ 1699 h 2092"/>
                <a:gd name="T100" fmla="*/ 684 w 1524"/>
                <a:gd name="T101" fmla="*/ 1758 h 2092"/>
                <a:gd name="T102" fmla="*/ 599 w 1524"/>
                <a:gd name="T103" fmla="*/ 1831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4" h="2092">
                  <a:moveTo>
                    <a:pt x="599" y="1831"/>
                  </a:moveTo>
                  <a:cubicBezTo>
                    <a:pt x="529" y="1885"/>
                    <a:pt x="542" y="1975"/>
                    <a:pt x="526" y="2052"/>
                  </a:cubicBezTo>
                  <a:cubicBezTo>
                    <a:pt x="507" y="2049"/>
                    <a:pt x="491" y="2048"/>
                    <a:pt x="486" y="2048"/>
                  </a:cubicBezTo>
                  <a:cubicBezTo>
                    <a:pt x="452" y="2052"/>
                    <a:pt x="398" y="2092"/>
                    <a:pt x="365" y="2086"/>
                  </a:cubicBezTo>
                  <a:cubicBezTo>
                    <a:pt x="364" y="2086"/>
                    <a:pt x="178" y="1964"/>
                    <a:pt x="162" y="1952"/>
                  </a:cubicBezTo>
                  <a:cubicBezTo>
                    <a:pt x="129" y="1929"/>
                    <a:pt x="19" y="1959"/>
                    <a:pt x="7" y="1939"/>
                  </a:cubicBezTo>
                  <a:cubicBezTo>
                    <a:pt x="6" y="1936"/>
                    <a:pt x="0" y="1933"/>
                    <a:pt x="2" y="1929"/>
                  </a:cubicBezTo>
                  <a:cubicBezTo>
                    <a:pt x="8" y="1915"/>
                    <a:pt x="36" y="1906"/>
                    <a:pt x="45" y="1894"/>
                  </a:cubicBezTo>
                  <a:cubicBezTo>
                    <a:pt x="86" y="1842"/>
                    <a:pt x="120" y="1790"/>
                    <a:pt x="137" y="1729"/>
                  </a:cubicBezTo>
                  <a:cubicBezTo>
                    <a:pt x="143" y="1708"/>
                    <a:pt x="189" y="1691"/>
                    <a:pt x="188" y="1688"/>
                  </a:cubicBezTo>
                  <a:cubicBezTo>
                    <a:pt x="187" y="1681"/>
                    <a:pt x="159" y="1698"/>
                    <a:pt x="162" y="1679"/>
                  </a:cubicBezTo>
                  <a:cubicBezTo>
                    <a:pt x="166" y="1656"/>
                    <a:pt x="191" y="1629"/>
                    <a:pt x="184" y="1605"/>
                  </a:cubicBezTo>
                  <a:cubicBezTo>
                    <a:pt x="168" y="1584"/>
                    <a:pt x="168" y="1584"/>
                    <a:pt x="168" y="1584"/>
                  </a:cubicBezTo>
                  <a:cubicBezTo>
                    <a:pt x="179" y="1542"/>
                    <a:pt x="268" y="1501"/>
                    <a:pt x="254" y="1417"/>
                  </a:cubicBezTo>
                  <a:cubicBezTo>
                    <a:pt x="253" y="1405"/>
                    <a:pt x="244" y="1396"/>
                    <a:pt x="238" y="1386"/>
                  </a:cubicBezTo>
                  <a:cubicBezTo>
                    <a:pt x="236" y="1381"/>
                    <a:pt x="225" y="1369"/>
                    <a:pt x="231" y="1371"/>
                  </a:cubicBezTo>
                  <a:cubicBezTo>
                    <a:pt x="256" y="1380"/>
                    <a:pt x="294" y="1458"/>
                    <a:pt x="329" y="1437"/>
                  </a:cubicBezTo>
                  <a:cubicBezTo>
                    <a:pt x="331" y="1436"/>
                    <a:pt x="297" y="1427"/>
                    <a:pt x="293" y="1409"/>
                  </a:cubicBezTo>
                  <a:cubicBezTo>
                    <a:pt x="290" y="1396"/>
                    <a:pt x="299" y="1383"/>
                    <a:pt x="301" y="1371"/>
                  </a:cubicBezTo>
                  <a:cubicBezTo>
                    <a:pt x="302" y="1367"/>
                    <a:pt x="302" y="1356"/>
                    <a:pt x="299" y="1359"/>
                  </a:cubicBezTo>
                  <a:cubicBezTo>
                    <a:pt x="293" y="1366"/>
                    <a:pt x="280" y="1365"/>
                    <a:pt x="277" y="1373"/>
                  </a:cubicBezTo>
                  <a:cubicBezTo>
                    <a:pt x="275" y="1377"/>
                    <a:pt x="287" y="1373"/>
                    <a:pt x="287" y="1377"/>
                  </a:cubicBezTo>
                  <a:cubicBezTo>
                    <a:pt x="287" y="1382"/>
                    <a:pt x="282" y="1386"/>
                    <a:pt x="277" y="1388"/>
                  </a:cubicBezTo>
                  <a:cubicBezTo>
                    <a:pt x="263" y="1393"/>
                    <a:pt x="256" y="1364"/>
                    <a:pt x="246" y="1362"/>
                  </a:cubicBezTo>
                  <a:cubicBezTo>
                    <a:pt x="229" y="1358"/>
                    <a:pt x="192" y="1370"/>
                    <a:pt x="171" y="1368"/>
                  </a:cubicBezTo>
                  <a:cubicBezTo>
                    <a:pt x="164" y="1367"/>
                    <a:pt x="158" y="1366"/>
                    <a:pt x="152" y="1366"/>
                  </a:cubicBezTo>
                  <a:cubicBezTo>
                    <a:pt x="107" y="1360"/>
                    <a:pt x="150" y="1366"/>
                    <a:pt x="151" y="1348"/>
                  </a:cubicBezTo>
                  <a:cubicBezTo>
                    <a:pt x="151" y="1334"/>
                    <a:pt x="133" y="1304"/>
                    <a:pt x="127" y="1291"/>
                  </a:cubicBezTo>
                  <a:cubicBezTo>
                    <a:pt x="124" y="1283"/>
                    <a:pt x="92" y="1219"/>
                    <a:pt x="96" y="1215"/>
                  </a:cubicBezTo>
                  <a:cubicBezTo>
                    <a:pt x="128" y="1180"/>
                    <a:pt x="144" y="1123"/>
                    <a:pt x="171" y="1080"/>
                  </a:cubicBezTo>
                  <a:cubicBezTo>
                    <a:pt x="182" y="1061"/>
                    <a:pt x="207" y="1050"/>
                    <a:pt x="219" y="1031"/>
                  </a:cubicBezTo>
                  <a:cubicBezTo>
                    <a:pt x="230" y="1013"/>
                    <a:pt x="217" y="974"/>
                    <a:pt x="218" y="972"/>
                  </a:cubicBezTo>
                  <a:cubicBezTo>
                    <a:pt x="221" y="968"/>
                    <a:pt x="228" y="973"/>
                    <a:pt x="232" y="973"/>
                  </a:cubicBezTo>
                  <a:cubicBezTo>
                    <a:pt x="237" y="974"/>
                    <a:pt x="241" y="976"/>
                    <a:pt x="246" y="975"/>
                  </a:cubicBezTo>
                  <a:cubicBezTo>
                    <a:pt x="257" y="974"/>
                    <a:pt x="269" y="959"/>
                    <a:pt x="279" y="965"/>
                  </a:cubicBezTo>
                  <a:cubicBezTo>
                    <a:pt x="284" y="968"/>
                    <a:pt x="290" y="983"/>
                    <a:pt x="292" y="978"/>
                  </a:cubicBezTo>
                  <a:cubicBezTo>
                    <a:pt x="294" y="972"/>
                    <a:pt x="284" y="966"/>
                    <a:pt x="286" y="961"/>
                  </a:cubicBezTo>
                  <a:cubicBezTo>
                    <a:pt x="290" y="951"/>
                    <a:pt x="324" y="941"/>
                    <a:pt x="332" y="933"/>
                  </a:cubicBezTo>
                  <a:cubicBezTo>
                    <a:pt x="389" y="882"/>
                    <a:pt x="438" y="809"/>
                    <a:pt x="487" y="750"/>
                  </a:cubicBezTo>
                  <a:cubicBezTo>
                    <a:pt x="491" y="745"/>
                    <a:pt x="492" y="736"/>
                    <a:pt x="499" y="736"/>
                  </a:cubicBezTo>
                  <a:cubicBezTo>
                    <a:pt x="508" y="735"/>
                    <a:pt x="518" y="760"/>
                    <a:pt x="521" y="752"/>
                  </a:cubicBezTo>
                  <a:cubicBezTo>
                    <a:pt x="532" y="724"/>
                    <a:pt x="484" y="739"/>
                    <a:pt x="491" y="710"/>
                  </a:cubicBezTo>
                  <a:cubicBezTo>
                    <a:pt x="494" y="698"/>
                    <a:pt x="520" y="676"/>
                    <a:pt x="528" y="666"/>
                  </a:cubicBezTo>
                  <a:cubicBezTo>
                    <a:pt x="555" y="635"/>
                    <a:pt x="571" y="586"/>
                    <a:pt x="600" y="558"/>
                  </a:cubicBezTo>
                  <a:cubicBezTo>
                    <a:pt x="609" y="549"/>
                    <a:pt x="664" y="531"/>
                    <a:pt x="679" y="528"/>
                  </a:cubicBezTo>
                  <a:cubicBezTo>
                    <a:pt x="689" y="525"/>
                    <a:pt x="654" y="531"/>
                    <a:pt x="647" y="523"/>
                  </a:cubicBezTo>
                  <a:cubicBezTo>
                    <a:pt x="628" y="505"/>
                    <a:pt x="665" y="500"/>
                    <a:pt x="669" y="494"/>
                  </a:cubicBezTo>
                  <a:cubicBezTo>
                    <a:pt x="674" y="485"/>
                    <a:pt x="654" y="481"/>
                    <a:pt x="654" y="479"/>
                  </a:cubicBezTo>
                  <a:cubicBezTo>
                    <a:pt x="652" y="453"/>
                    <a:pt x="721" y="391"/>
                    <a:pt x="712" y="362"/>
                  </a:cubicBezTo>
                  <a:cubicBezTo>
                    <a:pt x="692" y="293"/>
                    <a:pt x="721" y="227"/>
                    <a:pt x="732" y="155"/>
                  </a:cubicBezTo>
                  <a:cubicBezTo>
                    <a:pt x="736" y="128"/>
                    <a:pt x="743" y="140"/>
                    <a:pt x="768" y="137"/>
                  </a:cubicBezTo>
                  <a:cubicBezTo>
                    <a:pt x="772" y="136"/>
                    <a:pt x="784" y="136"/>
                    <a:pt x="781" y="134"/>
                  </a:cubicBezTo>
                  <a:cubicBezTo>
                    <a:pt x="761" y="127"/>
                    <a:pt x="716" y="141"/>
                    <a:pt x="727" y="99"/>
                  </a:cubicBezTo>
                  <a:cubicBezTo>
                    <a:pt x="731" y="83"/>
                    <a:pt x="773" y="50"/>
                    <a:pt x="784" y="40"/>
                  </a:cubicBezTo>
                  <a:cubicBezTo>
                    <a:pt x="803" y="30"/>
                    <a:pt x="803" y="30"/>
                    <a:pt x="803" y="30"/>
                  </a:cubicBezTo>
                  <a:cubicBezTo>
                    <a:pt x="861" y="5"/>
                    <a:pt x="973" y="0"/>
                    <a:pt x="1007" y="47"/>
                  </a:cubicBezTo>
                  <a:cubicBezTo>
                    <a:pt x="1032" y="81"/>
                    <a:pt x="894" y="93"/>
                    <a:pt x="959" y="148"/>
                  </a:cubicBezTo>
                  <a:cubicBezTo>
                    <a:pt x="984" y="169"/>
                    <a:pt x="1028" y="117"/>
                    <a:pt x="1045" y="142"/>
                  </a:cubicBezTo>
                  <a:cubicBezTo>
                    <a:pt x="1047" y="146"/>
                    <a:pt x="1037" y="152"/>
                    <a:pt x="1040" y="155"/>
                  </a:cubicBezTo>
                  <a:cubicBezTo>
                    <a:pt x="1048" y="163"/>
                    <a:pt x="1087" y="158"/>
                    <a:pt x="1099" y="161"/>
                  </a:cubicBezTo>
                  <a:cubicBezTo>
                    <a:pt x="1110" y="165"/>
                    <a:pt x="1126" y="169"/>
                    <a:pt x="1131" y="180"/>
                  </a:cubicBezTo>
                  <a:cubicBezTo>
                    <a:pt x="1134" y="187"/>
                    <a:pt x="1107" y="192"/>
                    <a:pt x="1114" y="196"/>
                  </a:cubicBezTo>
                  <a:cubicBezTo>
                    <a:pt x="1114" y="196"/>
                    <a:pt x="1153" y="196"/>
                    <a:pt x="1153" y="196"/>
                  </a:cubicBezTo>
                  <a:cubicBezTo>
                    <a:pt x="1163" y="200"/>
                    <a:pt x="1160" y="219"/>
                    <a:pt x="1170" y="224"/>
                  </a:cubicBezTo>
                  <a:cubicBezTo>
                    <a:pt x="1178" y="228"/>
                    <a:pt x="1249" y="223"/>
                    <a:pt x="1256" y="217"/>
                  </a:cubicBezTo>
                  <a:cubicBezTo>
                    <a:pt x="1260" y="189"/>
                    <a:pt x="1260" y="189"/>
                    <a:pt x="1260" y="189"/>
                  </a:cubicBezTo>
                  <a:cubicBezTo>
                    <a:pt x="1271" y="183"/>
                    <a:pt x="1320" y="220"/>
                    <a:pt x="1330" y="225"/>
                  </a:cubicBezTo>
                  <a:cubicBezTo>
                    <a:pt x="1345" y="232"/>
                    <a:pt x="1359" y="247"/>
                    <a:pt x="1370" y="231"/>
                  </a:cubicBezTo>
                  <a:cubicBezTo>
                    <a:pt x="1372" y="228"/>
                    <a:pt x="1372" y="221"/>
                    <a:pt x="1376" y="222"/>
                  </a:cubicBezTo>
                  <a:cubicBezTo>
                    <a:pt x="1386" y="226"/>
                    <a:pt x="1384" y="244"/>
                    <a:pt x="1393" y="250"/>
                  </a:cubicBezTo>
                  <a:cubicBezTo>
                    <a:pt x="1410" y="262"/>
                    <a:pt x="1426" y="246"/>
                    <a:pt x="1439" y="270"/>
                  </a:cubicBezTo>
                  <a:cubicBezTo>
                    <a:pt x="1443" y="277"/>
                    <a:pt x="1425" y="285"/>
                    <a:pt x="1429" y="292"/>
                  </a:cubicBezTo>
                  <a:cubicBezTo>
                    <a:pt x="1432" y="298"/>
                    <a:pt x="1445" y="293"/>
                    <a:pt x="1448" y="299"/>
                  </a:cubicBezTo>
                  <a:cubicBezTo>
                    <a:pt x="1454" y="311"/>
                    <a:pt x="1419" y="355"/>
                    <a:pt x="1418" y="370"/>
                  </a:cubicBezTo>
                  <a:cubicBezTo>
                    <a:pt x="1417" y="388"/>
                    <a:pt x="1524" y="396"/>
                    <a:pt x="1500" y="456"/>
                  </a:cubicBezTo>
                  <a:cubicBezTo>
                    <a:pt x="1492" y="476"/>
                    <a:pt x="1416" y="522"/>
                    <a:pt x="1396" y="532"/>
                  </a:cubicBezTo>
                  <a:cubicBezTo>
                    <a:pt x="1375" y="542"/>
                    <a:pt x="1346" y="530"/>
                    <a:pt x="1327" y="538"/>
                  </a:cubicBezTo>
                  <a:cubicBezTo>
                    <a:pt x="1298" y="549"/>
                    <a:pt x="1280" y="590"/>
                    <a:pt x="1250" y="600"/>
                  </a:cubicBezTo>
                  <a:cubicBezTo>
                    <a:pt x="1233" y="605"/>
                    <a:pt x="1217" y="577"/>
                    <a:pt x="1212" y="612"/>
                  </a:cubicBezTo>
                  <a:cubicBezTo>
                    <a:pt x="1209" y="631"/>
                    <a:pt x="1227" y="653"/>
                    <a:pt x="1225" y="672"/>
                  </a:cubicBezTo>
                  <a:cubicBezTo>
                    <a:pt x="1222" y="700"/>
                    <a:pt x="1194" y="784"/>
                    <a:pt x="1177" y="810"/>
                  </a:cubicBezTo>
                  <a:cubicBezTo>
                    <a:pt x="1177" y="811"/>
                    <a:pt x="1155" y="824"/>
                    <a:pt x="1155" y="825"/>
                  </a:cubicBezTo>
                  <a:cubicBezTo>
                    <a:pt x="1144" y="841"/>
                    <a:pt x="1166" y="853"/>
                    <a:pt x="1164" y="865"/>
                  </a:cubicBezTo>
                  <a:cubicBezTo>
                    <a:pt x="1156" y="907"/>
                    <a:pt x="1059" y="875"/>
                    <a:pt x="1061" y="932"/>
                  </a:cubicBezTo>
                  <a:cubicBezTo>
                    <a:pt x="1062" y="954"/>
                    <a:pt x="1091" y="973"/>
                    <a:pt x="1088" y="1001"/>
                  </a:cubicBezTo>
                  <a:cubicBezTo>
                    <a:pt x="1086" y="1027"/>
                    <a:pt x="1026" y="1112"/>
                    <a:pt x="1002" y="1118"/>
                  </a:cubicBezTo>
                  <a:cubicBezTo>
                    <a:pt x="988" y="1122"/>
                    <a:pt x="870" y="1072"/>
                    <a:pt x="849" y="1064"/>
                  </a:cubicBezTo>
                  <a:cubicBezTo>
                    <a:pt x="844" y="1062"/>
                    <a:pt x="836" y="1054"/>
                    <a:pt x="834" y="1059"/>
                  </a:cubicBezTo>
                  <a:cubicBezTo>
                    <a:pt x="824" y="1073"/>
                    <a:pt x="872" y="1150"/>
                    <a:pt x="875" y="1169"/>
                  </a:cubicBezTo>
                  <a:cubicBezTo>
                    <a:pt x="875" y="1173"/>
                    <a:pt x="841" y="1237"/>
                    <a:pt x="858" y="1281"/>
                  </a:cubicBezTo>
                  <a:cubicBezTo>
                    <a:pt x="862" y="1291"/>
                    <a:pt x="876" y="1294"/>
                    <a:pt x="879" y="1304"/>
                  </a:cubicBezTo>
                  <a:cubicBezTo>
                    <a:pt x="881" y="1310"/>
                    <a:pt x="868" y="1317"/>
                    <a:pt x="872" y="1323"/>
                  </a:cubicBezTo>
                  <a:cubicBezTo>
                    <a:pt x="884" y="1342"/>
                    <a:pt x="924" y="1332"/>
                    <a:pt x="922" y="1363"/>
                  </a:cubicBezTo>
                  <a:cubicBezTo>
                    <a:pt x="921" y="1389"/>
                    <a:pt x="878" y="1399"/>
                    <a:pt x="873" y="1420"/>
                  </a:cubicBezTo>
                  <a:cubicBezTo>
                    <a:pt x="872" y="1425"/>
                    <a:pt x="882" y="1431"/>
                    <a:pt x="879" y="1436"/>
                  </a:cubicBezTo>
                  <a:cubicBezTo>
                    <a:pt x="869" y="1453"/>
                    <a:pt x="805" y="1452"/>
                    <a:pt x="788" y="1463"/>
                  </a:cubicBezTo>
                  <a:cubicBezTo>
                    <a:pt x="787" y="1464"/>
                    <a:pt x="729" y="1553"/>
                    <a:pt x="728" y="1556"/>
                  </a:cubicBezTo>
                  <a:cubicBezTo>
                    <a:pt x="720" y="1574"/>
                    <a:pt x="736" y="1579"/>
                    <a:pt x="740" y="1597"/>
                  </a:cubicBezTo>
                  <a:cubicBezTo>
                    <a:pt x="743" y="1617"/>
                    <a:pt x="745" y="1683"/>
                    <a:pt x="759" y="1696"/>
                  </a:cubicBezTo>
                  <a:cubicBezTo>
                    <a:pt x="759" y="1696"/>
                    <a:pt x="797" y="1699"/>
                    <a:pt x="797" y="1699"/>
                  </a:cubicBezTo>
                  <a:cubicBezTo>
                    <a:pt x="801" y="1702"/>
                    <a:pt x="804" y="1709"/>
                    <a:pt x="803" y="1714"/>
                  </a:cubicBezTo>
                  <a:cubicBezTo>
                    <a:pt x="788" y="1789"/>
                    <a:pt x="718" y="1735"/>
                    <a:pt x="684" y="1758"/>
                  </a:cubicBezTo>
                  <a:cubicBezTo>
                    <a:pt x="678" y="1762"/>
                    <a:pt x="681" y="1772"/>
                    <a:pt x="677" y="1778"/>
                  </a:cubicBezTo>
                  <a:cubicBezTo>
                    <a:pt x="657" y="1811"/>
                    <a:pt x="626" y="1810"/>
                    <a:pt x="599" y="183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684588" y="2660650"/>
              <a:ext cx="255588" cy="238125"/>
            </a:xfrm>
            <a:custGeom>
              <a:avLst/>
              <a:gdLst>
                <a:gd name="T0" fmla="*/ 961 w 961"/>
                <a:gd name="T1" fmla="*/ 552 h 892"/>
                <a:gd name="T2" fmla="*/ 921 w 961"/>
                <a:gd name="T3" fmla="*/ 500 h 892"/>
                <a:gd name="T4" fmla="*/ 938 w 961"/>
                <a:gd name="T5" fmla="*/ 475 h 892"/>
                <a:gd name="T6" fmla="*/ 888 w 961"/>
                <a:gd name="T7" fmla="*/ 392 h 892"/>
                <a:gd name="T8" fmla="*/ 890 w 961"/>
                <a:gd name="T9" fmla="*/ 396 h 892"/>
                <a:gd name="T10" fmla="*/ 807 w 961"/>
                <a:gd name="T11" fmla="*/ 381 h 892"/>
                <a:gd name="T12" fmla="*/ 859 w 961"/>
                <a:gd name="T13" fmla="*/ 242 h 892"/>
                <a:gd name="T14" fmla="*/ 875 w 961"/>
                <a:gd name="T15" fmla="*/ 223 h 892"/>
                <a:gd name="T16" fmla="*/ 781 w 961"/>
                <a:gd name="T17" fmla="*/ 150 h 892"/>
                <a:gd name="T18" fmla="*/ 762 w 961"/>
                <a:gd name="T19" fmla="*/ 149 h 892"/>
                <a:gd name="T20" fmla="*/ 743 w 961"/>
                <a:gd name="T21" fmla="*/ 148 h 892"/>
                <a:gd name="T22" fmla="*/ 724 w 961"/>
                <a:gd name="T23" fmla="*/ 146 h 892"/>
                <a:gd name="T24" fmla="*/ 695 w 961"/>
                <a:gd name="T25" fmla="*/ 60 h 892"/>
                <a:gd name="T26" fmla="*/ 619 w 961"/>
                <a:gd name="T27" fmla="*/ 63 h 892"/>
                <a:gd name="T28" fmla="*/ 638 w 961"/>
                <a:gd name="T29" fmla="*/ 31 h 892"/>
                <a:gd name="T30" fmla="*/ 560 w 961"/>
                <a:gd name="T31" fmla="*/ 44 h 892"/>
                <a:gd name="T32" fmla="*/ 564 w 961"/>
                <a:gd name="T33" fmla="*/ 24 h 892"/>
                <a:gd name="T34" fmla="*/ 545 w 961"/>
                <a:gd name="T35" fmla="*/ 27 h 892"/>
                <a:gd name="T36" fmla="*/ 519 w 961"/>
                <a:gd name="T37" fmla="*/ 72 h 892"/>
                <a:gd name="T38" fmla="*/ 482 w 961"/>
                <a:gd name="T39" fmla="*/ 57 h 892"/>
                <a:gd name="T40" fmla="*/ 481 w 961"/>
                <a:gd name="T41" fmla="*/ 79 h 892"/>
                <a:gd name="T42" fmla="*/ 470 w 961"/>
                <a:gd name="T43" fmla="*/ 57 h 892"/>
                <a:gd name="T44" fmla="*/ 387 w 961"/>
                <a:gd name="T45" fmla="*/ 102 h 892"/>
                <a:gd name="T46" fmla="*/ 334 w 961"/>
                <a:gd name="T47" fmla="*/ 68 h 892"/>
                <a:gd name="T48" fmla="*/ 280 w 961"/>
                <a:gd name="T49" fmla="*/ 52 h 892"/>
                <a:gd name="T50" fmla="*/ 256 w 961"/>
                <a:gd name="T51" fmla="*/ 61 h 892"/>
                <a:gd name="T52" fmla="*/ 249 w 961"/>
                <a:gd name="T53" fmla="*/ 10 h 892"/>
                <a:gd name="T54" fmla="*/ 249 w 961"/>
                <a:gd name="T55" fmla="*/ 0 h 892"/>
                <a:gd name="T56" fmla="*/ 13 w 961"/>
                <a:gd name="T57" fmla="*/ 80 h 892"/>
                <a:gd name="T58" fmla="*/ 9 w 961"/>
                <a:gd name="T59" fmla="*/ 81 h 892"/>
                <a:gd name="T60" fmla="*/ 70 w 961"/>
                <a:gd name="T61" fmla="*/ 256 h 892"/>
                <a:gd name="T62" fmla="*/ 135 w 961"/>
                <a:gd name="T63" fmla="*/ 227 h 892"/>
                <a:gd name="T64" fmla="*/ 155 w 961"/>
                <a:gd name="T65" fmla="*/ 346 h 892"/>
                <a:gd name="T66" fmla="*/ 236 w 961"/>
                <a:gd name="T67" fmla="*/ 377 h 892"/>
                <a:gd name="T68" fmla="*/ 255 w 961"/>
                <a:gd name="T69" fmla="*/ 459 h 892"/>
                <a:gd name="T70" fmla="*/ 267 w 961"/>
                <a:gd name="T71" fmla="*/ 447 h 892"/>
                <a:gd name="T72" fmla="*/ 379 w 961"/>
                <a:gd name="T73" fmla="*/ 505 h 892"/>
                <a:gd name="T74" fmla="*/ 346 w 961"/>
                <a:gd name="T75" fmla="*/ 555 h 892"/>
                <a:gd name="T76" fmla="*/ 368 w 961"/>
                <a:gd name="T77" fmla="*/ 581 h 892"/>
                <a:gd name="T78" fmla="*/ 338 w 961"/>
                <a:gd name="T79" fmla="*/ 618 h 892"/>
                <a:gd name="T80" fmla="*/ 476 w 961"/>
                <a:gd name="T81" fmla="*/ 638 h 892"/>
                <a:gd name="T82" fmla="*/ 546 w 961"/>
                <a:gd name="T83" fmla="*/ 587 h 892"/>
                <a:gd name="T84" fmla="*/ 525 w 961"/>
                <a:gd name="T85" fmla="*/ 626 h 892"/>
                <a:gd name="T86" fmla="*/ 527 w 961"/>
                <a:gd name="T87" fmla="*/ 683 h 892"/>
                <a:gd name="T88" fmla="*/ 509 w 961"/>
                <a:gd name="T89" fmla="*/ 730 h 892"/>
                <a:gd name="T90" fmla="*/ 541 w 961"/>
                <a:gd name="T91" fmla="*/ 743 h 892"/>
                <a:gd name="T92" fmla="*/ 598 w 961"/>
                <a:gd name="T93" fmla="*/ 796 h 892"/>
                <a:gd name="T94" fmla="*/ 617 w 961"/>
                <a:gd name="T95" fmla="*/ 792 h 892"/>
                <a:gd name="T96" fmla="*/ 617 w 961"/>
                <a:gd name="T97" fmla="*/ 821 h 892"/>
                <a:gd name="T98" fmla="*/ 647 w 961"/>
                <a:gd name="T99" fmla="*/ 833 h 892"/>
                <a:gd name="T100" fmla="*/ 651 w 961"/>
                <a:gd name="T101" fmla="*/ 884 h 892"/>
                <a:gd name="T102" fmla="*/ 717 w 961"/>
                <a:gd name="T103" fmla="*/ 881 h 892"/>
                <a:gd name="T104" fmla="*/ 731 w 961"/>
                <a:gd name="T105" fmla="*/ 887 h 892"/>
                <a:gd name="T106" fmla="*/ 749 w 961"/>
                <a:gd name="T107" fmla="*/ 880 h 892"/>
                <a:gd name="T108" fmla="*/ 753 w 961"/>
                <a:gd name="T109" fmla="*/ 732 h 892"/>
                <a:gd name="T110" fmla="*/ 874 w 961"/>
                <a:gd name="T111" fmla="*/ 651 h 892"/>
                <a:gd name="T112" fmla="*/ 961 w 961"/>
                <a:gd name="T113" fmla="*/ 552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1" h="892">
                  <a:moveTo>
                    <a:pt x="961" y="552"/>
                  </a:moveTo>
                  <a:cubicBezTo>
                    <a:pt x="960" y="521"/>
                    <a:pt x="926" y="524"/>
                    <a:pt x="921" y="500"/>
                  </a:cubicBezTo>
                  <a:cubicBezTo>
                    <a:pt x="919" y="490"/>
                    <a:pt x="937" y="485"/>
                    <a:pt x="938" y="475"/>
                  </a:cubicBezTo>
                  <a:cubicBezTo>
                    <a:pt x="939" y="466"/>
                    <a:pt x="891" y="404"/>
                    <a:pt x="888" y="392"/>
                  </a:cubicBezTo>
                  <a:cubicBezTo>
                    <a:pt x="890" y="396"/>
                    <a:pt x="890" y="396"/>
                    <a:pt x="890" y="396"/>
                  </a:cubicBezTo>
                  <a:cubicBezTo>
                    <a:pt x="877" y="393"/>
                    <a:pt x="813" y="391"/>
                    <a:pt x="807" y="381"/>
                  </a:cubicBezTo>
                  <a:cubicBezTo>
                    <a:pt x="795" y="363"/>
                    <a:pt x="848" y="262"/>
                    <a:pt x="859" y="242"/>
                  </a:cubicBezTo>
                  <a:cubicBezTo>
                    <a:pt x="875" y="223"/>
                    <a:pt x="875" y="223"/>
                    <a:pt x="875" y="223"/>
                  </a:cubicBezTo>
                  <a:cubicBezTo>
                    <a:pt x="870" y="208"/>
                    <a:pt x="798" y="156"/>
                    <a:pt x="781" y="150"/>
                  </a:cubicBezTo>
                  <a:cubicBezTo>
                    <a:pt x="775" y="148"/>
                    <a:pt x="768" y="149"/>
                    <a:pt x="762" y="149"/>
                  </a:cubicBezTo>
                  <a:cubicBezTo>
                    <a:pt x="756" y="148"/>
                    <a:pt x="749" y="148"/>
                    <a:pt x="743" y="148"/>
                  </a:cubicBezTo>
                  <a:cubicBezTo>
                    <a:pt x="737" y="147"/>
                    <a:pt x="729" y="151"/>
                    <a:pt x="724" y="146"/>
                  </a:cubicBezTo>
                  <a:cubicBezTo>
                    <a:pt x="707" y="132"/>
                    <a:pt x="700" y="62"/>
                    <a:pt x="695" y="60"/>
                  </a:cubicBezTo>
                  <a:cubicBezTo>
                    <a:pt x="671" y="46"/>
                    <a:pt x="646" y="101"/>
                    <a:pt x="619" y="63"/>
                  </a:cubicBezTo>
                  <a:cubicBezTo>
                    <a:pt x="612" y="53"/>
                    <a:pt x="647" y="40"/>
                    <a:pt x="638" y="31"/>
                  </a:cubicBezTo>
                  <a:cubicBezTo>
                    <a:pt x="621" y="15"/>
                    <a:pt x="574" y="75"/>
                    <a:pt x="560" y="44"/>
                  </a:cubicBezTo>
                  <a:cubicBezTo>
                    <a:pt x="557" y="38"/>
                    <a:pt x="568" y="29"/>
                    <a:pt x="564" y="24"/>
                  </a:cubicBezTo>
                  <a:cubicBezTo>
                    <a:pt x="560" y="19"/>
                    <a:pt x="551" y="26"/>
                    <a:pt x="545" y="27"/>
                  </a:cubicBezTo>
                  <a:cubicBezTo>
                    <a:pt x="502" y="35"/>
                    <a:pt x="542" y="64"/>
                    <a:pt x="519" y="72"/>
                  </a:cubicBezTo>
                  <a:cubicBezTo>
                    <a:pt x="509" y="75"/>
                    <a:pt x="494" y="61"/>
                    <a:pt x="482" y="57"/>
                  </a:cubicBezTo>
                  <a:cubicBezTo>
                    <a:pt x="481" y="66"/>
                    <a:pt x="480" y="75"/>
                    <a:pt x="481" y="79"/>
                  </a:cubicBezTo>
                  <a:cubicBezTo>
                    <a:pt x="500" y="132"/>
                    <a:pt x="479" y="70"/>
                    <a:pt x="470" y="57"/>
                  </a:cubicBezTo>
                  <a:cubicBezTo>
                    <a:pt x="447" y="66"/>
                    <a:pt x="418" y="100"/>
                    <a:pt x="387" y="102"/>
                  </a:cubicBezTo>
                  <a:cubicBezTo>
                    <a:pt x="340" y="106"/>
                    <a:pt x="364" y="77"/>
                    <a:pt x="334" y="68"/>
                  </a:cubicBezTo>
                  <a:cubicBezTo>
                    <a:pt x="326" y="66"/>
                    <a:pt x="289" y="49"/>
                    <a:pt x="280" y="52"/>
                  </a:cubicBezTo>
                  <a:cubicBezTo>
                    <a:pt x="278" y="53"/>
                    <a:pt x="272" y="78"/>
                    <a:pt x="256" y="61"/>
                  </a:cubicBezTo>
                  <a:cubicBezTo>
                    <a:pt x="243" y="48"/>
                    <a:pt x="246" y="25"/>
                    <a:pt x="249" y="1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71" y="12"/>
                    <a:pt x="77" y="60"/>
                    <a:pt x="13" y="80"/>
                  </a:cubicBezTo>
                  <a:cubicBezTo>
                    <a:pt x="12" y="80"/>
                    <a:pt x="10" y="80"/>
                    <a:pt x="9" y="81"/>
                  </a:cubicBezTo>
                  <a:cubicBezTo>
                    <a:pt x="11" y="133"/>
                    <a:pt x="0" y="238"/>
                    <a:pt x="70" y="256"/>
                  </a:cubicBezTo>
                  <a:cubicBezTo>
                    <a:pt x="85" y="260"/>
                    <a:pt x="120" y="219"/>
                    <a:pt x="135" y="227"/>
                  </a:cubicBezTo>
                  <a:cubicBezTo>
                    <a:pt x="172" y="248"/>
                    <a:pt x="148" y="318"/>
                    <a:pt x="155" y="346"/>
                  </a:cubicBezTo>
                  <a:cubicBezTo>
                    <a:pt x="164" y="377"/>
                    <a:pt x="215" y="365"/>
                    <a:pt x="236" y="377"/>
                  </a:cubicBezTo>
                  <a:cubicBezTo>
                    <a:pt x="254" y="388"/>
                    <a:pt x="234" y="463"/>
                    <a:pt x="255" y="459"/>
                  </a:cubicBezTo>
                  <a:cubicBezTo>
                    <a:pt x="261" y="458"/>
                    <a:pt x="261" y="448"/>
                    <a:pt x="267" y="447"/>
                  </a:cubicBezTo>
                  <a:cubicBezTo>
                    <a:pt x="285" y="443"/>
                    <a:pt x="376" y="485"/>
                    <a:pt x="379" y="505"/>
                  </a:cubicBezTo>
                  <a:cubicBezTo>
                    <a:pt x="381" y="520"/>
                    <a:pt x="346" y="540"/>
                    <a:pt x="346" y="555"/>
                  </a:cubicBezTo>
                  <a:cubicBezTo>
                    <a:pt x="346" y="556"/>
                    <a:pt x="368" y="581"/>
                    <a:pt x="368" y="581"/>
                  </a:cubicBezTo>
                  <a:cubicBezTo>
                    <a:pt x="368" y="591"/>
                    <a:pt x="342" y="609"/>
                    <a:pt x="338" y="618"/>
                  </a:cubicBezTo>
                  <a:cubicBezTo>
                    <a:pt x="322" y="654"/>
                    <a:pt x="464" y="648"/>
                    <a:pt x="476" y="638"/>
                  </a:cubicBezTo>
                  <a:cubicBezTo>
                    <a:pt x="488" y="629"/>
                    <a:pt x="517" y="555"/>
                    <a:pt x="546" y="587"/>
                  </a:cubicBezTo>
                  <a:cubicBezTo>
                    <a:pt x="547" y="589"/>
                    <a:pt x="526" y="623"/>
                    <a:pt x="525" y="626"/>
                  </a:cubicBezTo>
                  <a:cubicBezTo>
                    <a:pt x="506" y="659"/>
                    <a:pt x="525" y="652"/>
                    <a:pt x="527" y="683"/>
                  </a:cubicBezTo>
                  <a:cubicBezTo>
                    <a:pt x="528" y="694"/>
                    <a:pt x="505" y="720"/>
                    <a:pt x="509" y="730"/>
                  </a:cubicBezTo>
                  <a:cubicBezTo>
                    <a:pt x="509" y="730"/>
                    <a:pt x="541" y="743"/>
                    <a:pt x="541" y="743"/>
                  </a:cubicBezTo>
                  <a:cubicBezTo>
                    <a:pt x="569" y="754"/>
                    <a:pt x="589" y="793"/>
                    <a:pt x="598" y="796"/>
                  </a:cubicBezTo>
                  <a:cubicBezTo>
                    <a:pt x="604" y="798"/>
                    <a:pt x="611" y="790"/>
                    <a:pt x="617" y="792"/>
                  </a:cubicBezTo>
                  <a:cubicBezTo>
                    <a:pt x="653" y="807"/>
                    <a:pt x="615" y="809"/>
                    <a:pt x="617" y="821"/>
                  </a:cubicBezTo>
                  <a:cubicBezTo>
                    <a:pt x="617" y="821"/>
                    <a:pt x="647" y="833"/>
                    <a:pt x="647" y="833"/>
                  </a:cubicBezTo>
                  <a:cubicBezTo>
                    <a:pt x="654" y="844"/>
                    <a:pt x="642" y="876"/>
                    <a:pt x="651" y="884"/>
                  </a:cubicBezTo>
                  <a:cubicBezTo>
                    <a:pt x="661" y="892"/>
                    <a:pt x="704" y="878"/>
                    <a:pt x="717" y="881"/>
                  </a:cubicBezTo>
                  <a:cubicBezTo>
                    <a:pt x="722" y="883"/>
                    <a:pt x="727" y="885"/>
                    <a:pt x="731" y="887"/>
                  </a:cubicBezTo>
                  <a:cubicBezTo>
                    <a:pt x="749" y="880"/>
                    <a:pt x="749" y="880"/>
                    <a:pt x="749" y="880"/>
                  </a:cubicBezTo>
                  <a:cubicBezTo>
                    <a:pt x="808" y="891"/>
                    <a:pt x="739" y="761"/>
                    <a:pt x="753" y="732"/>
                  </a:cubicBezTo>
                  <a:cubicBezTo>
                    <a:pt x="768" y="701"/>
                    <a:pt x="847" y="599"/>
                    <a:pt x="874" y="651"/>
                  </a:cubicBezTo>
                  <a:cubicBezTo>
                    <a:pt x="898" y="606"/>
                    <a:pt x="961" y="601"/>
                    <a:pt x="961" y="55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684588" y="2660650"/>
              <a:ext cx="255588" cy="238125"/>
            </a:xfrm>
            <a:custGeom>
              <a:avLst/>
              <a:gdLst>
                <a:gd name="T0" fmla="*/ 961 w 961"/>
                <a:gd name="T1" fmla="*/ 552 h 892"/>
                <a:gd name="T2" fmla="*/ 921 w 961"/>
                <a:gd name="T3" fmla="*/ 500 h 892"/>
                <a:gd name="T4" fmla="*/ 938 w 961"/>
                <a:gd name="T5" fmla="*/ 475 h 892"/>
                <a:gd name="T6" fmla="*/ 888 w 961"/>
                <a:gd name="T7" fmla="*/ 392 h 892"/>
                <a:gd name="T8" fmla="*/ 890 w 961"/>
                <a:gd name="T9" fmla="*/ 396 h 892"/>
                <a:gd name="T10" fmla="*/ 807 w 961"/>
                <a:gd name="T11" fmla="*/ 381 h 892"/>
                <a:gd name="T12" fmla="*/ 859 w 961"/>
                <a:gd name="T13" fmla="*/ 242 h 892"/>
                <a:gd name="T14" fmla="*/ 875 w 961"/>
                <a:gd name="T15" fmla="*/ 223 h 892"/>
                <a:gd name="T16" fmla="*/ 781 w 961"/>
                <a:gd name="T17" fmla="*/ 150 h 892"/>
                <a:gd name="T18" fmla="*/ 762 w 961"/>
                <a:gd name="T19" fmla="*/ 149 h 892"/>
                <a:gd name="T20" fmla="*/ 743 w 961"/>
                <a:gd name="T21" fmla="*/ 148 h 892"/>
                <a:gd name="T22" fmla="*/ 724 w 961"/>
                <a:gd name="T23" fmla="*/ 146 h 892"/>
                <a:gd name="T24" fmla="*/ 695 w 961"/>
                <a:gd name="T25" fmla="*/ 60 h 892"/>
                <a:gd name="T26" fmla="*/ 619 w 961"/>
                <a:gd name="T27" fmla="*/ 63 h 892"/>
                <a:gd name="T28" fmla="*/ 638 w 961"/>
                <a:gd name="T29" fmla="*/ 31 h 892"/>
                <a:gd name="T30" fmla="*/ 560 w 961"/>
                <a:gd name="T31" fmla="*/ 44 h 892"/>
                <a:gd name="T32" fmla="*/ 564 w 961"/>
                <a:gd name="T33" fmla="*/ 24 h 892"/>
                <a:gd name="T34" fmla="*/ 545 w 961"/>
                <a:gd name="T35" fmla="*/ 27 h 892"/>
                <a:gd name="T36" fmla="*/ 519 w 961"/>
                <a:gd name="T37" fmla="*/ 72 h 892"/>
                <a:gd name="T38" fmla="*/ 482 w 961"/>
                <a:gd name="T39" fmla="*/ 57 h 892"/>
                <a:gd name="T40" fmla="*/ 481 w 961"/>
                <a:gd name="T41" fmla="*/ 79 h 892"/>
                <a:gd name="T42" fmla="*/ 470 w 961"/>
                <a:gd name="T43" fmla="*/ 57 h 892"/>
                <a:gd name="T44" fmla="*/ 387 w 961"/>
                <a:gd name="T45" fmla="*/ 102 h 892"/>
                <a:gd name="T46" fmla="*/ 334 w 961"/>
                <a:gd name="T47" fmla="*/ 68 h 892"/>
                <a:gd name="T48" fmla="*/ 280 w 961"/>
                <a:gd name="T49" fmla="*/ 52 h 892"/>
                <a:gd name="T50" fmla="*/ 256 w 961"/>
                <a:gd name="T51" fmla="*/ 61 h 892"/>
                <a:gd name="T52" fmla="*/ 249 w 961"/>
                <a:gd name="T53" fmla="*/ 10 h 892"/>
                <a:gd name="T54" fmla="*/ 249 w 961"/>
                <a:gd name="T55" fmla="*/ 0 h 892"/>
                <a:gd name="T56" fmla="*/ 13 w 961"/>
                <a:gd name="T57" fmla="*/ 80 h 892"/>
                <a:gd name="T58" fmla="*/ 9 w 961"/>
                <a:gd name="T59" fmla="*/ 81 h 892"/>
                <a:gd name="T60" fmla="*/ 70 w 961"/>
                <a:gd name="T61" fmla="*/ 256 h 892"/>
                <a:gd name="T62" fmla="*/ 135 w 961"/>
                <a:gd name="T63" fmla="*/ 227 h 892"/>
                <a:gd name="T64" fmla="*/ 155 w 961"/>
                <a:gd name="T65" fmla="*/ 346 h 892"/>
                <a:gd name="T66" fmla="*/ 236 w 961"/>
                <a:gd name="T67" fmla="*/ 377 h 892"/>
                <a:gd name="T68" fmla="*/ 255 w 961"/>
                <a:gd name="T69" fmla="*/ 459 h 892"/>
                <a:gd name="T70" fmla="*/ 267 w 961"/>
                <a:gd name="T71" fmla="*/ 447 h 892"/>
                <a:gd name="T72" fmla="*/ 379 w 961"/>
                <a:gd name="T73" fmla="*/ 505 h 892"/>
                <a:gd name="T74" fmla="*/ 346 w 961"/>
                <a:gd name="T75" fmla="*/ 555 h 892"/>
                <a:gd name="T76" fmla="*/ 368 w 961"/>
                <a:gd name="T77" fmla="*/ 581 h 892"/>
                <a:gd name="T78" fmla="*/ 338 w 961"/>
                <a:gd name="T79" fmla="*/ 618 h 892"/>
                <a:gd name="T80" fmla="*/ 476 w 961"/>
                <a:gd name="T81" fmla="*/ 638 h 892"/>
                <a:gd name="T82" fmla="*/ 546 w 961"/>
                <a:gd name="T83" fmla="*/ 587 h 892"/>
                <a:gd name="T84" fmla="*/ 525 w 961"/>
                <a:gd name="T85" fmla="*/ 626 h 892"/>
                <a:gd name="T86" fmla="*/ 527 w 961"/>
                <a:gd name="T87" fmla="*/ 683 h 892"/>
                <a:gd name="T88" fmla="*/ 509 w 961"/>
                <a:gd name="T89" fmla="*/ 730 h 892"/>
                <a:gd name="T90" fmla="*/ 541 w 961"/>
                <a:gd name="T91" fmla="*/ 743 h 892"/>
                <a:gd name="T92" fmla="*/ 598 w 961"/>
                <a:gd name="T93" fmla="*/ 796 h 892"/>
                <a:gd name="T94" fmla="*/ 617 w 961"/>
                <a:gd name="T95" fmla="*/ 792 h 892"/>
                <a:gd name="T96" fmla="*/ 617 w 961"/>
                <a:gd name="T97" fmla="*/ 821 h 892"/>
                <a:gd name="T98" fmla="*/ 647 w 961"/>
                <a:gd name="T99" fmla="*/ 833 h 892"/>
                <a:gd name="T100" fmla="*/ 651 w 961"/>
                <a:gd name="T101" fmla="*/ 884 h 892"/>
                <a:gd name="T102" fmla="*/ 717 w 961"/>
                <a:gd name="T103" fmla="*/ 881 h 892"/>
                <a:gd name="T104" fmla="*/ 731 w 961"/>
                <a:gd name="T105" fmla="*/ 887 h 892"/>
                <a:gd name="T106" fmla="*/ 749 w 961"/>
                <a:gd name="T107" fmla="*/ 880 h 892"/>
                <a:gd name="T108" fmla="*/ 753 w 961"/>
                <a:gd name="T109" fmla="*/ 732 h 892"/>
                <a:gd name="T110" fmla="*/ 874 w 961"/>
                <a:gd name="T111" fmla="*/ 651 h 892"/>
                <a:gd name="T112" fmla="*/ 961 w 961"/>
                <a:gd name="T113" fmla="*/ 552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1" h="892">
                  <a:moveTo>
                    <a:pt x="961" y="552"/>
                  </a:moveTo>
                  <a:cubicBezTo>
                    <a:pt x="960" y="521"/>
                    <a:pt x="926" y="524"/>
                    <a:pt x="921" y="500"/>
                  </a:cubicBezTo>
                  <a:cubicBezTo>
                    <a:pt x="919" y="490"/>
                    <a:pt x="937" y="485"/>
                    <a:pt x="938" y="475"/>
                  </a:cubicBezTo>
                  <a:cubicBezTo>
                    <a:pt x="939" y="466"/>
                    <a:pt x="891" y="404"/>
                    <a:pt x="888" y="392"/>
                  </a:cubicBezTo>
                  <a:cubicBezTo>
                    <a:pt x="890" y="396"/>
                    <a:pt x="890" y="396"/>
                    <a:pt x="890" y="396"/>
                  </a:cubicBezTo>
                  <a:cubicBezTo>
                    <a:pt x="877" y="393"/>
                    <a:pt x="813" y="391"/>
                    <a:pt x="807" y="381"/>
                  </a:cubicBezTo>
                  <a:cubicBezTo>
                    <a:pt x="795" y="363"/>
                    <a:pt x="848" y="262"/>
                    <a:pt x="859" y="242"/>
                  </a:cubicBezTo>
                  <a:cubicBezTo>
                    <a:pt x="875" y="223"/>
                    <a:pt x="875" y="223"/>
                    <a:pt x="875" y="223"/>
                  </a:cubicBezTo>
                  <a:cubicBezTo>
                    <a:pt x="870" y="208"/>
                    <a:pt x="798" y="156"/>
                    <a:pt x="781" y="150"/>
                  </a:cubicBezTo>
                  <a:cubicBezTo>
                    <a:pt x="775" y="148"/>
                    <a:pt x="768" y="149"/>
                    <a:pt x="762" y="149"/>
                  </a:cubicBezTo>
                  <a:cubicBezTo>
                    <a:pt x="756" y="148"/>
                    <a:pt x="749" y="148"/>
                    <a:pt x="743" y="148"/>
                  </a:cubicBezTo>
                  <a:cubicBezTo>
                    <a:pt x="737" y="147"/>
                    <a:pt x="729" y="151"/>
                    <a:pt x="724" y="146"/>
                  </a:cubicBezTo>
                  <a:cubicBezTo>
                    <a:pt x="707" y="132"/>
                    <a:pt x="700" y="62"/>
                    <a:pt x="695" y="60"/>
                  </a:cubicBezTo>
                  <a:cubicBezTo>
                    <a:pt x="671" y="46"/>
                    <a:pt x="646" y="101"/>
                    <a:pt x="619" y="63"/>
                  </a:cubicBezTo>
                  <a:cubicBezTo>
                    <a:pt x="612" y="53"/>
                    <a:pt x="647" y="40"/>
                    <a:pt x="638" y="31"/>
                  </a:cubicBezTo>
                  <a:cubicBezTo>
                    <a:pt x="621" y="15"/>
                    <a:pt x="574" y="75"/>
                    <a:pt x="560" y="44"/>
                  </a:cubicBezTo>
                  <a:cubicBezTo>
                    <a:pt x="557" y="38"/>
                    <a:pt x="568" y="29"/>
                    <a:pt x="564" y="24"/>
                  </a:cubicBezTo>
                  <a:cubicBezTo>
                    <a:pt x="560" y="19"/>
                    <a:pt x="551" y="26"/>
                    <a:pt x="545" y="27"/>
                  </a:cubicBezTo>
                  <a:cubicBezTo>
                    <a:pt x="502" y="35"/>
                    <a:pt x="542" y="64"/>
                    <a:pt x="519" y="72"/>
                  </a:cubicBezTo>
                  <a:cubicBezTo>
                    <a:pt x="509" y="75"/>
                    <a:pt x="494" y="61"/>
                    <a:pt x="482" y="57"/>
                  </a:cubicBezTo>
                  <a:cubicBezTo>
                    <a:pt x="481" y="66"/>
                    <a:pt x="480" y="75"/>
                    <a:pt x="481" y="79"/>
                  </a:cubicBezTo>
                  <a:cubicBezTo>
                    <a:pt x="500" y="132"/>
                    <a:pt x="479" y="70"/>
                    <a:pt x="470" y="57"/>
                  </a:cubicBezTo>
                  <a:cubicBezTo>
                    <a:pt x="447" y="66"/>
                    <a:pt x="418" y="100"/>
                    <a:pt x="387" y="102"/>
                  </a:cubicBezTo>
                  <a:cubicBezTo>
                    <a:pt x="340" y="106"/>
                    <a:pt x="364" y="77"/>
                    <a:pt x="334" y="68"/>
                  </a:cubicBezTo>
                  <a:cubicBezTo>
                    <a:pt x="326" y="66"/>
                    <a:pt x="289" y="49"/>
                    <a:pt x="280" y="52"/>
                  </a:cubicBezTo>
                  <a:cubicBezTo>
                    <a:pt x="278" y="53"/>
                    <a:pt x="272" y="78"/>
                    <a:pt x="256" y="61"/>
                  </a:cubicBezTo>
                  <a:cubicBezTo>
                    <a:pt x="243" y="48"/>
                    <a:pt x="246" y="25"/>
                    <a:pt x="249" y="1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71" y="12"/>
                    <a:pt x="77" y="60"/>
                    <a:pt x="13" y="80"/>
                  </a:cubicBezTo>
                  <a:cubicBezTo>
                    <a:pt x="12" y="80"/>
                    <a:pt x="10" y="80"/>
                    <a:pt x="9" y="81"/>
                  </a:cubicBezTo>
                  <a:cubicBezTo>
                    <a:pt x="11" y="133"/>
                    <a:pt x="0" y="238"/>
                    <a:pt x="70" y="256"/>
                  </a:cubicBezTo>
                  <a:cubicBezTo>
                    <a:pt x="85" y="260"/>
                    <a:pt x="120" y="219"/>
                    <a:pt x="135" y="227"/>
                  </a:cubicBezTo>
                  <a:cubicBezTo>
                    <a:pt x="172" y="248"/>
                    <a:pt x="148" y="318"/>
                    <a:pt x="155" y="346"/>
                  </a:cubicBezTo>
                  <a:cubicBezTo>
                    <a:pt x="164" y="377"/>
                    <a:pt x="215" y="365"/>
                    <a:pt x="236" y="377"/>
                  </a:cubicBezTo>
                  <a:cubicBezTo>
                    <a:pt x="254" y="388"/>
                    <a:pt x="234" y="463"/>
                    <a:pt x="255" y="459"/>
                  </a:cubicBezTo>
                  <a:cubicBezTo>
                    <a:pt x="261" y="458"/>
                    <a:pt x="261" y="448"/>
                    <a:pt x="267" y="447"/>
                  </a:cubicBezTo>
                  <a:cubicBezTo>
                    <a:pt x="285" y="443"/>
                    <a:pt x="376" y="485"/>
                    <a:pt x="379" y="505"/>
                  </a:cubicBezTo>
                  <a:cubicBezTo>
                    <a:pt x="381" y="520"/>
                    <a:pt x="346" y="540"/>
                    <a:pt x="346" y="555"/>
                  </a:cubicBezTo>
                  <a:cubicBezTo>
                    <a:pt x="346" y="556"/>
                    <a:pt x="368" y="581"/>
                    <a:pt x="368" y="581"/>
                  </a:cubicBezTo>
                  <a:cubicBezTo>
                    <a:pt x="368" y="591"/>
                    <a:pt x="342" y="609"/>
                    <a:pt x="338" y="618"/>
                  </a:cubicBezTo>
                  <a:cubicBezTo>
                    <a:pt x="322" y="654"/>
                    <a:pt x="464" y="648"/>
                    <a:pt x="476" y="638"/>
                  </a:cubicBezTo>
                  <a:cubicBezTo>
                    <a:pt x="488" y="629"/>
                    <a:pt x="517" y="555"/>
                    <a:pt x="546" y="587"/>
                  </a:cubicBezTo>
                  <a:cubicBezTo>
                    <a:pt x="547" y="589"/>
                    <a:pt x="526" y="623"/>
                    <a:pt x="525" y="626"/>
                  </a:cubicBezTo>
                  <a:cubicBezTo>
                    <a:pt x="506" y="659"/>
                    <a:pt x="525" y="652"/>
                    <a:pt x="527" y="683"/>
                  </a:cubicBezTo>
                  <a:cubicBezTo>
                    <a:pt x="528" y="694"/>
                    <a:pt x="505" y="720"/>
                    <a:pt x="509" y="730"/>
                  </a:cubicBezTo>
                  <a:cubicBezTo>
                    <a:pt x="509" y="730"/>
                    <a:pt x="541" y="743"/>
                    <a:pt x="541" y="743"/>
                  </a:cubicBezTo>
                  <a:cubicBezTo>
                    <a:pt x="569" y="754"/>
                    <a:pt x="589" y="793"/>
                    <a:pt x="598" y="796"/>
                  </a:cubicBezTo>
                  <a:cubicBezTo>
                    <a:pt x="604" y="798"/>
                    <a:pt x="611" y="790"/>
                    <a:pt x="617" y="792"/>
                  </a:cubicBezTo>
                  <a:cubicBezTo>
                    <a:pt x="653" y="807"/>
                    <a:pt x="615" y="809"/>
                    <a:pt x="617" y="821"/>
                  </a:cubicBezTo>
                  <a:cubicBezTo>
                    <a:pt x="617" y="821"/>
                    <a:pt x="647" y="833"/>
                    <a:pt x="647" y="833"/>
                  </a:cubicBezTo>
                  <a:cubicBezTo>
                    <a:pt x="654" y="844"/>
                    <a:pt x="642" y="876"/>
                    <a:pt x="651" y="884"/>
                  </a:cubicBezTo>
                  <a:cubicBezTo>
                    <a:pt x="661" y="892"/>
                    <a:pt x="704" y="878"/>
                    <a:pt x="717" y="881"/>
                  </a:cubicBezTo>
                  <a:cubicBezTo>
                    <a:pt x="722" y="883"/>
                    <a:pt x="727" y="885"/>
                    <a:pt x="731" y="887"/>
                  </a:cubicBezTo>
                  <a:cubicBezTo>
                    <a:pt x="749" y="880"/>
                    <a:pt x="749" y="880"/>
                    <a:pt x="749" y="880"/>
                  </a:cubicBezTo>
                  <a:cubicBezTo>
                    <a:pt x="808" y="891"/>
                    <a:pt x="739" y="761"/>
                    <a:pt x="753" y="732"/>
                  </a:cubicBezTo>
                  <a:cubicBezTo>
                    <a:pt x="768" y="701"/>
                    <a:pt x="847" y="599"/>
                    <a:pt x="874" y="651"/>
                  </a:cubicBezTo>
                  <a:cubicBezTo>
                    <a:pt x="898" y="606"/>
                    <a:pt x="961" y="601"/>
                    <a:pt x="961" y="55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829050" y="3117850"/>
              <a:ext cx="358775" cy="228600"/>
            </a:xfrm>
            <a:custGeom>
              <a:avLst/>
              <a:gdLst>
                <a:gd name="T0" fmla="*/ 1219 w 1351"/>
                <a:gd name="T1" fmla="*/ 452 h 857"/>
                <a:gd name="T2" fmla="*/ 1175 w 1351"/>
                <a:gd name="T3" fmla="*/ 383 h 857"/>
                <a:gd name="T4" fmla="*/ 1076 w 1351"/>
                <a:gd name="T5" fmla="*/ 335 h 857"/>
                <a:gd name="T6" fmla="*/ 1113 w 1351"/>
                <a:gd name="T7" fmla="*/ 156 h 857"/>
                <a:gd name="T8" fmla="*/ 1036 w 1351"/>
                <a:gd name="T9" fmla="*/ 90 h 857"/>
                <a:gd name="T10" fmla="*/ 1000 w 1351"/>
                <a:gd name="T11" fmla="*/ 87 h 857"/>
                <a:gd name="T12" fmla="*/ 928 w 1351"/>
                <a:gd name="T13" fmla="*/ 82 h 857"/>
                <a:gd name="T14" fmla="*/ 884 w 1351"/>
                <a:gd name="T15" fmla="*/ 55 h 857"/>
                <a:gd name="T16" fmla="*/ 822 w 1351"/>
                <a:gd name="T17" fmla="*/ 24 h 857"/>
                <a:gd name="T18" fmla="*/ 852 w 1351"/>
                <a:gd name="T19" fmla="*/ 78 h 857"/>
                <a:gd name="T20" fmla="*/ 817 w 1351"/>
                <a:gd name="T21" fmla="*/ 94 h 857"/>
                <a:gd name="T22" fmla="*/ 660 w 1351"/>
                <a:gd name="T23" fmla="*/ 85 h 857"/>
                <a:gd name="T24" fmla="*/ 568 w 1351"/>
                <a:gd name="T25" fmla="*/ 64 h 857"/>
                <a:gd name="T26" fmla="*/ 560 w 1351"/>
                <a:gd name="T27" fmla="*/ 56 h 857"/>
                <a:gd name="T28" fmla="*/ 387 w 1351"/>
                <a:gd name="T29" fmla="*/ 64 h 857"/>
                <a:gd name="T30" fmla="*/ 360 w 1351"/>
                <a:gd name="T31" fmla="*/ 109 h 857"/>
                <a:gd name="T32" fmla="*/ 400 w 1351"/>
                <a:gd name="T33" fmla="*/ 129 h 857"/>
                <a:gd name="T34" fmla="*/ 320 w 1351"/>
                <a:gd name="T35" fmla="*/ 187 h 857"/>
                <a:gd name="T36" fmla="*/ 193 w 1351"/>
                <a:gd name="T37" fmla="*/ 272 h 857"/>
                <a:gd name="T38" fmla="*/ 84 w 1351"/>
                <a:gd name="T39" fmla="*/ 395 h 857"/>
                <a:gd name="T40" fmla="*/ 14 w 1351"/>
                <a:gd name="T41" fmla="*/ 568 h 857"/>
                <a:gd name="T42" fmla="*/ 90 w 1351"/>
                <a:gd name="T43" fmla="*/ 559 h 857"/>
                <a:gd name="T44" fmla="*/ 247 w 1351"/>
                <a:gd name="T45" fmla="*/ 529 h 857"/>
                <a:gd name="T46" fmla="*/ 238 w 1351"/>
                <a:gd name="T47" fmla="*/ 613 h 857"/>
                <a:gd name="T48" fmla="*/ 255 w 1351"/>
                <a:gd name="T49" fmla="*/ 658 h 857"/>
                <a:gd name="T50" fmla="*/ 297 w 1351"/>
                <a:gd name="T51" fmla="*/ 721 h 857"/>
                <a:gd name="T52" fmla="*/ 457 w 1351"/>
                <a:gd name="T53" fmla="*/ 719 h 857"/>
                <a:gd name="T54" fmla="*/ 637 w 1351"/>
                <a:gd name="T55" fmla="*/ 662 h 857"/>
                <a:gd name="T56" fmla="*/ 736 w 1351"/>
                <a:gd name="T57" fmla="*/ 556 h 857"/>
                <a:gd name="T58" fmla="*/ 722 w 1351"/>
                <a:gd name="T59" fmla="*/ 646 h 857"/>
                <a:gd name="T60" fmla="*/ 803 w 1351"/>
                <a:gd name="T61" fmla="*/ 770 h 857"/>
                <a:gd name="T62" fmla="*/ 865 w 1351"/>
                <a:gd name="T63" fmla="*/ 850 h 857"/>
                <a:gd name="T64" fmla="*/ 971 w 1351"/>
                <a:gd name="T65" fmla="*/ 652 h 857"/>
                <a:gd name="T66" fmla="*/ 970 w 1351"/>
                <a:gd name="T67" fmla="*/ 582 h 857"/>
                <a:gd name="T68" fmla="*/ 1025 w 1351"/>
                <a:gd name="T69" fmla="*/ 575 h 857"/>
                <a:gd name="T70" fmla="*/ 1161 w 1351"/>
                <a:gd name="T71" fmla="*/ 649 h 857"/>
                <a:gd name="T72" fmla="*/ 1201 w 1351"/>
                <a:gd name="T73" fmla="*/ 717 h 857"/>
                <a:gd name="T74" fmla="*/ 1225 w 1351"/>
                <a:gd name="T75" fmla="*/ 643 h 857"/>
                <a:gd name="T76" fmla="*/ 1312 w 1351"/>
                <a:gd name="T77" fmla="*/ 604 h 857"/>
                <a:gd name="T78" fmla="*/ 1300 w 1351"/>
                <a:gd name="T79" fmla="*/ 539 h 857"/>
                <a:gd name="T80" fmla="*/ 1321 w 1351"/>
                <a:gd name="T81" fmla="*/ 40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1" h="857">
                  <a:moveTo>
                    <a:pt x="1321" y="408"/>
                  </a:moveTo>
                  <a:cubicBezTo>
                    <a:pt x="1289" y="399"/>
                    <a:pt x="1266" y="474"/>
                    <a:pt x="1219" y="452"/>
                  </a:cubicBezTo>
                  <a:cubicBezTo>
                    <a:pt x="1208" y="446"/>
                    <a:pt x="1172" y="414"/>
                    <a:pt x="1168" y="403"/>
                  </a:cubicBezTo>
                  <a:cubicBezTo>
                    <a:pt x="1175" y="383"/>
                    <a:pt x="1175" y="383"/>
                    <a:pt x="1175" y="383"/>
                  </a:cubicBezTo>
                  <a:cubicBezTo>
                    <a:pt x="1152" y="360"/>
                    <a:pt x="1084" y="378"/>
                    <a:pt x="1063" y="354"/>
                  </a:cubicBezTo>
                  <a:cubicBezTo>
                    <a:pt x="1058" y="348"/>
                    <a:pt x="1074" y="342"/>
                    <a:pt x="1076" y="335"/>
                  </a:cubicBezTo>
                  <a:cubicBezTo>
                    <a:pt x="1092" y="250"/>
                    <a:pt x="1065" y="289"/>
                    <a:pt x="1133" y="222"/>
                  </a:cubicBezTo>
                  <a:cubicBezTo>
                    <a:pt x="1147" y="209"/>
                    <a:pt x="1111" y="169"/>
                    <a:pt x="1113" y="156"/>
                  </a:cubicBezTo>
                  <a:cubicBezTo>
                    <a:pt x="1123" y="157"/>
                    <a:pt x="1123" y="157"/>
                    <a:pt x="1123" y="157"/>
                  </a:cubicBezTo>
                  <a:cubicBezTo>
                    <a:pt x="1090" y="144"/>
                    <a:pt x="1069" y="102"/>
                    <a:pt x="1036" y="90"/>
                  </a:cubicBezTo>
                  <a:cubicBezTo>
                    <a:pt x="1031" y="87"/>
                    <a:pt x="1024" y="89"/>
                    <a:pt x="1018" y="88"/>
                  </a:cubicBezTo>
                  <a:cubicBezTo>
                    <a:pt x="1012" y="88"/>
                    <a:pt x="1006" y="88"/>
                    <a:pt x="1000" y="87"/>
                  </a:cubicBezTo>
                  <a:cubicBezTo>
                    <a:pt x="982" y="86"/>
                    <a:pt x="964" y="85"/>
                    <a:pt x="946" y="83"/>
                  </a:cubicBezTo>
                  <a:cubicBezTo>
                    <a:pt x="940" y="83"/>
                    <a:pt x="933" y="85"/>
                    <a:pt x="928" y="82"/>
                  </a:cubicBezTo>
                  <a:cubicBezTo>
                    <a:pt x="916" y="57"/>
                    <a:pt x="916" y="57"/>
                    <a:pt x="916" y="57"/>
                  </a:cubicBezTo>
                  <a:cubicBezTo>
                    <a:pt x="912" y="53"/>
                    <a:pt x="892" y="75"/>
                    <a:pt x="884" y="55"/>
                  </a:cubicBezTo>
                  <a:cubicBezTo>
                    <a:pt x="893" y="28"/>
                    <a:pt x="893" y="28"/>
                    <a:pt x="893" y="28"/>
                  </a:cubicBezTo>
                  <a:cubicBezTo>
                    <a:pt x="878" y="0"/>
                    <a:pt x="839" y="13"/>
                    <a:pt x="822" y="24"/>
                  </a:cubicBezTo>
                  <a:cubicBezTo>
                    <a:pt x="813" y="30"/>
                    <a:pt x="800" y="32"/>
                    <a:pt x="796" y="42"/>
                  </a:cubicBezTo>
                  <a:cubicBezTo>
                    <a:pt x="785" y="65"/>
                    <a:pt x="876" y="63"/>
                    <a:pt x="852" y="78"/>
                  </a:cubicBezTo>
                  <a:cubicBezTo>
                    <a:pt x="852" y="78"/>
                    <a:pt x="820" y="74"/>
                    <a:pt x="820" y="74"/>
                  </a:cubicBezTo>
                  <a:cubicBezTo>
                    <a:pt x="813" y="76"/>
                    <a:pt x="823" y="91"/>
                    <a:pt x="817" y="94"/>
                  </a:cubicBezTo>
                  <a:cubicBezTo>
                    <a:pt x="782" y="115"/>
                    <a:pt x="760" y="72"/>
                    <a:pt x="735" y="68"/>
                  </a:cubicBezTo>
                  <a:cubicBezTo>
                    <a:pt x="711" y="65"/>
                    <a:pt x="684" y="89"/>
                    <a:pt x="660" y="85"/>
                  </a:cubicBezTo>
                  <a:cubicBezTo>
                    <a:pt x="645" y="83"/>
                    <a:pt x="641" y="68"/>
                    <a:pt x="625" y="66"/>
                  </a:cubicBezTo>
                  <a:cubicBezTo>
                    <a:pt x="606" y="63"/>
                    <a:pt x="563" y="82"/>
                    <a:pt x="568" y="64"/>
                  </a:cubicBezTo>
                  <a:cubicBezTo>
                    <a:pt x="570" y="58"/>
                    <a:pt x="582" y="59"/>
                    <a:pt x="584" y="53"/>
                  </a:cubicBezTo>
                  <a:cubicBezTo>
                    <a:pt x="587" y="45"/>
                    <a:pt x="566" y="61"/>
                    <a:pt x="560" y="56"/>
                  </a:cubicBezTo>
                  <a:cubicBezTo>
                    <a:pt x="544" y="68"/>
                    <a:pt x="518" y="107"/>
                    <a:pt x="499" y="110"/>
                  </a:cubicBezTo>
                  <a:cubicBezTo>
                    <a:pt x="437" y="120"/>
                    <a:pt x="448" y="40"/>
                    <a:pt x="387" y="64"/>
                  </a:cubicBezTo>
                  <a:cubicBezTo>
                    <a:pt x="388" y="85"/>
                    <a:pt x="388" y="85"/>
                    <a:pt x="388" y="85"/>
                  </a:cubicBezTo>
                  <a:cubicBezTo>
                    <a:pt x="388" y="85"/>
                    <a:pt x="361" y="102"/>
                    <a:pt x="360" y="109"/>
                  </a:cubicBezTo>
                  <a:cubicBezTo>
                    <a:pt x="357" y="127"/>
                    <a:pt x="382" y="119"/>
                    <a:pt x="387" y="120"/>
                  </a:cubicBezTo>
                  <a:cubicBezTo>
                    <a:pt x="392" y="122"/>
                    <a:pt x="399" y="124"/>
                    <a:pt x="400" y="129"/>
                  </a:cubicBezTo>
                  <a:cubicBezTo>
                    <a:pt x="401" y="133"/>
                    <a:pt x="394" y="135"/>
                    <a:pt x="391" y="139"/>
                  </a:cubicBezTo>
                  <a:cubicBezTo>
                    <a:pt x="381" y="149"/>
                    <a:pt x="344" y="164"/>
                    <a:pt x="320" y="187"/>
                  </a:cubicBezTo>
                  <a:cubicBezTo>
                    <a:pt x="303" y="204"/>
                    <a:pt x="289" y="229"/>
                    <a:pt x="275" y="243"/>
                  </a:cubicBezTo>
                  <a:cubicBezTo>
                    <a:pt x="257" y="262"/>
                    <a:pt x="207" y="254"/>
                    <a:pt x="193" y="272"/>
                  </a:cubicBezTo>
                  <a:cubicBezTo>
                    <a:pt x="180" y="288"/>
                    <a:pt x="197" y="325"/>
                    <a:pt x="186" y="342"/>
                  </a:cubicBezTo>
                  <a:cubicBezTo>
                    <a:pt x="168" y="369"/>
                    <a:pt x="106" y="370"/>
                    <a:pt x="84" y="395"/>
                  </a:cubicBezTo>
                  <a:cubicBezTo>
                    <a:pt x="56" y="426"/>
                    <a:pt x="70" y="527"/>
                    <a:pt x="54" y="539"/>
                  </a:cubicBezTo>
                  <a:cubicBezTo>
                    <a:pt x="32" y="556"/>
                    <a:pt x="23" y="518"/>
                    <a:pt x="14" y="568"/>
                  </a:cubicBezTo>
                  <a:cubicBezTo>
                    <a:pt x="14" y="573"/>
                    <a:pt x="0" y="575"/>
                    <a:pt x="2" y="580"/>
                  </a:cubicBezTo>
                  <a:cubicBezTo>
                    <a:pt x="13" y="603"/>
                    <a:pt x="80" y="566"/>
                    <a:pt x="90" y="559"/>
                  </a:cubicBezTo>
                  <a:cubicBezTo>
                    <a:pt x="112" y="544"/>
                    <a:pt x="78" y="455"/>
                    <a:pt x="217" y="475"/>
                  </a:cubicBezTo>
                  <a:cubicBezTo>
                    <a:pt x="289" y="485"/>
                    <a:pt x="250" y="503"/>
                    <a:pt x="247" y="529"/>
                  </a:cubicBezTo>
                  <a:cubicBezTo>
                    <a:pt x="245" y="541"/>
                    <a:pt x="266" y="556"/>
                    <a:pt x="265" y="568"/>
                  </a:cubicBezTo>
                  <a:cubicBezTo>
                    <a:pt x="263" y="579"/>
                    <a:pt x="230" y="596"/>
                    <a:pt x="238" y="613"/>
                  </a:cubicBezTo>
                  <a:cubicBezTo>
                    <a:pt x="242" y="622"/>
                    <a:pt x="262" y="615"/>
                    <a:pt x="265" y="625"/>
                  </a:cubicBezTo>
                  <a:cubicBezTo>
                    <a:pt x="269" y="636"/>
                    <a:pt x="246" y="651"/>
                    <a:pt x="255" y="658"/>
                  </a:cubicBezTo>
                  <a:cubicBezTo>
                    <a:pt x="260" y="663"/>
                    <a:pt x="269" y="652"/>
                    <a:pt x="275" y="654"/>
                  </a:cubicBezTo>
                  <a:cubicBezTo>
                    <a:pt x="290" y="661"/>
                    <a:pt x="288" y="698"/>
                    <a:pt x="297" y="721"/>
                  </a:cubicBezTo>
                  <a:cubicBezTo>
                    <a:pt x="300" y="729"/>
                    <a:pt x="304" y="735"/>
                    <a:pt x="311" y="738"/>
                  </a:cubicBezTo>
                  <a:cubicBezTo>
                    <a:pt x="356" y="759"/>
                    <a:pt x="414" y="720"/>
                    <a:pt x="457" y="719"/>
                  </a:cubicBezTo>
                  <a:cubicBezTo>
                    <a:pt x="481" y="718"/>
                    <a:pt x="509" y="761"/>
                    <a:pt x="529" y="758"/>
                  </a:cubicBezTo>
                  <a:cubicBezTo>
                    <a:pt x="536" y="758"/>
                    <a:pt x="634" y="678"/>
                    <a:pt x="637" y="662"/>
                  </a:cubicBezTo>
                  <a:cubicBezTo>
                    <a:pt x="643" y="633"/>
                    <a:pt x="597" y="637"/>
                    <a:pt x="635" y="613"/>
                  </a:cubicBezTo>
                  <a:cubicBezTo>
                    <a:pt x="646" y="607"/>
                    <a:pt x="728" y="548"/>
                    <a:pt x="736" y="556"/>
                  </a:cubicBezTo>
                  <a:cubicBezTo>
                    <a:pt x="740" y="560"/>
                    <a:pt x="735" y="568"/>
                    <a:pt x="734" y="575"/>
                  </a:cubicBezTo>
                  <a:cubicBezTo>
                    <a:pt x="733" y="592"/>
                    <a:pt x="719" y="632"/>
                    <a:pt x="722" y="646"/>
                  </a:cubicBezTo>
                  <a:cubicBezTo>
                    <a:pt x="731" y="679"/>
                    <a:pt x="827" y="734"/>
                    <a:pt x="827" y="738"/>
                  </a:cubicBezTo>
                  <a:cubicBezTo>
                    <a:pt x="825" y="752"/>
                    <a:pt x="801" y="757"/>
                    <a:pt x="803" y="770"/>
                  </a:cubicBezTo>
                  <a:cubicBezTo>
                    <a:pt x="834" y="789"/>
                    <a:pt x="834" y="789"/>
                    <a:pt x="834" y="789"/>
                  </a:cubicBezTo>
                  <a:cubicBezTo>
                    <a:pt x="843" y="801"/>
                    <a:pt x="837" y="857"/>
                    <a:pt x="865" y="850"/>
                  </a:cubicBezTo>
                  <a:cubicBezTo>
                    <a:pt x="904" y="840"/>
                    <a:pt x="865" y="798"/>
                    <a:pt x="864" y="786"/>
                  </a:cubicBezTo>
                  <a:cubicBezTo>
                    <a:pt x="861" y="730"/>
                    <a:pt x="953" y="695"/>
                    <a:pt x="971" y="652"/>
                  </a:cubicBezTo>
                  <a:cubicBezTo>
                    <a:pt x="975" y="640"/>
                    <a:pt x="970" y="612"/>
                    <a:pt x="970" y="599"/>
                  </a:cubicBezTo>
                  <a:cubicBezTo>
                    <a:pt x="970" y="593"/>
                    <a:pt x="967" y="586"/>
                    <a:pt x="970" y="582"/>
                  </a:cubicBezTo>
                  <a:cubicBezTo>
                    <a:pt x="992" y="549"/>
                    <a:pt x="1004" y="593"/>
                    <a:pt x="1008" y="594"/>
                  </a:cubicBezTo>
                  <a:cubicBezTo>
                    <a:pt x="1016" y="595"/>
                    <a:pt x="1018" y="569"/>
                    <a:pt x="1025" y="575"/>
                  </a:cubicBezTo>
                  <a:cubicBezTo>
                    <a:pt x="1053" y="601"/>
                    <a:pt x="1009" y="650"/>
                    <a:pt x="1061" y="671"/>
                  </a:cubicBezTo>
                  <a:cubicBezTo>
                    <a:pt x="1090" y="683"/>
                    <a:pt x="1125" y="626"/>
                    <a:pt x="1161" y="649"/>
                  </a:cubicBezTo>
                  <a:cubicBezTo>
                    <a:pt x="1177" y="659"/>
                    <a:pt x="1170" y="715"/>
                    <a:pt x="1186" y="722"/>
                  </a:cubicBezTo>
                  <a:cubicBezTo>
                    <a:pt x="1191" y="725"/>
                    <a:pt x="1196" y="719"/>
                    <a:pt x="1201" y="717"/>
                  </a:cubicBezTo>
                  <a:cubicBezTo>
                    <a:pt x="1240" y="704"/>
                    <a:pt x="1205" y="702"/>
                    <a:pt x="1206" y="675"/>
                  </a:cubicBezTo>
                  <a:cubicBezTo>
                    <a:pt x="1206" y="675"/>
                    <a:pt x="1225" y="643"/>
                    <a:pt x="1225" y="643"/>
                  </a:cubicBezTo>
                  <a:cubicBezTo>
                    <a:pt x="1224" y="631"/>
                    <a:pt x="1165" y="585"/>
                    <a:pt x="1216" y="557"/>
                  </a:cubicBezTo>
                  <a:cubicBezTo>
                    <a:pt x="1269" y="528"/>
                    <a:pt x="1260" y="619"/>
                    <a:pt x="1312" y="604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30" y="557"/>
                    <a:pt x="1294" y="562"/>
                    <a:pt x="1300" y="539"/>
                  </a:cubicBezTo>
                  <a:cubicBezTo>
                    <a:pt x="1308" y="513"/>
                    <a:pt x="1325" y="492"/>
                    <a:pt x="1333" y="463"/>
                  </a:cubicBezTo>
                  <a:cubicBezTo>
                    <a:pt x="1329" y="453"/>
                    <a:pt x="1351" y="416"/>
                    <a:pt x="1321" y="4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3829050" y="3117850"/>
              <a:ext cx="358775" cy="228600"/>
            </a:xfrm>
            <a:custGeom>
              <a:avLst/>
              <a:gdLst>
                <a:gd name="T0" fmla="*/ 1219 w 1351"/>
                <a:gd name="T1" fmla="*/ 452 h 857"/>
                <a:gd name="T2" fmla="*/ 1175 w 1351"/>
                <a:gd name="T3" fmla="*/ 383 h 857"/>
                <a:gd name="T4" fmla="*/ 1076 w 1351"/>
                <a:gd name="T5" fmla="*/ 335 h 857"/>
                <a:gd name="T6" fmla="*/ 1113 w 1351"/>
                <a:gd name="T7" fmla="*/ 156 h 857"/>
                <a:gd name="T8" fmla="*/ 1036 w 1351"/>
                <a:gd name="T9" fmla="*/ 90 h 857"/>
                <a:gd name="T10" fmla="*/ 1000 w 1351"/>
                <a:gd name="T11" fmla="*/ 87 h 857"/>
                <a:gd name="T12" fmla="*/ 928 w 1351"/>
                <a:gd name="T13" fmla="*/ 82 h 857"/>
                <a:gd name="T14" fmla="*/ 884 w 1351"/>
                <a:gd name="T15" fmla="*/ 55 h 857"/>
                <a:gd name="T16" fmla="*/ 822 w 1351"/>
                <a:gd name="T17" fmla="*/ 24 h 857"/>
                <a:gd name="T18" fmla="*/ 852 w 1351"/>
                <a:gd name="T19" fmla="*/ 78 h 857"/>
                <a:gd name="T20" fmla="*/ 817 w 1351"/>
                <a:gd name="T21" fmla="*/ 94 h 857"/>
                <a:gd name="T22" fmla="*/ 660 w 1351"/>
                <a:gd name="T23" fmla="*/ 85 h 857"/>
                <a:gd name="T24" fmla="*/ 568 w 1351"/>
                <a:gd name="T25" fmla="*/ 64 h 857"/>
                <a:gd name="T26" fmla="*/ 560 w 1351"/>
                <a:gd name="T27" fmla="*/ 56 h 857"/>
                <a:gd name="T28" fmla="*/ 387 w 1351"/>
                <a:gd name="T29" fmla="*/ 64 h 857"/>
                <a:gd name="T30" fmla="*/ 360 w 1351"/>
                <a:gd name="T31" fmla="*/ 109 h 857"/>
                <a:gd name="T32" fmla="*/ 400 w 1351"/>
                <a:gd name="T33" fmla="*/ 129 h 857"/>
                <a:gd name="T34" fmla="*/ 320 w 1351"/>
                <a:gd name="T35" fmla="*/ 187 h 857"/>
                <a:gd name="T36" fmla="*/ 193 w 1351"/>
                <a:gd name="T37" fmla="*/ 272 h 857"/>
                <a:gd name="T38" fmla="*/ 84 w 1351"/>
                <a:gd name="T39" fmla="*/ 395 h 857"/>
                <a:gd name="T40" fmla="*/ 14 w 1351"/>
                <a:gd name="T41" fmla="*/ 568 h 857"/>
                <a:gd name="T42" fmla="*/ 90 w 1351"/>
                <a:gd name="T43" fmla="*/ 559 h 857"/>
                <a:gd name="T44" fmla="*/ 247 w 1351"/>
                <a:gd name="T45" fmla="*/ 529 h 857"/>
                <a:gd name="T46" fmla="*/ 238 w 1351"/>
                <a:gd name="T47" fmla="*/ 613 h 857"/>
                <a:gd name="T48" fmla="*/ 255 w 1351"/>
                <a:gd name="T49" fmla="*/ 658 h 857"/>
                <a:gd name="T50" fmla="*/ 297 w 1351"/>
                <a:gd name="T51" fmla="*/ 721 h 857"/>
                <a:gd name="T52" fmla="*/ 457 w 1351"/>
                <a:gd name="T53" fmla="*/ 719 h 857"/>
                <a:gd name="T54" fmla="*/ 637 w 1351"/>
                <a:gd name="T55" fmla="*/ 662 h 857"/>
                <a:gd name="T56" fmla="*/ 736 w 1351"/>
                <a:gd name="T57" fmla="*/ 556 h 857"/>
                <a:gd name="T58" fmla="*/ 722 w 1351"/>
                <a:gd name="T59" fmla="*/ 646 h 857"/>
                <a:gd name="T60" fmla="*/ 803 w 1351"/>
                <a:gd name="T61" fmla="*/ 770 h 857"/>
                <a:gd name="T62" fmla="*/ 865 w 1351"/>
                <a:gd name="T63" fmla="*/ 850 h 857"/>
                <a:gd name="T64" fmla="*/ 971 w 1351"/>
                <a:gd name="T65" fmla="*/ 652 h 857"/>
                <a:gd name="T66" fmla="*/ 970 w 1351"/>
                <a:gd name="T67" fmla="*/ 582 h 857"/>
                <a:gd name="T68" fmla="*/ 1025 w 1351"/>
                <a:gd name="T69" fmla="*/ 575 h 857"/>
                <a:gd name="T70" fmla="*/ 1161 w 1351"/>
                <a:gd name="T71" fmla="*/ 649 h 857"/>
                <a:gd name="T72" fmla="*/ 1201 w 1351"/>
                <a:gd name="T73" fmla="*/ 717 h 857"/>
                <a:gd name="T74" fmla="*/ 1225 w 1351"/>
                <a:gd name="T75" fmla="*/ 643 h 857"/>
                <a:gd name="T76" fmla="*/ 1312 w 1351"/>
                <a:gd name="T77" fmla="*/ 604 h 857"/>
                <a:gd name="T78" fmla="*/ 1300 w 1351"/>
                <a:gd name="T79" fmla="*/ 539 h 857"/>
                <a:gd name="T80" fmla="*/ 1321 w 1351"/>
                <a:gd name="T81" fmla="*/ 40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1" h="857">
                  <a:moveTo>
                    <a:pt x="1321" y="408"/>
                  </a:moveTo>
                  <a:cubicBezTo>
                    <a:pt x="1289" y="399"/>
                    <a:pt x="1266" y="474"/>
                    <a:pt x="1219" y="452"/>
                  </a:cubicBezTo>
                  <a:cubicBezTo>
                    <a:pt x="1208" y="446"/>
                    <a:pt x="1172" y="414"/>
                    <a:pt x="1168" y="403"/>
                  </a:cubicBezTo>
                  <a:cubicBezTo>
                    <a:pt x="1175" y="383"/>
                    <a:pt x="1175" y="383"/>
                    <a:pt x="1175" y="383"/>
                  </a:cubicBezTo>
                  <a:cubicBezTo>
                    <a:pt x="1152" y="360"/>
                    <a:pt x="1084" y="378"/>
                    <a:pt x="1063" y="354"/>
                  </a:cubicBezTo>
                  <a:cubicBezTo>
                    <a:pt x="1058" y="348"/>
                    <a:pt x="1074" y="342"/>
                    <a:pt x="1076" y="335"/>
                  </a:cubicBezTo>
                  <a:cubicBezTo>
                    <a:pt x="1092" y="250"/>
                    <a:pt x="1065" y="289"/>
                    <a:pt x="1133" y="222"/>
                  </a:cubicBezTo>
                  <a:cubicBezTo>
                    <a:pt x="1147" y="209"/>
                    <a:pt x="1111" y="169"/>
                    <a:pt x="1113" y="156"/>
                  </a:cubicBezTo>
                  <a:cubicBezTo>
                    <a:pt x="1123" y="157"/>
                    <a:pt x="1123" y="157"/>
                    <a:pt x="1123" y="157"/>
                  </a:cubicBezTo>
                  <a:cubicBezTo>
                    <a:pt x="1090" y="144"/>
                    <a:pt x="1069" y="102"/>
                    <a:pt x="1036" y="90"/>
                  </a:cubicBezTo>
                  <a:cubicBezTo>
                    <a:pt x="1031" y="87"/>
                    <a:pt x="1024" y="89"/>
                    <a:pt x="1018" y="88"/>
                  </a:cubicBezTo>
                  <a:cubicBezTo>
                    <a:pt x="1012" y="88"/>
                    <a:pt x="1006" y="88"/>
                    <a:pt x="1000" y="87"/>
                  </a:cubicBezTo>
                  <a:cubicBezTo>
                    <a:pt x="982" y="86"/>
                    <a:pt x="964" y="85"/>
                    <a:pt x="946" y="83"/>
                  </a:cubicBezTo>
                  <a:cubicBezTo>
                    <a:pt x="940" y="83"/>
                    <a:pt x="933" y="85"/>
                    <a:pt x="928" y="82"/>
                  </a:cubicBezTo>
                  <a:cubicBezTo>
                    <a:pt x="916" y="57"/>
                    <a:pt x="916" y="57"/>
                    <a:pt x="916" y="57"/>
                  </a:cubicBezTo>
                  <a:cubicBezTo>
                    <a:pt x="912" y="53"/>
                    <a:pt x="892" y="75"/>
                    <a:pt x="884" y="55"/>
                  </a:cubicBezTo>
                  <a:cubicBezTo>
                    <a:pt x="893" y="28"/>
                    <a:pt x="893" y="28"/>
                    <a:pt x="893" y="28"/>
                  </a:cubicBezTo>
                  <a:cubicBezTo>
                    <a:pt x="878" y="0"/>
                    <a:pt x="839" y="13"/>
                    <a:pt x="822" y="24"/>
                  </a:cubicBezTo>
                  <a:cubicBezTo>
                    <a:pt x="813" y="30"/>
                    <a:pt x="800" y="32"/>
                    <a:pt x="796" y="42"/>
                  </a:cubicBezTo>
                  <a:cubicBezTo>
                    <a:pt x="785" y="65"/>
                    <a:pt x="876" y="63"/>
                    <a:pt x="852" y="78"/>
                  </a:cubicBezTo>
                  <a:cubicBezTo>
                    <a:pt x="852" y="78"/>
                    <a:pt x="820" y="74"/>
                    <a:pt x="820" y="74"/>
                  </a:cubicBezTo>
                  <a:cubicBezTo>
                    <a:pt x="813" y="76"/>
                    <a:pt x="823" y="91"/>
                    <a:pt x="817" y="94"/>
                  </a:cubicBezTo>
                  <a:cubicBezTo>
                    <a:pt x="782" y="115"/>
                    <a:pt x="760" y="72"/>
                    <a:pt x="735" y="68"/>
                  </a:cubicBezTo>
                  <a:cubicBezTo>
                    <a:pt x="711" y="65"/>
                    <a:pt x="684" y="89"/>
                    <a:pt x="660" y="85"/>
                  </a:cubicBezTo>
                  <a:cubicBezTo>
                    <a:pt x="645" y="83"/>
                    <a:pt x="641" y="68"/>
                    <a:pt x="625" y="66"/>
                  </a:cubicBezTo>
                  <a:cubicBezTo>
                    <a:pt x="606" y="63"/>
                    <a:pt x="563" y="82"/>
                    <a:pt x="568" y="64"/>
                  </a:cubicBezTo>
                  <a:cubicBezTo>
                    <a:pt x="570" y="58"/>
                    <a:pt x="582" y="59"/>
                    <a:pt x="584" y="53"/>
                  </a:cubicBezTo>
                  <a:cubicBezTo>
                    <a:pt x="587" y="45"/>
                    <a:pt x="566" y="61"/>
                    <a:pt x="560" y="56"/>
                  </a:cubicBezTo>
                  <a:cubicBezTo>
                    <a:pt x="544" y="68"/>
                    <a:pt x="518" y="107"/>
                    <a:pt x="499" y="110"/>
                  </a:cubicBezTo>
                  <a:cubicBezTo>
                    <a:pt x="437" y="120"/>
                    <a:pt x="448" y="40"/>
                    <a:pt x="387" y="64"/>
                  </a:cubicBezTo>
                  <a:cubicBezTo>
                    <a:pt x="388" y="85"/>
                    <a:pt x="388" y="85"/>
                    <a:pt x="388" y="85"/>
                  </a:cubicBezTo>
                  <a:cubicBezTo>
                    <a:pt x="388" y="85"/>
                    <a:pt x="361" y="102"/>
                    <a:pt x="360" y="109"/>
                  </a:cubicBezTo>
                  <a:cubicBezTo>
                    <a:pt x="357" y="127"/>
                    <a:pt x="382" y="119"/>
                    <a:pt x="387" y="120"/>
                  </a:cubicBezTo>
                  <a:cubicBezTo>
                    <a:pt x="392" y="122"/>
                    <a:pt x="399" y="124"/>
                    <a:pt x="400" y="129"/>
                  </a:cubicBezTo>
                  <a:cubicBezTo>
                    <a:pt x="401" y="133"/>
                    <a:pt x="394" y="135"/>
                    <a:pt x="391" y="139"/>
                  </a:cubicBezTo>
                  <a:cubicBezTo>
                    <a:pt x="381" y="149"/>
                    <a:pt x="344" y="164"/>
                    <a:pt x="320" y="187"/>
                  </a:cubicBezTo>
                  <a:cubicBezTo>
                    <a:pt x="303" y="204"/>
                    <a:pt x="289" y="229"/>
                    <a:pt x="275" y="243"/>
                  </a:cubicBezTo>
                  <a:cubicBezTo>
                    <a:pt x="257" y="262"/>
                    <a:pt x="207" y="254"/>
                    <a:pt x="193" y="272"/>
                  </a:cubicBezTo>
                  <a:cubicBezTo>
                    <a:pt x="180" y="288"/>
                    <a:pt x="197" y="325"/>
                    <a:pt x="186" y="342"/>
                  </a:cubicBezTo>
                  <a:cubicBezTo>
                    <a:pt x="168" y="369"/>
                    <a:pt x="106" y="370"/>
                    <a:pt x="84" y="395"/>
                  </a:cubicBezTo>
                  <a:cubicBezTo>
                    <a:pt x="56" y="426"/>
                    <a:pt x="70" y="527"/>
                    <a:pt x="54" y="539"/>
                  </a:cubicBezTo>
                  <a:cubicBezTo>
                    <a:pt x="32" y="556"/>
                    <a:pt x="23" y="518"/>
                    <a:pt x="14" y="568"/>
                  </a:cubicBezTo>
                  <a:cubicBezTo>
                    <a:pt x="14" y="573"/>
                    <a:pt x="0" y="575"/>
                    <a:pt x="2" y="580"/>
                  </a:cubicBezTo>
                  <a:cubicBezTo>
                    <a:pt x="13" y="603"/>
                    <a:pt x="80" y="566"/>
                    <a:pt x="90" y="559"/>
                  </a:cubicBezTo>
                  <a:cubicBezTo>
                    <a:pt x="112" y="544"/>
                    <a:pt x="78" y="455"/>
                    <a:pt x="217" y="475"/>
                  </a:cubicBezTo>
                  <a:cubicBezTo>
                    <a:pt x="289" y="485"/>
                    <a:pt x="250" y="503"/>
                    <a:pt x="247" y="529"/>
                  </a:cubicBezTo>
                  <a:cubicBezTo>
                    <a:pt x="245" y="541"/>
                    <a:pt x="266" y="556"/>
                    <a:pt x="265" y="568"/>
                  </a:cubicBezTo>
                  <a:cubicBezTo>
                    <a:pt x="263" y="579"/>
                    <a:pt x="230" y="596"/>
                    <a:pt x="238" y="613"/>
                  </a:cubicBezTo>
                  <a:cubicBezTo>
                    <a:pt x="242" y="622"/>
                    <a:pt x="262" y="615"/>
                    <a:pt x="265" y="625"/>
                  </a:cubicBezTo>
                  <a:cubicBezTo>
                    <a:pt x="269" y="636"/>
                    <a:pt x="246" y="651"/>
                    <a:pt x="255" y="658"/>
                  </a:cubicBezTo>
                  <a:cubicBezTo>
                    <a:pt x="260" y="663"/>
                    <a:pt x="269" y="652"/>
                    <a:pt x="275" y="654"/>
                  </a:cubicBezTo>
                  <a:cubicBezTo>
                    <a:pt x="290" y="661"/>
                    <a:pt x="288" y="698"/>
                    <a:pt x="297" y="721"/>
                  </a:cubicBezTo>
                  <a:cubicBezTo>
                    <a:pt x="300" y="729"/>
                    <a:pt x="304" y="735"/>
                    <a:pt x="311" y="738"/>
                  </a:cubicBezTo>
                  <a:cubicBezTo>
                    <a:pt x="356" y="759"/>
                    <a:pt x="414" y="720"/>
                    <a:pt x="457" y="719"/>
                  </a:cubicBezTo>
                  <a:cubicBezTo>
                    <a:pt x="481" y="718"/>
                    <a:pt x="509" y="761"/>
                    <a:pt x="529" y="758"/>
                  </a:cubicBezTo>
                  <a:cubicBezTo>
                    <a:pt x="536" y="758"/>
                    <a:pt x="634" y="678"/>
                    <a:pt x="637" y="662"/>
                  </a:cubicBezTo>
                  <a:cubicBezTo>
                    <a:pt x="643" y="633"/>
                    <a:pt x="597" y="637"/>
                    <a:pt x="635" y="613"/>
                  </a:cubicBezTo>
                  <a:cubicBezTo>
                    <a:pt x="646" y="607"/>
                    <a:pt x="728" y="548"/>
                    <a:pt x="736" y="556"/>
                  </a:cubicBezTo>
                  <a:cubicBezTo>
                    <a:pt x="740" y="560"/>
                    <a:pt x="735" y="568"/>
                    <a:pt x="734" y="575"/>
                  </a:cubicBezTo>
                  <a:cubicBezTo>
                    <a:pt x="733" y="592"/>
                    <a:pt x="719" y="632"/>
                    <a:pt x="722" y="646"/>
                  </a:cubicBezTo>
                  <a:cubicBezTo>
                    <a:pt x="731" y="679"/>
                    <a:pt x="827" y="734"/>
                    <a:pt x="827" y="738"/>
                  </a:cubicBezTo>
                  <a:cubicBezTo>
                    <a:pt x="825" y="752"/>
                    <a:pt x="801" y="757"/>
                    <a:pt x="803" y="770"/>
                  </a:cubicBezTo>
                  <a:cubicBezTo>
                    <a:pt x="834" y="789"/>
                    <a:pt x="834" y="789"/>
                    <a:pt x="834" y="789"/>
                  </a:cubicBezTo>
                  <a:cubicBezTo>
                    <a:pt x="843" y="801"/>
                    <a:pt x="837" y="857"/>
                    <a:pt x="865" y="850"/>
                  </a:cubicBezTo>
                  <a:cubicBezTo>
                    <a:pt x="904" y="840"/>
                    <a:pt x="865" y="798"/>
                    <a:pt x="864" y="786"/>
                  </a:cubicBezTo>
                  <a:cubicBezTo>
                    <a:pt x="861" y="730"/>
                    <a:pt x="953" y="695"/>
                    <a:pt x="971" y="652"/>
                  </a:cubicBezTo>
                  <a:cubicBezTo>
                    <a:pt x="975" y="640"/>
                    <a:pt x="970" y="612"/>
                    <a:pt x="970" y="599"/>
                  </a:cubicBezTo>
                  <a:cubicBezTo>
                    <a:pt x="970" y="593"/>
                    <a:pt x="967" y="586"/>
                    <a:pt x="970" y="582"/>
                  </a:cubicBezTo>
                  <a:cubicBezTo>
                    <a:pt x="992" y="549"/>
                    <a:pt x="1004" y="593"/>
                    <a:pt x="1008" y="594"/>
                  </a:cubicBezTo>
                  <a:cubicBezTo>
                    <a:pt x="1016" y="595"/>
                    <a:pt x="1018" y="569"/>
                    <a:pt x="1025" y="575"/>
                  </a:cubicBezTo>
                  <a:cubicBezTo>
                    <a:pt x="1053" y="601"/>
                    <a:pt x="1009" y="650"/>
                    <a:pt x="1061" y="671"/>
                  </a:cubicBezTo>
                  <a:cubicBezTo>
                    <a:pt x="1090" y="683"/>
                    <a:pt x="1125" y="626"/>
                    <a:pt x="1161" y="649"/>
                  </a:cubicBezTo>
                  <a:cubicBezTo>
                    <a:pt x="1177" y="659"/>
                    <a:pt x="1170" y="715"/>
                    <a:pt x="1186" y="722"/>
                  </a:cubicBezTo>
                  <a:cubicBezTo>
                    <a:pt x="1191" y="725"/>
                    <a:pt x="1196" y="719"/>
                    <a:pt x="1201" y="717"/>
                  </a:cubicBezTo>
                  <a:cubicBezTo>
                    <a:pt x="1240" y="704"/>
                    <a:pt x="1205" y="702"/>
                    <a:pt x="1206" y="675"/>
                  </a:cubicBezTo>
                  <a:cubicBezTo>
                    <a:pt x="1206" y="675"/>
                    <a:pt x="1225" y="643"/>
                    <a:pt x="1225" y="643"/>
                  </a:cubicBezTo>
                  <a:cubicBezTo>
                    <a:pt x="1224" y="631"/>
                    <a:pt x="1165" y="585"/>
                    <a:pt x="1216" y="557"/>
                  </a:cubicBezTo>
                  <a:cubicBezTo>
                    <a:pt x="1269" y="528"/>
                    <a:pt x="1260" y="619"/>
                    <a:pt x="1312" y="604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30" y="557"/>
                    <a:pt x="1294" y="562"/>
                    <a:pt x="1300" y="539"/>
                  </a:cubicBezTo>
                  <a:cubicBezTo>
                    <a:pt x="1308" y="513"/>
                    <a:pt x="1325" y="492"/>
                    <a:pt x="1333" y="463"/>
                  </a:cubicBezTo>
                  <a:cubicBezTo>
                    <a:pt x="1329" y="453"/>
                    <a:pt x="1351" y="416"/>
                    <a:pt x="1321" y="4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4968875" y="2035175"/>
              <a:ext cx="466725" cy="261938"/>
            </a:xfrm>
            <a:custGeom>
              <a:avLst/>
              <a:gdLst>
                <a:gd name="T0" fmla="*/ 95 w 1750"/>
                <a:gd name="T1" fmla="*/ 800 h 988"/>
                <a:gd name="T2" fmla="*/ 426 w 1750"/>
                <a:gd name="T3" fmla="*/ 737 h 988"/>
                <a:gd name="T4" fmla="*/ 511 w 1750"/>
                <a:gd name="T5" fmla="*/ 761 h 988"/>
                <a:gd name="T6" fmla="*/ 609 w 1750"/>
                <a:gd name="T7" fmla="*/ 743 h 988"/>
                <a:gd name="T8" fmla="*/ 761 w 1750"/>
                <a:gd name="T9" fmla="*/ 763 h 988"/>
                <a:gd name="T10" fmla="*/ 860 w 1750"/>
                <a:gd name="T11" fmla="*/ 751 h 988"/>
                <a:gd name="T12" fmla="*/ 1001 w 1750"/>
                <a:gd name="T13" fmla="*/ 784 h 988"/>
                <a:gd name="T14" fmla="*/ 1093 w 1750"/>
                <a:gd name="T15" fmla="*/ 787 h 988"/>
                <a:gd name="T16" fmla="*/ 1129 w 1750"/>
                <a:gd name="T17" fmla="*/ 789 h 988"/>
                <a:gd name="T18" fmla="*/ 1489 w 1750"/>
                <a:gd name="T19" fmla="*/ 884 h 988"/>
                <a:gd name="T20" fmla="*/ 1538 w 1750"/>
                <a:gd name="T21" fmla="*/ 886 h 988"/>
                <a:gd name="T22" fmla="*/ 1579 w 1750"/>
                <a:gd name="T23" fmla="*/ 892 h 988"/>
                <a:gd name="T24" fmla="*/ 1638 w 1750"/>
                <a:gd name="T25" fmla="*/ 794 h 988"/>
                <a:gd name="T26" fmla="*/ 1694 w 1750"/>
                <a:gd name="T27" fmla="*/ 596 h 988"/>
                <a:gd name="T28" fmla="*/ 1671 w 1750"/>
                <a:gd name="T29" fmla="*/ 564 h 988"/>
                <a:gd name="T30" fmla="*/ 1633 w 1750"/>
                <a:gd name="T31" fmla="*/ 506 h 988"/>
                <a:gd name="T32" fmla="*/ 1570 w 1750"/>
                <a:gd name="T33" fmla="*/ 464 h 988"/>
                <a:gd name="T34" fmla="*/ 1571 w 1750"/>
                <a:gd name="T35" fmla="*/ 355 h 988"/>
                <a:gd name="T36" fmla="*/ 1520 w 1750"/>
                <a:gd name="T37" fmla="*/ 230 h 988"/>
                <a:gd name="T38" fmla="*/ 1367 w 1750"/>
                <a:gd name="T39" fmla="*/ 161 h 988"/>
                <a:gd name="T40" fmla="*/ 1162 w 1750"/>
                <a:gd name="T41" fmla="*/ 117 h 988"/>
                <a:gd name="T42" fmla="*/ 1145 w 1750"/>
                <a:gd name="T43" fmla="*/ 89 h 988"/>
                <a:gd name="T44" fmla="*/ 1093 w 1750"/>
                <a:gd name="T45" fmla="*/ 61 h 988"/>
                <a:gd name="T46" fmla="*/ 986 w 1750"/>
                <a:gd name="T47" fmla="*/ 7 h 988"/>
                <a:gd name="T48" fmla="*/ 941 w 1750"/>
                <a:gd name="T49" fmla="*/ 17 h 988"/>
                <a:gd name="T50" fmla="*/ 762 w 1750"/>
                <a:gd name="T51" fmla="*/ 108 h 988"/>
                <a:gd name="T52" fmla="*/ 799 w 1750"/>
                <a:gd name="T53" fmla="*/ 365 h 988"/>
                <a:gd name="T54" fmla="*/ 593 w 1750"/>
                <a:gd name="T55" fmla="*/ 457 h 988"/>
                <a:gd name="T56" fmla="*/ 502 w 1750"/>
                <a:gd name="T57" fmla="*/ 324 h 988"/>
                <a:gd name="T58" fmla="*/ 373 w 1750"/>
                <a:gd name="T59" fmla="*/ 173 h 988"/>
                <a:gd name="T60" fmla="*/ 236 w 1750"/>
                <a:gd name="T61" fmla="*/ 238 h 988"/>
                <a:gd name="T62" fmla="*/ 93 w 1750"/>
                <a:gd name="T63" fmla="*/ 493 h 988"/>
                <a:gd name="T64" fmla="*/ 20 w 1750"/>
                <a:gd name="T65" fmla="*/ 575 h 988"/>
                <a:gd name="T66" fmla="*/ 6 w 1750"/>
                <a:gd name="T67" fmla="*/ 678 h 988"/>
                <a:gd name="T68" fmla="*/ 13 w 1750"/>
                <a:gd name="T69" fmla="*/ 688 h 988"/>
                <a:gd name="T70" fmla="*/ 13 w 1750"/>
                <a:gd name="T71" fmla="*/ 688 h 988"/>
                <a:gd name="T72" fmla="*/ 10 w 1750"/>
                <a:gd name="T73" fmla="*/ 692 h 988"/>
                <a:gd name="T74" fmla="*/ 24 w 1750"/>
                <a:gd name="T75" fmla="*/ 8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0" h="988">
                  <a:moveTo>
                    <a:pt x="60" y="862"/>
                  </a:moveTo>
                  <a:cubicBezTo>
                    <a:pt x="77" y="852"/>
                    <a:pt x="79" y="813"/>
                    <a:pt x="95" y="800"/>
                  </a:cubicBezTo>
                  <a:cubicBezTo>
                    <a:pt x="128" y="770"/>
                    <a:pt x="233" y="725"/>
                    <a:pt x="279" y="721"/>
                  </a:cubicBezTo>
                  <a:cubicBezTo>
                    <a:pt x="327" y="716"/>
                    <a:pt x="379" y="744"/>
                    <a:pt x="426" y="737"/>
                  </a:cubicBezTo>
                  <a:cubicBezTo>
                    <a:pt x="437" y="735"/>
                    <a:pt x="459" y="712"/>
                    <a:pt x="469" y="715"/>
                  </a:cubicBezTo>
                  <a:cubicBezTo>
                    <a:pt x="482" y="718"/>
                    <a:pt x="493" y="767"/>
                    <a:pt x="511" y="761"/>
                  </a:cubicBezTo>
                  <a:cubicBezTo>
                    <a:pt x="511" y="761"/>
                    <a:pt x="529" y="733"/>
                    <a:pt x="529" y="733"/>
                  </a:cubicBezTo>
                  <a:cubicBezTo>
                    <a:pt x="559" y="711"/>
                    <a:pt x="581" y="743"/>
                    <a:pt x="609" y="743"/>
                  </a:cubicBezTo>
                  <a:cubicBezTo>
                    <a:pt x="626" y="744"/>
                    <a:pt x="643" y="727"/>
                    <a:pt x="660" y="727"/>
                  </a:cubicBezTo>
                  <a:cubicBezTo>
                    <a:pt x="693" y="728"/>
                    <a:pt x="728" y="765"/>
                    <a:pt x="761" y="763"/>
                  </a:cubicBezTo>
                  <a:cubicBezTo>
                    <a:pt x="775" y="763"/>
                    <a:pt x="790" y="740"/>
                    <a:pt x="804" y="741"/>
                  </a:cubicBezTo>
                  <a:cubicBezTo>
                    <a:pt x="825" y="742"/>
                    <a:pt x="834" y="773"/>
                    <a:pt x="860" y="751"/>
                  </a:cubicBezTo>
                  <a:cubicBezTo>
                    <a:pt x="879" y="735"/>
                    <a:pt x="897" y="675"/>
                    <a:pt x="931" y="678"/>
                  </a:cubicBezTo>
                  <a:cubicBezTo>
                    <a:pt x="967" y="682"/>
                    <a:pt x="960" y="774"/>
                    <a:pt x="1001" y="784"/>
                  </a:cubicBezTo>
                  <a:cubicBezTo>
                    <a:pt x="1001" y="784"/>
                    <a:pt x="1038" y="785"/>
                    <a:pt x="1038" y="785"/>
                  </a:cubicBezTo>
                  <a:cubicBezTo>
                    <a:pt x="1056" y="786"/>
                    <a:pt x="1074" y="787"/>
                    <a:pt x="1093" y="787"/>
                  </a:cubicBezTo>
                  <a:cubicBezTo>
                    <a:pt x="1099" y="788"/>
                    <a:pt x="1105" y="788"/>
                    <a:pt x="1111" y="788"/>
                  </a:cubicBezTo>
                  <a:cubicBezTo>
                    <a:pt x="1117" y="788"/>
                    <a:pt x="1124" y="786"/>
                    <a:pt x="1129" y="789"/>
                  </a:cubicBezTo>
                  <a:cubicBezTo>
                    <a:pt x="1177" y="811"/>
                    <a:pt x="1281" y="949"/>
                    <a:pt x="1339" y="965"/>
                  </a:cubicBezTo>
                  <a:cubicBezTo>
                    <a:pt x="1423" y="988"/>
                    <a:pt x="1435" y="878"/>
                    <a:pt x="1489" y="884"/>
                  </a:cubicBezTo>
                  <a:cubicBezTo>
                    <a:pt x="1499" y="885"/>
                    <a:pt x="1514" y="910"/>
                    <a:pt x="1524" y="908"/>
                  </a:cubicBezTo>
                  <a:cubicBezTo>
                    <a:pt x="1524" y="908"/>
                    <a:pt x="1538" y="886"/>
                    <a:pt x="1538" y="886"/>
                  </a:cubicBezTo>
                  <a:cubicBezTo>
                    <a:pt x="1544" y="884"/>
                    <a:pt x="1551" y="888"/>
                    <a:pt x="1558" y="889"/>
                  </a:cubicBezTo>
                  <a:cubicBezTo>
                    <a:pt x="1565" y="890"/>
                    <a:pt x="1572" y="891"/>
                    <a:pt x="1579" y="892"/>
                  </a:cubicBezTo>
                  <a:cubicBezTo>
                    <a:pt x="1585" y="892"/>
                    <a:pt x="1593" y="898"/>
                    <a:pt x="1599" y="894"/>
                  </a:cubicBezTo>
                  <a:cubicBezTo>
                    <a:pt x="1600" y="893"/>
                    <a:pt x="1626" y="811"/>
                    <a:pt x="1638" y="794"/>
                  </a:cubicBezTo>
                  <a:cubicBezTo>
                    <a:pt x="1658" y="765"/>
                    <a:pt x="1705" y="752"/>
                    <a:pt x="1724" y="721"/>
                  </a:cubicBezTo>
                  <a:cubicBezTo>
                    <a:pt x="1750" y="677"/>
                    <a:pt x="1704" y="634"/>
                    <a:pt x="1694" y="596"/>
                  </a:cubicBezTo>
                  <a:cubicBezTo>
                    <a:pt x="1694" y="596"/>
                    <a:pt x="1699" y="575"/>
                    <a:pt x="1699" y="575"/>
                  </a:cubicBezTo>
                  <a:cubicBezTo>
                    <a:pt x="1693" y="567"/>
                    <a:pt x="1677" y="572"/>
                    <a:pt x="1671" y="564"/>
                  </a:cubicBezTo>
                  <a:cubicBezTo>
                    <a:pt x="1671" y="564"/>
                    <a:pt x="1659" y="524"/>
                    <a:pt x="1659" y="524"/>
                  </a:cubicBezTo>
                  <a:cubicBezTo>
                    <a:pt x="1653" y="515"/>
                    <a:pt x="1640" y="514"/>
                    <a:pt x="1633" y="506"/>
                  </a:cubicBezTo>
                  <a:cubicBezTo>
                    <a:pt x="1619" y="489"/>
                    <a:pt x="1653" y="463"/>
                    <a:pt x="1620" y="453"/>
                  </a:cubicBezTo>
                  <a:cubicBezTo>
                    <a:pt x="1606" y="448"/>
                    <a:pt x="1579" y="467"/>
                    <a:pt x="1570" y="464"/>
                  </a:cubicBezTo>
                  <a:cubicBezTo>
                    <a:pt x="1569" y="464"/>
                    <a:pt x="1595" y="382"/>
                    <a:pt x="1593" y="373"/>
                  </a:cubicBezTo>
                  <a:cubicBezTo>
                    <a:pt x="1593" y="373"/>
                    <a:pt x="1571" y="355"/>
                    <a:pt x="1571" y="355"/>
                  </a:cubicBezTo>
                  <a:cubicBezTo>
                    <a:pt x="1573" y="343"/>
                    <a:pt x="1632" y="304"/>
                    <a:pt x="1598" y="270"/>
                  </a:cubicBezTo>
                  <a:cubicBezTo>
                    <a:pt x="1582" y="253"/>
                    <a:pt x="1531" y="250"/>
                    <a:pt x="1520" y="230"/>
                  </a:cubicBezTo>
                  <a:cubicBezTo>
                    <a:pt x="1500" y="193"/>
                    <a:pt x="1534" y="187"/>
                    <a:pt x="1478" y="193"/>
                  </a:cubicBezTo>
                  <a:cubicBezTo>
                    <a:pt x="1471" y="209"/>
                    <a:pt x="1381" y="160"/>
                    <a:pt x="1367" y="161"/>
                  </a:cubicBezTo>
                  <a:cubicBezTo>
                    <a:pt x="1340" y="165"/>
                    <a:pt x="1317" y="215"/>
                    <a:pt x="1290" y="216"/>
                  </a:cubicBezTo>
                  <a:cubicBezTo>
                    <a:pt x="1279" y="216"/>
                    <a:pt x="1168" y="126"/>
                    <a:pt x="1162" y="117"/>
                  </a:cubicBezTo>
                  <a:cubicBezTo>
                    <a:pt x="1164" y="89"/>
                    <a:pt x="1164" y="89"/>
                    <a:pt x="1164" y="89"/>
                  </a:cubicBezTo>
                  <a:cubicBezTo>
                    <a:pt x="1159" y="85"/>
                    <a:pt x="1151" y="89"/>
                    <a:pt x="1145" y="89"/>
                  </a:cubicBezTo>
                  <a:cubicBezTo>
                    <a:pt x="1145" y="89"/>
                    <a:pt x="1106" y="87"/>
                    <a:pt x="1106" y="87"/>
                  </a:cubicBezTo>
                  <a:cubicBezTo>
                    <a:pt x="1098" y="82"/>
                    <a:pt x="1102" y="64"/>
                    <a:pt x="1093" y="61"/>
                  </a:cubicBezTo>
                  <a:cubicBezTo>
                    <a:pt x="1083" y="57"/>
                    <a:pt x="1073" y="72"/>
                    <a:pt x="1063" y="69"/>
                  </a:cubicBezTo>
                  <a:cubicBezTo>
                    <a:pt x="1040" y="64"/>
                    <a:pt x="1015" y="0"/>
                    <a:pt x="986" y="7"/>
                  </a:cubicBezTo>
                  <a:cubicBezTo>
                    <a:pt x="978" y="9"/>
                    <a:pt x="990" y="35"/>
                    <a:pt x="984" y="41"/>
                  </a:cubicBezTo>
                  <a:cubicBezTo>
                    <a:pt x="974" y="51"/>
                    <a:pt x="963" y="9"/>
                    <a:pt x="941" y="17"/>
                  </a:cubicBezTo>
                  <a:cubicBezTo>
                    <a:pt x="895" y="31"/>
                    <a:pt x="799" y="106"/>
                    <a:pt x="766" y="108"/>
                  </a:cubicBezTo>
                  <a:cubicBezTo>
                    <a:pt x="762" y="108"/>
                    <a:pt x="762" y="108"/>
                    <a:pt x="762" y="108"/>
                  </a:cubicBezTo>
                  <a:cubicBezTo>
                    <a:pt x="761" y="115"/>
                    <a:pt x="759" y="122"/>
                    <a:pt x="759" y="129"/>
                  </a:cubicBezTo>
                  <a:cubicBezTo>
                    <a:pt x="757" y="200"/>
                    <a:pt x="828" y="289"/>
                    <a:pt x="799" y="365"/>
                  </a:cubicBezTo>
                  <a:cubicBezTo>
                    <a:pt x="787" y="396"/>
                    <a:pt x="678" y="485"/>
                    <a:pt x="646" y="482"/>
                  </a:cubicBezTo>
                  <a:cubicBezTo>
                    <a:pt x="615" y="479"/>
                    <a:pt x="617" y="468"/>
                    <a:pt x="593" y="457"/>
                  </a:cubicBezTo>
                  <a:cubicBezTo>
                    <a:pt x="571" y="447"/>
                    <a:pt x="552" y="456"/>
                    <a:pt x="537" y="432"/>
                  </a:cubicBezTo>
                  <a:cubicBezTo>
                    <a:pt x="518" y="402"/>
                    <a:pt x="524" y="351"/>
                    <a:pt x="502" y="324"/>
                  </a:cubicBezTo>
                  <a:cubicBezTo>
                    <a:pt x="493" y="314"/>
                    <a:pt x="469" y="315"/>
                    <a:pt x="458" y="306"/>
                  </a:cubicBezTo>
                  <a:cubicBezTo>
                    <a:pt x="414" y="268"/>
                    <a:pt x="366" y="236"/>
                    <a:pt x="373" y="173"/>
                  </a:cubicBezTo>
                  <a:cubicBezTo>
                    <a:pt x="373" y="167"/>
                    <a:pt x="362" y="175"/>
                    <a:pt x="357" y="177"/>
                  </a:cubicBezTo>
                  <a:cubicBezTo>
                    <a:pt x="313" y="188"/>
                    <a:pt x="279" y="225"/>
                    <a:pt x="236" y="238"/>
                  </a:cubicBezTo>
                  <a:cubicBezTo>
                    <a:pt x="214" y="244"/>
                    <a:pt x="190" y="235"/>
                    <a:pt x="170" y="253"/>
                  </a:cubicBezTo>
                  <a:cubicBezTo>
                    <a:pt x="81" y="333"/>
                    <a:pt x="129" y="429"/>
                    <a:pt x="93" y="493"/>
                  </a:cubicBezTo>
                  <a:cubicBezTo>
                    <a:pt x="78" y="521"/>
                    <a:pt x="33" y="530"/>
                    <a:pt x="20" y="555"/>
                  </a:cubicBezTo>
                  <a:cubicBezTo>
                    <a:pt x="17" y="561"/>
                    <a:pt x="20" y="569"/>
                    <a:pt x="20" y="575"/>
                  </a:cubicBezTo>
                  <a:cubicBezTo>
                    <a:pt x="20" y="582"/>
                    <a:pt x="20" y="589"/>
                    <a:pt x="21" y="596"/>
                  </a:cubicBezTo>
                  <a:cubicBezTo>
                    <a:pt x="21" y="618"/>
                    <a:pt x="0" y="659"/>
                    <a:pt x="6" y="678"/>
                  </a:cubicBezTo>
                  <a:cubicBezTo>
                    <a:pt x="7" y="682"/>
                    <a:pt x="9" y="685"/>
                    <a:pt x="12" y="688"/>
                  </a:cubicBezTo>
                  <a:cubicBezTo>
                    <a:pt x="12" y="688"/>
                    <a:pt x="13" y="688"/>
                    <a:pt x="13" y="688"/>
                  </a:cubicBezTo>
                  <a:cubicBezTo>
                    <a:pt x="23" y="699"/>
                    <a:pt x="41" y="710"/>
                    <a:pt x="30" y="732"/>
                  </a:cubicBezTo>
                  <a:cubicBezTo>
                    <a:pt x="24" y="746"/>
                    <a:pt x="17" y="696"/>
                    <a:pt x="13" y="688"/>
                  </a:cubicBezTo>
                  <a:cubicBezTo>
                    <a:pt x="13" y="688"/>
                    <a:pt x="12" y="688"/>
                    <a:pt x="12" y="688"/>
                  </a:cubicBezTo>
                  <a:cubicBezTo>
                    <a:pt x="11" y="687"/>
                    <a:pt x="11" y="688"/>
                    <a:pt x="10" y="692"/>
                  </a:cubicBezTo>
                  <a:cubicBezTo>
                    <a:pt x="7" y="709"/>
                    <a:pt x="11" y="787"/>
                    <a:pt x="17" y="861"/>
                  </a:cubicBezTo>
                  <a:cubicBezTo>
                    <a:pt x="24" y="862"/>
                    <a:pt x="24" y="862"/>
                    <a:pt x="24" y="862"/>
                  </a:cubicBezTo>
                  <a:cubicBezTo>
                    <a:pt x="24" y="862"/>
                    <a:pt x="60" y="862"/>
                    <a:pt x="60" y="86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968875" y="2035175"/>
              <a:ext cx="466725" cy="261938"/>
            </a:xfrm>
            <a:custGeom>
              <a:avLst/>
              <a:gdLst>
                <a:gd name="T0" fmla="*/ 95 w 1750"/>
                <a:gd name="T1" fmla="*/ 800 h 988"/>
                <a:gd name="T2" fmla="*/ 426 w 1750"/>
                <a:gd name="T3" fmla="*/ 737 h 988"/>
                <a:gd name="T4" fmla="*/ 511 w 1750"/>
                <a:gd name="T5" fmla="*/ 761 h 988"/>
                <a:gd name="T6" fmla="*/ 609 w 1750"/>
                <a:gd name="T7" fmla="*/ 743 h 988"/>
                <a:gd name="T8" fmla="*/ 761 w 1750"/>
                <a:gd name="T9" fmla="*/ 763 h 988"/>
                <a:gd name="T10" fmla="*/ 860 w 1750"/>
                <a:gd name="T11" fmla="*/ 751 h 988"/>
                <a:gd name="T12" fmla="*/ 1001 w 1750"/>
                <a:gd name="T13" fmla="*/ 784 h 988"/>
                <a:gd name="T14" fmla="*/ 1093 w 1750"/>
                <a:gd name="T15" fmla="*/ 787 h 988"/>
                <a:gd name="T16" fmla="*/ 1129 w 1750"/>
                <a:gd name="T17" fmla="*/ 789 h 988"/>
                <a:gd name="T18" fmla="*/ 1489 w 1750"/>
                <a:gd name="T19" fmla="*/ 884 h 988"/>
                <a:gd name="T20" fmla="*/ 1538 w 1750"/>
                <a:gd name="T21" fmla="*/ 886 h 988"/>
                <a:gd name="T22" fmla="*/ 1579 w 1750"/>
                <a:gd name="T23" fmla="*/ 892 h 988"/>
                <a:gd name="T24" fmla="*/ 1638 w 1750"/>
                <a:gd name="T25" fmla="*/ 794 h 988"/>
                <a:gd name="T26" fmla="*/ 1694 w 1750"/>
                <a:gd name="T27" fmla="*/ 596 h 988"/>
                <a:gd name="T28" fmla="*/ 1671 w 1750"/>
                <a:gd name="T29" fmla="*/ 564 h 988"/>
                <a:gd name="T30" fmla="*/ 1633 w 1750"/>
                <a:gd name="T31" fmla="*/ 506 h 988"/>
                <a:gd name="T32" fmla="*/ 1570 w 1750"/>
                <a:gd name="T33" fmla="*/ 464 h 988"/>
                <a:gd name="T34" fmla="*/ 1571 w 1750"/>
                <a:gd name="T35" fmla="*/ 355 h 988"/>
                <a:gd name="T36" fmla="*/ 1520 w 1750"/>
                <a:gd name="T37" fmla="*/ 230 h 988"/>
                <a:gd name="T38" fmla="*/ 1367 w 1750"/>
                <a:gd name="T39" fmla="*/ 161 h 988"/>
                <a:gd name="T40" fmla="*/ 1162 w 1750"/>
                <a:gd name="T41" fmla="*/ 117 h 988"/>
                <a:gd name="T42" fmla="*/ 1145 w 1750"/>
                <a:gd name="T43" fmla="*/ 89 h 988"/>
                <a:gd name="T44" fmla="*/ 1093 w 1750"/>
                <a:gd name="T45" fmla="*/ 61 h 988"/>
                <a:gd name="T46" fmla="*/ 986 w 1750"/>
                <a:gd name="T47" fmla="*/ 7 h 988"/>
                <a:gd name="T48" fmla="*/ 941 w 1750"/>
                <a:gd name="T49" fmla="*/ 17 h 988"/>
                <a:gd name="T50" fmla="*/ 762 w 1750"/>
                <a:gd name="T51" fmla="*/ 108 h 988"/>
                <a:gd name="T52" fmla="*/ 799 w 1750"/>
                <a:gd name="T53" fmla="*/ 365 h 988"/>
                <a:gd name="T54" fmla="*/ 593 w 1750"/>
                <a:gd name="T55" fmla="*/ 457 h 988"/>
                <a:gd name="T56" fmla="*/ 502 w 1750"/>
                <a:gd name="T57" fmla="*/ 324 h 988"/>
                <a:gd name="T58" fmla="*/ 373 w 1750"/>
                <a:gd name="T59" fmla="*/ 173 h 988"/>
                <a:gd name="T60" fmla="*/ 236 w 1750"/>
                <a:gd name="T61" fmla="*/ 238 h 988"/>
                <a:gd name="T62" fmla="*/ 93 w 1750"/>
                <a:gd name="T63" fmla="*/ 493 h 988"/>
                <a:gd name="T64" fmla="*/ 20 w 1750"/>
                <a:gd name="T65" fmla="*/ 575 h 988"/>
                <a:gd name="T66" fmla="*/ 6 w 1750"/>
                <a:gd name="T67" fmla="*/ 678 h 988"/>
                <a:gd name="T68" fmla="*/ 13 w 1750"/>
                <a:gd name="T69" fmla="*/ 688 h 988"/>
                <a:gd name="T70" fmla="*/ 13 w 1750"/>
                <a:gd name="T71" fmla="*/ 688 h 988"/>
                <a:gd name="T72" fmla="*/ 10 w 1750"/>
                <a:gd name="T73" fmla="*/ 692 h 988"/>
                <a:gd name="T74" fmla="*/ 24 w 1750"/>
                <a:gd name="T75" fmla="*/ 8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0" h="988">
                  <a:moveTo>
                    <a:pt x="60" y="862"/>
                  </a:moveTo>
                  <a:cubicBezTo>
                    <a:pt x="77" y="852"/>
                    <a:pt x="79" y="813"/>
                    <a:pt x="95" y="800"/>
                  </a:cubicBezTo>
                  <a:cubicBezTo>
                    <a:pt x="128" y="770"/>
                    <a:pt x="233" y="725"/>
                    <a:pt x="279" y="721"/>
                  </a:cubicBezTo>
                  <a:cubicBezTo>
                    <a:pt x="327" y="716"/>
                    <a:pt x="379" y="744"/>
                    <a:pt x="426" y="737"/>
                  </a:cubicBezTo>
                  <a:cubicBezTo>
                    <a:pt x="437" y="735"/>
                    <a:pt x="459" y="712"/>
                    <a:pt x="469" y="715"/>
                  </a:cubicBezTo>
                  <a:cubicBezTo>
                    <a:pt x="482" y="718"/>
                    <a:pt x="493" y="767"/>
                    <a:pt x="511" y="761"/>
                  </a:cubicBezTo>
                  <a:cubicBezTo>
                    <a:pt x="511" y="761"/>
                    <a:pt x="529" y="733"/>
                    <a:pt x="529" y="733"/>
                  </a:cubicBezTo>
                  <a:cubicBezTo>
                    <a:pt x="559" y="711"/>
                    <a:pt x="581" y="743"/>
                    <a:pt x="609" y="743"/>
                  </a:cubicBezTo>
                  <a:cubicBezTo>
                    <a:pt x="626" y="744"/>
                    <a:pt x="643" y="727"/>
                    <a:pt x="660" y="727"/>
                  </a:cubicBezTo>
                  <a:cubicBezTo>
                    <a:pt x="693" y="728"/>
                    <a:pt x="728" y="765"/>
                    <a:pt x="761" y="763"/>
                  </a:cubicBezTo>
                  <a:cubicBezTo>
                    <a:pt x="775" y="763"/>
                    <a:pt x="790" y="740"/>
                    <a:pt x="804" y="741"/>
                  </a:cubicBezTo>
                  <a:cubicBezTo>
                    <a:pt x="825" y="742"/>
                    <a:pt x="834" y="773"/>
                    <a:pt x="860" y="751"/>
                  </a:cubicBezTo>
                  <a:cubicBezTo>
                    <a:pt x="879" y="735"/>
                    <a:pt x="897" y="675"/>
                    <a:pt x="931" y="678"/>
                  </a:cubicBezTo>
                  <a:cubicBezTo>
                    <a:pt x="967" y="682"/>
                    <a:pt x="960" y="774"/>
                    <a:pt x="1001" y="784"/>
                  </a:cubicBezTo>
                  <a:cubicBezTo>
                    <a:pt x="1001" y="784"/>
                    <a:pt x="1038" y="785"/>
                    <a:pt x="1038" y="785"/>
                  </a:cubicBezTo>
                  <a:cubicBezTo>
                    <a:pt x="1056" y="786"/>
                    <a:pt x="1074" y="787"/>
                    <a:pt x="1093" y="787"/>
                  </a:cubicBezTo>
                  <a:cubicBezTo>
                    <a:pt x="1099" y="788"/>
                    <a:pt x="1105" y="788"/>
                    <a:pt x="1111" y="788"/>
                  </a:cubicBezTo>
                  <a:cubicBezTo>
                    <a:pt x="1117" y="788"/>
                    <a:pt x="1124" y="786"/>
                    <a:pt x="1129" y="789"/>
                  </a:cubicBezTo>
                  <a:cubicBezTo>
                    <a:pt x="1177" y="811"/>
                    <a:pt x="1281" y="949"/>
                    <a:pt x="1339" y="965"/>
                  </a:cubicBezTo>
                  <a:cubicBezTo>
                    <a:pt x="1423" y="988"/>
                    <a:pt x="1435" y="878"/>
                    <a:pt x="1489" y="884"/>
                  </a:cubicBezTo>
                  <a:cubicBezTo>
                    <a:pt x="1499" y="885"/>
                    <a:pt x="1514" y="910"/>
                    <a:pt x="1524" y="908"/>
                  </a:cubicBezTo>
                  <a:cubicBezTo>
                    <a:pt x="1524" y="908"/>
                    <a:pt x="1538" y="886"/>
                    <a:pt x="1538" y="886"/>
                  </a:cubicBezTo>
                  <a:cubicBezTo>
                    <a:pt x="1544" y="884"/>
                    <a:pt x="1551" y="888"/>
                    <a:pt x="1558" y="889"/>
                  </a:cubicBezTo>
                  <a:cubicBezTo>
                    <a:pt x="1565" y="890"/>
                    <a:pt x="1572" y="891"/>
                    <a:pt x="1579" y="892"/>
                  </a:cubicBezTo>
                  <a:cubicBezTo>
                    <a:pt x="1585" y="892"/>
                    <a:pt x="1593" y="898"/>
                    <a:pt x="1599" y="894"/>
                  </a:cubicBezTo>
                  <a:cubicBezTo>
                    <a:pt x="1600" y="893"/>
                    <a:pt x="1626" y="811"/>
                    <a:pt x="1638" y="794"/>
                  </a:cubicBezTo>
                  <a:cubicBezTo>
                    <a:pt x="1658" y="765"/>
                    <a:pt x="1705" y="752"/>
                    <a:pt x="1724" y="721"/>
                  </a:cubicBezTo>
                  <a:cubicBezTo>
                    <a:pt x="1750" y="677"/>
                    <a:pt x="1704" y="634"/>
                    <a:pt x="1694" y="596"/>
                  </a:cubicBezTo>
                  <a:cubicBezTo>
                    <a:pt x="1694" y="596"/>
                    <a:pt x="1699" y="575"/>
                    <a:pt x="1699" y="575"/>
                  </a:cubicBezTo>
                  <a:cubicBezTo>
                    <a:pt x="1693" y="567"/>
                    <a:pt x="1677" y="572"/>
                    <a:pt x="1671" y="564"/>
                  </a:cubicBezTo>
                  <a:cubicBezTo>
                    <a:pt x="1671" y="564"/>
                    <a:pt x="1659" y="524"/>
                    <a:pt x="1659" y="524"/>
                  </a:cubicBezTo>
                  <a:cubicBezTo>
                    <a:pt x="1653" y="515"/>
                    <a:pt x="1640" y="514"/>
                    <a:pt x="1633" y="506"/>
                  </a:cubicBezTo>
                  <a:cubicBezTo>
                    <a:pt x="1619" y="489"/>
                    <a:pt x="1653" y="463"/>
                    <a:pt x="1620" y="453"/>
                  </a:cubicBezTo>
                  <a:cubicBezTo>
                    <a:pt x="1606" y="448"/>
                    <a:pt x="1579" y="467"/>
                    <a:pt x="1570" y="464"/>
                  </a:cubicBezTo>
                  <a:cubicBezTo>
                    <a:pt x="1569" y="464"/>
                    <a:pt x="1595" y="382"/>
                    <a:pt x="1593" y="373"/>
                  </a:cubicBezTo>
                  <a:cubicBezTo>
                    <a:pt x="1593" y="373"/>
                    <a:pt x="1571" y="355"/>
                    <a:pt x="1571" y="355"/>
                  </a:cubicBezTo>
                  <a:cubicBezTo>
                    <a:pt x="1573" y="343"/>
                    <a:pt x="1632" y="304"/>
                    <a:pt x="1598" y="270"/>
                  </a:cubicBezTo>
                  <a:cubicBezTo>
                    <a:pt x="1582" y="253"/>
                    <a:pt x="1531" y="250"/>
                    <a:pt x="1520" y="230"/>
                  </a:cubicBezTo>
                  <a:cubicBezTo>
                    <a:pt x="1500" y="193"/>
                    <a:pt x="1534" y="187"/>
                    <a:pt x="1478" y="193"/>
                  </a:cubicBezTo>
                  <a:cubicBezTo>
                    <a:pt x="1471" y="209"/>
                    <a:pt x="1381" y="160"/>
                    <a:pt x="1367" y="161"/>
                  </a:cubicBezTo>
                  <a:cubicBezTo>
                    <a:pt x="1340" y="165"/>
                    <a:pt x="1317" y="215"/>
                    <a:pt x="1290" y="216"/>
                  </a:cubicBezTo>
                  <a:cubicBezTo>
                    <a:pt x="1279" y="216"/>
                    <a:pt x="1168" y="126"/>
                    <a:pt x="1162" y="117"/>
                  </a:cubicBezTo>
                  <a:cubicBezTo>
                    <a:pt x="1164" y="89"/>
                    <a:pt x="1164" y="89"/>
                    <a:pt x="1164" y="89"/>
                  </a:cubicBezTo>
                  <a:cubicBezTo>
                    <a:pt x="1159" y="85"/>
                    <a:pt x="1151" y="89"/>
                    <a:pt x="1145" y="89"/>
                  </a:cubicBezTo>
                  <a:cubicBezTo>
                    <a:pt x="1145" y="89"/>
                    <a:pt x="1106" y="87"/>
                    <a:pt x="1106" y="87"/>
                  </a:cubicBezTo>
                  <a:cubicBezTo>
                    <a:pt x="1098" y="82"/>
                    <a:pt x="1102" y="64"/>
                    <a:pt x="1093" y="61"/>
                  </a:cubicBezTo>
                  <a:cubicBezTo>
                    <a:pt x="1083" y="57"/>
                    <a:pt x="1073" y="72"/>
                    <a:pt x="1063" y="69"/>
                  </a:cubicBezTo>
                  <a:cubicBezTo>
                    <a:pt x="1040" y="64"/>
                    <a:pt x="1015" y="0"/>
                    <a:pt x="986" y="7"/>
                  </a:cubicBezTo>
                  <a:cubicBezTo>
                    <a:pt x="978" y="9"/>
                    <a:pt x="990" y="35"/>
                    <a:pt x="984" y="41"/>
                  </a:cubicBezTo>
                  <a:cubicBezTo>
                    <a:pt x="974" y="51"/>
                    <a:pt x="963" y="9"/>
                    <a:pt x="941" y="17"/>
                  </a:cubicBezTo>
                  <a:cubicBezTo>
                    <a:pt x="895" y="31"/>
                    <a:pt x="799" y="106"/>
                    <a:pt x="766" y="108"/>
                  </a:cubicBezTo>
                  <a:cubicBezTo>
                    <a:pt x="762" y="108"/>
                    <a:pt x="762" y="108"/>
                    <a:pt x="762" y="108"/>
                  </a:cubicBezTo>
                  <a:cubicBezTo>
                    <a:pt x="761" y="115"/>
                    <a:pt x="759" y="122"/>
                    <a:pt x="759" y="129"/>
                  </a:cubicBezTo>
                  <a:cubicBezTo>
                    <a:pt x="757" y="200"/>
                    <a:pt x="828" y="289"/>
                    <a:pt x="799" y="365"/>
                  </a:cubicBezTo>
                  <a:cubicBezTo>
                    <a:pt x="787" y="396"/>
                    <a:pt x="678" y="485"/>
                    <a:pt x="646" y="482"/>
                  </a:cubicBezTo>
                  <a:cubicBezTo>
                    <a:pt x="615" y="479"/>
                    <a:pt x="617" y="468"/>
                    <a:pt x="593" y="457"/>
                  </a:cubicBezTo>
                  <a:cubicBezTo>
                    <a:pt x="571" y="447"/>
                    <a:pt x="552" y="456"/>
                    <a:pt x="537" y="432"/>
                  </a:cubicBezTo>
                  <a:cubicBezTo>
                    <a:pt x="518" y="402"/>
                    <a:pt x="524" y="351"/>
                    <a:pt x="502" y="324"/>
                  </a:cubicBezTo>
                  <a:cubicBezTo>
                    <a:pt x="493" y="314"/>
                    <a:pt x="469" y="315"/>
                    <a:pt x="458" y="306"/>
                  </a:cubicBezTo>
                  <a:cubicBezTo>
                    <a:pt x="414" y="268"/>
                    <a:pt x="366" y="236"/>
                    <a:pt x="373" y="173"/>
                  </a:cubicBezTo>
                  <a:cubicBezTo>
                    <a:pt x="373" y="167"/>
                    <a:pt x="362" y="175"/>
                    <a:pt x="357" y="177"/>
                  </a:cubicBezTo>
                  <a:cubicBezTo>
                    <a:pt x="313" y="188"/>
                    <a:pt x="279" y="225"/>
                    <a:pt x="236" y="238"/>
                  </a:cubicBezTo>
                  <a:cubicBezTo>
                    <a:pt x="214" y="244"/>
                    <a:pt x="190" y="235"/>
                    <a:pt x="170" y="253"/>
                  </a:cubicBezTo>
                  <a:cubicBezTo>
                    <a:pt x="81" y="333"/>
                    <a:pt x="129" y="429"/>
                    <a:pt x="93" y="493"/>
                  </a:cubicBezTo>
                  <a:cubicBezTo>
                    <a:pt x="78" y="521"/>
                    <a:pt x="33" y="530"/>
                    <a:pt x="20" y="555"/>
                  </a:cubicBezTo>
                  <a:cubicBezTo>
                    <a:pt x="17" y="561"/>
                    <a:pt x="20" y="569"/>
                    <a:pt x="20" y="575"/>
                  </a:cubicBezTo>
                  <a:cubicBezTo>
                    <a:pt x="20" y="582"/>
                    <a:pt x="20" y="589"/>
                    <a:pt x="21" y="596"/>
                  </a:cubicBezTo>
                  <a:cubicBezTo>
                    <a:pt x="21" y="618"/>
                    <a:pt x="0" y="659"/>
                    <a:pt x="6" y="678"/>
                  </a:cubicBezTo>
                  <a:cubicBezTo>
                    <a:pt x="7" y="682"/>
                    <a:pt x="9" y="685"/>
                    <a:pt x="12" y="688"/>
                  </a:cubicBezTo>
                  <a:cubicBezTo>
                    <a:pt x="12" y="688"/>
                    <a:pt x="13" y="688"/>
                    <a:pt x="13" y="688"/>
                  </a:cubicBezTo>
                  <a:cubicBezTo>
                    <a:pt x="23" y="699"/>
                    <a:pt x="41" y="710"/>
                    <a:pt x="30" y="732"/>
                  </a:cubicBezTo>
                  <a:cubicBezTo>
                    <a:pt x="24" y="746"/>
                    <a:pt x="17" y="696"/>
                    <a:pt x="13" y="688"/>
                  </a:cubicBezTo>
                  <a:cubicBezTo>
                    <a:pt x="13" y="688"/>
                    <a:pt x="12" y="688"/>
                    <a:pt x="12" y="688"/>
                  </a:cubicBezTo>
                  <a:cubicBezTo>
                    <a:pt x="11" y="687"/>
                    <a:pt x="11" y="688"/>
                    <a:pt x="10" y="692"/>
                  </a:cubicBezTo>
                  <a:cubicBezTo>
                    <a:pt x="7" y="709"/>
                    <a:pt x="11" y="787"/>
                    <a:pt x="17" y="861"/>
                  </a:cubicBezTo>
                  <a:cubicBezTo>
                    <a:pt x="24" y="862"/>
                    <a:pt x="24" y="862"/>
                    <a:pt x="24" y="862"/>
                  </a:cubicBezTo>
                  <a:cubicBezTo>
                    <a:pt x="24" y="862"/>
                    <a:pt x="60" y="862"/>
                    <a:pt x="60" y="86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505325" y="2395538"/>
              <a:ext cx="698500" cy="644525"/>
            </a:xfrm>
            <a:custGeom>
              <a:avLst/>
              <a:gdLst>
                <a:gd name="T0" fmla="*/ 270 w 2625"/>
                <a:gd name="T1" fmla="*/ 1633 h 2423"/>
                <a:gd name="T2" fmla="*/ 412 w 2625"/>
                <a:gd name="T3" fmla="*/ 1724 h 2423"/>
                <a:gd name="T4" fmla="*/ 451 w 2625"/>
                <a:gd name="T5" fmla="*/ 1754 h 2423"/>
                <a:gd name="T6" fmla="*/ 500 w 2625"/>
                <a:gd name="T7" fmla="*/ 1833 h 2423"/>
                <a:gd name="T8" fmla="*/ 620 w 2625"/>
                <a:gd name="T9" fmla="*/ 1966 h 2423"/>
                <a:gd name="T10" fmla="*/ 657 w 2625"/>
                <a:gd name="T11" fmla="*/ 1937 h 2423"/>
                <a:gd name="T12" fmla="*/ 680 w 2625"/>
                <a:gd name="T13" fmla="*/ 1834 h 2423"/>
                <a:gd name="T14" fmla="*/ 803 w 2625"/>
                <a:gd name="T15" fmla="*/ 1901 h 2423"/>
                <a:gd name="T16" fmla="*/ 897 w 2625"/>
                <a:gd name="T17" fmla="*/ 1890 h 2423"/>
                <a:gd name="T18" fmla="*/ 868 w 2625"/>
                <a:gd name="T19" fmla="*/ 1952 h 2423"/>
                <a:gd name="T20" fmla="*/ 921 w 2625"/>
                <a:gd name="T21" fmla="*/ 2016 h 2423"/>
                <a:gd name="T22" fmla="*/ 1080 w 2625"/>
                <a:gd name="T23" fmla="*/ 2055 h 2423"/>
                <a:gd name="T24" fmla="*/ 1144 w 2625"/>
                <a:gd name="T25" fmla="*/ 2146 h 2423"/>
                <a:gd name="T26" fmla="*/ 1202 w 2625"/>
                <a:gd name="T27" fmla="*/ 2231 h 2423"/>
                <a:gd name="T28" fmla="*/ 1237 w 2625"/>
                <a:gd name="T29" fmla="*/ 2280 h 2423"/>
                <a:gd name="T30" fmla="*/ 1402 w 2625"/>
                <a:gd name="T31" fmla="*/ 2261 h 2423"/>
                <a:gd name="T32" fmla="*/ 1461 w 2625"/>
                <a:gd name="T33" fmla="*/ 2366 h 2423"/>
                <a:gd name="T34" fmla="*/ 1534 w 2625"/>
                <a:gd name="T35" fmla="*/ 2373 h 2423"/>
                <a:gd name="T36" fmla="*/ 1671 w 2625"/>
                <a:gd name="T37" fmla="*/ 2289 h 2423"/>
                <a:gd name="T38" fmla="*/ 1767 w 2625"/>
                <a:gd name="T39" fmla="*/ 2323 h 2423"/>
                <a:gd name="T40" fmla="*/ 1844 w 2625"/>
                <a:gd name="T41" fmla="*/ 2280 h 2423"/>
                <a:gd name="T42" fmla="*/ 1931 w 2625"/>
                <a:gd name="T43" fmla="*/ 2271 h 2423"/>
                <a:gd name="T44" fmla="*/ 2059 w 2625"/>
                <a:gd name="T45" fmla="*/ 2310 h 2423"/>
                <a:gd name="T46" fmla="*/ 2296 w 2625"/>
                <a:gd name="T47" fmla="*/ 2422 h 2423"/>
                <a:gd name="T48" fmla="*/ 2274 w 2625"/>
                <a:gd name="T49" fmla="*/ 2318 h 2423"/>
                <a:gd name="T50" fmla="*/ 2509 w 2625"/>
                <a:gd name="T51" fmla="*/ 1848 h 2423"/>
                <a:gd name="T52" fmla="*/ 2568 w 2625"/>
                <a:gd name="T53" fmla="*/ 1678 h 2423"/>
                <a:gd name="T54" fmla="*/ 2538 w 2625"/>
                <a:gd name="T55" fmla="*/ 1558 h 2423"/>
                <a:gd name="T56" fmla="*/ 2476 w 2625"/>
                <a:gd name="T57" fmla="*/ 1448 h 2423"/>
                <a:gd name="T58" fmla="*/ 2442 w 2625"/>
                <a:gd name="T59" fmla="*/ 1343 h 2423"/>
                <a:gd name="T60" fmla="*/ 2450 w 2625"/>
                <a:gd name="T61" fmla="*/ 1127 h 2423"/>
                <a:gd name="T62" fmla="*/ 2349 w 2625"/>
                <a:gd name="T63" fmla="*/ 1089 h 2423"/>
                <a:gd name="T64" fmla="*/ 2433 w 2625"/>
                <a:gd name="T65" fmla="*/ 933 h 2423"/>
                <a:gd name="T66" fmla="*/ 2391 w 2625"/>
                <a:gd name="T67" fmla="*/ 367 h 2423"/>
                <a:gd name="T68" fmla="*/ 2277 w 2625"/>
                <a:gd name="T69" fmla="*/ 227 h 2423"/>
                <a:gd name="T70" fmla="*/ 2205 w 2625"/>
                <a:gd name="T71" fmla="*/ 200 h 2423"/>
                <a:gd name="T72" fmla="*/ 2205 w 2625"/>
                <a:gd name="T73" fmla="*/ 200 h 2423"/>
                <a:gd name="T74" fmla="*/ 1426 w 2625"/>
                <a:gd name="T75" fmla="*/ 168 h 2423"/>
                <a:gd name="T76" fmla="*/ 1161 w 2625"/>
                <a:gd name="T77" fmla="*/ 176 h 2423"/>
                <a:gd name="T78" fmla="*/ 1138 w 2625"/>
                <a:gd name="T79" fmla="*/ 100 h 2423"/>
                <a:gd name="T80" fmla="*/ 1142 w 2625"/>
                <a:gd name="T81" fmla="*/ 72 h 2423"/>
                <a:gd name="T82" fmla="*/ 1196 w 2625"/>
                <a:gd name="T83" fmla="*/ 73 h 2423"/>
                <a:gd name="T84" fmla="*/ 1106 w 2625"/>
                <a:gd name="T85" fmla="*/ 17 h 2423"/>
                <a:gd name="T86" fmla="*/ 755 w 2625"/>
                <a:gd name="T87" fmla="*/ 103 h 2423"/>
                <a:gd name="T88" fmla="*/ 564 w 2625"/>
                <a:gd name="T89" fmla="*/ 232 h 2423"/>
                <a:gd name="T90" fmla="*/ 468 w 2625"/>
                <a:gd name="T91" fmla="*/ 241 h 2423"/>
                <a:gd name="T92" fmla="*/ 119 w 2625"/>
                <a:gd name="T93" fmla="*/ 351 h 2423"/>
                <a:gd name="T94" fmla="*/ 74 w 2625"/>
                <a:gd name="T95" fmla="*/ 341 h 2423"/>
                <a:gd name="T96" fmla="*/ 106 w 2625"/>
                <a:gd name="T97" fmla="*/ 385 h 2423"/>
                <a:gd name="T98" fmla="*/ 165 w 2625"/>
                <a:gd name="T99" fmla="*/ 393 h 2423"/>
                <a:gd name="T100" fmla="*/ 142 w 2625"/>
                <a:gd name="T101" fmla="*/ 443 h 2423"/>
                <a:gd name="T102" fmla="*/ 156 w 2625"/>
                <a:gd name="T103" fmla="*/ 485 h 2423"/>
                <a:gd name="T104" fmla="*/ 75 w 2625"/>
                <a:gd name="T105" fmla="*/ 435 h 2423"/>
                <a:gd name="T106" fmla="*/ 77 w 2625"/>
                <a:gd name="T107" fmla="*/ 709 h 2423"/>
                <a:gd name="T108" fmla="*/ 136 w 2625"/>
                <a:gd name="T109" fmla="*/ 914 h 2423"/>
                <a:gd name="T110" fmla="*/ 148 w 2625"/>
                <a:gd name="T111" fmla="*/ 1054 h 2423"/>
                <a:gd name="T112" fmla="*/ 157 w 2625"/>
                <a:gd name="T113" fmla="*/ 1124 h 2423"/>
                <a:gd name="T114" fmla="*/ 141 w 2625"/>
                <a:gd name="T115" fmla="*/ 1290 h 2423"/>
                <a:gd name="T116" fmla="*/ 180 w 2625"/>
                <a:gd name="T117" fmla="*/ 1369 h 2423"/>
                <a:gd name="T118" fmla="*/ 143 w 2625"/>
                <a:gd name="T119" fmla="*/ 1625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5" h="2423">
                  <a:moveTo>
                    <a:pt x="234" y="1568"/>
                  </a:moveTo>
                  <a:cubicBezTo>
                    <a:pt x="276" y="1580"/>
                    <a:pt x="248" y="1609"/>
                    <a:pt x="270" y="1633"/>
                  </a:cubicBezTo>
                  <a:cubicBezTo>
                    <a:pt x="311" y="1676"/>
                    <a:pt x="375" y="1664"/>
                    <a:pt x="400" y="1689"/>
                  </a:cubicBezTo>
                  <a:cubicBezTo>
                    <a:pt x="401" y="1689"/>
                    <a:pt x="412" y="1724"/>
                    <a:pt x="412" y="1724"/>
                  </a:cubicBezTo>
                  <a:cubicBezTo>
                    <a:pt x="414" y="1725"/>
                    <a:pt x="442" y="1710"/>
                    <a:pt x="448" y="1719"/>
                  </a:cubicBezTo>
                  <a:cubicBezTo>
                    <a:pt x="448" y="1719"/>
                    <a:pt x="451" y="1754"/>
                    <a:pt x="451" y="1754"/>
                  </a:cubicBezTo>
                  <a:cubicBezTo>
                    <a:pt x="473" y="1771"/>
                    <a:pt x="511" y="1718"/>
                    <a:pt x="541" y="1737"/>
                  </a:cubicBezTo>
                  <a:cubicBezTo>
                    <a:pt x="619" y="1789"/>
                    <a:pt x="492" y="1803"/>
                    <a:pt x="500" y="1833"/>
                  </a:cubicBezTo>
                  <a:cubicBezTo>
                    <a:pt x="503" y="1843"/>
                    <a:pt x="540" y="1865"/>
                    <a:pt x="549" y="1872"/>
                  </a:cubicBezTo>
                  <a:cubicBezTo>
                    <a:pt x="585" y="1901"/>
                    <a:pt x="575" y="1948"/>
                    <a:pt x="620" y="1966"/>
                  </a:cubicBezTo>
                  <a:cubicBezTo>
                    <a:pt x="625" y="1968"/>
                    <a:pt x="629" y="1973"/>
                    <a:pt x="634" y="1971"/>
                  </a:cubicBezTo>
                  <a:cubicBezTo>
                    <a:pt x="634" y="1971"/>
                    <a:pt x="657" y="1937"/>
                    <a:pt x="657" y="1937"/>
                  </a:cubicBezTo>
                  <a:cubicBezTo>
                    <a:pt x="667" y="1930"/>
                    <a:pt x="711" y="1929"/>
                    <a:pt x="717" y="1919"/>
                  </a:cubicBezTo>
                  <a:cubicBezTo>
                    <a:pt x="720" y="1912"/>
                    <a:pt x="663" y="1836"/>
                    <a:pt x="680" y="1834"/>
                  </a:cubicBezTo>
                  <a:cubicBezTo>
                    <a:pt x="685" y="1833"/>
                    <a:pt x="802" y="1885"/>
                    <a:pt x="803" y="1887"/>
                  </a:cubicBezTo>
                  <a:cubicBezTo>
                    <a:pt x="806" y="1891"/>
                    <a:pt x="799" y="1898"/>
                    <a:pt x="803" y="1901"/>
                  </a:cubicBezTo>
                  <a:cubicBezTo>
                    <a:pt x="809" y="1907"/>
                    <a:pt x="879" y="1914"/>
                    <a:pt x="887" y="1910"/>
                  </a:cubicBezTo>
                  <a:cubicBezTo>
                    <a:pt x="895" y="1908"/>
                    <a:pt x="890" y="1887"/>
                    <a:pt x="897" y="1890"/>
                  </a:cubicBezTo>
                  <a:cubicBezTo>
                    <a:pt x="906" y="1893"/>
                    <a:pt x="919" y="1931"/>
                    <a:pt x="914" y="1939"/>
                  </a:cubicBezTo>
                  <a:cubicBezTo>
                    <a:pt x="909" y="1947"/>
                    <a:pt x="871" y="1943"/>
                    <a:pt x="868" y="1952"/>
                  </a:cubicBezTo>
                  <a:cubicBezTo>
                    <a:pt x="862" y="1968"/>
                    <a:pt x="902" y="1974"/>
                    <a:pt x="908" y="1981"/>
                  </a:cubicBezTo>
                  <a:cubicBezTo>
                    <a:pt x="916" y="1990"/>
                    <a:pt x="913" y="2006"/>
                    <a:pt x="921" y="2016"/>
                  </a:cubicBezTo>
                  <a:cubicBezTo>
                    <a:pt x="947" y="2053"/>
                    <a:pt x="979" y="1994"/>
                    <a:pt x="989" y="1997"/>
                  </a:cubicBezTo>
                  <a:cubicBezTo>
                    <a:pt x="995" y="1998"/>
                    <a:pt x="1064" y="2047"/>
                    <a:pt x="1080" y="2055"/>
                  </a:cubicBezTo>
                  <a:cubicBezTo>
                    <a:pt x="1086" y="2057"/>
                    <a:pt x="1120" y="2060"/>
                    <a:pt x="1123" y="2062"/>
                  </a:cubicBezTo>
                  <a:cubicBezTo>
                    <a:pt x="1140" y="2079"/>
                    <a:pt x="1128" y="2128"/>
                    <a:pt x="1144" y="2146"/>
                  </a:cubicBezTo>
                  <a:cubicBezTo>
                    <a:pt x="1154" y="2159"/>
                    <a:pt x="1183" y="2156"/>
                    <a:pt x="1193" y="2168"/>
                  </a:cubicBezTo>
                  <a:cubicBezTo>
                    <a:pt x="1204" y="2181"/>
                    <a:pt x="1189" y="2219"/>
                    <a:pt x="1202" y="2231"/>
                  </a:cubicBezTo>
                  <a:cubicBezTo>
                    <a:pt x="1210" y="2240"/>
                    <a:pt x="1229" y="2230"/>
                    <a:pt x="1238" y="2239"/>
                  </a:cubicBezTo>
                  <a:cubicBezTo>
                    <a:pt x="1244" y="2244"/>
                    <a:pt x="1231" y="2276"/>
                    <a:pt x="1237" y="2280"/>
                  </a:cubicBezTo>
                  <a:cubicBezTo>
                    <a:pt x="1290" y="2317"/>
                    <a:pt x="1337" y="2181"/>
                    <a:pt x="1375" y="2198"/>
                  </a:cubicBezTo>
                  <a:cubicBezTo>
                    <a:pt x="1390" y="2205"/>
                    <a:pt x="1387" y="2252"/>
                    <a:pt x="1402" y="2261"/>
                  </a:cubicBezTo>
                  <a:cubicBezTo>
                    <a:pt x="1412" y="2268"/>
                    <a:pt x="1458" y="2279"/>
                    <a:pt x="1461" y="2282"/>
                  </a:cubicBezTo>
                  <a:cubicBezTo>
                    <a:pt x="1475" y="2297"/>
                    <a:pt x="1444" y="2366"/>
                    <a:pt x="1461" y="2366"/>
                  </a:cubicBezTo>
                  <a:cubicBezTo>
                    <a:pt x="1476" y="2366"/>
                    <a:pt x="1482" y="2352"/>
                    <a:pt x="1497" y="2352"/>
                  </a:cubicBezTo>
                  <a:cubicBezTo>
                    <a:pt x="1504" y="2352"/>
                    <a:pt x="1530" y="2374"/>
                    <a:pt x="1534" y="2373"/>
                  </a:cubicBezTo>
                  <a:cubicBezTo>
                    <a:pt x="1541" y="2371"/>
                    <a:pt x="1589" y="2280"/>
                    <a:pt x="1634" y="2275"/>
                  </a:cubicBezTo>
                  <a:cubicBezTo>
                    <a:pt x="1647" y="2274"/>
                    <a:pt x="1658" y="2289"/>
                    <a:pt x="1671" y="2289"/>
                  </a:cubicBezTo>
                  <a:cubicBezTo>
                    <a:pt x="1684" y="2289"/>
                    <a:pt x="1694" y="2272"/>
                    <a:pt x="1707" y="2274"/>
                  </a:cubicBezTo>
                  <a:cubicBezTo>
                    <a:pt x="1728" y="2277"/>
                    <a:pt x="1746" y="2321"/>
                    <a:pt x="1767" y="2323"/>
                  </a:cubicBezTo>
                  <a:cubicBezTo>
                    <a:pt x="1816" y="2327"/>
                    <a:pt x="1801" y="2266"/>
                    <a:pt x="1826" y="2266"/>
                  </a:cubicBezTo>
                  <a:cubicBezTo>
                    <a:pt x="1826" y="2266"/>
                    <a:pt x="1844" y="2280"/>
                    <a:pt x="1844" y="2280"/>
                  </a:cubicBezTo>
                  <a:cubicBezTo>
                    <a:pt x="1844" y="2280"/>
                    <a:pt x="1866" y="2259"/>
                    <a:pt x="1867" y="2258"/>
                  </a:cubicBezTo>
                  <a:cubicBezTo>
                    <a:pt x="1884" y="2254"/>
                    <a:pt x="1912" y="2272"/>
                    <a:pt x="1931" y="2271"/>
                  </a:cubicBezTo>
                  <a:cubicBezTo>
                    <a:pt x="1940" y="2271"/>
                    <a:pt x="1949" y="2263"/>
                    <a:pt x="1958" y="2264"/>
                  </a:cubicBezTo>
                  <a:cubicBezTo>
                    <a:pt x="1979" y="2267"/>
                    <a:pt x="2044" y="2295"/>
                    <a:pt x="2059" y="2310"/>
                  </a:cubicBezTo>
                  <a:cubicBezTo>
                    <a:pt x="2069" y="2320"/>
                    <a:pt x="2065" y="2343"/>
                    <a:pt x="2074" y="2352"/>
                  </a:cubicBezTo>
                  <a:cubicBezTo>
                    <a:pt x="2104" y="2381"/>
                    <a:pt x="2253" y="2423"/>
                    <a:pt x="2296" y="2422"/>
                  </a:cubicBezTo>
                  <a:cubicBezTo>
                    <a:pt x="2343" y="2420"/>
                    <a:pt x="2268" y="2385"/>
                    <a:pt x="2258" y="2367"/>
                  </a:cubicBezTo>
                  <a:cubicBezTo>
                    <a:pt x="2254" y="2361"/>
                    <a:pt x="2275" y="2327"/>
                    <a:pt x="2274" y="2318"/>
                  </a:cubicBezTo>
                  <a:cubicBezTo>
                    <a:pt x="2262" y="2181"/>
                    <a:pt x="2206" y="2266"/>
                    <a:pt x="2300" y="2119"/>
                  </a:cubicBezTo>
                  <a:cubicBezTo>
                    <a:pt x="2325" y="2079"/>
                    <a:pt x="2482" y="1865"/>
                    <a:pt x="2509" y="1848"/>
                  </a:cubicBezTo>
                  <a:cubicBezTo>
                    <a:pt x="2553" y="1822"/>
                    <a:pt x="2615" y="1852"/>
                    <a:pt x="2622" y="1773"/>
                  </a:cubicBezTo>
                  <a:cubicBezTo>
                    <a:pt x="2625" y="1733"/>
                    <a:pt x="2574" y="1712"/>
                    <a:pt x="2568" y="1678"/>
                  </a:cubicBezTo>
                  <a:cubicBezTo>
                    <a:pt x="2562" y="1646"/>
                    <a:pt x="2611" y="1663"/>
                    <a:pt x="2616" y="1655"/>
                  </a:cubicBezTo>
                  <a:cubicBezTo>
                    <a:pt x="2616" y="1654"/>
                    <a:pt x="2558" y="1590"/>
                    <a:pt x="2538" y="1558"/>
                  </a:cubicBezTo>
                  <a:cubicBezTo>
                    <a:pt x="2523" y="1533"/>
                    <a:pt x="2481" y="1493"/>
                    <a:pt x="2474" y="1467"/>
                  </a:cubicBezTo>
                  <a:cubicBezTo>
                    <a:pt x="2472" y="1460"/>
                    <a:pt x="2475" y="1454"/>
                    <a:pt x="2476" y="1448"/>
                  </a:cubicBezTo>
                  <a:cubicBezTo>
                    <a:pt x="2480" y="1411"/>
                    <a:pt x="2480" y="1411"/>
                    <a:pt x="2480" y="1411"/>
                  </a:cubicBezTo>
                  <a:cubicBezTo>
                    <a:pt x="2475" y="1386"/>
                    <a:pt x="2449" y="1367"/>
                    <a:pt x="2442" y="1343"/>
                  </a:cubicBezTo>
                  <a:cubicBezTo>
                    <a:pt x="2431" y="1304"/>
                    <a:pt x="2456" y="1286"/>
                    <a:pt x="2465" y="1258"/>
                  </a:cubicBezTo>
                  <a:cubicBezTo>
                    <a:pt x="2471" y="1236"/>
                    <a:pt x="2467" y="1144"/>
                    <a:pt x="2450" y="1127"/>
                  </a:cubicBezTo>
                  <a:cubicBezTo>
                    <a:pt x="2440" y="1116"/>
                    <a:pt x="2384" y="1085"/>
                    <a:pt x="2370" y="1082"/>
                  </a:cubicBezTo>
                  <a:cubicBezTo>
                    <a:pt x="2349" y="1089"/>
                    <a:pt x="2349" y="1089"/>
                    <a:pt x="2349" y="1089"/>
                  </a:cubicBezTo>
                  <a:cubicBezTo>
                    <a:pt x="2332" y="1080"/>
                    <a:pt x="2337" y="1058"/>
                    <a:pt x="2344" y="1047"/>
                  </a:cubicBezTo>
                  <a:cubicBezTo>
                    <a:pt x="2369" y="1001"/>
                    <a:pt x="2389" y="963"/>
                    <a:pt x="2433" y="933"/>
                  </a:cubicBezTo>
                  <a:cubicBezTo>
                    <a:pt x="2456" y="917"/>
                    <a:pt x="2514" y="901"/>
                    <a:pt x="2524" y="873"/>
                  </a:cubicBezTo>
                  <a:cubicBezTo>
                    <a:pt x="2556" y="783"/>
                    <a:pt x="2413" y="480"/>
                    <a:pt x="2391" y="367"/>
                  </a:cubicBezTo>
                  <a:cubicBezTo>
                    <a:pt x="2372" y="351"/>
                    <a:pt x="2397" y="318"/>
                    <a:pt x="2383" y="292"/>
                  </a:cubicBezTo>
                  <a:cubicBezTo>
                    <a:pt x="2349" y="225"/>
                    <a:pt x="2317" y="259"/>
                    <a:pt x="2277" y="227"/>
                  </a:cubicBezTo>
                  <a:cubicBezTo>
                    <a:pt x="2260" y="213"/>
                    <a:pt x="2260" y="175"/>
                    <a:pt x="2226" y="180"/>
                  </a:cubicBezTo>
                  <a:cubicBezTo>
                    <a:pt x="2216" y="182"/>
                    <a:pt x="2212" y="194"/>
                    <a:pt x="2205" y="200"/>
                  </a:cubicBezTo>
                  <a:cubicBezTo>
                    <a:pt x="2205" y="200"/>
                    <a:pt x="2205" y="201"/>
                    <a:pt x="2206" y="202"/>
                  </a:cubicBezTo>
                  <a:cubicBezTo>
                    <a:pt x="2205" y="201"/>
                    <a:pt x="2205" y="200"/>
                    <a:pt x="2205" y="200"/>
                  </a:cubicBezTo>
                  <a:cubicBezTo>
                    <a:pt x="2204" y="200"/>
                    <a:pt x="2203" y="201"/>
                    <a:pt x="2202" y="202"/>
                  </a:cubicBezTo>
                  <a:cubicBezTo>
                    <a:pt x="2064" y="259"/>
                    <a:pt x="1586" y="212"/>
                    <a:pt x="1426" y="168"/>
                  </a:cubicBezTo>
                  <a:cubicBezTo>
                    <a:pt x="1400" y="190"/>
                    <a:pt x="1373" y="206"/>
                    <a:pt x="1353" y="209"/>
                  </a:cubicBezTo>
                  <a:cubicBezTo>
                    <a:pt x="1278" y="220"/>
                    <a:pt x="1220" y="227"/>
                    <a:pt x="1161" y="176"/>
                  </a:cubicBezTo>
                  <a:cubicBezTo>
                    <a:pt x="1162" y="135"/>
                    <a:pt x="1162" y="135"/>
                    <a:pt x="1162" y="135"/>
                  </a:cubicBezTo>
                  <a:cubicBezTo>
                    <a:pt x="1158" y="111"/>
                    <a:pt x="1144" y="109"/>
                    <a:pt x="1138" y="100"/>
                  </a:cubicBezTo>
                  <a:cubicBezTo>
                    <a:pt x="1135" y="96"/>
                    <a:pt x="1139" y="91"/>
                    <a:pt x="1140" y="86"/>
                  </a:cubicBezTo>
                  <a:cubicBezTo>
                    <a:pt x="1141" y="82"/>
                    <a:pt x="1144" y="77"/>
                    <a:pt x="1142" y="72"/>
                  </a:cubicBezTo>
                  <a:cubicBezTo>
                    <a:pt x="1137" y="58"/>
                    <a:pt x="1102" y="40"/>
                    <a:pt x="1131" y="38"/>
                  </a:cubicBezTo>
                  <a:cubicBezTo>
                    <a:pt x="1142" y="37"/>
                    <a:pt x="1187" y="66"/>
                    <a:pt x="1196" y="73"/>
                  </a:cubicBezTo>
                  <a:cubicBezTo>
                    <a:pt x="1204" y="81"/>
                    <a:pt x="1211" y="112"/>
                    <a:pt x="1214" y="101"/>
                  </a:cubicBezTo>
                  <a:cubicBezTo>
                    <a:pt x="1221" y="79"/>
                    <a:pt x="1124" y="22"/>
                    <a:pt x="1106" y="17"/>
                  </a:cubicBezTo>
                  <a:cubicBezTo>
                    <a:pt x="1046" y="0"/>
                    <a:pt x="904" y="32"/>
                    <a:pt x="843" y="51"/>
                  </a:cubicBezTo>
                  <a:cubicBezTo>
                    <a:pt x="810" y="61"/>
                    <a:pt x="786" y="90"/>
                    <a:pt x="755" y="103"/>
                  </a:cubicBezTo>
                  <a:cubicBezTo>
                    <a:pt x="727" y="114"/>
                    <a:pt x="652" y="104"/>
                    <a:pt x="638" y="139"/>
                  </a:cubicBezTo>
                  <a:cubicBezTo>
                    <a:pt x="624" y="174"/>
                    <a:pt x="584" y="213"/>
                    <a:pt x="564" y="232"/>
                  </a:cubicBezTo>
                  <a:cubicBezTo>
                    <a:pt x="561" y="235"/>
                    <a:pt x="536" y="235"/>
                    <a:pt x="539" y="231"/>
                  </a:cubicBezTo>
                  <a:cubicBezTo>
                    <a:pt x="542" y="226"/>
                    <a:pt x="490" y="233"/>
                    <a:pt x="468" y="241"/>
                  </a:cubicBezTo>
                  <a:cubicBezTo>
                    <a:pt x="383" y="271"/>
                    <a:pt x="292" y="288"/>
                    <a:pt x="206" y="309"/>
                  </a:cubicBezTo>
                  <a:cubicBezTo>
                    <a:pt x="175" y="316"/>
                    <a:pt x="147" y="345"/>
                    <a:pt x="119" y="351"/>
                  </a:cubicBezTo>
                  <a:cubicBezTo>
                    <a:pt x="104" y="355"/>
                    <a:pt x="89" y="349"/>
                    <a:pt x="76" y="338"/>
                  </a:cubicBezTo>
                  <a:cubicBezTo>
                    <a:pt x="74" y="341"/>
                    <a:pt x="74" y="341"/>
                    <a:pt x="74" y="341"/>
                  </a:cubicBezTo>
                  <a:cubicBezTo>
                    <a:pt x="68" y="345"/>
                    <a:pt x="67" y="357"/>
                    <a:pt x="68" y="374"/>
                  </a:cubicBezTo>
                  <a:cubicBezTo>
                    <a:pt x="82" y="383"/>
                    <a:pt x="100" y="395"/>
                    <a:pt x="106" y="385"/>
                  </a:cubicBezTo>
                  <a:cubicBezTo>
                    <a:pt x="112" y="377"/>
                    <a:pt x="117" y="350"/>
                    <a:pt x="123" y="359"/>
                  </a:cubicBezTo>
                  <a:cubicBezTo>
                    <a:pt x="132" y="370"/>
                    <a:pt x="159" y="401"/>
                    <a:pt x="165" y="393"/>
                  </a:cubicBezTo>
                  <a:cubicBezTo>
                    <a:pt x="167" y="389"/>
                    <a:pt x="170" y="379"/>
                    <a:pt x="172" y="383"/>
                  </a:cubicBezTo>
                  <a:cubicBezTo>
                    <a:pt x="186" y="411"/>
                    <a:pt x="140" y="421"/>
                    <a:pt x="142" y="443"/>
                  </a:cubicBezTo>
                  <a:cubicBezTo>
                    <a:pt x="145" y="465"/>
                    <a:pt x="165" y="454"/>
                    <a:pt x="159" y="475"/>
                  </a:cubicBezTo>
                  <a:cubicBezTo>
                    <a:pt x="158" y="479"/>
                    <a:pt x="160" y="487"/>
                    <a:pt x="156" y="485"/>
                  </a:cubicBezTo>
                  <a:cubicBezTo>
                    <a:pt x="153" y="484"/>
                    <a:pt x="107" y="433"/>
                    <a:pt x="93" y="426"/>
                  </a:cubicBezTo>
                  <a:cubicBezTo>
                    <a:pt x="91" y="425"/>
                    <a:pt x="83" y="430"/>
                    <a:pt x="75" y="435"/>
                  </a:cubicBezTo>
                  <a:cubicBezTo>
                    <a:pt x="88" y="506"/>
                    <a:pt x="111" y="594"/>
                    <a:pt x="109" y="621"/>
                  </a:cubicBezTo>
                  <a:cubicBezTo>
                    <a:pt x="108" y="635"/>
                    <a:pt x="86" y="698"/>
                    <a:pt x="77" y="709"/>
                  </a:cubicBezTo>
                  <a:cubicBezTo>
                    <a:pt x="57" y="733"/>
                    <a:pt x="0" y="747"/>
                    <a:pt x="16" y="795"/>
                  </a:cubicBezTo>
                  <a:cubicBezTo>
                    <a:pt x="30" y="838"/>
                    <a:pt x="132" y="861"/>
                    <a:pt x="136" y="914"/>
                  </a:cubicBezTo>
                  <a:cubicBezTo>
                    <a:pt x="137" y="935"/>
                    <a:pt x="108" y="960"/>
                    <a:pt x="106" y="982"/>
                  </a:cubicBezTo>
                  <a:cubicBezTo>
                    <a:pt x="101" y="1015"/>
                    <a:pt x="141" y="1028"/>
                    <a:pt x="148" y="1054"/>
                  </a:cubicBezTo>
                  <a:cubicBezTo>
                    <a:pt x="153" y="1070"/>
                    <a:pt x="137" y="1092"/>
                    <a:pt x="140" y="1109"/>
                  </a:cubicBezTo>
                  <a:cubicBezTo>
                    <a:pt x="140" y="1109"/>
                    <a:pt x="157" y="1124"/>
                    <a:pt x="157" y="1124"/>
                  </a:cubicBezTo>
                  <a:cubicBezTo>
                    <a:pt x="166" y="1161"/>
                    <a:pt x="103" y="1196"/>
                    <a:pt x="106" y="1225"/>
                  </a:cubicBezTo>
                  <a:cubicBezTo>
                    <a:pt x="109" y="1248"/>
                    <a:pt x="138" y="1267"/>
                    <a:pt x="141" y="1290"/>
                  </a:cubicBezTo>
                  <a:cubicBezTo>
                    <a:pt x="143" y="1302"/>
                    <a:pt x="124" y="1328"/>
                    <a:pt x="129" y="1338"/>
                  </a:cubicBezTo>
                  <a:cubicBezTo>
                    <a:pt x="137" y="1353"/>
                    <a:pt x="170" y="1356"/>
                    <a:pt x="180" y="1369"/>
                  </a:cubicBezTo>
                  <a:cubicBezTo>
                    <a:pt x="191" y="1384"/>
                    <a:pt x="205" y="1442"/>
                    <a:pt x="205" y="1461"/>
                  </a:cubicBezTo>
                  <a:cubicBezTo>
                    <a:pt x="205" y="1476"/>
                    <a:pt x="165" y="1580"/>
                    <a:pt x="143" y="1625"/>
                  </a:cubicBezTo>
                  <a:cubicBezTo>
                    <a:pt x="241" y="1630"/>
                    <a:pt x="145" y="1542"/>
                    <a:pt x="234" y="156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505325" y="2395538"/>
              <a:ext cx="698500" cy="644525"/>
            </a:xfrm>
            <a:custGeom>
              <a:avLst/>
              <a:gdLst>
                <a:gd name="T0" fmla="*/ 270 w 2625"/>
                <a:gd name="T1" fmla="*/ 1633 h 2423"/>
                <a:gd name="T2" fmla="*/ 412 w 2625"/>
                <a:gd name="T3" fmla="*/ 1724 h 2423"/>
                <a:gd name="T4" fmla="*/ 451 w 2625"/>
                <a:gd name="T5" fmla="*/ 1754 h 2423"/>
                <a:gd name="T6" fmla="*/ 500 w 2625"/>
                <a:gd name="T7" fmla="*/ 1833 h 2423"/>
                <a:gd name="T8" fmla="*/ 620 w 2625"/>
                <a:gd name="T9" fmla="*/ 1966 h 2423"/>
                <a:gd name="T10" fmla="*/ 657 w 2625"/>
                <a:gd name="T11" fmla="*/ 1937 h 2423"/>
                <a:gd name="T12" fmla="*/ 680 w 2625"/>
                <a:gd name="T13" fmla="*/ 1834 h 2423"/>
                <a:gd name="T14" fmla="*/ 803 w 2625"/>
                <a:gd name="T15" fmla="*/ 1901 h 2423"/>
                <a:gd name="T16" fmla="*/ 897 w 2625"/>
                <a:gd name="T17" fmla="*/ 1890 h 2423"/>
                <a:gd name="T18" fmla="*/ 868 w 2625"/>
                <a:gd name="T19" fmla="*/ 1952 h 2423"/>
                <a:gd name="T20" fmla="*/ 921 w 2625"/>
                <a:gd name="T21" fmla="*/ 2016 h 2423"/>
                <a:gd name="T22" fmla="*/ 1080 w 2625"/>
                <a:gd name="T23" fmla="*/ 2055 h 2423"/>
                <a:gd name="T24" fmla="*/ 1144 w 2625"/>
                <a:gd name="T25" fmla="*/ 2146 h 2423"/>
                <a:gd name="T26" fmla="*/ 1202 w 2625"/>
                <a:gd name="T27" fmla="*/ 2231 h 2423"/>
                <a:gd name="T28" fmla="*/ 1237 w 2625"/>
                <a:gd name="T29" fmla="*/ 2280 h 2423"/>
                <a:gd name="T30" fmla="*/ 1402 w 2625"/>
                <a:gd name="T31" fmla="*/ 2261 h 2423"/>
                <a:gd name="T32" fmla="*/ 1461 w 2625"/>
                <a:gd name="T33" fmla="*/ 2366 h 2423"/>
                <a:gd name="T34" fmla="*/ 1534 w 2625"/>
                <a:gd name="T35" fmla="*/ 2373 h 2423"/>
                <a:gd name="T36" fmla="*/ 1671 w 2625"/>
                <a:gd name="T37" fmla="*/ 2289 h 2423"/>
                <a:gd name="T38" fmla="*/ 1767 w 2625"/>
                <a:gd name="T39" fmla="*/ 2323 h 2423"/>
                <a:gd name="T40" fmla="*/ 1844 w 2625"/>
                <a:gd name="T41" fmla="*/ 2280 h 2423"/>
                <a:gd name="T42" fmla="*/ 1931 w 2625"/>
                <a:gd name="T43" fmla="*/ 2271 h 2423"/>
                <a:gd name="T44" fmla="*/ 2059 w 2625"/>
                <a:gd name="T45" fmla="*/ 2310 h 2423"/>
                <a:gd name="T46" fmla="*/ 2296 w 2625"/>
                <a:gd name="T47" fmla="*/ 2422 h 2423"/>
                <a:gd name="T48" fmla="*/ 2274 w 2625"/>
                <a:gd name="T49" fmla="*/ 2318 h 2423"/>
                <a:gd name="T50" fmla="*/ 2509 w 2625"/>
                <a:gd name="T51" fmla="*/ 1848 h 2423"/>
                <a:gd name="T52" fmla="*/ 2568 w 2625"/>
                <a:gd name="T53" fmla="*/ 1678 h 2423"/>
                <a:gd name="T54" fmla="*/ 2538 w 2625"/>
                <a:gd name="T55" fmla="*/ 1558 h 2423"/>
                <a:gd name="T56" fmla="*/ 2476 w 2625"/>
                <a:gd name="T57" fmla="*/ 1448 h 2423"/>
                <a:gd name="T58" fmla="*/ 2442 w 2625"/>
                <a:gd name="T59" fmla="*/ 1343 h 2423"/>
                <a:gd name="T60" fmla="*/ 2450 w 2625"/>
                <a:gd name="T61" fmla="*/ 1127 h 2423"/>
                <a:gd name="T62" fmla="*/ 2349 w 2625"/>
                <a:gd name="T63" fmla="*/ 1089 h 2423"/>
                <a:gd name="T64" fmla="*/ 2433 w 2625"/>
                <a:gd name="T65" fmla="*/ 933 h 2423"/>
                <a:gd name="T66" fmla="*/ 2391 w 2625"/>
                <a:gd name="T67" fmla="*/ 367 h 2423"/>
                <a:gd name="T68" fmla="*/ 2277 w 2625"/>
                <a:gd name="T69" fmla="*/ 227 h 2423"/>
                <a:gd name="T70" fmla="*/ 2205 w 2625"/>
                <a:gd name="T71" fmla="*/ 200 h 2423"/>
                <a:gd name="T72" fmla="*/ 2205 w 2625"/>
                <a:gd name="T73" fmla="*/ 200 h 2423"/>
                <a:gd name="T74" fmla="*/ 1426 w 2625"/>
                <a:gd name="T75" fmla="*/ 168 h 2423"/>
                <a:gd name="T76" fmla="*/ 1161 w 2625"/>
                <a:gd name="T77" fmla="*/ 176 h 2423"/>
                <a:gd name="T78" fmla="*/ 1138 w 2625"/>
                <a:gd name="T79" fmla="*/ 100 h 2423"/>
                <a:gd name="T80" fmla="*/ 1142 w 2625"/>
                <a:gd name="T81" fmla="*/ 72 h 2423"/>
                <a:gd name="T82" fmla="*/ 1196 w 2625"/>
                <a:gd name="T83" fmla="*/ 73 h 2423"/>
                <a:gd name="T84" fmla="*/ 1106 w 2625"/>
                <a:gd name="T85" fmla="*/ 17 h 2423"/>
                <a:gd name="T86" fmla="*/ 755 w 2625"/>
                <a:gd name="T87" fmla="*/ 103 h 2423"/>
                <a:gd name="T88" fmla="*/ 564 w 2625"/>
                <a:gd name="T89" fmla="*/ 232 h 2423"/>
                <a:gd name="T90" fmla="*/ 468 w 2625"/>
                <a:gd name="T91" fmla="*/ 241 h 2423"/>
                <a:gd name="T92" fmla="*/ 119 w 2625"/>
                <a:gd name="T93" fmla="*/ 351 h 2423"/>
                <a:gd name="T94" fmla="*/ 74 w 2625"/>
                <a:gd name="T95" fmla="*/ 341 h 2423"/>
                <a:gd name="T96" fmla="*/ 106 w 2625"/>
                <a:gd name="T97" fmla="*/ 385 h 2423"/>
                <a:gd name="T98" fmla="*/ 165 w 2625"/>
                <a:gd name="T99" fmla="*/ 393 h 2423"/>
                <a:gd name="T100" fmla="*/ 142 w 2625"/>
                <a:gd name="T101" fmla="*/ 443 h 2423"/>
                <a:gd name="T102" fmla="*/ 156 w 2625"/>
                <a:gd name="T103" fmla="*/ 485 h 2423"/>
                <a:gd name="T104" fmla="*/ 75 w 2625"/>
                <a:gd name="T105" fmla="*/ 435 h 2423"/>
                <a:gd name="T106" fmla="*/ 77 w 2625"/>
                <a:gd name="T107" fmla="*/ 709 h 2423"/>
                <a:gd name="T108" fmla="*/ 136 w 2625"/>
                <a:gd name="T109" fmla="*/ 914 h 2423"/>
                <a:gd name="T110" fmla="*/ 148 w 2625"/>
                <a:gd name="T111" fmla="*/ 1054 h 2423"/>
                <a:gd name="T112" fmla="*/ 157 w 2625"/>
                <a:gd name="T113" fmla="*/ 1124 h 2423"/>
                <a:gd name="T114" fmla="*/ 141 w 2625"/>
                <a:gd name="T115" fmla="*/ 1290 h 2423"/>
                <a:gd name="T116" fmla="*/ 180 w 2625"/>
                <a:gd name="T117" fmla="*/ 1369 h 2423"/>
                <a:gd name="T118" fmla="*/ 143 w 2625"/>
                <a:gd name="T119" fmla="*/ 1625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5" h="2423">
                  <a:moveTo>
                    <a:pt x="234" y="1568"/>
                  </a:moveTo>
                  <a:cubicBezTo>
                    <a:pt x="276" y="1580"/>
                    <a:pt x="248" y="1609"/>
                    <a:pt x="270" y="1633"/>
                  </a:cubicBezTo>
                  <a:cubicBezTo>
                    <a:pt x="311" y="1676"/>
                    <a:pt x="375" y="1664"/>
                    <a:pt x="400" y="1689"/>
                  </a:cubicBezTo>
                  <a:cubicBezTo>
                    <a:pt x="401" y="1689"/>
                    <a:pt x="412" y="1724"/>
                    <a:pt x="412" y="1724"/>
                  </a:cubicBezTo>
                  <a:cubicBezTo>
                    <a:pt x="414" y="1725"/>
                    <a:pt x="442" y="1710"/>
                    <a:pt x="448" y="1719"/>
                  </a:cubicBezTo>
                  <a:cubicBezTo>
                    <a:pt x="448" y="1719"/>
                    <a:pt x="451" y="1754"/>
                    <a:pt x="451" y="1754"/>
                  </a:cubicBezTo>
                  <a:cubicBezTo>
                    <a:pt x="473" y="1771"/>
                    <a:pt x="511" y="1718"/>
                    <a:pt x="541" y="1737"/>
                  </a:cubicBezTo>
                  <a:cubicBezTo>
                    <a:pt x="619" y="1789"/>
                    <a:pt x="492" y="1803"/>
                    <a:pt x="500" y="1833"/>
                  </a:cubicBezTo>
                  <a:cubicBezTo>
                    <a:pt x="503" y="1843"/>
                    <a:pt x="540" y="1865"/>
                    <a:pt x="549" y="1872"/>
                  </a:cubicBezTo>
                  <a:cubicBezTo>
                    <a:pt x="585" y="1901"/>
                    <a:pt x="575" y="1948"/>
                    <a:pt x="620" y="1966"/>
                  </a:cubicBezTo>
                  <a:cubicBezTo>
                    <a:pt x="625" y="1968"/>
                    <a:pt x="629" y="1973"/>
                    <a:pt x="634" y="1971"/>
                  </a:cubicBezTo>
                  <a:cubicBezTo>
                    <a:pt x="634" y="1971"/>
                    <a:pt x="657" y="1937"/>
                    <a:pt x="657" y="1937"/>
                  </a:cubicBezTo>
                  <a:cubicBezTo>
                    <a:pt x="667" y="1930"/>
                    <a:pt x="711" y="1929"/>
                    <a:pt x="717" y="1919"/>
                  </a:cubicBezTo>
                  <a:cubicBezTo>
                    <a:pt x="720" y="1912"/>
                    <a:pt x="663" y="1836"/>
                    <a:pt x="680" y="1834"/>
                  </a:cubicBezTo>
                  <a:cubicBezTo>
                    <a:pt x="685" y="1833"/>
                    <a:pt x="802" y="1885"/>
                    <a:pt x="803" y="1887"/>
                  </a:cubicBezTo>
                  <a:cubicBezTo>
                    <a:pt x="806" y="1891"/>
                    <a:pt x="799" y="1898"/>
                    <a:pt x="803" y="1901"/>
                  </a:cubicBezTo>
                  <a:cubicBezTo>
                    <a:pt x="809" y="1907"/>
                    <a:pt x="879" y="1914"/>
                    <a:pt x="887" y="1910"/>
                  </a:cubicBezTo>
                  <a:cubicBezTo>
                    <a:pt x="895" y="1908"/>
                    <a:pt x="890" y="1887"/>
                    <a:pt x="897" y="1890"/>
                  </a:cubicBezTo>
                  <a:cubicBezTo>
                    <a:pt x="906" y="1893"/>
                    <a:pt x="919" y="1931"/>
                    <a:pt x="914" y="1939"/>
                  </a:cubicBezTo>
                  <a:cubicBezTo>
                    <a:pt x="909" y="1947"/>
                    <a:pt x="871" y="1943"/>
                    <a:pt x="868" y="1952"/>
                  </a:cubicBezTo>
                  <a:cubicBezTo>
                    <a:pt x="862" y="1968"/>
                    <a:pt x="902" y="1974"/>
                    <a:pt x="908" y="1981"/>
                  </a:cubicBezTo>
                  <a:cubicBezTo>
                    <a:pt x="916" y="1990"/>
                    <a:pt x="913" y="2006"/>
                    <a:pt x="921" y="2016"/>
                  </a:cubicBezTo>
                  <a:cubicBezTo>
                    <a:pt x="947" y="2053"/>
                    <a:pt x="979" y="1994"/>
                    <a:pt x="989" y="1997"/>
                  </a:cubicBezTo>
                  <a:cubicBezTo>
                    <a:pt x="995" y="1998"/>
                    <a:pt x="1064" y="2047"/>
                    <a:pt x="1080" y="2055"/>
                  </a:cubicBezTo>
                  <a:cubicBezTo>
                    <a:pt x="1086" y="2057"/>
                    <a:pt x="1120" y="2060"/>
                    <a:pt x="1123" y="2062"/>
                  </a:cubicBezTo>
                  <a:cubicBezTo>
                    <a:pt x="1140" y="2079"/>
                    <a:pt x="1128" y="2128"/>
                    <a:pt x="1144" y="2146"/>
                  </a:cubicBezTo>
                  <a:cubicBezTo>
                    <a:pt x="1154" y="2159"/>
                    <a:pt x="1183" y="2156"/>
                    <a:pt x="1193" y="2168"/>
                  </a:cubicBezTo>
                  <a:cubicBezTo>
                    <a:pt x="1204" y="2181"/>
                    <a:pt x="1189" y="2219"/>
                    <a:pt x="1202" y="2231"/>
                  </a:cubicBezTo>
                  <a:cubicBezTo>
                    <a:pt x="1210" y="2240"/>
                    <a:pt x="1229" y="2230"/>
                    <a:pt x="1238" y="2239"/>
                  </a:cubicBezTo>
                  <a:cubicBezTo>
                    <a:pt x="1244" y="2244"/>
                    <a:pt x="1231" y="2276"/>
                    <a:pt x="1237" y="2280"/>
                  </a:cubicBezTo>
                  <a:cubicBezTo>
                    <a:pt x="1290" y="2317"/>
                    <a:pt x="1337" y="2181"/>
                    <a:pt x="1375" y="2198"/>
                  </a:cubicBezTo>
                  <a:cubicBezTo>
                    <a:pt x="1390" y="2205"/>
                    <a:pt x="1387" y="2252"/>
                    <a:pt x="1402" y="2261"/>
                  </a:cubicBezTo>
                  <a:cubicBezTo>
                    <a:pt x="1412" y="2268"/>
                    <a:pt x="1458" y="2279"/>
                    <a:pt x="1461" y="2282"/>
                  </a:cubicBezTo>
                  <a:cubicBezTo>
                    <a:pt x="1475" y="2297"/>
                    <a:pt x="1444" y="2366"/>
                    <a:pt x="1461" y="2366"/>
                  </a:cubicBezTo>
                  <a:cubicBezTo>
                    <a:pt x="1476" y="2366"/>
                    <a:pt x="1482" y="2352"/>
                    <a:pt x="1497" y="2352"/>
                  </a:cubicBezTo>
                  <a:cubicBezTo>
                    <a:pt x="1504" y="2352"/>
                    <a:pt x="1530" y="2374"/>
                    <a:pt x="1534" y="2373"/>
                  </a:cubicBezTo>
                  <a:cubicBezTo>
                    <a:pt x="1541" y="2371"/>
                    <a:pt x="1589" y="2280"/>
                    <a:pt x="1634" y="2275"/>
                  </a:cubicBezTo>
                  <a:cubicBezTo>
                    <a:pt x="1647" y="2274"/>
                    <a:pt x="1658" y="2289"/>
                    <a:pt x="1671" y="2289"/>
                  </a:cubicBezTo>
                  <a:cubicBezTo>
                    <a:pt x="1684" y="2289"/>
                    <a:pt x="1694" y="2272"/>
                    <a:pt x="1707" y="2274"/>
                  </a:cubicBezTo>
                  <a:cubicBezTo>
                    <a:pt x="1728" y="2277"/>
                    <a:pt x="1746" y="2321"/>
                    <a:pt x="1767" y="2323"/>
                  </a:cubicBezTo>
                  <a:cubicBezTo>
                    <a:pt x="1816" y="2327"/>
                    <a:pt x="1801" y="2266"/>
                    <a:pt x="1826" y="2266"/>
                  </a:cubicBezTo>
                  <a:cubicBezTo>
                    <a:pt x="1826" y="2266"/>
                    <a:pt x="1844" y="2280"/>
                    <a:pt x="1844" y="2280"/>
                  </a:cubicBezTo>
                  <a:cubicBezTo>
                    <a:pt x="1844" y="2280"/>
                    <a:pt x="1866" y="2259"/>
                    <a:pt x="1867" y="2258"/>
                  </a:cubicBezTo>
                  <a:cubicBezTo>
                    <a:pt x="1884" y="2254"/>
                    <a:pt x="1912" y="2272"/>
                    <a:pt x="1931" y="2271"/>
                  </a:cubicBezTo>
                  <a:cubicBezTo>
                    <a:pt x="1940" y="2271"/>
                    <a:pt x="1949" y="2263"/>
                    <a:pt x="1958" y="2264"/>
                  </a:cubicBezTo>
                  <a:cubicBezTo>
                    <a:pt x="1979" y="2267"/>
                    <a:pt x="2044" y="2295"/>
                    <a:pt x="2059" y="2310"/>
                  </a:cubicBezTo>
                  <a:cubicBezTo>
                    <a:pt x="2069" y="2320"/>
                    <a:pt x="2065" y="2343"/>
                    <a:pt x="2074" y="2352"/>
                  </a:cubicBezTo>
                  <a:cubicBezTo>
                    <a:pt x="2104" y="2381"/>
                    <a:pt x="2253" y="2423"/>
                    <a:pt x="2296" y="2422"/>
                  </a:cubicBezTo>
                  <a:cubicBezTo>
                    <a:pt x="2343" y="2420"/>
                    <a:pt x="2268" y="2385"/>
                    <a:pt x="2258" y="2367"/>
                  </a:cubicBezTo>
                  <a:cubicBezTo>
                    <a:pt x="2254" y="2361"/>
                    <a:pt x="2275" y="2327"/>
                    <a:pt x="2274" y="2318"/>
                  </a:cubicBezTo>
                  <a:cubicBezTo>
                    <a:pt x="2262" y="2181"/>
                    <a:pt x="2206" y="2266"/>
                    <a:pt x="2300" y="2119"/>
                  </a:cubicBezTo>
                  <a:cubicBezTo>
                    <a:pt x="2325" y="2079"/>
                    <a:pt x="2482" y="1865"/>
                    <a:pt x="2509" y="1848"/>
                  </a:cubicBezTo>
                  <a:cubicBezTo>
                    <a:pt x="2553" y="1822"/>
                    <a:pt x="2615" y="1852"/>
                    <a:pt x="2622" y="1773"/>
                  </a:cubicBezTo>
                  <a:cubicBezTo>
                    <a:pt x="2625" y="1733"/>
                    <a:pt x="2574" y="1712"/>
                    <a:pt x="2568" y="1678"/>
                  </a:cubicBezTo>
                  <a:cubicBezTo>
                    <a:pt x="2562" y="1646"/>
                    <a:pt x="2611" y="1663"/>
                    <a:pt x="2616" y="1655"/>
                  </a:cubicBezTo>
                  <a:cubicBezTo>
                    <a:pt x="2616" y="1654"/>
                    <a:pt x="2558" y="1590"/>
                    <a:pt x="2538" y="1558"/>
                  </a:cubicBezTo>
                  <a:cubicBezTo>
                    <a:pt x="2523" y="1533"/>
                    <a:pt x="2481" y="1493"/>
                    <a:pt x="2474" y="1467"/>
                  </a:cubicBezTo>
                  <a:cubicBezTo>
                    <a:pt x="2472" y="1460"/>
                    <a:pt x="2475" y="1454"/>
                    <a:pt x="2476" y="1448"/>
                  </a:cubicBezTo>
                  <a:cubicBezTo>
                    <a:pt x="2480" y="1411"/>
                    <a:pt x="2480" y="1411"/>
                    <a:pt x="2480" y="1411"/>
                  </a:cubicBezTo>
                  <a:cubicBezTo>
                    <a:pt x="2475" y="1386"/>
                    <a:pt x="2449" y="1367"/>
                    <a:pt x="2442" y="1343"/>
                  </a:cubicBezTo>
                  <a:cubicBezTo>
                    <a:pt x="2431" y="1304"/>
                    <a:pt x="2456" y="1286"/>
                    <a:pt x="2465" y="1258"/>
                  </a:cubicBezTo>
                  <a:cubicBezTo>
                    <a:pt x="2471" y="1236"/>
                    <a:pt x="2467" y="1144"/>
                    <a:pt x="2450" y="1127"/>
                  </a:cubicBezTo>
                  <a:cubicBezTo>
                    <a:pt x="2440" y="1116"/>
                    <a:pt x="2384" y="1085"/>
                    <a:pt x="2370" y="1082"/>
                  </a:cubicBezTo>
                  <a:cubicBezTo>
                    <a:pt x="2349" y="1089"/>
                    <a:pt x="2349" y="1089"/>
                    <a:pt x="2349" y="1089"/>
                  </a:cubicBezTo>
                  <a:cubicBezTo>
                    <a:pt x="2332" y="1080"/>
                    <a:pt x="2337" y="1058"/>
                    <a:pt x="2344" y="1047"/>
                  </a:cubicBezTo>
                  <a:cubicBezTo>
                    <a:pt x="2369" y="1001"/>
                    <a:pt x="2389" y="963"/>
                    <a:pt x="2433" y="933"/>
                  </a:cubicBezTo>
                  <a:cubicBezTo>
                    <a:pt x="2456" y="917"/>
                    <a:pt x="2514" y="901"/>
                    <a:pt x="2524" y="873"/>
                  </a:cubicBezTo>
                  <a:cubicBezTo>
                    <a:pt x="2556" y="783"/>
                    <a:pt x="2413" y="480"/>
                    <a:pt x="2391" y="367"/>
                  </a:cubicBezTo>
                  <a:cubicBezTo>
                    <a:pt x="2372" y="351"/>
                    <a:pt x="2397" y="318"/>
                    <a:pt x="2383" y="292"/>
                  </a:cubicBezTo>
                  <a:cubicBezTo>
                    <a:pt x="2349" y="225"/>
                    <a:pt x="2317" y="259"/>
                    <a:pt x="2277" y="227"/>
                  </a:cubicBezTo>
                  <a:cubicBezTo>
                    <a:pt x="2260" y="213"/>
                    <a:pt x="2260" y="175"/>
                    <a:pt x="2226" y="180"/>
                  </a:cubicBezTo>
                  <a:cubicBezTo>
                    <a:pt x="2216" y="182"/>
                    <a:pt x="2212" y="194"/>
                    <a:pt x="2205" y="200"/>
                  </a:cubicBezTo>
                  <a:cubicBezTo>
                    <a:pt x="2205" y="200"/>
                    <a:pt x="2205" y="201"/>
                    <a:pt x="2206" y="202"/>
                  </a:cubicBezTo>
                  <a:cubicBezTo>
                    <a:pt x="2205" y="201"/>
                    <a:pt x="2205" y="200"/>
                    <a:pt x="2205" y="200"/>
                  </a:cubicBezTo>
                  <a:cubicBezTo>
                    <a:pt x="2204" y="200"/>
                    <a:pt x="2203" y="201"/>
                    <a:pt x="2202" y="202"/>
                  </a:cubicBezTo>
                  <a:cubicBezTo>
                    <a:pt x="2064" y="259"/>
                    <a:pt x="1586" y="212"/>
                    <a:pt x="1426" y="168"/>
                  </a:cubicBezTo>
                  <a:cubicBezTo>
                    <a:pt x="1400" y="190"/>
                    <a:pt x="1373" y="206"/>
                    <a:pt x="1353" y="209"/>
                  </a:cubicBezTo>
                  <a:cubicBezTo>
                    <a:pt x="1278" y="220"/>
                    <a:pt x="1220" y="227"/>
                    <a:pt x="1161" y="176"/>
                  </a:cubicBezTo>
                  <a:cubicBezTo>
                    <a:pt x="1162" y="135"/>
                    <a:pt x="1162" y="135"/>
                    <a:pt x="1162" y="135"/>
                  </a:cubicBezTo>
                  <a:cubicBezTo>
                    <a:pt x="1158" y="111"/>
                    <a:pt x="1144" y="109"/>
                    <a:pt x="1138" y="100"/>
                  </a:cubicBezTo>
                  <a:cubicBezTo>
                    <a:pt x="1135" y="96"/>
                    <a:pt x="1139" y="91"/>
                    <a:pt x="1140" y="86"/>
                  </a:cubicBezTo>
                  <a:cubicBezTo>
                    <a:pt x="1141" y="82"/>
                    <a:pt x="1144" y="77"/>
                    <a:pt x="1142" y="72"/>
                  </a:cubicBezTo>
                  <a:cubicBezTo>
                    <a:pt x="1137" y="58"/>
                    <a:pt x="1102" y="40"/>
                    <a:pt x="1131" y="38"/>
                  </a:cubicBezTo>
                  <a:cubicBezTo>
                    <a:pt x="1142" y="37"/>
                    <a:pt x="1187" y="66"/>
                    <a:pt x="1196" y="73"/>
                  </a:cubicBezTo>
                  <a:cubicBezTo>
                    <a:pt x="1204" y="81"/>
                    <a:pt x="1211" y="112"/>
                    <a:pt x="1214" y="101"/>
                  </a:cubicBezTo>
                  <a:cubicBezTo>
                    <a:pt x="1221" y="79"/>
                    <a:pt x="1124" y="22"/>
                    <a:pt x="1106" y="17"/>
                  </a:cubicBezTo>
                  <a:cubicBezTo>
                    <a:pt x="1046" y="0"/>
                    <a:pt x="904" y="32"/>
                    <a:pt x="843" y="51"/>
                  </a:cubicBezTo>
                  <a:cubicBezTo>
                    <a:pt x="810" y="61"/>
                    <a:pt x="786" y="90"/>
                    <a:pt x="755" y="103"/>
                  </a:cubicBezTo>
                  <a:cubicBezTo>
                    <a:pt x="727" y="114"/>
                    <a:pt x="652" y="104"/>
                    <a:pt x="638" y="139"/>
                  </a:cubicBezTo>
                  <a:cubicBezTo>
                    <a:pt x="624" y="174"/>
                    <a:pt x="584" y="213"/>
                    <a:pt x="564" y="232"/>
                  </a:cubicBezTo>
                  <a:cubicBezTo>
                    <a:pt x="561" y="235"/>
                    <a:pt x="536" y="235"/>
                    <a:pt x="539" y="231"/>
                  </a:cubicBezTo>
                  <a:cubicBezTo>
                    <a:pt x="542" y="226"/>
                    <a:pt x="490" y="233"/>
                    <a:pt x="468" y="241"/>
                  </a:cubicBezTo>
                  <a:cubicBezTo>
                    <a:pt x="383" y="271"/>
                    <a:pt x="292" y="288"/>
                    <a:pt x="206" y="309"/>
                  </a:cubicBezTo>
                  <a:cubicBezTo>
                    <a:pt x="175" y="316"/>
                    <a:pt x="147" y="345"/>
                    <a:pt x="119" y="351"/>
                  </a:cubicBezTo>
                  <a:cubicBezTo>
                    <a:pt x="104" y="355"/>
                    <a:pt x="89" y="349"/>
                    <a:pt x="76" y="338"/>
                  </a:cubicBezTo>
                  <a:cubicBezTo>
                    <a:pt x="74" y="341"/>
                    <a:pt x="74" y="341"/>
                    <a:pt x="74" y="341"/>
                  </a:cubicBezTo>
                  <a:cubicBezTo>
                    <a:pt x="68" y="345"/>
                    <a:pt x="67" y="357"/>
                    <a:pt x="68" y="374"/>
                  </a:cubicBezTo>
                  <a:cubicBezTo>
                    <a:pt x="82" y="383"/>
                    <a:pt x="100" y="395"/>
                    <a:pt x="106" y="385"/>
                  </a:cubicBezTo>
                  <a:cubicBezTo>
                    <a:pt x="112" y="377"/>
                    <a:pt x="117" y="350"/>
                    <a:pt x="123" y="359"/>
                  </a:cubicBezTo>
                  <a:cubicBezTo>
                    <a:pt x="132" y="370"/>
                    <a:pt x="159" y="401"/>
                    <a:pt x="165" y="393"/>
                  </a:cubicBezTo>
                  <a:cubicBezTo>
                    <a:pt x="167" y="389"/>
                    <a:pt x="170" y="379"/>
                    <a:pt x="172" y="383"/>
                  </a:cubicBezTo>
                  <a:cubicBezTo>
                    <a:pt x="186" y="411"/>
                    <a:pt x="140" y="421"/>
                    <a:pt x="142" y="443"/>
                  </a:cubicBezTo>
                  <a:cubicBezTo>
                    <a:pt x="145" y="465"/>
                    <a:pt x="165" y="454"/>
                    <a:pt x="159" y="475"/>
                  </a:cubicBezTo>
                  <a:cubicBezTo>
                    <a:pt x="158" y="479"/>
                    <a:pt x="160" y="487"/>
                    <a:pt x="156" y="485"/>
                  </a:cubicBezTo>
                  <a:cubicBezTo>
                    <a:pt x="153" y="484"/>
                    <a:pt x="107" y="433"/>
                    <a:pt x="93" y="426"/>
                  </a:cubicBezTo>
                  <a:cubicBezTo>
                    <a:pt x="91" y="425"/>
                    <a:pt x="83" y="430"/>
                    <a:pt x="75" y="435"/>
                  </a:cubicBezTo>
                  <a:cubicBezTo>
                    <a:pt x="88" y="506"/>
                    <a:pt x="111" y="594"/>
                    <a:pt x="109" y="621"/>
                  </a:cubicBezTo>
                  <a:cubicBezTo>
                    <a:pt x="108" y="635"/>
                    <a:pt x="86" y="698"/>
                    <a:pt x="77" y="709"/>
                  </a:cubicBezTo>
                  <a:cubicBezTo>
                    <a:pt x="57" y="733"/>
                    <a:pt x="0" y="747"/>
                    <a:pt x="16" y="795"/>
                  </a:cubicBezTo>
                  <a:cubicBezTo>
                    <a:pt x="30" y="838"/>
                    <a:pt x="132" y="861"/>
                    <a:pt x="136" y="914"/>
                  </a:cubicBezTo>
                  <a:cubicBezTo>
                    <a:pt x="137" y="935"/>
                    <a:pt x="108" y="960"/>
                    <a:pt x="106" y="982"/>
                  </a:cubicBezTo>
                  <a:cubicBezTo>
                    <a:pt x="101" y="1015"/>
                    <a:pt x="141" y="1028"/>
                    <a:pt x="148" y="1054"/>
                  </a:cubicBezTo>
                  <a:cubicBezTo>
                    <a:pt x="153" y="1070"/>
                    <a:pt x="137" y="1092"/>
                    <a:pt x="140" y="1109"/>
                  </a:cubicBezTo>
                  <a:cubicBezTo>
                    <a:pt x="140" y="1109"/>
                    <a:pt x="157" y="1124"/>
                    <a:pt x="157" y="1124"/>
                  </a:cubicBezTo>
                  <a:cubicBezTo>
                    <a:pt x="166" y="1161"/>
                    <a:pt x="103" y="1196"/>
                    <a:pt x="106" y="1225"/>
                  </a:cubicBezTo>
                  <a:cubicBezTo>
                    <a:pt x="109" y="1248"/>
                    <a:pt x="138" y="1267"/>
                    <a:pt x="141" y="1290"/>
                  </a:cubicBezTo>
                  <a:cubicBezTo>
                    <a:pt x="143" y="1302"/>
                    <a:pt x="124" y="1328"/>
                    <a:pt x="129" y="1338"/>
                  </a:cubicBezTo>
                  <a:cubicBezTo>
                    <a:pt x="137" y="1353"/>
                    <a:pt x="170" y="1356"/>
                    <a:pt x="180" y="1369"/>
                  </a:cubicBezTo>
                  <a:cubicBezTo>
                    <a:pt x="191" y="1384"/>
                    <a:pt x="205" y="1442"/>
                    <a:pt x="205" y="1461"/>
                  </a:cubicBezTo>
                  <a:cubicBezTo>
                    <a:pt x="205" y="1476"/>
                    <a:pt x="165" y="1580"/>
                    <a:pt x="143" y="1625"/>
                  </a:cubicBezTo>
                  <a:cubicBezTo>
                    <a:pt x="241" y="1630"/>
                    <a:pt x="145" y="1542"/>
                    <a:pt x="234" y="156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343400" y="2806700"/>
              <a:ext cx="482600" cy="279400"/>
            </a:xfrm>
            <a:custGeom>
              <a:avLst/>
              <a:gdLst>
                <a:gd name="T0" fmla="*/ 469 w 1814"/>
                <a:gd name="T1" fmla="*/ 1007 h 1052"/>
                <a:gd name="T2" fmla="*/ 590 w 1814"/>
                <a:gd name="T3" fmla="*/ 1001 h 1052"/>
                <a:gd name="T4" fmla="*/ 691 w 1814"/>
                <a:gd name="T5" fmla="*/ 952 h 1052"/>
                <a:gd name="T6" fmla="*/ 748 w 1814"/>
                <a:gd name="T7" fmla="*/ 858 h 1052"/>
                <a:gd name="T8" fmla="*/ 808 w 1814"/>
                <a:gd name="T9" fmla="*/ 885 h 1052"/>
                <a:gd name="T10" fmla="*/ 1069 w 1814"/>
                <a:gd name="T11" fmla="*/ 986 h 1052"/>
                <a:gd name="T12" fmla="*/ 1229 w 1814"/>
                <a:gd name="T13" fmla="*/ 1008 h 1052"/>
                <a:gd name="T14" fmla="*/ 1281 w 1814"/>
                <a:gd name="T15" fmla="*/ 1037 h 1052"/>
                <a:gd name="T16" fmla="*/ 1508 w 1814"/>
                <a:gd name="T17" fmla="*/ 944 h 1052"/>
                <a:gd name="T18" fmla="*/ 1556 w 1814"/>
                <a:gd name="T19" fmla="*/ 893 h 1052"/>
                <a:gd name="T20" fmla="*/ 1636 w 1814"/>
                <a:gd name="T21" fmla="*/ 784 h 1052"/>
                <a:gd name="T22" fmla="*/ 1812 w 1814"/>
                <a:gd name="T23" fmla="*/ 689 h 1052"/>
                <a:gd name="T24" fmla="*/ 1754 w 1814"/>
                <a:gd name="T25" fmla="*/ 604 h 1052"/>
                <a:gd name="T26" fmla="*/ 1690 w 1814"/>
                <a:gd name="T27" fmla="*/ 513 h 1052"/>
                <a:gd name="T28" fmla="*/ 1531 w 1814"/>
                <a:gd name="T29" fmla="*/ 474 h 1052"/>
                <a:gd name="T30" fmla="*/ 1478 w 1814"/>
                <a:gd name="T31" fmla="*/ 410 h 1052"/>
                <a:gd name="T32" fmla="*/ 1507 w 1814"/>
                <a:gd name="T33" fmla="*/ 348 h 1052"/>
                <a:gd name="T34" fmla="*/ 1413 w 1814"/>
                <a:gd name="T35" fmla="*/ 359 h 1052"/>
                <a:gd name="T36" fmla="*/ 1290 w 1814"/>
                <a:gd name="T37" fmla="*/ 292 h 1052"/>
                <a:gd name="T38" fmla="*/ 1267 w 1814"/>
                <a:gd name="T39" fmla="*/ 395 h 1052"/>
                <a:gd name="T40" fmla="*/ 1230 w 1814"/>
                <a:gd name="T41" fmla="*/ 424 h 1052"/>
                <a:gd name="T42" fmla="*/ 1110 w 1814"/>
                <a:gd name="T43" fmla="*/ 291 h 1052"/>
                <a:gd name="T44" fmla="*/ 1061 w 1814"/>
                <a:gd name="T45" fmla="*/ 212 h 1052"/>
                <a:gd name="T46" fmla="*/ 1022 w 1814"/>
                <a:gd name="T47" fmla="*/ 182 h 1052"/>
                <a:gd name="T48" fmla="*/ 880 w 1814"/>
                <a:gd name="T49" fmla="*/ 91 h 1052"/>
                <a:gd name="T50" fmla="*/ 753 w 1814"/>
                <a:gd name="T51" fmla="*/ 83 h 1052"/>
                <a:gd name="T52" fmla="*/ 704 w 1814"/>
                <a:gd name="T53" fmla="*/ 59 h 1052"/>
                <a:gd name="T54" fmla="*/ 659 w 1814"/>
                <a:gd name="T55" fmla="*/ 7 h 1052"/>
                <a:gd name="T56" fmla="*/ 638 w 1814"/>
                <a:gd name="T57" fmla="*/ 61 h 1052"/>
                <a:gd name="T58" fmla="*/ 501 w 1814"/>
                <a:gd name="T59" fmla="*/ 100 h 1052"/>
                <a:gd name="T60" fmla="*/ 411 w 1814"/>
                <a:gd name="T61" fmla="*/ 121 h 1052"/>
                <a:gd name="T62" fmla="*/ 359 w 1814"/>
                <a:gd name="T63" fmla="*/ 152 h 1052"/>
                <a:gd name="T64" fmla="*/ 281 w 1814"/>
                <a:gd name="T65" fmla="*/ 201 h 1052"/>
                <a:gd name="T66" fmla="*/ 249 w 1814"/>
                <a:gd name="T67" fmla="*/ 233 h 1052"/>
                <a:gd name="T68" fmla="*/ 74 w 1814"/>
                <a:gd name="T69" fmla="*/ 273 h 1052"/>
                <a:gd name="T70" fmla="*/ 47 w 1814"/>
                <a:gd name="T71" fmla="*/ 277 h 1052"/>
                <a:gd name="T72" fmla="*/ 80 w 1814"/>
                <a:gd name="T73" fmla="*/ 400 h 1052"/>
                <a:gd name="T74" fmla="*/ 88 w 1814"/>
                <a:gd name="T75" fmla="*/ 414 h 1052"/>
                <a:gd name="T76" fmla="*/ 63 w 1814"/>
                <a:gd name="T77" fmla="*/ 489 h 1052"/>
                <a:gd name="T78" fmla="*/ 122 w 1814"/>
                <a:gd name="T79" fmla="*/ 635 h 1052"/>
                <a:gd name="T80" fmla="*/ 256 w 1814"/>
                <a:gd name="T81" fmla="*/ 779 h 1052"/>
                <a:gd name="T82" fmla="*/ 333 w 1814"/>
                <a:gd name="T83" fmla="*/ 856 h 1052"/>
                <a:gd name="T84" fmla="*/ 415 w 1814"/>
                <a:gd name="T85" fmla="*/ 925 h 1052"/>
                <a:gd name="T86" fmla="*/ 419 w 1814"/>
                <a:gd name="T87" fmla="*/ 94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4" h="1052">
                  <a:moveTo>
                    <a:pt x="476" y="979"/>
                  </a:moveTo>
                  <a:cubicBezTo>
                    <a:pt x="480" y="988"/>
                    <a:pt x="463" y="999"/>
                    <a:pt x="469" y="1007"/>
                  </a:cubicBezTo>
                  <a:cubicBezTo>
                    <a:pt x="476" y="1014"/>
                    <a:pt x="556" y="1030"/>
                    <a:pt x="566" y="1027"/>
                  </a:cubicBezTo>
                  <a:cubicBezTo>
                    <a:pt x="577" y="1024"/>
                    <a:pt x="579" y="1003"/>
                    <a:pt x="590" y="1001"/>
                  </a:cubicBezTo>
                  <a:cubicBezTo>
                    <a:pt x="607" y="998"/>
                    <a:pt x="638" y="1039"/>
                    <a:pt x="653" y="1033"/>
                  </a:cubicBezTo>
                  <a:cubicBezTo>
                    <a:pt x="673" y="1026"/>
                    <a:pt x="673" y="963"/>
                    <a:pt x="691" y="952"/>
                  </a:cubicBezTo>
                  <a:cubicBezTo>
                    <a:pt x="699" y="947"/>
                    <a:pt x="726" y="967"/>
                    <a:pt x="732" y="962"/>
                  </a:cubicBezTo>
                  <a:cubicBezTo>
                    <a:pt x="752" y="944"/>
                    <a:pt x="728" y="875"/>
                    <a:pt x="748" y="858"/>
                  </a:cubicBezTo>
                  <a:cubicBezTo>
                    <a:pt x="751" y="855"/>
                    <a:pt x="757" y="860"/>
                    <a:pt x="761" y="861"/>
                  </a:cubicBezTo>
                  <a:cubicBezTo>
                    <a:pt x="784" y="866"/>
                    <a:pt x="789" y="883"/>
                    <a:pt x="808" y="885"/>
                  </a:cubicBezTo>
                  <a:cubicBezTo>
                    <a:pt x="835" y="887"/>
                    <a:pt x="844" y="879"/>
                    <a:pt x="874" y="891"/>
                  </a:cubicBezTo>
                  <a:cubicBezTo>
                    <a:pt x="935" y="916"/>
                    <a:pt x="1013" y="974"/>
                    <a:pt x="1069" y="986"/>
                  </a:cubicBezTo>
                  <a:cubicBezTo>
                    <a:pt x="1147" y="1003"/>
                    <a:pt x="1120" y="968"/>
                    <a:pt x="1166" y="964"/>
                  </a:cubicBezTo>
                  <a:cubicBezTo>
                    <a:pt x="1194" y="961"/>
                    <a:pt x="1208" y="1003"/>
                    <a:pt x="1229" y="1008"/>
                  </a:cubicBezTo>
                  <a:cubicBezTo>
                    <a:pt x="1240" y="1011"/>
                    <a:pt x="1252" y="997"/>
                    <a:pt x="1262" y="1003"/>
                  </a:cubicBezTo>
                  <a:cubicBezTo>
                    <a:pt x="1276" y="1012"/>
                    <a:pt x="1282" y="1023"/>
                    <a:pt x="1281" y="1037"/>
                  </a:cubicBezTo>
                  <a:cubicBezTo>
                    <a:pt x="1278" y="1052"/>
                    <a:pt x="1278" y="1052"/>
                    <a:pt x="1278" y="1052"/>
                  </a:cubicBezTo>
                  <a:cubicBezTo>
                    <a:pt x="1340" y="889"/>
                    <a:pt x="1391" y="993"/>
                    <a:pt x="1508" y="944"/>
                  </a:cubicBezTo>
                  <a:cubicBezTo>
                    <a:pt x="1508" y="944"/>
                    <a:pt x="1546" y="928"/>
                    <a:pt x="1546" y="928"/>
                  </a:cubicBezTo>
                  <a:cubicBezTo>
                    <a:pt x="1546" y="928"/>
                    <a:pt x="1556" y="893"/>
                    <a:pt x="1556" y="893"/>
                  </a:cubicBezTo>
                  <a:cubicBezTo>
                    <a:pt x="1564" y="884"/>
                    <a:pt x="1589" y="889"/>
                    <a:pt x="1597" y="880"/>
                  </a:cubicBezTo>
                  <a:cubicBezTo>
                    <a:pt x="1620" y="858"/>
                    <a:pt x="1615" y="807"/>
                    <a:pt x="1636" y="784"/>
                  </a:cubicBezTo>
                  <a:cubicBezTo>
                    <a:pt x="1642" y="778"/>
                    <a:pt x="1653" y="781"/>
                    <a:pt x="1659" y="777"/>
                  </a:cubicBezTo>
                  <a:cubicBezTo>
                    <a:pt x="1734" y="730"/>
                    <a:pt x="1709" y="720"/>
                    <a:pt x="1812" y="689"/>
                  </a:cubicBezTo>
                  <a:cubicBezTo>
                    <a:pt x="1799" y="677"/>
                    <a:pt x="1814" y="639"/>
                    <a:pt x="1803" y="626"/>
                  </a:cubicBezTo>
                  <a:cubicBezTo>
                    <a:pt x="1793" y="614"/>
                    <a:pt x="1764" y="617"/>
                    <a:pt x="1754" y="604"/>
                  </a:cubicBezTo>
                  <a:cubicBezTo>
                    <a:pt x="1738" y="586"/>
                    <a:pt x="1750" y="537"/>
                    <a:pt x="1733" y="520"/>
                  </a:cubicBezTo>
                  <a:cubicBezTo>
                    <a:pt x="1730" y="518"/>
                    <a:pt x="1696" y="515"/>
                    <a:pt x="1690" y="513"/>
                  </a:cubicBezTo>
                  <a:cubicBezTo>
                    <a:pt x="1674" y="505"/>
                    <a:pt x="1605" y="456"/>
                    <a:pt x="1599" y="455"/>
                  </a:cubicBezTo>
                  <a:cubicBezTo>
                    <a:pt x="1589" y="452"/>
                    <a:pt x="1557" y="511"/>
                    <a:pt x="1531" y="474"/>
                  </a:cubicBezTo>
                  <a:cubicBezTo>
                    <a:pt x="1523" y="464"/>
                    <a:pt x="1526" y="448"/>
                    <a:pt x="1518" y="439"/>
                  </a:cubicBezTo>
                  <a:cubicBezTo>
                    <a:pt x="1512" y="432"/>
                    <a:pt x="1472" y="426"/>
                    <a:pt x="1478" y="410"/>
                  </a:cubicBezTo>
                  <a:cubicBezTo>
                    <a:pt x="1481" y="401"/>
                    <a:pt x="1519" y="405"/>
                    <a:pt x="1524" y="397"/>
                  </a:cubicBezTo>
                  <a:cubicBezTo>
                    <a:pt x="1529" y="389"/>
                    <a:pt x="1516" y="351"/>
                    <a:pt x="1507" y="348"/>
                  </a:cubicBezTo>
                  <a:cubicBezTo>
                    <a:pt x="1500" y="345"/>
                    <a:pt x="1505" y="366"/>
                    <a:pt x="1497" y="368"/>
                  </a:cubicBezTo>
                  <a:cubicBezTo>
                    <a:pt x="1489" y="372"/>
                    <a:pt x="1419" y="365"/>
                    <a:pt x="1413" y="359"/>
                  </a:cubicBezTo>
                  <a:cubicBezTo>
                    <a:pt x="1409" y="356"/>
                    <a:pt x="1416" y="349"/>
                    <a:pt x="1413" y="345"/>
                  </a:cubicBezTo>
                  <a:cubicBezTo>
                    <a:pt x="1412" y="343"/>
                    <a:pt x="1295" y="291"/>
                    <a:pt x="1290" y="292"/>
                  </a:cubicBezTo>
                  <a:cubicBezTo>
                    <a:pt x="1273" y="294"/>
                    <a:pt x="1330" y="370"/>
                    <a:pt x="1327" y="377"/>
                  </a:cubicBezTo>
                  <a:cubicBezTo>
                    <a:pt x="1321" y="387"/>
                    <a:pt x="1277" y="388"/>
                    <a:pt x="1267" y="395"/>
                  </a:cubicBezTo>
                  <a:cubicBezTo>
                    <a:pt x="1267" y="395"/>
                    <a:pt x="1244" y="429"/>
                    <a:pt x="1244" y="429"/>
                  </a:cubicBezTo>
                  <a:cubicBezTo>
                    <a:pt x="1239" y="431"/>
                    <a:pt x="1235" y="426"/>
                    <a:pt x="1230" y="424"/>
                  </a:cubicBezTo>
                  <a:cubicBezTo>
                    <a:pt x="1185" y="406"/>
                    <a:pt x="1195" y="359"/>
                    <a:pt x="1159" y="330"/>
                  </a:cubicBezTo>
                  <a:cubicBezTo>
                    <a:pt x="1150" y="323"/>
                    <a:pt x="1113" y="301"/>
                    <a:pt x="1110" y="291"/>
                  </a:cubicBezTo>
                  <a:cubicBezTo>
                    <a:pt x="1102" y="261"/>
                    <a:pt x="1229" y="247"/>
                    <a:pt x="1151" y="195"/>
                  </a:cubicBezTo>
                  <a:cubicBezTo>
                    <a:pt x="1121" y="176"/>
                    <a:pt x="1083" y="229"/>
                    <a:pt x="1061" y="212"/>
                  </a:cubicBezTo>
                  <a:cubicBezTo>
                    <a:pt x="1061" y="212"/>
                    <a:pt x="1058" y="177"/>
                    <a:pt x="1058" y="177"/>
                  </a:cubicBezTo>
                  <a:cubicBezTo>
                    <a:pt x="1052" y="168"/>
                    <a:pt x="1024" y="183"/>
                    <a:pt x="1022" y="182"/>
                  </a:cubicBezTo>
                  <a:cubicBezTo>
                    <a:pt x="1022" y="182"/>
                    <a:pt x="1011" y="147"/>
                    <a:pt x="1010" y="147"/>
                  </a:cubicBezTo>
                  <a:cubicBezTo>
                    <a:pt x="985" y="122"/>
                    <a:pt x="921" y="134"/>
                    <a:pt x="880" y="91"/>
                  </a:cubicBezTo>
                  <a:cubicBezTo>
                    <a:pt x="858" y="67"/>
                    <a:pt x="886" y="38"/>
                    <a:pt x="844" y="26"/>
                  </a:cubicBezTo>
                  <a:cubicBezTo>
                    <a:pt x="755" y="0"/>
                    <a:pt x="851" y="88"/>
                    <a:pt x="753" y="83"/>
                  </a:cubicBezTo>
                  <a:cubicBezTo>
                    <a:pt x="748" y="95"/>
                    <a:pt x="743" y="103"/>
                    <a:pt x="742" y="103"/>
                  </a:cubicBezTo>
                  <a:cubicBezTo>
                    <a:pt x="692" y="114"/>
                    <a:pt x="708" y="66"/>
                    <a:pt x="704" y="59"/>
                  </a:cubicBezTo>
                  <a:cubicBezTo>
                    <a:pt x="682" y="57"/>
                    <a:pt x="682" y="57"/>
                    <a:pt x="682" y="57"/>
                  </a:cubicBezTo>
                  <a:cubicBezTo>
                    <a:pt x="675" y="38"/>
                    <a:pt x="706" y="18"/>
                    <a:pt x="659" y="7"/>
                  </a:cubicBezTo>
                  <a:cubicBezTo>
                    <a:pt x="653" y="5"/>
                    <a:pt x="647" y="9"/>
                    <a:pt x="641" y="10"/>
                  </a:cubicBezTo>
                  <a:cubicBezTo>
                    <a:pt x="580" y="22"/>
                    <a:pt x="658" y="40"/>
                    <a:pt x="638" y="61"/>
                  </a:cubicBezTo>
                  <a:cubicBezTo>
                    <a:pt x="628" y="71"/>
                    <a:pt x="593" y="77"/>
                    <a:pt x="580" y="82"/>
                  </a:cubicBezTo>
                  <a:cubicBezTo>
                    <a:pt x="556" y="91"/>
                    <a:pt x="522" y="90"/>
                    <a:pt x="501" y="100"/>
                  </a:cubicBezTo>
                  <a:cubicBezTo>
                    <a:pt x="501" y="100"/>
                    <a:pt x="491" y="120"/>
                    <a:pt x="491" y="120"/>
                  </a:cubicBezTo>
                  <a:cubicBezTo>
                    <a:pt x="468" y="129"/>
                    <a:pt x="432" y="110"/>
                    <a:pt x="411" y="121"/>
                  </a:cubicBezTo>
                  <a:cubicBezTo>
                    <a:pt x="397" y="128"/>
                    <a:pt x="394" y="162"/>
                    <a:pt x="380" y="167"/>
                  </a:cubicBezTo>
                  <a:cubicBezTo>
                    <a:pt x="380" y="167"/>
                    <a:pt x="359" y="152"/>
                    <a:pt x="359" y="152"/>
                  </a:cubicBezTo>
                  <a:cubicBezTo>
                    <a:pt x="335" y="154"/>
                    <a:pt x="311" y="197"/>
                    <a:pt x="301" y="203"/>
                  </a:cubicBezTo>
                  <a:cubicBezTo>
                    <a:pt x="295" y="206"/>
                    <a:pt x="287" y="201"/>
                    <a:pt x="281" y="201"/>
                  </a:cubicBezTo>
                  <a:cubicBezTo>
                    <a:pt x="274" y="200"/>
                    <a:pt x="267" y="196"/>
                    <a:pt x="261" y="199"/>
                  </a:cubicBezTo>
                  <a:cubicBezTo>
                    <a:pt x="250" y="205"/>
                    <a:pt x="258" y="225"/>
                    <a:pt x="249" y="233"/>
                  </a:cubicBezTo>
                  <a:cubicBezTo>
                    <a:pt x="234" y="246"/>
                    <a:pt x="205" y="215"/>
                    <a:pt x="192" y="214"/>
                  </a:cubicBezTo>
                  <a:cubicBezTo>
                    <a:pt x="167" y="213"/>
                    <a:pt x="89" y="251"/>
                    <a:pt x="74" y="273"/>
                  </a:cubicBezTo>
                  <a:cubicBezTo>
                    <a:pt x="70" y="279"/>
                    <a:pt x="69" y="324"/>
                    <a:pt x="48" y="312"/>
                  </a:cubicBezTo>
                  <a:cubicBezTo>
                    <a:pt x="48" y="312"/>
                    <a:pt x="47" y="277"/>
                    <a:pt x="47" y="277"/>
                  </a:cubicBezTo>
                  <a:cubicBezTo>
                    <a:pt x="38" y="263"/>
                    <a:pt x="4" y="253"/>
                    <a:pt x="1" y="280"/>
                  </a:cubicBezTo>
                  <a:cubicBezTo>
                    <a:pt x="0" y="295"/>
                    <a:pt x="65" y="392"/>
                    <a:pt x="80" y="400"/>
                  </a:cubicBezTo>
                  <a:cubicBezTo>
                    <a:pt x="86" y="402"/>
                    <a:pt x="96" y="396"/>
                    <a:pt x="98" y="401"/>
                  </a:cubicBezTo>
                  <a:cubicBezTo>
                    <a:pt x="101" y="406"/>
                    <a:pt x="88" y="409"/>
                    <a:pt x="88" y="414"/>
                  </a:cubicBezTo>
                  <a:cubicBezTo>
                    <a:pt x="88" y="414"/>
                    <a:pt x="109" y="430"/>
                    <a:pt x="109" y="430"/>
                  </a:cubicBezTo>
                  <a:cubicBezTo>
                    <a:pt x="112" y="459"/>
                    <a:pt x="70" y="469"/>
                    <a:pt x="63" y="489"/>
                  </a:cubicBezTo>
                  <a:cubicBezTo>
                    <a:pt x="74" y="518"/>
                    <a:pt x="74" y="518"/>
                    <a:pt x="74" y="518"/>
                  </a:cubicBezTo>
                  <a:cubicBezTo>
                    <a:pt x="92" y="553"/>
                    <a:pt x="101" y="603"/>
                    <a:pt x="122" y="635"/>
                  </a:cubicBezTo>
                  <a:cubicBezTo>
                    <a:pt x="146" y="670"/>
                    <a:pt x="193" y="671"/>
                    <a:pt x="217" y="699"/>
                  </a:cubicBezTo>
                  <a:cubicBezTo>
                    <a:pt x="236" y="721"/>
                    <a:pt x="238" y="759"/>
                    <a:pt x="256" y="779"/>
                  </a:cubicBezTo>
                  <a:cubicBezTo>
                    <a:pt x="269" y="794"/>
                    <a:pt x="297" y="797"/>
                    <a:pt x="309" y="812"/>
                  </a:cubicBezTo>
                  <a:cubicBezTo>
                    <a:pt x="314" y="819"/>
                    <a:pt x="307" y="859"/>
                    <a:pt x="333" y="856"/>
                  </a:cubicBezTo>
                  <a:cubicBezTo>
                    <a:pt x="338" y="855"/>
                    <a:pt x="334" y="843"/>
                    <a:pt x="339" y="842"/>
                  </a:cubicBezTo>
                  <a:cubicBezTo>
                    <a:pt x="355" y="839"/>
                    <a:pt x="413" y="907"/>
                    <a:pt x="415" y="925"/>
                  </a:cubicBezTo>
                  <a:cubicBezTo>
                    <a:pt x="416" y="929"/>
                    <a:pt x="416" y="934"/>
                    <a:pt x="416" y="940"/>
                  </a:cubicBezTo>
                  <a:cubicBezTo>
                    <a:pt x="419" y="940"/>
                    <a:pt x="419" y="940"/>
                    <a:pt x="419" y="940"/>
                  </a:cubicBezTo>
                  <a:cubicBezTo>
                    <a:pt x="431" y="948"/>
                    <a:pt x="470" y="966"/>
                    <a:pt x="476" y="97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343400" y="2806700"/>
              <a:ext cx="482600" cy="279400"/>
            </a:xfrm>
            <a:custGeom>
              <a:avLst/>
              <a:gdLst>
                <a:gd name="T0" fmla="*/ 469 w 1814"/>
                <a:gd name="T1" fmla="*/ 1007 h 1052"/>
                <a:gd name="T2" fmla="*/ 590 w 1814"/>
                <a:gd name="T3" fmla="*/ 1001 h 1052"/>
                <a:gd name="T4" fmla="*/ 691 w 1814"/>
                <a:gd name="T5" fmla="*/ 952 h 1052"/>
                <a:gd name="T6" fmla="*/ 748 w 1814"/>
                <a:gd name="T7" fmla="*/ 858 h 1052"/>
                <a:gd name="T8" fmla="*/ 808 w 1814"/>
                <a:gd name="T9" fmla="*/ 885 h 1052"/>
                <a:gd name="T10" fmla="*/ 1069 w 1814"/>
                <a:gd name="T11" fmla="*/ 986 h 1052"/>
                <a:gd name="T12" fmla="*/ 1229 w 1814"/>
                <a:gd name="T13" fmla="*/ 1008 h 1052"/>
                <a:gd name="T14" fmla="*/ 1281 w 1814"/>
                <a:gd name="T15" fmla="*/ 1037 h 1052"/>
                <a:gd name="T16" fmla="*/ 1508 w 1814"/>
                <a:gd name="T17" fmla="*/ 944 h 1052"/>
                <a:gd name="T18" fmla="*/ 1556 w 1814"/>
                <a:gd name="T19" fmla="*/ 893 h 1052"/>
                <a:gd name="T20" fmla="*/ 1636 w 1814"/>
                <a:gd name="T21" fmla="*/ 784 h 1052"/>
                <a:gd name="T22" fmla="*/ 1812 w 1814"/>
                <a:gd name="T23" fmla="*/ 689 h 1052"/>
                <a:gd name="T24" fmla="*/ 1754 w 1814"/>
                <a:gd name="T25" fmla="*/ 604 h 1052"/>
                <a:gd name="T26" fmla="*/ 1690 w 1814"/>
                <a:gd name="T27" fmla="*/ 513 h 1052"/>
                <a:gd name="T28" fmla="*/ 1531 w 1814"/>
                <a:gd name="T29" fmla="*/ 474 h 1052"/>
                <a:gd name="T30" fmla="*/ 1478 w 1814"/>
                <a:gd name="T31" fmla="*/ 410 h 1052"/>
                <a:gd name="T32" fmla="*/ 1507 w 1814"/>
                <a:gd name="T33" fmla="*/ 348 h 1052"/>
                <a:gd name="T34" fmla="*/ 1413 w 1814"/>
                <a:gd name="T35" fmla="*/ 359 h 1052"/>
                <a:gd name="T36" fmla="*/ 1290 w 1814"/>
                <a:gd name="T37" fmla="*/ 292 h 1052"/>
                <a:gd name="T38" fmla="*/ 1267 w 1814"/>
                <a:gd name="T39" fmla="*/ 395 h 1052"/>
                <a:gd name="T40" fmla="*/ 1230 w 1814"/>
                <a:gd name="T41" fmla="*/ 424 h 1052"/>
                <a:gd name="T42" fmla="*/ 1110 w 1814"/>
                <a:gd name="T43" fmla="*/ 291 h 1052"/>
                <a:gd name="T44" fmla="*/ 1061 w 1814"/>
                <a:gd name="T45" fmla="*/ 212 h 1052"/>
                <a:gd name="T46" fmla="*/ 1022 w 1814"/>
                <a:gd name="T47" fmla="*/ 182 h 1052"/>
                <a:gd name="T48" fmla="*/ 880 w 1814"/>
                <a:gd name="T49" fmla="*/ 91 h 1052"/>
                <a:gd name="T50" fmla="*/ 753 w 1814"/>
                <a:gd name="T51" fmla="*/ 83 h 1052"/>
                <a:gd name="T52" fmla="*/ 704 w 1814"/>
                <a:gd name="T53" fmla="*/ 59 h 1052"/>
                <a:gd name="T54" fmla="*/ 659 w 1814"/>
                <a:gd name="T55" fmla="*/ 7 h 1052"/>
                <a:gd name="T56" fmla="*/ 638 w 1814"/>
                <a:gd name="T57" fmla="*/ 61 h 1052"/>
                <a:gd name="T58" fmla="*/ 501 w 1814"/>
                <a:gd name="T59" fmla="*/ 100 h 1052"/>
                <a:gd name="T60" fmla="*/ 411 w 1814"/>
                <a:gd name="T61" fmla="*/ 121 h 1052"/>
                <a:gd name="T62" fmla="*/ 359 w 1814"/>
                <a:gd name="T63" fmla="*/ 152 h 1052"/>
                <a:gd name="T64" fmla="*/ 281 w 1814"/>
                <a:gd name="T65" fmla="*/ 201 h 1052"/>
                <a:gd name="T66" fmla="*/ 249 w 1814"/>
                <a:gd name="T67" fmla="*/ 233 h 1052"/>
                <a:gd name="T68" fmla="*/ 74 w 1814"/>
                <a:gd name="T69" fmla="*/ 273 h 1052"/>
                <a:gd name="T70" fmla="*/ 47 w 1814"/>
                <a:gd name="T71" fmla="*/ 277 h 1052"/>
                <a:gd name="T72" fmla="*/ 80 w 1814"/>
                <a:gd name="T73" fmla="*/ 400 h 1052"/>
                <a:gd name="T74" fmla="*/ 88 w 1814"/>
                <a:gd name="T75" fmla="*/ 414 h 1052"/>
                <a:gd name="T76" fmla="*/ 63 w 1814"/>
                <a:gd name="T77" fmla="*/ 489 h 1052"/>
                <a:gd name="T78" fmla="*/ 122 w 1814"/>
                <a:gd name="T79" fmla="*/ 635 h 1052"/>
                <a:gd name="T80" fmla="*/ 256 w 1814"/>
                <a:gd name="T81" fmla="*/ 779 h 1052"/>
                <a:gd name="T82" fmla="*/ 333 w 1814"/>
                <a:gd name="T83" fmla="*/ 856 h 1052"/>
                <a:gd name="T84" fmla="*/ 415 w 1814"/>
                <a:gd name="T85" fmla="*/ 925 h 1052"/>
                <a:gd name="T86" fmla="*/ 419 w 1814"/>
                <a:gd name="T87" fmla="*/ 94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4" h="1052">
                  <a:moveTo>
                    <a:pt x="476" y="979"/>
                  </a:moveTo>
                  <a:cubicBezTo>
                    <a:pt x="480" y="988"/>
                    <a:pt x="463" y="999"/>
                    <a:pt x="469" y="1007"/>
                  </a:cubicBezTo>
                  <a:cubicBezTo>
                    <a:pt x="476" y="1014"/>
                    <a:pt x="556" y="1030"/>
                    <a:pt x="566" y="1027"/>
                  </a:cubicBezTo>
                  <a:cubicBezTo>
                    <a:pt x="577" y="1024"/>
                    <a:pt x="579" y="1003"/>
                    <a:pt x="590" y="1001"/>
                  </a:cubicBezTo>
                  <a:cubicBezTo>
                    <a:pt x="607" y="998"/>
                    <a:pt x="638" y="1039"/>
                    <a:pt x="653" y="1033"/>
                  </a:cubicBezTo>
                  <a:cubicBezTo>
                    <a:pt x="673" y="1026"/>
                    <a:pt x="673" y="963"/>
                    <a:pt x="691" y="952"/>
                  </a:cubicBezTo>
                  <a:cubicBezTo>
                    <a:pt x="699" y="947"/>
                    <a:pt x="726" y="967"/>
                    <a:pt x="732" y="962"/>
                  </a:cubicBezTo>
                  <a:cubicBezTo>
                    <a:pt x="752" y="944"/>
                    <a:pt x="728" y="875"/>
                    <a:pt x="748" y="858"/>
                  </a:cubicBezTo>
                  <a:cubicBezTo>
                    <a:pt x="751" y="855"/>
                    <a:pt x="757" y="860"/>
                    <a:pt x="761" y="861"/>
                  </a:cubicBezTo>
                  <a:cubicBezTo>
                    <a:pt x="784" y="866"/>
                    <a:pt x="789" y="883"/>
                    <a:pt x="808" y="885"/>
                  </a:cubicBezTo>
                  <a:cubicBezTo>
                    <a:pt x="835" y="887"/>
                    <a:pt x="844" y="879"/>
                    <a:pt x="874" y="891"/>
                  </a:cubicBezTo>
                  <a:cubicBezTo>
                    <a:pt x="935" y="916"/>
                    <a:pt x="1013" y="974"/>
                    <a:pt x="1069" y="986"/>
                  </a:cubicBezTo>
                  <a:cubicBezTo>
                    <a:pt x="1147" y="1003"/>
                    <a:pt x="1120" y="968"/>
                    <a:pt x="1166" y="964"/>
                  </a:cubicBezTo>
                  <a:cubicBezTo>
                    <a:pt x="1194" y="961"/>
                    <a:pt x="1208" y="1003"/>
                    <a:pt x="1229" y="1008"/>
                  </a:cubicBezTo>
                  <a:cubicBezTo>
                    <a:pt x="1240" y="1011"/>
                    <a:pt x="1252" y="997"/>
                    <a:pt x="1262" y="1003"/>
                  </a:cubicBezTo>
                  <a:cubicBezTo>
                    <a:pt x="1276" y="1012"/>
                    <a:pt x="1282" y="1023"/>
                    <a:pt x="1281" y="1037"/>
                  </a:cubicBezTo>
                  <a:cubicBezTo>
                    <a:pt x="1278" y="1052"/>
                    <a:pt x="1278" y="1052"/>
                    <a:pt x="1278" y="1052"/>
                  </a:cubicBezTo>
                  <a:cubicBezTo>
                    <a:pt x="1340" y="889"/>
                    <a:pt x="1391" y="993"/>
                    <a:pt x="1508" y="944"/>
                  </a:cubicBezTo>
                  <a:cubicBezTo>
                    <a:pt x="1508" y="944"/>
                    <a:pt x="1546" y="928"/>
                    <a:pt x="1546" y="928"/>
                  </a:cubicBezTo>
                  <a:cubicBezTo>
                    <a:pt x="1546" y="928"/>
                    <a:pt x="1556" y="893"/>
                    <a:pt x="1556" y="893"/>
                  </a:cubicBezTo>
                  <a:cubicBezTo>
                    <a:pt x="1564" y="884"/>
                    <a:pt x="1589" y="889"/>
                    <a:pt x="1597" y="880"/>
                  </a:cubicBezTo>
                  <a:cubicBezTo>
                    <a:pt x="1620" y="858"/>
                    <a:pt x="1615" y="807"/>
                    <a:pt x="1636" y="784"/>
                  </a:cubicBezTo>
                  <a:cubicBezTo>
                    <a:pt x="1642" y="778"/>
                    <a:pt x="1653" y="781"/>
                    <a:pt x="1659" y="777"/>
                  </a:cubicBezTo>
                  <a:cubicBezTo>
                    <a:pt x="1734" y="730"/>
                    <a:pt x="1709" y="720"/>
                    <a:pt x="1812" y="689"/>
                  </a:cubicBezTo>
                  <a:cubicBezTo>
                    <a:pt x="1799" y="677"/>
                    <a:pt x="1814" y="639"/>
                    <a:pt x="1803" y="626"/>
                  </a:cubicBezTo>
                  <a:cubicBezTo>
                    <a:pt x="1793" y="614"/>
                    <a:pt x="1764" y="617"/>
                    <a:pt x="1754" y="604"/>
                  </a:cubicBezTo>
                  <a:cubicBezTo>
                    <a:pt x="1738" y="586"/>
                    <a:pt x="1750" y="537"/>
                    <a:pt x="1733" y="520"/>
                  </a:cubicBezTo>
                  <a:cubicBezTo>
                    <a:pt x="1730" y="518"/>
                    <a:pt x="1696" y="515"/>
                    <a:pt x="1690" y="513"/>
                  </a:cubicBezTo>
                  <a:cubicBezTo>
                    <a:pt x="1674" y="505"/>
                    <a:pt x="1605" y="456"/>
                    <a:pt x="1599" y="455"/>
                  </a:cubicBezTo>
                  <a:cubicBezTo>
                    <a:pt x="1589" y="452"/>
                    <a:pt x="1557" y="511"/>
                    <a:pt x="1531" y="474"/>
                  </a:cubicBezTo>
                  <a:cubicBezTo>
                    <a:pt x="1523" y="464"/>
                    <a:pt x="1526" y="448"/>
                    <a:pt x="1518" y="439"/>
                  </a:cubicBezTo>
                  <a:cubicBezTo>
                    <a:pt x="1512" y="432"/>
                    <a:pt x="1472" y="426"/>
                    <a:pt x="1478" y="410"/>
                  </a:cubicBezTo>
                  <a:cubicBezTo>
                    <a:pt x="1481" y="401"/>
                    <a:pt x="1519" y="405"/>
                    <a:pt x="1524" y="397"/>
                  </a:cubicBezTo>
                  <a:cubicBezTo>
                    <a:pt x="1529" y="389"/>
                    <a:pt x="1516" y="351"/>
                    <a:pt x="1507" y="348"/>
                  </a:cubicBezTo>
                  <a:cubicBezTo>
                    <a:pt x="1500" y="345"/>
                    <a:pt x="1505" y="366"/>
                    <a:pt x="1497" y="368"/>
                  </a:cubicBezTo>
                  <a:cubicBezTo>
                    <a:pt x="1489" y="372"/>
                    <a:pt x="1419" y="365"/>
                    <a:pt x="1413" y="359"/>
                  </a:cubicBezTo>
                  <a:cubicBezTo>
                    <a:pt x="1409" y="356"/>
                    <a:pt x="1416" y="349"/>
                    <a:pt x="1413" y="345"/>
                  </a:cubicBezTo>
                  <a:cubicBezTo>
                    <a:pt x="1412" y="343"/>
                    <a:pt x="1295" y="291"/>
                    <a:pt x="1290" y="292"/>
                  </a:cubicBezTo>
                  <a:cubicBezTo>
                    <a:pt x="1273" y="294"/>
                    <a:pt x="1330" y="370"/>
                    <a:pt x="1327" y="377"/>
                  </a:cubicBezTo>
                  <a:cubicBezTo>
                    <a:pt x="1321" y="387"/>
                    <a:pt x="1277" y="388"/>
                    <a:pt x="1267" y="395"/>
                  </a:cubicBezTo>
                  <a:cubicBezTo>
                    <a:pt x="1267" y="395"/>
                    <a:pt x="1244" y="429"/>
                    <a:pt x="1244" y="429"/>
                  </a:cubicBezTo>
                  <a:cubicBezTo>
                    <a:pt x="1239" y="431"/>
                    <a:pt x="1235" y="426"/>
                    <a:pt x="1230" y="424"/>
                  </a:cubicBezTo>
                  <a:cubicBezTo>
                    <a:pt x="1185" y="406"/>
                    <a:pt x="1195" y="359"/>
                    <a:pt x="1159" y="330"/>
                  </a:cubicBezTo>
                  <a:cubicBezTo>
                    <a:pt x="1150" y="323"/>
                    <a:pt x="1113" y="301"/>
                    <a:pt x="1110" y="291"/>
                  </a:cubicBezTo>
                  <a:cubicBezTo>
                    <a:pt x="1102" y="261"/>
                    <a:pt x="1229" y="247"/>
                    <a:pt x="1151" y="195"/>
                  </a:cubicBezTo>
                  <a:cubicBezTo>
                    <a:pt x="1121" y="176"/>
                    <a:pt x="1083" y="229"/>
                    <a:pt x="1061" y="212"/>
                  </a:cubicBezTo>
                  <a:cubicBezTo>
                    <a:pt x="1061" y="212"/>
                    <a:pt x="1058" y="177"/>
                    <a:pt x="1058" y="177"/>
                  </a:cubicBezTo>
                  <a:cubicBezTo>
                    <a:pt x="1052" y="168"/>
                    <a:pt x="1024" y="183"/>
                    <a:pt x="1022" y="182"/>
                  </a:cubicBezTo>
                  <a:cubicBezTo>
                    <a:pt x="1022" y="182"/>
                    <a:pt x="1011" y="147"/>
                    <a:pt x="1010" y="147"/>
                  </a:cubicBezTo>
                  <a:cubicBezTo>
                    <a:pt x="985" y="122"/>
                    <a:pt x="921" y="134"/>
                    <a:pt x="880" y="91"/>
                  </a:cubicBezTo>
                  <a:cubicBezTo>
                    <a:pt x="858" y="67"/>
                    <a:pt x="886" y="38"/>
                    <a:pt x="844" y="26"/>
                  </a:cubicBezTo>
                  <a:cubicBezTo>
                    <a:pt x="755" y="0"/>
                    <a:pt x="851" y="88"/>
                    <a:pt x="753" y="83"/>
                  </a:cubicBezTo>
                  <a:cubicBezTo>
                    <a:pt x="748" y="95"/>
                    <a:pt x="743" y="103"/>
                    <a:pt x="742" y="103"/>
                  </a:cubicBezTo>
                  <a:cubicBezTo>
                    <a:pt x="692" y="114"/>
                    <a:pt x="708" y="66"/>
                    <a:pt x="704" y="59"/>
                  </a:cubicBezTo>
                  <a:cubicBezTo>
                    <a:pt x="682" y="57"/>
                    <a:pt x="682" y="57"/>
                    <a:pt x="682" y="57"/>
                  </a:cubicBezTo>
                  <a:cubicBezTo>
                    <a:pt x="675" y="38"/>
                    <a:pt x="706" y="18"/>
                    <a:pt x="659" y="7"/>
                  </a:cubicBezTo>
                  <a:cubicBezTo>
                    <a:pt x="653" y="5"/>
                    <a:pt x="647" y="9"/>
                    <a:pt x="641" y="10"/>
                  </a:cubicBezTo>
                  <a:cubicBezTo>
                    <a:pt x="580" y="22"/>
                    <a:pt x="658" y="40"/>
                    <a:pt x="638" y="61"/>
                  </a:cubicBezTo>
                  <a:cubicBezTo>
                    <a:pt x="628" y="71"/>
                    <a:pt x="593" y="77"/>
                    <a:pt x="580" y="82"/>
                  </a:cubicBezTo>
                  <a:cubicBezTo>
                    <a:pt x="556" y="91"/>
                    <a:pt x="522" y="90"/>
                    <a:pt x="501" y="100"/>
                  </a:cubicBezTo>
                  <a:cubicBezTo>
                    <a:pt x="501" y="100"/>
                    <a:pt x="491" y="120"/>
                    <a:pt x="491" y="120"/>
                  </a:cubicBezTo>
                  <a:cubicBezTo>
                    <a:pt x="468" y="129"/>
                    <a:pt x="432" y="110"/>
                    <a:pt x="411" y="121"/>
                  </a:cubicBezTo>
                  <a:cubicBezTo>
                    <a:pt x="397" y="128"/>
                    <a:pt x="394" y="162"/>
                    <a:pt x="380" y="167"/>
                  </a:cubicBezTo>
                  <a:cubicBezTo>
                    <a:pt x="380" y="167"/>
                    <a:pt x="359" y="152"/>
                    <a:pt x="359" y="152"/>
                  </a:cubicBezTo>
                  <a:cubicBezTo>
                    <a:pt x="335" y="154"/>
                    <a:pt x="311" y="197"/>
                    <a:pt x="301" y="203"/>
                  </a:cubicBezTo>
                  <a:cubicBezTo>
                    <a:pt x="295" y="206"/>
                    <a:pt x="287" y="201"/>
                    <a:pt x="281" y="201"/>
                  </a:cubicBezTo>
                  <a:cubicBezTo>
                    <a:pt x="274" y="200"/>
                    <a:pt x="267" y="196"/>
                    <a:pt x="261" y="199"/>
                  </a:cubicBezTo>
                  <a:cubicBezTo>
                    <a:pt x="250" y="205"/>
                    <a:pt x="258" y="225"/>
                    <a:pt x="249" y="233"/>
                  </a:cubicBezTo>
                  <a:cubicBezTo>
                    <a:pt x="234" y="246"/>
                    <a:pt x="205" y="215"/>
                    <a:pt x="192" y="214"/>
                  </a:cubicBezTo>
                  <a:cubicBezTo>
                    <a:pt x="167" y="213"/>
                    <a:pt x="89" y="251"/>
                    <a:pt x="74" y="273"/>
                  </a:cubicBezTo>
                  <a:cubicBezTo>
                    <a:pt x="70" y="279"/>
                    <a:pt x="69" y="324"/>
                    <a:pt x="48" y="312"/>
                  </a:cubicBezTo>
                  <a:cubicBezTo>
                    <a:pt x="48" y="312"/>
                    <a:pt x="47" y="277"/>
                    <a:pt x="47" y="277"/>
                  </a:cubicBezTo>
                  <a:cubicBezTo>
                    <a:pt x="38" y="263"/>
                    <a:pt x="4" y="253"/>
                    <a:pt x="1" y="280"/>
                  </a:cubicBezTo>
                  <a:cubicBezTo>
                    <a:pt x="0" y="295"/>
                    <a:pt x="65" y="392"/>
                    <a:pt x="80" y="400"/>
                  </a:cubicBezTo>
                  <a:cubicBezTo>
                    <a:pt x="86" y="402"/>
                    <a:pt x="96" y="396"/>
                    <a:pt x="98" y="401"/>
                  </a:cubicBezTo>
                  <a:cubicBezTo>
                    <a:pt x="101" y="406"/>
                    <a:pt x="88" y="409"/>
                    <a:pt x="88" y="414"/>
                  </a:cubicBezTo>
                  <a:cubicBezTo>
                    <a:pt x="88" y="414"/>
                    <a:pt x="109" y="430"/>
                    <a:pt x="109" y="430"/>
                  </a:cubicBezTo>
                  <a:cubicBezTo>
                    <a:pt x="112" y="459"/>
                    <a:pt x="70" y="469"/>
                    <a:pt x="63" y="489"/>
                  </a:cubicBezTo>
                  <a:cubicBezTo>
                    <a:pt x="74" y="518"/>
                    <a:pt x="74" y="518"/>
                    <a:pt x="74" y="518"/>
                  </a:cubicBezTo>
                  <a:cubicBezTo>
                    <a:pt x="92" y="553"/>
                    <a:pt x="101" y="603"/>
                    <a:pt x="122" y="635"/>
                  </a:cubicBezTo>
                  <a:cubicBezTo>
                    <a:pt x="146" y="670"/>
                    <a:pt x="193" y="671"/>
                    <a:pt x="217" y="699"/>
                  </a:cubicBezTo>
                  <a:cubicBezTo>
                    <a:pt x="236" y="721"/>
                    <a:pt x="238" y="759"/>
                    <a:pt x="256" y="779"/>
                  </a:cubicBezTo>
                  <a:cubicBezTo>
                    <a:pt x="269" y="794"/>
                    <a:pt x="297" y="797"/>
                    <a:pt x="309" y="812"/>
                  </a:cubicBezTo>
                  <a:cubicBezTo>
                    <a:pt x="314" y="819"/>
                    <a:pt x="307" y="859"/>
                    <a:pt x="333" y="856"/>
                  </a:cubicBezTo>
                  <a:cubicBezTo>
                    <a:pt x="338" y="855"/>
                    <a:pt x="334" y="843"/>
                    <a:pt x="339" y="842"/>
                  </a:cubicBezTo>
                  <a:cubicBezTo>
                    <a:pt x="355" y="839"/>
                    <a:pt x="413" y="907"/>
                    <a:pt x="415" y="925"/>
                  </a:cubicBezTo>
                  <a:cubicBezTo>
                    <a:pt x="416" y="929"/>
                    <a:pt x="416" y="934"/>
                    <a:pt x="416" y="940"/>
                  </a:cubicBezTo>
                  <a:cubicBezTo>
                    <a:pt x="419" y="940"/>
                    <a:pt x="419" y="940"/>
                    <a:pt x="419" y="940"/>
                  </a:cubicBezTo>
                  <a:cubicBezTo>
                    <a:pt x="431" y="948"/>
                    <a:pt x="470" y="966"/>
                    <a:pt x="476" y="97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110038" y="3033713"/>
              <a:ext cx="587375" cy="290513"/>
            </a:xfrm>
            <a:custGeom>
              <a:avLst/>
              <a:gdLst>
                <a:gd name="T0" fmla="*/ 1990 w 2207"/>
                <a:gd name="T1" fmla="*/ 792 h 1096"/>
                <a:gd name="T2" fmla="*/ 1996 w 2207"/>
                <a:gd name="T3" fmla="*/ 701 h 1096"/>
                <a:gd name="T4" fmla="*/ 2002 w 2207"/>
                <a:gd name="T5" fmla="*/ 575 h 1096"/>
                <a:gd name="T6" fmla="*/ 2181 w 2207"/>
                <a:gd name="T7" fmla="*/ 575 h 1096"/>
                <a:gd name="T8" fmla="*/ 2164 w 2207"/>
                <a:gd name="T9" fmla="*/ 512 h 1096"/>
                <a:gd name="T10" fmla="*/ 2207 w 2207"/>
                <a:gd name="T11" fmla="*/ 448 h 1096"/>
                <a:gd name="T12" fmla="*/ 2160 w 2207"/>
                <a:gd name="T13" fmla="*/ 386 h 1096"/>
                <a:gd name="T14" fmla="*/ 2121 w 2207"/>
                <a:gd name="T15" fmla="*/ 300 h 1096"/>
                <a:gd name="T16" fmla="*/ 2157 w 2207"/>
                <a:gd name="T17" fmla="*/ 197 h 1096"/>
                <a:gd name="T18" fmla="*/ 2141 w 2207"/>
                <a:gd name="T19" fmla="*/ 148 h 1096"/>
                <a:gd name="T20" fmla="*/ 2045 w 2207"/>
                <a:gd name="T21" fmla="*/ 109 h 1096"/>
                <a:gd name="T22" fmla="*/ 1753 w 2207"/>
                <a:gd name="T23" fmla="*/ 36 h 1096"/>
                <a:gd name="T24" fmla="*/ 1640 w 2207"/>
                <a:gd name="T25" fmla="*/ 6 h 1096"/>
                <a:gd name="T26" fmla="*/ 1611 w 2207"/>
                <a:gd name="T27" fmla="*/ 107 h 1096"/>
                <a:gd name="T28" fmla="*/ 1532 w 2207"/>
                <a:gd name="T29" fmla="*/ 178 h 1096"/>
                <a:gd name="T30" fmla="*/ 1445 w 2207"/>
                <a:gd name="T31" fmla="*/ 172 h 1096"/>
                <a:gd name="T32" fmla="*/ 1355 w 2207"/>
                <a:gd name="T33" fmla="*/ 124 h 1096"/>
                <a:gd name="T34" fmla="*/ 1295 w 2207"/>
                <a:gd name="T35" fmla="*/ 85 h 1096"/>
                <a:gd name="T36" fmla="*/ 1185 w 2207"/>
                <a:gd name="T37" fmla="*/ 160 h 1096"/>
                <a:gd name="T38" fmla="*/ 974 w 2207"/>
                <a:gd name="T39" fmla="*/ 331 h 1096"/>
                <a:gd name="T40" fmla="*/ 1006 w 2207"/>
                <a:gd name="T41" fmla="*/ 502 h 1096"/>
                <a:gd name="T42" fmla="*/ 972 w 2207"/>
                <a:gd name="T43" fmla="*/ 569 h 1096"/>
                <a:gd name="T44" fmla="*/ 885 w 2207"/>
                <a:gd name="T45" fmla="*/ 526 h 1096"/>
                <a:gd name="T46" fmla="*/ 852 w 2207"/>
                <a:gd name="T47" fmla="*/ 495 h 1096"/>
                <a:gd name="T48" fmla="*/ 820 w 2207"/>
                <a:gd name="T49" fmla="*/ 471 h 1096"/>
                <a:gd name="T50" fmla="*/ 764 w 2207"/>
                <a:gd name="T51" fmla="*/ 524 h 1096"/>
                <a:gd name="T52" fmla="*/ 658 w 2207"/>
                <a:gd name="T53" fmla="*/ 518 h 1096"/>
                <a:gd name="T54" fmla="*/ 618 w 2207"/>
                <a:gd name="T55" fmla="*/ 549 h 1096"/>
                <a:gd name="T56" fmla="*/ 575 w 2207"/>
                <a:gd name="T57" fmla="*/ 544 h 1096"/>
                <a:gd name="T58" fmla="*/ 443 w 2207"/>
                <a:gd name="T59" fmla="*/ 579 h 1096"/>
                <a:gd name="T60" fmla="*/ 419 w 2207"/>
                <a:gd name="T61" fmla="*/ 534 h 1096"/>
                <a:gd name="T62" fmla="*/ 310 w 2207"/>
                <a:gd name="T63" fmla="*/ 493 h 1096"/>
                <a:gd name="T64" fmla="*/ 211 w 2207"/>
                <a:gd name="T65" fmla="*/ 601 h 1096"/>
                <a:gd name="T66" fmla="*/ 193 w 2207"/>
                <a:gd name="T67" fmla="*/ 556 h 1096"/>
                <a:gd name="T68" fmla="*/ 169 w 2207"/>
                <a:gd name="T69" fmla="*/ 483 h 1096"/>
                <a:gd name="T70" fmla="*/ 129 w 2207"/>
                <a:gd name="T71" fmla="*/ 457 h 1096"/>
                <a:gd name="T72" fmla="*/ 56 w 2207"/>
                <a:gd name="T73" fmla="*/ 481 h 1096"/>
                <a:gd name="T74" fmla="*/ 18 w 2207"/>
                <a:gd name="T75" fmla="*/ 654 h 1096"/>
                <a:gd name="T76" fmla="*/ 117 w 2207"/>
                <a:gd name="T77" fmla="*/ 702 h 1096"/>
                <a:gd name="T78" fmla="*/ 161 w 2207"/>
                <a:gd name="T79" fmla="*/ 771 h 1096"/>
                <a:gd name="T80" fmla="*/ 275 w 2207"/>
                <a:gd name="T81" fmla="*/ 782 h 1096"/>
                <a:gd name="T82" fmla="*/ 275 w 2207"/>
                <a:gd name="T83" fmla="*/ 785 h 1096"/>
                <a:gd name="T84" fmla="*/ 348 w 2207"/>
                <a:gd name="T85" fmla="*/ 821 h 1096"/>
                <a:gd name="T86" fmla="*/ 479 w 2207"/>
                <a:gd name="T87" fmla="*/ 766 h 1096"/>
                <a:gd name="T88" fmla="*/ 780 w 2207"/>
                <a:gd name="T89" fmla="*/ 758 h 1096"/>
                <a:gd name="T90" fmla="*/ 758 w 2207"/>
                <a:gd name="T91" fmla="*/ 816 h 1096"/>
                <a:gd name="T92" fmla="*/ 790 w 2207"/>
                <a:gd name="T93" fmla="*/ 875 h 1096"/>
                <a:gd name="T94" fmla="*/ 830 w 2207"/>
                <a:gd name="T95" fmla="*/ 914 h 1096"/>
                <a:gd name="T96" fmla="*/ 1296 w 2207"/>
                <a:gd name="T97" fmla="*/ 1045 h 1096"/>
                <a:gd name="T98" fmla="*/ 1396 w 2207"/>
                <a:gd name="T99" fmla="*/ 1066 h 1096"/>
                <a:gd name="T100" fmla="*/ 1509 w 2207"/>
                <a:gd name="T101" fmla="*/ 1045 h 1096"/>
                <a:gd name="T102" fmla="*/ 1708 w 2207"/>
                <a:gd name="T103" fmla="*/ 1015 h 1096"/>
                <a:gd name="T104" fmla="*/ 1844 w 2207"/>
                <a:gd name="T105" fmla="*/ 998 h 1096"/>
                <a:gd name="T106" fmla="*/ 1891 w 2207"/>
                <a:gd name="T107" fmla="*/ 92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7" h="1096">
                  <a:moveTo>
                    <a:pt x="2015" y="814"/>
                  </a:moveTo>
                  <a:cubicBezTo>
                    <a:pt x="2018" y="805"/>
                    <a:pt x="1992" y="811"/>
                    <a:pt x="1990" y="792"/>
                  </a:cubicBezTo>
                  <a:cubicBezTo>
                    <a:pt x="1988" y="761"/>
                    <a:pt x="2003" y="769"/>
                    <a:pt x="2008" y="750"/>
                  </a:cubicBezTo>
                  <a:cubicBezTo>
                    <a:pt x="2011" y="740"/>
                    <a:pt x="1990" y="710"/>
                    <a:pt x="1996" y="701"/>
                  </a:cubicBezTo>
                  <a:cubicBezTo>
                    <a:pt x="2014" y="674"/>
                    <a:pt x="2067" y="698"/>
                    <a:pt x="2074" y="648"/>
                  </a:cubicBezTo>
                  <a:cubicBezTo>
                    <a:pt x="2080" y="605"/>
                    <a:pt x="1989" y="588"/>
                    <a:pt x="2002" y="575"/>
                  </a:cubicBezTo>
                  <a:cubicBezTo>
                    <a:pt x="2051" y="527"/>
                    <a:pt x="2061" y="573"/>
                    <a:pt x="2091" y="586"/>
                  </a:cubicBezTo>
                  <a:cubicBezTo>
                    <a:pt x="2098" y="589"/>
                    <a:pt x="2177" y="581"/>
                    <a:pt x="2181" y="575"/>
                  </a:cubicBezTo>
                  <a:cubicBezTo>
                    <a:pt x="2184" y="571"/>
                    <a:pt x="2176" y="524"/>
                    <a:pt x="2173" y="519"/>
                  </a:cubicBezTo>
                  <a:cubicBezTo>
                    <a:pt x="2172" y="516"/>
                    <a:pt x="2162" y="515"/>
                    <a:pt x="2164" y="512"/>
                  </a:cubicBezTo>
                  <a:cubicBezTo>
                    <a:pt x="2168" y="506"/>
                    <a:pt x="2178" y="510"/>
                    <a:pt x="2183" y="506"/>
                  </a:cubicBezTo>
                  <a:cubicBezTo>
                    <a:pt x="2194" y="495"/>
                    <a:pt x="2190" y="460"/>
                    <a:pt x="2207" y="448"/>
                  </a:cubicBezTo>
                  <a:cubicBezTo>
                    <a:pt x="2195" y="430"/>
                    <a:pt x="2193" y="407"/>
                    <a:pt x="2183" y="394"/>
                  </a:cubicBezTo>
                  <a:cubicBezTo>
                    <a:pt x="2183" y="393"/>
                    <a:pt x="2160" y="386"/>
                    <a:pt x="2160" y="386"/>
                  </a:cubicBezTo>
                  <a:cubicBezTo>
                    <a:pt x="2151" y="374"/>
                    <a:pt x="2158" y="350"/>
                    <a:pt x="2152" y="337"/>
                  </a:cubicBezTo>
                  <a:cubicBezTo>
                    <a:pt x="2146" y="323"/>
                    <a:pt x="2126" y="314"/>
                    <a:pt x="2121" y="300"/>
                  </a:cubicBezTo>
                  <a:cubicBezTo>
                    <a:pt x="2113" y="277"/>
                    <a:pt x="2151" y="232"/>
                    <a:pt x="2159" y="194"/>
                  </a:cubicBezTo>
                  <a:cubicBezTo>
                    <a:pt x="2158" y="195"/>
                    <a:pt x="2158" y="196"/>
                    <a:pt x="2157" y="197"/>
                  </a:cubicBezTo>
                  <a:cubicBezTo>
                    <a:pt x="2160" y="182"/>
                    <a:pt x="2160" y="182"/>
                    <a:pt x="2160" y="182"/>
                  </a:cubicBezTo>
                  <a:cubicBezTo>
                    <a:pt x="2161" y="168"/>
                    <a:pt x="2155" y="157"/>
                    <a:pt x="2141" y="148"/>
                  </a:cubicBezTo>
                  <a:cubicBezTo>
                    <a:pt x="2131" y="142"/>
                    <a:pt x="2119" y="156"/>
                    <a:pt x="2108" y="153"/>
                  </a:cubicBezTo>
                  <a:cubicBezTo>
                    <a:pt x="2087" y="148"/>
                    <a:pt x="2073" y="106"/>
                    <a:pt x="2045" y="109"/>
                  </a:cubicBezTo>
                  <a:cubicBezTo>
                    <a:pt x="1999" y="113"/>
                    <a:pt x="2026" y="148"/>
                    <a:pt x="1948" y="131"/>
                  </a:cubicBezTo>
                  <a:cubicBezTo>
                    <a:pt x="1892" y="119"/>
                    <a:pt x="1814" y="61"/>
                    <a:pt x="1753" y="36"/>
                  </a:cubicBezTo>
                  <a:cubicBezTo>
                    <a:pt x="1723" y="24"/>
                    <a:pt x="1714" y="32"/>
                    <a:pt x="1687" y="30"/>
                  </a:cubicBezTo>
                  <a:cubicBezTo>
                    <a:pt x="1668" y="28"/>
                    <a:pt x="1663" y="11"/>
                    <a:pt x="1640" y="6"/>
                  </a:cubicBezTo>
                  <a:cubicBezTo>
                    <a:pt x="1636" y="5"/>
                    <a:pt x="1630" y="0"/>
                    <a:pt x="1627" y="3"/>
                  </a:cubicBezTo>
                  <a:cubicBezTo>
                    <a:pt x="1607" y="20"/>
                    <a:pt x="1631" y="89"/>
                    <a:pt x="1611" y="107"/>
                  </a:cubicBezTo>
                  <a:cubicBezTo>
                    <a:pt x="1605" y="112"/>
                    <a:pt x="1578" y="92"/>
                    <a:pt x="1570" y="97"/>
                  </a:cubicBezTo>
                  <a:cubicBezTo>
                    <a:pt x="1552" y="108"/>
                    <a:pt x="1552" y="171"/>
                    <a:pt x="1532" y="178"/>
                  </a:cubicBezTo>
                  <a:cubicBezTo>
                    <a:pt x="1517" y="184"/>
                    <a:pt x="1486" y="143"/>
                    <a:pt x="1469" y="146"/>
                  </a:cubicBezTo>
                  <a:cubicBezTo>
                    <a:pt x="1458" y="148"/>
                    <a:pt x="1456" y="169"/>
                    <a:pt x="1445" y="172"/>
                  </a:cubicBezTo>
                  <a:cubicBezTo>
                    <a:pt x="1435" y="175"/>
                    <a:pt x="1355" y="159"/>
                    <a:pt x="1348" y="152"/>
                  </a:cubicBezTo>
                  <a:cubicBezTo>
                    <a:pt x="1342" y="144"/>
                    <a:pt x="1359" y="133"/>
                    <a:pt x="1355" y="124"/>
                  </a:cubicBezTo>
                  <a:cubicBezTo>
                    <a:pt x="1349" y="111"/>
                    <a:pt x="1310" y="93"/>
                    <a:pt x="1298" y="85"/>
                  </a:cubicBezTo>
                  <a:cubicBezTo>
                    <a:pt x="1295" y="85"/>
                    <a:pt x="1295" y="85"/>
                    <a:pt x="1295" y="85"/>
                  </a:cubicBezTo>
                  <a:cubicBezTo>
                    <a:pt x="1294" y="116"/>
                    <a:pt x="1284" y="178"/>
                    <a:pt x="1262" y="187"/>
                  </a:cubicBezTo>
                  <a:cubicBezTo>
                    <a:pt x="1243" y="195"/>
                    <a:pt x="1206" y="133"/>
                    <a:pt x="1185" y="160"/>
                  </a:cubicBezTo>
                  <a:cubicBezTo>
                    <a:pt x="1165" y="185"/>
                    <a:pt x="1188" y="225"/>
                    <a:pt x="1155" y="248"/>
                  </a:cubicBezTo>
                  <a:cubicBezTo>
                    <a:pt x="1129" y="266"/>
                    <a:pt x="979" y="301"/>
                    <a:pt x="974" y="331"/>
                  </a:cubicBezTo>
                  <a:cubicBezTo>
                    <a:pt x="968" y="366"/>
                    <a:pt x="1043" y="413"/>
                    <a:pt x="1039" y="449"/>
                  </a:cubicBezTo>
                  <a:cubicBezTo>
                    <a:pt x="1037" y="461"/>
                    <a:pt x="994" y="481"/>
                    <a:pt x="1006" y="502"/>
                  </a:cubicBezTo>
                  <a:cubicBezTo>
                    <a:pt x="1009" y="507"/>
                    <a:pt x="1092" y="508"/>
                    <a:pt x="1036" y="596"/>
                  </a:cubicBezTo>
                  <a:cubicBezTo>
                    <a:pt x="1020" y="620"/>
                    <a:pt x="985" y="585"/>
                    <a:pt x="972" y="569"/>
                  </a:cubicBezTo>
                  <a:cubicBezTo>
                    <a:pt x="957" y="551"/>
                    <a:pt x="995" y="531"/>
                    <a:pt x="962" y="519"/>
                  </a:cubicBezTo>
                  <a:cubicBezTo>
                    <a:pt x="941" y="512"/>
                    <a:pt x="905" y="536"/>
                    <a:pt x="885" y="526"/>
                  </a:cubicBezTo>
                  <a:cubicBezTo>
                    <a:pt x="885" y="526"/>
                    <a:pt x="869" y="497"/>
                    <a:pt x="869" y="497"/>
                  </a:cubicBezTo>
                  <a:cubicBezTo>
                    <a:pt x="864" y="493"/>
                    <a:pt x="858" y="495"/>
                    <a:pt x="852" y="495"/>
                  </a:cubicBezTo>
                  <a:cubicBezTo>
                    <a:pt x="846" y="494"/>
                    <a:pt x="840" y="495"/>
                    <a:pt x="835" y="493"/>
                  </a:cubicBezTo>
                  <a:cubicBezTo>
                    <a:pt x="827" y="490"/>
                    <a:pt x="829" y="472"/>
                    <a:pt x="820" y="471"/>
                  </a:cubicBezTo>
                  <a:cubicBezTo>
                    <a:pt x="790" y="468"/>
                    <a:pt x="807" y="523"/>
                    <a:pt x="800" y="525"/>
                  </a:cubicBezTo>
                  <a:cubicBezTo>
                    <a:pt x="800" y="525"/>
                    <a:pt x="764" y="524"/>
                    <a:pt x="764" y="524"/>
                  </a:cubicBezTo>
                  <a:cubicBezTo>
                    <a:pt x="734" y="524"/>
                    <a:pt x="705" y="523"/>
                    <a:pt x="675" y="520"/>
                  </a:cubicBezTo>
                  <a:cubicBezTo>
                    <a:pt x="669" y="519"/>
                    <a:pt x="663" y="518"/>
                    <a:pt x="658" y="518"/>
                  </a:cubicBezTo>
                  <a:cubicBezTo>
                    <a:pt x="652" y="517"/>
                    <a:pt x="645" y="513"/>
                    <a:pt x="640" y="516"/>
                  </a:cubicBezTo>
                  <a:cubicBezTo>
                    <a:pt x="628" y="522"/>
                    <a:pt x="629" y="542"/>
                    <a:pt x="618" y="549"/>
                  </a:cubicBezTo>
                  <a:cubicBezTo>
                    <a:pt x="589" y="546"/>
                    <a:pt x="589" y="546"/>
                    <a:pt x="589" y="546"/>
                  </a:cubicBezTo>
                  <a:cubicBezTo>
                    <a:pt x="585" y="545"/>
                    <a:pt x="579" y="542"/>
                    <a:pt x="575" y="544"/>
                  </a:cubicBezTo>
                  <a:cubicBezTo>
                    <a:pt x="567" y="549"/>
                    <a:pt x="574" y="565"/>
                    <a:pt x="568" y="571"/>
                  </a:cubicBezTo>
                  <a:cubicBezTo>
                    <a:pt x="559" y="580"/>
                    <a:pt x="454" y="588"/>
                    <a:pt x="443" y="579"/>
                  </a:cubicBezTo>
                  <a:cubicBezTo>
                    <a:pt x="441" y="551"/>
                    <a:pt x="441" y="551"/>
                    <a:pt x="441" y="551"/>
                  </a:cubicBezTo>
                  <a:cubicBezTo>
                    <a:pt x="419" y="534"/>
                    <a:pt x="419" y="534"/>
                    <a:pt x="419" y="534"/>
                  </a:cubicBezTo>
                  <a:cubicBezTo>
                    <a:pt x="421" y="529"/>
                    <a:pt x="435" y="534"/>
                    <a:pt x="434" y="529"/>
                  </a:cubicBezTo>
                  <a:cubicBezTo>
                    <a:pt x="425" y="483"/>
                    <a:pt x="322" y="526"/>
                    <a:pt x="310" y="493"/>
                  </a:cubicBezTo>
                  <a:cubicBezTo>
                    <a:pt x="297" y="458"/>
                    <a:pt x="309" y="537"/>
                    <a:pt x="303" y="549"/>
                  </a:cubicBezTo>
                  <a:cubicBezTo>
                    <a:pt x="287" y="584"/>
                    <a:pt x="211" y="602"/>
                    <a:pt x="211" y="601"/>
                  </a:cubicBezTo>
                  <a:cubicBezTo>
                    <a:pt x="213" y="586"/>
                    <a:pt x="244" y="568"/>
                    <a:pt x="230" y="561"/>
                  </a:cubicBezTo>
                  <a:cubicBezTo>
                    <a:pt x="205" y="548"/>
                    <a:pt x="216" y="588"/>
                    <a:pt x="193" y="556"/>
                  </a:cubicBezTo>
                  <a:cubicBezTo>
                    <a:pt x="189" y="550"/>
                    <a:pt x="200" y="543"/>
                    <a:pt x="200" y="536"/>
                  </a:cubicBezTo>
                  <a:cubicBezTo>
                    <a:pt x="200" y="536"/>
                    <a:pt x="169" y="483"/>
                    <a:pt x="169" y="483"/>
                  </a:cubicBezTo>
                  <a:cubicBezTo>
                    <a:pt x="157" y="475"/>
                    <a:pt x="146" y="493"/>
                    <a:pt x="135" y="486"/>
                  </a:cubicBezTo>
                  <a:cubicBezTo>
                    <a:pt x="127" y="480"/>
                    <a:pt x="138" y="461"/>
                    <a:pt x="129" y="457"/>
                  </a:cubicBezTo>
                  <a:cubicBezTo>
                    <a:pt x="125" y="454"/>
                    <a:pt x="99" y="491"/>
                    <a:pt x="65" y="476"/>
                  </a:cubicBezTo>
                  <a:cubicBezTo>
                    <a:pt x="56" y="481"/>
                    <a:pt x="56" y="481"/>
                    <a:pt x="56" y="481"/>
                  </a:cubicBezTo>
                  <a:cubicBezTo>
                    <a:pt x="61" y="497"/>
                    <a:pt x="88" y="529"/>
                    <a:pt x="75" y="541"/>
                  </a:cubicBezTo>
                  <a:cubicBezTo>
                    <a:pt x="7" y="608"/>
                    <a:pt x="34" y="569"/>
                    <a:pt x="18" y="654"/>
                  </a:cubicBezTo>
                  <a:cubicBezTo>
                    <a:pt x="16" y="661"/>
                    <a:pt x="0" y="667"/>
                    <a:pt x="5" y="673"/>
                  </a:cubicBezTo>
                  <a:cubicBezTo>
                    <a:pt x="26" y="697"/>
                    <a:pt x="94" y="679"/>
                    <a:pt x="117" y="702"/>
                  </a:cubicBezTo>
                  <a:cubicBezTo>
                    <a:pt x="110" y="722"/>
                    <a:pt x="110" y="722"/>
                    <a:pt x="110" y="722"/>
                  </a:cubicBezTo>
                  <a:cubicBezTo>
                    <a:pt x="114" y="733"/>
                    <a:pt x="150" y="765"/>
                    <a:pt x="161" y="771"/>
                  </a:cubicBezTo>
                  <a:cubicBezTo>
                    <a:pt x="208" y="793"/>
                    <a:pt x="231" y="718"/>
                    <a:pt x="263" y="727"/>
                  </a:cubicBezTo>
                  <a:cubicBezTo>
                    <a:pt x="293" y="735"/>
                    <a:pt x="271" y="772"/>
                    <a:pt x="275" y="782"/>
                  </a:cubicBezTo>
                  <a:cubicBezTo>
                    <a:pt x="275" y="781"/>
                    <a:pt x="276" y="779"/>
                    <a:pt x="276" y="778"/>
                  </a:cubicBezTo>
                  <a:cubicBezTo>
                    <a:pt x="275" y="785"/>
                    <a:pt x="275" y="785"/>
                    <a:pt x="275" y="785"/>
                  </a:cubicBezTo>
                  <a:cubicBezTo>
                    <a:pt x="293" y="801"/>
                    <a:pt x="314" y="787"/>
                    <a:pt x="332" y="791"/>
                  </a:cubicBezTo>
                  <a:cubicBezTo>
                    <a:pt x="365" y="799"/>
                    <a:pt x="344" y="814"/>
                    <a:pt x="348" y="821"/>
                  </a:cubicBezTo>
                  <a:cubicBezTo>
                    <a:pt x="350" y="826"/>
                    <a:pt x="422" y="846"/>
                    <a:pt x="427" y="844"/>
                  </a:cubicBezTo>
                  <a:cubicBezTo>
                    <a:pt x="450" y="837"/>
                    <a:pt x="460" y="780"/>
                    <a:pt x="479" y="766"/>
                  </a:cubicBezTo>
                  <a:cubicBezTo>
                    <a:pt x="494" y="756"/>
                    <a:pt x="661" y="774"/>
                    <a:pt x="705" y="764"/>
                  </a:cubicBezTo>
                  <a:cubicBezTo>
                    <a:pt x="721" y="761"/>
                    <a:pt x="767" y="742"/>
                    <a:pt x="780" y="758"/>
                  </a:cubicBezTo>
                  <a:cubicBezTo>
                    <a:pt x="786" y="766"/>
                    <a:pt x="763" y="767"/>
                    <a:pt x="757" y="774"/>
                  </a:cubicBezTo>
                  <a:cubicBezTo>
                    <a:pt x="755" y="775"/>
                    <a:pt x="756" y="813"/>
                    <a:pt x="758" y="816"/>
                  </a:cubicBezTo>
                  <a:cubicBezTo>
                    <a:pt x="764" y="827"/>
                    <a:pt x="794" y="829"/>
                    <a:pt x="798" y="841"/>
                  </a:cubicBezTo>
                  <a:cubicBezTo>
                    <a:pt x="802" y="852"/>
                    <a:pt x="783" y="866"/>
                    <a:pt x="790" y="875"/>
                  </a:cubicBezTo>
                  <a:cubicBezTo>
                    <a:pt x="794" y="880"/>
                    <a:pt x="804" y="874"/>
                    <a:pt x="809" y="877"/>
                  </a:cubicBezTo>
                  <a:cubicBezTo>
                    <a:pt x="820" y="883"/>
                    <a:pt x="820" y="907"/>
                    <a:pt x="830" y="914"/>
                  </a:cubicBezTo>
                  <a:cubicBezTo>
                    <a:pt x="914" y="977"/>
                    <a:pt x="1073" y="981"/>
                    <a:pt x="1196" y="1009"/>
                  </a:cubicBezTo>
                  <a:cubicBezTo>
                    <a:pt x="1234" y="1018"/>
                    <a:pt x="1269" y="1029"/>
                    <a:pt x="1296" y="1045"/>
                  </a:cubicBezTo>
                  <a:cubicBezTo>
                    <a:pt x="1296" y="1045"/>
                    <a:pt x="1319" y="1067"/>
                    <a:pt x="1319" y="1067"/>
                  </a:cubicBezTo>
                  <a:cubicBezTo>
                    <a:pt x="1342" y="1076"/>
                    <a:pt x="1373" y="1059"/>
                    <a:pt x="1396" y="1066"/>
                  </a:cubicBezTo>
                  <a:cubicBezTo>
                    <a:pt x="1413" y="1071"/>
                    <a:pt x="1416" y="1096"/>
                    <a:pt x="1438" y="1086"/>
                  </a:cubicBezTo>
                  <a:cubicBezTo>
                    <a:pt x="1451" y="1081"/>
                    <a:pt x="1497" y="1056"/>
                    <a:pt x="1509" y="1045"/>
                  </a:cubicBezTo>
                  <a:cubicBezTo>
                    <a:pt x="1518" y="1037"/>
                    <a:pt x="1516" y="1012"/>
                    <a:pt x="1526" y="1004"/>
                  </a:cubicBezTo>
                  <a:cubicBezTo>
                    <a:pt x="1580" y="966"/>
                    <a:pt x="1656" y="1030"/>
                    <a:pt x="1708" y="1015"/>
                  </a:cubicBezTo>
                  <a:cubicBezTo>
                    <a:pt x="1725" y="1010"/>
                    <a:pt x="1736" y="980"/>
                    <a:pt x="1754" y="976"/>
                  </a:cubicBezTo>
                  <a:cubicBezTo>
                    <a:pt x="1780" y="969"/>
                    <a:pt x="1817" y="1003"/>
                    <a:pt x="1844" y="998"/>
                  </a:cubicBezTo>
                  <a:cubicBezTo>
                    <a:pt x="1863" y="995"/>
                    <a:pt x="1839" y="934"/>
                    <a:pt x="1890" y="922"/>
                  </a:cubicBezTo>
                  <a:cubicBezTo>
                    <a:pt x="1891" y="920"/>
                    <a:pt x="1891" y="920"/>
                    <a:pt x="1891" y="920"/>
                  </a:cubicBezTo>
                  <a:cubicBezTo>
                    <a:pt x="1942" y="876"/>
                    <a:pt x="2000" y="851"/>
                    <a:pt x="2015" y="81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110038" y="3033713"/>
              <a:ext cx="587375" cy="290513"/>
            </a:xfrm>
            <a:custGeom>
              <a:avLst/>
              <a:gdLst>
                <a:gd name="T0" fmla="*/ 1990 w 2207"/>
                <a:gd name="T1" fmla="*/ 792 h 1096"/>
                <a:gd name="T2" fmla="*/ 1996 w 2207"/>
                <a:gd name="T3" fmla="*/ 701 h 1096"/>
                <a:gd name="T4" fmla="*/ 2002 w 2207"/>
                <a:gd name="T5" fmla="*/ 575 h 1096"/>
                <a:gd name="T6" fmla="*/ 2181 w 2207"/>
                <a:gd name="T7" fmla="*/ 575 h 1096"/>
                <a:gd name="T8" fmla="*/ 2164 w 2207"/>
                <a:gd name="T9" fmla="*/ 512 h 1096"/>
                <a:gd name="T10" fmla="*/ 2207 w 2207"/>
                <a:gd name="T11" fmla="*/ 448 h 1096"/>
                <a:gd name="T12" fmla="*/ 2160 w 2207"/>
                <a:gd name="T13" fmla="*/ 386 h 1096"/>
                <a:gd name="T14" fmla="*/ 2121 w 2207"/>
                <a:gd name="T15" fmla="*/ 300 h 1096"/>
                <a:gd name="T16" fmla="*/ 2157 w 2207"/>
                <a:gd name="T17" fmla="*/ 197 h 1096"/>
                <a:gd name="T18" fmla="*/ 2141 w 2207"/>
                <a:gd name="T19" fmla="*/ 148 h 1096"/>
                <a:gd name="T20" fmla="*/ 2045 w 2207"/>
                <a:gd name="T21" fmla="*/ 109 h 1096"/>
                <a:gd name="T22" fmla="*/ 1753 w 2207"/>
                <a:gd name="T23" fmla="*/ 36 h 1096"/>
                <a:gd name="T24" fmla="*/ 1640 w 2207"/>
                <a:gd name="T25" fmla="*/ 6 h 1096"/>
                <a:gd name="T26" fmla="*/ 1611 w 2207"/>
                <a:gd name="T27" fmla="*/ 107 h 1096"/>
                <a:gd name="T28" fmla="*/ 1532 w 2207"/>
                <a:gd name="T29" fmla="*/ 178 h 1096"/>
                <a:gd name="T30" fmla="*/ 1445 w 2207"/>
                <a:gd name="T31" fmla="*/ 172 h 1096"/>
                <a:gd name="T32" fmla="*/ 1355 w 2207"/>
                <a:gd name="T33" fmla="*/ 124 h 1096"/>
                <a:gd name="T34" fmla="*/ 1295 w 2207"/>
                <a:gd name="T35" fmla="*/ 85 h 1096"/>
                <a:gd name="T36" fmla="*/ 1185 w 2207"/>
                <a:gd name="T37" fmla="*/ 160 h 1096"/>
                <a:gd name="T38" fmla="*/ 974 w 2207"/>
                <a:gd name="T39" fmla="*/ 331 h 1096"/>
                <a:gd name="T40" fmla="*/ 1006 w 2207"/>
                <a:gd name="T41" fmla="*/ 502 h 1096"/>
                <a:gd name="T42" fmla="*/ 972 w 2207"/>
                <a:gd name="T43" fmla="*/ 569 h 1096"/>
                <a:gd name="T44" fmla="*/ 885 w 2207"/>
                <a:gd name="T45" fmla="*/ 526 h 1096"/>
                <a:gd name="T46" fmla="*/ 852 w 2207"/>
                <a:gd name="T47" fmla="*/ 495 h 1096"/>
                <a:gd name="T48" fmla="*/ 820 w 2207"/>
                <a:gd name="T49" fmla="*/ 471 h 1096"/>
                <a:gd name="T50" fmla="*/ 764 w 2207"/>
                <a:gd name="T51" fmla="*/ 524 h 1096"/>
                <a:gd name="T52" fmla="*/ 658 w 2207"/>
                <a:gd name="T53" fmla="*/ 518 h 1096"/>
                <a:gd name="T54" fmla="*/ 618 w 2207"/>
                <a:gd name="T55" fmla="*/ 549 h 1096"/>
                <a:gd name="T56" fmla="*/ 575 w 2207"/>
                <a:gd name="T57" fmla="*/ 544 h 1096"/>
                <a:gd name="T58" fmla="*/ 443 w 2207"/>
                <a:gd name="T59" fmla="*/ 579 h 1096"/>
                <a:gd name="T60" fmla="*/ 419 w 2207"/>
                <a:gd name="T61" fmla="*/ 534 h 1096"/>
                <a:gd name="T62" fmla="*/ 310 w 2207"/>
                <a:gd name="T63" fmla="*/ 493 h 1096"/>
                <a:gd name="T64" fmla="*/ 211 w 2207"/>
                <a:gd name="T65" fmla="*/ 601 h 1096"/>
                <a:gd name="T66" fmla="*/ 193 w 2207"/>
                <a:gd name="T67" fmla="*/ 556 h 1096"/>
                <a:gd name="T68" fmla="*/ 169 w 2207"/>
                <a:gd name="T69" fmla="*/ 483 h 1096"/>
                <a:gd name="T70" fmla="*/ 129 w 2207"/>
                <a:gd name="T71" fmla="*/ 457 h 1096"/>
                <a:gd name="T72" fmla="*/ 56 w 2207"/>
                <a:gd name="T73" fmla="*/ 481 h 1096"/>
                <a:gd name="T74" fmla="*/ 18 w 2207"/>
                <a:gd name="T75" fmla="*/ 654 h 1096"/>
                <a:gd name="T76" fmla="*/ 117 w 2207"/>
                <a:gd name="T77" fmla="*/ 702 h 1096"/>
                <a:gd name="T78" fmla="*/ 161 w 2207"/>
                <a:gd name="T79" fmla="*/ 771 h 1096"/>
                <a:gd name="T80" fmla="*/ 275 w 2207"/>
                <a:gd name="T81" fmla="*/ 782 h 1096"/>
                <a:gd name="T82" fmla="*/ 275 w 2207"/>
                <a:gd name="T83" fmla="*/ 785 h 1096"/>
                <a:gd name="T84" fmla="*/ 348 w 2207"/>
                <a:gd name="T85" fmla="*/ 821 h 1096"/>
                <a:gd name="T86" fmla="*/ 479 w 2207"/>
                <a:gd name="T87" fmla="*/ 766 h 1096"/>
                <a:gd name="T88" fmla="*/ 780 w 2207"/>
                <a:gd name="T89" fmla="*/ 758 h 1096"/>
                <a:gd name="T90" fmla="*/ 758 w 2207"/>
                <a:gd name="T91" fmla="*/ 816 h 1096"/>
                <a:gd name="T92" fmla="*/ 790 w 2207"/>
                <a:gd name="T93" fmla="*/ 875 h 1096"/>
                <a:gd name="T94" fmla="*/ 830 w 2207"/>
                <a:gd name="T95" fmla="*/ 914 h 1096"/>
                <a:gd name="T96" fmla="*/ 1296 w 2207"/>
                <a:gd name="T97" fmla="*/ 1045 h 1096"/>
                <a:gd name="T98" fmla="*/ 1396 w 2207"/>
                <a:gd name="T99" fmla="*/ 1066 h 1096"/>
                <a:gd name="T100" fmla="*/ 1509 w 2207"/>
                <a:gd name="T101" fmla="*/ 1045 h 1096"/>
                <a:gd name="T102" fmla="*/ 1708 w 2207"/>
                <a:gd name="T103" fmla="*/ 1015 h 1096"/>
                <a:gd name="T104" fmla="*/ 1844 w 2207"/>
                <a:gd name="T105" fmla="*/ 998 h 1096"/>
                <a:gd name="T106" fmla="*/ 1891 w 2207"/>
                <a:gd name="T107" fmla="*/ 92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7" h="1096">
                  <a:moveTo>
                    <a:pt x="2015" y="814"/>
                  </a:moveTo>
                  <a:cubicBezTo>
                    <a:pt x="2018" y="805"/>
                    <a:pt x="1992" y="811"/>
                    <a:pt x="1990" y="792"/>
                  </a:cubicBezTo>
                  <a:cubicBezTo>
                    <a:pt x="1988" y="761"/>
                    <a:pt x="2003" y="769"/>
                    <a:pt x="2008" y="750"/>
                  </a:cubicBezTo>
                  <a:cubicBezTo>
                    <a:pt x="2011" y="740"/>
                    <a:pt x="1990" y="710"/>
                    <a:pt x="1996" y="701"/>
                  </a:cubicBezTo>
                  <a:cubicBezTo>
                    <a:pt x="2014" y="674"/>
                    <a:pt x="2067" y="698"/>
                    <a:pt x="2074" y="648"/>
                  </a:cubicBezTo>
                  <a:cubicBezTo>
                    <a:pt x="2080" y="605"/>
                    <a:pt x="1989" y="588"/>
                    <a:pt x="2002" y="575"/>
                  </a:cubicBezTo>
                  <a:cubicBezTo>
                    <a:pt x="2051" y="527"/>
                    <a:pt x="2061" y="573"/>
                    <a:pt x="2091" y="586"/>
                  </a:cubicBezTo>
                  <a:cubicBezTo>
                    <a:pt x="2098" y="589"/>
                    <a:pt x="2177" y="581"/>
                    <a:pt x="2181" y="575"/>
                  </a:cubicBezTo>
                  <a:cubicBezTo>
                    <a:pt x="2184" y="571"/>
                    <a:pt x="2176" y="524"/>
                    <a:pt x="2173" y="519"/>
                  </a:cubicBezTo>
                  <a:cubicBezTo>
                    <a:pt x="2172" y="516"/>
                    <a:pt x="2162" y="515"/>
                    <a:pt x="2164" y="512"/>
                  </a:cubicBezTo>
                  <a:cubicBezTo>
                    <a:pt x="2168" y="506"/>
                    <a:pt x="2178" y="510"/>
                    <a:pt x="2183" y="506"/>
                  </a:cubicBezTo>
                  <a:cubicBezTo>
                    <a:pt x="2194" y="495"/>
                    <a:pt x="2190" y="460"/>
                    <a:pt x="2207" y="448"/>
                  </a:cubicBezTo>
                  <a:cubicBezTo>
                    <a:pt x="2195" y="430"/>
                    <a:pt x="2193" y="407"/>
                    <a:pt x="2183" y="394"/>
                  </a:cubicBezTo>
                  <a:cubicBezTo>
                    <a:pt x="2183" y="393"/>
                    <a:pt x="2160" y="386"/>
                    <a:pt x="2160" y="386"/>
                  </a:cubicBezTo>
                  <a:cubicBezTo>
                    <a:pt x="2151" y="374"/>
                    <a:pt x="2158" y="350"/>
                    <a:pt x="2152" y="337"/>
                  </a:cubicBezTo>
                  <a:cubicBezTo>
                    <a:pt x="2146" y="323"/>
                    <a:pt x="2126" y="314"/>
                    <a:pt x="2121" y="300"/>
                  </a:cubicBezTo>
                  <a:cubicBezTo>
                    <a:pt x="2113" y="277"/>
                    <a:pt x="2151" y="232"/>
                    <a:pt x="2159" y="194"/>
                  </a:cubicBezTo>
                  <a:cubicBezTo>
                    <a:pt x="2158" y="195"/>
                    <a:pt x="2158" y="196"/>
                    <a:pt x="2157" y="197"/>
                  </a:cubicBezTo>
                  <a:cubicBezTo>
                    <a:pt x="2160" y="182"/>
                    <a:pt x="2160" y="182"/>
                    <a:pt x="2160" y="182"/>
                  </a:cubicBezTo>
                  <a:cubicBezTo>
                    <a:pt x="2161" y="168"/>
                    <a:pt x="2155" y="157"/>
                    <a:pt x="2141" y="148"/>
                  </a:cubicBezTo>
                  <a:cubicBezTo>
                    <a:pt x="2131" y="142"/>
                    <a:pt x="2119" y="156"/>
                    <a:pt x="2108" y="153"/>
                  </a:cubicBezTo>
                  <a:cubicBezTo>
                    <a:pt x="2087" y="148"/>
                    <a:pt x="2073" y="106"/>
                    <a:pt x="2045" y="109"/>
                  </a:cubicBezTo>
                  <a:cubicBezTo>
                    <a:pt x="1999" y="113"/>
                    <a:pt x="2026" y="148"/>
                    <a:pt x="1948" y="131"/>
                  </a:cubicBezTo>
                  <a:cubicBezTo>
                    <a:pt x="1892" y="119"/>
                    <a:pt x="1814" y="61"/>
                    <a:pt x="1753" y="36"/>
                  </a:cubicBezTo>
                  <a:cubicBezTo>
                    <a:pt x="1723" y="24"/>
                    <a:pt x="1714" y="32"/>
                    <a:pt x="1687" y="30"/>
                  </a:cubicBezTo>
                  <a:cubicBezTo>
                    <a:pt x="1668" y="28"/>
                    <a:pt x="1663" y="11"/>
                    <a:pt x="1640" y="6"/>
                  </a:cubicBezTo>
                  <a:cubicBezTo>
                    <a:pt x="1636" y="5"/>
                    <a:pt x="1630" y="0"/>
                    <a:pt x="1627" y="3"/>
                  </a:cubicBezTo>
                  <a:cubicBezTo>
                    <a:pt x="1607" y="20"/>
                    <a:pt x="1631" y="89"/>
                    <a:pt x="1611" y="107"/>
                  </a:cubicBezTo>
                  <a:cubicBezTo>
                    <a:pt x="1605" y="112"/>
                    <a:pt x="1578" y="92"/>
                    <a:pt x="1570" y="97"/>
                  </a:cubicBezTo>
                  <a:cubicBezTo>
                    <a:pt x="1552" y="108"/>
                    <a:pt x="1552" y="171"/>
                    <a:pt x="1532" y="178"/>
                  </a:cubicBezTo>
                  <a:cubicBezTo>
                    <a:pt x="1517" y="184"/>
                    <a:pt x="1486" y="143"/>
                    <a:pt x="1469" y="146"/>
                  </a:cubicBezTo>
                  <a:cubicBezTo>
                    <a:pt x="1458" y="148"/>
                    <a:pt x="1456" y="169"/>
                    <a:pt x="1445" y="172"/>
                  </a:cubicBezTo>
                  <a:cubicBezTo>
                    <a:pt x="1435" y="175"/>
                    <a:pt x="1355" y="159"/>
                    <a:pt x="1348" y="152"/>
                  </a:cubicBezTo>
                  <a:cubicBezTo>
                    <a:pt x="1342" y="144"/>
                    <a:pt x="1359" y="133"/>
                    <a:pt x="1355" y="124"/>
                  </a:cubicBezTo>
                  <a:cubicBezTo>
                    <a:pt x="1349" y="111"/>
                    <a:pt x="1310" y="93"/>
                    <a:pt x="1298" y="85"/>
                  </a:cubicBezTo>
                  <a:cubicBezTo>
                    <a:pt x="1295" y="85"/>
                    <a:pt x="1295" y="85"/>
                    <a:pt x="1295" y="85"/>
                  </a:cubicBezTo>
                  <a:cubicBezTo>
                    <a:pt x="1294" y="116"/>
                    <a:pt x="1284" y="178"/>
                    <a:pt x="1262" y="187"/>
                  </a:cubicBezTo>
                  <a:cubicBezTo>
                    <a:pt x="1243" y="195"/>
                    <a:pt x="1206" y="133"/>
                    <a:pt x="1185" y="160"/>
                  </a:cubicBezTo>
                  <a:cubicBezTo>
                    <a:pt x="1165" y="185"/>
                    <a:pt x="1188" y="225"/>
                    <a:pt x="1155" y="248"/>
                  </a:cubicBezTo>
                  <a:cubicBezTo>
                    <a:pt x="1129" y="266"/>
                    <a:pt x="979" y="301"/>
                    <a:pt x="974" y="331"/>
                  </a:cubicBezTo>
                  <a:cubicBezTo>
                    <a:pt x="968" y="366"/>
                    <a:pt x="1043" y="413"/>
                    <a:pt x="1039" y="449"/>
                  </a:cubicBezTo>
                  <a:cubicBezTo>
                    <a:pt x="1037" y="461"/>
                    <a:pt x="994" y="481"/>
                    <a:pt x="1006" y="502"/>
                  </a:cubicBezTo>
                  <a:cubicBezTo>
                    <a:pt x="1009" y="507"/>
                    <a:pt x="1092" y="508"/>
                    <a:pt x="1036" y="596"/>
                  </a:cubicBezTo>
                  <a:cubicBezTo>
                    <a:pt x="1020" y="620"/>
                    <a:pt x="985" y="585"/>
                    <a:pt x="972" y="569"/>
                  </a:cubicBezTo>
                  <a:cubicBezTo>
                    <a:pt x="957" y="551"/>
                    <a:pt x="995" y="531"/>
                    <a:pt x="962" y="519"/>
                  </a:cubicBezTo>
                  <a:cubicBezTo>
                    <a:pt x="941" y="512"/>
                    <a:pt x="905" y="536"/>
                    <a:pt x="885" y="526"/>
                  </a:cubicBezTo>
                  <a:cubicBezTo>
                    <a:pt x="885" y="526"/>
                    <a:pt x="869" y="497"/>
                    <a:pt x="869" y="497"/>
                  </a:cubicBezTo>
                  <a:cubicBezTo>
                    <a:pt x="864" y="493"/>
                    <a:pt x="858" y="495"/>
                    <a:pt x="852" y="495"/>
                  </a:cubicBezTo>
                  <a:cubicBezTo>
                    <a:pt x="846" y="494"/>
                    <a:pt x="840" y="495"/>
                    <a:pt x="835" y="493"/>
                  </a:cubicBezTo>
                  <a:cubicBezTo>
                    <a:pt x="827" y="490"/>
                    <a:pt x="829" y="472"/>
                    <a:pt x="820" y="471"/>
                  </a:cubicBezTo>
                  <a:cubicBezTo>
                    <a:pt x="790" y="468"/>
                    <a:pt x="807" y="523"/>
                    <a:pt x="800" y="525"/>
                  </a:cubicBezTo>
                  <a:cubicBezTo>
                    <a:pt x="800" y="525"/>
                    <a:pt x="764" y="524"/>
                    <a:pt x="764" y="524"/>
                  </a:cubicBezTo>
                  <a:cubicBezTo>
                    <a:pt x="734" y="524"/>
                    <a:pt x="705" y="523"/>
                    <a:pt x="675" y="520"/>
                  </a:cubicBezTo>
                  <a:cubicBezTo>
                    <a:pt x="669" y="519"/>
                    <a:pt x="663" y="518"/>
                    <a:pt x="658" y="518"/>
                  </a:cubicBezTo>
                  <a:cubicBezTo>
                    <a:pt x="652" y="517"/>
                    <a:pt x="645" y="513"/>
                    <a:pt x="640" y="516"/>
                  </a:cubicBezTo>
                  <a:cubicBezTo>
                    <a:pt x="628" y="522"/>
                    <a:pt x="629" y="542"/>
                    <a:pt x="618" y="549"/>
                  </a:cubicBezTo>
                  <a:cubicBezTo>
                    <a:pt x="589" y="546"/>
                    <a:pt x="589" y="546"/>
                    <a:pt x="589" y="546"/>
                  </a:cubicBezTo>
                  <a:cubicBezTo>
                    <a:pt x="585" y="545"/>
                    <a:pt x="579" y="542"/>
                    <a:pt x="575" y="544"/>
                  </a:cubicBezTo>
                  <a:cubicBezTo>
                    <a:pt x="567" y="549"/>
                    <a:pt x="574" y="565"/>
                    <a:pt x="568" y="571"/>
                  </a:cubicBezTo>
                  <a:cubicBezTo>
                    <a:pt x="559" y="580"/>
                    <a:pt x="454" y="588"/>
                    <a:pt x="443" y="579"/>
                  </a:cubicBezTo>
                  <a:cubicBezTo>
                    <a:pt x="441" y="551"/>
                    <a:pt x="441" y="551"/>
                    <a:pt x="441" y="551"/>
                  </a:cubicBezTo>
                  <a:cubicBezTo>
                    <a:pt x="419" y="534"/>
                    <a:pt x="419" y="534"/>
                    <a:pt x="419" y="534"/>
                  </a:cubicBezTo>
                  <a:cubicBezTo>
                    <a:pt x="421" y="529"/>
                    <a:pt x="435" y="534"/>
                    <a:pt x="434" y="529"/>
                  </a:cubicBezTo>
                  <a:cubicBezTo>
                    <a:pt x="425" y="483"/>
                    <a:pt x="322" y="526"/>
                    <a:pt x="310" y="493"/>
                  </a:cubicBezTo>
                  <a:cubicBezTo>
                    <a:pt x="297" y="458"/>
                    <a:pt x="309" y="537"/>
                    <a:pt x="303" y="549"/>
                  </a:cubicBezTo>
                  <a:cubicBezTo>
                    <a:pt x="287" y="584"/>
                    <a:pt x="211" y="602"/>
                    <a:pt x="211" y="601"/>
                  </a:cubicBezTo>
                  <a:cubicBezTo>
                    <a:pt x="213" y="586"/>
                    <a:pt x="244" y="568"/>
                    <a:pt x="230" y="561"/>
                  </a:cubicBezTo>
                  <a:cubicBezTo>
                    <a:pt x="205" y="548"/>
                    <a:pt x="216" y="588"/>
                    <a:pt x="193" y="556"/>
                  </a:cubicBezTo>
                  <a:cubicBezTo>
                    <a:pt x="189" y="550"/>
                    <a:pt x="200" y="543"/>
                    <a:pt x="200" y="536"/>
                  </a:cubicBezTo>
                  <a:cubicBezTo>
                    <a:pt x="200" y="536"/>
                    <a:pt x="169" y="483"/>
                    <a:pt x="169" y="483"/>
                  </a:cubicBezTo>
                  <a:cubicBezTo>
                    <a:pt x="157" y="475"/>
                    <a:pt x="146" y="493"/>
                    <a:pt x="135" y="486"/>
                  </a:cubicBezTo>
                  <a:cubicBezTo>
                    <a:pt x="127" y="480"/>
                    <a:pt x="138" y="461"/>
                    <a:pt x="129" y="457"/>
                  </a:cubicBezTo>
                  <a:cubicBezTo>
                    <a:pt x="125" y="454"/>
                    <a:pt x="99" y="491"/>
                    <a:pt x="65" y="476"/>
                  </a:cubicBezTo>
                  <a:cubicBezTo>
                    <a:pt x="56" y="481"/>
                    <a:pt x="56" y="481"/>
                    <a:pt x="56" y="481"/>
                  </a:cubicBezTo>
                  <a:cubicBezTo>
                    <a:pt x="61" y="497"/>
                    <a:pt x="88" y="529"/>
                    <a:pt x="75" y="541"/>
                  </a:cubicBezTo>
                  <a:cubicBezTo>
                    <a:pt x="7" y="608"/>
                    <a:pt x="34" y="569"/>
                    <a:pt x="18" y="654"/>
                  </a:cubicBezTo>
                  <a:cubicBezTo>
                    <a:pt x="16" y="661"/>
                    <a:pt x="0" y="667"/>
                    <a:pt x="5" y="673"/>
                  </a:cubicBezTo>
                  <a:cubicBezTo>
                    <a:pt x="26" y="697"/>
                    <a:pt x="94" y="679"/>
                    <a:pt x="117" y="702"/>
                  </a:cubicBezTo>
                  <a:cubicBezTo>
                    <a:pt x="110" y="722"/>
                    <a:pt x="110" y="722"/>
                    <a:pt x="110" y="722"/>
                  </a:cubicBezTo>
                  <a:cubicBezTo>
                    <a:pt x="114" y="733"/>
                    <a:pt x="150" y="765"/>
                    <a:pt x="161" y="771"/>
                  </a:cubicBezTo>
                  <a:cubicBezTo>
                    <a:pt x="208" y="793"/>
                    <a:pt x="231" y="718"/>
                    <a:pt x="263" y="727"/>
                  </a:cubicBezTo>
                  <a:cubicBezTo>
                    <a:pt x="293" y="735"/>
                    <a:pt x="271" y="772"/>
                    <a:pt x="275" y="782"/>
                  </a:cubicBezTo>
                  <a:cubicBezTo>
                    <a:pt x="275" y="781"/>
                    <a:pt x="276" y="779"/>
                    <a:pt x="276" y="778"/>
                  </a:cubicBezTo>
                  <a:cubicBezTo>
                    <a:pt x="275" y="785"/>
                    <a:pt x="275" y="785"/>
                    <a:pt x="275" y="785"/>
                  </a:cubicBezTo>
                  <a:cubicBezTo>
                    <a:pt x="293" y="801"/>
                    <a:pt x="314" y="787"/>
                    <a:pt x="332" y="791"/>
                  </a:cubicBezTo>
                  <a:cubicBezTo>
                    <a:pt x="365" y="799"/>
                    <a:pt x="344" y="814"/>
                    <a:pt x="348" y="821"/>
                  </a:cubicBezTo>
                  <a:cubicBezTo>
                    <a:pt x="350" y="826"/>
                    <a:pt x="422" y="846"/>
                    <a:pt x="427" y="844"/>
                  </a:cubicBezTo>
                  <a:cubicBezTo>
                    <a:pt x="450" y="837"/>
                    <a:pt x="460" y="780"/>
                    <a:pt x="479" y="766"/>
                  </a:cubicBezTo>
                  <a:cubicBezTo>
                    <a:pt x="494" y="756"/>
                    <a:pt x="661" y="774"/>
                    <a:pt x="705" y="764"/>
                  </a:cubicBezTo>
                  <a:cubicBezTo>
                    <a:pt x="721" y="761"/>
                    <a:pt x="767" y="742"/>
                    <a:pt x="780" y="758"/>
                  </a:cubicBezTo>
                  <a:cubicBezTo>
                    <a:pt x="786" y="766"/>
                    <a:pt x="763" y="767"/>
                    <a:pt x="757" y="774"/>
                  </a:cubicBezTo>
                  <a:cubicBezTo>
                    <a:pt x="755" y="775"/>
                    <a:pt x="756" y="813"/>
                    <a:pt x="758" y="816"/>
                  </a:cubicBezTo>
                  <a:cubicBezTo>
                    <a:pt x="764" y="827"/>
                    <a:pt x="794" y="829"/>
                    <a:pt x="798" y="841"/>
                  </a:cubicBezTo>
                  <a:cubicBezTo>
                    <a:pt x="802" y="852"/>
                    <a:pt x="783" y="866"/>
                    <a:pt x="790" y="875"/>
                  </a:cubicBezTo>
                  <a:cubicBezTo>
                    <a:pt x="794" y="880"/>
                    <a:pt x="804" y="874"/>
                    <a:pt x="809" y="877"/>
                  </a:cubicBezTo>
                  <a:cubicBezTo>
                    <a:pt x="820" y="883"/>
                    <a:pt x="820" y="907"/>
                    <a:pt x="830" y="914"/>
                  </a:cubicBezTo>
                  <a:cubicBezTo>
                    <a:pt x="914" y="977"/>
                    <a:pt x="1073" y="981"/>
                    <a:pt x="1196" y="1009"/>
                  </a:cubicBezTo>
                  <a:cubicBezTo>
                    <a:pt x="1234" y="1018"/>
                    <a:pt x="1269" y="1029"/>
                    <a:pt x="1296" y="1045"/>
                  </a:cubicBezTo>
                  <a:cubicBezTo>
                    <a:pt x="1296" y="1045"/>
                    <a:pt x="1319" y="1067"/>
                    <a:pt x="1319" y="1067"/>
                  </a:cubicBezTo>
                  <a:cubicBezTo>
                    <a:pt x="1342" y="1076"/>
                    <a:pt x="1373" y="1059"/>
                    <a:pt x="1396" y="1066"/>
                  </a:cubicBezTo>
                  <a:cubicBezTo>
                    <a:pt x="1413" y="1071"/>
                    <a:pt x="1416" y="1096"/>
                    <a:pt x="1438" y="1086"/>
                  </a:cubicBezTo>
                  <a:cubicBezTo>
                    <a:pt x="1451" y="1081"/>
                    <a:pt x="1497" y="1056"/>
                    <a:pt x="1509" y="1045"/>
                  </a:cubicBezTo>
                  <a:cubicBezTo>
                    <a:pt x="1518" y="1037"/>
                    <a:pt x="1516" y="1012"/>
                    <a:pt x="1526" y="1004"/>
                  </a:cubicBezTo>
                  <a:cubicBezTo>
                    <a:pt x="1580" y="966"/>
                    <a:pt x="1656" y="1030"/>
                    <a:pt x="1708" y="1015"/>
                  </a:cubicBezTo>
                  <a:cubicBezTo>
                    <a:pt x="1725" y="1010"/>
                    <a:pt x="1736" y="980"/>
                    <a:pt x="1754" y="976"/>
                  </a:cubicBezTo>
                  <a:cubicBezTo>
                    <a:pt x="1780" y="969"/>
                    <a:pt x="1817" y="1003"/>
                    <a:pt x="1844" y="998"/>
                  </a:cubicBezTo>
                  <a:cubicBezTo>
                    <a:pt x="1863" y="995"/>
                    <a:pt x="1839" y="934"/>
                    <a:pt x="1890" y="922"/>
                  </a:cubicBezTo>
                  <a:cubicBezTo>
                    <a:pt x="1891" y="920"/>
                    <a:pt x="1891" y="920"/>
                    <a:pt x="1891" y="920"/>
                  </a:cubicBezTo>
                  <a:cubicBezTo>
                    <a:pt x="1942" y="876"/>
                    <a:pt x="2000" y="851"/>
                    <a:pt x="2015" y="81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672013" y="2976563"/>
              <a:ext cx="423863" cy="214313"/>
            </a:xfrm>
            <a:custGeom>
              <a:avLst/>
              <a:gdLst>
                <a:gd name="T0" fmla="*/ 94 w 1593"/>
                <a:gd name="T1" fmla="*/ 664 h 809"/>
                <a:gd name="T2" fmla="*/ 119 w 1593"/>
                <a:gd name="T3" fmla="*/ 660 h 809"/>
                <a:gd name="T4" fmla="*/ 266 w 1593"/>
                <a:gd name="T5" fmla="*/ 784 h 809"/>
                <a:gd name="T6" fmla="*/ 499 w 1593"/>
                <a:gd name="T7" fmla="*/ 776 h 809"/>
                <a:gd name="T8" fmla="*/ 558 w 1593"/>
                <a:gd name="T9" fmla="*/ 762 h 809"/>
                <a:gd name="T10" fmla="*/ 567 w 1593"/>
                <a:gd name="T11" fmla="*/ 762 h 809"/>
                <a:gd name="T12" fmla="*/ 564 w 1593"/>
                <a:gd name="T13" fmla="*/ 671 h 809"/>
                <a:gd name="T14" fmla="*/ 747 w 1593"/>
                <a:gd name="T15" fmla="*/ 652 h 809"/>
                <a:gd name="T16" fmla="*/ 798 w 1593"/>
                <a:gd name="T17" fmla="*/ 590 h 809"/>
                <a:gd name="T18" fmla="*/ 868 w 1593"/>
                <a:gd name="T19" fmla="*/ 632 h 809"/>
                <a:gd name="T20" fmla="*/ 934 w 1593"/>
                <a:gd name="T21" fmla="*/ 576 h 809"/>
                <a:gd name="T22" fmla="*/ 976 w 1593"/>
                <a:gd name="T23" fmla="*/ 583 h 809"/>
                <a:gd name="T24" fmla="*/ 1035 w 1593"/>
                <a:gd name="T25" fmla="*/ 464 h 809"/>
                <a:gd name="T26" fmla="*/ 1207 w 1593"/>
                <a:gd name="T27" fmla="*/ 476 h 809"/>
                <a:gd name="T28" fmla="*/ 1295 w 1593"/>
                <a:gd name="T29" fmla="*/ 439 h 809"/>
                <a:gd name="T30" fmla="*/ 1376 w 1593"/>
                <a:gd name="T31" fmla="*/ 536 h 809"/>
                <a:gd name="T32" fmla="*/ 1429 w 1593"/>
                <a:gd name="T33" fmla="*/ 526 h 809"/>
                <a:gd name="T34" fmla="*/ 1489 w 1593"/>
                <a:gd name="T35" fmla="*/ 435 h 809"/>
                <a:gd name="T36" fmla="*/ 1553 w 1593"/>
                <a:gd name="T37" fmla="*/ 338 h 809"/>
                <a:gd name="T38" fmla="*/ 1593 w 1593"/>
                <a:gd name="T39" fmla="*/ 228 h 809"/>
                <a:gd name="T40" fmla="*/ 1450 w 1593"/>
                <a:gd name="T41" fmla="*/ 171 h 809"/>
                <a:gd name="T42" fmla="*/ 1435 w 1593"/>
                <a:gd name="T43" fmla="*/ 129 h 809"/>
                <a:gd name="T44" fmla="*/ 1334 w 1593"/>
                <a:gd name="T45" fmla="*/ 83 h 809"/>
                <a:gd name="T46" fmla="*/ 1307 w 1593"/>
                <a:gd name="T47" fmla="*/ 90 h 809"/>
                <a:gd name="T48" fmla="*/ 1243 w 1593"/>
                <a:gd name="T49" fmla="*/ 77 h 809"/>
                <a:gd name="T50" fmla="*/ 1220 w 1593"/>
                <a:gd name="T51" fmla="*/ 99 h 809"/>
                <a:gd name="T52" fmla="*/ 1202 w 1593"/>
                <a:gd name="T53" fmla="*/ 85 h 809"/>
                <a:gd name="T54" fmla="*/ 1143 w 1593"/>
                <a:gd name="T55" fmla="*/ 142 h 809"/>
                <a:gd name="T56" fmla="*/ 1083 w 1593"/>
                <a:gd name="T57" fmla="*/ 93 h 809"/>
                <a:gd name="T58" fmla="*/ 1047 w 1593"/>
                <a:gd name="T59" fmla="*/ 108 h 809"/>
                <a:gd name="T60" fmla="*/ 1010 w 1593"/>
                <a:gd name="T61" fmla="*/ 94 h 809"/>
                <a:gd name="T62" fmla="*/ 910 w 1593"/>
                <a:gd name="T63" fmla="*/ 192 h 809"/>
                <a:gd name="T64" fmla="*/ 873 w 1593"/>
                <a:gd name="T65" fmla="*/ 171 h 809"/>
                <a:gd name="T66" fmla="*/ 837 w 1593"/>
                <a:gd name="T67" fmla="*/ 185 h 809"/>
                <a:gd name="T68" fmla="*/ 837 w 1593"/>
                <a:gd name="T69" fmla="*/ 101 h 809"/>
                <a:gd name="T70" fmla="*/ 778 w 1593"/>
                <a:gd name="T71" fmla="*/ 80 h 809"/>
                <a:gd name="T72" fmla="*/ 751 w 1593"/>
                <a:gd name="T73" fmla="*/ 17 h 809"/>
                <a:gd name="T74" fmla="*/ 613 w 1593"/>
                <a:gd name="T75" fmla="*/ 99 h 809"/>
                <a:gd name="T76" fmla="*/ 614 w 1593"/>
                <a:gd name="T77" fmla="*/ 58 h 809"/>
                <a:gd name="T78" fmla="*/ 578 w 1593"/>
                <a:gd name="T79" fmla="*/ 50 h 809"/>
                <a:gd name="T80" fmla="*/ 425 w 1593"/>
                <a:gd name="T81" fmla="*/ 138 h 809"/>
                <a:gd name="T82" fmla="*/ 402 w 1593"/>
                <a:gd name="T83" fmla="*/ 145 h 809"/>
                <a:gd name="T84" fmla="*/ 363 w 1593"/>
                <a:gd name="T85" fmla="*/ 241 h 809"/>
                <a:gd name="T86" fmla="*/ 322 w 1593"/>
                <a:gd name="T87" fmla="*/ 254 h 809"/>
                <a:gd name="T88" fmla="*/ 312 w 1593"/>
                <a:gd name="T89" fmla="*/ 289 h 809"/>
                <a:gd name="T90" fmla="*/ 274 w 1593"/>
                <a:gd name="T91" fmla="*/ 305 h 809"/>
                <a:gd name="T92" fmla="*/ 46 w 1593"/>
                <a:gd name="T93" fmla="*/ 410 h 809"/>
                <a:gd name="T94" fmla="*/ 8 w 1593"/>
                <a:gd name="T95" fmla="*/ 516 h 809"/>
                <a:gd name="T96" fmla="*/ 39 w 1593"/>
                <a:gd name="T97" fmla="*/ 553 h 809"/>
                <a:gd name="T98" fmla="*/ 47 w 1593"/>
                <a:gd name="T99" fmla="*/ 602 h 809"/>
                <a:gd name="T100" fmla="*/ 70 w 1593"/>
                <a:gd name="T101" fmla="*/ 610 h 809"/>
                <a:gd name="T102" fmla="*/ 94 w 1593"/>
                <a:gd name="T103" fmla="*/ 664 h 809"/>
                <a:gd name="T104" fmla="*/ 94 w 1593"/>
                <a:gd name="T105" fmla="*/ 664 h 809"/>
                <a:gd name="T106" fmla="*/ 94 w 1593"/>
                <a:gd name="T107" fmla="*/ 664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809">
                  <a:moveTo>
                    <a:pt x="94" y="664"/>
                  </a:moveTo>
                  <a:cubicBezTo>
                    <a:pt x="100" y="660"/>
                    <a:pt x="108" y="658"/>
                    <a:pt x="119" y="660"/>
                  </a:cubicBezTo>
                  <a:cubicBezTo>
                    <a:pt x="157" y="668"/>
                    <a:pt x="219" y="766"/>
                    <a:pt x="266" y="784"/>
                  </a:cubicBezTo>
                  <a:cubicBezTo>
                    <a:pt x="333" y="809"/>
                    <a:pt x="433" y="792"/>
                    <a:pt x="499" y="776"/>
                  </a:cubicBezTo>
                  <a:cubicBezTo>
                    <a:pt x="519" y="771"/>
                    <a:pt x="538" y="765"/>
                    <a:pt x="558" y="762"/>
                  </a:cubicBezTo>
                  <a:cubicBezTo>
                    <a:pt x="561" y="762"/>
                    <a:pt x="568" y="765"/>
                    <a:pt x="567" y="762"/>
                  </a:cubicBezTo>
                  <a:cubicBezTo>
                    <a:pt x="563" y="734"/>
                    <a:pt x="520" y="703"/>
                    <a:pt x="564" y="671"/>
                  </a:cubicBezTo>
                  <a:cubicBezTo>
                    <a:pt x="605" y="641"/>
                    <a:pt x="720" y="673"/>
                    <a:pt x="747" y="652"/>
                  </a:cubicBezTo>
                  <a:cubicBezTo>
                    <a:pt x="771" y="632"/>
                    <a:pt x="741" y="578"/>
                    <a:pt x="798" y="590"/>
                  </a:cubicBezTo>
                  <a:cubicBezTo>
                    <a:pt x="823" y="594"/>
                    <a:pt x="844" y="629"/>
                    <a:pt x="868" y="632"/>
                  </a:cubicBezTo>
                  <a:cubicBezTo>
                    <a:pt x="904" y="636"/>
                    <a:pt x="912" y="585"/>
                    <a:pt x="934" y="576"/>
                  </a:cubicBezTo>
                  <a:cubicBezTo>
                    <a:pt x="945" y="571"/>
                    <a:pt x="964" y="587"/>
                    <a:pt x="976" y="583"/>
                  </a:cubicBezTo>
                  <a:cubicBezTo>
                    <a:pt x="1016" y="569"/>
                    <a:pt x="1008" y="488"/>
                    <a:pt x="1035" y="464"/>
                  </a:cubicBezTo>
                  <a:cubicBezTo>
                    <a:pt x="1093" y="413"/>
                    <a:pt x="1153" y="477"/>
                    <a:pt x="1207" y="476"/>
                  </a:cubicBezTo>
                  <a:cubicBezTo>
                    <a:pt x="1235" y="475"/>
                    <a:pt x="1267" y="436"/>
                    <a:pt x="1295" y="439"/>
                  </a:cubicBezTo>
                  <a:cubicBezTo>
                    <a:pt x="1348" y="446"/>
                    <a:pt x="1338" y="522"/>
                    <a:pt x="1376" y="536"/>
                  </a:cubicBezTo>
                  <a:cubicBezTo>
                    <a:pt x="1386" y="539"/>
                    <a:pt x="1417" y="527"/>
                    <a:pt x="1429" y="526"/>
                  </a:cubicBezTo>
                  <a:cubicBezTo>
                    <a:pt x="1538" y="511"/>
                    <a:pt x="1464" y="495"/>
                    <a:pt x="1489" y="435"/>
                  </a:cubicBezTo>
                  <a:cubicBezTo>
                    <a:pt x="1505" y="398"/>
                    <a:pt x="1536" y="404"/>
                    <a:pt x="1553" y="338"/>
                  </a:cubicBezTo>
                  <a:cubicBezTo>
                    <a:pt x="1562" y="302"/>
                    <a:pt x="1591" y="260"/>
                    <a:pt x="1593" y="228"/>
                  </a:cubicBezTo>
                  <a:cubicBezTo>
                    <a:pt x="1536" y="213"/>
                    <a:pt x="1469" y="189"/>
                    <a:pt x="1450" y="171"/>
                  </a:cubicBezTo>
                  <a:cubicBezTo>
                    <a:pt x="1441" y="162"/>
                    <a:pt x="1445" y="139"/>
                    <a:pt x="1435" y="129"/>
                  </a:cubicBezTo>
                  <a:cubicBezTo>
                    <a:pt x="1420" y="114"/>
                    <a:pt x="1355" y="86"/>
                    <a:pt x="1334" y="83"/>
                  </a:cubicBezTo>
                  <a:cubicBezTo>
                    <a:pt x="1325" y="82"/>
                    <a:pt x="1316" y="90"/>
                    <a:pt x="1307" y="90"/>
                  </a:cubicBezTo>
                  <a:cubicBezTo>
                    <a:pt x="1288" y="91"/>
                    <a:pt x="1260" y="73"/>
                    <a:pt x="1243" y="77"/>
                  </a:cubicBezTo>
                  <a:cubicBezTo>
                    <a:pt x="1242" y="78"/>
                    <a:pt x="1220" y="99"/>
                    <a:pt x="1220" y="99"/>
                  </a:cubicBezTo>
                  <a:cubicBezTo>
                    <a:pt x="1220" y="99"/>
                    <a:pt x="1202" y="85"/>
                    <a:pt x="1202" y="85"/>
                  </a:cubicBezTo>
                  <a:cubicBezTo>
                    <a:pt x="1177" y="85"/>
                    <a:pt x="1192" y="146"/>
                    <a:pt x="1143" y="142"/>
                  </a:cubicBezTo>
                  <a:cubicBezTo>
                    <a:pt x="1122" y="140"/>
                    <a:pt x="1104" y="96"/>
                    <a:pt x="1083" y="93"/>
                  </a:cubicBezTo>
                  <a:cubicBezTo>
                    <a:pt x="1070" y="91"/>
                    <a:pt x="1060" y="108"/>
                    <a:pt x="1047" y="108"/>
                  </a:cubicBezTo>
                  <a:cubicBezTo>
                    <a:pt x="1034" y="108"/>
                    <a:pt x="1023" y="93"/>
                    <a:pt x="1010" y="94"/>
                  </a:cubicBezTo>
                  <a:cubicBezTo>
                    <a:pt x="965" y="99"/>
                    <a:pt x="917" y="190"/>
                    <a:pt x="910" y="192"/>
                  </a:cubicBezTo>
                  <a:cubicBezTo>
                    <a:pt x="906" y="193"/>
                    <a:pt x="880" y="171"/>
                    <a:pt x="873" y="171"/>
                  </a:cubicBezTo>
                  <a:cubicBezTo>
                    <a:pt x="858" y="171"/>
                    <a:pt x="852" y="185"/>
                    <a:pt x="837" y="185"/>
                  </a:cubicBezTo>
                  <a:cubicBezTo>
                    <a:pt x="820" y="185"/>
                    <a:pt x="851" y="116"/>
                    <a:pt x="837" y="101"/>
                  </a:cubicBezTo>
                  <a:cubicBezTo>
                    <a:pt x="834" y="98"/>
                    <a:pt x="788" y="87"/>
                    <a:pt x="778" y="80"/>
                  </a:cubicBezTo>
                  <a:cubicBezTo>
                    <a:pt x="763" y="71"/>
                    <a:pt x="766" y="24"/>
                    <a:pt x="751" y="17"/>
                  </a:cubicBezTo>
                  <a:cubicBezTo>
                    <a:pt x="713" y="0"/>
                    <a:pt x="666" y="136"/>
                    <a:pt x="613" y="99"/>
                  </a:cubicBezTo>
                  <a:cubicBezTo>
                    <a:pt x="607" y="95"/>
                    <a:pt x="620" y="63"/>
                    <a:pt x="614" y="58"/>
                  </a:cubicBezTo>
                  <a:cubicBezTo>
                    <a:pt x="605" y="49"/>
                    <a:pt x="586" y="59"/>
                    <a:pt x="578" y="50"/>
                  </a:cubicBezTo>
                  <a:cubicBezTo>
                    <a:pt x="475" y="81"/>
                    <a:pt x="500" y="91"/>
                    <a:pt x="425" y="138"/>
                  </a:cubicBezTo>
                  <a:cubicBezTo>
                    <a:pt x="419" y="142"/>
                    <a:pt x="408" y="139"/>
                    <a:pt x="402" y="145"/>
                  </a:cubicBezTo>
                  <a:cubicBezTo>
                    <a:pt x="381" y="168"/>
                    <a:pt x="386" y="219"/>
                    <a:pt x="363" y="241"/>
                  </a:cubicBezTo>
                  <a:cubicBezTo>
                    <a:pt x="355" y="250"/>
                    <a:pt x="330" y="245"/>
                    <a:pt x="322" y="254"/>
                  </a:cubicBezTo>
                  <a:cubicBezTo>
                    <a:pt x="322" y="254"/>
                    <a:pt x="312" y="289"/>
                    <a:pt x="312" y="289"/>
                  </a:cubicBezTo>
                  <a:cubicBezTo>
                    <a:pt x="312" y="289"/>
                    <a:pt x="274" y="305"/>
                    <a:pt x="274" y="305"/>
                  </a:cubicBezTo>
                  <a:cubicBezTo>
                    <a:pt x="158" y="354"/>
                    <a:pt x="106" y="251"/>
                    <a:pt x="46" y="410"/>
                  </a:cubicBezTo>
                  <a:cubicBezTo>
                    <a:pt x="38" y="448"/>
                    <a:pt x="0" y="493"/>
                    <a:pt x="8" y="516"/>
                  </a:cubicBezTo>
                  <a:cubicBezTo>
                    <a:pt x="13" y="530"/>
                    <a:pt x="33" y="539"/>
                    <a:pt x="39" y="553"/>
                  </a:cubicBezTo>
                  <a:cubicBezTo>
                    <a:pt x="45" y="566"/>
                    <a:pt x="38" y="590"/>
                    <a:pt x="47" y="602"/>
                  </a:cubicBezTo>
                  <a:cubicBezTo>
                    <a:pt x="47" y="602"/>
                    <a:pt x="70" y="609"/>
                    <a:pt x="70" y="610"/>
                  </a:cubicBezTo>
                  <a:cubicBezTo>
                    <a:pt x="80" y="623"/>
                    <a:pt x="82" y="646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672013" y="2976563"/>
              <a:ext cx="423863" cy="214313"/>
            </a:xfrm>
            <a:custGeom>
              <a:avLst/>
              <a:gdLst>
                <a:gd name="T0" fmla="*/ 94 w 1593"/>
                <a:gd name="T1" fmla="*/ 664 h 809"/>
                <a:gd name="T2" fmla="*/ 119 w 1593"/>
                <a:gd name="T3" fmla="*/ 660 h 809"/>
                <a:gd name="T4" fmla="*/ 266 w 1593"/>
                <a:gd name="T5" fmla="*/ 784 h 809"/>
                <a:gd name="T6" fmla="*/ 499 w 1593"/>
                <a:gd name="T7" fmla="*/ 776 h 809"/>
                <a:gd name="T8" fmla="*/ 558 w 1593"/>
                <a:gd name="T9" fmla="*/ 762 h 809"/>
                <a:gd name="T10" fmla="*/ 567 w 1593"/>
                <a:gd name="T11" fmla="*/ 762 h 809"/>
                <a:gd name="T12" fmla="*/ 564 w 1593"/>
                <a:gd name="T13" fmla="*/ 671 h 809"/>
                <a:gd name="T14" fmla="*/ 747 w 1593"/>
                <a:gd name="T15" fmla="*/ 652 h 809"/>
                <a:gd name="T16" fmla="*/ 798 w 1593"/>
                <a:gd name="T17" fmla="*/ 590 h 809"/>
                <a:gd name="T18" fmla="*/ 868 w 1593"/>
                <a:gd name="T19" fmla="*/ 632 h 809"/>
                <a:gd name="T20" fmla="*/ 934 w 1593"/>
                <a:gd name="T21" fmla="*/ 576 h 809"/>
                <a:gd name="T22" fmla="*/ 976 w 1593"/>
                <a:gd name="T23" fmla="*/ 583 h 809"/>
                <a:gd name="T24" fmla="*/ 1035 w 1593"/>
                <a:gd name="T25" fmla="*/ 464 h 809"/>
                <a:gd name="T26" fmla="*/ 1207 w 1593"/>
                <a:gd name="T27" fmla="*/ 476 h 809"/>
                <a:gd name="T28" fmla="*/ 1295 w 1593"/>
                <a:gd name="T29" fmla="*/ 439 h 809"/>
                <a:gd name="T30" fmla="*/ 1376 w 1593"/>
                <a:gd name="T31" fmla="*/ 536 h 809"/>
                <a:gd name="T32" fmla="*/ 1429 w 1593"/>
                <a:gd name="T33" fmla="*/ 526 h 809"/>
                <a:gd name="T34" fmla="*/ 1489 w 1593"/>
                <a:gd name="T35" fmla="*/ 435 h 809"/>
                <a:gd name="T36" fmla="*/ 1553 w 1593"/>
                <a:gd name="T37" fmla="*/ 338 h 809"/>
                <a:gd name="T38" fmla="*/ 1593 w 1593"/>
                <a:gd name="T39" fmla="*/ 228 h 809"/>
                <a:gd name="T40" fmla="*/ 1450 w 1593"/>
                <a:gd name="T41" fmla="*/ 171 h 809"/>
                <a:gd name="T42" fmla="*/ 1435 w 1593"/>
                <a:gd name="T43" fmla="*/ 129 h 809"/>
                <a:gd name="T44" fmla="*/ 1334 w 1593"/>
                <a:gd name="T45" fmla="*/ 83 h 809"/>
                <a:gd name="T46" fmla="*/ 1307 w 1593"/>
                <a:gd name="T47" fmla="*/ 90 h 809"/>
                <a:gd name="T48" fmla="*/ 1243 w 1593"/>
                <a:gd name="T49" fmla="*/ 77 h 809"/>
                <a:gd name="T50" fmla="*/ 1220 w 1593"/>
                <a:gd name="T51" fmla="*/ 99 h 809"/>
                <a:gd name="T52" fmla="*/ 1202 w 1593"/>
                <a:gd name="T53" fmla="*/ 85 h 809"/>
                <a:gd name="T54" fmla="*/ 1143 w 1593"/>
                <a:gd name="T55" fmla="*/ 142 h 809"/>
                <a:gd name="T56" fmla="*/ 1083 w 1593"/>
                <a:gd name="T57" fmla="*/ 93 h 809"/>
                <a:gd name="T58" fmla="*/ 1047 w 1593"/>
                <a:gd name="T59" fmla="*/ 108 h 809"/>
                <a:gd name="T60" fmla="*/ 1010 w 1593"/>
                <a:gd name="T61" fmla="*/ 94 h 809"/>
                <a:gd name="T62" fmla="*/ 910 w 1593"/>
                <a:gd name="T63" fmla="*/ 192 h 809"/>
                <a:gd name="T64" fmla="*/ 873 w 1593"/>
                <a:gd name="T65" fmla="*/ 171 h 809"/>
                <a:gd name="T66" fmla="*/ 837 w 1593"/>
                <a:gd name="T67" fmla="*/ 185 h 809"/>
                <a:gd name="T68" fmla="*/ 837 w 1593"/>
                <a:gd name="T69" fmla="*/ 101 h 809"/>
                <a:gd name="T70" fmla="*/ 778 w 1593"/>
                <a:gd name="T71" fmla="*/ 80 h 809"/>
                <a:gd name="T72" fmla="*/ 751 w 1593"/>
                <a:gd name="T73" fmla="*/ 17 h 809"/>
                <a:gd name="T74" fmla="*/ 613 w 1593"/>
                <a:gd name="T75" fmla="*/ 99 h 809"/>
                <a:gd name="T76" fmla="*/ 614 w 1593"/>
                <a:gd name="T77" fmla="*/ 58 h 809"/>
                <a:gd name="T78" fmla="*/ 578 w 1593"/>
                <a:gd name="T79" fmla="*/ 50 h 809"/>
                <a:gd name="T80" fmla="*/ 425 w 1593"/>
                <a:gd name="T81" fmla="*/ 138 h 809"/>
                <a:gd name="T82" fmla="*/ 402 w 1593"/>
                <a:gd name="T83" fmla="*/ 145 h 809"/>
                <a:gd name="T84" fmla="*/ 363 w 1593"/>
                <a:gd name="T85" fmla="*/ 241 h 809"/>
                <a:gd name="T86" fmla="*/ 322 w 1593"/>
                <a:gd name="T87" fmla="*/ 254 h 809"/>
                <a:gd name="T88" fmla="*/ 312 w 1593"/>
                <a:gd name="T89" fmla="*/ 289 h 809"/>
                <a:gd name="T90" fmla="*/ 274 w 1593"/>
                <a:gd name="T91" fmla="*/ 305 h 809"/>
                <a:gd name="T92" fmla="*/ 46 w 1593"/>
                <a:gd name="T93" fmla="*/ 410 h 809"/>
                <a:gd name="T94" fmla="*/ 8 w 1593"/>
                <a:gd name="T95" fmla="*/ 516 h 809"/>
                <a:gd name="T96" fmla="*/ 39 w 1593"/>
                <a:gd name="T97" fmla="*/ 553 h 809"/>
                <a:gd name="T98" fmla="*/ 47 w 1593"/>
                <a:gd name="T99" fmla="*/ 602 h 809"/>
                <a:gd name="T100" fmla="*/ 70 w 1593"/>
                <a:gd name="T101" fmla="*/ 610 h 809"/>
                <a:gd name="T102" fmla="*/ 94 w 1593"/>
                <a:gd name="T103" fmla="*/ 664 h 809"/>
                <a:gd name="T104" fmla="*/ 94 w 1593"/>
                <a:gd name="T105" fmla="*/ 664 h 809"/>
                <a:gd name="T106" fmla="*/ 94 w 1593"/>
                <a:gd name="T107" fmla="*/ 664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809">
                  <a:moveTo>
                    <a:pt x="94" y="664"/>
                  </a:moveTo>
                  <a:cubicBezTo>
                    <a:pt x="100" y="660"/>
                    <a:pt x="108" y="658"/>
                    <a:pt x="119" y="660"/>
                  </a:cubicBezTo>
                  <a:cubicBezTo>
                    <a:pt x="157" y="668"/>
                    <a:pt x="219" y="766"/>
                    <a:pt x="266" y="784"/>
                  </a:cubicBezTo>
                  <a:cubicBezTo>
                    <a:pt x="333" y="809"/>
                    <a:pt x="433" y="792"/>
                    <a:pt x="499" y="776"/>
                  </a:cubicBezTo>
                  <a:cubicBezTo>
                    <a:pt x="519" y="771"/>
                    <a:pt x="538" y="765"/>
                    <a:pt x="558" y="762"/>
                  </a:cubicBezTo>
                  <a:cubicBezTo>
                    <a:pt x="561" y="762"/>
                    <a:pt x="568" y="765"/>
                    <a:pt x="567" y="762"/>
                  </a:cubicBezTo>
                  <a:cubicBezTo>
                    <a:pt x="563" y="734"/>
                    <a:pt x="520" y="703"/>
                    <a:pt x="564" y="671"/>
                  </a:cubicBezTo>
                  <a:cubicBezTo>
                    <a:pt x="605" y="641"/>
                    <a:pt x="720" y="673"/>
                    <a:pt x="747" y="652"/>
                  </a:cubicBezTo>
                  <a:cubicBezTo>
                    <a:pt x="771" y="632"/>
                    <a:pt x="741" y="578"/>
                    <a:pt x="798" y="590"/>
                  </a:cubicBezTo>
                  <a:cubicBezTo>
                    <a:pt x="823" y="594"/>
                    <a:pt x="844" y="629"/>
                    <a:pt x="868" y="632"/>
                  </a:cubicBezTo>
                  <a:cubicBezTo>
                    <a:pt x="904" y="636"/>
                    <a:pt x="912" y="585"/>
                    <a:pt x="934" y="576"/>
                  </a:cubicBezTo>
                  <a:cubicBezTo>
                    <a:pt x="945" y="571"/>
                    <a:pt x="964" y="587"/>
                    <a:pt x="976" y="583"/>
                  </a:cubicBezTo>
                  <a:cubicBezTo>
                    <a:pt x="1016" y="569"/>
                    <a:pt x="1008" y="488"/>
                    <a:pt x="1035" y="464"/>
                  </a:cubicBezTo>
                  <a:cubicBezTo>
                    <a:pt x="1093" y="413"/>
                    <a:pt x="1153" y="477"/>
                    <a:pt x="1207" y="476"/>
                  </a:cubicBezTo>
                  <a:cubicBezTo>
                    <a:pt x="1235" y="475"/>
                    <a:pt x="1267" y="436"/>
                    <a:pt x="1295" y="439"/>
                  </a:cubicBezTo>
                  <a:cubicBezTo>
                    <a:pt x="1348" y="446"/>
                    <a:pt x="1338" y="522"/>
                    <a:pt x="1376" y="536"/>
                  </a:cubicBezTo>
                  <a:cubicBezTo>
                    <a:pt x="1386" y="539"/>
                    <a:pt x="1417" y="527"/>
                    <a:pt x="1429" y="526"/>
                  </a:cubicBezTo>
                  <a:cubicBezTo>
                    <a:pt x="1538" y="511"/>
                    <a:pt x="1464" y="495"/>
                    <a:pt x="1489" y="435"/>
                  </a:cubicBezTo>
                  <a:cubicBezTo>
                    <a:pt x="1505" y="398"/>
                    <a:pt x="1536" y="404"/>
                    <a:pt x="1553" y="338"/>
                  </a:cubicBezTo>
                  <a:cubicBezTo>
                    <a:pt x="1562" y="302"/>
                    <a:pt x="1591" y="260"/>
                    <a:pt x="1593" y="228"/>
                  </a:cubicBezTo>
                  <a:cubicBezTo>
                    <a:pt x="1536" y="213"/>
                    <a:pt x="1469" y="189"/>
                    <a:pt x="1450" y="171"/>
                  </a:cubicBezTo>
                  <a:cubicBezTo>
                    <a:pt x="1441" y="162"/>
                    <a:pt x="1445" y="139"/>
                    <a:pt x="1435" y="129"/>
                  </a:cubicBezTo>
                  <a:cubicBezTo>
                    <a:pt x="1420" y="114"/>
                    <a:pt x="1355" y="86"/>
                    <a:pt x="1334" y="83"/>
                  </a:cubicBezTo>
                  <a:cubicBezTo>
                    <a:pt x="1325" y="82"/>
                    <a:pt x="1316" y="90"/>
                    <a:pt x="1307" y="90"/>
                  </a:cubicBezTo>
                  <a:cubicBezTo>
                    <a:pt x="1288" y="91"/>
                    <a:pt x="1260" y="73"/>
                    <a:pt x="1243" y="77"/>
                  </a:cubicBezTo>
                  <a:cubicBezTo>
                    <a:pt x="1242" y="78"/>
                    <a:pt x="1220" y="99"/>
                    <a:pt x="1220" y="99"/>
                  </a:cubicBezTo>
                  <a:cubicBezTo>
                    <a:pt x="1220" y="99"/>
                    <a:pt x="1202" y="85"/>
                    <a:pt x="1202" y="85"/>
                  </a:cubicBezTo>
                  <a:cubicBezTo>
                    <a:pt x="1177" y="85"/>
                    <a:pt x="1192" y="146"/>
                    <a:pt x="1143" y="142"/>
                  </a:cubicBezTo>
                  <a:cubicBezTo>
                    <a:pt x="1122" y="140"/>
                    <a:pt x="1104" y="96"/>
                    <a:pt x="1083" y="93"/>
                  </a:cubicBezTo>
                  <a:cubicBezTo>
                    <a:pt x="1070" y="91"/>
                    <a:pt x="1060" y="108"/>
                    <a:pt x="1047" y="108"/>
                  </a:cubicBezTo>
                  <a:cubicBezTo>
                    <a:pt x="1034" y="108"/>
                    <a:pt x="1023" y="93"/>
                    <a:pt x="1010" y="94"/>
                  </a:cubicBezTo>
                  <a:cubicBezTo>
                    <a:pt x="965" y="99"/>
                    <a:pt x="917" y="190"/>
                    <a:pt x="910" y="192"/>
                  </a:cubicBezTo>
                  <a:cubicBezTo>
                    <a:pt x="906" y="193"/>
                    <a:pt x="880" y="171"/>
                    <a:pt x="873" y="171"/>
                  </a:cubicBezTo>
                  <a:cubicBezTo>
                    <a:pt x="858" y="171"/>
                    <a:pt x="852" y="185"/>
                    <a:pt x="837" y="185"/>
                  </a:cubicBezTo>
                  <a:cubicBezTo>
                    <a:pt x="820" y="185"/>
                    <a:pt x="851" y="116"/>
                    <a:pt x="837" y="101"/>
                  </a:cubicBezTo>
                  <a:cubicBezTo>
                    <a:pt x="834" y="98"/>
                    <a:pt x="788" y="87"/>
                    <a:pt x="778" y="80"/>
                  </a:cubicBezTo>
                  <a:cubicBezTo>
                    <a:pt x="763" y="71"/>
                    <a:pt x="766" y="24"/>
                    <a:pt x="751" y="17"/>
                  </a:cubicBezTo>
                  <a:cubicBezTo>
                    <a:pt x="713" y="0"/>
                    <a:pt x="666" y="136"/>
                    <a:pt x="613" y="99"/>
                  </a:cubicBezTo>
                  <a:cubicBezTo>
                    <a:pt x="607" y="95"/>
                    <a:pt x="620" y="63"/>
                    <a:pt x="614" y="58"/>
                  </a:cubicBezTo>
                  <a:cubicBezTo>
                    <a:pt x="605" y="49"/>
                    <a:pt x="586" y="59"/>
                    <a:pt x="578" y="50"/>
                  </a:cubicBezTo>
                  <a:cubicBezTo>
                    <a:pt x="475" y="81"/>
                    <a:pt x="500" y="91"/>
                    <a:pt x="425" y="138"/>
                  </a:cubicBezTo>
                  <a:cubicBezTo>
                    <a:pt x="419" y="142"/>
                    <a:pt x="408" y="139"/>
                    <a:pt x="402" y="145"/>
                  </a:cubicBezTo>
                  <a:cubicBezTo>
                    <a:pt x="381" y="168"/>
                    <a:pt x="386" y="219"/>
                    <a:pt x="363" y="241"/>
                  </a:cubicBezTo>
                  <a:cubicBezTo>
                    <a:pt x="355" y="250"/>
                    <a:pt x="330" y="245"/>
                    <a:pt x="322" y="254"/>
                  </a:cubicBezTo>
                  <a:cubicBezTo>
                    <a:pt x="322" y="254"/>
                    <a:pt x="312" y="289"/>
                    <a:pt x="312" y="289"/>
                  </a:cubicBezTo>
                  <a:cubicBezTo>
                    <a:pt x="312" y="289"/>
                    <a:pt x="274" y="305"/>
                    <a:pt x="274" y="305"/>
                  </a:cubicBezTo>
                  <a:cubicBezTo>
                    <a:pt x="158" y="354"/>
                    <a:pt x="106" y="251"/>
                    <a:pt x="46" y="410"/>
                  </a:cubicBezTo>
                  <a:cubicBezTo>
                    <a:pt x="38" y="448"/>
                    <a:pt x="0" y="493"/>
                    <a:pt x="8" y="516"/>
                  </a:cubicBezTo>
                  <a:cubicBezTo>
                    <a:pt x="13" y="530"/>
                    <a:pt x="33" y="539"/>
                    <a:pt x="39" y="553"/>
                  </a:cubicBezTo>
                  <a:cubicBezTo>
                    <a:pt x="45" y="566"/>
                    <a:pt x="38" y="590"/>
                    <a:pt x="47" y="602"/>
                  </a:cubicBezTo>
                  <a:cubicBezTo>
                    <a:pt x="47" y="602"/>
                    <a:pt x="70" y="609"/>
                    <a:pt x="70" y="610"/>
                  </a:cubicBezTo>
                  <a:cubicBezTo>
                    <a:pt x="80" y="623"/>
                    <a:pt x="82" y="646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613275" y="3086100"/>
              <a:ext cx="512763" cy="323850"/>
            </a:xfrm>
            <a:custGeom>
              <a:avLst/>
              <a:gdLst>
                <a:gd name="T0" fmla="*/ 989 w 1930"/>
                <a:gd name="T1" fmla="*/ 1043 h 1218"/>
                <a:gd name="T2" fmla="*/ 1148 w 1930"/>
                <a:gd name="T3" fmla="*/ 1043 h 1218"/>
                <a:gd name="T4" fmla="*/ 1230 w 1930"/>
                <a:gd name="T5" fmla="*/ 1048 h 1218"/>
                <a:gd name="T6" fmla="*/ 1356 w 1930"/>
                <a:gd name="T7" fmla="*/ 993 h 1218"/>
                <a:gd name="T8" fmla="*/ 1462 w 1930"/>
                <a:gd name="T9" fmla="*/ 950 h 1218"/>
                <a:gd name="T10" fmla="*/ 1499 w 1930"/>
                <a:gd name="T11" fmla="*/ 852 h 1218"/>
                <a:gd name="T12" fmla="*/ 1586 w 1930"/>
                <a:gd name="T13" fmla="*/ 717 h 1218"/>
                <a:gd name="T14" fmla="*/ 1587 w 1930"/>
                <a:gd name="T15" fmla="*/ 675 h 1218"/>
                <a:gd name="T16" fmla="*/ 1660 w 1930"/>
                <a:gd name="T17" fmla="*/ 541 h 1218"/>
                <a:gd name="T18" fmla="*/ 1684 w 1930"/>
                <a:gd name="T19" fmla="*/ 517 h 1218"/>
                <a:gd name="T20" fmla="*/ 1686 w 1930"/>
                <a:gd name="T21" fmla="*/ 470 h 1218"/>
                <a:gd name="T22" fmla="*/ 1818 w 1930"/>
                <a:gd name="T23" fmla="*/ 357 h 1218"/>
                <a:gd name="T24" fmla="*/ 1930 w 1930"/>
                <a:gd name="T25" fmla="*/ 281 h 1218"/>
                <a:gd name="T26" fmla="*/ 1849 w 1930"/>
                <a:gd name="T27" fmla="*/ 221 h 1218"/>
                <a:gd name="T28" fmla="*/ 1781 w 1930"/>
                <a:gd name="T29" fmla="*/ 160 h 1218"/>
                <a:gd name="T30" fmla="*/ 1713 w 1930"/>
                <a:gd name="T31" fmla="*/ 92 h 1218"/>
                <a:gd name="T32" fmla="*/ 1599 w 1930"/>
                <a:gd name="T33" fmla="*/ 123 h 1218"/>
                <a:gd name="T34" fmla="*/ 1430 w 1930"/>
                <a:gd name="T35" fmla="*/ 63 h 1218"/>
                <a:gd name="T36" fmla="*/ 1199 w 1930"/>
                <a:gd name="T37" fmla="*/ 170 h 1218"/>
                <a:gd name="T38" fmla="*/ 1091 w 1930"/>
                <a:gd name="T39" fmla="*/ 219 h 1218"/>
                <a:gd name="T40" fmla="*/ 970 w 1930"/>
                <a:gd name="T41" fmla="*/ 239 h 1218"/>
                <a:gd name="T42" fmla="*/ 790 w 1930"/>
                <a:gd name="T43" fmla="*/ 349 h 1218"/>
                <a:gd name="T44" fmla="*/ 722 w 1930"/>
                <a:gd name="T45" fmla="*/ 363 h 1218"/>
                <a:gd name="T46" fmla="*/ 342 w 1930"/>
                <a:gd name="T47" fmla="*/ 247 h 1218"/>
                <a:gd name="T48" fmla="*/ 319 w 1930"/>
                <a:gd name="T49" fmla="*/ 254 h 1218"/>
                <a:gd name="T50" fmla="*/ 316 w 1930"/>
                <a:gd name="T51" fmla="*/ 252 h 1218"/>
                <a:gd name="T52" fmla="*/ 274 w 1930"/>
                <a:gd name="T53" fmla="*/ 315 h 1218"/>
                <a:gd name="T54" fmla="*/ 291 w 1930"/>
                <a:gd name="T55" fmla="*/ 378 h 1218"/>
                <a:gd name="T56" fmla="*/ 112 w 1930"/>
                <a:gd name="T57" fmla="*/ 378 h 1218"/>
                <a:gd name="T58" fmla="*/ 106 w 1930"/>
                <a:gd name="T59" fmla="*/ 504 h 1218"/>
                <a:gd name="T60" fmla="*/ 100 w 1930"/>
                <a:gd name="T61" fmla="*/ 595 h 1218"/>
                <a:gd name="T62" fmla="*/ 1 w 1930"/>
                <a:gd name="T63" fmla="*/ 723 h 1218"/>
                <a:gd name="T64" fmla="*/ 48 w 1930"/>
                <a:gd name="T65" fmla="*/ 725 h 1218"/>
                <a:gd name="T66" fmla="*/ 88 w 1930"/>
                <a:gd name="T67" fmla="*/ 804 h 1218"/>
                <a:gd name="T68" fmla="*/ 124 w 1930"/>
                <a:gd name="T69" fmla="*/ 886 h 1218"/>
                <a:gd name="T70" fmla="*/ 124 w 1930"/>
                <a:gd name="T71" fmla="*/ 887 h 1218"/>
                <a:gd name="T72" fmla="*/ 305 w 1930"/>
                <a:gd name="T73" fmla="*/ 1050 h 1218"/>
                <a:gd name="T74" fmla="*/ 409 w 1930"/>
                <a:gd name="T75" fmla="*/ 1131 h 1218"/>
                <a:gd name="T76" fmla="*/ 695 w 1930"/>
                <a:gd name="T77" fmla="*/ 1194 h 1218"/>
                <a:gd name="T78" fmla="*/ 764 w 1930"/>
                <a:gd name="T79" fmla="*/ 1160 h 1218"/>
                <a:gd name="T80" fmla="*/ 896 w 1930"/>
                <a:gd name="T81" fmla="*/ 111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0" h="1218">
                  <a:moveTo>
                    <a:pt x="896" y="1112"/>
                  </a:moveTo>
                  <a:cubicBezTo>
                    <a:pt x="930" y="1096"/>
                    <a:pt x="954" y="1059"/>
                    <a:pt x="989" y="1043"/>
                  </a:cubicBezTo>
                  <a:cubicBezTo>
                    <a:pt x="1024" y="1027"/>
                    <a:pt x="1030" y="1051"/>
                    <a:pt x="1056" y="1057"/>
                  </a:cubicBezTo>
                  <a:cubicBezTo>
                    <a:pt x="1084" y="1065"/>
                    <a:pt x="1120" y="1040"/>
                    <a:pt x="1148" y="1043"/>
                  </a:cubicBezTo>
                  <a:cubicBezTo>
                    <a:pt x="1163" y="1045"/>
                    <a:pt x="1178" y="1064"/>
                    <a:pt x="1192" y="1064"/>
                  </a:cubicBezTo>
                  <a:cubicBezTo>
                    <a:pt x="1200" y="1064"/>
                    <a:pt x="1220" y="1049"/>
                    <a:pt x="1230" y="1048"/>
                  </a:cubicBezTo>
                  <a:cubicBezTo>
                    <a:pt x="1247" y="1046"/>
                    <a:pt x="1330" y="1046"/>
                    <a:pt x="1337" y="1028"/>
                  </a:cubicBezTo>
                  <a:cubicBezTo>
                    <a:pt x="1341" y="1020"/>
                    <a:pt x="1332" y="998"/>
                    <a:pt x="1356" y="993"/>
                  </a:cubicBezTo>
                  <a:cubicBezTo>
                    <a:pt x="1374" y="990"/>
                    <a:pt x="1402" y="1019"/>
                    <a:pt x="1419" y="1014"/>
                  </a:cubicBezTo>
                  <a:cubicBezTo>
                    <a:pt x="1445" y="1005"/>
                    <a:pt x="1449" y="966"/>
                    <a:pt x="1462" y="950"/>
                  </a:cubicBezTo>
                  <a:cubicBezTo>
                    <a:pt x="1470" y="940"/>
                    <a:pt x="1494" y="941"/>
                    <a:pt x="1490" y="922"/>
                  </a:cubicBezTo>
                  <a:cubicBezTo>
                    <a:pt x="1487" y="902"/>
                    <a:pt x="1481" y="874"/>
                    <a:pt x="1499" y="852"/>
                  </a:cubicBezTo>
                  <a:cubicBezTo>
                    <a:pt x="1506" y="843"/>
                    <a:pt x="1520" y="845"/>
                    <a:pt x="1527" y="837"/>
                  </a:cubicBezTo>
                  <a:cubicBezTo>
                    <a:pt x="1554" y="808"/>
                    <a:pt x="1567" y="752"/>
                    <a:pt x="1586" y="717"/>
                  </a:cubicBezTo>
                  <a:cubicBezTo>
                    <a:pt x="1601" y="689"/>
                    <a:pt x="1601" y="689"/>
                    <a:pt x="1601" y="689"/>
                  </a:cubicBezTo>
                  <a:cubicBezTo>
                    <a:pt x="1600" y="682"/>
                    <a:pt x="1588" y="682"/>
                    <a:pt x="1587" y="675"/>
                  </a:cubicBezTo>
                  <a:cubicBezTo>
                    <a:pt x="1585" y="662"/>
                    <a:pt x="1600" y="653"/>
                    <a:pt x="1607" y="642"/>
                  </a:cubicBezTo>
                  <a:cubicBezTo>
                    <a:pt x="1624" y="613"/>
                    <a:pt x="1639" y="565"/>
                    <a:pt x="1660" y="541"/>
                  </a:cubicBezTo>
                  <a:cubicBezTo>
                    <a:pt x="1660" y="541"/>
                    <a:pt x="1683" y="533"/>
                    <a:pt x="1683" y="533"/>
                  </a:cubicBezTo>
                  <a:cubicBezTo>
                    <a:pt x="1686" y="529"/>
                    <a:pt x="1684" y="523"/>
                    <a:pt x="1684" y="517"/>
                  </a:cubicBezTo>
                  <a:cubicBezTo>
                    <a:pt x="1685" y="507"/>
                    <a:pt x="1685" y="496"/>
                    <a:pt x="1686" y="486"/>
                  </a:cubicBezTo>
                  <a:cubicBezTo>
                    <a:pt x="1686" y="481"/>
                    <a:pt x="1684" y="475"/>
                    <a:pt x="1686" y="470"/>
                  </a:cubicBezTo>
                  <a:cubicBezTo>
                    <a:pt x="1706" y="424"/>
                    <a:pt x="1770" y="373"/>
                    <a:pt x="1801" y="355"/>
                  </a:cubicBezTo>
                  <a:cubicBezTo>
                    <a:pt x="1806" y="352"/>
                    <a:pt x="1813" y="356"/>
                    <a:pt x="1818" y="357"/>
                  </a:cubicBezTo>
                  <a:cubicBezTo>
                    <a:pt x="1818" y="357"/>
                    <a:pt x="1853" y="360"/>
                    <a:pt x="1853" y="360"/>
                  </a:cubicBezTo>
                  <a:cubicBezTo>
                    <a:pt x="1891" y="351"/>
                    <a:pt x="1901" y="304"/>
                    <a:pt x="1930" y="281"/>
                  </a:cubicBezTo>
                  <a:cubicBezTo>
                    <a:pt x="1916" y="275"/>
                    <a:pt x="1924" y="238"/>
                    <a:pt x="1909" y="226"/>
                  </a:cubicBezTo>
                  <a:cubicBezTo>
                    <a:pt x="1885" y="205"/>
                    <a:pt x="1870" y="230"/>
                    <a:pt x="1849" y="221"/>
                  </a:cubicBezTo>
                  <a:cubicBezTo>
                    <a:pt x="1831" y="214"/>
                    <a:pt x="1830" y="169"/>
                    <a:pt x="1814" y="159"/>
                  </a:cubicBezTo>
                  <a:cubicBezTo>
                    <a:pt x="1804" y="153"/>
                    <a:pt x="1791" y="165"/>
                    <a:pt x="1781" y="160"/>
                  </a:cubicBezTo>
                  <a:cubicBezTo>
                    <a:pt x="1738" y="138"/>
                    <a:pt x="1783" y="105"/>
                    <a:pt x="1714" y="92"/>
                  </a:cubicBezTo>
                  <a:cubicBezTo>
                    <a:pt x="1713" y="92"/>
                    <a:pt x="1713" y="92"/>
                    <a:pt x="1713" y="92"/>
                  </a:cubicBezTo>
                  <a:cubicBezTo>
                    <a:pt x="1710" y="101"/>
                    <a:pt x="1696" y="107"/>
                    <a:pt x="1652" y="113"/>
                  </a:cubicBezTo>
                  <a:cubicBezTo>
                    <a:pt x="1640" y="114"/>
                    <a:pt x="1609" y="126"/>
                    <a:pt x="1599" y="123"/>
                  </a:cubicBezTo>
                  <a:cubicBezTo>
                    <a:pt x="1561" y="109"/>
                    <a:pt x="1571" y="33"/>
                    <a:pt x="1518" y="26"/>
                  </a:cubicBezTo>
                  <a:cubicBezTo>
                    <a:pt x="1490" y="23"/>
                    <a:pt x="1458" y="62"/>
                    <a:pt x="1430" y="63"/>
                  </a:cubicBezTo>
                  <a:cubicBezTo>
                    <a:pt x="1376" y="64"/>
                    <a:pt x="1316" y="0"/>
                    <a:pt x="1258" y="51"/>
                  </a:cubicBezTo>
                  <a:cubicBezTo>
                    <a:pt x="1231" y="75"/>
                    <a:pt x="1239" y="156"/>
                    <a:pt x="1199" y="170"/>
                  </a:cubicBezTo>
                  <a:cubicBezTo>
                    <a:pt x="1187" y="174"/>
                    <a:pt x="1168" y="158"/>
                    <a:pt x="1157" y="163"/>
                  </a:cubicBezTo>
                  <a:cubicBezTo>
                    <a:pt x="1135" y="172"/>
                    <a:pt x="1127" y="223"/>
                    <a:pt x="1091" y="219"/>
                  </a:cubicBezTo>
                  <a:cubicBezTo>
                    <a:pt x="1067" y="216"/>
                    <a:pt x="1046" y="181"/>
                    <a:pt x="1021" y="177"/>
                  </a:cubicBezTo>
                  <a:cubicBezTo>
                    <a:pt x="964" y="165"/>
                    <a:pt x="994" y="219"/>
                    <a:pt x="970" y="239"/>
                  </a:cubicBezTo>
                  <a:cubicBezTo>
                    <a:pt x="943" y="260"/>
                    <a:pt x="828" y="228"/>
                    <a:pt x="787" y="258"/>
                  </a:cubicBezTo>
                  <a:cubicBezTo>
                    <a:pt x="743" y="290"/>
                    <a:pt x="786" y="321"/>
                    <a:pt x="790" y="349"/>
                  </a:cubicBezTo>
                  <a:cubicBezTo>
                    <a:pt x="791" y="352"/>
                    <a:pt x="784" y="349"/>
                    <a:pt x="781" y="349"/>
                  </a:cubicBezTo>
                  <a:cubicBezTo>
                    <a:pt x="761" y="352"/>
                    <a:pt x="742" y="358"/>
                    <a:pt x="722" y="363"/>
                  </a:cubicBezTo>
                  <a:cubicBezTo>
                    <a:pt x="656" y="379"/>
                    <a:pt x="556" y="396"/>
                    <a:pt x="489" y="371"/>
                  </a:cubicBezTo>
                  <a:cubicBezTo>
                    <a:pt x="442" y="353"/>
                    <a:pt x="380" y="255"/>
                    <a:pt x="342" y="247"/>
                  </a:cubicBezTo>
                  <a:cubicBezTo>
                    <a:pt x="331" y="245"/>
                    <a:pt x="323" y="247"/>
                    <a:pt x="317" y="251"/>
                  </a:cubicBezTo>
                  <a:cubicBezTo>
                    <a:pt x="319" y="254"/>
                    <a:pt x="319" y="254"/>
                    <a:pt x="319" y="254"/>
                  </a:cubicBezTo>
                  <a:cubicBezTo>
                    <a:pt x="318" y="253"/>
                    <a:pt x="318" y="252"/>
                    <a:pt x="317" y="251"/>
                  </a:cubicBezTo>
                  <a:cubicBezTo>
                    <a:pt x="317" y="251"/>
                    <a:pt x="316" y="252"/>
                    <a:pt x="316" y="252"/>
                  </a:cubicBezTo>
                  <a:cubicBezTo>
                    <a:pt x="301" y="266"/>
                    <a:pt x="304" y="298"/>
                    <a:pt x="293" y="309"/>
                  </a:cubicBezTo>
                  <a:cubicBezTo>
                    <a:pt x="288" y="313"/>
                    <a:pt x="278" y="309"/>
                    <a:pt x="274" y="315"/>
                  </a:cubicBezTo>
                  <a:cubicBezTo>
                    <a:pt x="272" y="318"/>
                    <a:pt x="282" y="319"/>
                    <a:pt x="283" y="322"/>
                  </a:cubicBezTo>
                  <a:cubicBezTo>
                    <a:pt x="286" y="327"/>
                    <a:pt x="294" y="374"/>
                    <a:pt x="291" y="378"/>
                  </a:cubicBezTo>
                  <a:cubicBezTo>
                    <a:pt x="287" y="384"/>
                    <a:pt x="208" y="392"/>
                    <a:pt x="201" y="389"/>
                  </a:cubicBezTo>
                  <a:cubicBezTo>
                    <a:pt x="171" y="376"/>
                    <a:pt x="161" y="330"/>
                    <a:pt x="112" y="378"/>
                  </a:cubicBezTo>
                  <a:cubicBezTo>
                    <a:pt x="99" y="391"/>
                    <a:pt x="190" y="408"/>
                    <a:pt x="184" y="451"/>
                  </a:cubicBezTo>
                  <a:cubicBezTo>
                    <a:pt x="177" y="501"/>
                    <a:pt x="124" y="477"/>
                    <a:pt x="106" y="504"/>
                  </a:cubicBezTo>
                  <a:cubicBezTo>
                    <a:pt x="100" y="513"/>
                    <a:pt x="121" y="543"/>
                    <a:pt x="118" y="553"/>
                  </a:cubicBezTo>
                  <a:cubicBezTo>
                    <a:pt x="113" y="572"/>
                    <a:pt x="98" y="564"/>
                    <a:pt x="100" y="595"/>
                  </a:cubicBezTo>
                  <a:cubicBezTo>
                    <a:pt x="102" y="614"/>
                    <a:pt x="128" y="608"/>
                    <a:pt x="125" y="617"/>
                  </a:cubicBezTo>
                  <a:cubicBezTo>
                    <a:pt x="110" y="654"/>
                    <a:pt x="52" y="679"/>
                    <a:pt x="1" y="723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12" y="722"/>
                    <a:pt x="27" y="722"/>
                    <a:pt x="48" y="725"/>
                  </a:cubicBezTo>
                  <a:cubicBezTo>
                    <a:pt x="79" y="730"/>
                    <a:pt x="54" y="749"/>
                    <a:pt x="56" y="760"/>
                  </a:cubicBezTo>
                  <a:cubicBezTo>
                    <a:pt x="60" y="776"/>
                    <a:pt x="85" y="788"/>
                    <a:pt x="88" y="804"/>
                  </a:cubicBezTo>
                  <a:cubicBezTo>
                    <a:pt x="90" y="811"/>
                    <a:pt x="76" y="817"/>
                    <a:pt x="78" y="824"/>
                  </a:cubicBezTo>
                  <a:cubicBezTo>
                    <a:pt x="80" y="836"/>
                    <a:pt x="100" y="860"/>
                    <a:pt x="124" y="886"/>
                  </a:cubicBezTo>
                  <a:cubicBezTo>
                    <a:pt x="132" y="890"/>
                    <a:pt x="132" y="890"/>
                    <a:pt x="132" y="890"/>
                  </a:cubicBezTo>
                  <a:cubicBezTo>
                    <a:pt x="130" y="889"/>
                    <a:pt x="127" y="888"/>
                    <a:pt x="124" y="887"/>
                  </a:cubicBezTo>
                  <a:cubicBezTo>
                    <a:pt x="162" y="928"/>
                    <a:pt x="210" y="975"/>
                    <a:pt x="225" y="992"/>
                  </a:cubicBezTo>
                  <a:cubicBezTo>
                    <a:pt x="246" y="1015"/>
                    <a:pt x="285" y="1023"/>
                    <a:pt x="305" y="1050"/>
                  </a:cubicBezTo>
                  <a:cubicBezTo>
                    <a:pt x="318" y="1068"/>
                    <a:pt x="317" y="1098"/>
                    <a:pt x="332" y="1114"/>
                  </a:cubicBezTo>
                  <a:cubicBezTo>
                    <a:pt x="348" y="1133"/>
                    <a:pt x="388" y="1120"/>
                    <a:pt x="409" y="1131"/>
                  </a:cubicBezTo>
                  <a:cubicBezTo>
                    <a:pt x="433" y="1143"/>
                    <a:pt x="448" y="1169"/>
                    <a:pt x="471" y="1182"/>
                  </a:cubicBezTo>
                  <a:cubicBezTo>
                    <a:pt x="506" y="1200"/>
                    <a:pt x="663" y="1218"/>
                    <a:pt x="695" y="1194"/>
                  </a:cubicBezTo>
                  <a:cubicBezTo>
                    <a:pt x="708" y="1184"/>
                    <a:pt x="713" y="1145"/>
                    <a:pt x="735" y="1145"/>
                  </a:cubicBezTo>
                  <a:cubicBezTo>
                    <a:pt x="735" y="1145"/>
                    <a:pt x="764" y="1160"/>
                    <a:pt x="764" y="1160"/>
                  </a:cubicBezTo>
                  <a:cubicBezTo>
                    <a:pt x="799" y="1158"/>
                    <a:pt x="823" y="1119"/>
                    <a:pt x="847" y="1105"/>
                  </a:cubicBezTo>
                  <a:cubicBezTo>
                    <a:pt x="857" y="1099"/>
                    <a:pt x="873" y="1124"/>
                    <a:pt x="896" y="111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4613275" y="3086100"/>
              <a:ext cx="512763" cy="323850"/>
            </a:xfrm>
            <a:custGeom>
              <a:avLst/>
              <a:gdLst>
                <a:gd name="T0" fmla="*/ 989 w 1930"/>
                <a:gd name="T1" fmla="*/ 1043 h 1218"/>
                <a:gd name="T2" fmla="*/ 1148 w 1930"/>
                <a:gd name="T3" fmla="*/ 1043 h 1218"/>
                <a:gd name="T4" fmla="*/ 1230 w 1930"/>
                <a:gd name="T5" fmla="*/ 1048 h 1218"/>
                <a:gd name="T6" fmla="*/ 1356 w 1930"/>
                <a:gd name="T7" fmla="*/ 993 h 1218"/>
                <a:gd name="T8" fmla="*/ 1462 w 1930"/>
                <a:gd name="T9" fmla="*/ 950 h 1218"/>
                <a:gd name="T10" fmla="*/ 1499 w 1930"/>
                <a:gd name="T11" fmla="*/ 852 h 1218"/>
                <a:gd name="T12" fmla="*/ 1586 w 1930"/>
                <a:gd name="T13" fmla="*/ 717 h 1218"/>
                <a:gd name="T14" fmla="*/ 1587 w 1930"/>
                <a:gd name="T15" fmla="*/ 675 h 1218"/>
                <a:gd name="T16" fmla="*/ 1660 w 1930"/>
                <a:gd name="T17" fmla="*/ 541 h 1218"/>
                <a:gd name="T18" fmla="*/ 1684 w 1930"/>
                <a:gd name="T19" fmla="*/ 517 h 1218"/>
                <a:gd name="T20" fmla="*/ 1686 w 1930"/>
                <a:gd name="T21" fmla="*/ 470 h 1218"/>
                <a:gd name="T22" fmla="*/ 1818 w 1930"/>
                <a:gd name="T23" fmla="*/ 357 h 1218"/>
                <a:gd name="T24" fmla="*/ 1930 w 1930"/>
                <a:gd name="T25" fmla="*/ 281 h 1218"/>
                <a:gd name="T26" fmla="*/ 1849 w 1930"/>
                <a:gd name="T27" fmla="*/ 221 h 1218"/>
                <a:gd name="T28" fmla="*/ 1781 w 1930"/>
                <a:gd name="T29" fmla="*/ 160 h 1218"/>
                <a:gd name="T30" fmla="*/ 1713 w 1930"/>
                <a:gd name="T31" fmla="*/ 92 h 1218"/>
                <a:gd name="T32" fmla="*/ 1599 w 1930"/>
                <a:gd name="T33" fmla="*/ 123 h 1218"/>
                <a:gd name="T34" fmla="*/ 1430 w 1930"/>
                <a:gd name="T35" fmla="*/ 63 h 1218"/>
                <a:gd name="T36" fmla="*/ 1199 w 1930"/>
                <a:gd name="T37" fmla="*/ 170 h 1218"/>
                <a:gd name="T38" fmla="*/ 1091 w 1930"/>
                <a:gd name="T39" fmla="*/ 219 h 1218"/>
                <a:gd name="T40" fmla="*/ 970 w 1930"/>
                <a:gd name="T41" fmla="*/ 239 h 1218"/>
                <a:gd name="T42" fmla="*/ 790 w 1930"/>
                <a:gd name="T43" fmla="*/ 349 h 1218"/>
                <a:gd name="T44" fmla="*/ 722 w 1930"/>
                <a:gd name="T45" fmla="*/ 363 h 1218"/>
                <a:gd name="T46" fmla="*/ 342 w 1930"/>
                <a:gd name="T47" fmla="*/ 247 h 1218"/>
                <a:gd name="T48" fmla="*/ 319 w 1930"/>
                <a:gd name="T49" fmla="*/ 254 h 1218"/>
                <a:gd name="T50" fmla="*/ 316 w 1930"/>
                <a:gd name="T51" fmla="*/ 252 h 1218"/>
                <a:gd name="T52" fmla="*/ 274 w 1930"/>
                <a:gd name="T53" fmla="*/ 315 h 1218"/>
                <a:gd name="T54" fmla="*/ 291 w 1930"/>
                <a:gd name="T55" fmla="*/ 378 h 1218"/>
                <a:gd name="T56" fmla="*/ 112 w 1930"/>
                <a:gd name="T57" fmla="*/ 378 h 1218"/>
                <a:gd name="T58" fmla="*/ 106 w 1930"/>
                <a:gd name="T59" fmla="*/ 504 h 1218"/>
                <a:gd name="T60" fmla="*/ 100 w 1930"/>
                <a:gd name="T61" fmla="*/ 595 h 1218"/>
                <a:gd name="T62" fmla="*/ 1 w 1930"/>
                <a:gd name="T63" fmla="*/ 723 h 1218"/>
                <a:gd name="T64" fmla="*/ 48 w 1930"/>
                <a:gd name="T65" fmla="*/ 725 h 1218"/>
                <a:gd name="T66" fmla="*/ 88 w 1930"/>
                <a:gd name="T67" fmla="*/ 804 h 1218"/>
                <a:gd name="T68" fmla="*/ 124 w 1930"/>
                <a:gd name="T69" fmla="*/ 886 h 1218"/>
                <a:gd name="T70" fmla="*/ 124 w 1930"/>
                <a:gd name="T71" fmla="*/ 887 h 1218"/>
                <a:gd name="T72" fmla="*/ 305 w 1930"/>
                <a:gd name="T73" fmla="*/ 1050 h 1218"/>
                <a:gd name="T74" fmla="*/ 409 w 1930"/>
                <a:gd name="T75" fmla="*/ 1131 h 1218"/>
                <a:gd name="T76" fmla="*/ 695 w 1930"/>
                <a:gd name="T77" fmla="*/ 1194 h 1218"/>
                <a:gd name="T78" fmla="*/ 764 w 1930"/>
                <a:gd name="T79" fmla="*/ 1160 h 1218"/>
                <a:gd name="T80" fmla="*/ 896 w 1930"/>
                <a:gd name="T81" fmla="*/ 111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0" h="1218">
                  <a:moveTo>
                    <a:pt x="896" y="1112"/>
                  </a:moveTo>
                  <a:cubicBezTo>
                    <a:pt x="930" y="1096"/>
                    <a:pt x="954" y="1059"/>
                    <a:pt x="989" y="1043"/>
                  </a:cubicBezTo>
                  <a:cubicBezTo>
                    <a:pt x="1024" y="1027"/>
                    <a:pt x="1030" y="1051"/>
                    <a:pt x="1056" y="1057"/>
                  </a:cubicBezTo>
                  <a:cubicBezTo>
                    <a:pt x="1084" y="1065"/>
                    <a:pt x="1120" y="1040"/>
                    <a:pt x="1148" y="1043"/>
                  </a:cubicBezTo>
                  <a:cubicBezTo>
                    <a:pt x="1163" y="1045"/>
                    <a:pt x="1178" y="1064"/>
                    <a:pt x="1192" y="1064"/>
                  </a:cubicBezTo>
                  <a:cubicBezTo>
                    <a:pt x="1200" y="1064"/>
                    <a:pt x="1220" y="1049"/>
                    <a:pt x="1230" y="1048"/>
                  </a:cubicBezTo>
                  <a:cubicBezTo>
                    <a:pt x="1247" y="1046"/>
                    <a:pt x="1330" y="1046"/>
                    <a:pt x="1337" y="1028"/>
                  </a:cubicBezTo>
                  <a:cubicBezTo>
                    <a:pt x="1341" y="1020"/>
                    <a:pt x="1332" y="998"/>
                    <a:pt x="1356" y="993"/>
                  </a:cubicBezTo>
                  <a:cubicBezTo>
                    <a:pt x="1374" y="990"/>
                    <a:pt x="1402" y="1019"/>
                    <a:pt x="1419" y="1014"/>
                  </a:cubicBezTo>
                  <a:cubicBezTo>
                    <a:pt x="1445" y="1005"/>
                    <a:pt x="1449" y="966"/>
                    <a:pt x="1462" y="950"/>
                  </a:cubicBezTo>
                  <a:cubicBezTo>
                    <a:pt x="1470" y="940"/>
                    <a:pt x="1494" y="941"/>
                    <a:pt x="1490" y="922"/>
                  </a:cubicBezTo>
                  <a:cubicBezTo>
                    <a:pt x="1487" y="902"/>
                    <a:pt x="1481" y="874"/>
                    <a:pt x="1499" y="852"/>
                  </a:cubicBezTo>
                  <a:cubicBezTo>
                    <a:pt x="1506" y="843"/>
                    <a:pt x="1520" y="845"/>
                    <a:pt x="1527" y="837"/>
                  </a:cubicBezTo>
                  <a:cubicBezTo>
                    <a:pt x="1554" y="808"/>
                    <a:pt x="1567" y="752"/>
                    <a:pt x="1586" y="717"/>
                  </a:cubicBezTo>
                  <a:cubicBezTo>
                    <a:pt x="1601" y="689"/>
                    <a:pt x="1601" y="689"/>
                    <a:pt x="1601" y="689"/>
                  </a:cubicBezTo>
                  <a:cubicBezTo>
                    <a:pt x="1600" y="682"/>
                    <a:pt x="1588" y="682"/>
                    <a:pt x="1587" y="675"/>
                  </a:cubicBezTo>
                  <a:cubicBezTo>
                    <a:pt x="1585" y="662"/>
                    <a:pt x="1600" y="653"/>
                    <a:pt x="1607" y="642"/>
                  </a:cubicBezTo>
                  <a:cubicBezTo>
                    <a:pt x="1624" y="613"/>
                    <a:pt x="1639" y="565"/>
                    <a:pt x="1660" y="541"/>
                  </a:cubicBezTo>
                  <a:cubicBezTo>
                    <a:pt x="1660" y="541"/>
                    <a:pt x="1683" y="533"/>
                    <a:pt x="1683" y="533"/>
                  </a:cubicBezTo>
                  <a:cubicBezTo>
                    <a:pt x="1686" y="529"/>
                    <a:pt x="1684" y="523"/>
                    <a:pt x="1684" y="517"/>
                  </a:cubicBezTo>
                  <a:cubicBezTo>
                    <a:pt x="1685" y="507"/>
                    <a:pt x="1685" y="496"/>
                    <a:pt x="1686" y="486"/>
                  </a:cubicBezTo>
                  <a:cubicBezTo>
                    <a:pt x="1686" y="481"/>
                    <a:pt x="1684" y="475"/>
                    <a:pt x="1686" y="470"/>
                  </a:cubicBezTo>
                  <a:cubicBezTo>
                    <a:pt x="1706" y="424"/>
                    <a:pt x="1770" y="373"/>
                    <a:pt x="1801" y="355"/>
                  </a:cubicBezTo>
                  <a:cubicBezTo>
                    <a:pt x="1806" y="352"/>
                    <a:pt x="1813" y="356"/>
                    <a:pt x="1818" y="357"/>
                  </a:cubicBezTo>
                  <a:cubicBezTo>
                    <a:pt x="1818" y="357"/>
                    <a:pt x="1853" y="360"/>
                    <a:pt x="1853" y="360"/>
                  </a:cubicBezTo>
                  <a:cubicBezTo>
                    <a:pt x="1891" y="351"/>
                    <a:pt x="1901" y="304"/>
                    <a:pt x="1930" y="281"/>
                  </a:cubicBezTo>
                  <a:cubicBezTo>
                    <a:pt x="1916" y="275"/>
                    <a:pt x="1924" y="238"/>
                    <a:pt x="1909" y="226"/>
                  </a:cubicBezTo>
                  <a:cubicBezTo>
                    <a:pt x="1885" y="205"/>
                    <a:pt x="1870" y="230"/>
                    <a:pt x="1849" y="221"/>
                  </a:cubicBezTo>
                  <a:cubicBezTo>
                    <a:pt x="1831" y="214"/>
                    <a:pt x="1830" y="169"/>
                    <a:pt x="1814" y="159"/>
                  </a:cubicBezTo>
                  <a:cubicBezTo>
                    <a:pt x="1804" y="153"/>
                    <a:pt x="1791" y="165"/>
                    <a:pt x="1781" y="160"/>
                  </a:cubicBezTo>
                  <a:cubicBezTo>
                    <a:pt x="1738" y="138"/>
                    <a:pt x="1783" y="105"/>
                    <a:pt x="1714" y="92"/>
                  </a:cubicBezTo>
                  <a:cubicBezTo>
                    <a:pt x="1713" y="92"/>
                    <a:pt x="1713" y="92"/>
                    <a:pt x="1713" y="92"/>
                  </a:cubicBezTo>
                  <a:cubicBezTo>
                    <a:pt x="1710" y="101"/>
                    <a:pt x="1696" y="107"/>
                    <a:pt x="1652" y="113"/>
                  </a:cubicBezTo>
                  <a:cubicBezTo>
                    <a:pt x="1640" y="114"/>
                    <a:pt x="1609" y="126"/>
                    <a:pt x="1599" y="123"/>
                  </a:cubicBezTo>
                  <a:cubicBezTo>
                    <a:pt x="1561" y="109"/>
                    <a:pt x="1571" y="33"/>
                    <a:pt x="1518" y="26"/>
                  </a:cubicBezTo>
                  <a:cubicBezTo>
                    <a:pt x="1490" y="23"/>
                    <a:pt x="1458" y="62"/>
                    <a:pt x="1430" y="63"/>
                  </a:cubicBezTo>
                  <a:cubicBezTo>
                    <a:pt x="1376" y="64"/>
                    <a:pt x="1316" y="0"/>
                    <a:pt x="1258" y="51"/>
                  </a:cubicBezTo>
                  <a:cubicBezTo>
                    <a:pt x="1231" y="75"/>
                    <a:pt x="1239" y="156"/>
                    <a:pt x="1199" y="170"/>
                  </a:cubicBezTo>
                  <a:cubicBezTo>
                    <a:pt x="1187" y="174"/>
                    <a:pt x="1168" y="158"/>
                    <a:pt x="1157" y="163"/>
                  </a:cubicBezTo>
                  <a:cubicBezTo>
                    <a:pt x="1135" y="172"/>
                    <a:pt x="1127" y="223"/>
                    <a:pt x="1091" y="219"/>
                  </a:cubicBezTo>
                  <a:cubicBezTo>
                    <a:pt x="1067" y="216"/>
                    <a:pt x="1046" y="181"/>
                    <a:pt x="1021" y="177"/>
                  </a:cubicBezTo>
                  <a:cubicBezTo>
                    <a:pt x="964" y="165"/>
                    <a:pt x="994" y="219"/>
                    <a:pt x="970" y="239"/>
                  </a:cubicBezTo>
                  <a:cubicBezTo>
                    <a:pt x="943" y="260"/>
                    <a:pt x="828" y="228"/>
                    <a:pt x="787" y="258"/>
                  </a:cubicBezTo>
                  <a:cubicBezTo>
                    <a:pt x="743" y="290"/>
                    <a:pt x="786" y="321"/>
                    <a:pt x="790" y="349"/>
                  </a:cubicBezTo>
                  <a:cubicBezTo>
                    <a:pt x="791" y="352"/>
                    <a:pt x="784" y="349"/>
                    <a:pt x="781" y="349"/>
                  </a:cubicBezTo>
                  <a:cubicBezTo>
                    <a:pt x="761" y="352"/>
                    <a:pt x="742" y="358"/>
                    <a:pt x="722" y="363"/>
                  </a:cubicBezTo>
                  <a:cubicBezTo>
                    <a:pt x="656" y="379"/>
                    <a:pt x="556" y="396"/>
                    <a:pt x="489" y="371"/>
                  </a:cubicBezTo>
                  <a:cubicBezTo>
                    <a:pt x="442" y="353"/>
                    <a:pt x="380" y="255"/>
                    <a:pt x="342" y="247"/>
                  </a:cubicBezTo>
                  <a:cubicBezTo>
                    <a:pt x="331" y="245"/>
                    <a:pt x="323" y="247"/>
                    <a:pt x="317" y="251"/>
                  </a:cubicBezTo>
                  <a:cubicBezTo>
                    <a:pt x="319" y="254"/>
                    <a:pt x="319" y="254"/>
                    <a:pt x="319" y="254"/>
                  </a:cubicBezTo>
                  <a:cubicBezTo>
                    <a:pt x="318" y="253"/>
                    <a:pt x="318" y="252"/>
                    <a:pt x="317" y="251"/>
                  </a:cubicBezTo>
                  <a:cubicBezTo>
                    <a:pt x="317" y="251"/>
                    <a:pt x="316" y="252"/>
                    <a:pt x="316" y="252"/>
                  </a:cubicBezTo>
                  <a:cubicBezTo>
                    <a:pt x="301" y="266"/>
                    <a:pt x="304" y="298"/>
                    <a:pt x="293" y="309"/>
                  </a:cubicBezTo>
                  <a:cubicBezTo>
                    <a:pt x="288" y="313"/>
                    <a:pt x="278" y="309"/>
                    <a:pt x="274" y="315"/>
                  </a:cubicBezTo>
                  <a:cubicBezTo>
                    <a:pt x="272" y="318"/>
                    <a:pt x="282" y="319"/>
                    <a:pt x="283" y="322"/>
                  </a:cubicBezTo>
                  <a:cubicBezTo>
                    <a:pt x="286" y="327"/>
                    <a:pt x="294" y="374"/>
                    <a:pt x="291" y="378"/>
                  </a:cubicBezTo>
                  <a:cubicBezTo>
                    <a:pt x="287" y="384"/>
                    <a:pt x="208" y="392"/>
                    <a:pt x="201" y="389"/>
                  </a:cubicBezTo>
                  <a:cubicBezTo>
                    <a:pt x="171" y="376"/>
                    <a:pt x="161" y="330"/>
                    <a:pt x="112" y="378"/>
                  </a:cubicBezTo>
                  <a:cubicBezTo>
                    <a:pt x="99" y="391"/>
                    <a:pt x="190" y="408"/>
                    <a:pt x="184" y="451"/>
                  </a:cubicBezTo>
                  <a:cubicBezTo>
                    <a:pt x="177" y="501"/>
                    <a:pt x="124" y="477"/>
                    <a:pt x="106" y="504"/>
                  </a:cubicBezTo>
                  <a:cubicBezTo>
                    <a:pt x="100" y="513"/>
                    <a:pt x="121" y="543"/>
                    <a:pt x="118" y="553"/>
                  </a:cubicBezTo>
                  <a:cubicBezTo>
                    <a:pt x="113" y="572"/>
                    <a:pt x="98" y="564"/>
                    <a:pt x="100" y="595"/>
                  </a:cubicBezTo>
                  <a:cubicBezTo>
                    <a:pt x="102" y="614"/>
                    <a:pt x="128" y="608"/>
                    <a:pt x="125" y="617"/>
                  </a:cubicBezTo>
                  <a:cubicBezTo>
                    <a:pt x="110" y="654"/>
                    <a:pt x="52" y="679"/>
                    <a:pt x="1" y="723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12" y="722"/>
                    <a:pt x="27" y="722"/>
                    <a:pt x="48" y="725"/>
                  </a:cubicBezTo>
                  <a:cubicBezTo>
                    <a:pt x="79" y="730"/>
                    <a:pt x="54" y="749"/>
                    <a:pt x="56" y="760"/>
                  </a:cubicBezTo>
                  <a:cubicBezTo>
                    <a:pt x="60" y="776"/>
                    <a:pt x="85" y="788"/>
                    <a:pt x="88" y="804"/>
                  </a:cubicBezTo>
                  <a:cubicBezTo>
                    <a:pt x="90" y="811"/>
                    <a:pt x="76" y="817"/>
                    <a:pt x="78" y="824"/>
                  </a:cubicBezTo>
                  <a:cubicBezTo>
                    <a:pt x="80" y="836"/>
                    <a:pt x="100" y="860"/>
                    <a:pt x="124" y="886"/>
                  </a:cubicBezTo>
                  <a:cubicBezTo>
                    <a:pt x="132" y="890"/>
                    <a:pt x="132" y="890"/>
                    <a:pt x="132" y="890"/>
                  </a:cubicBezTo>
                  <a:cubicBezTo>
                    <a:pt x="130" y="889"/>
                    <a:pt x="127" y="888"/>
                    <a:pt x="124" y="887"/>
                  </a:cubicBezTo>
                  <a:cubicBezTo>
                    <a:pt x="162" y="928"/>
                    <a:pt x="210" y="975"/>
                    <a:pt x="225" y="992"/>
                  </a:cubicBezTo>
                  <a:cubicBezTo>
                    <a:pt x="246" y="1015"/>
                    <a:pt x="285" y="1023"/>
                    <a:pt x="305" y="1050"/>
                  </a:cubicBezTo>
                  <a:cubicBezTo>
                    <a:pt x="318" y="1068"/>
                    <a:pt x="317" y="1098"/>
                    <a:pt x="332" y="1114"/>
                  </a:cubicBezTo>
                  <a:cubicBezTo>
                    <a:pt x="348" y="1133"/>
                    <a:pt x="388" y="1120"/>
                    <a:pt x="409" y="1131"/>
                  </a:cubicBezTo>
                  <a:cubicBezTo>
                    <a:pt x="433" y="1143"/>
                    <a:pt x="448" y="1169"/>
                    <a:pt x="471" y="1182"/>
                  </a:cubicBezTo>
                  <a:cubicBezTo>
                    <a:pt x="506" y="1200"/>
                    <a:pt x="663" y="1218"/>
                    <a:pt x="695" y="1194"/>
                  </a:cubicBezTo>
                  <a:cubicBezTo>
                    <a:pt x="708" y="1184"/>
                    <a:pt x="713" y="1145"/>
                    <a:pt x="735" y="1145"/>
                  </a:cubicBezTo>
                  <a:cubicBezTo>
                    <a:pt x="735" y="1145"/>
                    <a:pt x="764" y="1160"/>
                    <a:pt x="764" y="1160"/>
                  </a:cubicBezTo>
                  <a:cubicBezTo>
                    <a:pt x="799" y="1158"/>
                    <a:pt x="823" y="1119"/>
                    <a:pt x="847" y="1105"/>
                  </a:cubicBezTo>
                  <a:cubicBezTo>
                    <a:pt x="857" y="1099"/>
                    <a:pt x="873" y="1124"/>
                    <a:pt x="896" y="111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929188" y="3108325"/>
              <a:ext cx="741363" cy="528638"/>
            </a:xfrm>
            <a:custGeom>
              <a:avLst/>
              <a:gdLst>
                <a:gd name="T0" fmla="*/ 2572 w 2786"/>
                <a:gd name="T1" fmla="*/ 1166 h 1986"/>
                <a:gd name="T2" fmla="*/ 2503 w 2786"/>
                <a:gd name="T3" fmla="*/ 1209 h 1986"/>
                <a:gd name="T4" fmla="*/ 2337 w 2786"/>
                <a:gd name="T5" fmla="*/ 1135 h 1986"/>
                <a:gd name="T6" fmla="*/ 2287 w 2786"/>
                <a:gd name="T7" fmla="*/ 1084 h 1986"/>
                <a:gd name="T8" fmla="*/ 2274 w 2786"/>
                <a:gd name="T9" fmla="*/ 902 h 1986"/>
                <a:gd name="T10" fmla="*/ 2071 w 2786"/>
                <a:gd name="T11" fmla="*/ 353 h 1986"/>
                <a:gd name="T12" fmla="*/ 2038 w 2786"/>
                <a:gd name="T13" fmla="*/ 307 h 1986"/>
                <a:gd name="T14" fmla="*/ 1882 w 2786"/>
                <a:gd name="T15" fmla="*/ 40 h 1986"/>
                <a:gd name="T16" fmla="*/ 1655 w 2786"/>
                <a:gd name="T17" fmla="*/ 129 h 1986"/>
                <a:gd name="T18" fmla="*/ 1306 w 2786"/>
                <a:gd name="T19" fmla="*/ 265 h 1986"/>
                <a:gd name="T20" fmla="*/ 1114 w 2786"/>
                <a:gd name="T21" fmla="*/ 199 h 1986"/>
                <a:gd name="T22" fmla="*/ 1010 w 2786"/>
                <a:gd name="T23" fmla="*/ 191 h 1986"/>
                <a:gd name="T24" fmla="*/ 902 w 2786"/>
                <a:gd name="T25" fmla="*/ 174 h 1986"/>
                <a:gd name="T26" fmla="*/ 775 w 2786"/>
                <a:gd name="T27" fmla="*/ 180 h 1986"/>
                <a:gd name="T28" fmla="*/ 738 w 2786"/>
                <a:gd name="T29" fmla="*/ 195 h 1986"/>
                <a:gd name="T30" fmla="*/ 626 w 2786"/>
                <a:gd name="T31" fmla="*/ 271 h 1986"/>
                <a:gd name="T32" fmla="*/ 494 w 2786"/>
                <a:gd name="T33" fmla="*/ 384 h 1986"/>
                <a:gd name="T34" fmla="*/ 492 w 2786"/>
                <a:gd name="T35" fmla="*/ 431 h 1986"/>
                <a:gd name="T36" fmla="*/ 468 w 2786"/>
                <a:gd name="T37" fmla="*/ 455 h 1986"/>
                <a:gd name="T38" fmla="*/ 395 w 2786"/>
                <a:gd name="T39" fmla="*/ 589 h 1986"/>
                <a:gd name="T40" fmla="*/ 394 w 2786"/>
                <a:gd name="T41" fmla="*/ 631 h 1986"/>
                <a:gd name="T42" fmla="*/ 307 w 2786"/>
                <a:gd name="T43" fmla="*/ 766 h 1986"/>
                <a:gd name="T44" fmla="*/ 270 w 2786"/>
                <a:gd name="T45" fmla="*/ 864 h 1986"/>
                <a:gd name="T46" fmla="*/ 164 w 2786"/>
                <a:gd name="T47" fmla="*/ 907 h 1986"/>
                <a:gd name="T48" fmla="*/ 38 w 2786"/>
                <a:gd name="T49" fmla="*/ 962 h 1986"/>
                <a:gd name="T50" fmla="*/ 98 w 2786"/>
                <a:gd name="T51" fmla="*/ 1069 h 1986"/>
                <a:gd name="T52" fmla="*/ 157 w 2786"/>
                <a:gd name="T53" fmla="*/ 1124 h 1986"/>
                <a:gd name="T54" fmla="*/ 154 w 2786"/>
                <a:gd name="T55" fmla="*/ 1147 h 1986"/>
                <a:gd name="T56" fmla="*/ 361 w 2786"/>
                <a:gd name="T57" fmla="*/ 1366 h 1986"/>
                <a:gd name="T58" fmla="*/ 383 w 2786"/>
                <a:gd name="T59" fmla="*/ 1471 h 1986"/>
                <a:gd name="T60" fmla="*/ 399 w 2786"/>
                <a:gd name="T61" fmla="*/ 1547 h 1986"/>
                <a:gd name="T62" fmla="*/ 515 w 2786"/>
                <a:gd name="T63" fmla="*/ 1594 h 1986"/>
                <a:gd name="T64" fmla="*/ 664 w 2786"/>
                <a:gd name="T65" fmla="*/ 1565 h 1986"/>
                <a:gd name="T66" fmla="*/ 661 w 2786"/>
                <a:gd name="T67" fmla="*/ 1653 h 1986"/>
                <a:gd name="T68" fmla="*/ 837 w 2786"/>
                <a:gd name="T69" fmla="*/ 1814 h 1986"/>
                <a:gd name="T70" fmla="*/ 974 w 2786"/>
                <a:gd name="T71" fmla="*/ 1912 h 1986"/>
                <a:gd name="T72" fmla="*/ 1286 w 2786"/>
                <a:gd name="T73" fmla="*/ 1926 h 1986"/>
                <a:gd name="T74" fmla="*/ 1324 w 2786"/>
                <a:gd name="T75" fmla="*/ 1929 h 1986"/>
                <a:gd name="T76" fmla="*/ 1612 w 2786"/>
                <a:gd name="T77" fmla="*/ 1955 h 1986"/>
                <a:gd name="T78" fmla="*/ 2003 w 2786"/>
                <a:gd name="T79" fmla="*/ 1721 h 1986"/>
                <a:gd name="T80" fmla="*/ 2153 w 2786"/>
                <a:gd name="T81" fmla="*/ 1757 h 1986"/>
                <a:gd name="T82" fmla="*/ 2250 w 2786"/>
                <a:gd name="T83" fmla="*/ 1769 h 1986"/>
                <a:gd name="T84" fmla="*/ 2358 w 2786"/>
                <a:gd name="T85" fmla="*/ 1811 h 1986"/>
                <a:gd name="T86" fmla="*/ 2517 w 2786"/>
                <a:gd name="T87" fmla="*/ 1805 h 1986"/>
                <a:gd name="T88" fmla="*/ 2574 w 2786"/>
                <a:gd name="T89" fmla="*/ 1489 h 1986"/>
                <a:gd name="T90" fmla="*/ 2542 w 2786"/>
                <a:gd name="T91" fmla="*/ 1479 h 1986"/>
                <a:gd name="T92" fmla="*/ 2590 w 2786"/>
                <a:gd name="T93" fmla="*/ 1452 h 1986"/>
                <a:gd name="T94" fmla="*/ 2539 w 2786"/>
                <a:gd name="T95" fmla="*/ 1451 h 1986"/>
                <a:gd name="T96" fmla="*/ 2597 w 2786"/>
                <a:gd name="T97" fmla="*/ 1297 h 1986"/>
                <a:gd name="T98" fmla="*/ 2616 w 2786"/>
                <a:gd name="T99" fmla="*/ 1372 h 1986"/>
                <a:gd name="T100" fmla="*/ 2640 w 2786"/>
                <a:gd name="T101" fmla="*/ 1387 h 1986"/>
                <a:gd name="T102" fmla="*/ 2777 w 2786"/>
                <a:gd name="T103" fmla="*/ 1339 h 1986"/>
                <a:gd name="T104" fmla="*/ 2758 w 2786"/>
                <a:gd name="T105" fmla="*/ 1186 h 1986"/>
                <a:gd name="T106" fmla="*/ 2660 w 2786"/>
                <a:gd name="T107" fmla="*/ 1106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6" h="1986">
                  <a:moveTo>
                    <a:pt x="2660" y="1106"/>
                  </a:moveTo>
                  <a:cubicBezTo>
                    <a:pt x="2628" y="1115"/>
                    <a:pt x="2603" y="1154"/>
                    <a:pt x="2572" y="1166"/>
                  </a:cubicBezTo>
                  <a:cubicBezTo>
                    <a:pt x="2555" y="1172"/>
                    <a:pt x="2524" y="1163"/>
                    <a:pt x="2509" y="1173"/>
                  </a:cubicBezTo>
                  <a:cubicBezTo>
                    <a:pt x="2478" y="1193"/>
                    <a:pt x="2542" y="1207"/>
                    <a:pt x="2503" y="1209"/>
                  </a:cubicBezTo>
                  <a:cubicBezTo>
                    <a:pt x="2466" y="1210"/>
                    <a:pt x="2401" y="1206"/>
                    <a:pt x="2371" y="1180"/>
                  </a:cubicBezTo>
                  <a:cubicBezTo>
                    <a:pt x="2348" y="1161"/>
                    <a:pt x="2375" y="1144"/>
                    <a:pt x="2337" y="1135"/>
                  </a:cubicBezTo>
                  <a:cubicBezTo>
                    <a:pt x="2319" y="1102"/>
                    <a:pt x="2319" y="1102"/>
                    <a:pt x="2319" y="1102"/>
                  </a:cubicBezTo>
                  <a:cubicBezTo>
                    <a:pt x="2319" y="1102"/>
                    <a:pt x="2287" y="1084"/>
                    <a:pt x="2287" y="1084"/>
                  </a:cubicBezTo>
                  <a:cubicBezTo>
                    <a:pt x="2286" y="1072"/>
                    <a:pt x="2311" y="1071"/>
                    <a:pt x="2315" y="1060"/>
                  </a:cubicBezTo>
                  <a:cubicBezTo>
                    <a:pt x="2319" y="1043"/>
                    <a:pt x="2277" y="930"/>
                    <a:pt x="2274" y="902"/>
                  </a:cubicBezTo>
                  <a:cubicBezTo>
                    <a:pt x="2266" y="818"/>
                    <a:pt x="2310" y="737"/>
                    <a:pt x="2297" y="654"/>
                  </a:cubicBezTo>
                  <a:cubicBezTo>
                    <a:pt x="2271" y="483"/>
                    <a:pt x="2104" y="439"/>
                    <a:pt x="2071" y="353"/>
                  </a:cubicBezTo>
                  <a:cubicBezTo>
                    <a:pt x="2072" y="318"/>
                    <a:pt x="2072" y="318"/>
                    <a:pt x="2072" y="318"/>
                  </a:cubicBezTo>
                  <a:cubicBezTo>
                    <a:pt x="2065" y="308"/>
                    <a:pt x="2046" y="316"/>
                    <a:pt x="2038" y="307"/>
                  </a:cubicBezTo>
                  <a:cubicBezTo>
                    <a:pt x="2026" y="294"/>
                    <a:pt x="2002" y="259"/>
                    <a:pt x="1989" y="241"/>
                  </a:cubicBezTo>
                  <a:cubicBezTo>
                    <a:pt x="1946" y="178"/>
                    <a:pt x="1941" y="95"/>
                    <a:pt x="1882" y="40"/>
                  </a:cubicBezTo>
                  <a:cubicBezTo>
                    <a:pt x="1839" y="0"/>
                    <a:pt x="1734" y="0"/>
                    <a:pt x="1690" y="42"/>
                  </a:cubicBezTo>
                  <a:cubicBezTo>
                    <a:pt x="1671" y="61"/>
                    <a:pt x="1681" y="110"/>
                    <a:pt x="1655" y="129"/>
                  </a:cubicBezTo>
                  <a:cubicBezTo>
                    <a:pt x="1623" y="152"/>
                    <a:pt x="1444" y="146"/>
                    <a:pt x="1396" y="190"/>
                  </a:cubicBezTo>
                  <a:cubicBezTo>
                    <a:pt x="1372" y="210"/>
                    <a:pt x="1356" y="281"/>
                    <a:pt x="1306" y="265"/>
                  </a:cubicBezTo>
                  <a:cubicBezTo>
                    <a:pt x="1294" y="261"/>
                    <a:pt x="1235" y="175"/>
                    <a:pt x="1197" y="174"/>
                  </a:cubicBezTo>
                  <a:cubicBezTo>
                    <a:pt x="1170" y="173"/>
                    <a:pt x="1141" y="200"/>
                    <a:pt x="1114" y="199"/>
                  </a:cubicBezTo>
                  <a:cubicBezTo>
                    <a:pt x="1090" y="199"/>
                    <a:pt x="1064" y="174"/>
                    <a:pt x="1042" y="175"/>
                  </a:cubicBezTo>
                  <a:cubicBezTo>
                    <a:pt x="1029" y="176"/>
                    <a:pt x="1024" y="190"/>
                    <a:pt x="1010" y="191"/>
                  </a:cubicBezTo>
                  <a:cubicBezTo>
                    <a:pt x="982" y="192"/>
                    <a:pt x="949" y="153"/>
                    <a:pt x="920" y="160"/>
                  </a:cubicBezTo>
                  <a:cubicBezTo>
                    <a:pt x="920" y="160"/>
                    <a:pt x="902" y="174"/>
                    <a:pt x="902" y="174"/>
                  </a:cubicBezTo>
                  <a:cubicBezTo>
                    <a:pt x="875" y="173"/>
                    <a:pt x="836" y="117"/>
                    <a:pt x="810" y="122"/>
                  </a:cubicBezTo>
                  <a:cubicBezTo>
                    <a:pt x="785" y="127"/>
                    <a:pt x="800" y="172"/>
                    <a:pt x="775" y="180"/>
                  </a:cubicBezTo>
                  <a:cubicBezTo>
                    <a:pt x="762" y="183"/>
                    <a:pt x="746" y="150"/>
                    <a:pt x="747" y="177"/>
                  </a:cubicBezTo>
                  <a:cubicBezTo>
                    <a:pt x="747" y="178"/>
                    <a:pt x="751" y="201"/>
                    <a:pt x="738" y="195"/>
                  </a:cubicBezTo>
                  <a:cubicBezTo>
                    <a:pt x="709" y="218"/>
                    <a:pt x="699" y="265"/>
                    <a:pt x="661" y="274"/>
                  </a:cubicBezTo>
                  <a:cubicBezTo>
                    <a:pt x="661" y="274"/>
                    <a:pt x="626" y="271"/>
                    <a:pt x="626" y="271"/>
                  </a:cubicBezTo>
                  <a:cubicBezTo>
                    <a:pt x="621" y="270"/>
                    <a:pt x="614" y="266"/>
                    <a:pt x="609" y="269"/>
                  </a:cubicBezTo>
                  <a:cubicBezTo>
                    <a:pt x="578" y="287"/>
                    <a:pt x="514" y="338"/>
                    <a:pt x="494" y="384"/>
                  </a:cubicBezTo>
                  <a:cubicBezTo>
                    <a:pt x="492" y="389"/>
                    <a:pt x="494" y="395"/>
                    <a:pt x="494" y="400"/>
                  </a:cubicBezTo>
                  <a:cubicBezTo>
                    <a:pt x="493" y="410"/>
                    <a:pt x="493" y="421"/>
                    <a:pt x="492" y="431"/>
                  </a:cubicBezTo>
                  <a:cubicBezTo>
                    <a:pt x="492" y="437"/>
                    <a:pt x="494" y="443"/>
                    <a:pt x="491" y="447"/>
                  </a:cubicBezTo>
                  <a:cubicBezTo>
                    <a:pt x="491" y="447"/>
                    <a:pt x="468" y="455"/>
                    <a:pt x="468" y="455"/>
                  </a:cubicBezTo>
                  <a:cubicBezTo>
                    <a:pt x="447" y="479"/>
                    <a:pt x="432" y="527"/>
                    <a:pt x="415" y="556"/>
                  </a:cubicBezTo>
                  <a:cubicBezTo>
                    <a:pt x="408" y="567"/>
                    <a:pt x="393" y="576"/>
                    <a:pt x="395" y="589"/>
                  </a:cubicBezTo>
                  <a:cubicBezTo>
                    <a:pt x="396" y="596"/>
                    <a:pt x="408" y="596"/>
                    <a:pt x="409" y="603"/>
                  </a:cubicBezTo>
                  <a:cubicBezTo>
                    <a:pt x="394" y="631"/>
                    <a:pt x="394" y="631"/>
                    <a:pt x="394" y="631"/>
                  </a:cubicBezTo>
                  <a:cubicBezTo>
                    <a:pt x="375" y="666"/>
                    <a:pt x="362" y="722"/>
                    <a:pt x="335" y="751"/>
                  </a:cubicBezTo>
                  <a:cubicBezTo>
                    <a:pt x="328" y="759"/>
                    <a:pt x="314" y="757"/>
                    <a:pt x="307" y="766"/>
                  </a:cubicBezTo>
                  <a:cubicBezTo>
                    <a:pt x="289" y="788"/>
                    <a:pt x="295" y="816"/>
                    <a:pt x="298" y="836"/>
                  </a:cubicBezTo>
                  <a:cubicBezTo>
                    <a:pt x="302" y="855"/>
                    <a:pt x="278" y="854"/>
                    <a:pt x="270" y="864"/>
                  </a:cubicBezTo>
                  <a:cubicBezTo>
                    <a:pt x="257" y="880"/>
                    <a:pt x="253" y="919"/>
                    <a:pt x="227" y="928"/>
                  </a:cubicBezTo>
                  <a:cubicBezTo>
                    <a:pt x="210" y="933"/>
                    <a:pt x="182" y="904"/>
                    <a:pt x="164" y="907"/>
                  </a:cubicBezTo>
                  <a:cubicBezTo>
                    <a:pt x="140" y="912"/>
                    <a:pt x="149" y="934"/>
                    <a:pt x="145" y="942"/>
                  </a:cubicBezTo>
                  <a:cubicBezTo>
                    <a:pt x="138" y="960"/>
                    <a:pt x="55" y="960"/>
                    <a:pt x="38" y="962"/>
                  </a:cubicBezTo>
                  <a:cubicBezTo>
                    <a:pt x="28" y="963"/>
                    <a:pt x="8" y="978"/>
                    <a:pt x="0" y="978"/>
                  </a:cubicBezTo>
                  <a:cubicBezTo>
                    <a:pt x="42" y="1047"/>
                    <a:pt x="58" y="1027"/>
                    <a:pt x="98" y="1069"/>
                  </a:cubicBezTo>
                  <a:cubicBezTo>
                    <a:pt x="111" y="1083"/>
                    <a:pt x="116" y="1130"/>
                    <a:pt x="132" y="1138"/>
                  </a:cubicBezTo>
                  <a:cubicBezTo>
                    <a:pt x="157" y="1124"/>
                    <a:pt x="157" y="1124"/>
                    <a:pt x="157" y="1124"/>
                  </a:cubicBezTo>
                  <a:cubicBezTo>
                    <a:pt x="159" y="1124"/>
                    <a:pt x="157" y="1129"/>
                    <a:pt x="157" y="1131"/>
                  </a:cubicBezTo>
                  <a:cubicBezTo>
                    <a:pt x="156" y="1137"/>
                    <a:pt x="155" y="1142"/>
                    <a:pt x="154" y="1147"/>
                  </a:cubicBezTo>
                  <a:cubicBezTo>
                    <a:pt x="153" y="1159"/>
                    <a:pt x="153" y="1242"/>
                    <a:pt x="153" y="1243"/>
                  </a:cubicBezTo>
                  <a:cubicBezTo>
                    <a:pt x="186" y="1324"/>
                    <a:pt x="307" y="1317"/>
                    <a:pt x="361" y="1366"/>
                  </a:cubicBezTo>
                  <a:cubicBezTo>
                    <a:pt x="399" y="1400"/>
                    <a:pt x="325" y="1420"/>
                    <a:pt x="333" y="1444"/>
                  </a:cubicBezTo>
                  <a:cubicBezTo>
                    <a:pt x="337" y="1455"/>
                    <a:pt x="375" y="1461"/>
                    <a:pt x="383" y="1471"/>
                  </a:cubicBezTo>
                  <a:cubicBezTo>
                    <a:pt x="408" y="1499"/>
                    <a:pt x="336" y="1494"/>
                    <a:pt x="329" y="1500"/>
                  </a:cubicBezTo>
                  <a:cubicBezTo>
                    <a:pt x="293" y="1526"/>
                    <a:pt x="398" y="1544"/>
                    <a:pt x="399" y="1547"/>
                  </a:cubicBezTo>
                  <a:cubicBezTo>
                    <a:pt x="405" y="1582"/>
                    <a:pt x="405" y="1582"/>
                    <a:pt x="405" y="1582"/>
                  </a:cubicBezTo>
                  <a:cubicBezTo>
                    <a:pt x="427" y="1602"/>
                    <a:pt x="489" y="1578"/>
                    <a:pt x="515" y="1594"/>
                  </a:cubicBezTo>
                  <a:cubicBezTo>
                    <a:pt x="529" y="1602"/>
                    <a:pt x="539" y="1667"/>
                    <a:pt x="566" y="1655"/>
                  </a:cubicBezTo>
                  <a:cubicBezTo>
                    <a:pt x="602" y="1640"/>
                    <a:pt x="605" y="1528"/>
                    <a:pt x="664" y="1565"/>
                  </a:cubicBezTo>
                  <a:cubicBezTo>
                    <a:pt x="690" y="1581"/>
                    <a:pt x="720" y="1596"/>
                    <a:pt x="744" y="1615"/>
                  </a:cubicBezTo>
                  <a:cubicBezTo>
                    <a:pt x="775" y="1639"/>
                    <a:pt x="673" y="1619"/>
                    <a:pt x="661" y="1653"/>
                  </a:cubicBezTo>
                  <a:cubicBezTo>
                    <a:pt x="648" y="1687"/>
                    <a:pt x="685" y="1720"/>
                    <a:pt x="728" y="1749"/>
                  </a:cubicBezTo>
                  <a:cubicBezTo>
                    <a:pt x="771" y="1776"/>
                    <a:pt x="821" y="1800"/>
                    <a:pt x="837" y="1814"/>
                  </a:cubicBezTo>
                  <a:cubicBezTo>
                    <a:pt x="856" y="1833"/>
                    <a:pt x="745" y="1878"/>
                    <a:pt x="785" y="1914"/>
                  </a:cubicBezTo>
                  <a:cubicBezTo>
                    <a:pt x="839" y="1962"/>
                    <a:pt x="918" y="1898"/>
                    <a:pt x="974" y="1912"/>
                  </a:cubicBezTo>
                  <a:cubicBezTo>
                    <a:pt x="1048" y="1930"/>
                    <a:pt x="1161" y="1974"/>
                    <a:pt x="1237" y="1957"/>
                  </a:cubicBezTo>
                  <a:cubicBezTo>
                    <a:pt x="1255" y="1953"/>
                    <a:pt x="1268" y="1931"/>
                    <a:pt x="1286" y="1926"/>
                  </a:cubicBezTo>
                  <a:cubicBezTo>
                    <a:pt x="1292" y="1925"/>
                    <a:pt x="1299" y="1927"/>
                    <a:pt x="1305" y="1928"/>
                  </a:cubicBezTo>
                  <a:cubicBezTo>
                    <a:pt x="1311" y="1928"/>
                    <a:pt x="1318" y="1929"/>
                    <a:pt x="1324" y="1929"/>
                  </a:cubicBezTo>
                  <a:cubicBezTo>
                    <a:pt x="1349" y="1931"/>
                    <a:pt x="1375" y="1933"/>
                    <a:pt x="1400" y="1935"/>
                  </a:cubicBezTo>
                  <a:cubicBezTo>
                    <a:pt x="1473" y="1941"/>
                    <a:pt x="1544" y="1986"/>
                    <a:pt x="1612" y="1955"/>
                  </a:cubicBezTo>
                  <a:cubicBezTo>
                    <a:pt x="1693" y="1918"/>
                    <a:pt x="1708" y="1856"/>
                    <a:pt x="1769" y="1810"/>
                  </a:cubicBezTo>
                  <a:cubicBezTo>
                    <a:pt x="1822" y="1770"/>
                    <a:pt x="1938" y="1736"/>
                    <a:pt x="2003" y="1721"/>
                  </a:cubicBezTo>
                  <a:cubicBezTo>
                    <a:pt x="2024" y="1716"/>
                    <a:pt x="2095" y="1703"/>
                    <a:pt x="2113" y="1711"/>
                  </a:cubicBezTo>
                  <a:cubicBezTo>
                    <a:pt x="2122" y="1715"/>
                    <a:pt x="2126" y="1754"/>
                    <a:pt x="2153" y="1757"/>
                  </a:cubicBezTo>
                  <a:cubicBezTo>
                    <a:pt x="2173" y="1759"/>
                    <a:pt x="2208" y="1729"/>
                    <a:pt x="2227" y="1736"/>
                  </a:cubicBezTo>
                  <a:cubicBezTo>
                    <a:pt x="2239" y="1741"/>
                    <a:pt x="2238" y="1762"/>
                    <a:pt x="2250" y="1769"/>
                  </a:cubicBezTo>
                  <a:cubicBezTo>
                    <a:pt x="2271" y="1780"/>
                    <a:pt x="2292" y="1751"/>
                    <a:pt x="2309" y="1749"/>
                  </a:cubicBezTo>
                  <a:cubicBezTo>
                    <a:pt x="2323" y="1748"/>
                    <a:pt x="2341" y="1803"/>
                    <a:pt x="2358" y="1811"/>
                  </a:cubicBezTo>
                  <a:cubicBezTo>
                    <a:pt x="2415" y="1837"/>
                    <a:pt x="2456" y="1835"/>
                    <a:pt x="2518" y="1833"/>
                  </a:cubicBezTo>
                  <a:cubicBezTo>
                    <a:pt x="2517" y="1823"/>
                    <a:pt x="2517" y="1814"/>
                    <a:pt x="2517" y="1805"/>
                  </a:cubicBezTo>
                  <a:cubicBezTo>
                    <a:pt x="2524" y="1728"/>
                    <a:pt x="2533" y="1700"/>
                    <a:pt x="2514" y="1630"/>
                  </a:cubicBezTo>
                  <a:cubicBezTo>
                    <a:pt x="2504" y="1592"/>
                    <a:pt x="2575" y="1490"/>
                    <a:pt x="2574" y="1489"/>
                  </a:cubicBezTo>
                  <a:cubicBezTo>
                    <a:pt x="2560" y="1478"/>
                    <a:pt x="2550" y="1542"/>
                    <a:pt x="2538" y="1528"/>
                  </a:cubicBezTo>
                  <a:cubicBezTo>
                    <a:pt x="2525" y="1514"/>
                    <a:pt x="2542" y="1480"/>
                    <a:pt x="2542" y="1479"/>
                  </a:cubicBezTo>
                  <a:cubicBezTo>
                    <a:pt x="2546" y="1472"/>
                    <a:pt x="2532" y="1465"/>
                    <a:pt x="2535" y="1458"/>
                  </a:cubicBezTo>
                  <a:cubicBezTo>
                    <a:pt x="2538" y="1454"/>
                    <a:pt x="2589" y="1452"/>
                    <a:pt x="2590" y="1452"/>
                  </a:cubicBezTo>
                  <a:cubicBezTo>
                    <a:pt x="2617" y="1449"/>
                    <a:pt x="2587" y="1405"/>
                    <a:pt x="2571" y="1419"/>
                  </a:cubicBezTo>
                  <a:cubicBezTo>
                    <a:pt x="2571" y="1419"/>
                    <a:pt x="2572" y="1469"/>
                    <a:pt x="2539" y="1451"/>
                  </a:cubicBezTo>
                  <a:cubicBezTo>
                    <a:pt x="2500" y="1429"/>
                    <a:pt x="2582" y="1408"/>
                    <a:pt x="2583" y="1397"/>
                  </a:cubicBezTo>
                  <a:cubicBezTo>
                    <a:pt x="2584" y="1391"/>
                    <a:pt x="2507" y="1284"/>
                    <a:pt x="2597" y="1297"/>
                  </a:cubicBezTo>
                  <a:cubicBezTo>
                    <a:pt x="2641" y="1303"/>
                    <a:pt x="2598" y="1323"/>
                    <a:pt x="2608" y="1352"/>
                  </a:cubicBezTo>
                  <a:cubicBezTo>
                    <a:pt x="2616" y="1372"/>
                    <a:pt x="2616" y="1372"/>
                    <a:pt x="2616" y="1372"/>
                  </a:cubicBezTo>
                  <a:cubicBezTo>
                    <a:pt x="2623" y="1373"/>
                    <a:pt x="2641" y="1318"/>
                    <a:pt x="2641" y="1376"/>
                  </a:cubicBezTo>
                  <a:cubicBezTo>
                    <a:pt x="2641" y="1380"/>
                    <a:pt x="2640" y="1384"/>
                    <a:pt x="2640" y="1387"/>
                  </a:cubicBezTo>
                  <a:cubicBezTo>
                    <a:pt x="2642" y="1386"/>
                    <a:pt x="2644" y="1384"/>
                    <a:pt x="2647" y="1383"/>
                  </a:cubicBezTo>
                  <a:cubicBezTo>
                    <a:pt x="2673" y="1369"/>
                    <a:pt x="2769" y="1374"/>
                    <a:pt x="2777" y="1339"/>
                  </a:cubicBezTo>
                  <a:cubicBezTo>
                    <a:pt x="2780" y="1323"/>
                    <a:pt x="2786" y="1205"/>
                    <a:pt x="2785" y="1204"/>
                  </a:cubicBezTo>
                  <a:cubicBezTo>
                    <a:pt x="2777" y="1197"/>
                    <a:pt x="2752" y="1195"/>
                    <a:pt x="2758" y="1186"/>
                  </a:cubicBezTo>
                  <a:cubicBezTo>
                    <a:pt x="2761" y="1182"/>
                    <a:pt x="2768" y="1185"/>
                    <a:pt x="2773" y="1185"/>
                  </a:cubicBezTo>
                  <a:cubicBezTo>
                    <a:pt x="2766" y="1126"/>
                    <a:pt x="2722" y="1090"/>
                    <a:pt x="2660" y="11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929188" y="3108325"/>
              <a:ext cx="741363" cy="528638"/>
            </a:xfrm>
            <a:custGeom>
              <a:avLst/>
              <a:gdLst>
                <a:gd name="T0" fmla="*/ 2572 w 2786"/>
                <a:gd name="T1" fmla="*/ 1166 h 1986"/>
                <a:gd name="T2" fmla="*/ 2503 w 2786"/>
                <a:gd name="T3" fmla="*/ 1209 h 1986"/>
                <a:gd name="T4" fmla="*/ 2337 w 2786"/>
                <a:gd name="T5" fmla="*/ 1135 h 1986"/>
                <a:gd name="T6" fmla="*/ 2287 w 2786"/>
                <a:gd name="T7" fmla="*/ 1084 h 1986"/>
                <a:gd name="T8" fmla="*/ 2274 w 2786"/>
                <a:gd name="T9" fmla="*/ 902 h 1986"/>
                <a:gd name="T10" fmla="*/ 2071 w 2786"/>
                <a:gd name="T11" fmla="*/ 353 h 1986"/>
                <a:gd name="T12" fmla="*/ 2038 w 2786"/>
                <a:gd name="T13" fmla="*/ 307 h 1986"/>
                <a:gd name="T14" fmla="*/ 1882 w 2786"/>
                <a:gd name="T15" fmla="*/ 40 h 1986"/>
                <a:gd name="T16" fmla="*/ 1655 w 2786"/>
                <a:gd name="T17" fmla="*/ 129 h 1986"/>
                <a:gd name="T18" fmla="*/ 1306 w 2786"/>
                <a:gd name="T19" fmla="*/ 265 h 1986"/>
                <a:gd name="T20" fmla="*/ 1114 w 2786"/>
                <a:gd name="T21" fmla="*/ 199 h 1986"/>
                <a:gd name="T22" fmla="*/ 1010 w 2786"/>
                <a:gd name="T23" fmla="*/ 191 h 1986"/>
                <a:gd name="T24" fmla="*/ 902 w 2786"/>
                <a:gd name="T25" fmla="*/ 174 h 1986"/>
                <a:gd name="T26" fmla="*/ 775 w 2786"/>
                <a:gd name="T27" fmla="*/ 180 h 1986"/>
                <a:gd name="T28" fmla="*/ 738 w 2786"/>
                <a:gd name="T29" fmla="*/ 195 h 1986"/>
                <a:gd name="T30" fmla="*/ 626 w 2786"/>
                <a:gd name="T31" fmla="*/ 271 h 1986"/>
                <a:gd name="T32" fmla="*/ 494 w 2786"/>
                <a:gd name="T33" fmla="*/ 384 h 1986"/>
                <a:gd name="T34" fmla="*/ 492 w 2786"/>
                <a:gd name="T35" fmla="*/ 431 h 1986"/>
                <a:gd name="T36" fmla="*/ 468 w 2786"/>
                <a:gd name="T37" fmla="*/ 455 h 1986"/>
                <a:gd name="T38" fmla="*/ 395 w 2786"/>
                <a:gd name="T39" fmla="*/ 589 h 1986"/>
                <a:gd name="T40" fmla="*/ 394 w 2786"/>
                <a:gd name="T41" fmla="*/ 631 h 1986"/>
                <a:gd name="T42" fmla="*/ 307 w 2786"/>
                <a:gd name="T43" fmla="*/ 766 h 1986"/>
                <a:gd name="T44" fmla="*/ 270 w 2786"/>
                <a:gd name="T45" fmla="*/ 864 h 1986"/>
                <a:gd name="T46" fmla="*/ 164 w 2786"/>
                <a:gd name="T47" fmla="*/ 907 h 1986"/>
                <a:gd name="T48" fmla="*/ 38 w 2786"/>
                <a:gd name="T49" fmla="*/ 962 h 1986"/>
                <a:gd name="T50" fmla="*/ 98 w 2786"/>
                <a:gd name="T51" fmla="*/ 1069 h 1986"/>
                <a:gd name="T52" fmla="*/ 157 w 2786"/>
                <a:gd name="T53" fmla="*/ 1124 h 1986"/>
                <a:gd name="T54" fmla="*/ 154 w 2786"/>
                <a:gd name="T55" fmla="*/ 1147 h 1986"/>
                <a:gd name="T56" fmla="*/ 361 w 2786"/>
                <a:gd name="T57" fmla="*/ 1366 h 1986"/>
                <a:gd name="T58" fmla="*/ 383 w 2786"/>
                <a:gd name="T59" fmla="*/ 1471 h 1986"/>
                <a:gd name="T60" fmla="*/ 399 w 2786"/>
                <a:gd name="T61" fmla="*/ 1547 h 1986"/>
                <a:gd name="T62" fmla="*/ 515 w 2786"/>
                <a:gd name="T63" fmla="*/ 1594 h 1986"/>
                <a:gd name="T64" fmla="*/ 664 w 2786"/>
                <a:gd name="T65" fmla="*/ 1565 h 1986"/>
                <a:gd name="T66" fmla="*/ 661 w 2786"/>
                <a:gd name="T67" fmla="*/ 1653 h 1986"/>
                <a:gd name="T68" fmla="*/ 837 w 2786"/>
                <a:gd name="T69" fmla="*/ 1814 h 1986"/>
                <a:gd name="T70" fmla="*/ 974 w 2786"/>
                <a:gd name="T71" fmla="*/ 1912 h 1986"/>
                <a:gd name="T72" fmla="*/ 1286 w 2786"/>
                <a:gd name="T73" fmla="*/ 1926 h 1986"/>
                <a:gd name="T74" fmla="*/ 1324 w 2786"/>
                <a:gd name="T75" fmla="*/ 1929 h 1986"/>
                <a:gd name="T76" fmla="*/ 1612 w 2786"/>
                <a:gd name="T77" fmla="*/ 1955 h 1986"/>
                <a:gd name="T78" fmla="*/ 2003 w 2786"/>
                <a:gd name="T79" fmla="*/ 1721 h 1986"/>
                <a:gd name="T80" fmla="*/ 2153 w 2786"/>
                <a:gd name="T81" fmla="*/ 1757 h 1986"/>
                <a:gd name="T82" fmla="*/ 2250 w 2786"/>
                <a:gd name="T83" fmla="*/ 1769 h 1986"/>
                <a:gd name="T84" fmla="*/ 2358 w 2786"/>
                <a:gd name="T85" fmla="*/ 1811 h 1986"/>
                <a:gd name="T86" fmla="*/ 2517 w 2786"/>
                <a:gd name="T87" fmla="*/ 1805 h 1986"/>
                <a:gd name="T88" fmla="*/ 2574 w 2786"/>
                <a:gd name="T89" fmla="*/ 1489 h 1986"/>
                <a:gd name="T90" fmla="*/ 2542 w 2786"/>
                <a:gd name="T91" fmla="*/ 1479 h 1986"/>
                <a:gd name="T92" fmla="*/ 2590 w 2786"/>
                <a:gd name="T93" fmla="*/ 1452 h 1986"/>
                <a:gd name="T94" fmla="*/ 2539 w 2786"/>
                <a:gd name="T95" fmla="*/ 1451 h 1986"/>
                <a:gd name="T96" fmla="*/ 2597 w 2786"/>
                <a:gd name="T97" fmla="*/ 1297 h 1986"/>
                <a:gd name="T98" fmla="*/ 2616 w 2786"/>
                <a:gd name="T99" fmla="*/ 1372 h 1986"/>
                <a:gd name="T100" fmla="*/ 2640 w 2786"/>
                <a:gd name="T101" fmla="*/ 1387 h 1986"/>
                <a:gd name="T102" fmla="*/ 2777 w 2786"/>
                <a:gd name="T103" fmla="*/ 1339 h 1986"/>
                <a:gd name="T104" fmla="*/ 2758 w 2786"/>
                <a:gd name="T105" fmla="*/ 1186 h 1986"/>
                <a:gd name="T106" fmla="*/ 2660 w 2786"/>
                <a:gd name="T107" fmla="*/ 1106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6" h="1986">
                  <a:moveTo>
                    <a:pt x="2660" y="1106"/>
                  </a:moveTo>
                  <a:cubicBezTo>
                    <a:pt x="2628" y="1115"/>
                    <a:pt x="2603" y="1154"/>
                    <a:pt x="2572" y="1166"/>
                  </a:cubicBezTo>
                  <a:cubicBezTo>
                    <a:pt x="2555" y="1172"/>
                    <a:pt x="2524" y="1163"/>
                    <a:pt x="2509" y="1173"/>
                  </a:cubicBezTo>
                  <a:cubicBezTo>
                    <a:pt x="2478" y="1193"/>
                    <a:pt x="2542" y="1207"/>
                    <a:pt x="2503" y="1209"/>
                  </a:cubicBezTo>
                  <a:cubicBezTo>
                    <a:pt x="2466" y="1210"/>
                    <a:pt x="2401" y="1206"/>
                    <a:pt x="2371" y="1180"/>
                  </a:cubicBezTo>
                  <a:cubicBezTo>
                    <a:pt x="2348" y="1161"/>
                    <a:pt x="2375" y="1144"/>
                    <a:pt x="2337" y="1135"/>
                  </a:cubicBezTo>
                  <a:cubicBezTo>
                    <a:pt x="2319" y="1102"/>
                    <a:pt x="2319" y="1102"/>
                    <a:pt x="2319" y="1102"/>
                  </a:cubicBezTo>
                  <a:cubicBezTo>
                    <a:pt x="2319" y="1102"/>
                    <a:pt x="2287" y="1084"/>
                    <a:pt x="2287" y="1084"/>
                  </a:cubicBezTo>
                  <a:cubicBezTo>
                    <a:pt x="2286" y="1072"/>
                    <a:pt x="2311" y="1071"/>
                    <a:pt x="2315" y="1060"/>
                  </a:cubicBezTo>
                  <a:cubicBezTo>
                    <a:pt x="2319" y="1043"/>
                    <a:pt x="2277" y="930"/>
                    <a:pt x="2274" y="902"/>
                  </a:cubicBezTo>
                  <a:cubicBezTo>
                    <a:pt x="2266" y="818"/>
                    <a:pt x="2310" y="737"/>
                    <a:pt x="2297" y="654"/>
                  </a:cubicBezTo>
                  <a:cubicBezTo>
                    <a:pt x="2271" y="483"/>
                    <a:pt x="2104" y="439"/>
                    <a:pt x="2071" y="353"/>
                  </a:cubicBezTo>
                  <a:cubicBezTo>
                    <a:pt x="2072" y="318"/>
                    <a:pt x="2072" y="318"/>
                    <a:pt x="2072" y="318"/>
                  </a:cubicBezTo>
                  <a:cubicBezTo>
                    <a:pt x="2065" y="308"/>
                    <a:pt x="2046" y="316"/>
                    <a:pt x="2038" y="307"/>
                  </a:cubicBezTo>
                  <a:cubicBezTo>
                    <a:pt x="2026" y="294"/>
                    <a:pt x="2002" y="259"/>
                    <a:pt x="1989" y="241"/>
                  </a:cubicBezTo>
                  <a:cubicBezTo>
                    <a:pt x="1946" y="178"/>
                    <a:pt x="1941" y="95"/>
                    <a:pt x="1882" y="40"/>
                  </a:cubicBezTo>
                  <a:cubicBezTo>
                    <a:pt x="1839" y="0"/>
                    <a:pt x="1734" y="0"/>
                    <a:pt x="1690" y="42"/>
                  </a:cubicBezTo>
                  <a:cubicBezTo>
                    <a:pt x="1671" y="61"/>
                    <a:pt x="1681" y="110"/>
                    <a:pt x="1655" y="129"/>
                  </a:cubicBezTo>
                  <a:cubicBezTo>
                    <a:pt x="1623" y="152"/>
                    <a:pt x="1444" y="146"/>
                    <a:pt x="1396" y="190"/>
                  </a:cubicBezTo>
                  <a:cubicBezTo>
                    <a:pt x="1372" y="210"/>
                    <a:pt x="1356" y="281"/>
                    <a:pt x="1306" y="265"/>
                  </a:cubicBezTo>
                  <a:cubicBezTo>
                    <a:pt x="1294" y="261"/>
                    <a:pt x="1235" y="175"/>
                    <a:pt x="1197" y="174"/>
                  </a:cubicBezTo>
                  <a:cubicBezTo>
                    <a:pt x="1170" y="173"/>
                    <a:pt x="1141" y="200"/>
                    <a:pt x="1114" y="199"/>
                  </a:cubicBezTo>
                  <a:cubicBezTo>
                    <a:pt x="1090" y="199"/>
                    <a:pt x="1064" y="174"/>
                    <a:pt x="1042" y="175"/>
                  </a:cubicBezTo>
                  <a:cubicBezTo>
                    <a:pt x="1029" y="176"/>
                    <a:pt x="1024" y="190"/>
                    <a:pt x="1010" y="191"/>
                  </a:cubicBezTo>
                  <a:cubicBezTo>
                    <a:pt x="982" y="192"/>
                    <a:pt x="949" y="153"/>
                    <a:pt x="920" y="160"/>
                  </a:cubicBezTo>
                  <a:cubicBezTo>
                    <a:pt x="920" y="160"/>
                    <a:pt x="902" y="174"/>
                    <a:pt x="902" y="174"/>
                  </a:cubicBezTo>
                  <a:cubicBezTo>
                    <a:pt x="875" y="173"/>
                    <a:pt x="836" y="117"/>
                    <a:pt x="810" y="122"/>
                  </a:cubicBezTo>
                  <a:cubicBezTo>
                    <a:pt x="785" y="127"/>
                    <a:pt x="800" y="172"/>
                    <a:pt x="775" y="180"/>
                  </a:cubicBezTo>
                  <a:cubicBezTo>
                    <a:pt x="762" y="183"/>
                    <a:pt x="746" y="150"/>
                    <a:pt x="747" y="177"/>
                  </a:cubicBezTo>
                  <a:cubicBezTo>
                    <a:pt x="747" y="178"/>
                    <a:pt x="751" y="201"/>
                    <a:pt x="738" y="195"/>
                  </a:cubicBezTo>
                  <a:cubicBezTo>
                    <a:pt x="709" y="218"/>
                    <a:pt x="699" y="265"/>
                    <a:pt x="661" y="274"/>
                  </a:cubicBezTo>
                  <a:cubicBezTo>
                    <a:pt x="661" y="274"/>
                    <a:pt x="626" y="271"/>
                    <a:pt x="626" y="271"/>
                  </a:cubicBezTo>
                  <a:cubicBezTo>
                    <a:pt x="621" y="270"/>
                    <a:pt x="614" y="266"/>
                    <a:pt x="609" y="269"/>
                  </a:cubicBezTo>
                  <a:cubicBezTo>
                    <a:pt x="578" y="287"/>
                    <a:pt x="514" y="338"/>
                    <a:pt x="494" y="384"/>
                  </a:cubicBezTo>
                  <a:cubicBezTo>
                    <a:pt x="492" y="389"/>
                    <a:pt x="494" y="395"/>
                    <a:pt x="494" y="400"/>
                  </a:cubicBezTo>
                  <a:cubicBezTo>
                    <a:pt x="493" y="410"/>
                    <a:pt x="493" y="421"/>
                    <a:pt x="492" y="431"/>
                  </a:cubicBezTo>
                  <a:cubicBezTo>
                    <a:pt x="492" y="437"/>
                    <a:pt x="494" y="443"/>
                    <a:pt x="491" y="447"/>
                  </a:cubicBezTo>
                  <a:cubicBezTo>
                    <a:pt x="491" y="447"/>
                    <a:pt x="468" y="455"/>
                    <a:pt x="468" y="455"/>
                  </a:cubicBezTo>
                  <a:cubicBezTo>
                    <a:pt x="447" y="479"/>
                    <a:pt x="432" y="527"/>
                    <a:pt x="415" y="556"/>
                  </a:cubicBezTo>
                  <a:cubicBezTo>
                    <a:pt x="408" y="567"/>
                    <a:pt x="393" y="576"/>
                    <a:pt x="395" y="589"/>
                  </a:cubicBezTo>
                  <a:cubicBezTo>
                    <a:pt x="396" y="596"/>
                    <a:pt x="408" y="596"/>
                    <a:pt x="409" y="603"/>
                  </a:cubicBezTo>
                  <a:cubicBezTo>
                    <a:pt x="394" y="631"/>
                    <a:pt x="394" y="631"/>
                    <a:pt x="394" y="631"/>
                  </a:cubicBezTo>
                  <a:cubicBezTo>
                    <a:pt x="375" y="666"/>
                    <a:pt x="362" y="722"/>
                    <a:pt x="335" y="751"/>
                  </a:cubicBezTo>
                  <a:cubicBezTo>
                    <a:pt x="328" y="759"/>
                    <a:pt x="314" y="757"/>
                    <a:pt x="307" y="766"/>
                  </a:cubicBezTo>
                  <a:cubicBezTo>
                    <a:pt x="289" y="788"/>
                    <a:pt x="295" y="816"/>
                    <a:pt x="298" y="836"/>
                  </a:cubicBezTo>
                  <a:cubicBezTo>
                    <a:pt x="302" y="855"/>
                    <a:pt x="278" y="854"/>
                    <a:pt x="270" y="864"/>
                  </a:cubicBezTo>
                  <a:cubicBezTo>
                    <a:pt x="257" y="880"/>
                    <a:pt x="253" y="919"/>
                    <a:pt x="227" y="928"/>
                  </a:cubicBezTo>
                  <a:cubicBezTo>
                    <a:pt x="210" y="933"/>
                    <a:pt x="182" y="904"/>
                    <a:pt x="164" y="907"/>
                  </a:cubicBezTo>
                  <a:cubicBezTo>
                    <a:pt x="140" y="912"/>
                    <a:pt x="149" y="934"/>
                    <a:pt x="145" y="942"/>
                  </a:cubicBezTo>
                  <a:cubicBezTo>
                    <a:pt x="138" y="960"/>
                    <a:pt x="55" y="960"/>
                    <a:pt x="38" y="962"/>
                  </a:cubicBezTo>
                  <a:cubicBezTo>
                    <a:pt x="28" y="963"/>
                    <a:pt x="8" y="978"/>
                    <a:pt x="0" y="978"/>
                  </a:cubicBezTo>
                  <a:cubicBezTo>
                    <a:pt x="42" y="1047"/>
                    <a:pt x="58" y="1027"/>
                    <a:pt x="98" y="1069"/>
                  </a:cubicBezTo>
                  <a:cubicBezTo>
                    <a:pt x="111" y="1083"/>
                    <a:pt x="116" y="1130"/>
                    <a:pt x="132" y="1138"/>
                  </a:cubicBezTo>
                  <a:cubicBezTo>
                    <a:pt x="157" y="1124"/>
                    <a:pt x="157" y="1124"/>
                    <a:pt x="157" y="1124"/>
                  </a:cubicBezTo>
                  <a:cubicBezTo>
                    <a:pt x="159" y="1124"/>
                    <a:pt x="157" y="1129"/>
                    <a:pt x="157" y="1131"/>
                  </a:cubicBezTo>
                  <a:cubicBezTo>
                    <a:pt x="156" y="1137"/>
                    <a:pt x="155" y="1142"/>
                    <a:pt x="154" y="1147"/>
                  </a:cubicBezTo>
                  <a:cubicBezTo>
                    <a:pt x="153" y="1159"/>
                    <a:pt x="153" y="1242"/>
                    <a:pt x="153" y="1243"/>
                  </a:cubicBezTo>
                  <a:cubicBezTo>
                    <a:pt x="186" y="1324"/>
                    <a:pt x="307" y="1317"/>
                    <a:pt x="361" y="1366"/>
                  </a:cubicBezTo>
                  <a:cubicBezTo>
                    <a:pt x="399" y="1400"/>
                    <a:pt x="325" y="1420"/>
                    <a:pt x="333" y="1444"/>
                  </a:cubicBezTo>
                  <a:cubicBezTo>
                    <a:pt x="337" y="1455"/>
                    <a:pt x="375" y="1461"/>
                    <a:pt x="383" y="1471"/>
                  </a:cubicBezTo>
                  <a:cubicBezTo>
                    <a:pt x="408" y="1499"/>
                    <a:pt x="336" y="1494"/>
                    <a:pt x="329" y="1500"/>
                  </a:cubicBezTo>
                  <a:cubicBezTo>
                    <a:pt x="293" y="1526"/>
                    <a:pt x="398" y="1544"/>
                    <a:pt x="399" y="1547"/>
                  </a:cubicBezTo>
                  <a:cubicBezTo>
                    <a:pt x="405" y="1582"/>
                    <a:pt x="405" y="1582"/>
                    <a:pt x="405" y="1582"/>
                  </a:cubicBezTo>
                  <a:cubicBezTo>
                    <a:pt x="427" y="1602"/>
                    <a:pt x="489" y="1578"/>
                    <a:pt x="515" y="1594"/>
                  </a:cubicBezTo>
                  <a:cubicBezTo>
                    <a:pt x="529" y="1602"/>
                    <a:pt x="539" y="1667"/>
                    <a:pt x="566" y="1655"/>
                  </a:cubicBezTo>
                  <a:cubicBezTo>
                    <a:pt x="602" y="1640"/>
                    <a:pt x="605" y="1528"/>
                    <a:pt x="664" y="1565"/>
                  </a:cubicBezTo>
                  <a:cubicBezTo>
                    <a:pt x="690" y="1581"/>
                    <a:pt x="720" y="1596"/>
                    <a:pt x="744" y="1615"/>
                  </a:cubicBezTo>
                  <a:cubicBezTo>
                    <a:pt x="775" y="1639"/>
                    <a:pt x="673" y="1619"/>
                    <a:pt x="661" y="1653"/>
                  </a:cubicBezTo>
                  <a:cubicBezTo>
                    <a:pt x="648" y="1687"/>
                    <a:pt x="685" y="1720"/>
                    <a:pt x="728" y="1749"/>
                  </a:cubicBezTo>
                  <a:cubicBezTo>
                    <a:pt x="771" y="1776"/>
                    <a:pt x="821" y="1800"/>
                    <a:pt x="837" y="1814"/>
                  </a:cubicBezTo>
                  <a:cubicBezTo>
                    <a:pt x="856" y="1833"/>
                    <a:pt x="745" y="1878"/>
                    <a:pt x="785" y="1914"/>
                  </a:cubicBezTo>
                  <a:cubicBezTo>
                    <a:pt x="839" y="1962"/>
                    <a:pt x="918" y="1898"/>
                    <a:pt x="974" y="1912"/>
                  </a:cubicBezTo>
                  <a:cubicBezTo>
                    <a:pt x="1048" y="1930"/>
                    <a:pt x="1161" y="1974"/>
                    <a:pt x="1237" y="1957"/>
                  </a:cubicBezTo>
                  <a:cubicBezTo>
                    <a:pt x="1255" y="1953"/>
                    <a:pt x="1268" y="1931"/>
                    <a:pt x="1286" y="1926"/>
                  </a:cubicBezTo>
                  <a:cubicBezTo>
                    <a:pt x="1292" y="1925"/>
                    <a:pt x="1299" y="1927"/>
                    <a:pt x="1305" y="1928"/>
                  </a:cubicBezTo>
                  <a:cubicBezTo>
                    <a:pt x="1311" y="1928"/>
                    <a:pt x="1318" y="1929"/>
                    <a:pt x="1324" y="1929"/>
                  </a:cubicBezTo>
                  <a:cubicBezTo>
                    <a:pt x="1349" y="1931"/>
                    <a:pt x="1375" y="1933"/>
                    <a:pt x="1400" y="1935"/>
                  </a:cubicBezTo>
                  <a:cubicBezTo>
                    <a:pt x="1473" y="1941"/>
                    <a:pt x="1544" y="1986"/>
                    <a:pt x="1612" y="1955"/>
                  </a:cubicBezTo>
                  <a:cubicBezTo>
                    <a:pt x="1693" y="1918"/>
                    <a:pt x="1708" y="1856"/>
                    <a:pt x="1769" y="1810"/>
                  </a:cubicBezTo>
                  <a:cubicBezTo>
                    <a:pt x="1822" y="1770"/>
                    <a:pt x="1938" y="1736"/>
                    <a:pt x="2003" y="1721"/>
                  </a:cubicBezTo>
                  <a:cubicBezTo>
                    <a:pt x="2024" y="1716"/>
                    <a:pt x="2095" y="1703"/>
                    <a:pt x="2113" y="1711"/>
                  </a:cubicBezTo>
                  <a:cubicBezTo>
                    <a:pt x="2122" y="1715"/>
                    <a:pt x="2126" y="1754"/>
                    <a:pt x="2153" y="1757"/>
                  </a:cubicBezTo>
                  <a:cubicBezTo>
                    <a:pt x="2173" y="1759"/>
                    <a:pt x="2208" y="1729"/>
                    <a:pt x="2227" y="1736"/>
                  </a:cubicBezTo>
                  <a:cubicBezTo>
                    <a:pt x="2239" y="1741"/>
                    <a:pt x="2238" y="1762"/>
                    <a:pt x="2250" y="1769"/>
                  </a:cubicBezTo>
                  <a:cubicBezTo>
                    <a:pt x="2271" y="1780"/>
                    <a:pt x="2292" y="1751"/>
                    <a:pt x="2309" y="1749"/>
                  </a:cubicBezTo>
                  <a:cubicBezTo>
                    <a:pt x="2323" y="1748"/>
                    <a:pt x="2341" y="1803"/>
                    <a:pt x="2358" y="1811"/>
                  </a:cubicBezTo>
                  <a:cubicBezTo>
                    <a:pt x="2415" y="1837"/>
                    <a:pt x="2456" y="1835"/>
                    <a:pt x="2518" y="1833"/>
                  </a:cubicBezTo>
                  <a:cubicBezTo>
                    <a:pt x="2517" y="1823"/>
                    <a:pt x="2517" y="1814"/>
                    <a:pt x="2517" y="1805"/>
                  </a:cubicBezTo>
                  <a:cubicBezTo>
                    <a:pt x="2524" y="1728"/>
                    <a:pt x="2533" y="1700"/>
                    <a:pt x="2514" y="1630"/>
                  </a:cubicBezTo>
                  <a:cubicBezTo>
                    <a:pt x="2504" y="1592"/>
                    <a:pt x="2575" y="1490"/>
                    <a:pt x="2574" y="1489"/>
                  </a:cubicBezTo>
                  <a:cubicBezTo>
                    <a:pt x="2560" y="1478"/>
                    <a:pt x="2550" y="1542"/>
                    <a:pt x="2538" y="1528"/>
                  </a:cubicBezTo>
                  <a:cubicBezTo>
                    <a:pt x="2525" y="1514"/>
                    <a:pt x="2542" y="1480"/>
                    <a:pt x="2542" y="1479"/>
                  </a:cubicBezTo>
                  <a:cubicBezTo>
                    <a:pt x="2546" y="1472"/>
                    <a:pt x="2532" y="1465"/>
                    <a:pt x="2535" y="1458"/>
                  </a:cubicBezTo>
                  <a:cubicBezTo>
                    <a:pt x="2538" y="1454"/>
                    <a:pt x="2589" y="1452"/>
                    <a:pt x="2590" y="1452"/>
                  </a:cubicBezTo>
                  <a:cubicBezTo>
                    <a:pt x="2617" y="1449"/>
                    <a:pt x="2587" y="1405"/>
                    <a:pt x="2571" y="1419"/>
                  </a:cubicBezTo>
                  <a:cubicBezTo>
                    <a:pt x="2571" y="1419"/>
                    <a:pt x="2572" y="1469"/>
                    <a:pt x="2539" y="1451"/>
                  </a:cubicBezTo>
                  <a:cubicBezTo>
                    <a:pt x="2500" y="1429"/>
                    <a:pt x="2582" y="1408"/>
                    <a:pt x="2583" y="1397"/>
                  </a:cubicBezTo>
                  <a:cubicBezTo>
                    <a:pt x="2584" y="1391"/>
                    <a:pt x="2507" y="1284"/>
                    <a:pt x="2597" y="1297"/>
                  </a:cubicBezTo>
                  <a:cubicBezTo>
                    <a:pt x="2641" y="1303"/>
                    <a:pt x="2598" y="1323"/>
                    <a:pt x="2608" y="1352"/>
                  </a:cubicBezTo>
                  <a:cubicBezTo>
                    <a:pt x="2616" y="1372"/>
                    <a:pt x="2616" y="1372"/>
                    <a:pt x="2616" y="1372"/>
                  </a:cubicBezTo>
                  <a:cubicBezTo>
                    <a:pt x="2623" y="1373"/>
                    <a:pt x="2641" y="1318"/>
                    <a:pt x="2641" y="1376"/>
                  </a:cubicBezTo>
                  <a:cubicBezTo>
                    <a:pt x="2641" y="1380"/>
                    <a:pt x="2640" y="1384"/>
                    <a:pt x="2640" y="1387"/>
                  </a:cubicBezTo>
                  <a:cubicBezTo>
                    <a:pt x="2642" y="1386"/>
                    <a:pt x="2644" y="1384"/>
                    <a:pt x="2647" y="1383"/>
                  </a:cubicBezTo>
                  <a:cubicBezTo>
                    <a:pt x="2673" y="1369"/>
                    <a:pt x="2769" y="1374"/>
                    <a:pt x="2777" y="1339"/>
                  </a:cubicBezTo>
                  <a:cubicBezTo>
                    <a:pt x="2780" y="1323"/>
                    <a:pt x="2786" y="1205"/>
                    <a:pt x="2785" y="1204"/>
                  </a:cubicBezTo>
                  <a:cubicBezTo>
                    <a:pt x="2777" y="1197"/>
                    <a:pt x="2752" y="1195"/>
                    <a:pt x="2758" y="1186"/>
                  </a:cubicBezTo>
                  <a:cubicBezTo>
                    <a:pt x="2761" y="1182"/>
                    <a:pt x="2768" y="1185"/>
                    <a:pt x="2773" y="1185"/>
                  </a:cubicBezTo>
                  <a:cubicBezTo>
                    <a:pt x="2766" y="1126"/>
                    <a:pt x="2722" y="1090"/>
                    <a:pt x="2660" y="11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400675" y="3076575"/>
              <a:ext cx="285750" cy="334963"/>
            </a:xfrm>
            <a:custGeom>
              <a:avLst/>
              <a:gdLst>
                <a:gd name="T0" fmla="*/ 586 w 1074"/>
                <a:gd name="T1" fmla="*/ 1220 h 1259"/>
                <a:gd name="T2" fmla="*/ 641 w 1074"/>
                <a:gd name="T3" fmla="*/ 1228 h 1259"/>
                <a:gd name="T4" fmla="*/ 642 w 1074"/>
                <a:gd name="T5" fmla="*/ 1143 h 1259"/>
                <a:gd name="T6" fmla="*/ 704 w 1074"/>
                <a:gd name="T7" fmla="*/ 1080 h 1259"/>
                <a:gd name="T8" fmla="*/ 712 w 1074"/>
                <a:gd name="T9" fmla="*/ 1023 h 1259"/>
                <a:gd name="T10" fmla="*/ 759 w 1074"/>
                <a:gd name="T11" fmla="*/ 1004 h 1259"/>
                <a:gd name="T12" fmla="*/ 749 w 1074"/>
                <a:gd name="T13" fmla="*/ 963 h 1259"/>
                <a:gd name="T14" fmla="*/ 769 w 1074"/>
                <a:gd name="T15" fmla="*/ 918 h 1259"/>
                <a:gd name="T16" fmla="*/ 729 w 1074"/>
                <a:gd name="T17" fmla="*/ 824 h 1259"/>
                <a:gd name="T18" fmla="*/ 795 w 1074"/>
                <a:gd name="T19" fmla="*/ 768 h 1259"/>
                <a:gd name="T20" fmla="*/ 818 w 1074"/>
                <a:gd name="T21" fmla="*/ 842 h 1259"/>
                <a:gd name="T22" fmla="*/ 847 w 1074"/>
                <a:gd name="T23" fmla="*/ 797 h 1259"/>
                <a:gd name="T24" fmla="*/ 859 w 1074"/>
                <a:gd name="T25" fmla="*/ 816 h 1259"/>
                <a:gd name="T26" fmla="*/ 880 w 1074"/>
                <a:gd name="T27" fmla="*/ 786 h 1259"/>
                <a:gd name="T28" fmla="*/ 929 w 1074"/>
                <a:gd name="T29" fmla="*/ 829 h 1259"/>
                <a:gd name="T30" fmla="*/ 951 w 1074"/>
                <a:gd name="T31" fmla="*/ 791 h 1259"/>
                <a:gd name="T32" fmla="*/ 992 w 1074"/>
                <a:gd name="T33" fmla="*/ 829 h 1259"/>
                <a:gd name="T34" fmla="*/ 1029 w 1074"/>
                <a:gd name="T35" fmla="*/ 806 h 1259"/>
                <a:gd name="T36" fmla="*/ 1074 w 1074"/>
                <a:gd name="T37" fmla="*/ 790 h 1259"/>
                <a:gd name="T38" fmla="*/ 1001 w 1074"/>
                <a:gd name="T39" fmla="*/ 743 h 1259"/>
                <a:gd name="T40" fmla="*/ 1019 w 1074"/>
                <a:gd name="T41" fmla="*/ 734 h 1259"/>
                <a:gd name="T42" fmla="*/ 1013 w 1074"/>
                <a:gd name="T43" fmla="*/ 699 h 1259"/>
                <a:gd name="T44" fmla="*/ 889 w 1074"/>
                <a:gd name="T45" fmla="*/ 581 h 1259"/>
                <a:gd name="T46" fmla="*/ 892 w 1074"/>
                <a:gd name="T47" fmla="*/ 563 h 1259"/>
                <a:gd name="T48" fmla="*/ 893 w 1074"/>
                <a:gd name="T49" fmla="*/ 531 h 1259"/>
                <a:gd name="T50" fmla="*/ 858 w 1074"/>
                <a:gd name="T51" fmla="*/ 521 h 1259"/>
                <a:gd name="T52" fmla="*/ 876 w 1074"/>
                <a:gd name="T53" fmla="*/ 512 h 1259"/>
                <a:gd name="T54" fmla="*/ 866 w 1074"/>
                <a:gd name="T55" fmla="*/ 428 h 1259"/>
                <a:gd name="T56" fmla="*/ 826 w 1074"/>
                <a:gd name="T57" fmla="*/ 454 h 1259"/>
                <a:gd name="T58" fmla="*/ 804 w 1074"/>
                <a:gd name="T59" fmla="*/ 429 h 1259"/>
                <a:gd name="T60" fmla="*/ 734 w 1074"/>
                <a:gd name="T61" fmla="*/ 359 h 1259"/>
                <a:gd name="T62" fmla="*/ 717 w 1074"/>
                <a:gd name="T63" fmla="*/ 171 h 1259"/>
                <a:gd name="T64" fmla="*/ 673 w 1074"/>
                <a:gd name="T65" fmla="*/ 197 h 1259"/>
                <a:gd name="T66" fmla="*/ 524 w 1074"/>
                <a:gd name="T67" fmla="*/ 147 h 1259"/>
                <a:gd name="T68" fmla="*/ 500 w 1074"/>
                <a:gd name="T69" fmla="*/ 118 h 1259"/>
                <a:gd name="T70" fmla="*/ 482 w 1074"/>
                <a:gd name="T71" fmla="*/ 85 h 1259"/>
                <a:gd name="T72" fmla="*/ 409 w 1074"/>
                <a:gd name="T73" fmla="*/ 99 h 1259"/>
                <a:gd name="T74" fmla="*/ 406 w 1074"/>
                <a:gd name="T75" fmla="*/ 71 h 1259"/>
                <a:gd name="T76" fmla="*/ 307 w 1074"/>
                <a:gd name="T77" fmla="*/ 18 h 1259"/>
                <a:gd name="T78" fmla="*/ 172 w 1074"/>
                <a:gd name="T79" fmla="*/ 66 h 1259"/>
                <a:gd name="T80" fmla="*/ 41 w 1074"/>
                <a:gd name="T81" fmla="*/ 70 h 1259"/>
                <a:gd name="T82" fmla="*/ 53 w 1074"/>
                <a:gd name="T83" fmla="*/ 104 h 1259"/>
                <a:gd name="T84" fmla="*/ 39 w 1074"/>
                <a:gd name="T85" fmla="*/ 105 h 1259"/>
                <a:gd name="T86" fmla="*/ 4 w 1074"/>
                <a:gd name="T87" fmla="*/ 122 h 1259"/>
                <a:gd name="T88" fmla="*/ 0 w 1074"/>
                <a:gd name="T89" fmla="*/ 133 h 1259"/>
                <a:gd name="T90" fmla="*/ 110 w 1074"/>
                <a:gd name="T91" fmla="*/ 162 h 1259"/>
                <a:gd name="T92" fmla="*/ 217 w 1074"/>
                <a:gd name="T93" fmla="*/ 363 h 1259"/>
                <a:gd name="T94" fmla="*/ 266 w 1074"/>
                <a:gd name="T95" fmla="*/ 429 h 1259"/>
                <a:gd name="T96" fmla="*/ 300 w 1074"/>
                <a:gd name="T97" fmla="*/ 440 h 1259"/>
                <a:gd name="T98" fmla="*/ 299 w 1074"/>
                <a:gd name="T99" fmla="*/ 475 h 1259"/>
                <a:gd name="T100" fmla="*/ 525 w 1074"/>
                <a:gd name="T101" fmla="*/ 776 h 1259"/>
                <a:gd name="T102" fmla="*/ 502 w 1074"/>
                <a:gd name="T103" fmla="*/ 1024 h 1259"/>
                <a:gd name="T104" fmla="*/ 543 w 1074"/>
                <a:gd name="T105" fmla="*/ 1182 h 1259"/>
                <a:gd name="T106" fmla="*/ 515 w 1074"/>
                <a:gd name="T107" fmla="*/ 1206 h 1259"/>
                <a:gd name="T108" fmla="*/ 547 w 1074"/>
                <a:gd name="T109" fmla="*/ 1223 h 1259"/>
                <a:gd name="T110" fmla="*/ 565 w 1074"/>
                <a:gd name="T111" fmla="*/ 1257 h 1259"/>
                <a:gd name="T112" fmla="*/ 586 w 1074"/>
                <a:gd name="T113" fmla="*/ 122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4" h="1259">
                  <a:moveTo>
                    <a:pt x="586" y="1220"/>
                  </a:moveTo>
                  <a:cubicBezTo>
                    <a:pt x="603" y="1216"/>
                    <a:pt x="624" y="1231"/>
                    <a:pt x="641" y="1228"/>
                  </a:cubicBezTo>
                  <a:cubicBezTo>
                    <a:pt x="663" y="1223"/>
                    <a:pt x="638" y="1150"/>
                    <a:pt x="642" y="1143"/>
                  </a:cubicBezTo>
                  <a:cubicBezTo>
                    <a:pt x="658" y="1113"/>
                    <a:pt x="685" y="1106"/>
                    <a:pt x="704" y="1080"/>
                  </a:cubicBezTo>
                  <a:cubicBezTo>
                    <a:pt x="721" y="1057"/>
                    <a:pt x="683" y="1045"/>
                    <a:pt x="712" y="1023"/>
                  </a:cubicBezTo>
                  <a:cubicBezTo>
                    <a:pt x="722" y="1016"/>
                    <a:pt x="753" y="1014"/>
                    <a:pt x="759" y="1004"/>
                  </a:cubicBezTo>
                  <a:cubicBezTo>
                    <a:pt x="763" y="997"/>
                    <a:pt x="748" y="971"/>
                    <a:pt x="749" y="963"/>
                  </a:cubicBezTo>
                  <a:cubicBezTo>
                    <a:pt x="751" y="952"/>
                    <a:pt x="771" y="929"/>
                    <a:pt x="769" y="918"/>
                  </a:cubicBezTo>
                  <a:cubicBezTo>
                    <a:pt x="763" y="896"/>
                    <a:pt x="717" y="865"/>
                    <a:pt x="729" y="824"/>
                  </a:cubicBezTo>
                  <a:cubicBezTo>
                    <a:pt x="733" y="811"/>
                    <a:pt x="782" y="770"/>
                    <a:pt x="795" y="768"/>
                  </a:cubicBezTo>
                  <a:cubicBezTo>
                    <a:pt x="822" y="762"/>
                    <a:pt x="806" y="848"/>
                    <a:pt x="818" y="842"/>
                  </a:cubicBezTo>
                  <a:cubicBezTo>
                    <a:pt x="831" y="836"/>
                    <a:pt x="834" y="801"/>
                    <a:pt x="847" y="797"/>
                  </a:cubicBezTo>
                  <a:cubicBezTo>
                    <a:pt x="854" y="794"/>
                    <a:pt x="852" y="819"/>
                    <a:pt x="859" y="816"/>
                  </a:cubicBezTo>
                  <a:cubicBezTo>
                    <a:pt x="859" y="816"/>
                    <a:pt x="880" y="786"/>
                    <a:pt x="880" y="786"/>
                  </a:cubicBezTo>
                  <a:cubicBezTo>
                    <a:pt x="885" y="782"/>
                    <a:pt x="908" y="830"/>
                    <a:pt x="929" y="829"/>
                  </a:cubicBezTo>
                  <a:cubicBezTo>
                    <a:pt x="952" y="829"/>
                    <a:pt x="941" y="801"/>
                    <a:pt x="951" y="791"/>
                  </a:cubicBezTo>
                  <a:cubicBezTo>
                    <a:pt x="970" y="775"/>
                    <a:pt x="981" y="824"/>
                    <a:pt x="992" y="829"/>
                  </a:cubicBezTo>
                  <a:cubicBezTo>
                    <a:pt x="1005" y="835"/>
                    <a:pt x="1017" y="811"/>
                    <a:pt x="1029" y="806"/>
                  </a:cubicBezTo>
                  <a:cubicBezTo>
                    <a:pt x="1033" y="805"/>
                    <a:pt x="1074" y="792"/>
                    <a:pt x="1074" y="790"/>
                  </a:cubicBezTo>
                  <a:cubicBezTo>
                    <a:pt x="1074" y="778"/>
                    <a:pt x="993" y="766"/>
                    <a:pt x="1001" y="743"/>
                  </a:cubicBezTo>
                  <a:cubicBezTo>
                    <a:pt x="1003" y="737"/>
                    <a:pt x="1015" y="740"/>
                    <a:pt x="1019" y="734"/>
                  </a:cubicBezTo>
                  <a:cubicBezTo>
                    <a:pt x="1025" y="724"/>
                    <a:pt x="1015" y="711"/>
                    <a:pt x="1013" y="699"/>
                  </a:cubicBezTo>
                  <a:cubicBezTo>
                    <a:pt x="989" y="559"/>
                    <a:pt x="923" y="636"/>
                    <a:pt x="889" y="581"/>
                  </a:cubicBezTo>
                  <a:cubicBezTo>
                    <a:pt x="886" y="575"/>
                    <a:pt x="891" y="569"/>
                    <a:pt x="892" y="563"/>
                  </a:cubicBezTo>
                  <a:cubicBezTo>
                    <a:pt x="892" y="559"/>
                    <a:pt x="897" y="536"/>
                    <a:pt x="893" y="531"/>
                  </a:cubicBezTo>
                  <a:cubicBezTo>
                    <a:pt x="891" y="529"/>
                    <a:pt x="845" y="541"/>
                    <a:pt x="858" y="521"/>
                  </a:cubicBezTo>
                  <a:cubicBezTo>
                    <a:pt x="862" y="515"/>
                    <a:pt x="872" y="517"/>
                    <a:pt x="876" y="512"/>
                  </a:cubicBezTo>
                  <a:cubicBezTo>
                    <a:pt x="885" y="500"/>
                    <a:pt x="881" y="437"/>
                    <a:pt x="866" y="428"/>
                  </a:cubicBezTo>
                  <a:cubicBezTo>
                    <a:pt x="824" y="404"/>
                    <a:pt x="866" y="459"/>
                    <a:pt x="826" y="454"/>
                  </a:cubicBezTo>
                  <a:cubicBezTo>
                    <a:pt x="826" y="454"/>
                    <a:pt x="804" y="429"/>
                    <a:pt x="804" y="429"/>
                  </a:cubicBezTo>
                  <a:cubicBezTo>
                    <a:pt x="782" y="403"/>
                    <a:pt x="737" y="388"/>
                    <a:pt x="734" y="359"/>
                  </a:cubicBezTo>
                  <a:cubicBezTo>
                    <a:pt x="729" y="307"/>
                    <a:pt x="781" y="205"/>
                    <a:pt x="717" y="171"/>
                  </a:cubicBezTo>
                  <a:cubicBezTo>
                    <a:pt x="687" y="156"/>
                    <a:pt x="706" y="207"/>
                    <a:pt x="673" y="197"/>
                  </a:cubicBezTo>
                  <a:cubicBezTo>
                    <a:pt x="627" y="184"/>
                    <a:pt x="617" y="44"/>
                    <a:pt x="524" y="147"/>
                  </a:cubicBezTo>
                  <a:cubicBezTo>
                    <a:pt x="517" y="155"/>
                    <a:pt x="515" y="104"/>
                    <a:pt x="500" y="118"/>
                  </a:cubicBezTo>
                  <a:cubicBezTo>
                    <a:pt x="455" y="160"/>
                    <a:pt x="504" y="94"/>
                    <a:pt x="482" y="85"/>
                  </a:cubicBezTo>
                  <a:cubicBezTo>
                    <a:pt x="464" y="77"/>
                    <a:pt x="426" y="108"/>
                    <a:pt x="409" y="99"/>
                  </a:cubicBezTo>
                  <a:cubicBezTo>
                    <a:pt x="406" y="71"/>
                    <a:pt x="406" y="71"/>
                    <a:pt x="406" y="71"/>
                  </a:cubicBezTo>
                  <a:cubicBezTo>
                    <a:pt x="392" y="54"/>
                    <a:pt x="329" y="24"/>
                    <a:pt x="307" y="18"/>
                  </a:cubicBezTo>
                  <a:cubicBezTo>
                    <a:pt x="242" y="0"/>
                    <a:pt x="224" y="50"/>
                    <a:pt x="172" y="66"/>
                  </a:cubicBezTo>
                  <a:cubicBezTo>
                    <a:pt x="140" y="75"/>
                    <a:pt x="44" y="64"/>
                    <a:pt x="41" y="70"/>
                  </a:cubicBezTo>
                  <a:cubicBezTo>
                    <a:pt x="36" y="81"/>
                    <a:pt x="58" y="93"/>
                    <a:pt x="53" y="104"/>
                  </a:cubicBezTo>
                  <a:cubicBezTo>
                    <a:pt x="52" y="109"/>
                    <a:pt x="44" y="107"/>
                    <a:pt x="39" y="105"/>
                  </a:cubicBezTo>
                  <a:cubicBezTo>
                    <a:pt x="9" y="95"/>
                    <a:pt x="22" y="80"/>
                    <a:pt x="4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2" y="130"/>
                    <a:pt x="86" y="140"/>
                    <a:pt x="110" y="162"/>
                  </a:cubicBezTo>
                  <a:cubicBezTo>
                    <a:pt x="169" y="217"/>
                    <a:pt x="174" y="300"/>
                    <a:pt x="217" y="363"/>
                  </a:cubicBezTo>
                  <a:cubicBezTo>
                    <a:pt x="230" y="381"/>
                    <a:pt x="254" y="416"/>
                    <a:pt x="266" y="429"/>
                  </a:cubicBezTo>
                  <a:cubicBezTo>
                    <a:pt x="274" y="438"/>
                    <a:pt x="293" y="430"/>
                    <a:pt x="300" y="440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332" y="561"/>
                    <a:pt x="499" y="605"/>
                    <a:pt x="525" y="776"/>
                  </a:cubicBezTo>
                  <a:cubicBezTo>
                    <a:pt x="538" y="859"/>
                    <a:pt x="494" y="940"/>
                    <a:pt x="502" y="1024"/>
                  </a:cubicBezTo>
                  <a:cubicBezTo>
                    <a:pt x="505" y="1052"/>
                    <a:pt x="547" y="1165"/>
                    <a:pt x="543" y="1182"/>
                  </a:cubicBezTo>
                  <a:cubicBezTo>
                    <a:pt x="539" y="1193"/>
                    <a:pt x="514" y="1194"/>
                    <a:pt x="515" y="1206"/>
                  </a:cubicBezTo>
                  <a:cubicBezTo>
                    <a:pt x="515" y="1206"/>
                    <a:pt x="547" y="1223"/>
                    <a:pt x="547" y="1223"/>
                  </a:cubicBezTo>
                  <a:cubicBezTo>
                    <a:pt x="547" y="1224"/>
                    <a:pt x="565" y="1257"/>
                    <a:pt x="565" y="1257"/>
                  </a:cubicBezTo>
                  <a:cubicBezTo>
                    <a:pt x="579" y="1259"/>
                    <a:pt x="572" y="1222"/>
                    <a:pt x="586" y="122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400675" y="3076575"/>
              <a:ext cx="285750" cy="334963"/>
            </a:xfrm>
            <a:custGeom>
              <a:avLst/>
              <a:gdLst>
                <a:gd name="T0" fmla="*/ 586 w 1074"/>
                <a:gd name="T1" fmla="*/ 1220 h 1259"/>
                <a:gd name="T2" fmla="*/ 641 w 1074"/>
                <a:gd name="T3" fmla="*/ 1228 h 1259"/>
                <a:gd name="T4" fmla="*/ 642 w 1074"/>
                <a:gd name="T5" fmla="*/ 1143 h 1259"/>
                <a:gd name="T6" fmla="*/ 704 w 1074"/>
                <a:gd name="T7" fmla="*/ 1080 h 1259"/>
                <a:gd name="T8" fmla="*/ 712 w 1074"/>
                <a:gd name="T9" fmla="*/ 1023 h 1259"/>
                <a:gd name="T10" fmla="*/ 759 w 1074"/>
                <a:gd name="T11" fmla="*/ 1004 h 1259"/>
                <a:gd name="T12" fmla="*/ 749 w 1074"/>
                <a:gd name="T13" fmla="*/ 963 h 1259"/>
                <a:gd name="T14" fmla="*/ 769 w 1074"/>
                <a:gd name="T15" fmla="*/ 918 h 1259"/>
                <a:gd name="T16" fmla="*/ 729 w 1074"/>
                <a:gd name="T17" fmla="*/ 824 h 1259"/>
                <a:gd name="T18" fmla="*/ 795 w 1074"/>
                <a:gd name="T19" fmla="*/ 768 h 1259"/>
                <a:gd name="T20" fmla="*/ 818 w 1074"/>
                <a:gd name="T21" fmla="*/ 842 h 1259"/>
                <a:gd name="T22" fmla="*/ 847 w 1074"/>
                <a:gd name="T23" fmla="*/ 797 h 1259"/>
                <a:gd name="T24" fmla="*/ 859 w 1074"/>
                <a:gd name="T25" fmla="*/ 816 h 1259"/>
                <a:gd name="T26" fmla="*/ 880 w 1074"/>
                <a:gd name="T27" fmla="*/ 786 h 1259"/>
                <a:gd name="T28" fmla="*/ 929 w 1074"/>
                <a:gd name="T29" fmla="*/ 829 h 1259"/>
                <a:gd name="T30" fmla="*/ 951 w 1074"/>
                <a:gd name="T31" fmla="*/ 791 h 1259"/>
                <a:gd name="T32" fmla="*/ 992 w 1074"/>
                <a:gd name="T33" fmla="*/ 829 h 1259"/>
                <a:gd name="T34" fmla="*/ 1029 w 1074"/>
                <a:gd name="T35" fmla="*/ 806 h 1259"/>
                <a:gd name="T36" fmla="*/ 1074 w 1074"/>
                <a:gd name="T37" fmla="*/ 790 h 1259"/>
                <a:gd name="T38" fmla="*/ 1001 w 1074"/>
                <a:gd name="T39" fmla="*/ 743 h 1259"/>
                <a:gd name="T40" fmla="*/ 1019 w 1074"/>
                <a:gd name="T41" fmla="*/ 734 h 1259"/>
                <a:gd name="T42" fmla="*/ 1013 w 1074"/>
                <a:gd name="T43" fmla="*/ 699 h 1259"/>
                <a:gd name="T44" fmla="*/ 889 w 1074"/>
                <a:gd name="T45" fmla="*/ 581 h 1259"/>
                <a:gd name="T46" fmla="*/ 892 w 1074"/>
                <a:gd name="T47" fmla="*/ 563 h 1259"/>
                <a:gd name="T48" fmla="*/ 893 w 1074"/>
                <a:gd name="T49" fmla="*/ 531 h 1259"/>
                <a:gd name="T50" fmla="*/ 858 w 1074"/>
                <a:gd name="T51" fmla="*/ 521 h 1259"/>
                <a:gd name="T52" fmla="*/ 876 w 1074"/>
                <a:gd name="T53" fmla="*/ 512 h 1259"/>
                <a:gd name="T54" fmla="*/ 866 w 1074"/>
                <a:gd name="T55" fmla="*/ 428 h 1259"/>
                <a:gd name="T56" fmla="*/ 826 w 1074"/>
                <a:gd name="T57" fmla="*/ 454 h 1259"/>
                <a:gd name="T58" fmla="*/ 804 w 1074"/>
                <a:gd name="T59" fmla="*/ 429 h 1259"/>
                <a:gd name="T60" fmla="*/ 734 w 1074"/>
                <a:gd name="T61" fmla="*/ 359 h 1259"/>
                <a:gd name="T62" fmla="*/ 717 w 1074"/>
                <a:gd name="T63" fmla="*/ 171 h 1259"/>
                <a:gd name="T64" fmla="*/ 673 w 1074"/>
                <a:gd name="T65" fmla="*/ 197 h 1259"/>
                <a:gd name="T66" fmla="*/ 524 w 1074"/>
                <a:gd name="T67" fmla="*/ 147 h 1259"/>
                <a:gd name="T68" fmla="*/ 500 w 1074"/>
                <a:gd name="T69" fmla="*/ 118 h 1259"/>
                <a:gd name="T70" fmla="*/ 482 w 1074"/>
                <a:gd name="T71" fmla="*/ 85 h 1259"/>
                <a:gd name="T72" fmla="*/ 409 w 1074"/>
                <a:gd name="T73" fmla="*/ 99 h 1259"/>
                <a:gd name="T74" fmla="*/ 406 w 1074"/>
                <a:gd name="T75" fmla="*/ 71 h 1259"/>
                <a:gd name="T76" fmla="*/ 307 w 1074"/>
                <a:gd name="T77" fmla="*/ 18 h 1259"/>
                <a:gd name="T78" fmla="*/ 172 w 1074"/>
                <a:gd name="T79" fmla="*/ 66 h 1259"/>
                <a:gd name="T80" fmla="*/ 41 w 1074"/>
                <a:gd name="T81" fmla="*/ 70 h 1259"/>
                <a:gd name="T82" fmla="*/ 53 w 1074"/>
                <a:gd name="T83" fmla="*/ 104 h 1259"/>
                <a:gd name="T84" fmla="*/ 39 w 1074"/>
                <a:gd name="T85" fmla="*/ 105 h 1259"/>
                <a:gd name="T86" fmla="*/ 4 w 1074"/>
                <a:gd name="T87" fmla="*/ 122 h 1259"/>
                <a:gd name="T88" fmla="*/ 0 w 1074"/>
                <a:gd name="T89" fmla="*/ 133 h 1259"/>
                <a:gd name="T90" fmla="*/ 110 w 1074"/>
                <a:gd name="T91" fmla="*/ 162 h 1259"/>
                <a:gd name="T92" fmla="*/ 217 w 1074"/>
                <a:gd name="T93" fmla="*/ 363 h 1259"/>
                <a:gd name="T94" fmla="*/ 266 w 1074"/>
                <a:gd name="T95" fmla="*/ 429 h 1259"/>
                <a:gd name="T96" fmla="*/ 300 w 1074"/>
                <a:gd name="T97" fmla="*/ 440 h 1259"/>
                <a:gd name="T98" fmla="*/ 299 w 1074"/>
                <a:gd name="T99" fmla="*/ 475 h 1259"/>
                <a:gd name="T100" fmla="*/ 525 w 1074"/>
                <a:gd name="T101" fmla="*/ 776 h 1259"/>
                <a:gd name="T102" fmla="*/ 502 w 1074"/>
                <a:gd name="T103" fmla="*/ 1024 h 1259"/>
                <a:gd name="T104" fmla="*/ 543 w 1074"/>
                <a:gd name="T105" fmla="*/ 1182 h 1259"/>
                <a:gd name="T106" fmla="*/ 515 w 1074"/>
                <a:gd name="T107" fmla="*/ 1206 h 1259"/>
                <a:gd name="T108" fmla="*/ 547 w 1074"/>
                <a:gd name="T109" fmla="*/ 1223 h 1259"/>
                <a:gd name="T110" fmla="*/ 565 w 1074"/>
                <a:gd name="T111" fmla="*/ 1257 h 1259"/>
                <a:gd name="T112" fmla="*/ 586 w 1074"/>
                <a:gd name="T113" fmla="*/ 122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4" h="1259">
                  <a:moveTo>
                    <a:pt x="586" y="1220"/>
                  </a:moveTo>
                  <a:cubicBezTo>
                    <a:pt x="603" y="1216"/>
                    <a:pt x="624" y="1231"/>
                    <a:pt x="641" y="1228"/>
                  </a:cubicBezTo>
                  <a:cubicBezTo>
                    <a:pt x="663" y="1223"/>
                    <a:pt x="638" y="1150"/>
                    <a:pt x="642" y="1143"/>
                  </a:cubicBezTo>
                  <a:cubicBezTo>
                    <a:pt x="658" y="1113"/>
                    <a:pt x="685" y="1106"/>
                    <a:pt x="704" y="1080"/>
                  </a:cubicBezTo>
                  <a:cubicBezTo>
                    <a:pt x="721" y="1057"/>
                    <a:pt x="683" y="1045"/>
                    <a:pt x="712" y="1023"/>
                  </a:cubicBezTo>
                  <a:cubicBezTo>
                    <a:pt x="722" y="1016"/>
                    <a:pt x="753" y="1014"/>
                    <a:pt x="759" y="1004"/>
                  </a:cubicBezTo>
                  <a:cubicBezTo>
                    <a:pt x="763" y="997"/>
                    <a:pt x="748" y="971"/>
                    <a:pt x="749" y="963"/>
                  </a:cubicBezTo>
                  <a:cubicBezTo>
                    <a:pt x="751" y="952"/>
                    <a:pt x="771" y="929"/>
                    <a:pt x="769" y="918"/>
                  </a:cubicBezTo>
                  <a:cubicBezTo>
                    <a:pt x="763" y="896"/>
                    <a:pt x="717" y="865"/>
                    <a:pt x="729" y="824"/>
                  </a:cubicBezTo>
                  <a:cubicBezTo>
                    <a:pt x="733" y="811"/>
                    <a:pt x="782" y="770"/>
                    <a:pt x="795" y="768"/>
                  </a:cubicBezTo>
                  <a:cubicBezTo>
                    <a:pt x="822" y="762"/>
                    <a:pt x="806" y="848"/>
                    <a:pt x="818" y="842"/>
                  </a:cubicBezTo>
                  <a:cubicBezTo>
                    <a:pt x="831" y="836"/>
                    <a:pt x="834" y="801"/>
                    <a:pt x="847" y="797"/>
                  </a:cubicBezTo>
                  <a:cubicBezTo>
                    <a:pt x="854" y="794"/>
                    <a:pt x="852" y="819"/>
                    <a:pt x="859" y="816"/>
                  </a:cubicBezTo>
                  <a:cubicBezTo>
                    <a:pt x="859" y="816"/>
                    <a:pt x="880" y="786"/>
                    <a:pt x="880" y="786"/>
                  </a:cubicBezTo>
                  <a:cubicBezTo>
                    <a:pt x="885" y="782"/>
                    <a:pt x="908" y="830"/>
                    <a:pt x="929" y="829"/>
                  </a:cubicBezTo>
                  <a:cubicBezTo>
                    <a:pt x="952" y="829"/>
                    <a:pt x="941" y="801"/>
                    <a:pt x="951" y="791"/>
                  </a:cubicBezTo>
                  <a:cubicBezTo>
                    <a:pt x="970" y="775"/>
                    <a:pt x="981" y="824"/>
                    <a:pt x="992" y="829"/>
                  </a:cubicBezTo>
                  <a:cubicBezTo>
                    <a:pt x="1005" y="835"/>
                    <a:pt x="1017" y="811"/>
                    <a:pt x="1029" y="806"/>
                  </a:cubicBezTo>
                  <a:cubicBezTo>
                    <a:pt x="1033" y="805"/>
                    <a:pt x="1074" y="792"/>
                    <a:pt x="1074" y="790"/>
                  </a:cubicBezTo>
                  <a:cubicBezTo>
                    <a:pt x="1074" y="778"/>
                    <a:pt x="993" y="766"/>
                    <a:pt x="1001" y="743"/>
                  </a:cubicBezTo>
                  <a:cubicBezTo>
                    <a:pt x="1003" y="737"/>
                    <a:pt x="1015" y="740"/>
                    <a:pt x="1019" y="734"/>
                  </a:cubicBezTo>
                  <a:cubicBezTo>
                    <a:pt x="1025" y="724"/>
                    <a:pt x="1015" y="711"/>
                    <a:pt x="1013" y="699"/>
                  </a:cubicBezTo>
                  <a:cubicBezTo>
                    <a:pt x="989" y="559"/>
                    <a:pt x="923" y="636"/>
                    <a:pt x="889" y="581"/>
                  </a:cubicBezTo>
                  <a:cubicBezTo>
                    <a:pt x="886" y="575"/>
                    <a:pt x="891" y="569"/>
                    <a:pt x="892" y="563"/>
                  </a:cubicBezTo>
                  <a:cubicBezTo>
                    <a:pt x="892" y="559"/>
                    <a:pt x="897" y="536"/>
                    <a:pt x="893" y="531"/>
                  </a:cubicBezTo>
                  <a:cubicBezTo>
                    <a:pt x="891" y="529"/>
                    <a:pt x="845" y="541"/>
                    <a:pt x="858" y="521"/>
                  </a:cubicBezTo>
                  <a:cubicBezTo>
                    <a:pt x="862" y="515"/>
                    <a:pt x="872" y="517"/>
                    <a:pt x="876" y="512"/>
                  </a:cubicBezTo>
                  <a:cubicBezTo>
                    <a:pt x="885" y="500"/>
                    <a:pt x="881" y="437"/>
                    <a:pt x="866" y="428"/>
                  </a:cubicBezTo>
                  <a:cubicBezTo>
                    <a:pt x="824" y="404"/>
                    <a:pt x="866" y="459"/>
                    <a:pt x="826" y="454"/>
                  </a:cubicBezTo>
                  <a:cubicBezTo>
                    <a:pt x="826" y="454"/>
                    <a:pt x="804" y="429"/>
                    <a:pt x="804" y="429"/>
                  </a:cubicBezTo>
                  <a:cubicBezTo>
                    <a:pt x="782" y="403"/>
                    <a:pt x="737" y="388"/>
                    <a:pt x="734" y="359"/>
                  </a:cubicBezTo>
                  <a:cubicBezTo>
                    <a:pt x="729" y="307"/>
                    <a:pt x="781" y="205"/>
                    <a:pt x="717" y="171"/>
                  </a:cubicBezTo>
                  <a:cubicBezTo>
                    <a:pt x="687" y="156"/>
                    <a:pt x="706" y="207"/>
                    <a:pt x="673" y="197"/>
                  </a:cubicBezTo>
                  <a:cubicBezTo>
                    <a:pt x="627" y="184"/>
                    <a:pt x="617" y="44"/>
                    <a:pt x="524" y="147"/>
                  </a:cubicBezTo>
                  <a:cubicBezTo>
                    <a:pt x="517" y="155"/>
                    <a:pt x="515" y="104"/>
                    <a:pt x="500" y="118"/>
                  </a:cubicBezTo>
                  <a:cubicBezTo>
                    <a:pt x="455" y="160"/>
                    <a:pt x="504" y="94"/>
                    <a:pt x="482" y="85"/>
                  </a:cubicBezTo>
                  <a:cubicBezTo>
                    <a:pt x="464" y="77"/>
                    <a:pt x="426" y="108"/>
                    <a:pt x="409" y="99"/>
                  </a:cubicBezTo>
                  <a:cubicBezTo>
                    <a:pt x="406" y="71"/>
                    <a:pt x="406" y="71"/>
                    <a:pt x="406" y="71"/>
                  </a:cubicBezTo>
                  <a:cubicBezTo>
                    <a:pt x="392" y="54"/>
                    <a:pt x="329" y="24"/>
                    <a:pt x="307" y="18"/>
                  </a:cubicBezTo>
                  <a:cubicBezTo>
                    <a:pt x="242" y="0"/>
                    <a:pt x="224" y="50"/>
                    <a:pt x="172" y="66"/>
                  </a:cubicBezTo>
                  <a:cubicBezTo>
                    <a:pt x="140" y="75"/>
                    <a:pt x="44" y="64"/>
                    <a:pt x="41" y="70"/>
                  </a:cubicBezTo>
                  <a:cubicBezTo>
                    <a:pt x="36" y="81"/>
                    <a:pt x="58" y="93"/>
                    <a:pt x="53" y="104"/>
                  </a:cubicBezTo>
                  <a:cubicBezTo>
                    <a:pt x="52" y="109"/>
                    <a:pt x="44" y="107"/>
                    <a:pt x="39" y="105"/>
                  </a:cubicBezTo>
                  <a:cubicBezTo>
                    <a:pt x="9" y="95"/>
                    <a:pt x="22" y="80"/>
                    <a:pt x="4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2" y="130"/>
                    <a:pt x="86" y="140"/>
                    <a:pt x="110" y="162"/>
                  </a:cubicBezTo>
                  <a:cubicBezTo>
                    <a:pt x="169" y="217"/>
                    <a:pt x="174" y="300"/>
                    <a:pt x="217" y="363"/>
                  </a:cubicBezTo>
                  <a:cubicBezTo>
                    <a:pt x="230" y="381"/>
                    <a:pt x="254" y="416"/>
                    <a:pt x="266" y="429"/>
                  </a:cubicBezTo>
                  <a:cubicBezTo>
                    <a:pt x="274" y="438"/>
                    <a:pt x="293" y="430"/>
                    <a:pt x="300" y="440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332" y="561"/>
                    <a:pt x="499" y="605"/>
                    <a:pt x="525" y="776"/>
                  </a:cubicBezTo>
                  <a:cubicBezTo>
                    <a:pt x="538" y="859"/>
                    <a:pt x="494" y="940"/>
                    <a:pt x="502" y="1024"/>
                  </a:cubicBezTo>
                  <a:cubicBezTo>
                    <a:pt x="505" y="1052"/>
                    <a:pt x="547" y="1165"/>
                    <a:pt x="543" y="1182"/>
                  </a:cubicBezTo>
                  <a:cubicBezTo>
                    <a:pt x="539" y="1193"/>
                    <a:pt x="514" y="1194"/>
                    <a:pt x="515" y="1206"/>
                  </a:cubicBezTo>
                  <a:cubicBezTo>
                    <a:pt x="515" y="1206"/>
                    <a:pt x="547" y="1223"/>
                    <a:pt x="547" y="1223"/>
                  </a:cubicBezTo>
                  <a:cubicBezTo>
                    <a:pt x="547" y="1224"/>
                    <a:pt x="565" y="1257"/>
                    <a:pt x="565" y="1257"/>
                  </a:cubicBezTo>
                  <a:cubicBezTo>
                    <a:pt x="579" y="1259"/>
                    <a:pt x="572" y="1222"/>
                    <a:pt x="586" y="122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26038" y="2222500"/>
              <a:ext cx="638175" cy="538163"/>
            </a:xfrm>
            <a:custGeom>
              <a:avLst/>
              <a:gdLst>
                <a:gd name="T0" fmla="*/ 331 w 2396"/>
                <a:gd name="T1" fmla="*/ 1863 h 2019"/>
                <a:gd name="T2" fmla="*/ 629 w 2396"/>
                <a:gd name="T3" fmla="*/ 1830 h 2019"/>
                <a:gd name="T4" fmla="*/ 995 w 2396"/>
                <a:gd name="T5" fmla="*/ 1871 h 2019"/>
                <a:gd name="T6" fmla="*/ 1093 w 2396"/>
                <a:gd name="T7" fmla="*/ 1897 h 2019"/>
                <a:gd name="T8" fmla="*/ 1200 w 2396"/>
                <a:gd name="T9" fmla="*/ 1957 h 2019"/>
                <a:gd name="T10" fmla="*/ 1306 w 2396"/>
                <a:gd name="T11" fmla="*/ 1919 h 2019"/>
                <a:gd name="T12" fmla="*/ 1441 w 2396"/>
                <a:gd name="T13" fmla="*/ 1905 h 2019"/>
                <a:gd name="T14" fmla="*/ 1484 w 2396"/>
                <a:gd name="T15" fmla="*/ 1935 h 2019"/>
                <a:gd name="T16" fmla="*/ 1722 w 2396"/>
                <a:gd name="T17" fmla="*/ 1901 h 2019"/>
                <a:gd name="T18" fmla="*/ 1962 w 2396"/>
                <a:gd name="T19" fmla="*/ 1975 h 2019"/>
                <a:gd name="T20" fmla="*/ 1958 w 2396"/>
                <a:gd name="T21" fmla="*/ 1780 h 2019"/>
                <a:gd name="T22" fmla="*/ 2032 w 2396"/>
                <a:gd name="T23" fmla="*/ 1644 h 2019"/>
                <a:gd name="T24" fmla="*/ 2049 w 2396"/>
                <a:gd name="T25" fmla="*/ 1617 h 2019"/>
                <a:gd name="T26" fmla="*/ 2125 w 2396"/>
                <a:gd name="T27" fmla="*/ 1588 h 2019"/>
                <a:gd name="T28" fmla="*/ 2169 w 2396"/>
                <a:gd name="T29" fmla="*/ 1498 h 2019"/>
                <a:gd name="T30" fmla="*/ 2172 w 2396"/>
                <a:gd name="T31" fmla="*/ 1399 h 2019"/>
                <a:gd name="T32" fmla="*/ 2047 w 2396"/>
                <a:gd name="T33" fmla="*/ 1221 h 2019"/>
                <a:gd name="T34" fmla="*/ 2162 w 2396"/>
                <a:gd name="T35" fmla="*/ 1128 h 2019"/>
                <a:gd name="T36" fmla="*/ 2266 w 2396"/>
                <a:gd name="T37" fmla="*/ 1161 h 2019"/>
                <a:gd name="T38" fmla="*/ 2387 w 2396"/>
                <a:gd name="T39" fmla="*/ 981 h 2019"/>
                <a:gd name="T40" fmla="*/ 2280 w 2396"/>
                <a:gd name="T41" fmla="*/ 893 h 2019"/>
                <a:gd name="T42" fmla="*/ 2130 w 2396"/>
                <a:gd name="T43" fmla="*/ 769 h 2019"/>
                <a:gd name="T44" fmla="*/ 1993 w 2396"/>
                <a:gd name="T45" fmla="*/ 720 h 2019"/>
                <a:gd name="T46" fmla="*/ 1933 w 2396"/>
                <a:gd name="T47" fmla="*/ 561 h 2019"/>
                <a:gd name="T48" fmla="*/ 1826 w 2396"/>
                <a:gd name="T49" fmla="*/ 506 h 2019"/>
                <a:gd name="T50" fmla="*/ 1873 w 2396"/>
                <a:gd name="T51" fmla="*/ 396 h 2019"/>
                <a:gd name="T52" fmla="*/ 1762 w 2396"/>
                <a:gd name="T53" fmla="*/ 167 h 2019"/>
                <a:gd name="T54" fmla="*/ 1558 w 2396"/>
                <a:gd name="T55" fmla="*/ 105 h 2019"/>
                <a:gd name="T56" fmla="*/ 1286 w 2396"/>
                <a:gd name="T57" fmla="*/ 95 h 2019"/>
                <a:gd name="T58" fmla="*/ 1126 w 2396"/>
                <a:gd name="T59" fmla="*/ 23 h 2019"/>
                <a:gd name="T60" fmla="*/ 990 w 2396"/>
                <a:gd name="T61" fmla="*/ 183 h 2019"/>
                <a:gd name="T62" fmla="*/ 935 w 2396"/>
                <a:gd name="T63" fmla="*/ 199 h 2019"/>
                <a:gd name="T64" fmla="*/ 779 w 2396"/>
                <a:gd name="T65" fmla="*/ 261 h 2019"/>
                <a:gd name="T66" fmla="*/ 810 w 2396"/>
                <a:gd name="T67" fmla="*/ 437 h 2019"/>
                <a:gd name="T68" fmla="*/ 692 w 2396"/>
                <a:gd name="T69" fmla="*/ 550 h 2019"/>
                <a:gd name="T70" fmla="*/ 560 w 2396"/>
                <a:gd name="T71" fmla="*/ 822 h 2019"/>
                <a:gd name="T72" fmla="*/ 549 w 2396"/>
                <a:gd name="T73" fmla="*/ 844 h 2019"/>
                <a:gd name="T74" fmla="*/ 454 w 2396"/>
                <a:gd name="T75" fmla="*/ 919 h 2019"/>
                <a:gd name="T76" fmla="*/ 370 w 2396"/>
                <a:gd name="T77" fmla="*/ 984 h 2019"/>
                <a:gd name="T78" fmla="*/ 285 w 2396"/>
                <a:gd name="T79" fmla="*/ 1033 h 2019"/>
                <a:gd name="T80" fmla="*/ 59 w 2396"/>
                <a:gd name="T81" fmla="*/ 1016 h 2019"/>
                <a:gd name="T82" fmla="*/ 12 w 2396"/>
                <a:gd name="T83" fmla="*/ 1696 h 2019"/>
                <a:gd name="T84" fmla="*/ 118 w 2396"/>
                <a:gd name="T85" fmla="*/ 1776 h 2019"/>
                <a:gd name="T86" fmla="*/ 126 w 2396"/>
                <a:gd name="T87" fmla="*/ 2019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6" h="2019">
                  <a:moveTo>
                    <a:pt x="149" y="1969"/>
                  </a:moveTo>
                  <a:cubicBezTo>
                    <a:pt x="186" y="1961"/>
                    <a:pt x="207" y="1992"/>
                    <a:pt x="220" y="1994"/>
                  </a:cubicBezTo>
                  <a:cubicBezTo>
                    <a:pt x="263" y="1999"/>
                    <a:pt x="309" y="1872"/>
                    <a:pt x="331" y="1863"/>
                  </a:cubicBezTo>
                  <a:cubicBezTo>
                    <a:pt x="355" y="1852"/>
                    <a:pt x="392" y="1863"/>
                    <a:pt x="418" y="1858"/>
                  </a:cubicBezTo>
                  <a:cubicBezTo>
                    <a:pt x="456" y="1849"/>
                    <a:pt x="494" y="1820"/>
                    <a:pt x="533" y="1816"/>
                  </a:cubicBezTo>
                  <a:cubicBezTo>
                    <a:pt x="563" y="1812"/>
                    <a:pt x="598" y="1829"/>
                    <a:pt x="629" y="1830"/>
                  </a:cubicBezTo>
                  <a:cubicBezTo>
                    <a:pt x="672" y="1832"/>
                    <a:pt x="731" y="1809"/>
                    <a:pt x="772" y="1820"/>
                  </a:cubicBezTo>
                  <a:cubicBezTo>
                    <a:pt x="781" y="1822"/>
                    <a:pt x="783" y="1836"/>
                    <a:pt x="791" y="1839"/>
                  </a:cubicBezTo>
                  <a:cubicBezTo>
                    <a:pt x="806" y="1846"/>
                    <a:pt x="974" y="1870"/>
                    <a:pt x="995" y="1871"/>
                  </a:cubicBezTo>
                  <a:cubicBezTo>
                    <a:pt x="1012" y="1872"/>
                    <a:pt x="1029" y="1859"/>
                    <a:pt x="1046" y="1860"/>
                  </a:cubicBezTo>
                  <a:cubicBezTo>
                    <a:pt x="1084" y="1862"/>
                    <a:pt x="1052" y="1883"/>
                    <a:pt x="1067" y="1900"/>
                  </a:cubicBezTo>
                  <a:cubicBezTo>
                    <a:pt x="1073" y="1906"/>
                    <a:pt x="1088" y="1891"/>
                    <a:pt x="1093" y="1897"/>
                  </a:cubicBezTo>
                  <a:cubicBezTo>
                    <a:pt x="1099" y="1905"/>
                    <a:pt x="1080" y="1919"/>
                    <a:pt x="1087" y="1926"/>
                  </a:cubicBezTo>
                  <a:cubicBezTo>
                    <a:pt x="1104" y="1942"/>
                    <a:pt x="1140" y="1908"/>
                    <a:pt x="1151" y="1906"/>
                  </a:cubicBezTo>
                  <a:cubicBezTo>
                    <a:pt x="1240" y="1890"/>
                    <a:pt x="1191" y="1950"/>
                    <a:pt x="1200" y="1957"/>
                  </a:cubicBezTo>
                  <a:cubicBezTo>
                    <a:pt x="1219" y="1969"/>
                    <a:pt x="1219" y="1969"/>
                    <a:pt x="1219" y="1969"/>
                  </a:cubicBezTo>
                  <a:cubicBezTo>
                    <a:pt x="1242" y="1958"/>
                    <a:pt x="1219" y="1909"/>
                    <a:pt x="1243" y="1904"/>
                  </a:cubicBezTo>
                  <a:cubicBezTo>
                    <a:pt x="1262" y="1900"/>
                    <a:pt x="1282" y="1934"/>
                    <a:pt x="1306" y="1919"/>
                  </a:cubicBezTo>
                  <a:cubicBezTo>
                    <a:pt x="1311" y="1916"/>
                    <a:pt x="1338" y="1867"/>
                    <a:pt x="1345" y="1873"/>
                  </a:cubicBezTo>
                  <a:cubicBezTo>
                    <a:pt x="1351" y="1877"/>
                    <a:pt x="1357" y="1927"/>
                    <a:pt x="1377" y="1926"/>
                  </a:cubicBezTo>
                  <a:cubicBezTo>
                    <a:pt x="1398" y="1924"/>
                    <a:pt x="1411" y="1883"/>
                    <a:pt x="1441" y="1905"/>
                  </a:cubicBezTo>
                  <a:cubicBezTo>
                    <a:pt x="1459" y="1917"/>
                    <a:pt x="1448" y="1946"/>
                    <a:pt x="1471" y="1958"/>
                  </a:cubicBezTo>
                  <a:cubicBezTo>
                    <a:pt x="1476" y="1960"/>
                    <a:pt x="1486" y="1968"/>
                    <a:pt x="1487" y="1963"/>
                  </a:cubicBezTo>
                  <a:cubicBezTo>
                    <a:pt x="1487" y="1962"/>
                    <a:pt x="1484" y="1935"/>
                    <a:pt x="1484" y="1935"/>
                  </a:cubicBezTo>
                  <a:cubicBezTo>
                    <a:pt x="1489" y="1911"/>
                    <a:pt x="1552" y="1846"/>
                    <a:pt x="1581" y="1861"/>
                  </a:cubicBezTo>
                  <a:cubicBezTo>
                    <a:pt x="1614" y="1878"/>
                    <a:pt x="1608" y="1960"/>
                    <a:pt x="1642" y="1966"/>
                  </a:cubicBezTo>
                  <a:cubicBezTo>
                    <a:pt x="1670" y="1972"/>
                    <a:pt x="1687" y="1902"/>
                    <a:pt x="1722" y="1901"/>
                  </a:cubicBezTo>
                  <a:cubicBezTo>
                    <a:pt x="1737" y="1900"/>
                    <a:pt x="1755" y="1925"/>
                    <a:pt x="1769" y="1923"/>
                  </a:cubicBezTo>
                  <a:cubicBezTo>
                    <a:pt x="1798" y="1918"/>
                    <a:pt x="1816" y="1883"/>
                    <a:pt x="1854" y="1891"/>
                  </a:cubicBezTo>
                  <a:cubicBezTo>
                    <a:pt x="1896" y="1901"/>
                    <a:pt x="1913" y="1984"/>
                    <a:pt x="1962" y="1975"/>
                  </a:cubicBezTo>
                  <a:cubicBezTo>
                    <a:pt x="1977" y="1950"/>
                    <a:pt x="1977" y="1950"/>
                    <a:pt x="1977" y="1950"/>
                  </a:cubicBezTo>
                  <a:cubicBezTo>
                    <a:pt x="1994" y="1919"/>
                    <a:pt x="1949" y="1873"/>
                    <a:pt x="1936" y="1846"/>
                  </a:cubicBezTo>
                  <a:cubicBezTo>
                    <a:pt x="1926" y="1825"/>
                    <a:pt x="1953" y="1799"/>
                    <a:pt x="1958" y="1780"/>
                  </a:cubicBezTo>
                  <a:cubicBezTo>
                    <a:pt x="1960" y="1747"/>
                    <a:pt x="1960" y="1747"/>
                    <a:pt x="1960" y="1747"/>
                  </a:cubicBezTo>
                  <a:cubicBezTo>
                    <a:pt x="1960" y="1741"/>
                    <a:pt x="1959" y="1735"/>
                    <a:pt x="1960" y="1730"/>
                  </a:cubicBezTo>
                  <a:cubicBezTo>
                    <a:pt x="1968" y="1709"/>
                    <a:pt x="2032" y="1645"/>
                    <a:pt x="2032" y="1644"/>
                  </a:cubicBezTo>
                  <a:cubicBezTo>
                    <a:pt x="2032" y="1611"/>
                    <a:pt x="2003" y="1647"/>
                    <a:pt x="2025" y="1623"/>
                  </a:cubicBezTo>
                  <a:cubicBezTo>
                    <a:pt x="2027" y="1621"/>
                    <a:pt x="2029" y="1616"/>
                    <a:pt x="2033" y="1615"/>
                  </a:cubicBezTo>
                  <a:cubicBezTo>
                    <a:pt x="2038" y="1614"/>
                    <a:pt x="2044" y="1616"/>
                    <a:pt x="2049" y="1617"/>
                  </a:cubicBezTo>
                  <a:cubicBezTo>
                    <a:pt x="2060" y="1617"/>
                    <a:pt x="2071" y="1618"/>
                    <a:pt x="2082" y="1619"/>
                  </a:cubicBezTo>
                  <a:cubicBezTo>
                    <a:pt x="2088" y="1619"/>
                    <a:pt x="2094" y="1623"/>
                    <a:pt x="2099" y="1620"/>
                  </a:cubicBezTo>
                  <a:cubicBezTo>
                    <a:pt x="2099" y="1620"/>
                    <a:pt x="2124" y="1589"/>
                    <a:pt x="2125" y="1588"/>
                  </a:cubicBezTo>
                  <a:cubicBezTo>
                    <a:pt x="2148" y="1575"/>
                    <a:pt x="2206" y="1582"/>
                    <a:pt x="2233" y="1580"/>
                  </a:cubicBezTo>
                  <a:cubicBezTo>
                    <a:pt x="2229" y="1552"/>
                    <a:pt x="2229" y="1552"/>
                    <a:pt x="2229" y="1552"/>
                  </a:cubicBezTo>
                  <a:cubicBezTo>
                    <a:pt x="2216" y="1532"/>
                    <a:pt x="2178" y="1520"/>
                    <a:pt x="2169" y="1498"/>
                  </a:cubicBezTo>
                  <a:cubicBezTo>
                    <a:pt x="2166" y="1490"/>
                    <a:pt x="2179" y="1484"/>
                    <a:pt x="2178" y="1476"/>
                  </a:cubicBezTo>
                  <a:cubicBezTo>
                    <a:pt x="2177" y="1457"/>
                    <a:pt x="2150" y="1434"/>
                    <a:pt x="2152" y="1416"/>
                  </a:cubicBezTo>
                  <a:cubicBezTo>
                    <a:pt x="2152" y="1416"/>
                    <a:pt x="2172" y="1400"/>
                    <a:pt x="2172" y="1399"/>
                  </a:cubicBezTo>
                  <a:cubicBezTo>
                    <a:pt x="2171" y="1385"/>
                    <a:pt x="2122" y="1363"/>
                    <a:pt x="2125" y="1343"/>
                  </a:cubicBezTo>
                  <a:cubicBezTo>
                    <a:pt x="2126" y="1334"/>
                    <a:pt x="2144" y="1335"/>
                    <a:pt x="2148" y="1326"/>
                  </a:cubicBezTo>
                  <a:cubicBezTo>
                    <a:pt x="2158" y="1302"/>
                    <a:pt x="2051" y="1242"/>
                    <a:pt x="2047" y="1221"/>
                  </a:cubicBezTo>
                  <a:cubicBezTo>
                    <a:pt x="2045" y="1211"/>
                    <a:pt x="2068" y="1187"/>
                    <a:pt x="2070" y="1176"/>
                  </a:cubicBezTo>
                  <a:cubicBezTo>
                    <a:pt x="2073" y="1165"/>
                    <a:pt x="2067" y="1152"/>
                    <a:pt x="2070" y="1141"/>
                  </a:cubicBezTo>
                  <a:cubicBezTo>
                    <a:pt x="2073" y="1130"/>
                    <a:pt x="2152" y="1122"/>
                    <a:pt x="2162" y="1128"/>
                  </a:cubicBezTo>
                  <a:cubicBezTo>
                    <a:pt x="2172" y="1134"/>
                    <a:pt x="2169" y="1154"/>
                    <a:pt x="2180" y="1160"/>
                  </a:cubicBezTo>
                  <a:cubicBezTo>
                    <a:pt x="2184" y="1163"/>
                    <a:pt x="2191" y="1160"/>
                    <a:pt x="2197" y="1160"/>
                  </a:cubicBezTo>
                  <a:cubicBezTo>
                    <a:pt x="2215" y="1161"/>
                    <a:pt x="2249" y="1168"/>
                    <a:pt x="2266" y="1161"/>
                  </a:cubicBezTo>
                  <a:cubicBezTo>
                    <a:pt x="2316" y="1142"/>
                    <a:pt x="2320" y="1078"/>
                    <a:pt x="2347" y="1052"/>
                  </a:cubicBezTo>
                  <a:cubicBezTo>
                    <a:pt x="2357" y="1044"/>
                    <a:pt x="2389" y="1040"/>
                    <a:pt x="2395" y="1029"/>
                  </a:cubicBezTo>
                  <a:cubicBezTo>
                    <a:pt x="2396" y="1026"/>
                    <a:pt x="2390" y="984"/>
                    <a:pt x="2387" y="981"/>
                  </a:cubicBezTo>
                  <a:cubicBezTo>
                    <a:pt x="2373" y="967"/>
                    <a:pt x="2337" y="968"/>
                    <a:pt x="2320" y="957"/>
                  </a:cubicBezTo>
                  <a:cubicBezTo>
                    <a:pt x="2276" y="930"/>
                    <a:pt x="2338" y="894"/>
                    <a:pt x="2299" y="883"/>
                  </a:cubicBezTo>
                  <a:cubicBezTo>
                    <a:pt x="2294" y="882"/>
                    <a:pt x="2285" y="895"/>
                    <a:pt x="2280" y="893"/>
                  </a:cubicBezTo>
                  <a:cubicBezTo>
                    <a:pt x="2280" y="893"/>
                    <a:pt x="2251" y="870"/>
                    <a:pt x="2251" y="870"/>
                  </a:cubicBezTo>
                  <a:cubicBezTo>
                    <a:pt x="2220" y="859"/>
                    <a:pt x="2169" y="891"/>
                    <a:pt x="2141" y="879"/>
                  </a:cubicBezTo>
                  <a:cubicBezTo>
                    <a:pt x="2107" y="864"/>
                    <a:pt x="2161" y="779"/>
                    <a:pt x="2130" y="769"/>
                  </a:cubicBezTo>
                  <a:cubicBezTo>
                    <a:pt x="2126" y="768"/>
                    <a:pt x="2124" y="778"/>
                    <a:pt x="2119" y="778"/>
                  </a:cubicBezTo>
                  <a:cubicBezTo>
                    <a:pt x="2107" y="759"/>
                    <a:pt x="2107" y="759"/>
                    <a:pt x="2107" y="759"/>
                  </a:cubicBezTo>
                  <a:cubicBezTo>
                    <a:pt x="2076" y="741"/>
                    <a:pt x="2020" y="749"/>
                    <a:pt x="1993" y="720"/>
                  </a:cubicBezTo>
                  <a:cubicBezTo>
                    <a:pt x="1973" y="698"/>
                    <a:pt x="1973" y="658"/>
                    <a:pt x="1956" y="634"/>
                  </a:cubicBezTo>
                  <a:cubicBezTo>
                    <a:pt x="1947" y="623"/>
                    <a:pt x="1927" y="627"/>
                    <a:pt x="1916" y="619"/>
                  </a:cubicBezTo>
                  <a:cubicBezTo>
                    <a:pt x="1907" y="612"/>
                    <a:pt x="1943" y="565"/>
                    <a:pt x="1933" y="561"/>
                  </a:cubicBezTo>
                  <a:cubicBezTo>
                    <a:pt x="1933" y="561"/>
                    <a:pt x="1891" y="560"/>
                    <a:pt x="1891" y="560"/>
                  </a:cubicBezTo>
                  <a:cubicBezTo>
                    <a:pt x="1886" y="555"/>
                    <a:pt x="1892" y="545"/>
                    <a:pt x="1888" y="539"/>
                  </a:cubicBezTo>
                  <a:cubicBezTo>
                    <a:pt x="1877" y="522"/>
                    <a:pt x="1839" y="523"/>
                    <a:pt x="1826" y="506"/>
                  </a:cubicBezTo>
                  <a:cubicBezTo>
                    <a:pt x="1810" y="486"/>
                    <a:pt x="1856" y="435"/>
                    <a:pt x="1857" y="433"/>
                  </a:cubicBezTo>
                  <a:cubicBezTo>
                    <a:pt x="1867" y="413"/>
                    <a:pt x="1827" y="409"/>
                    <a:pt x="1858" y="405"/>
                  </a:cubicBezTo>
                  <a:cubicBezTo>
                    <a:pt x="1861" y="404"/>
                    <a:pt x="1876" y="406"/>
                    <a:pt x="1873" y="396"/>
                  </a:cubicBezTo>
                  <a:cubicBezTo>
                    <a:pt x="1863" y="360"/>
                    <a:pt x="1823" y="336"/>
                    <a:pt x="1807" y="308"/>
                  </a:cubicBezTo>
                  <a:cubicBezTo>
                    <a:pt x="1801" y="296"/>
                    <a:pt x="1844" y="216"/>
                    <a:pt x="1818" y="174"/>
                  </a:cubicBezTo>
                  <a:cubicBezTo>
                    <a:pt x="1810" y="162"/>
                    <a:pt x="1778" y="180"/>
                    <a:pt x="1762" y="167"/>
                  </a:cubicBezTo>
                  <a:cubicBezTo>
                    <a:pt x="1732" y="143"/>
                    <a:pt x="1680" y="82"/>
                    <a:pt x="1636" y="88"/>
                  </a:cubicBezTo>
                  <a:cubicBezTo>
                    <a:pt x="1627" y="89"/>
                    <a:pt x="1623" y="102"/>
                    <a:pt x="1614" y="104"/>
                  </a:cubicBezTo>
                  <a:cubicBezTo>
                    <a:pt x="1600" y="108"/>
                    <a:pt x="1571" y="94"/>
                    <a:pt x="1558" y="105"/>
                  </a:cubicBezTo>
                  <a:cubicBezTo>
                    <a:pt x="1537" y="121"/>
                    <a:pt x="1486" y="184"/>
                    <a:pt x="1474" y="184"/>
                  </a:cubicBezTo>
                  <a:cubicBezTo>
                    <a:pt x="1411" y="183"/>
                    <a:pt x="1447" y="81"/>
                    <a:pt x="1441" y="77"/>
                  </a:cubicBezTo>
                  <a:cubicBezTo>
                    <a:pt x="1351" y="19"/>
                    <a:pt x="1335" y="86"/>
                    <a:pt x="1286" y="95"/>
                  </a:cubicBezTo>
                  <a:cubicBezTo>
                    <a:pt x="1265" y="99"/>
                    <a:pt x="1261" y="53"/>
                    <a:pt x="1249" y="44"/>
                  </a:cubicBezTo>
                  <a:cubicBezTo>
                    <a:pt x="1191" y="0"/>
                    <a:pt x="1198" y="104"/>
                    <a:pt x="1131" y="29"/>
                  </a:cubicBezTo>
                  <a:cubicBezTo>
                    <a:pt x="1126" y="23"/>
                    <a:pt x="1126" y="23"/>
                    <a:pt x="1126" y="23"/>
                  </a:cubicBezTo>
                  <a:cubicBezTo>
                    <a:pt x="1105" y="47"/>
                    <a:pt x="1066" y="60"/>
                    <a:pt x="1049" y="85"/>
                  </a:cubicBezTo>
                  <a:cubicBezTo>
                    <a:pt x="1037" y="102"/>
                    <a:pt x="1011" y="184"/>
                    <a:pt x="1010" y="185"/>
                  </a:cubicBezTo>
                  <a:cubicBezTo>
                    <a:pt x="1004" y="189"/>
                    <a:pt x="996" y="183"/>
                    <a:pt x="990" y="183"/>
                  </a:cubicBezTo>
                  <a:cubicBezTo>
                    <a:pt x="983" y="182"/>
                    <a:pt x="976" y="181"/>
                    <a:pt x="969" y="180"/>
                  </a:cubicBezTo>
                  <a:cubicBezTo>
                    <a:pt x="962" y="179"/>
                    <a:pt x="955" y="175"/>
                    <a:pt x="949" y="177"/>
                  </a:cubicBezTo>
                  <a:cubicBezTo>
                    <a:pt x="949" y="177"/>
                    <a:pt x="935" y="199"/>
                    <a:pt x="935" y="199"/>
                  </a:cubicBezTo>
                  <a:cubicBezTo>
                    <a:pt x="925" y="201"/>
                    <a:pt x="910" y="176"/>
                    <a:pt x="900" y="175"/>
                  </a:cubicBezTo>
                  <a:cubicBezTo>
                    <a:pt x="853" y="170"/>
                    <a:pt x="837" y="253"/>
                    <a:pt x="779" y="259"/>
                  </a:cubicBezTo>
                  <a:cubicBezTo>
                    <a:pt x="779" y="261"/>
                    <a:pt x="779" y="261"/>
                    <a:pt x="779" y="261"/>
                  </a:cubicBezTo>
                  <a:cubicBezTo>
                    <a:pt x="790" y="311"/>
                    <a:pt x="752" y="345"/>
                    <a:pt x="749" y="394"/>
                  </a:cubicBezTo>
                  <a:cubicBezTo>
                    <a:pt x="748" y="411"/>
                    <a:pt x="853" y="387"/>
                    <a:pt x="837" y="421"/>
                  </a:cubicBezTo>
                  <a:cubicBezTo>
                    <a:pt x="837" y="421"/>
                    <a:pt x="810" y="437"/>
                    <a:pt x="810" y="437"/>
                  </a:cubicBezTo>
                  <a:cubicBezTo>
                    <a:pt x="804" y="445"/>
                    <a:pt x="809" y="474"/>
                    <a:pt x="801" y="479"/>
                  </a:cubicBezTo>
                  <a:cubicBezTo>
                    <a:pt x="782" y="493"/>
                    <a:pt x="733" y="465"/>
                    <a:pt x="715" y="479"/>
                  </a:cubicBezTo>
                  <a:cubicBezTo>
                    <a:pt x="699" y="492"/>
                    <a:pt x="706" y="535"/>
                    <a:pt x="692" y="550"/>
                  </a:cubicBezTo>
                  <a:cubicBezTo>
                    <a:pt x="658" y="587"/>
                    <a:pt x="635" y="547"/>
                    <a:pt x="592" y="633"/>
                  </a:cubicBezTo>
                  <a:cubicBezTo>
                    <a:pt x="582" y="653"/>
                    <a:pt x="609" y="699"/>
                    <a:pt x="606" y="722"/>
                  </a:cubicBezTo>
                  <a:cubicBezTo>
                    <a:pt x="602" y="754"/>
                    <a:pt x="554" y="779"/>
                    <a:pt x="560" y="822"/>
                  </a:cubicBezTo>
                  <a:cubicBezTo>
                    <a:pt x="560" y="829"/>
                    <a:pt x="657" y="836"/>
                    <a:pt x="623" y="894"/>
                  </a:cubicBezTo>
                  <a:cubicBezTo>
                    <a:pt x="620" y="898"/>
                    <a:pt x="613" y="899"/>
                    <a:pt x="609" y="902"/>
                  </a:cubicBezTo>
                  <a:cubicBezTo>
                    <a:pt x="527" y="948"/>
                    <a:pt x="583" y="861"/>
                    <a:pt x="549" y="844"/>
                  </a:cubicBezTo>
                  <a:cubicBezTo>
                    <a:pt x="536" y="837"/>
                    <a:pt x="525" y="859"/>
                    <a:pt x="510" y="860"/>
                  </a:cubicBezTo>
                  <a:cubicBezTo>
                    <a:pt x="499" y="861"/>
                    <a:pt x="486" y="855"/>
                    <a:pt x="479" y="862"/>
                  </a:cubicBezTo>
                  <a:cubicBezTo>
                    <a:pt x="465" y="876"/>
                    <a:pt x="479" y="906"/>
                    <a:pt x="454" y="919"/>
                  </a:cubicBezTo>
                  <a:cubicBezTo>
                    <a:pt x="438" y="927"/>
                    <a:pt x="391" y="918"/>
                    <a:pt x="380" y="931"/>
                  </a:cubicBezTo>
                  <a:cubicBezTo>
                    <a:pt x="372" y="939"/>
                    <a:pt x="404" y="975"/>
                    <a:pt x="387" y="985"/>
                  </a:cubicBezTo>
                  <a:cubicBezTo>
                    <a:pt x="382" y="988"/>
                    <a:pt x="376" y="985"/>
                    <a:pt x="370" y="984"/>
                  </a:cubicBezTo>
                  <a:cubicBezTo>
                    <a:pt x="365" y="984"/>
                    <a:pt x="359" y="983"/>
                    <a:pt x="354" y="983"/>
                  </a:cubicBezTo>
                  <a:cubicBezTo>
                    <a:pt x="348" y="982"/>
                    <a:pt x="342" y="979"/>
                    <a:pt x="337" y="981"/>
                  </a:cubicBezTo>
                  <a:cubicBezTo>
                    <a:pt x="316" y="989"/>
                    <a:pt x="306" y="1025"/>
                    <a:pt x="285" y="1033"/>
                  </a:cubicBezTo>
                  <a:cubicBezTo>
                    <a:pt x="256" y="1044"/>
                    <a:pt x="244" y="995"/>
                    <a:pt x="221" y="1002"/>
                  </a:cubicBezTo>
                  <a:cubicBezTo>
                    <a:pt x="215" y="1003"/>
                    <a:pt x="215" y="1013"/>
                    <a:pt x="209" y="1016"/>
                  </a:cubicBezTo>
                  <a:cubicBezTo>
                    <a:pt x="189" y="1026"/>
                    <a:pt x="77" y="1032"/>
                    <a:pt x="59" y="1016"/>
                  </a:cubicBezTo>
                  <a:cubicBezTo>
                    <a:pt x="81" y="1129"/>
                    <a:pt x="224" y="1432"/>
                    <a:pt x="192" y="1522"/>
                  </a:cubicBezTo>
                  <a:cubicBezTo>
                    <a:pt x="182" y="1550"/>
                    <a:pt x="124" y="1566"/>
                    <a:pt x="101" y="1582"/>
                  </a:cubicBezTo>
                  <a:cubicBezTo>
                    <a:pt x="57" y="1612"/>
                    <a:pt x="37" y="1650"/>
                    <a:pt x="12" y="1696"/>
                  </a:cubicBezTo>
                  <a:cubicBezTo>
                    <a:pt x="5" y="1707"/>
                    <a:pt x="0" y="1729"/>
                    <a:pt x="17" y="1738"/>
                  </a:cubicBezTo>
                  <a:cubicBezTo>
                    <a:pt x="38" y="1731"/>
                    <a:pt x="38" y="1731"/>
                    <a:pt x="38" y="1731"/>
                  </a:cubicBezTo>
                  <a:cubicBezTo>
                    <a:pt x="52" y="1734"/>
                    <a:pt x="108" y="1765"/>
                    <a:pt x="118" y="1776"/>
                  </a:cubicBezTo>
                  <a:cubicBezTo>
                    <a:pt x="135" y="1793"/>
                    <a:pt x="139" y="1885"/>
                    <a:pt x="133" y="1907"/>
                  </a:cubicBezTo>
                  <a:cubicBezTo>
                    <a:pt x="124" y="1935"/>
                    <a:pt x="99" y="1953"/>
                    <a:pt x="110" y="1992"/>
                  </a:cubicBezTo>
                  <a:cubicBezTo>
                    <a:pt x="113" y="2001"/>
                    <a:pt x="119" y="2010"/>
                    <a:pt x="126" y="2019"/>
                  </a:cubicBezTo>
                  <a:cubicBezTo>
                    <a:pt x="129" y="2019"/>
                    <a:pt x="129" y="2019"/>
                    <a:pt x="129" y="2019"/>
                  </a:cubicBezTo>
                  <a:cubicBezTo>
                    <a:pt x="158" y="2017"/>
                    <a:pt x="106" y="1978"/>
                    <a:pt x="149" y="196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26038" y="2222500"/>
              <a:ext cx="638175" cy="538163"/>
            </a:xfrm>
            <a:custGeom>
              <a:avLst/>
              <a:gdLst>
                <a:gd name="T0" fmla="*/ 331 w 2396"/>
                <a:gd name="T1" fmla="*/ 1863 h 2019"/>
                <a:gd name="T2" fmla="*/ 629 w 2396"/>
                <a:gd name="T3" fmla="*/ 1830 h 2019"/>
                <a:gd name="T4" fmla="*/ 995 w 2396"/>
                <a:gd name="T5" fmla="*/ 1871 h 2019"/>
                <a:gd name="T6" fmla="*/ 1093 w 2396"/>
                <a:gd name="T7" fmla="*/ 1897 h 2019"/>
                <a:gd name="T8" fmla="*/ 1200 w 2396"/>
                <a:gd name="T9" fmla="*/ 1957 h 2019"/>
                <a:gd name="T10" fmla="*/ 1306 w 2396"/>
                <a:gd name="T11" fmla="*/ 1919 h 2019"/>
                <a:gd name="T12" fmla="*/ 1441 w 2396"/>
                <a:gd name="T13" fmla="*/ 1905 h 2019"/>
                <a:gd name="T14" fmla="*/ 1484 w 2396"/>
                <a:gd name="T15" fmla="*/ 1935 h 2019"/>
                <a:gd name="T16" fmla="*/ 1722 w 2396"/>
                <a:gd name="T17" fmla="*/ 1901 h 2019"/>
                <a:gd name="T18" fmla="*/ 1962 w 2396"/>
                <a:gd name="T19" fmla="*/ 1975 h 2019"/>
                <a:gd name="T20" fmla="*/ 1958 w 2396"/>
                <a:gd name="T21" fmla="*/ 1780 h 2019"/>
                <a:gd name="T22" fmla="*/ 2032 w 2396"/>
                <a:gd name="T23" fmla="*/ 1644 h 2019"/>
                <a:gd name="T24" fmla="*/ 2049 w 2396"/>
                <a:gd name="T25" fmla="*/ 1617 h 2019"/>
                <a:gd name="T26" fmla="*/ 2125 w 2396"/>
                <a:gd name="T27" fmla="*/ 1588 h 2019"/>
                <a:gd name="T28" fmla="*/ 2169 w 2396"/>
                <a:gd name="T29" fmla="*/ 1498 h 2019"/>
                <a:gd name="T30" fmla="*/ 2172 w 2396"/>
                <a:gd name="T31" fmla="*/ 1399 h 2019"/>
                <a:gd name="T32" fmla="*/ 2047 w 2396"/>
                <a:gd name="T33" fmla="*/ 1221 h 2019"/>
                <a:gd name="T34" fmla="*/ 2162 w 2396"/>
                <a:gd name="T35" fmla="*/ 1128 h 2019"/>
                <a:gd name="T36" fmla="*/ 2266 w 2396"/>
                <a:gd name="T37" fmla="*/ 1161 h 2019"/>
                <a:gd name="T38" fmla="*/ 2387 w 2396"/>
                <a:gd name="T39" fmla="*/ 981 h 2019"/>
                <a:gd name="T40" fmla="*/ 2280 w 2396"/>
                <a:gd name="T41" fmla="*/ 893 h 2019"/>
                <a:gd name="T42" fmla="*/ 2130 w 2396"/>
                <a:gd name="T43" fmla="*/ 769 h 2019"/>
                <a:gd name="T44" fmla="*/ 1993 w 2396"/>
                <a:gd name="T45" fmla="*/ 720 h 2019"/>
                <a:gd name="T46" fmla="*/ 1933 w 2396"/>
                <a:gd name="T47" fmla="*/ 561 h 2019"/>
                <a:gd name="T48" fmla="*/ 1826 w 2396"/>
                <a:gd name="T49" fmla="*/ 506 h 2019"/>
                <a:gd name="T50" fmla="*/ 1873 w 2396"/>
                <a:gd name="T51" fmla="*/ 396 h 2019"/>
                <a:gd name="T52" fmla="*/ 1762 w 2396"/>
                <a:gd name="T53" fmla="*/ 167 h 2019"/>
                <a:gd name="T54" fmla="*/ 1558 w 2396"/>
                <a:gd name="T55" fmla="*/ 105 h 2019"/>
                <a:gd name="T56" fmla="*/ 1286 w 2396"/>
                <a:gd name="T57" fmla="*/ 95 h 2019"/>
                <a:gd name="T58" fmla="*/ 1126 w 2396"/>
                <a:gd name="T59" fmla="*/ 23 h 2019"/>
                <a:gd name="T60" fmla="*/ 990 w 2396"/>
                <a:gd name="T61" fmla="*/ 183 h 2019"/>
                <a:gd name="T62" fmla="*/ 935 w 2396"/>
                <a:gd name="T63" fmla="*/ 199 h 2019"/>
                <a:gd name="T64" fmla="*/ 779 w 2396"/>
                <a:gd name="T65" fmla="*/ 261 h 2019"/>
                <a:gd name="T66" fmla="*/ 810 w 2396"/>
                <a:gd name="T67" fmla="*/ 437 h 2019"/>
                <a:gd name="T68" fmla="*/ 692 w 2396"/>
                <a:gd name="T69" fmla="*/ 550 h 2019"/>
                <a:gd name="T70" fmla="*/ 560 w 2396"/>
                <a:gd name="T71" fmla="*/ 822 h 2019"/>
                <a:gd name="T72" fmla="*/ 549 w 2396"/>
                <a:gd name="T73" fmla="*/ 844 h 2019"/>
                <a:gd name="T74" fmla="*/ 454 w 2396"/>
                <a:gd name="T75" fmla="*/ 919 h 2019"/>
                <a:gd name="T76" fmla="*/ 370 w 2396"/>
                <a:gd name="T77" fmla="*/ 984 h 2019"/>
                <a:gd name="T78" fmla="*/ 285 w 2396"/>
                <a:gd name="T79" fmla="*/ 1033 h 2019"/>
                <a:gd name="T80" fmla="*/ 59 w 2396"/>
                <a:gd name="T81" fmla="*/ 1016 h 2019"/>
                <a:gd name="T82" fmla="*/ 12 w 2396"/>
                <a:gd name="T83" fmla="*/ 1696 h 2019"/>
                <a:gd name="T84" fmla="*/ 118 w 2396"/>
                <a:gd name="T85" fmla="*/ 1776 h 2019"/>
                <a:gd name="T86" fmla="*/ 126 w 2396"/>
                <a:gd name="T87" fmla="*/ 2019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6" h="2019">
                  <a:moveTo>
                    <a:pt x="149" y="1969"/>
                  </a:moveTo>
                  <a:cubicBezTo>
                    <a:pt x="186" y="1961"/>
                    <a:pt x="207" y="1992"/>
                    <a:pt x="220" y="1994"/>
                  </a:cubicBezTo>
                  <a:cubicBezTo>
                    <a:pt x="263" y="1999"/>
                    <a:pt x="309" y="1872"/>
                    <a:pt x="331" y="1863"/>
                  </a:cubicBezTo>
                  <a:cubicBezTo>
                    <a:pt x="355" y="1852"/>
                    <a:pt x="392" y="1863"/>
                    <a:pt x="418" y="1858"/>
                  </a:cubicBezTo>
                  <a:cubicBezTo>
                    <a:pt x="456" y="1849"/>
                    <a:pt x="494" y="1820"/>
                    <a:pt x="533" y="1816"/>
                  </a:cubicBezTo>
                  <a:cubicBezTo>
                    <a:pt x="563" y="1812"/>
                    <a:pt x="598" y="1829"/>
                    <a:pt x="629" y="1830"/>
                  </a:cubicBezTo>
                  <a:cubicBezTo>
                    <a:pt x="672" y="1832"/>
                    <a:pt x="731" y="1809"/>
                    <a:pt x="772" y="1820"/>
                  </a:cubicBezTo>
                  <a:cubicBezTo>
                    <a:pt x="781" y="1822"/>
                    <a:pt x="783" y="1836"/>
                    <a:pt x="791" y="1839"/>
                  </a:cubicBezTo>
                  <a:cubicBezTo>
                    <a:pt x="806" y="1846"/>
                    <a:pt x="974" y="1870"/>
                    <a:pt x="995" y="1871"/>
                  </a:cubicBezTo>
                  <a:cubicBezTo>
                    <a:pt x="1012" y="1872"/>
                    <a:pt x="1029" y="1859"/>
                    <a:pt x="1046" y="1860"/>
                  </a:cubicBezTo>
                  <a:cubicBezTo>
                    <a:pt x="1084" y="1862"/>
                    <a:pt x="1052" y="1883"/>
                    <a:pt x="1067" y="1900"/>
                  </a:cubicBezTo>
                  <a:cubicBezTo>
                    <a:pt x="1073" y="1906"/>
                    <a:pt x="1088" y="1891"/>
                    <a:pt x="1093" y="1897"/>
                  </a:cubicBezTo>
                  <a:cubicBezTo>
                    <a:pt x="1099" y="1905"/>
                    <a:pt x="1080" y="1919"/>
                    <a:pt x="1087" y="1926"/>
                  </a:cubicBezTo>
                  <a:cubicBezTo>
                    <a:pt x="1104" y="1942"/>
                    <a:pt x="1140" y="1908"/>
                    <a:pt x="1151" y="1906"/>
                  </a:cubicBezTo>
                  <a:cubicBezTo>
                    <a:pt x="1240" y="1890"/>
                    <a:pt x="1191" y="1950"/>
                    <a:pt x="1200" y="1957"/>
                  </a:cubicBezTo>
                  <a:cubicBezTo>
                    <a:pt x="1219" y="1969"/>
                    <a:pt x="1219" y="1969"/>
                    <a:pt x="1219" y="1969"/>
                  </a:cubicBezTo>
                  <a:cubicBezTo>
                    <a:pt x="1242" y="1958"/>
                    <a:pt x="1219" y="1909"/>
                    <a:pt x="1243" y="1904"/>
                  </a:cubicBezTo>
                  <a:cubicBezTo>
                    <a:pt x="1262" y="1900"/>
                    <a:pt x="1282" y="1934"/>
                    <a:pt x="1306" y="1919"/>
                  </a:cubicBezTo>
                  <a:cubicBezTo>
                    <a:pt x="1311" y="1916"/>
                    <a:pt x="1338" y="1867"/>
                    <a:pt x="1345" y="1873"/>
                  </a:cubicBezTo>
                  <a:cubicBezTo>
                    <a:pt x="1351" y="1877"/>
                    <a:pt x="1357" y="1927"/>
                    <a:pt x="1377" y="1926"/>
                  </a:cubicBezTo>
                  <a:cubicBezTo>
                    <a:pt x="1398" y="1924"/>
                    <a:pt x="1411" y="1883"/>
                    <a:pt x="1441" y="1905"/>
                  </a:cubicBezTo>
                  <a:cubicBezTo>
                    <a:pt x="1459" y="1917"/>
                    <a:pt x="1448" y="1946"/>
                    <a:pt x="1471" y="1958"/>
                  </a:cubicBezTo>
                  <a:cubicBezTo>
                    <a:pt x="1476" y="1960"/>
                    <a:pt x="1486" y="1968"/>
                    <a:pt x="1487" y="1963"/>
                  </a:cubicBezTo>
                  <a:cubicBezTo>
                    <a:pt x="1487" y="1962"/>
                    <a:pt x="1484" y="1935"/>
                    <a:pt x="1484" y="1935"/>
                  </a:cubicBezTo>
                  <a:cubicBezTo>
                    <a:pt x="1489" y="1911"/>
                    <a:pt x="1552" y="1846"/>
                    <a:pt x="1581" y="1861"/>
                  </a:cubicBezTo>
                  <a:cubicBezTo>
                    <a:pt x="1614" y="1878"/>
                    <a:pt x="1608" y="1960"/>
                    <a:pt x="1642" y="1966"/>
                  </a:cubicBezTo>
                  <a:cubicBezTo>
                    <a:pt x="1670" y="1972"/>
                    <a:pt x="1687" y="1902"/>
                    <a:pt x="1722" y="1901"/>
                  </a:cubicBezTo>
                  <a:cubicBezTo>
                    <a:pt x="1737" y="1900"/>
                    <a:pt x="1755" y="1925"/>
                    <a:pt x="1769" y="1923"/>
                  </a:cubicBezTo>
                  <a:cubicBezTo>
                    <a:pt x="1798" y="1918"/>
                    <a:pt x="1816" y="1883"/>
                    <a:pt x="1854" y="1891"/>
                  </a:cubicBezTo>
                  <a:cubicBezTo>
                    <a:pt x="1896" y="1901"/>
                    <a:pt x="1913" y="1984"/>
                    <a:pt x="1962" y="1975"/>
                  </a:cubicBezTo>
                  <a:cubicBezTo>
                    <a:pt x="1977" y="1950"/>
                    <a:pt x="1977" y="1950"/>
                    <a:pt x="1977" y="1950"/>
                  </a:cubicBezTo>
                  <a:cubicBezTo>
                    <a:pt x="1994" y="1919"/>
                    <a:pt x="1949" y="1873"/>
                    <a:pt x="1936" y="1846"/>
                  </a:cubicBezTo>
                  <a:cubicBezTo>
                    <a:pt x="1926" y="1825"/>
                    <a:pt x="1953" y="1799"/>
                    <a:pt x="1958" y="1780"/>
                  </a:cubicBezTo>
                  <a:cubicBezTo>
                    <a:pt x="1960" y="1747"/>
                    <a:pt x="1960" y="1747"/>
                    <a:pt x="1960" y="1747"/>
                  </a:cubicBezTo>
                  <a:cubicBezTo>
                    <a:pt x="1960" y="1741"/>
                    <a:pt x="1959" y="1735"/>
                    <a:pt x="1960" y="1730"/>
                  </a:cubicBezTo>
                  <a:cubicBezTo>
                    <a:pt x="1968" y="1709"/>
                    <a:pt x="2032" y="1645"/>
                    <a:pt x="2032" y="1644"/>
                  </a:cubicBezTo>
                  <a:cubicBezTo>
                    <a:pt x="2032" y="1611"/>
                    <a:pt x="2003" y="1647"/>
                    <a:pt x="2025" y="1623"/>
                  </a:cubicBezTo>
                  <a:cubicBezTo>
                    <a:pt x="2027" y="1621"/>
                    <a:pt x="2029" y="1616"/>
                    <a:pt x="2033" y="1615"/>
                  </a:cubicBezTo>
                  <a:cubicBezTo>
                    <a:pt x="2038" y="1614"/>
                    <a:pt x="2044" y="1616"/>
                    <a:pt x="2049" y="1617"/>
                  </a:cubicBezTo>
                  <a:cubicBezTo>
                    <a:pt x="2060" y="1617"/>
                    <a:pt x="2071" y="1618"/>
                    <a:pt x="2082" y="1619"/>
                  </a:cubicBezTo>
                  <a:cubicBezTo>
                    <a:pt x="2088" y="1619"/>
                    <a:pt x="2094" y="1623"/>
                    <a:pt x="2099" y="1620"/>
                  </a:cubicBezTo>
                  <a:cubicBezTo>
                    <a:pt x="2099" y="1620"/>
                    <a:pt x="2124" y="1589"/>
                    <a:pt x="2125" y="1588"/>
                  </a:cubicBezTo>
                  <a:cubicBezTo>
                    <a:pt x="2148" y="1575"/>
                    <a:pt x="2206" y="1582"/>
                    <a:pt x="2233" y="1580"/>
                  </a:cubicBezTo>
                  <a:cubicBezTo>
                    <a:pt x="2229" y="1552"/>
                    <a:pt x="2229" y="1552"/>
                    <a:pt x="2229" y="1552"/>
                  </a:cubicBezTo>
                  <a:cubicBezTo>
                    <a:pt x="2216" y="1532"/>
                    <a:pt x="2178" y="1520"/>
                    <a:pt x="2169" y="1498"/>
                  </a:cubicBezTo>
                  <a:cubicBezTo>
                    <a:pt x="2166" y="1490"/>
                    <a:pt x="2179" y="1484"/>
                    <a:pt x="2178" y="1476"/>
                  </a:cubicBezTo>
                  <a:cubicBezTo>
                    <a:pt x="2177" y="1457"/>
                    <a:pt x="2150" y="1434"/>
                    <a:pt x="2152" y="1416"/>
                  </a:cubicBezTo>
                  <a:cubicBezTo>
                    <a:pt x="2152" y="1416"/>
                    <a:pt x="2172" y="1400"/>
                    <a:pt x="2172" y="1399"/>
                  </a:cubicBezTo>
                  <a:cubicBezTo>
                    <a:pt x="2171" y="1385"/>
                    <a:pt x="2122" y="1363"/>
                    <a:pt x="2125" y="1343"/>
                  </a:cubicBezTo>
                  <a:cubicBezTo>
                    <a:pt x="2126" y="1334"/>
                    <a:pt x="2144" y="1335"/>
                    <a:pt x="2148" y="1326"/>
                  </a:cubicBezTo>
                  <a:cubicBezTo>
                    <a:pt x="2158" y="1302"/>
                    <a:pt x="2051" y="1242"/>
                    <a:pt x="2047" y="1221"/>
                  </a:cubicBezTo>
                  <a:cubicBezTo>
                    <a:pt x="2045" y="1211"/>
                    <a:pt x="2068" y="1187"/>
                    <a:pt x="2070" y="1176"/>
                  </a:cubicBezTo>
                  <a:cubicBezTo>
                    <a:pt x="2073" y="1165"/>
                    <a:pt x="2067" y="1152"/>
                    <a:pt x="2070" y="1141"/>
                  </a:cubicBezTo>
                  <a:cubicBezTo>
                    <a:pt x="2073" y="1130"/>
                    <a:pt x="2152" y="1122"/>
                    <a:pt x="2162" y="1128"/>
                  </a:cubicBezTo>
                  <a:cubicBezTo>
                    <a:pt x="2172" y="1134"/>
                    <a:pt x="2169" y="1154"/>
                    <a:pt x="2180" y="1160"/>
                  </a:cubicBezTo>
                  <a:cubicBezTo>
                    <a:pt x="2184" y="1163"/>
                    <a:pt x="2191" y="1160"/>
                    <a:pt x="2197" y="1160"/>
                  </a:cubicBezTo>
                  <a:cubicBezTo>
                    <a:pt x="2215" y="1161"/>
                    <a:pt x="2249" y="1168"/>
                    <a:pt x="2266" y="1161"/>
                  </a:cubicBezTo>
                  <a:cubicBezTo>
                    <a:pt x="2316" y="1142"/>
                    <a:pt x="2320" y="1078"/>
                    <a:pt x="2347" y="1052"/>
                  </a:cubicBezTo>
                  <a:cubicBezTo>
                    <a:pt x="2357" y="1044"/>
                    <a:pt x="2389" y="1040"/>
                    <a:pt x="2395" y="1029"/>
                  </a:cubicBezTo>
                  <a:cubicBezTo>
                    <a:pt x="2396" y="1026"/>
                    <a:pt x="2390" y="984"/>
                    <a:pt x="2387" y="981"/>
                  </a:cubicBezTo>
                  <a:cubicBezTo>
                    <a:pt x="2373" y="967"/>
                    <a:pt x="2337" y="968"/>
                    <a:pt x="2320" y="957"/>
                  </a:cubicBezTo>
                  <a:cubicBezTo>
                    <a:pt x="2276" y="930"/>
                    <a:pt x="2338" y="894"/>
                    <a:pt x="2299" y="883"/>
                  </a:cubicBezTo>
                  <a:cubicBezTo>
                    <a:pt x="2294" y="882"/>
                    <a:pt x="2285" y="895"/>
                    <a:pt x="2280" y="893"/>
                  </a:cubicBezTo>
                  <a:cubicBezTo>
                    <a:pt x="2280" y="893"/>
                    <a:pt x="2251" y="870"/>
                    <a:pt x="2251" y="870"/>
                  </a:cubicBezTo>
                  <a:cubicBezTo>
                    <a:pt x="2220" y="859"/>
                    <a:pt x="2169" y="891"/>
                    <a:pt x="2141" y="879"/>
                  </a:cubicBezTo>
                  <a:cubicBezTo>
                    <a:pt x="2107" y="864"/>
                    <a:pt x="2161" y="779"/>
                    <a:pt x="2130" y="769"/>
                  </a:cubicBezTo>
                  <a:cubicBezTo>
                    <a:pt x="2126" y="768"/>
                    <a:pt x="2124" y="778"/>
                    <a:pt x="2119" y="778"/>
                  </a:cubicBezTo>
                  <a:cubicBezTo>
                    <a:pt x="2107" y="759"/>
                    <a:pt x="2107" y="759"/>
                    <a:pt x="2107" y="759"/>
                  </a:cubicBezTo>
                  <a:cubicBezTo>
                    <a:pt x="2076" y="741"/>
                    <a:pt x="2020" y="749"/>
                    <a:pt x="1993" y="720"/>
                  </a:cubicBezTo>
                  <a:cubicBezTo>
                    <a:pt x="1973" y="698"/>
                    <a:pt x="1973" y="658"/>
                    <a:pt x="1956" y="634"/>
                  </a:cubicBezTo>
                  <a:cubicBezTo>
                    <a:pt x="1947" y="623"/>
                    <a:pt x="1927" y="627"/>
                    <a:pt x="1916" y="619"/>
                  </a:cubicBezTo>
                  <a:cubicBezTo>
                    <a:pt x="1907" y="612"/>
                    <a:pt x="1943" y="565"/>
                    <a:pt x="1933" y="561"/>
                  </a:cubicBezTo>
                  <a:cubicBezTo>
                    <a:pt x="1933" y="561"/>
                    <a:pt x="1891" y="560"/>
                    <a:pt x="1891" y="560"/>
                  </a:cubicBezTo>
                  <a:cubicBezTo>
                    <a:pt x="1886" y="555"/>
                    <a:pt x="1892" y="545"/>
                    <a:pt x="1888" y="539"/>
                  </a:cubicBezTo>
                  <a:cubicBezTo>
                    <a:pt x="1877" y="522"/>
                    <a:pt x="1839" y="523"/>
                    <a:pt x="1826" y="506"/>
                  </a:cubicBezTo>
                  <a:cubicBezTo>
                    <a:pt x="1810" y="486"/>
                    <a:pt x="1856" y="435"/>
                    <a:pt x="1857" y="433"/>
                  </a:cubicBezTo>
                  <a:cubicBezTo>
                    <a:pt x="1867" y="413"/>
                    <a:pt x="1827" y="409"/>
                    <a:pt x="1858" y="405"/>
                  </a:cubicBezTo>
                  <a:cubicBezTo>
                    <a:pt x="1861" y="404"/>
                    <a:pt x="1876" y="406"/>
                    <a:pt x="1873" y="396"/>
                  </a:cubicBezTo>
                  <a:cubicBezTo>
                    <a:pt x="1863" y="360"/>
                    <a:pt x="1823" y="336"/>
                    <a:pt x="1807" y="308"/>
                  </a:cubicBezTo>
                  <a:cubicBezTo>
                    <a:pt x="1801" y="296"/>
                    <a:pt x="1844" y="216"/>
                    <a:pt x="1818" y="174"/>
                  </a:cubicBezTo>
                  <a:cubicBezTo>
                    <a:pt x="1810" y="162"/>
                    <a:pt x="1778" y="180"/>
                    <a:pt x="1762" y="167"/>
                  </a:cubicBezTo>
                  <a:cubicBezTo>
                    <a:pt x="1732" y="143"/>
                    <a:pt x="1680" y="82"/>
                    <a:pt x="1636" y="88"/>
                  </a:cubicBezTo>
                  <a:cubicBezTo>
                    <a:pt x="1627" y="89"/>
                    <a:pt x="1623" y="102"/>
                    <a:pt x="1614" y="104"/>
                  </a:cubicBezTo>
                  <a:cubicBezTo>
                    <a:pt x="1600" y="108"/>
                    <a:pt x="1571" y="94"/>
                    <a:pt x="1558" y="105"/>
                  </a:cubicBezTo>
                  <a:cubicBezTo>
                    <a:pt x="1537" y="121"/>
                    <a:pt x="1486" y="184"/>
                    <a:pt x="1474" y="184"/>
                  </a:cubicBezTo>
                  <a:cubicBezTo>
                    <a:pt x="1411" y="183"/>
                    <a:pt x="1447" y="81"/>
                    <a:pt x="1441" y="77"/>
                  </a:cubicBezTo>
                  <a:cubicBezTo>
                    <a:pt x="1351" y="19"/>
                    <a:pt x="1335" y="86"/>
                    <a:pt x="1286" y="95"/>
                  </a:cubicBezTo>
                  <a:cubicBezTo>
                    <a:pt x="1265" y="99"/>
                    <a:pt x="1261" y="53"/>
                    <a:pt x="1249" y="44"/>
                  </a:cubicBezTo>
                  <a:cubicBezTo>
                    <a:pt x="1191" y="0"/>
                    <a:pt x="1198" y="104"/>
                    <a:pt x="1131" y="29"/>
                  </a:cubicBezTo>
                  <a:cubicBezTo>
                    <a:pt x="1126" y="23"/>
                    <a:pt x="1126" y="23"/>
                    <a:pt x="1126" y="23"/>
                  </a:cubicBezTo>
                  <a:cubicBezTo>
                    <a:pt x="1105" y="47"/>
                    <a:pt x="1066" y="60"/>
                    <a:pt x="1049" y="85"/>
                  </a:cubicBezTo>
                  <a:cubicBezTo>
                    <a:pt x="1037" y="102"/>
                    <a:pt x="1011" y="184"/>
                    <a:pt x="1010" y="185"/>
                  </a:cubicBezTo>
                  <a:cubicBezTo>
                    <a:pt x="1004" y="189"/>
                    <a:pt x="996" y="183"/>
                    <a:pt x="990" y="183"/>
                  </a:cubicBezTo>
                  <a:cubicBezTo>
                    <a:pt x="983" y="182"/>
                    <a:pt x="976" y="181"/>
                    <a:pt x="969" y="180"/>
                  </a:cubicBezTo>
                  <a:cubicBezTo>
                    <a:pt x="962" y="179"/>
                    <a:pt x="955" y="175"/>
                    <a:pt x="949" y="177"/>
                  </a:cubicBezTo>
                  <a:cubicBezTo>
                    <a:pt x="949" y="177"/>
                    <a:pt x="935" y="199"/>
                    <a:pt x="935" y="199"/>
                  </a:cubicBezTo>
                  <a:cubicBezTo>
                    <a:pt x="925" y="201"/>
                    <a:pt x="910" y="176"/>
                    <a:pt x="900" y="175"/>
                  </a:cubicBezTo>
                  <a:cubicBezTo>
                    <a:pt x="853" y="170"/>
                    <a:pt x="837" y="253"/>
                    <a:pt x="779" y="259"/>
                  </a:cubicBezTo>
                  <a:cubicBezTo>
                    <a:pt x="779" y="261"/>
                    <a:pt x="779" y="261"/>
                    <a:pt x="779" y="261"/>
                  </a:cubicBezTo>
                  <a:cubicBezTo>
                    <a:pt x="790" y="311"/>
                    <a:pt x="752" y="345"/>
                    <a:pt x="749" y="394"/>
                  </a:cubicBezTo>
                  <a:cubicBezTo>
                    <a:pt x="748" y="411"/>
                    <a:pt x="853" y="387"/>
                    <a:pt x="837" y="421"/>
                  </a:cubicBezTo>
                  <a:cubicBezTo>
                    <a:pt x="837" y="421"/>
                    <a:pt x="810" y="437"/>
                    <a:pt x="810" y="437"/>
                  </a:cubicBezTo>
                  <a:cubicBezTo>
                    <a:pt x="804" y="445"/>
                    <a:pt x="809" y="474"/>
                    <a:pt x="801" y="479"/>
                  </a:cubicBezTo>
                  <a:cubicBezTo>
                    <a:pt x="782" y="493"/>
                    <a:pt x="733" y="465"/>
                    <a:pt x="715" y="479"/>
                  </a:cubicBezTo>
                  <a:cubicBezTo>
                    <a:pt x="699" y="492"/>
                    <a:pt x="706" y="535"/>
                    <a:pt x="692" y="550"/>
                  </a:cubicBezTo>
                  <a:cubicBezTo>
                    <a:pt x="658" y="587"/>
                    <a:pt x="635" y="547"/>
                    <a:pt x="592" y="633"/>
                  </a:cubicBezTo>
                  <a:cubicBezTo>
                    <a:pt x="582" y="653"/>
                    <a:pt x="609" y="699"/>
                    <a:pt x="606" y="722"/>
                  </a:cubicBezTo>
                  <a:cubicBezTo>
                    <a:pt x="602" y="754"/>
                    <a:pt x="554" y="779"/>
                    <a:pt x="560" y="822"/>
                  </a:cubicBezTo>
                  <a:cubicBezTo>
                    <a:pt x="560" y="829"/>
                    <a:pt x="657" y="836"/>
                    <a:pt x="623" y="894"/>
                  </a:cubicBezTo>
                  <a:cubicBezTo>
                    <a:pt x="620" y="898"/>
                    <a:pt x="613" y="899"/>
                    <a:pt x="609" y="902"/>
                  </a:cubicBezTo>
                  <a:cubicBezTo>
                    <a:pt x="527" y="948"/>
                    <a:pt x="583" y="861"/>
                    <a:pt x="549" y="844"/>
                  </a:cubicBezTo>
                  <a:cubicBezTo>
                    <a:pt x="536" y="837"/>
                    <a:pt x="525" y="859"/>
                    <a:pt x="510" y="860"/>
                  </a:cubicBezTo>
                  <a:cubicBezTo>
                    <a:pt x="499" y="861"/>
                    <a:pt x="486" y="855"/>
                    <a:pt x="479" y="862"/>
                  </a:cubicBezTo>
                  <a:cubicBezTo>
                    <a:pt x="465" y="876"/>
                    <a:pt x="479" y="906"/>
                    <a:pt x="454" y="919"/>
                  </a:cubicBezTo>
                  <a:cubicBezTo>
                    <a:pt x="438" y="927"/>
                    <a:pt x="391" y="918"/>
                    <a:pt x="380" y="931"/>
                  </a:cubicBezTo>
                  <a:cubicBezTo>
                    <a:pt x="372" y="939"/>
                    <a:pt x="404" y="975"/>
                    <a:pt x="387" y="985"/>
                  </a:cubicBezTo>
                  <a:cubicBezTo>
                    <a:pt x="382" y="988"/>
                    <a:pt x="376" y="985"/>
                    <a:pt x="370" y="984"/>
                  </a:cubicBezTo>
                  <a:cubicBezTo>
                    <a:pt x="365" y="984"/>
                    <a:pt x="359" y="983"/>
                    <a:pt x="354" y="983"/>
                  </a:cubicBezTo>
                  <a:cubicBezTo>
                    <a:pt x="348" y="982"/>
                    <a:pt x="342" y="979"/>
                    <a:pt x="337" y="981"/>
                  </a:cubicBezTo>
                  <a:cubicBezTo>
                    <a:pt x="316" y="989"/>
                    <a:pt x="306" y="1025"/>
                    <a:pt x="285" y="1033"/>
                  </a:cubicBezTo>
                  <a:cubicBezTo>
                    <a:pt x="256" y="1044"/>
                    <a:pt x="244" y="995"/>
                    <a:pt x="221" y="1002"/>
                  </a:cubicBezTo>
                  <a:cubicBezTo>
                    <a:pt x="215" y="1003"/>
                    <a:pt x="215" y="1013"/>
                    <a:pt x="209" y="1016"/>
                  </a:cubicBezTo>
                  <a:cubicBezTo>
                    <a:pt x="189" y="1026"/>
                    <a:pt x="77" y="1032"/>
                    <a:pt x="59" y="1016"/>
                  </a:cubicBezTo>
                  <a:cubicBezTo>
                    <a:pt x="81" y="1129"/>
                    <a:pt x="224" y="1432"/>
                    <a:pt x="192" y="1522"/>
                  </a:cubicBezTo>
                  <a:cubicBezTo>
                    <a:pt x="182" y="1550"/>
                    <a:pt x="124" y="1566"/>
                    <a:pt x="101" y="1582"/>
                  </a:cubicBezTo>
                  <a:cubicBezTo>
                    <a:pt x="57" y="1612"/>
                    <a:pt x="37" y="1650"/>
                    <a:pt x="12" y="1696"/>
                  </a:cubicBezTo>
                  <a:cubicBezTo>
                    <a:pt x="5" y="1707"/>
                    <a:pt x="0" y="1729"/>
                    <a:pt x="17" y="1738"/>
                  </a:cubicBezTo>
                  <a:cubicBezTo>
                    <a:pt x="38" y="1731"/>
                    <a:pt x="38" y="1731"/>
                    <a:pt x="38" y="1731"/>
                  </a:cubicBezTo>
                  <a:cubicBezTo>
                    <a:pt x="52" y="1734"/>
                    <a:pt x="108" y="1765"/>
                    <a:pt x="118" y="1776"/>
                  </a:cubicBezTo>
                  <a:cubicBezTo>
                    <a:pt x="135" y="1793"/>
                    <a:pt x="139" y="1885"/>
                    <a:pt x="133" y="1907"/>
                  </a:cubicBezTo>
                  <a:cubicBezTo>
                    <a:pt x="124" y="1935"/>
                    <a:pt x="99" y="1953"/>
                    <a:pt x="110" y="1992"/>
                  </a:cubicBezTo>
                  <a:cubicBezTo>
                    <a:pt x="113" y="2001"/>
                    <a:pt x="119" y="2010"/>
                    <a:pt x="126" y="2019"/>
                  </a:cubicBezTo>
                  <a:cubicBezTo>
                    <a:pt x="129" y="2019"/>
                    <a:pt x="129" y="2019"/>
                    <a:pt x="129" y="2019"/>
                  </a:cubicBezTo>
                  <a:cubicBezTo>
                    <a:pt x="158" y="2017"/>
                    <a:pt x="106" y="1978"/>
                    <a:pt x="149" y="196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2727325" y="608013"/>
              <a:ext cx="509588" cy="392113"/>
            </a:xfrm>
            <a:custGeom>
              <a:avLst/>
              <a:gdLst>
                <a:gd name="T0" fmla="*/ 57 w 1913"/>
                <a:gd name="T1" fmla="*/ 843 h 1473"/>
                <a:gd name="T2" fmla="*/ 251 w 1913"/>
                <a:gd name="T3" fmla="*/ 873 h 1473"/>
                <a:gd name="T4" fmla="*/ 370 w 1913"/>
                <a:gd name="T5" fmla="*/ 845 h 1473"/>
                <a:gd name="T6" fmla="*/ 382 w 1913"/>
                <a:gd name="T7" fmla="*/ 771 h 1473"/>
                <a:gd name="T8" fmla="*/ 236 w 1913"/>
                <a:gd name="T9" fmla="*/ 695 h 1473"/>
                <a:gd name="T10" fmla="*/ 278 w 1913"/>
                <a:gd name="T11" fmla="*/ 630 h 1473"/>
                <a:gd name="T12" fmla="*/ 131 w 1913"/>
                <a:gd name="T13" fmla="*/ 506 h 1473"/>
                <a:gd name="T14" fmla="*/ 153 w 1913"/>
                <a:gd name="T15" fmla="*/ 482 h 1473"/>
                <a:gd name="T16" fmla="*/ 271 w 1913"/>
                <a:gd name="T17" fmla="*/ 493 h 1473"/>
                <a:gd name="T18" fmla="*/ 344 w 1913"/>
                <a:gd name="T19" fmla="*/ 484 h 1473"/>
                <a:gd name="T20" fmla="*/ 515 w 1913"/>
                <a:gd name="T21" fmla="*/ 459 h 1473"/>
                <a:gd name="T22" fmla="*/ 407 w 1913"/>
                <a:gd name="T23" fmla="*/ 382 h 1473"/>
                <a:gd name="T24" fmla="*/ 403 w 1913"/>
                <a:gd name="T25" fmla="*/ 328 h 1473"/>
                <a:gd name="T26" fmla="*/ 245 w 1913"/>
                <a:gd name="T27" fmla="*/ 271 h 1473"/>
                <a:gd name="T28" fmla="*/ 169 w 1913"/>
                <a:gd name="T29" fmla="*/ 218 h 1473"/>
                <a:gd name="T30" fmla="*/ 262 w 1913"/>
                <a:gd name="T31" fmla="*/ 193 h 1473"/>
                <a:gd name="T32" fmla="*/ 338 w 1913"/>
                <a:gd name="T33" fmla="*/ 122 h 1473"/>
                <a:gd name="T34" fmla="*/ 387 w 1913"/>
                <a:gd name="T35" fmla="*/ 158 h 1473"/>
                <a:gd name="T36" fmla="*/ 466 w 1913"/>
                <a:gd name="T37" fmla="*/ 168 h 1473"/>
                <a:gd name="T38" fmla="*/ 521 w 1913"/>
                <a:gd name="T39" fmla="*/ 186 h 1473"/>
                <a:gd name="T40" fmla="*/ 526 w 1913"/>
                <a:gd name="T41" fmla="*/ 109 h 1473"/>
                <a:gd name="T42" fmla="*/ 441 w 1913"/>
                <a:gd name="T43" fmla="*/ 23 h 1473"/>
                <a:gd name="T44" fmla="*/ 558 w 1913"/>
                <a:gd name="T45" fmla="*/ 41 h 1473"/>
                <a:gd name="T46" fmla="*/ 625 w 1913"/>
                <a:gd name="T47" fmla="*/ 203 h 1473"/>
                <a:gd name="T48" fmla="*/ 678 w 1913"/>
                <a:gd name="T49" fmla="*/ 320 h 1473"/>
                <a:gd name="T50" fmla="*/ 610 w 1913"/>
                <a:gd name="T51" fmla="*/ 375 h 1473"/>
                <a:gd name="T52" fmla="*/ 570 w 1913"/>
                <a:gd name="T53" fmla="*/ 446 h 1473"/>
                <a:gd name="T54" fmla="*/ 569 w 1913"/>
                <a:gd name="T55" fmla="*/ 574 h 1473"/>
                <a:gd name="T56" fmla="*/ 723 w 1913"/>
                <a:gd name="T57" fmla="*/ 561 h 1473"/>
                <a:gd name="T58" fmla="*/ 905 w 1913"/>
                <a:gd name="T59" fmla="*/ 388 h 1473"/>
                <a:gd name="T60" fmla="*/ 998 w 1913"/>
                <a:gd name="T61" fmla="*/ 488 h 1473"/>
                <a:gd name="T62" fmla="*/ 1128 w 1913"/>
                <a:gd name="T63" fmla="*/ 472 h 1473"/>
                <a:gd name="T64" fmla="*/ 1172 w 1913"/>
                <a:gd name="T65" fmla="*/ 601 h 1473"/>
                <a:gd name="T66" fmla="*/ 1297 w 1913"/>
                <a:gd name="T67" fmla="*/ 665 h 1473"/>
                <a:gd name="T68" fmla="*/ 1438 w 1913"/>
                <a:gd name="T69" fmla="*/ 665 h 1473"/>
                <a:gd name="T70" fmla="*/ 1525 w 1913"/>
                <a:gd name="T71" fmla="*/ 673 h 1473"/>
                <a:gd name="T72" fmla="*/ 1555 w 1913"/>
                <a:gd name="T73" fmla="*/ 577 h 1473"/>
                <a:gd name="T74" fmla="*/ 1708 w 1913"/>
                <a:gd name="T75" fmla="*/ 782 h 1473"/>
                <a:gd name="T76" fmla="*/ 1737 w 1913"/>
                <a:gd name="T77" fmla="*/ 809 h 1473"/>
                <a:gd name="T78" fmla="*/ 1828 w 1913"/>
                <a:gd name="T79" fmla="*/ 990 h 1473"/>
                <a:gd name="T80" fmla="*/ 1886 w 1913"/>
                <a:gd name="T81" fmla="*/ 1085 h 1473"/>
                <a:gd name="T82" fmla="*/ 1829 w 1913"/>
                <a:gd name="T83" fmla="*/ 1233 h 1473"/>
                <a:gd name="T84" fmla="*/ 1852 w 1913"/>
                <a:gd name="T85" fmla="*/ 1313 h 1473"/>
                <a:gd name="T86" fmla="*/ 1747 w 1913"/>
                <a:gd name="T87" fmla="*/ 1308 h 1473"/>
                <a:gd name="T88" fmla="*/ 1728 w 1913"/>
                <a:gd name="T89" fmla="*/ 1383 h 1473"/>
                <a:gd name="T90" fmla="*/ 1613 w 1913"/>
                <a:gd name="T91" fmla="*/ 1390 h 1473"/>
                <a:gd name="T92" fmla="*/ 1561 w 1913"/>
                <a:gd name="T93" fmla="*/ 1433 h 1473"/>
                <a:gd name="T94" fmla="*/ 1419 w 1913"/>
                <a:gd name="T95" fmla="*/ 1424 h 1473"/>
                <a:gd name="T96" fmla="*/ 1065 w 1913"/>
                <a:gd name="T97" fmla="*/ 1439 h 1473"/>
                <a:gd name="T98" fmla="*/ 887 w 1913"/>
                <a:gd name="T99" fmla="*/ 1422 h 1473"/>
                <a:gd name="T100" fmla="*/ 827 w 1913"/>
                <a:gd name="T101" fmla="*/ 1435 h 1473"/>
                <a:gd name="T102" fmla="*/ 747 w 1913"/>
                <a:gd name="T103" fmla="*/ 1457 h 1473"/>
                <a:gd name="T104" fmla="*/ 392 w 1913"/>
                <a:gd name="T105" fmla="*/ 1160 h 1473"/>
                <a:gd name="T106" fmla="*/ 420 w 1913"/>
                <a:gd name="T107" fmla="*/ 1131 h 1473"/>
                <a:gd name="T108" fmla="*/ 352 w 1913"/>
                <a:gd name="T109" fmla="*/ 110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3" h="1473">
                  <a:moveTo>
                    <a:pt x="269" y="1024"/>
                  </a:moveTo>
                  <a:cubicBezTo>
                    <a:pt x="214" y="1009"/>
                    <a:pt x="206" y="978"/>
                    <a:pt x="196" y="976"/>
                  </a:cubicBezTo>
                  <a:cubicBezTo>
                    <a:pt x="171" y="969"/>
                    <a:pt x="145" y="968"/>
                    <a:pt x="123" y="948"/>
                  </a:cubicBezTo>
                  <a:cubicBezTo>
                    <a:pt x="115" y="941"/>
                    <a:pt x="114" y="925"/>
                    <a:pt x="104" y="922"/>
                  </a:cubicBezTo>
                  <a:cubicBezTo>
                    <a:pt x="94" y="919"/>
                    <a:pt x="40" y="923"/>
                    <a:pt x="30" y="909"/>
                  </a:cubicBezTo>
                  <a:cubicBezTo>
                    <a:pt x="9" y="878"/>
                    <a:pt x="68" y="867"/>
                    <a:pt x="68" y="864"/>
                  </a:cubicBezTo>
                  <a:cubicBezTo>
                    <a:pt x="70" y="832"/>
                    <a:pt x="37" y="887"/>
                    <a:pt x="57" y="843"/>
                  </a:cubicBezTo>
                  <a:cubicBezTo>
                    <a:pt x="60" y="837"/>
                    <a:pt x="66" y="833"/>
                    <a:pt x="70" y="828"/>
                  </a:cubicBezTo>
                  <a:cubicBezTo>
                    <a:pt x="111" y="780"/>
                    <a:pt x="74" y="886"/>
                    <a:pt x="112" y="882"/>
                  </a:cubicBezTo>
                  <a:cubicBezTo>
                    <a:pt x="118" y="881"/>
                    <a:pt x="121" y="871"/>
                    <a:pt x="127" y="869"/>
                  </a:cubicBezTo>
                  <a:cubicBezTo>
                    <a:pt x="142" y="863"/>
                    <a:pt x="176" y="891"/>
                    <a:pt x="194" y="893"/>
                  </a:cubicBezTo>
                  <a:cubicBezTo>
                    <a:pt x="235" y="896"/>
                    <a:pt x="209" y="858"/>
                    <a:pt x="210" y="858"/>
                  </a:cubicBezTo>
                  <a:cubicBezTo>
                    <a:pt x="226" y="851"/>
                    <a:pt x="250" y="888"/>
                    <a:pt x="250" y="888"/>
                  </a:cubicBezTo>
                  <a:cubicBezTo>
                    <a:pt x="250" y="888"/>
                    <a:pt x="246" y="875"/>
                    <a:pt x="251" y="873"/>
                  </a:cubicBezTo>
                  <a:cubicBezTo>
                    <a:pt x="255" y="872"/>
                    <a:pt x="259" y="875"/>
                    <a:pt x="263" y="876"/>
                  </a:cubicBezTo>
                  <a:cubicBezTo>
                    <a:pt x="267" y="877"/>
                    <a:pt x="274" y="883"/>
                    <a:pt x="274" y="879"/>
                  </a:cubicBezTo>
                  <a:cubicBezTo>
                    <a:pt x="275" y="875"/>
                    <a:pt x="262" y="877"/>
                    <a:pt x="263" y="873"/>
                  </a:cubicBezTo>
                  <a:cubicBezTo>
                    <a:pt x="264" y="868"/>
                    <a:pt x="279" y="872"/>
                    <a:pt x="278" y="867"/>
                  </a:cubicBezTo>
                  <a:cubicBezTo>
                    <a:pt x="276" y="855"/>
                    <a:pt x="234" y="853"/>
                    <a:pt x="262" y="833"/>
                  </a:cubicBezTo>
                  <a:cubicBezTo>
                    <a:pt x="285" y="815"/>
                    <a:pt x="326" y="821"/>
                    <a:pt x="332" y="831"/>
                  </a:cubicBezTo>
                  <a:cubicBezTo>
                    <a:pt x="339" y="843"/>
                    <a:pt x="378" y="855"/>
                    <a:pt x="370" y="845"/>
                  </a:cubicBezTo>
                  <a:cubicBezTo>
                    <a:pt x="324" y="789"/>
                    <a:pt x="229" y="835"/>
                    <a:pt x="231" y="795"/>
                  </a:cubicBezTo>
                  <a:cubicBezTo>
                    <a:pt x="232" y="786"/>
                    <a:pt x="286" y="800"/>
                    <a:pt x="284" y="796"/>
                  </a:cubicBezTo>
                  <a:cubicBezTo>
                    <a:pt x="273" y="772"/>
                    <a:pt x="243" y="771"/>
                    <a:pt x="286" y="746"/>
                  </a:cubicBezTo>
                  <a:cubicBezTo>
                    <a:pt x="302" y="737"/>
                    <a:pt x="314" y="753"/>
                    <a:pt x="327" y="754"/>
                  </a:cubicBezTo>
                  <a:cubicBezTo>
                    <a:pt x="352" y="756"/>
                    <a:pt x="325" y="737"/>
                    <a:pt x="354" y="740"/>
                  </a:cubicBezTo>
                  <a:cubicBezTo>
                    <a:pt x="364" y="741"/>
                    <a:pt x="362" y="757"/>
                    <a:pt x="367" y="763"/>
                  </a:cubicBezTo>
                  <a:cubicBezTo>
                    <a:pt x="371" y="767"/>
                    <a:pt x="377" y="773"/>
                    <a:pt x="382" y="771"/>
                  </a:cubicBezTo>
                  <a:cubicBezTo>
                    <a:pt x="384" y="770"/>
                    <a:pt x="360" y="738"/>
                    <a:pt x="360" y="736"/>
                  </a:cubicBezTo>
                  <a:cubicBezTo>
                    <a:pt x="360" y="724"/>
                    <a:pt x="409" y="749"/>
                    <a:pt x="398" y="743"/>
                  </a:cubicBezTo>
                  <a:cubicBezTo>
                    <a:pt x="389" y="738"/>
                    <a:pt x="370" y="722"/>
                    <a:pt x="363" y="724"/>
                  </a:cubicBezTo>
                  <a:cubicBezTo>
                    <a:pt x="355" y="726"/>
                    <a:pt x="292" y="745"/>
                    <a:pt x="287" y="739"/>
                  </a:cubicBezTo>
                  <a:cubicBezTo>
                    <a:pt x="282" y="733"/>
                    <a:pt x="296" y="722"/>
                    <a:pt x="291" y="719"/>
                  </a:cubicBezTo>
                  <a:cubicBezTo>
                    <a:pt x="280" y="712"/>
                    <a:pt x="270" y="765"/>
                    <a:pt x="245" y="744"/>
                  </a:cubicBezTo>
                  <a:cubicBezTo>
                    <a:pt x="203" y="708"/>
                    <a:pt x="297" y="730"/>
                    <a:pt x="236" y="695"/>
                  </a:cubicBezTo>
                  <a:cubicBezTo>
                    <a:pt x="229" y="690"/>
                    <a:pt x="244" y="679"/>
                    <a:pt x="246" y="671"/>
                  </a:cubicBezTo>
                  <a:cubicBezTo>
                    <a:pt x="248" y="663"/>
                    <a:pt x="238" y="638"/>
                    <a:pt x="242" y="646"/>
                  </a:cubicBezTo>
                  <a:cubicBezTo>
                    <a:pt x="258" y="678"/>
                    <a:pt x="239" y="655"/>
                    <a:pt x="262" y="650"/>
                  </a:cubicBezTo>
                  <a:cubicBezTo>
                    <a:pt x="268" y="649"/>
                    <a:pt x="275" y="652"/>
                    <a:pt x="281" y="649"/>
                  </a:cubicBezTo>
                  <a:cubicBezTo>
                    <a:pt x="285" y="646"/>
                    <a:pt x="269" y="649"/>
                    <a:pt x="264" y="649"/>
                  </a:cubicBezTo>
                  <a:cubicBezTo>
                    <a:pt x="258" y="649"/>
                    <a:pt x="252" y="651"/>
                    <a:pt x="247" y="649"/>
                  </a:cubicBezTo>
                  <a:cubicBezTo>
                    <a:pt x="237" y="645"/>
                    <a:pt x="276" y="635"/>
                    <a:pt x="278" y="630"/>
                  </a:cubicBezTo>
                  <a:cubicBezTo>
                    <a:pt x="284" y="604"/>
                    <a:pt x="250" y="638"/>
                    <a:pt x="273" y="598"/>
                  </a:cubicBezTo>
                  <a:cubicBezTo>
                    <a:pt x="275" y="595"/>
                    <a:pt x="265" y="601"/>
                    <a:pt x="262" y="599"/>
                  </a:cubicBezTo>
                  <a:cubicBezTo>
                    <a:pt x="245" y="589"/>
                    <a:pt x="233" y="606"/>
                    <a:pt x="224" y="591"/>
                  </a:cubicBezTo>
                  <a:cubicBezTo>
                    <a:pt x="224" y="591"/>
                    <a:pt x="232" y="552"/>
                    <a:pt x="208" y="567"/>
                  </a:cubicBezTo>
                  <a:cubicBezTo>
                    <a:pt x="203" y="570"/>
                    <a:pt x="217" y="581"/>
                    <a:pt x="213" y="585"/>
                  </a:cubicBezTo>
                  <a:cubicBezTo>
                    <a:pt x="213" y="585"/>
                    <a:pt x="194" y="559"/>
                    <a:pt x="194" y="559"/>
                  </a:cubicBezTo>
                  <a:cubicBezTo>
                    <a:pt x="183" y="549"/>
                    <a:pt x="140" y="512"/>
                    <a:pt x="131" y="506"/>
                  </a:cubicBezTo>
                  <a:cubicBezTo>
                    <a:pt x="125" y="503"/>
                    <a:pt x="117" y="502"/>
                    <a:pt x="111" y="502"/>
                  </a:cubicBezTo>
                  <a:cubicBezTo>
                    <a:pt x="104" y="502"/>
                    <a:pt x="99" y="507"/>
                    <a:pt x="93" y="506"/>
                  </a:cubicBezTo>
                  <a:cubicBezTo>
                    <a:pt x="72" y="502"/>
                    <a:pt x="86" y="483"/>
                    <a:pt x="80" y="483"/>
                  </a:cubicBezTo>
                  <a:cubicBezTo>
                    <a:pt x="43" y="484"/>
                    <a:pt x="59" y="508"/>
                    <a:pt x="19" y="483"/>
                  </a:cubicBezTo>
                  <a:cubicBezTo>
                    <a:pt x="5" y="475"/>
                    <a:pt x="0" y="411"/>
                    <a:pt x="9" y="411"/>
                  </a:cubicBezTo>
                  <a:cubicBezTo>
                    <a:pt x="63" y="409"/>
                    <a:pt x="73" y="466"/>
                    <a:pt x="137" y="451"/>
                  </a:cubicBezTo>
                  <a:cubicBezTo>
                    <a:pt x="153" y="447"/>
                    <a:pt x="133" y="477"/>
                    <a:pt x="153" y="482"/>
                  </a:cubicBezTo>
                  <a:cubicBezTo>
                    <a:pt x="173" y="488"/>
                    <a:pt x="159" y="448"/>
                    <a:pt x="183" y="456"/>
                  </a:cubicBezTo>
                  <a:cubicBezTo>
                    <a:pt x="226" y="470"/>
                    <a:pt x="138" y="497"/>
                    <a:pt x="175" y="496"/>
                  </a:cubicBezTo>
                  <a:cubicBezTo>
                    <a:pt x="181" y="495"/>
                    <a:pt x="179" y="483"/>
                    <a:pt x="185" y="479"/>
                  </a:cubicBezTo>
                  <a:cubicBezTo>
                    <a:pt x="196" y="472"/>
                    <a:pt x="207" y="485"/>
                    <a:pt x="216" y="490"/>
                  </a:cubicBezTo>
                  <a:cubicBezTo>
                    <a:pt x="238" y="503"/>
                    <a:pt x="249" y="482"/>
                    <a:pt x="257" y="481"/>
                  </a:cubicBezTo>
                  <a:cubicBezTo>
                    <a:pt x="263" y="481"/>
                    <a:pt x="270" y="477"/>
                    <a:pt x="274" y="481"/>
                  </a:cubicBezTo>
                  <a:cubicBezTo>
                    <a:pt x="278" y="483"/>
                    <a:pt x="274" y="490"/>
                    <a:pt x="271" y="493"/>
                  </a:cubicBezTo>
                  <a:cubicBezTo>
                    <a:pt x="255" y="509"/>
                    <a:pt x="270" y="532"/>
                    <a:pt x="274" y="532"/>
                  </a:cubicBezTo>
                  <a:cubicBezTo>
                    <a:pt x="281" y="532"/>
                    <a:pt x="273" y="517"/>
                    <a:pt x="278" y="512"/>
                  </a:cubicBezTo>
                  <a:cubicBezTo>
                    <a:pt x="306" y="487"/>
                    <a:pt x="358" y="551"/>
                    <a:pt x="380" y="564"/>
                  </a:cubicBezTo>
                  <a:cubicBezTo>
                    <a:pt x="393" y="572"/>
                    <a:pt x="421" y="602"/>
                    <a:pt x="419" y="587"/>
                  </a:cubicBezTo>
                  <a:cubicBezTo>
                    <a:pt x="415" y="552"/>
                    <a:pt x="466" y="571"/>
                    <a:pt x="459" y="536"/>
                  </a:cubicBezTo>
                  <a:cubicBezTo>
                    <a:pt x="458" y="530"/>
                    <a:pt x="399" y="544"/>
                    <a:pt x="387" y="539"/>
                  </a:cubicBezTo>
                  <a:cubicBezTo>
                    <a:pt x="361" y="527"/>
                    <a:pt x="362" y="498"/>
                    <a:pt x="344" y="484"/>
                  </a:cubicBezTo>
                  <a:cubicBezTo>
                    <a:pt x="340" y="481"/>
                    <a:pt x="334" y="485"/>
                    <a:pt x="329" y="483"/>
                  </a:cubicBezTo>
                  <a:cubicBezTo>
                    <a:pt x="324" y="482"/>
                    <a:pt x="319" y="479"/>
                    <a:pt x="315" y="475"/>
                  </a:cubicBezTo>
                  <a:cubicBezTo>
                    <a:pt x="310" y="469"/>
                    <a:pt x="343" y="480"/>
                    <a:pt x="338" y="474"/>
                  </a:cubicBezTo>
                  <a:cubicBezTo>
                    <a:pt x="334" y="469"/>
                    <a:pt x="325" y="470"/>
                    <a:pt x="322" y="464"/>
                  </a:cubicBezTo>
                  <a:cubicBezTo>
                    <a:pt x="317" y="454"/>
                    <a:pt x="343" y="462"/>
                    <a:pt x="354" y="461"/>
                  </a:cubicBezTo>
                  <a:cubicBezTo>
                    <a:pt x="359" y="460"/>
                    <a:pt x="369" y="449"/>
                    <a:pt x="380" y="447"/>
                  </a:cubicBezTo>
                  <a:cubicBezTo>
                    <a:pt x="438" y="437"/>
                    <a:pt x="463" y="462"/>
                    <a:pt x="515" y="459"/>
                  </a:cubicBezTo>
                  <a:cubicBezTo>
                    <a:pt x="523" y="458"/>
                    <a:pt x="498" y="458"/>
                    <a:pt x="492" y="453"/>
                  </a:cubicBezTo>
                  <a:cubicBezTo>
                    <a:pt x="489" y="451"/>
                    <a:pt x="490" y="445"/>
                    <a:pt x="487" y="443"/>
                  </a:cubicBezTo>
                  <a:cubicBezTo>
                    <a:pt x="481" y="439"/>
                    <a:pt x="473" y="442"/>
                    <a:pt x="467" y="439"/>
                  </a:cubicBezTo>
                  <a:cubicBezTo>
                    <a:pt x="479" y="431"/>
                    <a:pt x="479" y="431"/>
                    <a:pt x="479" y="431"/>
                  </a:cubicBezTo>
                  <a:cubicBezTo>
                    <a:pt x="481" y="397"/>
                    <a:pt x="475" y="421"/>
                    <a:pt x="463" y="414"/>
                  </a:cubicBezTo>
                  <a:cubicBezTo>
                    <a:pt x="458" y="412"/>
                    <a:pt x="466" y="397"/>
                    <a:pt x="460" y="398"/>
                  </a:cubicBezTo>
                  <a:cubicBezTo>
                    <a:pt x="436" y="405"/>
                    <a:pt x="416" y="433"/>
                    <a:pt x="407" y="382"/>
                  </a:cubicBezTo>
                  <a:cubicBezTo>
                    <a:pt x="404" y="364"/>
                    <a:pt x="498" y="415"/>
                    <a:pt x="476" y="371"/>
                  </a:cubicBezTo>
                  <a:cubicBezTo>
                    <a:pt x="473" y="365"/>
                    <a:pt x="464" y="374"/>
                    <a:pt x="458" y="375"/>
                  </a:cubicBezTo>
                  <a:cubicBezTo>
                    <a:pt x="423" y="382"/>
                    <a:pt x="455" y="376"/>
                    <a:pt x="419" y="367"/>
                  </a:cubicBezTo>
                  <a:cubicBezTo>
                    <a:pt x="416" y="366"/>
                    <a:pt x="418" y="356"/>
                    <a:pt x="414" y="357"/>
                  </a:cubicBezTo>
                  <a:cubicBezTo>
                    <a:pt x="401" y="360"/>
                    <a:pt x="424" y="385"/>
                    <a:pt x="396" y="368"/>
                  </a:cubicBezTo>
                  <a:cubicBezTo>
                    <a:pt x="390" y="365"/>
                    <a:pt x="405" y="334"/>
                    <a:pt x="404" y="325"/>
                  </a:cubicBezTo>
                  <a:cubicBezTo>
                    <a:pt x="404" y="324"/>
                    <a:pt x="403" y="327"/>
                    <a:pt x="403" y="328"/>
                  </a:cubicBezTo>
                  <a:cubicBezTo>
                    <a:pt x="399" y="338"/>
                    <a:pt x="349" y="356"/>
                    <a:pt x="344" y="338"/>
                  </a:cubicBezTo>
                  <a:cubicBezTo>
                    <a:pt x="334" y="301"/>
                    <a:pt x="347" y="331"/>
                    <a:pt x="360" y="303"/>
                  </a:cubicBezTo>
                  <a:cubicBezTo>
                    <a:pt x="370" y="283"/>
                    <a:pt x="338" y="308"/>
                    <a:pt x="334" y="303"/>
                  </a:cubicBezTo>
                  <a:cubicBezTo>
                    <a:pt x="332" y="299"/>
                    <a:pt x="340" y="288"/>
                    <a:pt x="335" y="289"/>
                  </a:cubicBezTo>
                  <a:cubicBezTo>
                    <a:pt x="314" y="290"/>
                    <a:pt x="333" y="313"/>
                    <a:pt x="311" y="304"/>
                  </a:cubicBezTo>
                  <a:cubicBezTo>
                    <a:pt x="273" y="288"/>
                    <a:pt x="315" y="263"/>
                    <a:pt x="281" y="293"/>
                  </a:cubicBezTo>
                  <a:cubicBezTo>
                    <a:pt x="257" y="313"/>
                    <a:pt x="256" y="278"/>
                    <a:pt x="245" y="271"/>
                  </a:cubicBezTo>
                  <a:cubicBezTo>
                    <a:pt x="235" y="266"/>
                    <a:pt x="165" y="275"/>
                    <a:pt x="145" y="263"/>
                  </a:cubicBezTo>
                  <a:cubicBezTo>
                    <a:pt x="120" y="248"/>
                    <a:pt x="145" y="244"/>
                    <a:pt x="120" y="211"/>
                  </a:cubicBezTo>
                  <a:cubicBezTo>
                    <a:pt x="114" y="203"/>
                    <a:pt x="52" y="169"/>
                    <a:pt x="55" y="163"/>
                  </a:cubicBezTo>
                  <a:cubicBezTo>
                    <a:pt x="57" y="160"/>
                    <a:pt x="92" y="157"/>
                    <a:pt x="93" y="157"/>
                  </a:cubicBezTo>
                  <a:cubicBezTo>
                    <a:pt x="102" y="154"/>
                    <a:pt x="104" y="138"/>
                    <a:pt x="117" y="142"/>
                  </a:cubicBezTo>
                  <a:cubicBezTo>
                    <a:pt x="138" y="149"/>
                    <a:pt x="156" y="243"/>
                    <a:pt x="182" y="226"/>
                  </a:cubicBezTo>
                  <a:cubicBezTo>
                    <a:pt x="187" y="223"/>
                    <a:pt x="172" y="222"/>
                    <a:pt x="169" y="218"/>
                  </a:cubicBezTo>
                  <a:cubicBezTo>
                    <a:pt x="163" y="210"/>
                    <a:pt x="158" y="177"/>
                    <a:pt x="158" y="167"/>
                  </a:cubicBezTo>
                  <a:cubicBezTo>
                    <a:pt x="158" y="158"/>
                    <a:pt x="184" y="184"/>
                    <a:pt x="183" y="175"/>
                  </a:cubicBezTo>
                  <a:cubicBezTo>
                    <a:pt x="182" y="145"/>
                    <a:pt x="152" y="87"/>
                    <a:pt x="186" y="110"/>
                  </a:cubicBezTo>
                  <a:cubicBezTo>
                    <a:pt x="204" y="123"/>
                    <a:pt x="235" y="170"/>
                    <a:pt x="245" y="190"/>
                  </a:cubicBezTo>
                  <a:cubicBezTo>
                    <a:pt x="254" y="208"/>
                    <a:pt x="232" y="228"/>
                    <a:pt x="234" y="228"/>
                  </a:cubicBezTo>
                  <a:cubicBezTo>
                    <a:pt x="252" y="223"/>
                    <a:pt x="266" y="232"/>
                    <a:pt x="283" y="228"/>
                  </a:cubicBezTo>
                  <a:cubicBezTo>
                    <a:pt x="296" y="225"/>
                    <a:pt x="249" y="198"/>
                    <a:pt x="262" y="193"/>
                  </a:cubicBezTo>
                  <a:cubicBezTo>
                    <a:pt x="265" y="192"/>
                    <a:pt x="315" y="213"/>
                    <a:pt x="310" y="198"/>
                  </a:cubicBezTo>
                  <a:cubicBezTo>
                    <a:pt x="304" y="178"/>
                    <a:pt x="241" y="193"/>
                    <a:pt x="237" y="127"/>
                  </a:cubicBezTo>
                  <a:cubicBezTo>
                    <a:pt x="237" y="122"/>
                    <a:pt x="237" y="117"/>
                    <a:pt x="237" y="112"/>
                  </a:cubicBezTo>
                  <a:cubicBezTo>
                    <a:pt x="268" y="93"/>
                    <a:pt x="279" y="130"/>
                    <a:pt x="300" y="143"/>
                  </a:cubicBezTo>
                  <a:cubicBezTo>
                    <a:pt x="306" y="146"/>
                    <a:pt x="314" y="165"/>
                    <a:pt x="313" y="158"/>
                  </a:cubicBezTo>
                  <a:cubicBezTo>
                    <a:pt x="310" y="131"/>
                    <a:pt x="269" y="105"/>
                    <a:pt x="274" y="69"/>
                  </a:cubicBezTo>
                  <a:cubicBezTo>
                    <a:pt x="280" y="29"/>
                    <a:pt x="336" y="111"/>
                    <a:pt x="338" y="122"/>
                  </a:cubicBezTo>
                  <a:cubicBezTo>
                    <a:pt x="343" y="139"/>
                    <a:pt x="314" y="60"/>
                    <a:pt x="318" y="51"/>
                  </a:cubicBezTo>
                  <a:cubicBezTo>
                    <a:pt x="332" y="21"/>
                    <a:pt x="356" y="112"/>
                    <a:pt x="358" y="83"/>
                  </a:cubicBezTo>
                  <a:cubicBezTo>
                    <a:pt x="360" y="63"/>
                    <a:pt x="318" y="28"/>
                    <a:pt x="367" y="44"/>
                  </a:cubicBezTo>
                  <a:cubicBezTo>
                    <a:pt x="400" y="55"/>
                    <a:pt x="398" y="110"/>
                    <a:pt x="404" y="117"/>
                  </a:cubicBezTo>
                  <a:cubicBezTo>
                    <a:pt x="409" y="124"/>
                    <a:pt x="426" y="110"/>
                    <a:pt x="423" y="128"/>
                  </a:cubicBezTo>
                  <a:cubicBezTo>
                    <a:pt x="420" y="144"/>
                    <a:pt x="411" y="146"/>
                    <a:pt x="400" y="151"/>
                  </a:cubicBezTo>
                  <a:cubicBezTo>
                    <a:pt x="396" y="154"/>
                    <a:pt x="382" y="158"/>
                    <a:pt x="387" y="158"/>
                  </a:cubicBezTo>
                  <a:cubicBezTo>
                    <a:pt x="400" y="157"/>
                    <a:pt x="414" y="135"/>
                    <a:pt x="425" y="144"/>
                  </a:cubicBezTo>
                  <a:cubicBezTo>
                    <a:pt x="430" y="148"/>
                    <a:pt x="418" y="157"/>
                    <a:pt x="421" y="164"/>
                  </a:cubicBezTo>
                  <a:cubicBezTo>
                    <a:pt x="422" y="167"/>
                    <a:pt x="433" y="159"/>
                    <a:pt x="432" y="163"/>
                  </a:cubicBezTo>
                  <a:cubicBezTo>
                    <a:pt x="428" y="174"/>
                    <a:pt x="403" y="170"/>
                    <a:pt x="402" y="182"/>
                  </a:cubicBezTo>
                  <a:cubicBezTo>
                    <a:pt x="402" y="187"/>
                    <a:pt x="412" y="182"/>
                    <a:pt x="416" y="183"/>
                  </a:cubicBezTo>
                  <a:cubicBezTo>
                    <a:pt x="443" y="187"/>
                    <a:pt x="431" y="164"/>
                    <a:pt x="452" y="160"/>
                  </a:cubicBezTo>
                  <a:cubicBezTo>
                    <a:pt x="457" y="159"/>
                    <a:pt x="462" y="164"/>
                    <a:pt x="466" y="168"/>
                  </a:cubicBezTo>
                  <a:cubicBezTo>
                    <a:pt x="488" y="193"/>
                    <a:pt x="444" y="231"/>
                    <a:pt x="446" y="232"/>
                  </a:cubicBezTo>
                  <a:cubicBezTo>
                    <a:pt x="451" y="235"/>
                    <a:pt x="456" y="225"/>
                    <a:pt x="461" y="221"/>
                  </a:cubicBezTo>
                  <a:cubicBezTo>
                    <a:pt x="494" y="200"/>
                    <a:pt x="472" y="228"/>
                    <a:pt x="475" y="239"/>
                  </a:cubicBezTo>
                  <a:cubicBezTo>
                    <a:pt x="476" y="242"/>
                    <a:pt x="485" y="234"/>
                    <a:pt x="484" y="237"/>
                  </a:cubicBezTo>
                  <a:cubicBezTo>
                    <a:pt x="480" y="247"/>
                    <a:pt x="456" y="267"/>
                    <a:pt x="465" y="263"/>
                  </a:cubicBezTo>
                  <a:cubicBezTo>
                    <a:pt x="506" y="246"/>
                    <a:pt x="481" y="227"/>
                    <a:pt x="495" y="193"/>
                  </a:cubicBezTo>
                  <a:cubicBezTo>
                    <a:pt x="499" y="185"/>
                    <a:pt x="521" y="195"/>
                    <a:pt x="521" y="186"/>
                  </a:cubicBezTo>
                  <a:cubicBezTo>
                    <a:pt x="521" y="184"/>
                    <a:pt x="493" y="171"/>
                    <a:pt x="491" y="169"/>
                  </a:cubicBezTo>
                  <a:cubicBezTo>
                    <a:pt x="484" y="156"/>
                    <a:pt x="468" y="137"/>
                    <a:pt x="460" y="121"/>
                  </a:cubicBezTo>
                  <a:cubicBezTo>
                    <a:pt x="460" y="121"/>
                    <a:pt x="454" y="94"/>
                    <a:pt x="454" y="94"/>
                  </a:cubicBezTo>
                  <a:cubicBezTo>
                    <a:pt x="453" y="89"/>
                    <a:pt x="447" y="79"/>
                    <a:pt x="452" y="80"/>
                  </a:cubicBezTo>
                  <a:cubicBezTo>
                    <a:pt x="493" y="88"/>
                    <a:pt x="512" y="117"/>
                    <a:pt x="525" y="116"/>
                  </a:cubicBezTo>
                  <a:cubicBezTo>
                    <a:pt x="537" y="116"/>
                    <a:pt x="569" y="134"/>
                    <a:pt x="558" y="128"/>
                  </a:cubicBezTo>
                  <a:cubicBezTo>
                    <a:pt x="556" y="127"/>
                    <a:pt x="525" y="111"/>
                    <a:pt x="526" y="109"/>
                  </a:cubicBezTo>
                  <a:cubicBezTo>
                    <a:pt x="528" y="101"/>
                    <a:pt x="546" y="109"/>
                    <a:pt x="552" y="103"/>
                  </a:cubicBezTo>
                  <a:cubicBezTo>
                    <a:pt x="560" y="93"/>
                    <a:pt x="509" y="112"/>
                    <a:pt x="510" y="86"/>
                  </a:cubicBezTo>
                  <a:cubicBezTo>
                    <a:pt x="511" y="73"/>
                    <a:pt x="555" y="71"/>
                    <a:pt x="526" y="66"/>
                  </a:cubicBezTo>
                  <a:cubicBezTo>
                    <a:pt x="473" y="56"/>
                    <a:pt x="528" y="98"/>
                    <a:pt x="507" y="55"/>
                  </a:cubicBezTo>
                  <a:cubicBezTo>
                    <a:pt x="502" y="44"/>
                    <a:pt x="484" y="65"/>
                    <a:pt x="472" y="63"/>
                  </a:cubicBezTo>
                  <a:cubicBezTo>
                    <a:pt x="464" y="62"/>
                    <a:pt x="452" y="41"/>
                    <a:pt x="448" y="34"/>
                  </a:cubicBezTo>
                  <a:cubicBezTo>
                    <a:pt x="446" y="30"/>
                    <a:pt x="438" y="26"/>
                    <a:pt x="441" y="23"/>
                  </a:cubicBezTo>
                  <a:cubicBezTo>
                    <a:pt x="449" y="17"/>
                    <a:pt x="459" y="32"/>
                    <a:pt x="469" y="32"/>
                  </a:cubicBezTo>
                  <a:cubicBezTo>
                    <a:pt x="481" y="33"/>
                    <a:pt x="464" y="0"/>
                    <a:pt x="468" y="3"/>
                  </a:cubicBezTo>
                  <a:cubicBezTo>
                    <a:pt x="482" y="11"/>
                    <a:pt x="491" y="23"/>
                    <a:pt x="505" y="32"/>
                  </a:cubicBezTo>
                  <a:cubicBezTo>
                    <a:pt x="507" y="33"/>
                    <a:pt x="509" y="29"/>
                    <a:pt x="509" y="27"/>
                  </a:cubicBezTo>
                  <a:cubicBezTo>
                    <a:pt x="509" y="22"/>
                    <a:pt x="502" y="12"/>
                    <a:pt x="507" y="11"/>
                  </a:cubicBezTo>
                  <a:cubicBezTo>
                    <a:pt x="516" y="10"/>
                    <a:pt x="529" y="47"/>
                    <a:pt x="535" y="50"/>
                  </a:cubicBezTo>
                  <a:cubicBezTo>
                    <a:pt x="535" y="50"/>
                    <a:pt x="558" y="41"/>
                    <a:pt x="558" y="41"/>
                  </a:cubicBezTo>
                  <a:cubicBezTo>
                    <a:pt x="561" y="42"/>
                    <a:pt x="565" y="43"/>
                    <a:pt x="566" y="46"/>
                  </a:cubicBezTo>
                  <a:cubicBezTo>
                    <a:pt x="566" y="46"/>
                    <a:pt x="570" y="70"/>
                    <a:pt x="570" y="70"/>
                  </a:cubicBezTo>
                  <a:cubicBezTo>
                    <a:pt x="588" y="85"/>
                    <a:pt x="580" y="54"/>
                    <a:pt x="583" y="56"/>
                  </a:cubicBezTo>
                  <a:cubicBezTo>
                    <a:pt x="584" y="56"/>
                    <a:pt x="599" y="110"/>
                    <a:pt x="598" y="123"/>
                  </a:cubicBezTo>
                  <a:cubicBezTo>
                    <a:pt x="598" y="131"/>
                    <a:pt x="580" y="132"/>
                    <a:pt x="580" y="141"/>
                  </a:cubicBezTo>
                  <a:cubicBezTo>
                    <a:pt x="580" y="149"/>
                    <a:pt x="618" y="156"/>
                    <a:pt x="624" y="166"/>
                  </a:cubicBezTo>
                  <a:cubicBezTo>
                    <a:pt x="650" y="214"/>
                    <a:pt x="583" y="136"/>
                    <a:pt x="625" y="203"/>
                  </a:cubicBezTo>
                  <a:cubicBezTo>
                    <a:pt x="627" y="206"/>
                    <a:pt x="632" y="205"/>
                    <a:pt x="634" y="208"/>
                  </a:cubicBezTo>
                  <a:cubicBezTo>
                    <a:pt x="648" y="232"/>
                    <a:pt x="624" y="235"/>
                    <a:pt x="628" y="255"/>
                  </a:cubicBezTo>
                  <a:cubicBezTo>
                    <a:pt x="629" y="260"/>
                    <a:pt x="639" y="263"/>
                    <a:pt x="638" y="268"/>
                  </a:cubicBezTo>
                  <a:cubicBezTo>
                    <a:pt x="638" y="273"/>
                    <a:pt x="622" y="274"/>
                    <a:pt x="627" y="276"/>
                  </a:cubicBezTo>
                  <a:cubicBezTo>
                    <a:pt x="645" y="286"/>
                    <a:pt x="640" y="260"/>
                    <a:pt x="644" y="257"/>
                  </a:cubicBezTo>
                  <a:cubicBezTo>
                    <a:pt x="679" y="240"/>
                    <a:pt x="648" y="288"/>
                    <a:pt x="649" y="289"/>
                  </a:cubicBezTo>
                  <a:cubicBezTo>
                    <a:pt x="656" y="301"/>
                    <a:pt x="692" y="315"/>
                    <a:pt x="678" y="320"/>
                  </a:cubicBezTo>
                  <a:cubicBezTo>
                    <a:pt x="665" y="324"/>
                    <a:pt x="640" y="303"/>
                    <a:pt x="625" y="304"/>
                  </a:cubicBezTo>
                  <a:cubicBezTo>
                    <a:pt x="616" y="305"/>
                    <a:pt x="643" y="307"/>
                    <a:pt x="650" y="311"/>
                  </a:cubicBezTo>
                  <a:cubicBezTo>
                    <a:pt x="655" y="314"/>
                    <a:pt x="661" y="319"/>
                    <a:pt x="661" y="324"/>
                  </a:cubicBezTo>
                  <a:cubicBezTo>
                    <a:pt x="661" y="328"/>
                    <a:pt x="650" y="321"/>
                    <a:pt x="650" y="325"/>
                  </a:cubicBezTo>
                  <a:cubicBezTo>
                    <a:pt x="650" y="325"/>
                    <a:pt x="671" y="345"/>
                    <a:pt x="671" y="345"/>
                  </a:cubicBezTo>
                  <a:cubicBezTo>
                    <a:pt x="673" y="350"/>
                    <a:pt x="647" y="381"/>
                    <a:pt x="636" y="382"/>
                  </a:cubicBezTo>
                  <a:cubicBezTo>
                    <a:pt x="627" y="383"/>
                    <a:pt x="608" y="367"/>
                    <a:pt x="610" y="375"/>
                  </a:cubicBezTo>
                  <a:cubicBezTo>
                    <a:pt x="614" y="387"/>
                    <a:pt x="640" y="377"/>
                    <a:pt x="629" y="400"/>
                  </a:cubicBezTo>
                  <a:cubicBezTo>
                    <a:pt x="624" y="411"/>
                    <a:pt x="583" y="404"/>
                    <a:pt x="578" y="393"/>
                  </a:cubicBezTo>
                  <a:cubicBezTo>
                    <a:pt x="578" y="393"/>
                    <a:pt x="580" y="358"/>
                    <a:pt x="580" y="358"/>
                  </a:cubicBezTo>
                  <a:cubicBezTo>
                    <a:pt x="577" y="351"/>
                    <a:pt x="561" y="339"/>
                    <a:pt x="560" y="347"/>
                  </a:cubicBezTo>
                  <a:cubicBezTo>
                    <a:pt x="560" y="348"/>
                    <a:pt x="568" y="409"/>
                    <a:pt x="569" y="410"/>
                  </a:cubicBezTo>
                  <a:cubicBezTo>
                    <a:pt x="577" y="417"/>
                    <a:pt x="599" y="415"/>
                    <a:pt x="599" y="427"/>
                  </a:cubicBezTo>
                  <a:cubicBezTo>
                    <a:pt x="570" y="446"/>
                    <a:pt x="570" y="446"/>
                    <a:pt x="570" y="446"/>
                  </a:cubicBezTo>
                  <a:cubicBezTo>
                    <a:pt x="568" y="450"/>
                    <a:pt x="577" y="446"/>
                    <a:pt x="581" y="446"/>
                  </a:cubicBezTo>
                  <a:cubicBezTo>
                    <a:pt x="584" y="446"/>
                    <a:pt x="606" y="444"/>
                    <a:pt x="607" y="446"/>
                  </a:cubicBezTo>
                  <a:cubicBezTo>
                    <a:pt x="612" y="455"/>
                    <a:pt x="602" y="468"/>
                    <a:pt x="594" y="475"/>
                  </a:cubicBezTo>
                  <a:cubicBezTo>
                    <a:pt x="594" y="475"/>
                    <a:pt x="563" y="482"/>
                    <a:pt x="563" y="482"/>
                  </a:cubicBezTo>
                  <a:cubicBezTo>
                    <a:pt x="558" y="483"/>
                    <a:pt x="544" y="482"/>
                    <a:pt x="548" y="485"/>
                  </a:cubicBezTo>
                  <a:cubicBezTo>
                    <a:pt x="548" y="485"/>
                    <a:pt x="588" y="486"/>
                    <a:pt x="588" y="486"/>
                  </a:cubicBezTo>
                  <a:cubicBezTo>
                    <a:pt x="612" y="499"/>
                    <a:pt x="571" y="557"/>
                    <a:pt x="569" y="574"/>
                  </a:cubicBezTo>
                  <a:cubicBezTo>
                    <a:pt x="568" y="580"/>
                    <a:pt x="568" y="587"/>
                    <a:pt x="567" y="593"/>
                  </a:cubicBezTo>
                  <a:cubicBezTo>
                    <a:pt x="567" y="599"/>
                    <a:pt x="566" y="611"/>
                    <a:pt x="566" y="611"/>
                  </a:cubicBezTo>
                  <a:cubicBezTo>
                    <a:pt x="588" y="596"/>
                    <a:pt x="592" y="532"/>
                    <a:pt x="615" y="516"/>
                  </a:cubicBezTo>
                  <a:cubicBezTo>
                    <a:pt x="630" y="506"/>
                    <a:pt x="615" y="556"/>
                    <a:pt x="628" y="557"/>
                  </a:cubicBezTo>
                  <a:cubicBezTo>
                    <a:pt x="633" y="557"/>
                    <a:pt x="630" y="547"/>
                    <a:pt x="632" y="542"/>
                  </a:cubicBezTo>
                  <a:cubicBezTo>
                    <a:pt x="639" y="510"/>
                    <a:pt x="689" y="456"/>
                    <a:pt x="728" y="478"/>
                  </a:cubicBezTo>
                  <a:cubicBezTo>
                    <a:pt x="753" y="491"/>
                    <a:pt x="687" y="532"/>
                    <a:pt x="723" y="561"/>
                  </a:cubicBezTo>
                  <a:cubicBezTo>
                    <a:pt x="747" y="581"/>
                    <a:pt x="735" y="540"/>
                    <a:pt x="735" y="532"/>
                  </a:cubicBezTo>
                  <a:cubicBezTo>
                    <a:pt x="735" y="528"/>
                    <a:pt x="743" y="531"/>
                    <a:pt x="747" y="531"/>
                  </a:cubicBezTo>
                  <a:cubicBezTo>
                    <a:pt x="783" y="528"/>
                    <a:pt x="733" y="552"/>
                    <a:pt x="746" y="559"/>
                  </a:cubicBezTo>
                  <a:cubicBezTo>
                    <a:pt x="751" y="562"/>
                    <a:pt x="753" y="549"/>
                    <a:pt x="757" y="544"/>
                  </a:cubicBezTo>
                  <a:cubicBezTo>
                    <a:pt x="762" y="539"/>
                    <a:pt x="795" y="523"/>
                    <a:pt x="795" y="522"/>
                  </a:cubicBezTo>
                  <a:cubicBezTo>
                    <a:pt x="814" y="488"/>
                    <a:pt x="817" y="431"/>
                    <a:pt x="828" y="389"/>
                  </a:cubicBezTo>
                  <a:cubicBezTo>
                    <a:pt x="835" y="362"/>
                    <a:pt x="897" y="373"/>
                    <a:pt x="905" y="388"/>
                  </a:cubicBezTo>
                  <a:cubicBezTo>
                    <a:pt x="920" y="417"/>
                    <a:pt x="897" y="451"/>
                    <a:pt x="905" y="481"/>
                  </a:cubicBezTo>
                  <a:cubicBezTo>
                    <a:pt x="907" y="492"/>
                    <a:pt x="926" y="494"/>
                    <a:pt x="927" y="507"/>
                  </a:cubicBezTo>
                  <a:cubicBezTo>
                    <a:pt x="928" y="521"/>
                    <a:pt x="914" y="538"/>
                    <a:pt x="917" y="552"/>
                  </a:cubicBezTo>
                  <a:cubicBezTo>
                    <a:pt x="920" y="569"/>
                    <a:pt x="932" y="556"/>
                    <a:pt x="940" y="564"/>
                  </a:cubicBezTo>
                  <a:cubicBezTo>
                    <a:pt x="945" y="569"/>
                    <a:pt x="948" y="578"/>
                    <a:pt x="951" y="577"/>
                  </a:cubicBezTo>
                  <a:cubicBezTo>
                    <a:pt x="988" y="558"/>
                    <a:pt x="966" y="522"/>
                    <a:pt x="972" y="496"/>
                  </a:cubicBezTo>
                  <a:cubicBezTo>
                    <a:pt x="977" y="479"/>
                    <a:pt x="991" y="494"/>
                    <a:pt x="998" y="488"/>
                  </a:cubicBezTo>
                  <a:cubicBezTo>
                    <a:pt x="1005" y="483"/>
                    <a:pt x="997" y="468"/>
                    <a:pt x="1004" y="463"/>
                  </a:cubicBezTo>
                  <a:cubicBezTo>
                    <a:pt x="1023" y="450"/>
                    <a:pt x="1042" y="487"/>
                    <a:pt x="1052" y="489"/>
                  </a:cubicBezTo>
                  <a:cubicBezTo>
                    <a:pt x="1056" y="489"/>
                    <a:pt x="1059" y="478"/>
                    <a:pt x="1063" y="480"/>
                  </a:cubicBezTo>
                  <a:cubicBezTo>
                    <a:pt x="1069" y="484"/>
                    <a:pt x="1065" y="496"/>
                    <a:pt x="1071" y="499"/>
                  </a:cubicBezTo>
                  <a:cubicBezTo>
                    <a:pt x="1080" y="503"/>
                    <a:pt x="1061" y="472"/>
                    <a:pt x="1086" y="464"/>
                  </a:cubicBezTo>
                  <a:cubicBezTo>
                    <a:pt x="1108" y="457"/>
                    <a:pt x="1105" y="477"/>
                    <a:pt x="1108" y="483"/>
                  </a:cubicBezTo>
                  <a:cubicBezTo>
                    <a:pt x="1112" y="490"/>
                    <a:pt x="1121" y="471"/>
                    <a:pt x="1128" y="472"/>
                  </a:cubicBezTo>
                  <a:cubicBezTo>
                    <a:pt x="1151" y="476"/>
                    <a:pt x="1125" y="497"/>
                    <a:pt x="1125" y="499"/>
                  </a:cubicBezTo>
                  <a:cubicBezTo>
                    <a:pt x="1148" y="497"/>
                    <a:pt x="1148" y="497"/>
                    <a:pt x="1148" y="497"/>
                  </a:cubicBezTo>
                  <a:cubicBezTo>
                    <a:pt x="1152" y="501"/>
                    <a:pt x="1155" y="508"/>
                    <a:pt x="1153" y="514"/>
                  </a:cubicBezTo>
                  <a:cubicBezTo>
                    <a:pt x="1151" y="520"/>
                    <a:pt x="1139" y="521"/>
                    <a:pt x="1139" y="527"/>
                  </a:cubicBezTo>
                  <a:cubicBezTo>
                    <a:pt x="1139" y="536"/>
                    <a:pt x="1167" y="528"/>
                    <a:pt x="1152" y="563"/>
                  </a:cubicBezTo>
                  <a:cubicBezTo>
                    <a:pt x="1150" y="568"/>
                    <a:pt x="1140" y="572"/>
                    <a:pt x="1141" y="578"/>
                  </a:cubicBezTo>
                  <a:cubicBezTo>
                    <a:pt x="1141" y="578"/>
                    <a:pt x="1172" y="601"/>
                    <a:pt x="1172" y="601"/>
                  </a:cubicBezTo>
                  <a:cubicBezTo>
                    <a:pt x="1174" y="605"/>
                    <a:pt x="1178" y="632"/>
                    <a:pt x="1180" y="641"/>
                  </a:cubicBezTo>
                  <a:cubicBezTo>
                    <a:pt x="1182" y="652"/>
                    <a:pt x="1160" y="698"/>
                    <a:pt x="1165" y="725"/>
                  </a:cubicBezTo>
                  <a:cubicBezTo>
                    <a:pt x="1166" y="731"/>
                    <a:pt x="1171" y="713"/>
                    <a:pt x="1171" y="707"/>
                  </a:cubicBezTo>
                  <a:cubicBezTo>
                    <a:pt x="1171" y="688"/>
                    <a:pt x="1179" y="683"/>
                    <a:pt x="1190" y="669"/>
                  </a:cubicBezTo>
                  <a:cubicBezTo>
                    <a:pt x="1204" y="652"/>
                    <a:pt x="1177" y="522"/>
                    <a:pt x="1215" y="532"/>
                  </a:cubicBezTo>
                  <a:cubicBezTo>
                    <a:pt x="1252" y="540"/>
                    <a:pt x="1285" y="578"/>
                    <a:pt x="1292" y="610"/>
                  </a:cubicBezTo>
                  <a:cubicBezTo>
                    <a:pt x="1296" y="629"/>
                    <a:pt x="1295" y="646"/>
                    <a:pt x="1297" y="665"/>
                  </a:cubicBezTo>
                  <a:cubicBezTo>
                    <a:pt x="1298" y="670"/>
                    <a:pt x="1297" y="685"/>
                    <a:pt x="1299" y="680"/>
                  </a:cubicBezTo>
                  <a:cubicBezTo>
                    <a:pt x="1306" y="657"/>
                    <a:pt x="1323" y="664"/>
                    <a:pt x="1309" y="657"/>
                  </a:cubicBezTo>
                  <a:cubicBezTo>
                    <a:pt x="1302" y="653"/>
                    <a:pt x="1326" y="657"/>
                    <a:pt x="1333" y="662"/>
                  </a:cubicBezTo>
                  <a:cubicBezTo>
                    <a:pt x="1335" y="663"/>
                    <a:pt x="1331" y="666"/>
                    <a:pt x="1330" y="668"/>
                  </a:cubicBezTo>
                  <a:cubicBezTo>
                    <a:pt x="1329" y="672"/>
                    <a:pt x="1323" y="678"/>
                    <a:pt x="1327" y="680"/>
                  </a:cubicBezTo>
                  <a:cubicBezTo>
                    <a:pt x="1329" y="681"/>
                    <a:pt x="1384" y="607"/>
                    <a:pt x="1417" y="613"/>
                  </a:cubicBezTo>
                  <a:cubicBezTo>
                    <a:pt x="1447" y="619"/>
                    <a:pt x="1435" y="650"/>
                    <a:pt x="1438" y="665"/>
                  </a:cubicBezTo>
                  <a:cubicBezTo>
                    <a:pt x="1438" y="667"/>
                    <a:pt x="1474" y="663"/>
                    <a:pt x="1480" y="672"/>
                  </a:cubicBezTo>
                  <a:cubicBezTo>
                    <a:pt x="1482" y="676"/>
                    <a:pt x="1465" y="679"/>
                    <a:pt x="1469" y="681"/>
                  </a:cubicBezTo>
                  <a:cubicBezTo>
                    <a:pt x="1478" y="685"/>
                    <a:pt x="1480" y="711"/>
                    <a:pt x="1489" y="704"/>
                  </a:cubicBezTo>
                  <a:cubicBezTo>
                    <a:pt x="1493" y="701"/>
                    <a:pt x="1489" y="693"/>
                    <a:pt x="1489" y="687"/>
                  </a:cubicBezTo>
                  <a:cubicBezTo>
                    <a:pt x="1488" y="681"/>
                    <a:pt x="1484" y="673"/>
                    <a:pt x="1488" y="669"/>
                  </a:cubicBezTo>
                  <a:cubicBezTo>
                    <a:pt x="1493" y="665"/>
                    <a:pt x="1501" y="671"/>
                    <a:pt x="1507" y="671"/>
                  </a:cubicBezTo>
                  <a:cubicBezTo>
                    <a:pt x="1513" y="672"/>
                    <a:pt x="1520" y="671"/>
                    <a:pt x="1525" y="673"/>
                  </a:cubicBezTo>
                  <a:cubicBezTo>
                    <a:pt x="1533" y="678"/>
                    <a:pt x="1504" y="668"/>
                    <a:pt x="1497" y="673"/>
                  </a:cubicBezTo>
                  <a:cubicBezTo>
                    <a:pt x="1491" y="678"/>
                    <a:pt x="1513" y="673"/>
                    <a:pt x="1519" y="678"/>
                  </a:cubicBezTo>
                  <a:cubicBezTo>
                    <a:pt x="1526" y="683"/>
                    <a:pt x="1518" y="698"/>
                    <a:pt x="1525" y="701"/>
                  </a:cubicBezTo>
                  <a:cubicBezTo>
                    <a:pt x="1532" y="705"/>
                    <a:pt x="1522" y="687"/>
                    <a:pt x="1525" y="680"/>
                  </a:cubicBezTo>
                  <a:cubicBezTo>
                    <a:pt x="1528" y="675"/>
                    <a:pt x="1533" y="673"/>
                    <a:pt x="1538" y="669"/>
                  </a:cubicBezTo>
                  <a:cubicBezTo>
                    <a:pt x="1542" y="665"/>
                    <a:pt x="1548" y="663"/>
                    <a:pt x="1550" y="658"/>
                  </a:cubicBezTo>
                  <a:cubicBezTo>
                    <a:pt x="1561" y="636"/>
                    <a:pt x="1550" y="597"/>
                    <a:pt x="1555" y="577"/>
                  </a:cubicBezTo>
                  <a:cubicBezTo>
                    <a:pt x="1559" y="559"/>
                    <a:pt x="1587" y="582"/>
                    <a:pt x="1603" y="593"/>
                  </a:cubicBezTo>
                  <a:cubicBezTo>
                    <a:pt x="1608" y="597"/>
                    <a:pt x="1616" y="597"/>
                    <a:pt x="1622" y="596"/>
                  </a:cubicBezTo>
                  <a:cubicBezTo>
                    <a:pt x="1627" y="595"/>
                    <a:pt x="1631" y="588"/>
                    <a:pt x="1636" y="589"/>
                  </a:cubicBezTo>
                  <a:cubicBezTo>
                    <a:pt x="1698" y="601"/>
                    <a:pt x="1656" y="646"/>
                    <a:pt x="1657" y="647"/>
                  </a:cubicBezTo>
                  <a:cubicBezTo>
                    <a:pt x="1663" y="657"/>
                    <a:pt x="1686" y="660"/>
                    <a:pt x="1691" y="670"/>
                  </a:cubicBezTo>
                  <a:cubicBezTo>
                    <a:pt x="1706" y="706"/>
                    <a:pt x="1648" y="698"/>
                    <a:pt x="1661" y="711"/>
                  </a:cubicBezTo>
                  <a:cubicBezTo>
                    <a:pt x="1674" y="726"/>
                    <a:pt x="1697" y="777"/>
                    <a:pt x="1708" y="782"/>
                  </a:cubicBezTo>
                  <a:cubicBezTo>
                    <a:pt x="1712" y="784"/>
                    <a:pt x="1718" y="778"/>
                    <a:pt x="1721" y="775"/>
                  </a:cubicBezTo>
                  <a:cubicBezTo>
                    <a:pt x="1728" y="769"/>
                    <a:pt x="1725" y="755"/>
                    <a:pt x="1732" y="752"/>
                  </a:cubicBezTo>
                  <a:cubicBezTo>
                    <a:pt x="1743" y="747"/>
                    <a:pt x="1765" y="762"/>
                    <a:pt x="1777" y="759"/>
                  </a:cubicBezTo>
                  <a:cubicBezTo>
                    <a:pt x="1798" y="756"/>
                    <a:pt x="1821" y="720"/>
                    <a:pt x="1842" y="751"/>
                  </a:cubicBezTo>
                  <a:cubicBezTo>
                    <a:pt x="1869" y="791"/>
                    <a:pt x="1808" y="762"/>
                    <a:pt x="1792" y="773"/>
                  </a:cubicBezTo>
                  <a:cubicBezTo>
                    <a:pt x="1786" y="777"/>
                    <a:pt x="1802" y="796"/>
                    <a:pt x="1787" y="805"/>
                  </a:cubicBezTo>
                  <a:cubicBezTo>
                    <a:pt x="1778" y="811"/>
                    <a:pt x="1740" y="803"/>
                    <a:pt x="1737" y="809"/>
                  </a:cubicBezTo>
                  <a:cubicBezTo>
                    <a:pt x="1732" y="819"/>
                    <a:pt x="1754" y="823"/>
                    <a:pt x="1754" y="824"/>
                  </a:cubicBezTo>
                  <a:cubicBezTo>
                    <a:pt x="1755" y="831"/>
                    <a:pt x="1743" y="834"/>
                    <a:pt x="1743" y="840"/>
                  </a:cubicBezTo>
                  <a:cubicBezTo>
                    <a:pt x="1745" y="864"/>
                    <a:pt x="1814" y="840"/>
                    <a:pt x="1816" y="894"/>
                  </a:cubicBezTo>
                  <a:cubicBezTo>
                    <a:pt x="1817" y="934"/>
                    <a:pt x="1780" y="926"/>
                    <a:pt x="1758" y="937"/>
                  </a:cubicBezTo>
                  <a:cubicBezTo>
                    <a:pt x="1736" y="948"/>
                    <a:pt x="1728" y="959"/>
                    <a:pt x="1730" y="959"/>
                  </a:cubicBezTo>
                  <a:cubicBezTo>
                    <a:pt x="1751" y="956"/>
                    <a:pt x="1757" y="979"/>
                    <a:pt x="1810" y="987"/>
                  </a:cubicBezTo>
                  <a:cubicBezTo>
                    <a:pt x="1816" y="988"/>
                    <a:pt x="1824" y="985"/>
                    <a:pt x="1828" y="990"/>
                  </a:cubicBezTo>
                  <a:cubicBezTo>
                    <a:pt x="1831" y="993"/>
                    <a:pt x="1826" y="998"/>
                    <a:pt x="1823" y="1001"/>
                  </a:cubicBezTo>
                  <a:cubicBezTo>
                    <a:pt x="1783" y="1041"/>
                    <a:pt x="1852" y="998"/>
                    <a:pt x="1824" y="1037"/>
                  </a:cubicBezTo>
                  <a:cubicBezTo>
                    <a:pt x="1817" y="1046"/>
                    <a:pt x="1800" y="1037"/>
                    <a:pt x="1790" y="1044"/>
                  </a:cubicBezTo>
                  <a:cubicBezTo>
                    <a:pt x="1786" y="1047"/>
                    <a:pt x="1776" y="1053"/>
                    <a:pt x="1781" y="1055"/>
                  </a:cubicBezTo>
                  <a:cubicBezTo>
                    <a:pt x="1781" y="1055"/>
                    <a:pt x="1816" y="1040"/>
                    <a:pt x="1816" y="1040"/>
                  </a:cubicBezTo>
                  <a:cubicBezTo>
                    <a:pt x="1831" y="1040"/>
                    <a:pt x="1849" y="1074"/>
                    <a:pt x="1860" y="1081"/>
                  </a:cubicBezTo>
                  <a:cubicBezTo>
                    <a:pt x="1868" y="1085"/>
                    <a:pt x="1881" y="1078"/>
                    <a:pt x="1886" y="1085"/>
                  </a:cubicBezTo>
                  <a:cubicBezTo>
                    <a:pt x="1892" y="1093"/>
                    <a:pt x="1877" y="1116"/>
                    <a:pt x="1880" y="1124"/>
                  </a:cubicBezTo>
                  <a:cubicBezTo>
                    <a:pt x="1884" y="1138"/>
                    <a:pt x="1913" y="1099"/>
                    <a:pt x="1912" y="1138"/>
                  </a:cubicBezTo>
                  <a:cubicBezTo>
                    <a:pt x="1910" y="1199"/>
                    <a:pt x="1861" y="1171"/>
                    <a:pt x="1854" y="1175"/>
                  </a:cubicBezTo>
                  <a:cubicBezTo>
                    <a:pt x="1850" y="1177"/>
                    <a:pt x="1885" y="1210"/>
                    <a:pt x="1853" y="1195"/>
                  </a:cubicBezTo>
                  <a:cubicBezTo>
                    <a:pt x="1845" y="1192"/>
                    <a:pt x="1825" y="1192"/>
                    <a:pt x="1828" y="1200"/>
                  </a:cubicBezTo>
                  <a:cubicBezTo>
                    <a:pt x="1833" y="1216"/>
                    <a:pt x="1890" y="1194"/>
                    <a:pt x="1885" y="1230"/>
                  </a:cubicBezTo>
                  <a:cubicBezTo>
                    <a:pt x="1882" y="1253"/>
                    <a:pt x="1822" y="1225"/>
                    <a:pt x="1829" y="1233"/>
                  </a:cubicBezTo>
                  <a:cubicBezTo>
                    <a:pt x="1839" y="1243"/>
                    <a:pt x="1862" y="1237"/>
                    <a:pt x="1866" y="1250"/>
                  </a:cubicBezTo>
                  <a:cubicBezTo>
                    <a:pt x="1870" y="1261"/>
                    <a:pt x="1824" y="1254"/>
                    <a:pt x="1832" y="1262"/>
                  </a:cubicBezTo>
                  <a:cubicBezTo>
                    <a:pt x="1837" y="1267"/>
                    <a:pt x="1846" y="1265"/>
                    <a:pt x="1850" y="1270"/>
                  </a:cubicBezTo>
                  <a:cubicBezTo>
                    <a:pt x="1853" y="1274"/>
                    <a:pt x="1846" y="1284"/>
                    <a:pt x="1851" y="1284"/>
                  </a:cubicBezTo>
                  <a:cubicBezTo>
                    <a:pt x="1862" y="1286"/>
                    <a:pt x="1881" y="1248"/>
                    <a:pt x="1873" y="1281"/>
                  </a:cubicBezTo>
                  <a:cubicBezTo>
                    <a:pt x="1871" y="1289"/>
                    <a:pt x="1872" y="1299"/>
                    <a:pt x="1866" y="1305"/>
                  </a:cubicBezTo>
                  <a:cubicBezTo>
                    <a:pt x="1863" y="1309"/>
                    <a:pt x="1857" y="1312"/>
                    <a:pt x="1852" y="1313"/>
                  </a:cubicBezTo>
                  <a:cubicBezTo>
                    <a:pt x="1849" y="1313"/>
                    <a:pt x="1846" y="1307"/>
                    <a:pt x="1843" y="1309"/>
                  </a:cubicBezTo>
                  <a:cubicBezTo>
                    <a:pt x="1789" y="1352"/>
                    <a:pt x="1797" y="1250"/>
                    <a:pt x="1774" y="1257"/>
                  </a:cubicBezTo>
                  <a:cubicBezTo>
                    <a:pt x="1768" y="1259"/>
                    <a:pt x="1777" y="1273"/>
                    <a:pt x="1772" y="1277"/>
                  </a:cubicBezTo>
                  <a:cubicBezTo>
                    <a:pt x="1768" y="1281"/>
                    <a:pt x="1737" y="1257"/>
                    <a:pt x="1731" y="1258"/>
                  </a:cubicBezTo>
                  <a:cubicBezTo>
                    <a:pt x="1725" y="1260"/>
                    <a:pt x="1783" y="1288"/>
                    <a:pt x="1784" y="1290"/>
                  </a:cubicBezTo>
                  <a:cubicBezTo>
                    <a:pt x="1789" y="1295"/>
                    <a:pt x="1785" y="1323"/>
                    <a:pt x="1777" y="1325"/>
                  </a:cubicBezTo>
                  <a:cubicBezTo>
                    <a:pt x="1777" y="1325"/>
                    <a:pt x="1748" y="1308"/>
                    <a:pt x="1747" y="1308"/>
                  </a:cubicBezTo>
                  <a:cubicBezTo>
                    <a:pt x="1721" y="1305"/>
                    <a:pt x="1788" y="1326"/>
                    <a:pt x="1787" y="1354"/>
                  </a:cubicBezTo>
                  <a:cubicBezTo>
                    <a:pt x="1768" y="1366"/>
                    <a:pt x="1768" y="1366"/>
                    <a:pt x="1768" y="1366"/>
                  </a:cubicBezTo>
                  <a:cubicBezTo>
                    <a:pt x="1759" y="1365"/>
                    <a:pt x="1750" y="1341"/>
                    <a:pt x="1747" y="1349"/>
                  </a:cubicBezTo>
                  <a:cubicBezTo>
                    <a:pt x="1743" y="1358"/>
                    <a:pt x="1773" y="1367"/>
                    <a:pt x="1765" y="1372"/>
                  </a:cubicBezTo>
                  <a:cubicBezTo>
                    <a:pt x="1765" y="1372"/>
                    <a:pt x="1727" y="1361"/>
                    <a:pt x="1727" y="1361"/>
                  </a:cubicBezTo>
                  <a:cubicBezTo>
                    <a:pt x="1723" y="1362"/>
                    <a:pt x="1727" y="1369"/>
                    <a:pt x="1727" y="1372"/>
                  </a:cubicBezTo>
                  <a:cubicBezTo>
                    <a:pt x="1728" y="1376"/>
                    <a:pt x="1731" y="1382"/>
                    <a:pt x="1728" y="1383"/>
                  </a:cubicBezTo>
                  <a:cubicBezTo>
                    <a:pt x="1722" y="1386"/>
                    <a:pt x="1714" y="1381"/>
                    <a:pt x="1707" y="1381"/>
                  </a:cubicBezTo>
                  <a:cubicBezTo>
                    <a:pt x="1707" y="1381"/>
                    <a:pt x="1672" y="1379"/>
                    <a:pt x="1672" y="1379"/>
                  </a:cubicBezTo>
                  <a:cubicBezTo>
                    <a:pt x="1643" y="1365"/>
                    <a:pt x="1675" y="1331"/>
                    <a:pt x="1643" y="1316"/>
                  </a:cubicBezTo>
                  <a:cubicBezTo>
                    <a:pt x="1637" y="1313"/>
                    <a:pt x="1643" y="1331"/>
                    <a:pt x="1644" y="1338"/>
                  </a:cubicBezTo>
                  <a:cubicBezTo>
                    <a:pt x="1646" y="1349"/>
                    <a:pt x="1666" y="1371"/>
                    <a:pt x="1667" y="1383"/>
                  </a:cubicBezTo>
                  <a:cubicBezTo>
                    <a:pt x="1667" y="1396"/>
                    <a:pt x="1632" y="1360"/>
                    <a:pt x="1628" y="1366"/>
                  </a:cubicBezTo>
                  <a:cubicBezTo>
                    <a:pt x="1619" y="1377"/>
                    <a:pt x="1657" y="1401"/>
                    <a:pt x="1613" y="1390"/>
                  </a:cubicBezTo>
                  <a:cubicBezTo>
                    <a:pt x="1608" y="1389"/>
                    <a:pt x="1599" y="1381"/>
                    <a:pt x="1597" y="1386"/>
                  </a:cubicBezTo>
                  <a:cubicBezTo>
                    <a:pt x="1582" y="1419"/>
                    <a:pt x="1670" y="1388"/>
                    <a:pt x="1644" y="1401"/>
                  </a:cubicBezTo>
                  <a:cubicBezTo>
                    <a:pt x="1625" y="1411"/>
                    <a:pt x="1583" y="1450"/>
                    <a:pt x="1573" y="1453"/>
                  </a:cubicBezTo>
                  <a:cubicBezTo>
                    <a:pt x="1561" y="1458"/>
                    <a:pt x="1535" y="1456"/>
                    <a:pt x="1535" y="1442"/>
                  </a:cubicBezTo>
                  <a:cubicBezTo>
                    <a:pt x="1534" y="1436"/>
                    <a:pt x="1547" y="1444"/>
                    <a:pt x="1554" y="1444"/>
                  </a:cubicBezTo>
                  <a:cubicBezTo>
                    <a:pt x="1560" y="1445"/>
                    <a:pt x="1570" y="1451"/>
                    <a:pt x="1573" y="1446"/>
                  </a:cubicBezTo>
                  <a:cubicBezTo>
                    <a:pt x="1576" y="1441"/>
                    <a:pt x="1566" y="1435"/>
                    <a:pt x="1561" y="1433"/>
                  </a:cubicBezTo>
                  <a:cubicBezTo>
                    <a:pt x="1549" y="1431"/>
                    <a:pt x="1539" y="1441"/>
                    <a:pt x="1528" y="1444"/>
                  </a:cubicBezTo>
                  <a:cubicBezTo>
                    <a:pt x="1489" y="1456"/>
                    <a:pt x="1497" y="1433"/>
                    <a:pt x="1495" y="1466"/>
                  </a:cubicBezTo>
                  <a:cubicBezTo>
                    <a:pt x="1474" y="1471"/>
                    <a:pt x="1474" y="1471"/>
                    <a:pt x="1474" y="1471"/>
                  </a:cubicBezTo>
                  <a:cubicBezTo>
                    <a:pt x="1465" y="1467"/>
                    <a:pt x="1466" y="1446"/>
                    <a:pt x="1458" y="1442"/>
                  </a:cubicBezTo>
                  <a:cubicBezTo>
                    <a:pt x="1436" y="1432"/>
                    <a:pt x="1440" y="1441"/>
                    <a:pt x="1432" y="1437"/>
                  </a:cubicBezTo>
                  <a:cubicBezTo>
                    <a:pt x="1425" y="1434"/>
                    <a:pt x="1437" y="1418"/>
                    <a:pt x="1431" y="1415"/>
                  </a:cubicBezTo>
                  <a:cubicBezTo>
                    <a:pt x="1426" y="1413"/>
                    <a:pt x="1420" y="1429"/>
                    <a:pt x="1419" y="1424"/>
                  </a:cubicBezTo>
                  <a:cubicBezTo>
                    <a:pt x="1417" y="1408"/>
                    <a:pt x="1409" y="1377"/>
                    <a:pt x="1409" y="1377"/>
                  </a:cubicBezTo>
                  <a:cubicBezTo>
                    <a:pt x="1409" y="1377"/>
                    <a:pt x="1419" y="1416"/>
                    <a:pt x="1405" y="1424"/>
                  </a:cubicBezTo>
                  <a:cubicBezTo>
                    <a:pt x="1384" y="1436"/>
                    <a:pt x="1312" y="1406"/>
                    <a:pt x="1266" y="1422"/>
                  </a:cubicBezTo>
                  <a:cubicBezTo>
                    <a:pt x="1246" y="1430"/>
                    <a:pt x="1154" y="1459"/>
                    <a:pt x="1149" y="1459"/>
                  </a:cubicBezTo>
                  <a:cubicBezTo>
                    <a:pt x="1118" y="1453"/>
                    <a:pt x="1110" y="1461"/>
                    <a:pt x="1083" y="1448"/>
                  </a:cubicBezTo>
                  <a:cubicBezTo>
                    <a:pt x="1076" y="1444"/>
                    <a:pt x="1077" y="1473"/>
                    <a:pt x="1069" y="1470"/>
                  </a:cubicBezTo>
                  <a:cubicBezTo>
                    <a:pt x="1060" y="1465"/>
                    <a:pt x="1076" y="1438"/>
                    <a:pt x="1065" y="1439"/>
                  </a:cubicBezTo>
                  <a:cubicBezTo>
                    <a:pt x="1064" y="1439"/>
                    <a:pt x="1054" y="1457"/>
                    <a:pt x="1042" y="1464"/>
                  </a:cubicBezTo>
                  <a:cubicBezTo>
                    <a:pt x="1038" y="1466"/>
                    <a:pt x="1063" y="1413"/>
                    <a:pt x="1059" y="1414"/>
                  </a:cubicBezTo>
                  <a:cubicBezTo>
                    <a:pt x="1043" y="1419"/>
                    <a:pt x="1039" y="1453"/>
                    <a:pt x="1030" y="1458"/>
                  </a:cubicBezTo>
                  <a:cubicBezTo>
                    <a:pt x="1018" y="1464"/>
                    <a:pt x="1013" y="1434"/>
                    <a:pt x="1000" y="1428"/>
                  </a:cubicBezTo>
                  <a:cubicBezTo>
                    <a:pt x="985" y="1421"/>
                    <a:pt x="940" y="1438"/>
                    <a:pt x="926" y="1420"/>
                  </a:cubicBezTo>
                  <a:cubicBezTo>
                    <a:pt x="923" y="1416"/>
                    <a:pt x="935" y="1410"/>
                    <a:pt x="931" y="1408"/>
                  </a:cubicBezTo>
                  <a:cubicBezTo>
                    <a:pt x="926" y="1405"/>
                    <a:pt x="907" y="1432"/>
                    <a:pt x="887" y="1422"/>
                  </a:cubicBezTo>
                  <a:cubicBezTo>
                    <a:pt x="879" y="1418"/>
                    <a:pt x="909" y="1422"/>
                    <a:pt x="914" y="1414"/>
                  </a:cubicBezTo>
                  <a:cubicBezTo>
                    <a:pt x="918" y="1405"/>
                    <a:pt x="878" y="1396"/>
                    <a:pt x="878" y="1395"/>
                  </a:cubicBezTo>
                  <a:cubicBezTo>
                    <a:pt x="869" y="1393"/>
                    <a:pt x="844" y="1407"/>
                    <a:pt x="836" y="1411"/>
                  </a:cubicBezTo>
                  <a:cubicBezTo>
                    <a:pt x="834" y="1412"/>
                    <a:pt x="834" y="1417"/>
                    <a:pt x="836" y="1418"/>
                  </a:cubicBezTo>
                  <a:cubicBezTo>
                    <a:pt x="845" y="1423"/>
                    <a:pt x="866" y="1416"/>
                    <a:pt x="866" y="1426"/>
                  </a:cubicBezTo>
                  <a:cubicBezTo>
                    <a:pt x="866" y="1445"/>
                    <a:pt x="833" y="1426"/>
                    <a:pt x="827" y="1428"/>
                  </a:cubicBezTo>
                  <a:cubicBezTo>
                    <a:pt x="825" y="1429"/>
                    <a:pt x="826" y="1433"/>
                    <a:pt x="827" y="1435"/>
                  </a:cubicBezTo>
                  <a:cubicBezTo>
                    <a:pt x="842" y="1449"/>
                    <a:pt x="849" y="1453"/>
                    <a:pt x="819" y="1460"/>
                  </a:cubicBezTo>
                  <a:cubicBezTo>
                    <a:pt x="819" y="1460"/>
                    <a:pt x="779" y="1459"/>
                    <a:pt x="779" y="1459"/>
                  </a:cubicBezTo>
                  <a:cubicBezTo>
                    <a:pt x="772" y="1459"/>
                    <a:pt x="764" y="1462"/>
                    <a:pt x="759" y="1458"/>
                  </a:cubicBezTo>
                  <a:cubicBezTo>
                    <a:pt x="751" y="1452"/>
                    <a:pt x="795" y="1448"/>
                    <a:pt x="786" y="1443"/>
                  </a:cubicBezTo>
                  <a:cubicBezTo>
                    <a:pt x="758" y="1428"/>
                    <a:pt x="776" y="1457"/>
                    <a:pt x="756" y="1427"/>
                  </a:cubicBezTo>
                  <a:cubicBezTo>
                    <a:pt x="754" y="1425"/>
                    <a:pt x="755" y="1416"/>
                    <a:pt x="753" y="1419"/>
                  </a:cubicBezTo>
                  <a:cubicBezTo>
                    <a:pt x="745" y="1429"/>
                    <a:pt x="759" y="1461"/>
                    <a:pt x="747" y="1457"/>
                  </a:cubicBezTo>
                  <a:cubicBezTo>
                    <a:pt x="717" y="1446"/>
                    <a:pt x="676" y="1451"/>
                    <a:pt x="648" y="1437"/>
                  </a:cubicBezTo>
                  <a:cubicBezTo>
                    <a:pt x="578" y="1402"/>
                    <a:pt x="552" y="1317"/>
                    <a:pt x="484" y="1280"/>
                  </a:cubicBezTo>
                  <a:cubicBezTo>
                    <a:pt x="463" y="1269"/>
                    <a:pt x="391" y="1245"/>
                    <a:pt x="400" y="1208"/>
                  </a:cubicBezTo>
                  <a:cubicBezTo>
                    <a:pt x="401" y="1204"/>
                    <a:pt x="420" y="1212"/>
                    <a:pt x="394" y="1198"/>
                  </a:cubicBezTo>
                  <a:cubicBezTo>
                    <a:pt x="391" y="1196"/>
                    <a:pt x="402" y="1198"/>
                    <a:pt x="403" y="1195"/>
                  </a:cubicBezTo>
                  <a:cubicBezTo>
                    <a:pt x="406" y="1189"/>
                    <a:pt x="395" y="1183"/>
                    <a:pt x="395" y="1176"/>
                  </a:cubicBezTo>
                  <a:cubicBezTo>
                    <a:pt x="394" y="1171"/>
                    <a:pt x="395" y="1155"/>
                    <a:pt x="392" y="1160"/>
                  </a:cubicBezTo>
                  <a:cubicBezTo>
                    <a:pt x="390" y="1164"/>
                    <a:pt x="392" y="1170"/>
                    <a:pt x="392" y="1174"/>
                  </a:cubicBezTo>
                  <a:cubicBezTo>
                    <a:pt x="392" y="1179"/>
                    <a:pt x="396" y="1191"/>
                    <a:pt x="391" y="1189"/>
                  </a:cubicBezTo>
                  <a:cubicBezTo>
                    <a:pt x="380" y="1183"/>
                    <a:pt x="383" y="1145"/>
                    <a:pt x="393" y="1138"/>
                  </a:cubicBezTo>
                  <a:cubicBezTo>
                    <a:pt x="414" y="1124"/>
                    <a:pt x="419" y="1170"/>
                    <a:pt x="431" y="1166"/>
                  </a:cubicBezTo>
                  <a:cubicBezTo>
                    <a:pt x="436" y="1165"/>
                    <a:pt x="426" y="1156"/>
                    <a:pt x="424" y="1151"/>
                  </a:cubicBezTo>
                  <a:cubicBezTo>
                    <a:pt x="410" y="1123"/>
                    <a:pt x="417" y="1150"/>
                    <a:pt x="432" y="1123"/>
                  </a:cubicBezTo>
                  <a:cubicBezTo>
                    <a:pt x="434" y="1118"/>
                    <a:pt x="424" y="1129"/>
                    <a:pt x="420" y="1131"/>
                  </a:cubicBezTo>
                  <a:cubicBezTo>
                    <a:pt x="413" y="1133"/>
                    <a:pt x="378" y="1142"/>
                    <a:pt x="373" y="1139"/>
                  </a:cubicBezTo>
                  <a:cubicBezTo>
                    <a:pt x="358" y="1111"/>
                    <a:pt x="358" y="1111"/>
                    <a:pt x="358" y="1111"/>
                  </a:cubicBezTo>
                  <a:cubicBezTo>
                    <a:pt x="360" y="1100"/>
                    <a:pt x="379" y="1136"/>
                    <a:pt x="387" y="1128"/>
                  </a:cubicBezTo>
                  <a:cubicBezTo>
                    <a:pt x="389" y="1125"/>
                    <a:pt x="386" y="1121"/>
                    <a:pt x="384" y="1119"/>
                  </a:cubicBezTo>
                  <a:cubicBezTo>
                    <a:pt x="360" y="1095"/>
                    <a:pt x="370" y="1126"/>
                    <a:pt x="385" y="1104"/>
                  </a:cubicBezTo>
                  <a:cubicBezTo>
                    <a:pt x="389" y="1099"/>
                    <a:pt x="388" y="1091"/>
                    <a:pt x="388" y="1084"/>
                  </a:cubicBezTo>
                  <a:cubicBezTo>
                    <a:pt x="388" y="1079"/>
                    <a:pt x="371" y="1111"/>
                    <a:pt x="352" y="1101"/>
                  </a:cubicBezTo>
                  <a:cubicBezTo>
                    <a:pt x="345" y="1097"/>
                    <a:pt x="307" y="1049"/>
                    <a:pt x="307" y="1038"/>
                  </a:cubicBezTo>
                  <a:cubicBezTo>
                    <a:pt x="305" y="1000"/>
                    <a:pt x="339" y="1029"/>
                    <a:pt x="343" y="1022"/>
                  </a:cubicBezTo>
                  <a:cubicBezTo>
                    <a:pt x="347" y="1014"/>
                    <a:pt x="328" y="1011"/>
                    <a:pt x="320" y="1009"/>
                  </a:cubicBezTo>
                  <a:cubicBezTo>
                    <a:pt x="304" y="1004"/>
                    <a:pt x="289" y="1001"/>
                    <a:pt x="298" y="1019"/>
                  </a:cubicBezTo>
                  <a:cubicBezTo>
                    <a:pt x="312" y="1045"/>
                    <a:pt x="290" y="1016"/>
                    <a:pt x="281" y="1016"/>
                  </a:cubicBezTo>
                  <a:cubicBezTo>
                    <a:pt x="276" y="1017"/>
                    <a:pt x="273" y="1022"/>
                    <a:pt x="269" y="102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2727325" y="608013"/>
              <a:ext cx="509588" cy="392113"/>
            </a:xfrm>
            <a:custGeom>
              <a:avLst/>
              <a:gdLst>
                <a:gd name="T0" fmla="*/ 57 w 1913"/>
                <a:gd name="T1" fmla="*/ 843 h 1473"/>
                <a:gd name="T2" fmla="*/ 251 w 1913"/>
                <a:gd name="T3" fmla="*/ 873 h 1473"/>
                <a:gd name="T4" fmla="*/ 370 w 1913"/>
                <a:gd name="T5" fmla="*/ 845 h 1473"/>
                <a:gd name="T6" fmla="*/ 382 w 1913"/>
                <a:gd name="T7" fmla="*/ 771 h 1473"/>
                <a:gd name="T8" fmla="*/ 236 w 1913"/>
                <a:gd name="T9" fmla="*/ 695 h 1473"/>
                <a:gd name="T10" fmla="*/ 278 w 1913"/>
                <a:gd name="T11" fmla="*/ 630 h 1473"/>
                <a:gd name="T12" fmla="*/ 131 w 1913"/>
                <a:gd name="T13" fmla="*/ 506 h 1473"/>
                <a:gd name="T14" fmla="*/ 153 w 1913"/>
                <a:gd name="T15" fmla="*/ 482 h 1473"/>
                <a:gd name="T16" fmla="*/ 271 w 1913"/>
                <a:gd name="T17" fmla="*/ 493 h 1473"/>
                <a:gd name="T18" fmla="*/ 344 w 1913"/>
                <a:gd name="T19" fmla="*/ 484 h 1473"/>
                <a:gd name="T20" fmla="*/ 515 w 1913"/>
                <a:gd name="T21" fmla="*/ 459 h 1473"/>
                <a:gd name="T22" fmla="*/ 407 w 1913"/>
                <a:gd name="T23" fmla="*/ 382 h 1473"/>
                <a:gd name="T24" fmla="*/ 403 w 1913"/>
                <a:gd name="T25" fmla="*/ 328 h 1473"/>
                <a:gd name="T26" fmla="*/ 245 w 1913"/>
                <a:gd name="T27" fmla="*/ 271 h 1473"/>
                <a:gd name="T28" fmla="*/ 169 w 1913"/>
                <a:gd name="T29" fmla="*/ 218 h 1473"/>
                <a:gd name="T30" fmla="*/ 262 w 1913"/>
                <a:gd name="T31" fmla="*/ 193 h 1473"/>
                <a:gd name="T32" fmla="*/ 338 w 1913"/>
                <a:gd name="T33" fmla="*/ 122 h 1473"/>
                <a:gd name="T34" fmla="*/ 387 w 1913"/>
                <a:gd name="T35" fmla="*/ 158 h 1473"/>
                <a:gd name="T36" fmla="*/ 466 w 1913"/>
                <a:gd name="T37" fmla="*/ 168 h 1473"/>
                <a:gd name="T38" fmla="*/ 521 w 1913"/>
                <a:gd name="T39" fmla="*/ 186 h 1473"/>
                <a:gd name="T40" fmla="*/ 526 w 1913"/>
                <a:gd name="T41" fmla="*/ 109 h 1473"/>
                <a:gd name="T42" fmla="*/ 441 w 1913"/>
                <a:gd name="T43" fmla="*/ 23 h 1473"/>
                <a:gd name="T44" fmla="*/ 558 w 1913"/>
                <a:gd name="T45" fmla="*/ 41 h 1473"/>
                <a:gd name="T46" fmla="*/ 625 w 1913"/>
                <a:gd name="T47" fmla="*/ 203 h 1473"/>
                <a:gd name="T48" fmla="*/ 678 w 1913"/>
                <a:gd name="T49" fmla="*/ 320 h 1473"/>
                <a:gd name="T50" fmla="*/ 610 w 1913"/>
                <a:gd name="T51" fmla="*/ 375 h 1473"/>
                <a:gd name="T52" fmla="*/ 570 w 1913"/>
                <a:gd name="T53" fmla="*/ 446 h 1473"/>
                <a:gd name="T54" fmla="*/ 569 w 1913"/>
                <a:gd name="T55" fmla="*/ 574 h 1473"/>
                <a:gd name="T56" fmla="*/ 723 w 1913"/>
                <a:gd name="T57" fmla="*/ 561 h 1473"/>
                <a:gd name="T58" fmla="*/ 905 w 1913"/>
                <a:gd name="T59" fmla="*/ 388 h 1473"/>
                <a:gd name="T60" fmla="*/ 998 w 1913"/>
                <a:gd name="T61" fmla="*/ 488 h 1473"/>
                <a:gd name="T62" fmla="*/ 1128 w 1913"/>
                <a:gd name="T63" fmla="*/ 472 h 1473"/>
                <a:gd name="T64" fmla="*/ 1172 w 1913"/>
                <a:gd name="T65" fmla="*/ 601 h 1473"/>
                <a:gd name="T66" fmla="*/ 1297 w 1913"/>
                <a:gd name="T67" fmla="*/ 665 h 1473"/>
                <a:gd name="T68" fmla="*/ 1438 w 1913"/>
                <a:gd name="T69" fmla="*/ 665 h 1473"/>
                <a:gd name="T70" fmla="*/ 1525 w 1913"/>
                <a:gd name="T71" fmla="*/ 673 h 1473"/>
                <a:gd name="T72" fmla="*/ 1555 w 1913"/>
                <a:gd name="T73" fmla="*/ 577 h 1473"/>
                <a:gd name="T74" fmla="*/ 1708 w 1913"/>
                <a:gd name="T75" fmla="*/ 782 h 1473"/>
                <a:gd name="T76" fmla="*/ 1737 w 1913"/>
                <a:gd name="T77" fmla="*/ 809 h 1473"/>
                <a:gd name="T78" fmla="*/ 1828 w 1913"/>
                <a:gd name="T79" fmla="*/ 990 h 1473"/>
                <a:gd name="T80" fmla="*/ 1886 w 1913"/>
                <a:gd name="T81" fmla="*/ 1085 h 1473"/>
                <a:gd name="T82" fmla="*/ 1829 w 1913"/>
                <a:gd name="T83" fmla="*/ 1233 h 1473"/>
                <a:gd name="T84" fmla="*/ 1852 w 1913"/>
                <a:gd name="T85" fmla="*/ 1313 h 1473"/>
                <a:gd name="T86" fmla="*/ 1747 w 1913"/>
                <a:gd name="T87" fmla="*/ 1308 h 1473"/>
                <a:gd name="T88" fmla="*/ 1728 w 1913"/>
                <a:gd name="T89" fmla="*/ 1383 h 1473"/>
                <a:gd name="T90" fmla="*/ 1613 w 1913"/>
                <a:gd name="T91" fmla="*/ 1390 h 1473"/>
                <a:gd name="T92" fmla="*/ 1561 w 1913"/>
                <a:gd name="T93" fmla="*/ 1433 h 1473"/>
                <a:gd name="T94" fmla="*/ 1419 w 1913"/>
                <a:gd name="T95" fmla="*/ 1424 h 1473"/>
                <a:gd name="T96" fmla="*/ 1065 w 1913"/>
                <a:gd name="T97" fmla="*/ 1439 h 1473"/>
                <a:gd name="T98" fmla="*/ 887 w 1913"/>
                <a:gd name="T99" fmla="*/ 1422 h 1473"/>
                <a:gd name="T100" fmla="*/ 827 w 1913"/>
                <a:gd name="T101" fmla="*/ 1435 h 1473"/>
                <a:gd name="T102" fmla="*/ 747 w 1913"/>
                <a:gd name="T103" fmla="*/ 1457 h 1473"/>
                <a:gd name="T104" fmla="*/ 392 w 1913"/>
                <a:gd name="T105" fmla="*/ 1160 h 1473"/>
                <a:gd name="T106" fmla="*/ 420 w 1913"/>
                <a:gd name="T107" fmla="*/ 1131 h 1473"/>
                <a:gd name="T108" fmla="*/ 352 w 1913"/>
                <a:gd name="T109" fmla="*/ 110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3" h="1473">
                  <a:moveTo>
                    <a:pt x="269" y="1024"/>
                  </a:moveTo>
                  <a:cubicBezTo>
                    <a:pt x="214" y="1009"/>
                    <a:pt x="206" y="978"/>
                    <a:pt x="196" y="976"/>
                  </a:cubicBezTo>
                  <a:cubicBezTo>
                    <a:pt x="171" y="969"/>
                    <a:pt x="145" y="968"/>
                    <a:pt x="123" y="948"/>
                  </a:cubicBezTo>
                  <a:cubicBezTo>
                    <a:pt x="115" y="941"/>
                    <a:pt x="114" y="925"/>
                    <a:pt x="104" y="922"/>
                  </a:cubicBezTo>
                  <a:cubicBezTo>
                    <a:pt x="94" y="919"/>
                    <a:pt x="40" y="923"/>
                    <a:pt x="30" y="909"/>
                  </a:cubicBezTo>
                  <a:cubicBezTo>
                    <a:pt x="9" y="878"/>
                    <a:pt x="68" y="867"/>
                    <a:pt x="68" y="864"/>
                  </a:cubicBezTo>
                  <a:cubicBezTo>
                    <a:pt x="70" y="832"/>
                    <a:pt x="37" y="887"/>
                    <a:pt x="57" y="843"/>
                  </a:cubicBezTo>
                  <a:cubicBezTo>
                    <a:pt x="60" y="837"/>
                    <a:pt x="66" y="833"/>
                    <a:pt x="70" y="828"/>
                  </a:cubicBezTo>
                  <a:cubicBezTo>
                    <a:pt x="111" y="780"/>
                    <a:pt x="74" y="886"/>
                    <a:pt x="112" y="882"/>
                  </a:cubicBezTo>
                  <a:cubicBezTo>
                    <a:pt x="118" y="881"/>
                    <a:pt x="121" y="871"/>
                    <a:pt x="127" y="869"/>
                  </a:cubicBezTo>
                  <a:cubicBezTo>
                    <a:pt x="142" y="863"/>
                    <a:pt x="176" y="891"/>
                    <a:pt x="194" y="893"/>
                  </a:cubicBezTo>
                  <a:cubicBezTo>
                    <a:pt x="235" y="896"/>
                    <a:pt x="209" y="858"/>
                    <a:pt x="210" y="858"/>
                  </a:cubicBezTo>
                  <a:cubicBezTo>
                    <a:pt x="226" y="851"/>
                    <a:pt x="250" y="888"/>
                    <a:pt x="250" y="888"/>
                  </a:cubicBezTo>
                  <a:cubicBezTo>
                    <a:pt x="250" y="888"/>
                    <a:pt x="246" y="875"/>
                    <a:pt x="251" y="873"/>
                  </a:cubicBezTo>
                  <a:cubicBezTo>
                    <a:pt x="255" y="872"/>
                    <a:pt x="259" y="875"/>
                    <a:pt x="263" y="876"/>
                  </a:cubicBezTo>
                  <a:cubicBezTo>
                    <a:pt x="267" y="877"/>
                    <a:pt x="274" y="883"/>
                    <a:pt x="274" y="879"/>
                  </a:cubicBezTo>
                  <a:cubicBezTo>
                    <a:pt x="275" y="875"/>
                    <a:pt x="262" y="877"/>
                    <a:pt x="263" y="873"/>
                  </a:cubicBezTo>
                  <a:cubicBezTo>
                    <a:pt x="264" y="868"/>
                    <a:pt x="279" y="872"/>
                    <a:pt x="278" y="867"/>
                  </a:cubicBezTo>
                  <a:cubicBezTo>
                    <a:pt x="276" y="855"/>
                    <a:pt x="234" y="853"/>
                    <a:pt x="262" y="833"/>
                  </a:cubicBezTo>
                  <a:cubicBezTo>
                    <a:pt x="285" y="815"/>
                    <a:pt x="326" y="821"/>
                    <a:pt x="332" y="831"/>
                  </a:cubicBezTo>
                  <a:cubicBezTo>
                    <a:pt x="339" y="843"/>
                    <a:pt x="378" y="855"/>
                    <a:pt x="370" y="845"/>
                  </a:cubicBezTo>
                  <a:cubicBezTo>
                    <a:pt x="324" y="789"/>
                    <a:pt x="229" y="835"/>
                    <a:pt x="231" y="795"/>
                  </a:cubicBezTo>
                  <a:cubicBezTo>
                    <a:pt x="232" y="786"/>
                    <a:pt x="286" y="800"/>
                    <a:pt x="284" y="796"/>
                  </a:cubicBezTo>
                  <a:cubicBezTo>
                    <a:pt x="273" y="772"/>
                    <a:pt x="243" y="771"/>
                    <a:pt x="286" y="746"/>
                  </a:cubicBezTo>
                  <a:cubicBezTo>
                    <a:pt x="302" y="737"/>
                    <a:pt x="314" y="753"/>
                    <a:pt x="327" y="754"/>
                  </a:cubicBezTo>
                  <a:cubicBezTo>
                    <a:pt x="352" y="756"/>
                    <a:pt x="325" y="737"/>
                    <a:pt x="354" y="740"/>
                  </a:cubicBezTo>
                  <a:cubicBezTo>
                    <a:pt x="364" y="741"/>
                    <a:pt x="362" y="757"/>
                    <a:pt x="367" y="763"/>
                  </a:cubicBezTo>
                  <a:cubicBezTo>
                    <a:pt x="371" y="767"/>
                    <a:pt x="377" y="773"/>
                    <a:pt x="382" y="771"/>
                  </a:cubicBezTo>
                  <a:cubicBezTo>
                    <a:pt x="384" y="770"/>
                    <a:pt x="360" y="738"/>
                    <a:pt x="360" y="736"/>
                  </a:cubicBezTo>
                  <a:cubicBezTo>
                    <a:pt x="360" y="724"/>
                    <a:pt x="409" y="749"/>
                    <a:pt x="398" y="743"/>
                  </a:cubicBezTo>
                  <a:cubicBezTo>
                    <a:pt x="389" y="738"/>
                    <a:pt x="370" y="722"/>
                    <a:pt x="363" y="724"/>
                  </a:cubicBezTo>
                  <a:cubicBezTo>
                    <a:pt x="355" y="726"/>
                    <a:pt x="292" y="745"/>
                    <a:pt x="287" y="739"/>
                  </a:cubicBezTo>
                  <a:cubicBezTo>
                    <a:pt x="282" y="733"/>
                    <a:pt x="296" y="722"/>
                    <a:pt x="291" y="719"/>
                  </a:cubicBezTo>
                  <a:cubicBezTo>
                    <a:pt x="280" y="712"/>
                    <a:pt x="270" y="765"/>
                    <a:pt x="245" y="744"/>
                  </a:cubicBezTo>
                  <a:cubicBezTo>
                    <a:pt x="203" y="708"/>
                    <a:pt x="297" y="730"/>
                    <a:pt x="236" y="695"/>
                  </a:cubicBezTo>
                  <a:cubicBezTo>
                    <a:pt x="229" y="690"/>
                    <a:pt x="244" y="679"/>
                    <a:pt x="246" y="671"/>
                  </a:cubicBezTo>
                  <a:cubicBezTo>
                    <a:pt x="248" y="663"/>
                    <a:pt x="238" y="638"/>
                    <a:pt x="242" y="646"/>
                  </a:cubicBezTo>
                  <a:cubicBezTo>
                    <a:pt x="258" y="678"/>
                    <a:pt x="239" y="655"/>
                    <a:pt x="262" y="650"/>
                  </a:cubicBezTo>
                  <a:cubicBezTo>
                    <a:pt x="268" y="649"/>
                    <a:pt x="275" y="652"/>
                    <a:pt x="281" y="649"/>
                  </a:cubicBezTo>
                  <a:cubicBezTo>
                    <a:pt x="285" y="646"/>
                    <a:pt x="269" y="649"/>
                    <a:pt x="264" y="649"/>
                  </a:cubicBezTo>
                  <a:cubicBezTo>
                    <a:pt x="258" y="649"/>
                    <a:pt x="252" y="651"/>
                    <a:pt x="247" y="649"/>
                  </a:cubicBezTo>
                  <a:cubicBezTo>
                    <a:pt x="237" y="645"/>
                    <a:pt x="276" y="635"/>
                    <a:pt x="278" y="630"/>
                  </a:cubicBezTo>
                  <a:cubicBezTo>
                    <a:pt x="284" y="604"/>
                    <a:pt x="250" y="638"/>
                    <a:pt x="273" y="598"/>
                  </a:cubicBezTo>
                  <a:cubicBezTo>
                    <a:pt x="275" y="595"/>
                    <a:pt x="265" y="601"/>
                    <a:pt x="262" y="599"/>
                  </a:cubicBezTo>
                  <a:cubicBezTo>
                    <a:pt x="245" y="589"/>
                    <a:pt x="233" y="606"/>
                    <a:pt x="224" y="591"/>
                  </a:cubicBezTo>
                  <a:cubicBezTo>
                    <a:pt x="224" y="591"/>
                    <a:pt x="232" y="552"/>
                    <a:pt x="208" y="567"/>
                  </a:cubicBezTo>
                  <a:cubicBezTo>
                    <a:pt x="203" y="570"/>
                    <a:pt x="217" y="581"/>
                    <a:pt x="213" y="585"/>
                  </a:cubicBezTo>
                  <a:cubicBezTo>
                    <a:pt x="213" y="585"/>
                    <a:pt x="194" y="559"/>
                    <a:pt x="194" y="559"/>
                  </a:cubicBezTo>
                  <a:cubicBezTo>
                    <a:pt x="183" y="549"/>
                    <a:pt x="140" y="512"/>
                    <a:pt x="131" y="506"/>
                  </a:cubicBezTo>
                  <a:cubicBezTo>
                    <a:pt x="125" y="503"/>
                    <a:pt x="117" y="502"/>
                    <a:pt x="111" y="502"/>
                  </a:cubicBezTo>
                  <a:cubicBezTo>
                    <a:pt x="104" y="502"/>
                    <a:pt x="99" y="507"/>
                    <a:pt x="93" y="506"/>
                  </a:cubicBezTo>
                  <a:cubicBezTo>
                    <a:pt x="72" y="502"/>
                    <a:pt x="86" y="483"/>
                    <a:pt x="80" y="483"/>
                  </a:cubicBezTo>
                  <a:cubicBezTo>
                    <a:pt x="43" y="484"/>
                    <a:pt x="59" y="508"/>
                    <a:pt x="19" y="483"/>
                  </a:cubicBezTo>
                  <a:cubicBezTo>
                    <a:pt x="5" y="475"/>
                    <a:pt x="0" y="411"/>
                    <a:pt x="9" y="411"/>
                  </a:cubicBezTo>
                  <a:cubicBezTo>
                    <a:pt x="63" y="409"/>
                    <a:pt x="73" y="466"/>
                    <a:pt x="137" y="451"/>
                  </a:cubicBezTo>
                  <a:cubicBezTo>
                    <a:pt x="153" y="447"/>
                    <a:pt x="133" y="477"/>
                    <a:pt x="153" y="482"/>
                  </a:cubicBezTo>
                  <a:cubicBezTo>
                    <a:pt x="173" y="488"/>
                    <a:pt x="159" y="448"/>
                    <a:pt x="183" y="456"/>
                  </a:cubicBezTo>
                  <a:cubicBezTo>
                    <a:pt x="226" y="470"/>
                    <a:pt x="138" y="497"/>
                    <a:pt x="175" y="496"/>
                  </a:cubicBezTo>
                  <a:cubicBezTo>
                    <a:pt x="181" y="495"/>
                    <a:pt x="179" y="483"/>
                    <a:pt x="185" y="479"/>
                  </a:cubicBezTo>
                  <a:cubicBezTo>
                    <a:pt x="196" y="472"/>
                    <a:pt x="207" y="485"/>
                    <a:pt x="216" y="490"/>
                  </a:cubicBezTo>
                  <a:cubicBezTo>
                    <a:pt x="238" y="503"/>
                    <a:pt x="249" y="482"/>
                    <a:pt x="257" y="481"/>
                  </a:cubicBezTo>
                  <a:cubicBezTo>
                    <a:pt x="263" y="481"/>
                    <a:pt x="270" y="477"/>
                    <a:pt x="274" y="481"/>
                  </a:cubicBezTo>
                  <a:cubicBezTo>
                    <a:pt x="278" y="483"/>
                    <a:pt x="274" y="490"/>
                    <a:pt x="271" y="493"/>
                  </a:cubicBezTo>
                  <a:cubicBezTo>
                    <a:pt x="255" y="509"/>
                    <a:pt x="270" y="532"/>
                    <a:pt x="274" y="532"/>
                  </a:cubicBezTo>
                  <a:cubicBezTo>
                    <a:pt x="281" y="532"/>
                    <a:pt x="273" y="517"/>
                    <a:pt x="278" y="512"/>
                  </a:cubicBezTo>
                  <a:cubicBezTo>
                    <a:pt x="306" y="487"/>
                    <a:pt x="358" y="551"/>
                    <a:pt x="380" y="564"/>
                  </a:cubicBezTo>
                  <a:cubicBezTo>
                    <a:pt x="393" y="572"/>
                    <a:pt x="421" y="602"/>
                    <a:pt x="419" y="587"/>
                  </a:cubicBezTo>
                  <a:cubicBezTo>
                    <a:pt x="415" y="552"/>
                    <a:pt x="466" y="571"/>
                    <a:pt x="459" y="536"/>
                  </a:cubicBezTo>
                  <a:cubicBezTo>
                    <a:pt x="458" y="530"/>
                    <a:pt x="399" y="544"/>
                    <a:pt x="387" y="539"/>
                  </a:cubicBezTo>
                  <a:cubicBezTo>
                    <a:pt x="361" y="527"/>
                    <a:pt x="362" y="498"/>
                    <a:pt x="344" y="484"/>
                  </a:cubicBezTo>
                  <a:cubicBezTo>
                    <a:pt x="340" y="481"/>
                    <a:pt x="334" y="485"/>
                    <a:pt x="329" y="483"/>
                  </a:cubicBezTo>
                  <a:cubicBezTo>
                    <a:pt x="324" y="482"/>
                    <a:pt x="319" y="479"/>
                    <a:pt x="315" y="475"/>
                  </a:cubicBezTo>
                  <a:cubicBezTo>
                    <a:pt x="310" y="469"/>
                    <a:pt x="343" y="480"/>
                    <a:pt x="338" y="474"/>
                  </a:cubicBezTo>
                  <a:cubicBezTo>
                    <a:pt x="334" y="469"/>
                    <a:pt x="325" y="470"/>
                    <a:pt x="322" y="464"/>
                  </a:cubicBezTo>
                  <a:cubicBezTo>
                    <a:pt x="317" y="454"/>
                    <a:pt x="343" y="462"/>
                    <a:pt x="354" y="461"/>
                  </a:cubicBezTo>
                  <a:cubicBezTo>
                    <a:pt x="359" y="460"/>
                    <a:pt x="369" y="449"/>
                    <a:pt x="380" y="447"/>
                  </a:cubicBezTo>
                  <a:cubicBezTo>
                    <a:pt x="438" y="437"/>
                    <a:pt x="463" y="462"/>
                    <a:pt x="515" y="459"/>
                  </a:cubicBezTo>
                  <a:cubicBezTo>
                    <a:pt x="523" y="458"/>
                    <a:pt x="498" y="458"/>
                    <a:pt x="492" y="453"/>
                  </a:cubicBezTo>
                  <a:cubicBezTo>
                    <a:pt x="489" y="451"/>
                    <a:pt x="490" y="445"/>
                    <a:pt x="487" y="443"/>
                  </a:cubicBezTo>
                  <a:cubicBezTo>
                    <a:pt x="481" y="439"/>
                    <a:pt x="473" y="442"/>
                    <a:pt x="467" y="439"/>
                  </a:cubicBezTo>
                  <a:cubicBezTo>
                    <a:pt x="479" y="431"/>
                    <a:pt x="479" y="431"/>
                    <a:pt x="479" y="431"/>
                  </a:cubicBezTo>
                  <a:cubicBezTo>
                    <a:pt x="481" y="397"/>
                    <a:pt x="475" y="421"/>
                    <a:pt x="463" y="414"/>
                  </a:cubicBezTo>
                  <a:cubicBezTo>
                    <a:pt x="458" y="412"/>
                    <a:pt x="466" y="397"/>
                    <a:pt x="460" y="398"/>
                  </a:cubicBezTo>
                  <a:cubicBezTo>
                    <a:pt x="436" y="405"/>
                    <a:pt x="416" y="433"/>
                    <a:pt x="407" y="382"/>
                  </a:cubicBezTo>
                  <a:cubicBezTo>
                    <a:pt x="404" y="364"/>
                    <a:pt x="498" y="415"/>
                    <a:pt x="476" y="371"/>
                  </a:cubicBezTo>
                  <a:cubicBezTo>
                    <a:pt x="473" y="365"/>
                    <a:pt x="464" y="374"/>
                    <a:pt x="458" y="375"/>
                  </a:cubicBezTo>
                  <a:cubicBezTo>
                    <a:pt x="423" y="382"/>
                    <a:pt x="455" y="376"/>
                    <a:pt x="419" y="367"/>
                  </a:cubicBezTo>
                  <a:cubicBezTo>
                    <a:pt x="416" y="366"/>
                    <a:pt x="418" y="356"/>
                    <a:pt x="414" y="357"/>
                  </a:cubicBezTo>
                  <a:cubicBezTo>
                    <a:pt x="401" y="360"/>
                    <a:pt x="424" y="385"/>
                    <a:pt x="396" y="368"/>
                  </a:cubicBezTo>
                  <a:cubicBezTo>
                    <a:pt x="390" y="365"/>
                    <a:pt x="405" y="334"/>
                    <a:pt x="404" y="325"/>
                  </a:cubicBezTo>
                  <a:cubicBezTo>
                    <a:pt x="404" y="324"/>
                    <a:pt x="403" y="327"/>
                    <a:pt x="403" y="328"/>
                  </a:cubicBezTo>
                  <a:cubicBezTo>
                    <a:pt x="399" y="338"/>
                    <a:pt x="349" y="356"/>
                    <a:pt x="344" y="338"/>
                  </a:cubicBezTo>
                  <a:cubicBezTo>
                    <a:pt x="334" y="301"/>
                    <a:pt x="347" y="331"/>
                    <a:pt x="360" y="303"/>
                  </a:cubicBezTo>
                  <a:cubicBezTo>
                    <a:pt x="370" y="283"/>
                    <a:pt x="338" y="308"/>
                    <a:pt x="334" y="303"/>
                  </a:cubicBezTo>
                  <a:cubicBezTo>
                    <a:pt x="332" y="299"/>
                    <a:pt x="340" y="288"/>
                    <a:pt x="335" y="289"/>
                  </a:cubicBezTo>
                  <a:cubicBezTo>
                    <a:pt x="314" y="290"/>
                    <a:pt x="333" y="313"/>
                    <a:pt x="311" y="304"/>
                  </a:cubicBezTo>
                  <a:cubicBezTo>
                    <a:pt x="273" y="288"/>
                    <a:pt x="315" y="263"/>
                    <a:pt x="281" y="293"/>
                  </a:cubicBezTo>
                  <a:cubicBezTo>
                    <a:pt x="257" y="313"/>
                    <a:pt x="256" y="278"/>
                    <a:pt x="245" y="271"/>
                  </a:cubicBezTo>
                  <a:cubicBezTo>
                    <a:pt x="235" y="266"/>
                    <a:pt x="165" y="275"/>
                    <a:pt x="145" y="263"/>
                  </a:cubicBezTo>
                  <a:cubicBezTo>
                    <a:pt x="120" y="248"/>
                    <a:pt x="145" y="244"/>
                    <a:pt x="120" y="211"/>
                  </a:cubicBezTo>
                  <a:cubicBezTo>
                    <a:pt x="114" y="203"/>
                    <a:pt x="52" y="169"/>
                    <a:pt x="55" y="163"/>
                  </a:cubicBezTo>
                  <a:cubicBezTo>
                    <a:pt x="57" y="160"/>
                    <a:pt x="92" y="157"/>
                    <a:pt x="93" y="157"/>
                  </a:cubicBezTo>
                  <a:cubicBezTo>
                    <a:pt x="102" y="154"/>
                    <a:pt x="104" y="138"/>
                    <a:pt x="117" y="142"/>
                  </a:cubicBezTo>
                  <a:cubicBezTo>
                    <a:pt x="138" y="149"/>
                    <a:pt x="156" y="243"/>
                    <a:pt x="182" y="226"/>
                  </a:cubicBezTo>
                  <a:cubicBezTo>
                    <a:pt x="187" y="223"/>
                    <a:pt x="172" y="222"/>
                    <a:pt x="169" y="218"/>
                  </a:cubicBezTo>
                  <a:cubicBezTo>
                    <a:pt x="163" y="210"/>
                    <a:pt x="158" y="177"/>
                    <a:pt x="158" y="167"/>
                  </a:cubicBezTo>
                  <a:cubicBezTo>
                    <a:pt x="158" y="158"/>
                    <a:pt x="184" y="184"/>
                    <a:pt x="183" y="175"/>
                  </a:cubicBezTo>
                  <a:cubicBezTo>
                    <a:pt x="182" y="145"/>
                    <a:pt x="152" y="87"/>
                    <a:pt x="186" y="110"/>
                  </a:cubicBezTo>
                  <a:cubicBezTo>
                    <a:pt x="204" y="123"/>
                    <a:pt x="235" y="170"/>
                    <a:pt x="245" y="190"/>
                  </a:cubicBezTo>
                  <a:cubicBezTo>
                    <a:pt x="254" y="208"/>
                    <a:pt x="232" y="228"/>
                    <a:pt x="234" y="228"/>
                  </a:cubicBezTo>
                  <a:cubicBezTo>
                    <a:pt x="252" y="223"/>
                    <a:pt x="266" y="232"/>
                    <a:pt x="283" y="228"/>
                  </a:cubicBezTo>
                  <a:cubicBezTo>
                    <a:pt x="296" y="225"/>
                    <a:pt x="249" y="198"/>
                    <a:pt x="262" y="193"/>
                  </a:cubicBezTo>
                  <a:cubicBezTo>
                    <a:pt x="265" y="192"/>
                    <a:pt x="315" y="213"/>
                    <a:pt x="310" y="198"/>
                  </a:cubicBezTo>
                  <a:cubicBezTo>
                    <a:pt x="304" y="178"/>
                    <a:pt x="241" y="193"/>
                    <a:pt x="237" y="127"/>
                  </a:cubicBezTo>
                  <a:cubicBezTo>
                    <a:pt x="237" y="122"/>
                    <a:pt x="237" y="117"/>
                    <a:pt x="237" y="112"/>
                  </a:cubicBezTo>
                  <a:cubicBezTo>
                    <a:pt x="268" y="93"/>
                    <a:pt x="279" y="130"/>
                    <a:pt x="300" y="143"/>
                  </a:cubicBezTo>
                  <a:cubicBezTo>
                    <a:pt x="306" y="146"/>
                    <a:pt x="314" y="165"/>
                    <a:pt x="313" y="158"/>
                  </a:cubicBezTo>
                  <a:cubicBezTo>
                    <a:pt x="310" y="131"/>
                    <a:pt x="269" y="105"/>
                    <a:pt x="274" y="69"/>
                  </a:cubicBezTo>
                  <a:cubicBezTo>
                    <a:pt x="280" y="29"/>
                    <a:pt x="336" y="111"/>
                    <a:pt x="338" y="122"/>
                  </a:cubicBezTo>
                  <a:cubicBezTo>
                    <a:pt x="343" y="139"/>
                    <a:pt x="314" y="60"/>
                    <a:pt x="318" y="51"/>
                  </a:cubicBezTo>
                  <a:cubicBezTo>
                    <a:pt x="332" y="21"/>
                    <a:pt x="356" y="112"/>
                    <a:pt x="358" y="83"/>
                  </a:cubicBezTo>
                  <a:cubicBezTo>
                    <a:pt x="360" y="63"/>
                    <a:pt x="318" y="28"/>
                    <a:pt x="367" y="44"/>
                  </a:cubicBezTo>
                  <a:cubicBezTo>
                    <a:pt x="400" y="55"/>
                    <a:pt x="398" y="110"/>
                    <a:pt x="404" y="117"/>
                  </a:cubicBezTo>
                  <a:cubicBezTo>
                    <a:pt x="409" y="124"/>
                    <a:pt x="426" y="110"/>
                    <a:pt x="423" y="128"/>
                  </a:cubicBezTo>
                  <a:cubicBezTo>
                    <a:pt x="420" y="144"/>
                    <a:pt x="411" y="146"/>
                    <a:pt x="400" y="151"/>
                  </a:cubicBezTo>
                  <a:cubicBezTo>
                    <a:pt x="396" y="154"/>
                    <a:pt x="382" y="158"/>
                    <a:pt x="387" y="158"/>
                  </a:cubicBezTo>
                  <a:cubicBezTo>
                    <a:pt x="400" y="157"/>
                    <a:pt x="414" y="135"/>
                    <a:pt x="425" y="144"/>
                  </a:cubicBezTo>
                  <a:cubicBezTo>
                    <a:pt x="430" y="148"/>
                    <a:pt x="418" y="157"/>
                    <a:pt x="421" y="164"/>
                  </a:cubicBezTo>
                  <a:cubicBezTo>
                    <a:pt x="422" y="167"/>
                    <a:pt x="433" y="159"/>
                    <a:pt x="432" y="163"/>
                  </a:cubicBezTo>
                  <a:cubicBezTo>
                    <a:pt x="428" y="174"/>
                    <a:pt x="403" y="170"/>
                    <a:pt x="402" y="182"/>
                  </a:cubicBezTo>
                  <a:cubicBezTo>
                    <a:pt x="402" y="187"/>
                    <a:pt x="412" y="182"/>
                    <a:pt x="416" y="183"/>
                  </a:cubicBezTo>
                  <a:cubicBezTo>
                    <a:pt x="443" y="187"/>
                    <a:pt x="431" y="164"/>
                    <a:pt x="452" y="160"/>
                  </a:cubicBezTo>
                  <a:cubicBezTo>
                    <a:pt x="457" y="159"/>
                    <a:pt x="462" y="164"/>
                    <a:pt x="466" y="168"/>
                  </a:cubicBezTo>
                  <a:cubicBezTo>
                    <a:pt x="488" y="193"/>
                    <a:pt x="444" y="231"/>
                    <a:pt x="446" y="232"/>
                  </a:cubicBezTo>
                  <a:cubicBezTo>
                    <a:pt x="451" y="235"/>
                    <a:pt x="456" y="225"/>
                    <a:pt x="461" y="221"/>
                  </a:cubicBezTo>
                  <a:cubicBezTo>
                    <a:pt x="494" y="200"/>
                    <a:pt x="472" y="228"/>
                    <a:pt x="475" y="239"/>
                  </a:cubicBezTo>
                  <a:cubicBezTo>
                    <a:pt x="476" y="242"/>
                    <a:pt x="485" y="234"/>
                    <a:pt x="484" y="237"/>
                  </a:cubicBezTo>
                  <a:cubicBezTo>
                    <a:pt x="480" y="247"/>
                    <a:pt x="456" y="267"/>
                    <a:pt x="465" y="263"/>
                  </a:cubicBezTo>
                  <a:cubicBezTo>
                    <a:pt x="506" y="246"/>
                    <a:pt x="481" y="227"/>
                    <a:pt x="495" y="193"/>
                  </a:cubicBezTo>
                  <a:cubicBezTo>
                    <a:pt x="499" y="185"/>
                    <a:pt x="521" y="195"/>
                    <a:pt x="521" y="186"/>
                  </a:cubicBezTo>
                  <a:cubicBezTo>
                    <a:pt x="521" y="184"/>
                    <a:pt x="493" y="171"/>
                    <a:pt x="491" y="169"/>
                  </a:cubicBezTo>
                  <a:cubicBezTo>
                    <a:pt x="484" y="156"/>
                    <a:pt x="468" y="137"/>
                    <a:pt x="460" y="121"/>
                  </a:cubicBezTo>
                  <a:cubicBezTo>
                    <a:pt x="460" y="121"/>
                    <a:pt x="454" y="94"/>
                    <a:pt x="454" y="94"/>
                  </a:cubicBezTo>
                  <a:cubicBezTo>
                    <a:pt x="453" y="89"/>
                    <a:pt x="447" y="79"/>
                    <a:pt x="452" y="80"/>
                  </a:cubicBezTo>
                  <a:cubicBezTo>
                    <a:pt x="493" y="88"/>
                    <a:pt x="512" y="117"/>
                    <a:pt x="525" y="116"/>
                  </a:cubicBezTo>
                  <a:cubicBezTo>
                    <a:pt x="537" y="116"/>
                    <a:pt x="569" y="134"/>
                    <a:pt x="558" y="128"/>
                  </a:cubicBezTo>
                  <a:cubicBezTo>
                    <a:pt x="556" y="127"/>
                    <a:pt x="525" y="111"/>
                    <a:pt x="526" y="109"/>
                  </a:cubicBezTo>
                  <a:cubicBezTo>
                    <a:pt x="528" y="101"/>
                    <a:pt x="546" y="109"/>
                    <a:pt x="552" y="103"/>
                  </a:cubicBezTo>
                  <a:cubicBezTo>
                    <a:pt x="560" y="93"/>
                    <a:pt x="509" y="112"/>
                    <a:pt x="510" y="86"/>
                  </a:cubicBezTo>
                  <a:cubicBezTo>
                    <a:pt x="511" y="73"/>
                    <a:pt x="555" y="71"/>
                    <a:pt x="526" y="66"/>
                  </a:cubicBezTo>
                  <a:cubicBezTo>
                    <a:pt x="473" y="56"/>
                    <a:pt x="528" y="98"/>
                    <a:pt x="507" y="55"/>
                  </a:cubicBezTo>
                  <a:cubicBezTo>
                    <a:pt x="502" y="44"/>
                    <a:pt x="484" y="65"/>
                    <a:pt x="472" y="63"/>
                  </a:cubicBezTo>
                  <a:cubicBezTo>
                    <a:pt x="464" y="62"/>
                    <a:pt x="452" y="41"/>
                    <a:pt x="448" y="34"/>
                  </a:cubicBezTo>
                  <a:cubicBezTo>
                    <a:pt x="446" y="30"/>
                    <a:pt x="438" y="26"/>
                    <a:pt x="441" y="23"/>
                  </a:cubicBezTo>
                  <a:cubicBezTo>
                    <a:pt x="449" y="17"/>
                    <a:pt x="459" y="32"/>
                    <a:pt x="469" y="32"/>
                  </a:cubicBezTo>
                  <a:cubicBezTo>
                    <a:pt x="481" y="33"/>
                    <a:pt x="464" y="0"/>
                    <a:pt x="468" y="3"/>
                  </a:cubicBezTo>
                  <a:cubicBezTo>
                    <a:pt x="482" y="11"/>
                    <a:pt x="491" y="23"/>
                    <a:pt x="505" y="32"/>
                  </a:cubicBezTo>
                  <a:cubicBezTo>
                    <a:pt x="507" y="33"/>
                    <a:pt x="509" y="29"/>
                    <a:pt x="509" y="27"/>
                  </a:cubicBezTo>
                  <a:cubicBezTo>
                    <a:pt x="509" y="22"/>
                    <a:pt x="502" y="12"/>
                    <a:pt x="507" y="11"/>
                  </a:cubicBezTo>
                  <a:cubicBezTo>
                    <a:pt x="516" y="10"/>
                    <a:pt x="529" y="47"/>
                    <a:pt x="535" y="50"/>
                  </a:cubicBezTo>
                  <a:cubicBezTo>
                    <a:pt x="535" y="50"/>
                    <a:pt x="558" y="41"/>
                    <a:pt x="558" y="41"/>
                  </a:cubicBezTo>
                  <a:cubicBezTo>
                    <a:pt x="561" y="42"/>
                    <a:pt x="565" y="43"/>
                    <a:pt x="566" y="46"/>
                  </a:cubicBezTo>
                  <a:cubicBezTo>
                    <a:pt x="566" y="46"/>
                    <a:pt x="570" y="70"/>
                    <a:pt x="570" y="70"/>
                  </a:cubicBezTo>
                  <a:cubicBezTo>
                    <a:pt x="588" y="85"/>
                    <a:pt x="580" y="54"/>
                    <a:pt x="583" y="56"/>
                  </a:cubicBezTo>
                  <a:cubicBezTo>
                    <a:pt x="584" y="56"/>
                    <a:pt x="599" y="110"/>
                    <a:pt x="598" y="123"/>
                  </a:cubicBezTo>
                  <a:cubicBezTo>
                    <a:pt x="598" y="131"/>
                    <a:pt x="580" y="132"/>
                    <a:pt x="580" y="141"/>
                  </a:cubicBezTo>
                  <a:cubicBezTo>
                    <a:pt x="580" y="149"/>
                    <a:pt x="618" y="156"/>
                    <a:pt x="624" y="166"/>
                  </a:cubicBezTo>
                  <a:cubicBezTo>
                    <a:pt x="650" y="214"/>
                    <a:pt x="583" y="136"/>
                    <a:pt x="625" y="203"/>
                  </a:cubicBezTo>
                  <a:cubicBezTo>
                    <a:pt x="627" y="206"/>
                    <a:pt x="632" y="205"/>
                    <a:pt x="634" y="208"/>
                  </a:cubicBezTo>
                  <a:cubicBezTo>
                    <a:pt x="648" y="232"/>
                    <a:pt x="624" y="235"/>
                    <a:pt x="628" y="255"/>
                  </a:cubicBezTo>
                  <a:cubicBezTo>
                    <a:pt x="629" y="260"/>
                    <a:pt x="639" y="263"/>
                    <a:pt x="638" y="268"/>
                  </a:cubicBezTo>
                  <a:cubicBezTo>
                    <a:pt x="638" y="273"/>
                    <a:pt x="622" y="274"/>
                    <a:pt x="627" y="276"/>
                  </a:cubicBezTo>
                  <a:cubicBezTo>
                    <a:pt x="645" y="286"/>
                    <a:pt x="640" y="260"/>
                    <a:pt x="644" y="257"/>
                  </a:cubicBezTo>
                  <a:cubicBezTo>
                    <a:pt x="679" y="240"/>
                    <a:pt x="648" y="288"/>
                    <a:pt x="649" y="289"/>
                  </a:cubicBezTo>
                  <a:cubicBezTo>
                    <a:pt x="656" y="301"/>
                    <a:pt x="692" y="315"/>
                    <a:pt x="678" y="320"/>
                  </a:cubicBezTo>
                  <a:cubicBezTo>
                    <a:pt x="665" y="324"/>
                    <a:pt x="640" y="303"/>
                    <a:pt x="625" y="304"/>
                  </a:cubicBezTo>
                  <a:cubicBezTo>
                    <a:pt x="616" y="305"/>
                    <a:pt x="643" y="307"/>
                    <a:pt x="650" y="311"/>
                  </a:cubicBezTo>
                  <a:cubicBezTo>
                    <a:pt x="655" y="314"/>
                    <a:pt x="661" y="319"/>
                    <a:pt x="661" y="324"/>
                  </a:cubicBezTo>
                  <a:cubicBezTo>
                    <a:pt x="661" y="328"/>
                    <a:pt x="650" y="321"/>
                    <a:pt x="650" y="325"/>
                  </a:cubicBezTo>
                  <a:cubicBezTo>
                    <a:pt x="650" y="325"/>
                    <a:pt x="671" y="345"/>
                    <a:pt x="671" y="345"/>
                  </a:cubicBezTo>
                  <a:cubicBezTo>
                    <a:pt x="673" y="350"/>
                    <a:pt x="647" y="381"/>
                    <a:pt x="636" y="382"/>
                  </a:cubicBezTo>
                  <a:cubicBezTo>
                    <a:pt x="627" y="383"/>
                    <a:pt x="608" y="367"/>
                    <a:pt x="610" y="375"/>
                  </a:cubicBezTo>
                  <a:cubicBezTo>
                    <a:pt x="614" y="387"/>
                    <a:pt x="640" y="377"/>
                    <a:pt x="629" y="400"/>
                  </a:cubicBezTo>
                  <a:cubicBezTo>
                    <a:pt x="624" y="411"/>
                    <a:pt x="583" y="404"/>
                    <a:pt x="578" y="393"/>
                  </a:cubicBezTo>
                  <a:cubicBezTo>
                    <a:pt x="578" y="393"/>
                    <a:pt x="580" y="358"/>
                    <a:pt x="580" y="358"/>
                  </a:cubicBezTo>
                  <a:cubicBezTo>
                    <a:pt x="577" y="351"/>
                    <a:pt x="561" y="339"/>
                    <a:pt x="560" y="347"/>
                  </a:cubicBezTo>
                  <a:cubicBezTo>
                    <a:pt x="560" y="348"/>
                    <a:pt x="568" y="409"/>
                    <a:pt x="569" y="410"/>
                  </a:cubicBezTo>
                  <a:cubicBezTo>
                    <a:pt x="577" y="417"/>
                    <a:pt x="599" y="415"/>
                    <a:pt x="599" y="427"/>
                  </a:cubicBezTo>
                  <a:cubicBezTo>
                    <a:pt x="570" y="446"/>
                    <a:pt x="570" y="446"/>
                    <a:pt x="570" y="446"/>
                  </a:cubicBezTo>
                  <a:cubicBezTo>
                    <a:pt x="568" y="450"/>
                    <a:pt x="577" y="446"/>
                    <a:pt x="581" y="446"/>
                  </a:cubicBezTo>
                  <a:cubicBezTo>
                    <a:pt x="584" y="446"/>
                    <a:pt x="606" y="444"/>
                    <a:pt x="607" y="446"/>
                  </a:cubicBezTo>
                  <a:cubicBezTo>
                    <a:pt x="612" y="455"/>
                    <a:pt x="602" y="468"/>
                    <a:pt x="594" y="475"/>
                  </a:cubicBezTo>
                  <a:cubicBezTo>
                    <a:pt x="594" y="475"/>
                    <a:pt x="563" y="482"/>
                    <a:pt x="563" y="482"/>
                  </a:cubicBezTo>
                  <a:cubicBezTo>
                    <a:pt x="558" y="483"/>
                    <a:pt x="544" y="482"/>
                    <a:pt x="548" y="485"/>
                  </a:cubicBezTo>
                  <a:cubicBezTo>
                    <a:pt x="548" y="485"/>
                    <a:pt x="588" y="486"/>
                    <a:pt x="588" y="486"/>
                  </a:cubicBezTo>
                  <a:cubicBezTo>
                    <a:pt x="612" y="499"/>
                    <a:pt x="571" y="557"/>
                    <a:pt x="569" y="574"/>
                  </a:cubicBezTo>
                  <a:cubicBezTo>
                    <a:pt x="568" y="580"/>
                    <a:pt x="568" y="587"/>
                    <a:pt x="567" y="593"/>
                  </a:cubicBezTo>
                  <a:cubicBezTo>
                    <a:pt x="567" y="599"/>
                    <a:pt x="566" y="611"/>
                    <a:pt x="566" y="611"/>
                  </a:cubicBezTo>
                  <a:cubicBezTo>
                    <a:pt x="588" y="596"/>
                    <a:pt x="592" y="532"/>
                    <a:pt x="615" y="516"/>
                  </a:cubicBezTo>
                  <a:cubicBezTo>
                    <a:pt x="630" y="506"/>
                    <a:pt x="615" y="556"/>
                    <a:pt x="628" y="557"/>
                  </a:cubicBezTo>
                  <a:cubicBezTo>
                    <a:pt x="633" y="557"/>
                    <a:pt x="630" y="547"/>
                    <a:pt x="632" y="542"/>
                  </a:cubicBezTo>
                  <a:cubicBezTo>
                    <a:pt x="639" y="510"/>
                    <a:pt x="689" y="456"/>
                    <a:pt x="728" y="478"/>
                  </a:cubicBezTo>
                  <a:cubicBezTo>
                    <a:pt x="753" y="491"/>
                    <a:pt x="687" y="532"/>
                    <a:pt x="723" y="561"/>
                  </a:cubicBezTo>
                  <a:cubicBezTo>
                    <a:pt x="747" y="581"/>
                    <a:pt x="735" y="540"/>
                    <a:pt x="735" y="532"/>
                  </a:cubicBezTo>
                  <a:cubicBezTo>
                    <a:pt x="735" y="528"/>
                    <a:pt x="743" y="531"/>
                    <a:pt x="747" y="531"/>
                  </a:cubicBezTo>
                  <a:cubicBezTo>
                    <a:pt x="783" y="528"/>
                    <a:pt x="733" y="552"/>
                    <a:pt x="746" y="559"/>
                  </a:cubicBezTo>
                  <a:cubicBezTo>
                    <a:pt x="751" y="562"/>
                    <a:pt x="753" y="549"/>
                    <a:pt x="757" y="544"/>
                  </a:cubicBezTo>
                  <a:cubicBezTo>
                    <a:pt x="762" y="539"/>
                    <a:pt x="795" y="523"/>
                    <a:pt x="795" y="522"/>
                  </a:cubicBezTo>
                  <a:cubicBezTo>
                    <a:pt x="814" y="488"/>
                    <a:pt x="817" y="431"/>
                    <a:pt x="828" y="389"/>
                  </a:cubicBezTo>
                  <a:cubicBezTo>
                    <a:pt x="835" y="362"/>
                    <a:pt x="897" y="373"/>
                    <a:pt x="905" y="388"/>
                  </a:cubicBezTo>
                  <a:cubicBezTo>
                    <a:pt x="920" y="417"/>
                    <a:pt x="897" y="451"/>
                    <a:pt x="905" y="481"/>
                  </a:cubicBezTo>
                  <a:cubicBezTo>
                    <a:pt x="907" y="492"/>
                    <a:pt x="926" y="494"/>
                    <a:pt x="927" y="507"/>
                  </a:cubicBezTo>
                  <a:cubicBezTo>
                    <a:pt x="928" y="521"/>
                    <a:pt x="914" y="538"/>
                    <a:pt x="917" y="552"/>
                  </a:cubicBezTo>
                  <a:cubicBezTo>
                    <a:pt x="920" y="569"/>
                    <a:pt x="932" y="556"/>
                    <a:pt x="940" y="564"/>
                  </a:cubicBezTo>
                  <a:cubicBezTo>
                    <a:pt x="945" y="569"/>
                    <a:pt x="948" y="578"/>
                    <a:pt x="951" y="577"/>
                  </a:cubicBezTo>
                  <a:cubicBezTo>
                    <a:pt x="988" y="558"/>
                    <a:pt x="966" y="522"/>
                    <a:pt x="972" y="496"/>
                  </a:cubicBezTo>
                  <a:cubicBezTo>
                    <a:pt x="977" y="479"/>
                    <a:pt x="991" y="494"/>
                    <a:pt x="998" y="488"/>
                  </a:cubicBezTo>
                  <a:cubicBezTo>
                    <a:pt x="1005" y="483"/>
                    <a:pt x="997" y="468"/>
                    <a:pt x="1004" y="463"/>
                  </a:cubicBezTo>
                  <a:cubicBezTo>
                    <a:pt x="1023" y="450"/>
                    <a:pt x="1042" y="487"/>
                    <a:pt x="1052" y="489"/>
                  </a:cubicBezTo>
                  <a:cubicBezTo>
                    <a:pt x="1056" y="489"/>
                    <a:pt x="1059" y="478"/>
                    <a:pt x="1063" y="480"/>
                  </a:cubicBezTo>
                  <a:cubicBezTo>
                    <a:pt x="1069" y="484"/>
                    <a:pt x="1065" y="496"/>
                    <a:pt x="1071" y="499"/>
                  </a:cubicBezTo>
                  <a:cubicBezTo>
                    <a:pt x="1080" y="503"/>
                    <a:pt x="1061" y="472"/>
                    <a:pt x="1086" y="464"/>
                  </a:cubicBezTo>
                  <a:cubicBezTo>
                    <a:pt x="1108" y="457"/>
                    <a:pt x="1105" y="477"/>
                    <a:pt x="1108" y="483"/>
                  </a:cubicBezTo>
                  <a:cubicBezTo>
                    <a:pt x="1112" y="490"/>
                    <a:pt x="1121" y="471"/>
                    <a:pt x="1128" y="472"/>
                  </a:cubicBezTo>
                  <a:cubicBezTo>
                    <a:pt x="1151" y="476"/>
                    <a:pt x="1125" y="497"/>
                    <a:pt x="1125" y="499"/>
                  </a:cubicBezTo>
                  <a:cubicBezTo>
                    <a:pt x="1148" y="497"/>
                    <a:pt x="1148" y="497"/>
                    <a:pt x="1148" y="497"/>
                  </a:cubicBezTo>
                  <a:cubicBezTo>
                    <a:pt x="1152" y="501"/>
                    <a:pt x="1155" y="508"/>
                    <a:pt x="1153" y="514"/>
                  </a:cubicBezTo>
                  <a:cubicBezTo>
                    <a:pt x="1151" y="520"/>
                    <a:pt x="1139" y="521"/>
                    <a:pt x="1139" y="527"/>
                  </a:cubicBezTo>
                  <a:cubicBezTo>
                    <a:pt x="1139" y="536"/>
                    <a:pt x="1167" y="528"/>
                    <a:pt x="1152" y="563"/>
                  </a:cubicBezTo>
                  <a:cubicBezTo>
                    <a:pt x="1150" y="568"/>
                    <a:pt x="1140" y="572"/>
                    <a:pt x="1141" y="578"/>
                  </a:cubicBezTo>
                  <a:cubicBezTo>
                    <a:pt x="1141" y="578"/>
                    <a:pt x="1172" y="601"/>
                    <a:pt x="1172" y="601"/>
                  </a:cubicBezTo>
                  <a:cubicBezTo>
                    <a:pt x="1174" y="605"/>
                    <a:pt x="1178" y="632"/>
                    <a:pt x="1180" y="641"/>
                  </a:cubicBezTo>
                  <a:cubicBezTo>
                    <a:pt x="1182" y="652"/>
                    <a:pt x="1160" y="698"/>
                    <a:pt x="1165" y="725"/>
                  </a:cubicBezTo>
                  <a:cubicBezTo>
                    <a:pt x="1166" y="731"/>
                    <a:pt x="1171" y="713"/>
                    <a:pt x="1171" y="707"/>
                  </a:cubicBezTo>
                  <a:cubicBezTo>
                    <a:pt x="1171" y="688"/>
                    <a:pt x="1179" y="683"/>
                    <a:pt x="1190" y="669"/>
                  </a:cubicBezTo>
                  <a:cubicBezTo>
                    <a:pt x="1204" y="652"/>
                    <a:pt x="1177" y="522"/>
                    <a:pt x="1215" y="532"/>
                  </a:cubicBezTo>
                  <a:cubicBezTo>
                    <a:pt x="1252" y="540"/>
                    <a:pt x="1285" y="578"/>
                    <a:pt x="1292" y="610"/>
                  </a:cubicBezTo>
                  <a:cubicBezTo>
                    <a:pt x="1296" y="629"/>
                    <a:pt x="1295" y="646"/>
                    <a:pt x="1297" y="665"/>
                  </a:cubicBezTo>
                  <a:cubicBezTo>
                    <a:pt x="1298" y="670"/>
                    <a:pt x="1297" y="685"/>
                    <a:pt x="1299" y="680"/>
                  </a:cubicBezTo>
                  <a:cubicBezTo>
                    <a:pt x="1306" y="657"/>
                    <a:pt x="1323" y="664"/>
                    <a:pt x="1309" y="657"/>
                  </a:cubicBezTo>
                  <a:cubicBezTo>
                    <a:pt x="1302" y="653"/>
                    <a:pt x="1326" y="657"/>
                    <a:pt x="1333" y="662"/>
                  </a:cubicBezTo>
                  <a:cubicBezTo>
                    <a:pt x="1335" y="663"/>
                    <a:pt x="1331" y="666"/>
                    <a:pt x="1330" y="668"/>
                  </a:cubicBezTo>
                  <a:cubicBezTo>
                    <a:pt x="1329" y="672"/>
                    <a:pt x="1323" y="678"/>
                    <a:pt x="1327" y="680"/>
                  </a:cubicBezTo>
                  <a:cubicBezTo>
                    <a:pt x="1329" y="681"/>
                    <a:pt x="1384" y="607"/>
                    <a:pt x="1417" y="613"/>
                  </a:cubicBezTo>
                  <a:cubicBezTo>
                    <a:pt x="1447" y="619"/>
                    <a:pt x="1435" y="650"/>
                    <a:pt x="1438" y="665"/>
                  </a:cubicBezTo>
                  <a:cubicBezTo>
                    <a:pt x="1438" y="667"/>
                    <a:pt x="1474" y="663"/>
                    <a:pt x="1480" y="672"/>
                  </a:cubicBezTo>
                  <a:cubicBezTo>
                    <a:pt x="1482" y="676"/>
                    <a:pt x="1465" y="679"/>
                    <a:pt x="1469" y="681"/>
                  </a:cubicBezTo>
                  <a:cubicBezTo>
                    <a:pt x="1478" y="685"/>
                    <a:pt x="1480" y="711"/>
                    <a:pt x="1489" y="704"/>
                  </a:cubicBezTo>
                  <a:cubicBezTo>
                    <a:pt x="1493" y="701"/>
                    <a:pt x="1489" y="693"/>
                    <a:pt x="1489" y="687"/>
                  </a:cubicBezTo>
                  <a:cubicBezTo>
                    <a:pt x="1488" y="681"/>
                    <a:pt x="1484" y="673"/>
                    <a:pt x="1488" y="669"/>
                  </a:cubicBezTo>
                  <a:cubicBezTo>
                    <a:pt x="1493" y="665"/>
                    <a:pt x="1501" y="671"/>
                    <a:pt x="1507" y="671"/>
                  </a:cubicBezTo>
                  <a:cubicBezTo>
                    <a:pt x="1513" y="672"/>
                    <a:pt x="1520" y="671"/>
                    <a:pt x="1525" y="673"/>
                  </a:cubicBezTo>
                  <a:cubicBezTo>
                    <a:pt x="1533" y="678"/>
                    <a:pt x="1504" y="668"/>
                    <a:pt x="1497" y="673"/>
                  </a:cubicBezTo>
                  <a:cubicBezTo>
                    <a:pt x="1491" y="678"/>
                    <a:pt x="1513" y="673"/>
                    <a:pt x="1519" y="678"/>
                  </a:cubicBezTo>
                  <a:cubicBezTo>
                    <a:pt x="1526" y="683"/>
                    <a:pt x="1518" y="698"/>
                    <a:pt x="1525" y="701"/>
                  </a:cubicBezTo>
                  <a:cubicBezTo>
                    <a:pt x="1532" y="705"/>
                    <a:pt x="1522" y="687"/>
                    <a:pt x="1525" y="680"/>
                  </a:cubicBezTo>
                  <a:cubicBezTo>
                    <a:pt x="1528" y="675"/>
                    <a:pt x="1533" y="673"/>
                    <a:pt x="1538" y="669"/>
                  </a:cubicBezTo>
                  <a:cubicBezTo>
                    <a:pt x="1542" y="665"/>
                    <a:pt x="1548" y="663"/>
                    <a:pt x="1550" y="658"/>
                  </a:cubicBezTo>
                  <a:cubicBezTo>
                    <a:pt x="1561" y="636"/>
                    <a:pt x="1550" y="597"/>
                    <a:pt x="1555" y="577"/>
                  </a:cubicBezTo>
                  <a:cubicBezTo>
                    <a:pt x="1559" y="559"/>
                    <a:pt x="1587" y="582"/>
                    <a:pt x="1603" y="593"/>
                  </a:cubicBezTo>
                  <a:cubicBezTo>
                    <a:pt x="1608" y="597"/>
                    <a:pt x="1616" y="597"/>
                    <a:pt x="1622" y="596"/>
                  </a:cubicBezTo>
                  <a:cubicBezTo>
                    <a:pt x="1627" y="595"/>
                    <a:pt x="1631" y="588"/>
                    <a:pt x="1636" y="589"/>
                  </a:cubicBezTo>
                  <a:cubicBezTo>
                    <a:pt x="1698" y="601"/>
                    <a:pt x="1656" y="646"/>
                    <a:pt x="1657" y="647"/>
                  </a:cubicBezTo>
                  <a:cubicBezTo>
                    <a:pt x="1663" y="657"/>
                    <a:pt x="1686" y="660"/>
                    <a:pt x="1691" y="670"/>
                  </a:cubicBezTo>
                  <a:cubicBezTo>
                    <a:pt x="1706" y="706"/>
                    <a:pt x="1648" y="698"/>
                    <a:pt x="1661" y="711"/>
                  </a:cubicBezTo>
                  <a:cubicBezTo>
                    <a:pt x="1674" y="726"/>
                    <a:pt x="1697" y="777"/>
                    <a:pt x="1708" y="782"/>
                  </a:cubicBezTo>
                  <a:cubicBezTo>
                    <a:pt x="1712" y="784"/>
                    <a:pt x="1718" y="778"/>
                    <a:pt x="1721" y="775"/>
                  </a:cubicBezTo>
                  <a:cubicBezTo>
                    <a:pt x="1728" y="769"/>
                    <a:pt x="1725" y="755"/>
                    <a:pt x="1732" y="752"/>
                  </a:cubicBezTo>
                  <a:cubicBezTo>
                    <a:pt x="1743" y="747"/>
                    <a:pt x="1765" y="762"/>
                    <a:pt x="1777" y="759"/>
                  </a:cubicBezTo>
                  <a:cubicBezTo>
                    <a:pt x="1798" y="756"/>
                    <a:pt x="1821" y="720"/>
                    <a:pt x="1842" y="751"/>
                  </a:cubicBezTo>
                  <a:cubicBezTo>
                    <a:pt x="1869" y="791"/>
                    <a:pt x="1808" y="762"/>
                    <a:pt x="1792" y="773"/>
                  </a:cubicBezTo>
                  <a:cubicBezTo>
                    <a:pt x="1786" y="777"/>
                    <a:pt x="1802" y="796"/>
                    <a:pt x="1787" y="805"/>
                  </a:cubicBezTo>
                  <a:cubicBezTo>
                    <a:pt x="1778" y="811"/>
                    <a:pt x="1740" y="803"/>
                    <a:pt x="1737" y="809"/>
                  </a:cubicBezTo>
                  <a:cubicBezTo>
                    <a:pt x="1732" y="819"/>
                    <a:pt x="1754" y="823"/>
                    <a:pt x="1754" y="824"/>
                  </a:cubicBezTo>
                  <a:cubicBezTo>
                    <a:pt x="1755" y="831"/>
                    <a:pt x="1743" y="834"/>
                    <a:pt x="1743" y="840"/>
                  </a:cubicBezTo>
                  <a:cubicBezTo>
                    <a:pt x="1745" y="864"/>
                    <a:pt x="1814" y="840"/>
                    <a:pt x="1816" y="894"/>
                  </a:cubicBezTo>
                  <a:cubicBezTo>
                    <a:pt x="1817" y="934"/>
                    <a:pt x="1780" y="926"/>
                    <a:pt x="1758" y="937"/>
                  </a:cubicBezTo>
                  <a:cubicBezTo>
                    <a:pt x="1736" y="948"/>
                    <a:pt x="1728" y="959"/>
                    <a:pt x="1730" y="959"/>
                  </a:cubicBezTo>
                  <a:cubicBezTo>
                    <a:pt x="1751" y="956"/>
                    <a:pt x="1757" y="979"/>
                    <a:pt x="1810" y="987"/>
                  </a:cubicBezTo>
                  <a:cubicBezTo>
                    <a:pt x="1816" y="988"/>
                    <a:pt x="1824" y="985"/>
                    <a:pt x="1828" y="990"/>
                  </a:cubicBezTo>
                  <a:cubicBezTo>
                    <a:pt x="1831" y="993"/>
                    <a:pt x="1826" y="998"/>
                    <a:pt x="1823" y="1001"/>
                  </a:cubicBezTo>
                  <a:cubicBezTo>
                    <a:pt x="1783" y="1041"/>
                    <a:pt x="1852" y="998"/>
                    <a:pt x="1824" y="1037"/>
                  </a:cubicBezTo>
                  <a:cubicBezTo>
                    <a:pt x="1817" y="1046"/>
                    <a:pt x="1800" y="1037"/>
                    <a:pt x="1790" y="1044"/>
                  </a:cubicBezTo>
                  <a:cubicBezTo>
                    <a:pt x="1786" y="1047"/>
                    <a:pt x="1776" y="1053"/>
                    <a:pt x="1781" y="1055"/>
                  </a:cubicBezTo>
                  <a:cubicBezTo>
                    <a:pt x="1781" y="1055"/>
                    <a:pt x="1816" y="1040"/>
                    <a:pt x="1816" y="1040"/>
                  </a:cubicBezTo>
                  <a:cubicBezTo>
                    <a:pt x="1831" y="1040"/>
                    <a:pt x="1849" y="1074"/>
                    <a:pt x="1860" y="1081"/>
                  </a:cubicBezTo>
                  <a:cubicBezTo>
                    <a:pt x="1868" y="1085"/>
                    <a:pt x="1881" y="1078"/>
                    <a:pt x="1886" y="1085"/>
                  </a:cubicBezTo>
                  <a:cubicBezTo>
                    <a:pt x="1892" y="1093"/>
                    <a:pt x="1877" y="1116"/>
                    <a:pt x="1880" y="1124"/>
                  </a:cubicBezTo>
                  <a:cubicBezTo>
                    <a:pt x="1884" y="1138"/>
                    <a:pt x="1913" y="1099"/>
                    <a:pt x="1912" y="1138"/>
                  </a:cubicBezTo>
                  <a:cubicBezTo>
                    <a:pt x="1910" y="1199"/>
                    <a:pt x="1861" y="1171"/>
                    <a:pt x="1854" y="1175"/>
                  </a:cubicBezTo>
                  <a:cubicBezTo>
                    <a:pt x="1850" y="1177"/>
                    <a:pt x="1885" y="1210"/>
                    <a:pt x="1853" y="1195"/>
                  </a:cubicBezTo>
                  <a:cubicBezTo>
                    <a:pt x="1845" y="1192"/>
                    <a:pt x="1825" y="1192"/>
                    <a:pt x="1828" y="1200"/>
                  </a:cubicBezTo>
                  <a:cubicBezTo>
                    <a:pt x="1833" y="1216"/>
                    <a:pt x="1890" y="1194"/>
                    <a:pt x="1885" y="1230"/>
                  </a:cubicBezTo>
                  <a:cubicBezTo>
                    <a:pt x="1882" y="1253"/>
                    <a:pt x="1822" y="1225"/>
                    <a:pt x="1829" y="1233"/>
                  </a:cubicBezTo>
                  <a:cubicBezTo>
                    <a:pt x="1839" y="1243"/>
                    <a:pt x="1862" y="1237"/>
                    <a:pt x="1866" y="1250"/>
                  </a:cubicBezTo>
                  <a:cubicBezTo>
                    <a:pt x="1870" y="1261"/>
                    <a:pt x="1824" y="1254"/>
                    <a:pt x="1832" y="1262"/>
                  </a:cubicBezTo>
                  <a:cubicBezTo>
                    <a:pt x="1837" y="1267"/>
                    <a:pt x="1846" y="1265"/>
                    <a:pt x="1850" y="1270"/>
                  </a:cubicBezTo>
                  <a:cubicBezTo>
                    <a:pt x="1853" y="1274"/>
                    <a:pt x="1846" y="1284"/>
                    <a:pt x="1851" y="1284"/>
                  </a:cubicBezTo>
                  <a:cubicBezTo>
                    <a:pt x="1862" y="1286"/>
                    <a:pt x="1881" y="1248"/>
                    <a:pt x="1873" y="1281"/>
                  </a:cubicBezTo>
                  <a:cubicBezTo>
                    <a:pt x="1871" y="1289"/>
                    <a:pt x="1872" y="1299"/>
                    <a:pt x="1866" y="1305"/>
                  </a:cubicBezTo>
                  <a:cubicBezTo>
                    <a:pt x="1863" y="1309"/>
                    <a:pt x="1857" y="1312"/>
                    <a:pt x="1852" y="1313"/>
                  </a:cubicBezTo>
                  <a:cubicBezTo>
                    <a:pt x="1849" y="1313"/>
                    <a:pt x="1846" y="1307"/>
                    <a:pt x="1843" y="1309"/>
                  </a:cubicBezTo>
                  <a:cubicBezTo>
                    <a:pt x="1789" y="1352"/>
                    <a:pt x="1797" y="1250"/>
                    <a:pt x="1774" y="1257"/>
                  </a:cubicBezTo>
                  <a:cubicBezTo>
                    <a:pt x="1768" y="1259"/>
                    <a:pt x="1777" y="1273"/>
                    <a:pt x="1772" y="1277"/>
                  </a:cubicBezTo>
                  <a:cubicBezTo>
                    <a:pt x="1768" y="1281"/>
                    <a:pt x="1737" y="1257"/>
                    <a:pt x="1731" y="1258"/>
                  </a:cubicBezTo>
                  <a:cubicBezTo>
                    <a:pt x="1725" y="1260"/>
                    <a:pt x="1783" y="1288"/>
                    <a:pt x="1784" y="1290"/>
                  </a:cubicBezTo>
                  <a:cubicBezTo>
                    <a:pt x="1789" y="1295"/>
                    <a:pt x="1785" y="1323"/>
                    <a:pt x="1777" y="1325"/>
                  </a:cubicBezTo>
                  <a:cubicBezTo>
                    <a:pt x="1777" y="1325"/>
                    <a:pt x="1748" y="1308"/>
                    <a:pt x="1747" y="1308"/>
                  </a:cubicBezTo>
                  <a:cubicBezTo>
                    <a:pt x="1721" y="1305"/>
                    <a:pt x="1788" y="1326"/>
                    <a:pt x="1787" y="1354"/>
                  </a:cubicBezTo>
                  <a:cubicBezTo>
                    <a:pt x="1768" y="1366"/>
                    <a:pt x="1768" y="1366"/>
                    <a:pt x="1768" y="1366"/>
                  </a:cubicBezTo>
                  <a:cubicBezTo>
                    <a:pt x="1759" y="1365"/>
                    <a:pt x="1750" y="1341"/>
                    <a:pt x="1747" y="1349"/>
                  </a:cubicBezTo>
                  <a:cubicBezTo>
                    <a:pt x="1743" y="1358"/>
                    <a:pt x="1773" y="1367"/>
                    <a:pt x="1765" y="1372"/>
                  </a:cubicBezTo>
                  <a:cubicBezTo>
                    <a:pt x="1765" y="1372"/>
                    <a:pt x="1727" y="1361"/>
                    <a:pt x="1727" y="1361"/>
                  </a:cubicBezTo>
                  <a:cubicBezTo>
                    <a:pt x="1723" y="1362"/>
                    <a:pt x="1727" y="1369"/>
                    <a:pt x="1727" y="1372"/>
                  </a:cubicBezTo>
                  <a:cubicBezTo>
                    <a:pt x="1728" y="1376"/>
                    <a:pt x="1731" y="1382"/>
                    <a:pt x="1728" y="1383"/>
                  </a:cubicBezTo>
                  <a:cubicBezTo>
                    <a:pt x="1722" y="1386"/>
                    <a:pt x="1714" y="1381"/>
                    <a:pt x="1707" y="1381"/>
                  </a:cubicBezTo>
                  <a:cubicBezTo>
                    <a:pt x="1707" y="1381"/>
                    <a:pt x="1672" y="1379"/>
                    <a:pt x="1672" y="1379"/>
                  </a:cubicBezTo>
                  <a:cubicBezTo>
                    <a:pt x="1643" y="1365"/>
                    <a:pt x="1675" y="1331"/>
                    <a:pt x="1643" y="1316"/>
                  </a:cubicBezTo>
                  <a:cubicBezTo>
                    <a:pt x="1637" y="1313"/>
                    <a:pt x="1643" y="1331"/>
                    <a:pt x="1644" y="1338"/>
                  </a:cubicBezTo>
                  <a:cubicBezTo>
                    <a:pt x="1646" y="1349"/>
                    <a:pt x="1666" y="1371"/>
                    <a:pt x="1667" y="1383"/>
                  </a:cubicBezTo>
                  <a:cubicBezTo>
                    <a:pt x="1667" y="1396"/>
                    <a:pt x="1632" y="1360"/>
                    <a:pt x="1628" y="1366"/>
                  </a:cubicBezTo>
                  <a:cubicBezTo>
                    <a:pt x="1619" y="1377"/>
                    <a:pt x="1657" y="1401"/>
                    <a:pt x="1613" y="1390"/>
                  </a:cubicBezTo>
                  <a:cubicBezTo>
                    <a:pt x="1608" y="1389"/>
                    <a:pt x="1599" y="1381"/>
                    <a:pt x="1597" y="1386"/>
                  </a:cubicBezTo>
                  <a:cubicBezTo>
                    <a:pt x="1582" y="1419"/>
                    <a:pt x="1670" y="1388"/>
                    <a:pt x="1644" y="1401"/>
                  </a:cubicBezTo>
                  <a:cubicBezTo>
                    <a:pt x="1625" y="1411"/>
                    <a:pt x="1583" y="1450"/>
                    <a:pt x="1573" y="1453"/>
                  </a:cubicBezTo>
                  <a:cubicBezTo>
                    <a:pt x="1561" y="1458"/>
                    <a:pt x="1535" y="1456"/>
                    <a:pt x="1535" y="1442"/>
                  </a:cubicBezTo>
                  <a:cubicBezTo>
                    <a:pt x="1534" y="1436"/>
                    <a:pt x="1547" y="1444"/>
                    <a:pt x="1554" y="1444"/>
                  </a:cubicBezTo>
                  <a:cubicBezTo>
                    <a:pt x="1560" y="1445"/>
                    <a:pt x="1570" y="1451"/>
                    <a:pt x="1573" y="1446"/>
                  </a:cubicBezTo>
                  <a:cubicBezTo>
                    <a:pt x="1576" y="1441"/>
                    <a:pt x="1566" y="1435"/>
                    <a:pt x="1561" y="1433"/>
                  </a:cubicBezTo>
                  <a:cubicBezTo>
                    <a:pt x="1549" y="1431"/>
                    <a:pt x="1539" y="1441"/>
                    <a:pt x="1528" y="1444"/>
                  </a:cubicBezTo>
                  <a:cubicBezTo>
                    <a:pt x="1489" y="1456"/>
                    <a:pt x="1497" y="1433"/>
                    <a:pt x="1495" y="1466"/>
                  </a:cubicBezTo>
                  <a:cubicBezTo>
                    <a:pt x="1474" y="1471"/>
                    <a:pt x="1474" y="1471"/>
                    <a:pt x="1474" y="1471"/>
                  </a:cubicBezTo>
                  <a:cubicBezTo>
                    <a:pt x="1465" y="1467"/>
                    <a:pt x="1466" y="1446"/>
                    <a:pt x="1458" y="1442"/>
                  </a:cubicBezTo>
                  <a:cubicBezTo>
                    <a:pt x="1436" y="1432"/>
                    <a:pt x="1440" y="1441"/>
                    <a:pt x="1432" y="1437"/>
                  </a:cubicBezTo>
                  <a:cubicBezTo>
                    <a:pt x="1425" y="1434"/>
                    <a:pt x="1437" y="1418"/>
                    <a:pt x="1431" y="1415"/>
                  </a:cubicBezTo>
                  <a:cubicBezTo>
                    <a:pt x="1426" y="1413"/>
                    <a:pt x="1420" y="1429"/>
                    <a:pt x="1419" y="1424"/>
                  </a:cubicBezTo>
                  <a:cubicBezTo>
                    <a:pt x="1417" y="1408"/>
                    <a:pt x="1409" y="1377"/>
                    <a:pt x="1409" y="1377"/>
                  </a:cubicBezTo>
                  <a:cubicBezTo>
                    <a:pt x="1409" y="1377"/>
                    <a:pt x="1419" y="1416"/>
                    <a:pt x="1405" y="1424"/>
                  </a:cubicBezTo>
                  <a:cubicBezTo>
                    <a:pt x="1384" y="1436"/>
                    <a:pt x="1312" y="1406"/>
                    <a:pt x="1266" y="1422"/>
                  </a:cubicBezTo>
                  <a:cubicBezTo>
                    <a:pt x="1246" y="1430"/>
                    <a:pt x="1154" y="1459"/>
                    <a:pt x="1149" y="1459"/>
                  </a:cubicBezTo>
                  <a:cubicBezTo>
                    <a:pt x="1118" y="1453"/>
                    <a:pt x="1110" y="1461"/>
                    <a:pt x="1083" y="1448"/>
                  </a:cubicBezTo>
                  <a:cubicBezTo>
                    <a:pt x="1076" y="1444"/>
                    <a:pt x="1077" y="1473"/>
                    <a:pt x="1069" y="1470"/>
                  </a:cubicBezTo>
                  <a:cubicBezTo>
                    <a:pt x="1060" y="1465"/>
                    <a:pt x="1076" y="1438"/>
                    <a:pt x="1065" y="1439"/>
                  </a:cubicBezTo>
                  <a:cubicBezTo>
                    <a:pt x="1064" y="1439"/>
                    <a:pt x="1054" y="1457"/>
                    <a:pt x="1042" y="1464"/>
                  </a:cubicBezTo>
                  <a:cubicBezTo>
                    <a:pt x="1038" y="1466"/>
                    <a:pt x="1063" y="1413"/>
                    <a:pt x="1059" y="1414"/>
                  </a:cubicBezTo>
                  <a:cubicBezTo>
                    <a:pt x="1043" y="1419"/>
                    <a:pt x="1039" y="1453"/>
                    <a:pt x="1030" y="1458"/>
                  </a:cubicBezTo>
                  <a:cubicBezTo>
                    <a:pt x="1018" y="1464"/>
                    <a:pt x="1013" y="1434"/>
                    <a:pt x="1000" y="1428"/>
                  </a:cubicBezTo>
                  <a:cubicBezTo>
                    <a:pt x="985" y="1421"/>
                    <a:pt x="940" y="1438"/>
                    <a:pt x="926" y="1420"/>
                  </a:cubicBezTo>
                  <a:cubicBezTo>
                    <a:pt x="923" y="1416"/>
                    <a:pt x="935" y="1410"/>
                    <a:pt x="931" y="1408"/>
                  </a:cubicBezTo>
                  <a:cubicBezTo>
                    <a:pt x="926" y="1405"/>
                    <a:pt x="907" y="1432"/>
                    <a:pt x="887" y="1422"/>
                  </a:cubicBezTo>
                  <a:cubicBezTo>
                    <a:pt x="879" y="1418"/>
                    <a:pt x="909" y="1422"/>
                    <a:pt x="914" y="1414"/>
                  </a:cubicBezTo>
                  <a:cubicBezTo>
                    <a:pt x="918" y="1405"/>
                    <a:pt x="878" y="1396"/>
                    <a:pt x="878" y="1395"/>
                  </a:cubicBezTo>
                  <a:cubicBezTo>
                    <a:pt x="869" y="1393"/>
                    <a:pt x="844" y="1407"/>
                    <a:pt x="836" y="1411"/>
                  </a:cubicBezTo>
                  <a:cubicBezTo>
                    <a:pt x="834" y="1412"/>
                    <a:pt x="834" y="1417"/>
                    <a:pt x="836" y="1418"/>
                  </a:cubicBezTo>
                  <a:cubicBezTo>
                    <a:pt x="845" y="1423"/>
                    <a:pt x="866" y="1416"/>
                    <a:pt x="866" y="1426"/>
                  </a:cubicBezTo>
                  <a:cubicBezTo>
                    <a:pt x="866" y="1445"/>
                    <a:pt x="833" y="1426"/>
                    <a:pt x="827" y="1428"/>
                  </a:cubicBezTo>
                  <a:cubicBezTo>
                    <a:pt x="825" y="1429"/>
                    <a:pt x="826" y="1433"/>
                    <a:pt x="827" y="1435"/>
                  </a:cubicBezTo>
                  <a:cubicBezTo>
                    <a:pt x="842" y="1449"/>
                    <a:pt x="849" y="1453"/>
                    <a:pt x="819" y="1460"/>
                  </a:cubicBezTo>
                  <a:cubicBezTo>
                    <a:pt x="819" y="1460"/>
                    <a:pt x="779" y="1459"/>
                    <a:pt x="779" y="1459"/>
                  </a:cubicBezTo>
                  <a:cubicBezTo>
                    <a:pt x="772" y="1459"/>
                    <a:pt x="764" y="1462"/>
                    <a:pt x="759" y="1458"/>
                  </a:cubicBezTo>
                  <a:cubicBezTo>
                    <a:pt x="751" y="1452"/>
                    <a:pt x="795" y="1448"/>
                    <a:pt x="786" y="1443"/>
                  </a:cubicBezTo>
                  <a:cubicBezTo>
                    <a:pt x="758" y="1428"/>
                    <a:pt x="776" y="1457"/>
                    <a:pt x="756" y="1427"/>
                  </a:cubicBezTo>
                  <a:cubicBezTo>
                    <a:pt x="754" y="1425"/>
                    <a:pt x="755" y="1416"/>
                    <a:pt x="753" y="1419"/>
                  </a:cubicBezTo>
                  <a:cubicBezTo>
                    <a:pt x="745" y="1429"/>
                    <a:pt x="759" y="1461"/>
                    <a:pt x="747" y="1457"/>
                  </a:cubicBezTo>
                  <a:cubicBezTo>
                    <a:pt x="717" y="1446"/>
                    <a:pt x="676" y="1451"/>
                    <a:pt x="648" y="1437"/>
                  </a:cubicBezTo>
                  <a:cubicBezTo>
                    <a:pt x="578" y="1402"/>
                    <a:pt x="552" y="1317"/>
                    <a:pt x="484" y="1280"/>
                  </a:cubicBezTo>
                  <a:cubicBezTo>
                    <a:pt x="463" y="1269"/>
                    <a:pt x="391" y="1245"/>
                    <a:pt x="400" y="1208"/>
                  </a:cubicBezTo>
                  <a:cubicBezTo>
                    <a:pt x="401" y="1204"/>
                    <a:pt x="420" y="1212"/>
                    <a:pt x="394" y="1198"/>
                  </a:cubicBezTo>
                  <a:cubicBezTo>
                    <a:pt x="391" y="1196"/>
                    <a:pt x="402" y="1198"/>
                    <a:pt x="403" y="1195"/>
                  </a:cubicBezTo>
                  <a:cubicBezTo>
                    <a:pt x="406" y="1189"/>
                    <a:pt x="395" y="1183"/>
                    <a:pt x="395" y="1176"/>
                  </a:cubicBezTo>
                  <a:cubicBezTo>
                    <a:pt x="394" y="1171"/>
                    <a:pt x="395" y="1155"/>
                    <a:pt x="392" y="1160"/>
                  </a:cubicBezTo>
                  <a:cubicBezTo>
                    <a:pt x="390" y="1164"/>
                    <a:pt x="392" y="1170"/>
                    <a:pt x="392" y="1174"/>
                  </a:cubicBezTo>
                  <a:cubicBezTo>
                    <a:pt x="392" y="1179"/>
                    <a:pt x="396" y="1191"/>
                    <a:pt x="391" y="1189"/>
                  </a:cubicBezTo>
                  <a:cubicBezTo>
                    <a:pt x="380" y="1183"/>
                    <a:pt x="383" y="1145"/>
                    <a:pt x="393" y="1138"/>
                  </a:cubicBezTo>
                  <a:cubicBezTo>
                    <a:pt x="414" y="1124"/>
                    <a:pt x="419" y="1170"/>
                    <a:pt x="431" y="1166"/>
                  </a:cubicBezTo>
                  <a:cubicBezTo>
                    <a:pt x="436" y="1165"/>
                    <a:pt x="426" y="1156"/>
                    <a:pt x="424" y="1151"/>
                  </a:cubicBezTo>
                  <a:cubicBezTo>
                    <a:pt x="410" y="1123"/>
                    <a:pt x="417" y="1150"/>
                    <a:pt x="432" y="1123"/>
                  </a:cubicBezTo>
                  <a:cubicBezTo>
                    <a:pt x="434" y="1118"/>
                    <a:pt x="424" y="1129"/>
                    <a:pt x="420" y="1131"/>
                  </a:cubicBezTo>
                  <a:cubicBezTo>
                    <a:pt x="413" y="1133"/>
                    <a:pt x="378" y="1142"/>
                    <a:pt x="373" y="1139"/>
                  </a:cubicBezTo>
                  <a:cubicBezTo>
                    <a:pt x="358" y="1111"/>
                    <a:pt x="358" y="1111"/>
                    <a:pt x="358" y="1111"/>
                  </a:cubicBezTo>
                  <a:cubicBezTo>
                    <a:pt x="360" y="1100"/>
                    <a:pt x="379" y="1136"/>
                    <a:pt x="387" y="1128"/>
                  </a:cubicBezTo>
                  <a:cubicBezTo>
                    <a:pt x="389" y="1125"/>
                    <a:pt x="386" y="1121"/>
                    <a:pt x="384" y="1119"/>
                  </a:cubicBezTo>
                  <a:cubicBezTo>
                    <a:pt x="360" y="1095"/>
                    <a:pt x="370" y="1126"/>
                    <a:pt x="385" y="1104"/>
                  </a:cubicBezTo>
                  <a:cubicBezTo>
                    <a:pt x="389" y="1099"/>
                    <a:pt x="388" y="1091"/>
                    <a:pt x="388" y="1084"/>
                  </a:cubicBezTo>
                  <a:cubicBezTo>
                    <a:pt x="388" y="1079"/>
                    <a:pt x="371" y="1111"/>
                    <a:pt x="352" y="1101"/>
                  </a:cubicBezTo>
                  <a:cubicBezTo>
                    <a:pt x="345" y="1097"/>
                    <a:pt x="307" y="1049"/>
                    <a:pt x="307" y="1038"/>
                  </a:cubicBezTo>
                  <a:cubicBezTo>
                    <a:pt x="305" y="1000"/>
                    <a:pt x="339" y="1029"/>
                    <a:pt x="343" y="1022"/>
                  </a:cubicBezTo>
                  <a:cubicBezTo>
                    <a:pt x="347" y="1014"/>
                    <a:pt x="328" y="1011"/>
                    <a:pt x="320" y="1009"/>
                  </a:cubicBezTo>
                  <a:cubicBezTo>
                    <a:pt x="304" y="1004"/>
                    <a:pt x="289" y="1001"/>
                    <a:pt x="298" y="1019"/>
                  </a:cubicBezTo>
                  <a:cubicBezTo>
                    <a:pt x="312" y="1045"/>
                    <a:pt x="290" y="1016"/>
                    <a:pt x="281" y="1016"/>
                  </a:cubicBezTo>
                  <a:cubicBezTo>
                    <a:pt x="276" y="1017"/>
                    <a:pt x="273" y="1022"/>
                    <a:pt x="269" y="102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 noEditPoints="1"/>
            </p:cNvSpPr>
            <p:nvPr/>
          </p:nvSpPr>
          <p:spPr bwMode="auto">
            <a:xfrm>
              <a:off x="4021138" y="709613"/>
              <a:ext cx="1397000" cy="1317625"/>
            </a:xfrm>
            <a:custGeom>
              <a:avLst/>
              <a:gdLst>
                <a:gd name="T0" fmla="*/ 2942 w 5247"/>
                <a:gd name="T1" fmla="*/ 588 h 4950"/>
                <a:gd name="T2" fmla="*/ 2796 w 5247"/>
                <a:gd name="T3" fmla="*/ 785 h 4950"/>
                <a:gd name="T4" fmla="*/ 2354 w 5247"/>
                <a:gd name="T5" fmla="*/ 867 h 4950"/>
                <a:gd name="T6" fmla="*/ 2640 w 5247"/>
                <a:gd name="T7" fmla="*/ 924 h 4950"/>
                <a:gd name="T8" fmla="*/ 2508 w 5247"/>
                <a:gd name="T9" fmla="*/ 983 h 4950"/>
                <a:gd name="T10" fmla="*/ 2377 w 5247"/>
                <a:gd name="T11" fmla="*/ 981 h 4950"/>
                <a:gd name="T12" fmla="*/ 2081 w 5247"/>
                <a:gd name="T13" fmla="*/ 1110 h 4950"/>
                <a:gd name="T14" fmla="*/ 4340 w 5247"/>
                <a:gd name="T15" fmla="*/ 703 h 4950"/>
                <a:gd name="T16" fmla="*/ 3440 w 5247"/>
                <a:gd name="T17" fmla="*/ 792 h 4950"/>
                <a:gd name="T18" fmla="*/ 2280 w 5247"/>
                <a:gd name="T19" fmla="*/ 2045 h 4950"/>
                <a:gd name="T20" fmla="*/ 1766 w 5247"/>
                <a:gd name="T21" fmla="*/ 3754 h 4950"/>
                <a:gd name="T22" fmla="*/ 1266 w 5247"/>
                <a:gd name="T23" fmla="*/ 4407 h 4950"/>
                <a:gd name="T24" fmla="*/ 1217 w 5247"/>
                <a:gd name="T25" fmla="*/ 4347 h 4950"/>
                <a:gd name="T26" fmla="*/ 877 w 5247"/>
                <a:gd name="T27" fmla="*/ 4595 h 4950"/>
                <a:gd name="T28" fmla="*/ 372 w 5247"/>
                <a:gd name="T29" fmla="*/ 4766 h 4950"/>
                <a:gd name="T30" fmla="*/ 214 w 5247"/>
                <a:gd name="T31" fmla="*/ 4430 h 4950"/>
                <a:gd name="T32" fmla="*/ 259 w 5247"/>
                <a:gd name="T33" fmla="*/ 4199 h 4950"/>
                <a:gd name="T34" fmla="*/ 164 w 5247"/>
                <a:gd name="T35" fmla="*/ 4100 h 4950"/>
                <a:gd name="T36" fmla="*/ 398 w 5247"/>
                <a:gd name="T37" fmla="*/ 3972 h 4950"/>
                <a:gd name="T38" fmla="*/ 247 w 5247"/>
                <a:gd name="T39" fmla="*/ 3823 h 4950"/>
                <a:gd name="T40" fmla="*/ 206 w 5247"/>
                <a:gd name="T41" fmla="*/ 3707 h 4950"/>
                <a:gd name="T42" fmla="*/ 440 w 5247"/>
                <a:gd name="T43" fmla="*/ 3580 h 4950"/>
                <a:gd name="T44" fmla="*/ 514 w 5247"/>
                <a:gd name="T45" fmla="*/ 3476 h 4950"/>
                <a:gd name="T46" fmla="*/ 148 w 5247"/>
                <a:gd name="T47" fmla="*/ 3453 h 4950"/>
                <a:gd name="T48" fmla="*/ 225 w 5247"/>
                <a:gd name="T49" fmla="*/ 3253 h 4950"/>
                <a:gd name="T50" fmla="*/ 250 w 5247"/>
                <a:gd name="T51" fmla="*/ 3117 h 4950"/>
                <a:gd name="T52" fmla="*/ 670 w 5247"/>
                <a:gd name="T53" fmla="*/ 3204 h 4950"/>
                <a:gd name="T54" fmla="*/ 753 w 5247"/>
                <a:gd name="T55" fmla="*/ 3030 h 4950"/>
                <a:gd name="T56" fmla="*/ 983 w 5247"/>
                <a:gd name="T57" fmla="*/ 3032 h 4950"/>
                <a:gd name="T58" fmla="*/ 932 w 5247"/>
                <a:gd name="T59" fmla="*/ 2840 h 4950"/>
                <a:gd name="T60" fmla="*/ 1271 w 5247"/>
                <a:gd name="T61" fmla="*/ 2684 h 4950"/>
                <a:gd name="T62" fmla="*/ 1642 w 5247"/>
                <a:gd name="T63" fmla="*/ 2585 h 4950"/>
                <a:gd name="T64" fmla="*/ 1378 w 5247"/>
                <a:gd name="T65" fmla="*/ 2581 h 4950"/>
                <a:gd name="T66" fmla="*/ 1603 w 5247"/>
                <a:gd name="T67" fmla="*/ 2458 h 4950"/>
                <a:gd name="T68" fmla="*/ 1627 w 5247"/>
                <a:gd name="T69" fmla="*/ 2268 h 4950"/>
                <a:gd name="T70" fmla="*/ 1904 w 5247"/>
                <a:gd name="T71" fmla="*/ 2002 h 4950"/>
                <a:gd name="T72" fmla="*/ 2189 w 5247"/>
                <a:gd name="T73" fmla="*/ 1768 h 4950"/>
                <a:gd name="T74" fmla="*/ 2126 w 5247"/>
                <a:gd name="T75" fmla="*/ 1570 h 4950"/>
                <a:gd name="T76" fmla="*/ 2492 w 5247"/>
                <a:gd name="T77" fmla="*/ 1477 h 4950"/>
                <a:gd name="T78" fmla="*/ 2479 w 5247"/>
                <a:gd name="T79" fmla="*/ 1335 h 4950"/>
                <a:gd name="T80" fmla="*/ 2402 w 5247"/>
                <a:gd name="T81" fmla="*/ 1202 h 4950"/>
                <a:gd name="T82" fmla="*/ 2620 w 5247"/>
                <a:gd name="T83" fmla="*/ 1141 h 4950"/>
                <a:gd name="T84" fmla="*/ 2769 w 5247"/>
                <a:gd name="T85" fmla="*/ 1044 h 4950"/>
                <a:gd name="T86" fmla="*/ 2943 w 5247"/>
                <a:gd name="T87" fmla="*/ 894 h 4950"/>
                <a:gd name="T88" fmla="*/ 3070 w 5247"/>
                <a:gd name="T89" fmla="*/ 624 h 4950"/>
                <a:gd name="T90" fmla="*/ 3369 w 5247"/>
                <a:gd name="T91" fmla="*/ 667 h 4950"/>
                <a:gd name="T92" fmla="*/ 3692 w 5247"/>
                <a:gd name="T93" fmla="*/ 460 h 4950"/>
                <a:gd name="T94" fmla="*/ 3782 w 5247"/>
                <a:gd name="T95" fmla="*/ 373 h 4950"/>
                <a:gd name="T96" fmla="*/ 4139 w 5247"/>
                <a:gd name="T97" fmla="*/ 218 h 4950"/>
                <a:gd name="T98" fmla="*/ 4206 w 5247"/>
                <a:gd name="T99" fmla="*/ 388 h 4950"/>
                <a:gd name="T100" fmla="*/ 4597 w 5247"/>
                <a:gd name="T101" fmla="*/ 114 h 4950"/>
                <a:gd name="T102" fmla="*/ 4657 w 5247"/>
                <a:gd name="T103" fmla="*/ 130 h 4950"/>
                <a:gd name="T104" fmla="*/ 390 w 5247"/>
                <a:gd name="T105" fmla="*/ 3189 h 4950"/>
                <a:gd name="T106" fmla="*/ 755 w 5247"/>
                <a:gd name="T107" fmla="*/ 3031 h 4950"/>
                <a:gd name="T108" fmla="*/ 5077 w 5247"/>
                <a:gd name="T109" fmla="*/ 441 h 4950"/>
                <a:gd name="T110" fmla="*/ 5075 w 5247"/>
                <a:gd name="T111" fmla="*/ 131 h 4950"/>
                <a:gd name="T112" fmla="*/ 4955 w 5247"/>
                <a:gd name="T113" fmla="*/ 538 h 4950"/>
                <a:gd name="T114" fmla="*/ 3691 w 5247"/>
                <a:gd name="T115" fmla="*/ 274 h 4950"/>
                <a:gd name="T116" fmla="*/ 3670 w 5247"/>
                <a:gd name="T117" fmla="*/ 223 h 4950"/>
                <a:gd name="T118" fmla="*/ 3732 w 5247"/>
                <a:gd name="T119" fmla="*/ 325 h 4950"/>
                <a:gd name="T120" fmla="*/ 3116 w 5247"/>
                <a:gd name="T121" fmla="*/ 478 h 4950"/>
                <a:gd name="T122" fmla="*/ 1053 w 5247"/>
                <a:gd name="T123" fmla="*/ 2664 h 4950"/>
                <a:gd name="T124" fmla="*/ 22 w 5247"/>
                <a:gd name="T125" fmla="*/ 4241 h 4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47" h="4950">
                  <a:moveTo>
                    <a:pt x="238" y="4209"/>
                  </a:moveTo>
                  <a:cubicBezTo>
                    <a:pt x="238" y="4209"/>
                    <a:pt x="239" y="4209"/>
                    <a:pt x="240" y="4210"/>
                  </a:cubicBezTo>
                  <a:cubicBezTo>
                    <a:pt x="237" y="4212"/>
                    <a:pt x="236" y="4212"/>
                    <a:pt x="238" y="4209"/>
                  </a:cubicBezTo>
                  <a:close/>
                  <a:moveTo>
                    <a:pt x="3417" y="433"/>
                  </a:moveTo>
                  <a:cubicBezTo>
                    <a:pt x="3417" y="433"/>
                    <a:pt x="3465" y="449"/>
                    <a:pt x="3475" y="432"/>
                  </a:cubicBezTo>
                  <a:cubicBezTo>
                    <a:pt x="3477" y="428"/>
                    <a:pt x="3478" y="381"/>
                    <a:pt x="3477" y="380"/>
                  </a:cubicBezTo>
                  <a:cubicBezTo>
                    <a:pt x="3450" y="347"/>
                    <a:pt x="3373" y="410"/>
                    <a:pt x="3417" y="433"/>
                  </a:cubicBezTo>
                  <a:close/>
                  <a:moveTo>
                    <a:pt x="2796" y="785"/>
                  </a:moveTo>
                  <a:cubicBezTo>
                    <a:pt x="2800" y="785"/>
                    <a:pt x="2806" y="787"/>
                    <a:pt x="2810" y="786"/>
                  </a:cubicBezTo>
                  <a:cubicBezTo>
                    <a:pt x="2831" y="777"/>
                    <a:pt x="2846" y="735"/>
                    <a:pt x="2874" y="722"/>
                  </a:cubicBezTo>
                  <a:cubicBezTo>
                    <a:pt x="2899" y="711"/>
                    <a:pt x="2876" y="739"/>
                    <a:pt x="2876" y="740"/>
                  </a:cubicBezTo>
                  <a:cubicBezTo>
                    <a:pt x="2879" y="744"/>
                    <a:pt x="2969" y="739"/>
                    <a:pt x="2968" y="725"/>
                  </a:cubicBezTo>
                  <a:cubicBezTo>
                    <a:pt x="2967" y="717"/>
                    <a:pt x="2945" y="720"/>
                    <a:pt x="2948" y="713"/>
                  </a:cubicBezTo>
                  <a:cubicBezTo>
                    <a:pt x="2950" y="708"/>
                    <a:pt x="2961" y="712"/>
                    <a:pt x="2962" y="707"/>
                  </a:cubicBezTo>
                  <a:cubicBezTo>
                    <a:pt x="2964" y="702"/>
                    <a:pt x="2955" y="700"/>
                    <a:pt x="2954" y="695"/>
                  </a:cubicBezTo>
                  <a:cubicBezTo>
                    <a:pt x="2952" y="689"/>
                    <a:pt x="2951" y="682"/>
                    <a:pt x="2954" y="677"/>
                  </a:cubicBezTo>
                  <a:cubicBezTo>
                    <a:pt x="2955" y="677"/>
                    <a:pt x="2986" y="673"/>
                    <a:pt x="2987" y="672"/>
                  </a:cubicBezTo>
                  <a:cubicBezTo>
                    <a:pt x="3004" y="650"/>
                    <a:pt x="2961" y="647"/>
                    <a:pt x="2961" y="642"/>
                  </a:cubicBezTo>
                  <a:cubicBezTo>
                    <a:pt x="2961" y="634"/>
                    <a:pt x="2979" y="633"/>
                    <a:pt x="2979" y="625"/>
                  </a:cubicBezTo>
                  <a:cubicBezTo>
                    <a:pt x="2980" y="592"/>
                    <a:pt x="2938" y="645"/>
                    <a:pt x="2938" y="629"/>
                  </a:cubicBezTo>
                  <a:cubicBezTo>
                    <a:pt x="2939" y="607"/>
                    <a:pt x="2957" y="610"/>
                    <a:pt x="2942" y="588"/>
                  </a:cubicBezTo>
                  <a:cubicBezTo>
                    <a:pt x="2940" y="585"/>
                    <a:pt x="2938" y="596"/>
                    <a:pt x="2935" y="597"/>
                  </a:cubicBezTo>
                  <a:cubicBezTo>
                    <a:pt x="2925" y="600"/>
                    <a:pt x="2902" y="564"/>
                    <a:pt x="2914" y="599"/>
                  </a:cubicBezTo>
                  <a:cubicBezTo>
                    <a:pt x="2915" y="603"/>
                    <a:pt x="2920" y="607"/>
                    <a:pt x="2918" y="611"/>
                  </a:cubicBezTo>
                  <a:cubicBezTo>
                    <a:pt x="2916" y="615"/>
                    <a:pt x="2910" y="619"/>
                    <a:pt x="2906" y="617"/>
                  </a:cubicBezTo>
                  <a:cubicBezTo>
                    <a:pt x="2900" y="614"/>
                    <a:pt x="2892" y="574"/>
                    <a:pt x="2878" y="581"/>
                  </a:cubicBezTo>
                  <a:cubicBezTo>
                    <a:pt x="2866" y="586"/>
                    <a:pt x="2896" y="612"/>
                    <a:pt x="2895" y="616"/>
                  </a:cubicBezTo>
                  <a:cubicBezTo>
                    <a:pt x="2889" y="639"/>
                    <a:pt x="2859" y="598"/>
                    <a:pt x="2849" y="603"/>
                  </a:cubicBezTo>
                  <a:cubicBezTo>
                    <a:pt x="2841" y="608"/>
                    <a:pt x="2870" y="622"/>
                    <a:pt x="2863" y="627"/>
                  </a:cubicBezTo>
                  <a:cubicBezTo>
                    <a:pt x="2853" y="634"/>
                    <a:pt x="2823" y="609"/>
                    <a:pt x="2828" y="620"/>
                  </a:cubicBezTo>
                  <a:cubicBezTo>
                    <a:pt x="2832" y="630"/>
                    <a:pt x="2881" y="645"/>
                    <a:pt x="2879" y="645"/>
                  </a:cubicBezTo>
                  <a:cubicBezTo>
                    <a:pt x="2871" y="648"/>
                    <a:pt x="2830" y="634"/>
                    <a:pt x="2853" y="651"/>
                  </a:cubicBezTo>
                  <a:cubicBezTo>
                    <a:pt x="2857" y="653"/>
                    <a:pt x="2866" y="662"/>
                    <a:pt x="2861" y="663"/>
                  </a:cubicBezTo>
                  <a:cubicBezTo>
                    <a:pt x="2833" y="664"/>
                    <a:pt x="2814" y="640"/>
                    <a:pt x="2787" y="657"/>
                  </a:cubicBezTo>
                  <a:cubicBezTo>
                    <a:pt x="2783" y="660"/>
                    <a:pt x="2772" y="661"/>
                    <a:pt x="2774" y="665"/>
                  </a:cubicBezTo>
                  <a:cubicBezTo>
                    <a:pt x="2774" y="667"/>
                    <a:pt x="2820" y="663"/>
                    <a:pt x="2814" y="673"/>
                  </a:cubicBezTo>
                  <a:cubicBezTo>
                    <a:pt x="2811" y="679"/>
                    <a:pt x="2776" y="681"/>
                    <a:pt x="2776" y="683"/>
                  </a:cubicBezTo>
                  <a:cubicBezTo>
                    <a:pt x="2801" y="696"/>
                    <a:pt x="2801" y="696"/>
                    <a:pt x="2801" y="696"/>
                  </a:cubicBezTo>
                  <a:cubicBezTo>
                    <a:pt x="2807" y="706"/>
                    <a:pt x="2787" y="713"/>
                    <a:pt x="2790" y="719"/>
                  </a:cubicBezTo>
                  <a:cubicBezTo>
                    <a:pt x="2795" y="729"/>
                    <a:pt x="2817" y="707"/>
                    <a:pt x="2811" y="732"/>
                  </a:cubicBezTo>
                  <a:cubicBezTo>
                    <a:pt x="2804" y="758"/>
                    <a:pt x="2747" y="732"/>
                    <a:pt x="2750" y="759"/>
                  </a:cubicBezTo>
                  <a:cubicBezTo>
                    <a:pt x="2752" y="792"/>
                    <a:pt x="2844" y="740"/>
                    <a:pt x="2796" y="785"/>
                  </a:cubicBezTo>
                  <a:close/>
                  <a:moveTo>
                    <a:pt x="2552" y="782"/>
                  </a:moveTo>
                  <a:cubicBezTo>
                    <a:pt x="2557" y="779"/>
                    <a:pt x="2558" y="793"/>
                    <a:pt x="2563" y="795"/>
                  </a:cubicBezTo>
                  <a:cubicBezTo>
                    <a:pt x="2603" y="806"/>
                    <a:pt x="2663" y="726"/>
                    <a:pt x="2663" y="693"/>
                  </a:cubicBezTo>
                  <a:cubicBezTo>
                    <a:pt x="2662" y="647"/>
                    <a:pt x="2529" y="770"/>
                    <a:pt x="2527" y="816"/>
                  </a:cubicBezTo>
                  <a:cubicBezTo>
                    <a:pt x="2550" y="870"/>
                    <a:pt x="2547" y="785"/>
                    <a:pt x="2552" y="782"/>
                  </a:cubicBezTo>
                  <a:close/>
                  <a:moveTo>
                    <a:pt x="2374" y="886"/>
                  </a:moveTo>
                  <a:cubicBezTo>
                    <a:pt x="2380" y="883"/>
                    <a:pt x="2452" y="901"/>
                    <a:pt x="2443" y="872"/>
                  </a:cubicBezTo>
                  <a:cubicBezTo>
                    <a:pt x="2442" y="868"/>
                    <a:pt x="2490" y="881"/>
                    <a:pt x="2440" y="896"/>
                  </a:cubicBezTo>
                  <a:cubicBezTo>
                    <a:pt x="2423" y="901"/>
                    <a:pt x="2411" y="909"/>
                    <a:pt x="2396" y="917"/>
                  </a:cubicBezTo>
                  <a:cubicBezTo>
                    <a:pt x="2432" y="935"/>
                    <a:pt x="2471" y="940"/>
                    <a:pt x="2501" y="900"/>
                  </a:cubicBezTo>
                  <a:cubicBezTo>
                    <a:pt x="2514" y="882"/>
                    <a:pt x="2482" y="880"/>
                    <a:pt x="2479" y="875"/>
                  </a:cubicBezTo>
                  <a:cubicBezTo>
                    <a:pt x="2477" y="871"/>
                    <a:pt x="2507" y="851"/>
                    <a:pt x="2501" y="840"/>
                  </a:cubicBezTo>
                  <a:cubicBezTo>
                    <a:pt x="2497" y="831"/>
                    <a:pt x="2479" y="859"/>
                    <a:pt x="2474" y="850"/>
                  </a:cubicBezTo>
                  <a:cubicBezTo>
                    <a:pt x="2464" y="832"/>
                    <a:pt x="2501" y="823"/>
                    <a:pt x="2463" y="784"/>
                  </a:cubicBezTo>
                  <a:cubicBezTo>
                    <a:pt x="2452" y="772"/>
                    <a:pt x="2435" y="795"/>
                    <a:pt x="2438" y="806"/>
                  </a:cubicBezTo>
                  <a:cubicBezTo>
                    <a:pt x="2440" y="811"/>
                    <a:pt x="2463" y="845"/>
                    <a:pt x="2459" y="849"/>
                  </a:cubicBezTo>
                  <a:cubicBezTo>
                    <a:pt x="2459" y="849"/>
                    <a:pt x="2439" y="836"/>
                    <a:pt x="2439" y="836"/>
                  </a:cubicBezTo>
                  <a:cubicBezTo>
                    <a:pt x="2434" y="840"/>
                    <a:pt x="2425" y="829"/>
                    <a:pt x="2425" y="829"/>
                  </a:cubicBezTo>
                  <a:cubicBezTo>
                    <a:pt x="2414" y="824"/>
                    <a:pt x="2427" y="862"/>
                    <a:pt x="2414" y="871"/>
                  </a:cubicBezTo>
                  <a:cubicBezTo>
                    <a:pt x="2394" y="883"/>
                    <a:pt x="2372" y="851"/>
                    <a:pt x="2365" y="843"/>
                  </a:cubicBezTo>
                  <a:cubicBezTo>
                    <a:pt x="2362" y="841"/>
                    <a:pt x="2382" y="878"/>
                    <a:pt x="2354" y="867"/>
                  </a:cubicBezTo>
                  <a:cubicBezTo>
                    <a:pt x="2348" y="864"/>
                    <a:pt x="2353" y="845"/>
                    <a:pt x="2347" y="848"/>
                  </a:cubicBezTo>
                  <a:cubicBezTo>
                    <a:pt x="2340" y="852"/>
                    <a:pt x="2332" y="839"/>
                    <a:pt x="2317" y="888"/>
                  </a:cubicBezTo>
                  <a:cubicBezTo>
                    <a:pt x="2316" y="895"/>
                    <a:pt x="2322" y="901"/>
                    <a:pt x="2325" y="907"/>
                  </a:cubicBezTo>
                  <a:cubicBezTo>
                    <a:pt x="2342" y="948"/>
                    <a:pt x="2363" y="892"/>
                    <a:pt x="2374" y="886"/>
                  </a:cubicBezTo>
                  <a:close/>
                  <a:moveTo>
                    <a:pt x="2511" y="935"/>
                  </a:moveTo>
                  <a:cubicBezTo>
                    <a:pt x="2517" y="936"/>
                    <a:pt x="2519" y="946"/>
                    <a:pt x="2525" y="948"/>
                  </a:cubicBezTo>
                  <a:cubicBezTo>
                    <a:pt x="2532" y="951"/>
                    <a:pt x="2513" y="937"/>
                    <a:pt x="2514" y="930"/>
                  </a:cubicBezTo>
                  <a:cubicBezTo>
                    <a:pt x="2517" y="918"/>
                    <a:pt x="2540" y="928"/>
                    <a:pt x="2541" y="928"/>
                  </a:cubicBezTo>
                  <a:cubicBezTo>
                    <a:pt x="2547" y="930"/>
                    <a:pt x="2554" y="936"/>
                    <a:pt x="2559" y="932"/>
                  </a:cubicBezTo>
                  <a:cubicBezTo>
                    <a:pt x="2571" y="921"/>
                    <a:pt x="2524" y="911"/>
                    <a:pt x="2525" y="894"/>
                  </a:cubicBezTo>
                  <a:cubicBezTo>
                    <a:pt x="2526" y="884"/>
                    <a:pt x="2532" y="881"/>
                    <a:pt x="2540" y="882"/>
                  </a:cubicBezTo>
                  <a:cubicBezTo>
                    <a:pt x="2535" y="880"/>
                    <a:pt x="2531" y="876"/>
                    <a:pt x="2530" y="870"/>
                  </a:cubicBezTo>
                  <a:cubicBezTo>
                    <a:pt x="2525" y="845"/>
                    <a:pt x="2563" y="864"/>
                    <a:pt x="2563" y="854"/>
                  </a:cubicBezTo>
                  <a:cubicBezTo>
                    <a:pt x="2563" y="848"/>
                    <a:pt x="2552" y="847"/>
                    <a:pt x="2549" y="842"/>
                  </a:cubicBezTo>
                  <a:cubicBezTo>
                    <a:pt x="2543" y="828"/>
                    <a:pt x="2584" y="802"/>
                    <a:pt x="2607" y="803"/>
                  </a:cubicBezTo>
                  <a:cubicBezTo>
                    <a:pt x="2624" y="804"/>
                    <a:pt x="2613" y="853"/>
                    <a:pt x="2607" y="863"/>
                  </a:cubicBezTo>
                  <a:cubicBezTo>
                    <a:pt x="2602" y="872"/>
                    <a:pt x="2577" y="879"/>
                    <a:pt x="2585" y="886"/>
                  </a:cubicBezTo>
                  <a:cubicBezTo>
                    <a:pt x="2591" y="890"/>
                    <a:pt x="2639" y="847"/>
                    <a:pt x="2619" y="893"/>
                  </a:cubicBezTo>
                  <a:cubicBezTo>
                    <a:pt x="2618" y="896"/>
                    <a:pt x="2607" y="910"/>
                    <a:pt x="2596" y="924"/>
                  </a:cubicBezTo>
                  <a:cubicBezTo>
                    <a:pt x="2606" y="918"/>
                    <a:pt x="2628" y="906"/>
                    <a:pt x="2631" y="912"/>
                  </a:cubicBezTo>
                  <a:cubicBezTo>
                    <a:pt x="2634" y="916"/>
                    <a:pt x="2637" y="929"/>
                    <a:pt x="2640" y="924"/>
                  </a:cubicBezTo>
                  <a:cubicBezTo>
                    <a:pt x="2643" y="919"/>
                    <a:pt x="2642" y="912"/>
                    <a:pt x="2641" y="906"/>
                  </a:cubicBezTo>
                  <a:cubicBezTo>
                    <a:pt x="2639" y="903"/>
                    <a:pt x="2633" y="903"/>
                    <a:pt x="2632" y="900"/>
                  </a:cubicBezTo>
                  <a:cubicBezTo>
                    <a:pt x="2630" y="890"/>
                    <a:pt x="2662" y="893"/>
                    <a:pt x="2665" y="889"/>
                  </a:cubicBezTo>
                  <a:cubicBezTo>
                    <a:pt x="2677" y="874"/>
                    <a:pt x="2638" y="875"/>
                    <a:pt x="2643" y="858"/>
                  </a:cubicBezTo>
                  <a:cubicBezTo>
                    <a:pt x="2651" y="830"/>
                    <a:pt x="2688" y="875"/>
                    <a:pt x="2678" y="842"/>
                  </a:cubicBezTo>
                  <a:cubicBezTo>
                    <a:pt x="2676" y="838"/>
                    <a:pt x="2670" y="830"/>
                    <a:pt x="2674" y="830"/>
                  </a:cubicBezTo>
                  <a:cubicBezTo>
                    <a:pt x="2690" y="831"/>
                    <a:pt x="2704" y="858"/>
                    <a:pt x="2708" y="861"/>
                  </a:cubicBezTo>
                  <a:cubicBezTo>
                    <a:pt x="2713" y="865"/>
                    <a:pt x="2722" y="857"/>
                    <a:pt x="2726" y="862"/>
                  </a:cubicBezTo>
                  <a:cubicBezTo>
                    <a:pt x="2728" y="866"/>
                    <a:pt x="2716" y="869"/>
                    <a:pt x="2716" y="874"/>
                  </a:cubicBezTo>
                  <a:cubicBezTo>
                    <a:pt x="2716" y="887"/>
                    <a:pt x="2734" y="933"/>
                    <a:pt x="2712" y="958"/>
                  </a:cubicBezTo>
                  <a:cubicBezTo>
                    <a:pt x="2709" y="962"/>
                    <a:pt x="2701" y="957"/>
                    <a:pt x="2696" y="957"/>
                  </a:cubicBezTo>
                  <a:cubicBezTo>
                    <a:pt x="2690" y="957"/>
                    <a:pt x="2684" y="956"/>
                    <a:pt x="2679" y="956"/>
                  </a:cubicBezTo>
                  <a:cubicBezTo>
                    <a:pt x="2673" y="956"/>
                    <a:pt x="2667" y="953"/>
                    <a:pt x="2662" y="955"/>
                  </a:cubicBezTo>
                  <a:cubicBezTo>
                    <a:pt x="2644" y="962"/>
                    <a:pt x="2614" y="1018"/>
                    <a:pt x="2597" y="1004"/>
                  </a:cubicBezTo>
                  <a:cubicBezTo>
                    <a:pt x="2593" y="1002"/>
                    <a:pt x="2597" y="995"/>
                    <a:pt x="2598" y="990"/>
                  </a:cubicBezTo>
                  <a:cubicBezTo>
                    <a:pt x="2598" y="986"/>
                    <a:pt x="2601" y="973"/>
                    <a:pt x="2598" y="976"/>
                  </a:cubicBezTo>
                  <a:cubicBezTo>
                    <a:pt x="2588" y="989"/>
                    <a:pt x="2565" y="1057"/>
                    <a:pt x="2515" y="1026"/>
                  </a:cubicBezTo>
                  <a:cubicBezTo>
                    <a:pt x="2494" y="1013"/>
                    <a:pt x="2580" y="969"/>
                    <a:pt x="2542" y="967"/>
                  </a:cubicBezTo>
                  <a:cubicBezTo>
                    <a:pt x="2542" y="967"/>
                    <a:pt x="2451" y="1057"/>
                    <a:pt x="2436" y="1046"/>
                  </a:cubicBezTo>
                  <a:cubicBezTo>
                    <a:pt x="2441" y="1029"/>
                    <a:pt x="2469" y="991"/>
                    <a:pt x="2485" y="982"/>
                  </a:cubicBezTo>
                  <a:cubicBezTo>
                    <a:pt x="2508" y="983"/>
                    <a:pt x="2508" y="983"/>
                    <a:pt x="2508" y="983"/>
                  </a:cubicBezTo>
                  <a:cubicBezTo>
                    <a:pt x="2510" y="980"/>
                    <a:pt x="2502" y="981"/>
                    <a:pt x="2498" y="980"/>
                  </a:cubicBezTo>
                  <a:cubicBezTo>
                    <a:pt x="2495" y="979"/>
                    <a:pt x="2486" y="979"/>
                    <a:pt x="2488" y="976"/>
                  </a:cubicBezTo>
                  <a:cubicBezTo>
                    <a:pt x="2492" y="969"/>
                    <a:pt x="2494" y="966"/>
                    <a:pt x="2495" y="965"/>
                  </a:cubicBezTo>
                  <a:cubicBezTo>
                    <a:pt x="2493" y="967"/>
                    <a:pt x="2486" y="971"/>
                    <a:pt x="2477" y="958"/>
                  </a:cubicBezTo>
                  <a:cubicBezTo>
                    <a:pt x="2472" y="950"/>
                    <a:pt x="2493" y="950"/>
                    <a:pt x="2502" y="947"/>
                  </a:cubicBezTo>
                  <a:cubicBezTo>
                    <a:pt x="2506" y="945"/>
                    <a:pt x="2506" y="935"/>
                    <a:pt x="2511" y="935"/>
                  </a:cubicBezTo>
                  <a:close/>
                  <a:moveTo>
                    <a:pt x="2575" y="957"/>
                  </a:moveTo>
                  <a:cubicBezTo>
                    <a:pt x="2600" y="958"/>
                    <a:pt x="2588" y="945"/>
                    <a:pt x="2590" y="934"/>
                  </a:cubicBezTo>
                  <a:cubicBezTo>
                    <a:pt x="2581" y="946"/>
                    <a:pt x="2573" y="957"/>
                    <a:pt x="2575" y="957"/>
                  </a:cubicBezTo>
                  <a:close/>
                  <a:moveTo>
                    <a:pt x="2576" y="897"/>
                  </a:moveTo>
                  <a:cubicBezTo>
                    <a:pt x="2572" y="892"/>
                    <a:pt x="2566" y="890"/>
                    <a:pt x="2560" y="888"/>
                  </a:cubicBezTo>
                  <a:cubicBezTo>
                    <a:pt x="2569" y="893"/>
                    <a:pt x="2577" y="898"/>
                    <a:pt x="2576" y="897"/>
                  </a:cubicBezTo>
                  <a:close/>
                  <a:moveTo>
                    <a:pt x="2361" y="1055"/>
                  </a:moveTo>
                  <a:cubicBezTo>
                    <a:pt x="2369" y="1049"/>
                    <a:pt x="2378" y="1044"/>
                    <a:pt x="2385" y="1036"/>
                  </a:cubicBezTo>
                  <a:cubicBezTo>
                    <a:pt x="2390" y="1032"/>
                    <a:pt x="2387" y="1049"/>
                    <a:pt x="2387" y="1049"/>
                  </a:cubicBezTo>
                  <a:cubicBezTo>
                    <a:pt x="2392" y="1053"/>
                    <a:pt x="2475" y="986"/>
                    <a:pt x="2473" y="981"/>
                  </a:cubicBezTo>
                  <a:cubicBezTo>
                    <a:pt x="2456" y="955"/>
                    <a:pt x="2412" y="1010"/>
                    <a:pt x="2408" y="1011"/>
                  </a:cubicBezTo>
                  <a:cubicBezTo>
                    <a:pt x="2404" y="1011"/>
                    <a:pt x="2412" y="1004"/>
                    <a:pt x="2412" y="996"/>
                  </a:cubicBezTo>
                  <a:cubicBezTo>
                    <a:pt x="2412" y="988"/>
                    <a:pt x="2390" y="986"/>
                    <a:pt x="2388" y="988"/>
                  </a:cubicBezTo>
                  <a:cubicBezTo>
                    <a:pt x="2384" y="993"/>
                    <a:pt x="2392" y="1002"/>
                    <a:pt x="2387" y="1006"/>
                  </a:cubicBezTo>
                  <a:cubicBezTo>
                    <a:pt x="2377" y="981"/>
                    <a:pt x="2377" y="981"/>
                    <a:pt x="2377" y="981"/>
                  </a:cubicBezTo>
                  <a:cubicBezTo>
                    <a:pt x="2366" y="978"/>
                    <a:pt x="2354" y="988"/>
                    <a:pt x="2346" y="995"/>
                  </a:cubicBezTo>
                  <a:cubicBezTo>
                    <a:pt x="2331" y="1009"/>
                    <a:pt x="2358" y="1022"/>
                    <a:pt x="2347" y="1028"/>
                  </a:cubicBezTo>
                  <a:cubicBezTo>
                    <a:pt x="2347" y="1028"/>
                    <a:pt x="2318" y="1019"/>
                    <a:pt x="2317" y="1020"/>
                  </a:cubicBezTo>
                  <a:cubicBezTo>
                    <a:pt x="2314" y="1021"/>
                    <a:pt x="2313" y="1027"/>
                    <a:pt x="2314" y="1031"/>
                  </a:cubicBezTo>
                  <a:cubicBezTo>
                    <a:pt x="2314" y="1034"/>
                    <a:pt x="2320" y="1035"/>
                    <a:pt x="2319" y="1038"/>
                  </a:cubicBezTo>
                  <a:cubicBezTo>
                    <a:pt x="2311" y="1057"/>
                    <a:pt x="2291" y="1048"/>
                    <a:pt x="2296" y="1073"/>
                  </a:cubicBezTo>
                  <a:cubicBezTo>
                    <a:pt x="2316" y="1070"/>
                    <a:pt x="2344" y="1068"/>
                    <a:pt x="2361" y="1055"/>
                  </a:cubicBezTo>
                  <a:close/>
                  <a:moveTo>
                    <a:pt x="2197" y="1102"/>
                  </a:moveTo>
                  <a:cubicBezTo>
                    <a:pt x="2238" y="1110"/>
                    <a:pt x="2217" y="1077"/>
                    <a:pt x="2217" y="1073"/>
                  </a:cubicBezTo>
                  <a:cubicBezTo>
                    <a:pt x="2219" y="1051"/>
                    <a:pt x="2265" y="1070"/>
                    <a:pt x="2279" y="1053"/>
                  </a:cubicBezTo>
                  <a:cubicBezTo>
                    <a:pt x="2289" y="1041"/>
                    <a:pt x="2210" y="1022"/>
                    <a:pt x="2200" y="1023"/>
                  </a:cubicBezTo>
                  <a:cubicBezTo>
                    <a:pt x="2189" y="1024"/>
                    <a:pt x="2175" y="1029"/>
                    <a:pt x="2172" y="1039"/>
                  </a:cubicBezTo>
                  <a:cubicBezTo>
                    <a:pt x="2192" y="1047"/>
                    <a:pt x="2192" y="1047"/>
                    <a:pt x="2192" y="1047"/>
                  </a:cubicBezTo>
                  <a:cubicBezTo>
                    <a:pt x="2192" y="1047"/>
                    <a:pt x="2164" y="1056"/>
                    <a:pt x="2164" y="1056"/>
                  </a:cubicBezTo>
                  <a:cubicBezTo>
                    <a:pt x="2161" y="1063"/>
                    <a:pt x="2183" y="1063"/>
                    <a:pt x="2181" y="1070"/>
                  </a:cubicBezTo>
                  <a:cubicBezTo>
                    <a:pt x="2178" y="1086"/>
                    <a:pt x="2146" y="1087"/>
                    <a:pt x="2160" y="1105"/>
                  </a:cubicBezTo>
                  <a:cubicBezTo>
                    <a:pt x="2194" y="1076"/>
                    <a:pt x="2171" y="1096"/>
                    <a:pt x="2197" y="1102"/>
                  </a:cubicBezTo>
                  <a:close/>
                  <a:moveTo>
                    <a:pt x="2029" y="1185"/>
                  </a:moveTo>
                  <a:cubicBezTo>
                    <a:pt x="2064" y="1203"/>
                    <a:pt x="2063" y="1141"/>
                    <a:pt x="2064" y="1133"/>
                  </a:cubicBezTo>
                  <a:cubicBezTo>
                    <a:pt x="2066" y="1120"/>
                    <a:pt x="2077" y="1154"/>
                    <a:pt x="2095" y="1130"/>
                  </a:cubicBezTo>
                  <a:cubicBezTo>
                    <a:pt x="2099" y="1123"/>
                    <a:pt x="2078" y="1117"/>
                    <a:pt x="2081" y="1110"/>
                  </a:cubicBezTo>
                  <a:cubicBezTo>
                    <a:pt x="2085" y="1102"/>
                    <a:pt x="2094" y="1099"/>
                    <a:pt x="2101" y="1094"/>
                  </a:cubicBezTo>
                  <a:cubicBezTo>
                    <a:pt x="2070" y="1069"/>
                    <a:pt x="2057" y="1128"/>
                    <a:pt x="2042" y="1156"/>
                  </a:cubicBezTo>
                  <a:cubicBezTo>
                    <a:pt x="2037" y="1165"/>
                    <a:pt x="2019" y="1180"/>
                    <a:pt x="2029" y="1185"/>
                  </a:cubicBezTo>
                  <a:close/>
                  <a:moveTo>
                    <a:pt x="1819" y="2055"/>
                  </a:moveTo>
                  <a:cubicBezTo>
                    <a:pt x="1812" y="2066"/>
                    <a:pt x="1767" y="2127"/>
                    <a:pt x="1807" y="2122"/>
                  </a:cubicBezTo>
                  <a:cubicBezTo>
                    <a:pt x="1819" y="2121"/>
                    <a:pt x="1814" y="2093"/>
                    <a:pt x="1816" y="2091"/>
                  </a:cubicBezTo>
                  <a:cubicBezTo>
                    <a:pt x="1821" y="2086"/>
                    <a:pt x="1855" y="2084"/>
                    <a:pt x="1862" y="2083"/>
                  </a:cubicBezTo>
                  <a:cubicBezTo>
                    <a:pt x="1880" y="2063"/>
                    <a:pt x="1858" y="2042"/>
                    <a:pt x="1846" y="2021"/>
                  </a:cubicBezTo>
                  <a:cubicBezTo>
                    <a:pt x="1843" y="2014"/>
                    <a:pt x="1836" y="1997"/>
                    <a:pt x="1831" y="2004"/>
                  </a:cubicBezTo>
                  <a:cubicBezTo>
                    <a:pt x="1825" y="2012"/>
                    <a:pt x="1815" y="2026"/>
                    <a:pt x="1822" y="2034"/>
                  </a:cubicBezTo>
                  <a:cubicBezTo>
                    <a:pt x="1826" y="2039"/>
                    <a:pt x="1834" y="2036"/>
                    <a:pt x="1841" y="2036"/>
                  </a:cubicBezTo>
                  <a:cubicBezTo>
                    <a:pt x="1850" y="2037"/>
                    <a:pt x="1825" y="2048"/>
                    <a:pt x="1819" y="2055"/>
                  </a:cubicBezTo>
                  <a:close/>
                  <a:moveTo>
                    <a:pt x="223" y="3322"/>
                  </a:moveTo>
                  <a:cubicBezTo>
                    <a:pt x="223" y="3322"/>
                    <a:pt x="223" y="3322"/>
                    <a:pt x="224" y="3322"/>
                  </a:cubicBezTo>
                  <a:cubicBezTo>
                    <a:pt x="222" y="3322"/>
                    <a:pt x="221" y="3322"/>
                    <a:pt x="223" y="3322"/>
                  </a:cubicBezTo>
                  <a:close/>
                  <a:moveTo>
                    <a:pt x="4712" y="364"/>
                  </a:moveTo>
                  <a:cubicBezTo>
                    <a:pt x="4646" y="360"/>
                    <a:pt x="4617" y="405"/>
                    <a:pt x="4564" y="431"/>
                  </a:cubicBezTo>
                  <a:cubicBezTo>
                    <a:pt x="4531" y="447"/>
                    <a:pt x="4487" y="409"/>
                    <a:pt x="4451" y="435"/>
                  </a:cubicBezTo>
                  <a:cubicBezTo>
                    <a:pt x="4442" y="441"/>
                    <a:pt x="4443" y="456"/>
                    <a:pt x="4436" y="465"/>
                  </a:cubicBezTo>
                  <a:cubicBezTo>
                    <a:pt x="4420" y="487"/>
                    <a:pt x="4390" y="500"/>
                    <a:pt x="4374" y="523"/>
                  </a:cubicBezTo>
                  <a:cubicBezTo>
                    <a:pt x="4366" y="533"/>
                    <a:pt x="4336" y="677"/>
                    <a:pt x="4340" y="703"/>
                  </a:cubicBezTo>
                  <a:cubicBezTo>
                    <a:pt x="4343" y="721"/>
                    <a:pt x="4365" y="749"/>
                    <a:pt x="4363" y="767"/>
                  </a:cubicBezTo>
                  <a:cubicBezTo>
                    <a:pt x="4355" y="814"/>
                    <a:pt x="4319" y="807"/>
                    <a:pt x="4289" y="820"/>
                  </a:cubicBezTo>
                  <a:cubicBezTo>
                    <a:pt x="4246" y="839"/>
                    <a:pt x="4265" y="884"/>
                    <a:pt x="4245" y="913"/>
                  </a:cubicBezTo>
                  <a:cubicBezTo>
                    <a:pt x="4237" y="924"/>
                    <a:pt x="4222" y="926"/>
                    <a:pt x="4214" y="939"/>
                  </a:cubicBezTo>
                  <a:cubicBezTo>
                    <a:pt x="4213" y="941"/>
                    <a:pt x="4177" y="903"/>
                    <a:pt x="4170" y="899"/>
                  </a:cubicBezTo>
                  <a:cubicBezTo>
                    <a:pt x="4155" y="892"/>
                    <a:pt x="4026" y="850"/>
                    <a:pt x="4019" y="853"/>
                  </a:cubicBezTo>
                  <a:cubicBezTo>
                    <a:pt x="4008" y="859"/>
                    <a:pt x="4005" y="888"/>
                    <a:pt x="3995" y="896"/>
                  </a:cubicBezTo>
                  <a:cubicBezTo>
                    <a:pt x="3984" y="905"/>
                    <a:pt x="3921" y="932"/>
                    <a:pt x="3907" y="930"/>
                  </a:cubicBezTo>
                  <a:cubicBezTo>
                    <a:pt x="3907" y="930"/>
                    <a:pt x="3883" y="907"/>
                    <a:pt x="3882" y="907"/>
                  </a:cubicBezTo>
                  <a:cubicBezTo>
                    <a:pt x="3876" y="905"/>
                    <a:pt x="3869" y="907"/>
                    <a:pt x="3863" y="907"/>
                  </a:cubicBezTo>
                  <a:cubicBezTo>
                    <a:pt x="3856" y="907"/>
                    <a:pt x="3849" y="907"/>
                    <a:pt x="3843" y="906"/>
                  </a:cubicBezTo>
                  <a:cubicBezTo>
                    <a:pt x="3823" y="906"/>
                    <a:pt x="3803" y="906"/>
                    <a:pt x="3784" y="905"/>
                  </a:cubicBezTo>
                  <a:cubicBezTo>
                    <a:pt x="3777" y="905"/>
                    <a:pt x="3769" y="909"/>
                    <a:pt x="3764" y="905"/>
                  </a:cubicBezTo>
                  <a:cubicBezTo>
                    <a:pt x="3756" y="900"/>
                    <a:pt x="3758" y="866"/>
                    <a:pt x="3753" y="857"/>
                  </a:cubicBezTo>
                  <a:cubicBezTo>
                    <a:pt x="3733" y="817"/>
                    <a:pt x="3669" y="731"/>
                    <a:pt x="3632" y="706"/>
                  </a:cubicBezTo>
                  <a:cubicBezTo>
                    <a:pt x="3600" y="684"/>
                    <a:pt x="3514" y="690"/>
                    <a:pt x="3519" y="743"/>
                  </a:cubicBezTo>
                  <a:cubicBezTo>
                    <a:pt x="3521" y="765"/>
                    <a:pt x="3537" y="764"/>
                    <a:pt x="3530" y="785"/>
                  </a:cubicBezTo>
                  <a:cubicBezTo>
                    <a:pt x="3528" y="789"/>
                    <a:pt x="3529" y="795"/>
                    <a:pt x="3525" y="797"/>
                  </a:cubicBezTo>
                  <a:cubicBezTo>
                    <a:pt x="3525" y="797"/>
                    <a:pt x="3433" y="759"/>
                    <a:pt x="3440" y="786"/>
                  </a:cubicBezTo>
                  <a:cubicBezTo>
                    <a:pt x="3440" y="787"/>
                    <a:pt x="3442" y="788"/>
                    <a:pt x="3445" y="790"/>
                  </a:cubicBezTo>
                  <a:cubicBezTo>
                    <a:pt x="3440" y="792"/>
                    <a:pt x="3440" y="792"/>
                    <a:pt x="3440" y="792"/>
                  </a:cubicBezTo>
                  <a:cubicBezTo>
                    <a:pt x="3426" y="792"/>
                    <a:pt x="3383" y="785"/>
                    <a:pt x="3372" y="792"/>
                  </a:cubicBezTo>
                  <a:cubicBezTo>
                    <a:pt x="3366" y="796"/>
                    <a:pt x="3404" y="865"/>
                    <a:pt x="3399" y="887"/>
                  </a:cubicBezTo>
                  <a:cubicBezTo>
                    <a:pt x="3393" y="915"/>
                    <a:pt x="3327" y="953"/>
                    <a:pt x="3328" y="971"/>
                  </a:cubicBezTo>
                  <a:cubicBezTo>
                    <a:pt x="3330" y="1003"/>
                    <a:pt x="3407" y="972"/>
                    <a:pt x="3355" y="1022"/>
                  </a:cubicBezTo>
                  <a:cubicBezTo>
                    <a:pt x="3355" y="1022"/>
                    <a:pt x="3325" y="1050"/>
                    <a:pt x="3325" y="1050"/>
                  </a:cubicBezTo>
                  <a:cubicBezTo>
                    <a:pt x="3281" y="1060"/>
                    <a:pt x="3041" y="940"/>
                    <a:pt x="2995" y="985"/>
                  </a:cubicBezTo>
                  <a:cubicBezTo>
                    <a:pt x="2983" y="997"/>
                    <a:pt x="3021" y="1167"/>
                    <a:pt x="2954" y="1184"/>
                  </a:cubicBezTo>
                  <a:cubicBezTo>
                    <a:pt x="2923" y="1191"/>
                    <a:pt x="2875" y="1132"/>
                    <a:pt x="2844" y="1132"/>
                  </a:cubicBezTo>
                  <a:cubicBezTo>
                    <a:pt x="2836" y="1132"/>
                    <a:pt x="2834" y="1145"/>
                    <a:pt x="2828" y="1150"/>
                  </a:cubicBezTo>
                  <a:cubicBezTo>
                    <a:pt x="2805" y="1166"/>
                    <a:pt x="2763" y="1174"/>
                    <a:pt x="2744" y="1195"/>
                  </a:cubicBezTo>
                  <a:cubicBezTo>
                    <a:pt x="2718" y="1226"/>
                    <a:pt x="2713" y="1282"/>
                    <a:pt x="2687" y="1317"/>
                  </a:cubicBezTo>
                  <a:cubicBezTo>
                    <a:pt x="2672" y="1336"/>
                    <a:pt x="2619" y="1335"/>
                    <a:pt x="2618" y="1367"/>
                  </a:cubicBezTo>
                  <a:cubicBezTo>
                    <a:pt x="2617" y="1422"/>
                    <a:pt x="2704" y="1448"/>
                    <a:pt x="2660" y="1517"/>
                  </a:cubicBezTo>
                  <a:cubicBezTo>
                    <a:pt x="2648" y="1536"/>
                    <a:pt x="2613" y="1547"/>
                    <a:pt x="2596" y="1563"/>
                  </a:cubicBezTo>
                  <a:cubicBezTo>
                    <a:pt x="2566" y="1592"/>
                    <a:pt x="2548" y="1635"/>
                    <a:pt x="2519" y="1665"/>
                  </a:cubicBezTo>
                  <a:cubicBezTo>
                    <a:pt x="2508" y="1676"/>
                    <a:pt x="2471" y="1691"/>
                    <a:pt x="2467" y="1705"/>
                  </a:cubicBezTo>
                  <a:cubicBezTo>
                    <a:pt x="2460" y="1726"/>
                    <a:pt x="2490" y="1762"/>
                    <a:pt x="2481" y="1781"/>
                  </a:cubicBezTo>
                  <a:cubicBezTo>
                    <a:pt x="2455" y="1836"/>
                    <a:pt x="2305" y="1815"/>
                    <a:pt x="2295" y="1826"/>
                  </a:cubicBezTo>
                  <a:cubicBezTo>
                    <a:pt x="2283" y="1839"/>
                    <a:pt x="2315" y="1921"/>
                    <a:pt x="2313" y="1940"/>
                  </a:cubicBezTo>
                  <a:cubicBezTo>
                    <a:pt x="2310" y="1970"/>
                    <a:pt x="2287" y="1998"/>
                    <a:pt x="2281" y="2027"/>
                  </a:cubicBezTo>
                  <a:cubicBezTo>
                    <a:pt x="2280" y="2033"/>
                    <a:pt x="2280" y="2039"/>
                    <a:pt x="2280" y="2045"/>
                  </a:cubicBezTo>
                  <a:cubicBezTo>
                    <a:pt x="2279" y="2062"/>
                    <a:pt x="2278" y="2080"/>
                    <a:pt x="2276" y="2098"/>
                  </a:cubicBezTo>
                  <a:cubicBezTo>
                    <a:pt x="2276" y="2104"/>
                    <a:pt x="2275" y="2110"/>
                    <a:pt x="2275" y="2116"/>
                  </a:cubicBezTo>
                  <a:cubicBezTo>
                    <a:pt x="2275" y="2122"/>
                    <a:pt x="2277" y="2129"/>
                    <a:pt x="2274" y="2134"/>
                  </a:cubicBezTo>
                  <a:cubicBezTo>
                    <a:pt x="2274" y="2134"/>
                    <a:pt x="2247" y="2157"/>
                    <a:pt x="2246" y="2157"/>
                  </a:cubicBezTo>
                  <a:cubicBezTo>
                    <a:pt x="2238" y="2169"/>
                    <a:pt x="2240" y="2188"/>
                    <a:pt x="2234" y="2201"/>
                  </a:cubicBezTo>
                  <a:cubicBezTo>
                    <a:pt x="2209" y="2248"/>
                    <a:pt x="2168" y="2291"/>
                    <a:pt x="2136" y="2333"/>
                  </a:cubicBezTo>
                  <a:cubicBezTo>
                    <a:pt x="2127" y="2345"/>
                    <a:pt x="2082" y="2390"/>
                    <a:pt x="2094" y="2408"/>
                  </a:cubicBezTo>
                  <a:cubicBezTo>
                    <a:pt x="2129" y="2464"/>
                    <a:pt x="2214" y="2424"/>
                    <a:pt x="2175" y="2562"/>
                  </a:cubicBezTo>
                  <a:cubicBezTo>
                    <a:pt x="2141" y="2680"/>
                    <a:pt x="2041" y="2564"/>
                    <a:pt x="1957" y="2590"/>
                  </a:cubicBezTo>
                  <a:cubicBezTo>
                    <a:pt x="1931" y="2598"/>
                    <a:pt x="1896" y="2604"/>
                    <a:pt x="1873" y="2621"/>
                  </a:cubicBezTo>
                  <a:cubicBezTo>
                    <a:pt x="1861" y="2630"/>
                    <a:pt x="1754" y="2748"/>
                    <a:pt x="1752" y="2759"/>
                  </a:cubicBezTo>
                  <a:cubicBezTo>
                    <a:pt x="1750" y="2772"/>
                    <a:pt x="1765" y="2785"/>
                    <a:pt x="1762" y="2799"/>
                  </a:cubicBezTo>
                  <a:cubicBezTo>
                    <a:pt x="1756" y="2828"/>
                    <a:pt x="1706" y="2848"/>
                    <a:pt x="1700" y="2877"/>
                  </a:cubicBezTo>
                  <a:cubicBezTo>
                    <a:pt x="1694" y="2908"/>
                    <a:pt x="1742" y="2948"/>
                    <a:pt x="1738" y="2979"/>
                  </a:cubicBezTo>
                  <a:cubicBezTo>
                    <a:pt x="1736" y="2994"/>
                    <a:pt x="1710" y="3007"/>
                    <a:pt x="1706" y="3022"/>
                  </a:cubicBezTo>
                  <a:cubicBezTo>
                    <a:pt x="1701" y="3039"/>
                    <a:pt x="1713" y="3063"/>
                    <a:pt x="1710" y="3081"/>
                  </a:cubicBezTo>
                  <a:cubicBezTo>
                    <a:pt x="1708" y="3100"/>
                    <a:pt x="1691" y="3120"/>
                    <a:pt x="1691" y="3138"/>
                  </a:cubicBezTo>
                  <a:cubicBezTo>
                    <a:pt x="1691" y="3183"/>
                    <a:pt x="1738" y="3228"/>
                    <a:pt x="1737" y="3274"/>
                  </a:cubicBezTo>
                  <a:cubicBezTo>
                    <a:pt x="1735" y="3338"/>
                    <a:pt x="1668" y="3418"/>
                    <a:pt x="1678" y="3480"/>
                  </a:cubicBezTo>
                  <a:cubicBezTo>
                    <a:pt x="1690" y="3555"/>
                    <a:pt x="1808" y="3560"/>
                    <a:pt x="1819" y="3639"/>
                  </a:cubicBezTo>
                  <a:cubicBezTo>
                    <a:pt x="1821" y="3653"/>
                    <a:pt x="1777" y="3747"/>
                    <a:pt x="1766" y="3754"/>
                  </a:cubicBezTo>
                  <a:cubicBezTo>
                    <a:pt x="1748" y="3766"/>
                    <a:pt x="1677" y="3742"/>
                    <a:pt x="1674" y="3779"/>
                  </a:cubicBezTo>
                  <a:cubicBezTo>
                    <a:pt x="1668" y="3848"/>
                    <a:pt x="1740" y="3919"/>
                    <a:pt x="1733" y="3992"/>
                  </a:cubicBezTo>
                  <a:cubicBezTo>
                    <a:pt x="1731" y="4019"/>
                    <a:pt x="1710" y="4032"/>
                    <a:pt x="1702" y="4056"/>
                  </a:cubicBezTo>
                  <a:cubicBezTo>
                    <a:pt x="1695" y="4075"/>
                    <a:pt x="1697" y="4104"/>
                    <a:pt x="1695" y="4125"/>
                  </a:cubicBezTo>
                  <a:cubicBezTo>
                    <a:pt x="1695" y="4130"/>
                    <a:pt x="1696" y="4137"/>
                    <a:pt x="1694" y="4142"/>
                  </a:cubicBezTo>
                  <a:cubicBezTo>
                    <a:pt x="1656" y="4210"/>
                    <a:pt x="1545" y="4207"/>
                    <a:pt x="1539" y="4221"/>
                  </a:cubicBezTo>
                  <a:cubicBezTo>
                    <a:pt x="1535" y="4228"/>
                    <a:pt x="1560" y="4265"/>
                    <a:pt x="1551" y="4283"/>
                  </a:cubicBezTo>
                  <a:cubicBezTo>
                    <a:pt x="1543" y="4299"/>
                    <a:pt x="1502" y="4301"/>
                    <a:pt x="1495" y="4318"/>
                  </a:cubicBezTo>
                  <a:cubicBezTo>
                    <a:pt x="1475" y="4369"/>
                    <a:pt x="1541" y="4529"/>
                    <a:pt x="1459" y="4591"/>
                  </a:cubicBezTo>
                  <a:cubicBezTo>
                    <a:pt x="1411" y="4627"/>
                    <a:pt x="1417" y="4580"/>
                    <a:pt x="1414" y="4543"/>
                  </a:cubicBezTo>
                  <a:cubicBezTo>
                    <a:pt x="1429" y="4545"/>
                    <a:pt x="1409" y="4504"/>
                    <a:pt x="1394" y="4503"/>
                  </a:cubicBezTo>
                  <a:cubicBezTo>
                    <a:pt x="1342" y="4497"/>
                    <a:pt x="1387" y="4499"/>
                    <a:pt x="1369" y="4468"/>
                  </a:cubicBezTo>
                  <a:cubicBezTo>
                    <a:pt x="1376" y="4458"/>
                    <a:pt x="1366" y="4463"/>
                    <a:pt x="1368" y="4466"/>
                  </a:cubicBezTo>
                  <a:cubicBezTo>
                    <a:pt x="1368" y="4467"/>
                    <a:pt x="1368" y="4467"/>
                    <a:pt x="1369" y="4468"/>
                  </a:cubicBezTo>
                  <a:cubicBezTo>
                    <a:pt x="1365" y="4473"/>
                    <a:pt x="1358" y="4482"/>
                    <a:pt x="1342" y="4497"/>
                  </a:cubicBezTo>
                  <a:cubicBezTo>
                    <a:pt x="1341" y="4497"/>
                    <a:pt x="1325" y="4461"/>
                    <a:pt x="1319" y="4467"/>
                  </a:cubicBezTo>
                  <a:cubicBezTo>
                    <a:pt x="1314" y="4472"/>
                    <a:pt x="1320" y="4482"/>
                    <a:pt x="1317" y="4487"/>
                  </a:cubicBezTo>
                  <a:cubicBezTo>
                    <a:pt x="1313" y="4492"/>
                    <a:pt x="1306" y="4478"/>
                    <a:pt x="1307" y="4473"/>
                  </a:cubicBezTo>
                  <a:cubicBezTo>
                    <a:pt x="1311" y="4435"/>
                    <a:pt x="1294" y="4478"/>
                    <a:pt x="1291" y="4478"/>
                  </a:cubicBezTo>
                  <a:cubicBezTo>
                    <a:pt x="1264" y="4475"/>
                    <a:pt x="1289" y="4424"/>
                    <a:pt x="1288" y="4410"/>
                  </a:cubicBezTo>
                  <a:cubicBezTo>
                    <a:pt x="1287" y="4391"/>
                    <a:pt x="1269" y="4408"/>
                    <a:pt x="1266" y="4407"/>
                  </a:cubicBezTo>
                  <a:cubicBezTo>
                    <a:pt x="1258" y="4404"/>
                    <a:pt x="1264" y="4376"/>
                    <a:pt x="1262" y="4373"/>
                  </a:cubicBezTo>
                  <a:cubicBezTo>
                    <a:pt x="1260" y="4368"/>
                    <a:pt x="1251" y="4369"/>
                    <a:pt x="1248" y="4364"/>
                  </a:cubicBezTo>
                  <a:cubicBezTo>
                    <a:pt x="1247" y="4361"/>
                    <a:pt x="1276" y="4352"/>
                    <a:pt x="1277" y="4347"/>
                  </a:cubicBezTo>
                  <a:cubicBezTo>
                    <a:pt x="1280" y="4328"/>
                    <a:pt x="1253" y="4250"/>
                    <a:pt x="1256" y="4237"/>
                  </a:cubicBezTo>
                  <a:cubicBezTo>
                    <a:pt x="1257" y="4231"/>
                    <a:pt x="1275" y="4195"/>
                    <a:pt x="1280" y="4193"/>
                  </a:cubicBezTo>
                  <a:cubicBezTo>
                    <a:pt x="1289" y="4188"/>
                    <a:pt x="1290" y="4241"/>
                    <a:pt x="1293" y="4241"/>
                  </a:cubicBezTo>
                  <a:cubicBezTo>
                    <a:pt x="1296" y="4242"/>
                    <a:pt x="1328" y="4178"/>
                    <a:pt x="1293" y="4174"/>
                  </a:cubicBezTo>
                  <a:cubicBezTo>
                    <a:pt x="1281" y="4172"/>
                    <a:pt x="1283" y="4180"/>
                    <a:pt x="1273" y="4185"/>
                  </a:cubicBezTo>
                  <a:cubicBezTo>
                    <a:pt x="1264" y="4189"/>
                    <a:pt x="1245" y="4178"/>
                    <a:pt x="1243" y="4188"/>
                  </a:cubicBezTo>
                  <a:cubicBezTo>
                    <a:pt x="1239" y="4221"/>
                    <a:pt x="1277" y="4291"/>
                    <a:pt x="1247" y="4310"/>
                  </a:cubicBezTo>
                  <a:cubicBezTo>
                    <a:pt x="1220" y="4328"/>
                    <a:pt x="1218" y="4310"/>
                    <a:pt x="1216" y="4287"/>
                  </a:cubicBezTo>
                  <a:cubicBezTo>
                    <a:pt x="1216" y="4283"/>
                    <a:pt x="1216" y="4280"/>
                    <a:pt x="1216" y="4276"/>
                  </a:cubicBezTo>
                  <a:cubicBezTo>
                    <a:pt x="1216" y="4270"/>
                    <a:pt x="1219" y="4264"/>
                    <a:pt x="1216" y="4259"/>
                  </a:cubicBezTo>
                  <a:cubicBezTo>
                    <a:pt x="1216" y="4258"/>
                    <a:pt x="1214" y="4257"/>
                    <a:pt x="1213" y="4256"/>
                  </a:cubicBezTo>
                  <a:cubicBezTo>
                    <a:pt x="1211" y="4252"/>
                    <a:pt x="1210" y="4248"/>
                    <a:pt x="1207" y="4245"/>
                  </a:cubicBezTo>
                  <a:cubicBezTo>
                    <a:pt x="1206" y="4244"/>
                    <a:pt x="1198" y="4208"/>
                    <a:pt x="1183" y="4228"/>
                  </a:cubicBezTo>
                  <a:cubicBezTo>
                    <a:pt x="1177" y="4237"/>
                    <a:pt x="1203" y="4249"/>
                    <a:pt x="1213" y="4256"/>
                  </a:cubicBezTo>
                  <a:cubicBezTo>
                    <a:pt x="1215" y="4265"/>
                    <a:pt x="1216" y="4276"/>
                    <a:pt x="1216" y="4287"/>
                  </a:cubicBezTo>
                  <a:cubicBezTo>
                    <a:pt x="1216" y="4289"/>
                    <a:pt x="1216" y="4291"/>
                    <a:pt x="1216" y="4293"/>
                  </a:cubicBezTo>
                  <a:cubicBezTo>
                    <a:pt x="1213" y="4311"/>
                    <a:pt x="1185" y="4306"/>
                    <a:pt x="1186" y="4316"/>
                  </a:cubicBezTo>
                  <a:cubicBezTo>
                    <a:pt x="1189" y="4339"/>
                    <a:pt x="1206" y="4338"/>
                    <a:pt x="1217" y="4347"/>
                  </a:cubicBezTo>
                  <a:cubicBezTo>
                    <a:pt x="1223" y="4352"/>
                    <a:pt x="1229" y="4426"/>
                    <a:pt x="1210" y="4434"/>
                  </a:cubicBezTo>
                  <a:cubicBezTo>
                    <a:pt x="1192" y="4442"/>
                    <a:pt x="1184" y="4442"/>
                    <a:pt x="1183" y="4445"/>
                  </a:cubicBezTo>
                  <a:cubicBezTo>
                    <a:pt x="1173" y="4462"/>
                    <a:pt x="1180" y="4485"/>
                    <a:pt x="1159" y="4497"/>
                  </a:cubicBezTo>
                  <a:cubicBezTo>
                    <a:pt x="1152" y="4500"/>
                    <a:pt x="1156" y="4504"/>
                    <a:pt x="1148" y="4515"/>
                  </a:cubicBezTo>
                  <a:cubicBezTo>
                    <a:pt x="1122" y="4550"/>
                    <a:pt x="1140" y="4498"/>
                    <a:pt x="1131" y="4499"/>
                  </a:cubicBezTo>
                  <a:cubicBezTo>
                    <a:pt x="1121" y="4501"/>
                    <a:pt x="1076" y="4553"/>
                    <a:pt x="1059" y="4531"/>
                  </a:cubicBezTo>
                  <a:cubicBezTo>
                    <a:pt x="1055" y="4526"/>
                    <a:pt x="1065" y="4518"/>
                    <a:pt x="1065" y="4511"/>
                  </a:cubicBezTo>
                  <a:cubicBezTo>
                    <a:pt x="1065" y="4507"/>
                    <a:pt x="1061" y="4504"/>
                    <a:pt x="1059" y="4500"/>
                  </a:cubicBezTo>
                  <a:cubicBezTo>
                    <a:pt x="1051" y="4485"/>
                    <a:pt x="1025" y="4481"/>
                    <a:pt x="1024" y="4479"/>
                  </a:cubicBezTo>
                  <a:cubicBezTo>
                    <a:pt x="1023" y="4472"/>
                    <a:pt x="1023" y="4465"/>
                    <a:pt x="1023" y="4458"/>
                  </a:cubicBezTo>
                  <a:cubicBezTo>
                    <a:pt x="1023" y="4456"/>
                    <a:pt x="1026" y="4452"/>
                    <a:pt x="1024" y="4452"/>
                  </a:cubicBezTo>
                  <a:cubicBezTo>
                    <a:pt x="1016" y="4451"/>
                    <a:pt x="1007" y="4450"/>
                    <a:pt x="1001" y="4456"/>
                  </a:cubicBezTo>
                  <a:cubicBezTo>
                    <a:pt x="995" y="4461"/>
                    <a:pt x="1015" y="4464"/>
                    <a:pt x="1018" y="4471"/>
                  </a:cubicBezTo>
                  <a:cubicBezTo>
                    <a:pt x="1032" y="4513"/>
                    <a:pt x="1029" y="4499"/>
                    <a:pt x="1026" y="4527"/>
                  </a:cubicBezTo>
                  <a:cubicBezTo>
                    <a:pt x="1025" y="4535"/>
                    <a:pt x="1010" y="4537"/>
                    <a:pt x="1002" y="4537"/>
                  </a:cubicBezTo>
                  <a:cubicBezTo>
                    <a:pt x="993" y="4538"/>
                    <a:pt x="982" y="4520"/>
                    <a:pt x="977" y="4527"/>
                  </a:cubicBezTo>
                  <a:cubicBezTo>
                    <a:pt x="974" y="4531"/>
                    <a:pt x="983" y="4536"/>
                    <a:pt x="982" y="4541"/>
                  </a:cubicBezTo>
                  <a:cubicBezTo>
                    <a:pt x="981" y="4549"/>
                    <a:pt x="977" y="4537"/>
                    <a:pt x="936" y="4549"/>
                  </a:cubicBezTo>
                  <a:cubicBezTo>
                    <a:pt x="931" y="4550"/>
                    <a:pt x="927" y="4556"/>
                    <a:pt x="927" y="4561"/>
                  </a:cubicBezTo>
                  <a:cubicBezTo>
                    <a:pt x="924" y="4584"/>
                    <a:pt x="968" y="4541"/>
                    <a:pt x="968" y="4567"/>
                  </a:cubicBezTo>
                  <a:cubicBezTo>
                    <a:pt x="967" y="4606"/>
                    <a:pt x="904" y="4589"/>
                    <a:pt x="877" y="4595"/>
                  </a:cubicBezTo>
                  <a:cubicBezTo>
                    <a:pt x="865" y="4598"/>
                    <a:pt x="892" y="4608"/>
                    <a:pt x="887" y="4614"/>
                  </a:cubicBezTo>
                  <a:cubicBezTo>
                    <a:pt x="867" y="4641"/>
                    <a:pt x="895" y="4652"/>
                    <a:pt x="836" y="4644"/>
                  </a:cubicBezTo>
                  <a:cubicBezTo>
                    <a:pt x="828" y="4643"/>
                    <a:pt x="844" y="4659"/>
                    <a:pt x="840" y="4665"/>
                  </a:cubicBezTo>
                  <a:cubicBezTo>
                    <a:pt x="827" y="4685"/>
                    <a:pt x="797" y="4689"/>
                    <a:pt x="781" y="4705"/>
                  </a:cubicBezTo>
                  <a:cubicBezTo>
                    <a:pt x="781" y="4705"/>
                    <a:pt x="770" y="4730"/>
                    <a:pt x="770" y="4730"/>
                  </a:cubicBezTo>
                  <a:cubicBezTo>
                    <a:pt x="736" y="4753"/>
                    <a:pt x="760" y="4736"/>
                    <a:pt x="746" y="4734"/>
                  </a:cubicBezTo>
                  <a:cubicBezTo>
                    <a:pt x="733" y="4732"/>
                    <a:pt x="726" y="4769"/>
                    <a:pt x="722" y="4771"/>
                  </a:cubicBezTo>
                  <a:cubicBezTo>
                    <a:pt x="710" y="4780"/>
                    <a:pt x="688" y="4750"/>
                    <a:pt x="662" y="4783"/>
                  </a:cubicBezTo>
                  <a:cubicBezTo>
                    <a:pt x="646" y="4805"/>
                    <a:pt x="650" y="4814"/>
                    <a:pt x="630" y="4819"/>
                  </a:cubicBezTo>
                  <a:cubicBezTo>
                    <a:pt x="581" y="4833"/>
                    <a:pt x="643" y="4774"/>
                    <a:pt x="611" y="4769"/>
                  </a:cubicBezTo>
                  <a:cubicBezTo>
                    <a:pt x="606" y="4768"/>
                    <a:pt x="609" y="4778"/>
                    <a:pt x="609" y="4782"/>
                  </a:cubicBezTo>
                  <a:cubicBezTo>
                    <a:pt x="607" y="4794"/>
                    <a:pt x="594" y="4813"/>
                    <a:pt x="588" y="4820"/>
                  </a:cubicBezTo>
                  <a:cubicBezTo>
                    <a:pt x="574" y="4834"/>
                    <a:pt x="531" y="4818"/>
                    <a:pt x="522" y="4817"/>
                  </a:cubicBezTo>
                  <a:cubicBezTo>
                    <a:pt x="512" y="4815"/>
                    <a:pt x="503" y="4842"/>
                    <a:pt x="477" y="4837"/>
                  </a:cubicBezTo>
                  <a:cubicBezTo>
                    <a:pt x="462" y="4834"/>
                    <a:pt x="436" y="4810"/>
                    <a:pt x="427" y="4809"/>
                  </a:cubicBezTo>
                  <a:cubicBezTo>
                    <a:pt x="422" y="4808"/>
                    <a:pt x="389" y="4805"/>
                    <a:pt x="385" y="4809"/>
                  </a:cubicBezTo>
                  <a:cubicBezTo>
                    <a:pt x="378" y="4814"/>
                    <a:pt x="372" y="4833"/>
                    <a:pt x="366" y="4826"/>
                  </a:cubicBezTo>
                  <a:cubicBezTo>
                    <a:pt x="357" y="4815"/>
                    <a:pt x="370" y="4807"/>
                    <a:pt x="358" y="4804"/>
                  </a:cubicBezTo>
                  <a:cubicBezTo>
                    <a:pt x="351" y="4803"/>
                    <a:pt x="376" y="4785"/>
                    <a:pt x="369" y="4786"/>
                  </a:cubicBezTo>
                  <a:cubicBezTo>
                    <a:pt x="363" y="4786"/>
                    <a:pt x="358" y="4775"/>
                    <a:pt x="353" y="4776"/>
                  </a:cubicBezTo>
                  <a:cubicBezTo>
                    <a:pt x="359" y="4773"/>
                    <a:pt x="374" y="4766"/>
                    <a:pt x="372" y="4766"/>
                  </a:cubicBezTo>
                  <a:cubicBezTo>
                    <a:pt x="343" y="4761"/>
                    <a:pt x="345" y="4769"/>
                    <a:pt x="334" y="4739"/>
                  </a:cubicBezTo>
                  <a:cubicBezTo>
                    <a:pt x="333" y="4734"/>
                    <a:pt x="337" y="4764"/>
                    <a:pt x="333" y="4766"/>
                  </a:cubicBezTo>
                  <a:cubicBezTo>
                    <a:pt x="300" y="4787"/>
                    <a:pt x="304" y="4822"/>
                    <a:pt x="281" y="4778"/>
                  </a:cubicBezTo>
                  <a:cubicBezTo>
                    <a:pt x="257" y="4731"/>
                    <a:pt x="314" y="4741"/>
                    <a:pt x="337" y="4712"/>
                  </a:cubicBezTo>
                  <a:cubicBezTo>
                    <a:pt x="343" y="4704"/>
                    <a:pt x="318" y="4726"/>
                    <a:pt x="310" y="4721"/>
                  </a:cubicBezTo>
                  <a:cubicBezTo>
                    <a:pt x="288" y="4708"/>
                    <a:pt x="314" y="4692"/>
                    <a:pt x="319" y="4688"/>
                  </a:cubicBezTo>
                  <a:cubicBezTo>
                    <a:pt x="321" y="4687"/>
                    <a:pt x="323" y="4683"/>
                    <a:pt x="321" y="4682"/>
                  </a:cubicBezTo>
                  <a:cubicBezTo>
                    <a:pt x="279" y="4658"/>
                    <a:pt x="312" y="4714"/>
                    <a:pt x="292" y="4711"/>
                  </a:cubicBezTo>
                  <a:cubicBezTo>
                    <a:pt x="259" y="4705"/>
                    <a:pt x="190" y="4659"/>
                    <a:pt x="172" y="4629"/>
                  </a:cubicBezTo>
                  <a:cubicBezTo>
                    <a:pt x="169" y="4623"/>
                    <a:pt x="164" y="4619"/>
                    <a:pt x="163" y="4613"/>
                  </a:cubicBezTo>
                  <a:cubicBezTo>
                    <a:pt x="161" y="4607"/>
                    <a:pt x="166" y="4599"/>
                    <a:pt x="163" y="4593"/>
                  </a:cubicBezTo>
                  <a:cubicBezTo>
                    <a:pt x="159" y="4586"/>
                    <a:pt x="113" y="4572"/>
                    <a:pt x="98" y="4547"/>
                  </a:cubicBezTo>
                  <a:cubicBezTo>
                    <a:pt x="43" y="4451"/>
                    <a:pt x="113" y="4446"/>
                    <a:pt x="105" y="4401"/>
                  </a:cubicBezTo>
                  <a:cubicBezTo>
                    <a:pt x="104" y="4395"/>
                    <a:pt x="103" y="4382"/>
                    <a:pt x="108" y="4384"/>
                  </a:cubicBezTo>
                  <a:cubicBezTo>
                    <a:pt x="154" y="4408"/>
                    <a:pt x="101" y="4361"/>
                    <a:pt x="125" y="4362"/>
                  </a:cubicBezTo>
                  <a:cubicBezTo>
                    <a:pt x="159" y="4364"/>
                    <a:pt x="143" y="4415"/>
                    <a:pt x="145" y="4411"/>
                  </a:cubicBezTo>
                  <a:cubicBezTo>
                    <a:pt x="161" y="4378"/>
                    <a:pt x="139" y="4415"/>
                    <a:pt x="165" y="4408"/>
                  </a:cubicBezTo>
                  <a:cubicBezTo>
                    <a:pt x="174" y="4406"/>
                    <a:pt x="159" y="4386"/>
                    <a:pt x="176" y="4389"/>
                  </a:cubicBezTo>
                  <a:cubicBezTo>
                    <a:pt x="191" y="4392"/>
                    <a:pt x="205" y="4434"/>
                    <a:pt x="219" y="4445"/>
                  </a:cubicBezTo>
                  <a:cubicBezTo>
                    <a:pt x="228" y="4451"/>
                    <a:pt x="254" y="4465"/>
                    <a:pt x="248" y="4457"/>
                  </a:cubicBezTo>
                  <a:cubicBezTo>
                    <a:pt x="245" y="4454"/>
                    <a:pt x="214" y="4439"/>
                    <a:pt x="214" y="4430"/>
                  </a:cubicBezTo>
                  <a:cubicBezTo>
                    <a:pt x="216" y="4403"/>
                    <a:pt x="274" y="4393"/>
                    <a:pt x="294" y="4389"/>
                  </a:cubicBezTo>
                  <a:cubicBezTo>
                    <a:pt x="307" y="4387"/>
                    <a:pt x="348" y="4387"/>
                    <a:pt x="335" y="4385"/>
                  </a:cubicBezTo>
                  <a:cubicBezTo>
                    <a:pt x="312" y="4381"/>
                    <a:pt x="266" y="4379"/>
                    <a:pt x="245" y="4388"/>
                  </a:cubicBezTo>
                  <a:cubicBezTo>
                    <a:pt x="237" y="4391"/>
                    <a:pt x="227" y="4405"/>
                    <a:pt x="221" y="4411"/>
                  </a:cubicBezTo>
                  <a:cubicBezTo>
                    <a:pt x="218" y="4415"/>
                    <a:pt x="213" y="4428"/>
                    <a:pt x="212" y="4423"/>
                  </a:cubicBezTo>
                  <a:cubicBezTo>
                    <a:pt x="200" y="4389"/>
                    <a:pt x="227" y="4384"/>
                    <a:pt x="216" y="4376"/>
                  </a:cubicBezTo>
                  <a:cubicBezTo>
                    <a:pt x="209" y="4370"/>
                    <a:pt x="183" y="4371"/>
                    <a:pt x="187" y="4350"/>
                  </a:cubicBezTo>
                  <a:cubicBezTo>
                    <a:pt x="190" y="4329"/>
                    <a:pt x="233" y="4333"/>
                    <a:pt x="248" y="4327"/>
                  </a:cubicBezTo>
                  <a:cubicBezTo>
                    <a:pt x="256" y="4323"/>
                    <a:pt x="219" y="4324"/>
                    <a:pt x="223" y="4316"/>
                  </a:cubicBezTo>
                  <a:cubicBezTo>
                    <a:pt x="243" y="4281"/>
                    <a:pt x="336" y="4274"/>
                    <a:pt x="336" y="4274"/>
                  </a:cubicBezTo>
                  <a:cubicBezTo>
                    <a:pt x="336" y="4274"/>
                    <a:pt x="317" y="4268"/>
                    <a:pt x="307" y="4269"/>
                  </a:cubicBezTo>
                  <a:cubicBezTo>
                    <a:pt x="292" y="4270"/>
                    <a:pt x="270" y="4293"/>
                    <a:pt x="255" y="4287"/>
                  </a:cubicBezTo>
                  <a:cubicBezTo>
                    <a:pt x="210" y="4271"/>
                    <a:pt x="251" y="4252"/>
                    <a:pt x="246" y="4251"/>
                  </a:cubicBezTo>
                  <a:cubicBezTo>
                    <a:pt x="243" y="4251"/>
                    <a:pt x="232" y="4265"/>
                    <a:pt x="235" y="4249"/>
                  </a:cubicBezTo>
                  <a:cubicBezTo>
                    <a:pt x="242" y="4209"/>
                    <a:pt x="332" y="4195"/>
                    <a:pt x="357" y="4179"/>
                  </a:cubicBezTo>
                  <a:cubicBezTo>
                    <a:pt x="367" y="4173"/>
                    <a:pt x="331" y="4180"/>
                    <a:pt x="318" y="4179"/>
                  </a:cubicBezTo>
                  <a:cubicBezTo>
                    <a:pt x="301" y="4177"/>
                    <a:pt x="317" y="4153"/>
                    <a:pt x="313" y="4150"/>
                  </a:cubicBezTo>
                  <a:cubicBezTo>
                    <a:pt x="310" y="4146"/>
                    <a:pt x="308" y="4159"/>
                    <a:pt x="305" y="4164"/>
                  </a:cubicBezTo>
                  <a:cubicBezTo>
                    <a:pt x="293" y="4183"/>
                    <a:pt x="299" y="4174"/>
                    <a:pt x="286" y="4194"/>
                  </a:cubicBezTo>
                  <a:cubicBezTo>
                    <a:pt x="264" y="4227"/>
                    <a:pt x="246" y="4214"/>
                    <a:pt x="240" y="4210"/>
                  </a:cubicBezTo>
                  <a:cubicBezTo>
                    <a:pt x="245" y="4208"/>
                    <a:pt x="255" y="4201"/>
                    <a:pt x="259" y="4199"/>
                  </a:cubicBezTo>
                  <a:cubicBezTo>
                    <a:pt x="271" y="4193"/>
                    <a:pt x="232" y="4192"/>
                    <a:pt x="220" y="4185"/>
                  </a:cubicBezTo>
                  <a:cubicBezTo>
                    <a:pt x="212" y="4181"/>
                    <a:pt x="213" y="4166"/>
                    <a:pt x="205" y="4162"/>
                  </a:cubicBezTo>
                  <a:cubicBezTo>
                    <a:pt x="197" y="4159"/>
                    <a:pt x="205" y="4181"/>
                    <a:pt x="200" y="4189"/>
                  </a:cubicBezTo>
                  <a:cubicBezTo>
                    <a:pt x="192" y="4202"/>
                    <a:pt x="184" y="4198"/>
                    <a:pt x="194" y="4201"/>
                  </a:cubicBezTo>
                  <a:cubicBezTo>
                    <a:pt x="203" y="4204"/>
                    <a:pt x="215" y="4230"/>
                    <a:pt x="203" y="4237"/>
                  </a:cubicBezTo>
                  <a:cubicBezTo>
                    <a:pt x="203" y="4237"/>
                    <a:pt x="173" y="4238"/>
                    <a:pt x="173" y="4238"/>
                  </a:cubicBezTo>
                  <a:cubicBezTo>
                    <a:pt x="95" y="4278"/>
                    <a:pt x="207" y="4211"/>
                    <a:pt x="142" y="4199"/>
                  </a:cubicBezTo>
                  <a:cubicBezTo>
                    <a:pt x="139" y="4198"/>
                    <a:pt x="148" y="4203"/>
                    <a:pt x="148" y="4207"/>
                  </a:cubicBezTo>
                  <a:cubicBezTo>
                    <a:pt x="150" y="4215"/>
                    <a:pt x="147" y="4225"/>
                    <a:pt x="143" y="4233"/>
                  </a:cubicBezTo>
                  <a:cubicBezTo>
                    <a:pt x="139" y="4242"/>
                    <a:pt x="112" y="4263"/>
                    <a:pt x="108" y="4240"/>
                  </a:cubicBezTo>
                  <a:cubicBezTo>
                    <a:pt x="107" y="4234"/>
                    <a:pt x="110" y="4227"/>
                    <a:pt x="112" y="4221"/>
                  </a:cubicBezTo>
                  <a:cubicBezTo>
                    <a:pt x="113" y="4214"/>
                    <a:pt x="119" y="4206"/>
                    <a:pt x="115" y="4201"/>
                  </a:cubicBezTo>
                  <a:cubicBezTo>
                    <a:pt x="113" y="4198"/>
                    <a:pt x="95" y="4190"/>
                    <a:pt x="95" y="4190"/>
                  </a:cubicBezTo>
                  <a:cubicBezTo>
                    <a:pt x="87" y="4184"/>
                    <a:pt x="83" y="4223"/>
                    <a:pt x="79" y="4214"/>
                  </a:cubicBezTo>
                  <a:cubicBezTo>
                    <a:pt x="62" y="4180"/>
                    <a:pt x="71" y="4100"/>
                    <a:pt x="119" y="4099"/>
                  </a:cubicBezTo>
                  <a:cubicBezTo>
                    <a:pt x="127" y="4099"/>
                    <a:pt x="120" y="4117"/>
                    <a:pt x="126" y="4121"/>
                  </a:cubicBezTo>
                  <a:cubicBezTo>
                    <a:pt x="141" y="4129"/>
                    <a:pt x="119" y="4065"/>
                    <a:pt x="150" y="4071"/>
                  </a:cubicBezTo>
                  <a:cubicBezTo>
                    <a:pt x="155" y="4072"/>
                    <a:pt x="156" y="4080"/>
                    <a:pt x="155" y="4085"/>
                  </a:cubicBezTo>
                  <a:cubicBezTo>
                    <a:pt x="155" y="4092"/>
                    <a:pt x="144" y="4132"/>
                    <a:pt x="142" y="4137"/>
                  </a:cubicBezTo>
                  <a:cubicBezTo>
                    <a:pt x="142" y="4138"/>
                    <a:pt x="108" y="4155"/>
                    <a:pt x="119" y="4160"/>
                  </a:cubicBezTo>
                  <a:cubicBezTo>
                    <a:pt x="144" y="4173"/>
                    <a:pt x="153" y="4103"/>
                    <a:pt x="164" y="4100"/>
                  </a:cubicBezTo>
                  <a:cubicBezTo>
                    <a:pt x="190" y="4095"/>
                    <a:pt x="199" y="4139"/>
                    <a:pt x="203" y="4135"/>
                  </a:cubicBezTo>
                  <a:cubicBezTo>
                    <a:pt x="207" y="4129"/>
                    <a:pt x="201" y="4120"/>
                    <a:pt x="206" y="4115"/>
                  </a:cubicBezTo>
                  <a:cubicBezTo>
                    <a:pt x="212" y="4108"/>
                    <a:pt x="239" y="4119"/>
                    <a:pt x="233" y="4113"/>
                  </a:cubicBezTo>
                  <a:cubicBezTo>
                    <a:pt x="227" y="4108"/>
                    <a:pt x="201" y="4114"/>
                    <a:pt x="201" y="4100"/>
                  </a:cubicBezTo>
                  <a:cubicBezTo>
                    <a:pt x="202" y="4084"/>
                    <a:pt x="228" y="4080"/>
                    <a:pt x="243" y="4074"/>
                  </a:cubicBezTo>
                  <a:cubicBezTo>
                    <a:pt x="249" y="4071"/>
                    <a:pt x="249" y="4088"/>
                    <a:pt x="252" y="4089"/>
                  </a:cubicBezTo>
                  <a:cubicBezTo>
                    <a:pt x="252" y="4089"/>
                    <a:pt x="278" y="4087"/>
                    <a:pt x="278" y="4087"/>
                  </a:cubicBezTo>
                  <a:cubicBezTo>
                    <a:pt x="360" y="4062"/>
                    <a:pt x="384" y="4050"/>
                    <a:pt x="336" y="4056"/>
                  </a:cubicBezTo>
                  <a:cubicBezTo>
                    <a:pt x="319" y="4058"/>
                    <a:pt x="272" y="4089"/>
                    <a:pt x="260" y="4084"/>
                  </a:cubicBezTo>
                  <a:cubicBezTo>
                    <a:pt x="241" y="4075"/>
                    <a:pt x="266" y="4044"/>
                    <a:pt x="264" y="4043"/>
                  </a:cubicBezTo>
                  <a:cubicBezTo>
                    <a:pt x="245" y="4040"/>
                    <a:pt x="259" y="4060"/>
                    <a:pt x="248" y="4068"/>
                  </a:cubicBezTo>
                  <a:cubicBezTo>
                    <a:pt x="219" y="4088"/>
                    <a:pt x="216" y="4042"/>
                    <a:pt x="206" y="4033"/>
                  </a:cubicBezTo>
                  <a:cubicBezTo>
                    <a:pt x="203" y="4031"/>
                    <a:pt x="192" y="4033"/>
                    <a:pt x="195" y="4031"/>
                  </a:cubicBezTo>
                  <a:cubicBezTo>
                    <a:pt x="207" y="4023"/>
                    <a:pt x="220" y="4006"/>
                    <a:pt x="226" y="4003"/>
                  </a:cubicBezTo>
                  <a:cubicBezTo>
                    <a:pt x="233" y="3999"/>
                    <a:pt x="266" y="4010"/>
                    <a:pt x="271" y="4004"/>
                  </a:cubicBezTo>
                  <a:cubicBezTo>
                    <a:pt x="281" y="3990"/>
                    <a:pt x="269" y="3972"/>
                    <a:pt x="293" y="3960"/>
                  </a:cubicBezTo>
                  <a:cubicBezTo>
                    <a:pt x="304" y="3955"/>
                    <a:pt x="343" y="3959"/>
                    <a:pt x="350" y="3950"/>
                  </a:cubicBezTo>
                  <a:cubicBezTo>
                    <a:pt x="370" y="3925"/>
                    <a:pt x="288" y="3976"/>
                    <a:pt x="308" y="3915"/>
                  </a:cubicBezTo>
                  <a:cubicBezTo>
                    <a:pt x="312" y="3904"/>
                    <a:pt x="411" y="3834"/>
                    <a:pt x="425" y="3834"/>
                  </a:cubicBezTo>
                  <a:cubicBezTo>
                    <a:pt x="455" y="3835"/>
                    <a:pt x="407" y="3924"/>
                    <a:pt x="403" y="3939"/>
                  </a:cubicBezTo>
                  <a:cubicBezTo>
                    <a:pt x="400" y="3949"/>
                    <a:pt x="388" y="3976"/>
                    <a:pt x="398" y="3972"/>
                  </a:cubicBezTo>
                  <a:cubicBezTo>
                    <a:pt x="403" y="3970"/>
                    <a:pt x="437" y="3857"/>
                    <a:pt x="468" y="3841"/>
                  </a:cubicBezTo>
                  <a:cubicBezTo>
                    <a:pt x="492" y="3829"/>
                    <a:pt x="505" y="3837"/>
                    <a:pt x="526" y="3834"/>
                  </a:cubicBezTo>
                  <a:cubicBezTo>
                    <a:pt x="531" y="3833"/>
                    <a:pt x="538" y="3830"/>
                    <a:pt x="537" y="3826"/>
                  </a:cubicBezTo>
                  <a:cubicBezTo>
                    <a:pt x="534" y="3816"/>
                    <a:pt x="513" y="3830"/>
                    <a:pt x="508" y="3821"/>
                  </a:cubicBezTo>
                  <a:cubicBezTo>
                    <a:pt x="507" y="3817"/>
                    <a:pt x="539" y="3797"/>
                    <a:pt x="535" y="3792"/>
                  </a:cubicBezTo>
                  <a:cubicBezTo>
                    <a:pt x="532" y="3788"/>
                    <a:pt x="527" y="3797"/>
                    <a:pt x="523" y="3800"/>
                  </a:cubicBezTo>
                  <a:cubicBezTo>
                    <a:pt x="506" y="3811"/>
                    <a:pt x="470" y="3841"/>
                    <a:pt x="447" y="3838"/>
                  </a:cubicBezTo>
                  <a:cubicBezTo>
                    <a:pt x="420" y="3833"/>
                    <a:pt x="476" y="3806"/>
                    <a:pt x="463" y="3807"/>
                  </a:cubicBezTo>
                  <a:cubicBezTo>
                    <a:pt x="436" y="3808"/>
                    <a:pt x="398" y="3850"/>
                    <a:pt x="369" y="3845"/>
                  </a:cubicBezTo>
                  <a:cubicBezTo>
                    <a:pt x="366" y="3844"/>
                    <a:pt x="364" y="3842"/>
                    <a:pt x="362" y="3839"/>
                  </a:cubicBezTo>
                  <a:cubicBezTo>
                    <a:pt x="364" y="3843"/>
                    <a:pt x="363" y="3847"/>
                    <a:pt x="360" y="3850"/>
                  </a:cubicBezTo>
                  <a:cubicBezTo>
                    <a:pt x="357" y="3853"/>
                    <a:pt x="351" y="3848"/>
                    <a:pt x="346" y="3848"/>
                  </a:cubicBezTo>
                  <a:cubicBezTo>
                    <a:pt x="341" y="3847"/>
                    <a:pt x="343" y="3849"/>
                    <a:pt x="345" y="3854"/>
                  </a:cubicBezTo>
                  <a:cubicBezTo>
                    <a:pt x="360" y="3889"/>
                    <a:pt x="272" y="3902"/>
                    <a:pt x="261" y="3914"/>
                  </a:cubicBezTo>
                  <a:cubicBezTo>
                    <a:pt x="248" y="3927"/>
                    <a:pt x="277" y="3985"/>
                    <a:pt x="234" y="3977"/>
                  </a:cubicBezTo>
                  <a:cubicBezTo>
                    <a:pt x="223" y="3975"/>
                    <a:pt x="207" y="3952"/>
                    <a:pt x="218" y="3947"/>
                  </a:cubicBezTo>
                  <a:cubicBezTo>
                    <a:pt x="225" y="3943"/>
                    <a:pt x="251" y="3951"/>
                    <a:pt x="244" y="3945"/>
                  </a:cubicBezTo>
                  <a:cubicBezTo>
                    <a:pt x="227" y="3930"/>
                    <a:pt x="220" y="3939"/>
                    <a:pt x="228" y="3908"/>
                  </a:cubicBezTo>
                  <a:cubicBezTo>
                    <a:pt x="230" y="3901"/>
                    <a:pt x="194" y="3934"/>
                    <a:pt x="195" y="3909"/>
                  </a:cubicBezTo>
                  <a:cubicBezTo>
                    <a:pt x="196" y="3872"/>
                    <a:pt x="206" y="3880"/>
                    <a:pt x="215" y="3858"/>
                  </a:cubicBezTo>
                  <a:cubicBezTo>
                    <a:pt x="227" y="3830"/>
                    <a:pt x="261" y="3826"/>
                    <a:pt x="247" y="3823"/>
                  </a:cubicBezTo>
                  <a:cubicBezTo>
                    <a:pt x="222" y="3819"/>
                    <a:pt x="170" y="3934"/>
                    <a:pt x="152" y="3901"/>
                  </a:cubicBezTo>
                  <a:cubicBezTo>
                    <a:pt x="146" y="3890"/>
                    <a:pt x="154" y="3888"/>
                    <a:pt x="155" y="3881"/>
                  </a:cubicBezTo>
                  <a:cubicBezTo>
                    <a:pt x="157" y="3872"/>
                    <a:pt x="133" y="3884"/>
                    <a:pt x="127" y="3876"/>
                  </a:cubicBezTo>
                  <a:cubicBezTo>
                    <a:pt x="120" y="3867"/>
                    <a:pt x="155" y="3865"/>
                    <a:pt x="153" y="3854"/>
                  </a:cubicBezTo>
                  <a:cubicBezTo>
                    <a:pt x="152" y="3845"/>
                    <a:pt x="131" y="3822"/>
                    <a:pt x="122" y="3821"/>
                  </a:cubicBezTo>
                  <a:cubicBezTo>
                    <a:pt x="115" y="3819"/>
                    <a:pt x="130" y="3806"/>
                    <a:pt x="137" y="3803"/>
                  </a:cubicBezTo>
                  <a:cubicBezTo>
                    <a:pt x="158" y="3807"/>
                    <a:pt x="158" y="3807"/>
                    <a:pt x="158" y="3807"/>
                  </a:cubicBezTo>
                  <a:cubicBezTo>
                    <a:pt x="158" y="3806"/>
                    <a:pt x="142" y="3746"/>
                    <a:pt x="168" y="3755"/>
                  </a:cubicBezTo>
                  <a:cubicBezTo>
                    <a:pt x="188" y="3762"/>
                    <a:pt x="198" y="3824"/>
                    <a:pt x="232" y="3807"/>
                  </a:cubicBezTo>
                  <a:cubicBezTo>
                    <a:pt x="242" y="3802"/>
                    <a:pt x="282" y="3709"/>
                    <a:pt x="277" y="3700"/>
                  </a:cubicBezTo>
                  <a:cubicBezTo>
                    <a:pt x="274" y="3695"/>
                    <a:pt x="262" y="3702"/>
                    <a:pt x="259" y="3697"/>
                  </a:cubicBezTo>
                  <a:cubicBezTo>
                    <a:pt x="256" y="3691"/>
                    <a:pt x="268" y="3684"/>
                    <a:pt x="266" y="3678"/>
                  </a:cubicBezTo>
                  <a:cubicBezTo>
                    <a:pt x="265" y="3674"/>
                    <a:pt x="259" y="3683"/>
                    <a:pt x="255" y="3686"/>
                  </a:cubicBezTo>
                  <a:cubicBezTo>
                    <a:pt x="235" y="3702"/>
                    <a:pt x="241" y="3700"/>
                    <a:pt x="226" y="3718"/>
                  </a:cubicBezTo>
                  <a:cubicBezTo>
                    <a:pt x="204" y="3746"/>
                    <a:pt x="128" y="3745"/>
                    <a:pt x="131" y="3694"/>
                  </a:cubicBezTo>
                  <a:cubicBezTo>
                    <a:pt x="132" y="3682"/>
                    <a:pt x="159" y="3724"/>
                    <a:pt x="161" y="3713"/>
                  </a:cubicBezTo>
                  <a:cubicBezTo>
                    <a:pt x="162" y="3707"/>
                    <a:pt x="130" y="3653"/>
                    <a:pt x="126" y="3645"/>
                  </a:cubicBezTo>
                  <a:cubicBezTo>
                    <a:pt x="122" y="3639"/>
                    <a:pt x="103" y="3627"/>
                    <a:pt x="111" y="3629"/>
                  </a:cubicBezTo>
                  <a:cubicBezTo>
                    <a:pt x="122" y="3631"/>
                    <a:pt x="171" y="3664"/>
                    <a:pt x="179" y="3675"/>
                  </a:cubicBezTo>
                  <a:cubicBezTo>
                    <a:pt x="186" y="3686"/>
                    <a:pt x="185" y="3723"/>
                    <a:pt x="190" y="3711"/>
                  </a:cubicBezTo>
                  <a:cubicBezTo>
                    <a:pt x="192" y="3707"/>
                    <a:pt x="202" y="3711"/>
                    <a:pt x="206" y="3707"/>
                  </a:cubicBezTo>
                  <a:cubicBezTo>
                    <a:pt x="226" y="3689"/>
                    <a:pt x="169" y="3658"/>
                    <a:pt x="172" y="3654"/>
                  </a:cubicBezTo>
                  <a:cubicBezTo>
                    <a:pt x="177" y="3645"/>
                    <a:pt x="213" y="3626"/>
                    <a:pt x="221" y="3626"/>
                  </a:cubicBezTo>
                  <a:cubicBezTo>
                    <a:pt x="226" y="3625"/>
                    <a:pt x="231" y="3625"/>
                    <a:pt x="236" y="3625"/>
                  </a:cubicBezTo>
                  <a:cubicBezTo>
                    <a:pt x="238" y="3625"/>
                    <a:pt x="244" y="3628"/>
                    <a:pt x="243" y="3626"/>
                  </a:cubicBezTo>
                  <a:cubicBezTo>
                    <a:pt x="216" y="3591"/>
                    <a:pt x="211" y="3641"/>
                    <a:pt x="179" y="3635"/>
                  </a:cubicBezTo>
                  <a:cubicBezTo>
                    <a:pt x="172" y="3633"/>
                    <a:pt x="167" y="3612"/>
                    <a:pt x="164" y="3619"/>
                  </a:cubicBezTo>
                  <a:cubicBezTo>
                    <a:pt x="161" y="3625"/>
                    <a:pt x="129" y="3594"/>
                    <a:pt x="132" y="3572"/>
                  </a:cubicBezTo>
                  <a:cubicBezTo>
                    <a:pt x="133" y="3570"/>
                    <a:pt x="120" y="3573"/>
                    <a:pt x="142" y="3540"/>
                  </a:cubicBezTo>
                  <a:cubicBezTo>
                    <a:pt x="163" y="3510"/>
                    <a:pt x="234" y="3571"/>
                    <a:pt x="234" y="3571"/>
                  </a:cubicBezTo>
                  <a:cubicBezTo>
                    <a:pt x="241" y="3568"/>
                    <a:pt x="237" y="3557"/>
                    <a:pt x="242" y="3552"/>
                  </a:cubicBezTo>
                  <a:cubicBezTo>
                    <a:pt x="250" y="3542"/>
                    <a:pt x="276" y="3559"/>
                    <a:pt x="277" y="3558"/>
                  </a:cubicBezTo>
                  <a:cubicBezTo>
                    <a:pt x="281" y="3556"/>
                    <a:pt x="268" y="3547"/>
                    <a:pt x="272" y="3544"/>
                  </a:cubicBezTo>
                  <a:cubicBezTo>
                    <a:pt x="277" y="3540"/>
                    <a:pt x="284" y="3547"/>
                    <a:pt x="290" y="3547"/>
                  </a:cubicBezTo>
                  <a:cubicBezTo>
                    <a:pt x="297" y="3547"/>
                    <a:pt x="305" y="3531"/>
                    <a:pt x="310" y="3537"/>
                  </a:cubicBezTo>
                  <a:cubicBezTo>
                    <a:pt x="313" y="3543"/>
                    <a:pt x="305" y="3552"/>
                    <a:pt x="310" y="3557"/>
                  </a:cubicBezTo>
                  <a:cubicBezTo>
                    <a:pt x="314" y="3563"/>
                    <a:pt x="317" y="3543"/>
                    <a:pt x="324" y="3540"/>
                  </a:cubicBezTo>
                  <a:cubicBezTo>
                    <a:pt x="335" y="3535"/>
                    <a:pt x="406" y="3551"/>
                    <a:pt x="414" y="3562"/>
                  </a:cubicBezTo>
                  <a:cubicBezTo>
                    <a:pt x="419" y="3570"/>
                    <a:pt x="397" y="3586"/>
                    <a:pt x="406" y="3588"/>
                  </a:cubicBezTo>
                  <a:cubicBezTo>
                    <a:pt x="407" y="3588"/>
                    <a:pt x="444" y="3560"/>
                    <a:pt x="427" y="3588"/>
                  </a:cubicBezTo>
                  <a:cubicBezTo>
                    <a:pt x="425" y="3593"/>
                    <a:pt x="423" y="3607"/>
                    <a:pt x="428" y="3605"/>
                  </a:cubicBezTo>
                  <a:cubicBezTo>
                    <a:pt x="440" y="3580"/>
                    <a:pt x="440" y="3580"/>
                    <a:pt x="440" y="3580"/>
                  </a:cubicBezTo>
                  <a:cubicBezTo>
                    <a:pt x="449" y="3573"/>
                    <a:pt x="463" y="3578"/>
                    <a:pt x="473" y="3573"/>
                  </a:cubicBezTo>
                  <a:cubicBezTo>
                    <a:pt x="507" y="3552"/>
                    <a:pt x="475" y="3547"/>
                    <a:pt x="517" y="3563"/>
                  </a:cubicBezTo>
                  <a:cubicBezTo>
                    <a:pt x="524" y="3566"/>
                    <a:pt x="536" y="3563"/>
                    <a:pt x="539" y="3570"/>
                  </a:cubicBezTo>
                  <a:cubicBezTo>
                    <a:pt x="542" y="3578"/>
                    <a:pt x="555" y="3591"/>
                    <a:pt x="561" y="3605"/>
                  </a:cubicBezTo>
                  <a:cubicBezTo>
                    <a:pt x="561" y="3600"/>
                    <a:pt x="563" y="3594"/>
                    <a:pt x="568" y="3588"/>
                  </a:cubicBezTo>
                  <a:cubicBezTo>
                    <a:pt x="593" y="3563"/>
                    <a:pt x="643" y="3610"/>
                    <a:pt x="660" y="3603"/>
                  </a:cubicBezTo>
                  <a:cubicBezTo>
                    <a:pt x="668" y="3600"/>
                    <a:pt x="643" y="3589"/>
                    <a:pt x="645" y="3581"/>
                  </a:cubicBezTo>
                  <a:cubicBezTo>
                    <a:pt x="647" y="3573"/>
                    <a:pt x="658" y="3572"/>
                    <a:pt x="665" y="3570"/>
                  </a:cubicBezTo>
                  <a:cubicBezTo>
                    <a:pt x="673" y="3569"/>
                    <a:pt x="726" y="3579"/>
                    <a:pt x="724" y="3559"/>
                  </a:cubicBezTo>
                  <a:cubicBezTo>
                    <a:pt x="724" y="3555"/>
                    <a:pt x="715" y="3555"/>
                    <a:pt x="710" y="3557"/>
                  </a:cubicBezTo>
                  <a:cubicBezTo>
                    <a:pt x="694" y="3564"/>
                    <a:pt x="679" y="3573"/>
                    <a:pt x="656" y="3562"/>
                  </a:cubicBezTo>
                  <a:cubicBezTo>
                    <a:pt x="626" y="3548"/>
                    <a:pt x="661" y="3497"/>
                    <a:pt x="675" y="3486"/>
                  </a:cubicBezTo>
                  <a:cubicBezTo>
                    <a:pt x="682" y="3480"/>
                    <a:pt x="704" y="3468"/>
                    <a:pt x="695" y="3465"/>
                  </a:cubicBezTo>
                  <a:cubicBezTo>
                    <a:pt x="674" y="3460"/>
                    <a:pt x="630" y="3512"/>
                    <a:pt x="629" y="3524"/>
                  </a:cubicBezTo>
                  <a:cubicBezTo>
                    <a:pt x="629" y="3529"/>
                    <a:pt x="652" y="3564"/>
                    <a:pt x="651" y="3568"/>
                  </a:cubicBezTo>
                  <a:cubicBezTo>
                    <a:pt x="649" y="3579"/>
                    <a:pt x="630" y="3565"/>
                    <a:pt x="619" y="3563"/>
                  </a:cubicBezTo>
                  <a:cubicBezTo>
                    <a:pt x="607" y="3561"/>
                    <a:pt x="573" y="3588"/>
                    <a:pt x="559" y="3580"/>
                  </a:cubicBezTo>
                  <a:cubicBezTo>
                    <a:pt x="551" y="3575"/>
                    <a:pt x="583" y="3557"/>
                    <a:pt x="574" y="3556"/>
                  </a:cubicBezTo>
                  <a:cubicBezTo>
                    <a:pt x="548" y="3551"/>
                    <a:pt x="506" y="3552"/>
                    <a:pt x="485" y="3527"/>
                  </a:cubicBezTo>
                  <a:cubicBezTo>
                    <a:pt x="480" y="3523"/>
                    <a:pt x="519" y="3497"/>
                    <a:pt x="520" y="3486"/>
                  </a:cubicBezTo>
                  <a:cubicBezTo>
                    <a:pt x="521" y="3482"/>
                    <a:pt x="517" y="3475"/>
                    <a:pt x="514" y="3476"/>
                  </a:cubicBezTo>
                  <a:cubicBezTo>
                    <a:pt x="501" y="3480"/>
                    <a:pt x="503" y="3503"/>
                    <a:pt x="491" y="3508"/>
                  </a:cubicBezTo>
                  <a:cubicBezTo>
                    <a:pt x="486" y="3511"/>
                    <a:pt x="479" y="3502"/>
                    <a:pt x="474" y="3505"/>
                  </a:cubicBezTo>
                  <a:cubicBezTo>
                    <a:pt x="477" y="3533"/>
                    <a:pt x="477" y="3533"/>
                    <a:pt x="477" y="3533"/>
                  </a:cubicBezTo>
                  <a:cubicBezTo>
                    <a:pt x="473" y="3536"/>
                    <a:pt x="466" y="3527"/>
                    <a:pt x="462" y="3530"/>
                  </a:cubicBezTo>
                  <a:cubicBezTo>
                    <a:pt x="456" y="3535"/>
                    <a:pt x="479" y="3550"/>
                    <a:pt x="465" y="3558"/>
                  </a:cubicBezTo>
                  <a:cubicBezTo>
                    <a:pt x="451" y="3565"/>
                    <a:pt x="406" y="3558"/>
                    <a:pt x="400" y="3540"/>
                  </a:cubicBezTo>
                  <a:cubicBezTo>
                    <a:pt x="398" y="3535"/>
                    <a:pt x="406" y="3527"/>
                    <a:pt x="402" y="3527"/>
                  </a:cubicBezTo>
                  <a:cubicBezTo>
                    <a:pt x="391" y="3525"/>
                    <a:pt x="380" y="3543"/>
                    <a:pt x="361" y="3533"/>
                  </a:cubicBezTo>
                  <a:cubicBezTo>
                    <a:pt x="358" y="3531"/>
                    <a:pt x="353" y="3528"/>
                    <a:pt x="355" y="3525"/>
                  </a:cubicBezTo>
                  <a:cubicBezTo>
                    <a:pt x="357" y="3522"/>
                    <a:pt x="358" y="3520"/>
                    <a:pt x="359" y="3518"/>
                  </a:cubicBezTo>
                  <a:cubicBezTo>
                    <a:pt x="368" y="3513"/>
                    <a:pt x="366" y="3509"/>
                    <a:pt x="359" y="3518"/>
                  </a:cubicBezTo>
                  <a:cubicBezTo>
                    <a:pt x="356" y="3520"/>
                    <a:pt x="351" y="3522"/>
                    <a:pt x="345" y="3523"/>
                  </a:cubicBezTo>
                  <a:cubicBezTo>
                    <a:pt x="314" y="3529"/>
                    <a:pt x="323" y="3528"/>
                    <a:pt x="319" y="3505"/>
                  </a:cubicBezTo>
                  <a:cubicBezTo>
                    <a:pt x="318" y="3498"/>
                    <a:pt x="315" y="3520"/>
                    <a:pt x="308" y="3524"/>
                  </a:cubicBezTo>
                  <a:cubicBezTo>
                    <a:pt x="290" y="3533"/>
                    <a:pt x="281" y="3518"/>
                    <a:pt x="265" y="3522"/>
                  </a:cubicBezTo>
                  <a:cubicBezTo>
                    <a:pt x="263" y="3523"/>
                    <a:pt x="234" y="3545"/>
                    <a:pt x="229" y="3543"/>
                  </a:cubicBezTo>
                  <a:cubicBezTo>
                    <a:pt x="220" y="3538"/>
                    <a:pt x="221" y="3522"/>
                    <a:pt x="211" y="3519"/>
                  </a:cubicBezTo>
                  <a:cubicBezTo>
                    <a:pt x="194" y="3515"/>
                    <a:pt x="162" y="3507"/>
                    <a:pt x="162" y="3490"/>
                  </a:cubicBezTo>
                  <a:cubicBezTo>
                    <a:pt x="163" y="3472"/>
                    <a:pt x="206" y="3508"/>
                    <a:pt x="202" y="3491"/>
                  </a:cubicBezTo>
                  <a:cubicBezTo>
                    <a:pt x="199" y="3474"/>
                    <a:pt x="156" y="3471"/>
                    <a:pt x="156" y="3468"/>
                  </a:cubicBezTo>
                  <a:cubicBezTo>
                    <a:pt x="155" y="3463"/>
                    <a:pt x="142" y="3460"/>
                    <a:pt x="148" y="3453"/>
                  </a:cubicBezTo>
                  <a:cubicBezTo>
                    <a:pt x="156" y="3444"/>
                    <a:pt x="170" y="3442"/>
                    <a:pt x="183" y="3440"/>
                  </a:cubicBezTo>
                  <a:cubicBezTo>
                    <a:pt x="200" y="3438"/>
                    <a:pt x="211" y="3438"/>
                    <a:pt x="219" y="3440"/>
                  </a:cubicBezTo>
                  <a:cubicBezTo>
                    <a:pt x="216" y="3486"/>
                    <a:pt x="256" y="3448"/>
                    <a:pt x="219" y="3440"/>
                  </a:cubicBezTo>
                  <a:cubicBezTo>
                    <a:pt x="220" y="3436"/>
                    <a:pt x="220" y="3432"/>
                    <a:pt x="221" y="3427"/>
                  </a:cubicBezTo>
                  <a:cubicBezTo>
                    <a:pt x="223" y="3416"/>
                    <a:pt x="305" y="3441"/>
                    <a:pt x="283" y="3429"/>
                  </a:cubicBezTo>
                  <a:cubicBezTo>
                    <a:pt x="260" y="3417"/>
                    <a:pt x="235" y="3419"/>
                    <a:pt x="210" y="3421"/>
                  </a:cubicBezTo>
                  <a:cubicBezTo>
                    <a:pt x="193" y="3423"/>
                    <a:pt x="201" y="3421"/>
                    <a:pt x="185" y="3427"/>
                  </a:cubicBezTo>
                  <a:cubicBezTo>
                    <a:pt x="180" y="3429"/>
                    <a:pt x="167" y="3435"/>
                    <a:pt x="170" y="3431"/>
                  </a:cubicBezTo>
                  <a:cubicBezTo>
                    <a:pt x="178" y="3421"/>
                    <a:pt x="153" y="3398"/>
                    <a:pt x="160" y="3388"/>
                  </a:cubicBezTo>
                  <a:cubicBezTo>
                    <a:pt x="188" y="3354"/>
                    <a:pt x="254" y="3403"/>
                    <a:pt x="283" y="3405"/>
                  </a:cubicBezTo>
                  <a:cubicBezTo>
                    <a:pt x="289" y="3405"/>
                    <a:pt x="307" y="3392"/>
                    <a:pt x="314" y="3390"/>
                  </a:cubicBezTo>
                  <a:cubicBezTo>
                    <a:pt x="283" y="3390"/>
                    <a:pt x="230" y="3394"/>
                    <a:pt x="222" y="3366"/>
                  </a:cubicBezTo>
                  <a:cubicBezTo>
                    <a:pt x="209" y="3327"/>
                    <a:pt x="259" y="3368"/>
                    <a:pt x="269" y="3342"/>
                  </a:cubicBezTo>
                  <a:cubicBezTo>
                    <a:pt x="272" y="3336"/>
                    <a:pt x="237" y="3322"/>
                    <a:pt x="234" y="3322"/>
                  </a:cubicBezTo>
                  <a:cubicBezTo>
                    <a:pt x="231" y="3321"/>
                    <a:pt x="226" y="3322"/>
                    <a:pt x="224" y="3322"/>
                  </a:cubicBezTo>
                  <a:cubicBezTo>
                    <a:pt x="237" y="3320"/>
                    <a:pt x="271" y="3319"/>
                    <a:pt x="260" y="3313"/>
                  </a:cubicBezTo>
                  <a:cubicBezTo>
                    <a:pt x="236" y="3301"/>
                    <a:pt x="158" y="3332"/>
                    <a:pt x="183" y="3275"/>
                  </a:cubicBezTo>
                  <a:cubicBezTo>
                    <a:pt x="186" y="3268"/>
                    <a:pt x="196" y="3260"/>
                    <a:pt x="205" y="3263"/>
                  </a:cubicBezTo>
                  <a:cubicBezTo>
                    <a:pt x="219" y="3285"/>
                    <a:pt x="219" y="3285"/>
                    <a:pt x="219" y="3285"/>
                  </a:cubicBezTo>
                  <a:cubicBezTo>
                    <a:pt x="224" y="3281"/>
                    <a:pt x="221" y="3272"/>
                    <a:pt x="223" y="3266"/>
                  </a:cubicBezTo>
                  <a:cubicBezTo>
                    <a:pt x="223" y="3262"/>
                    <a:pt x="222" y="3256"/>
                    <a:pt x="225" y="3253"/>
                  </a:cubicBezTo>
                  <a:cubicBezTo>
                    <a:pt x="236" y="3242"/>
                    <a:pt x="267" y="3245"/>
                    <a:pt x="270" y="3241"/>
                  </a:cubicBezTo>
                  <a:cubicBezTo>
                    <a:pt x="273" y="3237"/>
                    <a:pt x="260" y="3232"/>
                    <a:pt x="262" y="3226"/>
                  </a:cubicBezTo>
                  <a:cubicBezTo>
                    <a:pt x="272" y="3195"/>
                    <a:pt x="328" y="3225"/>
                    <a:pt x="342" y="3234"/>
                  </a:cubicBezTo>
                  <a:cubicBezTo>
                    <a:pt x="353" y="3241"/>
                    <a:pt x="355" y="3249"/>
                    <a:pt x="351" y="3255"/>
                  </a:cubicBezTo>
                  <a:cubicBezTo>
                    <a:pt x="354" y="3255"/>
                    <a:pt x="357" y="3255"/>
                    <a:pt x="360" y="3255"/>
                  </a:cubicBezTo>
                  <a:cubicBezTo>
                    <a:pt x="366" y="3256"/>
                    <a:pt x="372" y="3256"/>
                    <a:pt x="378" y="3256"/>
                  </a:cubicBezTo>
                  <a:cubicBezTo>
                    <a:pt x="383" y="3257"/>
                    <a:pt x="389" y="3257"/>
                    <a:pt x="395" y="3257"/>
                  </a:cubicBezTo>
                  <a:cubicBezTo>
                    <a:pt x="389" y="3290"/>
                    <a:pt x="389" y="3290"/>
                    <a:pt x="389" y="3290"/>
                  </a:cubicBezTo>
                  <a:cubicBezTo>
                    <a:pt x="388" y="3294"/>
                    <a:pt x="375" y="3300"/>
                    <a:pt x="380" y="3301"/>
                  </a:cubicBezTo>
                  <a:cubicBezTo>
                    <a:pt x="400" y="3305"/>
                    <a:pt x="392" y="3268"/>
                    <a:pt x="401" y="3265"/>
                  </a:cubicBezTo>
                  <a:cubicBezTo>
                    <a:pt x="408" y="3262"/>
                    <a:pt x="409" y="3278"/>
                    <a:pt x="416" y="3281"/>
                  </a:cubicBezTo>
                  <a:cubicBezTo>
                    <a:pt x="447" y="3295"/>
                    <a:pt x="421" y="3279"/>
                    <a:pt x="436" y="3271"/>
                  </a:cubicBezTo>
                  <a:cubicBezTo>
                    <a:pt x="439" y="3269"/>
                    <a:pt x="443" y="3269"/>
                    <a:pt x="447" y="3269"/>
                  </a:cubicBezTo>
                  <a:cubicBezTo>
                    <a:pt x="421" y="3253"/>
                    <a:pt x="396" y="3233"/>
                    <a:pt x="376" y="3227"/>
                  </a:cubicBezTo>
                  <a:cubicBezTo>
                    <a:pt x="348" y="3218"/>
                    <a:pt x="302" y="3206"/>
                    <a:pt x="277" y="3207"/>
                  </a:cubicBezTo>
                  <a:cubicBezTo>
                    <a:pt x="277" y="3207"/>
                    <a:pt x="237" y="3208"/>
                    <a:pt x="237" y="3208"/>
                  </a:cubicBezTo>
                  <a:cubicBezTo>
                    <a:pt x="234" y="3205"/>
                    <a:pt x="228" y="3204"/>
                    <a:pt x="228" y="3200"/>
                  </a:cubicBezTo>
                  <a:cubicBezTo>
                    <a:pt x="225" y="3179"/>
                    <a:pt x="290" y="3196"/>
                    <a:pt x="285" y="3159"/>
                  </a:cubicBezTo>
                  <a:cubicBezTo>
                    <a:pt x="284" y="3147"/>
                    <a:pt x="271" y="3139"/>
                    <a:pt x="262" y="3133"/>
                  </a:cubicBezTo>
                  <a:cubicBezTo>
                    <a:pt x="241" y="3129"/>
                    <a:pt x="241" y="3129"/>
                    <a:pt x="241" y="3129"/>
                  </a:cubicBezTo>
                  <a:cubicBezTo>
                    <a:pt x="241" y="3124"/>
                    <a:pt x="251" y="3122"/>
                    <a:pt x="250" y="3117"/>
                  </a:cubicBezTo>
                  <a:cubicBezTo>
                    <a:pt x="250" y="3112"/>
                    <a:pt x="222" y="3107"/>
                    <a:pt x="244" y="3096"/>
                  </a:cubicBezTo>
                  <a:cubicBezTo>
                    <a:pt x="251" y="3092"/>
                    <a:pt x="255" y="3092"/>
                    <a:pt x="257" y="3092"/>
                  </a:cubicBezTo>
                  <a:cubicBezTo>
                    <a:pt x="258" y="3090"/>
                    <a:pt x="258" y="3089"/>
                    <a:pt x="260" y="3086"/>
                  </a:cubicBezTo>
                  <a:cubicBezTo>
                    <a:pt x="262" y="3082"/>
                    <a:pt x="313" y="3173"/>
                    <a:pt x="319" y="3170"/>
                  </a:cubicBezTo>
                  <a:cubicBezTo>
                    <a:pt x="355" y="3150"/>
                    <a:pt x="269" y="3130"/>
                    <a:pt x="312" y="3109"/>
                  </a:cubicBezTo>
                  <a:cubicBezTo>
                    <a:pt x="341" y="3094"/>
                    <a:pt x="357" y="3139"/>
                    <a:pt x="366" y="3152"/>
                  </a:cubicBezTo>
                  <a:cubicBezTo>
                    <a:pt x="367" y="3153"/>
                    <a:pt x="369" y="3153"/>
                    <a:pt x="370" y="3152"/>
                  </a:cubicBezTo>
                  <a:cubicBezTo>
                    <a:pt x="376" y="3144"/>
                    <a:pt x="369" y="3109"/>
                    <a:pt x="406" y="3119"/>
                  </a:cubicBezTo>
                  <a:cubicBezTo>
                    <a:pt x="412" y="3120"/>
                    <a:pt x="415" y="3123"/>
                    <a:pt x="417" y="3126"/>
                  </a:cubicBezTo>
                  <a:cubicBezTo>
                    <a:pt x="417" y="3124"/>
                    <a:pt x="416" y="3122"/>
                    <a:pt x="416" y="3121"/>
                  </a:cubicBezTo>
                  <a:cubicBezTo>
                    <a:pt x="411" y="3083"/>
                    <a:pt x="426" y="3113"/>
                    <a:pt x="426" y="3102"/>
                  </a:cubicBezTo>
                  <a:cubicBezTo>
                    <a:pt x="427" y="3086"/>
                    <a:pt x="499" y="3065"/>
                    <a:pt x="509" y="3070"/>
                  </a:cubicBezTo>
                  <a:cubicBezTo>
                    <a:pt x="518" y="3075"/>
                    <a:pt x="514" y="3089"/>
                    <a:pt x="516" y="3098"/>
                  </a:cubicBezTo>
                  <a:cubicBezTo>
                    <a:pt x="522" y="3120"/>
                    <a:pt x="554" y="3149"/>
                    <a:pt x="541" y="3172"/>
                  </a:cubicBezTo>
                  <a:cubicBezTo>
                    <a:pt x="539" y="3175"/>
                    <a:pt x="533" y="3182"/>
                    <a:pt x="536" y="3181"/>
                  </a:cubicBezTo>
                  <a:cubicBezTo>
                    <a:pt x="574" y="3171"/>
                    <a:pt x="516" y="3096"/>
                    <a:pt x="523" y="3073"/>
                  </a:cubicBezTo>
                  <a:cubicBezTo>
                    <a:pt x="529" y="3050"/>
                    <a:pt x="549" y="3064"/>
                    <a:pt x="554" y="3075"/>
                  </a:cubicBezTo>
                  <a:cubicBezTo>
                    <a:pt x="556" y="3078"/>
                    <a:pt x="562" y="3051"/>
                    <a:pt x="593" y="3051"/>
                  </a:cubicBezTo>
                  <a:cubicBezTo>
                    <a:pt x="629" y="3051"/>
                    <a:pt x="649" y="3136"/>
                    <a:pt x="641" y="3166"/>
                  </a:cubicBezTo>
                  <a:cubicBezTo>
                    <a:pt x="638" y="3174"/>
                    <a:pt x="613" y="3182"/>
                    <a:pt x="622" y="3196"/>
                  </a:cubicBezTo>
                  <a:cubicBezTo>
                    <a:pt x="629" y="3207"/>
                    <a:pt x="661" y="3202"/>
                    <a:pt x="670" y="3204"/>
                  </a:cubicBezTo>
                  <a:cubicBezTo>
                    <a:pt x="676" y="3204"/>
                    <a:pt x="667" y="3190"/>
                    <a:pt x="662" y="3189"/>
                  </a:cubicBezTo>
                  <a:cubicBezTo>
                    <a:pt x="654" y="3188"/>
                    <a:pt x="630" y="3212"/>
                    <a:pt x="626" y="3190"/>
                  </a:cubicBezTo>
                  <a:cubicBezTo>
                    <a:pt x="625" y="3180"/>
                    <a:pt x="641" y="3176"/>
                    <a:pt x="644" y="3166"/>
                  </a:cubicBezTo>
                  <a:cubicBezTo>
                    <a:pt x="646" y="3161"/>
                    <a:pt x="645" y="3155"/>
                    <a:pt x="645" y="3150"/>
                  </a:cubicBezTo>
                  <a:cubicBezTo>
                    <a:pt x="646" y="3144"/>
                    <a:pt x="641" y="3136"/>
                    <a:pt x="646" y="3133"/>
                  </a:cubicBezTo>
                  <a:cubicBezTo>
                    <a:pt x="659" y="3125"/>
                    <a:pt x="693" y="3159"/>
                    <a:pt x="704" y="3136"/>
                  </a:cubicBezTo>
                  <a:cubicBezTo>
                    <a:pt x="708" y="3125"/>
                    <a:pt x="676" y="3142"/>
                    <a:pt x="643" y="3113"/>
                  </a:cubicBezTo>
                  <a:cubicBezTo>
                    <a:pt x="624" y="3096"/>
                    <a:pt x="642" y="3052"/>
                    <a:pt x="595" y="3038"/>
                  </a:cubicBezTo>
                  <a:cubicBezTo>
                    <a:pt x="585" y="3036"/>
                    <a:pt x="451" y="3097"/>
                    <a:pt x="513" y="3029"/>
                  </a:cubicBezTo>
                  <a:cubicBezTo>
                    <a:pt x="516" y="3025"/>
                    <a:pt x="522" y="3029"/>
                    <a:pt x="527" y="3029"/>
                  </a:cubicBezTo>
                  <a:cubicBezTo>
                    <a:pt x="543" y="3029"/>
                    <a:pt x="586" y="3037"/>
                    <a:pt x="592" y="3038"/>
                  </a:cubicBezTo>
                  <a:cubicBezTo>
                    <a:pt x="577" y="3018"/>
                    <a:pt x="494" y="3012"/>
                    <a:pt x="510" y="2984"/>
                  </a:cubicBezTo>
                  <a:cubicBezTo>
                    <a:pt x="516" y="2973"/>
                    <a:pt x="565" y="2977"/>
                    <a:pt x="573" y="2982"/>
                  </a:cubicBezTo>
                  <a:cubicBezTo>
                    <a:pt x="580" y="2986"/>
                    <a:pt x="578" y="3009"/>
                    <a:pt x="584" y="3003"/>
                  </a:cubicBezTo>
                  <a:cubicBezTo>
                    <a:pt x="588" y="2999"/>
                    <a:pt x="595" y="2972"/>
                    <a:pt x="616" y="2976"/>
                  </a:cubicBezTo>
                  <a:cubicBezTo>
                    <a:pt x="662" y="2983"/>
                    <a:pt x="601" y="3030"/>
                    <a:pt x="641" y="3013"/>
                  </a:cubicBezTo>
                  <a:cubicBezTo>
                    <a:pt x="648" y="3010"/>
                    <a:pt x="650" y="3001"/>
                    <a:pt x="651" y="2995"/>
                  </a:cubicBezTo>
                  <a:cubicBezTo>
                    <a:pt x="652" y="2990"/>
                    <a:pt x="643" y="2984"/>
                    <a:pt x="647" y="2981"/>
                  </a:cubicBezTo>
                  <a:cubicBezTo>
                    <a:pt x="684" y="2951"/>
                    <a:pt x="680" y="3029"/>
                    <a:pt x="687" y="3034"/>
                  </a:cubicBezTo>
                  <a:cubicBezTo>
                    <a:pt x="689" y="3035"/>
                    <a:pt x="691" y="2997"/>
                    <a:pt x="700" y="2996"/>
                  </a:cubicBezTo>
                  <a:cubicBezTo>
                    <a:pt x="710" y="2995"/>
                    <a:pt x="738" y="3016"/>
                    <a:pt x="753" y="3030"/>
                  </a:cubicBezTo>
                  <a:cubicBezTo>
                    <a:pt x="749" y="3021"/>
                    <a:pt x="758" y="3001"/>
                    <a:pt x="764" y="3006"/>
                  </a:cubicBezTo>
                  <a:cubicBezTo>
                    <a:pt x="770" y="3011"/>
                    <a:pt x="762" y="2997"/>
                    <a:pt x="789" y="2990"/>
                  </a:cubicBezTo>
                  <a:cubicBezTo>
                    <a:pt x="835" y="2978"/>
                    <a:pt x="878" y="2999"/>
                    <a:pt x="898" y="2993"/>
                  </a:cubicBezTo>
                  <a:cubicBezTo>
                    <a:pt x="905" y="2991"/>
                    <a:pt x="856" y="2973"/>
                    <a:pt x="851" y="2973"/>
                  </a:cubicBezTo>
                  <a:cubicBezTo>
                    <a:pt x="820" y="2974"/>
                    <a:pt x="786" y="2990"/>
                    <a:pt x="757" y="2985"/>
                  </a:cubicBezTo>
                  <a:cubicBezTo>
                    <a:pt x="753" y="2985"/>
                    <a:pt x="744" y="2988"/>
                    <a:pt x="744" y="2983"/>
                  </a:cubicBezTo>
                  <a:cubicBezTo>
                    <a:pt x="740" y="2945"/>
                    <a:pt x="798" y="2969"/>
                    <a:pt x="814" y="2954"/>
                  </a:cubicBezTo>
                  <a:cubicBezTo>
                    <a:pt x="821" y="2949"/>
                    <a:pt x="797" y="2947"/>
                    <a:pt x="788" y="2947"/>
                  </a:cubicBezTo>
                  <a:cubicBezTo>
                    <a:pt x="758" y="2948"/>
                    <a:pt x="658" y="2972"/>
                    <a:pt x="664" y="2957"/>
                  </a:cubicBezTo>
                  <a:cubicBezTo>
                    <a:pt x="672" y="2941"/>
                    <a:pt x="661" y="2924"/>
                    <a:pt x="691" y="2922"/>
                  </a:cubicBezTo>
                  <a:cubicBezTo>
                    <a:pt x="696" y="2921"/>
                    <a:pt x="701" y="2923"/>
                    <a:pt x="706" y="2924"/>
                  </a:cubicBezTo>
                  <a:cubicBezTo>
                    <a:pt x="711" y="2925"/>
                    <a:pt x="716" y="2926"/>
                    <a:pt x="722" y="2927"/>
                  </a:cubicBezTo>
                  <a:cubicBezTo>
                    <a:pt x="702" y="2913"/>
                    <a:pt x="661" y="2908"/>
                    <a:pt x="660" y="2877"/>
                  </a:cubicBezTo>
                  <a:cubicBezTo>
                    <a:pt x="660" y="2869"/>
                    <a:pt x="677" y="2877"/>
                    <a:pt x="685" y="2875"/>
                  </a:cubicBezTo>
                  <a:cubicBezTo>
                    <a:pt x="723" y="2860"/>
                    <a:pt x="742" y="2835"/>
                    <a:pt x="770" y="2882"/>
                  </a:cubicBezTo>
                  <a:cubicBezTo>
                    <a:pt x="787" y="2909"/>
                    <a:pt x="792" y="2887"/>
                    <a:pt x="818" y="2883"/>
                  </a:cubicBezTo>
                  <a:cubicBezTo>
                    <a:pt x="840" y="2879"/>
                    <a:pt x="838" y="2895"/>
                    <a:pt x="854" y="2901"/>
                  </a:cubicBezTo>
                  <a:cubicBezTo>
                    <a:pt x="864" y="2905"/>
                    <a:pt x="878" y="2886"/>
                    <a:pt x="886" y="2893"/>
                  </a:cubicBezTo>
                  <a:cubicBezTo>
                    <a:pt x="910" y="2914"/>
                    <a:pt x="899" y="2933"/>
                    <a:pt x="914" y="2956"/>
                  </a:cubicBezTo>
                  <a:cubicBezTo>
                    <a:pt x="926" y="2975"/>
                    <a:pt x="959" y="2993"/>
                    <a:pt x="973" y="3005"/>
                  </a:cubicBezTo>
                  <a:cubicBezTo>
                    <a:pt x="983" y="3013"/>
                    <a:pt x="974" y="3024"/>
                    <a:pt x="983" y="3032"/>
                  </a:cubicBezTo>
                  <a:cubicBezTo>
                    <a:pt x="990" y="3038"/>
                    <a:pt x="990" y="3015"/>
                    <a:pt x="987" y="3007"/>
                  </a:cubicBezTo>
                  <a:cubicBezTo>
                    <a:pt x="981" y="2992"/>
                    <a:pt x="945" y="2968"/>
                    <a:pt x="931" y="2959"/>
                  </a:cubicBezTo>
                  <a:cubicBezTo>
                    <a:pt x="904" y="2940"/>
                    <a:pt x="934" y="2928"/>
                    <a:pt x="915" y="2904"/>
                  </a:cubicBezTo>
                  <a:cubicBezTo>
                    <a:pt x="906" y="2891"/>
                    <a:pt x="902" y="2869"/>
                    <a:pt x="886" y="2867"/>
                  </a:cubicBezTo>
                  <a:cubicBezTo>
                    <a:pt x="879" y="2866"/>
                    <a:pt x="871" y="2883"/>
                    <a:pt x="868" y="2877"/>
                  </a:cubicBezTo>
                  <a:cubicBezTo>
                    <a:pt x="861" y="2866"/>
                    <a:pt x="883" y="2856"/>
                    <a:pt x="893" y="2848"/>
                  </a:cubicBezTo>
                  <a:cubicBezTo>
                    <a:pt x="895" y="2845"/>
                    <a:pt x="911" y="2842"/>
                    <a:pt x="914" y="2844"/>
                  </a:cubicBezTo>
                  <a:cubicBezTo>
                    <a:pt x="937" y="2860"/>
                    <a:pt x="913" y="2856"/>
                    <a:pt x="920" y="2872"/>
                  </a:cubicBezTo>
                  <a:cubicBezTo>
                    <a:pt x="925" y="2883"/>
                    <a:pt x="955" y="2892"/>
                    <a:pt x="957" y="2903"/>
                  </a:cubicBezTo>
                  <a:cubicBezTo>
                    <a:pt x="957" y="2907"/>
                    <a:pt x="938" y="2935"/>
                    <a:pt x="951" y="2942"/>
                  </a:cubicBezTo>
                  <a:cubicBezTo>
                    <a:pt x="956" y="2945"/>
                    <a:pt x="961" y="2936"/>
                    <a:pt x="966" y="2938"/>
                  </a:cubicBezTo>
                  <a:cubicBezTo>
                    <a:pt x="969" y="2939"/>
                    <a:pt x="972" y="2940"/>
                    <a:pt x="974" y="2941"/>
                  </a:cubicBezTo>
                  <a:cubicBezTo>
                    <a:pt x="974" y="2940"/>
                    <a:pt x="973" y="2940"/>
                    <a:pt x="972" y="2939"/>
                  </a:cubicBezTo>
                  <a:cubicBezTo>
                    <a:pt x="960" y="2923"/>
                    <a:pt x="1031" y="2990"/>
                    <a:pt x="1023" y="2972"/>
                  </a:cubicBezTo>
                  <a:cubicBezTo>
                    <a:pt x="1014" y="2954"/>
                    <a:pt x="970" y="2930"/>
                    <a:pt x="973" y="2912"/>
                  </a:cubicBezTo>
                  <a:cubicBezTo>
                    <a:pt x="975" y="2900"/>
                    <a:pt x="999" y="2916"/>
                    <a:pt x="995" y="2896"/>
                  </a:cubicBezTo>
                  <a:cubicBezTo>
                    <a:pt x="992" y="2883"/>
                    <a:pt x="987" y="2888"/>
                    <a:pt x="987" y="2888"/>
                  </a:cubicBezTo>
                  <a:cubicBezTo>
                    <a:pt x="987" y="2883"/>
                    <a:pt x="976" y="2887"/>
                    <a:pt x="971" y="2886"/>
                  </a:cubicBezTo>
                  <a:cubicBezTo>
                    <a:pt x="966" y="2885"/>
                    <a:pt x="961" y="2885"/>
                    <a:pt x="956" y="2884"/>
                  </a:cubicBezTo>
                  <a:cubicBezTo>
                    <a:pt x="935" y="2876"/>
                    <a:pt x="940" y="2864"/>
                    <a:pt x="933" y="2846"/>
                  </a:cubicBezTo>
                  <a:cubicBezTo>
                    <a:pt x="933" y="2844"/>
                    <a:pt x="930" y="2841"/>
                    <a:pt x="932" y="2840"/>
                  </a:cubicBezTo>
                  <a:cubicBezTo>
                    <a:pt x="953" y="2831"/>
                    <a:pt x="938" y="2828"/>
                    <a:pt x="960" y="2832"/>
                  </a:cubicBezTo>
                  <a:cubicBezTo>
                    <a:pt x="981" y="2835"/>
                    <a:pt x="1007" y="2858"/>
                    <a:pt x="1025" y="2861"/>
                  </a:cubicBezTo>
                  <a:cubicBezTo>
                    <a:pt x="1027" y="2861"/>
                    <a:pt x="1006" y="2842"/>
                    <a:pt x="1015" y="2833"/>
                  </a:cubicBezTo>
                  <a:cubicBezTo>
                    <a:pt x="1025" y="2823"/>
                    <a:pt x="1069" y="2833"/>
                    <a:pt x="1057" y="2826"/>
                  </a:cubicBezTo>
                  <a:cubicBezTo>
                    <a:pt x="1039" y="2815"/>
                    <a:pt x="1011" y="2824"/>
                    <a:pt x="1014" y="2790"/>
                  </a:cubicBezTo>
                  <a:cubicBezTo>
                    <a:pt x="1017" y="2762"/>
                    <a:pt x="1056" y="2787"/>
                    <a:pt x="1065" y="2774"/>
                  </a:cubicBezTo>
                  <a:cubicBezTo>
                    <a:pt x="1069" y="2768"/>
                    <a:pt x="1036" y="2758"/>
                    <a:pt x="1045" y="2745"/>
                  </a:cubicBezTo>
                  <a:cubicBezTo>
                    <a:pt x="1053" y="2734"/>
                    <a:pt x="1080" y="2744"/>
                    <a:pt x="1092" y="2752"/>
                  </a:cubicBezTo>
                  <a:cubicBezTo>
                    <a:pt x="1105" y="2761"/>
                    <a:pt x="1115" y="2730"/>
                    <a:pt x="1122" y="2730"/>
                  </a:cubicBezTo>
                  <a:cubicBezTo>
                    <a:pt x="1158" y="2729"/>
                    <a:pt x="1124" y="2793"/>
                    <a:pt x="1126" y="2796"/>
                  </a:cubicBezTo>
                  <a:cubicBezTo>
                    <a:pt x="1126" y="2796"/>
                    <a:pt x="1159" y="2781"/>
                    <a:pt x="1159" y="2781"/>
                  </a:cubicBezTo>
                  <a:cubicBezTo>
                    <a:pt x="1175" y="2777"/>
                    <a:pt x="1188" y="2782"/>
                    <a:pt x="1203" y="2774"/>
                  </a:cubicBezTo>
                  <a:cubicBezTo>
                    <a:pt x="1206" y="2772"/>
                    <a:pt x="1215" y="2767"/>
                    <a:pt x="1212" y="2768"/>
                  </a:cubicBezTo>
                  <a:cubicBezTo>
                    <a:pt x="1204" y="2771"/>
                    <a:pt x="1147" y="2783"/>
                    <a:pt x="1148" y="2766"/>
                  </a:cubicBezTo>
                  <a:cubicBezTo>
                    <a:pt x="1148" y="2726"/>
                    <a:pt x="1167" y="2770"/>
                    <a:pt x="1149" y="2734"/>
                  </a:cubicBezTo>
                  <a:cubicBezTo>
                    <a:pt x="1147" y="2731"/>
                    <a:pt x="1190" y="2696"/>
                    <a:pt x="1197" y="2701"/>
                  </a:cubicBezTo>
                  <a:cubicBezTo>
                    <a:pt x="1203" y="2705"/>
                    <a:pt x="1192" y="2714"/>
                    <a:pt x="1195" y="2720"/>
                  </a:cubicBezTo>
                  <a:cubicBezTo>
                    <a:pt x="1196" y="2723"/>
                    <a:pt x="1202" y="2723"/>
                    <a:pt x="1205" y="2722"/>
                  </a:cubicBezTo>
                  <a:cubicBezTo>
                    <a:pt x="1211" y="2718"/>
                    <a:pt x="1210" y="2706"/>
                    <a:pt x="1217" y="2704"/>
                  </a:cubicBezTo>
                  <a:cubicBezTo>
                    <a:pt x="1225" y="2701"/>
                    <a:pt x="1231" y="2726"/>
                    <a:pt x="1236" y="2719"/>
                  </a:cubicBezTo>
                  <a:cubicBezTo>
                    <a:pt x="1241" y="2711"/>
                    <a:pt x="1239" y="2670"/>
                    <a:pt x="1271" y="2684"/>
                  </a:cubicBezTo>
                  <a:cubicBezTo>
                    <a:pt x="1272" y="2685"/>
                    <a:pt x="1311" y="2766"/>
                    <a:pt x="1311" y="2768"/>
                  </a:cubicBezTo>
                  <a:cubicBezTo>
                    <a:pt x="1311" y="2780"/>
                    <a:pt x="1297" y="2791"/>
                    <a:pt x="1290" y="2798"/>
                  </a:cubicBezTo>
                  <a:cubicBezTo>
                    <a:pt x="1286" y="2802"/>
                    <a:pt x="1273" y="2811"/>
                    <a:pt x="1278" y="2810"/>
                  </a:cubicBezTo>
                  <a:cubicBezTo>
                    <a:pt x="1299" y="2804"/>
                    <a:pt x="1327" y="2802"/>
                    <a:pt x="1349" y="2810"/>
                  </a:cubicBezTo>
                  <a:cubicBezTo>
                    <a:pt x="1353" y="2814"/>
                    <a:pt x="1358" y="2818"/>
                    <a:pt x="1362" y="2822"/>
                  </a:cubicBezTo>
                  <a:cubicBezTo>
                    <a:pt x="1359" y="2830"/>
                    <a:pt x="1353" y="2838"/>
                    <a:pt x="1363" y="2840"/>
                  </a:cubicBezTo>
                  <a:cubicBezTo>
                    <a:pt x="1380" y="2842"/>
                    <a:pt x="1373" y="2834"/>
                    <a:pt x="1362" y="2822"/>
                  </a:cubicBezTo>
                  <a:cubicBezTo>
                    <a:pt x="1363" y="2818"/>
                    <a:pt x="1363" y="2815"/>
                    <a:pt x="1360" y="2813"/>
                  </a:cubicBezTo>
                  <a:cubicBezTo>
                    <a:pt x="1356" y="2811"/>
                    <a:pt x="1353" y="2811"/>
                    <a:pt x="1349" y="2810"/>
                  </a:cubicBezTo>
                  <a:cubicBezTo>
                    <a:pt x="1336" y="2795"/>
                    <a:pt x="1324" y="2780"/>
                    <a:pt x="1334" y="2771"/>
                  </a:cubicBezTo>
                  <a:cubicBezTo>
                    <a:pt x="1360" y="2748"/>
                    <a:pt x="1447" y="2791"/>
                    <a:pt x="1478" y="2795"/>
                  </a:cubicBezTo>
                  <a:cubicBezTo>
                    <a:pt x="1488" y="2796"/>
                    <a:pt x="1507" y="2787"/>
                    <a:pt x="1503" y="2778"/>
                  </a:cubicBezTo>
                  <a:cubicBezTo>
                    <a:pt x="1500" y="2769"/>
                    <a:pt x="1483" y="2775"/>
                    <a:pt x="1477" y="2768"/>
                  </a:cubicBezTo>
                  <a:cubicBezTo>
                    <a:pt x="1457" y="2744"/>
                    <a:pt x="1507" y="2750"/>
                    <a:pt x="1507" y="2746"/>
                  </a:cubicBezTo>
                  <a:cubicBezTo>
                    <a:pt x="1507" y="2739"/>
                    <a:pt x="1506" y="2736"/>
                    <a:pt x="1504" y="2734"/>
                  </a:cubicBezTo>
                  <a:cubicBezTo>
                    <a:pt x="1506" y="2731"/>
                    <a:pt x="1507" y="2729"/>
                    <a:pt x="1509" y="2726"/>
                  </a:cubicBezTo>
                  <a:cubicBezTo>
                    <a:pt x="1509" y="2726"/>
                    <a:pt x="1458" y="2741"/>
                    <a:pt x="1457" y="2740"/>
                  </a:cubicBezTo>
                  <a:cubicBezTo>
                    <a:pt x="1450" y="2737"/>
                    <a:pt x="1463" y="2726"/>
                    <a:pt x="1469" y="2722"/>
                  </a:cubicBezTo>
                  <a:cubicBezTo>
                    <a:pt x="1503" y="2699"/>
                    <a:pt x="1608" y="2681"/>
                    <a:pt x="1622" y="2658"/>
                  </a:cubicBezTo>
                  <a:cubicBezTo>
                    <a:pt x="1641" y="2626"/>
                    <a:pt x="1557" y="2636"/>
                    <a:pt x="1557" y="2634"/>
                  </a:cubicBezTo>
                  <a:cubicBezTo>
                    <a:pt x="1548" y="2596"/>
                    <a:pt x="1624" y="2599"/>
                    <a:pt x="1642" y="2585"/>
                  </a:cubicBezTo>
                  <a:cubicBezTo>
                    <a:pt x="1652" y="2577"/>
                    <a:pt x="1598" y="2573"/>
                    <a:pt x="1594" y="2567"/>
                  </a:cubicBezTo>
                  <a:cubicBezTo>
                    <a:pt x="1592" y="2564"/>
                    <a:pt x="1591" y="2562"/>
                    <a:pt x="1591" y="2560"/>
                  </a:cubicBezTo>
                  <a:cubicBezTo>
                    <a:pt x="1594" y="2556"/>
                    <a:pt x="1598" y="2553"/>
                    <a:pt x="1601" y="2550"/>
                  </a:cubicBezTo>
                  <a:cubicBezTo>
                    <a:pt x="1608" y="2549"/>
                    <a:pt x="1616" y="2549"/>
                    <a:pt x="1617" y="2544"/>
                  </a:cubicBezTo>
                  <a:cubicBezTo>
                    <a:pt x="1618" y="2537"/>
                    <a:pt x="1611" y="2542"/>
                    <a:pt x="1601" y="2550"/>
                  </a:cubicBezTo>
                  <a:cubicBezTo>
                    <a:pt x="1594" y="2551"/>
                    <a:pt x="1589" y="2553"/>
                    <a:pt x="1591" y="2560"/>
                  </a:cubicBezTo>
                  <a:cubicBezTo>
                    <a:pt x="1579" y="2571"/>
                    <a:pt x="1568" y="2582"/>
                    <a:pt x="1566" y="2583"/>
                  </a:cubicBezTo>
                  <a:cubicBezTo>
                    <a:pt x="1540" y="2596"/>
                    <a:pt x="1480" y="2607"/>
                    <a:pt x="1463" y="2630"/>
                  </a:cubicBezTo>
                  <a:cubicBezTo>
                    <a:pt x="1459" y="2635"/>
                    <a:pt x="1569" y="2590"/>
                    <a:pt x="1553" y="2640"/>
                  </a:cubicBezTo>
                  <a:cubicBezTo>
                    <a:pt x="1545" y="2663"/>
                    <a:pt x="1333" y="2760"/>
                    <a:pt x="1317" y="2749"/>
                  </a:cubicBezTo>
                  <a:cubicBezTo>
                    <a:pt x="1301" y="2739"/>
                    <a:pt x="1287" y="2685"/>
                    <a:pt x="1286" y="2673"/>
                  </a:cubicBezTo>
                  <a:cubicBezTo>
                    <a:pt x="1285" y="2667"/>
                    <a:pt x="1333" y="2658"/>
                    <a:pt x="1340" y="2653"/>
                  </a:cubicBezTo>
                  <a:cubicBezTo>
                    <a:pt x="1344" y="2650"/>
                    <a:pt x="1359" y="2642"/>
                    <a:pt x="1354" y="2643"/>
                  </a:cubicBezTo>
                  <a:cubicBezTo>
                    <a:pt x="1320" y="2649"/>
                    <a:pt x="1351" y="2624"/>
                    <a:pt x="1316" y="2645"/>
                  </a:cubicBezTo>
                  <a:cubicBezTo>
                    <a:pt x="1294" y="2658"/>
                    <a:pt x="1285" y="2652"/>
                    <a:pt x="1261" y="2657"/>
                  </a:cubicBezTo>
                  <a:cubicBezTo>
                    <a:pt x="1254" y="2659"/>
                    <a:pt x="1243" y="2675"/>
                    <a:pt x="1242" y="2668"/>
                  </a:cubicBezTo>
                  <a:cubicBezTo>
                    <a:pt x="1241" y="2633"/>
                    <a:pt x="1240" y="2645"/>
                    <a:pt x="1244" y="2629"/>
                  </a:cubicBezTo>
                  <a:cubicBezTo>
                    <a:pt x="1250" y="2603"/>
                    <a:pt x="1308" y="2613"/>
                    <a:pt x="1312" y="2599"/>
                  </a:cubicBezTo>
                  <a:cubicBezTo>
                    <a:pt x="1313" y="2594"/>
                    <a:pt x="1300" y="2595"/>
                    <a:pt x="1299" y="2590"/>
                  </a:cubicBezTo>
                  <a:cubicBezTo>
                    <a:pt x="1299" y="2590"/>
                    <a:pt x="1351" y="2583"/>
                    <a:pt x="1363" y="2582"/>
                  </a:cubicBezTo>
                  <a:cubicBezTo>
                    <a:pt x="1368" y="2582"/>
                    <a:pt x="1380" y="2586"/>
                    <a:pt x="1378" y="2581"/>
                  </a:cubicBezTo>
                  <a:cubicBezTo>
                    <a:pt x="1371" y="2562"/>
                    <a:pt x="1331" y="2582"/>
                    <a:pt x="1331" y="2581"/>
                  </a:cubicBezTo>
                  <a:cubicBezTo>
                    <a:pt x="1328" y="2557"/>
                    <a:pt x="1351" y="2553"/>
                    <a:pt x="1354" y="2532"/>
                  </a:cubicBezTo>
                  <a:cubicBezTo>
                    <a:pt x="1355" y="2524"/>
                    <a:pt x="1349" y="2503"/>
                    <a:pt x="1357" y="2507"/>
                  </a:cubicBezTo>
                  <a:cubicBezTo>
                    <a:pt x="1367" y="2512"/>
                    <a:pt x="1394" y="2527"/>
                    <a:pt x="1389" y="2517"/>
                  </a:cubicBezTo>
                  <a:cubicBezTo>
                    <a:pt x="1386" y="2512"/>
                    <a:pt x="1377" y="2514"/>
                    <a:pt x="1373" y="2509"/>
                  </a:cubicBezTo>
                  <a:cubicBezTo>
                    <a:pt x="1372" y="2507"/>
                    <a:pt x="1375" y="2504"/>
                    <a:pt x="1378" y="2503"/>
                  </a:cubicBezTo>
                  <a:cubicBezTo>
                    <a:pt x="1392" y="2496"/>
                    <a:pt x="1387" y="2504"/>
                    <a:pt x="1386" y="2485"/>
                  </a:cubicBezTo>
                  <a:cubicBezTo>
                    <a:pt x="1386" y="2482"/>
                    <a:pt x="1388" y="2478"/>
                    <a:pt x="1391" y="2479"/>
                  </a:cubicBezTo>
                  <a:cubicBezTo>
                    <a:pt x="1396" y="2479"/>
                    <a:pt x="1420" y="2491"/>
                    <a:pt x="1426" y="2489"/>
                  </a:cubicBezTo>
                  <a:cubicBezTo>
                    <a:pt x="1436" y="2487"/>
                    <a:pt x="1400" y="2476"/>
                    <a:pt x="1405" y="2468"/>
                  </a:cubicBezTo>
                  <a:cubicBezTo>
                    <a:pt x="1416" y="2451"/>
                    <a:pt x="1431" y="2467"/>
                    <a:pt x="1436" y="2465"/>
                  </a:cubicBezTo>
                  <a:cubicBezTo>
                    <a:pt x="1444" y="2461"/>
                    <a:pt x="1462" y="2438"/>
                    <a:pt x="1463" y="2429"/>
                  </a:cubicBezTo>
                  <a:cubicBezTo>
                    <a:pt x="1466" y="2406"/>
                    <a:pt x="1437" y="2413"/>
                    <a:pt x="1464" y="2397"/>
                  </a:cubicBezTo>
                  <a:cubicBezTo>
                    <a:pt x="1468" y="2395"/>
                    <a:pt x="1492" y="2403"/>
                    <a:pt x="1496" y="2407"/>
                  </a:cubicBezTo>
                  <a:cubicBezTo>
                    <a:pt x="1497" y="2409"/>
                    <a:pt x="1528" y="2433"/>
                    <a:pt x="1529" y="2431"/>
                  </a:cubicBezTo>
                  <a:cubicBezTo>
                    <a:pt x="1540" y="2416"/>
                    <a:pt x="1493" y="2397"/>
                    <a:pt x="1494" y="2394"/>
                  </a:cubicBezTo>
                  <a:cubicBezTo>
                    <a:pt x="1495" y="2384"/>
                    <a:pt x="1557" y="2389"/>
                    <a:pt x="1558" y="2389"/>
                  </a:cubicBezTo>
                  <a:cubicBezTo>
                    <a:pt x="1560" y="2367"/>
                    <a:pt x="1543" y="2342"/>
                    <a:pt x="1563" y="2344"/>
                  </a:cubicBezTo>
                  <a:cubicBezTo>
                    <a:pt x="1579" y="2346"/>
                    <a:pt x="1595" y="2397"/>
                    <a:pt x="1595" y="2406"/>
                  </a:cubicBezTo>
                  <a:cubicBezTo>
                    <a:pt x="1596" y="2422"/>
                    <a:pt x="1623" y="2392"/>
                    <a:pt x="1627" y="2416"/>
                  </a:cubicBezTo>
                  <a:cubicBezTo>
                    <a:pt x="1628" y="2419"/>
                    <a:pt x="1601" y="2457"/>
                    <a:pt x="1603" y="2458"/>
                  </a:cubicBezTo>
                  <a:cubicBezTo>
                    <a:pt x="1613" y="2464"/>
                    <a:pt x="1640" y="2414"/>
                    <a:pt x="1644" y="2411"/>
                  </a:cubicBezTo>
                  <a:cubicBezTo>
                    <a:pt x="1646" y="2410"/>
                    <a:pt x="1723" y="2413"/>
                    <a:pt x="1671" y="2407"/>
                  </a:cubicBezTo>
                  <a:cubicBezTo>
                    <a:pt x="1624" y="2403"/>
                    <a:pt x="1666" y="2396"/>
                    <a:pt x="1673" y="2388"/>
                  </a:cubicBezTo>
                  <a:cubicBezTo>
                    <a:pt x="1676" y="2385"/>
                    <a:pt x="1665" y="2379"/>
                    <a:pt x="1668" y="2375"/>
                  </a:cubicBezTo>
                  <a:cubicBezTo>
                    <a:pt x="1670" y="2372"/>
                    <a:pt x="1721" y="2369"/>
                    <a:pt x="1722" y="2368"/>
                  </a:cubicBezTo>
                  <a:cubicBezTo>
                    <a:pt x="1723" y="2358"/>
                    <a:pt x="1701" y="2368"/>
                    <a:pt x="1692" y="2365"/>
                  </a:cubicBezTo>
                  <a:cubicBezTo>
                    <a:pt x="1688" y="2363"/>
                    <a:pt x="1691" y="2353"/>
                    <a:pt x="1687" y="2351"/>
                  </a:cubicBezTo>
                  <a:cubicBezTo>
                    <a:pt x="1680" y="2348"/>
                    <a:pt x="1670" y="2388"/>
                    <a:pt x="1652" y="2341"/>
                  </a:cubicBezTo>
                  <a:cubicBezTo>
                    <a:pt x="1634" y="2295"/>
                    <a:pt x="1690" y="2311"/>
                    <a:pt x="1695" y="2307"/>
                  </a:cubicBezTo>
                  <a:cubicBezTo>
                    <a:pt x="1699" y="2304"/>
                    <a:pt x="1685" y="2298"/>
                    <a:pt x="1687" y="2293"/>
                  </a:cubicBezTo>
                  <a:cubicBezTo>
                    <a:pt x="1689" y="2287"/>
                    <a:pt x="1724" y="2292"/>
                    <a:pt x="1730" y="2291"/>
                  </a:cubicBezTo>
                  <a:cubicBezTo>
                    <a:pt x="1733" y="2291"/>
                    <a:pt x="1744" y="2287"/>
                    <a:pt x="1740" y="2286"/>
                  </a:cubicBezTo>
                  <a:cubicBezTo>
                    <a:pt x="1740" y="2286"/>
                    <a:pt x="1714" y="2275"/>
                    <a:pt x="1718" y="2274"/>
                  </a:cubicBezTo>
                  <a:cubicBezTo>
                    <a:pt x="1733" y="2272"/>
                    <a:pt x="1741" y="2265"/>
                    <a:pt x="1719" y="2268"/>
                  </a:cubicBezTo>
                  <a:cubicBezTo>
                    <a:pt x="1714" y="2268"/>
                    <a:pt x="1712" y="2264"/>
                    <a:pt x="1715" y="2261"/>
                  </a:cubicBezTo>
                  <a:cubicBezTo>
                    <a:pt x="1734" y="2243"/>
                    <a:pt x="1772" y="2233"/>
                    <a:pt x="1798" y="2234"/>
                  </a:cubicBezTo>
                  <a:cubicBezTo>
                    <a:pt x="1805" y="2235"/>
                    <a:pt x="1825" y="2248"/>
                    <a:pt x="1820" y="2243"/>
                  </a:cubicBezTo>
                  <a:cubicBezTo>
                    <a:pt x="1762" y="2188"/>
                    <a:pt x="1683" y="2292"/>
                    <a:pt x="1637" y="2298"/>
                  </a:cubicBezTo>
                  <a:cubicBezTo>
                    <a:pt x="1632" y="2298"/>
                    <a:pt x="1626" y="2303"/>
                    <a:pt x="1623" y="2299"/>
                  </a:cubicBezTo>
                  <a:cubicBezTo>
                    <a:pt x="1614" y="2288"/>
                    <a:pt x="1662" y="2293"/>
                    <a:pt x="1662" y="2278"/>
                  </a:cubicBezTo>
                  <a:cubicBezTo>
                    <a:pt x="1662" y="2266"/>
                    <a:pt x="1636" y="2275"/>
                    <a:pt x="1627" y="2268"/>
                  </a:cubicBezTo>
                  <a:cubicBezTo>
                    <a:pt x="1626" y="2267"/>
                    <a:pt x="1623" y="2269"/>
                    <a:pt x="1628" y="2255"/>
                  </a:cubicBezTo>
                  <a:cubicBezTo>
                    <a:pt x="1641" y="2226"/>
                    <a:pt x="1673" y="2235"/>
                    <a:pt x="1677" y="2228"/>
                  </a:cubicBezTo>
                  <a:cubicBezTo>
                    <a:pt x="1688" y="2211"/>
                    <a:pt x="1729" y="2240"/>
                    <a:pt x="1743" y="2222"/>
                  </a:cubicBezTo>
                  <a:cubicBezTo>
                    <a:pt x="1749" y="2215"/>
                    <a:pt x="1752" y="2181"/>
                    <a:pt x="1776" y="2187"/>
                  </a:cubicBezTo>
                  <a:cubicBezTo>
                    <a:pt x="1791" y="2191"/>
                    <a:pt x="1814" y="2226"/>
                    <a:pt x="1818" y="2211"/>
                  </a:cubicBezTo>
                  <a:cubicBezTo>
                    <a:pt x="1819" y="2206"/>
                    <a:pt x="1817" y="2201"/>
                    <a:pt x="1821" y="2198"/>
                  </a:cubicBezTo>
                  <a:cubicBezTo>
                    <a:pt x="1856" y="2172"/>
                    <a:pt x="1938" y="2192"/>
                    <a:pt x="1947" y="2133"/>
                  </a:cubicBezTo>
                  <a:cubicBezTo>
                    <a:pt x="1948" y="2129"/>
                    <a:pt x="1880" y="2181"/>
                    <a:pt x="1862" y="2170"/>
                  </a:cubicBezTo>
                  <a:cubicBezTo>
                    <a:pt x="1834" y="2153"/>
                    <a:pt x="1883" y="2155"/>
                    <a:pt x="1883" y="2153"/>
                  </a:cubicBezTo>
                  <a:cubicBezTo>
                    <a:pt x="1886" y="2129"/>
                    <a:pt x="1871" y="2132"/>
                    <a:pt x="1879" y="2132"/>
                  </a:cubicBezTo>
                  <a:cubicBezTo>
                    <a:pt x="1883" y="2132"/>
                    <a:pt x="1926" y="2135"/>
                    <a:pt x="1928" y="2132"/>
                  </a:cubicBezTo>
                  <a:cubicBezTo>
                    <a:pt x="1929" y="2130"/>
                    <a:pt x="1900" y="2126"/>
                    <a:pt x="1844" y="2121"/>
                  </a:cubicBezTo>
                  <a:cubicBezTo>
                    <a:pt x="1841" y="2120"/>
                    <a:pt x="1886" y="2097"/>
                    <a:pt x="1886" y="2096"/>
                  </a:cubicBezTo>
                  <a:cubicBezTo>
                    <a:pt x="1886" y="2091"/>
                    <a:pt x="1875" y="2105"/>
                    <a:pt x="1872" y="2101"/>
                  </a:cubicBezTo>
                  <a:cubicBezTo>
                    <a:pt x="1869" y="2098"/>
                    <a:pt x="1879" y="2095"/>
                    <a:pt x="1883" y="2093"/>
                  </a:cubicBezTo>
                  <a:cubicBezTo>
                    <a:pt x="1901" y="2077"/>
                    <a:pt x="1899" y="2104"/>
                    <a:pt x="1924" y="2100"/>
                  </a:cubicBezTo>
                  <a:cubicBezTo>
                    <a:pt x="1948" y="2095"/>
                    <a:pt x="1914" y="2067"/>
                    <a:pt x="1918" y="2061"/>
                  </a:cubicBezTo>
                  <a:cubicBezTo>
                    <a:pt x="1923" y="2053"/>
                    <a:pt x="1957" y="2060"/>
                    <a:pt x="1947" y="2057"/>
                  </a:cubicBezTo>
                  <a:cubicBezTo>
                    <a:pt x="1910" y="2047"/>
                    <a:pt x="1913" y="2048"/>
                    <a:pt x="1918" y="2023"/>
                  </a:cubicBezTo>
                  <a:cubicBezTo>
                    <a:pt x="1920" y="2016"/>
                    <a:pt x="1920" y="2004"/>
                    <a:pt x="1914" y="2003"/>
                  </a:cubicBezTo>
                  <a:cubicBezTo>
                    <a:pt x="1907" y="2003"/>
                    <a:pt x="1913" y="2003"/>
                    <a:pt x="1904" y="2002"/>
                  </a:cubicBezTo>
                  <a:cubicBezTo>
                    <a:pt x="1898" y="2002"/>
                    <a:pt x="1875" y="2050"/>
                    <a:pt x="1874" y="2012"/>
                  </a:cubicBezTo>
                  <a:cubicBezTo>
                    <a:pt x="1874" y="2008"/>
                    <a:pt x="1883" y="2005"/>
                    <a:pt x="1882" y="2000"/>
                  </a:cubicBezTo>
                  <a:cubicBezTo>
                    <a:pt x="1880" y="1996"/>
                    <a:pt x="1872" y="2003"/>
                    <a:pt x="1869" y="1999"/>
                  </a:cubicBezTo>
                  <a:cubicBezTo>
                    <a:pt x="1859" y="1985"/>
                    <a:pt x="1895" y="1947"/>
                    <a:pt x="1906" y="1946"/>
                  </a:cubicBezTo>
                  <a:cubicBezTo>
                    <a:pt x="1929" y="1943"/>
                    <a:pt x="1913" y="1992"/>
                    <a:pt x="1954" y="1988"/>
                  </a:cubicBezTo>
                  <a:cubicBezTo>
                    <a:pt x="1958" y="1988"/>
                    <a:pt x="1947" y="1981"/>
                    <a:pt x="1943" y="1981"/>
                  </a:cubicBezTo>
                  <a:cubicBezTo>
                    <a:pt x="1940" y="1980"/>
                    <a:pt x="1912" y="1946"/>
                    <a:pt x="1913" y="1940"/>
                  </a:cubicBezTo>
                  <a:cubicBezTo>
                    <a:pt x="1919" y="1914"/>
                    <a:pt x="1943" y="1934"/>
                    <a:pt x="1946" y="1930"/>
                  </a:cubicBezTo>
                  <a:cubicBezTo>
                    <a:pt x="1959" y="1916"/>
                    <a:pt x="1905" y="1911"/>
                    <a:pt x="1941" y="1879"/>
                  </a:cubicBezTo>
                  <a:cubicBezTo>
                    <a:pt x="1987" y="1838"/>
                    <a:pt x="1997" y="1912"/>
                    <a:pt x="2033" y="1901"/>
                  </a:cubicBezTo>
                  <a:cubicBezTo>
                    <a:pt x="2047" y="1897"/>
                    <a:pt x="1991" y="1861"/>
                    <a:pt x="1991" y="1859"/>
                  </a:cubicBezTo>
                  <a:cubicBezTo>
                    <a:pt x="1991" y="1857"/>
                    <a:pt x="2017" y="1823"/>
                    <a:pt x="2013" y="1823"/>
                  </a:cubicBezTo>
                  <a:cubicBezTo>
                    <a:pt x="2004" y="1822"/>
                    <a:pt x="1945" y="1856"/>
                    <a:pt x="1946" y="1823"/>
                  </a:cubicBezTo>
                  <a:cubicBezTo>
                    <a:pt x="1946" y="1818"/>
                    <a:pt x="1954" y="1818"/>
                    <a:pt x="1959" y="1816"/>
                  </a:cubicBezTo>
                  <a:cubicBezTo>
                    <a:pt x="1969" y="1810"/>
                    <a:pt x="2112" y="1772"/>
                    <a:pt x="2118" y="1775"/>
                  </a:cubicBezTo>
                  <a:cubicBezTo>
                    <a:pt x="2125" y="1779"/>
                    <a:pt x="2128" y="1782"/>
                    <a:pt x="2129" y="1784"/>
                  </a:cubicBezTo>
                  <a:cubicBezTo>
                    <a:pt x="2134" y="1771"/>
                    <a:pt x="2183" y="1796"/>
                    <a:pt x="2200" y="1782"/>
                  </a:cubicBezTo>
                  <a:cubicBezTo>
                    <a:pt x="2224" y="1761"/>
                    <a:pt x="2212" y="1766"/>
                    <a:pt x="2203" y="1770"/>
                  </a:cubicBezTo>
                  <a:cubicBezTo>
                    <a:pt x="2206" y="1768"/>
                    <a:pt x="2210" y="1766"/>
                    <a:pt x="2215" y="1763"/>
                  </a:cubicBezTo>
                  <a:cubicBezTo>
                    <a:pt x="2222" y="1760"/>
                    <a:pt x="2239" y="1758"/>
                    <a:pt x="2234" y="1753"/>
                  </a:cubicBezTo>
                  <a:cubicBezTo>
                    <a:pt x="2222" y="1739"/>
                    <a:pt x="2200" y="1762"/>
                    <a:pt x="2189" y="1768"/>
                  </a:cubicBezTo>
                  <a:cubicBezTo>
                    <a:pt x="2171" y="1777"/>
                    <a:pt x="2106" y="1755"/>
                    <a:pt x="2072" y="1765"/>
                  </a:cubicBezTo>
                  <a:cubicBezTo>
                    <a:pt x="2072" y="1765"/>
                    <a:pt x="2103" y="1749"/>
                    <a:pt x="2108" y="1747"/>
                  </a:cubicBezTo>
                  <a:cubicBezTo>
                    <a:pt x="2113" y="1745"/>
                    <a:pt x="2105" y="1739"/>
                    <a:pt x="2103" y="1736"/>
                  </a:cubicBezTo>
                  <a:cubicBezTo>
                    <a:pt x="2081" y="1711"/>
                    <a:pt x="2053" y="1767"/>
                    <a:pt x="2021" y="1736"/>
                  </a:cubicBezTo>
                  <a:cubicBezTo>
                    <a:pt x="2002" y="1718"/>
                    <a:pt x="2047" y="1714"/>
                    <a:pt x="2052" y="1707"/>
                  </a:cubicBezTo>
                  <a:cubicBezTo>
                    <a:pt x="2060" y="1695"/>
                    <a:pt x="2026" y="1669"/>
                    <a:pt x="2027" y="1659"/>
                  </a:cubicBezTo>
                  <a:cubicBezTo>
                    <a:pt x="2028" y="1653"/>
                    <a:pt x="2038" y="1656"/>
                    <a:pt x="2043" y="1656"/>
                  </a:cubicBezTo>
                  <a:cubicBezTo>
                    <a:pt x="2065" y="1658"/>
                    <a:pt x="2070" y="1712"/>
                    <a:pt x="2094" y="1692"/>
                  </a:cubicBezTo>
                  <a:cubicBezTo>
                    <a:pt x="2100" y="1687"/>
                    <a:pt x="2075" y="1691"/>
                    <a:pt x="2072" y="1684"/>
                  </a:cubicBezTo>
                  <a:cubicBezTo>
                    <a:pt x="2065" y="1666"/>
                    <a:pt x="2075" y="1663"/>
                    <a:pt x="2087" y="1660"/>
                  </a:cubicBezTo>
                  <a:cubicBezTo>
                    <a:pt x="2114" y="1652"/>
                    <a:pt x="2124" y="1669"/>
                    <a:pt x="2149" y="1671"/>
                  </a:cubicBezTo>
                  <a:cubicBezTo>
                    <a:pt x="2162" y="1672"/>
                    <a:pt x="2111" y="1659"/>
                    <a:pt x="2108" y="1652"/>
                  </a:cubicBezTo>
                  <a:cubicBezTo>
                    <a:pt x="2140" y="1642"/>
                    <a:pt x="2168" y="1622"/>
                    <a:pt x="2110" y="1649"/>
                  </a:cubicBezTo>
                  <a:cubicBezTo>
                    <a:pt x="2108" y="1650"/>
                    <a:pt x="2108" y="1651"/>
                    <a:pt x="2108" y="1652"/>
                  </a:cubicBezTo>
                  <a:cubicBezTo>
                    <a:pt x="2088" y="1658"/>
                    <a:pt x="2066" y="1661"/>
                    <a:pt x="2063" y="1645"/>
                  </a:cubicBezTo>
                  <a:cubicBezTo>
                    <a:pt x="2060" y="1625"/>
                    <a:pt x="2103" y="1634"/>
                    <a:pt x="2102" y="1630"/>
                  </a:cubicBezTo>
                  <a:cubicBezTo>
                    <a:pt x="2100" y="1618"/>
                    <a:pt x="2058" y="1635"/>
                    <a:pt x="2063" y="1608"/>
                  </a:cubicBezTo>
                  <a:cubicBezTo>
                    <a:pt x="2071" y="1564"/>
                    <a:pt x="2132" y="1618"/>
                    <a:pt x="2161" y="1597"/>
                  </a:cubicBezTo>
                  <a:cubicBezTo>
                    <a:pt x="2167" y="1593"/>
                    <a:pt x="2190" y="1595"/>
                    <a:pt x="2183" y="1593"/>
                  </a:cubicBezTo>
                  <a:cubicBezTo>
                    <a:pt x="2176" y="1590"/>
                    <a:pt x="2176" y="1598"/>
                    <a:pt x="2171" y="1586"/>
                  </a:cubicBezTo>
                  <a:cubicBezTo>
                    <a:pt x="2169" y="1581"/>
                    <a:pt x="2123" y="1581"/>
                    <a:pt x="2126" y="1570"/>
                  </a:cubicBezTo>
                  <a:cubicBezTo>
                    <a:pt x="2130" y="1554"/>
                    <a:pt x="2233" y="1590"/>
                    <a:pt x="2216" y="1577"/>
                  </a:cubicBezTo>
                  <a:cubicBezTo>
                    <a:pt x="2188" y="1555"/>
                    <a:pt x="2149" y="1553"/>
                    <a:pt x="2136" y="1521"/>
                  </a:cubicBezTo>
                  <a:cubicBezTo>
                    <a:pt x="2132" y="1512"/>
                    <a:pt x="2182" y="1519"/>
                    <a:pt x="2183" y="1518"/>
                  </a:cubicBezTo>
                  <a:cubicBezTo>
                    <a:pt x="2185" y="1517"/>
                    <a:pt x="2196" y="1494"/>
                    <a:pt x="2215" y="1496"/>
                  </a:cubicBezTo>
                  <a:cubicBezTo>
                    <a:pt x="2219" y="1496"/>
                    <a:pt x="2225" y="1471"/>
                    <a:pt x="2241" y="1479"/>
                  </a:cubicBezTo>
                  <a:cubicBezTo>
                    <a:pt x="2263" y="1490"/>
                    <a:pt x="2229" y="1535"/>
                    <a:pt x="2267" y="1506"/>
                  </a:cubicBezTo>
                  <a:cubicBezTo>
                    <a:pt x="2271" y="1503"/>
                    <a:pt x="2274" y="1499"/>
                    <a:pt x="2274" y="1494"/>
                  </a:cubicBezTo>
                  <a:cubicBezTo>
                    <a:pt x="2275" y="1490"/>
                    <a:pt x="2270" y="1485"/>
                    <a:pt x="2272" y="1482"/>
                  </a:cubicBezTo>
                  <a:cubicBezTo>
                    <a:pt x="2292" y="1457"/>
                    <a:pt x="2327" y="1507"/>
                    <a:pt x="2330" y="1498"/>
                  </a:cubicBezTo>
                  <a:cubicBezTo>
                    <a:pt x="2339" y="1469"/>
                    <a:pt x="2286" y="1490"/>
                    <a:pt x="2285" y="1458"/>
                  </a:cubicBezTo>
                  <a:cubicBezTo>
                    <a:pt x="2284" y="1451"/>
                    <a:pt x="2306" y="1434"/>
                    <a:pt x="2312" y="1441"/>
                  </a:cubicBezTo>
                  <a:cubicBezTo>
                    <a:pt x="2318" y="1447"/>
                    <a:pt x="2335" y="1435"/>
                    <a:pt x="2358" y="1450"/>
                  </a:cubicBezTo>
                  <a:cubicBezTo>
                    <a:pt x="2362" y="1453"/>
                    <a:pt x="2361" y="1467"/>
                    <a:pt x="2363" y="1463"/>
                  </a:cubicBezTo>
                  <a:cubicBezTo>
                    <a:pt x="2381" y="1434"/>
                    <a:pt x="2392" y="1422"/>
                    <a:pt x="2412" y="1429"/>
                  </a:cubicBezTo>
                  <a:cubicBezTo>
                    <a:pt x="2421" y="1433"/>
                    <a:pt x="2392" y="1442"/>
                    <a:pt x="2392" y="1453"/>
                  </a:cubicBezTo>
                  <a:cubicBezTo>
                    <a:pt x="2409" y="1478"/>
                    <a:pt x="2409" y="1478"/>
                    <a:pt x="2409" y="1478"/>
                  </a:cubicBezTo>
                  <a:cubicBezTo>
                    <a:pt x="2413" y="1479"/>
                    <a:pt x="2414" y="1470"/>
                    <a:pt x="2412" y="1466"/>
                  </a:cubicBezTo>
                  <a:cubicBezTo>
                    <a:pt x="2407" y="1449"/>
                    <a:pt x="2396" y="1450"/>
                    <a:pt x="2417" y="1436"/>
                  </a:cubicBezTo>
                  <a:cubicBezTo>
                    <a:pt x="2422" y="1433"/>
                    <a:pt x="2477" y="1445"/>
                    <a:pt x="2484" y="1452"/>
                  </a:cubicBezTo>
                  <a:cubicBezTo>
                    <a:pt x="2485" y="1452"/>
                    <a:pt x="2481" y="1510"/>
                    <a:pt x="2504" y="1490"/>
                  </a:cubicBezTo>
                  <a:cubicBezTo>
                    <a:pt x="2508" y="1486"/>
                    <a:pt x="2492" y="1483"/>
                    <a:pt x="2492" y="1477"/>
                  </a:cubicBezTo>
                  <a:cubicBezTo>
                    <a:pt x="2491" y="1446"/>
                    <a:pt x="2482" y="1449"/>
                    <a:pt x="2485" y="1446"/>
                  </a:cubicBezTo>
                  <a:cubicBezTo>
                    <a:pt x="2499" y="1429"/>
                    <a:pt x="2550" y="1461"/>
                    <a:pt x="2549" y="1456"/>
                  </a:cubicBezTo>
                  <a:cubicBezTo>
                    <a:pt x="2540" y="1423"/>
                    <a:pt x="2495" y="1440"/>
                    <a:pt x="2470" y="1439"/>
                  </a:cubicBezTo>
                  <a:cubicBezTo>
                    <a:pt x="2467" y="1439"/>
                    <a:pt x="2462" y="1435"/>
                    <a:pt x="2464" y="1432"/>
                  </a:cubicBezTo>
                  <a:cubicBezTo>
                    <a:pt x="2473" y="1416"/>
                    <a:pt x="2466" y="1430"/>
                    <a:pt x="2440" y="1422"/>
                  </a:cubicBezTo>
                  <a:cubicBezTo>
                    <a:pt x="2436" y="1420"/>
                    <a:pt x="2426" y="1422"/>
                    <a:pt x="2428" y="1418"/>
                  </a:cubicBezTo>
                  <a:cubicBezTo>
                    <a:pt x="2432" y="1407"/>
                    <a:pt x="2462" y="1423"/>
                    <a:pt x="2445" y="1394"/>
                  </a:cubicBezTo>
                  <a:cubicBezTo>
                    <a:pt x="2438" y="1383"/>
                    <a:pt x="2422" y="1407"/>
                    <a:pt x="2410" y="1411"/>
                  </a:cubicBezTo>
                  <a:cubicBezTo>
                    <a:pt x="2404" y="1412"/>
                    <a:pt x="2398" y="1410"/>
                    <a:pt x="2391" y="1409"/>
                  </a:cubicBezTo>
                  <a:cubicBezTo>
                    <a:pt x="2386" y="1409"/>
                    <a:pt x="2380" y="1405"/>
                    <a:pt x="2376" y="1408"/>
                  </a:cubicBezTo>
                  <a:cubicBezTo>
                    <a:pt x="2373" y="1411"/>
                    <a:pt x="2383" y="1424"/>
                    <a:pt x="2361" y="1401"/>
                  </a:cubicBezTo>
                  <a:cubicBezTo>
                    <a:pt x="2361" y="1401"/>
                    <a:pt x="2297" y="1428"/>
                    <a:pt x="2307" y="1404"/>
                  </a:cubicBezTo>
                  <a:cubicBezTo>
                    <a:pt x="2307" y="1402"/>
                    <a:pt x="2347" y="1354"/>
                    <a:pt x="2352" y="1351"/>
                  </a:cubicBezTo>
                  <a:cubicBezTo>
                    <a:pt x="2384" y="1333"/>
                    <a:pt x="2377" y="1382"/>
                    <a:pt x="2391" y="1363"/>
                  </a:cubicBezTo>
                  <a:cubicBezTo>
                    <a:pt x="2393" y="1360"/>
                    <a:pt x="2395" y="1356"/>
                    <a:pt x="2398" y="1354"/>
                  </a:cubicBezTo>
                  <a:cubicBezTo>
                    <a:pt x="2407" y="1350"/>
                    <a:pt x="2437" y="1357"/>
                    <a:pt x="2429" y="1350"/>
                  </a:cubicBezTo>
                  <a:cubicBezTo>
                    <a:pt x="2421" y="1344"/>
                    <a:pt x="2361" y="1348"/>
                    <a:pt x="2372" y="1322"/>
                  </a:cubicBezTo>
                  <a:cubicBezTo>
                    <a:pt x="2380" y="1306"/>
                    <a:pt x="2439" y="1290"/>
                    <a:pt x="2449" y="1315"/>
                  </a:cubicBezTo>
                  <a:cubicBezTo>
                    <a:pt x="2451" y="1319"/>
                    <a:pt x="2449" y="1329"/>
                    <a:pt x="2448" y="1333"/>
                  </a:cubicBezTo>
                  <a:cubicBezTo>
                    <a:pt x="2448" y="1335"/>
                    <a:pt x="2444" y="1352"/>
                    <a:pt x="2447" y="1357"/>
                  </a:cubicBezTo>
                  <a:cubicBezTo>
                    <a:pt x="2452" y="1370"/>
                    <a:pt x="2466" y="1335"/>
                    <a:pt x="2479" y="1335"/>
                  </a:cubicBezTo>
                  <a:cubicBezTo>
                    <a:pt x="2519" y="1333"/>
                    <a:pt x="2529" y="1419"/>
                    <a:pt x="2532" y="1418"/>
                  </a:cubicBezTo>
                  <a:cubicBezTo>
                    <a:pt x="2547" y="1414"/>
                    <a:pt x="2518" y="1343"/>
                    <a:pt x="2518" y="1343"/>
                  </a:cubicBezTo>
                  <a:cubicBezTo>
                    <a:pt x="2511" y="1326"/>
                    <a:pt x="2601" y="1314"/>
                    <a:pt x="2587" y="1310"/>
                  </a:cubicBezTo>
                  <a:cubicBezTo>
                    <a:pt x="2567" y="1305"/>
                    <a:pt x="2477" y="1349"/>
                    <a:pt x="2465" y="1316"/>
                  </a:cubicBezTo>
                  <a:cubicBezTo>
                    <a:pt x="2446" y="1265"/>
                    <a:pt x="2503" y="1312"/>
                    <a:pt x="2505" y="1312"/>
                  </a:cubicBezTo>
                  <a:cubicBezTo>
                    <a:pt x="2509" y="1312"/>
                    <a:pt x="2504" y="1304"/>
                    <a:pt x="2504" y="1299"/>
                  </a:cubicBezTo>
                  <a:cubicBezTo>
                    <a:pt x="2504" y="1297"/>
                    <a:pt x="2505" y="1281"/>
                    <a:pt x="2497" y="1281"/>
                  </a:cubicBezTo>
                  <a:cubicBezTo>
                    <a:pt x="2484" y="1280"/>
                    <a:pt x="2449" y="1295"/>
                    <a:pt x="2457" y="1284"/>
                  </a:cubicBezTo>
                  <a:cubicBezTo>
                    <a:pt x="2477" y="1259"/>
                    <a:pt x="2484" y="1249"/>
                    <a:pt x="2484" y="1249"/>
                  </a:cubicBezTo>
                  <a:cubicBezTo>
                    <a:pt x="2487" y="1249"/>
                    <a:pt x="2493" y="1257"/>
                    <a:pt x="2499" y="1244"/>
                  </a:cubicBezTo>
                  <a:cubicBezTo>
                    <a:pt x="2515" y="1211"/>
                    <a:pt x="2568" y="1274"/>
                    <a:pt x="2577" y="1273"/>
                  </a:cubicBezTo>
                  <a:cubicBezTo>
                    <a:pt x="2581" y="1272"/>
                    <a:pt x="2574" y="1264"/>
                    <a:pt x="2573" y="1260"/>
                  </a:cubicBezTo>
                  <a:cubicBezTo>
                    <a:pt x="2563" y="1230"/>
                    <a:pt x="2542" y="1251"/>
                    <a:pt x="2555" y="1229"/>
                  </a:cubicBezTo>
                  <a:cubicBezTo>
                    <a:pt x="2557" y="1226"/>
                    <a:pt x="2548" y="1231"/>
                    <a:pt x="2544" y="1231"/>
                  </a:cubicBezTo>
                  <a:cubicBezTo>
                    <a:pt x="2538" y="1233"/>
                    <a:pt x="2506" y="1233"/>
                    <a:pt x="2503" y="1226"/>
                  </a:cubicBezTo>
                  <a:cubicBezTo>
                    <a:pt x="2501" y="1220"/>
                    <a:pt x="2410" y="1283"/>
                    <a:pt x="2391" y="1274"/>
                  </a:cubicBezTo>
                  <a:cubicBezTo>
                    <a:pt x="2345" y="1252"/>
                    <a:pt x="2447" y="1242"/>
                    <a:pt x="2448" y="1241"/>
                  </a:cubicBezTo>
                  <a:cubicBezTo>
                    <a:pt x="2450" y="1235"/>
                    <a:pt x="2434" y="1239"/>
                    <a:pt x="2430" y="1234"/>
                  </a:cubicBezTo>
                  <a:cubicBezTo>
                    <a:pt x="2408" y="1204"/>
                    <a:pt x="2410" y="1252"/>
                    <a:pt x="2385" y="1219"/>
                  </a:cubicBezTo>
                  <a:cubicBezTo>
                    <a:pt x="2384" y="1217"/>
                    <a:pt x="2382" y="1214"/>
                    <a:pt x="2383" y="1212"/>
                  </a:cubicBezTo>
                  <a:cubicBezTo>
                    <a:pt x="2392" y="1197"/>
                    <a:pt x="2413" y="1210"/>
                    <a:pt x="2402" y="1202"/>
                  </a:cubicBezTo>
                  <a:cubicBezTo>
                    <a:pt x="2397" y="1198"/>
                    <a:pt x="2459" y="1162"/>
                    <a:pt x="2472" y="1194"/>
                  </a:cubicBezTo>
                  <a:cubicBezTo>
                    <a:pt x="2473" y="1196"/>
                    <a:pt x="2473" y="1198"/>
                    <a:pt x="2474" y="1199"/>
                  </a:cubicBezTo>
                  <a:cubicBezTo>
                    <a:pt x="2474" y="1195"/>
                    <a:pt x="2477" y="1188"/>
                    <a:pt x="2491" y="1183"/>
                  </a:cubicBezTo>
                  <a:cubicBezTo>
                    <a:pt x="2531" y="1165"/>
                    <a:pt x="2529" y="1183"/>
                    <a:pt x="2526" y="1192"/>
                  </a:cubicBezTo>
                  <a:cubicBezTo>
                    <a:pt x="2526" y="1192"/>
                    <a:pt x="2526" y="1191"/>
                    <a:pt x="2527" y="1191"/>
                  </a:cubicBezTo>
                  <a:cubicBezTo>
                    <a:pt x="2554" y="1142"/>
                    <a:pt x="2578" y="1190"/>
                    <a:pt x="2587" y="1188"/>
                  </a:cubicBezTo>
                  <a:cubicBezTo>
                    <a:pt x="2591" y="1187"/>
                    <a:pt x="2604" y="1156"/>
                    <a:pt x="2607" y="1152"/>
                  </a:cubicBezTo>
                  <a:cubicBezTo>
                    <a:pt x="2611" y="1149"/>
                    <a:pt x="2593" y="1150"/>
                    <a:pt x="2590" y="1145"/>
                  </a:cubicBezTo>
                  <a:cubicBezTo>
                    <a:pt x="2586" y="1141"/>
                    <a:pt x="2596" y="1130"/>
                    <a:pt x="2591" y="1127"/>
                  </a:cubicBezTo>
                  <a:cubicBezTo>
                    <a:pt x="2586" y="1124"/>
                    <a:pt x="2583" y="1137"/>
                    <a:pt x="2578" y="1139"/>
                  </a:cubicBezTo>
                  <a:cubicBezTo>
                    <a:pt x="2559" y="1145"/>
                    <a:pt x="2502" y="1099"/>
                    <a:pt x="2511" y="1147"/>
                  </a:cubicBezTo>
                  <a:cubicBezTo>
                    <a:pt x="2513" y="1159"/>
                    <a:pt x="2479" y="1148"/>
                    <a:pt x="2485" y="1134"/>
                  </a:cubicBezTo>
                  <a:cubicBezTo>
                    <a:pt x="2485" y="1132"/>
                    <a:pt x="2521" y="1096"/>
                    <a:pt x="2526" y="1099"/>
                  </a:cubicBezTo>
                  <a:cubicBezTo>
                    <a:pt x="2531" y="1103"/>
                    <a:pt x="2531" y="1109"/>
                    <a:pt x="2534" y="1106"/>
                  </a:cubicBezTo>
                  <a:cubicBezTo>
                    <a:pt x="2538" y="1102"/>
                    <a:pt x="2550" y="1092"/>
                    <a:pt x="2553" y="1089"/>
                  </a:cubicBezTo>
                  <a:cubicBezTo>
                    <a:pt x="2558" y="1085"/>
                    <a:pt x="2565" y="1096"/>
                    <a:pt x="2568" y="1102"/>
                  </a:cubicBezTo>
                  <a:cubicBezTo>
                    <a:pt x="2573" y="1113"/>
                    <a:pt x="2572" y="1118"/>
                    <a:pt x="2570" y="1120"/>
                  </a:cubicBezTo>
                  <a:cubicBezTo>
                    <a:pt x="2570" y="1120"/>
                    <a:pt x="2570" y="1120"/>
                    <a:pt x="2570" y="1120"/>
                  </a:cubicBezTo>
                  <a:cubicBezTo>
                    <a:pt x="2566" y="1121"/>
                    <a:pt x="2568" y="1122"/>
                    <a:pt x="2570" y="1120"/>
                  </a:cubicBezTo>
                  <a:cubicBezTo>
                    <a:pt x="2605" y="1112"/>
                    <a:pt x="2607" y="1039"/>
                    <a:pt x="2627" y="1068"/>
                  </a:cubicBezTo>
                  <a:cubicBezTo>
                    <a:pt x="2637" y="1083"/>
                    <a:pt x="2620" y="1134"/>
                    <a:pt x="2620" y="1141"/>
                  </a:cubicBezTo>
                  <a:cubicBezTo>
                    <a:pt x="2620" y="1141"/>
                    <a:pt x="2649" y="1167"/>
                    <a:pt x="2649" y="1167"/>
                  </a:cubicBezTo>
                  <a:cubicBezTo>
                    <a:pt x="2649" y="1167"/>
                    <a:pt x="2651" y="1197"/>
                    <a:pt x="2651" y="1197"/>
                  </a:cubicBezTo>
                  <a:cubicBezTo>
                    <a:pt x="2662" y="1213"/>
                    <a:pt x="2693" y="1214"/>
                    <a:pt x="2704" y="1230"/>
                  </a:cubicBezTo>
                  <a:cubicBezTo>
                    <a:pt x="2708" y="1236"/>
                    <a:pt x="2697" y="1217"/>
                    <a:pt x="2692" y="1211"/>
                  </a:cubicBezTo>
                  <a:cubicBezTo>
                    <a:pt x="2692" y="1211"/>
                    <a:pt x="2685" y="1197"/>
                    <a:pt x="2693" y="1193"/>
                  </a:cubicBezTo>
                  <a:cubicBezTo>
                    <a:pt x="2711" y="1185"/>
                    <a:pt x="2704" y="1185"/>
                    <a:pt x="2697" y="1163"/>
                  </a:cubicBezTo>
                  <a:cubicBezTo>
                    <a:pt x="2692" y="1143"/>
                    <a:pt x="2721" y="1156"/>
                    <a:pt x="2692" y="1147"/>
                  </a:cubicBezTo>
                  <a:cubicBezTo>
                    <a:pt x="2688" y="1146"/>
                    <a:pt x="2682" y="1148"/>
                    <a:pt x="2680" y="1144"/>
                  </a:cubicBezTo>
                  <a:cubicBezTo>
                    <a:pt x="2667" y="1106"/>
                    <a:pt x="2748" y="1142"/>
                    <a:pt x="2744" y="1134"/>
                  </a:cubicBezTo>
                  <a:cubicBezTo>
                    <a:pt x="2732" y="1107"/>
                    <a:pt x="2675" y="1134"/>
                    <a:pt x="2669" y="1125"/>
                  </a:cubicBezTo>
                  <a:cubicBezTo>
                    <a:pt x="2655" y="1104"/>
                    <a:pt x="2703" y="1092"/>
                    <a:pt x="2706" y="1093"/>
                  </a:cubicBezTo>
                  <a:cubicBezTo>
                    <a:pt x="2711" y="1095"/>
                    <a:pt x="2707" y="1090"/>
                    <a:pt x="2701" y="1084"/>
                  </a:cubicBezTo>
                  <a:cubicBezTo>
                    <a:pt x="2696" y="1079"/>
                    <a:pt x="2676" y="1083"/>
                    <a:pt x="2662" y="1082"/>
                  </a:cubicBezTo>
                  <a:cubicBezTo>
                    <a:pt x="2657" y="1082"/>
                    <a:pt x="2647" y="1082"/>
                    <a:pt x="2647" y="1082"/>
                  </a:cubicBezTo>
                  <a:cubicBezTo>
                    <a:pt x="2648" y="1063"/>
                    <a:pt x="2642" y="1072"/>
                    <a:pt x="2636" y="1057"/>
                  </a:cubicBezTo>
                  <a:cubicBezTo>
                    <a:pt x="2635" y="1052"/>
                    <a:pt x="2642" y="1049"/>
                    <a:pt x="2646" y="1045"/>
                  </a:cubicBezTo>
                  <a:cubicBezTo>
                    <a:pt x="2666" y="1023"/>
                    <a:pt x="2720" y="1086"/>
                    <a:pt x="2733" y="1098"/>
                  </a:cubicBezTo>
                  <a:cubicBezTo>
                    <a:pt x="2741" y="1104"/>
                    <a:pt x="2762" y="1120"/>
                    <a:pt x="2760" y="1111"/>
                  </a:cubicBezTo>
                  <a:cubicBezTo>
                    <a:pt x="2755" y="1086"/>
                    <a:pt x="2671" y="1033"/>
                    <a:pt x="2676" y="1024"/>
                  </a:cubicBezTo>
                  <a:cubicBezTo>
                    <a:pt x="2683" y="1010"/>
                    <a:pt x="2774" y="1009"/>
                    <a:pt x="2778" y="1027"/>
                  </a:cubicBezTo>
                  <a:cubicBezTo>
                    <a:pt x="2780" y="1033"/>
                    <a:pt x="2764" y="1040"/>
                    <a:pt x="2769" y="1044"/>
                  </a:cubicBezTo>
                  <a:cubicBezTo>
                    <a:pt x="2773" y="1049"/>
                    <a:pt x="2781" y="1039"/>
                    <a:pt x="2787" y="1036"/>
                  </a:cubicBezTo>
                  <a:cubicBezTo>
                    <a:pt x="2816" y="1023"/>
                    <a:pt x="2844" y="1042"/>
                    <a:pt x="2858" y="1072"/>
                  </a:cubicBezTo>
                  <a:cubicBezTo>
                    <a:pt x="2857" y="1102"/>
                    <a:pt x="2857" y="1102"/>
                    <a:pt x="2857" y="1102"/>
                  </a:cubicBezTo>
                  <a:cubicBezTo>
                    <a:pt x="2889" y="1072"/>
                    <a:pt x="2827" y="1051"/>
                    <a:pt x="2835" y="1029"/>
                  </a:cubicBezTo>
                  <a:cubicBezTo>
                    <a:pt x="2847" y="997"/>
                    <a:pt x="2881" y="1036"/>
                    <a:pt x="2901" y="1037"/>
                  </a:cubicBezTo>
                  <a:cubicBezTo>
                    <a:pt x="2915" y="1037"/>
                    <a:pt x="2863" y="1026"/>
                    <a:pt x="2866" y="1012"/>
                  </a:cubicBezTo>
                  <a:cubicBezTo>
                    <a:pt x="2868" y="1001"/>
                    <a:pt x="2957" y="1031"/>
                    <a:pt x="2955" y="1026"/>
                  </a:cubicBezTo>
                  <a:cubicBezTo>
                    <a:pt x="2945" y="1005"/>
                    <a:pt x="2891" y="1010"/>
                    <a:pt x="2884" y="1000"/>
                  </a:cubicBezTo>
                  <a:cubicBezTo>
                    <a:pt x="2882" y="998"/>
                    <a:pt x="2914" y="977"/>
                    <a:pt x="2897" y="971"/>
                  </a:cubicBezTo>
                  <a:cubicBezTo>
                    <a:pt x="2887" y="967"/>
                    <a:pt x="2807" y="1018"/>
                    <a:pt x="2803" y="1004"/>
                  </a:cubicBezTo>
                  <a:cubicBezTo>
                    <a:pt x="2801" y="997"/>
                    <a:pt x="2816" y="998"/>
                    <a:pt x="2818" y="992"/>
                  </a:cubicBezTo>
                  <a:cubicBezTo>
                    <a:pt x="2821" y="985"/>
                    <a:pt x="2808" y="979"/>
                    <a:pt x="2801" y="979"/>
                  </a:cubicBezTo>
                  <a:cubicBezTo>
                    <a:pt x="2771" y="982"/>
                    <a:pt x="2669" y="1014"/>
                    <a:pt x="2736" y="965"/>
                  </a:cubicBezTo>
                  <a:cubicBezTo>
                    <a:pt x="2740" y="962"/>
                    <a:pt x="2732" y="957"/>
                    <a:pt x="2731" y="952"/>
                  </a:cubicBezTo>
                  <a:cubicBezTo>
                    <a:pt x="2718" y="924"/>
                    <a:pt x="2778" y="902"/>
                    <a:pt x="2801" y="907"/>
                  </a:cubicBezTo>
                  <a:cubicBezTo>
                    <a:pt x="2815" y="911"/>
                    <a:pt x="2811" y="940"/>
                    <a:pt x="2832" y="932"/>
                  </a:cubicBezTo>
                  <a:cubicBezTo>
                    <a:pt x="2833" y="932"/>
                    <a:pt x="2811" y="908"/>
                    <a:pt x="2848" y="903"/>
                  </a:cubicBezTo>
                  <a:cubicBezTo>
                    <a:pt x="2864" y="901"/>
                    <a:pt x="2913" y="941"/>
                    <a:pt x="2925" y="929"/>
                  </a:cubicBezTo>
                  <a:cubicBezTo>
                    <a:pt x="2929" y="926"/>
                    <a:pt x="2918" y="920"/>
                    <a:pt x="2913" y="917"/>
                  </a:cubicBezTo>
                  <a:cubicBezTo>
                    <a:pt x="2901" y="911"/>
                    <a:pt x="2846" y="903"/>
                    <a:pt x="2859" y="883"/>
                  </a:cubicBezTo>
                  <a:cubicBezTo>
                    <a:pt x="2887" y="842"/>
                    <a:pt x="2919" y="905"/>
                    <a:pt x="2943" y="894"/>
                  </a:cubicBezTo>
                  <a:cubicBezTo>
                    <a:pt x="2963" y="885"/>
                    <a:pt x="2872" y="871"/>
                    <a:pt x="2888" y="862"/>
                  </a:cubicBezTo>
                  <a:cubicBezTo>
                    <a:pt x="2959" y="826"/>
                    <a:pt x="2953" y="856"/>
                    <a:pt x="2954" y="846"/>
                  </a:cubicBezTo>
                  <a:cubicBezTo>
                    <a:pt x="2954" y="839"/>
                    <a:pt x="2920" y="829"/>
                    <a:pt x="2914" y="830"/>
                  </a:cubicBezTo>
                  <a:cubicBezTo>
                    <a:pt x="2904" y="832"/>
                    <a:pt x="2887" y="848"/>
                    <a:pt x="2883" y="838"/>
                  </a:cubicBezTo>
                  <a:cubicBezTo>
                    <a:pt x="2860" y="787"/>
                    <a:pt x="2901" y="834"/>
                    <a:pt x="2901" y="821"/>
                  </a:cubicBezTo>
                  <a:cubicBezTo>
                    <a:pt x="2902" y="811"/>
                    <a:pt x="2914" y="772"/>
                    <a:pt x="2921" y="768"/>
                  </a:cubicBezTo>
                  <a:cubicBezTo>
                    <a:pt x="2930" y="762"/>
                    <a:pt x="2972" y="755"/>
                    <a:pt x="2985" y="752"/>
                  </a:cubicBezTo>
                  <a:cubicBezTo>
                    <a:pt x="2990" y="751"/>
                    <a:pt x="2994" y="752"/>
                    <a:pt x="2999" y="752"/>
                  </a:cubicBezTo>
                  <a:cubicBezTo>
                    <a:pt x="3003" y="752"/>
                    <a:pt x="3013" y="757"/>
                    <a:pt x="3012" y="753"/>
                  </a:cubicBezTo>
                  <a:cubicBezTo>
                    <a:pt x="3011" y="747"/>
                    <a:pt x="3000" y="751"/>
                    <a:pt x="2997" y="746"/>
                  </a:cubicBezTo>
                  <a:cubicBezTo>
                    <a:pt x="2993" y="739"/>
                    <a:pt x="3010" y="727"/>
                    <a:pt x="3004" y="723"/>
                  </a:cubicBezTo>
                  <a:cubicBezTo>
                    <a:pt x="2998" y="719"/>
                    <a:pt x="2989" y="726"/>
                    <a:pt x="2983" y="722"/>
                  </a:cubicBezTo>
                  <a:cubicBezTo>
                    <a:pt x="2973" y="715"/>
                    <a:pt x="3015" y="679"/>
                    <a:pt x="3017" y="670"/>
                  </a:cubicBezTo>
                  <a:cubicBezTo>
                    <a:pt x="3018" y="662"/>
                    <a:pt x="3010" y="653"/>
                    <a:pt x="3014" y="646"/>
                  </a:cubicBezTo>
                  <a:cubicBezTo>
                    <a:pt x="3043" y="599"/>
                    <a:pt x="3079" y="710"/>
                    <a:pt x="3079" y="710"/>
                  </a:cubicBezTo>
                  <a:cubicBezTo>
                    <a:pt x="3083" y="683"/>
                    <a:pt x="3083" y="683"/>
                    <a:pt x="3083" y="683"/>
                  </a:cubicBezTo>
                  <a:cubicBezTo>
                    <a:pt x="3089" y="682"/>
                    <a:pt x="3099" y="719"/>
                    <a:pt x="3106" y="719"/>
                  </a:cubicBezTo>
                  <a:cubicBezTo>
                    <a:pt x="3114" y="719"/>
                    <a:pt x="3098" y="701"/>
                    <a:pt x="3104" y="695"/>
                  </a:cubicBezTo>
                  <a:cubicBezTo>
                    <a:pt x="3115" y="683"/>
                    <a:pt x="3159" y="710"/>
                    <a:pt x="3162" y="708"/>
                  </a:cubicBezTo>
                  <a:cubicBezTo>
                    <a:pt x="3170" y="700"/>
                    <a:pt x="3145" y="693"/>
                    <a:pt x="3135" y="690"/>
                  </a:cubicBezTo>
                  <a:cubicBezTo>
                    <a:pt x="3117" y="684"/>
                    <a:pt x="3049" y="648"/>
                    <a:pt x="3070" y="624"/>
                  </a:cubicBezTo>
                  <a:cubicBezTo>
                    <a:pt x="3077" y="615"/>
                    <a:pt x="3132" y="609"/>
                    <a:pt x="3137" y="613"/>
                  </a:cubicBezTo>
                  <a:cubicBezTo>
                    <a:pt x="3149" y="623"/>
                    <a:pt x="3157" y="675"/>
                    <a:pt x="3183" y="684"/>
                  </a:cubicBezTo>
                  <a:cubicBezTo>
                    <a:pt x="3198" y="690"/>
                    <a:pt x="3218" y="674"/>
                    <a:pt x="3226" y="697"/>
                  </a:cubicBezTo>
                  <a:cubicBezTo>
                    <a:pt x="3236" y="723"/>
                    <a:pt x="3160" y="701"/>
                    <a:pt x="3206" y="714"/>
                  </a:cubicBezTo>
                  <a:cubicBezTo>
                    <a:pt x="3214" y="717"/>
                    <a:pt x="3232" y="744"/>
                    <a:pt x="3249" y="732"/>
                  </a:cubicBezTo>
                  <a:cubicBezTo>
                    <a:pt x="3253" y="730"/>
                    <a:pt x="3242" y="725"/>
                    <a:pt x="3241" y="720"/>
                  </a:cubicBezTo>
                  <a:cubicBezTo>
                    <a:pt x="3210" y="636"/>
                    <a:pt x="3195" y="703"/>
                    <a:pt x="3163" y="649"/>
                  </a:cubicBezTo>
                  <a:cubicBezTo>
                    <a:pt x="3151" y="630"/>
                    <a:pt x="3178" y="610"/>
                    <a:pt x="3195" y="614"/>
                  </a:cubicBezTo>
                  <a:cubicBezTo>
                    <a:pt x="3201" y="615"/>
                    <a:pt x="3204" y="629"/>
                    <a:pt x="3209" y="625"/>
                  </a:cubicBezTo>
                  <a:cubicBezTo>
                    <a:pt x="3237" y="607"/>
                    <a:pt x="3158" y="616"/>
                    <a:pt x="3154" y="607"/>
                  </a:cubicBezTo>
                  <a:cubicBezTo>
                    <a:pt x="3139" y="566"/>
                    <a:pt x="3248" y="510"/>
                    <a:pt x="3279" y="526"/>
                  </a:cubicBezTo>
                  <a:cubicBezTo>
                    <a:pt x="3305" y="539"/>
                    <a:pt x="3279" y="623"/>
                    <a:pt x="3276" y="644"/>
                  </a:cubicBezTo>
                  <a:cubicBezTo>
                    <a:pt x="3275" y="653"/>
                    <a:pt x="3249" y="671"/>
                    <a:pt x="3259" y="667"/>
                  </a:cubicBezTo>
                  <a:cubicBezTo>
                    <a:pt x="3290" y="654"/>
                    <a:pt x="3279" y="597"/>
                    <a:pt x="3302" y="591"/>
                  </a:cubicBezTo>
                  <a:cubicBezTo>
                    <a:pt x="3316" y="587"/>
                    <a:pt x="3348" y="612"/>
                    <a:pt x="3343" y="599"/>
                  </a:cubicBezTo>
                  <a:cubicBezTo>
                    <a:pt x="3335" y="577"/>
                    <a:pt x="3261" y="595"/>
                    <a:pt x="3328" y="526"/>
                  </a:cubicBezTo>
                  <a:cubicBezTo>
                    <a:pt x="3360" y="494"/>
                    <a:pt x="3325" y="533"/>
                    <a:pt x="3331" y="538"/>
                  </a:cubicBezTo>
                  <a:cubicBezTo>
                    <a:pt x="3342" y="547"/>
                    <a:pt x="3365" y="476"/>
                    <a:pt x="3366" y="479"/>
                  </a:cubicBezTo>
                  <a:cubicBezTo>
                    <a:pt x="3367" y="482"/>
                    <a:pt x="3362" y="509"/>
                    <a:pt x="3375" y="509"/>
                  </a:cubicBezTo>
                  <a:cubicBezTo>
                    <a:pt x="3389" y="509"/>
                    <a:pt x="3372" y="463"/>
                    <a:pt x="3386" y="468"/>
                  </a:cubicBezTo>
                  <a:cubicBezTo>
                    <a:pt x="3417" y="477"/>
                    <a:pt x="3407" y="616"/>
                    <a:pt x="3369" y="667"/>
                  </a:cubicBezTo>
                  <a:cubicBezTo>
                    <a:pt x="3368" y="669"/>
                    <a:pt x="3302" y="721"/>
                    <a:pt x="3328" y="721"/>
                  </a:cubicBezTo>
                  <a:cubicBezTo>
                    <a:pt x="3343" y="697"/>
                    <a:pt x="3343" y="697"/>
                    <a:pt x="3343" y="697"/>
                  </a:cubicBezTo>
                  <a:cubicBezTo>
                    <a:pt x="3356" y="683"/>
                    <a:pt x="3376" y="682"/>
                    <a:pt x="3387" y="673"/>
                  </a:cubicBezTo>
                  <a:cubicBezTo>
                    <a:pt x="3403" y="661"/>
                    <a:pt x="3403" y="610"/>
                    <a:pt x="3421" y="602"/>
                  </a:cubicBezTo>
                  <a:cubicBezTo>
                    <a:pt x="3440" y="594"/>
                    <a:pt x="3456" y="627"/>
                    <a:pt x="3477" y="631"/>
                  </a:cubicBezTo>
                  <a:cubicBezTo>
                    <a:pt x="3489" y="633"/>
                    <a:pt x="3460" y="610"/>
                    <a:pt x="3450" y="602"/>
                  </a:cubicBezTo>
                  <a:cubicBezTo>
                    <a:pt x="3450" y="602"/>
                    <a:pt x="3421" y="585"/>
                    <a:pt x="3421" y="585"/>
                  </a:cubicBezTo>
                  <a:cubicBezTo>
                    <a:pt x="3418" y="577"/>
                    <a:pt x="3433" y="570"/>
                    <a:pt x="3433" y="561"/>
                  </a:cubicBezTo>
                  <a:cubicBezTo>
                    <a:pt x="3433" y="552"/>
                    <a:pt x="3417" y="546"/>
                    <a:pt x="3421" y="538"/>
                  </a:cubicBezTo>
                  <a:cubicBezTo>
                    <a:pt x="3421" y="537"/>
                    <a:pt x="3470" y="531"/>
                    <a:pt x="3476" y="526"/>
                  </a:cubicBezTo>
                  <a:cubicBezTo>
                    <a:pt x="3476" y="525"/>
                    <a:pt x="3494" y="456"/>
                    <a:pt x="3514" y="484"/>
                  </a:cubicBezTo>
                  <a:cubicBezTo>
                    <a:pt x="3518" y="491"/>
                    <a:pt x="3478" y="519"/>
                    <a:pt x="3513" y="531"/>
                  </a:cubicBezTo>
                  <a:cubicBezTo>
                    <a:pt x="3513" y="531"/>
                    <a:pt x="3519" y="523"/>
                    <a:pt x="3567" y="489"/>
                  </a:cubicBezTo>
                  <a:cubicBezTo>
                    <a:pt x="3574" y="484"/>
                    <a:pt x="3547" y="486"/>
                    <a:pt x="3544" y="478"/>
                  </a:cubicBezTo>
                  <a:cubicBezTo>
                    <a:pt x="3540" y="469"/>
                    <a:pt x="3555" y="450"/>
                    <a:pt x="3564" y="448"/>
                  </a:cubicBezTo>
                  <a:cubicBezTo>
                    <a:pt x="3599" y="441"/>
                    <a:pt x="3600" y="467"/>
                    <a:pt x="3610" y="483"/>
                  </a:cubicBezTo>
                  <a:cubicBezTo>
                    <a:pt x="3623" y="502"/>
                    <a:pt x="3647" y="490"/>
                    <a:pt x="3663" y="511"/>
                  </a:cubicBezTo>
                  <a:cubicBezTo>
                    <a:pt x="3678" y="531"/>
                    <a:pt x="3686" y="557"/>
                    <a:pt x="3701" y="545"/>
                  </a:cubicBezTo>
                  <a:cubicBezTo>
                    <a:pt x="3708" y="540"/>
                    <a:pt x="3697" y="528"/>
                    <a:pt x="3692" y="522"/>
                  </a:cubicBezTo>
                  <a:cubicBezTo>
                    <a:pt x="3674" y="503"/>
                    <a:pt x="3662" y="512"/>
                    <a:pt x="3665" y="476"/>
                  </a:cubicBezTo>
                  <a:cubicBezTo>
                    <a:pt x="3669" y="418"/>
                    <a:pt x="3697" y="502"/>
                    <a:pt x="3692" y="460"/>
                  </a:cubicBezTo>
                  <a:cubicBezTo>
                    <a:pt x="3691" y="453"/>
                    <a:pt x="3708" y="443"/>
                    <a:pt x="3701" y="440"/>
                  </a:cubicBezTo>
                  <a:cubicBezTo>
                    <a:pt x="3697" y="438"/>
                    <a:pt x="3680" y="430"/>
                    <a:pt x="3684" y="428"/>
                  </a:cubicBezTo>
                  <a:cubicBezTo>
                    <a:pt x="3690" y="425"/>
                    <a:pt x="3704" y="406"/>
                    <a:pt x="3698" y="411"/>
                  </a:cubicBezTo>
                  <a:cubicBezTo>
                    <a:pt x="3675" y="427"/>
                    <a:pt x="3605" y="437"/>
                    <a:pt x="3589" y="419"/>
                  </a:cubicBezTo>
                  <a:cubicBezTo>
                    <a:pt x="3584" y="413"/>
                    <a:pt x="3597" y="401"/>
                    <a:pt x="3591" y="396"/>
                  </a:cubicBezTo>
                  <a:cubicBezTo>
                    <a:pt x="3588" y="392"/>
                    <a:pt x="3543" y="396"/>
                    <a:pt x="3543" y="385"/>
                  </a:cubicBezTo>
                  <a:cubicBezTo>
                    <a:pt x="3543" y="374"/>
                    <a:pt x="3573" y="360"/>
                    <a:pt x="3579" y="361"/>
                  </a:cubicBezTo>
                  <a:cubicBezTo>
                    <a:pt x="3587" y="363"/>
                    <a:pt x="3588" y="383"/>
                    <a:pt x="3594" y="378"/>
                  </a:cubicBezTo>
                  <a:cubicBezTo>
                    <a:pt x="3595" y="377"/>
                    <a:pt x="3593" y="336"/>
                    <a:pt x="3605" y="343"/>
                  </a:cubicBezTo>
                  <a:cubicBezTo>
                    <a:pt x="3612" y="348"/>
                    <a:pt x="3637" y="375"/>
                    <a:pt x="3645" y="383"/>
                  </a:cubicBezTo>
                  <a:cubicBezTo>
                    <a:pt x="3650" y="388"/>
                    <a:pt x="3650" y="400"/>
                    <a:pt x="3657" y="400"/>
                  </a:cubicBezTo>
                  <a:cubicBezTo>
                    <a:pt x="3674" y="400"/>
                    <a:pt x="3643" y="369"/>
                    <a:pt x="3645" y="365"/>
                  </a:cubicBezTo>
                  <a:cubicBezTo>
                    <a:pt x="3652" y="354"/>
                    <a:pt x="3682" y="328"/>
                    <a:pt x="3679" y="341"/>
                  </a:cubicBezTo>
                  <a:cubicBezTo>
                    <a:pt x="3662" y="416"/>
                    <a:pt x="3703" y="354"/>
                    <a:pt x="3705" y="352"/>
                  </a:cubicBezTo>
                  <a:cubicBezTo>
                    <a:pt x="3708" y="349"/>
                    <a:pt x="3714" y="352"/>
                    <a:pt x="3719" y="352"/>
                  </a:cubicBezTo>
                  <a:cubicBezTo>
                    <a:pt x="3724" y="352"/>
                    <a:pt x="3731" y="347"/>
                    <a:pt x="3733" y="352"/>
                  </a:cubicBezTo>
                  <a:cubicBezTo>
                    <a:pt x="3747" y="391"/>
                    <a:pt x="3694" y="394"/>
                    <a:pt x="3743" y="398"/>
                  </a:cubicBezTo>
                  <a:cubicBezTo>
                    <a:pt x="3743" y="398"/>
                    <a:pt x="3774" y="408"/>
                    <a:pt x="3775" y="408"/>
                  </a:cubicBezTo>
                  <a:cubicBezTo>
                    <a:pt x="3783" y="408"/>
                    <a:pt x="3761" y="400"/>
                    <a:pt x="3753" y="397"/>
                  </a:cubicBezTo>
                  <a:cubicBezTo>
                    <a:pt x="3740" y="393"/>
                    <a:pt x="3726" y="377"/>
                    <a:pt x="3748" y="363"/>
                  </a:cubicBezTo>
                  <a:cubicBezTo>
                    <a:pt x="3757" y="357"/>
                    <a:pt x="3778" y="372"/>
                    <a:pt x="3782" y="373"/>
                  </a:cubicBezTo>
                  <a:cubicBezTo>
                    <a:pt x="3788" y="375"/>
                    <a:pt x="3794" y="373"/>
                    <a:pt x="3799" y="373"/>
                  </a:cubicBezTo>
                  <a:cubicBezTo>
                    <a:pt x="3810" y="373"/>
                    <a:pt x="3820" y="375"/>
                    <a:pt x="3830" y="376"/>
                  </a:cubicBezTo>
                  <a:cubicBezTo>
                    <a:pt x="3835" y="376"/>
                    <a:pt x="3845" y="377"/>
                    <a:pt x="3845" y="377"/>
                  </a:cubicBezTo>
                  <a:cubicBezTo>
                    <a:pt x="3868" y="440"/>
                    <a:pt x="3877" y="469"/>
                    <a:pt x="3877" y="469"/>
                  </a:cubicBezTo>
                  <a:cubicBezTo>
                    <a:pt x="3890" y="465"/>
                    <a:pt x="3895" y="445"/>
                    <a:pt x="3908" y="444"/>
                  </a:cubicBezTo>
                  <a:cubicBezTo>
                    <a:pt x="3923" y="444"/>
                    <a:pt x="3909" y="468"/>
                    <a:pt x="3909" y="468"/>
                  </a:cubicBezTo>
                  <a:cubicBezTo>
                    <a:pt x="3912" y="469"/>
                    <a:pt x="3946" y="440"/>
                    <a:pt x="3945" y="437"/>
                  </a:cubicBezTo>
                  <a:cubicBezTo>
                    <a:pt x="3943" y="434"/>
                    <a:pt x="3880" y="432"/>
                    <a:pt x="3884" y="416"/>
                  </a:cubicBezTo>
                  <a:cubicBezTo>
                    <a:pt x="3886" y="406"/>
                    <a:pt x="3906" y="415"/>
                    <a:pt x="3915" y="409"/>
                  </a:cubicBezTo>
                  <a:cubicBezTo>
                    <a:pt x="3933" y="395"/>
                    <a:pt x="3874" y="372"/>
                    <a:pt x="3925" y="364"/>
                  </a:cubicBezTo>
                  <a:cubicBezTo>
                    <a:pt x="3931" y="363"/>
                    <a:pt x="3942" y="367"/>
                    <a:pt x="3942" y="361"/>
                  </a:cubicBezTo>
                  <a:cubicBezTo>
                    <a:pt x="3939" y="346"/>
                    <a:pt x="3951" y="346"/>
                    <a:pt x="3955" y="338"/>
                  </a:cubicBezTo>
                  <a:cubicBezTo>
                    <a:pt x="3958" y="330"/>
                    <a:pt x="3931" y="342"/>
                    <a:pt x="3929" y="333"/>
                  </a:cubicBezTo>
                  <a:cubicBezTo>
                    <a:pt x="3926" y="320"/>
                    <a:pt x="3943" y="311"/>
                    <a:pt x="3950" y="305"/>
                  </a:cubicBezTo>
                  <a:cubicBezTo>
                    <a:pt x="4057" y="226"/>
                    <a:pt x="3997" y="284"/>
                    <a:pt x="4077" y="279"/>
                  </a:cubicBezTo>
                  <a:cubicBezTo>
                    <a:pt x="4082" y="279"/>
                    <a:pt x="4071" y="272"/>
                    <a:pt x="4068" y="268"/>
                  </a:cubicBezTo>
                  <a:cubicBezTo>
                    <a:pt x="4060" y="259"/>
                    <a:pt x="4032" y="266"/>
                    <a:pt x="4033" y="253"/>
                  </a:cubicBezTo>
                  <a:cubicBezTo>
                    <a:pt x="4034" y="241"/>
                    <a:pt x="4053" y="238"/>
                    <a:pt x="4060" y="228"/>
                  </a:cubicBezTo>
                  <a:cubicBezTo>
                    <a:pt x="4061" y="227"/>
                    <a:pt x="4060" y="225"/>
                    <a:pt x="4060" y="223"/>
                  </a:cubicBezTo>
                  <a:cubicBezTo>
                    <a:pt x="4060" y="217"/>
                    <a:pt x="4059" y="210"/>
                    <a:pt x="4062" y="205"/>
                  </a:cubicBezTo>
                  <a:cubicBezTo>
                    <a:pt x="4081" y="176"/>
                    <a:pt x="4125" y="239"/>
                    <a:pt x="4139" y="218"/>
                  </a:cubicBezTo>
                  <a:cubicBezTo>
                    <a:pt x="4168" y="173"/>
                    <a:pt x="4029" y="189"/>
                    <a:pt x="4056" y="148"/>
                  </a:cubicBezTo>
                  <a:cubicBezTo>
                    <a:pt x="4073" y="122"/>
                    <a:pt x="4087" y="151"/>
                    <a:pt x="4104" y="157"/>
                  </a:cubicBezTo>
                  <a:cubicBezTo>
                    <a:pt x="4109" y="159"/>
                    <a:pt x="4120" y="167"/>
                    <a:pt x="4119" y="162"/>
                  </a:cubicBezTo>
                  <a:cubicBezTo>
                    <a:pt x="4108" y="128"/>
                    <a:pt x="4132" y="148"/>
                    <a:pt x="4134" y="132"/>
                  </a:cubicBezTo>
                  <a:cubicBezTo>
                    <a:pt x="4134" y="128"/>
                    <a:pt x="4088" y="119"/>
                    <a:pt x="4109" y="100"/>
                  </a:cubicBezTo>
                  <a:cubicBezTo>
                    <a:pt x="4135" y="76"/>
                    <a:pt x="4149" y="119"/>
                    <a:pt x="4150" y="120"/>
                  </a:cubicBezTo>
                  <a:cubicBezTo>
                    <a:pt x="4167" y="138"/>
                    <a:pt x="4184" y="68"/>
                    <a:pt x="4188" y="106"/>
                  </a:cubicBezTo>
                  <a:cubicBezTo>
                    <a:pt x="4188" y="106"/>
                    <a:pt x="4174" y="113"/>
                    <a:pt x="4205" y="111"/>
                  </a:cubicBezTo>
                  <a:cubicBezTo>
                    <a:pt x="4222" y="110"/>
                    <a:pt x="4218" y="151"/>
                    <a:pt x="4222" y="156"/>
                  </a:cubicBezTo>
                  <a:cubicBezTo>
                    <a:pt x="4230" y="162"/>
                    <a:pt x="4247" y="122"/>
                    <a:pt x="4245" y="114"/>
                  </a:cubicBezTo>
                  <a:cubicBezTo>
                    <a:pt x="4243" y="107"/>
                    <a:pt x="4230" y="90"/>
                    <a:pt x="4238" y="92"/>
                  </a:cubicBezTo>
                  <a:cubicBezTo>
                    <a:pt x="4276" y="100"/>
                    <a:pt x="4251" y="134"/>
                    <a:pt x="4258" y="136"/>
                  </a:cubicBezTo>
                  <a:cubicBezTo>
                    <a:pt x="4266" y="139"/>
                    <a:pt x="4329" y="96"/>
                    <a:pt x="4335" y="119"/>
                  </a:cubicBezTo>
                  <a:cubicBezTo>
                    <a:pt x="4337" y="125"/>
                    <a:pt x="4207" y="237"/>
                    <a:pt x="4210" y="252"/>
                  </a:cubicBezTo>
                  <a:cubicBezTo>
                    <a:pt x="4212" y="259"/>
                    <a:pt x="4183" y="259"/>
                    <a:pt x="4195" y="261"/>
                  </a:cubicBezTo>
                  <a:cubicBezTo>
                    <a:pt x="4202" y="262"/>
                    <a:pt x="4230" y="260"/>
                    <a:pt x="4235" y="264"/>
                  </a:cubicBezTo>
                  <a:cubicBezTo>
                    <a:pt x="4238" y="267"/>
                    <a:pt x="4231" y="272"/>
                    <a:pt x="4230" y="276"/>
                  </a:cubicBezTo>
                  <a:cubicBezTo>
                    <a:pt x="4229" y="306"/>
                    <a:pt x="4214" y="268"/>
                    <a:pt x="4203" y="301"/>
                  </a:cubicBezTo>
                  <a:cubicBezTo>
                    <a:pt x="4190" y="343"/>
                    <a:pt x="4236" y="292"/>
                    <a:pt x="4225" y="323"/>
                  </a:cubicBezTo>
                  <a:cubicBezTo>
                    <a:pt x="4214" y="350"/>
                    <a:pt x="4171" y="353"/>
                    <a:pt x="4184" y="395"/>
                  </a:cubicBezTo>
                  <a:cubicBezTo>
                    <a:pt x="4195" y="435"/>
                    <a:pt x="4203" y="386"/>
                    <a:pt x="4206" y="388"/>
                  </a:cubicBezTo>
                  <a:cubicBezTo>
                    <a:pt x="4210" y="390"/>
                    <a:pt x="4208" y="393"/>
                    <a:pt x="4210" y="399"/>
                  </a:cubicBezTo>
                  <a:cubicBezTo>
                    <a:pt x="4210" y="403"/>
                    <a:pt x="4217" y="399"/>
                    <a:pt x="4221" y="399"/>
                  </a:cubicBezTo>
                  <a:cubicBezTo>
                    <a:pt x="4234" y="398"/>
                    <a:pt x="4272" y="343"/>
                    <a:pt x="4282" y="325"/>
                  </a:cubicBezTo>
                  <a:cubicBezTo>
                    <a:pt x="4291" y="308"/>
                    <a:pt x="4248" y="330"/>
                    <a:pt x="4266" y="303"/>
                  </a:cubicBezTo>
                  <a:cubicBezTo>
                    <a:pt x="4290" y="269"/>
                    <a:pt x="4333" y="246"/>
                    <a:pt x="4353" y="210"/>
                  </a:cubicBezTo>
                  <a:cubicBezTo>
                    <a:pt x="4363" y="192"/>
                    <a:pt x="4363" y="180"/>
                    <a:pt x="4373" y="168"/>
                  </a:cubicBezTo>
                  <a:cubicBezTo>
                    <a:pt x="4383" y="156"/>
                    <a:pt x="4430" y="60"/>
                    <a:pt x="4462" y="81"/>
                  </a:cubicBezTo>
                  <a:cubicBezTo>
                    <a:pt x="4466" y="84"/>
                    <a:pt x="4474" y="151"/>
                    <a:pt x="4458" y="167"/>
                  </a:cubicBezTo>
                  <a:cubicBezTo>
                    <a:pt x="4453" y="171"/>
                    <a:pt x="4422" y="181"/>
                    <a:pt x="4424" y="191"/>
                  </a:cubicBezTo>
                  <a:cubicBezTo>
                    <a:pt x="4426" y="197"/>
                    <a:pt x="4438" y="185"/>
                    <a:pt x="4445" y="185"/>
                  </a:cubicBezTo>
                  <a:cubicBezTo>
                    <a:pt x="4451" y="185"/>
                    <a:pt x="4459" y="185"/>
                    <a:pt x="4462" y="190"/>
                  </a:cubicBezTo>
                  <a:cubicBezTo>
                    <a:pt x="4477" y="212"/>
                    <a:pt x="4432" y="259"/>
                    <a:pt x="4444" y="284"/>
                  </a:cubicBezTo>
                  <a:cubicBezTo>
                    <a:pt x="4453" y="301"/>
                    <a:pt x="4492" y="241"/>
                    <a:pt x="4500" y="238"/>
                  </a:cubicBezTo>
                  <a:cubicBezTo>
                    <a:pt x="4509" y="236"/>
                    <a:pt x="4556" y="251"/>
                    <a:pt x="4543" y="240"/>
                  </a:cubicBezTo>
                  <a:cubicBezTo>
                    <a:pt x="4534" y="232"/>
                    <a:pt x="4497" y="197"/>
                    <a:pt x="4533" y="189"/>
                  </a:cubicBezTo>
                  <a:cubicBezTo>
                    <a:pt x="4533" y="189"/>
                    <a:pt x="4568" y="198"/>
                    <a:pt x="4568" y="198"/>
                  </a:cubicBezTo>
                  <a:cubicBezTo>
                    <a:pt x="4575" y="189"/>
                    <a:pt x="4541" y="194"/>
                    <a:pt x="4538" y="183"/>
                  </a:cubicBezTo>
                  <a:cubicBezTo>
                    <a:pt x="4534" y="169"/>
                    <a:pt x="4532" y="143"/>
                    <a:pt x="4560" y="141"/>
                  </a:cubicBezTo>
                  <a:cubicBezTo>
                    <a:pt x="4565" y="140"/>
                    <a:pt x="4580" y="144"/>
                    <a:pt x="4577" y="139"/>
                  </a:cubicBezTo>
                  <a:cubicBezTo>
                    <a:pt x="4562" y="115"/>
                    <a:pt x="4582" y="113"/>
                    <a:pt x="4597" y="114"/>
                  </a:cubicBezTo>
                  <a:cubicBezTo>
                    <a:pt x="4597" y="114"/>
                    <a:pt x="4597" y="114"/>
                    <a:pt x="4597" y="114"/>
                  </a:cubicBezTo>
                  <a:cubicBezTo>
                    <a:pt x="4599" y="118"/>
                    <a:pt x="4606" y="116"/>
                    <a:pt x="4610" y="116"/>
                  </a:cubicBezTo>
                  <a:cubicBezTo>
                    <a:pt x="4611" y="116"/>
                    <a:pt x="4605" y="115"/>
                    <a:pt x="4597" y="114"/>
                  </a:cubicBezTo>
                  <a:cubicBezTo>
                    <a:pt x="4596" y="111"/>
                    <a:pt x="4604" y="99"/>
                    <a:pt x="4601" y="97"/>
                  </a:cubicBezTo>
                  <a:cubicBezTo>
                    <a:pt x="4588" y="88"/>
                    <a:pt x="4537" y="108"/>
                    <a:pt x="4534" y="74"/>
                  </a:cubicBezTo>
                  <a:cubicBezTo>
                    <a:pt x="4532" y="56"/>
                    <a:pt x="4568" y="82"/>
                    <a:pt x="4571" y="77"/>
                  </a:cubicBezTo>
                  <a:cubicBezTo>
                    <a:pt x="4574" y="72"/>
                    <a:pt x="4525" y="53"/>
                    <a:pt x="4554" y="44"/>
                  </a:cubicBezTo>
                  <a:cubicBezTo>
                    <a:pt x="4570" y="39"/>
                    <a:pt x="4607" y="68"/>
                    <a:pt x="4607" y="68"/>
                  </a:cubicBezTo>
                  <a:cubicBezTo>
                    <a:pt x="4621" y="47"/>
                    <a:pt x="4582" y="40"/>
                    <a:pt x="4594" y="23"/>
                  </a:cubicBezTo>
                  <a:cubicBezTo>
                    <a:pt x="4598" y="17"/>
                    <a:pt x="4612" y="27"/>
                    <a:pt x="4616" y="21"/>
                  </a:cubicBezTo>
                  <a:cubicBezTo>
                    <a:pt x="4633" y="0"/>
                    <a:pt x="4618" y="38"/>
                    <a:pt x="4657" y="34"/>
                  </a:cubicBezTo>
                  <a:cubicBezTo>
                    <a:pt x="4667" y="33"/>
                    <a:pt x="4704" y="11"/>
                    <a:pt x="4708" y="12"/>
                  </a:cubicBezTo>
                  <a:cubicBezTo>
                    <a:pt x="4733" y="16"/>
                    <a:pt x="4699" y="43"/>
                    <a:pt x="4715" y="51"/>
                  </a:cubicBezTo>
                  <a:cubicBezTo>
                    <a:pt x="4717" y="53"/>
                    <a:pt x="4763" y="22"/>
                    <a:pt x="4770" y="45"/>
                  </a:cubicBezTo>
                  <a:cubicBezTo>
                    <a:pt x="4778" y="68"/>
                    <a:pt x="4744" y="74"/>
                    <a:pt x="4743" y="77"/>
                  </a:cubicBezTo>
                  <a:cubicBezTo>
                    <a:pt x="4741" y="82"/>
                    <a:pt x="4756" y="82"/>
                    <a:pt x="4755" y="87"/>
                  </a:cubicBezTo>
                  <a:cubicBezTo>
                    <a:pt x="4755" y="92"/>
                    <a:pt x="4745" y="86"/>
                    <a:pt x="4741" y="89"/>
                  </a:cubicBezTo>
                  <a:cubicBezTo>
                    <a:pt x="4725" y="99"/>
                    <a:pt x="4731" y="89"/>
                    <a:pt x="4730" y="113"/>
                  </a:cubicBezTo>
                  <a:cubicBezTo>
                    <a:pt x="4729" y="117"/>
                    <a:pt x="4722" y="114"/>
                    <a:pt x="4718" y="114"/>
                  </a:cubicBezTo>
                  <a:cubicBezTo>
                    <a:pt x="4707" y="115"/>
                    <a:pt x="4648" y="116"/>
                    <a:pt x="4646" y="121"/>
                  </a:cubicBezTo>
                  <a:cubicBezTo>
                    <a:pt x="4644" y="125"/>
                    <a:pt x="4657" y="122"/>
                    <a:pt x="4657" y="126"/>
                  </a:cubicBezTo>
                  <a:cubicBezTo>
                    <a:pt x="4658" y="128"/>
                    <a:pt x="4657" y="129"/>
                    <a:pt x="4657" y="130"/>
                  </a:cubicBezTo>
                  <a:cubicBezTo>
                    <a:pt x="4650" y="133"/>
                    <a:pt x="4656" y="138"/>
                    <a:pt x="4657" y="130"/>
                  </a:cubicBezTo>
                  <a:cubicBezTo>
                    <a:pt x="4662" y="128"/>
                    <a:pt x="4672" y="126"/>
                    <a:pt x="4695" y="130"/>
                  </a:cubicBezTo>
                  <a:cubicBezTo>
                    <a:pt x="4699" y="131"/>
                    <a:pt x="4708" y="128"/>
                    <a:pt x="4709" y="132"/>
                  </a:cubicBezTo>
                  <a:cubicBezTo>
                    <a:pt x="4711" y="140"/>
                    <a:pt x="4657" y="171"/>
                    <a:pt x="4650" y="176"/>
                  </a:cubicBezTo>
                  <a:cubicBezTo>
                    <a:pt x="4644" y="179"/>
                    <a:pt x="4626" y="188"/>
                    <a:pt x="4632" y="186"/>
                  </a:cubicBezTo>
                  <a:cubicBezTo>
                    <a:pt x="4660" y="178"/>
                    <a:pt x="4712" y="141"/>
                    <a:pt x="4737" y="144"/>
                  </a:cubicBezTo>
                  <a:cubicBezTo>
                    <a:pt x="4738" y="144"/>
                    <a:pt x="4737" y="146"/>
                    <a:pt x="4737" y="147"/>
                  </a:cubicBezTo>
                  <a:cubicBezTo>
                    <a:pt x="4737" y="151"/>
                    <a:pt x="4739" y="155"/>
                    <a:pt x="4737" y="158"/>
                  </a:cubicBezTo>
                  <a:cubicBezTo>
                    <a:pt x="4726" y="183"/>
                    <a:pt x="4675" y="198"/>
                    <a:pt x="4670" y="223"/>
                  </a:cubicBezTo>
                  <a:cubicBezTo>
                    <a:pt x="4663" y="251"/>
                    <a:pt x="4709" y="207"/>
                    <a:pt x="4726" y="211"/>
                  </a:cubicBezTo>
                  <a:cubicBezTo>
                    <a:pt x="4733" y="214"/>
                    <a:pt x="4741" y="224"/>
                    <a:pt x="4742" y="225"/>
                  </a:cubicBezTo>
                  <a:cubicBezTo>
                    <a:pt x="4725" y="258"/>
                    <a:pt x="4725" y="258"/>
                    <a:pt x="4725" y="258"/>
                  </a:cubicBezTo>
                  <a:cubicBezTo>
                    <a:pt x="4717" y="305"/>
                    <a:pt x="4755" y="328"/>
                    <a:pt x="4712" y="364"/>
                  </a:cubicBezTo>
                  <a:close/>
                  <a:moveTo>
                    <a:pt x="335" y="3394"/>
                  </a:moveTo>
                  <a:cubicBezTo>
                    <a:pt x="333" y="3391"/>
                    <a:pt x="325" y="3391"/>
                    <a:pt x="315" y="3390"/>
                  </a:cubicBezTo>
                  <a:cubicBezTo>
                    <a:pt x="317" y="3392"/>
                    <a:pt x="340" y="3408"/>
                    <a:pt x="340" y="3408"/>
                  </a:cubicBezTo>
                  <a:cubicBezTo>
                    <a:pt x="344" y="3405"/>
                    <a:pt x="338" y="3398"/>
                    <a:pt x="335" y="3394"/>
                  </a:cubicBezTo>
                  <a:close/>
                  <a:moveTo>
                    <a:pt x="469" y="3181"/>
                  </a:moveTo>
                  <a:cubicBezTo>
                    <a:pt x="478" y="3186"/>
                    <a:pt x="493" y="3204"/>
                    <a:pt x="495" y="3194"/>
                  </a:cubicBezTo>
                  <a:cubicBezTo>
                    <a:pt x="497" y="3180"/>
                    <a:pt x="434" y="3161"/>
                    <a:pt x="419" y="3130"/>
                  </a:cubicBezTo>
                  <a:cubicBezTo>
                    <a:pt x="422" y="3150"/>
                    <a:pt x="381" y="3184"/>
                    <a:pt x="390" y="3189"/>
                  </a:cubicBezTo>
                  <a:cubicBezTo>
                    <a:pt x="402" y="3197"/>
                    <a:pt x="418" y="3150"/>
                    <a:pt x="422" y="3148"/>
                  </a:cubicBezTo>
                  <a:cubicBezTo>
                    <a:pt x="432" y="3145"/>
                    <a:pt x="428" y="3169"/>
                    <a:pt x="434" y="3177"/>
                  </a:cubicBezTo>
                  <a:cubicBezTo>
                    <a:pt x="441" y="3186"/>
                    <a:pt x="459" y="3176"/>
                    <a:pt x="469" y="3181"/>
                  </a:cubicBezTo>
                  <a:close/>
                  <a:moveTo>
                    <a:pt x="523" y="3281"/>
                  </a:moveTo>
                  <a:cubicBezTo>
                    <a:pt x="515" y="3286"/>
                    <a:pt x="509" y="3290"/>
                    <a:pt x="507" y="3290"/>
                  </a:cubicBezTo>
                  <a:cubicBezTo>
                    <a:pt x="498" y="3291"/>
                    <a:pt x="489" y="3289"/>
                    <a:pt x="479" y="3285"/>
                  </a:cubicBezTo>
                  <a:cubicBezTo>
                    <a:pt x="488" y="3291"/>
                    <a:pt x="496" y="3296"/>
                    <a:pt x="502" y="3296"/>
                  </a:cubicBezTo>
                  <a:cubicBezTo>
                    <a:pt x="519" y="3297"/>
                    <a:pt x="519" y="3288"/>
                    <a:pt x="523" y="3281"/>
                  </a:cubicBezTo>
                  <a:close/>
                  <a:moveTo>
                    <a:pt x="579" y="3282"/>
                  </a:moveTo>
                  <a:cubicBezTo>
                    <a:pt x="576" y="3258"/>
                    <a:pt x="554" y="3264"/>
                    <a:pt x="535" y="3274"/>
                  </a:cubicBezTo>
                  <a:cubicBezTo>
                    <a:pt x="550" y="3276"/>
                    <a:pt x="583" y="3304"/>
                    <a:pt x="579" y="3282"/>
                  </a:cubicBezTo>
                  <a:close/>
                  <a:moveTo>
                    <a:pt x="358" y="3828"/>
                  </a:moveTo>
                  <a:cubicBezTo>
                    <a:pt x="355" y="3815"/>
                    <a:pt x="354" y="3800"/>
                    <a:pt x="353" y="3808"/>
                  </a:cubicBezTo>
                  <a:cubicBezTo>
                    <a:pt x="352" y="3814"/>
                    <a:pt x="355" y="3821"/>
                    <a:pt x="358" y="3828"/>
                  </a:cubicBezTo>
                  <a:close/>
                  <a:moveTo>
                    <a:pt x="564" y="3617"/>
                  </a:moveTo>
                  <a:cubicBezTo>
                    <a:pt x="564" y="3621"/>
                    <a:pt x="564" y="3624"/>
                    <a:pt x="562" y="3628"/>
                  </a:cubicBezTo>
                  <a:cubicBezTo>
                    <a:pt x="556" y="3639"/>
                    <a:pt x="525" y="3637"/>
                    <a:pt x="529" y="3649"/>
                  </a:cubicBezTo>
                  <a:cubicBezTo>
                    <a:pt x="529" y="3649"/>
                    <a:pt x="567" y="3642"/>
                    <a:pt x="567" y="3642"/>
                  </a:cubicBezTo>
                  <a:cubicBezTo>
                    <a:pt x="594" y="3646"/>
                    <a:pt x="575" y="3687"/>
                    <a:pt x="578" y="3684"/>
                  </a:cubicBezTo>
                  <a:cubicBezTo>
                    <a:pt x="605" y="3660"/>
                    <a:pt x="574" y="3639"/>
                    <a:pt x="564" y="3617"/>
                  </a:cubicBezTo>
                  <a:close/>
                  <a:moveTo>
                    <a:pt x="755" y="3031"/>
                  </a:moveTo>
                  <a:cubicBezTo>
                    <a:pt x="759" y="3035"/>
                    <a:pt x="762" y="3038"/>
                    <a:pt x="763" y="3039"/>
                  </a:cubicBezTo>
                  <a:cubicBezTo>
                    <a:pt x="767" y="3045"/>
                    <a:pt x="760" y="3058"/>
                    <a:pt x="767" y="3059"/>
                  </a:cubicBezTo>
                  <a:cubicBezTo>
                    <a:pt x="773" y="3061"/>
                    <a:pt x="771" y="3045"/>
                    <a:pt x="776" y="3041"/>
                  </a:cubicBezTo>
                  <a:cubicBezTo>
                    <a:pt x="780" y="3038"/>
                    <a:pt x="821" y="3045"/>
                    <a:pt x="822" y="3042"/>
                  </a:cubicBezTo>
                  <a:cubicBezTo>
                    <a:pt x="826" y="3028"/>
                    <a:pt x="764" y="3036"/>
                    <a:pt x="755" y="3031"/>
                  </a:cubicBezTo>
                  <a:close/>
                  <a:moveTo>
                    <a:pt x="2129" y="1795"/>
                  </a:moveTo>
                  <a:cubicBezTo>
                    <a:pt x="2128" y="1791"/>
                    <a:pt x="2128" y="1789"/>
                    <a:pt x="2128" y="1787"/>
                  </a:cubicBezTo>
                  <a:cubicBezTo>
                    <a:pt x="2124" y="1793"/>
                    <a:pt x="2098" y="1797"/>
                    <a:pt x="2114" y="1825"/>
                  </a:cubicBezTo>
                  <a:cubicBezTo>
                    <a:pt x="2129" y="1807"/>
                    <a:pt x="2129" y="1807"/>
                    <a:pt x="2129" y="1807"/>
                  </a:cubicBezTo>
                  <a:cubicBezTo>
                    <a:pt x="2140" y="1801"/>
                    <a:pt x="2159" y="1819"/>
                    <a:pt x="2169" y="1811"/>
                  </a:cubicBezTo>
                  <a:cubicBezTo>
                    <a:pt x="2181" y="1801"/>
                    <a:pt x="2132" y="1801"/>
                    <a:pt x="2129" y="1795"/>
                  </a:cubicBezTo>
                  <a:close/>
                  <a:moveTo>
                    <a:pt x="5233" y="453"/>
                  </a:moveTo>
                  <a:cubicBezTo>
                    <a:pt x="5230" y="432"/>
                    <a:pt x="5219" y="417"/>
                    <a:pt x="5208" y="400"/>
                  </a:cubicBezTo>
                  <a:cubicBezTo>
                    <a:pt x="5208" y="399"/>
                    <a:pt x="5208" y="399"/>
                    <a:pt x="5208" y="399"/>
                  </a:cubicBezTo>
                  <a:cubicBezTo>
                    <a:pt x="5190" y="400"/>
                    <a:pt x="5148" y="395"/>
                    <a:pt x="5139" y="403"/>
                  </a:cubicBezTo>
                  <a:cubicBezTo>
                    <a:pt x="5135" y="407"/>
                    <a:pt x="5146" y="443"/>
                    <a:pt x="5145" y="450"/>
                  </a:cubicBezTo>
                  <a:cubicBezTo>
                    <a:pt x="5144" y="457"/>
                    <a:pt x="5127" y="465"/>
                    <a:pt x="5126" y="458"/>
                  </a:cubicBezTo>
                  <a:cubicBezTo>
                    <a:pt x="5125" y="454"/>
                    <a:pt x="5150" y="410"/>
                    <a:pt x="5130" y="398"/>
                  </a:cubicBezTo>
                  <a:cubicBezTo>
                    <a:pt x="5104" y="384"/>
                    <a:pt x="5109" y="423"/>
                    <a:pt x="5110" y="383"/>
                  </a:cubicBezTo>
                  <a:cubicBezTo>
                    <a:pt x="5111" y="370"/>
                    <a:pt x="5082" y="404"/>
                    <a:pt x="5088" y="416"/>
                  </a:cubicBezTo>
                  <a:cubicBezTo>
                    <a:pt x="5110" y="452"/>
                    <a:pt x="5086" y="441"/>
                    <a:pt x="5077" y="441"/>
                  </a:cubicBezTo>
                  <a:cubicBezTo>
                    <a:pt x="5067" y="440"/>
                    <a:pt x="5058" y="441"/>
                    <a:pt x="5048" y="444"/>
                  </a:cubicBezTo>
                  <a:cubicBezTo>
                    <a:pt x="5038" y="448"/>
                    <a:pt x="5018" y="443"/>
                    <a:pt x="5008" y="449"/>
                  </a:cubicBezTo>
                  <a:cubicBezTo>
                    <a:pt x="4989" y="471"/>
                    <a:pt x="4989" y="471"/>
                    <a:pt x="4989" y="471"/>
                  </a:cubicBezTo>
                  <a:cubicBezTo>
                    <a:pt x="4977" y="462"/>
                    <a:pt x="5022" y="424"/>
                    <a:pt x="5021" y="412"/>
                  </a:cubicBezTo>
                  <a:cubicBezTo>
                    <a:pt x="5017" y="345"/>
                    <a:pt x="4957" y="421"/>
                    <a:pt x="4952" y="415"/>
                  </a:cubicBezTo>
                  <a:cubicBezTo>
                    <a:pt x="4939" y="400"/>
                    <a:pt x="5005" y="381"/>
                    <a:pt x="4986" y="365"/>
                  </a:cubicBezTo>
                  <a:cubicBezTo>
                    <a:pt x="4967" y="349"/>
                    <a:pt x="4915" y="374"/>
                    <a:pt x="4906" y="367"/>
                  </a:cubicBezTo>
                  <a:cubicBezTo>
                    <a:pt x="4902" y="364"/>
                    <a:pt x="4914" y="359"/>
                    <a:pt x="4913" y="354"/>
                  </a:cubicBezTo>
                  <a:cubicBezTo>
                    <a:pt x="4911" y="336"/>
                    <a:pt x="4827" y="354"/>
                    <a:pt x="4824" y="329"/>
                  </a:cubicBezTo>
                  <a:cubicBezTo>
                    <a:pt x="4823" y="323"/>
                    <a:pt x="4820" y="315"/>
                    <a:pt x="4825" y="312"/>
                  </a:cubicBezTo>
                  <a:cubicBezTo>
                    <a:pt x="4830" y="308"/>
                    <a:pt x="4837" y="314"/>
                    <a:pt x="4843" y="315"/>
                  </a:cubicBezTo>
                  <a:cubicBezTo>
                    <a:pt x="4850" y="317"/>
                    <a:pt x="4856" y="318"/>
                    <a:pt x="4862" y="319"/>
                  </a:cubicBezTo>
                  <a:cubicBezTo>
                    <a:pt x="4893" y="325"/>
                    <a:pt x="4928" y="323"/>
                    <a:pt x="4960" y="325"/>
                  </a:cubicBezTo>
                  <a:cubicBezTo>
                    <a:pt x="5062" y="334"/>
                    <a:pt x="5078" y="320"/>
                    <a:pt x="5131" y="257"/>
                  </a:cubicBezTo>
                  <a:cubicBezTo>
                    <a:pt x="5141" y="246"/>
                    <a:pt x="5222" y="237"/>
                    <a:pt x="5222" y="227"/>
                  </a:cubicBezTo>
                  <a:cubicBezTo>
                    <a:pt x="5223" y="220"/>
                    <a:pt x="5207" y="175"/>
                    <a:pt x="5195" y="173"/>
                  </a:cubicBezTo>
                  <a:cubicBezTo>
                    <a:pt x="5185" y="171"/>
                    <a:pt x="5180" y="190"/>
                    <a:pt x="5171" y="188"/>
                  </a:cubicBezTo>
                  <a:cubicBezTo>
                    <a:pt x="5141" y="180"/>
                    <a:pt x="5137" y="146"/>
                    <a:pt x="5106" y="150"/>
                  </a:cubicBezTo>
                  <a:cubicBezTo>
                    <a:pt x="5102" y="150"/>
                    <a:pt x="5028" y="174"/>
                    <a:pt x="5031" y="165"/>
                  </a:cubicBezTo>
                  <a:cubicBezTo>
                    <a:pt x="5032" y="161"/>
                    <a:pt x="5040" y="164"/>
                    <a:pt x="5045" y="163"/>
                  </a:cubicBezTo>
                  <a:cubicBezTo>
                    <a:pt x="5062" y="161"/>
                    <a:pt x="5091" y="145"/>
                    <a:pt x="5075" y="131"/>
                  </a:cubicBezTo>
                  <a:cubicBezTo>
                    <a:pt x="5072" y="128"/>
                    <a:pt x="5067" y="127"/>
                    <a:pt x="5063" y="126"/>
                  </a:cubicBezTo>
                  <a:cubicBezTo>
                    <a:pt x="5056" y="126"/>
                    <a:pt x="5046" y="135"/>
                    <a:pt x="5043" y="129"/>
                  </a:cubicBezTo>
                  <a:cubicBezTo>
                    <a:pt x="5043" y="127"/>
                    <a:pt x="5074" y="110"/>
                    <a:pt x="5047" y="106"/>
                  </a:cubicBezTo>
                  <a:cubicBezTo>
                    <a:pt x="5011" y="101"/>
                    <a:pt x="5022" y="116"/>
                    <a:pt x="5001" y="134"/>
                  </a:cubicBezTo>
                  <a:cubicBezTo>
                    <a:pt x="4994" y="140"/>
                    <a:pt x="4971" y="152"/>
                    <a:pt x="4974" y="143"/>
                  </a:cubicBezTo>
                  <a:cubicBezTo>
                    <a:pt x="4977" y="135"/>
                    <a:pt x="5006" y="89"/>
                    <a:pt x="4971" y="97"/>
                  </a:cubicBezTo>
                  <a:cubicBezTo>
                    <a:pt x="4965" y="99"/>
                    <a:pt x="4905" y="140"/>
                    <a:pt x="4905" y="140"/>
                  </a:cubicBezTo>
                  <a:cubicBezTo>
                    <a:pt x="4899" y="135"/>
                    <a:pt x="4907" y="123"/>
                    <a:pt x="4911" y="116"/>
                  </a:cubicBezTo>
                  <a:cubicBezTo>
                    <a:pt x="4914" y="112"/>
                    <a:pt x="4911" y="114"/>
                    <a:pt x="4905" y="111"/>
                  </a:cubicBezTo>
                  <a:cubicBezTo>
                    <a:pt x="4905" y="111"/>
                    <a:pt x="4920" y="92"/>
                    <a:pt x="4920" y="92"/>
                  </a:cubicBezTo>
                  <a:cubicBezTo>
                    <a:pt x="4902" y="74"/>
                    <a:pt x="4861" y="62"/>
                    <a:pt x="4832" y="67"/>
                  </a:cubicBezTo>
                  <a:cubicBezTo>
                    <a:pt x="4807" y="73"/>
                    <a:pt x="4789" y="101"/>
                    <a:pt x="4779" y="125"/>
                  </a:cubicBezTo>
                  <a:cubicBezTo>
                    <a:pt x="4777" y="129"/>
                    <a:pt x="4775" y="133"/>
                    <a:pt x="4777" y="137"/>
                  </a:cubicBezTo>
                  <a:cubicBezTo>
                    <a:pt x="4781" y="142"/>
                    <a:pt x="4795" y="141"/>
                    <a:pt x="4793" y="147"/>
                  </a:cubicBezTo>
                  <a:cubicBezTo>
                    <a:pt x="4792" y="149"/>
                    <a:pt x="4752" y="166"/>
                    <a:pt x="4760" y="191"/>
                  </a:cubicBezTo>
                  <a:cubicBezTo>
                    <a:pt x="4762" y="196"/>
                    <a:pt x="4810" y="210"/>
                    <a:pt x="4784" y="223"/>
                  </a:cubicBezTo>
                  <a:cubicBezTo>
                    <a:pt x="4779" y="225"/>
                    <a:pt x="4777" y="213"/>
                    <a:pt x="4771" y="213"/>
                  </a:cubicBezTo>
                  <a:cubicBezTo>
                    <a:pt x="4716" y="208"/>
                    <a:pt x="4746" y="303"/>
                    <a:pt x="4746" y="326"/>
                  </a:cubicBezTo>
                  <a:cubicBezTo>
                    <a:pt x="4732" y="356"/>
                    <a:pt x="4732" y="356"/>
                    <a:pt x="4732" y="356"/>
                  </a:cubicBezTo>
                  <a:cubicBezTo>
                    <a:pt x="4728" y="360"/>
                    <a:pt x="4718" y="365"/>
                    <a:pt x="4713" y="365"/>
                  </a:cubicBezTo>
                  <a:cubicBezTo>
                    <a:pt x="4789" y="475"/>
                    <a:pt x="4921" y="432"/>
                    <a:pt x="4955" y="538"/>
                  </a:cubicBezTo>
                  <a:cubicBezTo>
                    <a:pt x="4968" y="579"/>
                    <a:pt x="4794" y="674"/>
                    <a:pt x="4924" y="709"/>
                  </a:cubicBezTo>
                  <a:cubicBezTo>
                    <a:pt x="4977" y="723"/>
                    <a:pt x="4956" y="618"/>
                    <a:pt x="4965" y="603"/>
                  </a:cubicBezTo>
                  <a:cubicBezTo>
                    <a:pt x="4985" y="570"/>
                    <a:pt x="5054" y="556"/>
                    <a:pt x="5082" y="529"/>
                  </a:cubicBezTo>
                  <a:cubicBezTo>
                    <a:pt x="5087" y="524"/>
                    <a:pt x="5090" y="518"/>
                    <a:pt x="5093" y="513"/>
                  </a:cubicBezTo>
                  <a:cubicBezTo>
                    <a:pt x="5098" y="506"/>
                    <a:pt x="5112" y="482"/>
                    <a:pt x="5096" y="474"/>
                  </a:cubicBezTo>
                  <a:cubicBezTo>
                    <a:pt x="5092" y="472"/>
                    <a:pt x="5080" y="472"/>
                    <a:pt x="5083" y="469"/>
                  </a:cubicBezTo>
                  <a:cubicBezTo>
                    <a:pt x="5110" y="449"/>
                    <a:pt x="5247" y="552"/>
                    <a:pt x="5233" y="453"/>
                  </a:cubicBezTo>
                  <a:close/>
                  <a:moveTo>
                    <a:pt x="4289" y="69"/>
                  </a:moveTo>
                  <a:cubicBezTo>
                    <a:pt x="4292" y="77"/>
                    <a:pt x="4264" y="68"/>
                    <a:pt x="4264" y="76"/>
                  </a:cubicBezTo>
                  <a:cubicBezTo>
                    <a:pt x="4288" y="98"/>
                    <a:pt x="4288" y="98"/>
                    <a:pt x="4288" y="98"/>
                  </a:cubicBezTo>
                  <a:cubicBezTo>
                    <a:pt x="4312" y="87"/>
                    <a:pt x="4378" y="78"/>
                    <a:pt x="4395" y="61"/>
                  </a:cubicBezTo>
                  <a:cubicBezTo>
                    <a:pt x="4419" y="37"/>
                    <a:pt x="4351" y="65"/>
                    <a:pt x="4350" y="64"/>
                  </a:cubicBezTo>
                  <a:cubicBezTo>
                    <a:pt x="4337" y="55"/>
                    <a:pt x="4365" y="25"/>
                    <a:pt x="4361" y="24"/>
                  </a:cubicBezTo>
                  <a:cubicBezTo>
                    <a:pt x="4361" y="24"/>
                    <a:pt x="4323" y="32"/>
                    <a:pt x="4323" y="32"/>
                  </a:cubicBezTo>
                  <a:cubicBezTo>
                    <a:pt x="4299" y="15"/>
                    <a:pt x="4356" y="8"/>
                    <a:pt x="4302" y="20"/>
                  </a:cubicBezTo>
                  <a:cubicBezTo>
                    <a:pt x="4296" y="21"/>
                    <a:pt x="4286" y="18"/>
                    <a:pt x="4283" y="24"/>
                  </a:cubicBezTo>
                  <a:cubicBezTo>
                    <a:pt x="4276" y="35"/>
                    <a:pt x="4325" y="45"/>
                    <a:pt x="4313" y="50"/>
                  </a:cubicBezTo>
                  <a:cubicBezTo>
                    <a:pt x="4309" y="52"/>
                    <a:pt x="4286" y="34"/>
                    <a:pt x="4257" y="48"/>
                  </a:cubicBezTo>
                  <a:cubicBezTo>
                    <a:pt x="4209" y="71"/>
                    <a:pt x="4285" y="59"/>
                    <a:pt x="4289" y="69"/>
                  </a:cubicBezTo>
                  <a:close/>
                  <a:moveTo>
                    <a:pt x="3670" y="223"/>
                  </a:moveTo>
                  <a:cubicBezTo>
                    <a:pt x="3707" y="241"/>
                    <a:pt x="3714" y="222"/>
                    <a:pt x="3691" y="274"/>
                  </a:cubicBezTo>
                  <a:cubicBezTo>
                    <a:pt x="3709" y="286"/>
                    <a:pt x="3701" y="266"/>
                    <a:pt x="3713" y="256"/>
                  </a:cubicBezTo>
                  <a:cubicBezTo>
                    <a:pt x="3730" y="242"/>
                    <a:pt x="3705" y="276"/>
                    <a:pt x="3725" y="273"/>
                  </a:cubicBezTo>
                  <a:cubicBezTo>
                    <a:pt x="3736" y="271"/>
                    <a:pt x="3741" y="254"/>
                    <a:pt x="3752" y="255"/>
                  </a:cubicBezTo>
                  <a:cubicBezTo>
                    <a:pt x="3758" y="255"/>
                    <a:pt x="3759" y="266"/>
                    <a:pt x="3764" y="266"/>
                  </a:cubicBezTo>
                  <a:cubicBezTo>
                    <a:pt x="3764" y="266"/>
                    <a:pt x="3778" y="243"/>
                    <a:pt x="3778" y="243"/>
                  </a:cubicBezTo>
                  <a:cubicBezTo>
                    <a:pt x="3787" y="241"/>
                    <a:pt x="3791" y="258"/>
                    <a:pt x="3801" y="259"/>
                  </a:cubicBezTo>
                  <a:cubicBezTo>
                    <a:pt x="3823" y="261"/>
                    <a:pt x="3909" y="172"/>
                    <a:pt x="3915" y="157"/>
                  </a:cubicBezTo>
                  <a:cubicBezTo>
                    <a:pt x="3917" y="153"/>
                    <a:pt x="3911" y="148"/>
                    <a:pt x="3907" y="146"/>
                  </a:cubicBezTo>
                  <a:cubicBezTo>
                    <a:pt x="3873" y="127"/>
                    <a:pt x="3902" y="159"/>
                    <a:pt x="3882" y="170"/>
                  </a:cubicBezTo>
                  <a:cubicBezTo>
                    <a:pt x="3874" y="174"/>
                    <a:pt x="3858" y="131"/>
                    <a:pt x="3845" y="160"/>
                  </a:cubicBezTo>
                  <a:cubicBezTo>
                    <a:pt x="3842" y="166"/>
                    <a:pt x="3880" y="204"/>
                    <a:pt x="3830" y="206"/>
                  </a:cubicBezTo>
                  <a:cubicBezTo>
                    <a:pt x="3821" y="207"/>
                    <a:pt x="3810" y="173"/>
                    <a:pt x="3801" y="173"/>
                  </a:cubicBezTo>
                  <a:cubicBezTo>
                    <a:pt x="3762" y="174"/>
                    <a:pt x="3815" y="211"/>
                    <a:pt x="3802" y="219"/>
                  </a:cubicBezTo>
                  <a:cubicBezTo>
                    <a:pt x="3770" y="240"/>
                    <a:pt x="3772" y="179"/>
                    <a:pt x="3753" y="192"/>
                  </a:cubicBezTo>
                  <a:cubicBezTo>
                    <a:pt x="3749" y="195"/>
                    <a:pt x="3753" y="205"/>
                    <a:pt x="3748" y="209"/>
                  </a:cubicBezTo>
                  <a:cubicBezTo>
                    <a:pt x="3744" y="212"/>
                    <a:pt x="3729" y="170"/>
                    <a:pt x="3728" y="204"/>
                  </a:cubicBezTo>
                  <a:cubicBezTo>
                    <a:pt x="3728" y="212"/>
                    <a:pt x="3745" y="224"/>
                    <a:pt x="3737" y="227"/>
                  </a:cubicBezTo>
                  <a:cubicBezTo>
                    <a:pt x="3737" y="227"/>
                    <a:pt x="3706" y="210"/>
                    <a:pt x="3706" y="210"/>
                  </a:cubicBezTo>
                  <a:cubicBezTo>
                    <a:pt x="3702" y="211"/>
                    <a:pt x="3710" y="220"/>
                    <a:pt x="3706" y="222"/>
                  </a:cubicBezTo>
                  <a:cubicBezTo>
                    <a:pt x="3702" y="225"/>
                    <a:pt x="3696" y="221"/>
                    <a:pt x="3691" y="220"/>
                  </a:cubicBezTo>
                  <a:cubicBezTo>
                    <a:pt x="3684" y="220"/>
                    <a:pt x="3663" y="220"/>
                    <a:pt x="3670" y="223"/>
                  </a:cubicBezTo>
                  <a:close/>
                  <a:moveTo>
                    <a:pt x="4028" y="215"/>
                  </a:moveTo>
                  <a:cubicBezTo>
                    <a:pt x="4022" y="179"/>
                    <a:pt x="3986" y="204"/>
                    <a:pt x="3973" y="189"/>
                  </a:cubicBezTo>
                  <a:cubicBezTo>
                    <a:pt x="3969" y="184"/>
                    <a:pt x="3978" y="177"/>
                    <a:pt x="3975" y="171"/>
                  </a:cubicBezTo>
                  <a:cubicBezTo>
                    <a:pt x="3973" y="168"/>
                    <a:pt x="3913" y="172"/>
                    <a:pt x="3965" y="252"/>
                  </a:cubicBezTo>
                  <a:cubicBezTo>
                    <a:pt x="3965" y="252"/>
                    <a:pt x="4032" y="239"/>
                    <a:pt x="4028" y="215"/>
                  </a:cubicBezTo>
                  <a:close/>
                  <a:moveTo>
                    <a:pt x="3901" y="221"/>
                  </a:moveTo>
                  <a:cubicBezTo>
                    <a:pt x="3901" y="221"/>
                    <a:pt x="3920" y="247"/>
                    <a:pt x="3916" y="246"/>
                  </a:cubicBezTo>
                  <a:cubicBezTo>
                    <a:pt x="3913" y="245"/>
                    <a:pt x="3909" y="242"/>
                    <a:pt x="3905" y="244"/>
                  </a:cubicBezTo>
                  <a:cubicBezTo>
                    <a:pt x="3860" y="261"/>
                    <a:pt x="3921" y="249"/>
                    <a:pt x="3883" y="273"/>
                  </a:cubicBezTo>
                  <a:cubicBezTo>
                    <a:pt x="3875" y="279"/>
                    <a:pt x="3878" y="254"/>
                    <a:pt x="3874" y="256"/>
                  </a:cubicBezTo>
                  <a:cubicBezTo>
                    <a:pt x="3863" y="267"/>
                    <a:pt x="3834" y="261"/>
                    <a:pt x="3821" y="281"/>
                  </a:cubicBezTo>
                  <a:cubicBezTo>
                    <a:pt x="3812" y="296"/>
                    <a:pt x="3835" y="321"/>
                    <a:pt x="3849" y="321"/>
                  </a:cubicBezTo>
                  <a:cubicBezTo>
                    <a:pt x="3859" y="297"/>
                    <a:pt x="3859" y="297"/>
                    <a:pt x="3859" y="297"/>
                  </a:cubicBezTo>
                  <a:cubicBezTo>
                    <a:pt x="3877" y="284"/>
                    <a:pt x="3831" y="327"/>
                    <a:pt x="3866" y="343"/>
                  </a:cubicBezTo>
                  <a:cubicBezTo>
                    <a:pt x="3866" y="343"/>
                    <a:pt x="3877" y="335"/>
                    <a:pt x="3883" y="331"/>
                  </a:cubicBezTo>
                  <a:cubicBezTo>
                    <a:pt x="3921" y="303"/>
                    <a:pt x="3954" y="297"/>
                    <a:pt x="3937" y="254"/>
                  </a:cubicBezTo>
                  <a:cubicBezTo>
                    <a:pt x="3935" y="250"/>
                    <a:pt x="3937" y="246"/>
                    <a:pt x="3937" y="242"/>
                  </a:cubicBezTo>
                  <a:cubicBezTo>
                    <a:pt x="3938" y="238"/>
                    <a:pt x="3940" y="234"/>
                    <a:pt x="3938" y="231"/>
                  </a:cubicBezTo>
                  <a:cubicBezTo>
                    <a:pt x="3937" y="228"/>
                    <a:pt x="3902" y="214"/>
                    <a:pt x="3901" y="221"/>
                  </a:cubicBezTo>
                  <a:close/>
                  <a:moveTo>
                    <a:pt x="3751" y="315"/>
                  </a:moveTo>
                  <a:cubicBezTo>
                    <a:pt x="3744" y="317"/>
                    <a:pt x="3729" y="318"/>
                    <a:pt x="3732" y="325"/>
                  </a:cubicBezTo>
                  <a:cubicBezTo>
                    <a:pt x="3745" y="355"/>
                    <a:pt x="3812" y="348"/>
                    <a:pt x="3838" y="350"/>
                  </a:cubicBezTo>
                  <a:cubicBezTo>
                    <a:pt x="3844" y="350"/>
                    <a:pt x="3852" y="352"/>
                    <a:pt x="3841" y="339"/>
                  </a:cubicBezTo>
                  <a:cubicBezTo>
                    <a:pt x="3821" y="315"/>
                    <a:pt x="3775" y="308"/>
                    <a:pt x="3751" y="315"/>
                  </a:cubicBezTo>
                  <a:close/>
                  <a:moveTo>
                    <a:pt x="3320" y="439"/>
                  </a:moveTo>
                  <a:cubicBezTo>
                    <a:pt x="3320" y="439"/>
                    <a:pt x="3349" y="423"/>
                    <a:pt x="3349" y="423"/>
                  </a:cubicBezTo>
                  <a:cubicBezTo>
                    <a:pt x="3351" y="416"/>
                    <a:pt x="3316" y="380"/>
                    <a:pt x="3314" y="380"/>
                  </a:cubicBezTo>
                  <a:cubicBezTo>
                    <a:pt x="3299" y="386"/>
                    <a:pt x="3314" y="418"/>
                    <a:pt x="3295" y="384"/>
                  </a:cubicBezTo>
                  <a:cubicBezTo>
                    <a:pt x="3290" y="375"/>
                    <a:pt x="3291" y="358"/>
                    <a:pt x="3280" y="357"/>
                  </a:cubicBezTo>
                  <a:cubicBezTo>
                    <a:pt x="3253" y="355"/>
                    <a:pt x="3295" y="432"/>
                    <a:pt x="3320" y="439"/>
                  </a:cubicBezTo>
                  <a:close/>
                  <a:moveTo>
                    <a:pt x="3021" y="617"/>
                  </a:moveTo>
                  <a:cubicBezTo>
                    <a:pt x="3051" y="614"/>
                    <a:pt x="3095" y="618"/>
                    <a:pt x="3123" y="607"/>
                  </a:cubicBezTo>
                  <a:cubicBezTo>
                    <a:pt x="3161" y="592"/>
                    <a:pt x="3112" y="593"/>
                    <a:pt x="3129" y="572"/>
                  </a:cubicBezTo>
                  <a:cubicBezTo>
                    <a:pt x="3143" y="554"/>
                    <a:pt x="3191" y="544"/>
                    <a:pt x="3169" y="518"/>
                  </a:cubicBezTo>
                  <a:cubicBezTo>
                    <a:pt x="3173" y="520"/>
                    <a:pt x="3176" y="523"/>
                    <a:pt x="3179" y="525"/>
                  </a:cubicBezTo>
                  <a:cubicBezTo>
                    <a:pt x="3196" y="522"/>
                    <a:pt x="3297" y="481"/>
                    <a:pt x="3286" y="456"/>
                  </a:cubicBezTo>
                  <a:cubicBezTo>
                    <a:pt x="3275" y="435"/>
                    <a:pt x="3276" y="467"/>
                    <a:pt x="3263" y="456"/>
                  </a:cubicBezTo>
                  <a:cubicBezTo>
                    <a:pt x="3258" y="452"/>
                    <a:pt x="3266" y="443"/>
                    <a:pt x="3263" y="438"/>
                  </a:cubicBezTo>
                  <a:cubicBezTo>
                    <a:pt x="3248" y="421"/>
                    <a:pt x="3239" y="461"/>
                    <a:pt x="3234" y="462"/>
                  </a:cubicBezTo>
                  <a:cubicBezTo>
                    <a:pt x="3211" y="465"/>
                    <a:pt x="3220" y="427"/>
                    <a:pt x="3220" y="426"/>
                  </a:cubicBezTo>
                  <a:cubicBezTo>
                    <a:pt x="3218" y="422"/>
                    <a:pt x="3210" y="428"/>
                    <a:pt x="3205" y="428"/>
                  </a:cubicBezTo>
                  <a:cubicBezTo>
                    <a:pt x="3203" y="429"/>
                    <a:pt x="3124" y="467"/>
                    <a:pt x="3116" y="478"/>
                  </a:cubicBezTo>
                  <a:cubicBezTo>
                    <a:pt x="3110" y="486"/>
                    <a:pt x="3115" y="492"/>
                    <a:pt x="3126" y="498"/>
                  </a:cubicBezTo>
                  <a:cubicBezTo>
                    <a:pt x="3120" y="496"/>
                    <a:pt x="3115" y="495"/>
                    <a:pt x="3113" y="495"/>
                  </a:cubicBezTo>
                  <a:cubicBezTo>
                    <a:pt x="3104" y="495"/>
                    <a:pt x="3141" y="553"/>
                    <a:pt x="3115" y="566"/>
                  </a:cubicBezTo>
                  <a:cubicBezTo>
                    <a:pt x="3102" y="572"/>
                    <a:pt x="3115" y="532"/>
                    <a:pt x="3104" y="524"/>
                  </a:cubicBezTo>
                  <a:cubicBezTo>
                    <a:pt x="3081" y="508"/>
                    <a:pt x="3081" y="545"/>
                    <a:pt x="3075" y="541"/>
                  </a:cubicBezTo>
                  <a:cubicBezTo>
                    <a:pt x="3067" y="537"/>
                    <a:pt x="3058" y="523"/>
                    <a:pt x="3052" y="529"/>
                  </a:cubicBezTo>
                  <a:cubicBezTo>
                    <a:pt x="3029" y="551"/>
                    <a:pt x="3076" y="557"/>
                    <a:pt x="3084" y="561"/>
                  </a:cubicBezTo>
                  <a:cubicBezTo>
                    <a:pt x="3099" y="569"/>
                    <a:pt x="3032" y="552"/>
                    <a:pt x="3032" y="570"/>
                  </a:cubicBezTo>
                  <a:cubicBezTo>
                    <a:pt x="3032" y="601"/>
                    <a:pt x="3051" y="565"/>
                    <a:pt x="3059" y="582"/>
                  </a:cubicBezTo>
                  <a:cubicBezTo>
                    <a:pt x="3065" y="595"/>
                    <a:pt x="3030" y="587"/>
                    <a:pt x="3016" y="584"/>
                  </a:cubicBezTo>
                  <a:cubicBezTo>
                    <a:pt x="2967" y="576"/>
                    <a:pt x="3001" y="605"/>
                    <a:pt x="3021" y="617"/>
                  </a:cubicBezTo>
                  <a:close/>
                  <a:moveTo>
                    <a:pt x="1099" y="2629"/>
                  </a:moveTo>
                  <a:cubicBezTo>
                    <a:pt x="1097" y="2616"/>
                    <a:pt x="1105" y="2596"/>
                    <a:pt x="1094" y="2589"/>
                  </a:cubicBezTo>
                  <a:cubicBezTo>
                    <a:pt x="1088" y="2585"/>
                    <a:pt x="1010" y="2614"/>
                    <a:pt x="1002" y="2619"/>
                  </a:cubicBezTo>
                  <a:cubicBezTo>
                    <a:pt x="998" y="2623"/>
                    <a:pt x="990" y="2629"/>
                    <a:pt x="993" y="2633"/>
                  </a:cubicBezTo>
                  <a:cubicBezTo>
                    <a:pt x="999" y="2643"/>
                    <a:pt x="1087" y="2632"/>
                    <a:pt x="1099" y="2629"/>
                  </a:cubicBezTo>
                  <a:close/>
                  <a:moveTo>
                    <a:pt x="1153" y="2702"/>
                  </a:moveTo>
                  <a:cubicBezTo>
                    <a:pt x="1165" y="2685"/>
                    <a:pt x="1126" y="2692"/>
                    <a:pt x="1118" y="2684"/>
                  </a:cubicBezTo>
                  <a:cubicBezTo>
                    <a:pt x="1115" y="2681"/>
                    <a:pt x="1119" y="2675"/>
                    <a:pt x="1120" y="2671"/>
                  </a:cubicBezTo>
                  <a:cubicBezTo>
                    <a:pt x="1120" y="2667"/>
                    <a:pt x="1125" y="2661"/>
                    <a:pt x="1122" y="2658"/>
                  </a:cubicBezTo>
                  <a:cubicBezTo>
                    <a:pt x="1116" y="2654"/>
                    <a:pt x="1059" y="2660"/>
                    <a:pt x="1053" y="2664"/>
                  </a:cubicBezTo>
                  <a:cubicBezTo>
                    <a:pt x="1046" y="2668"/>
                    <a:pt x="1070" y="2676"/>
                    <a:pt x="1067" y="2683"/>
                  </a:cubicBezTo>
                  <a:cubicBezTo>
                    <a:pt x="1067" y="2683"/>
                    <a:pt x="1029" y="2682"/>
                    <a:pt x="1029" y="2682"/>
                  </a:cubicBezTo>
                  <a:cubicBezTo>
                    <a:pt x="1011" y="2681"/>
                    <a:pt x="988" y="2687"/>
                    <a:pt x="976" y="2703"/>
                  </a:cubicBezTo>
                  <a:cubicBezTo>
                    <a:pt x="940" y="2748"/>
                    <a:pt x="1137" y="2705"/>
                    <a:pt x="1153" y="2702"/>
                  </a:cubicBezTo>
                  <a:close/>
                  <a:moveTo>
                    <a:pt x="950" y="2738"/>
                  </a:moveTo>
                  <a:cubicBezTo>
                    <a:pt x="950" y="2738"/>
                    <a:pt x="945" y="2711"/>
                    <a:pt x="935" y="2703"/>
                  </a:cubicBezTo>
                  <a:cubicBezTo>
                    <a:pt x="925" y="2696"/>
                    <a:pt x="893" y="2704"/>
                    <a:pt x="886" y="2713"/>
                  </a:cubicBezTo>
                  <a:cubicBezTo>
                    <a:pt x="859" y="2747"/>
                    <a:pt x="929" y="2756"/>
                    <a:pt x="950" y="2738"/>
                  </a:cubicBezTo>
                  <a:close/>
                  <a:moveTo>
                    <a:pt x="409" y="3081"/>
                  </a:moveTo>
                  <a:cubicBezTo>
                    <a:pt x="419" y="3081"/>
                    <a:pt x="441" y="3060"/>
                    <a:pt x="449" y="3055"/>
                  </a:cubicBezTo>
                  <a:cubicBezTo>
                    <a:pt x="429" y="2993"/>
                    <a:pt x="397" y="3033"/>
                    <a:pt x="403" y="3073"/>
                  </a:cubicBezTo>
                  <a:cubicBezTo>
                    <a:pt x="404" y="3077"/>
                    <a:pt x="406" y="3081"/>
                    <a:pt x="409" y="3081"/>
                  </a:cubicBezTo>
                  <a:close/>
                  <a:moveTo>
                    <a:pt x="229" y="3230"/>
                  </a:moveTo>
                  <a:cubicBezTo>
                    <a:pt x="229" y="3230"/>
                    <a:pt x="133" y="3192"/>
                    <a:pt x="141" y="3220"/>
                  </a:cubicBezTo>
                  <a:cubicBezTo>
                    <a:pt x="147" y="3238"/>
                    <a:pt x="201" y="3244"/>
                    <a:pt x="229" y="3230"/>
                  </a:cubicBezTo>
                  <a:close/>
                  <a:moveTo>
                    <a:pt x="138" y="3973"/>
                  </a:moveTo>
                  <a:cubicBezTo>
                    <a:pt x="113" y="3995"/>
                    <a:pt x="113" y="3990"/>
                    <a:pt x="116" y="4026"/>
                  </a:cubicBezTo>
                  <a:cubicBezTo>
                    <a:pt x="122" y="4097"/>
                    <a:pt x="187" y="4024"/>
                    <a:pt x="138" y="3973"/>
                  </a:cubicBezTo>
                  <a:close/>
                  <a:moveTo>
                    <a:pt x="34" y="4216"/>
                  </a:moveTo>
                  <a:cubicBezTo>
                    <a:pt x="33" y="4225"/>
                    <a:pt x="51" y="4233"/>
                    <a:pt x="45" y="4239"/>
                  </a:cubicBezTo>
                  <a:cubicBezTo>
                    <a:pt x="36" y="4247"/>
                    <a:pt x="28" y="4226"/>
                    <a:pt x="22" y="4241"/>
                  </a:cubicBezTo>
                  <a:cubicBezTo>
                    <a:pt x="0" y="4293"/>
                    <a:pt x="68" y="4324"/>
                    <a:pt x="47" y="4185"/>
                  </a:cubicBezTo>
                  <a:cubicBezTo>
                    <a:pt x="43" y="4195"/>
                    <a:pt x="34" y="4205"/>
                    <a:pt x="34" y="4216"/>
                  </a:cubicBezTo>
                  <a:close/>
                  <a:moveTo>
                    <a:pt x="1434" y="4867"/>
                  </a:moveTo>
                  <a:cubicBezTo>
                    <a:pt x="1424" y="4875"/>
                    <a:pt x="1381" y="4878"/>
                    <a:pt x="1373" y="4901"/>
                  </a:cubicBezTo>
                  <a:cubicBezTo>
                    <a:pt x="1372" y="4906"/>
                    <a:pt x="1377" y="4911"/>
                    <a:pt x="1379" y="4915"/>
                  </a:cubicBezTo>
                  <a:cubicBezTo>
                    <a:pt x="1388" y="4935"/>
                    <a:pt x="1491" y="4950"/>
                    <a:pt x="1455" y="4849"/>
                  </a:cubicBezTo>
                  <a:cubicBezTo>
                    <a:pt x="1420" y="4845"/>
                    <a:pt x="1461" y="4844"/>
                    <a:pt x="1434" y="486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 noEditPoints="1"/>
            </p:cNvSpPr>
            <p:nvPr/>
          </p:nvSpPr>
          <p:spPr bwMode="auto">
            <a:xfrm>
              <a:off x="3089275" y="1344613"/>
              <a:ext cx="646113" cy="1338263"/>
            </a:xfrm>
            <a:custGeom>
              <a:avLst/>
              <a:gdLst>
                <a:gd name="T0" fmla="*/ 280 w 2428"/>
                <a:gd name="T1" fmla="*/ 3043 h 5032"/>
                <a:gd name="T2" fmla="*/ 567 w 2428"/>
                <a:gd name="T3" fmla="*/ 3159 h 5032"/>
                <a:gd name="T4" fmla="*/ 611 w 2428"/>
                <a:gd name="T5" fmla="*/ 2948 h 5032"/>
                <a:gd name="T6" fmla="*/ 119 w 2428"/>
                <a:gd name="T7" fmla="*/ 2904 h 5032"/>
                <a:gd name="T8" fmla="*/ 1402 w 2428"/>
                <a:gd name="T9" fmla="*/ 69 h 5032"/>
                <a:gd name="T10" fmla="*/ 1318 w 2428"/>
                <a:gd name="T11" fmla="*/ 66 h 5032"/>
                <a:gd name="T12" fmla="*/ 1392 w 2428"/>
                <a:gd name="T13" fmla="*/ 107 h 5032"/>
                <a:gd name="T14" fmla="*/ 1271 w 2428"/>
                <a:gd name="T15" fmla="*/ 309 h 5032"/>
                <a:gd name="T16" fmla="*/ 2004 w 2428"/>
                <a:gd name="T17" fmla="*/ 4637 h 5032"/>
                <a:gd name="T18" fmla="*/ 1782 w 2428"/>
                <a:gd name="T19" fmla="*/ 4791 h 5032"/>
                <a:gd name="T20" fmla="*/ 1815 w 2428"/>
                <a:gd name="T21" fmla="*/ 4997 h 5032"/>
                <a:gd name="T22" fmla="*/ 1266 w 2428"/>
                <a:gd name="T23" fmla="*/ 4917 h 5032"/>
                <a:gd name="T24" fmla="*/ 1038 w 2428"/>
                <a:gd name="T25" fmla="*/ 4940 h 5032"/>
                <a:gd name="T26" fmla="*/ 620 w 2428"/>
                <a:gd name="T27" fmla="*/ 4906 h 5032"/>
                <a:gd name="T28" fmla="*/ 220 w 2428"/>
                <a:gd name="T29" fmla="*/ 4862 h 5032"/>
                <a:gd name="T30" fmla="*/ 246 w 2428"/>
                <a:gd name="T31" fmla="*/ 4724 h 5032"/>
                <a:gd name="T32" fmla="*/ 1060 w 2428"/>
                <a:gd name="T33" fmla="*/ 4426 h 5032"/>
                <a:gd name="T34" fmla="*/ 570 w 2428"/>
                <a:gd name="T35" fmla="*/ 4330 h 5032"/>
                <a:gd name="T36" fmla="*/ 389 w 2428"/>
                <a:gd name="T37" fmla="*/ 4193 h 5032"/>
                <a:gd name="T38" fmla="*/ 727 w 2428"/>
                <a:gd name="T39" fmla="*/ 3972 h 5032"/>
                <a:gd name="T40" fmla="*/ 881 w 2428"/>
                <a:gd name="T41" fmla="*/ 3701 h 5032"/>
                <a:gd name="T42" fmla="*/ 1190 w 2428"/>
                <a:gd name="T43" fmla="*/ 3534 h 5032"/>
                <a:gd name="T44" fmla="*/ 1112 w 2428"/>
                <a:gd name="T45" fmla="*/ 3330 h 5032"/>
                <a:gd name="T46" fmla="*/ 1152 w 2428"/>
                <a:gd name="T47" fmla="*/ 3069 h 5032"/>
                <a:gd name="T48" fmla="*/ 841 w 2428"/>
                <a:gd name="T49" fmla="*/ 3023 h 5032"/>
                <a:gd name="T50" fmla="*/ 943 w 2428"/>
                <a:gd name="T51" fmla="*/ 2717 h 5032"/>
                <a:gd name="T52" fmla="*/ 895 w 2428"/>
                <a:gd name="T53" fmla="*/ 2565 h 5032"/>
                <a:gd name="T54" fmla="*/ 745 w 2428"/>
                <a:gd name="T55" fmla="*/ 2764 h 5032"/>
                <a:gd name="T56" fmla="*/ 847 w 2428"/>
                <a:gd name="T57" fmla="*/ 2441 h 5032"/>
                <a:gd name="T58" fmla="*/ 1021 w 2428"/>
                <a:gd name="T59" fmla="*/ 2239 h 5032"/>
                <a:gd name="T60" fmla="*/ 905 w 2428"/>
                <a:gd name="T61" fmla="*/ 2179 h 5032"/>
                <a:gd name="T62" fmla="*/ 955 w 2428"/>
                <a:gd name="T63" fmla="*/ 2052 h 5032"/>
                <a:gd name="T64" fmla="*/ 990 w 2428"/>
                <a:gd name="T65" fmla="*/ 1935 h 5032"/>
                <a:gd name="T66" fmla="*/ 1156 w 2428"/>
                <a:gd name="T67" fmla="*/ 1847 h 5032"/>
                <a:gd name="T68" fmla="*/ 1216 w 2428"/>
                <a:gd name="T69" fmla="*/ 1624 h 5032"/>
                <a:gd name="T70" fmla="*/ 1375 w 2428"/>
                <a:gd name="T71" fmla="*/ 1641 h 5032"/>
                <a:gd name="T72" fmla="*/ 1673 w 2428"/>
                <a:gd name="T73" fmla="*/ 1751 h 5032"/>
                <a:gd name="T74" fmla="*/ 1380 w 2428"/>
                <a:gd name="T75" fmla="*/ 1981 h 5032"/>
                <a:gd name="T76" fmla="*/ 1836 w 2428"/>
                <a:gd name="T77" fmla="*/ 2122 h 5032"/>
                <a:gd name="T78" fmla="*/ 1515 w 2428"/>
                <a:gd name="T79" fmla="*/ 2637 h 5032"/>
                <a:gd name="T80" fmla="*/ 1672 w 2428"/>
                <a:gd name="T81" fmla="*/ 2962 h 5032"/>
                <a:gd name="T82" fmla="*/ 1867 w 2428"/>
                <a:gd name="T83" fmla="*/ 3848 h 5032"/>
                <a:gd name="T84" fmla="*/ 1807 w 2428"/>
                <a:gd name="T85" fmla="*/ 4154 h 5032"/>
                <a:gd name="T86" fmla="*/ 1380 w 2428"/>
                <a:gd name="T87" fmla="*/ 2542 h 5032"/>
                <a:gd name="T88" fmla="*/ 1012 w 2428"/>
                <a:gd name="T89" fmla="*/ 1986 h 5032"/>
                <a:gd name="T90" fmla="*/ 2388 w 2428"/>
                <a:gd name="T91" fmla="*/ 1018 h 5032"/>
                <a:gd name="T92" fmla="*/ 2324 w 2428"/>
                <a:gd name="T93" fmla="*/ 1090 h 5032"/>
                <a:gd name="T94" fmla="*/ 2272 w 2428"/>
                <a:gd name="T95" fmla="*/ 1201 h 5032"/>
                <a:gd name="T96" fmla="*/ 2237 w 2428"/>
                <a:gd name="T97" fmla="*/ 1150 h 5032"/>
                <a:gd name="T98" fmla="*/ 2245 w 2428"/>
                <a:gd name="T99" fmla="*/ 1118 h 5032"/>
                <a:gd name="T100" fmla="*/ 2263 w 2428"/>
                <a:gd name="T101" fmla="*/ 1081 h 5032"/>
                <a:gd name="T102" fmla="*/ 1696 w 2428"/>
                <a:gd name="T103" fmla="*/ 1554 h 5032"/>
                <a:gd name="T104" fmla="*/ 1669 w 2428"/>
                <a:gd name="T105" fmla="*/ 1525 h 5032"/>
                <a:gd name="T106" fmla="*/ 874 w 2428"/>
                <a:gd name="T107" fmla="*/ 1688 h 5032"/>
                <a:gd name="T108" fmla="*/ 843 w 2428"/>
                <a:gd name="T109" fmla="*/ 1542 h 5032"/>
                <a:gd name="T110" fmla="*/ 702 w 2428"/>
                <a:gd name="T111" fmla="*/ 1693 h 5032"/>
                <a:gd name="T112" fmla="*/ 621 w 2428"/>
                <a:gd name="T113" fmla="*/ 1852 h 5032"/>
                <a:gd name="T114" fmla="*/ 636 w 2428"/>
                <a:gd name="T115" fmla="*/ 2225 h 5032"/>
                <a:gd name="T116" fmla="*/ 765 w 2428"/>
                <a:gd name="T117" fmla="*/ 2318 h 5032"/>
                <a:gd name="T118" fmla="*/ 611 w 2428"/>
                <a:gd name="T119" fmla="*/ 2563 h 5032"/>
                <a:gd name="T120" fmla="*/ 611 w 2428"/>
                <a:gd name="T121" fmla="*/ 2563 h 5032"/>
                <a:gd name="T122" fmla="*/ 779 w 2428"/>
                <a:gd name="T123" fmla="*/ 3304 h 5032"/>
                <a:gd name="T124" fmla="*/ 1159 w 2428"/>
                <a:gd name="T125" fmla="*/ 4933 h 5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8" h="5032">
                  <a:moveTo>
                    <a:pt x="416" y="3232"/>
                  </a:moveTo>
                  <a:cubicBezTo>
                    <a:pt x="417" y="3233"/>
                    <a:pt x="416" y="3234"/>
                    <a:pt x="416" y="3235"/>
                  </a:cubicBezTo>
                  <a:cubicBezTo>
                    <a:pt x="412" y="3226"/>
                    <a:pt x="412" y="3226"/>
                    <a:pt x="412" y="3226"/>
                  </a:cubicBezTo>
                  <a:cubicBezTo>
                    <a:pt x="414" y="3227"/>
                    <a:pt x="415" y="3229"/>
                    <a:pt x="416" y="3232"/>
                  </a:cubicBezTo>
                  <a:close/>
                  <a:moveTo>
                    <a:pt x="166" y="2677"/>
                  </a:moveTo>
                  <a:cubicBezTo>
                    <a:pt x="166" y="2677"/>
                    <a:pt x="167" y="2676"/>
                    <a:pt x="168" y="2674"/>
                  </a:cubicBezTo>
                  <a:cubicBezTo>
                    <a:pt x="167" y="2676"/>
                    <a:pt x="166" y="2677"/>
                    <a:pt x="166" y="2677"/>
                  </a:cubicBezTo>
                  <a:close/>
                  <a:moveTo>
                    <a:pt x="219" y="3091"/>
                  </a:moveTo>
                  <a:cubicBezTo>
                    <a:pt x="224" y="3082"/>
                    <a:pt x="208" y="3069"/>
                    <a:pt x="212" y="3059"/>
                  </a:cubicBezTo>
                  <a:cubicBezTo>
                    <a:pt x="214" y="3055"/>
                    <a:pt x="267" y="3028"/>
                    <a:pt x="271" y="3029"/>
                  </a:cubicBezTo>
                  <a:cubicBezTo>
                    <a:pt x="276" y="3030"/>
                    <a:pt x="277" y="3038"/>
                    <a:pt x="280" y="3043"/>
                  </a:cubicBezTo>
                  <a:cubicBezTo>
                    <a:pt x="296" y="3069"/>
                    <a:pt x="282" y="3108"/>
                    <a:pt x="297" y="3132"/>
                  </a:cubicBezTo>
                  <a:cubicBezTo>
                    <a:pt x="306" y="3147"/>
                    <a:pt x="334" y="3140"/>
                    <a:pt x="329" y="3165"/>
                  </a:cubicBezTo>
                  <a:cubicBezTo>
                    <a:pt x="329" y="3166"/>
                    <a:pt x="312" y="3189"/>
                    <a:pt x="312" y="3189"/>
                  </a:cubicBezTo>
                  <a:cubicBezTo>
                    <a:pt x="312" y="3189"/>
                    <a:pt x="313" y="3211"/>
                    <a:pt x="313" y="3211"/>
                  </a:cubicBezTo>
                  <a:cubicBezTo>
                    <a:pt x="351" y="3240"/>
                    <a:pt x="382" y="3196"/>
                    <a:pt x="405" y="3213"/>
                  </a:cubicBezTo>
                  <a:cubicBezTo>
                    <a:pt x="410" y="3223"/>
                    <a:pt x="410" y="3223"/>
                    <a:pt x="410" y="3223"/>
                  </a:cubicBezTo>
                  <a:cubicBezTo>
                    <a:pt x="440" y="3236"/>
                    <a:pt x="449" y="3273"/>
                    <a:pt x="491" y="3242"/>
                  </a:cubicBezTo>
                  <a:cubicBezTo>
                    <a:pt x="505" y="3232"/>
                    <a:pt x="504" y="3209"/>
                    <a:pt x="515" y="3199"/>
                  </a:cubicBezTo>
                  <a:cubicBezTo>
                    <a:pt x="543" y="3172"/>
                    <a:pt x="581" y="3235"/>
                    <a:pt x="606" y="3186"/>
                  </a:cubicBezTo>
                  <a:cubicBezTo>
                    <a:pt x="608" y="3183"/>
                    <a:pt x="606" y="3158"/>
                    <a:pt x="603" y="3156"/>
                  </a:cubicBezTo>
                  <a:cubicBezTo>
                    <a:pt x="603" y="3156"/>
                    <a:pt x="567" y="3159"/>
                    <a:pt x="567" y="3159"/>
                  </a:cubicBezTo>
                  <a:cubicBezTo>
                    <a:pt x="563" y="3148"/>
                    <a:pt x="589" y="3148"/>
                    <a:pt x="596" y="3139"/>
                  </a:cubicBezTo>
                  <a:cubicBezTo>
                    <a:pt x="616" y="3111"/>
                    <a:pt x="580" y="3093"/>
                    <a:pt x="607" y="3078"/>
                  </a:cubicBezTo>
                  <a:cubicBezTo>
                    <a:pt x="612" y="3075"/>
                    <a:pt x="613" y="3087"/>
                    <a:pt x="616" y="3091"/>
                  </a:cubicBezTo>
                  <a:cubicBezTo>
                    <a:pt x="627" y="3109"/>
                    <a:pt x="599" y="3202"/>
                    <a:pt x="626" y="3178"/>
                  </a:cubicBezTo>
                  <a:cubicBezTo>
                    <a:pt x="644" y="3163"/>
                    <a:pt x="668" y="3061"/>
                    <a:pt x="646" y="3039"/>
                  </a:cubicBezTo>
                  <a:cubicBezTo>
                    <a:pt x="613" y="3006"/>
                    <a:pt x="581" y="3054"/>
                    <a:pt x="557" y="3046"/>
                  </a:cubicBezTo>
                  <a:cubicBezTo>
                    <a:pt x="552" y="3045"/>
                    <a:pt x="556" y="3036"/>
                    <a:pt x="557" y="3032"/>
                  </a:cubicBezTo>
                  <a:cubicBezTo>
                    <a:pt x="574" y="2992"/>
                    <a:pt x="623" y="3031"/>
                    <a:pt x="634" y="2985"/>
                  </a:cubicBezTo>
                  <a:cubicBezTo>
                    <a:pt x="636" y="2976"/>
                    <a:pt x="633" y="2953"/>
                    <a:pt x="617" y="2957"/>
                  </a:cubicBezTo>
                  <a:cubicBezTo>
                    <a:pt x="612" y="2959"/>
                    <a:pt x="608" y="2972"/>
                    <a:pt x="605" y="2968"/>
                  </a:cubicBezTo>
                  <a:cubicBezTo>
                    <a:pt x="601" y="2962"/>
                    <a:pt x="611" y="2955"/>
                    <a:pt x="611" y="2948"/>
                  </a:cubicBezTo>
                  <a:cubicBezTo>
                    <a:pt x="614" y="2922"/>
                    <a:pt x="590" y="2907"/>
                    <a:pt x="584" y="2888"/>
                  </a:cubicBezTo>
                  <a:cubicBezTo>
                    <a:pt x="584" y="2888"/>
                    <a:pt x="604" y="2806"/>
                    <a:pt x="591" y="2789"/>
                  </a:cubicBezTo>
                  <a:cubicBezTo>
                    <a:pt x="584" y="2779"/>
                    <a:pt x="567" y="2790"/>
                    <a:pt x="559" y="2785"/>
                  </a:cubicBezTo>
                  <a:cubicBezTo>
                    <a:pt x="454" y="2733"/>
                    <a:pt x="553" y="2767"/>
                    <a:pt x="435" y="2758"/>
                  </a:cubicBezTo>
                  <a:cubicBezTo>
                    <a:pt x="426" y="2757"/>
                    <a:pt x="391" y="2733"/>
                    <a:pt x="387" y="2734"/>
                  </a:cubicBezTo>
                  <a:cubicBezTo>
                    <a:pt x="374" y="2739"/>
                    <a:pt x="319" y="2845"/>
                    <a:pt x="316" y="2770"/>
                  </a:cubicBezTo>
                  <a:cubicBezTo>
                    <a:pt x="316" y="2767"/>
                    <a:pt x="317" y="2765"/>
                    <a:pt x="317" y="2762"/>
                  </a:cubicBezTo>
                  <a:cubicBezTo>
                    <a:pt x="304" y="2763"/>
                    <a:pt x="304" y="2763"/>
                    <a:pt x="304" y="2763"/>
                  </a:cubicBezTo>
                  <a:cubicBezTo>
                    <a:pt x="239" y="2756"/>
                    <a:pt x="241" y="2838"/>
                    <a:pt x="191" y="2861"/>
                  </a:cubicBezTo>
                  <a:cubicBezTo>
                    <a:pt x="160" y="2876"/>
                    <a:pt x="142" y="2841"/>
                    <a:pt x="125" y="2838"/>
                  </a:cubicBezTo>
                  <a:cubicBezTo>
                    <a:pt x="81" y="2831"/>
                    <a:pt x="137" y="2888"/>
                    <a:pt x="119" y="2904"/>
                  </a:cubicBezTo>
                  <a:cubicBezTo>
                    <a:pt x="102" y="2918"/>
                    <a:pt x="17" y="2901"/>
                    <a:pt x="8" y="2920"/>
                  </a:cubicBezTo>
                  <a:cubicBezTo>
                    <a:pt x="0" y="2934"/>
                    <a:pt x="71" y="3051"/>
                    <a:pt x="87" y="3066"/>
                  </a:cubicBezTo>
                  <a:cubicBezTo>
                    <a:pt x="112" y="3089"/>
                    <a:pt x="190" y="3138"/>
                    <a:pt x="219" y="3091"/>
                  </a:cubicBezTo>
                  <a:close/>
                  <a:moveTo>
                    <a:pt x="1412" y="93"/>
                  </a:moveTo>
                  <a:cubicBezTo>
                    <a:pt x="1413" y="90"/>
                    <a:pt x="1412" y="86"/>
                    <a:pt x="1412" y="83"/>
                  </a:cubicBezTo>
                  <a:cubicBezTo>
                    <a:pt x="1412" y="79"/>
                    <a:pt x="1408" y="71"/>
                    <a:pt x="1412" y="72"/>
                  </a:cubicBezTo>
                  <a:cubicBezTo>
                    <a:pt x="1413" y="73"/>
                    <a:pt x="1442" y="121"/>
                    <a:pt x="1425" y="81"/>
                  </a:cubicBezTo>
                  <a:cubicBezTo>
                    <a:pt x="1413" y="51"/>
                    <a:pt x="1428" y="81"/>
                    <a:pt x="1438" y="81"/>
                  </a:cubicBezTo>
                  <a:cubicBezTo>
                    <a:pt x="1443" y="82"/>
                    <a:pt x="1437" y="71"/>
                    <a:pt x="1434" y="66"/>
                  </a:cubicBezTo>
                  <a:cubicBezTo>
                    <a:pt x="1426" y="54"/>
                    <a:pt x="1427" y="44"/>
                    <a:pt x="1427" y="29"/>
                  </a:cubicBezTo>
                  <a:cubicBezTo>
                    <a:pt x="1422" y="40"/>
                    <a:pt x="1404" y="62"/>
                    <a:pt x="1402" y="69"/>
                  </a:cubicBezTo>
                  <a:cubicBezTo>
                    <a:pt x="1399" y="77"/>
                    <a:pt x="1409" y="102"/>
                    <a:pt x="1412" y="93"/>
                  </a:cubicBezTo>
                  <a:close/>
                  <a:moveTo>
                    <a:pt x="1270" y="58"/>
                  </a:moveTo>
                  <a:cubicBezTo>
                    <a:pt x="1270" y="58"/>
                    <a:pt x="1270" y="58"/>
                    <a:pt x="1270" y="58"/>
                  </a:cubicBezTo>
                  <a:cubicBezTo>
                    <a:pt x="1278" y="68"/>
                    <a:pt x="1296" y="83"/>
                    <a:pt x="1299" y="89"/>
                  </a:cubicBezTo>
                  <a:cubicBezTo>
                    <a:pt x="1306" y="100"/>
                    <a:pt x="1320" y="172"/>
                    <a:pt x="1337" y="172"/>
                  </a:cubicBezTo>
                  <a:cubicBezTo>
                    <a:pt x="1340" y="172"/>
                    <a:pt x="1350" y="136"/>
                    <a:pt x="1350" y="135"/>
                  </a:cubicBezTo>
                  <a:cubicBezTo>
                    <a:pt x="1326" y="119"/>
                    <a:pt x="1326" y="119"/>
                    <a:pt x="1326" y="119"/>
                  </a:cubicBezTo>
                  <a:cubicBezTo>
                    <a:pt x="1327" y="114"/>
                    <a:pt x="1338" y="122"/>
                    <a:pt x="1341" y="118"/>
                  </a:cubicBezTo>
                  <a:cubicBezTo>
                    <a:pt x="1355" y="100"/>
                    <a:pt x="1323" y="101"/>
                    <a:pt x="1322" y="97"/>
                  </a:cubicBezTo>
                  <a:cubicBezTo>
                    <a:pt x="1321" y="92"/>
                    <a:pt x="1336" y="94"/>
                    <a:pt x="1336" y="88"/>
                  </a:cubicBezTo>
                  <a:cubicBezTo>
                    <a:pt x="1337" y="79"/>
                    <a:pt x="1325" y="74"/>
                    <a:pt x="1318" y="66"/>
                  </a:cubicBezTo>
                  <a:cubicBezTo>
                    <a:pt x="1321" y="60"/>
                    <a:pt x="1317" y="49"/>
                    <a:pt x="1312" y="37"/>
                  </a:cubicBezTo>
                  <a:cubicBezTo>
                    <a:pt x="1312" y="26"/>
                    <a:pt x="1311" y="16"/>
                    <a:pt x="1296" y="4"/>
                  </a:cubicBezTo>
                  <a:cubicBezTo>
                    <a:pt x="1284" y="0"/>
                    <a:pt x="1284" y="7"/>
                    <a:pt x="1284" y="18"/>
                  </a:cubicBezTo>
                  <a:cubicBezTo>
                    <a:pt x="1284" y="35"/>
                    <a:pt x="1269" y="35"/>
                    <a:pt x="1265" y="49"/>
                  </a:cubicBezTo>
                  <a:cubicBezTo>
                    <a:pt x="1265" y="51"/>
                    <a:pt x="1267" y="54"/>
                    <a:pt x="1270" y="58"/>
                  </a:cubicBezTo>
                  <a:cubicBezTo>
                    <a:pt x="1270" y="58"/>
                    <a:pt x="1270" y="58"/>
                    <a:pt x="1270" y="58"/>
                  </a:cubicBezTo>
                  <a:close/>
                  <a:moveTo>
                    <a:pt x="1352" y="107"/>
                  </a:moveTo>
                  <a:cubicBezTo>
                    <a:pt x="1372" y="109"/>
                    <a:pt x="1336" y="48"/>
                    <a:pt x="1363" y="76"/>
                  </a:cubicBezTo>
                  <a:cubicBezTo>
                    <a:pt x="1369" y="84"/>
                    <a:pt x="1359" y="132"/>
                    <a:pt x="1362" y="132"/>
                  </a:cubicBezTo>
                  <a:cubicBezTo>
                    <a:pt x="1392" y="125"/>
                    <a:pt x="1366" y="103"/>
                    <a:pt x="1375" y="94"/>
                  </a:cubicBezTo>
                  <a:cubicBezTo>
                    <a:pt x="1380" y="89"/>
                    <a:pt x="1395" y="114"/>
                    <a:pt x="1392" y="107"/>
                  </a:cubicBezTo>
                  <a:cubicBezTo>
                    <a:pt x="1392" y="107"/>
                    <a:pt x="1369" y="79"/>
                    <a:pt x="1369" y="79"/>
                  </a:cubicBezTo>
                  <a:cubicBezTo>
                    <a:pt x="1365" y="64"/>
                    <a:pt x="1399" y="95"/>
                    <a:pt x="1394" y="80"/>
                  </a:cubicBezTo>
                  <a:cubicBezTo>
                    <a:pt x="1389" y="63"/>
                    <a:pt x="1349" y="28"/>
                    <a:pt x="1346" y="29"/>
                  </a:cubicBezTo>
                  <a:cubicBezTo>
                    <a:pt x="1340" y="31"/>
                    <a:pt x="1342" y="49"/>
                    <a:pt x="1336" y="46"/>
                  </a:cubicBezTo>
                  <a:cubicBezTo>
                    <a:pt x="1326" y="43"/>
                    <a:pt x="1344" y="24"/>
                    <a:pt x="1353" y="18"/>
                  </a:cubicBezTo>
                  <a:cubicBezTo>
                    <a:pt x="1344" y="9"/>
                    <a:pt x="1312" y="8"/>
                    <a:pt x="1312" y="10"/>
                  </a:cubicBezTo>
                  <a:cubicBezTo>
                    <a:pt x="1314" y="45"/>
                    <a:pt x="1330" y="66"/>
                    <a:pt x="1345" y="95"/>
                  </a:cubicBezTo>
                  <a:cubicBezTo>
                    <a:pt x="1347" y="99"/>
                    <a:pt x="1347" y="107"/>
                    <a:pt x="1352" y="107"/>
                  </a:cubicBezTo>
                  <a:close/>
                  <a:moveTo>
                    <a:pt x="1267" y="366"/>
                  </a:moveTo>
                  <a:cubicBezTo>
                    <a:pt x="1285" y="379"/>
                    <a:pt x="1289" y="343"/>
                    <a:pt x="1286" y="329"/>
                  </a:cubicBezTo>
                  <a:cubicBezTo>
                    <a:pt x="1285" y="321"/>
                    <a:pt x="1265" y="315"/>
                    <a:pt x="1271" y="309"/>
                  </a:cubicBezTo>
                  <a:cubicBezTo>
                    <a:pt x="1275" y="305"/>
                    <a:pt x="1283" y="309"/>
                    <a:pt x="1290" y="309"/>
                  </a:cubicBezTo>
                  <a:cubicBezTo>
                    <a:pt x="1244" y="223"/>
                    <a:pt x="1230" y="340"/>
                    <a:pt x="1267" y="366"/>
                  </a:cubicBezTo>
                  <a:close/>
                  <a:moveTo>
                    <a:pt x="2182" y="4309"/>
                  </a:moveTo>
                  <a:cubicBezTo>
                    <a:pt x="2203" y="4404"/>
                    <a:pt x="2164" y="4422"/>
                    <a:pt x="2126" y="4495"/>
                  </a:cubicBezTo>
                  <a:cubicBezTo>
                    <a:pt x="2120" y="4507"/>
                    <a:pt x="2114" y="4562"/>
                    <a:pt x="2096" y="4566"/>
                  </a:cubicBezTo>
                  <a:cubicBezTo>
                    <a:pt x="2085" y="4568"/>
                    <a:pt x="2073" y="4568"/>
                    <a:pt x="2063" y="4573"/>
                  </a:cubicBezTo>
                  <a:cubicBezTo>
                    <a:pt x="2055" y="4577"/>
                    <a:pt x="2027" y="4613"/>
                    <a:pt x="2018" y="4612"/>
                  </a:cubicBezTo>
                  <a:cubicBezTo>
                    <a:pt x="2013" y="4611"/>
                    <a:pt x="2016" y="4599"/>
                    <a:pt x="2011" y="4596"/>
                  </a:cubicBezTo>
                  <a:cubicBezTo>
                    <a:pt x="2005" y="4593"/>
                    <a:pt x="2008" y="4593"/>
                    <a:pt x="2007" y="4602"/>
                  </a:cubicBezTo>
                  <a:cubicBezTo>
                    <a:pt x="2007" y="4603"/>
                    <a:pt x="1978" y="4631"/>
                    <a:pt x="1978" y="4631"/>
                  </a:cubicBezTo>
                  <a:cubicBezTo>
                    <a:pt x="1977" y="4644"/>
                    <a:pt x="2002" y="4616"/>
                    <a:pt x="2004" y="4637"/>
                  </a:cubicBezTo>
                  <a:cubicBezTo>
                    <a:pt x="2004" y="4640"/>
                    <a:pt x="2000" y="4641"/>
                    <a:pt x="1998" y="4643"/>
                  </a:cubicBezTo>
                  <a:cubicBezTo>
                    <a:pt x="1938" y="4685"/>
                    <a:pt x="1884" y="4625"/>
                    <a:pt x="1842" y="4655"/>
                  </a:cubicBezTo>
                  <a:cubicBezTo>
                    <a:pt x="1839" y="4658"/>
                    <a:pt x="1847" y="4661"/>
                    <a:pt x="1849" y="4664"/>
                  </a:cubicBezTo>
                  <a:cubicBezTo>
                    <a:pt x="1861" y="4680"/>
                    <a:pt x="1893" y="4646"/>
                    <a:pt x="1902" y="4670"/>
                  </a:cubicBezTo>
                  <a:cubicBezTo>
                    <a:pt x="1905" y="4679"/>
                    <a:pt x="1899" y="4707"/>
                    <a:pt x="1888" y="4709"/>
                  </a:cubicBezTo>
                  <a:cubicBezTo>
                    <a:pt x="1878" y="4711"/>
                    <a:pt x="1853" y="4693"/>
                    <a:pt x="1858" y="4702"/>
                  </a:cubicBezTo>
                  <a:cubicBezTo>
                    <a:pt x="1863" y="4711"/>
                    <a:pt x="1878" y="4720"/>
                    <a:pt x="1874" y="4730"/>
                  </a:cubicBezTo>
                  <a:cubicBezTo>
                    <a:pt x="1871" y="4735"/>
                    <a:pt x="1726" y="4739"/>
                    <a:pt x="1729" y="4749"/>
                  </a:cubicBezTo>
                  <a:cubicBezTo>
                    <a:pt x="1731" y="4754"/>
                    <a:pt x="1816" y="4734"/>
                    <a:pt x="1819" y="4771"/>
                  </a:cubicBezTo>
                  <a:cubicBezTo>
                    <a:pt x="1819" y="4783"/>
                    <a:pt x="1773" y="4769"/>
                    <a:pt x="1768" y="4773"/>
                  </a:cubicBezTo>
                  <a:cubicBezTo>
                    <a:pt x="1763" y="4778"/>
                    <a:pt x="1776" y="4787"/>
                    <a:pt x="1782" y="4791"/>
                  </a:cubicBezTo>
                  <a:cubicBezTo>
                    <a:pt x="1805" y="4808"/>
                    <a:pt x="1843" y="4752"/>
                    <a:pt x="1862" y="4807"/>
                  </a:cubicBezTo>
                  <a:cubicBezTo>
                    <a:pt x="1863" y="4811"/>
                    <a:pt x="1823" y="4797"/>
                    <a:pt x="1827" y="4809"/>
                  </a:cubicBezTo>
                  <a:cubicBezTo>
                    <a:pt x="1840" y="4846"/>
                    <a:pt x="1928" y="4827"/>
                    <a:pt x="1956" y="4831"/>
                  </a:cubicBezTo>
                  <a:cubicBezTo>
                    <a:pt x="1963" y="4831"/>
                    <a:pt x="1970" y="4832"/>
                    <a:pt x="1977" y="4833"/>
                  </a:cubicBezTo>
                  <a:cubicBezTo>
                    <a:pt x="1983" y="4834"/>
                    <a:pt x="1997" y="4836"/>
                    <a:pt x="1997" y="4836"/>
                  </a:cubicBezTo>
                  <a:cubicBezTo>
                    <a:pt x="1990" y="4852"/>
                    <a:pt x="1981" y="4852"/>
                    <a:pt x="1972" y="4865"/>
                  </a:cubicBezTo>
                  <a:cubicBezTo>
                    <a:pt x="1969" y="4869"/>
                    <a:pt x="1972" y="4875"/>
                    <a:pt x="1972" y="4880"/>
                  </a:cubicBezTo>
                  <a:cubicBezTo>
                    <a:pt x="1972" y="4884"/>
                    <a:pt x="1971" y="4889"/>
                    <a:pt x="1971" y="4894"/>
                  </a:cubicBezTo>
                  <a:cubicBezTo>
                    <a:pt x="1971" y="4898"/>
                    <a:pt x="1972" y="4903"/>
                    <a:pt x="1971" y="4908"/>
                  </a:cubicBezTo>
                  <a:cubicBezTo>
                    <a:pt x="1956" y="4958"/>
                    <a:pt x="1891" y="4937"/>
                    <a:pt x="1855" y="4959"/>
                  </a:cubicBezTo>
                  <a:cubicBezTo>
                    <a:pt x="1838" y="4969"/>
                    <a:pt x="1833" y="4996"/>
                    <a:pt x="1815" y="4997"/>
                  </a:cubicBezTo>
                  <a:cubicBezTo>
                    <a:pt x="1815" y="4997"/>
                    <a:pt x="1785" y="4985"/>
                    <a:pt x="1784" y="4985"/>
                  </a:cubicBezTo>
                  <a:cubicBezTo>
                    <a:pt x="1761" y="4982"/>
                    <a:pt x="1762" y="4999"/>
                    <a:pt x="1743" y="5004"/>
                  </a:cubicBezTo>
                  <a:cubicBezTo>
                    <a:pt x="1718" y="5010"/>
                    <a:pt x="1686" y="4997"/>
                    <a:pt x="1661" y="5005"/>
                  </a:cubicBezTo>
                  <a:cubicBezTo>
                    <a:pt x="1649" y="5008"/>
                    <a:pt x="1631" y="5032"/>
                    <a:pt x="1618" y="5030"/>
                  </a:cubicBezTo>
                  <a:cubicBezTo>
                    <a:pt x="1580" y="5023"/>
                    <a:pt x="1551" y="4973"/>
                    <a:pt x="1516" y="4961"/>
                  </a:cubicBezTo>
                  <a:cubicBezTo>
                    <a:pt x="1472" y="4946"/>
                    <a:pt x="1411" y="4969"/>
                    <a:pt x="1370" y="4959"/>
                  </a:cubicBezTo>
                  <a:cubicBezTo>
                    <a:pt x="1367" y="4958"/>
                    <a:pt x="1369" y="4949"/>
                    <a:pt x="1367" y="4951"/>
                  </a:cubicBezTo>
                  <a:cubicBezTo>
                    <a:pt x="1320" y="4994"/>
                    <a:pt x="1336" y="4914"/>
                    <a:pt x="1336" y="4914"/>
                  </a:cubicBezTo>
                  <a:cubicBezTo>
                    <a:pt x="1327" y="4905"/>
                    <a:pt x="1321" y="4893"/>
                    <a:pt x="1302" y="4904"/>
                  </a:cubicBezTo>
                  <a:cubicBezTo>
                    <a:pt x="1289" y="4912"/>
                    <a:pt x="1305" y="4902"/>
                    <a:pt x="1291" y="4894"/>
                  </a:cubicBezTo>
                  <a:cubicBezTo>
                    <a:pt x="1256" y="4876"/>
                    <a:pt x="1288" y="4916"/>
                    <a:pt x="1266" y="4917"/>
                  </a:cubicBezTo>
                  <a:cubicBezTo>
                    <a:pt x="1248" y="4917"/>
                    <a:pt x="1229" y="4873"/>
                    <a:pt x="1221" y="4861"/>
                  </a:cubicBezTo>
                  <a:cubicBezTo>
                    <a:pt x="1216" y="4853"/>
                    <a:pt x="1202" y="4831"/>
                    <a:pt x="1199" y="4841"/>
                  </a:cubicBezTo>
                  <a:cubicBezTo>
                    <a:pt x="1195" y="4856"/>
                    <a:pt x="1237" y="4873"/>
                    <a:pt x="1231" y="4893"/>
                  </a:cubicBezTo>
                  <a:cubicBezTo>
                    <a:pt x="1230" y="4896"/>
                    <a:pt x="1162" y="4916"/>
                    <a:pt x="1156" y="4915"/>
                  </a:cubicBezTo>
                  <a:cubicBezTo>
                    <a:pt x="1140" y="4915"/>
                    <a:pt x="1124" y="4891"/>
                    <a:pt x="1106" y="4894"/>
                  </a:cubicBezTo>
                  <a:cubicBezTo>
                    <a:pt x="1091" y="4898"/>
                    <a:pt x="1088" y="4892"/>
                    <a:pt x="1075" y="4893"/>
                  </a:cubicBezTo>
                  <a:cubicBezTo>
                    <a:pt x="1054" y="4901"/>
                    <a:pt x="1054" y="4901"/>
                    <a:pt x="1054" y="4901"/>
                  </a:cubicBezTo>
                  <a:cubicBezTo>
                    <a:pt x="1050" y="4898"/>
                    <a:pt x="1056" y="4891"/>
                    <a:pt x="1053" y="4887"/>
                  </a:cubicBezTo>
                  <a:cubicBezTo>
                    <a:pt x="1050" y="4883"/>
                    <a:pt x="1045" y="4884"/>
                    <a:pt x="1040" y="4883"/>
                  </a:cubicBezTo>
                  <a:cubicBezTo>
                    <a:pt x="1036" y="4882"/>
                    <a:pt x="1030" y="4876"/>
                    <a:pt x="1027" y="4880"/>
                  </a:cubicBezTo>
                  <a:cubicBezTo>
                    <a:pt x="1010" y="4905"/>
                    <a:pt x="1089" y="4920"/>
                    <a:pt x="1038" y="4940"/>
                  </a:cubicBezTo>
                  <a:cubicBezTo>
                    <a:pt x="1010" y="4952"/>
                    <a:pt x="958" y="4891"/>
                    <a:pt x="928" y="4888"/>
                  </a:cubicBezTo>
                  <a:cubicBezTo>
                    <a:pt x="901" y="4885"/>
                    <a:pt x="921" y="4920"/>
                    <a:pt x="903" y="4927"/>
                  </a:cubicBezTo>
                  <a:cubicBezTo>
                    <a:pt x="897" y="4930"/>
                    <a:pt x="909" y="4916"/>
                    <a:pt x="907" y="4911"/>
                  </a:cubicBezTo>
                  <a:cubicBezTo>
                    <a:pt x="904" y="4898"/>
                    <a:pt x="893" y="4890"/>
                    <a:pt x="885" y="4880"/>
                  </a:cubicBezTo>
                  <a:cubicBezTo>
                    <a:pt x="860" y="4845"/>
                    <a:pt x="828" y="4815"/>
                    <a:pt x="790" y="4819"/>
                  </a:cubicBezTo>
                  <a:cubicBezTo>
                    <a:pt x="768" y="4820"/>
                    <a:pt x="745" y="4804"/>
                    <a:pt x="724" y="4806"/>
                  </a:cubicBezTo>
                  <a:cubicBezTo>
                    <a:pt x="710" y="4808"/>
                    <a:pt x="690" y="4830"/>
                    <a:pt x="676" y="4828"/>
                  </a:cubicBezTo>
                  <a:cubicBezTo>
                    <a:pt x="663" y="4827"/>
                    <a:pt x="658" y="4781"/>
                    <a:pt x="658" y="4794"/>
                  </a:cubicBezTo>
                  <a:cubicBezTo>
                    <a:pt x="659" y="4819"/>
                    <a:pt x="644" y="4854"/>
                    <a:pt x="630" y="4873"/>
                  </a:cubicBezTo>
                  <a:cubicBezTo>
                    <a:pt x="625" y="4879"/>
                    <a:pt x="613" y="4874"/>
                    <a:pt x="609" y="4881"/>
                  </a:cubicBezTo>
                  <a:cubicBezTo>
                    <a:pt x="594" y="4909"/>
                    <a:pt x="622" y="4884"/>
                    <a:pt x="620" y="4906"/>
                  </a:cubicBezTo>
                  <a:cubicBezTo>
                    <a:pt x="619" y="4921"/>
                    <a:pt x="579" y="4924"/>
                    <a:pt x="571" y="4928"/>
                  </a:cubicBezTo>
                  <a:cubicBezTo>
                    <a:pt x="567" y="4930"/>
                    <a:pt x="557" y="4960"/>
                    <a:pt x="557" y="4960"/>
                  </a:cubicBezTo>
                  <a:cubicBezTo>
                    <a:pt x="543" y="4961"/>
                    <a:pt x="450" y="4884"/>
                    <a:pt x="449" y="4883"/>
                  </a:cubicBezTo>
                  <a:cubicBezTo>
                    <a:pt x="448" y="4881"/>
                    <a:pt x="448" y="4881"/>
                    <a:pt x="448" y="4880"/>
                  </a:cubicBezTo>
                  <a:cubicBezTo>
                    <a:pt x="454" y="4879"/>
                    <a:pt x="447" y="4874"/>
                    <a:pt x="448" y="4880"/>
                  </a:cubicBezTo>
                  <a:cubicBezTo>
                    <a:pt x="445" y="4880"/>
                    <a:pt x="438" y="4879"/>
                    <a:pt x="423" y="4875"/>
                  </a:cubicBezTo>
                  <a:cubicBezTo>
                    <a:pt x="417" y="4873"/>
                    <a:pt x="419" y="4862"/>
                    <a:pt x="415" y="4858"/>
                  </a:cubicBezTo>
                  <a:cubicBezTo>
                    <a:pt x="399" y="4842"/>
                    <a:pt x="363" y="4849"/>
                    <a:pt x="345" y="4845"/>
                  </a:cubicBezTo>
                  <a:cubicBezTo>
                    <a:pt x="335" y="4844"/>
                    <a:pt x="293" y="4824"/>
                    <a:pt x="289" y="4825"/>
                  </a:cubicBezTo>
                  <a:cubicBezTo>
                    <a:pt x="278" y="4828"/>
                    <a:pt x="273" y="4856"/>
                    <a:pt x="263" y="4861"/>
                  </a:cubicBezTo>
                  <a:cubicBezTo>
                    <a:pt x="249" y="4868"/>
                    <a:pt x="232" y="4859"/>
                    <a:pt x="220" y="4862"/>
                  </a:cubicBezTo>
                  <a:cubicBezTo>
                    <a:pt x="211" y="4864"/>
                    <a:pt x="208" y="4887"/>
                    <a:pt x="195" y="4883"/>
                  </a:cubicBezTo>
                  <a:cubicBezTo>
                    <a:pt x="194" y="4883"/>
                    <a:pt x="194" y="4869"/>
                    <a:pt x="188" y="4874"/>
                  </a:cubicBezTo>
                  <a:cubicBezTo>
                    <a:pt x="181" y="4879"/>
                    <a:pt x="162" y="4879"/>
                    <a:pt x="165" y="4888"/>
                  </a:cubicBezTo>
                  <a:cubicBezTo>
                    <a:pt x="173" y="4919"/>
                    <a:pt x="171" y="4920"/>
                    <a:pt x="139" y="4923"/>
                  </a:cubicBezTo>
                  <a:cubicBezTo>
                    <a:pt x="124" y="4941"/>
                    <a:pt x="124" y="4941"/>
                    <a:pt x="124" y="4941"/>
                  </a:cubicBezTo>
                  <a:cubicBezTo>
                    <a:pt x="122" y="4940"/>
                    <a:pt x="106" y="4854"/>
                    <a:pt x="75" y="4844"/>
                  </a:cubicBezTo>
                  <a:cubicBezTo>
                    <a:pt x="65" y="4841"/>
                    <a:pt x="11" y="4905"/>
                    <a:pt x="6" y="4851"/>
                  </a:cubicBezTo>
                  <a:cubicBezTo>
                    <a:pt x="2" y="4797"/>
                    <a:pt x="146" y="4828"/>
                    <a:pt x="188" y="4786"/>
                  </a:cubicBezTo>
                  <a:cubicBezTo>
                    <a:pt x="193" y="4781"/>
                    <a:pt x="189" y="4769"/>
                    <a:pt x="195" y="4766"/>
                  </a:cubicBezTo>
                  <a:cubicBezTo>
                    <a:pt x="210" y="4758"/>
                    <a:pt x="229" y="4776"/>
                    <a:pt x="237" y="4750"/>
                  </a:cubicBezTo>
                  <a:cubicBezTo>
                    <a:pt x="241" y="4739"/>
                    <a:pt x="231" y="4732"/>
                    <a:pt x="246" y="4724"/>
                  </a:cubicBezTo>
                  <a:cubicBezTo>
                    <a:pt x="268" y="4712"/>
                    <a:pt x="284" y="4727"/>
                    <a:pt x="314" y="4716"/>
                  </a:cubicBezTo>
                  <a:cubicBezTo>
                    <a:pt x="314" y="4716"/>
                    <a:pt x="331" y="4693"/>
                    <a:pt x="331" y="4693"/>
                  </a:cubicBezTo>
                  <a:cubicBezTo>
                    <a:pt x="347" y="4679"/>
                    <a:pt x="382" y="4677"/>
                    <a:pt x="396" y="4662"/>
                  </a:cubicBezTo>
                  <a:cubicBezTo>
                    <a:pt x="414" y="4644"/>
                    <a:pt x="408" y="4586"/>
                    <a:pt x="434" y="4572"/>
                  </a:cubicBezTo>
                  <a:cubicBezTo>
                    <a:pt x="450" y="4564"/>
                    <a:pt x="464" y="4604"/>
                    <a:pt x="481" y="4601"/>
                  </a:cubicBezTo>
                  <a:cubicBezTo>
                    <a:pt x="528" y="4593"/>
                    <a:pt x="513" y="4555"/>
                    <a:pt x="531" y="4529"/>
                  </a:cubicBezTo>
                  <a:cubicBezTo>
                    <a:pt x="533" y="4526"/>
                    <a:pt x="601" y="4538"/>
                    <a:pt x="609" y="4539"/>
                  </a:cubicBezTo>
                  <a:cubicBezTo>
                    <a:pt x="681" y="4547"/>
                    <a:pt x="779" y="4635"/>
                    <a:pt x="843" y="4609"/>
                  </a:cubicBezTo>
                  <a:cubicBezTo>
                    <a:pt x="852" y="4606"/>
                    <a:pt x="857" y="4556"/>
                    <a:pt x="871" y="4545"/>
                  </a:cubicBezTo>
                  <a:cubicBezTo>
                    <a:pt x="902" y="4521"/>
                    <a:pt x="945" y="4519"/>
                    <a:pt x="977" y="4494"/>
                  </a:cubicBezTo>
                  <a:cubicBezTo>
                    <a:pt x="1037" y="4447"/>
                    <a:pt x="1084" y="4433"/>
                    <a:pt x="1060" y="4426"/>
                  </a:cubicBezTo>
                  <a:cubicBezTo>
                    <a:pt x="1056" y="4425"/>
                    <a:pt x="1060" y="4436"/>
                    <a:pt x="1056" y="4440"/>
                  </a:cubicBezTo>
                  <a:cubicBezTo>
                    <a:pt x="1033" y="4440"/>
                    <a:pt x="1033" y="4440"/>
                    <a:pt x="1033" y="4440"/>
                  </a:cubicBezTo>
                  <a:cubicBezTo>
                    <a:pt x="1006" y="4449"/>
                    <a:pt x="984" y="4474"/>
                    <a:pt x="957" y="4483"/>
                  </a:cubicBezTo>
                  <a:cubicBezTo>
                    <a:pt x="907" y="4501"/>
                    <a:pt x="886" y="4462"/>
                    <a:pt x="845" y="4494"/>
                  </a:cubicBezTo>
                  <a:cubicBezTo>
                    <a:pt x="830" y="4505"/>
                    <a:pt x="821" y="4527"/>
                    <a:pt x="795" y="4522"/>
                  </a:cubicBezTo>
                  <a:cubicBezTo>
                    <a:pt x="751" y="4515"/>
                    <a:pt x="715" y="4486"/>
                    <a:pt x="692" y="4455"/>
                  </a:cubicBezTo>
                  <a:cubicBezTo>
                    <a:pt x="687" y="4449"/>
                    <a:pt x="693" y="4388"/>
                    <a:pt x="681" y="4386"/>
                  </a:cubicBezTo>
                  <a:cubicBezTo>
                    <a:pt x="673" y="4385"/>
                    <a:pt x="540" y="4413"/>
                    <a:pt x="564" y="4365"/>
                  </a:cubicBezTo>
                  <a:cubicBezTo>
                    <a:pt x="566" y="4361"/>
                    <a:pt x="564" y="4354"/>
                    <a:pt x="568" y="4351"/>
                  </a:cubicBezTo>
                  <a:cubicBezTo>
                    <a:pt x="568" y="4351"/>
                    <a:pt x="633" y="4365"/>
                    <a:pt x="628" y="4348"/>
                  </a:cubicBezTo>
                  <a:cubicBezTo>
                    <a:pt x="628" y="4347"/>
                    <a:pt x="580" y="4335"/>
                    <a:pt x="570" y="4330"/>
                  </a:cubicBezTo>
                  <a:cubicBezTo>
                    <a:pt x="556" y="4324"/>
                    <a:pt x="565" y="4299"/>
                    <a:pt x="564" y="4292"/>
                  </a:cubicBezTo>
                  <a:cubicBezTo>
                    <a:pt x="563" y="4287"/>
                    <a:pt x="561" y="4289"/>
                    <a:pt x="555" y="4289"/>
                  </a:cubicBezTo>
                  <a:cubicBezTo>
                    <a:pt x="550" y="4289"/>
                    <a:pt x="549" y="4291"/>
                    <a:pt x="545" y="4293"/>
                  </a:cubicBezTo>
                  <a:cubicBezTo>
                    <a:pt x="539" y="4297"/>
                    <a:pt x="531" y="4291"/>
                    <a:pt x="525" y="4289"/>
                  </a:cubicBezTo>
                  <a:cubicBezTo>
                    <a:pt x="511" y="4287"/>
                    <a:pt x="498" y="4278"/>
                    <a:pt x="485" y="4282"/>
                  </a:cubicBezTo>
                  <a:cubicBezTo>
                    <a:pt x="475" y="4284"/>
                    <a:pt x="477" y="4302"/>
                    <a:pt x="468" y="4305"/>
                  </a:cubicBezTo>
                  <a:cubicBezTo>
                    <a:pt x="462" y="4308"/>
                    <a:pt x="410" y="4308"/>
                    <a:pt x="403" y="4307"/>
                  </a:cubicBezTo>
                  <a:cubicBezTo>
                    <a:pt x="379" y="4303"/>
                    <a:pt x="384" y="4290"/>
                    <a:pt x="380" y="4277"/>
                  </a:cubicBezTo>
                  <a:cubicBezTo>
                    <a:pt x="379" y="4270"/>
                    <a:pt x="361" y="4257"/>
                    <a:pt x="368" y="4259"/>
                  </a:cubicBezTo>
                  <a:cubicBezTo>
                    <a:pt x="385" y="4264"/>
                    <a:pt x="352" y="4255"/>
                    <a:pt x="343" y="4236"/>
                  </a:cubicBezTo>
                  <a:cubicBezTo>
                    <a:pt x="337" y="4223"/>
                    <a:pt x="406" y="4237"/>
                    <a:pt x="389" y="4193"/>
                  </a:cubicBezTo>
                  <a:cubicBezTo>
                    <a:pt x="383" y="4177"/>
                    <a:pt x="356" y="4177"/>
                    <a:pt x="346" y="4163"/>
                  </a:cubicBezTo>
                  <a:cubicBezTo>
                    <a:pt x="338" y="4153"/>
                    <a:pt x="401" y="4152"/>
                    <a:pt x="409" y="4148"/>
                  </a:cubicBezTo>
                  <a:cubicBezTo>
                    <a:pt x="415" y="4144"/>
                    <a:pt x="412" y="4131"/>
                    <a:pt x="419" y="4129"/>
                  </a:cubicBezTo>
                  <a:cubicBezTo>
                    <a:pt x="425" y="4128"/>
                    <a:pt x="480" y="4150"/>
                    <a:pt x="481" y="4149"/>
                  </a:cubicBezTo>
                  <a:cubicBezTo>
                    <a:pt x="492" y="4143"/>
                    <a:pt x="519" y="4117"/>
                    <a:pt x="529" y="4114"/>
                  </a:cubicBezTo>
                  <a:cubicBezTo>
                    <a:pt x="541" y="4109"/>
                    <a:pt x="565" y="4130"/>
                    <a:pt x="578" y="4129"/>
                  </a:cubicBezTo>
                  <a:cubicBezTo>
                    <a:pt x="592" y="4128"/>
                    <a:pt x="604" y="4107"/>
                    <a:pt x="618" y="4105"/>
                  </a:cubicBezTo>
                  <a:cubicBezTo>
                    <a:pt x="630" y="4103"/>
                    <a:pt x="644" y="4110"/>
                    <a:pt x="659" y="4103"/>
                  </a:cubicBezTo>
                  <a:cubicBezTo>
                    <a:pt x="702" y="4086"/>
                    <a:pt x="705" y="4037"/>
                    <a:pt x="737" y="4012"/>
                  </a:cubicBezTo>
                  <a:cubicBezTo>
                    <a:pt x="766" y="4006"/>
                    <a:pt x="766" y="4006"/>
                    <a:pt x="766" y="4006"/>
                  </a:cubicBezTo>
                  <a:cubicBezTo>
                    <a:pt x="766" y="4001"/>
                    <a:pt x="722" y="3998"/>
                    <a:pt x="727" y="3972"/>
                  </a:cubicBezTo>
                  <a:cubicBezTo>
                    <a:pt x="731" y="3948"/>
                    <a:pt x="780" y="3931"/>
                    <a:pt x="780" y="3930"/>
                  </a:cubicBezTo>
                  <a:cubicBezTo>
                    <a:pt x="712" y="3910"/>
                    <a:pt x="781" y="3869"/>
                    <a:pt x="755" y="3850"/>
                  </a:cubicBezTo>
                  <a:cubicBezTo>
                    <a:pt x="699" y="3811"/>
                    <a:pt x="660" y="3878"/>
                    <a:pt x="653" y="3877"/>
                  </a:cubicBezTo>
                  <a:cubicBezTo>
                    <a:pt x="637" y="3874"/>
                    <a:pt x="652" y="3853"/>
                    <a:pt x="629" y="3854"/>
                  </a:cubicBezTo>
                  <a:cubicBezTo>
                    <a:pt x="608" y="3855"/>
                    <a:pt x="595" y="3855"/>
                    <a:pt x="608" y="3837"/>
                  </a:cubicBezTo>
                  <a:cubicBezTo>
                    <a:pt x="634" y="3799"/>
                    <a:pt x="691" y="3814"/>
                    <a:pt x="723" y="3782"/>
                  </a:cubicBezTo>
                  <a:cubicBezTo>
                    <a:pt x="731" y="3774"/>
                    <a:pt x="727" y="3756"/>
                    <a:pt x="737" y="3751"/>
                  </a:cubicBezTo>
                  <a:cubicBezTo>
                    <a:pt x="741" y="3749"/>
                    <a:pt x="740" y="3759"/>
                    <a:pt x="744" y="3760"/>
                  </a:cubicBezTo>
                  <a:cubicBezTo>
                    <a:pt x="755" y="3763"/>
                    <a:pt x="785" y="3719"/>
                    <a:pt x="804" y="3721"/>
                  </a:cubicBezTo>
                  <a:cubicBezTo>
                    <a:pt x="819" y="3722"/>
                    <a:pt x="872" y="3731"/>
                    <a:pt x="883" y="3723"/>
                  </a:cubicBezTo>
                  <a:cubicBezTo>
                    <a:pt x="881" y="3701"/>
                    <a:pt x="881" y="3701"/>
                    <a:pt x="881" y="3701"/>
                  </a:cubicBezTo>
                  <a:cubicBezTo>
                    <a:pt x="890" y="3696"/>
                    <a:pt x="907" y="3730"/>
                    <a:pt x="908" y="3731"/>
                  </a:cubicBezTo>
                  <a:cubicBezTo>
                    <a:pt x="930" y="3752"/>
                    <a:pt x="975" y="3729"/>
                    <a:pt x="1000" y="3730"/>
                  </a:cubicBezTo>
                  <a:cubicBezTo>
                    <a:pt x="1035" y="3731"/>
                    <a:pt x="1035" y="3796"/>
                    <a:pt x="1060" y="3798"/>
                  </a:cubicBezTo>
                  <a:cubicBezTo>
                    <a:pt x="1081" y="3800"/>
                    <a:pt x="1036" y="3731"/>
                    <a:pt x="1059" y="3726"/>
                  </a:cubicBezTo>
                  <a:cubicBezTo>
                    <a:pt x="1069" y="3723"/>
                    <a:pt x="1082" y="3715"/>
                    <a:pt x="1091" y="3721"/>
                  </a:cubicBezTo>
                  <a:cubicBezTo>
                    <a:pt x="1092" y="3721"/>
                    <a:pt x="1092" y="3722"/>
                    <a:pt x="1092" y="3722"/>
                  </a:cubicBezTo>
                  <a:cubicBezTo>
                    <a:pt x="1089" y="3682"/>
                    <a:pt x="1117" y="3641"/>
                    <a:pt x="1151" y="3623"/>
                  </a:cubicBezTo>
                  <a:cubicBezTo>
                    <a:pt x="1155" y="3620"/>
                    <a:pt x="1164" y="3617"/>
                    <a:pt x="1163" y="3612"/>
                  </a:cubicBezTo>
                  <a:cubicBezTo>
                    <a:pt x="1160" y="3601"/>
                    <a:pt x="1138" y="3611"/>
                    <a:pt x="1130" y="3603"/>
                  </a:cubicBezTo>
                  <a:cubicBezTo>
                    <a:pt x="1121" y="3592"/>
                    <a:pt x="1138" y="3535"/>
                    <a:pt x="1148" y="3528"/>
                  </a:cubicBezTo>
                  <a:cubicBezTo>
                    <a:pt x="1163" y="3518"/>
                    <a:pt x="1184" y="3534"/>
                    <a:pt x="1190" y="3534"/>
                  </a:cubicBezTo>
                  <a:cubicBezTo>
                    <a:pt x="1196" y="3533"/>
                    <a:pt x="1202" y="3529"/>
                    <a:pt x="1206" y="3524"/>
                  </a:cubicBezTo>
                  <a:cubicBezTo>
                    <a:pt x="1208" y="3521"/>
                    <a:pt x="1187" y="3501"/>
                    <a:pt x="1194" y="3492"/>
                  </a:cubicBezTo>
                  <a:cubicBezTo>
                    <a:pt x="1200" y="3482"/>
                    <a:pt x="1229" y="3479"/>
                    <a:pt x="1231" y="3467"/>
                  </a:cubicBezTo>
                  <a:cubicBezTo>
                    <a:pt x="1235" y="3447"/>
                    <a:pt x="1239" y="3435"/>
                    <a:pt x="1237" y="3432"/>
                  </a:cubicBezTo>
                  <a:cubicBezTo>
                    <a:pt x="1223" y="3412"/>
                    <a:pt x="1212" y="3441"/>
                    <a:pt x="1203" y="3444"/>
                  </a:cubicBezTo>
                  <a:cubicBezTo>
                    <a:pt x="1188" y="3449"/>
                    <a:pt x="1192" y="3416"/>
                    <a:pt x="1185" y="3417"/>
                  </a:cubicBezTo>
                  <a:cubicBezTo>
                    <a:pt x="1164" y="3420"/>
                    <a:pt x="1151" y="3467"/>
                    <a:pt x="1146" y="3463"/>
                  </a:cubicBezTo>
                  <a:cubicBezTo>
                    <a:pt x="1097" y="3423"/>
                    <a:pt x="1162" y="3415"/>
                    <a:pt x="1153" y="3379"/>
                  </a:cubicBezTo>
                  <a:cubicBezTo>
                    <a:pt x="1152" y="3374"/>
                    <a:pt x="1147" y="3387"/>
                    <a:pt x="1143" y="3390"/>
                  </a:cubicBezTo>
                  <a:cubicBezTo>
                    <a:pt x="1135" y="3400"/>
                    <a:pt x="1132" y="3410"/>
                    <a:pt x="1118" y="3397"/>
                  </a:cubicBezTo>
                  <a:cubicBezTo>
                    <a:pt x="1097" y="3379"/>
                    <a:pt x="1113" y="3350"/>
                    <a:pt x="1112" y="3330"/>
                  </a:cubicBezTo>
                  <a:cubicBezTo>
                    <a:pt x="1109" y="3304"/>
                    <a:pt x="1079" y="3276"/>
                    <a:pt x="1080" y="3249"/>
                  </a:cubicBezTo>
                  <a:cubicBezTo>
                    <a:pt x="1082" y="3216"/>
                    <a:pt x="1140" y="3185"/>
                    <a:pt x="1157" y="3164"/>
                  </a:cubicBezTo>
                  <a:cubicBezTo>
                    <a:pt x="1160" y="3161"/>
                    <a:pt x="1184" y="3109"/>
                    <a:pt x="1200" y="3120"/>
                  </a:cubicBezTo>
                  <a:cubicBezTo>
                    <a:pt x="1205" y="3123"/>
                    <a:pt x="1202" y="3135"/>
                    <a:pt x="1208" y="3137"/>
                  </a:cubicBezTo>
                  <a:cubicBezTo>
                    <a:pt x="1215" y="3139"/>
                    <a:pt x="1208" y="3122"/>
                    <a:pt x="1210" y="3116"/>
                  </a:cubicBezTo>
                  <a:cubicBezTo>
                    <a:pt x="1218" y="3090"/>
                    <a:pt x="1248" y="3127"/>
                    <a:pt x="1253" y="3128"/>
                  </a:cubicBezTo>
                  <a:cubicBezTo>
                    <a:pt x="1259" y="3130"/>
                    <a:pt x="1268" y="3131"/>
                    <a:pt x="1271" y="3126"/>
                  </a:cubicBezTo>
                  <a:cubicBezTo>
                    <a:pt x="1273" y="3123"/>
                    <a:pt x="1262" y="3121"/>
                    <a:pt x="1261" y="3116"/>
                  </a:cubicBezTo>
                  <a:cubicBezTo>
                    <a:pt x="1259" y="3109"/>
                    <a:pt x="1290" y="3113"/>
                    <a:pt x="1281" y="3108"/>
                  </a:cubicBezTo>
                  <a:cubicBezTo>
                    <a:pt x="1264" y="3098"/>
                    <a:pt x="1231" y="3101"/>
                    <a:pt x="1210" y="3092"/>
                  </a:cubicBezTo>
                  <a:cubicBezTo>
                    <a:pt x="1199" y="3086"/>
                    <a:pt x="1153" y="3068"/>
                    <a:pt x="1152" y="3069"/>
                  </a:cubicBezTo>
                  <a:cubicBezTo>
                    <a:pt x="1140" y="3079"/>
                    <a:pt x="1152" y="3113"/>
                    <a:pt x="1130" y="3113"/>
                  </a:cubicBezTo>
                  <a:cubicBezTo>
                    <a:pt x="1110" y="3113"/>
                    <a:pt x="1079" y="3098"/>
                    <a:pt x="1079" y="3098"/>
                  </a:cubicBezTo>
                  <a:cubicBezTo>
                    <a:pt x="1061" y="3092"/>
                    <a:pt x="1074" y="3116"/>
                    <a:pt x="1073" y="3117"/>
                  </a:cubicBezTo>
                  <a:cubicBezTo>
                    <a:pt x="1072" y="3120"/>
                    <a:pt x="1035" y="3127"/>
                    <a:pt x="1032" y="3126"/>
                  </a:cubicBezTo>
                  <a:cubicBezTo>
                    <a:pt x="984" y="3122"/>
                    <a:pt x="1034" y="3098"/>
                    <a:pt x="1020" y="3094"/>
                  </a:cubicBezTo>
                  <a:cubicBezTo>
                    <a:pt x="1011" y="3091"/>
                    <a:pt x="1011" y="3135"/>
                    <a:pt x="992" y="3114"/>
                  </a:cubicBezTo>
                  <a:cubicBezTo>
                    <a:pt x="978" y="3097"/>
                    <a:pt x="992" y="3081"/>
                    <a:pt x="989" y="3070"/>
                  </a:cubicBezTo>
                  <a:cubicBezTo>
                    <a:pt x="987" y="3063"/>
                    <a:pt x="976" y="3080"/>
                    <a:pt x="969" y="3078"/>
                  </a:cubicBezTo>
                  <a:cubicBezTo>
                    <a:pt x="960" y="3075"/>
                    <a:pt x="949" y="3035"/>
                    <a:pt x="948" y="3036"/>
                  </a:cubicBezTo>
                  <a:cubicBezTo>
                    <a:pt x="924" y="3046"/>
                    <a:pt x="960" y="3134"/>
                    <a:pt x="923" y="3129"/>
                  </a:cubicBezTo>
                  <a:cubicBezTo>
                    <a:pt x="896" y="3124"/>
                    <a:pt x="858" y="3023"/>
                    <a:pt x="841" y="3023"/>
                  </a:cubicBezTo>
                  <a:cubicBezTo>
                    <a:pt x="776" y="3024"/>
                    <a:pt x="818" y="3123"/>
                    <a:pt x="795" y="3106"/>
                  </a:cubicBezTo>
                  <a:cubicBezTo>
                    <a:pt x="792" y="3104"/>
                    <a:pt x="787" y="3103"/>
                    <a:pt x="786" y="3100"/>
                  </a:cubicBezTo>
                  <a:cubicBezTo>
                    <a:pt x="795" y="3073"/>
                    <a:pt x="795" y="3073"/>
                    <a:pt x="795" y="3073"/>
                  </a:cubicBezTo>
                  <a:cubicBezTo>
                    <a:pt x="793" y="3059"/>
                    <a:pt x="738" y="2956"/>
                    <a:pt x="780" y="2946"/>
                  </a:cubicBezTo>
                  <a:cubicBezTo>
                    <a:pt x="819" y="2936"/>
                    <a:pt x="779" y="2989"/>
                    <a:pt x="806" y="2998"/>
                  </a:cubicBezTo>
                  <a:cubicBezTo>
                    <a:pt x="814" y="3000"/>
                    <a:pt x="811" y="2981"/>
                    <a:pt x="810" y="2973"/>
                  </a:cubicBezTo>
                  <a:cubicBezTo>
                    <a:pt x="806" y="2948"/>
                    <a:pt x="810" y="2923"/>
                    <a:pt x="832" y="2905"/>
                  </a:cubicBezTo>
                  <a:cubicBezTo>
                    <a:pt x="844" y="2894"/>
                    <a:pt x="865" y="2894"/>
                    <a:pt x="877" y="2883"/>
                  </a:cubicBezTo>
                  <a:cubicBezTo>
                    <a:pt x="897" y="2865"/>
                    <a:pt x="905" y="2828"/>
                    <a:pt x="929" y="2813"/>
                  </a:cubicBezTo>
                  <a:cubicBezTo>
                    <a:pt x="944" y="2804"/>
                    <a:pt x="961" y="2819"/>
                    <a:pt x="968" y="2797"/>
                  </a:cubicBezTo>
                  <a:cubicBezTo>
                    <a:pt x="978" y="2766"/>
                    <a:pt x="953" y="2748"/>
                    <a:pt x="943" y="2717"/>
                  </a:cubicBezTo>
                  <a:cubicBezTo>
                    <a:pt x="940" y="2707"/>
                    <a:pt x="917" y="2696"/>
                    <a:pt x="926" y="2690"/>
                  </a:cubicBezTo>
                  <a:cubicBezTo>
                    <a:pt x="957" y="2669"/>
                    <a:pt x="939" y="2651"/>
                    <a:pt x="953" y="2619"/>
                  </a:cubicBezTo>
                  <a:cubicBezTo>
                    <a:pt x="972" y="2577"/>
                    <a:pt x="992" y="2609"/>
                    <a:pt x="1018" y="2621"/>
                  </a:cubicBezTo>
                  <a:cubicBezTo>
                    <a:pt x="1026" y="2624"/>
                    <a:pt x="1045" y="2635"/>
                    <a:pt x="1041" y="2628"/>
                  </a:cubicBezTo>
                  <a:cubicBezTo>
                    <a:pt x="1032" y="2614"/>
                    <a:pt x="1014" y="2604"/>
                    <a:pt x="1004" y="2588"/>
                  </a:cubicBezTo>
                  <a:cubicBezTo>
                    <a:pt x="997" y="2577"/>
                    <a:pt x="1003" y="2556"/>
                    <a:pt x="991" y="2552"/>
                  </a:cubicBezTo>
                  <a:cubicBezTo>
                    <a:pt x="982" y="2549"/>
                    <a:pt x="1014" y="2545"/>
                    <a:pt x="986" y="2515"/>
                  </a:cubicBezTo>
                  <a:cubicBezTo>
                    <a:pt x="979" y="2506"/>
                    <a:pt x="981" y="2537"/>
                    <a:pt x="980" y="2549"/>
                  </a:cubicBezTo>
                  <a:cubicBezTo>
                    <a:pt x="979" y="2552"/>
                    <a:pt x="934" y="2619"/>
                    <a:pt x="932" y="2620"/>
                  </a:cubicBezTo>
                  <a:cubicBezTo>
                    <a:pt x="907" y="2626"/>
                    <a:pt x="922" y="2550"/>
                    <a:pt x="915" y="2586"/>
                  </a:cubicBezTo>
                  <a:cubicBezTo>
                    <a:pt x="915" y="2590"/>
                    <a:pt x="896" y="2563"/>
                    <a:pt x="895" y="2565"/>
                  </a:cubicBezTo>
                  <a:cubicBezTo>
                    <a:pt x="886" y="2581"/>
                    <a:pt x="875" y="2641"/>
                    <a:pt x="854" y="2602"/>
                  </a:cubicBezTo>
                  <a:cubicBezTo>
                    <a:pt x="821" y="2541"/>
                    <a:pt x="954" y="2492"/>
                    <a:pt x="985" y="2470"/>
                  </a:cubicBezTo>
                  <a:cubicBezTo>
                    <a:pt x="989" y="2467"/>
                    <a:pt x="975" y="2474"/>
                    <a:pt x="970" y="2474"/>
                  </a:cubicBezTo>
                  <a:cubicBezTo>
                    <a:pt x="948" y="2474"/>
                    <a:pt x="958" y="2482"/>
                    <a:pt x="939" y="2493"/>
                  </a:cubicBezTo>
                  <a:cubicBezTo>
                    <a:pt x="929" y="2498"/>
                    <a:pt x="864" y="2538"/>
                    <a:pt x="857" y="2538"/>
                  </a:cubicBezTo>
                  <a:cubicBezTo>
                    <a:pt x="852" y="2538"/>
                    <a:pt x="850" y="2526"/>
                    <a:pt x="844" y="2526"/>
                  </a:cubicBezTo>
                  <a:cubicBezTo>
                    <a:pt x="822" y="2528"/>
                    <a:pt x="848" y="2625"/>
                    <a:pt x="845" y="2628"/>
                  </a:cubicBezTo>
                  <a:cubicBezTo>
                    <a:pt x="834" y="2637"/>
                    <a:pt x="817" y="2634"/>
                    <a:pt x="806" y="2644"/>
                  </a:cubicBezTo>
                  <a:cubicBezTo>
                    <a:pt x="787" y="2660"/>
                    <a:pt x="794" y="2681"/>
                    <a:pt x="789" y="2696"/>
                  </a:cubicBezTo>
                  <a:cubicBezTo>
                    <a:pt x="784" y="2710"/>
                    <a:pt x="753" y="2729"/>
                    <a:pt x="747" y="2747"/>
                  </a:cubicBezTo>
                  <a:cubicBezTo>
                    <a:pt x="744" y="2752"/>
                    <a:pt x="745" y="2759"/>
                    <a:pt x="745" y="2764"/>
                  </a:cubicBezTo>
                  <a:cubicBezTo>
                    <a:pt x="745" y="2768"/>
                    <a:pt x="745" y="2772"/>
                    <a:pt x="746" y="2776"/>
                  </a:cubicBezTo>
                  <a:cubicBezTo>
                    <a:pt x="733" y="2784"/>
                    <a:pt x="674" y="2811"/>
                    <a:pt x="668" y="2779"/>
                  </a:cubicBezTo>
                  <a:cubicBezTo>
                    <a:pt x="663" y="2752"/>
                    <a:pt x="699" y="2745"/>
                    <a:pt x="708" y="2734"/>
                  </a:cubicBezTo>
                  <a:cubicBezTo>
                    <a:pt x="729" y="2711"/>
                    <a:pt x="727" y="2671"/>
                    <a:pt x="746" y="2646"/>
                  </a:cubicBezTo>
                  <a:cubicBezTo>
                    <a:pt x="760" y="2627"/>
                    <a:pt x="808" y="2603"/>
                    <a:pt x="807" y="2603"/>
                  </a:cubicBezTo>
                  <a:cubicBezTo>
                    <a:pt x="764" y="2604"/>
                    <a:pt x="747" y="2604"/>
                    <a:pt x="795" y="2561"/>
                  </a:cubicBezTo>
                  <a:cubicBezTo>
                    <a:pt x="799" y="2557"/>
                    <a:pt x="811" y="2554"/>
                    <a:pt x="807" y="2550"/>
                  </a:cubicBezTo>
                  <a:cubicBezTo>
                    <a:pt x="807" y="2550"/>
                    <a:pt x="774" y="2561"/>
                    <a:pt x="774" y="2561"/>
                  </a:cubicBezTo>
                  <a:cubicBezTo>
                    <a:pt x="759" y="2539"/>
                    <a:pt x="775" y="2551"/>
                    <a:pt x="773" y="2539"/>
                  </a:cubicBezTo>
                  <a:cubicBezTo>
                    <a:pt x="771" y="2528"/>
                    <a:pt x="834" y="2475"/>
                    <a:pt x="823" y="2476"/>
                  </a:cubicBezTo>
                  <a:cubicBezTo>
                    <a:pt x="809" y="2478"/>
                    <a:pt x="845" y="2455"/>
                    <a:pt x="847" y="2441"/>
                  </a:cubicBezTo>
                  <a:cubicBezTo>
                    <a:pt x="848" y="2436"/>
                    <a:pt x="838" y="2435"/>
                    <a:pt x="838" y="2431"/>
                  </a:cubicBezTo>
                  <a:cubicBezTo>
                    <a:pt x="838" y="2414"/>
                    <a:pt x="882" y="2360"/>
                    <a:pt x="900" y="2357"/>
                  </a:cubicBezTo>
                  <a:cubicBezTo>
                    <a:pt x="908" y="2356"/>
                    <a:pt x="936" y="2383"/>
                    <a:pt x="943" y="2379"/>
                  </a:cubicBezTo>
                  <a:cubicBezTo>
                    <a:pt x="947" y="2376"/>
                    <a:pt x="937" y="2372"/>
                    <a:pt x="934" y="2369"/>
                  </a:cubicBezTo>
                  <a:cubicBezTo>
                    <a:pt x="926" y="2360"/>
                    <a:pt x="900" y="2344"/>
                    <a:pt x="900" y="2343"/>
                  </a:cubicBezTo>
                  <a:cubicBezTo>
                    <a:pt x="907" y="2324"/>
                    <a:pt x="923" y="2344"/>
                    <a:pt x="938" y="2341"/>
                  </a:cubicBezTo>
                  <a:cubicBezTo>
                    <a:pt x="945" y="2340"/>
                    <a:pt x="964" y="2335"/>
                    <a:pt x="958" y="2333"/>
                  </a:cubicBezTo>
                  <a:cubicBezTo>
                    <a:pt x="915" y="2319"/>
                    <a:pt x="895" y="2344"/>
                    <a:pt x="955" y="2289"/>
                  </a:cubicBezTo>
                  <a:cubicBezTo>
                    <a:pt x="970" y="2276"/>
                    <a:pt x="990" y="2291"/>
                    <a:pt x="1004" y="2291"/>
                  </a:cubicBezTo>
                  <a:cubicBezTo>
                    <a:pt x="1009" y="2291"/>
                    <a:pt x="1022" y="2290"/>
                    <a:pt x="1018" y="2288"/>
                  </a:cubicBezTo>
                  <a:cubicBezTo>
                    <a:pt x="941" y="2263"/>
                    <a:pt x="1008" y="2267"/>
                    <a:pt x="1021" y="2239"/>
                  </a:cubicBezTo>
                  <a:cubicBezTo>
                    <a:pt x="1023" y="2235"/>
                    <a:pt x="1013" y="2244"/>
                    <a:pt x="1009" y="2246"/>
                  </a:cubicBezTo>
                  <a:cubicBezTo>
                    <a:pt x="994" y="2254"/>
                    <a:pt x="984" y="2265"/>
                    <a:pt x="969" y="2272"/>
                  </a:cubicBezTo>
                  <a:cubicBezTo>
                    <a:pt x="940" y="2286"/>
                    <a:pt x="914" y="2299"/>
                    <a:pt x="884" y="2316"/>
                  </a:cubicBezTo>
                  <a:cubicBezTo>
                    <a:pt x="845" y="2340"/>
                    <a:pt x="834" y="2306"/>
                    <a:pt x="811" y="2285"/>
                  </a:cubicBezTo>
                  <a:cubicBezTo>
                    <a:pt x="808" y="2282"/>
                    <a:pt x="793" y="2244"/>
                    <a:pt x="796" y="2244"/>
                  </a:cubicBezTo>
                  <a:cubicBezTo>
                    <a:pt x="803" y="2243"/>
                    <a:pt x="814" y="2242"/>
                    <a:pt x="825" y="2240"/>
                  </a:cubicBezTo>
                  <a:cubicBezTo>
                    <a:pt x="800" y="2235"/>
                    <a:pt x="775" y="2226"/>
                    <a:pt x="762" y="2211"/>
                  </a:cubicBezTo>
                  <a:cubicBezTo>
                    <a:pt x="723" y="2167"/>
                    <a:pt x="864" y="2210"/>
                    <a:pt x="868" y="2203"/>
                  </a:cubicBezTo>
                  <a:cubicBezTo>
                    <a:pt x="869" y="2201"/>
                    <a:pt x="840" y="2157"/>
                    <a:pt x="880" y="2178"/>
                  </a:cubicBezTo>
                  <a:cubicBezTo>
                    <a:pt x="883" y="2180"/>
                    <a:pt x="882" y="2187"/>
                    <a:pt x="885" y="2187"/>
                  </a:cubicBezTo>
                  <a:cubicBezTo>
                    <a:pt x="892" y="2188"/>
                    <a:pt x="902" y="2186"/>
                    <a:pt x="905" y="2179"/>
                  </a:cubicBezTo>
                  <a:cubicBezTo>
                    <a:pt x="906" y="2174"/>
                    <a:pt x="892" y="2184"/>
                    <a:pt x="888" y="2181"/>
                  </a:cubicBezTo>
                  <a:cubicBezTo>
                    <a:pt x="857" y="2163"/>
                    <a:pt x="846" y="2154"/>
                    <a:pt x="847" y="2153"/>
                  </a:cubicBezTo>
                  <a:cubicBezTo>
                    <a:pt x="852" y="2148"/>
                    <a:pt x="862" y="2156"/>
                    <a:pt x="868" y="2153"/>
                  </a:cubicBezTo>
                  <a:cubicBezTo>
                    <a:pt x="880" y="2146"/>
                    <a:pt x="873" y="2122"/>
                    <a:pt x="885" y="2115"/>
                  </a:cubicBezTo>
                  <a:cubicBezTo>
                    <a:pt x="911" y="2099"/>
                    <a:pt x="914" y="2156"/>
                    <a:pt x="955" y="2139"/>
                  </a:cubicBezTo>
                  <a:cubicBezTo>
                    <a:pt x="959" y="2137"/>
                    <a:pt x="947" y="2138"/>
                    <a:pt x="943" y="2138"/>
                  </a:cubicBezTo>
                  <a:cubicBezTo>
                    <a:pt x="939" y="2138"/>
                    <a:pt x="934" y="2140"/>
                    <a:pt x="931" y="2138"/>
                  </a:cubicBezTo>
                  <a:cubicBezTo>
                    <a:pt x="924" y="2134"/>
                    <a:pt x="901" y="2092"/>
                    <a:pt x="907" y="2087"/>
                  </a:cubicBezTo>
                  <a:cubicBezTo>
                    <a:pt x="938" y="2058"/>
                    <a:pt x="948" y="2111"/>
                    <a:pt x="977" y="2103"/>
                  </a:cubicBezTo>
                  <a:cubicBezTo>
                    <a:pt x="986" y="2100"/>
                    <a:pt x="950" y="2081"/>
                    <a:pt x="941" y="2069"/>
                  </a:cubicBezTo>
                  <a:cubicBezTo>
                    <a:pt x="933" y="2059"/>
                    <a:pt x="950" y="2056"/>
                    <a:pt x="955" y="2052"/>
                  </a:cubicBezTo>
                  <a:cubicBezTo>
                    <a:pt x="962" y="2046"/>
                    <a:pt x="948" y="2036"/>
                    <a:pt x="961" y="2033"/>
                  </a:cubicBezTo>
                  <a:cubicBezTo>
                    <a:pt x="996" y="2026"/>
                    <a:pt x="980" y="2053"/>
                    <a:pt x="1005" y="2062"/>
                  </a:cubicBezTo>
                  <a:cubicBezTo>
                    <a:pt x="1008" y="2063"/>
                    <a:pt x="1017" y="2060"/>
                    <a:pt x="1014" y="2058"/>
                  </a:cubicBezTo>
                  <a:cubicBezTo>
                    <a:pt x="994" y="2035"/>
                    <a:pt x="943" y="2014"/>
                    <a:pt x="943" y="2013"/>
                  </a:cubicBezTo>
                  <a:cubicBezTo>
                    <a:pt x="948" y="1998"/>
                    <a:pt x="965" y="1998"/>
                    <a:pt x="982" y="1997"/>
                  </a:cubicBezTo>
                  <a:cubicBezTo>
                    <a:pt x="982" y="1997"/>
                    <a:pt x="981" y="1997"/>
                    <a:pt x="981" y="1997"/>
                  </a:cubicBezTo>
                  <a:cubicBezTo>
                    <a:pt x="978" y="1991"/>
                    <a:pt x="989" y="1981"/>
                    <a:pt x="984" y="1976"/>
                  </a:cubicBezTo>
                  <a:cubicBezTo>
                    <a:pt x="976" y="1968"/>
                    <a:pt x="945" y="2000"/>
                    <a:pt x="934" y="1981"/>
                  </a:cubicBezTo>
                  <a:cubicBezTo>
                    <a:pt x="930" y="1974"/>
                    <a:pt x="950" y="1954"/>
                    <a:pt x="948" y="1950"/>
                  </a:cubicBezTo>
                  <a:cubicBezTo>
                    <a:pt x="939" y="1928"/>
                    <a:pt x="928" y="1950"/>
                    <a:pt x="940" y="1926"/>
                  </a:cubicBezTo>
                  <a:cubicBezTo>
                    <a:pt x="973" y="1855"/>
                    <a:pt x="981" y="1936"/>
                    <a:pt x="990" y="1935"/>
                  </a:cubicBezTo>
                  <a:cubicBezTo>
                    <a:pt x="994" y="1935"/>
                    <a:pt x="1031" y="1939"/>
                    <a:pt x="1023" y="1932"/>
                  </a:cubicBezTo>
                  <a:cubicBezTo>
                    <a:pt x="1011" y="1921"/>
                    <a:pt x="937" y="1868"/>
                    <a:pt x="986" y="1848"/>
                  </a:cubicBezTo>
                  <a:cubicBezTo>
                    <a:pt x="994" y="1844"/>
                    <a:pt x="1000" y="1859"/>
                    <a:pt x="1008" y="1855"/>
                  </a:cubicBezTo>
                  <a:cubicBezTo>
                    <a:pt x="1013" y="1853"/>
                    <a:pt x="999" y="1848"/>
                    <a:pt x="995" y="1844"/>
                  </a:cubicBezTo>
                  <a:cubicBezTo>
                    <a:pt x="982" y="1830"/>
                    <a:pt x="987" y="1818"/>
                    <a:pt x="993" y="1804"/>
                  </a:cubicBezTo>
                  <a:cubicBezTo>
                    <a:pt x="1022" y="1744"/>
                    <a:pt x="1024" y="1832"/>
                    <a:pt x="1031" y="1834"/>
                  </a:cubicBezTo>
                  <a:cubicBezTo>
                    <a:pt x="1054" y="1842"/>
                    <a:pt x="1032" y="1780"/>
                    <a:pt x="1050" y="1776"/>
                  </a:cubicBezTo>
                  <a:cubicBezTo>
                    <a:pt x="1079" y="1770"/>
                    <a:pt x="1056" y="1794"/>
                    <a:pt x="1058" y="1800"/>
                  </a:cubicBezTo>
                  <a:cubicBezTo>
                    <a:pt x="1070" y="1839"/>
                    <a:pt x="1081" y="1795"/>
                    <a:pt x="1092" y="1797"/>
                  </a:cubicBezTo>
                  <a:cubicBezTo>
                    <a:pt x="1105" y="1799"/>
                    <a:pt x="1094" y="1778"/>
                    <a:pt x="1107" y="1788"/>
                  </a:cubicBezTo>
                  <a:cubicBezTo>
                    <a:pt x="1131" y="1807"/>
                    <a:pt x="1134" y="1821"/>
                    <a:pt x="1156" y="1847"/>
                  </a:cubicBezTo>
                  <a:cubicBezTo>
                    <a:pt x="1158" y="1848"/>
                    <a:pt x="1138" y="1805"/>
                    <a:pt x="1137" y="1805"/>
                  </a:cubicBezTo>
                  <a:cubicBezTo>
                    <a:pt x="1136" y="1782"/>
                    <a:pt x="1112" y="1762"/>
                    <a:pt x="1107" y="1738"/>
                  </a:cubicBezTo>
                  <a:cubicBezTo>
                    <a:pt x="1106" y="1731"/>
                    <a:pt x="1107" y="1716"/>
                    <a:pt x="1113" y="1719"/>
                  </a:cubicBezTo>
                  <a:cubicBezTo>
                    <a:pt x="1120" y="1721"/>
                    <a:pt x="1127" y="1730"/>
                    <a:pt x="1129" y="1731"/>
                  </a:cubicBezTo>
                  <a:cubicBezTo>
                    <a:pt x="1184" y="1749"/>
                    <a:pt x="1123" y="1728"/>
                    <a:pt x="1150" y="1716"/>
                  </a:cubicBezTo>
                  <a:cubicBezTo>
                    <a:pt x="1154" y="1715"/>
                    <a:pt x="1160" y="1724"/>
                    <a:pt x="1161" y="1720"/>
                  </a:cubicBezTo>
                  <a:cubicBezTo>
                    <a:pt x="1161" y="1719"/>
                    <a:pt x="1130" y="1660"/>
                    <a:pt x="1143" y="1664"/>
                  </a:cubicBezTo>
                  <a:cubicBezTo>
                    <a:pt x="1154" y="1668"/>
                    <a:pt x="1150" y="1681"/>
                    <a:pt x="1161" y="1684"/>
                  </a:cubicBezTo>
                  <a:cubicBezTo>
                    <a:pt x="1175" y="1689"/>
                    <a:pt x="1193" y="1676"/>
                    <a:pt x="1207" y="1678"/>
                  </a:cubicBezTo>
                  <a:cubicBezTo>
                    <a:pt x="1207" y="1678"/>
                    <a:pt x="1208" y="1678"/>
                    <a:pt x="1209" y="1678"/>
                  </a:cubicBezTo>
                  <a:cubicBezTo>
                    <a:pt x="1200" y="1661"/>
                    <a:pt x="1197" y="1629"/>
                    <a:pt x="1216" y="1624"/>
                  </a:cubicBezTo>
                  <a:cubicBezTo>
                    <a:pt x="1224" y="1622"/>
                    <a:pt x="1228" y="1638"/>
                    <a:pt x="1236" y="1637"/>
                  </a:cubicBezTo>
                  <a:cubicBezTo>
                    <a:pt x="1241" y="1637"/>
                    <a:pt x="1229" y="1626"/>
                    <a:pt x="1233" y="1622"/>
                  </a:cubicBezTo>
                  <a:cubicBezTo>
                    <a:pt x="1248" y="1608"/>
                    <a:pt x="1236" y="1629"/>
                    <a:pt x="1253" y="1622"/>
                  </a:cubicBezTo>
                  <a:cubicBezTo>
                    <a:pt x="1263" y="1617"/>
                    <a:pt x="1225" y="1593"/>
                    <a:pt x="1234" y="1580"/>
                  </a:cubicBezTo>
                  <a:cubicBezTo>
                    <a:pt x="1241" y="1569"/>
                    <a:pt x="1260" y="1567"/>
                    <a:pt x="1270" y="1551"/>
                  </a:cubicBezTo>
                  <a:cubicBezTo>
                    <a:pt x="1271" y="1548"/>
                    <a:pt x="1274" y="1543"/>
                    <a:pt x="1274" y="1543"/>
                  </a:cubicBezTo>
                  <a:cubicBezTo>
                    <a:pt x="1289" y="1569"/>
                    <a:pt x="1346" y="1592"/>
                    <a:pt x="1334" y="1605"/>
                  </a:cubicBezTo>
                  <a:cubicBezTo>
                    <a:pt x="1321" y="1618"/>
                    <a:pt x="1318" y="1613"/>
                    <a:pt x="1310" y="1627"/>
                  </a:cubicBezTo>
                  <a:cubicBezTo>
                    <a:pt x="1306" y="1635"/>
                    <a:pt x="1324" y="1616"/>
                    <a:pt x="1332" y="1611"/>
                  </a:cubicBezTo>
                  <a:cubicBezTo>
                    <a:pt x="1349" y="1602"/>
                    <a:pt x="1369" y="1578"/>
                    <a:pt x="1386" y="1614"/>
                  </a:cubicBezTo>
                  <a:cubicBezTo>
                    <a:pt x="1390" y="1623"/>
                    <a:pt x="1369" y="1634"/>
                    <a:pt x="1375" y="1641"/>
                  </a:cubicBezTo>
                  <a:cubicBezTo>
                    <a:pt x="1375" y="1641"/>
                    <a:pt x="1398" y="1625"/>
                    <a:pt x="1398" y="1625"/>
                  </a:cubicBezTo>
                  <a:cubicBezTo>
                    <a:pt x="1402" y="1625"/>
                    <a:pt x="1459" y="1638"/>
                    <a:pt x="1465" y="1639"/>
                  </a:cubicBezTo>
                  <a:cubicBezTo>
                    <a:pt x="1473" y="1640"/>
                    <a:pt x="1477" y="1617"/>
                    <a:pt x="1482" y="1623"/>
                  </a:cubicBezTo>
                  <a:cubicBezTo>
                    <a:pt x="1485" y="1626"/>
                    <a:pt x="1476" y="1632"/>
                    <a:pt x="1478" y="1636"/>
                  </a:cubicBezTo>
                  <a:cubicBezTo>
                    <a:pt x="1491" y="1661"/>
                    <a:pt x="1545" y="1641"/>
                    <a:pt x="1560" y="1640"/>
                  </a:cubicBezTo>
                  <a:cubicBezTo>
                    <a:pt x="1584" y="1638"/>
                    <a:pt x="1597" y="1664"/>
                    <a:pt x="1623" y="1666"/>
                  </a:cubicBezTo>
                  <a:cubicBezTo>
                    <a:pt x="1631" y="1666"/>
                    <a:pt x="1617" y="1651"/>
                    <a:pt x="1618" y="1643"/>
                  </a:cubicBezTo>
                  <a:cubicBezTo>
                    <a:pt x="1618" y="1639"/>
                    <a:pt x="1627" y="1639"/>
                    <a:pt x="1631" y="1640"/>
                  </a:cubicBezTo>
                  <a:cubicBezTo>
                    <a:pt x="1644" y="1644"/>
                    <a:pt x="1686" y="1660"/>
                    <a:pt x="1701" y="1668"/>
                  </a:cubicBezTo>
                  <a:cubicBezTo>
                    <a:pt x="1713" y="1674"/>
                    <a:pt x="1664" y="1713"/>
                    <a:pt x="1662" y="1720"/>
                  </a:cubicBezTo>
                  <a:cubicBezTo>
                    <a:pt x="1657" y="1735"/>
                    <a:pt x="1675" y="1736"/>
                    <a:pt x="1673" y="1751"/>
                  </a:cubicBezTo>
                  <a:cubicBezTo>
                    <a:pt x="1668" y="1783"/>
                    <a:pt x="1494" y="1833"/>
                    <a:pt x="1458" y="1856"/>
                  </a:cubicBezTo>
                  <a:cubicBezTo>
                    <a:pt x="1445" y="1865"/>
                    <a:pt x="1423" y="1868"/>
                    <a:pt x="1412" y="1877"/>
                  </a:cubicBezTo>
                  <a:cubicBezTo>
                    <a:pt x="1412" y="1877"/>
                    <a:pt x="1394" y="1907"/>
                    <a:pt x="1394" y="1907"/>
                  </a:cubicBezTo>
                  <a:cubicBezTo>
                    <a:pt x="1387" y="1911"/>
                    <a:pt x="1378" y="1908"/>
                    <a:pt x="1370" y="1907"/>
                  </a:cubicBezTo>
                  <a:cubicBezTo>
                    <a:pt x="1364" y="1907"/>
                    <a:pt x="1359" y="1901"/>
                    <a:pt x="1352" y="1901"/>
                  </a:cubicBezTo>
                  <a:cubicBezTo>
                    <a:pt x="1347" y="1902"/>
                    <a:pt x="1378" y="1924"/>
                    <a:pt x="1381" y="1925"/>
                  </a:cubicBezTo>
                  <a:cubicBezTo>
                    <a:pt x="1388" y="1926"/>
                    <a:pt x="1395" y="1924"/>
                    <a:pt x="1401" y="1924"/>
                  </a:cubicBezTo>
                  <a:cubicBezTo>
                    <a:pt x="1404" y="1924"/>
                    <a:pt x="1409" y="1924"/>
                    <a:pt x="1409" y="1926"/>
                  </a:cubicBezTo>
                  <a:cubicBezTo>
                    <a:pt x="1409" y="1931"/>
                    <a:pt x="1400" y="1934"/>
                    <a:pt x="1401" y="1938"/>
                  </a:cubicBezTo>
                  <a:cubicBezTo>
                    <a:pt x="1406" y="1951"/>
                    <a:pt x="1455" y="1915"/>
                    <a:pt x="1447" y="1931"/>
                  </a:cubicBezTo>
                  <a:cubicBezTo>
                    <a:pt x="1441" y="1944"/>
                    <a:pt x="1395" y="1976"/>
                    <a:pt x="1380" y="1981"/>
                  </a:cubicBezTo>
                  <a:cubicBezTo>
                    <a:pt x="1377" y="1982"/>
                    <a:pt x="1375" y="1982"/>
                    <a:pt x="1374" y="1982"/>
                  </a:cubicBezTo>
                  <a:cubicBezTo>
                    <a:pt x="1375" y="1983"/>
                    <a:pt x="1375" y="1985"/>
                    <a:pt x="1374" y="1986"/>
                  </a:cubicBezTo>
                  <a:cubicBezTo>
                    <a:pt x="1362" y="2025"/>
                    <a:pt x="1318" y="2006"/>
                    <a:pt x="1301" y="2014"/>
                  </a:cubicBezTo>
                  <a:cubicBezTo>
                    <a:pt x="1297" y="2015"/>
                    <a:pt x="1311" y="2019"/>
                    <a:pt x="1310" y="2024"/>
                  </a:cubicBezTo>
                  <a:cubicBezTo>
                    <a:pt x="1310" y="2029"/>
                    <a:pt x="1297" y="2029"/>
                    <a:pt x="1299" y="2034"/>
                  </a:cubicBezTo>
                  <a:cubicBezTo>
                    <a:pt x="1302" y="2042"/>
                    <a:pt x="1407" y="2019"/>
                    <a:pt x="1442" y="2014"/>
                  </a:cubicBezTo>
                  <a:cubicBezTo>
                    <a:pt x="1466" y="2011"/>
                    <a:pt x="1504" y="2003"/>
                    <a:pt x="1527" y="2012"/>
                  </a:cubicBezTo>
                  <a:cubicBezTo>
                    <a:pt x="1550" y="2020"/>
                    <a:pt x="1568" y="2046"/>
                    <a:pt x="1592" y="2052"/>
                  </a:cubicBezTo>
                  <a:cubicBezTo>
                    <a:pt x="1605" y="2055"/>
                    <a:pt x="1619" y="2046"/>
                    <a:pt x="1633" y="2050"/>
                  </a:cubicBezTo>
                  <a:cubicBezTo>
                    <a:pt x="1674" y="2062"/>
                    <a:pt x="1730" y="2098"/>
                    <a:pt x="1777" y="2106"/>
                  </a:cubicBezTo>
                  <a:cubicBezTo>
                    <a:pt x="1800" y="2109"/>
                    <a:pt x="1818" y="2107"/>
                    <a:pt x="1836" y="2122"/>
                  </a:cubicBezTo>
                  <a:cubicBezTo>
                    <a:pt x="1850" y="2134"/>
                    <a:pt x="1854" y="2180"/>
                    <a:pt x="1851" y="2197"/>
                  </a:cubicBezTo>
                  <a:cubicBezTo>
                    <a:pt x="1847" y="2228"/>
                    <a:pt x="1792" y="2249"/>
                    <a:pt x="1770" y="2273"/>
                  </a:cubicBezTo>
                  <a:cubicBezTo>
                    <a:pt x="1754" y="2290"/>
                    <a:pt x="1753" y="2312"/>
                    <a:pt x="1746" y="2330"/>
                  </a:cubicBezTo>
                  <a:cubicBezTo>
                    <a:pt x="1739" y="2344"/>
                    <a:pt x="1676" y="2424"/>
                    <a:pt x="1663" y="2434"/>
                  </a:cubicBezTo>
                  <a:cubicBezTo>
                    <a:pt x="1654" y="2441"/>
                    <a:pt x="1633" y="2442"/>
                    <a:pt x="1627" y="2445"/>
                  </a:cubicBezTo>
                  <a:cubicBezTo>
                    <a:pt x="1617" y="2452"/>
                    <a:pt x="1618" y="2472"/>
                    <a:pt x="1614" y="2477"/>
                  </a:cubicBezTo>
                  <a:cubicBezTo>
                    <a:pt x="1598" y="2497"/>
                    <a:pt x="1550" y="2531"/>
                    <a:pt x="1518" y="2541"/>
                  </a:cubicBezTo>
                  <a:cubicBezTo>
                    <a:pt x="1508" y="2544"/>
                    <a:pt x="1499" y="2543"/>
                    <a:pt x="1489" y="2540"/>
                  </a:cubicBezTo>
                  <a:cubicBezTo>
                    <a:pt x="1505" y="2546"/>
                    <a:pt x="1487" y="2563"/>
                    <a:pt x="1483" y="2574"/>
                  </a:cubicBezTo>
                  <a:cubicBezTo>
                    <a:pt x="1475" y="2604"/>
                    <a:pt x="1546" y="2592"/>
                    <a:pt x="1518" y="2635"/>
                  </a:cubicBezTo>
                  <a:cubicBezTo>
                    <a:pt x="1518" y="2636"/>
                    <a:pt x="1516" y="2636"/>
                    <a:pt x="1515" y="2637"/>
                  </a:cubicBezTo>
                  <a:cubicBezTo>
                    <a:pt x="1467" y="2659"/>
                    <a:pt x="1464" y="2627"/>
                    <a:pt x="1434" y="2631"/>
                  </a:cubicBezTo>
                  <a:cubicBezTo>
                    <a:pt x="1377" y="2639"/>
                    <a:pt x="1380" y="2688"/>
                    <a:pt x="1313" y="2673"/>
                  </a:cubicBezTo>
                  <a:cubicBezTo>
                    <a:pt x="1304" y="2672"/>
                    <a:pt x="1245" y="2619"/>
                    <a:pt x="1248" y="2654"/>
                  </a:cubicBezTo>
                  <a:cubicBezTo>
                    <a:pt x="1249" y="2668"/>
                    <a:pt x="1275" y="2668"/>
                    <a:pt x="1284" y="2672"/>
                  </a:cubicBezTo>
                  <a:cubicBezTo>
                    <a:pt x="1320" y="2687"/>
                    <a:pt x="1381" y="2737"/>
                    <a:pt x="1422" y="2727"/>
                  </a:cubicBezTo>
                  <a:cubicBezTo>
                    <a:pt x="1450" y="2721"/>
                    <a:pt x="1434" y="2688"/>
                    <a:pt x="1474" y="2700"/>
                  </a:cubicBezTo>
                  <a:cubicBezTo>
                    <a:pt x="1479" y="2701"/>
                    <a:pt x="1486" y="2701"/>
                    <a:pt x="1491" y="2705"/>
                  </a:cubicBezTo>
                  <a:cubicBezTo>
                    <a:pt x="1500" y="2711"/>
                    <a:pt x="1499" y="2731"/>
                    <a:pt x="1502" y="2736"/>
                  </a:cubicBezTo>
                  <a:cubicBezTo>
                    <a:pt x="1521" y="2765"/>
                    <a:pt x="1571" y="2778"/>
                    <a:pt x="1591" y="2804"/>
                  </a:cubicBezTo>
                  <a:cubicBezTo>
                    <a:pt x="1609" y="2829"/>
                    <a:pt x="1602" y="2911"/>
                    <a:pt x="1635" y="2931"/>
                  </a:cubicBezTo>
                  <a:cubicBezTo>
                    <a:pt x="1646" y="2938"/>
                    <a:pt x="1671" y="2957"/>
                    <a:pt x="1672" y="2962"/>
                  </a:cubicBezTo>
                  <a:cubicBezTo>
                    <a:pt x="1678" y="3004"/>
                    <a:pt x="1663" y="3048"/>
                    <a:pt x="1655" y="3086"/>
                  </a:cubicBezTo>
                  <a:cubicBezTo>
                    <a:pt x="1644" y="3134"/>
                    <a:pt x="1668" y="3181"/>
                    <a:pt x="1671" y="3226"/>
                  </a:cubicBezTo>
                  <a:cubicBezTo>
                    <a:pt x="1672" y="3238"/>
                    <a:pt x="1662" y="3261"/>
                    <a:pt x="1662" y="3277"/>
                  </a:cubicBezTo>
                  <a:cubicBezTo>
                    <a:pt x="1661" y="3320"/>
                    <a:pt x="1685" y="3333"/>
                    <a:pt x="1686" y="3344"/>
                  </a:cubicBezTo>
                  <a:cubicBezTo>
                    <a:pt x="1688" y="3357"/>
                    <a:pt x="1658" y="3379"/>
                    <a:pt x="1671" y="3383"/>
                  </a:cubicBezTo>
                  <a:cubicBezTo>
                    <a:pt x="1706" y="3392"/>
                    <a:pt x="1807" y="3437"/>
                    <a:pt x="1815" y="3485"/>
                  </a:cubicBezTo>
                  <a:cubicBezTo>
                    <a:pt x="1819" y="3509"/>
                    <a:pt x="1818" y="3550"/>
                    <a:pt x="1830" y="3574"/>
                  </a:cubicBezTo>
                  <a:cubicBezTo>
                    <a:pt x="1837" y="3590"/>
                    <a:pt x="1884" y="3643"/>
                    <a:pt x="1884" y="3645"/>
                  </a:cubicBezTo>
                  <a:cubicBezTo>
                    <a:pt x="1884" y="3663"/>
                    <a:pt x="1846" y="3660"/>
                    <a:pt x="1842" y="3677"/>
                  </a:cubicBezTo>
                  <a:cubicBezTo>
                    <a:pt x="1832" y="3717"/>
                    <a:pt x="1903" y="3853"/>
                    <a:pt x="1883" y="3873"/>
                  </a:cubicBezTo>
                  <a:cubicBezTo>
                    <a:pt x="1876" y="3880"/>
                    <a:pt x="1876" y="3852"/>
                    <a:pt x="1867" y="3848"/>
                  </a:cubicBezTo>
                  <a:cubicBezTo>
                    <a:pt x="1844" y="3836"/>
                    <a:pt x="1866" y="3854"/>
                    <a:pt x="1837" y="3847"/>
                  </a:cubicBezTo>
                  <a:cubicBezTo>
                    <a:pt x="1815" y="3841"/>
                    <a:pt x="1816" y="3792"/>
                    <a:pt x="1796" y="3787"/>
                  </a:cubicBezTo>
                  <a:cubicBezTo>
                    <a:pt x="1785" y="3784"/>
                    <a:pt x="1773" y="3792"/>
                    <a:pt x="1760" y="3792"/>
                  </a:cubicBezTo>
                  <a:cubicBezTo>
                    <a:pt x="1745" y="3791"/>
                    <a:pt x="1701" y="3760"/>
                    <a:pt x="1687" y="3773"/>
                  </a:cubicBezTo>
                  <a:cubicBezTo>
                    <a:pt x="1684" y="3776"/>
                    <a:pt x="1696" y="3780"/>
                    <a:pt x="1701" y="3780"/>
                  </a:cubicBezTo>
                  <a:cubicBezTo>
                    <a:pt x="1721" y="3778"/>
                    <a:pt x="1713" y="3794"/>
                    <a:pt x="1729" y="3798"/>
                  </a:cubicBezTo>
                  <a:cubicBezTo>
                    <a:pt x="1746" y="3802"/>
                    <a:pt x="1771" y="3791"/>
                    <a:pt x="1789" y="3799"/>
                  </a:cubicBezTo>
                  <a:cubicBezTo>
                    <a:pt x="1790" y="3799"/>
                    <a:pt x="1865" y="3908"/>
                    <a:pt x="1875" y="3921"/>
                  </a:cubicBezTo>
                  <a:cubicBezTo>
                    <a:pt x="1897" y="3950"/>
                    <a:pt x="1913" y="4055"/>
                    <a:pt x="1881" y="4086"/>
                  </a:cubicBezTo>
                  <a:cubicBezTo>
                    <a:pt x="1871" y="4097"/>
                    <a:pt x="1780" y="4131"/>
                    <a:pt x="1778" y="4146"/>
                  </a:cubicBezTo>
                  <a:cubicBezTo>
                    <a:pt x="1778" y="4148"/>
                    <a:pt x="1805" y="4152"/>
                    <a:pt x="1807" y="4154"/>
                  </a:cubicBezTo>
                  <a:cubicBezTo>
                    <a:pt x="1808" y="4154"/>
                    <a:pt x="1851" y="4207"/>
                    <a:pt x="1862" y="4217"/>
                  </a:cubicBezTo>
                  <a:cubicBezTo>
                    <a:pt x="1863" y="4218"/>
                    <a:pt x="1911" y="4136"/>
                    <a:pt x="1923" y="4147"/>
                  </a:cubicBezTo>
                  <a:cubicBezTo>
                    <a:pt x="1982" y="4200"/>
                    <a:pt x="2051" y="4142"/>
                    <a:pt x="2144" y="4253"/>
                  </a:cubicBezTo>
                  <a:cubicBezTo>
                    <a:pt x="2158" y="4270"/>
                    <a:pt x="2178" y="4287"/>
                    <a:pt x="2182" y="4309"/>
                  </a:cubicBezTo>
                  <a:close/>
                  <a:moveTo>
                    <a:pt x="1405" y="2544"/>
                  </a:moveTo>
                  <a:cubicBezTo>
                    <a:pt x="1421" y="2544"/>
                    <a:pt x="1436" y="2545"/>
                    <a:pt x="1441" y="2544"/>
                  </a:cubicBezTo>
                  <a:cubicBezTo>
                    <a:pt x="1453" y="2541"/>
                    <a:pt x="1465" y="2535"/>
                    <a:pt x="1478" y="2537"/>
                  </a:cubicBezTo>
                  <a:cubicBezTo>
                    <a:pt x="1481" y="2537"/>
                    <a:pt x="1484" y="2538"/>
                    <a:pt x="1486" y="2539"/>
                  </a:cubicBezTo>
                  <a:cubicBezTo>
                    <a:pt x="1472" y="2534"/>
                    <a:pt x="1457" y="2526"/>
                    <a:pt x="1444" y="2527"/>
                  </a:cubicBezTo>
                  <a:cubicBezTo>
                    <a:pt x="1431" y="2527"/>
                    <a:pt x="1418" y="2538"/>
                    <a:pt x="1405" y="2544"/>
                  </a:cubicBezTo>
                  <a:close/>
                  <a:moveTo>
                    <a:pt x="1380" y="2542"/>
                  </a:moveTo>
                  <a:cubicBezTo>
                    <a:pt x="1378" y="2541"/>
                    <a:pt x="1375" y="2541"/>
                    <a:pt x="1373" y="2542"/>
                  </a:cubicBezTo>
                  <a:cubicBezTo>
                    <a:pt x="1373" y="2542"/>
                    <a:pt x="1376" y="2542"/>
                    <a:pt x="1380" y="2542"/>
                  </a:cubicBezTo>
                  <a:close/>
                  <a:moveTo>
                    <a:pt x="1285" y="1987"/>
                  </a:moveTo>
                  <a:cubicBezTo>
                    <a:pt x="1286" y="1987"/>
                    <a:pt x="1360" y="1967"/>
                    <a:pt x="1373" y="1979"/>
                  </a:cubicBezTo>
                  <a:cubicBezTo>
                    <a:pt x="1372" y="1972"/>
                    <a:pt x="1388" y="1952"/>
                    <a:pt x="1358" y="1960"/>
                  </a:cubicBezTo>
                  <a:cubicBezTo>
                    <a:pt x="1347" y="1964"/>
                    <a:pt x="1316" y="1957"/>
                    <a:pt x="1310" y="1959"/>
                  </a:cubicBezTo>
                  <a:cubicBezTo>
                    <a:pt x="1303" y="1963"/>
                    <a:pt x="1277" y="1987"/>
                    <a:pt x="1285" y="1987"/>
                  </a:cubicBezTo>
                  <a:close/>
                  <a:moveTo>
                    <a:pt x="1012" y="1986"/>
                  </a:moveTo>
                  <a:cubicBezTo>
                    <a:pt x="1010" y="1986"/>
                    <a:pt x="998" y="1993"/>
                    <a:pt x="989" y="1996"/>
                  </a:cubicBezTo>
                  <a:cubicBezTo>
                    <a:pt x="999" y="1995"/>
                    <a:pt x="1007" y="1994"/>
                    <a:pt x="1012" y="1989"/>
                  </a:cubicBezTo>
                  <a:cubicBezTo>
                    <a:pt x="1013" y="1988"/>
                    <a:pt x="1013" y="1987"/>
                    <a:pt x="1012" y="1986"/>
                  </a:cubicBezTo>
                  <a:close/>
                  <a:moveTo>
                    <a:pt x="890" y="2254"/>
                  </a:moveTo>
                  <a:cubicBezTo>
                    <a:pt x="886" y="2252"/>
                    <a:pt x="882" y="2251"/>
                    <a:pt x="877" y="2250"/>
                  </a:cubicBezTo>
                  <a:cubicBezTo>
                    <a:pt x="885" y="2260"/>
                    <a:pt x="895" y="2270"/>
                    <a:pt x="903" y="2258"/>
                  </a:cubicBezTo>
                  <a:cubicBezTo>
                    <a:pt x="906" y="2254"/>
                    <a:pt x="895" y="2255"/>
                    <a:pt x="890" y="2254"/>
                  </a:cubicBezTo>
                  <a:close/>
                  <a:moveTo>
                    <a:pt x="1156" y="3783"/>
                  </a:moveTo>
                  <a:cubicBezTo>
                    <a:pt x="1155" y="3778"/>
                    <a:pt x="1124" y="3776"/>
                    <a:pt x="1120" y="3772"/>
                  </a:cubicBezTo>
                  <a:cubicBezTo>
                    <a:pt x="1111" y="3765"/>
                    <a:pt x="1105" y="3756"/>
                    <a:pt x="1100" y="3748"/>
                  </a:cubicBezTo>
                  <a:cubicBezTo>
                    <a:pt x="1102" y="3759"/>
                    <a:pt x="1103" y="3771"/>
                    <a:pt x="1106" y="3775"/>
                  </a:cubicBezTo>
                  <a:cubicBezTo>
                    <a:pt x="1112" y="3787"/>
                    <a:pt x="1164" y="3810"/>
                    <a:pt x="1156" y="3783"/>
                  </a:cubicBezTo>
                  <a:close/>
                  <a:moveTo>
                    <a:pt x="2412" y="955"/>
                  </a:moveTo>
                  <a:cubicBezTo>
                    <a:pt x="2357" y="965"/>
                    <a:pt x="2360" y="1030"/>
                    <a:pt x="2388" y="1018"/>
                  </a:cubicBezTo>
                  <a:cubicBezTo>
                    <a:pt x="2394" y="1015"/>
                    <a:pt x="2400" y="980"/>
                    <a:pt x="2404" y="974"/>
                  </a:cubicBezTo>
                  <a:cubicBezTo>
                    <a:pt x="2408" y="966"/>
                    <a:pt x="2428" y="960"/>
                    <a:pt x="2412" y="955"/>
                  </a:cubicBezTo>
                  <a:close/>
                  <a:moveTo>
                    <a:pt x="2306" y="1072"/>
                  </a:moveTo>
                  <a:cubicBezTo>
                    <a:pt x="2325" y="1088"/>
                    <a:pt x="2339" y="1052"/>
                    <a:pt x="2341" y="1040"/>
                  </a:cubicBezTo>
                  <a:cubicBezTo>
                    <a:pt x="2342" y="1034"/>
                    <a:pt x="2341" y="1028"/>
                    <a:pt x="2340" y="1022"/>
                  </a:cubicBezTo>
                  <a:cubicBezTo>
                    <a:pt x="2340" y="1017"/>
                    <a:pt x="2334" y="1005"/>
                    <a:pt x="2339" y="1005"/>
                  </a:cubicBezTo>
                  <a:cubicBezTo>
                    <a:pt x="2361" y="1003"/>
                    <a:pt x="2346" y="1036"/>
                    <a:pt x="2359" y="989"/>
                  </a:cubicBezTo>
                  <a:cubicBezTo>
                    <a:pt x="2319" y="964"/>
                    <a:pt x="2297" y="1064"/>
                    <a:pt x="2306" y="1072"/>
                  </a:cubicBezTo>
                  <a:close/>
                  <a:moveTo>
                    <a:pt x="2241" y="1159"/>
                  </a:moveTo>
                  <a:cubicBezTo>
                    <a:pt x="2213" y="1156"/>
                    <a:pt x="2255" y="1193"/>
                    <a:pt x="2241" y="1159"/>
                  </a:cubicBezTo>
                  <a:close/>
                  <a:moveTo>
                    <a:pt x="2324" y="1090"/>
                  </a:moveTo>
                  <a:cubicBezTo>
                    <a:pt x="2324" y="1091"/>
                    <a:pt x="2300" y="1111"/>
                    <a:pt x="2300" y="1111"/>
                  </a:cubicBezTo>
                  <a:cubicBezTo>
                    <a:pt x="2299" y="1115"/>
                    <a:pt x="2309" y="1111"/>
                    <a:pt x="2310" y="1114"/>
                  </a:cubicBezTo>
                  <a:cubicBezTo>
                    <a:pt x="2312" y="1118"/>
                    <a:pt x="2310" y="1125"/>
                    <a:pt x="2307" y="1127"/>
                  </a:cubicBezTo>
                  <a:cubicBezTo>
                    <a:pt x="2307" y="1127"/>
                    <a:pt x="2286" y="1121"/>
                    <a:pt x="2286" y="1122"/>
                  </a:cubicBezTo>
                  <a:cubicBezTo>
                    <a:pt x="2278" y="1125"/>
                    <a:pt x="2304" y="1132"/>
                    <a:pt x="2303" y="1140"/>
                  </a:cubicBezTo>
                  <a:cubicBezTo>
                    <a:pt x="2303" y="1147"/>
                    <a:pt x="2294" y="1151"/>
                    <a:pt x="2291" y="1158"/>
                  </a:cubicBezTo>
                  <a:cubicBezTo>
                    <a:pt x="2275" y="1190"/>
                    <a:pt x="2276" y="1154"/>
                    <a:pt x="2270" y="1152"/>
                  </a:cubicBezTo>
                  <a:cubicBezTo>
                    <a:pt x="2263" y="1150"/>
                    <a:pt x="2275" y="1167"/>
                    <a:pt x="2272" y="1173"/>
                  </a:cubicBezTo>
                  <a:cubicBezTo>
                    <a:pt x="2270" y="1178"/>
                    <a:pt x="2260" y="1179"/>
                    <a:pt x="2261" y="1184"/>
                  </a:cubicBezTo>
                  <a:cubicBezTo>
                    <a:pt x="2262" y="1188"/>
                    <a:pt x="2271" y="1177"/>
                    <a:pt x="2274" y="1180"/>
                  </a:cubicBezTo>
                  <a:cubicBezTo>
                    <a:pt x="2277" y="1186"/>
                    <a:pt x="2274" y="1194"/>
                    <a:pt x="2272" y="1201"/>
                  </a:cubicBezTo>
                  <a:cubicBezTo>
                    <a:pt x="2269" y="1212"/>
                    <a:pt x="2254" y="1202"/>
                    <a:pt x="2249" y="1215"/>
                  </a:cubicBezTo>
                  <a:cubicBezTo>
                    <a:pt x="2246" y="1222"/>
                    <a:pt x="2259" y="1231"/>
                    <a:pt x="2254" y="1238"/>
                  </a:cubicBezTo>
                  <a:cubicBezTo>
                    <a:pt x="2248" y="1247"/>
                    <a:pt x="2236" y="1254"/>
                    <a:pt x="2226" y="1267"/>
                  </a:cubicBezTo>
                  <a:cubicBezTo>
                    <a:pt x="2222" y="1272"/>
                    <a:pt x="2216" y="1308"/>
                    <a:pt x="2212" y="1309"/>
                  </a:cubicBezTo>
                  <a:cubicBezTo>
                    <a:pt x="2205" y="1311"/>
                    <a:pt x="2212" y="1293"/>
                    <a:pt x="2207" y="1287"/>
                  </a:cubicBezTo>
                  <a:cubicBezTo>
                    <a:pt x="2204" y="1284"/>
                    <a:pt x="2195" y="1295"/>
                    <a:pt x="2194" y="1291"/>
                  </a:cubicBezTo>
                  <a:cubicBezTo>
                    <a:pt x="2184" y="1248"/>
                    <a:pt x="2207" y="1286"/>
                    <a:pt x="2212" y="1268"/>
                  </a:cubicBezTo>
                  <a:cubicBezTo>
                    <a:pt x="2216" y="1253"/>
                    <a:pt x="2233" y="1201"/>
                    <a:pt x="2235" y="1184"/>
                  </a:cubicBezTo>
                  <a:cubicBezTo>
                    <a:pt x="2236" y="1174"/>
                    <a:pt x="2262" y="1163"/>
                    <a:pt x="2252" y="1161"/>
                  </a:cubicBezTo>
                  <a:cubicBezTo>
                    <a:pt x="2248" y="1160"/>
                    <a:pt x="2244" y="1159"/>
                    <a:pt x="2241" y="1159"/>
                  </a:cubicBezTo>
                  <a:cubicBezTo>
                    <a:pt x="2240" y="1156"/>
                    <a:pt x="2238" y="1153"/>
                    <a:pt x="2237" y="1150"/>
                  </a:cubicBezTo>
                  <a:cubicBezTo>
                    <a:pt x="2229" y="1136"/>
                    <a:pt x="2223" y="1180"/>
                    <a:pt x="2205" y="1183"/>
                  </a:cubicBezTo>
                  <a:cubicBezTo>
                    <a:pt x="2175" y="1186"/>
                    <a:pt x="2218" y="1145"/>
                    <a:pt x="2205" y="1141"/>
                  </a:cubicBezTo>
                  <a:cubicBezTo>
                    <a:pt x="2198" y="1139"/>
                    <a:pt x="2197" y="1165"/>
                    <a:pt x="2193" y="1159"/>
                  </a:cubicBezTo>
                  <a:cubicBezTo>
                    <a:pt x="2189" y="1152"/>
                    <a:pt x="2154" y="1134"/>
                    <a:pt x="2170" y="1118"/>
                  </a:cubicBezTo>
                  <a:cubicBezTo>
                    <a:pt x="2175" y="1113"/>
                    <a:pt x="2183" y="1114"/>
                    <a:pt x="2189" y="1116"/>
                  </a:cubicBezTo>
                  <a:cubicBezTo>
                    <a:pt x="2193" y="1117"/>
                    <a:pt x="2194" y="1125"/>
                    <a:pt x="2198" y="1125"/>
                  </a:cubicBezTo>
                  <a:cubicBezTo>
                    <a:pt x="2205" y="1125"/>
                    <a:pt x="2209" y="1115"/>
                    <a:pt x="2216" y="1116"/>
                  </a:cubicBezTo>
                  <a:cubicBezTo>
                    <a:pt x="2220" y="1118"/>
                    <a:pt x="2211" y="1129"/>
                    <a:pt x="2216" y="1130"/>
                  </a:cubicBezTo>
                  <a:cubicBezTo>
                    <a:pt x="2221" y="1132"/>
                    <a:pt x="2224" y="1119"/>
                    <a:pt x="2230" y="1120"/>
                  </a:cubicBezTo>
                  <a:cubicBezTo>
                    <a:pt x="2235" y="1122"/>
                    <a:pt x="2231" y="1137"/>
                    <a:pt x="2237" y="1136"/>
                  </a:cubicBezTo>
                  <a:cubicBezTo>
                    <a:pt x="2243" y="1135"/>
                    <a:pt x="2240" y="1121"/>
                    <a:pt x="2245" y="1118"/>
                  </a:cubicBezTo>
                  <a:cubicBezTo>
                    <a:pt x="2251" y="1114"/>
                    <a:pt x="2263" y="1122"/>
                    <a:pt x="2265" y="1116"/>
                  </a:cubicBezTo>
                  <a:cubicBezTo>
                    <a:pt x="2266" y="1109"/>
                    <a:pt x="2242" y="1097"/>
                    <a:pt x="2240" y="1095"/>
                  </a:cubicBezTo>
                  <a:cubicBezTo>
                    <a:pt x="2231" y="1085"/>
                    <a:pt x="2254" y="1058"/>
                    <a:pt x="2240" y="1054"/>
                  </a:cubicBezTo>
                  <a:cubicBezTo>
                    <a:pt x="2221" y="1049"/>
                    <a:pt x="2222" y="1070"/>
                    <a:pt x="2204" y="1051"/>
                  </a:cubicBezTo>
                  <a:cubicBezTo>
                    <a:pt x="2195" y="1042"/>
                    <a:pt x="2218" y="1031"/>
                    <a:pt x="2226" y="1022"/>
                  </a:cubicBezTo>
                  <a:cubicBezTo>
                    <a:pt x="2229" y="1020"/>
                    <a:pt x="2233" y="1027"/>
                    <a:pt x="2238" y="1034"/>
                  </a:cubicBezTo>
                  <a:cubicBezTo>
                    <a:pt x="2238" y="1034"/>
                    <a:pt x="2238" y="1033"/>
                    <a:pt x="2239" y="1033"/>
                  </a:cubicBezTo>
                  <a:cubicBezTo>
                    <a:pt x="2246" y="1004"/>
                    <a:pt x="2269" y="1017"/>
                    <a:pt x="2280" y="1017"/>
                  </a:cubicBezTo>
                  <a:cubicBezTo>
                    <a:pt x="2285" y="1016"/>
                    <a:pt x="2285" y="1001"/>
                    <a:pt x="2287" y="1005"/>
                  </a:cubicBezTo>
                  <a:cubicBezTo>
                    <a:pt x="2293" y="1014"/>
                    <a:pt x="2251" y="1083"/>
                    <a:pt x="2249" y="1091"/>
                  </a:cubicBezTo>
                  <a:cubicBezTo>
                    <a:pt x="2247" y="1096"/>
                    <a:pt x="2257" y="1082"/>
                    <a:pt x="2263" y="1081"/>
                  </a:cubicBezTo>
                  <a:cubicBezTo>
                    <a:pt x="2269" y="1079"/>
                    <a:pt x="2277" y="1091"/>
                    <a:pt x="2280" y="1086"/>
                  </a:cubicBezTo>
                  <a:cubicBezTo>
                    <a:pt x="2284" y="1080"/>
                    <a:pt x="2270" y="1075"/>
                    <a:pt x="2270" y="1069"/>
                  </a:cubicBezTo>
                  <a:cubicBezTo>
                    <a:pt x="2269" y="1060"/>
                    <a:pt x="2290" y="1059"/>
                    <a:pt x="2294" y="1076"/>
                  </a:cubicBezTo>
                  <a:cubicBezTo>
                    <a:pt x="2297" y="1107"/>
                    <a:pt x="2281" y="1082"/>
                    <a:pt x="2277" y="1098"/>
                  </a:cubicBezTo>
                  <a:cubicBezTo>
                    <a:pt x="2275" y="1105"/>
                    <a:pt x="2286" y="1111"/>
                    <a:pt x="2293" y="1110"/>
                  </a:cubicBezTo>
                  <a:cubicBezTo>
                    <a:pt x="2304" y="1106"/>
                    <a:pt x="2324" y="1078"/>
                    <a:pt x="2324" y="1090"/>
                  </a:cubicBezTo>
                  <a:close/>
                  <a:moveTo>
                    <a:pt x="2252" y="1050"/>
                  </a:moveTo>
                  <a:cubicBezTo>
                    <a:pt x="2257" y="1052"/>
                    <a:pt x="2249" y="1047"/>
                    <a:pt x="2244" y="1042"/>
                  </a:cubicBezTo>
                  <a:cubicBezTo>
                    <a:pt x="2247" y="1046"/>
                    <a:pt x="2250" y="1050"/>
                    <a:pt x="2252" y="1050"/>
                  </a:cubicBezTo>
                  <a:close/>
                  <a:moveTo>
                    <a:pt x="1705" y="1507"/>
                  </a:moveTo>
                  <a:cubicBezTo>
                    <a:pt x="1717" y="1520"/>
                    <a:pt x="1679" y="1539"/>
                    <a:pt x="1696" y="1554"/>
                  </a:cubicBezTo>
                  <a:cubicBezTo>
                    <a:pt x="1713" y="1568"/>
                    <a:pt x="1739" y="1537"/>
                    <a:pt x="1752" y="1549"/>
                  </a:cubicBezTo>
                  <a:cubicBezTo>
                    <a:pt x="1760" y="1557"/>
                    <a:pt x="1745" y="1575"/>
                    <a:pt x="1753" y="1585"/>
                  </a:cubicBezTo>
                  <a:cubicBezTo>
                    <a:pt x="1766" y="1601"/>
                    <a:pt x="1777" y="1583"/>
                    <a:pt x="1789" y="1581"/>
                  </a:cubicBezTo>
                  <a:cubicBezTo>
                    <a:pt x="1813" y="1578"/>
                    <a:pt x="1796" y="1598"/>
                    <a:pt x="1811" y="1573"/>
                  </a:cubicBezTo>
                  <a:cubicBezTo>
                    <a:pt x="1785" y="1551"/>
                    <a:pt x="1795" y="1561"/>
                    <a:pt x="1793" y="1554"/>
                  </a:cubicBezTo>
                  <a:cubicBezTo>
                    <a:pt x="1792" y="1549"/>
                    <a:pt x="1782" y="1559"/>
                    <a:pt x="1777" y="1556"/>
                  </a:cubicBezTo>
                  <a:cubicBezTo>
                    <a:pt x="1768" y="1552"/>
                    <a:pt x="1771" y="1534"/>
                    <a:pt x="1761" y="1531"/>
                  </a:cubicBezTo>
                  <a:cubicBezTo>
                    <a:pt x="1748" y="1527"/>
                    <a:pt x="1721" y="1539"/>
                    <a:pt x="1720" y="1526"/>
                  </a:cubicBezTo>
                  <a:cubicBezTo>
                    <a:pt x="1718" y="1517"/>
                    <a:pt x="1731" y="1510"/>
                    <a:pt x="1740" y="1510"/>
                  </a:cubicBezTo>
                  <a:cubicBezTo>
                    <a:pt x="1773" y="1514"/>
                    <a:pt x="1741" y="1471"/>
                    <a:pt x="1719" y="1462"/>
                  </a:cubicBezTo>
                  <a:cubicBezTo>
                    <a:pt x="1688" y="1450"/>
                    <a:pt x="1664" y="1502"/>
                    <a:pt x="1669" y="1525"/>
                  </a:cubicBezTo>
                  <a:cubicBezTo>
                    <a:pt x="1674" y="1547"/>
                    <a:pt x="1701" y="1503"/>
                    <a:pt x="1705" y="1507"/>
                  </a:cubicBezTo>
                  <a:close/>
                  <a:moveTo>
                    <a:pt x="1688" y="1579"/>
                  </a:moveTo>
                  <a:cubicBezTo>
                    <a:pt x="1681" y="1568"/>
                    <a:pt x="1644" y="1513"/>
                    <a:pt x="1640" y="1558"/>
                  </a:cubicBezTo>
                  <a:cubicBezTo>
                    <a:pt x="1637" y="1588"/>
                    <a:pt x="1702" y="1644"/>
                    <a:pt x="1688" y="1579"/>
                  </a:cubicBezTo>
                  <a:close/>
                  <a:moveTo>
                    <a:pt x="786" y="1712"/>
                  </a:moveTo>
                  <a:cubicBezTo>
                    <a:pt x="781" y="1682"/>
                    <a:pt x="801" y="1719"/>
                    <a:pt x="813" y="1711"/>
                  </a:cubicBezTo>
                  <a:cubicBezTo>
                    <a:pt x="828" y="1701"/>
                    <a:pt x="793" y="1655"/>
                    <a:pt x="830" y="1652"/>
                  </a:cubicBezTo>
                  <a:cubicBezTo>
                    <a:pt x="840" y="1651"/>
                    <a:pt x="816" y="1670"/>
                    <a:pt x="818" y="1680"/>
                  </a:cubicBezTo>
                  <a:cubicBezTo>
                    <a:pt x="820" y="1694"/>
                    <a:pt x="830" y="1698"/>
                    <a:pt x="840" y="1705"/>
                  </a:cubicBezTo>
                  <a:cubicBezTo>
                    <a:pt x="842" y="1707"/>
                    <a:pt x="846" y="1701"/>
                    <a:pt x="849" y="1701"/>
                  </a:cubicBezTo>
                  <a:cubicBezTo>
                    <a:pt x="863" y="1702"/>
                    <a:pt x="870" y="1720"/>
                    <a:pt x="874" y="1688"/>
                  </a:cubicBezTo>
                  <a:cubicBezTo>
                    <a:pt x="875" y="1681"/>
                    <a:pt x="852" y="1670"/>
                    <a:pt x="860" y="1669"/>
                  </a:cubicBezTo>
                  <a:cubicBezTo>
                    <a:pt x="878" y="1668"/>
                    <a:pt x="898" y="1705"/>
                    <a:pt x="906" y="1664"/>
                  </a:cubicBezTo>
                  <a:cubicBezTo>
                    <a:pt x="909" y="1651"/>
                    <a:pt x="864" y="1655"/>
                    <a:pt x="872" y="1645"/>
                  </a:cubicBezTo>
                  <a:cubicBezTo>
                    <a:pt x="880" y="1636"/>
                    <a:pt x="910" y="1647"/>
                    <a:pt x="919" y="1639"/>
                  </a:cubicBezTo>
                  <a:cubicBezTo>
                    <a:pt x="922" y="1636"/>
                    <a:pt x="919" y="1630"/>
                    <a:pt x="919" y="1625"/>
                  </a:cubicBezTo>
                  <a:cubicBezTo>
                    <a:pt x="920" y="1621"/>
                    <a:pt x="918" y="1615"/>
                    <a:pt x="920" y="1611"/>
                  </a:cubicBezTo>
                  <a:cubicBezTo>
                    <a:pt x="930" y="1594"/>
                    <a:pt x="982" y="1590"/>
                    <a:pt x="988" y="1577"/>
                  </a:cubicBezTo>
                  <a:cubicBezTo>
                    <a:pt x="991" y="1570"/>
                    <a:pt x="981" y="1565"/>
                    <a:pt x="993" y="1550"/>
                  </a:cubicBezTo>
                  <a:cubicBezTo>
                    <a:pt x="993" y="1550"/>
                    <a:pt x="996" y="1499"/>
                    <a:pt x="981" y="1503"/>
                  </a:cubicBezTo>
                  <a:cubicBezTo>
                    <a:pt x="961" y="1509"/>
                    <a:pt x="927" y="1537"/>
                    <a:pt x="907" y="1542"/>
                  </a:cubicBezTo>
                  <a:cubicBezTo>
                    <a:pt x="891" y="1547"/>
                    <a:pt x="862" y="1534"/>
                    <a:pt x="843" y="1542"/>
                  </a:cubicBezTo>
                  <a:cubicBezTo>
                    <a:pt x="826" y="1549"/>
                    <a:pt x="846" y="1600"/>
                    <a:pt x="844" y="1599"/>
                  </a:cubicBezTo>
                  <a:cubicBezTo>
                    <a:pt x="816" y="1590"/>
                    <a:pt x="793" y="1550"/>
                    <a:pt x="784" y="1550"/>
                  </a:cubicBezTo>
                  <a:cubicBezTo>
                    <a:pt x="753" y="1548"/>
                    <a:pt x="783" y="1569"/>
                    <a:pt x="781" y="1570"/>
                  </a:cubicBezTo>
                  <a:cubicBezTo>
                    <a:pt x="768" y="1582"/>
                    <a:pt x="756" y="1563"/>
                    <a:pt x="747" y="1587"/>
                  </a:cubicBezTo>
                  <a:cubicBezTo>
                    <a:pt x="743" y="1599"/>
                    <a:pt x="744" y="1613"/>
                    <a:pt x="750" y="1624"/>
                  </a:cubicBezTo>
                  <a:cubicBezTo>
                    <a:pt x="752" y="1627"/>
                    <a:pt x="765" y="1626"/>
                    <a:pt x="761" y="1628"/>
                  </a:cubicBezTo>
                  <a:cubicBezTo>
                    <a:pt x="752" y="1632"/>
                    <a:pt x="733" y="1621"/>
                    <a:pt x="729" y="1638"/>
                  </a:cubicBezTo>
                  <a:cubicBezTo>
                    <a:pt x="727" y="1646"/>
                    <a:pt x="758" y="1684"/>
                    <a:pt x="758" y="1684"/>
                  </a:cubicBezTo>
                  <a:cubicBezTo>
                    <a:pt x="740" y="1685"/>
                    <a:pt x="747" y="1692"/>
                    <a:pt x="742" y="1693"/>
                  </a:cubicBezTo>
                  <a:cubicBezTo>
                    <a:pt x="742" y="1693"/>
                    <a:pt x="715" y="1712"/>
                    <a:pt x="715" y="1712"/>
                  </a:cubicBezTo>
                  <a:cubicBezTo>
                    <a:pt x="708" y="1710"/>
                    <a:pt x="706" y="1687"/>
                    <a:pt x="702" y="1693"/>
                  </a:cubicBezTo>
                  <a:cubicBezTo>
                    <a:pt x="701" y="1695"/>
                    <a:pt x="720" y="1736"/>
                    <a:pt x="722" y="1738"/>
                  </a:cubicBezTo>
                  <a:cubicBezTo>
                    <a:pt x="741" y="1754"/>
                    <a:pt x="788" y="1721"/>
                    <a:pt x="786" y="1712"/>
                  </a:cubicBezTo>
                  <a:close/>
                  <a:moveTo>
                    <a:pt x="662" y="1816"/>
                  </a:moveTo>
                  <a:cubicBezTo>
                    <a:pt x="711" y="1802"/>
                    <a:pt x="643" y="1759"/>
                    <a:pt x="667" y="1767"/>
                  </a:cubicBezTo>
                  <a:cubicBezTo>
                    <a:pt x="673" y="1769"/>
                    <a:pt x="696" y="1815"/>
                    <a:pt x="695" y="1770"/>
                  </a:cubicBezTo>
                  <a:cubicBezTo>
                    <a:pt x="695" y="1752"/>
                    <a:pt x="666" y="1782"/>
                    <a:pt x="678" y="1750"/>
                  </a:cubicBezTo>
                  <a:cubicBezTo>
                    <a:pt x="678" y="1750"/>
                    <a:pt x="667" y="1750"/>
                    <a:pt x="661" y="1751"/>
                  </a:cubicBezTo>
                  <a:cubicBezTo>
                    <a:pt x="646" y="1752"/>
                    <a:pt x="593" y="1721"/>
                    <a:pt x="591" y="1762"/>
                  </a:cubicBezTo>
                  <a:cubicBezTo>
                    <a:pt x="591" y="1772"/>
                    <a:pt x="641" y="1823"/>
                    <a:pt x="662" y="1816"/>
                  </a:cubicBezTo>
                  <a:close/>
                  <a:moveTo>
                    <a:pt x="614" y="1814"/>
                  </a:moveTo>
                  <a:cubicBezTo>
                    <a:pt x="585" y="1819"/>
                    <a:pt x="600" y="1854"/>
                    <a:pt x="621" y="1852"/>
                  </a:cubicBezTo>
                  <a:cubicBezTo>
                    <a:pt x="662" y="1848"/>
                    <a:pt x="629" y="1823"/>
                    <a:pt x="614" y="1814"/>
                  </a:cubicBezTo>
                  <a:close/>
                  <a:moveTo>
                    <a:pt x="593" y="1849"/>
                  </a:moveTo>
                  <a:cubicBezTo>
                    <a:pt x="588" y="1850"/>
                    <a:pt x="588" y="1853"/>
                    <a:pt x="591" y="1857"/>
                  </a:cubicBezTo>
                  <a:cubicBezTo>
                    <a:pt x="593" y="1852"/>
                    <a:pt x="594" y="1849"/>
                    <a:pt x="593" y="1849"/>
                  </a:cubicBezTo>
                  <a:close/>
                  <a:moveTo>
                    <a:pt x="562" y="1961"/>
                  </a:moveTo>
                  <a:cubicBezTo>
                    <a:pt x="586" y="1962"/>
                    <a:pt x="586" y="1962"/>
                    <a:pt x="586" y="1962"/>
                  </a:cubicBezTo>
                  <a:cubicBezTo>
                    <a:pt x="592" y="1956"/>
                    <a:pt x="592" y="1926"/>
                    <a:pt x="598" y="1916"/>
                  </a:cubicBezTo>
                  <a:cubicBezTo>
                    <a:pt x="622" y="1896"/>
                    <a:pt x="622" y="1896"/>
                    <a:pt x="622" y="1896"/>
                  </a:cubicBezTo>
                  <a:cubicBezTo>
                    <a:pt x="622" y="1883"/>
                    <a:pt x="599" y="1866"/>
                    <a:pt x="591" y="1857"/>
                  </a:cubicBezTo>
                  <a:cubicBezTo>
                    <a:pt x="583" y="1880"/>
                    <a:pt x="550" y="1955"/>
                    <a:pt x="562" y="1961"/>
                  </a:cubicBezTo>
                  <a:close/>
                  <a:moveTo>
                    <a:pt x="636" y="2225"/>
                  </a:moveTo>
                  <a:cubicBezTo>
                    <a:pt x="652" y="2242"/>
                    <a:pt x="693" y="2201"/>
                    <a:pt x="698" y="2189"/>
                  </a:cubicBezTo>
                  <a:cubicBezTo>
                    <a:pt x="692" y="2191"/>
                    <a:pt x="624" y="2214"/>
                    <a:pt x="636" y="2225"/>
                  </a:cubicBezTo>
                  <a:close/>
                  <a:moveTo>
                    <a:pt x="575" y="2255"/>
                  </a:moveTo>
                  <a:cubicBezTo>
                    <a:pt x="578" y="2255"/>
                    <a:pt x="622" y="2221"/>
                    <a:pt x="621" y="2220"/>
                  </a:cubicBezTo>
                  <a:cubicBezTo>
                    <a:pt x="617" y="2216"/>
                    <a:pt x="609" y="2221"/>
                    <a:pt x="604" y="2222"/>
                  </a:cubicBezTo>
                  <a:cubicBezTo>
                    <a:pt x="549" y="2221"/>
                    <a:pt x="554" y="2259"/>
                    <a:pt x="575" y="2255"/>
                  </a:cubicBezTo>
                  <a:close/>
                  <a:moveTo>
                    <a:pt x="846" y="2352"/>
                  </a:moveTo>
                  <a:cubicBezTo>
                    <a:pt x="845" y="2323"/>
                    <a:pt x="795" y="2320"/>
                    <a:pt x="783" y="2302"/>
                  </a:cubicBezTo>
                  <a:cubicBezTo>
                    <a:pt x="776" y="2291"/>
                    <a:pt x="775" y="2255"/>
                    <a:pt x="767" y="2239"/>
                  </a:cubicBezTo>
                  <a:cubicBezTo>
                    <a:pt x="702" y="2242"/>
                    <a:pt x="705" y="2288"/>
                    <a:pt x="739" y="2309"/>
                  </a:cubicBezTo>
                  <a:cubicBezTo>
                    <a:pt x="740" y="2310"/>
                    <a:pt x="787" y="2293"/>
                    <a:pt x="765" y="2318"/>
                  </a:cubicBezTo>
                  <a:cubicBezTo>
                    <a:pt x="758" y="2326"/>
                    <a:pt x="697" y="2328"/>
                    <a:pt x="712" y="2350"/>
                  </a:cubicBezTo>
                  <a:cubicBezTo>
                    <a:pt x="716" y="2356"/>
                    <a:pt x="658" y="2325"/>
                    <a:pt x="665" y="2356"/>
                  </a:cubicBezTo>
                  <a:cubicBezTo>
                    <a:pt x="674" y="2404"/>
                    <a:pt x="758" y="2358"/>
                    <a:pt x="784" y="2374"/>
                  </a:cubicBezTo>
                  <a:cubicBezTo>
                    <a:pt x="797" y="2383"/>
                    <a:pt x="795" y="2396"/>
                    <a:pt x="824" y="2380"/>
                  </a:cubicBezTo>
                  <a:cubicBezTo>
                    <a:pt x="835" y="2374"/>
                    <a:pt x="846" y="2356"/>
                    <a:pt x="846" y="2352"/>
                  </a:cubicBezTo>
                  <a:close/>
                  <a:moveTo>
                    <a:pt x="676" y="2564"/>
                  </a:moveTo>
                  <a:cubicBezTo>
                    <a:pt x="688" y="2607"/>
                    <a:pt x="804" y="2477"/>
                    <a:pt x="805" y="2456"/>
                  </a:cubicBezTo>
                  <a:cubicBezTo>
                    <a:pt x="779" y="2466"/>
                    <a:pt x="738" y="2475"/>
                    <a:pt x="720" y="2496"/>
                  </a:cubicBezTo>
                  <a:cubicBezTo>
                    <a:pt x="702" y="2518"/>
                    <a:pt x="742" y="2509"/>
                    <a:pt x="739" y="2513"/>
                  </a:cubicBezTo>
                  <a:cubicBezTo>
                    <a:pt x="727" y="2531"/>
                    <a:pt x="660" y="2508"/>
                    <a:pt x="676" y="2564"/>
                  </a:cubicBezTo>
                  <a:close/>
                  <a:moveTo>
                    <a:pt x="611" y="2563"/>
                  </a:moveTo>
                  <a:cubicBezTo>
                    <a:pt x="611" y="2565"/>
                    <a:pt x="586" y="2574"/>
                    <a:pt x="586" y="2576"/>
                  </a:cubicBezTo>
                  <a:cubicBezTo>
                    <a:pt x="586" y="2576"/>
                    <a:pt x="596" y="2609"/>
                    <a:pt x="596" y="2609"/>
                  </a:cubicBezTo>
                  <a:cubicBezTo>
                    <a:pt x="593" y="2619"/>
                    <a:pt x="547" y="2625"/>
                    <a:pt x="581" y="2640"/>
                  </a:cubicBezTo>
                  <a:cubicBezTo>
                    <a:pt x="586" y="2642"/>
                    <a:pt x="615" y="2626"/>
                    <a:pt x="620" y="2624"/>
                  </a:cubicBezTo>
                  <a:cubicBezTo>
                    <a:pt x="620" y="2624"/>
                    <a:pt x="650" y="2612"/>
                    <a:pt x="650" y="2612"/>
                  </a:cubicBezTo>
                  <a:cubicBezTo>
                    <a:pt x="660" y="2597"/>
                    <a:pt x="656" y="2537"/>
                    <a:pt x="661" y="2515"/>
                  </a:cubicBezTo>
                  <a:cubicBezTo>
                    <a:pt x="649" y="2516"/>
                    <a:pt x="635" y="2513"/>
                    <a:pt x="623" y="2516"/>
                  </a:cubicBezTo>
                  <a:cubicBezTo>
                    <a:pt x="615" y="2519"/>
                    <a:pt x="607" y="2540"/>
                    <a:pt x="605" y="2532"/>
                  </a:cubicBezTo>
                  <a:cubicBezTo>
                    <a:pt x="603" y="2523"/>
                    <a:pt x="606" y="2493"/>
                    <a:pt x="577" y="2515"/>
                  </a:cubicBezTo>
                  <a:cubicBezTo>
                    <a:pt x="571" y="2520"/>
                    <a:pt x="539" y="2574"/>
                    <a:pt x="541" y="2583"/>
                  </a:cubicBezTo>
                  <a:cubicBezTo>
                    <a:pt x="544" y="2596"/>
                    <a:pt x="626" y="2519"/>
                    <a:pt x="611" y="2563"/>
                  </a:cubicBezTo>
                  <a:close/>
                  <a:moveTo>
                    <a:pt x="839" y="2777"/>
                  </a:moveTo>
                  <a:cubicBezTo>
                    <a:pt x="885" y="2785"/>
                    <a:pt x="865" y="2676"/>
                    <a:pt x="848" y="2657"/>
                  </a:cubicBezTo>
                  <a:cubicBezTo>
                    <a:pt x="797" y="2674"/>
                    <a:pt x="778" y="2766"/>
                    <a:pt x="839" y="2777"/>
                  </a:cubicBezTo>
                  <a:close/>
                  <a:moveTo>
                    <a:pt x="760" y="3345"/>
                  </a:moveTo>
                  <a:cubicBezTo>
                    <a:pt x="765" y="3344"/>
                    <a:pt x="769" y="3340"/>
                    <a:pt x="774" y="3342"/>
                  </a:cubicBezTo>
                  <a:cubicBezTo>
                    <a:pt x="782" y="3344"/>
                    <a:pt x="781" y="3363"/>
                    <a:pt x="790" y="3361"/>
                  </a:cubicBezTo>
                  <a:cubicBezTo>
                    <a:pt x="804" y="3358"/>
                    <a:pt x="833" y="3336"/>
                    <a:pt x="848" y="3329"/>
                  </a:cubicBezTo>
                  <a:cubicBezTo>
                    <a:pt x="862" y="3321"/>
                    <a:pt x="870" y="3309"/>
                    <a:pt x="884" y="3297"/>
                  </a:cubicBezTo>
                  <a:cubicBezTo>
                    <a:pt x="898" y="3284"/>
                    <a:pt x="887" y="3261"/>
                    <a:pt x="898" y="3236"/>
                  </a:cubicBezTo>
                  <a:cubicBezTo>
                    <a:pt x="889" y="3233"/>
                    <a:pt x="873" y="3238"/>
                    <a:pt x="863" y="3240"/>
                  </a:cubicBezTo>
                  <a:cubicBezTo>
                    <a:pt x="846" y="3242"/>
                    <a:pt x="785" y="3291"/>
                    <a:pt x="779" y="3304"/>
                  </a:cubicBezTo>
                  <a:cubicBezTo>
                    <a:pt x="770" y="3324"/>
                    <a:pt x="776" y="3315"/>
                    <a:pt x="762" y="3331"/>
                  </a:cubicBezTo>
                  <a:cubicBezTo>
                    <a:pt x="759" y="3335"/>
                    <a:pt x="747" y="3340"/>
                    <a:pt x="752" y="3342"/>
                  </a:cubicBezTo>
                  <a:cubicBezTo>
                    <a:pt x="755" y="3343"/>
                    <a:pt x="757" y="3345"/>
                    <a:pt x="760" y="3345"/>
                  </a:cubicBezTo>
                  <a:close/>
                  <a:moveTo>
                    <a:pt x="714" y="3713"/>
                  </a:moveTo>
                  <a:cubicBezTo>
                    <a:pt x="713" y="3716"/>
                    <a:pt x="706" y="3721"/>
                    <a:pt x="709" y="3722"/>
                  </a:cubicBezTo>
                  <a:cubicBezTo>
                    <a:pt x="719" y="3725"/>
                    <a:pt x="754" y="3711"/>
                    <a:pt x="764" y="3709"/>
                  </a:cubicBezTo>
                  <a:cubicBezTo>
                    <a:pt x="766" y="3708"/>
                    <a:pt x="824" y="3694"/>
                    <a:pt x="815" y="3682"/>
                  </a:cubicBezTo>
                  <a:cubicBezTo>
                    <a:pt x="807" y="3672"/>
                    <a:pt x="787" y="3680"/>
                    <a:pt x="778" y="3671"/>
                  </a:cubicBezTo>
                  <a:cubicBezTo>
                    <a:pt x="761" y="3655"/>
                    <a:pt x="765" y="3622"/>
                    <a:pt x="742" y="3602"/>
                  </a:cubicBezTo>
                  <a:cubicBezTo>
                    <a:pt x="634" y="3623"/>
                    <a:pt x="720" y="3703"/>
                    <a:pt x="714" y="3713"/>
                  </a:cubicBezTo>
                  <a:close/>
                  <a:moveTo>
                    <a:pt x="1159" y="4933"/>
                  </a:moveTo>
                  <a:cubicBezTo>
                    <a:pt x="1146" y="4961"/>
                    <a:pt x="1219" y="4999"/>
                    <a:pt x="1242" y="4989"/>
                  </a:cubicBezTo>
                  <a:cubicBezTo>
                    <a:pt x="1254" y="4984"/>
                    <a:pt x="1258" y="4969"/>
                    <a:pt x="1277" y="4963"/>
                  </a:cubicBezTo>
                  <a:cubicBezTo>
                    <a:pt x="1277" y="4963"/>
                    <a:pt x="1269" y="4955"/>
                    <a:pt x="1265" y="4951"/>
                  </a:cubicBezTo>
                  <a:cubicBezTo>
                    <a:pt x="1247" y="4931"/>
                    <a:pt x="1182" y="4883"/>
                    <a:pt x="1159" y="493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 noEditPoints="1"/>
            </p:cNvSpPr>
            <p:nvPr/>
          </p:nvSpPr>
          <p:spPr bwMode="auto">
            <a:xfrm>
              <a:off x="4400550" y="3314700"/>
              <a:ext cx="461963" cy="468313"/>
            </a:xfrm>
            <a:custGeom>
              <a:avLst/>
              <a:gdLst>
                <a:gd name="T0" fmla="*/ 1451 w 1740"/>
                <a:gd name="T1" fmla="*/ 1739 h 1758"/>
                <a:gd name="T2" fmla="*/ 1392 w 1740"/>
                <a:gd name="T3" fmla="*/ 1666 h 1758"/>
                <a:gd name="T4" fmla="*/ 1205 w 1740"/>
                <a:gd name="T5" fmla="*/ 1557 h 1758"/>
                <a:gd name="T6" fmla="*/ 1029 w 1740"/>
                <a:gd name="T7" fmla="*/ 1488 h 1758"/>
                <a:gd name="T8" fmla="*/ 1118 w 1740"/>
                <a:gd name="T9" fmla="*/ 1533 h 1758"/>
                <a:gd name="T10" fmla="*/ 1311 w 1740"/>
                <a:gd name="T11" fmla="*/ 1629 h 1758"/>
                <a:gd name="T12" fmla="*/ 1366 w 1740"/>
                <a:gd name="T13" fmla="*/ 1673 h 1758"/>
                <a:gd name="T14" fmla="*/ 1451 w 1740"/>
                <a:gd name="T15" fmla="*/ 1739 h 1758"/>
                <a:gd name="T16" fmla="*/ 403 w 1740"/>
                <a:gd name="T17" fmla="*/ 842 h 1758"/>
                <a:gd name="T18" fmla="*/ 368 w 1740"/>
                <a:gd name="T19" fmla="*/ 831 h 1758"/>
                <a:gd name="T20" fmla="*/ 434 w 1740"/>
                <a:gd name="T21" fmla="*/ 1052 h 1758"/>
                <a:gd name="T22" fmla="*/ 830 w 1740"/>
                <a:gd name="T23" fmla="*/ 1326 h 1758"/>
                <a:gd name="T24" fmla="*/ 997 w 1740"/>
                <a:gd name="T25" fmla="*/ 1438 h 1758"/>
                <a:gd name="T26" fmla="*/ 972 w 1740"/>
                <a:gd name="T27" fmla="*/ 1528 h 1758"/>
                <a:gd name="T28" fmla="*/ 1116 w 1740"/>
                <a:gd name="T29" fmla="*/ 1589 h 1758"/>
                <a:gd name="T30" fmla="*/ 1628 w 1740"/>
                <a:gd name="T31" fmla="*/ 495 h 1758"/>
                <a:gd name="T32" fmla="*/ 1610 w 1740"/>
                <a:gd name="T33" fmla="*/ 383 h 1758"/>
                <a:gd name="T34" fmla="*/ 1493 w 1740"/>
                <a:gd name="T35" fmla="*/ 333 h 1758"/>
                <a:gd name="T36" fmla="*/ 1103 w 1740"/>
                <a:gd name="T37" fmla="*/ 189 h 1758"/>
                <a:gd name="T38" fmla="*/ 827 w 1740"/>
                <a:gd name="T39" fmla="*/ 66 h 1758"/>
                <a:gd name="T40" fmla="*/ 634 w 1740"/>
                <a:gd name="T41" fmla="*/ 161 h 1758"/>
                <a:gd name="T42" fmla="*/ 564 w 1740"/>
                <a:gd name="T43" fmla="*/ 361 h 1758"/>
                <a:gd name="T44" fmla="*/ 401 w 1740"/>
                <a:gd name="T45" fmla="*/ 424 h 1758"/>
                <a:gd name="T46" fmla="*/ 292 w 1740"/>
                <a:gd name="T47" fmla="*/ 392 h 1758"/>
                <a:gd name="T48" fmla="*/ 2 w 1740"/>
                <a:gd name="T49" fmla="*/ 392 h 1758"/>
                <a:gd name="T50" fmla="*/ 29 w 1740"/>
                <a:gd name="T51" fmla="*/ 541 h 1758"/>
                <a:gd name="T52" fmla="*/ 70 w 1740"/>
                <a:gd name="T53" fmla="*/ 657 h 1758"/>
                <a:gd name="T54" fmla="*/ 128 w 1740"/>
                <a:gd name="T55" fmla="*/ 689 h 1758"/>
                <a:gd name="T56" fmla="*/ 154 w 1740"/>
                <a:gd name="T57" fmla="*/ 603 h 1758"/>
                <a:gd name="T58" fmla="*/ 341 w 1740"/>
                <a:gd name="T59" fmla="*/ 545 h 1758"/>
                <a:gd name="T60" fmla="*/ 571 w 1740"/>
                <a:gd name="T61" fmla="*/ 942 h 1758"/>
                <a:gd name="T62" fmla="*/ 465 w 1740"/>
                <a:gd name="T63" fmla="*/ 943 h 1758"/>
                <a:gd name="T64" fmla="*/ 745 w 1740"/>
                <a:gd name="T65" fmla="*/ 1280 h 1758"/>
                <a:gd name="T66" fmla="*/ 817 w 1740"/>
                <a:gd name="T67" fmla="*/ 1270 h 1758"/>
                <a:gd name="T68" fmla="*/ 1045 w 1740"/>
                <a:gd name="T69" fmla="*/ 1426 h 1758"/>
                <a:gd name="T70" fmla="*/ 1120 w 1740"/>
                <a:gd name="T71" fmla="*/ 1470 h 1758"/>
                <a:gd name="T72" fmla="*/ 1162 w 1740"/>
                <a:gd name="T73" fmla="*/ 1524 h 1758"/>
                <a:gd name="T74" fmla="*/ 1030 w 1740"/>
                <a:gd name="T75" fmla="*/ 1278 h 1758"/>
                <a:gd name="T76" fmla="*/ 785 w 1740"/>
                <a:gd name="T77" fmla="*/ 981 h 1758"/>
                <a:gd name="T78" fmla="*/ 705 w 1740"/>
                <a:gd name="T79" fmla="*/ 767 h 1758"/>
                <a:gd name="T80" fmla="*/ 878 w 1740"/>
                <a:gd name="T81" fmla="*/ 565 h 1758"/>
                <a:gd name="T82" fmla="*/ 1070 w 1740"/>
                <a:gd name="T83" fmla="*/ 587 h 1758"/>
                <a:gd name="T84" fmla="*/ 1369 w 1740"/>
                <a:gd name="T85" fmla="*/ 631 h 1758"/>
                <a:gd name="T86" fmla="*/ 1483 w 1740"/>
                <a:gd name="T87" fmla="*/ 637 h 1758"/>
                <a:gd name="T88" fmla="*/ 1660 w 1740"/>
                <a:gd name="T89" fmla="*/ 692 h 1758"/>
                <a:gd name="T90" fmla="*/ 1740 w 1740"/>
                <a:gd name="T91" fmla="*/ 573 h 1758"/>
                <a:gd name="T92" fmla="*/ 318 w 1740"/>
                <a:gd name="T93" fmla="*/ 527 h 1758"/>
                <a:gd name="T94" fmla="*/ 370 w 1740"/>
                <a:gd name="T95" fmla="*/ 636 h 1758"/>
                <a:gd name="T96" fmla="*/ 239 w 1740"/>
                <a:gd name="T97" fmla="*/ 637 h 1758"/>
                <a:gd name="T98" fmla="*/ 261 w 1740"/>
                <a:gd name="T99" fmla="*/ 649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0" h="1758">
                  <a:moveTo>
                    <a:pt x="1159" y="1527"/>
                  </a:moveTo>
                  <a:cubicBezTo>
                    <a:pt x="1158" y="1526"/>
                    <a:pt x="1158" y="1526"/>
                    <a:pt x="1159" y="1527"/>
                  </a:cubicBezTo>
                  <a:cubicBezTo>
                    <a:pt x="1159" y="1527"/>
                    <a:pt x="1159" y="1527"/>
                    <a:pt x="1159" y="1527"/>
                  </a:cubicBezTo>
                  <a:close/>
                  <a:moveTo>
                    <a:pt x="1451" y="1739"/>
                  </a:moveTo>
                  <a:cubicBezTo>
                    <a:pt x="1447" y="1737"/>
                    <a:pt x="1447" y="1737"/>
                    <a:pt x="1447" y="1737"/>
                  </a:cubicBezTo>
                  <a:cubicBezTo>
                    <a:pt x="1442" y="1719"/>
                    <a:pt x="1437" y="1677"/>
                    <a:pt x="1418" y="1667"/>
                  </a:cubicBezTo>
                  <a:cubicBezTo>
                    <a:pt x="1414" y="1665"/>
                    <a:pt x="1409" y="1666"/>
                    <a:pt x="1405" y="1666"/>
                  </a:cubicBezTo>
                  <a:cubicBezTo>
                    <a:pt x="1401" y="1666"/>
                    <a:pt x="1396" y="1668"/>
                    <a:pt x="1392" y="1666"/>
                  </a:cubicBezTo>
                  <a:cubicBezTo>
                    <a:pt x="1359" y="1654"/>
                    <a:pt x="1306" y="1618"/>
                    <a:pt x="1281" y="1594"/>
                  </a:cubicBezTo>
                  <a:cubicBezTo>
                    <a:pt x="1268" y="1581"/>
                    <a:pt x="1257" y="1544"/>
                    <a:pt x="1241" y="1537"/>
                  </a:cubicBezTo>
                  <a:cubicBezTo>
                    <a:pt x="1236" y="1535"/>
                    <a:pt x="1197" y="1543"/>
                    <a:pt x="1175" y="1540"/>
                  </a:cubicBezTo>
                  <a:cubicBezTo>
                    <a:pt x="1186" y="1548"/>
                    <a:pt x="1200" y="1557"/>
                    <a:pt x="1205" y="1557"/>
                  </a:cubicBezTo>
                  <a:cubicBezTo>
                    <a:pt x="1207" y="1557"/>
                    <a:pt x="1210" y="1547"/>
                    <a:pt x="1210" y="1550"/>
                  </a:cubicBezTo>
                  <a:cubicBezTo>
                    <a:pt x="1210" y="1557"/>
                    <a:pt x="1221" y="1573"/>
                    <a:pt x="1214" y="1571"/>
                  </a:cubicBezTo>
                  <a:cubicBezTo>
                    <a:pt x="1162" y="1551"/>
                    <a:pt x="1125" y="1513"/>
                    <a:pt x="1073" y="1493"/>
                  </a:cubicBezTo>
                  <a:cubicBezTo>
                    <a:pt x="1059" y="1488"/>
                    <a:pt x="1044" y="1489"/>
                    <a:pt x="1029" y="1488"/>
                  </a:cubicBezTo>
                  <a:cubicBezTo>
                    <a:pt x="1016" y="1488"/>
                    <a:pt x="988" y="1460"/>
                    <a:pt x="992" y="1473"/>
                  </a:cubicBezTo>
                  <a:cubicBezTo>
                    <a:pt x="999" y="1495"/>
                    <a:pt x="1007" y="1480"/>
                    <a:pt x="996" y="1494"/>
                  </a:cubicBezTo>
                  <a:cubicBezTo>
                    <a:pt x="996" y="1494"/>
                    <a:pt x="1039" y="1502"/>
                    <a:pt x="1042" y="1503"/>
                  </a:cubicBezTo>
                  <a:cubicBezTo>
                    <a:pt x="1062" y="1503"/>
                    <a:pt x="1102" y="1523"/>
                    <a:pt x="1118" y="1533"/>
                  </a:cubicBezTo>
                  <a:cubicBezTo>
                    <a:pt x="1123" y="1536"/>
                    <a:pt x="1125" y="1542"/>
                    <a:pt x="1128" y="1547"/>
                  </a:cubicBezTo>
                  <a:cubicBezTo>
                    <a:pt x="1129" y="1549"/>
                    <a:pt x="1126" y="1553"/>
                    <a:pt x="1128" y="1554"/>
                  </a:cubicBezTo>
                  <a:cubicBezTo>
                    <a:pt x="1162" y="1582"/>
                    <a:pt x="1204" y="1578"/>
                    <a:pt x="1235" y="1578"/>
                  </a:cubicBezTo>
                  <a:cubicBezTo>
                    <a:pt x="1245" y="1579"/>
                    <a:pt x="1310" y="1629"/>
                    <a:pt x="1311" y="1629"/>
                  </a:cubicBezTo>
                  <a:cubicBezTo>
                    <a:pt x="1315" y="1632"/>
                    <a:pt x="1315" y="1638"/>
                    <a:pt x="1315" y="1643"/>
                  </a:cubicBezTo>
                  <a:cubicBezTo>
                    <a:pt x="1315" y="1645"/>
                    <a:pt x="1310" y="1642"/>
                    <a:pt x="1310" y="1643"/>
                  </a:cubicBezTo>
                  <a:cubicBezTo>
                    <a:pt x="1310" y="1646"/>
                    <a:pt x="1313" y="1649"/>
                    <a:pt x="1315" y="1650"/>
                  </a:cubicBezTo>
                  <a:cubicBezTo>
                    <a:pt x="1326" y="1657"/>
                    <a:pt x="1362" y="1659"/>
                    <a:pt x="1366" y="1673"/>
                  </a:cubicBezTo>
                  <a:cubicBezTo>
                    <a:pt x="1375" y="1698"/>
                    <a:pt x="1409" y="1723"/>
                    <a:pt x="1437" y="1737"/>
                  </a:cubicBezTo>
                  <a:cubicBezTo>
                    <a:pt x="1437" y="1737"/>
                    <a:pt x="1452" y="1758"/>
                    <a:pt x="1452" y="1758"/>
                  </a:cubicBezTo>
                  <a:cubicBezTo>
                    <a:pt x="1456" y="1758"/>
                    <a:pt x="1452" y="1751"/>
                    <a:pt x="1452" y="1748"/>
                  </a:cubicBezTo>
                  <a:cubicBezTo>
                    <a:pt x="1452" y="1745"/>
                    <a:pt x="1451" y="1742"/>
                    <a:pt x="1451" y="1739"/>
                  </a:cubicBezTo>
                  <a:close/>
                  <a:moveTo>
                    <a:pt x="431" y="877"/>
                  </a:moveTo>
                  <a:cubicBezTo>
                    <a:pt x="433" y="885"/>
                    <a:pt x="451" y="943"/>
                    <a:pt x="464" y="900"/>
                  </a:cubicBezTo>
                  <a:cubicBezTo>
                    <a:pt x="465" y="898"/>
                    <a:pt x="466" y="895"/>
                    <a:pt x="465" y="893"/>
                  </a:cubicBezTo>
                  <a:cubicBezTo>
                    <a:pt x="448" y="865"/>
                    <a:pt x="424" y="859"/>
                    <a:pt x="403" y="842"/>
                  </a:cubicBezTo>
                  <a:cubicBezTo>
                    <a:pt x="386" y="828"/>
                    <a:pt x="396" y="814"/>
                    <a:pt x="393" y="801"/>
                  </a:cubicBezTo>
                  <a:cubicBezTo>
                    <a:pt x="387" y="776"/>
                    <a:pt x="380" y="796"/>
                    <a:pt x="366" y="789"/>
                  </a:cubicBezTo>
                  <a:cubicBezTo>
                    <a:pt x="354" y="783"/>
                    <a:pt x="338" y="749"/>
                    <a:pt x="329" y="737"/>
                  </a:cubicBezTo>
                  <a:cubicBezTo>
                    <a:pt x="342" y="765"/>
                    <a:pt x="350" y="808"/>
                    <a:pt x="368" y="831"/>
                  </a:cubicBezTo>
                  <a:cubicBezTo>
                    <a:pt x="381" y="847"/>
                    <a:pt x="423" y="858"/>
                    <a:pt x="431" y="877"/>
                  </a:cubicBezTo>
                  <a:close/>
                  <a:moveTo>
                    <a:pt x="368" y="972"/>
                  </a:moveTo>
                  <a:cubicBezTo>
                    <a:pt x="366" y="998"/>
                    <a:pt x="437" y="1105"/>
                    <a:pt x="466" y="1097"/>
                  </a:cubicBezTo>
                  <a:cubicBezTo>
                    <a:pt x="473" y="1095"/>
                    <a:pt x="436" y="1054"/>
                    <a:pt x="434" y="1052"/>
                  </a:cubicBezTo>
                  <a:cubicBezTo>
                    <a:pt x="412" y="1026"/>
                    <a:pt x="390" y="999"/>
                    <a:pt x="368" y="972"/>
                  </a:cubicBezTo>
                  <a:close/>
                  <a:moveTo>
                    <a:pt x="942" y="1355"/>
                  </a:moveTo>
                  <a:cubicBezTo>
                    <a:pt x="923" y="1350"/>
                    <a:pt x="904" y="1345"/>
                    <a:pt x="886" y="1341"/>
                  </a:cubicBezTo>
                  <a:cubicBezTo>
                    <a:pt x="867" y="1336"/>
                    <a:pt x="848" y="1331"/>
                    <a:pt x="830" y="1326"/>
                  </a:cubicBezTo>
                  <a:cubicBezTo>
                    <a:pt x="805" y="1411"/>
                    <a:pt x="1009" y="1372"/>
                    <a:pt x="942" y="1355"/>
                  </a:cubicBezTo>
                  <a:close/>
                  <a:moveTo>
                    <a:pt x="806" y="1402"/>
                  </a:moveTo>
                  <a:cubicBezTo>
                    <a:pt x="850" y="1423"/>
                    <a:pt x="883" y="1434"/>
                    <a:pt x="932" y="1438"/>
                  </a:cubicBezTo>
                  <a:cubicBezTo>
                    <a:pt x="964" y="1441"/>
                    <a:pt x="1005" y="1443"/>
                    <a:pt x="997" y="1438"/>
                  </a:cubicBezTo>
                  <a:cubicBezTo>
                    <a:pt x="951" y="1409"/>
                    <a:pt x="859" y="1400"/>
                    <a:pt x="806" y="1402"/>
                  </a:cubicBezTo>
                  <a:close/>
                  <a:moveTo>
                    <a:pt x="904" y="1497"/>
                  </a:moveTo>
                  <a:cubicBezTo>
                    <a:pt x="904" y="1505"/>
                    <a:pt x="882" y="1517"/>
                    <a:pt x="883" y="1517"/>
                  </a:cubicBezTo>
                  <a:cubicBezTo>
                    <a:pt x="888" y="1533"/>
                    <a:pt x="959" y="1527"/>
                    <a:pt x="972" y="1528"/>
                  </a:cubicBezTo>
                  <a:cubicBezTo>
                    <a:pt x="978" y="1528"/>
                    <a:pt x="1039" y="1536"/>
                    <a:pt x="1033" y="1521"/>
                  </a:cubicBezTo>
                  <a:cubicBezTo>
                    <a:pt x="1020" y="1491"/>
                    <a:pt x="933" y="1502"/>
                    <a:pt x="904" y="1497"/>
                  </a:cubicBezTo>
                  <a:close/>
                  <a:moveTo>
                    <a:pt x="1171" y="1612"/>
                  </a:moveTo>
                  <a:cubicBezTo>
                    <a:pt x="1153" y="1604"/>
                    <a:pt x="1135" y="1596"/>
                    <a:pt x="1116" y="1589"/>
                  </a:cubicBezTo>
                  <a:cubicBezTo>
                    <a:pt x="1094" y="1580"/>
                    <a:pt x="1175" y="1619"/>
                    <a:pt x="1189" y="1619"/>
                  </a:cubicBezTo>
                  <a:cubicBezTo>
                    <a:pt x="1195" y="1619"/>
                    <a:pt x="1177" y="1614"/>
                    <a:pt x="1171" y="1612"/>
                  </a:cubicBezTo>
                  <a:close/>
                  <a:moveTo>
                    <a:pt x="1613" y="516"/>
                  </a:moveTo>
                  <a:cubicBezTo>
                    <a:pt x="1599" y="496"/>
                    <a:pt x="1625" y="505"/>
                    <a:pt x="1628" y="495"/>
                  </a:cubicBezTo>
                  <a:cubicBezTo>
                    <a:pt x="1631" y="484"/>
                    <a:pt x="1606" y="462"/>
                    <a:pt x="1618" y="460"/>
                  </a:cubicBezTo>
                  <a:cubicBezTo>
                    <a:pt x="1622" y="460"/>
                    <a:pt x="1644" y="477"/>
                    <a:pt x="1648" y="461"/>
                  </a:cubicBezTo>
                  <a:cubicBezTo>
                    <a:pt x="1655" y="431"/>
                    <a:pt x="1592" y="454"/>
                    <a:pt x="1589" y="425"/>
                  </a:cubicBezTo>
                  <a:cubicBezTo>
                    <a:pt x="1588" y="413"/>
                    <a:pt x="1613" y="395"/>
                    <a:pt x="1610" y="383"/>
                  </a:cubicBezTo>
                  <a:cubicBezTo>
                    <a:pt x="1602" y="357"/>
                    <a:pt x="1591" y="332"/>
                    <a:pt x="1573" y="297"/>
                  </a:cubicBezTo>
                  <a:cubicBezTo>
                    <a:pt x="1569" y="298"/>
                    <a:pt x="1566" y="299"/>
                    <a:pt x="1562" y="299"/>
                  </a:cubicBezTo>
                  <a:cubicBezTo>
                    <a:pt x="1562" y="299"/>
                    <a:pt x="1533" y="284"/>
                    <a:pt x="1533" y="284"/>
                  </a:cubicBezTo>
                  <a:cubicBezTo>
                    <a:pt x="1511" y="284"/>
                    <a:pt x="1506" y="323"/>
                    <a:pt x="1493" y="333"/>
                  </a:cubicBezTo>
                  <a:cubicBezTo>
                    <a:pt x="1461" y="357"/>
                    <a:pt x="1304" y="339"/>
                    <a:pt x="1269" y="321"/>
                  </a:cubicBezTo>
                  <a:cubicBezTo>
                    <a:pt x="1246" y="308"/>
                    <a:pt x="1231" y="282"/>
                    <a:pt x="1207" y="270"/>
                  </a:cubicBezTo>
                  <a:cubicBezTo>
                    <a:pt x="1186" y="259"/>
                    <a:pt x="1146" y="272"/>
                    <a:pt x="1130" y="253"/>
                  </a:cubicBezTo>
                  <a:cubicBezTo>
                    <a:pt x="1115" y="237"/>
                    <a:pt x="1116" y="207"/>
                    <a:pt x="1103" y="189"/>
                  </a:cubicBezTo>
                  <a:cubicBezTo>
                    <a:pt x="1083" y="162"/>
                    <a:pt x="1044" y="154"/>
                    <a:pt x="1023" y="131"/>
                  </a:cubicBezTo>
                  <a:cubicBezTo>
                    <a:pt x="1008" y="114"/>
                    <a:pt x="960" y="67"/>
                    <a:pt x="922" y="26"/>
                  </a:cubicBezTo>
                  <a:cubicBezTo>
                    <a:pt x="900" y="17"/>
                    <a:pt x="862" y="0"/>
                    <a:pt x="845" y="4"/>
                  </a:cubicBezTo>
                  <a:cubicBezTo>
                    <a:pt x="815" y="12"/>
                    <a:pt x="846" y="57"/>
                    <a:pt x="827" y="66"/>
                  </a:cubicBezTo>
                  <a:cubicBezTo>
                    <a:pt x="827" y="66"/>
                    <a:pt x="795" y="65"/>
                    <a:pt x="795" y="65"/>
                  </a:cubicBezTo>
                  <a:cubicBezTo>
                    <a:pt x="790" y="64"/>
                    <a:pt x="784" y="61"/>
                    <a:pt x="779" y="64"/>
                  </a:cubicBezTo>
                  <a:cubicBezTo>
                    <a:pt x="773" y="67"/>
                    <a:pt x="779" y="80"/>
                    <a:pt x="773" y="85"/>
                  </a:cubicBezTo>
                  <a:cubicBezTo>
                    <a:pt x="743" y="109"/>
                    <a:pt x="629" y="104"/>
                    <a:pt x="634" y="161"/>
                  </a:cubicBezTo>
                  <a:cubicBezTo>
                    <a:pt x="635" y="176"/>
                    <a:pt x="662" y="190"/>
                    <a:pt x="665" y="205"/>
                  </a:cubicBezTo>
                  <a:cubicBezTo>
                    <a:pt x="667" y="214"/>
                    <a:pt x="657" y="283"/>
                    <a:pt x="651" y="288"/>
                  </a:cubicBezTo>
                  <a:cubicBezTo>
                    <a:pt x="624" y="311"/>
                    <a:pt x="576" y="274"/>
                    <a:pt x="547" y="313"/>
                  </a:cubicBezTo>
                  <a:cubicBezTo>
                    <a:pt x="525" y="343"/>
                    <a:pt x="569" y="339"/>
                    <a:pt x="564" y="361"/>
                  </a:cubicBezTo>
                  <a:cubicBezTo>
                    <a:pt x="561" y="374"/>
                    <a:pt x="531" y="366"/>
                    <a:pt x="529" y="380"/>
                  </a:cubicBezTo>
                  <a:cubicBezTo>
                    <a:pt x="527" y="391"/>
                    <a:pt x="555" y="431"/>
                    <a:pt x="540" y="443"/>
                  </a:cubicBezTo>
                  <a:cubicBezTo>
                    <a:pt x="497" y="477"/>
                    <a:pt x="458" y="401"/>
                    <a:pt x="424" y="408"/>
                  </a:cubicBezTo>
                  <a:cubicBezTo>
                    <a:pt x="415" y="410"/>
                    <a:pt x="410" y="422"/>
                    <a:pt x="401" y="424"/>
                  </a:cubicBezTo>
                  <a:cubicBezTo>
                    <a:pt x="383" y="428"/>
                    <a:pt x="391" y="430"/>
                    <a:pt x="377" y="417"/>
                  </a:cubicBezTo>
                  <a:cubicBezTo>
                    <a:pt x="358" y="399"/>
                    <a:pt x="336" y="377"/>
                    <a:pt x="332" y="350"/>
                  </a:cubicBezTo>
                  <a:cubicBezTo>
                    <a:pt x="332" y="348"/>
                    <a:pt x="332" y="328"/>
                    <a:pt x="321" y="338"/>
                  </a:cubicBezTo>
                  <a:cubicBezTo>
                    <a:pt x="306" y="351"/>
                    <a:pt x="306" y="379"/>
                    <a:pt x="292" y="392"/>
                  </a:cubicBezTo>
                  <a:cubicBezTo>
                    <a:pt x="247" y="437"/>
                    <a:pt x="191" y="376"/>
                    <a:pt x="145" y="389"/>
                  </a:cubicBezTo>
                  <a:cubicBezTo>
                    <a:pt x="144" y="410"/>
                    <a:pt x="144" y="410"/>
                    <a:pt x="144" y="410"/>
                  </a:cubicBezTo>
                  <a:cubicBezTo>
                    <a:pt x="116" y="425"/>
                    <a:pt x="50" y="409"/>
                    <a:pt x="27" y="394"/>
                  </a:cubicBezTo>
                  <a:cubicBezTo>
                    <a:pt x="20" y="392"/>
                    <a:pt x="0" y="376"/>
                    <a:pt x="2" y="392"/>
                  </a:cubicBezTo>
                  <a:cubicBezTo>
                    <a:pt x="5" y="411"/>
                    <a:pt x="4" y="441"/>
                    <a:pt x="7" y="455"/>
                  </a:cubicBezTo>
                  <a:cubicBezTo>
                    <a:pt x="26" y="464"/>
                    <a:pt x="26" y="464"/>
                    <a:pt x="26" y="464"/>
                  </a:cubicBezTo>
                  <a:cubicBezTo>
                    <a:pt x="30" y="473"/>
                    <a:pt x="4" y="529"/>
                    <a:pt x="20" y="541"/>
                  </a:cubicBezTo>
                  <a:cubicBezTo>
                    <a:pt x="20" y="541"/>
                    <a:pt x="24" y="541"/>
                    <a:pt x="29" y="541"/>
                  </a:cubicBezTo>
                  <a:cubicBezTo>
                    <a:pt x="23" y="542"/>
                    <a:pt x="18" y="544"/>
                    <a:pt x="19" y="547"/>
                  </a:cubicBezTo>
                  <a:cubicBezTo>
                    <a:pt x="26" y="573"/>
                    <a:pt x="53" y="588"/>
                    <a:pt x="69" y="615"/>
                  </a:cubicBezTo>
                  <a:cubicBezTo>
                    <a:pt x="72" y="620"/>
                    <a:pt x="68" y="639"/>
                    <a:pt x="71" y="643"/>
                  </a:cubicBezTo>
                  <a:cubicBezTo>
                    <a:pt x="75" y="647"/>
                    <a:pt x="71" y="651"/>
                    <a:pt x="70" y="657"/>
                  </a:cubicBezTo>
                  <a:cubicBezTo>
                    <a:pt x="70" y="665"/>
                    <a:pt x="96" y="678"/>
                    <a:pt x="98" y="680"/>
                  </a:cubicBezTo>
                  <a:cubicBezTo>
                    <a:pt x="97" y="701"/>
                    <a:pt x="97" y="701"/>
                    <a:pt x="97" y="701"/>
                  </a:cubicBezTo>
                  <a:cubicBezTo>
                    <a:pt x="100" y="710"/>
                    <a:pt x="95" y="673"/>
                    <a:pt x="104" y="673"/>
                  </a:cubicBezTo>
                  <a:cubicBezTo>
                    <a:pt x="113" y="674"/>
                    <a:pt x="127" y="699"/>
                    <a:pt x="128" y="689"/>
                  </a:cubicBezTo>
                  <a:cubicBezTo>
                    <a:pt x="128" y="687"/>
                    <a:pt x="121" y="653"/>
                    <a:pt x="126" y="647"/>
                  </a:cubicBezTo>
                  <a:cubicBezTo>
                    <a:pt x="131" y="640"/>
                    <a:pt x="155" y="628"/>
                    <a:pt x="153" y="614"/>
                  </a:cubicBezTo>
                  <a:cubicBezTo>
                    <a:pt x="153" y="612"/>
                    <a:pt x="126" y="599"/>
                    <a:pt x="150" y="593"/>
                  </a:cubicBezTo>
                  <a:cubicBezTo>
                    <a:pt x="153" y="592"/>
                    <a:pt x="152" y="600"/>
                    <a:pt x="154" y="603"/>
                  </a:cubicBezTo>
                  <a:cubicBezTo>
                    <a:pt x="162" y="625"/>
                    <a:pt x="144" y="632"/>
                    <a:pt x="177" y="623"/>
                  </a:cubicBezTo>
                  <a:cubicBezTo>
                    <a:pt x="193" y="618"/>
                    <a:pt x="173" y="584"/>
                    <a:pt x="181" y="574"/>
                  </a:cubicBezTo>
                  <a:cubicBezTo>
                    <a:pt x="228" y="517"/>
                    <a:pt x="211" y="436"/>
                    <a:pt x="310" y="492"/>
                  </a:cubicBezTo>
                  <a:cubicBezTo>
                    <a:pt x="313" y="493"/>
                    <a:pt x="332" y="533"/>
                    <a:pt x="341" y="545"/>
                  </a:cubicBezTo>
                  <a:cubicBezTo>
                    <a:pt x="354" y="562"/>
                    <a:pt x="378" y="560"/>
                    <a:pt x="389" y="574"/>
                  </a:cubicBezTo>
                  <a:cubicBezTo>
                    <a:pt x="425" y="621"/>
                    <a:pt x="377" y="718"/>
                    <a:pt x="407" y="786"/>
                  </a:cubicBezTo>
                  <a:cubicBezTo>
                    <a:pt x="428" y="831"/>
                    <a:pt x="503" y="911"/>
                    <a:pt x="546" y="934"/>
                  </a:cubicBezTo>
                  <a:cubicBezTo>
                    <a:pt x="548" y="935"/>
                    <a:pt x="571" y="929"/>
                    <a:pt x="571" y="942"/>
                  </a:cubicBezTo>
                  <a:cubicBezTo>
                    <a:pt x="569" y="965"/>
                    <a:pt x="509" y="920"/>
                    <a:pt x="507" y="920"/>
                  </a:cubicBezTo>
                  <a:cubicBezTo>
                    <a:pt x="498" y="921"/>
                    <a:pt x="504" y="944"/>
                    <a:pt x="495" y="945"/>
                  </a:cubicBezTo>
                  <a:cubicBezTo>
                    <a:pt x="495" y="945"/>
                    <a:pt x="472" y="923"/>
                    <a:pt x="472" y="923"/>
                  </a:cubicBezTo>
                  <a:cubicBezTo>
                    <a:pt x="465" y="920"/>
                    <a:pt x="473" y="952"/>
                    <a:pt x="465" y="943"/>
                  </a:cubicBezTo>
                  <a:cubicBezTo>
                    <a:pt x="440" y="917"/>
                    <a:pt x="451" y="964"/>
                    <a:pt x="454" y="970"/>
                  </a:cubicBezTo>
                  <a:cubicBezTo>
                    <a:pt x="479" y="1028"/>
                    <a:pt x="617" y="1175"/>
                    <a:pt x="678" y="1200"/>
                  </a:cubicBezTo>
                  <a:cubicBezTo>
                    <a:pt x="684" y="1202"/>
                    <a:pt x="681" y="1249"/>
                    <a:pt x="680" y="1270"/>
                  </a:cubicBezTo>
                  <a:cubicBezTo>
                    <a:pt x="680" y="1271"/>
                    <a:pt x="742" y="1284"/>
                    <a:pt x="745" y="1280"/>
                  </a:cubicBezTo>
                  <a:cubicBezTo>
                    <a:pt x="749" y="1276"/>
                    <a:pt x="733" y="1271"/>
                    <a:pt x="736" y="1266"/>
                  </a:cubicBezTo>
                  <a:cubicBezTo>
                    <a:pt x="737" y="1263"/>
                    <a:pt x="803" y="1255"/>
                    <a:pt x="810" y="1255"/>
                  </a:cubicBezTo>
                  <a:cubicBezTo>
                    <a:pt x="816" y="1256"/>
                    <a:pt x="822" y="1254"/>
                    <a:pt x="828" y="1256"/>
                  </a:cubicBezTo>
                  <a:cubicBezTo>
                    <a:pt x="858" y="1265"/>
                    <a:pt x="816" y="1269"/>
                    <a:pt x="817" y="1270"/>
                  </a:cubicBezTo>
                  <a:cubicBezTo>
                    <a:pt x="817" y="1270"/>
                    <a:pt x="857" y="1278"/>
                    <a:pt x="857" y="1278"/>
                  </a:cubicBezTo>
                  <a:cubicBezTo>
                    <a:pt x="857" y="1278"/>
                    <a:pt x="886" y="1308"/>
                    <a:pt x="886" y="1308"/>
                  </a:cubicBezTo>
                  <a:cubicBezTo>
                    <a:pt x="905" y="1313"/>
                    <a:pt x="940" y="1311"/>
                    <a:pt x="962" y="1325"/>
                  </a:cubicBezTo>
                  <a:cubicBezTo>
                    <a:pt x="996" y="1345"/>
                    <a:pt x="1015" y="1401"/>
                    <a:pt x="1045" y="1426"/>
                  </a:cubicBezTo>
                  <a:cubicBezTo>
                    <a:pt x="1058" y="1437"/>
                    <a:pt x="1083" y="1436"/>
                    <a:pt x="1095" y="1448"/>
                  </a:cubicBezTo>
                  <a:cubicBezTo>
                    <a:pt x="1100" y="1453"/>
                    <a:pt x="1102" y="1460"/>
                    <a:pt x="1105" y="1466"/>
                  </a:cubicBezTo>
                  <a:cubicBezTo>
                    <a:pt x="1111" y="1477"/>
                    <a:pt x="1114" y="1483"/>
                    <a:pt x="1115" y="1486"/>
                  </a:cubicBezTo>
                  <a:cubicBezTo>
                    <a:pt x="1113" y="1481"/>
                    <a:pt x="1111" y="1470"/>
                    <a:pt x="1120" y="1470"/>
                  </a:cubicBezTo>
                  <a:cubicBezTo>
                    <a:pt x="1125" y="1470"/>
                    <a:pt x="1122" y="1480"/>
                    <a:pt x="1125" y="1484"/>
                  </a:cubicBezTo>
                  <a:cubicBezTo>
                    <a:pt x="1126" y="1486"/>
                    <a:pt x="1144" y="1480"/>
                    <a:pt x="1145" y="1485"/>
                  </a:cubicBezTo>
                  <a:cubicBezTo>
                    <a:pt x="1150" y="1500"/>
                    <a:pt x="1127" y="1513"/>
                    <a:pt x="1162" y="1524"/>
                  </a:cubicBezTo>
                  <a:cubicBezTo>
                    <a:pt x="1162" y="1524"/>
                    <a:pt x="1162" y="1524"/>
                    <a:pt x="1162" y="1524"/>
                  </a:cubicBezTo>
                  <a:cubicBezTo>
                    <a:pt x="1171" y="1518"/>
                    <a:pt x="1199" y="1515"/>
                    <a:pt x="1201" y="1508"/>
                  </a:cubicBezTo>
                  <a:cubicBezTo>
                    <a:pt x="1214" y="1459"/>
                    <a:pt x="1100" y="1406"/>
                    <a:pt x="1082" y="1371"/>
                  </a:cubicBezTo>
                  <a:cubicBezTo>
                    <a:pt x="1073" y="1352"/>
                    <a:pt x="1086" y="1318"/>
                    <a:pt x="1075" y="1301"/>
                  </a:cubicBezTo>
                  <a:cubicBezTo>
                    <a:pt x="1067" y="1290"/>
                    <a:pt x="1040" y="1286"/>
                    <a:pt x="1030" y="1278"/>
                  </a:cubicBezTo>
                  <a:cubicBezTo>
                    <a:pt x="1008" y="1261"/>
                    <a:pt x="991" y="1233"/>
                    <a:pt x="973" y="1212"/>
                  </a:cubicBezTo>
                  <a:cubicBezTo>
                    <a:pt x="941" y="1174"/>
                    <a:pt x="919" y="1127"/>
                    <a:pt x="885" y="1091"/>
                  </a:cubicBezTo>
                  <a:cubicBezTo>
                    <a:pt x="870" y="1074"/>
                    <a:pt x="847" y="1063"/>
                    <a:pt x="832" y="1046"/>
                  </a:cubicBezTo>
                  <a:cubicBezTo>
                    <a:pt x="816" y="1029"/>
                    <a:pt x="804" y="994"/>
                    <a:pt x="785" y="981"/>
                  </a:cubicBezTo>
                  <a:cubicBezTo>
                    <a:pt x="754" y="980"/>
                    <a:pt x="754" y="980"/>
                    <a:pt x="754" y="980"/>
                  </a:cubicBezTo>
                  <a:cubicBezTo>
                    <a:pt x="742" y="964"/>
                    <a:pt x="783" y="935"/>
                    <a:pt x="782" y="925"/>
                  </a:cubicBezTo>
                  <a:cubicBezTo>
                    <a:pt x="782" y="913"/>
                    <a:pt x="765" y="907"/>
                    <a:pt x="759" y="896"/>
                  </a:cubicBezTo>
                  <a:cubicBezTo>
                    <a:pt x="736" y="858"/>
                    <a:pt x="732" y="803"/>
                    <a:pt x="705" y="767"/>
                  </a:cubicBezTo>
                  <a:cubicBezTo>
                    <a:pt x="693" y="751"/>
                    <a:pt x="665" y="746"/>
                    <a:pt x="652" y="730"/>
                  </a:cubicBezTo>
                  <a:cubicBezTo>
                    <a:pt x="635" y="707"/>
                    <a:pt x="655" y="534"/>
                    <a:pt x="711" y="544"/>
                  </a:cubicBezTo>
                  <a:cubicBezTo>
                    <a:pt x="734" y="547"/>
                    <a:pt x="790" y="626"/>
                    <a:pt x="815" y="647"/>
                  </a:cubicBezTo>
                  <a:cubicBezTo>
                    <a:pt x="850" y="648"/>
                    <a:pt x="855" y="587"/>
                    <a:pt x="878" y="565"/>
                  </a:cubicBezTo>
                  <a:cubicBezTo>
                    <a:pt x="914" y="533"/>
                    <a:pt x="938" y="583"/>
                    <a:pt x="971" y="576"/>
                  </a:cubicBezTo>
                  <a:cubicBezTo>
                    <a:pt x="979" y="575"/>
                    <a:pt x="995" y="541"/>
                    <a:pt x="1002" y="543"/>
                  </a:cubicBezTo>
                  <a:cubicBezTo>
                    <a:pt x="1007" y="544"/>
                    <a:pt x="1003" y="553"/>
                    <a:pt x="1007" y="557"/>
                  </a:cubicBezTo>
                  <a:cubicBezTo>
                    <a:pt x="1018" y="569"/>
                    <a:pt x="1054" y="580"/>
                    <a:pt x="1070" y="587"/>
                  </a:cubicBezTo>
                  <a:cubicBezTo>
                    <a:pt x="1089" y="595"/>
                    <a:pt x="1104" y="578"/>
                    <a:pt x="1114" y="582"/>
                  </a:cubicBezTo>
                  <a:cubicBezTo>
                    <a:pt x="1142" y="591"/>
                    <a:pt x="1250" y="642"/>
                    <a:pt x="1275" y="642"/>
                  </a:cubicBezTo>
                  <a:cubicBezTo>
                    <a:pt x="1299" y="643"/>
                    <a:pt x="1306" y="604"/>
                    <a:pt x="1321" y="602"/>
                  </a:cubicBezTo>
                  <a:cubicBezTo>
                    <a:pt x="1332" y="600"/>
                    <a:pt x="1358" y="627"/>
                    <a:pt x="1369" y="631"/>
                  </a:cubicBezTo>
                  <a:cubicBezTo>
                    <a:pt x="1374" y="632"/>
                    <a:pt x="1380" y="634"/>
                    <a:pt x="1384" y="631"/>
                  </a:cubicBezTo>
                  <a:cubicBezTo>
                    <a:pt x="1385" y="610"/>
                    <a:pt x="1385" y="610"/>
                    <a:pt x="1385" y="610"/>
                  </a:cubicBezTo>
                  <a:cubicBezTo>
                    <a:pt x="1425" y="595"/>
                    <a:pt x="1452" y="648"/>
                    <a:pt x="1478" y="647"/>
                  </a:cubicBezTo>
                  <a:cubicBezTo>
                    <a:pt x="1482" y="647"/>
                    <a:pt x="1479" y="638"/>
                    <a:pt x="1483" y="637"/>
                  </a:cubicBezTo>
                  <a:cubicBezTo>
                    <a:pt x="1489" y="634"/>
                    <a:pt x="1496" y="634"/>
                    <a:pt x="1503" y="636"/>
                  </a:cubicBezTo>
                  <a:cubicBezTo>
                    <a:pt x="1559" y="650"/>
                    <a:pt x="1540" y="716"/>
                    <a:pt x="1566" y="725"/>
                  </a:cubicBezTo>
                  <a:cubicBezTo>
                    <a:pt x="1585" y="733"/>
                    <a:pt x="1605" y="731"/>
                    <a:pt x="1625" y="726"/>
                  </a:cubicBezTo>
                  <a:cubicBezTo>
                    <a:pt x="1597" y="685"/>
                    <a:pt x="1648" y="716"/>
                    <a:pt x="1660" y="692"/>
                  </a:cubicBezTo>
                  <a:cubicBezTo>
                    <a:pt x="1667" y="678"/>
                    <a:pt x="1626" y="628"/>
                    <a:pt x="1641" y="615"/>
                  </a:cubicBezTo>
                  <a:cubicBezTo>
                    <a:pt x="1664" y="594"/>
                    <a:pt x="1659" y="638"/>
                    <a:pt x="1671" y="601"/>
                  </a:cubicBezTo>
                  <a:cubicBezTo>
                    <a:pt x="1666" y="580"/>
                    <a:pt x="1666" y="580"/>
                    <a:pt x="1666" y="580"/>
                  </a:cubicBezTo>
                  <a:cubicBezTo>
                    <a:pt x="1681" y="559"/>
                    <a:pt x="1740" y="640"/>
                    <a:pt x="1740" y="573"/>
                  </a:cubicBezTo>
                  <a:cubicBezTo>
                    <a:pt x="1704" y="567"/>
                    <a:pt x="1635" y="549"/>
                    <a:pt x="1613" y="516"/>
                  </a:cubicBezTo>
                  <a:close/>
                  <a:moveTo>
                    <a:pt x="370" y="636"/>
                  </a:moveTo>
                  <a:cubicBezTo>
                    <a:pt x="376" y="633"/>
                    <a:pt x="369" y="621"/>
                    <a:pt x="366" y="615"/>
                  </a:cubicBezTo>
                  <a:cubicBezTo>
                    <a:pt x="354" y="585"/>
                    <a:pt x="333" y="556"/>
                    <a:pt x="318" y="527"/>
                  </a:cubicBezTo>
                  <a:cubicBezTo>
                    <a:pt x="313" y="522"/>
                    <a:pt x="310" y="514"/>
                    <a:pt x="304" y="512"/>
                  </a:cubicBezTo>
                  <a:cubicBezTo>
                    <a:pt x="302" y="533"/>
                    <a:pt x="302" y="533"/>
                    <a:pt x="302" y="533"/>
                  </a:cubicBezTo>
                  <a:cubicBezTo>
                    <a:pt x="296" y="547"/>
                    <a:pt x="267" y="565"/>
                    <a:pt x="265" y="580"/>
                  </a:cubicBezTo>
                  <a:cubicBezTo>
                    <a:pt x="263" y="592"/>
                    <a:pt x="352" y="645"/>
                    <a:pt x="370" y="636"/>
                  </a:cubicBezTo>
                  <a:close/>
                  <a:moveTo>
                    <a:pt x="261" y="649"/>
                  </a:moveTo>
                  <a:cubicBezTo>
                    <a:pt x="262" y="643"/>
                    <a:pt x="264" y="637"/>
                    <a:pt x="262" y="632"/>
                  </a:cubicBezTo>
                  <a:cubicBezTo>
                    <a:pt x="253" y="602"/>
                    <a:pt x="238" y="587"/>
                    <a:pt x="233" y="552"/>
                  </a:cubicBezTo>
                  <a:cubicBezTo>
                    <a:pt x="181" y="549"/>
                    <a:pt x="238" y="617"/>
                    <a:pt x="239" y="637"/>
                  </a:cubicBezTo>
                  <a:cubicBezTo>
                    <a:pt x="241" y="687"/>
                    <a:pt x="201" y="621"/>
                    <a:pt x="227" y="708"/>
                  </a:cubicBezTo>
                  <a:cubicBezTo>
                    <a:pt x="229" y="716"/>
                    <a:pt x="247" y="796"/>
                    <a:pt x="262" y="786"/>
                  </a:cubicBezTo>
                  <a:cubicBezTo>
                    <a:pt x="263" y="785"/>
                    <a:pt x="257" y="709"/>
                    <a:pt x="258" y="701"/>
                  </a:cubicBezTo>
                  <a:cubicBezTo>
                    <a:pt x="259" y="684"/>
                    <a:pt x="260" y="666"/>
                    <a:pt x="261" y="6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 noEditPoints="1"/>
            </p:cNvSpPr>
            <p:nvPr/>
          </p:nvSpPr>
          <p:spPr bwMode="auto">
            <a:xfrm>
              <a:off x="3089275" y="2676525"/>
              <a:ext cx="968375" cy="1166813"/>
            </a:xfrm>
            <a:custGeom>
              <a:avLst/>
              <a:gdLst>
                <a:gd name="T0" fmla="*/ 3474 w 3639"/>
                <a:gd name="T1" fmla="*/ 4301 h 4385"/>
                <a:gd name="T2" fmla="*/ 3334 w 3639"/>
                <a:gd name="T3" fmla="*/ 4239 h 4385"/>
                <a:gd name="T4" fmla="*/ 3307 w 3639"/>
                <a:gd name="T5" fmla="*/ 4094 h 4385"/>
                <a:gd name="T6" fmla="*/ 3360 w 3639"/>
                <a:gd name="T7" fmla="*/ 3869 h 4385"/>
                <a:gd name="T8" fmla="*/ 3566 w 3639"/>
                <a:gd name="T9" fmla="*/ 3806 h 4385"/>
                <a:gd name="T10" fmla="*/ 3075 w 3639"/>
                <a:gd name="T11" fmla="*/ 2376 h 4385"/>
                <a:gd name="T12" fmla="*/ 3140 w 3639"/>
                <a:gd name="T13" fmla="*/ 1771 h 4385"/>
                <a:gd name="T14" fmla="*/ 2966 w 3639"/>
                <a:gd name="T15" fmla="*/ 2004 h 4385"/>
                <a:gd name="T16" fmla="*/ 3027 w 3639"/>
                <a:gd name="T17" fmla="*/ 2191 h 4385"/>
                <a:gd name="T18" fmla="*/ 3040 w 3639"/>
                <a:gd name="T19" fmla="*/ 2498 h 4385"/>
                <a:gd name="T20" fmla="*/ 2930 w 3639"/>
                <a:gd name="T21" fmla="*/ 2742 h 4385"/>
                <a:gd name="T22" fmla="*/ 3075 w 3639"/>
                <a:gd name="T23" fmla="*/ 3254 h 4385"/>
                <a:gd name="T24" fmla="*/ 2821 w 3639"/>
                <a:gd name="T25" fmla="*/ 3398 h 4385"/>
                <a:gd name="T26" fmla="*/ 2681 w 3639"/>
                <a:gd name="T27" fmla="*/ 3523 h 4385"/>
                <a:gd name="T28" fmla="*/ 2527 w 3639"/>
                <a:gd name="T29" fmla="*/ 3510 h 4385"/>
                <a:gd name="T30" fmla="*/ 2336 w 3639"/>
                <a:gd name="T31" fmla="*/ 3283 h 4385"/>
                <a:gd name="T32" fmla="*/ 2229 w 3639"/>
                <a:gd name="T33" fmla="*/ 3327 h 4385"/>
                <a:gd name="T34" fmla="*/ 1839 w 3639"/>
                <a:gd name="T35" fmla="*/ 3278 h 4385"/>
                <a:gd name="T36" fmla="*/ 1645 w 3639"/>
                <a:gd name="T37" fmla="*/ 3429 h 4385"/>
                <a:gd name="T38" fmla="*/ 1321 w 3639"/>
                <a:gd name="T39" fmla="*/ 3558 h 4385"/>
                <a:gd name="T40" fmla="*/ 1076 w 3639"/>
                <a:gd name="T41" fmla="*/ 3314 h 4385"/>
                <a:gd name="T42" fmla="*/ 701 w 3639"/>
                <a:gd name="T43" fmla="*/ 3207 h 4385"/>
                <a:gd name="T44" fmla="*/ 388 w 3639"/>
                <a:gd name="T45" fmla="*/ 2929 h 4385"/>
                <a:gd name="T46" fmla="*/ 637 w 3639"/>
                <a:gd name="T47" fmla="*/ 2395 h 4385"/>
                <a:gd name="T48" fmla="*/ 792 w 3639"/>
                <a:gd name="T49" fmla="*/ 2256 h 4385"/>
                <a:gd name="T50" fmla="*/ 804 w 3639"/>
                <a:gd name="T51" fmla="*/ 2299 h 4385"/>
                <a:gd name="T52" fmla="*/ 750 w 3639"/>
                <a:gd name="T53" fmla="*/ 2028 h 4385"/>
                <a:gd name="T54" fmla="*/ 762 w 3639"/>
                <a:gd name="T55" fmla="*/ 1871 h 4385"/>
                <a:gd name="T56" fmla="*/ 731 w 3639"/>
                <a:gd name="T57" fmla="*/ 1689 h 4385"/>
                <a:gd name="T58" fmla="*/ 567 w 3639"/>
                <a:gd name="T59" fmla="*/ 1433 h 4385"/>
                <a:gd name="T60" fmla="*/ 655 w 3639"/>
                <a:gd name="T61" fmla="*/ 1247 h 4385"/>
                <a:gd name="T62" fmla="*/ 542 w 3639"/>
                <a:gd name="T63" fmla="*/ 1157 h 4385"/>
                <a:gd name="T64" fmla="*/ 505 w 3639"/>
                <a:gd name="T65" fmla="*/ 1066 h 4385"/>
                <a:gd name="T66" fmla="*/ 384 w 3639"/>
                <a:gd name="T67" fmla="*/ 1060 h 4385"/>
                <a:gd name="T68" fmla="*/ 364 w 3639"/>
                <a:gd name="T69" fmla="*/ 960 h 4385"/>
                <a:gd name="T70" fmla="*/ 123 w 3639"/>
                <a:gd name="T71" fmla="*/ 879 h 4385"/>
                <a:gd name="T72" fmla="*/ 71 w 3639"/>
                <a:gd name="T73" fmla="*/ 701 h 4385"/>
                <a:gd name="T74" fmla="*/ 170 w 3639"/>
                <a:gd name="T75" fmla="*/ 652 h 4385"/>
                <a:gd name="T76" fmla="*/ 196 w 3639"/>
                <a:gd name="T77" fmla="*/ 536 h 4385"/>
                <a:gd name="T78" fmla="*/ 424 w 3639"/>
                <a:gd name="T79" fmla="*/ 518 h 4385"/>
                <a:gd name="T80" fmla="*/ 571 w 3639"/>
                <a:gd name="T81" fmla="*/ 591 h 4385"/>
                <a:gd name="T82" fmla="*/ 717 w 3639"/>
                <a:gd name="T83" fmla="*/ 699 h 4385"/>
                <a:gd name="T84" fmla="*/ 832 w 3639"/>
                <a:gd name="T85" fmla="*/ 702 h 4385"/>
                <a:gd name="T86" fmla="*/ 971 w 3639"/>
                <a:gd name="T87" fmla="*/ 596 h 4385"/>
                <a:gd name="T88" fmla="*/ 960 w 3639"/>
                <a:gd name="T89" fmla="*/ 347 h 4385"/>
                <a:gd name="T90" fmla="*/ 1181 w 3639"/>
                <a:gd name="T91" fmla="*/ 487 h 4385"/>
                <a:gd name="T92" fmla="*/ 1942 w 3639"/>
                <a:gd name="T93" fmla="*/ 338 h 4385"/>
                <a:gd name="T94" fmla="*/ 2312 w 3639"/>
                <a:gd name="T95" fmla="*/ 200 h 4385"/>
                <a:gd name="T96" fmla="*/ 2588 w 3639"/>
                <a:gd name="T97" fmla="*/ 499 h 4385"/>
                <a:gd name="T98" fmla="*/ 2751 w 3639"/>
                <a:gd name="T99" fmla="*/ 674 h 4385"/>
                <a:gd name="T100" fmla="*/ 2959 w 3639"/>
                <a:gd name="T101" fmla="*/ 825 h 4385"/>
                <a:gd name="T102" fmla="*/ 3289 w 3639"/>
                <a:gd name="T103" fmla="*/ 1059 h 4385"/>
                <a:gd name="T104" fmla="*/ 3376 w 3639"/>
                <a:gd name="T105" fmla="*/ 1547 h 4385"/>
                <a:gd name="T106" fmla="*/ 397 w 3639"/>
                <a:gd name="T107" fmla="*/ 998 h 4385"/>
                <a:gd name="T108" fmla="*/ 856 w 3639"/>
                <a:gd name="T109" fmla="*/ 462 h 4385"/>
                <a:gd name="T110" fmla="*/ 568 w 3639"/>
                <a:gd name="T111" fmla="*/ 1397 h 4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39" h="4385">
                  <a:moveTo>
                    <a:pt x="3611" y="3897"/>
                  </a:moveTo>
                  <a:cubicBezTo>
                    <a:pt x="3619" y="3929"/>
                    <a:pt x="3610" y="3975"/>
                    <a:pt x="3607" y="4009"/>
                  </a:cubicBezTo>
                  <a:cubicBezTo>
                    <a:pt x="3603" y="4063"/>
                    <a:pt x="3541" y="4109"/>
                    <a:pt x="3538" y="4133"/>
                  </a:cubicBezTo>
                  <a:cubicBezTo>
                    <a:pt x="3533" y="4172"/>
                    <a:pt x="3529" y="4227"/>
                    <a:pt x="3516" y="4257"/>
                  </a:cubicBezTo>
                  <a:cubicBezTo>
                    <a:pt x="3509" y="4275"/>
                    <a:pt x="3490" y="4259"/>
                    <a:pt x="3483" y="4274"/>
                  </a:cubicBezTo>
                  <a:cubicBezTo>
                    <a:pt x="3478" y="4282"/>
                    <a:pt x="3516" y="4279"/>
                    <a:pt x="3501" y="4290"/>
                  </a:cubicBezTo>
                  <a:cubicBezTo>
                    <a:pt x="3494" y="4297"/>
                    <a:pt x="3480" y="4293"/>
                    <a:pt x="3474" y="4301"/>
                  </a:cubicBezTo>
                  <a:cubicBezTo>
                    <a:pt x="3456" y="4321"/>
                    <a:pt x="3460" y="4385"/>
                    <a:pt x="3433" y="4366"/>
                  </a:cubicBezTo>
                  <a:cubicBezTo>
                    <a:pt x="3420" y="4356"/>
                    <a:pt x="3410" y="4337"/>
                    <a:pt x="3406" y="4327"/>
                  </a:cubicBezTo>
                  <a:cubicBezTo>
                    <a:pt x="3405" y="4322"/>
                    <a:pt x="3417" y="4317"/>
                    <a:pt x="3414" y="4314"/>
                  </a:cubicBezTo>
                  <a:cubicBezTo>
                    <a:pt x="3409" y="4310"/>
                    <a:pt x="3403" y="4319"/>
                    <a:pt x="3397" y="4318"/>
                  </a:cubicBezTo>
                  <a:cubicBezTo>
                    <a:pt x="3372" y="4318"/>
                    <a:pt x="3355" y="4298"/>
                    <a:pt x="3343" y="4290"/>
                  </a:cubicBezTo>
                  <a:cubicBezTo>
                    <a:pt x="3336" y="4285"/>
                    <a:pt x="3320" y="4280"/>
                    <a:pt x="3324" y="4273"/>
                  </a:cubicBezTo>
                  <a:cubicBezTo>
                    <a:pt x="3329" y="4263"/>
                    <a:pt x="3323" y="4248"/>
                    <a:pt x="3334" y="4239"/>
                  </a:cubicBezTo>
                  <a:cubicBezTo>
                    <a:pt x="3336" y="4237"/>
                    <a:pt x="3375" y="4232"/>
                    <a:pt x="3373" y="4224"/>
                  </a:cubicBezTo>
                  <a:cubicBezTo>
                    <a:pt x="3368" y="4202"/>
                    <a:pt x="3302" y="4207"/>
                    <a:pt x="3294" y="4184"/>
                  </a:cubicBezTo>
                  <a:cubicBezTo>
                    <a:pt x="3293" y="4181"/>
                    <a:pt x="3301" y="4183"/>
                    <a:pt x="3305" y="4182"/>
                  </a:cubicBezTo>
                  <a:cubicBezTo>
                    <a:pt x="3321" y="4179"/>
                    <a:pt x="3348" y="4139"/>
                    <a:pt x="3349" y="4129"/>
                  </a:cubicBezTo>
                  <a:cubicBezTo>
                    <a:pt x="3354" y="4096"/>
                    <a:pt x="3301" y="4138"/>
                    <a:pt x="3295" y="4107"/>
                  </a:cubicBezTo>
                  <a:cubicBezTo>
                    <a:pt x="3293" y="4101"/>
                    <a:pt x="3282" y="4096"/>
                    <a:pt x="3286" y="4092"/>
                  </a:cubicBezTo>
                  <a:cubicBezTo>
                    <a:pt x="3291" y="4087"/>
                    <a:pt x="3300" y="4095"/>
                    <a:pt x="3307" y="4094"/>
                  </a:cubicBezTo>
                  <a:cubicBezTo>
                    <a:pt x="3321" y="4093"/>
                    <a:pt x="3303" y="4081"/>
                    <a:pt x="3315" y="4074"/>
                  </a:cubicBezTo>
                  <a:cubicBezTo>
                    <a:pt x="3343" y="4064"/>
                    <a:pt x="3343" y="4064"/>
                    <a:pt x="3343" y="4064"/>
                  </a:cubicBezTo>
                  <a:cubicBezTo>
                    <a:pt x="3351" y="4039"/>
                    <a:pt x="3291" y="4025"/>
                    <a:pt x="3292" y="4015"/>
                  </a:cubicBezTo>
                  <a:cubicBezTo>
                    <a:pt x="3298" y="3973"/>
                    <a:pt x="3327" y="3983"/>
                    <a:pt x="3335" y="3972"/>
                  </a:cubicBezTo>
                  <a:cubicBezTo>
                    <a:pt x="3336" y="3970"/>
                    <a:pt x="3294" y="3916"/>
                    <a:pt x="3301" y="3917"/>
                  </a:cubicBezTo>
                  <a:cubicBezTo>
                    <a:pt x="3352" y="3925"/>
                    <a:pt x="3332" y="3873"/>
                    <a:pt x="3344" y="3867"/>
                  </a:cubicBezTo>
                  <a:cubicBezTo>
                    <a:pt x="3349" y="3865"/>
                    <a:pt x="3355" y="3872"/>
                    <a:pt x="3360" y="3869"/>
                  </a:cubicBezTo>
                  <a:cubicBezTo>
                    <a:pt x="3364" y="3842"/>
                    <a:pt x="3364" y="3842"/>
                    <a:pt x="3364" y="3842"/>
                  </a:cubicBezTo>
                  <a:cubicBezTo>
                    <a:pt x="3371" y="3843"/>
                    <a:pt x="3370" y="3857"/>
                    <a:pt x="3377" y="3858"/>
                  </a:cubicBezTo>
                  <a:cubicBezTo>
                    <a:pt x="3380" y="3858"/>
                    <a:pt x="3411" y="3829"/>
                    <a:pt x="3418" y="3828"/>
                  </a:cubicBezTo>
                  <a:cubicBezTo>
                    <a:pt x="3418" y="3828"/>
                    <a:pt x="3458" y="3834"/>
                    <a:pt x="3458" y="3834"/>
                  </a:cubicBezTo>
                  <a:cubicBezTo>
                    <a:pt x="3474" y="3829"/>
                    <a:pt x="3475" y="3800"/>
                    <a:pt x="3495" y="3796"/>
                  </a:cubicBezTo>
                  <a:cubicBezTo>
                    <a:pt x="3518" y="3792"/>
                    <a:pt x="3533" y="3820"/>
                    <a:pt x="3548" y="3825"/>
                  </a:cubicBezTo>
                  <a:cubicBezTo>
                    <a:pt x="3566" y="3806"/>
                    <a:pt x="3566" y="3806"/>
                    <a:pt x="3566" y="3806"/>
                  </a:cubicBezTo>
                  <a:cubicBezTo>
                    <a:pt x="3575" y="3781"/>
                    <a:pt x="3551" y="3757"/>
                    <a:pt x="3565" y="3735"/>
                  </a:cubicBezTo>
                  <a:cubicBezTo>
                    <a:pt x="3568" y="3731"/>
                    <a:pt x="3578" y="3735"/>
                    <a:pt x="3581" y="3731"/>
                  </a:cubicBezTo>
                  <a:cubicBezTo>
                    <a:pt x="3597" y="3703"/>
                    <a:pt x="3555" y="3692"/>
                    <a:pt x="3606" y="3699"/>
                  </a:cubicBezTo>
                  <a:cubicBezTo>
                    <a:pt x="3639" y="3728"/>
                    <a:pt x="3586" y="3813"/>
                    <a:pt x="3586" y="3851"/>
                  </a:cubicBezTo>
                  <a:cubicBezTo>
                    <a:pt x="3586" y="3864"/>
                    <a:pt x="3606" y="3895"/>
                    <a:pt x="3608" y="3882"/>
                  </a:cubicBezTo>
                  <a:cubicBezTo>
                    <a:pt x="3610" y="3869"/>
                    <a:pt x="3608" y="3882"/>
                    <a:pt x="3611" y="3897"/>
                  </a:cubicBezTo>
                  <a:close/>
                  <a:moveTo>
                    <a:pt x="3075" y="2376"/>
                  </a:moveTo>
                  <a:cubicBezTo>
                    <a:pt x="3075" y="2376"/>
                    <a:pt x="3075" y="2376"/>
                    <a:pt x="3075" y="2376"/>
                  </a:cubicBezTo>
                  <a:cubicBezTo>
                    <a:pt x="3075" y="2379"/>
                    <a:pt x="3076" y="2381"/>
                    <a:pt x="3077" y="2383"/>
                  </a:cubicBezTo>
                  <a:lnTo>
                    <a:pt x="3075" y="2376"/>
                  </a:lnTo>
                  <a:close/>
                  <a:moveTo>
                    <a:pt x="3279" y="1772"/>
                  </a:moveTo>
                  <a:cubicBezTo>
                    <a:pt x="3217" y="1782"/>
                    <a:pt x="3228" y="1702"/>
                    <a:pt x="3167" y="1726"/>
                  </a:cubicBezTo>
                  <a:cubicBezTo>
                    <a:pt x="3168" y="1747"/>
                    <a:pt x="3168" y="1747"/>
                    <a:pt x="3168" y="1747"/>
                  </a:cubicBezTo>
                  <a:cubicBezTo>
                    <a:pt x="3168" y="1747"/>
                    <a:pt x="3141" y="1764"/>
                    <a:pt x="3140" y="1771"/>
                  </a:cubicBezTo>
                  <a:cubicBezTo>
                    <a:pt x="3137" y="1789"/>
                    <a:pt x="3162" y="1781"/>
                    <a:pt x="3167" y="1782"/>
                  </a:cubicBezTo>
                  <a:cubicBezTo>
                    <a:pt x="3172" y="1784"/>
                    <a:pt x="3179" y="1786"/>
                    <a:pt x="3180" y="1791"/>
                  </a:cubicBezTo>
                  <a:cubicBezTo>
                    <a:pt x="3181" y="1795"/>
                    <a:pt x="3174" y="1797"/>
                    <a:pt x="3171" y="1801"/>
                  </a:cubicBezTo>
                  <a:cubicBezTo>
                    <a:pt x="3161" y="1811"/>
                    <a:pt x="3124" y="1826"/>
                    <a:pt x="3100" y="1849"/>
                  </a:cubicBezTo>
                  <a:cubicBezTo>
                    <a:pt x="3083" y="1866"/>
                    <a:pt x="3069" y="1891"/>
                    <a:pt x="3055" y="1905"/>
                  </a:cubicBezTo>
                  <a:cubicBezTo>
                    <a:pt x="3037" y="1924"/>
                    <a:pt x="2987" y="1916"/>
                    <a:pt x="2973" y="1934"/>
                  </a:cubicBezTo>
                  <a:cubicBezTo>
                    <a:pt x="2960" y="1950"/>
                    <a:pt x="2977" y="1987"/>
                    <a:pt x="2966" y="2004"/>
                  </a:cubicBezTo>
                  <a:cubicBezTo>
                    <a:pt x="2948" y="2031"/>
                    <a:pt x="2886" y="2032"/>
                    <a:pt x="2864" y="2057"/>
                  </a:cubicBezTo>
                  <a:cubicBezTo>
                    <a:pt x="2836" y="2088"/>
                    <a:pt x="2850" y="2189"/>
                    <a:pt x="2834" y="2201"/>
                  </a:cubicBezTo>
                  <a:cubicBezTo>
                    <a:pt x="2812" y="2218"/>
                    <a:pt x="2803" y="2180"/>
                    <a:pt x="2794" y="2230"/>
                  </a:cubicBezTo>
                  <a:cubicBezTo>
                    <a:pt x="2794" y="2235"/>
                    <a:pt x="2780" y="2237"/>
                    <a:pt x="2782" y="2242"/>
                  </a:cubicBezTo>
                  <a:cubicBezTo>
                    <a:pt x="2793" y="2265"/>
                    <a:pt x="2860" y="2228"/>
                    <a:pt x="2870" y="2221"/>
                  </a:cubicBezTo>
                  <a:cubicBezTo>
                    <a:pt x="2892" y="2206"/>
                    <a:pt x="2858" y="2117"/>
                    <a:pt x="2997" y="2137"/>
                  </a:cubicBezTo>
                  <a:cubicBezTo>
                    <a:pt x="3069" y="2147"/>
                    <a:pt x="3030" y="2165"/>
                    <a:pt x="3027" y="2191"/>
                  </a:cubicBezTo>
                  <a:cubicBezTo>
                    <a:pt x="3025" y="2203"/>
                    <a:pt x="3046" y="2218"/>
                    <a:pt x="3045" y="2230"/>
                  </a:cubicBezTo>
                  <a:cubicBezTo>
                    <a:pt x="3043" y="2241"/>
                    <a:pt x="3010" y="2258"/>
                    <a:pt x="3018" y="2275"/>
                  </a:cubicBezTo>
                  <a:cubicBezTo>
                    <a:pt x="3022" y="2284"/>
                    <a:pt x="3042" y="2277"/>
                    <a:pt x="3045" y="2287"/>
                  </a:cubicBezTo>
                  <a:cubicBezTo>
                    <a:pt x="3049" y="2298"/>
                    <a:pt x="3026" y="2313"/>
                    <a:pt x="3035" y="2320"/>
                  </a:cubicBezTo>
                  <a:cubicBezTo>
                    <a:pt x="3040" y="2325"/>
                    <a:pt x="3049" y="2314"/>
                    <a:pt x="3055" y="2316"/>
                  </a:cubicBezTo>
                  <a:cubicBezTo>
                    <a:pt x="3068" y="2322"/>
                    <a:pt x="3068" y="2353"/>
                    <a:pt x="3075" y="2376"/>
                  </a:cubicBezTo>
                  <a:cubicBezTo>
                    <a:pt x="2935" y="2440"/>
                    <a:pt x="3009" y="2427"/>
                    <a:pt x="3040" y="2498"/>
                  </a:cubicBezTo>
                  <a:cubicBezTo>
                    <a:pt x="3042" y="2503"/>
                    <a:pt x="3039" y="2509"/>
                    <a:pt x="3039" y="2515"/>
                  </a:cubicBezTo>
                  <a:cubicBezTo>
                    <a:pt x="3039" y="2515"/>
                    <a:pt x="3037" y="2547"/>
                    <a:pt x="3037" y="2547"/>
                  </a:cubicBezTo>
                  <a:cubicBezTo>
                    <a:pt x="3043" y="2564"/>
                    <a:pt x="3082" y="2580"/>
                    <a:pt x="3084" y="2597"/>
                  </a:cubicBezTo>
                  <a:cubicBezTo>
                    <a:pt x="3085" y="2620"/>
                    <a:pt x="2986" y="2699"/>
                    <a:pt x="2967" y="2699"/>
                  </a:cubicBezTo>
                  <a:cubicBezTo>
                    <a:pt x="2946" y="2699"/>
                    <a:pt x="2956" y="2678"/>
                    <a:pt x="2914" y="2690"/>
                  </a:cubicBezTo>
                  <a:cubicBezTo>
                    <a:pt x="2909" y="2692"/>
                    <a:pt x="2899" y="2689"/>
                    <a:pt x="2898" y="2694"/>
                  </a:cubicBezTo>
                  <a:cubicBezTo>
                    <a:pt x="2896" y="2704"/>
                    <a:pt x="2927" y="2732"/>
                    <a:pt x="2930" y="2742"/>
                  </a:cubicBezTo>
                  <a:cubicBezTo>
                    <a:pt x="2933" y="2751"/>
                    <a:pt x="2921" y="2762"/>
                    <a:pt x="2925" y="2770"/>
                  </a:cubicBezTo>
                  <a:cubicBezTo>
                    <a:pt x="2937" y="2794"/>
                    <a:pt x="2984" y="2801"/>
                    <a:pt x="2997" y="2824"/>
                  </a:cubicBezTo>
                  <a:cubicBezTo>
                    <a:pt x="3029" y="2885"/>
                    <a:pt x="2952" y="2907"/>
                    <a:pt x="2926" y="2947"/>
                  </a:cubicBezTo>
                  <a:cubicBezTo>
                    <a:pt x="2912" y="2970"/>
                    <a:pt x="2949" y="2971"/>
                    <a:pt x="2945" y="2986"/>
                  </a:cubicBezTo>
                  <a:cubicBezTo>
                    <a:pt x="2940" y="3003"/>
                    <a:pt x="2919" y="3012"/>
                    <a:pt x="2936" y="3041"/>
                  </a:cubicBezTo>
                  <a:cubicBezTo>
                    <a:pt x="3005" y="3157"/>
                    <a:pt x="3127" y="3115"/>
                    <a:pt x="3145" y="3131"/>
                  </a:cubicBezTo>
                  <a:cubicBezTo>
                    <a:pt x="3190" y="3169"/>
                    <a:pt x="3084" y="3230"/>
                    <a:pt x="3075" y="3254"/>
                  </a:cubicBezTo>
                  <a:cubicBezTo>
                    <a:pt x="3075" y="3255"/>
                    <a:pt x="3078" y="3279"/>
                    <a:pt x="3079" y="3288"/>
                  </a:cubicBezTo>
                  <a:cubicBezTo>
                    <a:pt x="3072" y="3286"/>
                    <a:pt x="3067" y="3286"/>
                    <a:pt x="3064" y="3288"/>
                  </a:cubicBezTo>
                  <a:cubicBezTo>
                    <a:pt x="3026" y="3327"/>
                    <a:pt x="3003" y="3304"/>
                    <a:pt x="2957" y="3321"/>
                  </a:cubicBezTo>
                  <a:cubicBezTo>
                    <a:pt x="2942" y="3326"/>
                    <a:pt x="2954" y="3357"/>
                    <a:pt x="2945" y="3361"/>
                  </a:cubicBezTo>
                  <a:cubicBezTo>
                    <a:pt x="2940" y="3364"/>
                    <a:pt x="2909" y="3349"/>
                    <a:pt x="2894" y="3360"/>
                  </a:cubicBezTo>
                  <a:cubicBezTo>
                    <a:pt x="2881" y="3370"/>
                    <a:pt x="2877" y="3393"/>
                    <a:pt x="2861" y="3404"/>
                  </a:cubicBezTo>
                  <a:cubicBezTo>
                    <a:pt x="2850" y="3412"/>
                    <a:pt x="2828" y="3386"/>
                    <a:pt x="2821" y="3398"/>
                  </a:cubicBezTo>
                  <a:cubicBezTo>
                    <a:pt x="2810" y="3417"/>
                    <a:pt x="2799" y="3429"/>
                    <a:pt x="2788" y="3442"/>
                  </a:cubicBezTo>
                  <a:cubicBezTo>
                    <a:pt x="2781" y="3449"/>
                    <a:pt x="2756" y="3442"/>
                    <a:pt x="2760" y="3451"/>
                  </a:cubicBezTo>
                  <a:cubicBezTo>
                    <a:pt x="2760" y="3451"/>
                    <a:pt x="2796" y="3457"/>
                    <a:pt x="2796" y="3457"/>
                  </a:cubicBezTo>
                  <a:cubicBezTo>
                    <a:pt x="2798" y="3460"/>
                    <a:pt x="2791" y="3463"/>
                    <a:pt x="2789" y="3467"/>
                  </a:cubicBezTo>
                  <a:cubicBezTo>
                    <a:pt x="2764" y="3501"/>
                    <a:pt x="2770" y="3491"/>
                    <a:pt x="2727" y="3495"/>
                  </a:cubicBezTo>
                  <a:cubicBezTo>
                    <a:pt x="2717" y="3496"/>
                    <a:pt x="2707" y="3487"/>
                    <a:pt x="2697" y="3490"/>
                  </a:cubicBezTo>
                  <a:cubicBezTo>
                    <a:pt x="2685" y="3494"/>
                    <a:pt x="2693" y="3525"/>
                    <a:pt x="2681" y="3523"/>
                  </a:cubicBezTo>
                  <a:cubicBezTo>
                    <a:pt x="2666" y="3520"/>
                    <a:pt x="2652" y="3480"/>
                    <a:pt x="2629" y="3492"/>
                  </a:cubicBezTo>
                  <a:cubicBezTo>
                    <a:pt x="2599" y="3509"/>
                    <a:pt x="2642" y="3530"/>
                    <a:pt x="2605" y="3524"/>
                  </a:cubicBezTo>
                  <a:cubicBezTo>
                    <a:pt x="2601" y="3523"/>
                    <a:pt x="2594" y="3526"/>
                    <a:pt x="2593" y="3522"/>
                  </a:cubicBezTo>
                  <a:cubicBezTo>
                    <a:pt x="2590" y="3506"/>
                    <a:pt x="2624" y="3530"/>
                    <a:pt x="2607" y="3503"/>
                  </a:cubicBezTo>
                  <a:cubicBezTo>
                    <a:pt x="2602" y="3496"/>
                    <a:pt x="2589" y="3503"/>
                    <a:pt x="2581" y="3498"/>
                  </a:cubicBezTo>
                  <a:cubicBezTo>
                    <a:pt x="2572" y="3492"/>
                    <a:pt x="2565" y="3481"/>
                    <a:pt x="2554" y="3479"/>
                  </a:cubicBezTo>
                  <a:cubicBezTo>
                    <a:pt x="2521" y="3473"/>
                    <a:pt x="2567" y="3504"/>
                    <a:pt x="2527" y="3510"/>
                  </a:cubicBezTo>
                  <a:cubicBezTo>
                    <a:pt x="2511" y="3513"/>
                    <a:pt x="2512" y="3469"/>
                    <a:pt x="2482" y="3445"/>
                  </a:cubicBezTo>
                  <a:cubicBezTo>
                    <a:pt x="2466" y="3433"/>
                    <a:pt x="2393" y="3422"/>
                    <a:pt x="2389" y="3414"/>
                  </a:cubicBezTo>
                  <a:cubicBezTo>
                    <a:pt x="2381" y="3398"/>
                    <a:pt x="2412" y="3361"/>
                    <a:pt x="2385" y="3349"/>
                  </a:cubicBezTo>
                  <a:cubicBezTo>
                    <a:pt x="2377" y="3346"/>
                    <a:pt x="2303" y="3365"/>
                    <a:pt x="2299" y="3340"/>
                  </a:cubicBezTo>
                  <a:cubicBezTo>
                    <a:pt x="2298" y="3336"/>
                    <a:pt x="2297" y="3331"/>
                    <a:pt x="2297" y="3326"/>
                  </a:cubicBezTo>
                  <a:cubicBezTo>
                    <a:pt x="2297" y="3325"/>
                    <a:pt x="2392" y="3304"/>
                    <a:pt x="2366" y="3289"/>
                  </a:cubicBezTo>
                  <a:cubicBezTo>
                    <a:pt x="2349" y="3279"/>
                    <a:pt x="2349" y="3311"/>
                    <a:pt x="2336" y="3283"/>
                  </a:cubicBezTo>
                  <a:cubicBezTo>
                    <a:pt x="2334" y="3279"/>
                    <a:pt x="2342" y="3273"/>
                    <a:pt x="2338" y="3270"/>
                  </a:cubicBezTo>
                  <a:cubicBezTo>
                    <a:pt x="2326" y="3257"/>
                    <a:pt x="2304" y="3257"/>
                    <a:pt x="2301" y="3277"/>
                  </a:cubicBezTo>
                  <a:cubicBezTo>
                    <a:pt x="2299" y="3289"/>
                    <a:pt x="2326" y="3293"/>
                    <a:pt x="2316" y="3308"/>
                  </a:cubicBezTo>
                  <a:cubicBezTo>
                    <a:pt x="2306" y="3322"/>
                    <a:pt x="2279" y="3300"/>
                    <a:pt x="2271" y="3299"/>
                  </a:cubicBezTo>
                  <a:cubicBezTo>
                    <a:pt x="2260" y="3299"/>
                    <a:pt x="2251" y="3314"/>
                    <a:pt x="2241" y="3313"/>
                  </a:cubicBezTo>
                  <a:cubicBezTo>
                    <a:pt x="2236" y="3312"/>
                    <a:pt x="2234" y="3311"/>
                    <a:pt x="2231" y="3309"/>
                  </a:cubicBezTo>
                  <a:cubicBezTo>
                    <a:pt x="2239" y="3316"/>
                    <a:pt x="2243" y="3324"/>
                    <a:pt x="2229" y="3327"/>
                  </a:cubicBezTo>
                  <a:cubicBezTo>
                    <a:pt x="2221" y="3329"/>
                    <a:pt x="2163" y="3310"/>
                    <a:pt x="2162" y="3300"/>
                  </a:cubicBezTo>
                  <a:cubicBezTo>
                    <a:pt x="2162" y="3300"/>
                    <a:pt x="2176" y="3281"/>
                    <a:pt x="2176" y="3281"/>
                  </a:cubicBezTo>
                  <a:cubicBezTo>
                    <a:pt x="2174" y="3269"/>
                    <a:pt x="2085" y="3250"/>
                    <a:pt x="2073" y="3244"/>
                  </a:cubicBezTo>
                  <a:cubicBezTo>
                    <a:pt x="2031" y="3225"/>
                    <a:pt x="2051" y="3188"/>
                    <a:pt x="1989" y="3187"/>
                  </a:cubicBezTo>
                  <a:cubicBezTo>
                    <a:pt x="1964" y="3187"/>
                    <a:pt x="1923" y="3213"/>
                    <a:pt x="1907" y="3227"/>
                  </a:cubicBezTo>
                  <a:cubicBezTo>
                    <a:pt x="1904" y="3230"/>
                    <a:pt x="1909" y="3229"/>
                    <a:pt x="1917" y="3227"/>
                  </a:cubicBezTo>
                  <a:cubicBezTo>
                    <a:pt x="1888" y="3242"/>
                    <a:pt x="1865" y="3271"/>
                    <a:pt x="1839" y="3278"/>
                  </a:cubicBezTo>
                  <a:cubicBezTo>
                    <a:pt x="1811" y="3285"/>
                    <a:pt x="1790" y="3268"/>
                    <a:pt x="1759" y="3289"/>
                  </a:cubicBezTo>
                  <a:cubicBezTo>
                    <a:pt x="1746" y="3298"/>
                    <a:pt x="1726" y="3335"/>
                    <a:pt x="1712" y="3337"/>
                  </a:cubicBezTo>
                  <a:cubicBezTo>
                    <a:pt x="1696" y="3339"/>
                    <a:pt x="1715" y="3307"/>
                    <a:pt x="1700" y="3320"/>
                  </a:cubicBezTo>
                  <a:cubicBezTo>
                    <a:pt x="1687" y="3332"/>
                    <a:pt x="1702" y="3335"/>
                    <a:pt x="1706" y="3342"/>
                  </a:cubicBezTo>
                  <a:cubicBezTo>
                    <a:pt x="1717" y="3368"/>
                    <a:pt x="1672" y="3354"/>
                    <a:pt x="1684" y="3395"/>
                  </a:cubicBezTo>
                  <a:cubicBezTo>
                    <a:pt x="1685" y="3399"/>
                    <a:pt x="1685" y="3406"/>
                    <a:pt x="1681" y="3408"/>
                  </a:cubicBezTo>
                  <a:cubicBezTo>
                    <a:pt x="1668" y="3416"/>
                    <a:pt x="1660" y="3410"/>
                    <a:pt x="1645" y="3429"/>
                  </a:cubicBezTo>
                  <a:cubicBezTo>
                    <a:pt x="1639" y="3437"/>
                    <a:pt x="1666" y="3445"/>
                    <a:pt x="1667" y="3448"/>
                  </a:cubicBezTo>
                  <a:cubicBezTo>
                    <a:pt x="1676" y="3479"/>
                    <a:pt x="1636" y="3512"/>
                    <a:pt x="1650" y="3552"/>
                  </a:cubicBezTo>
                  <a:cubicBezTo>
                    <a:pt x="1657" y="3571"/>
                    <a:pt x="1673" y="3585"/>
                    <a:pt x="1676" y="3607"/>
                  </a:cubicBezTo>
                  <a:cubicBezTo>
                    <a:pt x="1640" y="3594"/>
                    <a:pt x="1560" y="3551"/>
                    <a:pt x="1522" y="3582"/>
                  </a:cubicBezTo>
                  <a:cubicBezTo>
                    <a:pt x="1510" y="3614"/>
                    <a:pt x="1510" y="3614"/>
                    <a:pt x="1510" y="3614"/>
                  </a:cubicBezTo>
                  <a:cubicBezTo>
                    <a:pt x="1500" y="3618"/>
                    <a:pt x="1415" y="3551"/>
                    <a:pt x="1398" y="3547"/>
                  </a:cubicBezTo>
                  <a:cubicBezTo>
                    <a:pt x="1374" y="3541"/>
                    <a:pt x="1345" y="3563"/>
                    <a:pt x="1321" y="3558"/>
                  </a:cubicBezTo>
                  <a:cubicBezTo>
                    <a:pt x="1298" y="3553"/>
                    <a:pt x="1309" y="3530"/>
                    <a:pt x="1299" y="3517"/>
                  </a:cubicBezTo>
                  <a:cubicBezTo>
                    <a:pt x="1287" y="3503"/>
                    <a:pt x="1254" y="3491"/>
                    <a:pt x="1238" y="3482"/>
                  </a:cubicBezTo>
                  <a:cubicBezTo>
                    <a:pt x="1294" y="3423"/>
                    <a:pt x="1207" y="3394"/>
                    <a:pt x="1188" y="3398"/>
                  </a:cubicBezTo>
                  <a:cubicBezTo>
                    <a:pt x="1182" y="3400"/>
                    <a:pt x="1173" y="3408"/>
                    <a:pt x="1166" y="3420"/>
                  </a:cubicBezTo>
                  <a:cubicBezTo>
                    <a:pt x="1163" y="3406"/>
                    <a:pt x="1161" y="3378"/>
                    <a:pt x="1153" y="3369"/>
                  </a:cubicBezTo>
                  <a:cubicBezTo>
                    <a:pt x="1141" y="3353"/>
                    <a:pt x="1104" y="3357"/>
                    <a:pt x="1090" y="3346"/>
                  </a:cubicBezTo>
                  <a:cubicBezTo>
                    <a:pt x="1090" y="3346"/>
                    <a:pt x="1076" y="3315"/>
                    <a:pt x="1076" y="3314"/>
                  </a:cubicBezTo>
                  <a:cubicBezTo>
                    <a:pt x="1062" y="3298"/>
                    <a:pt x="1001" y="3259"/>
                    <a:pt x="980" y="3255"/>
                  </a:cubicBezTo>
                  <a:cubicBezTo>
                    <a:pt x="940" y="3247"/>
                    <a:pt x="964" y="3302"/>
                    <a:pt x="950" y="3313"/>
                  </a:cubicBezTo>
                  <a:cubicBezTo>
                    <a:pt x="927" y="3329"/>
                    <a:pt x="880" y="3282"/>
                    <a:pt x="857" y="3282"/>
                  </a:cubicBezTo>
                  <a:cubicBezTo>
                    <a:pt x="856" y="3282"/>
                    <a:pt x="837" y="3299"/>
                    <a:pt x="836" y="3299"/>
                  </a:cubicBezTo>
                  <a:cubicBezTo>
                    <a:pt x="821" y="3297"/>
                    <a:pt x="807" y="3270"/>
                    <a:pt x="792" y="3266"/>
                  </a:cubicBezTo>
                  <a:cubicBezTo>
                    <a:pt x="777" y="3262"/>
                    <a:pt x="757" y="3279"/>
                    <a:pt x="742" y="3275"/>
                  </a:cubicBezTo>
                  <a:cubicBezTo>
                    <a:pt x="706" y="3266"/>
                    <a:pt x="719" y="3226"/>
                    <a:pt x="701" y="3207"/>
                  </a:cubicBezTo>
                  <a:cubicBezTo>
                    <a:pt x="667" y="3171"/>
                    <a:pt x="608" y="3210"/>
                    <a:pt x="575" y="3182"/>
                  </a:cubicBezTo>
                  <a:cubicBezTo>
                    <a:pt x="556" y="3166"/>
                    <a:pt x="565" y="3119"/>
                    <a:pt x="548" y="3102"/>
                  </a:cubicBezTo>
                  <a:cubicBezTo>
                    <a:pt x="514" y="3068"/>
                    <a:pt x="425" y="3073"/>
                    <a:pt x="399" y="3026"/>
                  </a:cubicBezTo>
                  <a:cubicBezTo>
                    <a:pt x="396" y="3022"/>
                    <a:pt x="399" y="3017"/>
                    <a:pt x="400" y="3012"/>
                  </a:cubicBezTo>
                  <a:cubicBezTo>
                    <a:pt x="400" y="3007"/>
                    <a:pt x="405" y="3001"/>
                    <a:pt x="401" y="2998"/>
                  </a:cubicBezTo>
                  <a:cubicBezTo>
                    <a:pt x="399" y="2997"/>
                    <a:pt x="339" y="3040"/>
                    <a:pt x="346" y="3005"/>
                  </a:cubicBezTo>
                  <a:cubicBezTo>
                    <a:pt x="351" y="2982"/>
                    <a:pt x="405" y="2960"/>
                    <a:pt x="388" y="2929"/>
                  </a:cubicBezTo>
                  <a:cubicBezTo>
                    <a:pt x="377" y="2910"/>
                    <a:pt x="343" y="2910"/>
                    <a:pt x="328" y="2903"/>
                  </a:cubicBezTo>
                  <a:cubicBezTo>
                    <a:pt x="313" y="2896"/>
                    <a:pt x="294" y="2863"/>
                    <a:pt x="283" y="2850"/>
                  </a:cubicBezTo>
                  <a:cubicBezTo>
                    <a:pt x="280" y="2841"/>
                    <a:pt x="280" y="2841"/>
                    <a:pt x="280" y="2841"/>
                  </a:cubicBezTo>
                  <a:cubicBezTo>
                    <a:pt x="296" y="2846"/>
                    <a:pt x="316" y="2857"/>
                    <a:pt x="336" y="2850"/>
                  </a:cubicBezTo>
                  <a:cubicBezTo>
                    <a:pt x="398" y="2828"/>
                    <a:pt x="509" y="2567"/>
                    <a:pt x="535" y="2501"/>
                  </a:cubicBezTo>
                  <a:cubicBezTo>
                    <a:pt x="546" y="2472"/>
                    <a:pt x="556" y="2396"/>
                    <a:pt x="589" y="2382"/>
                  </a:cubicBezTo>
                  <a:cubicBezTo>
                    <a:pt x="589" y="2382"/>
                    <a:pt x="634" y="2406"/>
                    <a:pt x="637" y="2395"/>
                  </a:cubicBezTo>
                  <a:cubicBezTo>
                    <a:pt x="669" y="2274"/>
                    <a:pt x="564" y="2409"/>
                    <a:pt x="569" y="2377"/>
                  </a:cubicBezTo>
                  <a:cubicBezTo>
                    <a:pt x="584" y="2295"/>
                    <a:pt x="640" y="2218"/>
                    <a:pt x="665" y="2139"/>
                  </a:cubicBezTo>
                  <a:cubicBezTo>
                    <a:pt x="675" y="2108"/>
                    <a:pt x="680" y="2065"/>
                    <a:pt x="705" y="2045"/>
                  </a:cubicBezTo>
                  <a:cubicBezTo>
                    <a:pt x="711" y="2039"/>
                    <a:pt x="725" y="2029"/>
                    <a:pt x="728" y="2036"/>
                  </a:cubicBezTo>
                  <a:cubicBezTo>
                    <a:pt x="745" y="2083"/>
                    <a:pt x="783" y="2131"/>
                    <a:pt x="784" y="2188"/>
                  </a:cubicBezTo>
                  <a:cubicBezTo>
                    <a:pt x="784" y="2222"/>
                    <a:pt x="787" y="2237"/>
                    <a:pt x="791" y="2251"/>
                  </a:cubicBezTo>
                  <a:cubicBezTo>
                    <a:pt x="791" y="2252"/>
                    <a:pt x="791" y="2254"/>
                    <a:pt x="792" y="2256"/>
                  </a:cubicBezTo>
                  <a:cubicBezTo>
                    <a:pt x="793" y="2260"/>
                    <a:pt x="795" y="2263"/>
                    <a:pt x="796" y="2266"/>
                  </a:cubicBezTo>
                  <a:cubicBezTo>
                    <a:pt x="798" y="2271"/>
                    <a:pt x="799" y="2277"/>
                    <a:pt x="801" y="2284"/>
                  </a:cubicBezTo>
                  <a:cubicBezTo>
                    <a:pt x="800" y="2285"/>
                    <a:pt x="800" y="2285"/>
                    <a:pt x="799" y="2286"/>
                  </a:cubicBezTo>
                  <a:cubicBezTo>
                    <a:pt x="797" y="2288"/>
                    <a:pt x="800" y="2293"/>
                    <a:pt x="804" y="2299"/>
                  </a:cubicBezTo>
                  <a:cubicBezTo>
                    <a:pt x="804" y="2300"/>
                    <a:pt x="805" y="2301"/>
                    <a:pt x="805" y="2302"/>
                  </a:cubicBezTo>
                  <a:cubicBezTo>
                    <a:pt x="801" y="2338"/>
                    <a:pt x="801" y="2338"/>
                    <a:pt x="801" y="2338"/>
                  </a:cubicBezTo>
                  <a:cubicBezTo>
                    <a:pt x="837" y="2347"/>
                    <a:pt x="816" y="2317"/>
                    <a:pt x="804" y="2299"/>
                  </a:cubicBezTo>
                  <a:cubicBezTo>
                    <a:pt x="803" y="2293"/>
                    <a:pt x="802" y="2288"/>
                    <a:pt x="801" y="2284"/>
                  </a:cubicBezTo>
                  <a:cubicBezTo>
                    <a:pt x="803" y="2280"/>
                    <a:pt x="800" y="2276"/>
                    <a:pt x="796" y="2266"/>
                  </a:cubicBezTo>
                  <a:cubicBezTo>
                    <a:pt x="794" y="2261"/>
                    <a:pt x="793" y="2256"/>
                    <a:pt x="791" y="2251"/>
                  </a:cubicBezTo>
                  <a:cubicBezTo>
                    <a:pt x="791" y="2249"/>
                    <a:pt x="792" y="2247"/>
                    <a:pt x="792" y="2245"/>
                  </a:cubicBezTo>
                  <a:cubicBezTo>
                    <a:pt x="792" y="2228"/>
                    <a:pt x="792" y="2238"/>
                    <a:pt x="794" y="2216"/>
                  </a:cubicBezTo>
                  <a:cubicBezTo>
                    <a:pt x="796" y="2192"/>
                    <a:pt x="801" y="2166"/>
                    <a:pt x="801" y="2142"/>
                  </a:cubicBezTo>
                  <a:cubicBezTo>
                    <a:pt x="800" y="2088"/>
                    <a:pt x="766" y="2072"/>
                    <a:pt x="750" y="2028"/>
                  </a:cubicBezTo>
                  <a:cubicBezTo>
                    <a:pt x="743" y="2009"/>
                    <a:pt x="727" y="1976"/>
                    <a:pt x="706" y="1965"/>
                  </a:cubicBezTo>
                  <a:cubicBezTo>
                    <a:pt x="695" y="1959"/>
                    <a:pt x="678" y="1936"/>
                    <a:pt x="703" y="1921"/>
                  </a:cubicBezTo>
                  <a:cubicBezTo>
                    <a:pt x="714" y="1914"/>
                    <a:pt x="756" y="1962"/>
                    <a:pt x="756" y="1962"/>
                  </a:cubicBezTo>
                  <a:cubicBezTo>
                    <a:pt x="753" y="1943"/>
                    <a:pt x="724" y="1925"/>
                    <a:pt x="734" y="1900"/>
                  </a:cubicBezTo>
                  <a:cubicBezTo>
                    <a:pt x="736" y="1896"/>
                    <a:pt x="757" y="1895"/>
                    <a:pt x="761" y="1893"/>
                  </a:cubicBezTo>
                  <a:cubicBezTo>
                    <a:pt x="764" y="1891"/>
                    <a:pt x="761" y="1886"/>
                    <a:pt x="762" y="1882"/>
                  </a:cubicBezTo>
                  <a:cubicBezTo>
                    <a:pt x="762" y="1879"/>
                    <a:pt x="761" y="1875"/>
                    <a:pt x="762" y="1871"/>
                  </a:cubicBezTo>
                  <a:cubicBezTo>
                    <a:pt x="766" y="1862"/>
                    <a:pt x="751" y="1846"/>
                    <a:pt x="760" y="1842"/>
                  </a:cubicBezTo>
                  <a:cubicBezTo>
                    <a:pt x="766" y="1839"/>
                    <a:pt x="772" y="1848"/>
                    <a:pt x="779" y="1847"/>
                  </a:cubicBezTo>
                  <a:cubicBezTo>
                    <a:pt x="784" y="1846"/>
                    <a:pt x="775" y="1836"/>
                    <a:pt x="773" y="1831"/>
                  </a:cubicBezTo>
                  <a:cubicBezTo>
                    <a:pt x="762" y="1802"/>
                    <a:pt x="761" y="1802"/>
                    <a:pt x="748" y="1774"/>
                  </a:cubicBezTo>
                  <a:cubicBezTo>
                    <a:pt x="741" y="1757"/>
                    <a:pt x="819" y="1743"/>
                    <a:pt x="793" y="1720"/>
                  </a:cubicBezTo>
                  <a:cubicBezTo>
                    <a:pt x="766" y="1698"/>
                    <a:pt x="764" y="1736"/>
                    <a:pt x="759" y="1733"/>
                  </a:cubicBezTo>
                  <a:cubicBezTo>
                    <a:pt x="740" y="1723"/>
                    <a:pt x="746" y="1700"/>
                    <a:pt x="731" y="1689"/>
                  </a:cubicBezTo>
                  <a:cubicBezTo>
                    <a:pt x="731" y="1689"/>
                    <a:pt x="701" y="1688"/>
                    <a:pt x="701" y="1688"/>
                  </a:cubicBezTo>
                  <a:cubicBezTo>
                    <a:pt x="692" y="1678"/>
                    <a:pt x="715" y="1661"/>
                    <a:pt x="696" y="1651"/>
                  </a:cubicBezTo>
                  <a:cubicBezTo>
                    <a:pt x="696" y="1651"/>
                    <a:pt x="659" y="1641"/>
                    <a:pt x="659" y="1641"/>
                  </a:cubicBezTo>
                  <a:cubicBezTo>
                    <a:pt x="656" y="1637"/>
                    <a:pt x="665" y="1631"/>
                    <a:pt x="663" y="1627"/>
                  </a:cubicBezTo>
                  <a:cubicBezTo>
                    <a:pt x="655" y="1614"/>
                    <a:pt x="626" y="1607"/>
                    <a:pt x="623" y="1585"/>
                  </a:cubicBezTo>
                  <a:cubicBezTo>
                    <a:pt x="620" y="1563"/>
                    <a:pt x="631" y="1525"/>
                    <a:pt x="612" y="1504"/>
                  </a:cubicBezTo>
                  <a:cubicBezTo>
                    <a:pt x="611" y="1503"/>
                    <a:pt x="566" y="1439"/>
                    <a:pt x="567" y="1433"/>
                  </a:cubicBezTo>
                  <a:cubicBezTo>
                    <a:pt x="578" y="1395"/>
                    <a:pt x="617" y="1396"/>
                    <a:pt x="632" y="1364"/>
                  </a:cubicBezTo>
                  <a:cubicBezTo>
                    <a:pt x="648" y="1330"/>
                    <a:pt x="580" y="1322"/>
                    <a:pt x="574" y="1305"/>
                  </a:cubicBezTo>
                  <a:cubicBezTo>
                    <a:pt x="571" y="1294"/>
                    <a:pt x="597" y="1294"/>
                    <a:pt x="600" y="1283"/>
                  </a:cubicBezTo>
                  <a:cubicBezTo>
                    <a:pt x="603" y="1274"/>
                    <a:pt x="600" y="1262"/>
                    <a:pt x="608" y="1256"/>
                  </a:cubicBezTo>
                  <a:cubicBezTo>
                    <a:pt x="646" y="1228"/>
                    <a:pt x="679" y="1283"/>
                    <a:pt x="691" y="1294"/>
                  </a:cubicBezTo>
                  <a:cubicBezTo>
                    <a:pt x="699" y="1301"/>
                    <a:pt x="718" y="1320"/>
                    <a:pt x="721" y="1309"/>
                  </a:cubicBezTo>
                  <a:cubicBezTo>
                    <a:pt x="723" y="1302"/>
                    <a:pt x="663" y="1252"/>
                    <a:pt x="655" y="1247"/>
                  </a:cubicBezTo>
                  <a:cubicBezTo>
                    <a:pt x="606" y="1222"/>
                    <a:pt x="600" y="1268"/>
                    <a:pt x="572" y="1260"/>
                  </a:cubicBezTo>
                  <a:cubicBezTo>
                    <a:pt x="567" y="1259"/>
                    <a:pt x="559" y="1242"/>
                    <a:pt x="535" y="1235"/>
                  </a:cubicBezTo>
                  <a:cubicBezTo>
                    <a:pt x="525" y="1232"/>
                    <a:pt x="501" y="1211"/>
                    <a:pt x="511" y="1214"/>
                  </a:cubicBezTo>
                  <a:cubicBezTo>
                    <a:pt x="564" y="1229"/>
                    <a:pt x="511" y="1209"/>
                    <a:pt x="516" y="1179"/>
                  </a:cubicBezTo>
                  <a:cubicBezTo>
                    <a:pt x="517" y="1174"/>
                    <a:pt x="525" y="1177"/>
                    <a:pt x="530" y="1175"/>
                  </a:cubicBezTo>
                  <a:cubicBezTo>
                    <a:pt x="543" y="1172"/>
                    <a:pt x="550" y="1173"/>
                    <a:pt x="554" y="1175"/>
                  </a:cubicBezTo>
                  <a:cubicBezTo>
                    <a:pt x="551" y="1172"/>
                    <a:pt x="547" y="1168"/>
                    <a:pt x="542" y="1157"/>
                  </a:cubicBezTo>
                  <a:cubicBezTo>
                    <a:pt x="533" y="1139"/>
                    <a:pt x="556" y="1139"/>
                    <a:pt x="564" y="1142"/>
                  </a:cubicBezTo>
                  <a:cubicBezTo>
                    <a:pt x="568" y="1143"/>
                    <a:pt x="577" y="1145"/>
                    <a:pt x="580" y="1146"/>
                  </a:cubicBezTo>
                  <a:cubicBezTo>
                    <a:pt x="559" y="1140"/>
                    <a:pt x="559" y="1128"/>
                    <a:pt x="543" y="1121"/>
                  </a:cubicBezTo>
                  <a:cubicBezTo>
                    <a:pt x="543" y="1121"/>
                    <a:pt x="509" y="1119"/>
                    <a:pt x="509" y="1119"/>
                  </a:cubicBezTo>
                  <a:cubicBezTo>
                    <a:pt x="503" y="1113"/>
                    <a:pt x="539" y="1113"/>
                    <a:pt x="531" y="1110"/>
                  </a:cubicBezTo>
                  <a:cubicBezTo>
                    <a:pt x="488" y="1098"/>
                    <a:pt x="490" y="1112"/>
                    <a:pt x="505" y="1081"/>
                  </a:cubicBezTo>
                  <a:cubicBezTo>
                    <a:pt x="507" y="1077"/>
                    <a:pt x="509" y="1068"/>
                    <a:pt x="505" y="1066"/>
                  </a:cubicBezTo>
                  <a:cubicBezTo>
                    <a:pt x="500" y="1065"/>
                    <a:pt x="505" y="1080"/>
                    <a:pt x="501" y="1080"/>
                  </a:cubicBezTo>
                  <a:cubicBezTo>
                    <a:pt x="477" y="1082"/>
                    <a:pt x="498" y="1066"/>
                    <a:pt x="484" y="1053"/>
                  </a:cubicBezTo>
                  <a:cubicBezTo>
                    <a:pt x="472" y="1042"/>
                    <a:pt x="449" y="1082"/>
                    <a:pt x="440" y="1069"/>
                  </a:cubicBezTo>
                  <a:cubicBezTo>
                    <a:pt x="433" y="1061"/>
                    <a:pt x="452" y="1044"/>
                    <a:pt x="430" y="1037"/>
                  </a:cubicBezTo>
                  <a:cubicBezTo>
                    <a:pt x="427" y="1036"/>
                    <a:pt x="432" y="1042"/>
                    <a:pt x="432" y="1045"/>
                  </a:cubicBezTo>
                  <a:cubicBezTo>
                    <a:pt x="433" y="1050"/>
                    <a:pt x="426" y="1075"/>
                    <a:pt x="424" y="1072"/>
                  </a:cubicBezTo>
                  <a:cubicBezTo>
                    <a:pt x="416" y="1061"/>
                    <a:pt x="393" y="1056"/>
                    <a:pt x="384" y="1060"/>
                  </a:cubicBezTo>
                  <a:cubicBezTo>
                    <a:pt x="370" y="1066"/>
                    <a:pt x="388" y="1123"/>
                    <a:pt x="367" y="1099"/>
                  </a:cubicBezTo>
                  <a:cubicBezTo>
                    <a:pt x="354" y="1084"/>
                    <a:pt x="389" y="1055"/>
                    <a:pt x="380" y="1037"/>
                  </a:cubicBezTo>
                  <a:cubicBezTo>
                    <a:pt x="378" y="1033"/>
                    <a:pt x="369" y="1024"/>
                    <a:pt x="371" y="1016"/>
                  </a:cubicBezTo>
                  <a:cubicBezTo>
                    <a:pt x="369" y="1018"/>
                    <a:pt x="368" y="1019"/>
                    <a:pt x="366" y="1018"/>
                  </a:cubicBezTo>
                  <a:cubicBezTo>
                    <a:pt x="366" y="1018"/>
                    <a:pt x="359" y="1011"/>
                    <a:pt x="354" y="1005"/>
                  </a:cubicBezTo>
                  <a:cubicBezTo>
                    <a:pt x="354" y="1003"/>
                    <a:pt x="354" y="1002"/>
                    <a:pt x="353" y="1000"/>
                  </a:cubicBezTo>
                  <a:cubicBezTo>
                    <a:pt x="355" y="993"/>
                    <a:pt x="358" y="981"/>
                    <a:pt x="364" y="960"/>
                  </a:cubicBezTo>
                  <a:cubicBezTo>
                    <a:pt x="367" y="951"/>
                    <a:pt x="350" y="973"/>
                    <a:pt x="340" y="974"/>
                  </a:cubicBezTo>
                  <a:cubicBezTo>
                    <a:pt x="336" y="975"/>
                    <a:pt x="321" y="989"/>
                    <a:pt x="309" y="979"/>
                  </a:cubicBezTo>
                  <a:cubicBezTo>
                    <a:pt x="289" y="962"/>
                    <a:pt x="274" y="926"/>
                    <a:pt x="251" y="911"/>
                  </a:cubicBezTo>
                  <a:cubicBezTo>
                    <a:pt x="245" y="906"/>
                    <a:pt x="222" y="917"/>
                    <a:pt x="213" y="907"/>
                  </a:cubicBezTo>
                  <a:cubicBezTo>
                    <a:pt x="194" y="883"/>
                    <a:pt x="214" y="846"/>
                    <a:pt x="186" y="869"/>
                  </a:cubicBezTo>
                  <a:cubicBezTo>
                    <a:pt x="166" y="885"/>
                    <a:pt x="172" y="850"/>
                    <a:pt x="151" y="836"/>
                  </a:cubicBezTo>
                  <a:cubicBezTo>
                    <a:pt x="145" y="832"/>
                    <a:pt x="139" y="876"/>
                    <a:pt x="123" y="879"/>
                  </a:cubicBezTo>
                  <a:cubicBezTo>
                    <a:pt x="52" y="890"/>
                    <a:pt x="93" y="827"/>
                    <a:pt x="77" y="791"/>
                  </a:cubicBezTo>
                  <a:cubicBezTo>
                    <a:pt x="68" y="772"/>
                    <a:pt x="41" y="751"/>
                    <a:pt x="22" y="744"/>
                  </a:cubicBezTo>
                  <a:cubicBezTo>
                    <a:pt x="16" y="743"/>
                    <a:pt x="0" y="743"/>
                    <a:pt x="5" y="739"/>
                  </a:cubicBezTo>
                  <a:cubicBezTo>
                    <a:pt x="44" y="708"/>
                    <a:pt x="130" y="754"/>
                    <a:pt x="136" y="744"/>
                  </a:cubicBezTo>
                  <a:cubicBezTo>
                    <a:pt x="138" y="740"/>
                    <a:pt x="140" y="735"/>
                    <a:pt x="140" y="730"/>
                  </a:cubicBezTo>
                  <a:cubicBezTo>
                    <a:pt x="142" y="716"/>
                    <a:pt x="114" y="674"/>
                    <a:pt x="93" y="679"/>
                  </a:cubicBezTo>
                  <a:cubicBezTo>
                    <a:pt x="86" y="680"/>
                    <a:pt x="82" y="705"/>
                    <a:pt x="71" y="701"/>
                  </a:cubicBezTo>
                  <a:cubicBezTo>
                    <a:pt x="60" y="698"/>
                    <a:pt x="87" y="678"/>
                    <a:pt x="81" y="668"/>
                  </a:cubicBezTo>
                  <a:cubicBezTo>
                    <a:pt x="78" y="661"/>
                    <a:pt x="61" y="652"/>
                    <a:pt x="68" y="649"/>
                  </a:cubicBezTo>
                  <a:cubicBezTo>
                    <a:pt x="76" y="646"/>
                    <a:pt x="78" y="635"/>
                    <a:pt x="88" y="633"/>
                  </a:cubicBezTo>
                  <a:cubicBezTo>
                    <a:pt x="106" y="630"/>
                    <a:pt x="76" y="648"/>
                    <a:pt x="99" y="659"/>
                  </a:cubicBezTo>
                  <a:cubicBezTo>
                    <a:pt x="109" y="664"/>
                    <a:pt x="180" y="683"/>
                    <a:pt x="186" y="679"/>
                  </a:cubicBezTo>
                  <a:cubicBezTo>
                    <a:pt x="195" y="671"/>
                    <a:pt x="145" y="671"/>
                    <a:pt x="152" y="661"/>
                  </a:cubicBezTo>
                  <a:cubicBezTo>
                    <a:pt x="156" y="656"/>
                    <a:pt x="168" y="658"/>
                    <a:pt x="170" y="652"/>
                  </a:cubicBezTo>
                  <a:cubicBezTo>
                    <a:pt x="175" y="635"/>
                    <a:pt x="129" y="657"/>
                    <a:pt x="119" y="643"/>
                  </a:cubicBezTo>
                  <a:cubicBezTo>
                    <a:pt x="109" y="630"/>
                    <a:pt x="151" y="632"/>
                    <a:pt x="117" y="621"/>
                  </a:cubicBezTo>
                  <a:cubicBezTo>
                    <a:pt x="103" y="616"/>
                    <a:pt x="23" y="636"/>
                    <a:pt x="34" y="602"/>
                  </a:cubicBezTo>
                  <a:cubicBezTo>
                    <a:pt x="63" y="511"/>
                    <a:pt x="116" y="542"/>
                    <a:pt x="123" y="520"/>
                  </a:cubicBezTo>
                  <a:cubicBezTo>
                    <a:pt x="127" y="507"/>
                    <a:pt x="159" y="527"/>
                    <a:pt x="165" y="526"/>
                  </a:cubicBezTo>
                  <a:cubicBezTo>
                    <a:pt x="169" y="525"/>
                    <a:pt x="182" y="509"/>
                    <a:pt x="193" y="513"/>
                  </a:cubicBezTo>
                  <a:cubicBezTo>
                    <a:pt x="219" y="521"/>
                    <a:pt x="183" y="525"/>
                    <a:pt x="196" y="536"/>
                  </a:cubicBezTo>
                  <a:cubicBezTo>
                    <a:pt x="219" y="553"/>
                    <a:pt x="234" y="514"/>
                    <a:pt x="257" y="525"/>
                  </a:cubicBezTo>
                  <a:cubicBezTo>
                    <a:pt x="262" y="528"/>
                    <a:pt x="266" y="540"/>
                    <a:pt x="269" y="536"/>
                  </a:cubicBezTo>
                  <a:cubicBezTo>
                    <a:pt x="301" y="491"/>
                    <a:pt x="293" y="572"/>
                    <a:pt x="315" y="573"/>
                  </a:cubicBezTo>
                  <a:cubicBezTo>
                    <a:pt x="319" y="573"/>
                    <a:pt x="316" y="565"/>
                    <a:pt x="316" y="562"/>
                  </a:cubicBezTo>
                  <a:cubicBezTo>
                    <a:pt x="317" y="551"/>
                    <a:pt x="325" y="536"/>
                    <a:pt x="337" y="535"/>
                  </a:cubicBezTo>
                  <a:cubicBezTo>
                    <a:pt x="353" y="534"/>
                    <a:pt x="378" y="579"/>
                    <a:pt x="392" y="574"/>
                  </a:cubicBezTo>
                  <a:cubicBezTo>
                    <a:pt x="409" y="568"/>
                    <a:pt x="399" y="527"/>
                    <a:pt x="424" y="518"/>
                  </a:cubicBezTo>
                  <a:cubicBezTo>
                    <a:pt x="458" y="505"/>
                    <a:pt x="433" y="535"/>
                    <a:pt x="446" y="539"/>
                  </a:cubicBezTo>
                  <a:cubicBezTo>
                    <a:pt x="485" y="551"/>
                    <a:pt x="520" y="502"/>
                    <a:pt x="504" y="557"/>
                  </a:cubicBezTo>
                  <a:cubicBezTo>
                    <a:pt x="503" y="560"/>
                    <a:pt x="509" y="551"/>
                    <a:pt x="511" y="548"/>
                  </a:cubicBezTo>
                  <a:cubicBezTo>
                    <a:pt x="521" y="536"/>
                    <a:pt x="528" y="538"/>
                    <a:pt x="543" y="539"/>
                  </a:cubicBezTo>
                  <a:cubicBezTo>
                    <a:pt x="544" y="539"/>
                    <a:pt x="547" y="539"/>
                    <a:pt x="547" y="540"/>
                  </a:cubicBezTo>
                  <a:cubicBezTo>
                    <a:pt x="549" y="558"/>
                    <a:pt x="521" y="588"/>
                    <a:pt x="524" y="584"/>
                  </a:cubicBezTo>
                  <a:cubicBezTo>
                    <a:pt x="546" y="561"/>
                    <a:pt x="562" y="562"/>
                    <a:pt x="571" y="591"/>
                  </a:cubicBezTo>
                  <a:cubicBezTo>
                    <a:pt x="578" y="615"/>
                    <a:pt x="607" y="718"/>
                    <a:pt x="610" y="719"/>
                  </a:cubicBezTo>
                  <a:cubicBezTo>
                    <a:pt x="615" y="720"/>
                    <a:pt x="614" y="709"/>
                    <a:pt x="619" y="707"/>
                  </a:cubicBezTo>
                  <a:cubicBezTo>
                    <a:pt x="625" y="703"/>
                    <a:pt x="678" y="693"/>
                    <a:pt x="682" y="689"/>
                  </a:cubicBezTo>
                  <a:cubicBezTo>
                    <a:pt x="685" y="685"/>
                    <a:pt x="677" y="676"/>
                    <a:pt x="681" y="674"/>
                  </a:cubicBezTo>
                  <a:cubicBezTo>
                    <a:pt x="697" y="665"/>
                    <a:pt x="698" y="695"/>
                    <a:pt x="723" y="679"/>
                  </a:cubicBezTo>
                  <a:cubicBezTo>
                    <a:pt x="727" y="676"/>
                    <a:pt x="727" y="665"/>
                    <a:pt x="731" y="666"/>
                  </a:cubicBezTo>
                  <a:cubicBezTo>
                    <a:pt x="758" y="674"/>
                    <a:pt x="717" y="698"/>
                    <a:pt x="717" y="699"/>
                  </a:cubicBezTo>
                  <a:cubicBezTo>
                    <a:pt x="718" y="699"/>
                    <a:pt x="744" y="692"/>
                    <a:pt x="744" y="692"/>
                  </a:cubicBezTo>
                  <a:cubicBezTo>
                    <a:pt x="753" y="694"/>
                    <a:pt x="735" y="723"/>
                    <a:pt x="745" y="721"/>
                  </a:cubicBezTo>
                  <a:cubicBezTo>
                    <a:pt x="771" y="716"/>
                    <a:pt x="785" y="691"/>
                    <a:pt x="797" y="707"/>
                  </a:cubicBezTo>
                  <a:cubicBezTo>
                    <a:pt x="802" y="713"/>
                    <a:pt x="807" y="753"/>
                    <a:pt x="806" y="760"/>
                  </a:cubicBezTo>
                  <a:cubicBezTo>
                    <a:pt x="806" y="763"/>
                    <a:pt x="797" y="765"/>
                    <a:pt x="800" y="766"/>
                  </a:cubicBezTo>
                  <a:cubicBezTo>
                    <a:pt x="832" y="775"/>
                    <a:pt x="780" y="702"/>
                    <a:pt x="819" y="698"/>
                  </a:cubicBezTo>
                  <a:cubicBezTo>
                    <a:pt x="823" y="698"/>
                    <a:pt x="827" y="703"/>
                    <a:pt x="832" y="702"/>
                  </a:cubicBezTo>
                  <a:cubicBezTo>
                    <a:pt x="834" y="702"/>
                    <a:pt x="832" y="696"/>
                    <a:pt x="834" y="695"/>
                  </a:cubicBezTo>
                  <a:cubicBezTo>
                    <a:pt x="872" y="676"/>
                    <a:pt x="833" y="734"/>
                    <a:pt x="867" y="748"/>
                  </a:cubicBezTo>
                  <a:cubicBezTo>
                    <a:pt x="887" y="756"/>
                    <a:pt x="932" y="755"/>
                    <a:pt x="954" y="754"/>
                  </a:cubicBezTo>
                  <a:cubicBezTo>
                    <a:pt x="964" y="754"/>
                    <a:pt x="975" y="772"/>
                    <a:pt x="982" y="765"/>
                  </a:cubicBezTo>
                  <a:cubicBezTo>
                    <a:pt x="994" y="755"/>
                    <a:pt x="949" y="737"/>
                    <a:pt x="948" y="734"/>
                  </a:cubicBezTo>
                  <a:cubicBezTo>
                    <a:pt x="938" y="718"/>
                    <a:pt x="938" y="674"/>
                    <a:pt x="938" y="666"/>
                  </a:cubicBezTo>
                  <a:cubicBezTo>
                    <a:pt x="938" y="665"/>
                    <a:pt x="970" y="596"/>
                    <a:pt x="971" y="596"/>
                  </a:cubicBezTo>
                  <a:cubicBezTo>
                    <a:pt x="976" y="594"/>
                    <a:pt x="972" y="592"/>
                    <a:pt x="967" y="595"/>
                  </a:cubicBezTo>
                  <a:cubicBezTo>
                    <a:pt x="954" y="602"/>
                    <a:pt x="962" y="560"/>
                    <a:pt x="963" y="557"/>
                  </a:cubicBezTo>
                  <a:cubicBezTo>
                    <a:pt x="966" y="552"/>
                    <a:pt x="977" y="553"/>
                    <a:pt x="980" y="548"/>
                  </a:cubicBezTo>
                  <a:cubicBezTo>
                    <a:pt x="980" y="548"/>
                    <a:pt x="972" y="511"/>
                    <a:pt x="972" y="509"/>
                  </a:cubicBezTo>
                  <a:cubicBezTo>
                    <a:pt x="963" y="481"/>
                    <a:pt x="972" y="462"/>
                    <a:pt x="963" y="456"/>
                  </a:cubicBezTo>
                  <a:cubicBezTo>
                    <a:pt x="946" y="445"/>
                    <a:pt x="937" y="386"/>
                    <a:pt x="941" y="363"/>
                  </a:cubicBezTo>
                  <a:cubicBezTo>
                    <a:pt x="943" y="355"/>
                    <a:pt x="956" y="354"/>
                    <a:pt x="960" y="347"/>
                  </a:cubicBezTo>
                  <a:cubicBezTo>
                    <a:pt x="972" y="324"/>
                    <a:pt x="945" y="309"/>
                    <a:pt x="946" y="288"/>
                  </a:cubicBezTo>
                  <a:cubicBezTo>
                    <a:pt x="946" y="285"/>
                    <a:pt x="949" y="276"/>
                    <a:pt x="950" y="279"/>
                  </a:cubicBezTo>
                  <a:cubicBezTo>
                    <a:pt x="993" y="357"/>
                    <a:pt x="1108" y="317"/>
                    <a:pt x="1126" y="342"/>
                  </a:cubicBezTo>
                  <a:cubicBezTo>
                    <a:pt x="1130" y="346"/>
                    <a:pt x="1124" y="353"/>
                    <a:pt x="1124" y="359"/>
                  </a:cubicBezTo>
                  <a:cubicBezTo>
                    <a:pt x="1121" y="382"/>
                    <a:pt x="1096" y="381"/>
                    <a:pt x="1096" y="399"/>
                  </a:cubicBezTo>
                  <a:cubicBezTo>
                    <a:pt x="1097" y="425"/>
                    <a:pt x="1115" y="498"/>
                    <a:pt x="1117" y="498"/>
                  </a:cubicBezTo>
                  <a:cubicBezTo>
                    <a:pt x="1117" y="498"/>
                    <a:pt x="1145" y="467"/>
                    <a:pt x="1181" y="487"/>
                  </a:cubicBezTo>
                  <a:cubicBezTo>
                    <a:pt x="1223" y="509"/>
                    <a:pt x="1340" y="583"/>
                    <a:pt x="1373" y="584"/>
                  </a:cubicBezTo>
                  <a:cubicBezTo>
                    <a:pt x="1415" y="584"/>
                    <a:pt x="1448" y="551"/>
                    <a:pt x="1485" y="551"/>
                  </a:cubicBezTo>
                  <a:cubicBezTo>
                    <a:pt x="1488" y="551"/>
                    <a:pt x="1556" y="559"/>
                    <a:pt x="1551" y="550"/>
                  </a:cubicBezTo>
                  <a:cubicBezTo>
                    <a:pt x="1548" y="546"/>
                    <a:pt x="1541" y="551"/>
                    <a:pt x="1537" y="552"/>
                  </a:cubicBezTo>
                  <a:cubicBezTo>
                    <a:pt x="1462" y="558"/>
                    <a:pt x="1434" y="464"/>
                    <a:pt x="1514" y="436"/>
                  </a:cubicBezTo>
                  <a:cubicBezTo>
                    <a:pt x="1689" y="375"/>
                    <a:pt x="1739" y="454"/>
                    <a:pt x="1904" y="322"/>
                  </a:cubicBezTo>
                  <a:cubicBezTo>
                    <a:pt x="1916" y="313"/>
                    <a:pt x="1944" y="345"/>
                    <a:pt x="1942" y="338"/>
                  </a:cubicBezTo>
                  <a:cubicBezTo>
                    <a:pt x="1938" y="328"/>
                    <a:pt x="1918" y="308"/>
                    <a:pt x="1916" y="290"/>
                  </a:cubicBezTo>
                  <a:cubicBezTo>
                    <a:pt x="1913" y="259"/>
                    <a:pt x="1935" y="266"/>
                    <a:pt x="1946" y="261"/>
                  </a:cubicBezTo>
                  <a:cubicBezTo>
                    <a:pt x="1949" y="259"/>
                    <a:pt x="1941" y="255"/>
                    <a:pt x="1939" y="252"/>
                  </a:cubicBezTo>
                  <a:cubicBezTo>
                    <a:pt x="1928" y="238"/>
                    <a:pt x="1930" y="247"/>
                    <a:pt x="1939" y="226"/>
                  </a:cubicBezTo>
                  <a:cubicBezTo>
                    <a:pt x="1968" y="155"/>
                    <a:pt x="1959" y="64"/>
                    <a:pt x="2031" y="30"/>
                  </a:cubicBezTo>
                  <a:cubicBezTo>
                    <a:pt x="2097" y="0"/>
                    <a:pt x="2183" y="43"/>
                    <a:pt x="2251" y="25"/>
                  </a:cubicBezTo>
                  <a:cubicBezTo>
                    <a:pt x="2253" y="77"/>
                    <a:pt x="2242" y="182"/>
                    <a:pt x="2312" y="200"/>
                  </a:cubicBezTo>
                  <a:cubicBezTo>
                    <a:pt x="2327" y="204"/>
                    <a:pt x="2362" y="163"/>
                    <a:pt x="2377" y="171"/>
                  </a:cubicBezTo>
                  <a:cubicBezTo>
                    <a:pt x="2414" y="192"/>
                    <a:pt x="2390" y="262"/>
                    <a:pt x="2397" y="290"/>
                  </a:cubicBezTo>
                  <a:cubicBezTo>
                    <a:pt x="2406" y="321"/>
                    <a:pt x="2457" y="309"/>
                    <a:pt x="2478" y="321"/>
                  </a:cubicBezTo>
                  <a:cubicBezTo>
                    <a:pt x="2496" y="332"/>
                    <a:pt x="2476" y="407"/>
                    <a:pt x="2497" y="403"/>
                  </a:cubicBezTo>
                  <a:cubicBezTo>
                    <a:pt x="2503" y="402"/>
                    <a:pt x="2503" y="392"/>
                    <a:pt x="2509" y="391"/>
                  </a:cubicBezTo>
                  <a:cubicBezTo>
                    <a:pt x="2527" y="387"/>
                    <a:pt x="2618" y="429"/>
                    <a:pt x="2621" y="449"/>
                  </a:cubicBezTo>
                  <a:cubicBezTo>
                    <a:pt x="2623" y="464"/>
                    <a:pt x="2588" y="484"/>
                    <a:pt x="2588" y="499"/>
                  </a:cubicBezTo>
                  <a:cubicBezTo>
                    <a:pt x="2588" y="500"/>
                    <a:pt x="2610" y="525"/>
                    <a:pt x="2610" y="525"/>
                  </a:cubicBezTo>
                  <a:cubicBezTo>
                    <a:pt x="2610" y="535"/>
                    <a:pt x="2584" y="553"/>
                    <a:pt x="2580" y="562"/>
                  </a:cubicBezTo>
                  <a:cubicBezTo>
                    <a:pt x="2564" y="598"/>
                    <a:pt x="2706" y="592"/>
                    <a:pt x="2718" y="582"/>
                  </a:cubicBezTo>
                  <a:cubicBezTo>
                    <a:pt x="2730" y="573"/>
                    <a:pt x="2759" y="499"/>
                    <a:pt x="2788" y="531"/>
                  </a:cubicBezTo>
                  <a:cubicBezTo>
                    <a:pt x="2789" y="533"/>
                    <a:pt x="2768" y="567"/>
                    <a:pt x="2767" y="570"/>
                  </a:cubicBezTo>
                  <a:cubicBezTo>
                    <a:pt x="2748" y="603"/>
                    <a:pt x="2767" y="596"/>
                    <a:pt x="2769" y="627"/>
                  </a:cubicBezTo>
                  <a:cubicBezTo>
                    <a:pt x="2770" y="638"/>
                    <a:pt x="2747" y="664"/>
                    <a:pt x="2751" y="674"/>
                  </a:cubicBezTo>
                  <a:cubicBezTo>
                    <a:pt x="2751" y="674"/>
                    <a:pt x="2783" y="687"/>
                    <a:pt x="2783" y="687"/>
                  </a:cubicBezTo>
                  <a:cubicBezTo>
                    <a:pt x="2811" y="698"/>
                    <a:pt x="2831" y="737"/>
                    <a:pt x="2840" y="740"/>
                  </a:cubicBezTo>
                  <a:cubicBezTo>
                    <a:pt x="2846" y="742"/>
                    <a:pt x="2853" y="734"/>
                    <a:pt x="2859" y="736"/>
                  </a:cubicBezTo>
                  <a:cubicBezTo>
                    <a:pt x="2895" y="751"/>
                    <a:pt x="2857" y="753"/>
                    <a:pt x="2859" y="765"/>
                  </a:cubicBezTo>
                  <a:cubicBezTo>
                    <a:pt x="2859" y="765"/>
                    <a:pt x="2889" y="777"/>
                    <a:pt x="2889" y="777"/>
                  </a:cubicBezTo>
                  <a:cubicBezTo>
                    <a:pt x="2896" y="788"/>
                    <a:pt x="2884" y="820"/>
                    <a:pt x="2893" y="828"/>
                  </a:cubicBezTo>
                  <a:cubicBezTo>
                    <a:pt x="2903" y="836"/>
                    <a:pt x="2946" y="822"/>
                    <a:pt x="2959" y="825"/>
                  </a:cubicBezTo>
                  <a:cubicBezTo>
                    <a:pt x="2990" y="833"/>
                    <a:pt x="3017" y="867"/>
                    <a:pt x="3029" y="873"/>
                  </a:cubicBezTo>
                  <a:cubicBezTo>
                    <a:pt x="3039" y="879"/>
                    <a:pt x="3070" y="860"/>
                    <a:pt x="3082" y="861"/>
                  </a:cubicBezTo>
                  <a:cubicBezTo>
                    <a:pt x="3097" y="863"/>
                    <a:pt x="3119" y="878"/>
                    <a:pt x="3133" y="884"/>
                  </a:cubicBezTo>
                  <a:cubicBezTo>
                    <a:pt x="3133" y="884"/>
                    <a:pt x="3168" y="897"/>
                    <a:pt x="3168" y="897"/>
                  </a:cubicBezTo>
                  <a:cubicBezTo>
                    <a:pt x="3184" y="910"/>
                    <a:pt x="3193" y="991"/>
                    <a:pt x="3225" y="1027"/>
                  </a:cubicBezTo>
                  <a:cubicBezTo>
                    <a:pt x="3235" y="1039"/>
                    <a:pt x="3266" y="989"/>
                    <a:pt x="3294" y="1032"/>
                  </a:cubicBezTo>
                  <a:cubicBezTo>
                    <a:pt x="3289" y="1059"/>
                    <a:pt x="3289" y="1059"/>
                    <a:pt x="3289" y="1059"/>
                  </a:cubicBezTo>
                  <a:cubicBezTo>
                    <a:pt x="3311" y="1075"/>
                    <a:pt x="3397" y="1037"/>
                    <a:pt x="3415" y="1058"/>
                  </a:cubicBezTo>
                  <a:cubicBezTo>
                    <a:pt x="3423" y="1067"/>
                    <a:pt x="3416" y="1085"/>
                    <a:pt x="3423" y="1095"/>
                  </a:cubicBezTo>
                  <a:cubicBezTo>
                    <a:pt x="3464" y="1148"/>
                    <a:pt x="3556" y="1108"/>
                    <a:pt x="3598" y="1171"/>
                  </a:cubicBezTo>
                  <a:cubicBezTo>
                    <a:pt x="3610" y="1189"/>
                    <a:pt x="3478" y="1282"/>
                    <a:pt x="3465" y="1306"/>
                  </a:cubicBezTo>
                  <a:cubicBezTo>
                    <a:pt x="3448" y="1338"/>
                    <a:pt x="3451" y="1379"/>
                    <a:pt x="3434" y="1414"/>
                  </a:cubicBezTo>
                  <a:cubicBezTo>
                    <a:pt x="3422" y="1440"/>
                    <a:pt x="3395" y="1459"/>
                    <a:pt x="3381" y="1484"/>
                  </a:cubicBezTo>
                  <a:cubicBezTo>
                    <a:pt x="3365" y="1512"/>
                    <a:pt x="3373" y="1522"/>
                    <a:pt x="3376" y="1547"/>
                  </a:cubicBezTo>
                  <a:cubicBezTo>
                    <a:pt x="3381" y="1585"/>
                    <a:pt x="3331" y="1635"/>
                    <a:pt x="3328" y="1674"/>
                  </a:cubicBezTo>
                  <a:cubicBezTo>
                    <a:pt x="3327" y="1678"/>
                    <a:pt x="3336" y="1715"/>
                    <a:pt x="3340" y="1718"/>
                  </a:cubicBezTo>
                  <a:cubicBezTo>
                    <a:pt x="3324" y="1730"/>
                    <a:pt x="3298" y="1769"/>
                    <a:pt x="3279" y="1772"/>
                  </a:cubicBezTo>
                  <a:close/>
                  <a:moveTo>
                    <a:pt x="401" y="985"/>
                  </a:moveTo>
                  <a:cubicBezTo>
                    <a:pt x="391" y="968"/>
                    <a:pt x="383" y="996"/>
                    <a:pt x="375" y="1010"/>
                  </a:cubicBezTo>
                  <a:cubicBezTo>
                    <a:pt x="376" y="1010"/>
                    <a:pt x="377" y="1009"/>
                    <a:pt x="379" y="1008"/>
                  </a:cubicBezTo>
                  <a:cubicBezTo>
                    <a:pt x="386" y="1005"/>
                    <a:pt x="398" y="1001"/>
                    <a:pt x="397" y="998"/>
                  </a:cubicBezTo>
                  <a:cubicBezTo>
                    <a:pt x="395" y="994"/>
                    <a:pt x="403" y="989"/>
                    <a:pt x="401" y="985"/>
                  </a:cubicBezTo>
                  <a:close/>
                  <a:moveTo>
                    <a:pt x="2228" y="3307"/>
                  </a:moveTo>
                  <a:cubicBezTo>
                    <a:pt x="2214" y="3290"/>
                    <a:pt x="2241" y="3244"/>
                    <a:pt x="2215" y="3239"/>
                  </a:cubicBezTo>
                  <a:cubicBezTo>
                    <a:pt x="2209" y="3238"/>
                    <a:pt x="2221" y="3249"/>
                    <a:pt x="2222" y="3255"/>
                  </a:cubicBezTo>
                  <a:cubicBezTo>
                    <a:pt x="2224" y="3266"/>
                    <a:pt x="2210" y="3285"/>
                    <a:pt x="2214" y="3296"/>
                  </a:cubicBezTo>
                  <a:cubicBezTo>
                    <a:pt x="2215" y="3297"/>
                    <a:pt x="2222" y="3302"/>
                    <a:pt x="2228" y="3307"/>
                  </a:cubicBezTo>
                  <a:close/>
                  <a:moveTo>
                    <a:pt x="856" y="462"/>
                  </a:moveTo>
                  <a:cubicBezTo>
                    <a:pt x="847" y="460"/>
                    <a:pt x="837" y="452"/>
                    <a:pt x="827" y="454"/>
                  </a:cubicBezTo>
                  <a:cubicBezTo>
                    <a:pt x="745" y="469"/>
                    <a:pt x="940" y="525"/>
                    <a:pt x="856" y="462"/>
                  </a:cubicBezTo>
                  <a:close/>
                  <a:moveTo>
                    <a:pt x="355" y="1151"/>
                  </a:moveTo>
                  <a:cubicBezTo>
                    <a:pt x="344" y="1139"/>
                    <a:pt x="341" y="1136"/>
                    <a:pt x="330" y="1124"/>
                  </a:cubicBezTo>
                  <a:cubicBezTo>
                    <a:pt x="273" y="1145"/>
                    <a:pt x="404" y="1204"/>
                    <a:pt x="355" y="1151"/>
                  </a:cubicBezTo>
                  <a:close/>
                  <a:moveTo>
                    <a:pt x="548" y="1355"/>
                  </a:moveTo>
                  <a:cubicBezTo>
                    <a:pt x="552" y="1378"/>
                    <a:pt x="564" y="1372"/>
                    <a:pt x="568" y="1397"/>
                  </a:cubicBezTo>
                  <a:cubicBezTo>
                    <a:pt x="570" y="1354"/>
                    <a:pt x="540" y="1318"/>
                    <a:pt x="548" y="1355"/>
                  </a:cubicBezTo>
                  <a:close/>
                  <a:moveTo>
                    <a:pt x="705" y="1914"/>
                  </a:moveTo>
                  <a:cubicBezTo>
                    <a:pt x="716" y="1917"/>
                    <a:pt x="709" y="1917"/>
                    <a:pt x="721" y="1900"/>
                  </a:cubicBezTo>
                  <a:cubicBezTo>
                    <a:pt x="765" y="1844"/>
                    <a:pt x="622" y="1761"/>
                    <a:pt x="691" y="1863"/>
                  </a:cubicBezTo>
                  <a:cubicBezTo>
                    <a:pt x="702" y="1880"/>
                    <a:pt x="702" y="1894"/>
                    <a:pt x="705" y="19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 noEditPoints="1"/>
            </p:cNvSpPr>
            <p:nvPr/>
          </p:nvSpPr>
          <p:spPr bwMode="auto">
            <a:xfrm>
              <a:off x="2495550" y="3240088"/>
              <a:ext cx="1077913" cy="900113"/>
            </a:xfrm>
            <a:custGeom>
              <a:avLst/>
              <a:gdLst>
                <a:gd name="T0" fmla="*/ 3886 w 4051"/>
                <a:gd name="T1" fmla="*/ 2506 h 3383"/>
                <a:gd name="T2" fmla="*/ 4012 w 4051"/>
                <a:gd name="T3" fmla="*/ 2532 h 3383"/>
                <a:gd name="T4" fmla="*/ 3648 w 4051"/>
                <a:gd name="T5" fmla="*/ 2513 h 3383"/>
                <a:gd name="T6" fmla="*/ 3418 w 4051"/>
                <a:gd name="T7" fmla="*/ 2627 h 3383"/>
                <a:gd name="T8" fmla="*/ 3582 w 4051"/>
                <a:gd name="T9" fmla="*/ 2770 h 3383"/>
                <a:gd name="T10" fmla="*/ 2998 w 4051"/>
                <a:gd name="T11" fmla="*/ 2802 h 3383"/>
                <a:gd name="T12" fmla="*/ 3935 w 4051"/>
                <a:gd name="T13" fmla="*/ 1541 h 3383"/>
                <a:gd name="T14" fmla="*/ 3627 w 4051"/>
                <a:gd name="T15" fmla="*/ 1424 h 3383"/>
                <a:gd name="T16" fmla="*/ 3396 w 4051"/>
                <a:gd name="T17" fmla="*/ 1299 h 3383"/>
                <a:gd name="T18" fmla="*/ 3179 w 4051"/>
                <a:gd name="T19" fmla="*/ 1190 h 3383"/>
                <a:gd name="T20" fmla="*/ 2930 w 4051"/>
                <a:gd name="T21" fmla="*/ 1084 h 3383"/>
                <a:gd name="T22" fmla="*/ 2630 w 4051"/>
                <a:gd name="T23" fmla="*/ 875 h 3383"/>
                <a:gd name="T24" fmla="*/ 2509 w 4051"/>
                <a:gd name="T25" fmla="*/ 718 h 3383"/>
                <a:gd name="T26" fmla="*/ 2250 w 4051"/>
                <a:gd name="T27" fmla="*/ 645 h 3383"/>
                <a:gd name="T28" fmla="*/ 2138 w 4051"/>
                <a:gd name="T29" fmla="*/ 648 h 3383"/>
                <a:gd name="T30" fmla="*/ 1916 w 4051"/>
                <a:gd name="T31" fmla="*/ 538 h 3383"/>
                <a:gd name="T32" fmla="*/ 1766 w 4051"/>
                <a:gd name="T33" fmla="*/ 507 h 3383"/>
                <a:gd name="T34" fmla="*/ 1476 w 4051"/>
                <a:gd name="T35" fmla="*/ 348 h 3383"/>
                <a:gd name="T36" fmla="*/ 1180 w 4051"/>
                <a:gd name="T37" fmla="*/ 241 h 3383"/>
                <a:gd name="T38" fmla="*/ 936 w 4051"/>
                <a:gd name="T39" fmla="*/ 157 h 3383"/>
                <a:gd name="T40" fmla="*/ 849 w 4051"/>
                <a:gd name="T41" fmla="*/ 22 h 3383"/>
                <a:gd name="T42" fmla="*/ 549 w 4051"/>
                <a:gd name="T43" fmla="*/ 75 h 3383"/>
                <a:gd name="T44" fmla="*/ 350 w 4051"/>
                <a:gd name="T45" fmla="*/ 128 h 3383"/>
                <a:gd name="T46" fmla="*/ 296 w 4051"/>
                <a:gd name="T47" fmla="*/ 198 h 3383"/>
                <a:gd name="T48" fmla="*/ 356 w 4051"/>
                <a:gd name="T49" fmla="*/ 272 h 3383"/>
                <a:gd name="T50" fmla="*/ 387 w 4051"/>
                <a:gd name="T51" fmla="*/ 351 h 3383"/>
                <a:gd name="T52" fmla="*/ 316 w 4051"/>
                <a:gd name="T53" fmla="*/ 451 h 3383"/>
                <a:gd name="T54" fmla="*/ 311 w 4051"/>
                <a:gd name="T55" fmla="*/ 524 h 3383"/>
                <a:gd name="T56" fmla="*/ 230 w 4051"/>
                <a:gd name="T57" fmla="*/ 650 h 3383"/>
                <a:gd name="T58" fmla="*/ 433 w 4051"/>
                <a:gd name="T59" fmla="*/ 748 h 3383"/>
                <a:gd name="T60" fmla="*/ 588 w 4051"/>
                <a:gd name="T61" fmla="*/ 796 h 3383"/>
                <a:gd name="T62" fmla="*/ 804 w 4051"/>
                <a:gd name="T63" fmla="*/ 825 h 3383"/>
                <a:gd name="T64" fmla="*/ 903 w 4051"/>
                <a:gd name="T65" fmla="*/ 892 h 3383"/>
                <a:gd name="T66" fmla="*/ 801 w 4051"/>
                <a:gd name="T67" fmla="*/ 1138 h 3383"/>
                <a:gd name="T68" fmla="*/ 629 w 4051"/>
                <a:gd name="T69" fmla="*/ 1425 h 3383"/>
                <a:gd name="T70" fmla="*/ 323 w 4051"/>
                <a:gd name="T71" fmla="*/ 1664 h 3383"/>
                <a:gd name="T72" fmla="*/ 346 w 4051"/>
                <a:gd name="T73" fmla="*/ 1923 h 3383"/>
                <a:gd name="T74" fmla="*/ 202 w 4051"/>
                <a:gd name="T75" fmla="*/ 2156 h 3383"/>
                <a:gd name="T76" fmla="*/ 158 w 4051"/>
                <a:gd name="T77" fmla="*/ 2358 h 3383"/>
                <a:gd name="T78" fmla="*/ 137 w 4051"/>
                <a:gd name="T79" fmla="*/ 2703 h 3383"/>
                <a:gd name="T80" fmla="*/ 297 w 4051"/>
                <a:gd name="T81" fmla="*/ 2907 h 3383"/>
                <a:gd name="T82" fmla="*/ 307 w 4051"/>
                <a:gd name="T83" fmla="*/ 2886 h 3383"/>
                <a:gd name="T84" fmla="*/ 304 w 4051"/>
                <a:gd name="T85" fmla="*/ 3054 h 3383"/>
                <a:gd name="T86" fmla="*/ 303 w 4051"/>
                <a:gd name="T87" fmla="*/ 3199 h 3383"/>
                <a:gd name="T88" fmla="*/ 542 w 4051"/>
                <a:gd name="T89" fmla="*/ 3259 h 3383"/>
                <a:gd name="T90" fmla="*/ 1160 w 4051"/>
                <a:gd name="T91" fmla="*/ 3226 h 3383"/>
                <a:gd name="T92" fmla="*/ 1647 w 4051"/>
                <a:gd name="T93" fmla="*/ 3376 h 3383"/>
                <a:gd name="T94" fmla="*/ 2070 w 4051"/>
                <a:gd name="T95" fmla="*/ 3133 h 3383"/>
                <a:gd name="T96" fmla="*/ 2224 w 4051"/>
                <a:gd name="T97" fmla="*/ 3031 h 3383"/>
                <a:gd name="T98" fmla="*/ 2379 w 4051"/>
                <a:gd name="T99" fmla="*/ 2878 h 3383"/>
                <a:gd name="T100" fmla="*/ 2535 w 4051"/>
                <a:gd name="T101" fmla="*/ 2667 h 3383"/>
                <a:gd name="T102" fmla="*/ 2957 w 4051"/>
                <a:gd name="T103" fmla="*/ 2037 h 3383"/>
                <a:gd name="T104" fmla="*/ 3021 w 4051"/>
                <a:gd name="T105" fmla="*/ 2035 h 3383"/>
                <a:gd name="T106" fmla="*/ 3271 w 4051"/>
                <a:gd name="T107" fmla="*/ 1879 h 3383"/>
                <a:gd name="T108" fmla="*/ 3935 w 4051"/>
                <a:gd name="T109" fmla="*/ 1541 h 3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51" h="3383">
                  <a:moveTo>
                    <a:pt x="4021" y="2626"/>
                  </a:moveTo>
                  <a:cubicBezTo>
                    <a:pt x="3990" y="2624"/>
                    <a:pt x="3971" y="2580"/>
                    <a:pt x="3951" y="2562"/>
                  </a:cubicBezTo>
                  <a:cubicBezTo>
                    <a:pt x="3941" y="2553"/>
                    <a:pt x="3890" y="2556"/>
                    <a:pt x="3888" y="2549"/>
                  </a:cubicBezTo>
                  <a:cubicBezTo>
                    <a:pt x="3885" y="2540"/>
                    <a:pt x="3899" y="2533"/>
                    <a:pt x="3899" y="2523"/>
                  </a:cubicBezTo>
                  <a:cubicBezTo>
                    <a:pt x="3886" y="2506"/>
                    <a:pt x="3886" y="2506"/>
                    <a:pt x="3886" y="2506"/>
                  </a:cubicBezTo>
                  <a:cubicBezTo>
                    <a:pt x="3890" y="2485"/>
                    <a:pt x="3949" y="2505"/>
                    <a:pt x="3960" y="2507"/>
                  </a:cubicBezTo>
                  <a:cubicBezTo>
                    <a:pt x="3966" y="2508"/>
                    <a:pt x="3972" y="2511"/>
                    <a:pt x="3978" y="2511"/>
                  </a:cubicBezTo>
                  <a:cubicBezTo>
                    <a:pt x="3981" y="2511"/>
                    <a:pt x="3982" y="2504"/>
                    <a:pt x="3985" y="2505"/>
                  </a:cubicBezTo>
                  <a:cubicBezTo>
                    <a:pt x="3992" y="2507"/>
                    <a:pt x="3983" y="2526"/>
                    <a:pt x="3991" y="2528"/>
                  </a:cubicBezTo>
                  <a:cubicBezTo>
                    <a:pt x="4019" y="2533"/>
                    <a:pt x="3991" y="2490"/>
                    <a:pt x="4012" y="2532"/>
                  </a:cubicBezTo>
                  <a:cubicBezTo>
                    <a:pt x="4032" y="2561"/>
                    <a:pt x="4051" y="2627"/>
                    <a:pt x="4021" y="2626"/>
                  </a:cubicBezTo>
                  <a:close/>
                  <a:moveTo>
                    <a:pt x="3650" y="2553"/>
                  </a:moveTo>
                  <a:cubicBezTo>
                    <a:pt x="3649" y="2550"/>
                    <a:pt x="3650" y="2545"/>
                    <a:pt x="3652" y="2543"/>
                  </a:cubicBezTo>
                  <a:cubicBezTo>
                    <a:pt x="3657" y="2540"/>
                    <a:pt x="3664" y="2542"/>
                    <a:pt x="3670" y="2540"/>
                  </a:cubicBezTo>
                  <a:cubicBezTo>
                    <a:pt x="3720" y="2514"/>
                    <a:pt x="3631" y="2537"/>
                    <a:pt x="3648" y="2513"/>
                  </a:cubicBezTo>
                  <a:cubicBezTo>
                    <a:pt x="3657" y="2501"/>
                    <a:pt x="3690" y="2513"/>
                    <a:pt x="3680" y="2492"/>
                  </a:cubicBezTo>
                  <a:cubicBezTo>
                    <a:pt x="3680" y="2492"/>
                    <a:pt x="3627" y="2491"/>
                    <a:pt x="3602" y="2497"/>
                  </a:cubicBezTo>
                  <a:cubicBezTo>
                    <a:pt x="3552" y="2508"/>
                    <a:pt x="3512" y="2533"/>
                    <a:pt x="3468" y="2553"/>
                  </a:cubicBezTo>
                  <a:cubicBezTo>
                    <a:pt x="3447" y="2562"/>
                    <a:pt x="3373" y="2565"/>
                    <a:pt x="3382" y="2602"/>
                  </a:cubicBezTo>
                  <a:cubicBezTo>
                    <a:pt x="3388" y="2624"/>
                    <a:pt x="3409" y="2608"/>
                    <a:pt x="3418" y="2627"/>
                  </a:cubicBezTo>
                  <a:cubicBezTo>
                    <a:pt x="3422" y="2634"/>
                    <a:pt x="3417" y="2652"/>
                    <a:pt x="3424" y="2650"/>
                  </a:cubicBezTo>
                  <a:cubicBezTo>
                    <a:pt x="3442" y="2647"/>
                    <a:pt x="3452" y="2598"/>
                    <a:pt x="3486" y="2621"/>
                  </a:cubicBezTo>
                  <a:cubicBezTo>
                    <a:pt x="3520" y="2643"/>
                    <a:pt x="3472" y="2688"/>
                    <a:pt x="3506" y="2711"/>
                  </a:cubicBezTo>
                  <a:cubicBezTo>
                    <a:pt x="3519" y="2720"/>
                    <a:pt x="3546" y="2712"/>
                    <a:pt x="3559" y="2722"/>
                  </a:cubicBezTo>
                  <a:cubicBezTo>
                    <a:pt x="3568" y="2730"/>
                    <a:pt x="3571" y="2766"/>
                    <a:pt x="3582" y="2770"/>
                  </a:cubicBezTo>
                  <a:cubicBezTo>
                    <a:pt x="3602" y="2777"/>
                    <a:pt x="3750" y="2631"/>
                    <a:pt x="3753" y="2614"/>
                  </a:cubicBezTo>
                  <a:cubicBezTo>
                    <a:pt x="3764" y="2564"/>
                    <a:pt x="3664" y="2597"/>
                    <a:pt x="3650" y="2553"/>
                  </a:cubicBezTo>
                  <a:close/>
                  <a:moveTo>
                    <a:pt x="3084" y="2723"/>
                  </a:moveTo>
                  <a:cubicBezTo>
                    <a:pt x="3068" y="2688"/>
                    <a:pt x="2934" y="2769"/>
                    <a:pt x="2961" y="2793"/>
                  </a:cubicBezTo>
                  <a:cubicBezTo>
                    <a:pt x="2961" y="2793"/>
                    <a:pt x="2998" y="2802"/>
                    <a:pt x="2998" y="2802"/>
                  </a:cubicBezTo>
                  <a:cubicBezTo>
                    <a:pt x="2998" y="2802"/>
                    <a:pt x="3004" y="2825"/>
                    <a:pt x="3004" y="2825"/>
                  </a:cubicBezTo>
                  <a:cubicBezTo>
                    <a:pt x="3011" y="2829"/>
                    <a:pt x="3016" y="2814"/>
                    <a:pt x="3022" y="2808"/>
                  </a:cubicBezTo>
                  <a:cubicBezTo>
                    <a:pt x="3035" y="2794"/>
                    <a:pt x="3100" y="2774"/>
                    <a:pt x="3103" y="2763"/>
                  </a:cubicBezTo>
                  <a:cubicBezTo>
                    <a:pt x="3108" y="2740"/>
                    <a:pt x="3107" y="2728"/>
                    <a:pt x="3084" y="2723"/>
                  </a:cubicBezTo>
                  <a:close/>
                  <a:moveTo>
                    <a:pt x="3935" y="1541"/>
                  </a:moveTo>
                  <a:cubicBezTo>
                    <a:pt x="3936" y="1529"/>
                    <a:pt x="3906" y="1525"/>
                    <a:pt x="3902" y="1520"/>
                  </a:cubicBezTo>
                  <a:cubicBezTo>
                    <a:pt x="3885" y="1496"/>
                    <a:pt x="3906" y="1502"/>
                    <a:pt x="3905" y="1484"/>
                  </a:cubicBezTo>
                  <a:cubicBezTo>
                    <a:pt x="3869" y="1471"/>
                    <a:pt x="3789" y="1428"/>
                    <a:pt x="3751" y="1459"/>
                  </a:cubicBezTo>
                  <a:cubicBezTo>
                    <a:pt x="3739" y="1491"/>
                    <a:pt x="3739" y="1491"/>
                    <a:pt x="3739" y="1491"/>
                  </a:cubicBezTo>
                  <a:cubicBezTo>
                    <a:pt x="3729" y="1495"/>
                    <a:pt x="3644" y="1428"/>
                    <a:pt x="3627" y="1424"/>
                  </a:cubicBezTo>
                  <a:cubicBezTo>
                    <a:pt x="3603" y="1418"/>
                    <a:pt x="3574" y="1440"/>
                    <a:pt x="3550" y="1435"/>
                  </a:cubicBezTo>
                  <a:cubicBezTo>
                    <a:pt x="3527" y="1430"/>
                    <a:pt x="3538" y="1407"/>
                    <a:pt x="3528" y="1394"/>
                  </a:cubicBezTo>
                  <a:cubicBezTo>
                    <a:pt x="3516" y="1380"/>
                    <a:pt x="3483" y="1368"/>
                    <a:pt x="3467" y="1359"/>
                  </a:cubicBezTo>
                  <a:cubicBezTo>
                    <a:pt x="3378" y="1373"/>
                    <a:pt x="3377" y="1330"/>
                    <a:pt x="3393" y="1300"/>
                  </a:cubicBezTo>
                  <a:cubicBezTo>
                    <a:pt x="3396" y="1299"/>
                    <a:pt x="3396" y="1299"/>
                    <a:pt x="3396" y="1299"/>
                  </a:cubicBezTo>
                  <a:cubicBezTo>
                    <a:pt x="3393" y="1287"/>
                    <a:pt x="3390" y="1256"/>
                    <a:pt x="3382" y="1246"/>
                  </a:cubicBezTo>
                  <a:cubicBezTo>
                    <a:pt x="3370" y="1230"/>
                    <a:pt x="3333" y="1234"/>
                    <a:pt x="3319" y="1223"/>
                  </a:cubicBezTo>
                  <a:cubicBezTo>
                    <a:pt x="3319" y="1223"/>
                    <a:pt x="3305" y="1192"/>
                    <a:pt x="3305" y="1191"/>
                  </a:cubicBezTo>
                  <a:cubicBezTo>
                    <a:pt x="3291" y="1175"/>
                    <a:pt x="3230" y="1136"/>
                    <a:pt x="3209" y="1132"/>
                  </a:cubicBezTo>
                  <a:cubicBezTo>
                    <a:pt x="3169" y="1124"/>
                    <a:pt x="3193" y="1179"/>
                    <a:pt x="3179" y="1190"/>
                  </a:cubicBezTo>
                  <a:cubicBezTo>
                    <a:pt x="3156" y="1206"/>
                    <a:pt x="3109" y="1159"/>
                    <a:pt x="3086" y="1159"/>
                  </a:cubicBezTo>
                  <a:cubicBezTo>
                    <a:pt x="3085" y="1159"/>
                    <a:pt x="3066" y="1176"/>
                    <a:pt x="3065" y="1176"/>
                  </a:cubicBezTo>
                  <a:cubicBezTo>
                    <a:pt x="3050" y="1174"/>
                    <a:pt x="3036" y="1147"/>
                    <a:pt x="3021" y="1143"/>
                  </a:cubicBezTo>
                  <a:cubicBezTo>
                    <a:pt x="3006" y="1139"/>
                    <a:pt x="2986" y="1156"/>
                    <a:pt x="2971" y="1152"/>
                  </a:cubicBezTo>
                  <a:cubicBezTo>
                    <a:pt x="2935" y="1143"/>
                    <a:pt x="2948" y="1103"/>
                    <a:pt x="2930" y="1084"/>
                  </a:cubicBezTo>
                  <a:cubicBezTo>
                    <a:pt x="2896" y="1048"/>
                    <a:pt x="2837" y="1087"/>
                    <a:pt x="2804" y="1059"/>
                  </a:cubicBezTo>
                  <a:cubicBezTo>
                    <a:pt x="2785" y="1043"/>
                    <a:pt x="2794" y="996"/>
                    <a:pt x="2777" y="979"/>
                  </a:cubicBezTo>
                  <a:cubicBezTo>
                    <a:pt x="2743" y="945"/>
                    <a:pt x="2654" y="950"/>
                    <a:pt x="2628" y="903"/>
                  </a:cubicBezTo>
                  <a:cubicBezTo>
                    <a:pt x="2625" y="899"/>
                    <a:pt x="2628" y="894"/>
                    <a:pt x="2629" y="889"/>
                  </a:cubicBezTo>
                  <a:cubicBezTo>
                    <a:pt x="2629" y="884"/>
                    <a:pt x="2634" y="878"/>
                    <a:pt x="2630" y="875"/>
                  </a:cubicBezTo>
                  <a:cubicBezTo>
                    <a:pt x="2628" y="874"/>
                    <a:pt x="2568" y="917"/>
                    <a:pt x="2575" y="882"/>
                  </a:cubicBezTo>
                  <a:cubicBezTo>
                    <a:pt x="2580" y="859"/>
                    <a:pt x="2634" y="837"/>
                    <a:pt x="2617" y="806"/>
                  </a:cubicBezTo>
                  <a:cubicBezTo>
                    <a:pt x="2606" y="787"/>
                    <a:pt x="2572" y="787"/>
                    <a:pt x="2557" y="780"/>
                  </a:cubicBezTo>
                  <a:cubicBezTo>
                    <a:pt x="2542" y="773"/>
                    <a:pt x="2523" y="740"/>
                    <a:pt x="2512" y="727"/>
                  </a:cubicBezTo>
                  <a:cubicBezTo>
                    <a:pt x="2509" y="718"/>
                    <a:pt x="2509" y="718"/>
                    <a:pt x="2509" y="718"/>
                  </a:cubicBezTo>
                  <a:cubicBezTo>
                    <a:pt x="2508" y="718"/>
                    <a:pt x="2506" y="717"/>
                    <a:pt x="2504" y="717"/>
                  </a:cubicBezTo>
                  <a:cubicBezTo>
                    <a:pt x="2487" y="714"/>
                    <a:pt x="2476" y="738"/>
                    <a:pt x="2466" y="743"/>
                  </a:cubicBezTo>
                  <a:cubicBezTo>
                    <a:pt x="2448" y="730"/>
                    <a:pt x="2448" y="730"/>
                    <a:pt x="2448" y="730"/>
                  </a:cubicBezTo>
                  <a:cubicBezTo>
                    <a:pt x="2431" y="728"/>
                    <a:pt x="2409" y="741"/>
                    <a:pt x="2393" y="737"/>
                  </a:cubicBezTo>
                  <a:cubicBezTo>
                    <a:pt x="2363" y="728"/>
                    <a:pt x="2260" y="642"/>
                    <a:pt x="2250" y="645"/>
                  </a:cubicBezTo>
                  <a:cubicBezTo>
                    <a:pt x="2245" y="646"/>
                    <a:pt x="2246" y="656"/>
                    <a:pt x="2241" y="657"/>
                  </a:cubicBezTo>
                  <a:cubicBezTo>
                    <a:pt x="2228" y="659"/>
                    <a:pt x="2239" y="629"/>
                    <a:pt x="2231" y="618"/>
                  </a:cubicBezTo>
                  <a:cubicBezTo>
                    <a:pt x="2226" y="609"/>
                    <a:pt x="2151" y="609"/>
                    <a:pt x="2141" y="620"/>
                  </a:cubicBezTo>
                  <a:cubicBezTo>
                    <a:pt x="2138" y="624"/>
                    <a:pt x="2140" y="630"/>
                    <a:pt x="2139" y="634"/>
                  </a:cubicBezTo>
                  <a:cubicBezTo>
                    <a:pt x="2139" y="639"/>
                    <a:pt x="2142" y="650"/>
                    <a:pt x="2138" y="648"/>
                  </a:cubicBezTo>
                  <a:cubicBezTo>
                    <a:pt x="2104" y="639"/>
                    <a:pt x="2070" y="561"/>
                    <a:pt x="2025" y="564"/>
                  </a:cubicBezTo>
                  <a:cubicBezTo>
                    <a:pt x="2020" y="564"/>
                    <a:pt x="2021" y="577"/>
                    <a:pt x="2016" y="576"/>
                  </a:cubicBezTo>
                  <a:cubicBezTo>
                    <a:pt x="1986" y="567"/>
                    <a:pt x="2036" y="557"/>
                    <a:pt x="2034" y="552"/>
                  </a:cubicBezTo>
                  <a:cubicBezTo>
                    <a:pt x="2032" y="548"/>
                    <a:pt x="2002" y="520"/>
                    <a:pt x="1996" y="519"/>
                  </a:cubicBezTo>
                  <a:cubicBezTo>
                    <a:pt x="1949" y="508"/>
                    <a:pt x="1943" y="547"/>
                    <a:pt x="1916" y="538"/>
                  </a:cubicBezTo>
                  <a:cubicBezTo>
                    <a:pt x="1891" y="531"/>
                    <a:pt x="1965" y="521"/>
                    <a:pt x="1926" y="505"/>
                  </a:cubicBezTo>
                  <a:cubicBezTo>
                    <a:pt x="1921" y="502"/>
                    <a:pt x="1914" y="503"/>
                    <a:pt x="1908" y="503"/>
                  </a:cubicBezTo>
                  <a:cubicBezTo>
                    <a:pt x="1902" y="502"/>
                    <a:pt x="1896" y="499"/>
                    <a:pt x="1890" y="501"/>
                  </a:cubicBezTo>
                  <a:cubicBezTo>
                    <a:pt x="1883" y="503"/>
                    <a:pt x="1882" y="520"/>
                    <a:pt x="1874" y="518"/>
                  </a:cubicBezTo>
                  <a:cubicBezTo>
                    <a:pt x="1849" y="510"/>
                    <a:pt x="1793" y="520"/>
                    <a:pt x="1766" y="507"/>
                  </a:cubicBezTo>
                  <a:cubicBezTo>
                    <a:pt x="1703" y="476"/>
                    <a:pt x="1589" y="433"/>
                    <a:pt x="1522" y="385"/>
                  </a:cubicBezTo>
                  <a:cubicBezTo>
                    <a:pt x="1512" y="378"/>
                    <a:pt x="1510" y="362"/>
                    <a:pt x="1500" y="355"/>
                  </a:cubicBezTo>
                  <a:cubicBezTo>
                    <a:pt x="1494" y="352"/>
                    <a:pt x="1487" y="349"/>
                    <a:pt x="1481" y="349"/>
                  </a:cubicBezTo>
                  <a:cubicBezTo>
                    <a:pt x="1474" y="350"/>
                    <a:pt x="1468" y="360"/>
                    <a:pt x="1462" y="358"/>
                  </a:cubicBezTo>
                  <a:cubicBezTo>
                    <a:pt x="1456" y="356"/>
                    <a:pt x="1473" y="353"/>
                    <a:pt x="1476" y="348"/>
                  </a:cubicBezTo>
                  <a:cubicBezTo>
                    <a:pt x="1483" y="336"/>
                    <a:pt x="1403" y="320"/>
                    <a:pt x="1396" y="314"/>
                  </a:cubicBezTo>
                  <a:cubicBezTo>
                    <a:pt x="1393" y="311"/>
                    <a:pt x="1375" y="251"/>
                    <a:pt x="1359" y="250"/>
                  </a:cubicBezTo>
                  <a:cubicBezTo>
                    <a:pt x="1329" y="249"/>
                    <a:pt x="1345" y="273"/>
                    <a:pt x="1328" y="277"/>
                  </a:cubicBezTo>
                  <a:cubicBezTo>
                    <a:pt x="1295" y="284"/>
                    <a:pt x="1260" y="253"/>
                    <a:pt x="1239" y="239"/>
                  </a:cubicBezTo>
                  <a:cubicBezTo>
                    <a:pt x="1229" y="233"/>
                    <a:pt x="1195" y="249"/>
                    <a:pt x="1180" y="241"/>
                  </a:cubicBezTo>
                  <a:cubicBezTo>
                    <a:pt x="1137" y="221"/>
                    <a:pt x="1080" y="196"/>
                    <a:pt x="1029" y="182"/>
                  </a:cubicBezTo>
                  <a:cubicBezTo>
                    <a:pt x="1010" y="177"/>
                    <a:pt x="1008" y="186"/>
                    <a:pt x="997" y="197"/>
                  </a:cubicBezTo>
                  <a:cubicBezTo>
                    <a:pt x="994" y="199"/>
                    <a:pt x="991" y="208"/>
                    <a:pt x="988" y="205"/>
                  </a:cubicBezTo>
                  <a:cubicBezTo>
                    <a:pt x="983" y="198"/>
                    <a:pt x="1009" y="177"/>
                    <a:pt x="1005" y="173"/>
                  </a:cubicBezTo>
                  <a:cubicBezTo>
                    <a:pt x="991" y="163"/>
                    <a:pt x="946" y="170"/>
                    <a:pt x="936" y="157"/>
                  </a:cubicBezTo>
                  <a:cubicBezTo>
                    <a:pt x="925" y="142"/>
                    <a:pt x="917" y="92"/>
                    <a:pt x="897" y="69"/>
                  </a:cubicBezTo>
                  <a:cubicBezTo>
                    <a:pt x="882" y="52"/>
                    <a:pt x="865" y="72"/>
                    <a:pt x="854" y="68"/>
                  </a:cubicBezTo>
                  <a:cubicBezTo>
                    <a:pt x="850" y="67"/>
                    <a:pt x="859" y="60"/>
                    <a:pt x="859" y="55"/>
                  </a:cubicBezTo>
                  <a:cubicBezTo>
                    <a:pt x="859" y="23"/>
                    <a:pt x="851" y="47"/>
                    <a:pt x="835" y="47"/>
                  </a:cubicBezTo>
                  <a:cubicBezTo>
                    <a:pt x="826" y="46"/>
                    <a:pt x="859" y="22"/>
                    <a:pt x="849" y="22"/>
                  </a:cubicBezTo>
                  <a:cubicBezTo>
                    <a:pt x="837" y="22"/>
                    <a:pt x="807" y="41"/>
                    <a:pt x="799" y="41"/>
                  </a:cubicBezTo>
                  <a:cubicBezTo>
                    <a:pt x="794" y="42"/>
                    <a:pt x="789" y="33"/>
                    <a:pt x="785" y="36"/>
                  </a:cubicBezTo>
                  <a:cubicBezTo>
                    <a:pt x="779" y="40"/>
                    <a:pt x="785" y="58"/>
                    <a:pt x="778" y="56"/>
                  </a:cubicBezTo>
                  <a:cubicBezTo>
                    <a:pt x="761" y="50"/>
                    <a:pt x="816" y="11"/>
                    <a:pt x="785" y="6"/>
                  </a:cubicBezTo>
                  <a:cubicBezTo>
                    <a:pt x="746" y="0"/>
                    <a:pt x="595" y="62"/>
                    <a:pt x="549" y="75"/>
                  </a:cubicBezTo>
                  <a:cubicBezTo>
                    <a:pt x="508" y="86"/>
                    <a:pt x="452" y="113"/>
                    <a:pt x="410" y="114"/>
                  </a:cubicBezTo>
                  <a:cubicBezTo>
                    <a:pt x="341" y="114"/>
                    <a:pt x="439" y="107"/>
                    <a:pt x="389" y="98"/>
                  </a:cubicBezTo>
                  <a:cubicBezTo>
                    <a:pt x="380" y="97"/>
                    <a:pt x="375" y="111"/>
                    <a:pt x="367" y="112"/>
                  </a:cubicBezTo>
                  <a:cubicBezTo>
                    <a:pt x="349" y="115"/>
                    <a:pt x="331" y="95"/>
                    <a:pt x="316" y="116"/>
                  </a:cubicBezTo>
                  <a:cubicBezTo>
                    <a:pt x="306" y="130"/>
                    <a:pt x="351" y="125"/>
                    <a:pt x="350" y="128"/>
                  </a:cubicBezTo>
                  <a:cubicBezTo>
                    <a:pt x="347" y="136"/>
                    <a:pt x="333" y="130"/>
                    <a:pt x="326" y="134"/>
                  </a:cubicBezTo>
                  <a:cubicBezTo>
                    <a:pt x="323" y="136"/>
                    <a:pt x="285" y="141"/>
                    <a:pt x="285" y="141"/>
                  </a:cubicBezTo>
                  <a:cubicBezTo>
                    <a:pt x="273" y="136"/>
                    <a:pt x="284" y="168"/>
                    <a:pt x="276" y="179"/>
                  </a:cubicBezTo>
                  <a:cubicBezTo>
                    <a:pt x="271" y="185"/>
                    <a:pt x="257" y="197"/>
                    <a:pt x="265" y="208"/>
                  </a:cubicBezTo>
                  <a:cubicBezTo>
                    <a:pt x="274" y="222"/>
                    <a:pt x="284" y="193"/>
                    <a:pt x="296" y="198"/>
                  </a:cubicBezTo>
                  <a:cubicBezTo>
                    <a:pt x="314" y="204"/>
                    <a:pt x="291" y="263"/>
                    <a:pt x="292" y="267"/>
                  </a:cubicBezTo>
                  <a:cubicBezTo>
                    <a:pt x="292" y="274"/>
                    <a:pt x="289" y="287"/>
                    <a:pt x="295" y="287"/>
                  </a:cubicBezTo>
                  <a:cubicBezTo>
                    <a:pt x="301" y="286"/>
                    <a:pt x="306" y="281"/>
                    <a:pt x="310" y="277"/>
                  </a:cubicBezTo>
                  <a:cubicBezTo>
                    <a:pt x="312" y="276"/>
                    <a:pt x="310" y="271"/>
                    <a:pt x="312" y="271"/>
                  </a:cubicBezTo>
                  <a:cubicBezTo>
                    <a:pt x="331" y="270"/>
                    <a:pt x="341" y="276"/>
                    <a:pt x="356" y="272"/>
                  </a:cubicBezTo>
                  <a:cubicBezTo>
                    <a:pt x="359" y="272"/>
                    <a:pt x="365" y="272"/>
                    <a:pt x="365" y="276"/>
                  </a:cubicBezTo>
                  <a:cubicBezTo>
                    <a:pt x="365" y="284"/>
                    <a:pt x="254" y="323"/>
                    <a:pt x="278" y="377"/>
                  </a:cubicBezTo>
                  <a:cubicBezTo>
                    <a:pt x="284" y="392"/>
                    <a:pt x="321" y="349"/>
                    <a:pt x="331" y="353"/>
                  </a:cubicBezTo>
                  <a:cubicBezTo>
                    <a:pt x="359" y="363"/>
                    <a:pt x="330" y="338"/>
                    <a:pt x="353" y="338"/>
                  </a:cubicBezTo>
                  <a:cubicBezTo>
                    <a:pt x="364" y="339"/>
                    <a:pt x="355" y="388"/>
                    <a:pt x="387" y="351"/>
                  </a:cubicBezTo>
                  <a:cubicBezTo>
                    <a:pt x="394" y="342"/>
                    <a:pt x="374" y="373"/>
                    <a:pt x="365" y="380"/>
                  </a:cubicBezTo>
                  <a:cubicBezTo>
                    <a:pt x="358" y="385"/>
                    <a:pt x="346" y="380"/>
                    <a:pt x="340" y="386"/>
                  </a:cubicBezTo>
                  <a:cubicBezTo>
                    <a:pt x="331" y="397"/>
                    <a:pt x="344" y="418"/>
                    <a:pt x="326" y="425"/>
                  </a:cubicBezTo>
                  <a:cubicBezTo>
                    <a:pt x="309" y="432"/>
                    <a:pt x="319" y="408"/>
                    <a:pt x="316" y="407"/>
                  </a:cubicBezTo>
                  <a:cubicBezTo>
                    <a:pt x="281" y="394"/>
                    <a:pt x="307" y="445"/>
                    <a:pt x="316" y="451"/>
                  </a:cubicBezTo>
                  <a:cubicBezTo>
                    <a:pt x="321" y="454"/>
                    <a:pt x="374" y="456"/>
                    <a:pt x="374" y="458"/>
                  </a:cubicBezTo>
                  <a:cubicBezTo>
                    <a:pt x="373" y="470"/>
                    <a:pt x="286" y="489"/>
                    <a:pt x="287" y="500"/>
                  </a:cubicBezTo>
                  <a:cubicBezTo>
                    <a:pt x="289" y="538"/>
                    <a:pt x="363" y="497"/>
                    <a:pt x="372" y="495"/>
                  </a:cubicBezTo>
                  <a:cubicBezTo>
                    <a:pt x="379" y="493"/>
                    <a:pt x="366" y="509"/>
                    <a:pt x="359" y="512"/>
                  </a:cubicBezTo>
                  <a:cubicBezTo>
                    <a:pt x="346" y="520"/>
                    <a:pt x="325" y="517"/>
                    <a:pt x="311" y="524"/>
                  </a:cubicBezTo>
                  <a:cubicBezTo>
                    <a:pt x="306" y="526"/>
                    <a:pt x="303" y="531"/>
                    <a:pt x="299" y="534"/>
                  </a:cubicBezTo>
                  <a:cubicBezTo>
                    <a:pt x="293" y="539"/>
                    <a:pt x="279" y="534"/>
                    <a:pt x="277" y="541"/>
                  </a:cubicBezTo>
                  <a:cubicBezTo>
                    <a:pt x="274" y="548"/>
                    <a:pt x="286" y="567"/>
                    <a:pt x="279" y="564"/>
                  </a:cubicBezTo>
                  <a:cubicBezTo>
                    <a:pt x="268" y="560"/>
                    <a:pt x="276" y="539"/>
                    <a:pt x="255" y="555"/>
                  </a:cubicBezTo>
                  <a:cubicBezTo>
                    <a:pt x="249" y="560"/>
                    <a:pt x="226" y="647"/>
                    <a:pt x="230" y="650"/>
                  </a:cubicBezTo>
                  <a:cubicBezTo>
                    <a:pt x="261" y="637"/>
                    <a:pt x="261" y="637"/>
                    <a:pt x="261" y="637"/>
                  </a:cubicBezTo>
                  <a:cubicBezTo>
                    <a:pt x="261" y="637"/>
                    <a:pt x="260" y="638"/>
                    <a:pt x="258" y="640"/>
                  </a:cubicBezTo>
                  <a:cubicBezTo>
                    <a:pt x="277" y="630"/>
                    <a:pt x="277" y="630"/>
                    <a:pt x="277" y="630"/>
                  </a:cubicBezTo>
                  <a:cubicBezTo>
                    <a:pt x="335" y="605"/>
                    <a:pt x="447" y="600"/>
                    <a:pt x="481" y="647"/>
                  </a:cubicBezTo>
                  <a:cubicBezTo>
                    <a:pt x="506" y="681"/>
                    <a:pt x="368" y="693"/>
                    <a:pt x="433" y="748"/>
                  </a:cubicBezTo>
                  <a:cubicBezTo>
                    <a:pt x="458" y="769"/>
                    <a:pt x="502" y="717"/>
                    <a:pt x="519" y="742"/>
                  </a:cubicBezTo>
                  <a:cubicBezTo>
                    <a:pt x="521" y="746"/>
                    <a:pt x="511" y="752"/>
                    <a:pt x="514" y="755"/>
                  </a:cubicBezTo>
                  <a:cubicBezTo>
                    <a:pt x="522" y="763"/>
                    <a:pt x="561" y="758"/>
                    <a:pt x="573" y="761"/>
                  </a:cubicBezTo>
                  <a:cubicBezTo>
                    <a:pt x="584" y="765"/>
                    <a:pt x="600" y="769"/>
                    <a:pt x="605" y="780"/>
                  </a:cubicBezTo>
                  <a:cubicBezTo>
                    <a:pt x="608" y="787"/>
                    <a:pt x="581" y="792"/>
                    <a:pt x="588" y="796"/>
                  </a:cubicBezTo>
                  <a:cubicBezTo>
                    <a:pt x="588" y="796"/>
                    <a:pt x="627" y="796"/>
                    <a:pt x="627" y="796"/>
                  </a:cubicBezTo>
                  <a:cubicBezTo>
                    <a:pt x="637" y="800"/>
                    <a:pt x="634" y="819"/>
                    <a:pt x="644" y="824"/>
                  </a:cubicBezTo>
                  <a:cubicBezTo>
                    <a:pt x="652" y="828"/>
                    <a:pt x="723" y="823"/>
                    <a:pt x="730" y="817"/>
                  </a:cubicBezTo>
                  <a:cubicBezTo>
                    <a:pt x="734" y="789"/>
                    <a:pt x="734" y="789"/>
                    <a:pt x="734" y="789"/>
                  </a:cubicBezTo>
                  <a:cubicBezTo>
                    <a:pt x="745" y="783"/>
                    <a:pt x="794" y="820"/>
                    <a:pt x="804" y="825"/>
                  </a:cubicBezTo>
                  <a:cubicBezTo>
                    <a:pt x="819" y="832"/>
                    <a:pt x="833" y="847"/>
                    <a:pt x="844" y="831"/>
                  </a:cubicBezTo>
                  <a:cubicBezTo>
                    <a:pt x="846" y="828"/>
                    <a:pt x="846" y="821"/>
                    <a:pt x="850" y="822"/>
                  </a:cubicBezTo>
                  <a:cubicBezTo>
                    <a:pt x="860" y="826"/>
                    <a:pt x="858" y="844"/>
                    <a:pt x="867" y="850"/>
                  </a:cubicBezTo>
                  <a:cubicBezTo>
                    <a:pt x="884" y="862"/>
                    <a:pt x="900" y="846"/>
                    <a:pt x="913" y="870"/>
                  </a:cubicBezTo>
                  <a:cubicBezTo>
                    <a:pt x="917" y="877"/>
                    <a:pt x="899" y="885"/>
                    <a:pt x="903" y="892"/>
                  </a:cubicBezTo>
                  <a:cubicBezTo>
                    <a:pt x="906" y="898"/>
                    <a:pt x="919" y="893"/>
                    <a:pt x="922" y="899"/>
                  </a:cubicBezTo>
                  <a:cubicBezTo>
                    <a:pt x="928" y="911"/>
                    <a:pt x="893" y="955"/>
                    <a:pt x="892" y="970"/>
                  </a:cubicBezTo>
                  <a:cubicBezTo>
                    <a:pt x="891" y="988"/>
                    <a:pt x="998" y="996"/>
                    <a:pt x="974" y="1056"/>
                  </a:cubicBezTo>
                  <a:cubicBezTo>
                    <a:pt x="966" y="1076"/>
                    <a:pt x="890" y="1122"/>
                    <a:pt x="870" y="1132"/>
                  </a:cubicBezTo>
                  <a:cubicBezTo>
                    <a:pt x="849" y="1142"/>
                    <a:pt x="820" y="1130"/>
                    <a:pt x="801" y="1138"/>
                  </a:cubicBezTo>
                  <a:cubicBezTo>
                    <a:pt x="772" y="1149"/>
                    <a:pt x="754" y="1190"/>
                    <a:pt x="724" y="1200"/>
                  </a:cubicBezTo>
                  <a:cubicBezTo>
                    <a:pt x="707" y="1205"/>
                    <a:pt x="691" y="1177"/>
                    <a:pt x="686" y="1212"/>
                  </a:cubicBezTo>
                  <a:cubicBezTo>
                    <a:pt x="683" y="1231"/>
                    <a:pt x="701" y="1253"/>
                    <a:pt x="699" y="1272"/>
                  </a:cubicBezTo>
                  <a:cubicBezTo>
                    <a:pt x="696" y="1300"/>
                    <a:pt x="668" y="1384"/>
                    <a:pt x="651" y="1410"/>
                  </a:cubicBezTo>
                  <a:cubicBezTo>
                    <a:pt x="651" y="1411"/>
                    <a:pt x="629" y="1424"/>
                    <a:pt x="629" y="1425"/>
                  </a:cubicBezTo>
                  <a:cubicBezTo>
                    <a:pt x="618" y="1441"/>
                    <a:pt x="640" y="1453"/>
                    <a:pt x="638" y="1465"/>
                  </a:cubicBezTo>
                  <a:cubicBezTo>
                    <a:pt x="630" y="1507"/>
                    <a:pt x="533" y="1475"/>
                    <a:pt x="535" y="1532"/>
                  </a:cubicBezTo>
                  <a:cubicBezTo>
                    <a:pt x="536" y="1554"/>
                    <a:pt x="565" y="1573"/>
                    <a:pt x="562" y="1601"/>
                  </a:cubicBezTo>
                  <a:cubicBezTo>
                    <a:pt x="560" y="1627"/>
                    <a:pt x="500" y="1712"/>
                    <a:pt x="476" y="1718"/>
                  </a:cubicBezTo>
                  <a:cubicBezTo>
                    <a:pt x="462" y="1722"/>
                    <a:pt x="344" y="1672"/>
                    <a:pt x="323" y="1664"/>
                  </a:cubicBezTo>
                  <a:cubicBezTo>
                    <a:pt x="318" y="1662"/>
                    <a:pt x="310" y="1654"/>
                    <a:pt x="308" y="1659"/>
                  </a:cubicBezTo>
                  <a:cubicBezTo>
                    <a:pt x="298" y="1673"/>
                    <a:pt x="346" y="1750"/>
                    <a:pt x="349" y="1769"/>
                  </a:cubicBezTo>
                  <a:cubicBezTo>
                    <a:pt x="349" y="1773"/>
                    <a:pt x="315" y="1837"/>
                    <a:pt x="332" y="1881"/>
                  </a:cubicBezTo>
                  <a:cubicBezTo>
                    <a:pt x="336" y="1891"/>
                    <a:pt x="350" y="1894"/>
                    <a:pt x="353" y="1904"/>
                  </a:cubicBezTo>
                  <a:cubicBezTo>
                    <a:pt x="355" y="1910"/>
                    <a:pt x="342" y="1917"/>
                    <a:pt x="346" y="1923"/>
                  </a:cubicBezTo>
                  <a:cubicBezTo>
                    <a:pt x="358" y="1942"/>
                    <a:pt x="398" y="1932"/>
                    <a:pt x="396" y="1963"/>
                  </a:cubicBezTo>
                  <a:cubicBezTo>
                    <a:pt x="395" y="1989"/>
                    <a:pt x="352" y="1999"/>
                    <a:pt x="347" y="2020"/>
                  </a:cubicBezTo>
                  <a:cubicBezTo>
                    <a:pt x="346" y="2025"/>
                    <a:pt x="356" y="2031"/>
                    <a:pt x="353" y="2036"/>
                  </a:cubicBezTo>
                  <a:cubicBezTo>
                    <a:pt x="343" y="2053"/>
                    <a:pt x="279" y="2052"/>
                    <a:pt x="262" y="2063"/>
                  </a:cubicBezTo>
                  <a:cubicBezTo>
                    <a:pt x="261" y="2064"/>
                    <a:pt x="203" y="2153"/>
                    <a:pt x="202" y="2156"/>
                  </a:cubicBezTo>
                  <a:cubicBezTo>
                    <a:pt x="194" y="2174"/>
                    <a:pt x="210" y="2179"/>
                    <a:pt x="214" y="2197"/>
                  </a:cubicBezTo>
                  <a:cubicBezTo>
                    <a:pt x="217" y="2217"/>
                    <a:pt x="219" y="2283"/>
                    <a:pt x="233" y="2296"/>
                  </a:cubicBezTo>
                  <a:cubicBezTo>
                    <a:pt x="233" y="2296"/>
                    <a:pt x="271" y="2299"/>
                    <a:pt x="271" y="2299"/>
                  </a:cubicBezTo>
                  <a:cubicBezTo>
                    <a:pt x="275" y="2302"/>
                    <a:pt x="278" y="2309"/>
                    <a:pt x="277" y="2314"/>
                  </a:cubicBezTo>
                  <a:cubicBezTo>
                    <a:pt x="262" y="2389"/>
                    <a:pt x="192" y="2335"/>
                    <a:pt x="158" y="2358"/>
                  </a:cubicBezTo>
                  <a:cubicBezTo>
                    <a:pt x="152" y="2362"/>
                    <a:pt x="155" y="2372"/>
                    <a:pt x="151" y="2378"/>
                  </a:cubicBezTo>
                  <a:cubicBezTo>
                    <a:pt x="131" y="2411"/>
                    <a:pt x="100" y="2410"/>
                    <a:pt x="73" y="2431"/>
                  </a:cubicBezTo>
                  <a:cubicBezTo>
                    <a:pt x="3" y="2485"/>
                    <a:pt x="16" y="2575"/>
                    <a:pt x="0" y="2652"/>
                  </a:cubicBezTo>
                  <a:cubicBezTo>
                    <a:pt x="41" y="2659"/>
                    <a:pt x="98" y="2672"/>
                    <a:pt x="110" y="2679"/>
                  </a:cubicBezTo>
                  <a:cubicBezTo>
                    <a:pt x="110" y="2679"/>
                    <a:pt x="137" y="2703"/>
                    <a:pt x="137" y="2703"/>
                  </a:cubicBezTo>
                  <a:cubicBezTo>
                    <a:pt x="151" y="2708"/>
                    <a:pt x="168" y="2681"/>
                    <a:pt x="180" y="2685"/>
                  </a:cubicBezTo>
                  <a:cubicBezTo>
                    <a:pt x="190" y="2689"/>
                    <a:pt x="160" y="2703"/>
                    <a:pt x="164" y="2713"/>
                  </a:cubicBezTo>
                  <a:cubicBezTo>
                    <a:pt x="184" y="2758"/>
                    <a:pt x="234" y="2795"/>
                    <a:pt x="259" y="2841"/>
                  </a:cubicBezTo>
                  <a:cubicBezTo>
                    <a:pt x="267" y="2856"/>
                    <a:pt x="268" y="2917"/>
                    <a:pt x="283" y="2922"/>
                  </a:cubicBezTo>
                  <a:cubicBezTo>
                    <a:pt x="289" y="2924"/>
                    <a:pt x="293" y="2916"/>
                    <a:pt x="297" y="2907"/>
                  </a:cubicBezTo>
                  <a:cubicBezTo>
                    <a:pt x="296" y="2899"/>
                    <a:pt x="296" y="2891"/>
                    <a:pt x="307" y="2886"/>
                  </a:cubicBezTo>
                  <a:cubicBezTo>
                    <a:pt x="312" y="2884"/>
                    <a:pt x="318" y="2888"/>
                    <a:pt x="324" y="2889"/>
                  </a:cubicBezTo>
                  <a:cubicBezTo>
                    <a:pt x="330" y="2889"/>
                    <a:pt x="335" y="2891"/>
                    <a:pt x="341" y="2891"/>
                  </a:cubicBezTo>
                  <a:cubicBezTo>
                    <a:pt x="346" y="2891"/>
                    <a:pt x="353" y="2884"/>
                    <a:pt x="354" y="2888"/>
                  </a:cubicBezTo>
                  <a:cubicBezTo>
                    <a:pt x="363" y="2911"/>
                    <a:pt x="309" y="2886"/>
                    <a:pt x="307" y="2886"/>
                  </a:cubicBezTo>
                  <a:cubicBezTo>
                    <a:pt x="304" y="2888"/>
                    <a:pt x="300" y="2898"/>
                    <a:pt x="297" y="2907"/>
                  </a:cubicBezTo>
                  <a:cubicBezTo>
                    <a:pt x="297" y="2914"/>
                    <a:pt x="298" y="2921"/>
                    <a:pt x="293" y="2926"/>
                  </a:cubicBezTo>
                  <a:cubicBezTo>
                    <a:pt x="281" y="2937"/>
                    <a:pt x="259" y="2922"/>
                    <a:pt x="252" y="2941"/>
                  </a:cubicBezTo>
                  <a:cubicBezTo>
                    <a:pt x="236" y="2989"/>
                    <a:pt x="292" y="2990"/>
                    <a:pt x="294" y="3028"/>
                  </a:cubicBezTo>
                  <a:cubicBezTo>
                    <a:pt x="295" y="3036"/>
                    <a:pt x="304" y="3046"/>
                    <a:pt x="304" y="3054"/>
                  </a:cubicBezTo>
                  <a:cubicBezTo>
                    <a:pt x="304" y="3054"/>
                    <a:pt x="282" y="3039"/>
                    <a:pt x="263" y="3032"/>
                  </a:cubicBezTo>
                  <a:cubicBezTo>
                    <a:pt x="258" y="3031"/>
                    <a:pt x="267" y="3042"/>
                    <a:pt x="268" y="3046"/>
                  </a:cubicBezTo>
                  <a:cubicBezTo>
                    <a:pt x="272" y="3056"/>
                    <a:pt x="277" y="3065"/>
                    <a:pt x="279" y="3074"/>
                  </a:cubicBezTo>
                  <a:cubicBezTo>
                    <a:pt x="286" y="3103"/>
                    <a:pt x="285" y="3126"/>
                    <a:pt x="295" y="3153"/>
                  </a:cubicBezTo>
                  <a:cubicBezTo>
                    <a:pt x="298" y="3162"/>
                    <a:pt x="296" y="3192"/>
                    <a:pt x="303" y="3199"/>
                  </a:cubicBezTo>
                  <a:cubicBezTo>
                    <a:pt x="303" y="3199"/>
                    <a:pt x="341" y="3212"/>
                    <a:pt x="341" y="3212"/>
                  </a:cubicBezTo>
                  <a:cubicBezTo>
                    <a:pt x="361" y="3230"/>
                    <a:pt x="390" y="3304"/>
                    <a:pt x="420" y="3318"/>
                  </a:cubicBezTo>
                  <a:cubicBezTo>
                    <a:pt x="479" y="3346"/>
                    <a:pt x="474" y="3294"/>
                    <a:pt x="488" y="3275"/>
                  </a:cubicBezTo>
                  <a:cubicBezTo>
                    <a:pt x="499" y="3262"/>
                    <a:pt x="512" y="3283"/>
                    <a:pt x="521" y="3286"/>
                  </a:cubicBezTo>
                  <a:cubicBezTo>
                    <a:pt x="542" y="3259"/>
                    <a:pt x="542" y="3259"/>
                    <a:pt x="542" y="3259"/>
                  </a:cubicBezTo>
                  <a:cubicBezTo>
                    <a:pt x="554" y="3243"/>
                    <a:pt x="594" y="3206"/>
                    <a:pt x="615" y="3200"/>
                  </a:cubicBezTo>
                  <a:cubicBezTo>
                    <a:pt x="635" y="3195"/>
                    <a:pt x="710" y="3186"/>
                    <a:pt x="730" y="3194"/>
                  </a:cubicBezTo>
                  <a:cubicBezTo>
                    <a:pt x="754" y="3203"/>
                    <a:pt x="767" y="3232"/>
                    <a:pt x="799" y="3223"/>
                  </a:cubicBezTo>
                  <a:cubicBezTo>
                    <a:pt x="829" y="3214"/>
                    <a:pt x="871" y="3165"/>
                    <a:pt x="901" y="3161"/>
                  </a:cubicBezTo>
                  <a:cubicBezTo>
                    <a:pt x="929" y="3157"/>
                    <a:pt x="1125" y="3214"/>
                    <a:pt x="1160" y="3226"/>
                  </a:cubicBezTo>
                  <a:cubicBezTo>
                    <a:pt x="1179" y="3233"/>
                    <a:pt x="1194" y="3259"/>
                    <a:pt x="1213" y="3264"/>
                  </a:cubicBezTo>
                  <a:cubicBezTo>
                    <a:pt x="1242" y="3271"/>
                    <a:pt x="1291" y="3258"/>
                    <a:pt x="1335" y="3271"/>
                  </a:cubicBezTo>
                  <a:cubicBezTo>
                    <a:pt x="1383" y="3286"/>
                    <a:pt x="1408" y="3333"/>
                    <a:pt x="1452" y="3335"/>
                  </a:cubicBezTo>
                  <a:cubicBezTo>
                    <a:pt x="1491" y="3336"/>
                    <a:pt x="1509" y="3282"/>
                    <a:pt x="1582" y="3314"/>
                  </a:cubicBezTo>
                  <a:cubicBezTo>
                    <a:pt x="1617" y="3330"/>
                    <a:pt x="1608" y="3365"/>
                    <a:pt x="1647" y="3376"/>
                  </a:cubicBezTo>
                  <a:cubicBezTo>
                    <a:pt x="1670" y="3383"/>
                    <a:pt x="1705" y="3318"/>
                    <a:pt x="1729" y="3313"/>
                  </a:cubicBezTo>
                  <a:cubicBezTo>
                    <a:pt x="1755" y="3307"/>
                    <a:pt x="1776" y="3245"/>
                    <a:pt x="1802" y="3218"/>
                  </a:cubicBezTo>
                  <a:cubicBezTo>
                    <a:pt x="1830" y="3190"/>
                    <a:pt x="1954" y="3124"/>
                    <a:pt x="1992" y="3120"/>
                  </a:cubicBezTo>
                  <a:cubicBezTo>
                    <a:pt x="2020" y="3116"/>
                    <a:pt x="2050" y="3149"/>
                    <a:pt x="2066" y="3147"/>
                  </a:cubicBezTo>
                  <a:cubicBezTo>
                    <a:pt x="2071" y="3146"/>
                    <a:pt x="2066" y="3136"/>
                    <a:pt x="2070" y="3133"/>
                  </a:cubicBezTo>
                  <a:cubicBezTo>
                    <a:pt x="2075" y="3130"/>
                    <a:pt x="2082" y="3131"/>
                    <a:pt x="2088" y="3131"/>
                  </a:cubicBezTo>
                  <a:cubicBezTo>
                    <a:pt x="2125" y="3133"/>
                    <a:pt x="2160" y="3180"/>
                    <a:pt x="2205" y="3148"/>
                  </a:cubicBezTo>
                  <a:cubicBezTo>
                    <a:pt x="2212" y="3142"/>
                    <a:pt x="2165" y="3117"/>
                    <a:pt x="2169" y="3088"/>
                  </a:cubicBezTo>
                  <a:cubicBezTo>
                    <a:pt x="2170" y="3074"/>
                    <a:pt x="2212" y="3072"/>
                    <a:pt x="2213" y="3071"/>
                  </a:cubicBezTo>
                  <a:cubicBezTo>
                    <a:pt x="2225" y="3063"/>
                    <a:pt x="2215" y="3042"/>
                    <a:pt x="2224" y="3031"/>
                  </a:cubicBezTo>
                  <a:cubicBezTo>
                    <a:pt x="2232" y="3021"/>
                    <a:pt x="2260" y="3015"/>
                    <a:pt x="2265" y="3006"/>
                  </a:cubicBezTo>
                  <a:cubicBezTo>
                    <a:pt x="2275" y="2988"/>
                    <a:pt x="2265" y="2957"/>
                    <a:pt x="2277" y="2937"/>
                  </a:cubicBezTo>
                  <a:cubicBezTo>
                    <a:pt x="2287" y="2921"/>
                    <a:pt x="2316" y="2937"/>
                    <a:pt x="2326" y="2928"/>
                  </a:cubicBezTo>
                  <a:cubicBezTo>
                    <a:pt x="2338" y="2918"/>
                    <a:pt x="2333" y="2886"/>
                    <a:pt x="2345" y="2876"/>
                  </a:cubicBezTo>
                  <a:cubicBezTo>
                    <a:pt x="2354" y="2869"/>
                    <a:pt x="2370" y="2884"/>
                    <a:pt x="2379" y="2878"/>
                  </a:cubicBezTo>
                  <a:cubicBezTo>
                    <a:pt x="2388" y="2871"/>
                    <a:pt x="2384" y="2847"/>
                    <a:pt x="2400" y="2840"/>
                  </a:cubicBezTo>
                  <a:cubicBezTo>
                    <a:pt x="2432" y="2826"/>
                    <a:pt x="2468" y="2832"/>
                    <a:pt x="2499" y="2830"/>
                  </a:cubicBezTo>
                  <a:cubicBezTo>
                    <a:pt x="2522" y="2829"/>
                    <a:pt x="2505" y="2812"/>
                    <a:pt x="2517" y="2806"/>
                  </a:cubicBezTo>
                  <a:cubicBezTo>
                    <a:pt x="2547" y="2789"/>
                    <a:pt x="2590" y="2798"/>
                    <a:pt x="2621" y="2775"/>
                  </a:cubicBezTo>
                  <a:cubicBezTo>
                    <a:pt x="2649" y="2753"/>
                    <a:pt x="2547" y="2689"/>
                    <a:pt x="2535" y="2667"/>
                  </a:cubicBezTo>
                  <a:cubicBezTo>
                    <a:pt x="2513" y="2624"/>
                    <a:pt x="2503" y="2437"/>
                    <a:pt x="2536" y="2401"/>
                  </a:cubicBezTo>
                  <a:cubicBezTo>
                    <a:pt x="2565" y="2370"/>
                    <a:pt x="2675" y="2251"/>
                    <a:pt x="2701" y="2235"/>
                  </a:cubicBezTo>
                  <a:cubicBezTo>
                    <a:pt x="2743" y="2210"/>
                    <a:pt x="2788" y="2185"/>
                    <a:pt x="2827" y="2152"/>
                  </a:cubicBezTo>
                  <a:cubicBezTo>
                    <a:pt x="2860" y="2124"/>
                    <a:pt x="2897" y="2049"/>
                    <a:pt x="2939" y="2036"/>
                  </a:cubicBezTo>
                  <a:cubicBezTo>
                    <a:pt x="2945" y="2034"/>
                    <a:pt x="2951" y="2037"/>
                    <a:pt x="2957" y="2037"/>
                  </a:cubicBezTo>
                  <a:cubicBezTo>
                    <a:pt x="2964" y="2037"/>
                    <a:pt x="2972" y="2034"/>
                    <a:pt x="2976" y="2038"/>
                  </a:cubicBezTo>
                  <a:cubicBezTo>
                    <a:pt x="2979" y="2041"/>
                    <a:pt x="2971" y="2044"/>
                    <a:pt x="2969" y="2047"/>
                  </a:cubicBezTo>
                  <a:cubicBezTo>
                    <a:pt x="2956" y="2061"/>
                    <a:pt x="2930" y="2042"/>
                    <a:pt x="2941" y="2058"/>
                  </a:cubicBezTo>
                  <a:cubicBezTo>
                    <a:pt x="2955" y="2078"/>
                    <a:pt x="2972" y="2040"/>
                    <a:pt x="2988" y="2034"/>
                  </a:cubicBezTo>
                  <a:cubicBezTo>
                    <a:pt x="2997" y="2031"/>
                    <a:pt x="3013" y="2038"/>
                    <a:pt x="3021" y="2035"/>
                  </a:cubicBezTo>
                  <a:cubicBezTo>
                    <a:pt x="3066" y="2019"/>
                    <a:pt x="2986" y="1977"/>
                    <a:pt x="2986" y="1976"/>
                  </a:cubicBezTo>
                  <a:cubicBezTo>
                    <a:pt x="2992" y="1951"/>
                    <a:pt x="3069" y="1911"/>
                    <a:pt x="3092" y="1901"/>
                  </a:cubicBezTo>
                  <a:cubicBezTo>
                    <a:pt x="3122" y="1888"/>
                    <a:pt x="3131" y="1900"/>
                    <a:pt x="3157" y="1902"/>
                  </a:cubicBezTo>
                  <a:cubicBezTo>
                    <a:pt x="3157" y="1902"/>
                    <a:pt x="3177" y="1886"/>
                    <a:pt x="3177" y="1886"/>
                  </a:cubicBezTo>
                  <a:cubicBezTo>
                    <a:pt x="3200" y="1880"/>
                    <a:pt x="3245" y="1881"/>
                    <a:pt x="3271" y="1879"/>
                  </a:cubicBezTo>
                  <a:cubicBezTo>
                    <a:pt x="3327" y="1875"/>
                    <a:pt x="3393" y="1896"/>
                    <a:pt x="3448" y="1884"/>
                  </a:cubicBezTo>
                  <a:cubicBezTo>
                    <a:pt x="3484" y="1876"/>
                    <a:pt x="3501" y="1840"/>
                    <a:pt x="3532" y="1825"/>
                  </a:cubicBezTo>
                  <a:cubicBezTo>
                    <a:pt x="3621" y="1780"/>
                    <a:pt x="3780" y="1774"/>
                    <a:pt x="3857" y="1710"/>
                  </a:cubicBezTo>
                  <a:cubicBezTo>
                    <a:pt x="3909" y="1666"/>
                    <a:pt x="3846" y="1616"/>
                    <a:pt x="3865" y="1569"/>
                  </a:cubicBezTo>
                  <a:cubicBezTo>
                    <a:pt x="3879" y="1536"/>
                    <a:pt x="3931" y="1588"/>
                    <a:pt x="3935" y="154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 noEditPoints="1"/>
            </p:cNvSpPr>
            <p:nvPr/>
          </p:nvSpPr>
          <p:spPr bwMode="auto">
            <a:xfrm>
              <a:off x="4876800" y="3835400"/>
              <a:ext cx="781050" cy="769938"/>
            </a:xfrm>
            <a:custGeom>
              <a:avLst/>
              <a:gdLst>
                <a:gd name="T0" fmla="*/ 415 w 2937"/>
                <a:gd name="T1" fmla="*/ 1210 h 2891"/>
                <a:gd name="T2" fmla="*/ 741 w 2937"/>
                <a:gd name="T3" fmla="*/ 1468 h 2891"/>
                <a:gd name="T4" fmla="*/ 1242 w 2937"/>
                <a:gd name="T5" fmla="*/ 1632 h 2891"/>
                <a:gd name="T6" fmla="*/ 1265 w 2937"/>
                <a:gd name="T7" fmla="*/ 1777 h 2891"/>
                <a:gd name="T8" fmla="*/ 1173 w 2937"/>
                <a:gd name="T9" fmla="*/ 1850 h 2891"/>
                <a:gd name="T10" fmla="*/ 1116 w 2937"/>
                <a:gd name="T11" fmla="*/ 1991 h 2891"/>
                <a:gd name="T12" fmla="*/ 1188 w 2937"/>
                <a:gd name="T13" fmla="*/ 2245 h 2891"/>
                <a:gd name="T14" fmla="*/ 982 w 2937"/>
                <a:gd name="T15" fmla="*/ 2204 h 2891"/>
                <a:gd name="T16" fmla="*/ 779 w 2937"/>
                <a:gd name="T17" fmla="*/ 2145 h 2891"/>
                <a:gd name="T18" fmla="*/ 578 w 2937"/>
                <a:gd name="T19" fmla="*/ 1780 h 2891"/>
                <a:gd name="T20" fmla="*/ 1104 w 2937"/>
                <a:gd name="T21" fmla="*/ 1645 h 2891"/>
                <a:gd name="T22" fmla="*/ 1038 w 2937"/>
                <a:gd name="T23" fmla="*/ 1522 h 2891"/>
                <a:gd name="T24" fmla="*/ 844 w 2937"/>
                <a:gd name="T25" fmla="*/ 1500 h 2891"/>
                <a:gd name="T26" fmla="*/ 561 w 2937"/>
                <a:gd name="T27" fmla="*/ 1430 h 2891"/>
                <a:gd name="T28" fmla="*/ 461 w 2937"/>
                <a:gd name="T29" fmla="*/ 1390 h 2891"/>
                <a:gd name="T30" fmla="*/ 460 w 2937"/>
                <a:gd name="T31" fmla="*/ 1251 h 2891"/>
                <a:gd name="T32" fmla="*/ 432 w 2937"/>
                <a:gd name="T33" fmla="*/ 1196 h 2891"/>
                <a:gd name="T34" fmla="*/ 344 w 2937"/>
                <a:gd name="T35" fmla="*/ 1196 h 2891"/>
                <a:gd name="T36" fmla="*/ 146 w 2937"/>
                <a:gd name="T37" fmla="*/ 936 h 2891"/>
                <a:gd name="T38" fmla="*/ 456 w 2937"/>
                <a:gd name="T39" fmla="*/ 548 h 2891"/>
                <a:gd name="T40" fmla="*/ 1046 w 2937"/>
                <a:gd name="T41" fmla="*/ 226 h 2891"/>
                <a:gd name="T42" fmla="*/ 1495 w 2937"/>
                <a:gd name="T43" fmla="*/ 136 h 2891"/>
                <a:gd name="T44" fmla="*/ 2193 w 2937"/>
                <a:gd name="T45" fmla="*/ 46 h 2891"/>
                <a:gd name="T46" fmla="*/ 1820 w 2937"/>
                <a:gd name="T47" fmla="*/ 361 h 2891"/>
                <a:gd name="T48" fmla="*/ 1373 w 2937"/>
                <a:gd name="T49" fmla="*/ 554 h 2891"/>
                <a:gd name="T50" fmla="*/ 1403 w 2937"/>
                <a:gd name="T51" fmla="*/ 727 h 2891"/>
                <a:gd name="T52" fmla="*/ 1067 w 2937"/>
                <a:gd name="T53" fmla="*/ 630 h 2891"/>
                <a:gd name="T54" fmla="*/ 1000 w 2937"/>
                <a:gd name="T55" fmla="*/ 577 h 2891"/>
                <a:gd name="T56" fmla="*/ 1119 w 2937"/>
                <a:gd name="T57" fmla="*/ 1165 h 2891"/>
                <a:gd name="T58" fmla="*/ 1053 w 2937"/>
                <a:gd name="T59" fmla="*/ 1146 h 2891"/>
                <a:gd name="T60" fmla="*/ 1137 w 2937"/>
                <a:gd name="T61" fmla="*/ 1359 h 2891"/>
                <a:gd name="T62" fmla="*/ 1217 w 2937"/>
                <a:gd name="T63" fmla="*/ 1300 h 2891"/>
                <a:gd name="T64" fmla="*/ 1477 w 2937"/>
                <a:gd name="T65" fmla="*/ 1330 h 2891"/>
                <a:gd name="T66" fmla="*/ 1545 w 2937"/>
                <a:gd name="T67" fmla="*/ 1569 h 2891"/>
                <a:gd name="T68" fmla="*/ 1477 w 2937"/>
                <a:gd name="T69" fmla="*/ 1524 h 2891"/>
                <a:gd name="T70" fmla="*/ 1302 w 2937"/>
                <a:gd name="T71" fmla="*/ 1654 h 2891"/>
                <a:gd name="T72" fmla="*/ 1946 w 2937"/>
                <a:gd name="T73" fmla="*/ 558 h 2891"/>
                <a:gd name="T74" fmla="*/ 1852 w 2937"/>
                <a:gd name="T75" fmla="*/ 841 h 2891"/>
                <a:gd name="T76" fmla="*/ 72 w 2937"/>
                <a:gd name="T77" fmla="*/ 933 h 2891"/>
                <a:gd name="T78" fmla="*/ 2173 w 2937"/>
                <a:gd name="T79" fmla="*/ 1069 h 2891"/>
                <a:gd name="T80" fmla="*/ 1660 w 2937"/>
                <a:gd name="T81" fmla="*/ 1264 h 2891"/>
                <a:gd name="T82" fmla="*/ 2142 w 2937"/>
                <a:gd name="T83" fmla="*/ 1454 h 2891"/>
                <a:gd name="T84" fmla="*/ 331 w 2937"/>
                <a:gd name="T85" fmla="*/ 1537 h 2891"/>
                <a:gd name="T86" fmla="*/ 1260 w 2937"/>
                <a:gd name="T87" fmla="*/ 1659 h 2891"/>
                <a:gd name="T88" fmla="*/ 1771 w 2937"/>
                <a:gd name="T89" fmla="*/ 1633 h 2891"/>
                <a:gd name="T90" fmla="*/ 2452 w 2937"/>
                <a:gd name="T91" fmla="*/ 1631 h 2891"/>
                <a:gd name="T92" fmla="*/ 1582 w 2937"/>
                <a:gd name="T93" fmla="*/ 1734 h 2891"/>
                <a:gd name="T94" fmla="*/ 1865 w 2937"/>
                <a:gd name="T95" fmla="*/ 2006 h 2891"/>
                <a:gd name="T96" fmla="*/ 2609 w 2937"/>
                <a:gd name="T97" fmla="*/ 2000 h 2891"/>
                <a:gd name="T98" fmla="*/ 1638 w 2937"/>
                <a:gd name="T99" fmla="*/ 2141 h 2891"/>
                <a:gd name="T100" fmla="*/ 1149 w 2937"/>
                <a:gd name="T101" fmla="*/ 2399 h 2891"/>
                <a:gd name="T102" fmla="*/ 2875 w 2937"/>
                <a:gd name="T103" fmla="*/ 2315 h 2891"/>
                <a:gd name="T104" fmla="*/ 2051 w 2937"/>
                <a:gd name="T105" fmla="*/ 680 h 2891"/>
                <a:gd name="T106" fmla="*/ 2138 w 2937"/>
                <a:gd name="T107" fmla="*/ 2773 h 2891"/>
                <a:gd name="T108" fmla="*/ 1591 w 2937"/>
                <a:gd name="T109" fmla="*/ 2655 h 2891"/>
                <a:gd name="T110" fmla="*/ 1481 w 2937"/>
                <a:gd name="T111" fmla="*/ 2765 h 2891"/>
                <a:gd name="T112" fmla="*/ 2303 w 2937"/>
                <a:gd name="T113" fmla="*/ 2733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37" h="2891">
                  <a:moveTo>
                    <a:pt x="2937" y="1988"/>
                  </a:moveTo>
                  <a:cubicBezTo>
                    <a:pt x="2936" y="1994"/>
                    <a:pt x="2931" y="1989"/>
                    <a:pt x="2937" y="1988"/>
                  </a:cubicBezTo>
                  <a:close/>
                  <a:moveTo>
                    <a:pt x="2383" y="1333"/>
                  </a:moveTo>
                  <a:cubicBezTo>
                    <a:pt x="2385" y="1335"/>
                    <a:pt x="2388" y="1337"/>
                    <a:pt x="2390" y="1338"/>
                  </a:cubicBezTo>
                  <a:cubicBezTo>
                    <a:pt x="2387" y="1336"/>
                    <a:pt x="2385" y="1335"/>
                    <a:pt x="2383" y="1333"/>
                  </a:cubicBezTo>
                  <a:close/>
                  <a:moveTo>
                    <a:pt x="2383" y="1333"/>
                  </a:moveTo>
                  <a:cubicBezTo>
                    <a:pt x="2375" y="1328"/>
                    <a:pt x="2366" y="1321"/>
                    <a:pt x="2370" y="1324"/>
                  </a:cubicBezTo>
                  <a:cubicBezTo>
                    <a:pt x="2373" y="1327"/>
                    <a:pt x="2377" y="1330"/>
                    <a:pt x="2383" y="1333"/>
                  </a:cubicBezTo>
                  <a:close/>
                  <a:moveTo>
                    <a:pt x="415" y="1210"/>
                  </a:moveTo>
                  <a:cubicBezTo>
                    <a:pt x="415" y="1208"/>
                    <a:pt x="415" y="1207"/>
                    <a:pt x="414" y="1206"/>
                  </a:cubicBezTo>
                  <a:cubicBezTo>
                    <a:pt x="414" y="1209"/>
                    <a:pt x="415" y="1212"/>
                    <a:pt x="415" y="1210"/>
                  </a:cubicBezTo>
                  <a:close/>
                  <a:moveTo>
                    <a:pt x="607" y="1506"/>
                  </a:moveTo>
                  <a:cubicBezTo>
                    <a:pt x="607" y="1506"/>
                    <a:pt x="606" y="1505"/>
                    <a:pt x="604" y="1503"/>
                  </a:cubicBezTo>
                  <a:cubicBezTo>
                    <a:pt x="584" y="1493"/>
                    <a:pt x="601" y="1501"/>
                    <a:pt x="607" y="1506"/>
                  </a:cubicBezTo>
                  <a:close/>
                  <a:moveTo>
                    <a:pt x="402" y="1253"/>
                  </a:moveTo>
                  <a:cubicBezTo>
                    <a:pt x="408" y="1243"/>
                    <a:pt x="389" y="1226"/>
                    <a:pt x="402" y="1253"/>
                  </a:cubicBezTo>
                  <a:close/>
                  <a:moveTo>
                    <a:pt x="741" y="1468"/>
                  </a:moveTo>
                  <a:cubicBezTo>
                    <a:pt x="710" y="1480"/>
                    <a:pt x="780" y="1469"/>
                    <a:pt x="741" y="1468"/>
                  </a:cubicBezTo>
                  <a:close/>
                  <a:moveTo>
                    <a:pt x="2883" y="1959"/>
                  </a:moveTo>
                  <a:cubicBezTo>
                    <a:pt x="2884" y="1960"/>
                    <a:pt x="2884" y="1960"/>
                    <a:pt x="2883" y="1959"/>
                  </a:cubicBezTo>
                  <a:close/>
                  <a:moveTo>
                    <a:pt x="1302" y="1654"/>
                  </a:moveTo>
                  <a:cubicBezTo>
                    <a:pt x="1310" y="1631"/>
                    <a:pt x="1310" y="1631"/>
                    <a:pt x="1310" y="1631"/>
                  </a:cubicBezTo>
                  <a:cubicBezTo>
                    <a:pt x="1305" y="1629"/>
                    <a:pt x="1302" y="1627"/>
                    <a:pt x="1303" y="1623"/>
                  </a:cubicBezTo>
                  <a:cubicBezTo>
                    <a:pt x="1303" y="1620"/>
                    <a:pt x="1311" y="1615"/>
                    <a:pt x="1317" y="1611"/>
                  </a:cubicBezTo>
                  <a:cubicBezTo>
                    <a:pt x="1320" y="1600"/>
                    <a:pt x="1320" y="1600"/>
                    <a:pt x="1320" y="1600"/>
                  </a:cubicBezTo>
                  <a:cubicBezTo>
                    <a:pt x="1318" y="1598"/>
                    <a:pt x="1314" y="1596"/>
                    <a:pt x="1307" y="1595"/>
                  </a:cubicBezTo>
                  <a:cubicBezTo>
                    <a:pt x="1286" y="1591"/>
                    <a:pt x="1261" y="1627"/>
                    <a:pt x="1242" y="1632"/>
                  </a:cubicBezTo>
                  <a:cubicBezTo>
                    <a:pt x="1209" y="1642"/>
                    <a:pt x="1156" y="1643"/>
                    <a:pt x="1126" y="1658"/>
                  </a:cubicBezTo>
                  <a:cubicBezTo>
                    <a:pt x="1088" y="1677"/>
                    <a:pt x="1176" y="1689"/>
                    <a:pt x="1184" y="1704"/>
                  </a:cubicBezTo>
                  <a:cubicBezTo>
                    <a:pt x="1186" y="1708"/>
                    <a:pt x="1187" y="1714"/>
                    <a:pt x="1184" y="1718"/>
                  </a:cubicBezTo>
                  <a:cubicBezTo>
                    <a:pt x="1181" y="1723"/>
                    <a:pt x="1166" y="1715"/>
                    <a:pt x="1162" y="1719"/>
                  </a:cubicBezTo>
                  <a:cubicBezTo>
                    <a:pt x="1149" y="1737"/>
                    <a:pt x="1177" y="1734"/>
                    <a:pt x="1180" y="1739"/>
                  </a:cubicBezTo>
                  <a:cubicBezTo>
                    <a:pt x="1182" y="1743"/>
                    <a:pt x="1176" y="1772"/>
                    <a:pt x="1181" y="1781"/>
                  </a:cubicBezTo>
                  <a:cubicBezTo>
                    <a:pt x="1186" y="1788"/>
                    <a:pt x="1230" y="1813"/>
                    <a:pt x="1239" y="1813"/>
                  </a:cubicBezTo>
                  <a:cubicBezTo>
                    <a:pt x="1267" y="1814"/>
                    <a:pt x="1217" y="1784"/>
                    <a:pt x="1243" y="1775"/>
                  </a:cubicBezTo>
                  <a:cubicBezTo>
                    <a:pt x="1249" y="1773"/>
                    <a:pt x="1261" y="1765"/>
                    <a:pt x="1265" y="1777"/>
                  </a:cubicBezTo>
                  <a:cubicBezTo>
                    <a:pt x="1266" y="1781"/>
                    <a:pt x="1249" y="1805"/>
                    <a:pt x="1249" y="1806"/>
                  </a:cubicBezTo>
                  <a:cubicBezTo>
                    <a:pt x="1251" y="1808"/>
                    <a:pt x="1313" y="1840"/>
                    <a:pt x="1302" y="1852"/>
                  </a:cubicBezTo>
                  <a:cubicBezTo>
                    <a:pt x="1290" y="1865"/>
                    <a:pt x="1235" y="1864"/>
                    <a:pt x="1219" y="1869"/>
                  </a:cubicBezTo>
                  <a:cubicBezTo>
                    <a:pt x="1187" y="1881"/>
                    <a:pt x="1228" y="1890"/>
                    <a:pt x="1220" y="1897"/>
                  </a:cubicBezTo>
                  <a:cubicBezTo>
                    <a:pt x="1213" y="1903"/>
                    <a:pt x="1197" y="1890"/>
                    <a:pt x="1192" y="1898"/>
                  </a:cubicBezTo>
                  <a:cubicBezTo>
                    <a:pt x="1188" y="1904"/>
                    <a:pt x="1197" y="1914"/>
                    <a:pt x="1192" y="1919"/>
                  </a:cubicBezTo>
                  <a:cubicBezTo>
                    <a:pt x="1190" y="1923"/>
                    <a:pt x="1183" y="1916"/>
                    <a:pt x="1181" y="1913"/>
                  </a:cubicBezTo>
                  <a:cubicBezTo>
                    <a:pt x="1168" y="1891"/>
                    <a:pt x="1175" y="1913"/>
                    <a:pt x="1152" y="1886"/>
                  </a:cubicBezTo>
                  <a:cubicBezTo>
                    <a:pt x="1133" y="1865"/>
                    <a:pt x="1198" y="1873"/>
                    <a:pt x="1173" y="1850"/>
                  </a:cubicBezTo>
                  <a:cubicBezTo>
                    <a:pt x="1170" y="1848"/>
                    <a:pt x="1139" y="1843"/>
                    <a:pt x="1136" y="1845"/>
                  </a:cubicBezTo>
                  <a:cubicBezTo>
                    <a:pt x="1134" y="1847"/>
                    <a:pt x="1131" y="1854"/>
                    <a:pt x="1128" y="1852"/>
                  </a:cubicBezTo>
                  <a:cubicBezTo>
                    <a:pt x="1122" y="1825"/>
                    <a:pt x="1122" y="1825"/>
                    <a:pt x="1122" y="1825"/>
                  </a:cubicBezTo>
                  <a:cubicBezTo>
                    <a:pt x="1098" y="1801"/>
                    <a:pt x="1100" y="1833"/>
                    <a:pt x="1077" y="1826"/>
                  </a:cubicBezTo>
                  <a:cubicBezTo>
                    <a:pt x="1057" y="1821"/>
                    <a:pt x="1061" y="1786"/>
                    <a:pt x="1037" y="1805"/>
                  </a:cubicBezTo>
                  <a:cubicBezTo>
                    <a:pt x="1008" y="1828"/>
                    <a:pt x="1099" y="1935"/>
                    <a:pt x="1104" y="1957"/>
                  </a:cubicBezTo>
                  <a:cubicBezTo>
                    <a:pt x="1105" y="1963"/>
                    <a:pt x="1102" y="1969"/>
                    <a:pt x="1102" y="1975"/>
                  </a:cubicBezTo>
                  <a:cubicBezTo>
                    <a:pt x="1101" y="1980"/>
                    <a:pt x="1096" y="1987"/>
                    <a:pt x="1100" y="1992"/>
                  </a:cubicBezTo>
                  <a:cubicBezTo>
                    <a:pt x="1103" y="1996"/>
                    <a:pt x="1111" y="1989"/>
                    <a:pt x="1116" y="1991"/>
                  </a:cubicBezTo>
                  <a:cubicBezTo>
                    <a:pt x="1122" y="1994"/>
                    <a:pt x="1126" y="1999"/>
                    <a:pt x="1128" y="2005"/>
                  </a:cubicBezTo>
                  <a:cubicBezTo>
                    <a:pt x="1139" y="2028"/>
                    <a:pt x="1154" y="2101"/>
                    <a:pt x="1167" y="2128"/>
                  </a:cubicBezTo>
                  <a:cubicBezTo>
                    <a:pt x="1169" y="2132"/>
                    <a:pt x="1178" y="2130"/>
                    <a:pt x="1178" y="2135"/>
                  </a:cubicBezTo>
                  <a:cubicBezTo>
                    <a:pt x="1179" y="2164"/>
                    <a:pt x="1159" y="2138"/>
                    <a:pt x="1151" y="2149"/>
                  </a:cubicBezTo>
                  <a:cubicBezTo>
                    <a:pt x="1146" y="2155"/>
                    <a:pt x="1148" y="2164"/>
                    <a:pt x="1151" y="2170"/>
                  </a:cubicBezTo>
                  <a:cubicBezTo>
                    <a:pt x="1153" y="2173"/>
                    <a:pt x="1162" y="2166"/>
                    <a:pt x="1163" y="2170"/>
                  </a:cubicBezTo>
                  <a:cubicBezTo>
                    <a:pt x="1164" y="2205"/>
                    <a:pt x="1134" y="2146"/>
                    <a:pt x="1152" y="2191"/>
                  </a:cubicBezTo>
                  <a:cubicBezTo>
                    <a:pt x="1159" y="2208"/>
                    <a:pt x="1176" y="2208"/>
                    <a:pt x="1187" y="2217"/>
                  </a:cubicBezTo>
                  <a:cubicBezTo>
                    <a:pt x="1208" y="2235"/>
                    <a:pt x="1183" y="2227"/>
                    <a:pt x="1188" y="2245"/>
                  </a:cubicBezTo>
                  <a:cubicBezTo>
                    <a:pt x="1189" y="2249"/>
                    <a:pt x="1229" y="2259"/>
                    <a:pt x="1212" y="2272"/>
                  </a:cubicBezTo>
                  <a:cubicBezTo>
                    <a:pt x="1176" y="2299"/>
                    <a:pt x="1173" y="2250"/>
                    <a:pt x="1160" y="2239"/>
                  </a:cubicBezTo>
                  <a:cubicBezTo>
                    <a:pt x="1152" y="2233"/>
                    <a:pt x="1139" y="2246"/>
                    <a:pt x="1131" y="2240"/>
                  </a:cubicBezTo>
                  <a:cubicBezTo>
                    <a:pt x="1118" y="2230"/>
                    <a:pt x="1111" y="2192"/>
                    <a:pt x="1095" y="2179"/>
                  </a:cubicBezTo>
                  <a:cubicBezTo>
                    <a:pt x="1090" y="2176"/>
                    <a:pt x="1080" y="2185"/>
                    <a:pt x="1078" y="2180"/>
                  </a:cubicBezTo>
                  <a:cubicBezTo>
                    <a:pt x="1073" y="2168"/>
                    <a:pt x="1079" y="2135"/>
                    <a:pt x="1065" y="2125"/>
                  </a:cubicBezTo>
                  <a:cubicBezTo>
                    <a:pt x="1060" y="2121"/>
                    <a:pt x="1020" y="2125"/>
                    <a:pt x="1014" y="2127"/>
                  </a:cubicBezTo>
                  <a:cubicBezTo>
                    <a:pt x="973" y="2138"/>
                    <a:pt x="997" y="2182"/>
                    <a:pt x="976" y="2183"/>
                  </a:cubicBezTo>
                  <a:cubicBezTo>
                    <a:pt x="969" y="2183"/>
                    <a:pt x="986" y="2197"/>
                    <a:pt x="982" y="2204"/>
                  </a:cubicBezTo>
                  <a:cubicBezTo>
                    <a:pt x="980" y="2209"/>
                    <a:pt x="969" y="2206"/>
                    <a:pt x="965" y="2211"/>
                  </a:cubicBezTo>
                  <a:cubicBezTo>
                    <a:pt x="961" y="2217"/>
                    <a:pt x="987" y="2315"/>
                    <a:pt x="968" y="2301"/>
                  </a:cubicBezTo>
                  <a:cubicBezTo>
                    <a:pt x="968" y="2301"/>
                    <a:pt x="962" y="2274"/>
                    <a:pt x="962" y="2274"/>
                  </a:cubicBezTo>
                  <a:cubicBezTo>
                    <a:pt x="954" y="2263"/>
                    <a:pt x="922" y="2263"/>
                    <a:pt x="921" y="2247"/>
                  </a:cubicBezTo>
                  <a:cubicBezTo>
                    <a:pt x="921" y="2243"/>
                    <a:pt x="931" y="2244"/>
                    <a:pt x="932" y="2240"/>
                  </a:cubicBezTo>
                  <a:cubicBezTo>
                    <a:pt x="940" y="2221"/>
                    <a:pt x="899" y="2088"/>
                    <a:pt x="866" y="2089"/>
                  </a:cubicBezTo>
                  <a:cubicBezTo>
                    <a:pt x="861" y="2089"/>
                    <a:pt x="859" y="2098"/>
                    <a:pt x="855" y="2097"/>
                  </a:cubicBezTo>
                  <a:cubicBezTo>
                    <a:pt x="825" y="2088"/>
                    <a:pt x="871" y="2047"/>
                    <a:pt x="847" y="2041"/>
                  </a:cubicBezTo>
                  <a:cubicBezTo>
                    <a:pt x="737" y="2014"/>
                    <a:pt x="788" y="2102"/>
                    <a:pt x="779" y="2145"/>
                  </a:cubicBezTo>
                  <a:cubicBezTo>
                    <a:pt x="779" y="2145"/>
                    <a:pt x="760" y="2168"/>
                    <a:pt x="760" y="2168"/>
                  </a:cubicBezTo>
                  <a:cubicBezTo>
                    <a:pt x="760" y="2168"/>
                    <a:pt x="737" y="2134"/>
                    <a:pt x="737" y="2134"/>
                  </a:cubicBezTo>
                  <a:cubicBezTo>
                    <a:pt x="731" y="2132"/>
                    <a:pt x="726" y="2142"/>
                    <a:pt x="720" y="2141"/>
                  </a:cubicBezTo>
                  <a:cubicBezTo>
                    <a:pt x="673" y="2138"/>
                    <a:pt x="707" y="2091"/>
                    <a:pt x="701" y="2073"/>
                  </a:cubicBezTo>
                  <a:cubicBezTo>
                    <a:pt x="700" y="2068"/>
                    <a:pt x="694" y="2066"/>
                    <a:pt x="690" y="2066"/>
                  </a:cubicBezTo>
                  <a:cubicBezTo>
                    <a:pt x="686" y="2066"/>
                    <a:pt x="682" y="2076"/>
                    <a:pt x="679" y="2073"/>
                  </a:cubicBezTo>
                  <a:cubicBezTo>
                    <a:pt x="674" y="2068"/>
                    <a:pt x="649" y="2003"/>
                    <a:pt x="649" y="1991"/>
                  </a:cubicBezTo>
                  <a:cubicBezTo>
                    <a:pt x="648" y="1936"/>
                    <a:pt x="718" y="1947"/>
                    <a:pt x="675" y="1865"/>
                  </a:cubicBezTo>
                  <a:cubicBezTo>
                    <a:pt x="659" y="1835"/>
                    <a:pt x="611" y="1790"/>
                    <a:pt x="578" y="1780"/>
                  </a:cubicBezTo>
                  <a:cubicBezTo>
                    <a:pt x="572" y="1779"/>
                    <a:pt x="566" y="1796"/>
                    <a:pt x="561" y="1791"/>
                  </a:cubicBezTo>
                  <a:cubicBezTo>
                    <a:pt x="547" y="1773"/>
                    <a:pt x="571" y="1748"/>
                    <a:pt x="555" y="1729"/>
                  </a:cubicBezTo>
                  <a:cubicBezTo>
                    <a:pt x="545" y="1717"/>
                    <a:pt x="488" y="1715"/>
                    <a:pt x="488" y="1702"/>
                  </a:cubicBezTo>
                  <a:cubicBezTo>
                    <a:pt x="487" y="1654"/>
                    <a:pt x="553" y="1670"/>
                    <a:pt x="559" y="1632"/>
                  </a:cubicBezTo>
                  <a:cubicBezTo>
                    <a:pt x="566" y="1588"/>
                    <a:pt x="579" y="1556"/>
                    <a:pt x="585" y="1548"/>
                  </a:cubicBezTo>
                  <a:cubicBezTo>
                    <a:pt x="588" y="1544"/>
                    <a:pt x="652" y="1583"/>
                    <a:pt x="674" y="1567"/>
                  </a:cubicBezTo>
                  <a:cubicBezTo>
                    <a:pt x="701" y="1547"/>
                    <a:pt x="691" y="1503"/>
                    <a:pt x="733" y="1496"/>
                  </a:cubicBezTo>
                  <a:cubicBezTo>
                    <a:pt x="764" y="1491"/>
                    <a:pt x="896" y="1563"/>
                    <a:pt x="951" y="1574"/>
                  </a:cubicBezTo>
                  <a:cubicBezTo>
                    <a:pt x="998" y="1583"/>
                    <a:pt x="1071" y="1669"/>
                    <a:pt x="1104" y="1645"/>
                  </a:cubicBezTo>
                  <a:cubicBezTo>
                    <a:pt x="1138" y="1619"/>
                    <a:pt x="1069" y="1612"/>
                    <a:pt x="1069" y="1611"/>
                  </a:cubicBezTo>
                  <a:cubicBezTo>
                    <a:pt x="1084" y="1581"/>
                    <a:pt x="1196" y="1597"/>
                    <a:pt x="1195" y="1558"/>
                  </a:cubicBezTo>
                  <a:cubicBezTo>
                    <a:pt x="1194" y="1547"/>
                    <a:pt x="1167" y="1548"/>
                    <a:pt x="1167" y="1545"/>
                  </a:cubicBezTo>
                  <a:cubicBezTo>
                    <a:pt x="1165" y="1540"/>
                    <a:pt x="1161" y="1533"/>
                    <a:pt x="1155" y="1532"/>
                  </a:cubicBezTo>
                  <a:cubicBezTo>
                    <a:pt x="1146" y="1531"/>
                    <a:pt x="1148" y="1551"/>
                    <a:pt x="1139" y="1553"/>
                  </a:cubicBezTo>
                  <a:cubicBezTo>
                    <a:pt x="1119" y="1558"/>
                    <a:pt x="1133" y="1537"/>
                    <a:pt x="1127" y="1533"/>
                  </a:cubicBezTo>
                  <a:cubicBezTo>
                    <a:pt x="1095" y="1507"/>
                    <a:pt x="1106" y="1560"/>
                    <a:pt x="1089" y="1548"/>
                  </a:cubicBezTo>
                  <a:cubicBezTo>
                    <a:pt x="1083" y="1528"/>
                    <a:pt x="1083" y="1528"/>
                    <a:pt x="1083" y="1528"/>
                  </a:cubicBezTo>
                  <a:cubicBezTo>
                    <a:pt x="1080" y="1524"/>
                    <a:pt x="1035" y="1537"/>
                    <a:pt x="1038" y="1522"/>
                  </a:cubicBezTo>
                  <a:cubicBezTo>
                    <a:pt x="1046" y="1488"/>
                    <a:pt x="1041" y="1517"/>
                    <a:pt x="1015" y="1495"/>
                  </a:cubicBezTo>
                  <a:cubicBezTo>
                    <a:pt x="1013" y="1493"/>
                    <a:pt x="1010" y="1460"/>
                    <a:pt x="998" y="1468"/>
                  </a:cubicBezTo>
                  <a:cubicBezTo>
                    <a:pt x="992" y="1472"/>
                    <a:pt x="974" y="1515"/>
                    <a:pt x="966" y="1511"/>
                  </a:cubicBezTo>
                  <a:cubicBezTo>
                    <a:pt x="963" y="1509"/>
                    <a:pt x="962" y="1504"/>
                    <a:pt x="960" y="1500"/>
                  </a:cubicBezTo>
                  <a:cubicBezTo>
                    <a:pt x="949" y="1482"/>
                    <a:pt x="952" y="1465"/>
                    <a:pt x="925" y="1449"/>
                  </a:cubicBezTo>
                  <a:cubicBezTo>
                    <a:pt x="922" y="1447"/>
                    <a:pt x="917" y="1439"/>
                    <a:pt x="914" y="1443"/>
                  </a:cubicBezTo>
                  <a:cubicBezTo>
                    <a:pt x="911" y="1447"/>
                    <a:pt x="919" y="1486"/>
                    <a:pt x="910" y="1492"/>
                  </a:cubicBezTo>
                  <a:cubicBezTo>
                    <a:pt x="892" y="1502"/>
                    <a:pt x="878" y="1478"/>
                    <a:pt x="866" y="1479"/>
                  </a:cubicBezTo>
                  <a:cubicBezTo>
                    <a:pt x="858" y="1479"/>
                    <a:pt x="849" y="1500"/>
                    <a:pt x="844" y="1500"/>
                  </a:cubicBezTo>
                  <a:cubicBezTo>
                    <a:pt x="838" y="1500"/>
                    <a:pt x="797" y="1452"/>
                    <a:pt x="766" y="1461"/>
                  </a:cubicBezTo>
                  <a:cubicBezTo>
                    <a:pt x="754" y="1464"/>
                    <a:pt x="746" y="1467"/>
                    <a:pt x="741" y="1468"/>
                  </a:cubicBezTo>
                  <a:cubicBezTo>
                    <a:pt x="737" y="1468"/>
                    <a:pt x="733" y="1468"/>
                    <a:pt x="727" y="1469"/>
                  </a:cubicBezTo>
                  <a:cubicBezTo>
                    <a:pt x="715" y="1469"/>
                    <a:pt x="711" y="1495"/>
                    <a:pt x="706" y="1497"/>
                  </a:cubicBezTo>
                  <a:cubicBezTo>
                    <a:pt x="703" y="1498"/>
                    <a:pt x="675" y="1489"/>
                    <a:pt x="667" y="1491"/>
                  </a:cubicBezTo>
                  <a:cubicBezTo>
                    <a:pt x="643" y="1494"/>
                    <a:pt x="630" y="1515"/>
                    <a:pt x="609" y="1506"/>
                  </a:cubicBezTo>
                  <a:cubicBezTo>
                    <a:pt x="607" y="1505"/>
                    <a:pt x="606" y="1504"/>
                    <a:pt x="604" y="1503"/>
                  </a:cubicBezTo>
                  <a:cubicBezTo>
                    <a:pt x="597" y="1496"/>
                    <a:pt x="579" y="1479"/>
                    <a:pt x="573" y="1472"/>
                  </a:cubicBezTo>
                  <a:cubicBezTo>
                    <a:pt x="563" y="1460"/>
                    <a:pt x="585" y="1437"/>
                    <a:pt x="561" y="1430"/>
                  </a:cubicBezTo>
                  <a:cubicBezTo>
                    <a:pt x="546" y="1426"/>
                    <a:pt x="575" y="1465"/>
                    <a:pt x="562" y="1479"/>
                  </a:cubicBezTo>
                  <a:cubicBezTo>
                    <a:pt x="542" y="1500"/>
                    <a:pt x="500" y="1526"/>
                    <a:pt x="479" y="1501"/>
                  </a:cubicBezTo>
                  <a:cubicBezTo>
                    <a:pt x="477" y="1498"/>
                    <a:pt x="496" y="1473"/>
                    <a:pt x="496" y="1473"/>
                  </a:cubicBezTo>
                  <a:cubicBezTo>
                    <a:pt x="494" y="1467"/>
                    <a:pt x="484" y="1470"/>
                    <a:pt x="479" y="1466"/>
                  </a:cubicBezTo>
                  <a:cubicBezTo>
                    <a:pt x="476" y="1463"/>
                    <a:pt x="485" y="1459"/>
                    <a:pt x="490" y="1459"/>
                  </a:cubicBezTo>
                  <a:cubicBezTo>
                    <a:pt x="498" y="1459"/>
                    <a:pt x="478" y="1438"/>
                    <a:pt x="478" y="1438"/>
                  </a:cubicBezTo>
                  <a:cubicBezTo>
                    <a:pt x="478" y="1438"/>
                    <a:pt x="488" y="1423"/>
                    <a:pt x="484" y="1417"/>
                  </a:cubicBezTo>
                  <a:cubicBezTo>
                    <a:pt x="478" y="1411"/>
                    <a:pt x="470" y="1435"/>
                    <a:pt x="462" y="1432"/>
                  </a:cubicBezTo>
                  <a:cubicBezTo>
                    <a:pt x="447" y="1425"/>
                    <a:pt x="463" y="1399"/>
                    <a:pt x="461" y="1390"/>
                  </a:cubicBezTo>
                  <a:cubicBezTo>
                    <a:pt x="454" y="1361"/>
                    <a:pt x="433" y="1373"/>
                    <a:pt x="422" y="1363"/>
                  </a:cubicBezTo>
                  <a:cubicBezTo>
                    <a:pt x="411" y="1350"/>
                    <a:pt x="414" y="1322"/>
                    <a:pt x="405" y="1307"/>
                  </a:cubicBezTo>
                  <a:cubicBezTo>
                    <a:pt x="405" y="1306"/>
                    <a:pt x="375" y="1341"/>
                    <a:pt x="362" y="1308"/>
                  </a:cubicBezTo>
                  <a:cubicBezTo>
                    <a:pt x="344" y="1264"/>
                    <a:pt x="380" y="1299"/>
                    <a:pt x="383" y="1280"/>
                  </a:cubicBezTo>
                  <a:cubicBezTo>
                    <a:pt x="385" y="1269"/>
                    <a:pt x="381" y="1259"/>
                    <a:pt x="389" y="1259"/>
                  </a:cubicBezTo>
                  <a:cubicBezTo>
                    <a:pt x="397" y="1259"/>
                    <a:pt x="401" y="1256"/>
                    <a:pt x="402" y="1253"/>
                  </a:cubicBezTo>
                  <a:cubicBezTo>
                    <a:pt x="403" y="1255"/>
                    <a:pt x="404" y="1256"/>
                    <a:pt x="405" y="1258"/>
                  </a:cubicBezTo>
                  <a:cubicBezTo>
                    <a:pt x="419" y="1285"/>
                    <a:pt x="403" y="1232"/>
                    <a:pt x="449" y="1251"/>
                  </a:cubicBezTo>
                  <a:cubicBezTo>
                    <a:pt x="452" y="1252"/>
                    <a:pt x="458" y="1248"/>
                    <a:pt x="460" y="1251"/>
                  </a:cubicBezTo>
                  <a:cubicBezTo>
                    <a:pt x="460" y="1253"/>
                    <a:pt x="454" y="1284"/>
                    <a:pt x="476" y="1279"/>
                  </a:cubicBezTo>
                  <a:cubicBezTo>
                    <a:pt x="483" y="1277"/>
                    <a:pt x="475" y="1259"/>
                    <a:pt x="482" y="1257"/>
                  </a:cubicBezTo>
                  <a:cubicBezTo>
                    <a:pt x="493" y="1255"/>
                    <a:pt x="509" y="1289"/>
                    <a:pt x="509" y="1278"/>
                  </a:cubicBezTo>
                  <a:cubicBezTo>
                    <a:pt x="509" y="1245"/>
                    <a:pt x="502" y="1280"/>
                    <a:pt x="492" y="1257"/>
                  </a:cubicBezTo>
                  <a:cubicBezTo>
                    <a:pt x="482" y="1231"/>
                    <a:pt x="518" y="1223"/>
                    <a:pt x="475" y="1202"/>
                  </a:cubicBezTo>
                  <a:cubicBezTo>
                    <a:pt x="469" y="1199"/>
                    <a:pt x="462" y="1209"/>
                    <a:pt x="459" y="1216"/>
                  </a:cubicBezTo>
                  <a:cubicBezTo>
                    <a:pt x="458" y="1220"/>
                    <a:pt x="472" y="1219"/>
                    <a:pt x="470" y="1223"/>
                  </a:cubicBezTo>
                  <a:cubicBezTo>
                    <a:pt x="443" y="1223"/>
                    <a:pt x="443" y="1223"/>
                    <a:pt x="443" y="1223"/>
                  </a:cubicBezTo>
                  <a:cubicBezTo>
                    <a:pt x="435" y="1217"/>
                    <a:pt x="435" y="1199"/>
                    <a:pt x="432" y="1196"/>
                  </a:cubicBezTo>
                  <a:cubicBezTo>
                    <a:pt x="428" y="1191"/>
                    <a:pt x="420" y="1193"/>
                    <a:pt x="415" y="1196"/>
                  </a:cubicBezTo>
                  <a:cubicBezTo>
                    <a:pt x="413" y="1197"/>
                    <a:pt x="413" y="1202"/>
                    <a:pt x="414" y="1206"/>
                  </a:cubicBezTo>
                  <a:cubicBezTo>
                    <a:pt x="409" y="1200"/>
                    <a:pt x="390" y="1212"/>
                    <a:pt x="393" y="1210"/>
                  </a:cubicBezTo>
                  <a:cubicBezTo>
                    <a:pt x="401" y="1205"/>
                    <a:pt x="396" y="1185"/>
                    <a:pt x="388" y="1175"/>
                  </a:cubicBezTo>
                  <a:cubicBezTo>
                    <a:pt x="385" y="1171"/>
                    <a:pt x="385" y="1185"/>
                    <a:pt x="382" y="1189"/>
                  </a:cubicBezTo>
                  <a:cubicBezTo>
                    <a:pt x="382" y="1189"/>
                    <a:pt x="366" y="1217"/>
                    <a:pt x="366" y="1217"/>
                  </a:cubicBezTo>
                  <a:cubicBezTo>
                    <a:pt x="361" y="1222"/>
                    <a:pt x="379" y="1229"/>
                    <a:pt x="372" y="1231"/>
                  </a:cubicBezTo>
                  <a:cubicBezTo>
                    <a:pt x="366" y="1233"/>
                    <a:pt x="367" y="1245"/>
                    <a:pt x="361" y="1245"/>
                  </a:cubicBezTo>
                  <a:cubicBezTo>
                    <a:pt x="348" y="1245"/>
                    <a:pt x="354" y="1207"/>
                    <a:pt x="344" y="1196"/>
                  </a:cubicBezTo>
                  <a:cubicBezTo>
                    <a:pt x="327" y="1178"/>
                    <a:pt x="290" y="1156"/>
                    <a:pt x="278" y="1134"/>
                  </a:cubicBezTo>
                  <a:cubicBezTo>
                    <a:pt x="268" y="1115"/>
                    <a:pt x="295" y="1123"/>
                    <a:pt x="266" y="1107"/>
                  </a:cubicBezTo>
                  <a:cubicBezTo>
                    <a:pt x="258" y="1102"/>
                    <a:pt x="243" y="1110"/>
                    <a:pt x="235" y="1107"/>
                  </a:cubicBezTo>
                  <a:cubicBezTo>
                    <a:pt x="198" y="1093"/>
                    <a:pt x="197" y="1022"/>
                    <a:pt x="202" y="1009"/>
                  </a:cubicBezTo>
                  <a:cubicBezTo>
                    <a:pt x="204" y="1004"/>
                    <a:pt x="185" y="1015"/>
                    <a:pt x="185" y="1009"/>
                  </a:cubicBezTo>
                  <a:cubicBezTo>
                    <a:pt x="185" y="996"/>
                    <a:pt x="167" y="1007"/>
                    <a:pt x="164" y="1003"/>
                  </a:cubicBezTo>
                  <a:cubicBezTo>
                    <a:pt x="159" y="996"/>
                    <a:pt x="186" y="980"/>
                    <a:pt x="180" y="968"/>
                  </a:cubicBezTo>
                  <a:cubicBezTo>
                    <a:pt x="173" y="953"/>
                    <a:pt x="146" y="950"/>
                    <a:pt x="128" y="943"/>
                  </a:cubicBezTo>
                  <a:cubicBezTo>
                    <a:pt x="134" y="940"/>
                    <a:pt x="140" y="936"/>
                    <a:pt x="146" y="936"/>
                  </a:cubicBezTo>
                  <a:cubicBezTo>
                    <a:pt x="159" y="936"/>
                    <a:pt x="196" y="953"/>
                    <a:pt x="207" y="947"/>
                  </a:cubicBezTo>
                  <a:cubicBezTo>
                    <a:pt x="212" y="944"/>
                    <a:pt x="209" y="936"/>
                    <a:pt x="211" y="931"/>
                  </a:cubicBezTo>
                  <a:cubicBezTo>
                    <a:pt x="211" y="931"/>
                    <a:pt x="218" y="898"/>
                    <a:pt x="218" y="898"/>
                  </a:cubicBezTo>
                  <a:cubicBezTo>
                    <a:pt x="217" y="895"/>
                    <a:pt x="209" y="892"/>
                    <a:pt x="212" y="891"/>
                  </a:cubicBezTo>
                  <a:cubicBezTo>
                    <a:pt x="225" y="887"/>
                    <a:pt x="253" y="914"/>
                    <a:pt x="255" y="884"/>
                  </a:cubicBezTo>
                  <a:cubicBezTo>
                    <a:pt x="257" y="864"/>
                    <a:pt x="218" y="834"/>
                    <a:pt x="223" y="814"/>
                  </a:cubicBezTo>
                  <a:cubicBezTo>
                    <a:pt x="227" y="797"/>
                    <a:pt x="332" y="768"/>
                    <a:pt x="335" y="765"/>
                  </a:cubicBezTo>
                  <a:cubicBezTo>
                    <a:pt x="359" y="740"/>
                    <a:pt x="357" y="671"/>
                    <a:pt x="372" y="639"/>
                  </a:cubicBezTo>
                  <a:cubicBezTo>
                    <a:pt x="394" y="589"/>
                    <a:pt x="433" y="622"/>
                    <a:pt x="456" y="548"/>
                  </a:cubicBezTo>
                  <a:cubicBezTo>
                    <a:pt x="466" y="513"/>
                    <a:pt x="428" y="490"/>
                    <a:pt x="433" y="450"/>
                  </a:cubicBezTo>
                  <a:cubicBezTo>
                    <a:pt x="445" y="456"/>
                    <a:pt x="684" y="414"/>
                    <a:pt x="687" y="411"/>
                  </a:cubicBezTo>
                  <a:cubicBezTo>
                    <a:pt x="721" y="386"/>
                    <a:pt x="721" y="318"/>
                    <a:pt x="775" y="311"/>
                  </a:cubicBezTo>
                  <a:cubicBezTo>
                    <a:pt x="783" y="310"/>
                    <a:pt x="788" y="325"/>
                    <a:pt x="796" y="325"/>
                  </a:cubicBezTo>
                  <a:cubicBezTo>
                    <a:pt x="797" y="325"/>
                    <a:pt x="833" y="310"/>
                    <a:pt x="833" y="310"/>
                  </a:cubicBezTo>
                  <a:cubicBezTo>
                    <a:pt x="865" y="307"/>
                    <a:pt x="906" y="345"/>
                    <a:pt x="939" y="328"/>
                  </a:cubicBezTo>
                  <a:cubicBezTo>
                    <a:pt x="949" y="322"/>
                    <a:pt x="948" y="303"/>
                    <a:pt x="959" y="299"/>
                  </a:cubicBezTo>
                  <a:cubicBezTo>
                    <a:pt x="959" y="299"/>
                    <a:pt x="981" y="312"/>
                    <a:pt x="981" y="312"/>
                  </a:cubicBezTo>
                  <a:cubicBezTo>
                    <a:pt x="1021" y="293"/>
                    <a:pt x="955" y="230"/>
                    <a:pt x="1046" y="226"/>
                  </a:cubicBezTo>
                  <a:cubicBezTo>
                    <a:pt x="1052" y="225"/>
                    <a:pt x="1052" y="225"/>
                    <a:pt x="1052" y="225"/>
                  </a:cubicBezTo>
                  <a:cubicBezTo>
                    <a:pt x="1050" y="228"/>
                    <a:pt x="1049" y="231"/>
                    <a:pt x="1047" y="233"/>
                  </a:cubicBezTo>
                  <a:cubicBezTo>
                    <a:pt x="1043" y="239"/>
                    <a:pt x="1060" y="228"/>
                    <a:pt x="1066" y="229"/>
                  </a:cubicBezTo>
                  <a:cubicBezTo>
                    <a:pt x="1157" y="242"/>
                    <a:pt x="1122" y="202"/>
                    <a:pt x="1176" y="200"/>
                  </a:cubicBezTo>
                  <a:cubicBezTo>
                    <a:pt x="1208" y="199"/>
                    <a:pt x="1380" y="181"/>
                    <a:pt x="1401" y="162"/>
                  </a:cubicBezTo>
                  <a:cubicBezTo>
                    <a:pt x="1405" y="134"/>
                    <a:pt x="1405" y="134"/>
                    <a:pt x="1405" y="134"/>
                  </a:cubicBezTo>
                  <a:cubicBezTo>
                    <a:pt x="1413" y="125"/>
                    <a:pt x="1433" y="140"/>
                    <a:pt x="1437" y="139"/>
                  </a:cubicBezTo>
                  <a:cubicBezTo>
                    <a:pt x="1447" y="137"/>
                    <a:pt x="1447" y="119"/>
                    <a:pt x="1457" y="117"/>
                  </a:cubicBezTo>
                  <a:cubicBezTo>
                    <a:pt x="1471" y="114"/>
                    <a:pt x="1482" y="137"/>
                    <a:pt x="1495" y="136"/>
                  </a:cubicBezTo>
                  <a:cubicBezTo>
                    <a:pt x="1509" y="135"/>
                    <a:pt x="1533" y="109"/>
                    <a:pt x="1546" y="112"/>
                  </a:cubicBezTo>
                  <a:cubicBezTo>
                    <a:pt x="1559" y="115"/>
                    <a:pt x="1610" y="194"/>
                    <a:pt x="1635" y="198"/>
                  </a:cubicBezTo>
                  <a:cubicBezTo>
                    <a:pt x="1643" y="199"/>
                    <a:pt x="1656" y="169"/>
                    <a:pt x="1665" y="168"/>
                  </a:cubicBezTo>
                  <a:cubicBezTo>
                    <a:pt x="1682" y="166"/>
                    <a:pt x="1754" y="199"/>
                    <a:pt x="1768" y="211"/>
                  </a:cubicBezTo>
                  <a:cubicBezTo>
                    <a:pt x="1774" y="231"/>
                    <a:pt x="1774" y="231"/>
                    <a:pt x="1774" y="231"/>
                  </a:cubicBezTo>
                  <a:cubicBezTo>
                    <a:pt x="1787" y="236"/>
                    <a:pt x="1825" y="220"/>
                    <a:pt x="1838" y="216"/>
                  </a:cubicBezTo>
                  <a:cubicBezTo>
                    <a:pt x="1876" y="204"/>
                    <a:pt x="2038" y="183"/>
                    <a:pt x="2055" y="169"/>
                  </a:cubicBezTo>
                  <a:cubicBezTo>
                    <a:pt x="2114" y="124"/>
                    <a:pt x="1959" y="1"/>
                    <a:pt x="2068" y="0"/>
                  </a:cubicBezTo>
                  <a:cubicBezTo>
                    <a:pt x="2093" y="0"/>
                    <a:pt x="2178" y="25"/>
                    <a:pt x="2193" y="46"/>
                  </a:cubicBezTo>
                  <a:cubicBezTo>
                    <a:pt x="2202" y="59"/>
                    <a:pt x="2221" y="151"/>
                    <a:pt x="2208" y="164"/>
                  </a:cubicBezTo>
                  <a:cubicBezTo>
                    <a:pt x="2183" y="190"/>
                    <a:pt x="2131" y="192"/>
                    <a:pt x="2118" y="234"/>
                  </a:cubicBezTo>
                  <a:cubicBezTo>
                    <a:pt x="2110" y="263"/>
                    <a:pt x="2140" y="303"/>
                    <a:pt x="2131" y="331"/>
                  </a:cubicBezTo>
                  <a:cubicBezTo>
                    <a:pt x="2128" y="342"/>
                    <a:pt x="2060" y="424"/>
                    <a:pt x="2048" y="429"/>
                  </a:cubicBezTo>
                  <a:cubicBezTo>
                    <a:pt x="2045" y="431"/>
                    <a:pt x="2045" y="431"/>
                    <a:pt x="2045" y="431"/>
                  </a:cubicBezTo>
                  <a:cubicBezTo>
                    <a:pt x="2044" y="413"/>
                    <a:pt x="2046" y="395"/>
                    <a:pt x="2045" y="387"/>
                  </a:cubicBezTo>
                  <a:cubicBezTo>
                    <a:pt x="2045" y="382"/>
                    <a:pt x="2035" y="388"/>
                    <a:pt x="2029" y="388"/>
                  </a:cubicBezTo>
                  <a:cubicBezTo>
                    <a:pt x="2003" y="390"/>
                    <a:pt x="1927" y="390"/>
                    <a:pt x="1885" y="384"/>
                  </a:cubicBezTo>
                  <a:cubicBezTo>
                    <a:pt x="1863" y="381"/>
                    <a:pt x="1839" y="366"/>
                    <a:pt x="1820" y="361"/>
                  </a:cubicBezTo>
                  <a:cubicBezTo>
                    <a:pt x="1805" y="357"/>
                    <a:pt x="1781" y="361"/>
                    <a:pt x="1765" y="360"/>
                  </a:cubicBezTo>
                  <a:cubicBezTo>
                    <a:pt x="1760" y="359"/>
                    <a:pt x="1752" y="363"/>
                    <a:pt x="1751" y="359"/>
                  </a:cubicBezTo>
                  <a:cubicBezTo>
                    <a:pt x="1747" y="346"/>
                    <a:pt x="1781" y="341"/>
                    <a:pt x="1749" y="331"/>
                  </a:cubicBezTo>
                  <a:cubicBezTo>
                    <a:pt x="1739" y="327"/>
                    <a:pt x="1726" y="333"/>
                    <a:pt x="1718" y="340"/>
                  </a:cubicBezTo>
                  <a:cubicBezTo>
                    <a:pt x="1701" y="352"/>
                    <a:pt x="1673" y="393"/>
                    <a:pt x="1648" y="407"/>
                  </a:cubicBezTo>
                  <a:cubicBezTo>
                    <a:pt x="1597" y="435"/>
                    <a:pt x="1584" y="348"/>
                    <a:pt x="1519" y="379"/>
                  </a:cubicBezTo>
                  <a:cubicBezTo>
                    <a:pt x="1482" y="397"/>
                    <a:pt x="1485" y="461"/>
                    <a:pt x="1428" y="475"/>
                  </a:cubicBezTo>
                  <a:cubicBezTo>
                    <a:pt x="1384" y="485"/>
                    <a:pt x="1331" y="418"/>
                    <a:pt x="1300" y="481"/>
                  </a:cubicBezTo>
                  <a:cubicBezTo>
                    <a:pt x="1282" y="519"/>
                    <a:pt x="1359" y="530"/>
                    <a:pt x="1373" y="554"/>
                  </a:cubicBezTo>
                  <a:cubicBezTo>
                    <a:pt x="1378" y="562"/>
                    <a:pt x="1344" y="560"/>
                    <a:pt x="1342" y="570"/>
                  </a:cubicBezTo>
                  <a:cubicBezTo>
                    <a:pt x="1336" y="598"/>
                    <a:pt x="1367" y="621"/>
                    <a:pt x="1392" y="616"/>
                  </a:cubicBezTo>
                  <a:cubicBezTo>
                    <a:pt x="1402" y="614"/>
                    <a:pt x="1392" y="588"/>
                    <a:pt x="1402" y="588"/>
                  </a:cubicBezTo>
                  <a:cubicBezTo>
                    <a:pt x="1402" y="588"/>
                    <a:pt x="1422" y="620"/>
                    <a:pt x="1425" y="622"/>
                  </a:cubicBezTo>
                  <a:cubicBezTo>
                    <a:pt x="1463" y="642"/>
                    <a:pt x="1467" y="630"/>
                    <a:pt x="1497" y="667"/>
                  </a:cubicBezTo>
                  <a:cubicBezTo>
                    <a:pt x="1499" y="670"/>
                    <a:pt x="1537" y="705"/>
                    <a:pt x="1537" y="706"/>
                  </a:cubicBezTo>
                  <a:cubicBezTo>
                    <a:pt x="1501" y="758"/>
                    <a:pt x="1481" y="667"/>
                    <a:pt x="1459" y="655"/>
                  </a:cubicBezTo>
                  <a:cubicBezTo>
                    <a:pt x="1420" y="632"/>
                    <a:pt x="1356" y="622"/>
                    <a:pt x="1318" y="634"/>
                  </a:cubicBezTo>
                  <a:cubicBezTo>
                    <a:pt x="1247" y="656"/>
                    <a:pt x="1403" y="726"/>
                    <a:pt x="1403" y="727"/>
                  </a:cubicBezTo>
                  <a:cubicBezTo>
                    <a:pt x="1411" y="739"/>
                    <a:pt x="1402" y="752"/>
                    <a:pt x="1405" y="762"/>
                  </a:cubicBezTo>
                  <a:cubicBezTo>
                    <a:pt x="1407" y="767"/>
                    <a:pt x="1416" y="783"/>
                    <a:pt x="1412" y="790"/>
                  </a:cubicBezTo>
                  <a:cubicBezTo>
                    <a:pt x="1376" y="841"/>
                    <a:pt x="1305" y="640"/>
                    <a:pt x="1213" y="666"/>
                  </a:cubicBezTo>
                  <a:cubicBezTo>
                    <a:pt x="1157" y="682"/>
                    <a:pt x="1231" y="757"/>
                    <a:pt x="1249" y="769"/>
                  </a:cubicBezTo>
                  <a:cubicBezTo>
                    <a:pt x="1268" y="782"/>
                    <a:pt x="1320" y="794"/>
                    <a:pt x="1332" y="807"/>
                  </a:cubicBezTo>
                  <a:cubicBezTo>
                    <a:pt x="1338" y="814"/>
                    <a:pt x="1273" y="813"/>
                    <a:pt x="1267" y="810"/>
                  </a:cubicBezTo>
                  <a:cubicBezTo>
                    <a:pt x="1221" y="793"/>
                    <a:pt x="1205" y="802"/>
                    <a:pt x="1189" y="751"/>
                  </a:cubicBezTo>
                  <a:cubicBezTo>
                    <a:pt x="1168" y="679"/>
                    <a:pt x="1212" y="698"/>
                    <a:pt x="1121" y="663"/>
                  </a:cubicBezTo>
                  <a:cubicBezTo>
                    <a:pt x="1099" y="654"/>
                    <a:pt x="1088" y="636"/>
                    <a:pt x="1067" y="630"/>
                  </a:cubicBezTo>
                  <a:cubicBezTo>
                    <a:pt x="1063" y="629"/>
                    <a:pt x="1059" y="630"/>
                    <a:pt x="1056" y="631"/>
                  </a:cubicBezTo>
                  <a:cubicBezTo>
                    <a:pt x="1052" y="631"/>
                    <a:pt x="1049" y="631"/>
                    <a:pt x="1045" y="631"/>
                  </a:cubicBezTo>
                  <a:cubicBezTo>
                    <a:pt x="1060" y="611"/>
                    <a:pt x="1016" y="599"/>
                    <a:pt x="1022" y="583"/>
                  </a:cubicBezTo>
                  <a:cubicBezTo>
                    <a:pt x="1026" y="573"/>
                    <a:pt x="1068" y="579"/>
                    <a:pt x="1075" y="567"/>
                  </a:cubicBezTo>
                  <a:cubicBezTo>
                    <a:pt x="1075" y="567"/>
                    <a:pt x="1057" y="519"/>
                    <a:pt x="1046" y="519"/>
                  </a:cubicBezTo>
                  <a:cubicBezTo>
                    <a:pt x="1019" y="520"/>
                    <a:pt x="1039" y="542"/>
                    <a:pt x="1021" y="555"/>
                  </a:cubicBezTo>
                  <a:cubicBezTo>
                    <a:pt x="1015" y="559"/>
                    <a:pt x="1005" y="551"/>
                    <a:pt x="1000" y="556"/>
                  </a:cubicBezTo>
                  <a:cubicBezTo>
                    <a:pt x="997" y="558"/>
                    <a:pt x="1000" y="563"/>
                    <a:pt x="1000" y="566"/>
                  </a:cubicBezTo>
                  <a:cubicBezTo>
                    <a:pt x="1000" y="570"/>
                    <a:pt x="1003" y="574"/>
                    <a:pt x="1000" y="577"/>
                  </a:cubicBezTo>
                  <a:cubicBezTo>
                    <a:pt x="987" y="591"/>
                    <a:pt x="991" y="574"/>
                    <a:pt x="979" y="571"/>
                  </a:cubicBezTo>
                  <a:cubicBezTo>
                    <a:pt x="961" y="565"/>
                    <a:pt x="980" y="594"/>
                    <a:pt x="969" y="599"/>
                  </a:cubicBezTo>
                  <a:cubicBezTo>
                    <a:pt x="964" y="601"/>
                    <a:pt x="952" y="578"/>
                    <a:pt x="948" y="599"/>
                  </a:cubicBezTo>
                  <a:cubicBezTo>
                    <a:pt x="944" y="618"/>
                    <a:pt x="975" y="630"/>
                    <a:pt x="976" y="640"/>
                  </a:cubicBezTo>
                  <a:cubicBezTo>
                    <a:pt x="977" y="669"/>
                    <a:pt x="945" y="703"/>
                    <a:pt x="941" y="732"/>
                  </a:cubicBezTo>
                  <a:cubicBezTo>
                    <a:pt x="934" y="783"/>
                    <a:pt x="1018" y="840"/>
                    <a:pt x="1043" y="875"/>
                  </a:cubicBezTo>
                  <a:cubicBezTo>
                    <a:pt x="1061" y="899"/>
                    <a:pt x="1056" y="940"/>
                    <a:pt x="1073" y="964"/>
                  </a:cubicBezTo>
                  <a:cubicBezTo>
                    <a:pt x="1107" y="1012"/>
                    <a:pt x="1217" y="1052"/>
                    <a:pt x="1216" y="1126"/>
                  </a:cubicBezTo>
                  <a:cubicBezTo>
                    <a:pt x="1216" y="1133"/>
                    <a:pt x="1129" y="1187"/>
                    <a:pt x="1119" y="1165"/>
                  </a:cubicBezTo>
                  <a:cubicBezTo>
                    <a:pt x="1116" y="1157"/>
                    <a:pt x="1121" y="1145"/>
                    <a:pt x="1129" y="1143"/>
                  </a:cubicBezTo>
                  <a:cubicBezTo>
                    <a:pt x="1133" y="1142"/>
                    <a:pt x="1139" y="1146"/>
                    <a:pt x="1140" y="1150"/>
                  </a:cubicBezTo>
                  <a:cubicBezTo>
                    <a:pt x="1149" y="1180"/>
                    <a:pt x="1142" y="1144"/>
                    <a:pt x="1161" y="1135"/>
                  </a:cubicBezTo>
                  <a:cubicBezTo>
                    <a:pt x="1165" y="1133"/>
                    <a:pt x="1169" y="1144"/>
                    <a:pt x="1173" y="1142"/>
                  </a:cubicBezTo>
                  <a:cubicBezTo>
                    <a:pt x="1199" y="1123"/>
                    <a:pt x="1094" y="1052"/>
                    <a:pt x="1082" y="1055"/>
                  </a:cubicBezTo>
                  <a:cubicBezTo>
                    <a:pt x="1077" y="1056"/>
                    <a:pt x="1080" y="1081"/>
                    <a:pt x="1078" y="1083"/>
                  </a:cubicBezTo>
                  <a:cubicBezTo>
                    <a:pt x="1071" y="1088"/>
                    <a:pt x="1042" y="1086"/>
                    <a:pt x="1040" y="1098"/>
                  </a:cubicBezTo>
                  <a:cubicBezTo>
                    <a:pt x="1040" y="1098"/>
                    <a:pt x="1052" y="1132"/>
                    <a:pt x="1052" y="1132"/>
                  </a:cubicBezTo>
                  <a:cubicBezTo>
                    <a:pt x="1053" y="1137"/>
                    <a:pt x="1048" y="1146"/>
                    <a:pt x="1053" y="1146"/>
                  </a:cubicBezTo>
                  <a:cubicBezTo>
                    <a:pt x="1059" y="1146"/>
                    <a:pt x="1058" y="1134"/>
                    <a:pt x="1063" y="1132"/>
                  </a:cubicBezTo>
                  <a:cubicBezTo>
                    <a:pt x="1064" y="1132"/>
                    <a:pt x="1114" y="1189"/>
                    <a:pt x="1107" y="1217"/>
                  </a:cubicBezTo>
                  <a:cubicBezTo>
                    <a:pt x="1107" y="1218"/>
                    <a:pt x="1024" y="1265"/>
                    <a:pt x="1024" y="1265"/>
                  </a:cubicBezTo>
                  <a:cubicBezTo>
                    <a:pt x="990" y="1262"/>
                    <a:pt x="996" y="1246"/>
                    <a:pt x="969" y="1260"/>
                  </a:cubicBezTo>
                  <a:cubicBezTo>
                    <a:pt x="962" y="1264"/>
                    <a:pt x="941" y="1253"/>
                    <a:pt x="948" y="1275"/>
                  </a:cubicBezTo>
                  <a:cubicBezTo>
                    <a:pt x="957" y="1306"/>
                    <a:pt x="997" y="1270"/>
                    <a:pt x="1008" y="1273"/>
                  </a:cubicBezTo>
                  <a:cubicBezTo>
                    <a:pt x="1018" y="1275"/>
                    <a:pt x="1016" y="1294"/>
                    <a:pt x="1025" y="1300"/>
                  </a:cubicBezTo>
                  <a:cubicBezTo>
                    <a:pt x="1052" y="1318"/>
                    <a:pt x="1089" y="1297"/>
                    <a:pt x="1119" y="1311"/>
                  </a:cubicBezTo>
                  <a:cubicBezTo>
                    <a:pt x="1141" y="1321"/>
                    <a:pt x="1126" y="1345"/>
                    <a:pt x="1137" y="1359"/>
                  </a:cubicBezTo>
                  <a:cubicBezTo>
                    <a:pt x="1146" y="1369"/>
                    <a:pt x="1206" y="1324"/>
                    <a:pt x="1214" y="1349"/>
                  </a:cubicBezTo>
                  <a:cubicBezTo>
                    <a:pt x="1218" y="1362"/>
                    <a:pt x="1203" y="1388"/>
                    <a:pt x="1205" y="1391"/>
                  </a:cubicBezTo>
                  <a:cubicBezTo>
                    <a:pt x="1211" y="1400"/>
                    <a:pt x="1237" y="1385"/>
                    <a:pt x="1238" y="1396"/>
                  </a:cubicBezTo>
                  <a:cubicBezTo>
                    <a:pt x="1238" y="1404"/>
                    <a:pt x="1216" y="1407"/>
                    <a:pt x="1222" y="1411"/>
                  </a:cubicBezTo>
                  <a:cubicBezTo>
                    <a:pt x="1239" y="1421"/>
                    <a:pt x="1295" y="1400"/>
                    <a:pt x="1305" y="1407"/>
                  </a:cubicBezTo>
                  <a:cubicBezTo>
                    <a:pt x="1310" y="1411"/>
                    <a:pt x="1313" y="1414"/>
                    <a:pt x="1314" y="1416"/>
                  </a:cubicBezTo>
                  <a:cubicBezTo>
                    <a:pt x="1317" y="1411"/>
                    <a:pt x="1322" y="1405"/>
                    <a:pt x="1321" y="1400"/>
                  </a:cubicBezTo>
                  <a:cubicBezTo>
                    <a:pt x="1315" y="1377"/>
                    <a:pt x="1294" y="1380"/>
                    <a:pt x="1281" y="1374"/>
                  </a:cubicBezTo>
                  <a:cubicBezTo>
                    <a:pt x="1255" y="1361"/>
                    <a:pt x="1242" y="1317"/>
                    <a:pt x="1217" y="1300"/>
                  </a:cubicBezTo>
                  <a:cubicBezTo>
                    <a:pt x="1205" y="1292"/>
                    <a:pt x="1112" y="1250"/>
                    <a:pt x="1100" y="1256"/>
                  </a:cubicBezTo>
                  <a:cubicBezTo>
                    <a:pt x="1096" y="1258"/>
                    <a:pt x="1109" y="1265"/>
                    <a:pt x="1106" y="1269"/>
                  </a:cubicBezTo>
                  <a:cubicBezTo>
                    <a:pt x="1105" y="1272"/>
                    <a:pt x="1055" y="1287"/>
                    <a:pt x="1052" y="1285"/>
                  </a:cubicBezTo>
                  <a:cubicBezTo>
                    <a:pt x="1048" y="1283"/>
                    <a:pt x="1057" y="1278"/>
                    <a:pt x="1060" y="1275"/>
                  </a:cubicBezTo>
                  <a:cubicBezTo>
                    <a:pt x="1091" y="1232"/>
                    <a:pt x="1154" y="1208"/>
                    <a:pt x="1202" y="1189"/>
                  </a:cubicBezTo>
                  <a:cubicBezTo>
                    <a:pt x="1237" y="1215"/>
                    <a:pt x="1284" y="1304"/>
                    <a:pt x="1327" y="1302"/>
                  </a:cubicBezTo>
                  <a:cubicBezTo>
                    <a:pt x="1333" y="1302"/>
                    <a:pt x="1338" y="1293"/>
                    <a:pt x="1343" y="1294"/>
                  </a:cubicBezTo>
                  <a:cubicBezTo>
                    <a:pt x="1360" y="1297"/>
                    <a:pt x="1373" y="1328"/>
                    <a:pt x="1389" y="1334"/>
                  </a:cubicBezTo>
                  <a:cubicBezTo>
                    <a:pt x="1414" y="1343"/>
                    <a:pt x="1451" y="1325"/>
                    <a:pt x="1477" y="1330"/>
                  </a:cubicBezTo>
                  <a:cubicBezTo>
                    <a:pt x="1504" y="1335"/>
                    <a:pt x="1474" y="1343"/>
                    <a:pt x="1478" y="1357"/>
                  </a:cubicBezTo>
                  <a:cubicBezTo>
                    <a:pt x="1483" y="1371"/>
                    <a:pt x="1516" y="1377"/>
                    <a:pt x="1519" y="1390"/>
                  </a:cubicBezTo>
                  <a:cubicBezTo>
                    <a:pt x="1519" y="1390"/>
                    <a:pt x="1504" y="1419"/>
                    <a:pt x="1504" y="1419"/>
                  </a:cubicBezTo>
                  <a:cubicBezTo>
                    <a:pt x="1503" y="1435"/>
                    <a:pt x="1520" y="1502"/>
                    <a:pt x="1531" y="1515"/>
                  </a:cubicBezTo>
                  <a:cubicBezTo>
                    <a:pt x="1556" y="1544"/>
                    <a:pt x="1608" y="1531"/>
                    <a:pt x="1628" y="1539"/>
                  </a:cubicBezTo>
                  <a:cubicBezTo>
                    <a:pt x="1648" y="1547"/>
                    <a:pt x="1652" y="1619"/>
                    <a:pt x="1625" y="1621"/>
                  </a:cubicBezTo>
                  <a:cubicBezTo>
                    <a:pt x="1616" y="1621"/>
                    <a:pt x="1594" y="1598"/>
                    <a:pt x="1586" y="1602"/>
                  </a:cubicBezTo>
                  <a:cubicBezTo>
                    <a:pt x="1581" y="1604"/>
                    <a:pt x="1586" y="1615"/>
                    <a:pt x="1581" y="1616"/>
                  </a:cubicBezTo>
                  <a:cubicBezTo>
                    <a:pt x="1564" y="1621"/>
                    <a:pt x="1552" y="1576"/>
                    <a:pt x="1545" y="1569"/>
                  </a:cubicBezTo>
                  <a:cubicBezTo>
                    <a:pt x="1511" y="1550"/>
                    <a:pt x="1511" y="1550"/>
                    <a:pt x="1511" y="1550"/>
                  </a:cubicBezTo>
                  <a:cubicBezTo>
                    <a:pt x="1509" y="1547"/>
                    <a:pt x="1528" y="1515"/>
                    <a:pt x="1503" y="1509"/>
                  </a:cubicBezTo>
                  <a:cubicBezTo>
                    <a:pt x="1497" y="1508"/>
                    <a:pt x="1492" y="1519"/>
                    <a:pt x="1487" y="1517"/>
                  </a:cubicBezTo>
                  <a:cubicBezTo>
                    <a:pt x="1478" y="1514"/>
                    <a:pt x="1503" y="1504"/>
                    <a:pt x="1502" y="1495"/>
                  </a:cubicBezTo>
                  <a:cubicBezTo>
                    <a:pt x="1502" y="1489"/>
                    <a:pt x="1453" y="1444"/>
                    <a:pt x="1444" y="1442"/>
                  </a:cubicBezTo>
                  <a:cubicBezTo>
                    <a:pt x="1429" y="1439"/>
                    <a:pt x="1398" y="1446"/>
                    <a:pt x="1369" y="1447"/>
                  </a:cubicBezTo>
                  <a:cubicBezTo>
                    <a:pt x="1379" y="1479"/>
                    <a:pt x="1379" y="1479"/>
                    <a:pt x="1379" y="1479"/>
                  </a:cubicBezTo>
                  <a:cubicBezTo>
                    <a:pt x="1395" y="1479"/>
                    <a:pt x="1412" y="1479"/>
                    <a:pt x="1424" y="1485"/>
                  </a:cubicBezTo>
                  <a:cubicBezTo>
                    <a:pt x="1459" y="1502"/>
                    <a:pt x="1473" y="1514"/>
                    <a:pt x="1477" y="1524"/>
                  </a:cubicBezTo>
                  <a:cubicBezTo>
                    <a:pt x="1477" y="1524"/>
                    <a:pt x="1477" y="1524"/>
                    <a:pt x="1477" y="1524"/>
                  </a:cubicBezTo>
                  <a:cubicBezTo>
                    <a:pt x="1477" y="1524"/>
                    <a:pt x="1477" y="1524"/>
                    <a:pt x="1477" y="1524"/>
                  </a:cubicBezTo>
                  <a:cubicBezTo>
                    <a:pt x="1483" y="1544"/>
                    <a:pt x="1447" y="1553"/>
                    <a:pt x="1445" y="1568"/>
                  </a:cubicBezTo>
                  <a:cubicBezTo>
                    <a:pt x="1442" y="1586"/>
                    <a:pt x="1482" y="1688"/>
                    <a:pt x="1484" y="1691"/>
                  </a:cubicBezTo>
                  <a:cubicBezTo>
                    <a:pt x="1492" y="1699"/>
                    <a:pt x="1479" y="1750"/>
                    <a:pt x="1471" y="1754"/>
                  </a:cubicBezTo>
                  <a:cubicBezTo>
                    <a:pt x="1447" y="1765"/>
                    <a:pt x="1432" y="1693"/>
                    <a:pt x="1384" y="1696"/>
                  </a:cubicBezTo>
                  <a:cubicBezTo>
                    <a:pt x="1378" y="1696"/>
                    <a:pt x="1356" y="1646"/>
                    <a:pt x="1348" y="1642"/>
                  </a:cubicBezTo>
                  <a:cubicBezTo>
                    <a:pt x="1342" y="1638"/>
                    <a:pt x="1335" y="1636"/>
                    <a:pt x="1329" y="1634"/>
                  </a:cubicBezTo>
                  <a:lnTo>
                    <a:pt x="1302" y="1654"/>
                  </a:lnTo>
                  <a:close/>
                  <a:moveTo>
                    <a:pt x="1323" y="1441"/>
                  </a:moveTo>
                  <a:cubicBezTo>
                    <a:pt x="1333" y="1448"/>
                    <a:pt x="1334" y="1471"/>
                    <a:pt x="1346" y="1475"/>
                  </a:cubicBezTo>
                  <a:cubicBezTo>
                    <a:pt x="1350" y="1476"/>
                    <a:pt x="1355" y="1477"/>
                    <a:pt x="1359" y="1478"/>
                  </a:cubicBezTo>
                  <a:cubicBezTo>
                    <a:pt x="1369" y="1447"/>
                    <a:pt x="1369" y="1447"/>
                    <a:pt x="1369" y="1447"/>
                  </a:cubicBezTo>
                  <a:cubicBezTo>
                    <a:pt x="1343" y="1448"/>
                    <a:pt x="1320" y="1446"/>
                    <a:pt x="1311" y="1428"/>
                  </a:cubicBezTo>
                  <a:cubicBezTo>
                    <a:pt x="1310" y="1426"/>
                    <a:pt x="1310" y="1423"/>
                    <a:pt x="1311" y="1421"/>
                  </a:cubicBezTo>
                  <a:cubicBezTo>
                    <a:pt x="1307" y="1422"/>
                    <a:pt x="1300" y="1423"/>
                    <a:pt x="1300" y="1428"/>
                  </a:cubicBezTo>
                  <a:cubicBezTo>
                    <a:pt x="1300" y="1437"/>
                    <a:pt x="1315" y="1437"/>
                    <a:pt x="1323" y="1441"/>
                  </a:cubicBezTo>
                  <a:close/>
                  <a:moveTo>
                    <a:pt x="1946" y="558"/>
                  </a:moveTo>
                  <a:cubicBezTo>
                    <a:pt x="1945" y="544"/>
                    <a:pt x="1939" y="543"/>
                    <a:pt x="1928" y="535"/>
                  </a:cubicBezTo>
                  <a:cubicBezTo>
                    <a:pt x="1917" y="534"/>
                    <a:pt x="1906" y="529"/>
                    <a:pt x="1895" y="530"/>
                  </a:cubicBezTo>
                  <a:cubicBezTo>
                    <a:pt x="1810" y="546"/>
                    <a:pt x="1949" y="611"/>
                    <a:pt x="1946" y="558"/>
                  </a:cubicBezTo>
                  <a:close/>
                  <a:moveTo>
                    <a:pt x="1808" y="837"/>
                  </a:moveTo>
                  <a:cubicBezTo>
                    <a:pt x="1816" y="838"/>
                    <a:pt x="1796" y="824"/>
                    <a:pt x="1796" y="816"/>
                  </a:cubicBezTo>
                  <a:cubicBezTo>
                    <a:pt x="1796" y="813"/>
                    <a:pt x="1809" y="778"/>
                    <a:pt x="1821" y="787"/>
                  </a:cubicBezTo>
                  <a:cubicBezTo>
                    <a:pt x="1825" y="790"/>
                    <a:pt x="1828" y="795"/>
                    <a:pt x="1828" y="800"/>
                  </a:cubicBezTo>
                  <a:cubicBezTo>
                    <a:pt x="1827" y="807"/>
                    <a:pt x="1809" y="809"/>
                    <a:pt x="1812" y="815"/>
                  </a:cubicBezTo>
                  <a:cubicBezTo>
                    <a:pt x="1816" y="823"/>
                    <a:pt x="1851" y="841"/>
                    <a:pt x="1852" y="841"/>
                  </a:cubicBezTo>
                  <a:cubicBezTo>
                    <a:pt x="1867" y="835"/>
                    <a:pt x="1842" y="806"/>
                    <a:pt x="1844" y="799"/>
                  </a:cubicBezTo>
                  <a:cubicBezTo>
                    <a:pt x="1847" y="788"/>
                    <a:pt x="1880" y="770"/>
                    <a:pt x="1878" y="748"/>
                  </a:cubicBezTo>
                  <a:cubicBezTo>
                    <a:pt x="1847" y="713"/>
                    <a:pt x="1846" y="780"/>
                    <a:pt x="1826" y="773"/>
                  </a:cubicBezTo>
                  <a:cubicBezTo>
                    <a:pt x="1817" y="769"/>
                    <a:pt x="1762" y="736"/>
                    <a:pt x="1744" y="764"/>
                  </a:cubicBezTo>
                  <a:cubicBezTo>
                    <a:pt x="1738" y="775"/>
                    <a:pt x="1765" y="809"/>
                    <a:pt x="1754" y="826"/>
                  </a:cubicBezTo>
                  <a:cubicBezTo>
                    <a:pt x="1747" y="837"/>
                    <a:pt x="1790" y="804"/>
                    <a:pt x="1791" y="817"/>
                  </a:cubicBezTo>
                  <a:cubicBezTo>
                    <a:pt x="1792" y="839"/>
                    <a:pt x="1776" y="830"/>
                    <a:pt x="1808" y="837"/>
                  </a:cubicBezTo>
                  <a:close/>
                  <a:moveTo>
                    <a:pt x="99" y="1023"/>
                  </a:moveTo>
                  <a:cubicBezTo>
                    <a:pt x="97" y="1021"/>
                    <a:pt x="72" y="933"/>
                    <a:pt x="72" y="933"/>
                  </a:cubicBezTo>
                  <a:cubicBezTo>
                    <a:pt x="90" y="904"/>
                    <a:pt x="128" y="909"/>
                    <a:pt x="72" y="884"/>
                  </a:cubicBezTo>
                  <a:cubicBezTo>
                    <a:pt x="62" y="886"/>
                    <a:pt x="3" y="898"/>
                    <a:pt x="2" y="912"/>
                  </a:cubicBezTo>
                  <a:cubicBezTo>
                    <a:pt x="0" y="926"/>
                    <a:pt x="109" y="1070"/>
                    <a:pt x="148" y="1072"/>
                  </a:cubicBezTo>
                  <a:cubicBezTo>
                    <a:pt x="199" y="1075"/>
                    <a:pt x="100" y="1026"/>
                    <a:pt x="99" y="1023"/>
                  </a:cubicBezTo>
                  <a:close/>
                  <a:moveTo>
                    <a:pt x="2212" y="1003"/>
                  </a:moveTo>
                  <a:cubicBezTo>
                    <a:pt x="2163" y="949"/>
                    <a:pt x="2141" y="1015"/>
                    <a:pt x="2099" y="1032"/>
                  </a:cubicBezTo>
                  <a:cubicBezTo>
                    <a:pt x="2081" y="1040"/>
                    <a:pt x="2024" y="1024"/>
                    <a:pt x="2031" y="1065"/>
                  </a:cubicBezTo>
                  <a:cubicBezTo>
                    <a:pt x="2031" y="1065"/>
                    <a:pt x="2055" y="1096"/>
                    <a:pt x="2055" y="1096"/>
                  </a:cubicBezTo>
                  <a:cubicBezTo>
                    <a:pt x="2112" y="1168"/>
                    <a:pt x="2130" y="1034"/>
                    <a:pt x="2173" y="1069"/>
                  </a:cubicBezTo>
                  <a:cubicBezTo>
                    <a:pt x="2187" y="1080"/>
                    <a:pt x="2107" y="1103"/>
                    <a:pt x="2130" y="1128"/>
                  </a:cubicBezTo>
                  <a:cubicBezTo>
                    <a:pt x="2146" y="1144"/>
                    <a:pt x="2233" y="1163"/>
                    <a:pt x="2252" y="1148"/>
                  </a:cubicBezTo>
                  <a:cubicBezTo>
                    <a:pt x="2277" y="1130"/>
                    <a:pt x="2207" y="1088"/>
                    <a:pt x="2246" y="1091"/>
                  </a:cubicBezTo>
                  <a:cubicBezTo>
                    <a:pt x="2259" y="1092"/>
                    <a:pt x="2253" y="1117"/>
                    <a:pt x="2254" y="1118"/>
                  </a:cubicBezTo>
                  <a:cubicBezTo>
                    <a:pt x="2258" y="1129"/>
                    <a:pt x="2286" y="1135"/>
                    <a:pt x="2287" y="1122"/>
                  </a:cubicBezTo>
                  <a:cubicBezTo>
                    <a:pt x="2290" y="1064"/>
                    <a:pt x="2192" y="1066"/>
                    <a:pt x="2212" y="1003"/>
                  </a:cubicBezTo>
                  <a:close/>
                  <a:moveTo>
                    <a:pt x="1590" y="1191"/>
                  </a:moveTo>
                  <a:cubicBezTo>
                    <a:pt x="1589" y="1197"/>
                    <a:pt x="1574" y="1229"/>
                    <a:pt x="1576" y="1234"/>
                  </a:cubicBezTo>
                  <a:cubicBezTo>
                    <a:pt x="1580" y="1242"/>
                    <a:pt x="1654" y="1300"/>
                    <a:pt x="1660" y="1264"/>
                  </a:cubicBezTo>
                  <a:cubicBezTo>
                    <a:pt x="1661" y="1259"/>
                    <a:pt x="1623" y="1243"/>
                    <a:pt x="1620" y="1238"/>
                  </a:cubicBezTo>
                  <a:cubicBezTo>
                    <a:pt x="1608" y="1217"/>
                    <a:pt x="1633" y="1223"/>
                    <a:pt x="1590" y="1191"/>
                  </a:cubicBezTo>
                  <a:close/>
                  <a:moveTo>
                    <a:pt x="331" y="1396"/>
                  </a:moveTo>
                  <a:cubicBezTo>
                    <a:pt x="370" y="1383"/>
                    <a:pt x="359" y="1325"/>
                    <a:pt x="351" y="1294"/>
                  </a:cubicBezTo>
                  <a:cubicBezTo>
                    <a:pt x="335" y="1274"/>
                    <a:pt x="299" y="1369"/>
                    <a:pt x="305" y="1389"/>
                  </a:cubicBezTo>
                  <a:cubicBezTo>
                    <a:pt x="311" y="1407"/>
                    <a:pt x="320" y="1399"/>
                    <a:pt x="331" y="1396"/>
                  </a:cubicBezTo>
                  <a:close/>
                  <a:moveTo>
                    <a:pt x="2065" y="1460"/>
                  </a:moveTo>
                  <a:cubicBezTo>
                    <a:pt x="2058" y="1475"/>
                    <a:pt x="2107" y="1506"/>
                    <a:pt x="2118" y="1505"/>
                  </a:cubicBezTo>
                  <a:cubicBezTo>
                    <a:pt x="2141" y="1503"/>
                    <a:pt x="2141" y="1461"/>
                    <a:pt x="2142" y="1454"/>
                  </a:cubicBezTo>
                  <a:cubicBezTo>
                    <a:pt x="2144" y="1446"/>
                    <a:pt x="2160" y="1447"/>
                    <a:pt x="2163" y="1439"/>
                  </a:cubicBezTo>
                  <a:cubicBezTo>
                    <a:pt x="2169" y="1423"/>
                    <a:pt x="2156" y="1363"/>
                    <a:pt x="2156" y="1342"/>
                  </a:cubicBezTo>
                  <a:cubicBezTo>
                    <a:pt x="2133" y="1325"/>
                    <a:pt x="2020" y="1302"/>
                    <a:pt x="2046" y="1350"/>
                  </a:cubicBezTo>
                  <a:cubicBezTo>
                    <a:pt x="2056" y="1369"/>
                    <a:pt x="2115" y="1391"/>
                    <a:pt x="2107" y="1422"/>
                  </a:cubicBezTo>
                  <a:cubicBezTo>
                    <a:pt x="2102" y="1437"/>
                    <a:pt x="2072" y="1446"/>
                    <a:pt x="2065" y="1460"/>
                  </a:cubicBezTo>
                  <a:close/>
                  <a:moveTo>
                    <a:pt x="387" y="1613"/>
                  </a:moveTo>
                  <a:cubicBezTo>
                    <a:pt x="392" y="1592"/>
                    <a:pt x="392" y="1592"/>
                    <a:pt x="392" y="1592"/>
                  </a:cubicBezTo>
                  <a:cubicBezTo>
                    <a:pt x="389" y="1583"/>
                    <a:pt x="356" y="1533"/>
                    <a:pt x="347" y="1530"/>
                  </a:cubicBezTo>
                  <a:cubicBezTo>
                    <a:pt x="341" y="1528"/>
                    <a:pt x="336" y="1539"/>
                    <a:pt x="331" y="1537"/>
                  </a:cubicBezTo>
                  <a:cubicBezTo>
                    <a:pt x="316" y="1533"/>
                    <a:pt x="331" y="1509"/>
                    <a:pt x="330" y="1502"/>
                  </a:cubicBezTo>
                  <a:cubicBezTo>
                    <a:pt x="327" y="1485"/>
                    <a:pt x="314" y="1464"/>
                    <a:pt x="308" y="1447"/>
                  </a:cubicBezTo>
                  <a:cubicBezTo>
                    <a:pt x="295" y="1546"/>
                    <a:pt x="247" y="1466"/>
                    <a:pt x="236" y="1538"/>
                  </a:cubicBezTo>
                  <a:cubicBezTo>
                    <a:pt x="235" y="1548"/>
                    <a:pt x="245" y="1593"/>
                    <a:pt x="264" y="1572"/>
                  </a:cubicBezTo>
                  <a:cubicBezTo>
                    <a:pt x="268" y="1544"/>
                    <a:pt x="268" y="1544"/>
                    <a:pt x="268" y="1544"/>
                  </a:cubicBezTo>
                  <a:cubicBezTo>
                    <a:pt x="283" y="1520"/>
                    <a:pt x="266" y="1587"/>
                    <a:pt x="292" y="1600"/>
                  </a:cubicBezTo>
                  <a:cubicBezTo>
                    <a:pt x="292" y="1600"/>
                    <a:pt x="331" y="1593"/>
                    <a:pt x="331" y="1593"/>
                  </a:cubicBezTo>
                  <a:cubicBezTo>
                    <a:pt x="348" y="1596"/>
                    <a:pt x="364" y="1627"/>
                    <a:pt x="387" y="1613"/>
                  </a:cubicBezTo>
                  <a:close/>
                  <a:moveTo>
                    <a:pt x="1260" y="1659"/>
                  </a:moveTo>
                  <a:cubicBezTo>
                    <a:pt x="1283" y="1667"/>
                    <a:pt x="1314" y="1636"/>
                    <a:pt x="1286" y="1617"/>
                  </a:cubicBezTo>
                  <a:cubicBezTo>
                    <a:pt x="1279" y="1617"/>
                    <a:pt x="1257" y="1659"/>
                    <a:pt x="1260" y="1659"/>
                  </a:cubicBezTo>
                  <a:close/>
                  <a:moveTo>
                    <a:pt x="1771" y="1633"/>
                  </a:moveTo>
                  <a:cubicBezTo>
                    <a:pt x="1769" y="1630"/>
                    <a:pt x="1764" y="1633"/>
                    <a:pt x="1760" y="1634"/>
                  </a:cubicBezTo>
                  <a:cubicBezTo>
                    <a:pt x="1756" y="1634"/>
                    <a:pt x="1752" y="1636"/>
                    <a:pt x="1749" y="1634"/>
                  </a:cubicBezTo>
                  <a:cubicBezTo>
                    <a:pt x="1739" y="1629"/>
                    <a:pt x="1726" y="1610"/>
                    <a:pt x="1719" y="1601"/>
                  </a:cubicBezTo>
                  <a:cubicBezTo>
                    <a:pt x="1708" y="1602"/>
                    <a:pt x="1687" y="1598"/>
                    <a:pt x="1686" y="1617"/>
                  </a:cubicBezTo>
                  <a:cubicBezTo>
                    <a:pt x="1686" y="1618"/>
                    <a:pt x="1789" y="1779"/>
                    <a:pt x="1775" y="1669"/>
                  </a:cubicBezTo>
                  <a:cubicBezTo>
                    <a:pt x="1774" y="1657"/>
                    <a:pt x="1778" y="1642"/>
                    <a:pt x="1771" y="1633"/>
                  </a:cubicBezTo>
                  <a:close/>
                  <a:moveTo>
                    <a:pt x="354" y="1676"/>
                  </a:moveTo>
                  <a:cubicBezTo>
                    <a:pt x="298" y="1699"/>
                    <a:pt x="357" y="1770"/>
                    <a:pt x="394" y="1786"/>
                  </a:cubicBezTo>
                  <a:cubicBezTo>
                    <a:pt x="427" y="1801"/>
                    <a:pt x="393" y="1752"/>
                    <a:pt x="427" y="1751"/>
                  </a:cubicBezTo>
                  <a:cubicBezTo>
                    <a:pt x="455" y="1765"/>
                    <a:pt x="455" y="1765"/>
                    <a:pt x="455" y="1765"/>
                  </a:cubicBezTo>
                  <a:cubicBezTo>
                    <a:pt x="460" y="1753"/>
                    <a:pt x="376" y="1712"/>
                    <a:pt x="354" y="1676"/>
                  </a:cubicBezTo>
                  <a:close/>
                  <a:moveTo>
                    <a:pt x="2482" y="1656"/>
                  </a:moveTo>
                  <a:cubicBezTo>
                    <a:pt x="2488" y="1624"/>
                    <a:pt x="2450" y="1658"/>
                    <a:pt x="2480" y="1635"/>
                  </a:cubicBezTo>
                  <a:cubicBezTo>
                    <a:pt x="2480" y="1635"/>
                    <a:pt x="2471" y="1634"/>
                    <a:pt x="2466" y="1633"/>
                  </a:cubicBezTo>
                  <a:cubicBezTo>
                    <a:pt x="2461" y="1632"/>
                    <a:pt x="2456" y="1628"/>
                    <a:pt x="2452" y="1631"/>
                  </a:cubicBezTo>
                  <a:cubicBezTo>
                    <a:pt x="2448" y="1634"/>
                    <a:pt x="2452" y="1643"/>
                    <a:pt x="2447" y="1645"/>
                  </a:cubicBezTo>
                  <a:cubicBezTo>
                    <a:pt x="2430" y="1654"/>
                    <a:pt x="2346" y="1597"/>
                    <a:pt x="2315" y="1663"/>
                  </a:cubicBezTo>
                  <a:cubicBezTo>
                    <a:pt x="2313" y="1667"/>
                    <a:pt x="2319" y="1670"/>
                    <a:pt x="2321" y="1673"/>
                  </a:cubicBezTo>
                  <a:cubicBezTo>
                    <a:pt x="2336" y="1697"/>
                    <a:pt x="2345" y="1665"/>
                    <a:pt x="2365" y="1666"/>
                  </a:cubicBezTo>
                  <a:cubicBezTo>
                    <a:pt x="2378" y="1667"/>
                    <a:pt x="2389" y="1697"/>
                    <a:pt x="2402" y="1698"/>
                  </a:cubicBezTo>
                  <a:cubicBezTo>
                    <a:pt x="2408" y="1698"/>
                    <a:pt x="2481" y="1661"/>
                    <a:pt x="2482" y="1656"/>
                  </a:cubicBezTo>
                  <a:close/>
                  <a:moveTo>
                    <a:pt x="1582" y="1734"/>
                  </a:moveTo>
                  <a:cubicBezTo>
                    <a:pt x="1560" y="1735"/>
                    <a:pt x="1535" y="1778"/>
                    <a:pt x="1557" y="1798"/>
                  </a:cubicBezTo>
                  <a:cubicBezTo>
                    <a:pt x="1563" y="1803"/>
                    <a:pt x="1612" y="1757"/>
                    <a:pt x="1582" y="1734"/>
                  </a:cubicBezTo>
                  <a:close/>
                  <a:moveTo>
                    <a:pt x="1879" y="1744"/>
                  </a:moveTo>
                  <a:cubicBezTo>
                    <a:pt x="1876" y="1740"/>
                    <a:pt x="1819" y="1725"/>
                    <a:pt x="1810" y="1721"/>
                  </a:cubicBezTo>
                  <a:cubicBezTo>
                    <a:pt x="1738" y="1748"/>
                    <a:pt x="1921" y="1811"/>
                    <a:pt x="1879" y="1744"/>
                  </a:cubicBezTo>
                  <a:close/>
                  <a:moveTo>
                    <a:pt x="1955" y="1802"/>
                  </a:moveTo>
                  <a:cubicBezTo>
                    <a:pt x="1953" y="1793"/>
                    <a:pt x="1925" y="1801"/>
                    <a:pt x="1915" y="1790"/>
                  </a:cubicBezTo>
                  <a:cubicBezTo>
                    <a:pt x="1892" y="1860"/>
                    <a:pt x="1956" y="1806"/>
                    <a:pt x="1955" y="1802"/>
                  </a:cubicBezTo>
                  <a:close/>
                  <a:moveTo>
                    <a:pt x="1865" y="2006"/>
                  </a:moveTo>
                  <a:cubicBezTo>
                    <a:pt x="1890" y="2010"/>
                    <a:pt x="1894" y="1972"/>
                    <a:pt x="1903" y="1951"/>
                  </a:cubicBezTo>
                  <a:cubicBezTo>
                    <a:pt x="1869" y="1926"/>
                    <a:pt x="1831" y="2000"/>
                    <a:pt x="1865" y="2006"/>
                  </a:cubicBezTo>
                  <a:close/>
                  <a:moveTo>
                    <a:pt x="1998" y="1924"/>
                  </a:moveTo>
                  <a:cubicBezTo>
                    <a:pt x="1983" y="1908"/>
                    <a:pt x="1929" y="1946"/>
                    <a:pt x="1922" y="1971"/>
                  </a:cubicBezTo>
                  <a:cubicBezTo>
                    <a:pt x="1914" y="1998"/>
                    <a:pt x="2033" y="2094"/>
                    <a:pt x="1998" y="1924"/>
                  </a:cubicBezTo>
                  <a:close/>
                  <a:moveTo>
                    <a:pt x="2497" y="1954"/>
                  </a:moveTo>
                  <a:cubicBezTo>
                    <a:pt x="2446" y="1925"/>
                    <a:pt x="2473" y="1933"/>
                    <a:pt x="2464" y="1964"/>
                  </a:cubicBezTo>
                  <a:cubicBezTo>
                    <a:pt x="2462" y="1969"/>
                    <a:pt x="2456" y="1974"/>
                    <a:pt x="2459" y="1978"/>
                  </a:cubicBezTo>
                  <a:cubicBezTo>
                    <a:pt x="2469" y="1990"/>
                    <a:pt x="2504" y="1973"/>
                    <a:pt x="2497" y="1954"/>
                  </a:cubicBezTo>
                  <a:close/>
                  <a:moveTo>
                    <a:pt x="2484" y="2059"/>
                  </a:moveTo>
                  <a:cubicBezTo>
                    <a:pt x="2499" y="2035"/>
                    <a:pt x="2582" y="2013"/>
                    <a:pt x="2609" y="2000"/>
                  </a:cubicBezTo>
                  <a:cubicBezTo>
                    <a:pt x="2564" y="1965"/>
                    <a:pt x="2514" y="2026"/>
                    <a:pt x="2477" y="2053"/>
                  </a:cubicBezTo>
                  <a:cubicBezTo>
                    <a:pt x="2457" y="2068"/>
                    <a:pt x="2485" y="2095"/>
                    <a:pt x="2487" y="2094"/>
                  </a:cubicBezTo>
                  <a:cubicBezTo>
                    <a:pt x="2495" y="2086"/>
                    <a:pt x="2477" y="2069"/>
                    <a:pt x="2484" y="2059"/>
                  </a:cubicBezTo>
                  <a:close/>
                  <a:moveTo>
                    <a:pt x="1630" y="2118"/>
                  </a:moveTo>
                  <a:cubicBezTo>
                    <a:pt x="1627" y="2118"/>
                    <a:pt x="1626" y="2118"/>
                    <a:pt x="1630" y="2118"/>
                  </a:cubicBezTo>
                  <a:close/>
                  <a:moveTo>
                    <a:pt x="1594" y="2164"/>
                  </a:moveTo>
                  <a:cubicBezTo>
                    <a:pt x="1618" y="2183"/>
                    <a:pt x="1666" y="2140"/>
                    <a:pt x="1665" y="2118"/>
                  </a:cubicBezTo>
                  <a:cubicBezTo>
                    <a:pt x="1643" y="2119"/>
                    <a:pt x="1633" y="2119"/>
                    <a:pt x="1630" y="2118"/>
                  </a:cubicBezTo>
                  <a:cubicBezTo>
                    <a:pt x="1634" y="2120"/>
                    <a:pt x="1643" y="2125"/>
                    <a:pt x="1638" y="2141"/>
                  </a:cubicBezTo>
                  <a:cubicBezTo>
                    <a:pt x="1634" y="2151"/>
                    <a:pt x="1602" y="2112"/>
                    <a:pt x="1592" y="2129"/>
                  </a:cubicBezTo>
                  <a:cubicBezTo>
                    <a:pt x="1589" y="2134"/>
                    <a:pt x="1592" y="2141"/>
                    <a:pt x="1593" y="2146"/>
                  </a:cubicBezTo>
                  <a:cubicBezTo>
                    <a:pt x="1593" y="2152"/>
                    <a:pt x="1589" y="2160"/>
                    <a:pt x="1594" y="2164"/>
                  </a:cubicBezTo>
                  <a:close/>
                  <a:moveTo>
                    <a:pt x="1953" y="2267"/>
                  </a:moveTo>
                  <a:cubicBezTo>
                    <a:pt x="1950" y="2280"/>
                    <a:pt x="1988" y="2270"/>
                    <a:pt x="1992" y="2257"/>
                  </a:cubicBezTo>
                  <a:cubicBezTo>
                    <a:pt x="1997" y="2239"/>
                    <a:pt x="1965" y="2220"/>
                    <a:pt x="1955" y="2211"/>
                  </a:cubicBezTo>
                  <a:cubicBezTo>
                    <a:pt x="1991" y="2249"/>
                    <a:pt x="1956" y="2249"/>
                    <a:pt x="1953" y="2267"/>
                  </a:cubicBezTo>
                  <a:close/>
                  <a:moveTo>
                    <a:pt x="1128" y="2296"/>
                  </a:moveTo>
                  <a:cubicBezTo>
                    <a:pt x="1097" y="2316"/>
                    <a:pt x="1134" y="2402"/>
                    <a:pt x="1149" y="2399"/>
                  </a:cubicBezTo>
                  <a:cubicBezTo>
                    <a:pt x="1155" y="2397"/>
                    <a:pt x="1156" y="2388"/>
                    <a:pt x="1159" y="2382"/>
                  </a:cubicBezTo>
                  <a:cubicBezTo>
                    <a:pt x="1189" y="2337"/>
                    <a:pt x="1162" y="2331"/>
                    <a:pt x="1128" y="2296"/>
                  </a:cubicBezTo>
                  <a:close/>
                  <a:moveTo>
                    <a:pt x="2933" y="2170"/>
                  </a:moveTo>
                  <a:cubicBezTo>
                    <a:pt x="2932" y="2159"/>
                    <a:pt x="2920" y="2153"/>
                    <a:pt x="2913" y="2144"/>
                  </a:cubicBezTo>
                  <a:cubicBezTo>
                    <a:pt x="2884" y="2162"/>
                    <a:pt x="2840" y="2178"/>
                    <a:pt x="2816" y="2202"/>
                  </a:cubicBezTo>
                  <a:cubicBezTo>
                    <a:pt x="2800" y="2219"/>
                    <a:pt x="2767" y="2269"/>
                    <a:pt x="2762" y="2291"/>
                  </a:cubicBezTo>
                  <a:cubicBezTo>
                    <a:pt x="2758" y="2307"/>
                    <a:pt x="2770" y="2394"/>
                    <a:pt x="2794" y="2392"/>
                  </a:cubicBezTo>
                  <a:cubicBezTo>
                    <a:pt x="2828" y="2389"/>
                    <a:pt x="2824" y="2332"/>
                    <a:pt x="2845" y="2318"/>
                  </a:cubicBezTo>
                  <a:cubicBezTo>
                    <a:pt x="2853" y="2312"/>
                    <a:pt x="2867" y="2320"/>
                    <a:pt x="2875" y="2315"/>
                  </a:cubicBezTo>
                  <a:cubicBezTo>
                    <a:pt x="2899" y="2299"/>
                    <a:pt x="2880" y="2303"/>
                    <a:pt x="2882" y="2286"/>
                  </a:cubicBezTo>
                  <a:cubicBezTo>
                    <a:pt x="2886" y="2249"/>
                    <a:pt x="2936" y="2206"/>
                    <a:pt x="2933" y="2170"/>
                  </a:cubicBezTo>
                  <a:close/>
                  <a:moveTo>
                    <a:pt x="2587" y="2522"/>
                  </a:moveTo>
                  <a:cubicBezTo>
                    <a:pt x="2582" y="2504"/>
                    <a:pt x="2604" y="2456"/>
                    <a:pt x="2609" y="2437"/>
                  </a:cubicBezTo>
                  <a:cubicBezTo>
                    <a:pt x="2573" y="2451"/>
                    <a:pt x="2556" y="2604"/>
                    <a:pt x="2595" y="2612"/>
                  </a:cubicBezTo>
                  <a:cubicBezTo>
                    <a:pt x="2599" y="2612"/>
                    <a:pt x="2595" y="2604"/>
                    <a:pt x="2597" y="2601"/>
                  </a:cubicBezTo>
                  <a:cubicBezTo>
                    <a:pt x="2603" y="2592"/>
                    <a:pt x="2624" y="2592"/>
                    <a:pt x="2622" y="2582"/>
                  </a:cubicBezTo>
                  <a:cubicBezTo>
                    <a:pt x="2615" y="2557"/>
                    <a:pt x="2593" y="2542"/>
                    <a:pt x="2587" y="2522"/>
                  </a:cubicBezTo>
                  <a:close/>
                  <a:moveTo>
                    <a:pt x="2051" y="680"/>
                  </a:moveTo>
                  <a:cubicBezTo>
                    <a:pt x="2050" y="670"/>
                    <a:pt x="1919" y="709"/>
                    <a:pt x="2013" y="688"/>
                  </a:cubicBezTo>
                  <a:cubicBezTo>
                    <a:pt x="2030" y="685"/>
                    <a:pt x="2034" y="684"/>
                    <a:pt x="2051" y="680"/>
                  </a:cubicBezTo>
                  <a:close/>
                  <a:moveTo>
                    <a:pt x="2791" y="2121"/>
                  </a:moveTo>
                  <a:cubicBezTo>
                    <a:pt x="2832" y="2102"/>
                    <a:pt x="2749" y="2103"/>
                    <a:pt x="2793" y="2080"/>
                  </a:cubicBezTo>
                  <a:cubicBezTo>
                    <a:pt x="2788" y="2081"/>
                    <a:pt x="2783" y="2083"/>
                    <a:pt x="2779" y="2084"/>
                  </a:cubicBezTo>
                  <a:cubicBezTo>
                    <a:pt x="2749" y="2095"/>
                    <a:pt x="2784" y="2125"/>
                    <a:pt x="2791" y="2121"/>
                  </a:cubicBezTo>
                  <a:close/>
                  <a:moveTo>
                    <a:pt x="2310" y="2670"/>
                  </a:moveTo>
                  <a:cubicBezTo>
                    <a:pt x="2251" y="2754"/>
                    <a:pt x="2228" y="2688"/>
                    <a:pt x="2170" y="2736"/>
                  </a:cubicBezTo>
                  <a:cubicBezTo>
                    <a:pt x="2166" y="2740"/>
                    <a:pt x="2148" y="2772"/>
                    <a:pt x="2138" y="2773"/>
                  </a:cubicBezTo>
                  <a:cubicBezTo>
                    <a:pt x="2079" y="2777"/>
                    <a:pt x="2122" y="2681"/>
                    <a:pt x="2119" y="2678"/>
                  </a:cubicBezTo>
                  <a:cubicBezTo>
                    <a:pt x="2104" y="2657"/>
                    <a:pt x="2029" y="2708"/>
                    <a:pt x="2011" y="2706"/>
                  </a:cubicBezTo>
                  <a:cubicBezTo>
                    <a:pt x="2011" y="2706"/>
                    <a:pt x="1987" y="2687"/>
                    <a:pt x="1987" y="2687"/>
                  </a:cubicBezTo>
                  <a:cubicBezTo>
                    <a:pt x="1956" y="2678"/>
                    <a:pt x="1906" y="2701"/>
                    <a:pt x="1877" y="2687"/>
                  </a:cubicBezTo>
                  <a:cubicBezTo>
                    <a:pt x="1856" y="2678"/>
                    <a:pt x="1884" y="2667"/>
                    <a:pt x="1857" y="2661"/>
                  </a:cubicBezTo>
                  <a:cubicBezTo>
                    <a:pt x="1843" y="2657"/>
                    <a:pt x="1810" y="2669"/>
                    <a:pt x="1794" y="2671"/>
                  </a:cubicBezTo>
                  <a:cubicBezTo>
                    <a:pt x="1782" y="2673"/>
                    <a:pt x="1766" y="2660"/>
                    <a:pt x="1753" y="2660"/>
                  </a:cubicBezTo>
                  <a:cubicBezTo>
                    <a:pt x="1724" y="2660"/>
                    <a:pt x="1665" y="2705"/>
                    <a:pt x="1617" y="2702"/>
                  </a:cubicBezTo>
                  <a:cubicBezTo>
                    <a:pt x="1584" y="2700"/>
                    <a:pt x="1608" y="2654"/>
                    <a:pt x="1591" y="2655"/>
                  </a:cubicBezTo>
                  <a:cubicBezTo>
                    <a:pt x="1579" y="2656"/>
                    <a:pt x="1555" y="2669"/>
                    <a:pt x="1543" y="2651"/>
                  </a:cubicBezTo>
                  <a:cubicBezTo>
                    <a:pt x="1534" y="2638"/>
                    <a:pt x="1598" y="2634"/>
                    <a:pt x="1566" y="2608"/>
                  </a:cubicBezTo>
                  <a:cubicBezTo>
                    <a:pt x="1545" y="2591"/>
                    <a:pt x="1518" y="2654"/>
                    <a:pt x="1452" y="2642"/>
                  </a:cubicBezTo>
                  <a:cubicBezTo>
                    <a:pt x="1416" y="2635"/>
                    <a:pt x="1431" y="2568"/>
                    <a:pt x="1408" y="2575"/>
                  </a:cubicBezTo>
                  <a:cubicBezTo>
                    <a:pt x="1382" y="2582"/>
                    <a:pt x="1420" y="2627"/>
                    <a:pt x="1412" y="2644"/>
                  </a:cubicBezTo>
                  <a:cubicBezTo>
                    <a:pt x="1391" y="2683"/>
                    <a:pt x="1366" y="2609"/>
                    <a:pt x="1360" y="2620"/>
                  </a:cubicBezTo>
                  <a:cubicBezTo>
                    <a:pt x="1350" y="2642"/>
                    <a:pt x="1355" y="2665"/>
                    <a:pt x="1355" y="2681"/>
                  </a:cubicBezTo>
                  <a:cubicBezTo>
                    <a:pt x="1359" y="2772"/>
                    <a:pt x="1289" y="2760"/>
                    <a:pt x="1446" y="2752"/>
                  </a:cubicBezTo>
                  <a:cubicBezTo>
                    <a:pt x="1458" y="2752"/>
                    <a:pt x="1469" y="2764"/>
                    <a:pt x="1481" y="2765"/>
                  </a:cubicBezTo>
                  <a:cubicBezTo>
                    <a:pt x="1491" y="2765"/>
                    <a:pt x="1500" y="2754"/>
                    <a:pt x="1510" y="2756"/>
                  </a:cubicBezTo>
                  <a:cubicBezTo>
                    <a:pt x="1518" y="2758"/>
                    <a:pt x="1519" y="2774"/>
                    <a:pt x="1528" y="2776"/>
                  </a:cubicBezTo>
                  <a:cubicBezTo>
                    <a:pt x="1555" y="2783"/>
                    <a:pt x="1660" y="2765"/>
                    <a:pt x="1697" y="2781"/>
                  </a:cubicBezTo>
                  <a:cubicBezTo>
                    <a:pt x="1704" y="2784"/>
                    <a:pt x="1702" y="2797"/>
                    <a:pt x="1709" y="2801"/>
                  </a:cubicBezTo>
                  <a:cubicBezTo>
                    <a:pt x="1732" y="2812"/>
                    <a:pt x="1775" y="2791"/>
                    <a:pt x="1781" y="2831"/>
                  </a:cubicBezTo>
                  <a:cubicBezTo>
                    <a:pt x="1783" y="2843"/>
                    <a:pt x="1767" y="2855"/>
                    <a:pt x="1771" y="2866"/>
                  </a:cubicBezTo>
                  <a:cubicBezTo>
                    <a:pt x="1780" y="2891"/>
                    <a:pt x="1948" y="2830"/>
                    <a:pt x="1996" y="2825"/>
                  </a:cubicBezTo>
                  <a:cubicBezTo>
                    <a:pt x="2031" y="2821"/>
                    <a:pt x="2280" y="2801"/>
                    <a:pt x="2290" y="2789"/>
                  </a:cubicBezTo>
                  <a:cubicBezTo>
                    <a:pt x="2305" y="2773"/>
                    <a:pt x="2295" y="2750"/>
                    <a:pt x="2303" y="2733"/>
                  </a:cubicBezTo>
                  <a:cubicBezTo>
                    <a:pt x="2305" y="2729"/>
                    <a:pt x="2317" y="2729"/>
                    <a:pt x="2314" y="2725"/>
                  </a:cubicBezTo>
                  <a:cubicBezTo>
                    <a:pt x="2301" y="2700"/>
                    <a:pt x="2278" y="2716"/>
                    <a:pt x="2310" y="26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 noEditPoints="1"/>
            </p:cNvSpPr>
            <p:nvPr/>
          </p:nvSpPr>
          <p:spPr bwMode="auto">
            <a:xfrm>
              <a:off x="3859213" y="3230563"/>
              <a:ext cx="922338" cy="1179513"/>
            </a:xfrm>
            <a:custGeom>
              <a:avLst/>
              <a:gdLst>
                <a:gd name="T0" fmla="*/ 954 w 3470"/>
                <a:gd name="T1" fmla="*/ 1729 h 4431"/>
                <a:gd name="T2" fmla="*/ 617 w 3470"/>
                <a:gd name="T3" fmla="*/ 2481 h 4431"/>
                <a:gd name="T4" fmla="*/ 638 w 3470"/>
                <a:gd name="T5" fmla="*/ 2400 h 4431"/>
                <a:gd name="T6" fmla="*/ 229 w 3470"/>
                <a:gd name="T7" fmla="*/ 2455 h 4431"/>
                <a:gd name="T8" fmla="*/ 175 w 3470"/>
                <a:gd name="T9" fmla="*/ 2567 h 4431"/>
                <a:gd name="T10" fmla="*/ 231 w 3470"/>
                <a:gd name="T11" fmla="*/ 2667 h 4431"/>
                <a:gd name="T12" fmla="*/ 224 w 3470"/>
                <a:gd name="T13" fmla="*/ 2867 h 4431"/>
                <a:gd name="T14" fmla="*/ 178 w 3470"/>
                <a:gd name="T15" fmla="*/ 3032 h 4431"/>
                <a:gd name="T16" fmla="*/ 151 w 3470"/>
                <a:gd name="T17" fmla="*/ 3176 h 4431"/>
                <a:gd name="T18" fmla="*/ 363 w 3470"/>
                <a:gd name="T19" fmla="*/ 3199 h 4431"/>
                <a:gd name="T20" fmla="*/ 523 w 3470"/>
                <a:gd name="T21" fmla="*/ 3235 h 4431"/>
                <a:gd name="T22" fmla="*/ 679 w 3470"/>
                <a:gd name="T23" fmla="*/ 2623 h 4431"/>
                <a:gd name="T24" fmla="*/ 2168 w 3470"/>
                <a:gd name="T25" fmla="*/ 3823 h 4431"/>
                <a:gd name="T26" fmla="*/ 1701 w 3470"/>
                <a:gd name="T27" fmla="*/ 3746 h 4431"/>
                <a:gd name="T28" fmla="*/ 1416 w 3470"/>
                <a:gd name="T29" fmla="*/ 3881 h 4431"/>
                <a:gd name="T30" fmla="*/ 1670 w 3470"/>
                <a:gd name="T31" fmla="*/ 4050 h 4431"/>
                <a:gd name="T32" fmla="*/ 2004 w 3470"/>
                <a:gd name="T33" fmla="*/ 4236 h 4431"/>
                <a:gd name="T34" fmla="*/ 2368 w 3470"/>
                <a:gd name="T35" fmla="*/ 4270 h 4431"/>
                <a:gd name="T36" fmla="*/ 2297 w 3470"/>
                <a:gd name="T37" fmla="*/ 4151 h 4431"/>
                <a:gd name="T38" fmla="*/ 3317 w 3470"/>
                <a:gd name="T39" fmla="*/ 2845 h 4431"/>
                <a:gd name="T40" fmla="*/ 2597 w 3470"/>
                <a:gd name="T41" fmla="*/ 2244 h 4431"/>
                <a:gd name="T42" fmla="*/ 2006 w 3470"/>
                <a:gd name="T43" fmla="*/ 1519 h 4431"/>
                <a:gd name="T44" fmla="*/ 1685 w 3470"/>
                <a:gd name="T45" fmla="*/ 937 h 4431"/>
                <a:gd name="T46" fmla="*/ 1669 w 3470"/>
                <a:gd name="T47" fmla="*/ 844 h 4431"/>
                <a:gd name="T48" fmla="*/ 1634 w 3470"/>
                <a:gd name="T49" fmla="*/ 742 h 4431"/>
                <a:gd name="T50" fmla="*/ 1730 w 3470"/>
                <a:gd name="T51" fmla="*/ 667 h 4431"/>
                <a:gd name="T52" fmla="*/ 1941 w 3470"/>
                <a:gd name="T53" fmla="*/ 609 h 4431"/>
                <a:gd name="T54" fmla="*/ 2013 w 3470"/>
                <a:gd name="T55" fmla="*/ 629 h 4431"/>
                <a:gd name="T56" fmla="*/ 2104 w 3470"/>
                <a:gd name="T57" fmla="*/ 664 h 4431"/>
                <a:gd name="T58" fmla="*/ 2030 w 3470"/>
                <a:gd name="T59" fmla="*/ 363 h 4431"/>
                <a:gd name="T60" fmla="*/ 1740 w 3470"/>
                <a:gd name="T61" fmla="*/ 99 h 4431"/>
                <a:gd name="T62" fmla="*/ 1369 w 3470"/>
                <a:gd name="T63" fmla="*/ 102 h 4431"/>
                <a:gd name="T64" fmla="*/ 1208 w 3470"/>
                <a:gd name="T65" fmla="*/ 161 h 4431"/>
                <a:gd name="T66" fmla="*/ 1070 w 3470"/>
                <a:gd name="T67" fmla="*/ 299 h 4431"/>
                <a:gd name="T68" fmla="*/ 854 w 3470"/>
                <a:gd name="T69" fmla="*/ 176 h 4431"/>
                <a:gd name="T70" fmla="*/ 711 w 3470"/>
                <a:gd name="T71" fmla="*/ 315 h 4431"/>
                <a:gd name="T72" fmla="*/ 413 w 3470"/>
                <a:gd name="T73" fmla="*/ 335 h 4431"/>
                <a:gd name="T74" fmla="*/ 143 w 3470"/>
                <a:gd name="T75" fmla="*/ 430 h 4431"/>
                <a:gd name="T76" fmla="*/ 34 w 3470"/>
                <a:gd name="T77" fmla="*/ 657 h 4431"/>
                <a:gd name="T78" fmla="*/ 249 w 3470"/>
                <a:gd name="T79" fmla="*/ 1046 h 4431"/>
                <a:gd name="T80" fmla="*/ 410 w 3470"/>
                <a:gd name="T81" fmla="*/ 1127 h 4431"/>
                <a:gd name="T82" fmla="*/ 717 w 3470"/>
                <a:gd name="T83" fmla="*/ 1064 h 4431"/>
                <a:gd name="T84" fmla="*/ 1057 w 3470"/>
                <a:gd name="T85" fmla="*/ 1558 h 4431"/>
                <a:gd name="T86" fmla="*/ 1191 w 3470"/>
                <a:gd name="T87" fmla="*/ 1925 h 4431"/>
                <a:gd name="T88" fmla="*/ 1582 w 3470"/>
                <a:gd name="T89" fmla="*/ 2295 h 4431"/>
                <a:gd name="T90" fmla="*/ 1832 w 3470"/>
                <a:gd name="T91" fmla="*/ 2451 h 4431"/>
                <a:gd name="T92" fmla="*/ 2069 w 3470"/>
                <a:gd name="T93" fmla="*/ 2665 h 4431"/>
                <a:gd name="T94" fmla="*/ 2185 w 3470"/>
                <a:gd name="T95" fmla="*/ 2757 h 4431"/>
                <a:gd name="T96" fmla="*/ 2558 w 3470"/>
                <a:gd name="T97" fmla="*/ 3049 h 4431"/>
                <a:gd name="T98" fmla="*/ 2579 w 3470"/>
                <a:gd name="T99" fmla="*/ 3604 h 4431"/>
                <a:gd name="T100" fmla="*/ 2828 w 3470"/>
                <a:gd name="T101" fmla="*/ 3560 h 4431"/>
                <a:gd name="T102" fmla="*/ 2986 w 3470"/>
                <a:gd name="T103" fmla="*/ 3302 h 4431"/>
                <a:gd name="T104" fmla="*/ 2959 w 3470"/>
                <a:gd name="T105" fmla="*/ 2876 h 4431"/>
                <a:gd name="T106" fmla="*/ 3281 w 3470"/>
                <a:gd name="T107" fmla="*/ 3004 h 4431"/>
                <a:gd name="T108" fmla="*/ 3435 w 3470"/>
                <a:gd name="T109" fmla="*/ 3078 h 4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70" h="4431">
                  <a:moveTo>
                    <a:pt x="954" y="1729"/>
                  </a:moveTo>
                  <a:cubicBezTo>
                    <a:pt x="972" y="1729"/>
                    <a:pt x="1007" y="1714"/>
                    <a:pt x="1007" y="1714"/>
                  </a:cubicBezTo>
                  <a:cubicBezTo>
                    <a:pt x="1006" y="1723"/>
                    <a:pt x="1007" y="1764"/>
                    <a:pt x="1001" y="1770"/>
                  </a:cubicBezTo>
                  <a:cubicBezTo>
                    <a:pt x="983" y="1787"/>
                    <a:pt x="982" y="1748"/>
                    <a:pt x="978" y="1746"/>
                  </a:cubicBezTo>
                  <a:cubicBezTo>
                    <a:pt x="953" y="1734"/>
                    <a:pt x="916" y="1774"/>
                    <a:pt x="901" y="1737"/>
                  </a:cubicBezTo>
                  <a:cubicBezTo>
                    <a:pt x="888" y="1704"/>
                    <a:pt x="948" y="1729"/>
                    <a:pt x="954" y="1729"/>
                  </a:cubicBezTo>
                  <a:close/>
                  <a:moveTo>
                    <a:pt x="679" y="2623"/>
                  </a:moveTo>
                  <a:cubicBezTo>
                    <a:pt x="670" y="2591"/>
                    <a:pt x="676" y="2577"/>
                    <a:pt x="662" y="2543"/>
                  </a:cubicBezTo>
                  <a:cubicBezTo>
                    <a:pt x="659" y="2537"/>
                    <a:pt x="665" y="2529"/>
                    <a:pt x="670" y="2523"/>
                  </a:cubicBezTo>
                  <a:cubicBezTo>
                    <a:pt x="673" y="2521"/>
                    <a:pt x="682" y="2528"/>
                    <a:pt x="681" y="2525"/>
                  </a:cubicBezTo>
                  <a:cubicBezTo>
                    <a:pt x="663" y="2495"/>
                    <a:pt x="655" y="2495"/>
                    <a:pt x="638" y="2484"/>
                  </a:cubicBezTo>
                  <a:cubicBezTo>
                    <a:pt x="617" y="2481"/>
                    <a:pt x="617" y="2481"/>
                    <a:pt x="617" y="2481"/>
                  </a:cubicBezTo>
                  <a:cubicBezTo>
                    <a:pt x="618" y="2474"/>
                    <a:pt x="633" y="2482"/>
                    <a:pt x="639" y="2477"/>
                  </a:cubicBezTo>
                  <a:cubicBezTo>
                    <a:pt x="664" y="2457"/>
                    <a:pt x="630" y="2455"/>
                    <a:pt x="668" y="2460"/>
                  </a:cubicBezTo>
                  <a:cubicBezTo>
                    <a:pt x="670" y="2460"/>
                    <a:pt x="676" y="2455"/>
                    <a:pt x="674" y="2454"/>
                  </a:cubicBezTo>
                  <a:cubicBezTo>
                    <a:pt x="674" y="2454"/>
                    <a:pt x="637" y="2449"/>
                    <a:pt x="637" y="2449"/>
                  </a:cubicBezTo>
                  <a:cubicBezTo>
                    <a:pt x="620" y="2432"/>
                    <a:pt x="652" y="2407"/>
                    <a:pt x="649" y="2401"/>
                  </a:cubicBezTo>
                  <a:cubicBezTo>
                    <a:pt x="647" y="2398"/>
                    <a:pt x="641" y="2402"/>
                    <a:pt x="638" y="2400"/>
                  </a:cubicBezTo>
                  <a:cubicBezTo>
                    <a:pt x="630" y="2392"/>
                    <a:pt x="644" y="2380"/>
                    <a:pt x="618" y="2390"/>
                  </a:cubicBezTo>
                  <a:cubicBezTo>
                    <a:pt x="610" y="2410"/>
                    <a:pt x="610" y="2410"/>
                    <a:pt x="610" y="2410"/>
                  </a:cubicBezTo>
                  <a:cubicBezTo>
                    <a:pt x="596" y="2408"/>
                    <a:pt x="614" y="2379"/>
                    <a:pt x="605" y="2367"/>
                  </a:cubicBezTo>
                  <a:cubicBezTo>
                    <a:pt x="590" y="2346"/>
                    <a:pt x="563" y="2371"/>
                    <a:pt x="557" y="2333"/>
                  </a:cubicBezTo>
                  <a:cubicBezTo>
                    <a:pt x="543" y="2309"/>
                    <a:pt x="518" y="2370"/>
                    <a:pt x="503" y="2375"/>
                  </a:cubicBezTo>
                  <a:cubicBezTo>
                    <a:pt x="422" y="2398"/>
                    <a:pt x="327" y="2529"/>
                    <a:pt x="229" y="2455"/>
                  </a:cubicBezTo>
                  <a:cubicBezTo>
                    <a:pt x="220" y="2449"/>
                    <a:pt x="218" y="2401"/>
                    <a:pt x="210" y="2403"/>
                  </a:cubicBezTo>
                  <a:cubicBezTo>
                    <a:pt x="191" y="2409"/>
                    <a:pt x="212" y="2431"/>
                    <a:pt x="210" y="2439"/>
                  </a:cubicBezTo>
                  <a:cubicBezTo>
                    <a:pt x="207" y="2456"/>
                    <a:pt x="174" y="2479"/>
                    <a:pt x="175" y="2497"/>
                  </a:cubicBezTo>
                  <a:cubicBezTo>
                    <a:pt x="182" y="2582"/>
                    <a:pt x="194" y="2439"/>
                    <a:pt x="189" y="2531"/>
                  </a:cubicBezTo>
                  <a:cubicBezTo>
                    <a:pt x="188" y="2549"/>
                    <a:pt x="172" y="2537"/>
                    <a:pt x="174" y="2557"/>
                  </a:cubicBezTo>
                  <a:cubicBezTo>
                    <a:pt x="175" y="2560"/>
                    <a:pt x="174" y="2564"/>
                    <a:pt x="175" y="2567"/>
                  </a:cubicBezTo>
                  <a:cubicBezTo>
                    <a:pt x="176" y="2569"/>
                    <a:pt x="175" y="2563"/>
                    <a:pt x="176" y="2560"/>
                  </a:cubicBezTo>
                  <a:cubicBezTo>
                    <a:pt x="178" y="2556"/>
                    <a:pt x="179" y="2547"/>
                    <a:pt x="184" y="2547"/>
                  </a:cubicBezTo>
                  <a:cubicBezTo>
                    <a:pt x="189" y="2548"/>
                    <a:pt x="186" y="2557"/>
                    <a:pt x="187" y="2562"/>
                  </a:cubicBezTo>
                  <a:cubicBezTo>
                    <a:pt x="187" y="2564"/>
                    <a:pt x="185" y="2567"/>
                    <a:pt x="186" y="2569"/>
                  </a:cubicBezTo>
                  <a:cubicBezTo>
                    <a:pt x="189" y="2574"/>
                    <a:pt x="205" y="2565"/>
                    <a:pt x="208" y="2568"/>
                  </a:cubicBezTo>
                  <a:cubicBezTo>
                    <a:pt x="255" y="2603"/>
                    <a:pt x="223" y="2643"/>
                    <a:pt x="231" y="2667"/>
                  </a:cubicBezTo>
                  <a:cubicBezTo>
                    <a:pt x="255" y="2685"/>
                    <a:pt x="255" y="2685"/>
                    <a:pt x="255" y="2685"/>
                  </a:cubicBezTo>
                  <a:cubicBezTo>
                    <a:pt x="268" y="2704"/>
                    <a:pt x="243" y="2727"/>
                    <a:pt x="241" y="2746"/>
                  </a:cubicBezTo>
                  <a:cubicBezTo>
                    <a:pt x="240" y="2758"/>
                    <a:pt x="250" y="2770"/>
                    <a:pt x="247" y="2782"/>
                  </a:cubicBezTo>
                  <a:cubicBezTo>
                    <a:pt x="243" y="2792"/>
                    <a:pt x="212" y="2797"/>
                    <a:pt x="212" y="2798"/>
                  </a:cubicBezTo>
                  <a:cubicBezTo>
                    <a:pt x="211" y="2803"/>
                    <a:pt x="208" y="2869"/>
                    <a:pt x="217" y="2876"/>
                  </a:cubicBezTo>
                  <a:cubicBezTo>
                    <a:pt x="220" y="2879"/>
                    <a:pt x="221" y="2870"/>
                    <a:pt x="224" y="2867"/>
                  </a:cubicBezTo>
                  <a:cubicBezTo>
                    <a:pt x="231" y="2856"/>
                    <a:pt x="237" y="2851"/>
                    <a:pt x="246" y="2859"/>
                  </a:cubicBezTo>
                  <a:cubicBezTo>
                    <a:pt x="285" y="2893"/>
                    <a:pt x="216" y="2918"/>
                    <a:pt x="245" y="2944"/>
                  </a:cubicBezTo>
                  <a:cubicBezTo>
                    <a:pt x="248" y="2946"/>
                    <a:pt x="238" y="2940"/>
                    <a:pt x="235" y="2939"/>
                  </a:cubicBezTo>
                  <a:cubicBezTo>
                    <a:pt x="229" y="2935"/>
                    <a:pt x="216" y="2918"/>
                    <a:pt x="216" y="2918"/>
                  </a:cubicBezTo>
                  <a:cubicBezTo>
                    <a:pt x="207" y="2937"/>
                    <a:pt x="215" y="2963"/>
                    <a:pt x="212" y="2981"/>
                  </a:cubicBezTo>
                  <a:cubicBezTo>
                    <a:pt x="209" y="3004"/>
                    <a:pt x="182" y="3015"/>
                    <a:pt x="178" y="3032"/>
                  </a:cubicBezTo>
                  <a:cubicBezTo>
                    <a:pt x="163" y="3087"/>
                    <a:pt x="195" y="3082"/>
                    <a:pt x="158" y="3128"/>
                  </a:cubicBezTo>
                  <a:cubicBezTo>
                    <a:pt x="150" y="3138"/>
                    <a:pt x="176" y="3158"/>
                    <a:pt x="176" y="3159"/>
                  </a:cubicBezTo>
                  <a:cubicBezTo>
                    <a:pt x="176" y="3162"/>
                    <a:pt x="175" y="3165"/>
                    <a:pt x="174" y="3169"/>
                  </a:cubicBezTo>
                  <a:cubicBezTo>
                    <a:pt x="174" y="3172"/>
                    <a:pt x="171" y="3176"/>
                    <a:pt x="173" y="3179"/>
                  </a:cubicBezTo>
                  <a:cubicBezTo>
                    <a:pt x="178" y="3185"/>
                    <a:pt x="187" y="3205"/>
                    <a:pt x="181" y="3201"/>
                  </a:cubicBezTo>
                  <a:cubicBezTo>
                    <a:pt x="177" y="3199"/>
                    <a:pt x="156" y="3174"/>
                    <a:pt x="151" y="3176"/>
                  </a:cubicBezTo>
                  <a:cubicBezTo>
                    <a:pt x="138" y="3182"/>
                    <a:pt x="147" y="3233"/>
                    <a:pt x="153" y="3239"/>
                  </a:cubicBezTo>
                  <a:cubicBezTo>
                    <a:pt x="169" y="3258"/>
                    <a:pt x="186" y="3176"/>
                    <a:pt x="198" y="3197"/>
                  </a:cubicBezTo>
                  <a:cubicBezTo>
                    <a:pt x="209" y="3217"/>
                    <a:pt x="214" y="3269"/>
                    <a:pt x="228" y="3292"/>
                  </a:cubicBezTo>
                  <a:cubicBezTo>
                    <a:pt x="234" y="3303"/>
                    <a:pt x="242" y="3266"/>
                    <a:pt x="254" y="3268"/>
                  </a:cubicBezTo>
                  <a:cubicBezTo>
                    <a:pt x="292" y="3273"/>
                    <a:pt x="262" y="3334"/>
                    <a:pt x="354" y="3261"/>
                  </a:cubicBezTo>
                  <a:cubicBezTo>
                    <a:pt x="379" y="3241"/>
                    <a:pt x="356" y="3223"/>
                    <a:pt x="363" y="3199"/>
                  </a:cubicBezTo>
                  <a:cubicBezTo>
                    <a:pt x="367" y="3186"/>
                    <a:pt x="396" y="3179"/>
                    <a:pt x="389" y="3167"/>
                  </a:cubicBezTo>
                  <a:cubicBezTo>
                    <a:pt x="387" y="3164"/>
                    <a:pt x="365" y="3145"/>
                    <a:pt x="370" y="3144"/>
                  </a:cubicBezTo>
                  <a:cubicBezTo>
                    <a:pt x="391" y="3138"/>
                    <a:pt x="395" y="3182"/>
                    <a:pt x="414" y="3185"/>
                  </a:cubicBezTo>
                  <a:cubicBezTo>
                    <a:pt x="424" y="3186"/>
                    <a:pt x="429" y="3166"/>
                    <a:pt x="439" y="3167"/>
                  </a:cubicBezTo>
                  <a:cubicBezTo>
                    <a:pt x="462" y="3170"/>
                    <a:pt x="476" y="3209"/>
                    <a:pt x="487" y="3216"/>
                  </a:cubicBezTo>
                  <a:cubicBezTo>
                    <a:pt x="510" y="3229"/>
                    <a:pt x="509" y="3210"/>
                    <a:pt x="523" y="3235"/>
                  </a:cubicBezTo>
                  <a:cubicBezTo>
                    <a:pt x="526" y="3240"/>
                    <a:pt x="551" y="3181"/>
                    <a:pt x="553" y="3175"/>
                  </a:cubicBezTo>
                  <a:cubicBezTo>
                    <a:pt x="567" y="3141"/>
                    <a:pt x="577" y="3120"/>
                    <a:pt x="583" y="3074"/>
                  </a:cubicBezTo>
                  <a:cubicBezTo>
                    <a:pt x="592" y="2998"/>
                    <a:pt x="621" y="2903"/>
                    <a:pt x="645" y="2843"/>
                  </a:cubicBezTo>
                  <a:cubicBezTo>
                    <a:pt x="654" y="2822"/>
                    <a:pt x="600" y="2794"/>
                    <a:pt x="618" y="2763"/>
                  </a:cubicBezTo>
                  <a:cubicBezTo>
                    <a:pt x="636" y="2730"/>
                    <a:pt x="704" y="2696"/>
                    <a:pt x="702" y="2654"/>
                  </a:cubicBezTo>
                  <a:cubicBezTo>
                    <a:pt x="701" y="2641"/>
                    <a:pt x="682" y="2635"/>
                    <a:pt x="679" y="2623"/>
                  </a:cubicBezTo>
                  <a:close/>
                  <a:moveTo>
                    <a:pt x="2485" y="3759"/>
                  </a:moveTo>
                  <a:cubicBezTo>
                    <a:pt x="2465" y="3750"/>
                    <a:pt x="2382" y="3806"/>
                    <a:pt x="2370" y="3780"/>
                  </a:cubicBezTo>
                  <a:cubicBezTo>
                    <a:pt x="2351" y="3739"/>
                    <a:pt x="2368" y="3816"/>
                    <a:pt x="2312" y="3818"/>
                  </a:cubicBezTo>
                  <a:cubicBezTo>
                    <a:pt x="2296" y="3803"/>
                    <a:pt x="2296" y="3803"/>
                    <a:pt x="2296" y="3803"/>
                  </a:cubicBezTo>
                  <a:cubicBezTo>
                    <a:pt x="2266" y="3793"/>
                    <a:pt x="2229" y="3787"/>
                    <a:pt x="2197" y="3790"/>
                  </a:cubicBezTo>
                  <a:cubicBezTo>
                    <a:pt x="2188" y="3791"/>
                    <a:pt x="2176" y="3818"/>
                    <a:pt x="2168" y="3823"/>
                  </a:cubicBezTo>
                  <a:cubicBezTo>
                    <a:pt x="2123" y="3849"/>
                    <a:pt x="2041" y="3842"/>
                    <a:pt x="1992" y="3838"/>
                  </a:cubicBezTo>
                  <a:cubicBezTo>
                    <a:pt x="1974" y="3837"/>
                    <a:pt x="1968" y="3823"/>
                    <a:pt x="1956" y="3822"/>
                  </a:cubicBezTo>
                  <a:cubicBezTo>
                    <a:pt x="1887" y="3817"/>
                    <a:pt x="1842" y="3892"/>
                    <a:pt x="1797" y="3789"/>
                  </a:cubicBezTo>
                  <a:cubicBezTo>
                    <a:pt x="1788" y="3767"/>
                    <a:pt x="1761" y="3798"/>
                    <a:pt x="1748" y="3785"/>
                  </a:cubicBezTo>
                  <a:cubicBezTo>
                    <a:pt x="1739" y="3776"/>
                    <a:pt x="1739" y="3748"/>
                    <a:pt x="1730" y="3734"/>
                  </a:cubicBezTo>
                  <a:cubicBezTo>
                    <a:pt x="1725" y="3728"/>
                    <a:pt x="1702" y="3745"/>
                    <a:pt x="1701" y="3746"/>
                  </a:cubicBezTo>
                  <a:cubicBezTo>
                    <a:pt x="1675" y="3759"/>
                    <a:pt x="1681" y="3734"/>
                    <a:pt x="1657" y="3742"/>
                  </a:cubicBezTo>
                  <a:cubicBezTo>
                    <a:pt x="1637" y="3748"/>
                    <a:pt x="1640" y="3817"/>
                    <a:pt x="1584" y="3805"/>
                  </a:cubicBezTo>
                  <a:cubicBezTo>
                    <a:pt x="1552" y="3799"/>
                    <a:pt x="1551" y="3726"/>
                    <a:pt x="1535" y="3731"/>
                  </a:cubicBezTo>
                  <a:cubicBezTo>
                    <a:pt x="1516" y="3737"/>
                    <a:pt x="1550" y="3747"/>
                    <a:pt x="1527" y="3759"/>
                  </a:cubicBezTo>
                  <a:cubicBezTo>
                    <a:pt x="1505" y="3770"/>
                    <a:pt x="1471" y="3773"/>
                    <a:pt x="1452" y="3793"/>
                  </a:cubicBezTo>
                  <a:cubicBezTo>
                    <a:pt x="1425" y="3821"/>
                    <a:pt x="1454" y="3862"/>
                    <a:pt x="1416" y="3881"/>
                  </a:cubicBezTo>
                  <a:cubicBezTo>
                    <a:pt x="1415" y="3881"/>
                    <a:pt x="1429" y="3908"/>
                    <a:pt x="1430" y="3910"/>
                  </a:cubicBezTo>
                  <a:cubicBezTo>
                    <a:pt x="1431" y="3917"/>
                    <a:pt x="1430" y="3943"/>
                    <a:pt x="1443" y="3946"/>
                  </a:cubicBezTo>
                  <a:cubicBezTo>
                    <a:pt x="1473" y="3953"/>
                    <a:pt x="1470" y="3956"/>
                    <a:pt x="1484" y="3991"/>
                  </a:cubicBezTo>
                  <a:cubicBezTo>
                    <a:pt x="1489" y="3991"/>
                    <a:pt x="1495" y="3990"/>
                    <a:pt x="1501" y="3989"/>
                  </a:cubicBezTo>
                  <a:cubicBezTo>
                    <a:pt x="1520" y="3987"/>
                    <a:pt x="1536" y="3989"/>
                    <a:pt x="1555" y="3991"/>
                  </a:cubicBezTo>
                  <a:cubicBezTo>
                    <a:pt x="1569" y="3992"/>
                    <a:pt x="1662" y="4041"/>
                    <a:pt x="1670" y="4050"/>
                  </a:cubicBezTo>
                  <a:cubicBezTo>
                    <a:pt x="1688" y="4073"/>
                    <a:pt x="1724" y="4117"/>
                    <a:pt x="1753" y="4126"/>
                  </a:cubicBezTo>
                  <a:cubicBezTo>
                    <a:pt x="1758" y="4127"/>
                    <a:pt x="1763" y="4127"/>
                    <a:pt x="1767" y="4127"/>
                  </a:cubicBezTo>
                  <a:cubicBezTo>
                    <a:pt x="1772" y="4128"/>
                    <a:pt x="1777" y="4126"/>
                    <a:pt x="1781" y="4128"/>
                  </a:cubicBezTo>
                  <a:cubicBezTo>
                    <a:pt x="1795" y="4137"/>
                    <a:pt x="1800" y="4161"/>
                    <a:pt x="1812" y="4173"/>
                  </a:cubicBezTo>
                  <a:cubicBezTo>
                    <a:pt x="1813" y="4174"/>
                    <a:pt x="1881" y="4212"/>
                    <a:pt x="1882" y="4213"/>
                  </a:cubicBezTo>
                  <a:cubicBezTo>
                    <a:pt x="1924" y="4229"/>
                    <a:pt x="1962" y="4202"/>
                    <a:pt x="2004" y="4236"/>
                  </a:cubicBezTo>
                  <a:cubicBezTo>
                    <a:pt x="2044" y="4267"/>
                    <a:pt x="2053" y="4320"/>
                    <a:pt x="2081" y="4359"/>
                  </a:cubicBezTo>
                  <a:cubicBezTo>
                    <a:pt x="2086" y="4367"/>
                    <a:pt x="2165" y="4399"/>
                    <a:pt x="2174" y="4400"/>
                  </a:cubicBezTo>
                  <a:cubicBezTo>
                    <a:pt x="2187" y="4401"/>
                    <a:pt x="2191" y="4387"/>
                    <a:pt x="2204" y="4388"/>
                  </a:cubicBezTo>
                  <a:cubicBezTo>
                    <a:pt x="2230" y="4390"/>
                    <a:pt x="2253" y="4423"/>
                    <a:pt x="2275" y="4427"/>
                  </a:cubicBezTo>
                  <a:cubicBezTo>
                    <a:pt x="2296" y="4431"/>
                    <a:pt x="2284" y="4345"/>
                    <a:pt x="2304" y="4318"/>
                  </a:cubicBezTo>
                  <a:cubicBezTo>
                    <a:pt x="2310" y="4310"/>
                    <a:pt x="2370" y="4284"/>
                    <a:pt x="2368" y="4270"/>
                  </a:cubicBezTo>
                  <a:cubicBezTo>
                    <a:pt x="2370" y="4268"/>
                    <a:pt x="2368" y="4261"/>
                    <a:pt x="2359" y="4245"/>
                  </a:cubicBezTo>
                  <a:cubicBezTo>
                    <a:pt x="2359" y="4245"/>
                    <a:pt x="2337" y="4237"/>
                    <a:pt x="2337" y="4237"/>
                  </a:cubicBezTo>
                  <a:cubicBezTo>
                    <a:pt x="2327" y="4196"/>
                    <a:pt x="2318" y="4180"/>
                    <a:pt x="2335" y="4181"/>
                  </a:cubicBezTo>
                  <a:cubicBezTo>
                    <a:pt x="2341" y="4181"/>
                    <a:pt x="2346" y="4192"/>
                    <a:pt x="2351" y="4189"/>
                  </a:cubicBezTo>
                  <a:cubicBezTo>
                    <a:pt x="2356" y="4187"/>
                    <a:pt x="2349" y="4179"/>
                    <a:pt x="2347" y="4175"/>
                  </a:cubicBezTo>
                  <a:cubicBezTo>
                    <a:pt x="2335" y="4153"/>
                    <a:pt x="2306" y="4168"/>
                    <a:pt x="2297" y="4151"/>
                  </a:cubicBezTo>
                  <a:cubicBezTo>
                    <a:pt x="2293" y="4142"/>
                    <a:pt x="2293" y="4091"/>
                    <a:pt x="2296" y="4081"/>
                  </a:cubicBezTo>
                  <a:cubicBezTo>
                    <a:pt x="2302" y="4066"/>
                    <a:pt x="2326" y="4057"/>
                    <a:pt x="2332" y="4042"/>
                  </a:cubicBezTo>
                  <a:cubicBezTo>
                    <a:pt x="2367" y="3953"/>
                    <a:pt x="2369" y="3930"/>
                    <a:pt x="2438" y="3853"/>
                  </a:cubicBezTo>
                  <a:cubicBezTo>
                    <a:pt x="2465" y="3824"/>
                    <a:pt x="2460" y="3785"/>
                    <a:pt x="2492" y="3773"/>
                  </a:cubicBezTo>
                  <a:cubicBezTo>
                    <a:pt x="2510" y="3763"/>
                    <a:pt x="2508" y="3768"/>
                    <a:pt x="2485" y="3759"/>
                  </a:cubicBezTo>
                  <a:close/>
                  <a:moveTo>
                    <a:pt x="3317" y="2845"/>
                  </a:moveTo>
                  <a:cubicBezTo>
                    <a:pt x="3311" y="2835"/>
                    <a:pt x="3331" y="2816"/>
                    <a:pt x="3313" y="2803"/>
                  </a:cubicBezTo>
                  <a:cubicBezTo>
                    <a:pt x="3278" y="2779"/>
                    <a:pt x="3192" y="2750"/>
                    <a:pt x="3145" y="2722"/>
                  </a:cubicBezTo>
                  <a:cubicBezTo>
                    <a:pt x="3094" y="2690"/>
                    <a:pt x="3068" y="2638"/>
                    <a:pt x="3011" y="2612"/>
                  </a:cubicBezTo>
                  <a:cubicBezTo>
                    <a:pt x="2904" y="2565"/>
                    <a:pt x="2772" y="2529"/>
                    <a:pt x="2680" y="2451"/>
                  </a:cubicBezTo>
                  <a:cubicBezTo>
                    <a:pt x="2576" y="2363"/>
                    <a:pt x="2802" y="2341"/>
                    <a:pt x="2743" y="2252"/>
                  </a:cubicBezTo>
                  <a:cubicBezTo>
                    <a:pt x="2717" y="2215"/>
                    <a:pt x="2634" y="2255"/>
                    <a:pt x="2597" y="2244"/>
                  </a:cubicBezTo>
                  <a:cubicBezTo>
                    <a:pt x="2565" y="2236"/>
                    <a:pt x="2541" y="2248"/>
                    <a:pt x="2508" y="2247"/>
                  </a:cubicBezTo>
                  <a:cubicBezTo>
                    <a:pt x="2450" y="2243"/>
                    <a:pt x="2348" y="2196"/>
                    <a:pt x="2305" y="2157"/>
                  </a:cubicBezTo>
                  <a:cubicBezTo>
                    <a:pt x="2293" y="2146"/>
                    <a:pt x="2309" y="2132"/>
                    <a:pt x="2302" y="2122"/>
                  </a:cubicBezTo>
                  <a:cubicBezTo>
                    <a:pt x="2291" y="2105"/>
                    <a:pt x="2256" y="2102"/>
                    <a:pt x="2242" y="2083"/>
                  </a:cubicBezTo>
                  <a:cubicBezTo>
                    <a:pt x="2168" y="1985"/>
                    <a:pt x="2114" y="1940"/>
                    <a:pt x="2079" y="1814"/>
                  </a:cubicBezTo>
                  <a:cubicBezTo>
                    <a:pt x="2062" y="1756"/>
                    <a:pt x="2038" y="1555"/>
                    <a:pt x="2006" y="1519"/>
                  </a:cubicBezTo>
                  <a:cubicBezTo>
                    <a:pt x="1964" y="1470"/>
                    <a:pt x="1960" y="1498"/>
                    <a:pt x="1914" y="1462"/>
                  </a:cubicBezTo>
                  <a:cubicBezTo>
                    <a:pt x="1883" y="1438"/>
                    <a:pt x="1860" y="1401"/>
                    <a:pt x="1832" y="1374"/>
                  </a:cubicBezTo>
                  <a:cubicBezTo>
                    <a:pt x="1758" y="1305"/>
                    <a:pt x="1660" y="1269"/>
                    <a:pt x="1644" y="1150"/>
                  </a:cubicBezTo>
                  <a:cubicBezTo>
                    <a:pt x="1636" y="1090"/>
                    <a:pt x="1627" y="1006"/>
                    <a:pt x="1654" y="948"/>
                  </a:cubicBezTo>
                  <a:cubicBezTo>
                    <a:pt x="1660" y="934"/>
                    <a:pt x="1670" y="973"/>
                    <a:pt x="1692" y="965"/>
                  </a:cubicBezTo>
                  <a:cubicBezTo>
                    <a:pt x="1701" y="962"/>
                    <a:pt x="1682" y="946"/>
                    <a:pt x="1685" y="937"/>
                  </a:cubicBezTo>
                  <a:cubicBezTo>
                    <a:pt x="1686" y="932"/>
                    <a:pt x="1700" y="929"/>
                    <a:pt x="1700" y="934"/>
                  </a:cubicBezTo>
                  <a:cubicBezTo>
                    <a:pt x="1699" y="939"/>
                    <a:pt x="1717" y="932"/>
                    <a:pt x="1718" y="929"/>
                  </a:cubicBezTo>
                  <a:cubicBezTo>
                    <a:pt x="1719" y="926"/>
                    <a:pt x="1734" y="900"/>
                    <a:pt x="1733" y="899"/>
                  </a:cubicBezTo>
                  <a:cubicBezTo>
                    <a:pt x="1721" y="888"/>
                    <a:pt x="1688" y="852"/>
                    <a:pt x="1688" y="852"/>
                  </a:cubicBezTo>
                  <a:cubicBezTo>
                    <a:pt x="1682" y="856"/>
                    <a:pt x="1691" y="850"/>
                    <a:pt x="1683" y="845"/>
                  </a:cubicBezTo>
                  <a:cubicBezTo>
                    <a:pt x="1679" y="842"/>
                    <a:pt x="1671" y="848"/>
                    <a:pt x="1669" y="844"/>
                  </a:cubicBezTo>
                  <a:cubicBezTo>
                    <a:pt x="1663" y="834"/>
                    <a:pt x="1679" y="836"/>
                    <a:pt x="1680" y="827"/>
                  </a:cubicBezTo>
                  <a:cubicBezTo>
                    <a:pt x="1681" y="814"/>
                    <a:pt x="1675" y="808"/>
                    <a:pt x="1673" y="795"/>
                  </a:cubicBezTo>
                  <a:cubicBezTo>
                    <a:pt x="1673" y="790"/>
                    <a:pt x="1679" y="781"/>
                    <a:pt x="1675" y="781"/>
                  </a:cubicBezTo>
                  <a:cubicBezTo>
                    <a:pt x="1664" y="780"/>
                    <a:pt x="1647" y="807"/>
                    <a:pt x="1651" y="775"/>
                  </a:cubicBezTo>
                  <a:cubicBezTo>
                    <a:pt x="1655" y="728"/>
                    <a:pt x="1640" y="785"/>
                    <a:pt x="1635" y="753"/>
                  </a:cubicBezTo>
                  <a:cubicBezTo>
                    <a:pt x="1635" y="749"/>
                    <a:pt x="1631" y="744"/>
                    <a:pt x="1634" y="742"/>
                  </a:cubicBezTo>
                  <a:cubicBezTo>
                    <a:pt x="1658" y="723"/>
                    <a:pt x="1682" y="691"/>
                    <a:pt x="1685" y="683"/>
                  </a:cubicBezTo>
                  <a:cubicBezTo>
                    <a:pt x="1683" y="684"/>
                    <a:pt x="1680" y="685"/>
                    <a:pt x="1679" y="687"/>
                  </a:cubicBezTo>
                  <a:cubicBezTo>
                    <a:pt x="1685" y="681"/>
                    <a:pt x="1686" y="680"/>
                    <a:pt x="1685" y="683"/>
                  </a:cubicBezTo>
                  <a:cubicBezTo>
                    <a:pt x="1698" y="679"/>
                    <a:pt x="1718" y="685"/>
                    <a:pt x="1720" y="673"/>
                  </a:cubicBezTo>
                  <a:cubicBezTo>
                    <a:pt x="1720" y="667"/>
                    <a:pt x="1706" y="661"/>
                    <a:pt x="1711" y="658"/>
                  </a:cubicBezTo>
                  <a:cubicBezTo>
                    <a:pt x="1717" y="655"/>
                    <a:pt x="1723" y="666"/>
                    <a:pt x="1730" y="667"/>
                  </a:cubicBezTo>
                  <a:cubicBezTo>
                    <a:pt x="1745" y="668"/>
                    <a:pt x="1732" y="633"/>
                    <a:pt x="1751" y="655"/>
                  </a:cubicBezTo>
                  <a:cubicBezTo>
                    <a:pt x="1755" y="660"/>
                    <a:pt x="1775" y="652"/>
                    <a:pt x="1770" y="657"/>
                  </a:cubicBezTo>
                  <a:cubicBezTo>
                    <a:pt x="1745" y="686"/>
                    <a:pt x="1729" y="664"/>
                    <a:pt x="1717" y="701"/>
                  </a:cubicBezTo>
                  <a:cubicBezTo>
                    <a:pt x="1717" y="701"/>
                    <a:pt x="1736" y="693"/>
                    <a:pt x="1768" y="681"/>
                  </a:cubicBezTo>
                  <a:cubicBezTo>
                    <a:pt x="1805" y="666"/>
                    <a:pt x="1850" y="634"/>
                    <a:pt x="1890" y="632"/>
                  </a:cubicBezTo>
                  <a:cubicBezTo>
                    <a:pt x="1896" y="632"/>
                    <a:pt x="1954" y="631"/>
                    <a:pt x="1941" y="609"/>
                  </a:cubicBezTo>
                  <a:cubicBezTo>
                    <a:pt x="1939" y="604"/>
                    <a:pt x="1932" y="615"/>
                    <a:pt x="1926" y="614"/>
                  </a:cubicBezTo>
                  <a:cubicBezTo>
                    <a:pt x="1926" y="614"/>
                    <a:pt x="1911" y="605"/>
                    <a:pt x="1918" y="600"/>
                  </a:cubicBezTo>
                  <a:cubicBezTo>
                    <a:pt x="1939" y="583"/>
                    <a:pt x="1949" y="571"/>
                    <a:pt x="1973" y="590"/>
                  </a:cubicBezTo>
                  <a:cubicBezTo>
                    <a:pt x="1983" y="599"/>
                    <a:pt x="2005" y="592"/>
                    <a:pt x="2016" y="601"/>
                  </a:cubicBezTo>
                  <a:cubicBezTo>
                    <a:pt x="2020" y="604"/>
                    <a:pt x="2025" y="610"/>
                    <a:pt x="2024" y="616"/>
                  </a:cubicBezTo>
                  <a:cubicBezTo>
                    <a:pt x="2024" y="621"/>
                    <a:pt x="2010" y="625"/>
                    <a:pt x="2013" y="629"/>
                  </a:cubicBezTo>
                  <a:cubicBezTo>
                    <a:pt x="2017" y="633"/>
                    <a:pt x="2024" y="623"/>
                    <a:pt x="2029" y="621"/>
                  </a:cubicBezTo>
                  <a:cubicBezTo>
                    <a:pt x="2051" y="609"/>
                    <a:pt x="2054" y="569"/>
                    <a:pt x="2085" y="592"/>
                  </a:cubicBezTo>
                  <a:cubicBezTo>
                    <a:pt x="2110" y="612"/>
                    <a:pt x="2103" y="631"/>
                    <a:pt x="2115" y="651"/>
                  </a:cubicBezTo>
                  <a:cubicBezTo>
                    <a:pt x="2117" y="656"/>
                    <a:pt x="2132" y="655"/>
                    <a:pt x="2129" y="659"/>
                  </a:cubicBezTo>
                  <a:cubicBezTo>
                    <a:pt x="2125" y="664"/>
                    <a:pt x="2116" y="656"/>
                    <a:pt x="2109" y="657"/>
                  </a:cubicBezTo>
                  <a:cubicBezTo>
                    <a:pt x="2106" y="658"/>
                    <a:pt x="2106" y="662"/>
                    <a:pt x="2104" y="664"/>
                  </a:cubicBezTo>
                  <a:cubicBezTo>
                    <a:pt x="2123" y="669"/>
                    <a:pt x="2142" y="681"/>
                    <a:pt x="2155" y="665"/>
                  </a:cubicBezTo>
                  <a:cubicBezTo>
                    <a:pt x="2186" y="626"/>
                    <a:pt x="2093" y="592"/>
                    <a:pt x="2077" y="571"/>
                  </a:cubicBezTo>
                  <a:cubicBezTo>
                    <a:pt x="2060" y="549"/>
                    <a:pt x="2102" y="522"/>
                    <a:pt x="2092" y="502"/>
                  </a:cubicBezTo>
                  <a:cubicBezTo>
                    <a:pt x="2086" y="489"/>
                    <a:pt x="2044" y="517"/>
                    <a:pt x="2050" y="484"/>
                  </a:cubicBezTo>
                  <a:cubicBezTo>
                    <a:pt x="2053" y="468"/>
                    <a:pt x="2117" y="438"/>
                    <a:pt x="2108" y="419"/>
                  </a:cubicBezTo>
                  <a:cubicBezTo>
                    <a:pt x="2099" y="399"/>
                    <a:pt x="2021" y="401"/>
                    <a:pt x="2030" y="363"/>
                  </a:cubicBezTo>
                  <a:cubicBezTo>
                    <a:pt x="2041" y="322"/>
                    <a:pt x="2120" y="339"/>
                    <a:pt x="2134" y="274"/>
                  </a:cubicBezTo>
                  <a:cubicBezTo>
                    <a:pt x="2138" y="267"/>
                    <a:pt x="2138" y="267"/>
                    <a:pt x="2138" y="267"/>
                  </a:cubicBezTo>
                  <a:cubicBezTo>
                    <a:pt x="2015" y="239"/>
                    <a:pt x="1856" y="235"/>
                    <a:pt x="1772" y="172"/>
                  </a:cubicBezTo>
                  <a:cubicBezTo>
                    <a:pt x="1762" y="165"/>
                    <a:pt x="1762" y="141"/>
                    <a:pt x="1751" y="135"/>
                  </a:cubicBezTo>
                  <a:cubicBezTo>
                    <a:pt x="1746" y="132"/>
                    <a:pt x="1736" y="138"/>
                    <a:pt x="1732" y="133"/>
                  </a:cubicBezTo>
                  <a:cubicBezTo>
                    <a:pt x="1725" y="124"/>
                    <a:pt x="1744" y="110"/>
                    <a:pt x="1740" y="99"/>
                  </a:cubicBezTo>
                  <a:cubicBezTo>
                    <a:pt x="1736" y="87"/>
                    <a:pt x="1706" y="85"/>
                    <a:pt x="1700" y="74"/>
                  </a:cubicBezTo>
                  <a:cubicBezTo>
                    <a:pt x="1698" y="71"/>
                    <a:pt x="1697" y="33"/>
                    <a:pt x="1699" y="32"/>
                  </a:cubicBezTo>
                  <a:cubicBezTo>
                    <a:pt x="1705" y="25"/>
                    <a:pt x="1728" y="24"/>
                    <a:pt x="1722" y="16"/>
                  </a:cubicBezTo>
                  <a:cubicBezTo>
                    <a:pt x="1709" y="0"/>
                    <a:pt x="1663" y="19"/>
                    <a:pt x="1647" y="22"/>
                  </a:cubicBezTo>
                  <a:cubicBezTo>
                    <a:pt x="1603" y="32"/>
                    <a:pt x="1436" y="14"/>
                    <a:pt x="1421" y="24"/>
                  </a:cubicBezTo>
                  <a:cubicBezTo>
                    <a:pt x="1402" y="38"/>
                    <a:pt x="1392" y="95"/>
                    <a:pt x="1369" y="102"/>
                  </a:cubicBezTo>
                  <a:cubicBezTo>
                    <a:pt x="1364" y="104"/>
                    <a:pt x="1292" y="84"/>
                    <a:pt x="1290" y="79"/>
                  </a:cubicBezTo>
                  <a:cubicBezTo>
                    <a:pt x="1286" y="72"/>
                    <a:pt x="1307" y="57"/>
                    <a:pt x="1274" y="49"/>
                  </a:cubicBezTo>
                  <a:cubicBezTo>
                    <a:pt x="1256" y="45"/>
                    <a:pt x="1235" y="59"/>
                    <a:pt x="1217" y="43"/>
                  </a:cubicBezTo>
                  <a:cubicBezTo>
                    <a:pt x="1218" y="36"/>
                    <a:pt x="1218" y="36"/>
                    <a:pt x="1218" y="36"/>
                  </a:cubicBezTo>
                  <a:cubicBezTo>
                    <a:pt x="1211" y="66"/>
                    <a:pt x="1192" y="89"/>
                    <a:pt x="1184" y="116"/>
                  </a:cubicBezTo>
                  <a:cubicBezTo>
                    <a:pt x="1178" y="139"/>
                    <a:pt x="1214" y="134"/>
                    <a:pt x="1208" y="161"/>
                  </a:cubicBezTo>
                  <a:cubicBezTo>
                    <a:pt x="1196" y="181"/>
                    <a:pt x="1196" y="181"/>
                    <a:pt x="1196" y="181"/>
                  </a:cubicBezTo>
                  <a:cubicBezTo>
                    <a:pt x="1144" y="196"/>
                    <a:pt x="1153" y="105"/>
                    <a:pt x="1100" y="134"/>
                  </a:cubicBezTo>
                  <a:cubicBezTo>
                    <a:pt x="1049" y="162"/>
                    <a:pt x="1108" y="208"/>
                    <a:pt x="1109" y="220"/>
                  </a:cubicBezTo>
                  <a:cubicBezTo>
                    <a:pt x="1109" y="220"/>
                    <a:pt x="1090" y="252"/>
                    <a:pt x="1090" y="252"/>
                  </a:cubicBezTo>
                  <a:cubicBezTo>
                    <a:pt x="1089" y="279"/>
                    <a:pt x="1124" y="281"/>
                    <a:pt x="1085" y="294"/>
                  </a:cubicBezTo>
                  <a:cubicBezTo>
                    <a:pt x="1080" y="296"/>
                    <a:pt x="1075" y="302"/>
                    <a:pt x="1070" y="299"/>
                  </a:cubicBezTo>
                  <a:cubicBezTo>
                    <a:pt x="1054" y="292"/>
                    <a:pt x="1061" y="236"/>
                    <a:pt x="1045" y="226"/>
                  </a:cubicBezTo>
                  <a:cubicBezTo>
                    <a:pt x="1009" y="203"/>
                    <a:pt x="974" y="260"/>
                    <a:pt x="945" y="248"/>
                  </a:cubicBezTo>
                  <a:cubicBezTo>
                    <a:pt x="893" y="227"/>
                    <a:pt x="937" y="178"/>
                    <a:pt x="909" y="152"/>
                  </a:cubicBezTo>
                  <a:cubicBezTo>
                    <a:pt x="902" y="146"/>
                    <a:pt x="900" y="172"/>
                    <a:pt x="892" y="171"/>
                  </a:cubicBezTo>
                  <a:cubicBezTo>
                    <a:pt x="888" y="170"/>
                    <a:pt x="876" y="126"/>
                    <a:pt x="854" y="159"/>
                  </a:cubicBezTo>
                  <a:cubicBezTo>
                    <a:pt x="851" y="163"/>
                    <a:pt x="854" y="170"/>
                    <a:pt x="854" y="176"/>
                  </a:cubicBezTo>
                  <a:cubicBezTo>
                    <a:pt x="854" y="189"/>
                    <a:pt x="859" y="217"/>
                    <a:pt x="855" y="229"/>
                  </a:cubicBezTo>
                  <a:cubicBezTo>
                    <a:pt x="837" y="272"/>
                    <a:pt x="745" y="307"/>
                    <a:pt x="748" y="363"/>
                  </a:cubicBezTo>
                  <a:cubicBezTo>
                    <a:pt x="749" y="375"/>
                    <a:pt x="788" y="417"/>
                    <a:pt x="749" y="427"/>
                  </a:cubicBezTo>
                  <a:cubicBezTo>
                    <a:pt x="721" y="434"/>
                    <a:pt x="727" y="378"/>
                    <a:pt x="718" y="366"/>
                  </a:cubicBezTo>
                  <a:cubicBezTo>
                    <a:pt x="687" y="347"/>
                    <a:pt x="687" y="347"/>
                    <a:pt x="687" y="347"/>
                  </a:cubicBezTo>
                  <a:cubicBezTo>
                    <a:pt x="685" y="334"/>
                    <a:pt x="709" y="329"/>
                    <a:pt x="711" y="315"/>
                  </a:cubicBezTo>
                  <a:cubicBezTo>
                    <a:pt x="711" y="311"/>
                    <a:pt x="615" y="256"/>
                    <a:pt x="606" y="223"/>
                  </a:cubicBezTo>
                  <a:cubicBezTo>
                    <a:pt x="603" y="209"/>
                    <a:pt x="617" y="169"/>
                    <a:pt x="618" y="152"/>
                  </a:cubicBezTo>
                  <a:cubicBezTo>
                    <a:pt x="619" y="145"/>
                    <a:pt x="624" y="137"/>
                    <a:pt x="620" y="133"/>
                  </a:cubicBezTo>
                  <a:cubicBezTo>
                    <a:pt x="612" y="125"/>
                    <a:pt x="530" y="184"/>
                    <a:pt x="519" y="190"/>
                  </a:cubicBezTo>
                  <a:cubicBezTo>
                    <a:pt x="481" y="214"/>
                    <a:pt x="527" y="210"/>
                    <a:pt x="521" y="239"/>
                  </a:cubicBezTo>
                  <a:cubicBezTo>
                    <a:pt x="518" y="255"/>
                    <a:pt x="420" y="335"/>
                    <a:pt x="413" y="335"/>
                  </a:cubicBezTo>
                  <a:cubicBezTo>
                    <a:pt x="393" y="338"/>
                    <a:pt x="365" y="295"/>
                    <a:pt x="341" y="296"/>
                  </a:cubicBezTo>
                  <a:cubicBezTo>
                    <a:pt x="298" y="297"/>
                    <a:pt x="240" y="336"/>
                    <a:pt x="195" y="315"/>
                  </a:cubicBezTo>
                  <a:cubicBezTo>
                    <a:pt x="188" y="312"/>
                    <a:pt x="184" y="306"/>
                    <a:pt x="181" y="298"/>
                  </a:cubicBezTo>
                  <a:cubicBezTo>
                    <a:pt x="179" y="291"/>
                    <a:pt x="179" y="291"/>
                    <a:pt x="179" y="291"/>
                  </a:cubicBezTo>
                  <a:cubicBezTo>
                    <a:pt x="38" y="355"/>
                    <a:pt x="113" y="342"/>
                    <a:pt x="144" y="413"/>
                  </a:cubicBezTo>
                  <a:cubicBezTo>
                    <a:pt x="146" y="418"/>
                    <a:pt x="143" y="424"/>
                    <a:pt x="143" y="430"/>
                  </a:cubicBezTo>
                  <a:cubicBezTo>
                    <a:pt x="143" y="430"/>
                    <a:pt x="141" y="462"/>
                    <a:pt x="141" y="462"/>
                  </a:cubicBezTo>
                  <a:cubicBezTo>
                    <a:pt x="147" y="479"/>
                    <a:pt x="186" y="495"/>
                    <a:pt x="188" y="512"/>
                  </a:cubicBezTo>
                  <a:cubicBezTo>
                    <a:pt x="189" y="535"/>
                    <a:pt x="90" y="614"/>
                    <a:pt x="71" y="614"/>
                  </a:cubicBezTo>
                  <a:cubicBezTo>
                    <a:pt x="50" y="614"/>
                    <a:pt x="60" y="593"/>
                    <a:pt x="18" y="605"/>
                  </a:cubicBezTo>
                  <a:cubicBezTo>
                    <a:pt x="13" y="607"/>
                    <a:pt x="3" y="604"/>
                    <a:pt x="2" y="609"/>
                  </a:cubicBezTo>
                  <a:cubicBezTo>
                    <a:pt x="0" y="619"/>
                    <a:pt x="31" y="647"/>
                    <a:pt x="34" y="657"/>
                  </a:cubicBezTo>
                  <a:cubicBezTo>
                    <a:pt x="37" y="666"/>
                    <a:pt x="25" y="677"/>
                    <a:pt x="29" y="685"/>
                  </a:cubicBezTo>
                  <a:cubicBezTo>
                    <a:pt x="41" y="709"/>
                    <a:pt x="88" y="716"/>
                    <a:pt x="101" y="739"/>
                  </a:cubicBezTo>
                  <a:cubicBezTo>
                    <a:pt x="133" y="800"/>
                    <a:pt x="56" y="822"/>
                    <a:pt x="30" y="862"/>
                  </a:cubicBezTo>
                  <a:cubicBezTo>
                    <a:pt x="16" y="885"/>
                    <a:pt x="53" y="886"/>
                    <a:pt x="49" y="901"/>
                  </a:cubicBezTo>
                  <a:cubicBezTo>
                    <a:pt x="44" y="918"/>
                    <a:pt x="23" y="927"/>
                    <a:pt x="40" y="956"/>
                  </a:cubicBezTo>
                  <a:cubicBezTo>
                    <a:pt x="109" y="1072"/>
                    <a:pt x="231" y="1030"/>
                    <a:pt x="249" y="1046"/>
                  </a:cubicBezTo>
                  <a:cubicBezTo>
                    <a:pt x="294" y="1084"/>
                    <a:pt x="188" y="1145"/>
                    <a:pt x="179" y="1169"/>
                  </a:cubicBezTo>
                  <a:cubicBezTo>
                    <a:pt x="179" y="1170"/>
                    <a:pt x="182" y="1194"/>
                    <a:pt x="183" y="1203"/>
                  </a:cubicBezTo>
                  <a:cubicBezTo>
                    <a:pt x="198" y="1206"/>
                    <a:pt x="220" y="1214"/>
                    <a:pt x="228" y="1213"/>
                  </a:cubicBezTo>
                  <a:cubicBezTo>
                    <a:pt x="267" y="1208"/>
                    <a:pt x="357" y="1198"/>
                    <a:pt x="383" y="1165"/>
                  </a:cubicBezTo>
                  <a:cubicBezTo>
                    <a:pt x="388" y="1160"/>
                    <a:pt x="378" y="1150"/>
                    <a:pt x="382" y="1144"/>
                  </a:cubicBezTo>
                  <a:cubicBezTo>
                    <a:pt x="388" y="1135"/>
                    <a:pt x="403" y="1135"/>
                    <a:pt x="410" y="1127"/>
                  </a:cubicBezTo>
                  <a:cubicBezTo>
                    <a:pt x="421" y="1113"/>
                    <a:pt x="403" y="1107"/>
                    <a:pt x="424" y="1094"/>
                  </a:cubicBezTo>
                  <a:cubicBezTo>
                    <a:pt x="436" y="1087"/>
                    <a:pt x="463" y="1089"/>
                    <a:pt x="472" y="1080"/>
                  </a:cubicBezTo>
                  <a:cubicBezTo>
                    <a:pt x="481" y="1070"/>
                    <a:pt x="480" y="1048"/>
                    <a:pt x="483" y="1039"/>
                  </a:cubicBezTo>
                  <a:cubicBezTo>
                    <a:pt x="489" y="1025"/>
                    <a:pt x="577" y="992"/>
                    <a:pt x="591" y="991"/>
                  </a:cubicBezTo>
                  <a:cubicBezTo>
                    <a:pt x="595" y="990"/>
                    <a:pt x="694" y="1031"/>
                    <a:pt x="696" y="1033"/>
                  </a:cubicBezTo>
                  <a:cubicBezTo>
                    <a:pt x="696" y="1034"/>
                    <a:pt x="702" y="1077"/>
                    <a:pt x="717" y="1064"/>
                  </a:cubicBezTo>
                  <a:cubicBezTo>
                    <a:pt x="723" y="1060"/>
                    <a:pt x="718" y="1042"/>
                    <a:pt x="725" y="1044"/>
                  </a:cubicBezTo>
                  <a:cubicBezTo>
                    <a:pt x="749" y="1052"/>
                    <a:pt x="861" y="1176"/>
                    <a:pt x="887" y="1200"/>
                  </a:cubicBezTo>
                  <a:cubicBezTo>
                    <a:pt x="894" y="1206"/>
                    <a:pt x="884" y="1170"/>
                    <a:pt x="890" y="1172"/>
                  </a:cubicBezTo>
                  <a:cubicBezTo>
                    <a:pt x="897" y="1174"/>
                    <a:pt x="955" y="1210"/>
                    <a:pt x="966" y="1216"/>
                  </a:cubicBezTo>
                  <a:cubicBezTo>
                    <a:pt x="1042" y="1264"/>
                    <a:pt x="970" y="1395"/>
                    <a:pt x="1003" y="1453"/>
                  </a:cubicBezTo>
                  <a:cubicBezTo>
                    <a:pt x="1021" y="1487"/>
                    <a:pt x="1048" y="1515"/>
                    <a:pt x="1057" y="1558"/>
                  </a:cubicBezTo>
                  <a:cubicBezTo>
                    <a:pt x="1065" y="1596"/>
                    <a:pt x="1019" y="1660"/>
                    <a:pt x="1032" y="1682"/>
                  </a:cubicBezTo>
                  <a:cubicBezTo>
                    <a:pt x="1037" y="1692"/>
                    <a:pt x="1086" y="1674"/>
                    <a:pt x="1108" y="1698"/>
                  </a:cubicBezTo>
                  <a:cubicBezTo>
                    <a:pt x="1130" y="1723"/>
                    <a:pt x="1094" y="1735"/>
                    <a:pt x="1097" y="1746"/>
                  </a:cubicBezTo>
                  <a:cubicBezTo>
                    <a:pt x="1100" y="1759"/>
                    <a:pt x="1146" y="1766"/>
                    <a:pt x="1156" y="1774"/>
                  </a:cubicBezTo>
                  <a:cubicBezTo>
                    <a:pt x="1156" y="1774"/>
                    <a:pt x="1222" y="1877"/>
                    <a:pt x="1222" y="1880"/>
                  </a:cubicBezTo>
                  <a:cubicBezTo>
                    <a:pt x="1221" y="1921"/>
                    <a:pt x="1181" y="1888"/>
                    <a:pt x="1191" y="1925"/>
                  </a:cubicBezTo>
                  <a:cubicBezTo>
                    <a:pt x="1193" y="1936"/>
                    <a:pt x="1256" y="1933"/>
                    <a:pt x="1283" y="1935"/>
                  </a:cubicBezTo>
                  <a:cubicBezTo>
                    <a:pt x="1354" y="1943"/>
                    <a:pt x="1365" y="2073"/>
                    <a:pt x="1401" y="2102"/>
                  </a:cubicBezTo>
                  <a:cubicBezTo>
                    <a:pt x="1401" y="2102"/>
                    <a:pt x="1427" y="2105"/>
                    <a:pt x="1427" y="2105"/>
                  </a:cubicBezTo>
                  <a:cubicBezTo>
                    <a:pt x="1446" y="2114"/>
                    <a:pt x="1471" y="2140"/>
                    <a:pt x="1485" y="2153"/>
                  </a:cubicBezTo>
                  <a:cubicBezTo>
                    <a:pt x="1511" y="2177"/>
                    <a:pt x="1498" y="2213"/>
                    <a:pt x="1513" y="2240"/>
                  </a:cubicBezTo>
                  <a:cubicBezTo>
                    <a:pt x="1525" y="2261"/>
                    <a:pt x="1566" y="2275"/>
                    <a:pt x="1582" y="2295"/>
                  </a:cubicBezTo>
                  <a:cubicBezTo>
                    <a:pt x="1592" y="2309"/>
                    <a:pt x="1607" y="2363"/>
                    <a:pt x="1622" y="2369"/>
                  </a:cubicBezTo>
                  <a:cubicBezTo>
                    <a:pt x="1628" y="2371"/>
                    <a:pt x="1633" y="2363"/>
                    <a:pt x="1638" y="2364"/>
                  </a:cubicBezTo>
                  <a:cubicBezTo>
                    <a:pt x="1649" y="2366"/>
                    <a:pt x="1657" y="2390"/>
                    <a:pt x="1667" y="2394"/>
                  </a:cubicBezTo>
                  <a:cubicBezTo>
                    <a:pt x="1704" y="2408"/>
                    <a:pt x="1711" y="2386"/>
                    <a:pt x="1737" y="2443"/>
                  </a:cubicBezTo>
                  <a:cubicBezTo>
                    <a:pt x="1737" y="2443"/>
                    <a:pt x="1750" y="2479"/>
                    <a:pt x="1750" y="2479"/>
                  </a:cubicBezTo>
                  <a:cubicBezTo>
                    <a:pt x="1763" y="2490"/>
                    <a:pt x="1810" y="2447"/>
                    <a:pt x="1832" y="2451"/>
                  </a:cubicBezTo>
                  <a:cubicBezTo>
                    <a:pt x="1855" y="2454"/>
                    <a:pt x="1873" y="2485"/>
                    <a:pt x="1896" y="2489"/>
                  </a:cubicBezTo>
                  <a:cubicBezTo>
                    <a:pt x="1917" y="2493"/>
                    <a:pt x="1937" y="2469"/>
                    <a:pt x="1961" y="2482"/>
                  </a:cubicBezTo>
                  <a:cubicBezTo>
                    <a:pt x="1998" y="2502"/>
                    <a:pt x="2028" y="2586"/>
                    <a:pt x="2042" y="2621"/>
                  </a:cubicBezTo>
                  <a:cubicBezTo>
                    <a:pt x="2045" y="2627"/>
                    <a:pt x="2053" y="2656"/>
                    <a:pt x="2058" y="2673"/>
                  </a:cubicBezTo>
                  <a:cubicBezTo>
                    <a:pt x="2058" y="2672"/>
                    <a:pt x="2058" y="2672"/>
                    <a:pt x="2058" y="2671"/>
                  </a:cubicBezTo>
                  <a:cubicBezTo>
                    <a:pt x="2059" y="2667"/>
                    <a:pt x="2065" y="2665"/>
                    <a:pt x="2069" y="2665"/>
                  </a:cubicBezTo>
                  <a:cubicBezTo>
                    <a:pt x="2080" y="2666"/>
                    <a:pt x="2084" y="2680"/>
                    <a:pt x="2095" y="2681"/>
                  </a:cubicBezTo>
                  <a:cubicBezTo>
                    <a:pt x="2105" y="2682"/>
                    <a:pt x="2112" y="2668"/>
                    <a:pt x="2122" y="2669"/>
                  </a:cubicBezTo>
                  <a:cubicBezTo>
                    <a:pt x="2136" y="2670"/>
                    <a:pt x="2191" y="2713"/>
                    <a:pt x="2187" y="2730"/>
                  </a:cubicBezTo>
                  <a:cubicBezTo>
                    <a:pt x="2183" y="2750"/>
                    <a:pt x="2126" y="2751"/>
                    <a:pt x="2131" y="2774"/>
                  </a:cubicBezTo>
                  <a:cubicBezTo>
                    <a:pt x="2131" y="2779"/>
                    <a:pt x="2137" y="2782"/>
                    <a:pt x="2141" y="2782"/>
                  </a:cubicBezTo>
                  <a:cubicBezTo>
                    <a:pt x="2155" y="2781"/>
                    <a:pt x="2171" y="2756"/>
                    <a:pt x="2185" y="2757"/>
                  </a:cubicBezTo>
                  <a:cubicBezTo>
                    <a:pt x="2221" y="2760"/>
                    <a:pt x="2247" y="2748"/>
                    <a:pt x="2282" y="2750"/>
                  </a:cubicBezTo>
                  <a:cubicBezTo>
                    <a:pt x="2306" y="2751"/>
                    <a:pt x="2341" y="2846"/>
                    <a:pt x="2344" y="2866"/>
                  </a:cubicBezTo>
                  <a:cubicBezTo>
                    <a:pt x="2348" y="2895"/>
                    <a:pt x="2303" y="2901"/>
                    <a:pt x="2313" y="2933"/>
                  </a:cubicBezTo>
                  <a:cubicBezTo>
                    <a:pt x="2319" y="2954"/>
                    <a:pt x="2367" y="2958"/>
                    <a:pt x="2381" y="2965"/>
                  </a:cubicBezTo>
                  <a:cubicBezTo>
                    <a:pt x="2411" y="2982"/>
                    <a:pt x="2427" y="3052"/>
                    <a:pt x="2467" y="3047"/>
                  </a:cubicBezTo>
                  <a:cubicBezTo>
                    <a:pt x="2494" y="3044"/>
                    <a:pt x="2511" y="2952"/>
                    <a:pt x="2558" y="3049"/>
                  </a:cubicBezTo>
                  <a:cubicBezTo>
                    <a:pt x="2564" y="3063"/>
                    <a:pt x="2582" y="3088"/>
                    <a:pt x="2583" y="3102"/>
                  </a:cubicBezTo>
                  <a:cubicBezTo>
                    <a:pt x="2586" y="3141"/>
                    <a:pt x="2579" y="3198"/>
                    <a:pt x="2603" y="3236"/>
                  </a:cubicBezTo>
                  <a:cubicBezTo>
                    <a:pt x="2621" y="3264"/>
                    <a:pt x="2644" y="3285"/>
                    <a:pt x="2653" y="3322"/>
                  </a:cubicBezTo>
                  <a:cubicBezTo>
                    <a:pt x="2664" y="3367"/>
                    <a:pt x="2653" y="3417"/>
                    <a:pt x="2668" y="3462"/>
                  </a:cubicBezTo>
                  <a:cubicBezTo>
                    <a:pt x="2682" y="3505"/>
                    <a:pt x="2713" y="3488"/>
                    <a:pt x="2703" y="3540"/>
                  </a:cubicBezTo>
                  <a:cubicBezTo>
                    <a:pt x="2687" y="3618"/>
                    <a:pt x="2624" y="3561"/>
                    <a:pt x="2579" y="3604"/>
                  </a:cubicBezTo>
                  <a:cubicBezTo>
                    <a:pt x="2557" y="3624"/>
                    <a:pt x="2604" y="3652"/>
                    <a:pt x="2590" y="3685"/>
                  </a:cubicBezTo>
                  <a:cubicBezTo>
                    <a:pt x="2538" y="3806"/>
                    <a:pt x="2548" y="3731"/>
                    <a:pt x="2497" y="3780"/>
                  </a:cubicBezTo>
                  <a:cubicBezTo>
                    <a:pt x="2486" y="3791"/>
                    <a:pt x="2490" y="3903"/>
                    <a:pt x="2529" y="3914"/>
                  </a:cubicBezTo>
                  <a:cubicBezTo>
                    <a:pt x="2691" y="3959"/>
                    <a:pt x="2634" y="3830"/>
                    <a:pt x="2731" y="3764"/>
                  </a:cubicBezTo>
                  <a:cubicBezTo>
                    <a:pt x="2757" y="3747"/>
                    <a:pt x="2798" y="3749"/>
                    <a:pt x="2811" y="3712"/>
                  </a:cubicBezTo>
                  <a:cubicBezTo>
                    <a:pt x="2829" y="3659"/>
                    <a:pt x="2786" y="3604"/>
                    <a:pt x="2828" y="3560"/>
                  </a:cubicBezTo>
                  <a:cubicBezTo>
                    <a:pt x="2899" y="3485"/>
                    <a:pt x="3010" y="3555"/>
                    <a:pt x="3028" y="3477"/>
                  </a:cubicBezTo>
                  <a:cubicBezTo>
                    <a:pt x="3029" y="3474"/>
                    <a:pt x="3003" y="3451"/>
                    <a:pt x="3002" y="3441"/>
                  </a:cubicBezTo>
                  <a:cubicBezTo>
                    <a:pt x="3002" y="3428"/>
                    <a:pt x="3015" y="3414"/>
                    <a:pt x="3015" y="3400"/>
                  </a:cubicBezTo>
                  <a:cubicBezTo>
                    <a:pt x="3014" y="3383"/>
                    <a:pt x="2999" y="3370"/>
                    <a:pt x="3006" y="3351"/>
                  </a:cubicBezTo>
                  <a:cubicBezTo>
                    <a:pt x="3006" y="3351"/>
                    <a:pt x="3023" y="3317"/>
                    <a:pt x="3023" y="3317"/>
                  </a:cubicBezTo>
                  <a:cubicBezTo>
                    <a:pt x="3018" y="3304"/>
                    <a:pt x="2996" y="3310"/>
                    <a:pt x="2986" y="3302"/>
                  </a:cubicBezTo>
                  <a:cubicBezTo>
                    <a:pt x="2960" y="3282"/>
                    <a:pt x="2929" y="3237"/>
                    <a:pt x="2896" y="3222"/>
                  </a:cubicBezTo>
                  <a:cubicBezTo>
                    <a:pt x="2870" y="3209"/>
                    <a:pt x="2843" y="3228"/>
                    <a:pt x="2822" y="3198"/>
                  </a:cubicBezTo>
                  <a:cubicBezTo>
                    <a:pt x="2822" y="3194"/>
                    <a:pt x="2824" y="3180"/>
                    <a:pt x="2823" y="3177"/>
                  </a:cubicBezTo>
                  <a:cubicBezTo>
                    <a:pt x="2793" y="3101"/>
                    <a:pt x="2848" y="3129"/>
                    <a:pt x="2859" y="3074"/>
                  </a:cubicBezTo>
                  <a:cubicBezTo>
                    <a:pt x="2862" y="3062"/>
                    <a:pt x="2851" y="3051"/>
                    <a:pt x="2850" y="3039"/>
                  </a:cubicBezTo>
                  <a:cubicBezTo>
                    <a:pt x="2850" y="3034"/>
                    <a:pt x="2945" y="2889"/>
                    <a:pt x="2959" y="2876"/>
                  </a:cubicBezTo>
                  <a:cubicBezTo>
                    <a:pt x="2997" y="2837"/>
                    <a:pt x="3012" y="2864"/>
                    <a:pt x="3050" y="2865"/>
                  </a:cubicBezTo>
                  <a:cubicBezTo>
                    <a:pt x="3060" y="2865"/>
                    <a:pt x="3077" y="2855"/>
                    <a:pt x="3087" y="2859"/>
                  </a:cubicBezTo>
                  <a:cubicBezTo>
                    <a:pt x="3099" y="2865"/>
                    <a:pt x="3043" y="2881"/>
                    <a:pt x="3049" y="2893"/>
                  </a:cubicBezTo>
                  <a:cubicBezTo>
                    <a:pt x="3053" y="2903"/>
                    <a:pt x="3101" y="2926"/>
                    <a:pt x="3112" y="2930"/>
                  </a:cubicBezTo>
                  <a:cubicBezTo>
                    <a:pt x="3139" y="2940"/>
                    <a:pt x="3269" y="2950"/>
                    <a:pt x="3277" y="2969"/>
                  </a:cubicBezTo>
                  <a:cubicBezTo>
                    <a:pt x="3279" y="2975"/>
                    <a:pt x="3279" y="2999"/>
                    <a:pt x="3281" y="3004"/>
                  </a:cubicBezTo>
                  <a:cubicBezTo>
                    <a:pt x="3286" y="3016"/>
                    <a:pt x="3304" y="3018"/>
                    <a:pt x="3307" y="3033"/>
                  </a:cubicBezTo>
                  <a:cubicBezTo>
                    <a:pt x="3308" y="3036"/>
                    <a:pt x="3304" y="3038"/>
                    <a:pt x="3302" y="3040"/>
                  </a:cubicBezTo>
                  <a:cubicBezTo>
                    <a:pt x="3298" y="3044"/>
                    <a:pt x="3289" y="3048"/>
                    <a:pt x="3291" y="3053"/>
                  </a:cubicBezTo>
                  <a:cubicBezTo>
                    <a:pt x="3292" y="3059"/>
                    <a:pt x="3304" y="3056"/>
                    <a:pt x="3307" y="3061"/>
                  </a:cubicBezTo>
                  <a:cubicBezTo>
                    <a:pt x="3320" y="3088"/>
                    <a:pt x="3315" y="3122"/>
                    <a:pt x="3364" y="3146"/>
                  </a:cubicBezTo>
                  <a:cubicBezTo>
                    <a:pt x="3443" y="3184"/>
                    <a:pt x="3419" y="3135"/>
                    <a:pt x="3435" y="3078"/>
                  </a:cubicBezTo>
                  <a:cubicBezTo>
                    <a:pt x="3442" y="3052"/>
                    <a:pt x="3468" y="3055"/>
                    <a:pt x="3469" y="3023"/>
                  </a:cubicBezTo>
                  <a:cubicBezTo>
                    <a:pt x="3470" y="2932"/>
                    <a:pt x="3338" y="2880"/>
                    <a:pt x="3317" y="28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062663" y="3240088"/>
              <a:ext cx="20638" cy="26988"/>
            </a:xfrm>
            <a:custGeom>
              <a:avLst/>
              <a:gdLst>
                <a:gd name="T0" fmla="*/ 4 w 79"/>
                <a:gd name="T1" fmla="*/ 102 h 103"/>
                <a:gd name="T2" fmla="*/ 79 w 79"/>
                <a:gd name="T3" fmla="*/ 0 h 103"/>
                <a:gd name="T4" fmla="*/ 30 w 79"/>
                <a:gd name="T5" fmla="*/ 61 h 103"/>
                <a:gd name="T6" fmla="*/ 4 w 79"/>
                <a:gd name="T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03">
                  <a:moveTo>
                    <a:pt x="4" y="102"/>
                  </a:moveTo>
                  <a:cubicBezTo>
                    <a:pt x="50" y="93"/>
                    <a:pt x="65" y="46"/>
                    <a:pt x="79" y="0"/>
                  </a:cubicBezTo>
                  <a:cubicBezTo>
                    <a:pt x="66" y="25"/>
                    <a:pt x="39" y="53"/>
                    <a:pt x="30" y="61"/>
                  </a:cubicBezTo>
                  <a:cubicBezTo>
                    <a:pt x="30" y="62"/>
                    <a:pt x="0" y="103"/>
                    <a:pt x="4" y="1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5791200" y="3278188"/>
              <a:ext cx="17463" cy="12700"/>
            </a:xfrm>
            <a:custGeom>
              <a:avLst/>
              <a:gdLst>
                <a:gd name="T0" fmla="*/ 6 w 64"/>
                <a:gd name="T1" fmla="*/ 0 h 48"/>
                <a:gd name="T2" fmla="*/ 64 w 64"/>
                <a:gd name="T3" fmla="*/ 48 h 48"/>
                <a:gd name="T4" fmla="*/ 6 w 64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8">
                  <a:moveTo>
                    <a:pt x="6" y="0"/>
                  </a:moveTo>
                  <a:cubicBezTo>
                    <a:pt x="0" y="31"/>
                    <a:pt x="31" y="43"/>
                    <a:pt x="64" y="48"/>
                  </a:cubicBezTo>
                  <a:cubicBezTo>
                    <a:pt x="38" y="41"/>
                    <a:pt x="19" y="26"/>
                    <a:pt x="6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5808663" y="3290888"/>
              <a:ext cx="30163" cy="4763"/>
            </a:xfrm>
            <a:custGeom>
              <a:avLst/>
              <a:gdLst>
                <a:gd name="T0" fmla="*/ 91 w 111"/>
                <a:gd name="T1" fmla="*/ 11 h 17"/>
                <a:gd name="T2" fmla="*/ 54 w 111"/>
                <a:gd name="T3" fmla="*/ 6 h 17"/>
                <a:gd name="T4" fmla="*/ 0 w 111"/>
                <a:gd name="T5" fmla="*/ 0 h 17"/>
                <a:gd name="T6" fmla="*/ 16 w 111"/>
                <a:gd name="T7" fmla="*/ 3 h 17"/>
                <a:gd name="T8" fmla="*/ 109 w 111"/>
                <a:gd name="T9" fmla="*/ 14 h 17"/>
                <a:gd name="T10" fmla="*/ 91 w 111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7">
                  <a:moveTo>
                    <a:pt x="91" y="11"/>
                  </a:moveTo>
                  <a:cubicBezTo>
                    <a:pt x="79" y="9"/>
                    <a:pt x="66" y="7"/>
                    <a:pt x="54" y="6"/>
                  </a:cubicBezTo>
                  <a:cubicBezTo>
                    <a:pt x="41" y="4"/>
                    <a:pt x="20" y="3"/>
                    <a:pt x="0" y="0"/>
                  </a:cubicBezTo>
                  <a:cubicBezTo>
                    <a:pt x="5" y="1"/>
                    <a:pt x="10" y="2"/>
                    <a:pt x="16" y="3"/>
                  </a:cubicBezTo>
                  <a:cubicBezTo>
                    <a:pt x="24" y="4"/>
                    <a:pt x="108" y="17"/>
                    <a:pt x="109" y="14"/>
                  </a:cubicBezTo>
                  <a:cubicBezTo>
                    <a:pt x="111" y="9"/>
                    <a:pt x="97" y="12"/>
                    <a:pt x="91" y="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6083300" y="3232150"/>
              <a:ext cx="1588" cy="7938"/>
            </a:xfrm>
            <a:custGeom>
              <a:avLst/>
              <a:gdLst>
                <a:gd name="T0" fmla="*/ 8 w 9"/>
                <a:gd name="T1" fmla="*/ 0 h 27"/>
                <a:gd name="T2" fmla="*/ 0 w 9"/>
                <a:gd name="T3" fmla="*/ 27 h 27"/>
                <a:gd name="T4" fmla="*/ 8 w 9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7">
                  <a:moveTo>
                    <a:pt x="8" y="0"/>
                  </a:moveTo>
                  <a:cubicBezTo>
                    <a:pt x="6" y="9"/>
                    <a:pt x="3" y="18"/>
                    <a:pt x="0" y="27"/>
                  </a:cubicBezTo>
                  <a:cubicBezTo>
                    <a:pt x="6" y="17"/>
                    <a:pt x="9" y="8"/>
                    <a:pt x="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5805488" y="3267075"/>
              <a:ext cx="0" cy="1588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4"/>
                    <a:pt x="4" y="5"/>
                    <a:pt x="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5064125" y="2590800"/>
              <a:ext cx="1319213" cy="881063"/>
            </a:xfrm>
            <a:custGeom>
              <a:avLst/>
              <a:gdLst>
                <a:gd name="T0" fmla="*/ 4902 w 4961"/>
                <a:gd name="T1" fmla="*/ 1260 h 3308"/>
                <a:gd name="T2" fmla="*/ 4907 w 4961"/>
                <a:gd name="T3" fmla="*/ 1075 h 3308"/>
                <a:gd name="T4" fmla="*/ 4851 w 4961"/>
                <a:gd name="T5" fmla="*/ 779 h 3308"/>
                <a:gd name="T6" fmla="*/ 4430 w 4961"/>
                <a:gd name="T7" fmla="*/ 718 h 3308"/>
                <a:gd name="T8" fmla="*/ 4120 w 4961"/>
                <a:gd name="T9" fmla="*/ 653 h 3308"/>
                <a:gd name="T10" fmla="*/ 3803 w 4961"/>
                <a:gd name="T11" fmla="*/ 714 h 3308"/>
                <a:gd name="T12" fmla="*/ 3457 w 4961"/>
                <a:gd name="T13" fmla="*/ 507 h 3308"/>
                <a:gd name="T14" fmla="*/ 3152 w 4961"/>
                <a:gd name="T15" fmla="*/ 436 h 3308"/>
                <a:gd name="T16" fmla="*/ 3075 w 4961"/>
                <a:gd name="T17" fmla="*/ 153 h 3308"/>
                <a:gd name="T18" fmla="*/ 2811 w 4961"/>
                <a:gd name="T19" fmla="*/ 22 h 3308"/>
                <a:gd name="T20" fmla="*/ 2605 w 4961"/>
                <a:gd name="T21" fmla="*/ 154 h 3308"/>
                <a:gd name="T22" fmla="*/ 2316 w 4961"/>
                <a:gd name="T23" fmla="*/ 235 h 3308"/>
                <a:gd name="T24" fmla="*/ 2194 w 4961"/>
                <a:gd name="T25" fmla="*/ 363 h 3308"/>
                <a:gd name="T26" fmla="*/ 2003 w 4961"/>
                <a:gd name="T27" fmla="*/ 539 h 3308"/>
                <a:gd name="T28" fmla="*/ 1705 w 4961"/>
                <a:gd name="T29" fmla="*/ 574 h 3308"/>
                <a:gd name="T30" fmla="*/ 1453 w 4961"/>
                <a:gd name="T31" fmla="*/ 585 h 3308"/>
                <a:gd name="T32" fmla="*/ 1280 w 4961"/>
                <a:gd name="T33" fmla="*/ 476 h 3308"/>
                <a:gd name="T34" fmla="*/ 652 w 4961"/>
                <a:gd name="T35" fmla="*/ 474 h 3308"/>
                <a:gd name="T36" fmla="*/ 382 w 4961"/>
                <a:gd name="T37" fmla="*/ 676 h 3308"/>
                <a:gd name="T38" fmla="*/ 524 w 4961"/>
                <a:gd name="T39" fmla="*/ 1038 h 3308"/>
                <a:gd name="T40" fmla="*/ 119 w 4961"/>
                <a:gd name="T41" fmla="*/ 1674 h 3308"/>
                <a:gd name="T42" fmla="*/ 117 w 4961"/>
                <a:gd name="T43" fmla="*/ 2018 h 3308"/>
                <a:gd name="T44" fmla="*/ 305 w 4961"/>
                <a:gd name="T45" fmla="*/ 2067 h 3308"/>
                <a:gd name="T46" fmla="*/ 692 w 4961"/>
                <a:gd name="T47" fmla="*/ 2119 h 3308"/>
                <a:gd name="T48" fmla="*/ 1271 w 4961"/>
                <a:gd name="T49" fmla="*/ 1945 h 3308"/>
                <a:gd name="T50" fmla="*/ 1673 w 4961"/>
                <a:gd name="T51" fmla="*/ 1894 h 3308"/>
                <a:gd name="T52" fmla="*/ 1984 w 4961"/>
                <a:gd name="T53" fmla="*/ 1994 h 3308"/>
                <a:gd name="T54" fmla="*/ 2125 w 4961"/>
                <a:gd name="T55" fmla="*/ 2344 h 3308"/>
                <a:gd name="T56" fmla="*/ 2268 w 4961"/>
                <a:gd name="T57" fmla="*/ 2566 h 3308"/>
                <a:gd name="T58" fmla="*/ 2147 w 4961"/>
                <a:gd name="T59" fmla="*/ 2609 h 3308"/>
                <a:gd name="T60" fmla="*/ 2036 w 4961"/>
                <a:gd name="T61" fmla="*/ 2741 h 3308"/>
                <a:gd name="T62" fmla="*/ 1908 w 4961"/>
                <a:gd name="T63" fmla="*/ 3051 h 3308"/>
                <a:gd name="T64" fmla="*/ 2067 w 4961"/>
                <a:gd name="T65" fmla="*/ 3111 h 3308"/>
                <a:gd name="T66" fmla="*/ 2269 w 4961"/>
                <a:gd name="T67" fmla="*/ 3028 h 3308"/>
                <a:gd name="T68" fmla="*/ 2228 w 4961"/>
                <a:gd name="T69" fmla="*/ 2881 h 3308"/>
                <a:gd name="T70" fmla="*/ 2355 w 4961"/>
                <a:gd name="T71" fmla="*/ 2872 h 3308"/>
                <a:gd name="T72" fmla="*/ 2513 w 4961"/>
                <a:gd name="T73" fmla="*/ 2626 h 3308"/>
                <a:gd name="T74" fmla="*/ 2715 w 4961"/>
                <a:gd name="T75" fmla="*/ 2436 h 3308"/>
                <a:gd name="T76" fmla="*/ 2716 w 4961"/>
                <a:gd name="T77" fmla="*/ 2471 h 3308"/>
                <a:gd name="T78" fmla="*/ 2816 w 4961"/>
                <a:gd name="T79" fmla="*/ 2329 h 3308"/>
                <a:gd name="T80" fmla="*/ 2756 w 4961"/>
                <a:gd name="T81" fmla="*/ 2209 h 3308"/>
                <a:gd name="T82" fmla="*/ 2801 w 4961"/>
                <a:gd name="T83" fmla="*/ 2296 h 3308"/>
                <a:gd name="T84" fmla="*/ 2905 w 4961"/>
                <a:gd name="T85" fmla="*/ 2471 h 3308"/>
                <a:gd name="T86" fmla="*/ 2749 w 4961"/>
                <a:gd name="T87" fmla="*/ 2501 h 3308"/>
                <a:gd name="T88" fmla="*/ 2816 w 4961"/>
                <a:gd name="T89" fmla="*/ 2590 h 3308"/>
                <a:gd name="T90" fmla="*/ 2971 w 4961"/>
                <a:gd name="T91" fmla="*/ 2645 h 3308"/>
                <a:gd name="T92" fmla="*/ 3215 w 4961"/>
                <a:gd name="T93" fmla="*/ 2606 h 3308"/>
                <a:gd name="T94" fmla="*/ 3394 w 4961"/>
                <a:gd name="T95" fmla="*/ 2675 h 3308"/>
                <a:gd name="T96" fmla="*/ 3261 w 4961"/>
                <a:gd name="T97" fmla="*/ 2768 h 3308"/>
                <a:gd name="T98" fmla="*/ 3412 w 4961"/>
                <a:gd name="T99" fmla="*/ 3013 h 3308"/>
                <a:gd name="T100" fmla="*/ 3394 w 4961"/>
                <a:gd name="T101" fmla="*/ 3236 h 3308"/>
                <a:gd name="T102" fmla="*/ 3703 w 4961"/>
                <a:gd name="T103" fmla="*/ 3125 h 3308"/>
                <a:gd name="T104" fmla="*/ 4091 w 4961"/>
                <a:gd name="T105" fmla="*/ 2937 h 3308"/>
                <a:gd name="T106" fmla="*/ 4285 w 4961"/>
                <a:gd name="T107" fmla="*/ 2726 h 3308"/>
                <a:gd name="T108" fmla="*/ 3888 w 4961"/>
                <a:gd name="T109" fmla="*/ 2790 h 3308"/>
                <a:gd name="T110" fmla="*/ 3811 w 4961"/>
                <a:gd name="T111" fmla="*/ 2372 h 3308"/>
                <a:gd name="T112" fmla="*/ 3968 w 4961"/>
                <a:gd name="T113" fmla="*/ 2248 h 3308"/>
                <a:gd name="T114" fmla="*/ 4223 w 4961"/>
                <a:gd name="T115" fmla="*/ 2174 h 3308"/>
                <a:gd name="T116" fmla="*/ 4558 w 4961"/>
                <a:gd name="T117" fmla="*/ 1943 h 3308"/>
                <a:gd name="T118" fmla="*/ 4560 w 4961"/>
                <a:gd name="T119" fmla="*/ 1842 h 3308"/>
                <a:gd name="T120" fmla="*/ 4920 w 4961"/>
                <a:gd name="T121" fmla="*/ 1446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61" h="3308">
                  <a:moveTo>
                    <a:pt x="4941" y="1434"/>
                  </a:moveTo>
                  <a:cubicBezTo>
                    <a:pt x="4944" y="1420"/>
                    <a:pt x="4933" y="1392"/>
                    <a:pt x="4937" y="1372"/>
                  </a:cubicBezTo>
                  <a:cubicBezTo>
                    <a:pt x="4939" y="1361"/>
                    <a:pt x="4961" y="1333"/>
                    <a:pt x="4956" y="1322"/>
                  </a:cubicBezTo>
                  <a:cubicBezTo>
                    <a:pt x="4947" y="1304"/>
                    <a:pt x="4917" y="1334"/>
                    <a:pt x="4909" y="1326"/>
                  </a:cubicBezTo>
                  <a:cubicBezTo>
                    <a:pt x="4901" y="1319"/>
                    <a:pt x="4921" y="1306"/>
                    <a:pt x="4920" y="1295"/>
                  </a:cubicBezTo>
                  <a:cubicBezTo>
                    <a:pt x="4919" y="1282"/>
                    <a:pt x="4908" y="1271"/>
                    <a:pt x="4902" y="1260"/>
                  </a:cubicBezTo>
                  <a:cubicBezTo>
                    <a:pt x="4896" y="1248"/>
                    <a:pt x="4892" y="1234"/>
                    <a:pt x="4883" y="1225"/>
                  </a:cubicBezTo>
                  <a:cubicBezTo>
                    <a:pt x="4865" y="1205"/>
                    <a:pt x="4827" y="1237"/>
                    <a:pt x="4823" y="1211"/>
                  </a:cubicBezTo>
                  <a:cubicBezTo>
                    <a:pt x="4820" y="1195"/>
                    <a:pt x="4835" y="1122"/>
                    <a:pt x="4852" y="1118"/>
                  </a:cubicBezTo>
                  <a:cubicBezTo>
                    <a:pt x="4858" y="1116"/>
                    <a:pt x="4865" y="1119"/>
                    <a:pt x="4871" y="1120"/>
                  </a:cubicBezTo>
                  <a:cubicBezTo>
                    <a:pt x="4878" y="1121"/>
                    <a:pt x="4884" y="1124"/>
                    <a:pt x="4891" y="1122"/>
                  </a:cubicBezTo>
                  <a:cubicBezTo>
                    <a:pt x="4900" y="1120"/>
                    <a:pt x="4923" y="1076"/>
                    <a:pt x="4907" y="1075"/>
                  </a:cubicBezTo>
                  <a:cubicBezTo>
                    <a:pt x="4869" y="1070"/>
                    <a:pt x="4832" y="1103"/>
                    <a:pt x="4800" y="1066"/>
                  </a:cubicBezTo>
                  <a:cubicBezTo>
                    <a:pt x="4767" y="1026"/>
                    <a:pt x="4842" y="1033"/>
                    <a:pt x="4854" y="1016"/>
                  </a:cubicBezTo>
                  <a:cubicBezTo>
                    <a:pt x="4855" y="1016"/>
                    <a:pt x="4859" y="979"/>
                    <a:pt x="4859" y="979"/>
                  </a:cubicBezTo>
                  <a:cubicBezTo>
                    <a:pt x="4873" y="945"/>
                    <a:pt x="4914" y="920"/>
                    <a:pt x="4885" y="878"/>
                  </a:cubicBezTo>
                  <a:cubicBezTo>
                    <a:pt x="4875" y="863"/>
                    <a:pt x="4852" y="855"/>
                    <a:pt x="4843" y="839"/>
                  </a:cubicBezTo>
                  <a:cubicBezTo>
                    <a:pt x="4831" y="820"/>
                    <a:pt x="4874" y="789"/>
                    <a:pt x="4851" y="779"/>
                  </a:cubicBezTo>
                  <a:cubicBezTo>
                    <a:pt x="4808" y="761"/>
                    <a:pt x="4807" y="819"/>
                    <a:pt x="4772" y="821"/>
                  </a:cubicBezTo>
                  <a:cubicBezTo>
                    <a:pt x="4714" y="824"/>
                    <a:pt x="4714" y="772"/>
                    <a:pt x="4687" y="763"/>
                  </a:cubicBezTo>
                  <a:cubicBezTo>
                    <a:pt x="4661" y="754"/>
                    <a:pt x="4634" y="790"/>
                    <a:pt x="4605" y="769"/>
                  </a:cubicBezTo>
                  <a:cubicBezTo>
                    <a:pt x="4593" y="760"/>
                    <a:pt x="4589" y="740"/>
                    <a:pt x="4577" y="733"/>
                  </a:cubicBezTo>
                  <a:cubicBezTo>
                    <a:pt x="4555" y="718"/>
                    <a:pt x="4549" y="776"/>
                    <a:pt x="4518" y="776"/>
                  </a:cubicBezTo>
                  <a:cubicBezTo>
                    <a:pt x="4479" y="776"/>
                    <a:pt x="4457" y="724"/>
                    <a:pt x="4430" y="718"/>
                  </a:cubicBezTo>
                  <a:cubicBezTo>
                    <a:pt x="4418" y="715"/>
                    <a:pt x="4398" y="743"/>
                    <a:pt x="4385" y="743"/>
                  </a:cubicBezTo>
                  <a:cubicBezTo>
                    <a:pt x="4365" y="742"/>
                    <a:pt x="4345" y="710"/>
                    <a:pt x="4325" y="707"/>
                  </a:cubicBezTo>
                  <a:cubicBezTo>
                    <a:pt x="4260" y="697"/>
                    <a:pt x="4332" y="817"/>
                    <a:pt x="4262" y="793"/>
                  </a:cubicBezTo>
                  <a:cubicBezTo>
                    <a:pt x="4246" y="788"/>
                    <a:pt x="4237" y="754"/>
                    <a:pt x="4223" y="744"/>
                  </a:cubicBezTo>
                  <a:cubicBezTo>
                    <a:pt x="4192" y="724"/>
                    <a:pt x="4144" y="731"/>
                    <a:pt x="4123" y="688"/>
                  </a:cubicBezTo>
                  <a:cubicBezTo>
                    <a:pt x="4120" y="653"/>
                    <a:pt x="4120" y="653"/>
                    <a:pt x="4120" y="653"/>
                  </a:cubicBezTo>
                  <a:cubicBezTo>
                    <a:pt x="4112" y="644"/>
                    <a:pt x="4094" y="648"/>
                    <a:pt x="4084" y="640"/>
                  </a:cubicBezTo>
                  <a:cubicBezTo>
                    <a:pt x="4076" y="632"/>
                    <a:pt x="4078" y="614"/>
                    <a:pt x="4068" y="608"/>
                  </a:cubicBezTo>
                  <a:cubicBezTo>
                    <a:pt x="4058" y="601"/>
                    <a:pt x="4030" y="628"/>
                    <a:pt x="4023" y="632"/>
                  </a:cubicBezTo>
                  <a:cubicBezTo>
                    <a:pt x="3987" y="653"/>
                    <a:pt x="3940" y="666"/>
                    <a:pt x="3908" y="692"/>
                  </a:cubicBezTo>
                  <a:cubicBezTo>
                    <a:pt x="3892" y="705"/>
                    <a:pt x="3885" y="733"/>
                    <a:pt x="3868" y="743"/>
                  </a:cubicBezTo>
                  <a:cubicBezTo>
                    <a:pt x="3839" y="761"/>
                    <a:pt x="3827" y="716"/>
                    <a:pt x="3803" y="714"/>
                  </a:cubicBezTo>
                  <a:cubicBezTo>
                    <a:pt x="3784" y="714"/>
                    <a:pt x="3789" y="745"/>
                    <a:pt x="3765" y="729"/>
                  </a:cubicBezTo>
                  <a:cubicBezTo>
                    <a:pt x="3753" y="722"/>
                    <a:pt x="3747" y="698"/>
                    <a:pt x="3734" y="693"/>
                  </a:cubicBezTo>
                  <a:cubicBezTo>
                    <a:pt x="3670" y="665"/>
                    <a:pt x="3628" y="761"/>
                    <a:pt x="3577" y="731"/>
                  </a:cubicBezTo>
                  <a:cubicBezTo>
                    <a:pt x="3478" y="673"/>
                    <a:pt x="3538" y="612"/>
                    <a:pt x="3512" y="581"/>
                  </a:cubicBezTo>
                  <a:cubicBezTo>
                    <a:pt x="3494" y="561"/>
                    <a:pt x="3492" y="538"/>
                    <a:pt x="3477" y="517"/>
                  </a:cubicBezTo>
                  <a:cubicBezTo>
                    <a:pt x="3477" y="517"/>
                    <a:pt x="3457" y="507"/>
                    <a:pt x="3457" y="507"/>
                  </a:cubicBezTo>
                  <a:cubicBezTo>
                    <a:pt x="3455" y="498"/>
                    <a:pt x="3478" y="486"/>
                    <a:pt x="3469" y="476"/>
                  </a:cubicBezTo>
                  <a:cubicBezTo>
                    <a:pt x="3454" y="461"/>
                    <a:pt x="3436" y="483"/>
                    <a:pt x="3420" y="478"/>
                  </a:cubicBezTo>
                  <a:cubicBezTo>
                    <a:pt x="3398" y="473"/>
                    <a:pt x="3403" y="433"/>
                    <a:pt x="3391" y="420"/>
                  </a:cubicBezTo>
                  <a:cubicBezTo>
                    <a:pt x="3368" y="398"/>
                    <a:pt x="3301" y="453"/>
                    <a:pt x="3275" y="449"/>
                  </a:cubicBezTo>
                  <a:cubicBezTo>
                    <a:pt x="3269" y="448"/>
                    <a:pt x="3236" y="415"/>
                    <a:pt x="3195" y="428"/>
                  </a:cubicBezTo>
                  <a:cubicBezTo>
                    <a:pt x="3188" y="430"/>
                    <a:pt x="3161" y="462"/>
                    <a:pt x="3152" y="436"/>
                  </a:cubicBezTo>
                  <a:cubicBezTo>
                    <a:pt x="3149" y="429"/>
                    <a:pt x="3179" y="409"/>
                    <a:pt x="3166" y="391"/>
                  </a:cubicBezTo>
                  <a:cubicBezTo>
                    <a:pt x="3166" y="391"/>
                    <a:pt x="3136" y="375"/>
                    <a:pt x="3136" y="375"/>
                  </a:cubicBezTo>
                  <a:cubicBezTo>
                    <a:pt x="3134" y="370"/>
                    <a:pt x="3144" y="333"/>
                    <a:pt x="3135" y="319"/>
                  </a:cubicBezTo>
                  <a:cubicBezTo>
                    <a:pt x="3126" y="304"/>
                    <a:pt x="3084" y="295"/>
                    <a:pt x="3095" y="270"/>
                  </a:cubicBezTo>
                  <a:cubicBezTo>
                    <a:pt x="3104" y="250"/>
                    <a:pt x="3162" y="253"/>
                    <a:pt x="3173" y="234"/>
                  </a:cubicBezTo>
                  <a:cubicBezTo>
                    <a:pt x="3197" y="197"/>
                    <a:pt x="3086" y="159"/>
                    <a:pt x="3075" y="153"/>
                  </a:cubicBezTo>
                  <a:cubicBezTo>
                    <a:pt x="3048" y="139"/>
                    <a:pt x="3065" y="97"/>
                    <a:pt x="3057" y="79"/>
                  </a:cubicBezTo>
                  <a:cubicBezTo>
                    <a:pt x="3055" y="74"/>
                    <a:pt x="3048" y="73"/>
                    <a:pt x="3044" y="69"/>
                  </a:cubicBezTo>
                  <a:cubicBezTo>
                    <a:pt x="3030" y="60"/>
                    <a:pt x="2986" y="3"/>
                    <a:pt x="2974" y="2"/>
                  </a:cubicBezTo>
                  <a:cubicBezTo>
                    <a:pt x="2951" y="0"/>
                    <a:pt x="2924" y="45"/>
                    <a:pt x="2902" y="42"/>
                  </a:cubicBezTo>
                  <a:cubicBezTo>
                    <a:pt x="2902" y="42"/>
                    <a:pt x="2889" y="16"/>
                    <a:pt x="2889" y="16"/>
                  </a:cubicBezTo>
                  <a:cubicBezTo>
                    <a:pt x="2879" y="12"/>
                    <a:pt x="2821" y="18"/>
                    <a:pt x="2811" y="22"/>
                  </a:cubicBezTo>
                  <a:cubicBezTo>
                    <a:pt x="2787" y="34"/>
                    <a:pt x="2777" y="80"/>
                    <a:pt x="2752" y="88"/>
                  </a:cubicBezTo>
                  <a:cubicBezTo>
                    <a:pt x="2752" y="88"/>
                    <a:pt x="2712" y="85"/>
                    <a:pt x="2712" y="85"/>
                  </a:cubicBezTo>
                  <a:cubicBezTo>
                    <a:pt x="2691" y="83"/>
                    <a:pt x="2671" y="81"/>
                    <a:pt x="2651" y="80"/>
                  </a:cubicBezTo>
                  <a:cubicBezTo>
                    <a:pt x="2644" y="79"/>
                    <a:pt x="2637" y="78"/>
                    <a:pt x="2631" y="78"/>
                  </a:cubicBezTo>
                  <a:cubicBezTo>
                    <a:pt x="2624" y="77"/>
                    <a:pt x="2617" y="74"/>
                    <a:pt x="2610" y="76"/>
                  </a:cubicBezTo>
                  <a:cubicBezTo>
                    <a:pt x="2592" y="80"/>
                    <a:pt x="2609" y="140"/>
                    <a:pt x="2605" y="154"/>
                  </a:cubicBezTo>
                  <a:cubicBezTo>
                    <a:pt x="2597" y="182"/>
                    <a:pt x="2535" y="227"/>
                    <a:pt x="2505" y="218"/>
                  </a:cubicBezTo>
                  <a:cubicBezTo>
                    <a:pt x="2493" y="192"/>
                    <a:pt x="2493" y="192"/>
                    <a:pt x="2493" y="192"/>
                  </a:cubicBezTo>
                  <a:cubicBezTo>
                    <a:pt x="2493" y="192"/>
                    <a:pt x="2467" y="196"/>
                    <a:pt x="2467" y="196"/>
                  </a:cubicBezTo>
                  <a:cubicBezTo>
                    <a:pt x="2440" y="198"/>
                    <a:pt x="2382" y="191"/>
                    <a:pt x="2359" y="204"/>
                  </a:cubicBezTo>
                  <a:cubicBezTo>
                    <a:pt x="2358" y="205"/>
                    <a:pt x="2333" y="236"/>
                    <a:pt x="2333" y="236"/>
                  </a:cubicBezTo>
                  <a:cubicBezTo>
                    <a:pt x="2328" y="239"/>
                    <a:pt x="2322" y="235"/>
                    <a:pt x="2316" y="235"/>
                  </a:cubicBezTo>
                  <a:cubicBezTo>
                    <a:pt x="2305" y="234"/>
                    <a:pt x="2294" y="233"/>
                    <a:pt x="2283" y="233"/>
                  </a:cubicBezTo>
                  <a:cubicBezTo>
                    <a:pt x="2278" y="232"/>
                    <a:pt x="2272" y="230"/>
                    <a:pt x="2267" y="231"/>
                  </a:cubicBezTo>
                  <a:cubicBezTo>
                    <a:pt x="2263" y="232"/>
                    <a:pt x="2261" y="237"/>
                    <a:pt x="2259" y="239"/>
                  </a:cubicBezTo>
                  <a:cubicBezTo>
                    <a:pt x="2237" y="263"/>
                    <a:pt x="2266" y="227"/>
                    <a:pt x="2266" y="260"/>
                  </a:cubicBezTo>
                  <a:cubicBezTo>
                    <a:pt x="2266" y="261"/>
                    <a:pt x="2202" y="325"/>
                    <a:pt x="2194" y="346"/>
                  </a:cubicBezTo>
                  <a:cubicBezTo>
                    <a:pt x="2193" y="351"/>
                    <a:pt x="2194" y="357"/>
                    <a:pt x="2194" y="363"/>
                  </a:cubicBezTo>
                  <a:cubicBezTo>
                    <a:pt x="2192" y="396"/>
                    <a:pt x="2192" y="396"/>
                    <a:pt x="2192" y="396"/>
                  </a:cubicBezTo>
                  <a:cubicBezTo>
                    <a:pt x="2187" y="415"/>
                    <a:pt x="2160" y="441"/>
                    <a:pt x="2170" y="462"/>
                  </a:cubicBezTo>
                  <a:cubicBezTo>
                    <a:pt x="2183" y="489"/>
                    <a:pt x="2228" y="535"/>
                    <a:pt x="2211" y="566"/>
                  </a:cubicBezTo>
                  <a:cubicBezTo>
                    <a:pt x="2196" y="591"/>
                    <a:pt x="2196" y="591"/>
                    <a:pt x="2196" y="591"/>
                  </a:cubicBezTo>
                  <a:cubicBezTo>
                    <a:pt x="2147" y="600"/>
                    <a:pt x="2130" y="517"/>
                    <a:pt x="2088" y="507"/>
                  </a:cubicBezTo>
                  <a:cubicBezTo>
                    <a:pt x="2050" y="499"/>
                    <a:pt x="2032" y="534"/>
                    <a:pt x="2003" y="539"/>
                  </a:cubicBezTo>
                  <a:cubicBezTo>
                    <a:pt x="1989" y="541"/>
                    <a:pt x="1971" y="516"/>
                    <a:pt x="1956" y="517"/>
                  </a:cubicBezTo>
                  <a:cubicBezTo>
                    <a:pt x="1921" y="518"/>
                    <a:pt x="1904" y="588"/>
                    <a:pt x="1876" y="582"/>
                  </a:cubicBezTo>
                  <a:cubicBezTo>
                    <a:pt x="1842" y="576"/>
                    <a:pt x="1848" y="494"/>
                    <a:pt x="1815" y="477"/>
                  </a:cubicBezTo>
                  <a:cubicBezTo>
                    <a:pt x="1786" y="462"/>
                    <a:pt x="1723" y="527"/>
                    <a:pt x="1718" y="551"/>
                  </a:cubicBezTo>
                  <a:cubicBezTo>
                    <a:pt x="1718" y="551"/>
                    <a:pt x="1721" y="578"/>
                    <a:pt x="1721" y="579"/>
                  </a:cubicBezTo>
                  <a:cubicBezTo>
                    <a:pt x="1720" y="584"/>
                    <a:pt x="1710" y="576"/>
                    <a:pt x="1705" y="574"/>
                  </a:cubicBezTo>
                  <a:cubicBezTo>
                    <a:pt x="1682" y="562"/>
                    <a:pt x="1693" y="533"/>
                    <a:pt x="1675" y="521"/>
                  </a:cubicBezTo>
                  <a:cubicBezTo>
                    <a:pt x="1645" y="499"/>
                    <a:pt x="1632" y="540"/>
                    <a:pt x="1611" y="542"/>
                  </a:cubicBezTo>
                  <a:cubicBezTo>
                    <a:pt x="1591" y="543"/>
                    <a:pt x="1585" y="493"/>
                    <a:pt x="1579" y="489"/>
                  </a:cubicBezTo>
                  <a:cubicBezTo>
                    <a:pt x="1572" y="483"/>
                    <a:pt x="1545" y="532"/>
                    <a:pt x="1540" y="535"/>
                  </a:cubicBezTo>
                  <a:cubicBezTo>
                    <a:pt x="1516" y="550"/>
                    <a:pt x="1496" y="516"/>
                    <a:pt x="1477" y="520"/>
                  </a:cubicBezTo>
                  <a:cubicBezTo>
                    <a:pt x="1453" y="525"/>
                    <a:pt x="1476" y="574"/>
                    <a:pt x="1453" y="585"/>
                  </a:cubicBezTo>
                  <a:cubicBezTo>
                    <a:pt x="1434" y="573"/>
                    <a:pt x="1434" y="573"/>
                    <a:pt x="1434" y="573"/>
                  </a:cubicBezTo>
                  <a:cubicBezTo>
                    <a:pt x="1425" y="566"/>
                    <a:pt x="1474" y="506"/>
                    <a:pt x="1385" y="522"/>
                  </a:cubicBezTo>
                  <a:cubicBezTo>
                    <a:pt x="1374" y="524"/>
                    <a:pt x="1338" y="558"/>
                    <a:pt x="1321" y="542"/>
                  </a:cubicBezTo>
                  <a:cubicBezTo>
                    <a:pt x="1314" y="535"/>
                    <a:pt x="1333" y="521"/>
                    <a:pt x="1327" y="513"/>
                  </a:cubicBezTo>
                  <a:cubicBezTo>
                    <a:pt x="1322" y="507"/>
                    <a:pt x="1307" y="522"/>
                    <a:pt x="1301" y="516"/>
                  </a:cubicBezTo>
                  <a:cubicBezTo>
                    <a:pt x="1286" y="499"/>
                    <a:pt x="1318" y="478"/>
                    <a:pt x="1280" y="476"/>
                  </a:cubicBezTo>
                  <a:cubicBezTo>
                    <a:pt x="1263" y="475"/>
                    <a:pt x="1246" y="488"/>
                    <a:pt x="1229" y="487"/>
                  </a:cubicBezTo>
                  <a:cubicBezTo>
                    <a:pt x="1208" y="486"/>
                    <a:pt x="1040" y="462"/>
                    <a:pt x="1025" y="455"/>
                  </a:cubicBezTo>
                  <a:cubicBezTo>
                    <a:pt x="1017" y="452"/>
                    <a:pt x="1015" y="438"/>
                    <a:pt x="1006" y="436"/>
                  </a:cubicBezTo>
                  <a:cubicBezTo>
                    <a:pt x="965" y="425"/>
                    <a:pt x="906" y="448"/>
                    <a:pt x="863" y="446"/>
                  </a:cubicBezTo>
                  <a:cubicBezTo>
                    <a:pt x="832" y="445"/>
                    <a:pt x="797" y="428"/>
                    <a:pt x="767" y="432"/>
                  </a:cubicBezTo>
                  <a:cubicBezTo>
                    <a:pt x="728" y="436"/>
                    <a:pt x="690" y="465"/>
                    <a:pt x="652" y="474"/>
                  </a:cubicBezTo>
                  <a:cubicBezTo>
                    <a:pt x="626" y="479"/>
                    <a:pt x="589" y="468"/>
                    <a:pt x="565" y="479"/>
                  </a:cubicBezTo>
                  <a:cubicBezTo>
                    <a:pt x="543" y="488"/>
                    <a:pt x="497" y="615"/>
                    <a:pt x="454" y="610"/>
                  </a:cubicBezTo>
                  <a:cubicBezTo>
                    <a:pt x="441" y="608"/>
                    <a:pt x="420" y="577"/>
                    <a:pt x="383" y="585"/>
                  </a:cubicBezTo>
                  <a:cubicBezTo>
                    <a:pt x="340" y="594"/>
                    <a:pt x="392" y="633"/>
                    <a:pt x="363" y="635"/>
                  </a:cubicBezTo>
                  <a:cubicBezTo>
                    <a:pt x="360" y="635"/>
                    <a:pt x="360" y="635"/>
                    <a:pt x="360" y="635"/>
                  </a:cubicBezTo>
                  <a:cubicBezTo>
                    <a:pt x="369" y="648"/>
                    <a:pt x="379" y="661"/>
                    <a:pt x="382" y="676"/>
                  </a:cubicBezTo>
                  <a:cubicBezTo>
                    <a:pt x="378" y="713"/>
                    <a:pt x="378" y="713"/>
                    <a:pt x="378" y="713"/>
                  </a:cubicBezTo>
                  <a:cubicBezTo>
                    <a:pt x="377" y="719"/>
                    <a:pt x="374" y="725"/>
                    <a:pt x="376" y="732"/>
                  </a:cubicBezTo>
                  <a:cubicBezTo>
                    <a:pt x="383" y="758"/>
                    <a:pt x="425" y="798"/>
                    <a:pt x="440" y="823"/>
                  </a:cubicBezTo>
                  <a:cubicBezTo>
                    <a:pt x="460" y="855"/>
                    <a:pt x="518" y="919"/>
                    <a:pt x="518" y="920"/>
                  </a:cubicBezTo>
                  <a:cubicBezTo>
                    <a:pt x="513" y="928"/>
                    <a:pt x="464" y="911"/>
                    <a:pt x="470" y="943"/>
                  </a:cubicBezTo>
                  <a:cubicBezTo>
                    <a:pt x="476" y="977"/>
                    <a:pt x="527" y="998"/>
                    <a:pt x="524" y="1038"/>
                  </a:cubicBezTo>
                  <a:cubicBezTo>
                    <a:pt x="517" y="1117"/>
                    <a:pt x="455" y="1087"/>
                    <a:pt x="411" y="1113"/>
                  </a:cubicBezTo>
                  <a:cubicBezTo>
                    <a:pt x="384" y="1130"/>
                    <a:pt x="227" y="1344"/>
                    <a:pt x="202" y="1384"/>
                  </a:cubicBezTo>
                  <a:cubicBezTo>
                    <a:pt x="108" y="1531"/>
                    <a:pt x="164" y="1446"/>
                    <a:pt x="176" y="1583"/>
                  </a:cubicBezTo>
                  <a:cubicBezTo>
                    <a:pt x="177" y="1592"/>
                    <a:pt x="156" y="1626"/>
                    <a:pt x="160" y="1632"/>
                  </a:cubicBezTo>
                  <a:cubicBezTo>
                    <a:pt x="170" y="1650"/>
                    <a:pt x="245" y="1685"/>
                    <a:pt x="198" y="1687"/>
                  </a:cubicBezTo>
                  <a:cubicBezTo>
                    <a:pt x="183" y="1688"/>
                    <a:pt x="152" y="1682"/>
                    <a:pt x="119" y="1674"/>
                  </a:cubicBezTo>
                  <a:cubicBezTo>
                    <a:pt x="117" y="1706"/>
                    <a:pt x="88" y="1748"/>
                    <a:pt x="79" y="1784"/>
                  </a:cubicBezTo>
                  <a:cubicBezTo>
                    <a:pt x="62" y="1850"/>
                    <a:pt x="31" y="1844"/>
                    <a:pt x="15" y="1881"/>
                  </a:cubicBezTo>
                  <a:cubicBezTo>
                    <a:pt x="0" y="1917"/>
                    <a:pt x="20" y="1937"/>
                    <a:pt x="16" y="1951"/>
                  </a:cubicBezTo>
                  <a:cubicBezTo>
                    <a:pt x="17" y="1951"/>
                    <a:pt x="17" y="1951"/>
                    <a:pt x="17" y="1951"/>
                  </a:cubicBezTo>
                  <a:cubicBezTo>
                    <a:pt x="86" y="1964"/>
                    <a:pt x="41" y="1997"/>
                    <a:pt x="84" y="2019"/>
                  </a:cubicBezTo>
                  <a:cubicBezTo>
                    <a:pt x="94" y="2024"/>
                    <a:pt x="107" y="2012"/>
                    <a:pt x="117" y="2018"/>
                  </a:cubicBezTo>
                  <a:cubicBezTo>
                    <a:pt x="133" y="2028"/>
                    <a:pt x="134" y="2073"/>
                    <a:pt x="152" y="2080"/>
                  </a:cubicBezTo>
                  <a:cubicBezTo>
                    <a:pt x="173" y="2089"/>
                    <a:pt x="188" y="2064"/>
                    <a:pt x="212" y="2085"/>
                  </a:cubicBezTo>
                  <a:cubicBezTo>
                    <a:pt x="227" y="2097"/>
                    <a:pt x="219" y="2134"/>
                    <a:pt x="233" y="2140"/>
                  </a:cubicBezTo>
                  <a:cubicBezTo>
                    <a:pt x="246" y="2146"/>
                    <a:pt x="242" y="2123"/>
                    <a:pt x="242" y="2122"/>
                  </a:cubicBezTo>
                  <a:cubicBezTo>
                    <a:pt x="241" y="2095"/>
                    <a:pt x="257" y="2128"/>
                    <a:pt x="270" y="2125"/>
                  </a:cubicBezTo>
                  <a:cubicBezTo>
                    <a:pt x="295" y="2117"/>
                    <a:pt x="280" y="2072"/>
                    <a:pt x="305" y="2067"/>
                  </a:cubicBezTo>
                  <a:cubicBezTo>
                    <a:pt x="331" y="2062"/>
                    <a:pt x="370" y="2118"/>
                    <a:pt x="397" y="2119"/>
                  </a:cubicBezTo>
                  <a:cubicBezTo>
                    <a:pt x="397" y="2119"/>
                    <a:pt x="415" y="2105"/>
                    <a:pt x="415" y="2105"/>
                  </a:cubicBezTo>
                  <a:cubicBezTo>
                    <a:pt x="444" y="2098"/>
                    <a:pt x="477" y="2137"/>
                    <a:pt x="505" y="2136"/>
                  </a:cubicBezTo>
                  <a:cubicBezTo>
                    <a:pt x="519" y="2135"/>
                    <a:pt x="524" y="2121"/>
                    <a:pt x="537" y="2120"/>
                  </a:cubicBezTo>
                  <a:cubicBezTo>
                    <a:pt x="559" y="2119"/>
                    <a:pt x="585" y="2144"/>
                    <a:pt x="609" y="2144"/>
                  </a:cubicBezTo>
                  <a:cubicBezTo>
                    <a:pt x="636" y="2145"/>
                    <a:pt x="665" y="2118"/>
                    <a:pt x="692" y="2119"/>
                  </a:cubicBezTo>
                  <a:cubicBezTo>
                    <a:pt x="730" y="2120"/>
                    <a:pt x="789" y="2206"/>
                    <a:pt x="801" y="2210"/>
                  </a:cubicBezTo>
                  <a:cubicBezTo>
                    <a:pt x="851" y="2226"/>
                    <a:pt x="867" y="2155"/>
                    <a:pt x="891" y="2135"/>
                  </a:cubicBezTo>
                  <a:cubicBezTo>
                    <a:pt x="939" y="2091"/>
                    <a:pt x="1118" y="2097"/>
                    <a:pt x="1150" y="2074"/>
                  </a:cubicBezTo>
                  <a:cubicBezTo>
                    <a:pt x="1176" y="2055"/>
                    <a:pt x="1166" y="2006"/>
                    <a:pt x="1185" y="1987"/>
                  </a:cubicBezTo>
                  <a:cubicBezTo>
                    <a:pt x="1204" y="1969"/>
                    <a:pt x="1235" y="1959"/>
                    <a:pt x="1267" y="1956"/>
                  </a:cubicBezTo>
                  <a:cubicBezTo>
                    <a:pt x="1271" y="1945"/>
                    <a:pt x="1271" y="1945"/>
                    <a:pt x="1271" y="1945"/>
                  </a:cubicBezTo>
                  <a:cubicBezTo>
                    <a:pt x="1289" y="1903"/>
                    <a:pt x="1276" y="1918"/>
                    <a:pt x="1306" y="1928"/>
                  </a:cubicBezTo>
                  <a:cubicBezTo>
                    <a:pt x="1311" y="1930"/>
                    <a:pt x="1319" y="1932"/>
                    <a:pt x="1320" y="1927"/>
                  </a:cubicBezTo>
                  <a:cubicBezTo>
                    <a:pt x="1325" y="1916"/>
                    <a:pt x="1303" y="1904"/>
                    <a:pt x="1308" y="1893"/>
                  </a:cubicBezTo>
                  <a:cubicBezTo>
                    <a:pt x="1311" y="1887"/>
                    <a:pt x="1407" y="1898"/>
                    <a:pt x="1439" y="1889"/>
                  </a:cubicBezTo>
                  <a:cubicBezTo>
                    <a:pt x="1491" y="1873"/>
                    <a:pt x="1509" y="1823"/>
                    <a:pt x="1574" y="1841"/>
                  </a:cubicBezTo>
                  <a:cubicBezTo>
                    <a:pt x="1596" y="1847"/>
                    <a:pt x="1659" y="1877"/>
                    <a:pt x="1673" y="1894"/>
                  </a:cubicBezTo>
                  <a:cubicBezTo>
                    <a:pt x="1676" y="1922"/>
                    <a:pt x="1676" y="1922"/>
                    <a:pt x="1676" y="1922"/>
                  </a:cubicBezTo>
                  <a:cubicBezTo>
                    <a:pt x="1693" y="1931"/>
                    <a:pt x="1731" y="1900"/>
                    <a:pt x="1749" y="1908"/>
                  </a:cubicBezTo>
                  <a:cubicBezTo>
                    <a:pt x="1771" y="1917"/>
                    <a:pt x="1722" y="1983"/>
                    <a:pt x="1767" y="1941"/>
                  </a:cubicBezTo>
                  <a:cubicBezTo>
                    <a:pt x="1782" y="1927"/>
                    <a:pt x="1784" y="1978"/>
                    <a:pt x="1791" y="1970"/>
                  </a:cubicBezTo>
                  <a:cubicBezTo>
                    <a:pt x="1884" y="1867"/>
                    <a:pt x="1894" y="2007"/>
                    <a:pt x="1940" y="2020"/>
                  </a:cubicBezTo>
                  <a:cubicBezTo>
                    <a:pt x="1973" y="2030"/>
                    <a:pt x="1954" y="1979"/>
                    <a:pt x="1984" y="1994"/>
                  </a:cubicBezTo>
                  <a:cubicBezTo>
                    <a:pt x="2048" y="2028"/>
                    <a:pt x="1996" y="2130"/>
                    <a:pt x="2001" y="2182"/>
                  </a:cubicBezTo>
                  <a:cubicBezTo>
                    <a:pt x="2004" y="2211"/>
                    <a:pt x="2049" y="2226"/>
                    <a:pt x="2071" y="2252"/>
                  </a:cubicBezTo>
                  <a:cubicBezTo>
                    <a:pt x="2071" y="2252"/>
                    <a:pt x="2093" y="2277"/>
                    <a:pt x="2093" y="2277"/>
                  </a:cubicBezTo>
                  <a:cubicBezTo>
                    <a:pt x="2133" y="2282"/>
                    <a:pt x="2091" y="2227"/>
                    <a:pt x="2133" y="2251"/>
                  </a:cubicBezTo>
                  <a:cubicBezTo>
                    <a:pt x="2148" y="2260"/>
                    <a:pt x="2152" y="2323"/>
                    <a:pt x="2143" y="2335"/>
                  </a:cubicBezTo>
                  <a:cubicBezTo>
                    <a:pt x="2139" y="2340"/>
                    <a:pt x="2129" y="2338"/>
                    <a:pt x="2125" y="2344"/>
                  </a:cubicBezTo>
                  <a:cubicBezTo>
                    <a:pt x="2112" y="2364"/>
                    <a:pt x="2158" y="2352"/>
                    <a:pt x="2160" y="2354"/>
                  </a:cubicBezTo>
                  <a:cubicBezTo>
                    <a:pt x="2164" y="2359"/>
                    <a:pt x="2159" y="2382"/>
                    <a:pt x="2159" y="2386"/>
                  </a:cubicBezTo>
                  <a:cubicBezTo>
                    <a:pt x="2158" y="2392"/>
                    <a:pt x="2153" y="2398"/>
                    <a:pt x="2156" y="2404"/>
                  </a:cubicBezTo>
                  <a:cubicBezTo>
                    <a:pt x="2190" y="2459"/>
                    <a:pt x="2256" y="2382"/>
                    <a:pt x="2280" y="2522"/>
                  </a:cubicBezTo>
                  <a:cubicBezTo>
                    <a:pt x="2282" y="2534"/>
                    <a:pt x="2292" y="2547"/>
                    <a:pt x="2286" y="2557"/>
                  </a:cubicBezTo>
                  <a:cubicBezTo>
                    <a:pt x="2282" y="2563"/>
                    <a:pt x="2270" y="2560"/>
                    <a:pt x="2268" y="2566"/>
                  </a:cubicBezTo>
                  <a:cubicBezTo>
                    <a:pt x="2260" y="2589"/>
                    <a:pt x="2341" y="2601"/>
                    <a:pt x="2341" y="2613"/>
                  </a:cubicBezTo>
                  <a:cubicBezTo>
                    <a:pt x="2341" y="2615"/>
                    <a:pt x="2300" y="2628"/>
                    <a:pt x="2296" y="2629"/>
                  </a:cubicBezTo>
                  <a:cubicBezTo>
                    <a:pt x="2284" y="2634"/>
                    <a:pt x="2272" y="2658"/>
                    <a:pt x="2259" y="2652"/>
                  </a:cubicBezTo>
                  <a:cubicBezTo>
                    <a:pt x="2248" y="2647"/>
                    <a:pt x="2237" y="2598"/>
                    <a:pt x="2218" y="2614"/>
                  </a:cubicBezTo>
                  <a:cubicBezTo>
                    <a:pt x="2208" y="2624"/>
                    <a:pt x="2219" y="2652"/>
                    <a:pt x="2196" y="2652"/>
                  </a:cubicBezTo>
                  <a:cubicBezTo>
                    <a:pt x="2175" y="2653"/>
                    <a:pt x="2152" y="2605"/>
                    <a:pt x="2147" y="2609"/>
                  </a:cubicBezTo>
                  <a:cubicBezTo>
                    <a:pt x="2147" y="2609"/>
                    <a:pt x="2126" y="2639"/>
                    <a:pt x="2126" y="2639"/>
                  </a:cubicBezTo>
                  <a:cubicBezTo>
                    <a:pt x="2119" y="2642"/>
                    <a:pt x="2121" y="2617"/>
                    <a:pt x="2114" y="2620"/>
                  </a:cubicBezTo>
                  <a:cubicBezTo>
                    <a:pt x="2101" y="2624"/>
                    <a:pt x="2098" y="2659"/>
                    <a:pt x="2085" y="2665"/>
                  </a:cubicBezTo>
                  <a:cubicBezTo>
                    <a:pt x="2073" y="2671"/>
                    <a:pt x="2089" y="2585"/>
                    <a:pt x="2062" y="2591"/>
                  </a:cubicBezTo>
                  <a:cubicBezTo>
                    <a:pt x="2049" y="2593"/>
                    <a:pt x="2000" y="2634"/>
                    <a:pt x="1996" y="2647"/>
                  </a:cubicBezTo>
                  <a:cubicBezTo>
                    <a:pt x="1984" y="2688"/>
                    <a:pt x="2030" y="2719"/>
                    <a:pt x="2036" y="2741"/>
                  </a:cubicBezTo>
                  <a:cubicBezTo>
                    <a:pt x="2038" y="2752"/>
                    <a:pt x="2018" y="2775"/>
                    <a:pt x="2016" y="2786"/>
                  </a:cubicBezTo>
                  <a:cubicBezTo>
                    <a:pt x="2015" y="2794"/>
                    <a:pt x="2030" y="2820"/>
                    <a:pt x="2026" y="2827"/>
                  </a:cubicBezTo>
                  <a:cubicBezTo>
                    <a:pt x="2020" y="2837"/>
                    <a:pt x="1989" y="2839"/>
                    <a:pt x="1979" y="2846"/>
                  </a:cubicBezTo>
                  <a:cubicBezTo>
                    <a:pt x="1950" y="2868"/>
                    <a:pt x="1988" y="2880"/>
                    <a:pt x="1971" y="2903"/>
                  </a:cubicBezTo>
                  <a:cubicBezTo>
                    <a:pt x="1952" y="2929"/>
                    <a:pt x="1925" y="2936"/>
                    <a:pt x="1909" y="2966"/>
                  </a:cubicBezTo>
                  <a:cubicBezTo>
                    <a:pt x="1905" y="2973"/>
                    <a:pt x="1930" y="3046"/>
                    <a:pt x="1908" y="3051"/>
                  </a:cubicBezTo>
                  <a:cubicBezTo>
                    <a:pt x="1891" y="3054"/>
                    <a:pt x="1870" y="3039"/>
                    <a:pt x="1853" y="3043"/>
                  </a:cubicBezTo>
                  <a:cubicBezTo>
                    <a:pt x="1839" y="3045"/>
                    <a:pt x="1846" y="3082"/>
                    <a:pt x="1832" y="3080"/>
                  </a:cubicBezTo>
                  <a:cubicBezTo>
                    <a:pt x="1870" y="3089"/>
                    <a:pt x="1843" y="3106"/>
                    <a:pt x="1866" y="3125"/>
                  </a:cubicBezTo>
                  <a:cubicBezTo>
                    <a:pt x="1896" y="3151"/>
                    <a:pt x="1961" y="3155"/>
                    <a:pt x="1998" y="3154"/>
                  </a:cubicBezTo>
                  <a:cubicBezTo>
                    <a:pt x="2037" y="3152"/>
                    <a:pt x="1973" y="3138"/>
                    <a:pt x="2004" y="3118"/>
                  </a:cubicBezTo>
                  <a:cubicBezTo>
                    <a:pt x="2019" y="3108"/>
                    <a:pt x="2050" y="3117"/>
                    <a:pt x="2067" y="3111"/>
                  </a:cubicBezTo>
                  <a:cubicBezTo>
                    <a:pt x="2098" y="3099"/>
                    <a:pt x="2123" y="3060"/>
                    <a:pt x="2155" y="3051"/>
                  </a:cubicBezTo>
                  <a:cubicBezTo>
                    <a:pt x="2217" y="3035"/>
                    <a:pt x="2261" y="3071"/>
                    <a:pt x="2268" y="3130"/>
                  </a:cubicBezTo>
                  <a:cubicBezTo>
                    <a:pt x="2309" y="3125"/>
                    <a:pt x="2285" y="3051"/>
                    <a:pt x="2279" y="3033"/>
                  </a:cubicBezTo>
                  <a:cubicBezTo>
                    <a:pt x="2277" y="3030"/>
                    <a:pt x="2278" y="3021"/>
                    <a:pt x="2275" y="3023"/>
                  </a:cubicBezTo>
                  <a:cubicBezTo>
                    <a:pt x="2272" y="3025"/>
                    <a:pt x="2270" y="3026"/>
                    <a:pt x="2269" y="3028"/>
                  </a:cubicBezTo>
                  <a:cubicBezTo>
                    <a:pt x="2285" y="3043"/>
                    <a:pt x="2260" y="3039"/>
                    <a:pt x="2269" y="3028"/>
                  </a:cubicBezTo>
                  <a:cubicBezTo>
                    <a:pt x="2268" y="3027"/>
                    <a:pt x="2267" y="3026"/>
                    <a:pt x="2265" y="3024"/>
                  </a:cubicBezTo>
                  <a:cubicBezTo>
                    <a:pt x="2251" y="3014"/>
                    <a:pt x="2249" y="3072"/>
                    <a:pt x="2236" y="3028"/>
                  </a:cubicBezTo>
                  <a:cubicBezTo>
                    <a:pt x="2252" y="2998"/>
                    <a:pt x="2252" y="2998"/>
                    <a:pt x="2252" y="2998"/>
                  </a:cubicBezTo>
                  <a:cubicBezTo>
                    <a:pt x="2248" y="2992"/>
                    <a:pt x="2238" y="2996"/>
                    <a:pt x="2232" y="2993"/>
                  </a:cubicBezTo>
                  <a:cubicBezTo>
                    <a:pt x="2218" y="2986"/>
                    <a:pt x="2228" y="2914"/>
                    <a:pt x="2231" y="2905"/>
                  </a:cubicBezTo>
                  <a:cubicBezTo>
                    <a:pt x="2233" y="2897"/>
                    <a:pt x="2222" y="2886"/>
                    <a:pt x="2228" y="2881"/>
                  </a:cubicBezTo>
                  <a:cubicBezTo>
                    <a:pt x="2256" y="2855"/>
                    <a:pt x="2246" y="2954"/>
                    <a:pt x="2267" y="2961"/>
                  </a:cubicBezTo>
                  <a:cubicBezTo>
                    <a:pt x="2296" y="2970"/>
                    <a:pt x="2276" y="2949"/>
                    <a:pt x="2280" y="2945"/>
                  </a:cubicBezTo>
                  <a:cubicBezTo>
                    <a:pt x="2287" y="2939"/>
                    <a:pt x="2301" y="2953"/>
                    <a:pt x="2303" y="2935"/>
                  </a:cubicBezTo>
                  <a:cubicBezTo>
                    <a:pt x="2304" y="2930"/>
                    <a:pt x="2254" y="2890"/>
                    <a:pt x="2303" y="2893"/>
                  </a:cubicBezTo>
                  <a:cubicBezTo>
                    <a:pt x="2312" y="2893"/>
                    <a:pt x="2316" y="2919"/>
                    <a:pt x="2320" y="2912"/>
                  </a:cubicBezTo>
                  <a:cubicBezTo>
                    <a:pt x="2339" y="2876"/>
                    <a:pt x="2282" y="2848"/>
                    <a:pt x="2355" y="2872"/>
                  </a:cubicBezTo>
                  <a:cubicBezTo>
                    <a:pt x="2369" y="2877"/>
                    <a:pt x="2350" y="2824"/>
                    <a:pt x="2364" y="2829"/>
                  </a:cubicBezTo>
                  <a:cubicBezTo>
                    <a:pt x="2375" y="2833"/>
                    <a:pt x="2361" y="2864"/>
                    <a:pt x="2373" y="2863"/>
                  </a:cubicBezTo>
                  <a:cubicBezTo>
                    <a:pt x="2386" y="2861"/>
                    <a:pt x="2515" y="2659"/>
                    <a:pt x="2505" y="2634"/>
                  </a:cubicBezTo>
                  <a:cubicBezTo>
                    <a:pt x="2503" y="2630"/>
                    <a:pt x="2502" y="2628"/>
                    <a:pt x="2500" y="2626"/>
                  </a:cubicBezTo>
                  <a:cubicBezTo>
                    <a:pt x="2489" y="2624"/>
                    <a:pt x="2493" y="2617"/>
                    <a:pt x="2500" y="2626"/>
                  </a:cubicBezTo>
                  <a:cubicBezTo>
                    <a:pt x="2503" y="2627"/>
                    <a:pt x="2508" y="2627"/>
                    <a:pt x="2513" y="2626"/>
                  </a:cubicBezTo>
                  <a:cubicBezTo>
                    <a:pt x="2522" y="2625"/>
                    <a:pt x="2521" y="2611"/>
                    <a:pt x="2525" y="2603"/>
                  </a:cubicBezTo>
                  <a:cubicBezTo>
                    <a:pt x="2536" y="2582"/>
                    <a:pt x="2502" y="2545"/>
                    <a:pt x="2520" y="2533"/>
                  </a:cubicBezTo>
                  <a:cubicBezTo>
                    <a:pt x="2545" y="2519"/>
                    <a:pt x="2600" y="2486"/>
                    <a:pt x="2630" y="2483"/>
                  </a:cubicBezTo>
                  <a:cubicBezTo>
                    <a:pt x="2643" y="2482"/>
                    <a:pt x="2699" y="2491"/>
                    <a:pt x="2715" y="2468"/>
                  </a:cubicBezTo>
                  <a:cubicBezTo>
                    <a:pt x="2715" y="2464"/>
                    <a:pt x="2716" y="2459"/>
                    <a:pt x="2719" y="2452"/>
                  </a:cubicBezTo>
                  <a:cubicBezTo>
                    <a:pt x="2719" y="2447"/>
                    <a:pt x="2718" y="2442"/>
                    <a:pt x="2715" y="2436"/>
                  </a:cubicBezTo>
                  <a:cubicBezTo>
                    <a:pt x="2708" y="2417"/>
                    <a:pt x="2699" y="2425"/>
                    <a:pt x="2696" y="2403"/>
                  </a:cubicBezTo>
                  <a:cubicBezTo>
                    <a:pt x="2695" y="2392"/>
                    <a:pt x="2709" y="2433"/>
                    <a:pt x="2719" y="2428"/>
                  </a:cubicBezTo>
                  <a:cubicBezTo>
                    <a:pt x="2720" y="2428"/>
                    <a:pt x="2743" y="2389"/>
                    <a:pt x="2743" y="2389"/>
                  </a:cubicBezTo>
                  <a:cubicBezTo>
                    <a:pt x="2742" y="2398"/>
                    <a:pt x="2726" y="2430"/>
                    <a:pt x="2719" y="2452"/>
                  </a:cubicBezTo>
                  <a:cubicBezTo>
                    <a:pt x="2719" y="2458"/>
                    <a:pt x="2718" y="2464"/>
                    <a:pt x="2715" y="2468"/>
                  </a:cubicBezTo>
                  <a:cubicBezTo>
                    <a:pt x="2715" y="2469"/>
                    <a:pt x="2715" y="2470"/>
                    <a:pt x="2716" y="2471"/>
                  </a:cubicBezTo>
                  <a:cubicBezTo>
                    <a:pt x="2741" y="2481"/>
                    <a:pt x="2741" y="2481"/>
                    <a:pt x="2741" y="2481"/>
                  </a:cubicBezTo>
                  <a:cubicBezTo>
                    <a:pt x="2772" y="2463"/>
                    <a:pt x="2711" y="2468"/>
                    <a:pt x="2757" y="2458"/>
                  </a:cubicBezTo>
                  <a:cubicBezTo>
                    <a:pt x="2790" y="2450"/>
                    <a:pt x="2805" y="2474"/>
                    <a:pt x="2833" y="2447"/>
                  </a:cubicBezTo>
                  <a:cubicBezTo>
                    <a:pt x="2851" y="2429"/>
                    <a:pt x="2818" y="2399"/>
                    <a:pt x="2815" y="2386"/>
                  </a:cubicBezTo>
                  <a:cubicBezTo>
                    <a:pt x="2809" y="2364"/>
                    <a:pt x="2825" y="2374"/>
                    <a:pt x="2835" y="2361"/>
                  </a:cubicBezTo>
                  <a:cubicBezTo>
                    <a:pt x="2853" y="2338"/>
                    <a:pt x="2821" y="2335"/>
                    <a:pt x="2816" y="2329"/>
                  </a:cubicBezTo>
                  <a:cubicBezTo>
                    <a:pt x="2821" y="2300"/>
                    <a:pt x="2821" y="2300"/>
                    <a:pt x="2821" y="2300"/>
                  </a:cubicBezTo>
                  <a:cubicBezTo>
                    <a:pt x="2813" y="2295"/>
                    <a:pt x="2795" y="2323"/>
                    <a:pt x="2791" y="2290"/>
                  </a:cubicBezTo>
                  <a:cubicBezTo>
                    <a:pt x="2797" y="2268"/>
                    <a:pt x="2797" y="2268"/>
                    <a:pt x="2797" y="2268"/>
                  </a:cubicBezTo>
                  <a:cubicBezTo>
                    <a:pt x="2795" y="2264"/>
                    <a:pt x="2780" y="2245"/>
                    <a:pt x="2768" y="2228"/>
                  </a:cubicBezTo>
                  <a:cubicBezTo>
                    <a:pt x="2763" y="2225"/>
                    <a:pt x="2759" y="2222"/>
                    <a:pt x="2756" y="2218"/>
                  </a:cubicBezTo>
                  <a:cubicBezTo>
                    <a:pt x="2755" y="2216"/>
                    <a:pt x="2755" y="2213"/>
                    <a:pt x="2756" y="2209"/>
                  </a:cubicBezTo>
                  <a:cubicBezTo>
                    <a:pt x="2754" y="2206"/>
                    <a:pt x="2753" y="2204"/>
                    <a:pt x="2754" y="2204"/>
                  </a:cubicBezTo>
                  <a:cubicBezTo>
                    <a:pt x="2756" y="2203"/>
                    <a:pt x="2756" y="2206"/>
                    <a:pt x="2756" y="2209"/>
                  </a:cubicBezTo>
                  <a:cubicBezTo>
                    <a:pt x="2758" y="2214"/>
                    <a:pt x="2762" y="2221"/>
                    <a:pt x="2768" y="2228"/>
                  </a:cubicBezTo>
                  <a:cubicBezTo>
                    <a:pt x="2781" y="2237"/>
                    <a:pt x="2798" y="2244"/>
                    <a:pt x="2806" y="2260"/>
                  </a:cubicBezTo>
                  <a:cubicBezTo>
                    <a:pt x="2808" y="2265"/>
                    <a:pt x="2804" y="2272"/>
                    <a:pt x="2803" y="2278"/>
                  </a:cubicBezTo>
                  <a:cubicBezTo>
                    <a:pt x="2803" y="2284"/>
                    <a:pt x="2798" y="2291"/>
                    <a:pt x="2801" y="2296"/>
                  </a:cubicBezTo>
                  <a:cubicBezTo>
                    <a:pt x="2801" y="2296"/>
                    <a:pt x="2835" y="2298"/>
                    <a:pt x="2835" y="2298"/>
                  </a:cubicBezTo>
                  <a:cubicBezTo>
                    <a:pt x="2841" y="2304"/>
                    <a:pt x="2818" y="2314"/>
                    <a:pt x="2824" y="2321"/>
                  </a:cubicBezTo>
                  <a:cubicBezTo>
                    <a:pt x="2825" y="2322"/>
                    <a:pt x="2848" y="2321"/>
                    <a:pt x="2850" y="2331"/>
                  </a:cubicBezTo>
                  <a:cubicBezTo>
                    <a:pt x="2856" y="2373"/>
                    <a:pt x="2805" y="2403"/>
                    <a:pt x="2868" y="2448"/>
                  </a:cubicBezTo>
                  <a:cubicBezTo>
                    <a:pt x="2868" y="2449"/>
                    <a:pt x="2897" y="2451"/>
                    <a:pt x="2897" y="2451"/>
                  </a:cubicBezTo>
                  <a:cubicBezTo>
                    <a:pt x="2905" y="2471"/>
                    <a:pt x="2905" y="2471"/>
                    <a:pt x="2905" y="2471"/>
                  </a:cubicBezTo>
                  <a:cubicBezTo>
                    <a:pt x="2905" y="2471"/>
                    <a:pt x="2931" y="2453"/>
                    <a:pt x="2931" y="2453"/>
                  </a:cubicBezTo>
                  <a:cubicBezTo>
                    <a:pt x="2942" y="2453"/>
                    <a:pt x="2948" y="2469"/>
                    <a:pt x="2958" y="2470"/>
                  </a:cubicBezTo>
                  <a:cubicBezTo>
                    <a:pt x="2976" y="2472"/>
                    <a:pt x="2998" y="2443"/>
                    <a:pt x="3015" y="2440"/>
                  </a:cubicBezTo>
                  <a:cubicBezTo>
                    <a:pt x="3024" y="2439"/>
                    <a:pt x="3001" y="2453"/>
                    <a:pt x="2996" y="2461"/>
                  </a:cubicBezTo>
                  <a:cubicBezTo>
                    <a:pt x="2978" y="2487"/>
                    <a:pt x="2999" y="2506"/>
                    <a:pt x="2955" y="2501"/>
                  </a:cubicBezTo>
                  <a:cubicBezTo>
                    <a:pt x="2885" y="2491"/>
                    <a:pt x="2817" y="2509"/>
                    <a:pt x="2749" y="2501"/>
                  </a:cubicBezTo>
                  <a:cubicBezTo>
                    <a:pt x="2741" y="2500"/>
                    <a:pt x="2732" y="2483"/>
                    <a:pt x="2728" y="2490"/>
                  </a:cubicBezTo>
                  <a:cubicBezTo>
                    <a:pt x="2721" y="2504"/>
                    <a:pt x="2772" y="2526"/>
                    <a:pt x="2778" y="2532"/>
                  </a:cubicBezTo>
                  <a:cubicBezTo>
                    <a:pt x="2781" y="2536"/>
                    <a:pt x="2783" y="2538"/>
                    <a:pt x="2785" y="2540"/>
                  </a:cubicBezTo>
                  <a:cubicBezTo>
                    <a:pt x="2781" y="2534"/>
                    <a:pt x="2778" y="2523"/>
                    <a:pt x="2790" y="2517"/>
                  </a:cubicBezTo>
                  <a:cubicBezTo>
                    <a:pt x="2801" y="2510"/>
                    <a:pt x="2884" y="2530"/>
                    <a:pt x="2891" y="2537"/>
                  </a:cubicBezTo>
                  <a:cubicBezTo>
                    <a:pt x="2923" y="2571"/>
                    <a:pt x="2812" y="2565"/>
                    <a:pt x="2816" y="2590"/>
                  </a:cubicBezTo>
                  <a:cubicBezTo>
                    <a:pt x="2821" y="2626"/>
                    <a:pt x="2841" y="2589"/>
                    <a:pt x="2849" y="2585"/>
                  </a:cubicBezTo>
                  <a:cubicBezTo>
                    <a:pt x="2855" y="2583"/>
                    <a:pt x="2892" y="2602"/>
                    <a:pt x="2901" y="2606"/>
                  </a:cubicBezTo>
                  <a:cubicBezTo>
                    <a:pt x="2918" y="2613"/>
                    <a:pt x="2924" y="2623"/>
                    <a:pt x="2943" y="2624"/>
                  </a:cubicBezTo>
                  <a:cubicBezTo>
                    <a:pt x="2951" y="2625"/>
                    <a:pt x="2961" y="2611"/>
                    <a:pt x="2966" y="2617"/>
                  </a:cubicBezTo>
                  <a:cubicBezTo>
                    <a:pt x="2970" y="2621"/>
                    <a:pt x="2963" y="2627"/>
                    <a:pt x="2964" y="2632"/>
                  </a:cubicBezTo>
                  <a:cubicBezTo>
                    <a:pt x="2965" y="2637"/>
                    <a:pt x="2967" y="2642"/>
                    <a:pt x="2971" y="2645"/>
                  </a:cubicBezTo>
                  <a:cubicBezTo>
                    <a:pt x="2982" y="2652"/>
                    <a:pt x="3034" y="2663"/>
                    <a:pt x="3047" y="2661"/>
                  </a:cubicBezTo>
                  <a:cubicBezTo>
                    <a:pt x="3071" y="2658"/>
                    <a:pt x="3091" y="2628"/>
                    <a:pt x="3114" y="2622"/>
                  </a:cubicBezTo>
                  <a:cubicBezTo>
                    <a:pt x="3137" y="2617"/>
                    <a:pt x="3165" y="2629"/>
                    <a:pt x="3187" y="2618"/>
                  </a:cubicBezTo>
                  <a:cubicBezTo>
                    <a:pt x="3190" y="2616"/>
                    <a:pt x="3191" y="2613"/>
                    <a:pt x="3191" y="2610"/>
                  </a:cubicBezTo>
                  <a:cubicBezTo>
                    <a:pt x="3191" y="2605"/>
                    <a:pt x="3185" y="2599"/>
                    <a:pt x="3189" y="2596"/>
                  </a:cubicBezTo>
                  <a:cubicBezTo>
                    <a:pt x="3196" y="2590"/>
                    <a:pt x="3206" y="2608"/>
                    <a:pt x="3215" y="2606"/>
                  </a:cubicBezTo>
                  <a:cubicBezTo>
                    <a:pt x="3235" y="2603"/>
                    <a:pt x="3251" y="2534"/>
                    <a:pt x="3247" y="2594"/>
                  </a:cubicBezTo>
                  <a:cubicBezTo>
                    <a:pt x="3247" y="2601"/>
                    <a:pt x="3287" y="2617"/>
                    <a:pt x="3311" y="2625"/>
                  </a:cubicBezTo>
                  <a:cubicBezTo>
                    <a:pt x="3347" y="2637"/>
                    <a:pt x="3332" y="2579"/>
                    <a:pt x="3346" y="2582"/>
                  </a:cubicBezTo>
                  <a:cubicBezTo>
                    <a:pt x="3394" y="2593"/>
                    <a:pt x="3362" y="2654"/>
                    <a:pt x="3372" y="2665"/>
                  </a:cubicBezTo>
                  <a:cubicBezTo>
                    <a:pt x="3383" y="2675"/>
                    <a:pt x="3402" y="2651"/>
                    <a:pt x="3416" y="2657"/>
                  </a:cubicBezTo>
                  <a:cubicBezTo>
                    <a:pt x="3428" y="2663"/>
                    <a:pt x="3395" y="2674"/>
                    <a:pt x="3394" y="2675"/>
                  </a:cubicBezTo>
                  <a:cubicBezTo>
                    <a:pt x="3397" y="2696"/>
                    <a:pt x="3397" y="2696"/>
                    <a:pt x="3397" y="2696"/>
                  </a:cubicBezTo>
                  <a:cubicBezTo>
                    <a:pt x="3376" y="2685"/>
                    <a:pt x="3376" y="2685"/>
                    <a:pt x="3376" y="2685"/>
                  </a:cubicBezTo>
                  <a:cubicBezTo>
                    <a:pt x="3324" y="2694"/>
                    <a:pt x="3395" y="2692"/>
                    <a:pt x="3360" y="2709"/>
                  </a:cubicBezTo>
                  <a:cubicBezTo>
                    <a:pt x="3340" y="2719"/>
                    <a:pt x="3332" y="2713"/>
                    <a:pt x="3310" y="2732"/>
                  </a:cubicBezTo>
                  <a:cubicBezTo>
                    <a:pt x="3280" y="2758"/>
                    <a:pt x="3286" y="2758"/>
                    <a:pt x="3253" y="2749"/>
                  </a:cubicBezTo>
                  <a:cubicBezTo>
                    <a:pt x="3246" y="2747"/>
                    <a:pt x="3264" y="2762"/>
                    <a:pt x="3261" y="2768"/>
                  </a:cubicBezTo>
                  <a:cubicBezTo>
                    <a:pt x="3259" y="2774"/>
                    <a:pt x="3251" y="2775"/>
                    <a:pt x="3246" y="2778"/>
                  </a:cubicBezTo>
                  <a:cubicBezTo>
                    <a:pt x="3201" y="2806"/>
                    <a:pt x="3182" y="2809"/>
                    <a:pt x="3171" y="2854"/>
                  </a:cubicBezTo>
                  <a:cubicBezTo>
                    <a:pt x="3168" y="2869"/>
                    <a:pt x="3079" y="2888"/>
                    <a:pt x="3081" y="2939"/>
                  </a:cubicBezTo>
                  <a:cubicBezTo>
                    <a:pt x="3083" y="3010"/>
                    <a:pt x="3181" y="2931"/>
                    <a:pt x="3215" y="2939"/>
                  </a:cubicBezTo>
                  <a:cubicBezTo>
                    <a:pt x="3253" y="2948"/>
                    <a:pt x="3284" y="2999"/>
                    <a:pt x="3321" y="3007"/>
                  </a:cubicBezTo>
                  <a:cubicBezTo>
                    <a:pt x="3348" y="3013"/>
                    <a:pt x="3333" y="2975"/>
                    <a:pt x="3412" y="3013"/>
                  </a:cubicBezTo>
                  <a:cubicBezTo>
                    <a:pt x="3467" y="3039"/>
                    <a:pt x="3424" y="3143"/>
                    <a:pt x="3424" y="3145"/>
                  </a:cubicBezTo>
                  <a:cubicBezTo>
                    <a:pt x="3426" y="3154"/>
                    <a:pt x="3438" y="3169"/>
                    <a:pt x="3440" y="3178"/>
                  </a:cubicBezTo>
                  <a:cubicBezTo>
                    <a:pt x="3441" y="3183"/>
                    <a:pt x="3438" y="3188"/>
                    <a:pt x="3437" y="3193"/>
                  </a:cubicBezTo>
                  <a:cubicBezTo>
                    <a:pt x="3437" y="3198"/>
                    <a:pt x="3432" y="3203"/>
                    <a:pt x="3435" y="3207"/>
                  </a:cubicBezTo>
                  <a:cubicBezTo>
                    <a:pt x="3438" y="3212"/>
                    <a:pt x="3452" y="3207"/>
                    <a:pt x="3451" y="3212"/>
                  </a:cubicBezTo>
                  <a:cubicBezTo>
                    <a:pt x="3451" y="3212"/>
                    <a:pt x="3394" y="3235"/>
                    <a:pt x="3394" y="3236"/>
                  </a:cubicBezTo>
                  <a:cubicBezTo>
                    <a:pt x="3408" y="3260"/>
                    <a:pt x="3445" y="3260"/>
                    <a:pt x="3465" y="3266"/>
                  </a:cubicBezTo>
                  <a:cubicBezTo>
                    <a:pt x="3482" y="3271"/>
                    <a:pt x="3491" y="3298"/>
                    <a:pt x="3512" y="3301"/>
                  </a:cubicBezTo>
                  <a:cubicBezTo>
                    <a:pt x="3567" y="3308"/>
                    <a:pt x="3624" y="3265"/>
                    <a:pt x="3656" y="3226"/>
                  </a:cubicBezTo>
                  <a:cubicBezTo>
                    <a:pt x="3660" y="3220"/>
                    <a:pt x="3655" y="3207"/>
                    <a:pt x="3662" y="3203"/>
                  </a:cubicBezTo>
                  <a:cubicBezTo>
                    <a:pt x="3667" y="3200"/>
                    <a:pt x="3677" y="3204"/>
                    <a:pt x="3681" y="3200"/>
                  </a:cubicBezTo>
                  <a:cubicBezTo>
                    <a:pt x="3696" y="3186"/>
                    <a:pt x="3690" y="3143"/>
                    <a:pt x="3703" y="3125"/>
                  </a:cubicBezTo>
                  <a:cubicBezTo>
                    <a:pt x="3723" y="3096"/>
                    <a:pt x="3813" y="3055"/>
                    <a:pt x="3846" y="3049"/>
                  </a:cubicBezTo>
                  <a:cubicBezTo>
                    <a:pt x="3858" y="3046"/>
                    <a:pt x="3876" y="3072"/>
                    <a:pt x="3884" y="3063"/>
                  </a:cubicBezTo>
                  <a:cubicBezTo>
                    <a:pt x="3892" y="3052"/>
                    <a:pt x="3888" y="3030"/>
                    <a:pt x="3895" y="3018"/>
                  </a:cubicBezTo>
                  <a:cubicBezTo>
                    <a:pt x="3911" y="2991"/>
                    <a:pt x="3944" y="2989"/>
                    <a:pt x="3953" y="2978"/>
                  </a:cubicBezTo>
                  <a:cubicBezTo>
                    <a:pt x="3973" y="2954"/>
                    <a:pt x="3942" y="2931"/>
                    <a:pt x="3983" y="2901"/>
                  </a:cubicBezTo>
                  <a:cubicBezTo>
                    <a:pt x="4018" y="2876"/>
                    <a:pt x="4068" y="2915"/>
                    <a:pt x="4091" y="2937"/>
                  </a:cubicBezTo>
                  <a:cubicBezTo>
                    <a:pt x="4099" y="2944"/>
                    <a:pt x="4140" y="2906"/>
                    <a:pt x="4145" y="2904"/>
                  </a:cubicBezTo>
                  <a:cubicBezTo>
                    <a:pt x="4178" y="2895"/>
                    <a:pt x="4208" y="2909"/>
                    <a:pt x="4237" y="2886"/>
                  </a:cubicBezTo>
                  <a:cubicBezTo>
                    <a:pt x="4281" y="2851"/>
                    <a:pt x="4203" y="2818"/>
                    <a:pt x="4235" y="2779"/>
                  </a:cubicBezTo>
                  <a:cubicBezTo>
                    <a:pt x="4240" y="2774"/>
                    <a:pt x="4250" y="2779"/>
                    <a:pt x="4255" y="2775"/>
                  </a:cubicBezTo>
                  <a:cubicBezTo>
                    <a:pt x="4260" y="2770"/>
                    <a:pt x="4245" y="2763"/>
                    <a:pt x="4246" y="2755"/>
                  </a:cubicBezTo>
                  <a:cubicBezTo>
                    <a:pt x="4246" y="2746"/>
                    <a:pt x="4305" y="2759"/>
                    <a:pt x="4285" y="2726"/>
                  </a:cubicBezTo>
                  <a:cubicBezTo>
                    <a:pt x="4278" y="2716"/>
                    <a:pt x="4142" y="2716"/>
                    <a:pt x="4133" y="2721"/>
                  </a:cubicBezTo>
                  <a:cubicBezTo>
                    <a:pt x="4119" y="2731"/>
                    <a:pt x="4120" y="2774"/>
                    <a:pt x="4105" y="2777"/>
                  </a:cubicBezTo>
                  <a:cubicBezTo>
                    <a:pt x="4078" y="2783"/>
                    <a:pt x="4046" y="2735"/>
                    <a:pt x="4042" y="2740"/>
                  </a:cubicBezTo>
                  <a:cubicBezTo>
                    <a:pt x="4019" y="2769"/>
                    <a:pt x="4028" y="2830"/>
                    <a:pt x="3965" y="2833"/>
                  </a:cubicBezTo>
                  <a:cubicBezTo>
                    <a:pt x="3952" y="2834"/>
                    <a:pt x="3934" y="2825"/>
                    <a:pt x="3913" y="2810"/>
                  </a:cubicBezTo>
                  <a:cubicBezTo>
                    <a:pt x="3905" y="2803"/>
                    <a:pt x="3897" y="2797"/>
                    <a:pt x="3888" y="2790"/>
                  </a:cubicBezTo>
                  <a:cubicBezTo>
                    <a:pt x="3855" y="2760"/>
                    <a:pt x="3819" y="2720"/>
                    <a:pt x="3786" y="2678"/>
                  </a:cubicBezTo>
                  <a:cubicBezTo>
                    <a:pt x="3781" y="2669"/>
                    <a:pt x="3775" y="2661"/>
                    <a:pt x="3769" y="2654"/>
                  </a:cubicBezTo>
                  <a:cubicBezTo>
                    <a:pt x="3725" y="2592"/>
                    <a:pt x="3693" y="2530"/>
                    <a:pt x="3698" y="2500"/>
                  </a:cubicBezTo>
                  <a:cubicBezTo>
                    <a:pt x="3704" y="2464"/>
                    <a:pt x="3736" y="2478"/>
                    <a:pt x="3759" y="2460"/>
                  </a:cubicBezTo>
                  <a:cubicBezTo>
                    <a:pt x="3812" y="2418"/>
                    <a:pt x="3774" y="2377"/>
                    <a:pt x="3778" y="2350"/>
                  </a:cubicBezTo>
                  <a:cubicBezTo>
                    <a:pt x="3779" y="2342"/>
                    <a:pt x="3788" y="2339"/>
                    <a:pt x="3811" y="2372"/>
                  </a:cubicBezTo>
                  <a:cubicBezTo>
                    <a:pt x="3815" y="2377"/>
                    <a:pt x="3806" y="2399"/>
                    <a:pt x="3813" y="2407"/>
                  </a:cubicBezTo>
                  <a:cubicBezTo>
                    <a:pt x="3818" y="2413"/>
                    <a:pt x="3833" y="2395"/>
                    <a:pt x="3837" y="2402"/>
                  </a:cubicBezTo>
                  <a:cubicBezTo>
                    <a:pt x="3838" y="2405"/>
                    <a:pt x="3838" y="2407"/>
                    <a:pt x="3838" y="2410"/>
                  </a:cubicBezTo>
                  <a:cubicBezTo>
                    <a:pt x="3846" y="2388"/>
                    <a:pt x="3854" y="2368"/>
                    <a:pt x="3867" y="2354"/>
                  </a:cubicBezTo>
                  <a:cubicBezTo>
                    <a:pt x="3876" y="2343"/>
                    <a:pt x="3897" y="2343"/>
                    <a:pt x="3906" y="2332"/>
                  </a:cubicBezTo>
                  <a:cubicBezTo>
                    <a:pt x="3931" y="2304"/>
                    <a:pt x="3933" y="2270"/>
                    <a:pt x="3968" y="2248"/>
                  </a:cubicBezTo>
                  <a:cubicBezTo>
                    <a:pt x="3982" y="2240"/>
                    <a:pt x="4039" y="2221"/>
                    <a:pt x="4052" y="2224"/>
                  </a:cubicBezTo>
                  <a:cubicBezTo>
                    <a:pt x="4118" y="2241"/>
                    <a:pt x="4021" y="2229"/>
                    <a:pt x="4067" y="2250"/>
                  </a:cubicBezTo>
                  <a:cubicBezTo>
                    <a:pt x="4079" y="2255"/>
                    <a:pt x="4095" y="2198"/>
                    <a:pt x="4099" y="2193"/>
                  </a:cubicBezTo>
                  <a:cubicBezTo>
                    <a:pt x="4115" y="2175"/>
                    <a:pt x="4155" y="2160"/>
                    <a:pt x="4177" y="2155"/>
                  </a:cubicBezTo>
                  <a:cubicBezTo>
                    <a:pt x="4233" y="2144"/>
                    <a:pt x="4211" y="2201"/>
                    <a:pt x="4214" y="2205"/>
                  </a:cubicBezTo>
                  <a:cubicBezTo>
                    <a:pt x="4222" y="2212"/>
                    <a:pt x="4220" y="2184"/>
                    <a:pt x="4223" y="2174"/>
                  </a:cubicBezTo>
                  <a:cubicBezTo>
                    <a:pt x="4232" y="2141"/>
                    <a:pt x="4230" y="2129"/>
                    <a:pt x="4255" y="2105"/>
                  </a:cubicBezTo>
                  <a:cubicBezTo>
                    <a:pt x="4269" y="2092"/>
                    <a:pt x="4300" y="2058"/>
                    <a:pt x="4319" y="2053"/>
                  </a:cubicBezTo>
                  <a:cubicBezTo>
                    <a:pt x="4332" y="2051"/>
                    <a:pt x="4346" y="2086"/>
                    <a:pt x="4353" y="2075"/>
                  </a:cubicBezTo>
                  <a:cubicBezTo>
                    <a:pt x="4365" y="2054"/>
                    <a:pt x="4366" y="2026"/>
                    <a:pt x="4377" y="2005"/>
                  </a:cubicBezTo>
                  <a:cubicBezTo>
                    <a:pt x="4383" y="1993"/>
                    <a:pt x="4388" y="1979"/>
                    <a:pt x="4399" y="1972"/>
                  </a:cubicBezTo>
                  <a:cubicBezTo>
                    <a:pt x="4413" y="1962"/>
                    <a:pt x="4548" y="1933"/>
                    <a:pt x="4558" y="1943"/>
                  </a:cubicBezTo>
                  <a:cubicBezTo>
                    <a:pt x="4561" y="1945"/>
                    <a:pt x="4558" y="1950"/>
                    <a:pt x="4558" y="1953"/>
                  </a:cubicBezTo>
                  <a:cubicBezTo>
                    <a:pt x="4558" y="1957"/>
                    <a:pt x="4555" y="1966"/>
                    <a:pt x="4558" y="1964"/>
                  </a:cubicBezTo>
                  <a:cubicBezTo>
                    <a:pt x="4568" y="1960"/>
                    <a:pt x="4575" y="1930"/>
                    <a:pt x="4584" y="1918"/>
                  </a:cubicBezTo>
                  <a:cubicBezTo>
                    <a:pt x="4581" y="1916"/>
                    <a:pt x="4581" y="1916"/>
                    <a:pt x="4581" y="1916"/>
                  </a:cubicBezTo>
                  <a:cubicBezTo>
                    <a:pt x="4569" y="1896"/>
                    <a:pt x="4591" y="1838"/>
                    <a:pt x="4587" y="1836"/>
                  </a:cubicBezTo>
                  <a:cubicBezTo>
                    <a:pt x="4587" y="1836"/>
                    <a:pt x="4560" y="1842"/>
                    <a:pt x="4560" y="1842"/>
                  </a:cubicBezTo>
                  <a:cubicBezTo>
                    <a:pt x="4552" y="1834"/>
                    <a:pt x="4561" y="1817"/>
                    <a:pt x="4564" y="1810"/>
                  </a:cubicBezTo>
                  <a:cubicBezTo>
                    <a:pt x="4574" y="1782"/>
                    <a:pt x="4546" y="1747"/>
                    <a:pt x="4565" y="1719"/>
                  </a:cubicBezTo>
                  <a:cubicBezTo>
                    <a:pt x="4586" y="1686"/>
                    <a:pt x="4655" y="1683"/>
                    <a:pt x="4675" y="1650"/>
                  </a:cubicBezTo>
                  <a:cubicBezTo>
                    <a:pt x="4686" y="1630"/>
                    <a:pt x="4658" y="1593"/>
                    <a:pt x="4680" y="1570"/>
                  </a:cubicBezTo>
                  <a:cubicBezTo>
                    <a:pt x="4712" y="1535"/>
                    <a:pt x="4903" y="1553"/>
                    <a:pt x="4937" y="1514"/>
                  </a:cubicBezTo>
                  <a:cubicBezTo>
                    <a:pt x="4953" y="1495"/>
                    <a:pt x="4917" y="1457"/>
                    <a:pt x="4920" y="1446"/>
                  </a:cubicBezTo>
                  <a:cubicBezTo>
                    <a:pt x="4922" y="1438"/>
                    <a:pt x="4939" y="1441"/>
                    <a:pt x="4941" y="143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6"/>
            <p:cNvSpPr>
              <a:spLocks noEditPoints="1"/>
            </p:cNvSpPr>
            <p:nvPr/>
          </p:nvSpPr>
          <p:spPr bwMode="auto">
            <a:xfrm>
              <a:off x="3749675" y="2466975"/>
              <a:ext cx="300038" cy="300038"/>
            </a:xfrm>
            <a:custGeom>
              <a:avLst/>
              <a:gdLst>
                <a:gd name="T0" fmla="*/ 1072 w 1130"/>
                <a:gd name="T1" fmla="*/ 309 h 1126"/>
                <a:gd name="T2" fmla="*/ 978 w 1130"/>
                <a:gd name="T3" fmla="*/ 380 h 1126"/>
                <a:gd name="T4" fmla="*/ 946 w 1130"/>
                <a:gd name="T5" fmla="*/ 445 h 1126"/>
                <a:gd name="T6" fmla="*/ 1017 w 1130"/>
                <a:gd name="T7" fmla="*/ 464 h 1126"/>
                <a:gd name="T8" fmla="*/ 917 w 1130"/>
                <a:gd name="T9" fmla="*/ 616 h 1126"/>
                <a:gd name="T10" fmla="*/ 820 w 1130"/>
                <a:gd name="T11" fmla="*/ 698 h 1126"/>
                <a:gd name="T12" fmla="*/ 747 w 1130"/>
                <a:gd name="T13" fmla="*/ 681 h 1126"/>
                <a:gd name="T14" fmla="*/ 712 w 1130"/>
                <a:gd name="T15" fmla="*/ 679 h 1126"/>
                <a:gd name="T16" fmla="*/ 694 w 1130"/>
                <a:gd name="T17" fmla="*/ 937 h 1126"/>
                <a:gd name="T18" fmla="*/ 629 w 1130"/>
                <a:gd name="T19" fmla="*/ 996 h 1126"/>
                <a:gd name="T20" fmla="*/ 642 w 1130"/>
                <a:gd name="T21" fmla="*/ 1104 h 1126"/>
                <a:gd name="T22" fmla="*/ 644 w 1130"/>
                <a:gd name="T23" fmla="*/ 1126 h 1126"/>
                <a:gd name="T24" fmla="*/ 616 w 1130"/>
                <a:gd name="T25" fmla="*/ 973 h 1126"/>
                <a:gd name="T26" fmla="*/ 538 w 1130"/>
                <a:gd name="T27" fmla="*/ 881 h 1126"/>
                <a:gd name="T28" fmla="*/ 500 w 1130"/>
                <a:gd name="T29" fmla="*/ 879 h 1126"/>
                <a:gd name="T30" fmla="*/ 452 w 1130"/>
                <a:gd name="T31" fmla="*/ 791 h 1126"/>
                <a:gd name="T32" fmla="*/ 395 w 1130"/>
                <a:gd name="T33" fmla="*/ 762 h 1126"/>
                <a:gd name="T34" fmla="*/ 321 w 1130"/>
                <a:gd name="T35" fmla="*/ 755 h 1126"/>
                <a:gd name="T36" fmla="*/ 276 w 1130"/>
                <a:gd name="T37" fmla="*/ 803 h 1126"/>
                <a:gd name="T38" fmla="*/ 240 w 1130"/>
                <a:gd name="T39" fmla="*/ 779 h 1126"/>
                <a:gd name="T40" fmla="*/ 144 w 1130"/>
                <a:gd name="T41" fmla="*/ 833 h 1126"/>
                <a:gd name="T42" fmla="*/ 37 w 1130"/>
                <a:gd name="T43" fmla="*/ 783 h 1126"/>
                <a:gd name="T44" fmla="*/ 6 w 1130"/>
                <a:gd name="T45" fmla="*/ 741 h 1126"/>
                <a:gd name="T46" fmla="*/ 53 w 1130"/>
                <a:gd name="T47" fmla="*/ 729 h 1126"/>
                <a:gd name="T48" fmla="*/ 186 w 1130"/>
                <a:gd name="T49" fmla="*/ 778 h 1126"/>
                <a:gd name="T50" fmla="*/ 240 w 1130"/>
                <a:gd name="T51" fmla="*/ 777 h 1126"/>
                <a:gd name="T52" fmla="*/ 224 w 1130"/>
                <a:gd name="T53" fmla="*/ 768 h 1126"/>
                <a:gd name="T54" fmla="*/ 159 w 1130"/>
                <a:gd name="T55" fmla="*/ 737 h 1126"/>
                <a:gd name="T56" fmla="*/ 96 w 1130"/>
                <a:gd name="T57" fmla="*/ 717 h 1126"/>
                <a:gd name="T58" fmla="*/ 154 w 1130"/>
                <a:gd name="T59" fmla="*/ 672 h 1126"/>
                <a:gd name="T60" fmla="*/ 249 w 1130"/>
                <a:gd name="T61" fmla="*/ 755 h 1126"/>
                <a:gd name="T62" fmla="*/ 243 w 1130"/>
                <a:gd name="T63" fmla="*/ 697 h 1126"/>
                <a:gd name="T64" fmla="*/ 186 w 1130"/>
                <a:gd name="T65" fmla="*/ 671 h 1126"/>
                <a:gd name="T66" fmla="*/ 121 w 1130"/>
                <a:gd name="T67" fmla="*/ 637 h 1126"/>
                <a:gd name="T68" fmla="*/ 205 w 1130"/>
                <a:gd name="T69" fmla="*/ 576 h 1126"/>
                <a:gd name="T70" fmla="*/ 224 w 1130"/>
                <a:gd name="T71" fmla="*/ 523 h 1126"/>
                <a:gd name="T72" fmla="*/ 351 w 1130"/>
                <a:gd name="T73" fmla="*/ 442 h 1126"/>
                <a:gd name="T74" fmla="*/ 485 w 1130"/>
                <a:gd name="T75" fmla="*/ 158 h 1126"/>
                <a:gd name="T76" fmla="*/ 562 w 1130"/>
                <a:gd name="T77" fmla="*/ 186 h 1126"/>
                <a:gd name="T78" fmla="*/ 607 w 1130"/>
                <a:gd name="T79" fmla="*/ 283 h 1126"/>
                <a:gd name="T80" fmla="*/ 540 w 1130"/>
                <a:gd name="T81" fmla="*/ 302 h 1126"/>
                <a:gd name="T82" fmla="*/ 497 w 1130"/>
                <a:gd name="T83" fmla="*/ 414 h 1126"/>
                <a:gd name="T84" fmla="*/ 615 w 1130"/>
                <a:gd name="T85" fmla="*/ 485 h 1126"/>
                <a:gd name="T86" fmla="*/ 680 w 1130"/>
                <a:gd name="T87" fmla="*/ 321 h 1126"/>
                <a:gd name="T88" fmla="*/ 636 w 1130"/>
                <a:gd name="T89" fmla="*/ 228 h 1126"/>
                <a:gd name="T90" fmla="*/ 657 w 1130"/>
                <a:gd name="T91" fmla="*/ 141 h 1126"/>
                <a:gd name="T92" fmla="*/ 830 w 1130"/>
                <a:gd name="T93" fmla="*/ 38 h 1126"/>
                <a:gd name="T94" fmla="*/ 1025 w 1130"/>
                <a:gd name="T95" fmla="*/ 44 h 1126"/>
                <a:gd name="T96" fmla="*/ 1055 w 1130"/>
                <a:gd name="T97" fmla="*/ 98 h 1126"/>
                <a:gd name="T98" fmla="*/ 1108 w 1130"/>
                <a:gd name="T99" fmla="*/ 152 h 1126"/>
                <a:gd name="T100" fmla="*/ 734 w 1130"/>
                <a:gd name="T101" fmla="*/ 0 h 1126"/>
                <a:gd name="T102" fmla="*/ 734 w 1130"/>
                <a:gd name="T103" fmla="*/ 0 h 1126"/>
                <a:gd name="T104" fmla="*/ 539 w 1130"/>
                <a:gd name="T105" fmla="*/ 77 h 1126"/>
                <a:gd name="T106" fmla="*/ 541 w 1130"/>
                <a:gd name="T107" fmla="*/ 424 h 1126"/>
                <a:gd name="T108" fmla="*/ 598 w 1130"/>
                <a:gd name="T109" fmla="*/ 459 h 1126"/>
                <a:gd name="T110" fmla="*/ 713 w 1130"/>
                <a:gd name="T111" fmla="*/ 366 h 1126"/>
                <a:gd name="T112" fmla="*/ 541 w 1130"/>
                <a:gd name="T113" fmla="*/ 42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0" h="1126">
                  <a:moveTo>
                    <a:pt x="1130" y="154"/>
                  </a:moveTo>
                  <a:cubicBezTo>
                    <a:pt x="1127" y="204"/>
                    <a:pt x="1088" y="289"/>
                    <a:pt x="1072" y="309"/>
                  </a:cubicBezTo>
                  <a:cubicBezTo>
                    <a:pt x="1064" y="320"/>
                    <a:pt x="1049" y="396"/>
                    <a:pt x="1040" y="397"/>
                  </a:cubicBezTo>
                  <a:cubicBezTo>
                    <a:pt x="1020" y="399"/>
                    <a:pt x="998" y="380"/>
                    <a:pt x="978" y="380"/>
                  </a:cubicBezTo>
                  <a:cubicBezTo>
                    <a:pt x="938" y="380"/>
                    <a:pt x="976" y="396"/>
                    <a:pt x="968" y="413"/>
                  </a:cubicBezTo>
                  <a:cubicBezTo>
                    <a:pt x="965" y="420"/>
                    <a:pt x="926" y="416"/>
                    <a:pt x="946" y="445"/>
                  </a:cubicBezTo>
                  <a:cubicBezTo>
                    <a:pt x="949" y="450"/>
                    <a:pt x="1000" y="477"/>
                    <a:pt x="1006" y="476"/>
                  </a:cubicBezTo>
                  <a:cubicBezTo>
                    <a:pt x="1011" y="475"/>
                    <a:pt x="1011" y="462"/>
                    <a:pt x="1017" y="464"/>
                  </a:cubicBezTo>
                  <a:cubicBezTo>
                    <a:pt x="1042" y="472"/>
                    <a:pt x="1028" y="547"/>
                    <a:pt x="1018" y="562"/>
                  </a:cubicBezTo>
                  <a:cubicBezTo>
                    <a:pt x="995" y="594"/>
                    <a:pt x="944" y="595"/>
                    <a:pt x="917" y="616"/>
                  </a:cubicBezTo>
                  <a:cubicBezTo>
                    <a:pt x="894" y="634"/>
                    <a:pt x="984" y="660"/>
                    <a:pt x="914" y="686"/>
                  </a:cubicBezTo>
                  <a:cubicBezTo>
                    <a:pt x="902" y="690"/>
                    <a:pt x="831" y="700"/>
                    <a:pt x="820" y="698"/>
                  </a:cubicBezTo>
                  <a:cubicBezTo>
                    <a:pt x="801" y="695"/>
                    <a:pt x="787" y="664"/>
                    <a:pt x="769" y="661"/>
                  </a:cubicBezTo>
                  <a:cubicBezTo>
                    <a:pt x="760" y="659"/>
                    <a:pt x="750" y="679"/>
                    <a:pt x="747" y="681"/>
                  </a:cubicBezTo>
                  <a:cubicBezTo>
                    <a:pt x="742" y="683"/>
                    <a:pt x="736" y="680"/>
                    <a:pt x="730" y="680"/>
                  </a:cubicBezTo>
                  <a:cubicBezTo>
                    <a:pt x="724" y="680"/>
                    <a:pt x="717" y="675"/>
                    <a:pt x="712" y="679"/>
                  </a:cubicBezTo>
                  <a:cubicBezTo>
                    <a:pt x="683" y="706"/>
                    <a:pt x="776" y="818"/>
                    <a:pt x="743" y="882"/>
                  </a:cubicBezTo>
                  <a:cubicBezTo>
                    <a:pt x="733" y="903"/>
                    <a:pt x="702" y="916"/>
                    <a:pt x="694" y="937"/>
                  </a:cubicBezTo>
                  <a:cubicBezTo>
                    <a:pt x="691" y="945"/>
                    <a:pt x="721" y="992"/>
                    <a:pt x="650" y="1007"/>
                  </a:cubicBezTo>
                  <a:cubicBezTo>
                    <a:pt x="642" y="1009"/>
                    <a:pt x="636" y="992"/>
                    <a:pt x="629" y="996"/>
                  </a:cubicBezTo>
                  <a:cubicBezTo>
                    <a:pt x="598" y="1017"/>
                    <a:pt x="692" y="1022"/>
                    <a:pt x="673" y="1082"/>
                  </a:cubicBezTo>
                  <a:cubicBezTo>
                    <a:pt x="673" y="1082"/>
                    <a:pt x="642" y="1104"/>
                    <a:pt x="642" y="1104"/>
                  </a:cubicBezTo>
                  <a:cubicBezTo>
                    <a:pt x="639" y="1110"/>
                    <a:pt x="644" y="1117"/>
                    <a:pt x="645" y="1123"/>
                  </a:cubicBezTo>
                  <a:cubicBezTo>
                    <a:pt x="644" y="1126"/>
                    <a:pt x="644" y="1126"/>
                    <a:pt x="644" y="1126"/>
                  </a:cubicBezTo>
                  <a:cubicBezTo>
                    <a:pt x="627" y="1124"/>
                    <a:pt x="570" y="1121"/>
                    <a:pt x="564" y="1112"/>
                  </a:cubicBezTo>
                  <a:cubicBezTo>
                    <a:pt x="552" y="1094"/>
                    <a:pt x="605" y="993"/>
                    <a:pt x="616" y="973"/>
                  </a:cubicBezTo>
                  <a:cubicBezTo>
                    <a:pt x="632" y="954"/>
                    <a:pt x="632" y="954"/>
                    <a:pt x="632" y="954"/>
                  </a:cubicBezTo>
                  <a:cubicBezTo>
                    <a:pt x="627" y="939"/>
                    <a:pt x="555" y="887"/>
                    <a:pt x="538" y="881"/>
                  </a:cubicBezTo>
                  <a:cubicBezTo>
                    <a:pt x="532" y="879"/>
                    <a:pt x="525" y="880"/>
                    <a:pt x="519" y="880"/>
                  </a:cubicBezTo>
                  <a:cubicBezTo>
                    <a:pt x="513" y="879"/>
                    <a:pt x="506" y="879"/>
                    <a:pt x="500" y="879"/>
                  </a:cubicBezTo>
                  <a:cubicBezTo>
                    <a:pt x="494" y="878"/>
                    <a:pt x="486" y="882"/>
                    <a:pt x="481" y="877"/>
                  </a:cubicBezTo>
                  <a:cubicBezTo>
                    <a:pt x="464" y="863"/>
                    <a:pt x="457" y="793"/>
                    <a:pt x="452" y="791"/>
                  </a:cubicBezTo>
                  <a:cubicBezTo>
                    <a:pt x="428" y="777"/>
                    <a:pt x="403" y="832"/>
                    <a:pt x="376" y="794"/>
                  </a:cubicBezTo>
                  <a:cubicBezTo>
                    <a:pt x="369" y="784"/>
                    <a:pt x="404" y="771"/>
                    <a:pt x="395" y="762"/>
                  </a:cubicBezTo>
                  <a:cubicBezTo>
                    <a:pt x="378" y="746"/>
                    <a:pt x="331" y="806"/>
                    <a:pt x="317" y="775"/>
                  </a:cubicBezTo>
                  <a:cubicBezTo>
                    <a:pt x="314" y="769"/>
                    <a:pt x="325" y="760"/>
                    <a:pt x="321" y="755"/>
                  </a:cubicBezTo>
                  <a:cubicBezTo>
                    <a:pt x="317" y="750"/>
                    <a:pt x="308" y="757"/>
                    <a:pt x="302" y="758"/>
                  </a:cubicBezTo>
                  <a:cubicBezTo>
                    <a:pt x="259" y="766"/>
                    <a:pt x="299" y="795"/>
                    <a:pt x="276" y="803"/>
                  </a:cubicBezTo>
                  <a:cubicBezTo>
                    <a:pt x="266" y="806"/>
                    <a:pt x="251" y="792"/>
                    <a:pt x="239" y="788"/>
                  </a:cubicBezTo>
                  <a:cubicBezTo>
                    <a:pt x="240" y="785"/>
                    <a:pt x="240" y="782"/>
                    <a:pt x="240" y="779"/>
                  </a:cubicBezTo>
                  <a:cubicBezTo>
                    <a:pt x="234" y="783"/>
                    <a:pt x="227" y="787"/>
                    <a:pt x="227" y="788"/>
                  </a:cubicBezTo>
                  <a:cubicBezTo>
                    <a:pt x="204" y="797"/>
                    <a:pt x="175" y="831"/>
                    <a:pt x="144" y="833"/>
                  </a:cubicBezTo>
                  <a:cubicBezTo>
                    <a:pt x="97" y="837"/>
                    <a:pt x="121" y="808"/>
                    <a:pt x="91" y="799"/>
                  </a:cubicBezTo>
                  <a:cubicBezTo>
                    <a:pt x="83" y="797"/>
                    <a:pt x="46" y="780"/>
                    <a:pt x="37" y="783"/>
                  </a:cubicBezTo>
                  <a:cubicBezTo>
                    <a:pt x="35" y="784"/>
                    <a:pt x="29" y="809"/>
                    <a:pt x="13" y="792"/>
                  </a:cubicBezTo>
                  <a:cubicBezTo>
                    <a:pt x="0" y="779"/>
                    <a:pt x="3" y="756"/>
                    <a:pt x="6" y="74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22" y="729"/>
                    <a:pt x="38" y="728"/>
                    <a:pt x="53" y="729"/>
                  </a:cubicBezTo>
                  <a:cubicBezTo>
                    <a:pt x="87" y="734"/>
                    <a:pt x="97" y="778"/>
                    <a:pt x="132" y="781"/>
                  </a:cubicBezTo>
                  <a:cubicBezTo>
                    <a:pt x="169" y="784"/>
                    <a:pt x="161" y="742"/>
                    <a:pt x="186" y="778"/>
                  </a:cubicBezTo>
                  <a:cubicBezTo>
                    <a:pt x="200" y="798"/>
                    <a:pt x="211" y="794"/>
                    <a:pt x="225" y="786"/>
                  </a:cubicBezTo>
                  <a:cubicBezTo>
                    <a:pt x="231" y="782"/>
                    <a:pt x="236" y="780"/>
                    <a:pt x="240" y="777"/>
                  </a:cubicBezTo>
                  <a:cubicBezTo>
                    <a:pt x="240" y="773"/>
                    <a:pt x="240" y="769"/>
                    <a:pt x="238" y="767"/>
                  </a:cubicBezTo>
                  <a:cubicBezTo>
                    <a:pt x="235" y="764"/>
                    <a:pt x="229" y="768"/>
                    <a:pt x="224" y="768"/>
                  </a:cubicBezTo>
                  <a:cubicBezTo>
                    <a:pt x="220" y="768"/>
                    <a:pt x="215" y="770"/>
                    <a:pt x="211" y="769"/>
                  </a:cubicBezTo>
                  <a:cubicBezTo>
                    <a:pt x="197" y="764"/>
                    <a:pt x="176" y="731"/>
                    <a:pt x="159" y="737"/>
                  </a:cubicBezTo>
                  <a:cubicBezTo>
                    <a:pt x="141" y="743"/>
                    <a:pt x="149" y="765"/>
                    <a:pt x="120" y="750"/>
                  </a:cubicBezTo>
                  <a:cubicBezTo>
                    <a:pt x="109" y="745"/>
                    <a:pt x="105" y="720"/>
                    <a:pt x="96" y="717"/>
                  </a:cubicBezTo>
                  <a:cubicBezTo>
                    <a:pt x="83" y="713"/>
                    <a:pt x="23" y="717"/>
                    <a:pt x="37" y="676"/>
                  </a:cubicBezTo>
                  <a:cubicBezTo>
                    <a:pt x="47" y="649"/>
                    <a:pt x="141" y="656"/>
                    <a:pt x="154" y="672"/>
                  </a:cubicBezTo>
                  <a:cubicBezTo>
                    <a:pt x="158" y="676"/>
                    <a:pt x="161" y="682"/>
                    <a:pt x="160" y="688"/>
                  </a:cubicBezTo>
                  <a:cubicBezTo>
                    <a:pt x="156" y="708"/>
                    <a:pt x="228" y="769"/>
                    <a:pt x="249" y="755"/>
                  </a:cubicBezTo>
                  <a:cubicBezTo>
                    <a:pt x="279" y="736"/>
                    <a:pt x="183" y="707"/>
                    <a:pt x="187" y="686"/>
                  </a:cubicBezTo>
                  <a:cubicBezTo>
                    <a:pt x="193" y="657"/>
                    <a:pt x="241" y="698"/>
                    <a:pt x="243" y="697"/>
                  </a:cubicBezTo>
                  <a:cubicBezTo>
                    <a:pt x="247" y="695"/>
                    <a:pt x="245" y="686"/>
                    <a:pt x="241" y="683"/>
                  </a:cubicBezTo>
                  <a:cubicBezTo>
                    <a:pt x="220" y="662"/>
                    <a:pt x="217" y="674"/>
                    <a:pt x="186" y="671"/>
                  </a:cubicBezTo>
                  <a:cubicBezTo>
                    <a:pt x="158" y="669"/>
                    <a:pt x="171" y="633"/>
                    <a:pt x="150" y="629"/>
                  </a:cubicBezTo>
                  <a:cubicBezTo>
                    <a:pt x="138" y="626"/>
                    <a:pt x="134" y="640"/>
                    <a:pt x="121" y="637"/>
                  </a:cubicBezTo>
                  <a:cubicBezTo>
                    <a:pt x="118" y="636"/>
                    <a:pt x="115" y="632"/>
                    <a:pt x="114" y="628"/>
                  </a:cubicBezTo>
                  <a:cubicBezTo>
                    <a:pt x="113" y="623"/>
                    <a:pt x="196" y="574"/>
                    <a:pt x="205" y="576"/>
                  </a:cubicBezTo>
                  <a:cubicBezTo>
                    <a:pt x="214" y="578"/>
                    <a:pt x="226" y="596"/>
                    <a:pt x="229" y="588"/>
                  </a:cubicBezTo>
                  <a:cubicBezTo>
                    <a:pt x="233" y="579"/>
                    <a:pt x="214" y="534"/>
                    <a:pt x="224" y="523"/>
                  </a:cubicBezTo>
                  <a:cubicBezTo>
                    <a:pt x="228" y="520"/>
                    <a:pt x="250" y="530"/>
                    <a:pt x="260" y="523"/>
                  </a:cubicBezTo>
                  <a:cubicBezTo>
                    <a:pt x="290" y="501"/>
                    <a:pt x="327" y="471"/>
                    <a:pt x="351" y="442"/>
                  </a:cubicBezTo>
                  <a:cubicBezTo>
                    <a:pt x="408" y="376"/>
                    <a:pt x="419" y="304"/>
                    <a:pt x="454" y="225"/>
                  </a:cubicBezTo>
                  <a:cubicBezTo>
                    <a:pt x="457" y="220"/>
                    <a:pt x="482" y="157"/>
                    <a:pt x="485" y="158"/>
                  </a:cubicBezTo>
                  <a:cubicBezTo>
                    <a:pt x="519" y="164"/>
                    <a:pt x="486" y="188"/>
                    <a:pt x="517" y="192"/>
                  </a:cubicBezTo>
                  <a:cubicBezTo>
                    <a:pt x="562" y="186"/>
                    <a:pt x="562" y="186"/>
                    <a:pt x="562" y="186"/>
                  </a:cubicBezTo>
                  <a:cubicBezTo>
                    <a:pt x="562" y="186"/>
                    <a:pt x="572" y="224"/>
                    <a:pt x="572" y="224"/>
                  </a:cubicBezTo>
                  <a:cubicBezTo>
                    <a:pt x="580" y="297"/>
                    <a:pt x="606" y="255"/>
                    <a:pt x="607" y="283"/>
                  </a:cubicBezTo>
                  <a:cubicBezTo>
                    <a:pt x="607" y="286"/>
                    <a:pt x="609" y="291"/>
                    <a:pt x="607" y="294"/>
                  </a:cubicBezTo>
                  <a:cubicBezTo>
                    <a:pt x="584" y="325"/>
                    <a:pt x="559" y="296"/>
                    <a:pt x="540" y="302"/>
                  </a:cubicBezTo>
                  <a:cubicBezTo>
                    <a:pt x="524" y="307"/>
                    <a:pt x="535" y="367"/>
                    <a:pt x="534" y="379"/>
                  </a:cubicBezTo>
                  <a:cubicBezTo>
                    <a:pt x="532" y="400"/>
                    <a:pt x="497" y="409"/>
                    <a:pt x="497" y="414"/>
                  </a:cubicBezTo>
                  <a:cubicBezTo>
                    <a:pt x="531" y="435"/>
                    <a:pt x="531" y="435"/>
                    <a:pt x="531" y="435"/>
                  </a:cubicBezTo>
                  <a:cubicBezTo>
                    <a:pt x="553" y="448"/>
                    <a:pt x="589" y="481"/>
                    <a:pt x="615" y="485"/>
                  </a:cubicBezTo>
                  <a:cubicBezTo>
                    <a:pt x="636" y="489"/>
                    <a:pt x="769" y="398"/>
                    <a:pt x="738" y="360"/>
                  </a:cubicBezTo>
                  <a:cubicBezTo>
                    <a:pt x="720" y="337"/>
                    <a:pt x="702" y="377"/>
                    <a:pt x="680" y="321"/>
                  </a:cubicBezTo>
                  <a:cubicBezTo>
                    <a:pt x="668" y="291"/>
                    <a:pt x="723" y="272"/>
                    <a:pt x="708" y="252"/>
                  </a:cubicBezTo>
                  <a:cubicBezTo>
                    <a:pt x="694" y="234"/>
                    <a:pt x="645" y="252"/>
                    <a:pt x="636" y="228"/>
                  </a:cubicBezTo>
                  <a:cubicBezTo>
                    <a:pt x="630" y="212"/>
                    <a:pt x="661" y="173"/>
                    <a:pt x="655" y="148"/>
                  </a:cubicBezTo>
                  <a:cubicBezTo>
                    <a:pt x="657" y="141"/>
                    <a:pt x="657" y="141"/>
                    <a:pt x="657" y="141"/>
                  </a:cubicBezTo>
                  <a:cubicBezTo>
                    <a:pt x="670" y="130"/>
                    <a:pt x="672" y="102"/>
                    <a:pt x="683" y="89"/>
                  </a:cubicBezTo>
                  <a:cubicBezTo>
                    <a:pt x="709" y="60"/>
                    <a:pt x="793" y="42"/>
                    <a:pt x="830" y="38"/>
                  </a:cubicBezTo>
                  <a:cubicBezTo>
                    <a:pt x="860" y="35"/>
                    <a:pt x="886" y="47"/>
                    <a:pt x="913" y="53"/>
                  </a:cubicBezTo>
                  <a:cubicBezTo>
                    <a:pt x="948" y="61"/>
                    <a:pt x="991" y="36"/>
                    <a:pt x="1025" y="44"/>
                  </a:cubicBezTo>
                  <a:cubicBezTo>
                    <a:pt x="1036" y="46"/>
                    <a:pt x="1046" y="53"/>
                    <a:pt x="1052" y="62"/>
                  </a:cubicBezTo>
                  <a:cubicBezTo>
                    <a:pt x="1059" y="72"/>
                    <a:pt x="1051" y="88"/>
                    <a:pt x="1055" y="98"/>
                  </a:cubicBezTo>
                  <a:cubicBezTo>
                    <a:pt x="1061" y="114"/>
                    <a:pt x="1095" y="109"/>
                    <a:pt x="1098" y="126"/>
                  </a:cubicBezTo>
                  <a:cubicBezTo>
                    <a:pt x="1100" y="144"/>
                    <a:pt x="1086" y="140"/>
                    <a:pt x="1108" y="152"/>
                  </a:cubicBezTo>
                  <a:cubicBezTo>
                    <a:pt x="1114" y="155"/>
                    <a:pt x="1124" y="162"/>
                    <a:pt x="1130" y="154"/>
                  </a:cubicBezTo>
                  <a:close/>
                  <a:moveTo>
                    <a:pt x="734" y="0"/>
                  </a:moveTo>
                  <a:cubicBezTo>
                    <a:pt x="675" y="3"/>
                    <a:pt x="615" y="2"/>
                    <a:pt x="623" y="22"/>
                  </a:cubicBezTo>
                  <a:cubicBezTo>
                    <a:pt x="627" y="33"/>
                    <a:pt x="722" y="3"/>
                    <a:pt x="734" y="0"/>
                  </a:cubicBezTo>
                  <a:close/>
                  <a:moveTo>
                    <a:pt x="486" y="151"/>
                  </a:moveTo>
                  <a:cubicBezTo>
                    <a:pt x="519" y="169"/>
                    <a:pt x="540" y="92"/>
                    <a:pt x="539" y="77"/>
                  </a:cubicBezTo>
                  <a:cubicBezTo>
                    <a:pt x="532" y="83"/>
                    <a:pt x="458" y="136"/>
                    <a:pt x="486" y="151"/>
                  </a:cubicBezTo>
                  <a:close/>
                  <a:moveTo>
                    <a:pt x="541" y="424"/>
                  </a:moveTo>
                  <a:cubicBezTo>
                    <a:pt x="541" y="424"/>
                    <a:pt x="571" y="429"/>
                    <a:pt x="572" y="429"/>
                  </a:cubicBezTo>
                  <a:cubicBezTo>
                    <a:pt x="582" y="435"/>
                    <a:pt x="587" y="455"/>
                    <a:pt x="598" y="459"/>
                  </a:cubicBezTo>
                  <a:cubicBezTo>
                    <a:pt x="627" y="472"/>
                    <a:pt x="621" y="445"/>
                    <a:pt x="634" y="434"/>
                  </a:cubicBezTo>
                  <a:cubicBezTo>
                    <a:pt x="664" y="409"/>
                    <a:pt x="726" y="426"/>
                    <a:pt x="713" y="366"/>
                  </a:cubicBezTo>
                  <a:cubicBezTo>
                    <a:pt x="703" y="361"/>
                    <a:pt x="684" y="348"/>
                    <a:pt x="673" y="346"/>
                  </a:cubicBezTo>
                  <a:cubicBezTo>
                    <a:pt x="615" y="340"/>
                    <a:pt x="531" y="415"/>
                    <a:pt x="541" y="4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5016500" y="1863725"/>
              <a:ext cx="390525" cy="228600"/>
            </a:xfrm>
            <a:custGeom>
              <a:avLst/>
              <a:gdLst>
                <a:gd name="T0" fmla="*/ 310 w 1468"/>
                <a:gd name="T1" fmla="*/ 289 h 857"/>
                <a:gd name="T2" fmla="*/ 337 w 1468"/>
                <a:gd name="T3" fmla="*/ 418 h 857"/>
                <a:gd name="T4" fmla="*/ 1378 w 1468"/>
                <a:gd name="T5" fmla="*/ 37 h 857"/>
                <a:gd name="T6" fmla="*/ 1143 w 1468"/>
                <a:gd name="T7" fmla="*/ 68 h 857"/>
                <a:gd name="T8" fmla="*/ 934 w 1468"/>
                <a:gd name="T9" fmla="*/ 17 h 857"/>
                <a:gd name="T10" fmla="*/ 856 w 1468"/>
                <a:gd name="T11" fmla="*/ 3 h 857"/>
                <a:gd name="T12" fmla="*/ 811 w 1468"/>
                <a:gd name="T13" fmla="*/ 46 h 857"/>
                <a:gd name="T14" fmla="*/ 731 w 1468"/>
                <a:gd name="T15" fmla="*/ 65 h 857"/>
                <a:gd name="T16" fmla="*/ 656 w 1468"/>
                <a:gd name="T17" fmla="*/ 56 h 857"/>
                <a:gd name="T18" fmla="*/ 655 w 1468"/>
                <a:gd name="T19" fmla="*/ 103 h 857"/>
                <a:gd name="T20" fmla="*/ 662 w 1468"/>
                <a:gd name="T21" fmla="*/ 92 h 857"/>
                <a:gd name="T22" fmla="*/ 505 w 1468"/>
                <a:gd name="T23" fmla="*/ 132 h 857"/>
                <a:gd name="T24" fmla="*/ 430 w 1468"/>
                <a:gd name="T25" fmla="*/ 203 h 857"/>
                <a:gd name="T26" fmla="*/ 385 w 1468"/>
                <a:gd name="T27" fmla="*/ 272 h 857"/>
                <a:gd name="T28" fmla="*/ 408 w 1468"/>
                <a:gd name="T29" fmla="*/ 291 h 857"/>
                <a:gd name="T30" fmla="*/ 393 w 1468"/>
                <a:gd name="T31" fmla="*/ 373 h 857"/>
                <a:gd name="T32" fmla="*/ 472 w 1468"/>
                <a:gd name="T33" fmla="*/ 389 h 857"/>
                <a:gd name="T34" fmla="*/ 394 w 1468"/>
                <a:gd name="T35" fmla="*/ 400 h 857"/>
                <a:gd name="T36" fmla="*/ 393 w 1468"/>
                <a:gd name="T37" fmla="*/ 461 h 857"/>
                <a:gd name="T38" fmla="*/ 432 w 1468"/>
                <a:gd name="T39" fmla="*/ 486 h 857"/>
                <a:gd name="T40" fmla="*/ 524 w 1468"/>
                <a:gd name="T41" fmla="*/ 592 h 857"/>
                <a:gd name="T42" fmla="*/ 616 w 1468"/>
                <a:gd name="T43" fmla="*/ 666 h 857"/>
                <a:gd name="T44" fmla="*/ 765 w 1468"/>
                <a:gd name="T45" fmla="*/ 658 h 857"/>
                <a:gd name="T46" fmla="*/ 887 w 1468"/>
                <a:gd name="T47" fmla="*/ 710 h 857"/>
                <a:gd name="T48" fmla="*/ 969 w 1468"/>
                <a:gd name="T49" fmla="*/ 730 h 857"/>
                <a:gd name="T50" fmla="*/ 1114 w 1468"/>
                <a:gd name="T51" fmla="*/ 857 h 857"/>
                <a:gd name="T52" fmla="*/ 1307 w 1468"/>
                <a:gd name="T53" fmla="*/ 765 h 857"/>
                <a:gd name="T54" fmla="*/ 1393 w 1468"/>
                <a:gd name="T55" fmla="*/ 689 h 857"/>
                <a:gd name="T56" fmla="*/ 1299 w 1468"/>
                <a:gd name="T57" fmla="*/ 554 h 857"/>
                <a:gd name="T58" fmla="*/ 1330 w 1468"/>
                <a:gd name="T59" fmla="*/ 240 h 857"/>
                <a:gd name="T60" fmla="*/ 177 w 1468"/>
                <a:gd name="T61" fmla="*/ 435 h 857"/>
                <a:gd name="T62" fmla="*/ 246 w 1468"/>
                <a:gd name="T63" fmla="*/ 372 h 857"/>
                <a:gd name="T64" fmla="*/ 255 w 1468"/>
                <a:gd name="T65" fmla="*/ 311 h 857"/>
                <a:gd name="T66" fmla="*/ 151 w 1468"/>
                <a:gd name="T67" fmla="*/ 321 h 857"/>
                <a:gd name="T68" fmla="*/ 307 w 1468"/>
                <a:gd name="T69" fmla="*/ 498 h 857"/>
                <a:gd name="T70" fmla="*/ 177 w 1468"/>
                <a:gd name="T71" fmla="*/ 455 h 857"/>
                <a:gd name="T72" fmla="*/ 115 w 1468"/>
                <a:gd name="T73" fmla="*/ 511 h 857"/>
                <a:gd name="T74" fmla="*/ 13 w 1468"/>
                <a:gd name="T75" fmla="*/ 514 h 857"/>
                <a:gd name="T76" fmla="*/ 22 w 1468"/>
                <a:gd name="T77" fmla="*/ 581 h 857"/>
                <a:gd name="T78" fmla="*/ 96 w 1468"/>
                <a:gd name="T79" fmla="*/ 647 h 857"/>
                <a:gd name="T80" fmla="*/ 79 w 1468"/>
                <a:gd name="T81" fmla="*/ 740 h 857"/>
                <a:gd name="T82" fmla="*/ 175 w 1468"/>
                <a:gd name="T83" fmla="*/ 611 h 857"/>
                <a:gd name="T84" fmla="*/ 261 w 1468"/>
                <a:gd name="T85" fmla="*/ 588 h 857"/>
                <a:gd name="T86" fmla="*/ 312 w 1468"/>
                <a:gd name="T87" fmla="*/ 511 h 857"/>
                <a:gd name="T88" fmla="*/ 338 w 1468"/>
                <a:gd name="T89" fmla="*/ 50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8" h="857">
                  <a:moveTo>
                    <a:pt x="310" y="289"/>
                  </a:moveTo>
                  <a:cubicBezTo>
                    <a:pt x="324" y="288"/>
                    <a:pt x="359" y="282"/>
                    <a:pt x="360" y="307"/>
                  </a:cubicBezTo>
                  <a:cubicBezTo>
                    <a:pt x="361" y="326"/>
                    <a:pt x="259" y="314"/>
                    <a:pt x="310" y="289"/>
                  </a:cubicBezTo>
                  <a:close/>
                  <a:moveTo>
                    <a:pt x="337" y="418"/>
                  </a:moveTo>
                  <a:cubicBezTo>
                    <a:pt x="315" y="400"/>
                    <a:pt x="297" y="450"/>
                    <a:pt x="300" y="453"/>
                  </a:cubicBezTo>
                  <a:cubicBezTo>
                    <a:pt x="345" y="497"/>
                    <a:pt x="412" y="453"/>
                    <a:pt x="337" y="418"/>
                  </a:cubicBezTo>
                  <a:close/>
                  <a:moveTo>
                    <a:pt x="1330" y="240"/>
                  </a:moveTo>
                  <a:cubicBezTo>
                    <a:pt x="1348" y="207"/>
                    <a:pt x="1333" y="143"/>
                    <a:pt x="1352" y="116"/>
                  </a:cubicBezTo>
                  <a:cubicBezTo>
                    <a:pt x="1380" y="76"/>
                    <a:pt x="1468" y="112"/>
                    <a:pt x="1378" y="37"/>
                  </a:cubicBezTo>
                  <a:cubicBezTo>
                    <a:pt x="1375" y="55"/>
                    <a:pt x="1365" y="68"/>
                    <a:pt x="1340" y="70"/>
                  </a:cubicBezTo>
                  <a:cubicBezTo>
                    <a:pt x="1309" y="72"/>
                    <a:pt x="1277" y="59"/>
                    <a:pt x="1246" y="58"/>
                  </a:cubicBezTo>
                  <a:cubicBezTo>
                    <a:pt x="1212" y="58"/>
                    <a:pt x="1176" y="71"/>
                    <a:pt x="1143" y="68"/>
                  </a:cubicBezTo>
                  <a:cubicBezTo>
                    <a:pt x="1115" y="65"/>
                    <a:pt x="1093" y="36"/>
                    <a:pt x="1069" y="34"/>
                  </a:cubicBezTo>
                  <a:cubicBezTo>
                    <a:pt x="1058" y="32"/>
                    <a:pt x="1048" y="43"/>
                    <a:pt x="1036" y="43"/>
                  </a:cubicBezTo>
                  <a:cubicBezTo>
                    <a:pt x="1010" y="42"/>
                    <a:pt x="952" y="29"/>
                    <a:pt x="934" y="17"/>
                  </a:cubicBezTo>
                  <a:cubicBezTo>
                    <a:pt x="930" y="14"/>
                    <a:pt x="953" y="9"/>
                    <a:pt x="897" y="13"/>
                  </a:cubicBezTo>
                  <a:cubicBezTo>
                    <a:pt x="892" y="14"/>
                    <a:pt x="895" y="40"/>
                    <a:pt x="884" y="41"/>
                  </a:cubicBezTo>
                  <a:cubicBezTo>
                    <a:pt x="870" y="42"/>
                    <a:pt x="876" y="7"/>
                    <a:pt x="856" y="3"/>
                  </a:cubicBezTo>
                  <a:cubicBezTo>
                    <a:pt x="845" y="0"/>
                    <a:pt x="868" y="36"/>
                    <a:pt x="851" y="43"/>
                  </a:cubicBezTo>
                  <a:cubicBezTo>
                    <a:pt x="835" y="51"/>
                    <a:pt x="832" y="22"/>
                    <a:pt x="820" y="19"/>
                  </a:cubicBezTo>
                  <a:cubicBezTo>
                    <a:pt x="803" y="15"/>
                    <a:pt x="810" y="46"/>
                    <a:pt x="811" y="46"/>
                  </a:cubicBezTo>
                  <a:cubicBezTo>
                    <a:pt x="836" y="94"/>
                    <a:pt x="812" y="41"/>
                    <a:pt x="797" y="61"/>
                  </a:cubicBezTo>
                  <a:cubicBezTo>
                    <a:pt x="793" y="66"/>
                    <a:pt x="800" y="76"/>
                    <a:pt x="795" y="81"/>
                  </a:cubicBezTo>
                  <a:cubicBezTo>
                    <a:pt x="785" y="90"/>
                    <a:pt x="742" y="59"/>
                    <a:pt x="731" y="65"/>
                  </a:cubicBezTo>
                  <a:cubicBezTo>
                    <a:pt x="727" y="67"/>
                    <a:pt x="704" y="86"/>
                    <a:pt x="687" y="81"/>
                  </a:cubicBezTo>
                  <a:cubicBezTo>
                    <a:pt x="687" y="81"/>
                    <a:pt x="675" y="62"/>
                    <a:pt x="675" y="62"/>
                  </a:cubicBezTo>
                  <a:cubicBezTo>
                    <a:pt x="669" y="58"/>
                    <a:pt x="661" y="52"/>
                    <a:pt x="656" y="56"/>
                  </a:cubicBezTo>
                  <a:cubicBezTo>
                    <a:pt x="641" y="69"/>
                    <a:pt x="665" y="78"/>
                    <a:pt x="662" y="92"/>
                  </a:cubicBezTo>
                  <a:cubicBezTo>
                    <a:pt x="677" y="88"/>
                    <a:pt x="671" y="90"/>
                    <a:pt x="662" y="93"/>
                  </a:cubicBezTo>
                  <a:cubicBezTo>
                    <a:pt x="661" y="96"/>
                    <a:pt x="659" y="100"/>
                    <a:pt x="655" y="103"/>
                  </a:cubicBezTo>
                  <a:cubicBezTo>
                    <a:pt x="653" y="105"/>
                    <a:pt x="650" y="105"/>
                    <a:pt x="648" y="104"/>
                  </a:cubicBezTo>
                  <a:cubicBezTo>
                    <a:pt x="645" y="102"/>
                    <a:pt x="654" y="97"/>
                    <a:pt x="662" y="93"/>
                  </a:cubicBezTo>
                  <a:cubicBezTo>
                    <a:pt x="662" y="93"/>
                    <a:pt x="662" y="93"/>
                    <a:pt x="662" y="92"/>
                  </a:cubicBezTo>
                  <a:cubicBezTo>
                    <a:pt x="653" y="95"/>
                    <a:pt x="633" y="102"/>
                    <a:pt x="596" y="113"/>
                  </a:cubicBezTo>
                  <a:cubicBezTo>
                    <a:pt x="585" y="117"/>
                    <a:pt x="574" y="90"/>
                    <a:pt x="559" y="102"/>
                  </a:cubicBezTo>
                  <a:cubicBezTo>
                    <a:pt x="525" y="129"/>
                    <a:pt x="592" y="139"/>
                    <a:pt x="505" y="132"/>
                  </a:cubicBezTo>
                  <a:cubicBezTo>
                    <a:pt x="467" y="129"/>
                    <a:pt x="521" y="179"/>
                    <a:pt x="507" y="185"/>
                  </a:cubicBezTo>
                  <a:cubicBezTo>
                    <a:pt x="501" y="189"/>
                    <a:pt x="461" y="182"/>
                    <a:pt x="451" y="181"/>
                  </a:cubicBezTo>
                  <a:cubicBezTo>
                    <a:pt x="428" y="180"/>
                    <a:pt x="431" y="202"/>
                    <a:pt x="430" y="203"/>
                  </a:cubicBezTo>
                  <a:cubicBezTo>
                    <a:pt x="425" y="205"/>
                    <a:pt x="378" y="203"/>
                    <a:pt x="371" y="212"/>
                  </a:cubicBezTo>
                  <a:cubicBezTo>
                    <a:pt x="368" y="216"/>
                    <a:pt x="370" y="221"/>
                    <a:pt x="371" y="226"/>
                  </a:cubicBezTo>
                  <a:cubicBezTo>
                    <a:pt x="374" y="234"/>
                    <a:pt x="396" y="263"/>
                    <a:pt x="385" y="272"/>
                  </a:cubicBezTo>
                  <a:cubicBezTo>
                    <a:pt x="377" y="278"/>
                    <a:pt x="356" y="283"/>
                    <a:pt x="359" y="293"/>
                  </a:cubicBezTo>
                  <a:cubicBezTo>
                    <a:pt x="361" y="299"/>
                    <a:pt x="386" y="318"/>
                    <a:pt x="394" y="312"/>
                  </a:cubicBezTo>
                  <a:cubicBezTo>
                    <a:pt x="400" y="307"/>
                    <a:pt x="408" y="300"/>
                    <a:pt x="408" y="291"/>
                  </a:cubicBezTo>
                  <a:cubicBezTo>
                    <a:pt x="408" y="285"/>
                    <a:pt x="415" y="299"/>
                    <a:pt x="412" y="311"/>
                  </a:cubicBezTo>
                  <a:cubicBezTo>
                    <a:pt x="409" y="325"/>
                    <a:pt x="376" y="320"/>
                    <a:pt x="368" y="327"/>
                  </a:cubicBezTo>
                  <a:cubicBezTo>
                    <a:pt x="349" y="344"/>
                    <a:pt x="394" y="361"/>
                    <a:pt x="393" y="373"/>
                  </a:cubicBezTo>
                  <a:cubicBezTo>
                    <a:pt x="391" y="383"/>
                    <a:pt x="376" y="385"/>
                    <a:pt x="371" y="394"/>
                  </a:cubicBezTo>
                  <a:cubicBezTo>
                    <a:pt x="365" y="405"/>
                    <a:pt x="396" y="387"/>
                    <a:pt x="408" y="386"/>
                  </a:cubicBezTo>
                  <a:cubicBezTo>
                    <a:pt x="437" y="382"/>
                    <a:pt x="449" y="377"/>
                    <a:pt x="472" y="389"/>
                  </a:cubicBezTo>
                  <a:cubicBezTo>
                    <a:pt x="479" y="393"/>
                    <a:pt x="453" y="384"/>
                    <a:pt x="450" y="391"/>
                  </a:cubicBezTo>
                  <a:cubicBezTo>
                    <a:pt x="440" y="413"/>
                    <a:pt x="444" y="404"/>
                    <a:pt x="409" y="406"/>
                  </a:cubicBezTo>
                  <a:cubicBezTo>
                    <a:pt x="404" y="406"/>
                    <a:pt x="397" y="395"/>
                    <a:pt x="394" y="400"/>
                  </a:cubicBezTo>
                  <a:cubicBezTo>
                    <a:pt x="375" y="425"/>
                    <a:pt x="419" y="419"/>
                    <a:pt x="387" y="420"/>
                  </a:cubicBezTo>
                  <a:cubicBezTo>
                    <a:pt x="388" y="427"/>
                    <a:pt x="389" y="434"/>
                    <a:pt x="390" y="441"/>
                  </a:cubicBezTo>
                  <a:cubicBezTo>
                    <a:pt x="391" y="447"/>
                    <a:pt x="393" y="454"/>
                    <a:pt x="393" y="461"/>
                  </a:cubicBezTo>
                  <a:cubicBezTo>
                    <a:pt x="393" y="465"/>
                    <a:pt x="396" y="467"/>
                    <a:pt x="401" y="467"/>
                  </a:cubicBezTo>
                  <a:cubicBezTo>
                    <a:pt x="405" y="467"/>
                    <a:pt x="415" y="492"/>
                    <a:pt x="421" y="493"/>
                  </a:cubicBezTo>
                  <a:cubicBezTo>
                    <a:pt x="425" y="494"/>
                    <a:pt x="429" y="483"/>
                    <a:pt x="432" y="486"/>
                  </a:cubicBezTo>
                  <a:cubicBezTo>
                    <a:pt x="434" y="490"/>
                    <a:pt x="444" y="551"/>
                    <a:pt x="447" y="566"/>
                  </a:cubicBezTo>
                  <a:cubicBezTo>
                    <a:pt x="448" y="574"/>
                    <a:pt x="461" y="558"/>
                    <a:pt x="469" y="559"/>
                  </a:cubicBezTo>
                  <a:cubicBezTo>
                    <a:pt x="484" y="559"/>
                    <a:pt x="508" y="588"/>
                    <a:pt x="524" y="592"/>
                  </a:cubicBezTo>
                  <a:cubicBezTo>
                    <a:pt x="566" y="602"/>
                    <a:pt x="607" y="478"/>
                    <a:pt x="637" y="563"/>
                  </a:cubicBezTo>
                  <a:cubicBezTo>
                    <a:pt x="643" y="582"/>
                    <a:pt x="619" y="580"/>
                    <a:pt x="615" y="592"/>
                  </a:cubicBezTo>
                  <a:cubicBezTo>
                    <a:pt x="608" y="613"/>
                    <a:pt x="620" y="644"/>
                    <a:pt x="616" y="666"/>
                  </a:cubicBezTo>
                  <a:cubicBezTo>
                    <a:pt x="611" y="694"/>
                    <a:pt x="594" y="721"/>
                    <a:pt x="586" y="749"/>
                  </a:cubicBezTo>
                  <a:cubicBezTo>
                    <a:pt x="590" y="749"/>
                    <a:pt x="590" y="749"/>
                    <a:pt x="590" y="749"/>
                  </a:cubicBezTo>
                  <a:cubicBezTo>
                    <a:pt x="623" y="747"/>
                    <a:pt x="719" y="672"/>
                    <a:pt x="765" y="658"/>
                  </a:cubicBezTo>
                  <a:cubicBezTo>
                    <a:pt x="787" y="650"/>
                    <a:pt x="798" y="692"/>
                    <a:pt x="808" y="682"/>
                  </a:cubicBezTo>
                  <a:cubicBezTo>
                    <a:pt x="814" y="676"/>
                    <a:pt x="802" y="650"/>
                    <a:pt x="810" y="648"/>
                  </a:cubicBezTo>
                  <a:cubicBezTo>
                    <a:pt x="839" y="641"/>
                    <a:pt x="864" y="705"/>
                    <a:pt x="887" y="710"/>
                  </a:cubicBezTo>
                  <a:cubicBezTo>
                    <a:pt x="897" y="713"/>
                    <a:pt x="907" y="698"/>
                    <a:pt x="917" y="702"/>
                  </a:cubicBezTo>
                  <a:cubicBezTo>
                    <a:pt x="926" y="705"/>
                    <a:pt x="922" y="723"/>
                    <a:pt x="930" y="728"/>
                  </a:cubicBezTo>
                  <a:cubicBezTo>
                    <a:pt x="930" y="728"/>
                    <a:pt x="969" y="730"/>
                    <a:pt x="969" y="730"/>
                  </a:cubicBezTo>
                  <a:cubicBezTo>
                    <a:pt x="975" y="730"/>
                    <a:pt x="983" y="726"/>
                    <a:pt x="988" y="730"/>
                  </a:cubicBezTo>
                  <a:cubicBezTo>
                    <a:pt x="986" y="758"/>
                    <a:pt x="986" y="758"/>
                    <a:pt x="986" y="758"/>
                  </a:cubicBezTo>
                  <a:cubicBezTo>
                    <a:pt x="992" y="767"/>
                    <a:pt x="1103" y="857"/>
                    <a:pt x="1114" y="857"/>
                  </a:cubicBezTo>
                  <a:cubicBezTo>
                    <a:pt x="1141" y="856"/>
                    <a:pt x="1164" y="806"/>
                    <a:pt x="1191" y="802"/>
                  </a:cubicBezTo>
                  <a:cubicBezTo>
                    <a:pt x="1205" y="801"/>
                    <a:pt x="1295" y="850"/>
                    <a:pt x="1302" y="834"/>
                  </a:cubicBezTo>
                  <a:cubicBezTo>
                    <a:pt x="1309" y="817"/>
                    <a:pt x="1294" y="777"/>
                    <a:pt x="1307" y="765"/>
                  </a:cubicBezTo>
                  <a:cubicBezTo>
                    <a:pt x="1333" y="756"/>
                    <a:pt x="1333" y="756"/>
                    <a:pt x="1333" y="756"/>
                  </a:cubicBezTo>
                  <a:cubicBezTo>
                    <a:pt x="1336" y="748"/>
                    <a:pt x="1321" y="724"/>
                    <a:pt x="1334" y="715"/>
                  </a:cubicBezTo>
                  <a:cubicBezTo>
                    <a:pt x="1353" y="699"/>
                    <a:pt x="1377" y="715"/>
                    <a:pt x="1393" y="689"/>
                  </a:cubicBezTo>
                  <a:cubicBezTo>
                    <a:pt x="1400" y="676"/>
                    <a:pt x="1364" y="676"/>
                    <a:pt x="1360" y="671"/>
                  </a:cubicBezTo>
                  <a:cubicBezTo>
                    <a:pt x="1347" y="654"/>
                    <a:pt x="1364" y="617"/>
                    <a:pt x="1350" y="604"/>
                  </a:cubicBezTo>
                  <a:cubicBezTo>
                    <a:pt x="1333" y="589"/>
                    <a:pt x="1309" y="577"/>
                    <a:pt x="1299" y="554"/>
                  </a:cubicBezTo>
                  <a:cubicBezTo>
                    <a:pt x="1287" y="527"/>
                    <a:pt x="1308" y="515"/>
                    <a:pt x="1313" y="492"/>
                  </a:cubicBezTo>
                  <a:cubicBezTo>
                    <a:pt x="1323" y="437"/>
                    <a:pt x="1265" y="370"/>
                    <a:pt x="1269" y="313"/>
                  </a:cubicBezTo>
                  <a:cubicBezTo>
                    <a:pt x="1272" y="277"/>
                    <a:pt x="1315" y="267"/>
                    <a:pt x="1330" y="240"/>
                  </a:cubicBezTo>
                  <a:close/>
                  <a:moveTo>
                    <a:pt x="73" y="347"/>
                  </a:moveTo>
                  <a:cubicBezTo>
                    <a:pt x="95" y="361"/>
                    <a:pt x="112" y="347"/>
                    <a:pt x="133" y="355"/>
                  </a:cubicBezTo>
                  <a:cubicBezTo>
                    <a:pt x="171" y="371"/>
                    <a:pt x="136" y="436"/>
                    <a:pt x="177" y="435"/>
                  </a:cubicBezTo>
                  <a:cubicBezTo>
                    <a:pt x="213" y="434"/>
                    <a:pt x="197" y="394"/>
                    <a:pt x="224" y="380"/>
                  </a:cubicBezTo>
                  <a:cubicBezTo>
                    <a:pt x="250" y="365"/>
                    <a:pt x="202" y="401"/>
                    <a:pt x="240" y="399"/>
                  </a:cubicBezTo>
                  <a:cubicBezTo>
                    <a:pt x="256" y="399"/>
                    <a:pt x="240" y="376"/>
                    <a:pt x="246" y="372"/>
                  </a:cubicBezTo>
                  <a:cubicBezTo>
                    <a:pt x="295" y="340"/>
                    <a:pt x="238" y="379"/>
                    <a:pt x="276" y="378"/>
                  </a:cubicBezTo>
                  <a:cubicBezTo>
                    <a:pt x="291" y="377"/>
                    <a:pt x="266" y="351"/>
                    <a:pt x="260" y="338"/>
                  </a:cubicBezTo>
                  <a:cubicBezTo>
                    <a:pt x="258" y="334"/>
                    <a:pt x="263" y="316"/>
                    <a:pt x="255" y="311"/>
                  </a:cubicBezTo>
                  <a:cubicBezTo>
                    <a:pt x="243" y="303"/>
                    <a:pt x="214" y="313"/>
                    <a:pt x="206" y="306"/>
                  </a:cubicBezTo>
                  <a:cubicBezTo>
                    <a:pt x="171" y="274"/>
                    <a:pt x="239" y="290"/>
                    <a:pt x="187" y="273"/>
                  </a:cubicBezTo>
                  <a:cubicBezTo>
                    <a:pt x="169" y="274"/>
                    <a:pt x="164" y="305"/>
                    <a:pt x="151" y="321"/>
                  </a:cubicBezTo>
                  <a:cubicBezTo>
                    <a:pt x="137" y="338"/>
                    <a:pt x="27" y="318"/>
                    <a:pt x="73" y="347"/>
                  </a:cubicBezTo>
                  <a:close/>
                  <a:moveTo>
                    <a:pt x="338" y="504"/>
                  </a:moveTo>
                  <a:cubicBezTo>
                    <a:pt x="338" y="503"/>
                    <a:pt x="308" y="498"/>
                    <a:pt x="307" y="498"/>
                  </a:cubicBezTo>
                  <a:cubicBezTo>
                    <a:pt x="295" y="491"/>
                    <a:pt x="288" y="474"/>
                    <a:pt x="272" y="466"/>
                  </a:cubicBezTo>
                  <a:cubicBezTo>
                    <a:pt x="237" y="451"/>
                    <a:pt x="222" y="479"/>
                    <a:pt x="197" y="475"/>
                  </a:cubicBezTo>
                  <a:cubicBezTo>
                    <a:pt x="188" y="474"/>
                    <a:pt x="187" y="455"/>
                    <a:pt x="177" y="455"/>
                  </a:cubicBezTo>
                  <a:cubicBezTo>
                    <a:pt x="177" y="455"/>
                    <a:pt x="120" y="482"/>
                    <a:pt x="118" y="484"/>
                  </a:cubicBezTo>
                  <a:cubicBezTo>
                    <a:pt x="115" y="487"/>
                    <a:pt x="117" y="493"/>
                    <a:pt x="116" y="498"/>
                  </a:cubicBezTo>
                  <a:cubicBezTo>
                    <a:pt x="116" y="502"/>
                    <a:pt x="118" y="508"/>
                    <a:pt x="115" y="511"/>
                  </a:cubicBezTo>
                  <a:cubicBezTo>
                    <a:pt x="99" y="528"/>
                    <a:pt x="101" y="485"/>
                    <a:pt x="92" y="492"/>
                  </a:cubicBezTo>
                  <a:cubicBezTo>
                    <a:pt x="76" y="502"/>
                    <a:pt x="71" y="547"/>
                    <a:pt x="70" y="546"/>
                  </a:cubicBezTo>
                  <a:cubicBezTo>
                    <a:pt x="39" y="536"/>
                    <a:pt x="65" y="494"/>
                    <a:pt x="13" y="514"/>
                  </a:cubicBezTo>
                  <a:cubicBezTo>
                    <a:pt x="6" y="517"/>
                    <a:pt x="28" y="521"/>
                    <a:pt x="32" y="527"/>
                  </a:cubicBezTo>
                  <a:cubicBezTo>
                    <a:pt x="36" y="533"/>
                    <a:pt x="53" y="567"/>
                    <a:pt x="52" y="574"/>
                  </a:cubicBezTo>
                  <a:cubicBezTo>
                    <a:pt x="47" y="611"/>
                    <a:pt x="36" y="569"/>
                    <a:pt x="22" y="581"/>
                  </a:cubicBezTo>
                  <a:cubicBezTo>
                    <a:pt x="18" y="585"/>
                    <a:pt x="35" y="589"/>
                    <a:pt x="34" y="595"/>
                  </a:cubicBezTo>
                  <a:cubicBezTo>
                    <a:pt x="32" y="599"/>
                    <a:pt x="23" y="593"/>
                    <a:pt x="18" y="595"/>
                  </a:cubicBezTo>
                  <a:cubicBezTo>
                    <a:pt x="0" y="604"/>
                    <a:pt x="94" y="647"/>
                    <a:pt x="96" y="647"/>
                  </a:cubicBezTo>
                  <a:cubicBezTo>
                    <a:pt x="98" y="648"/>
                    <a:pt x="100" y="651"/>
                    <a:pt x="100" y="654"/>
                  </a:cubicBezTo>
                  <a:cubicBezTo>
                    <a:pt x="99" y="676"/>
                    <a:pt x="26" y="724"/>
                    <a:pt x="57" y="750"/>
                  </a:cubicBezTo>
                  <a:cubicBezTo>
                    <a:pt x="64" y="756"/>
                    <a:pt x="76" y="743"/>
                    <a:pt x="79" y="740"/>
                  </a:cubicBezTo>
                  <a:cubicBezTo>
                    <a:pt x="109" y="715"/>
                    <a:pt x="109" y="647"/>
                    <a:pt x="119" y="640"/>
                  </a:cubicBezTo>
                  <a:cubicBezTo>
                    <a:pt x="134" y="628"/>
                    <a:pt x="154" y="632"/>
                    <a:pt x="168" y="625"/>
                  </a:cubicBezTo>
                  <a:cubicBezTo>
                    <a:pt x="172" y="622"/>
                    <a:pt x="170" y="611"/>
                    <a:pt x="175" y="611"/>
                  </a:cubicBezTo>
                  <a:cubicBezTo>
                    <a:pt x="177" y="611"/>
                    <a:pt x="208" y="627"/>
                    <a:pt x="221" y="623"/>
                  </a:cubicBezTo>
                  <a:cubicBezTo>
                    <a:pt x="227" y="621"/>
                    <a:pt x="215" y="610"/>
                    <a:pt x="216" y="603"/>
                  </a:cubicBezTo>
                  <a:cubicBezTo>
                    <a:pt x="220" y="587"/>
                    <a:pt x="251" y="599"/>
                    <a:pt x="261" y="588"/>
                  </a:cubicBezTo>
                  <a:cubicBezTo>
                    <a:pt x="270" y="578"/>
                    <a:pt x="265" y="557"/>
                    <a:pt x="268" y="554"/>
                  </a:cubicBezTo>
                  <a:cubicBezTo>
                    <a:pt x="273" y="548"/>
                    <a:pt x="280" y="568"/>
                    <a:pt x="287" y="566"/>
                  </a:cubicBezTo>
                  <a:cubicBezTo>
                    <a:pt x="301" y="563"/>
                    <a:pt x="305" y="517"/>
                    <a:pt x="312" y="511"/>
                  </a:cubicBezTo>
                  <a:cubicBezTo>
                    <a:pt x="319" y="505"/>
                    <a:pt x="323" y="527"/>
                    <a:pt x="331" y="531"/>
                  </a:cubicBezTo>
                  <a:cubicBezTo>
                    <a:pt x="354" y="541"/>
                    <a:pt x="308" y="512"/>
                    <a:pt x="354" y="530"/>
                  </a:cubicBezTo>
                  <a:cubicBezTo>
                    <a:pt x="364" y="534"/>
                    <a:pt x="347" y="508"/>
                    <a:pt x="338" y="5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8"/>
            <p:cNvSpPr>
              <a:spLocks noEditPoints="1"/>
            </p:cNvSpPr>
            <p:nvPr/>
          </p:nvSpPr>
          <p:spPr bwMode="auto">
            <a:xfrm>
              <a:off x="4138613" y="2047875"/>
              <a:ext cx="304800" cy="357188"/>
            </a:xfrm>
            <a:custGeom>
              <a:avLst/>
              <a:gdLst>
                <a:gd name="T0" fmla="*/ 133 w 1149"/>
                <a:gd name="T1" fmla="*/ 1006 h 1340"/>
                <a:gd name="T2" fmla="*/ 356 w 1149"/>
                <a:gd name="T3" fmla="*/ 1155 h 1340"/>
                <a:gd name="T4" fmla="*/ 188 w 1149"/>
                <a:gd name="T5" fmla="*/ 1112 h 1340"/>
                <a:gd name="T6" fmla="*/ 71 w 1149"/>
                <a:gd name="T7" fmla="*/ 811 h 1340"/>
                <a:gd name="T8" fmla="*/ 61 w 1149"/>
                <a:gd name="T9" fmla="*/ 733 h 1340"/>
                <a:gd name="T10" fmla="*/ 71 w 1149"/>
                <a:gd name="T11" fmla="*/ 596 h 1340"/>
                <a:gd name="T12" fmla="*/ 82 w 1149"/>
                <a:gd name="T13" fmla="*/ 494 h 1340"/>
                <a:gd name="T14" fmla="*/ 117 w 1149"/>
                <a:gd name="T15" fmla="*/ 368 h 1340"/>
                <a:gd name="T16" fmla="*/ 231 w 1149"/>
                <a:gd name="T17" fmla="*/ 405 h 1340"/>
                <a:gd name="T18" fmla="*/ 390 w 1149"/>
                <a:gd name="T19" fmla="*/ 461 h 1340"/>
                <a:gd name="T20" fmla="*/ 356 w 1149"/>
                <a:gd name="T21" fmla="*/ 360 h 1340"/>
                <a:gd name="T22" fmla="*/ 550 w 1149"/>
                <a:gd name="T23" fmla="*/ 269 h 1340"/>
                <a:gd name="T24" fmla="*/ 380 w 1149"/>
                <a:gd name="T25" fmla="*/ 274 h 1340"/>
                <a:gd name="T26" fmla="*/ 249 w 1149"/>
                <a:gd name="T27" fmla="*/ 277 h 1340"/>
                <a:gd name="T28" fmla="*/ 190 w 1149"/>
                <a:gd name="T29" fmla="*/ 413 h 1340"/>
                <a:gd name="T30" fmla="*/ 273 w 1149"/>
                <a:gd name="T31" fmla="*/ 218 h 1340"/>
                <a:gd name="T32" fmla="*/ 722 w 1149"/>
                <a:gd name="T33" fmla="*/ 9 h 1340"/>
                <a:gd name="T34" fmla="*/ 623 w 1149"/>
                <a:gd name="T35" fmla="*/ 312 h 1340"/>
                <a:gd name="T36" fmla="*/ 610 w 1149"/>
                <a:gd name="T37" fmla="*/ 469 h 1340"/>
                <a:gd name="T38" fmla="*/ 684 w 1149"/>
                <a:gd name="T39" fmla="*/ 650 h 1340"/>
                <a:gd name="T40" fmla="*/ 597 w 1149"/>
                <a:gd name="T41" fmla="*/ 625 h 1340"/>
                <a:gd name="T42" fmla="*/ 576 w 1149"/>
                <a:gd name="T43" fmla="*/ 699 h 1340"/>
                <a:gd name="T44" fmla="*/ 511 w 1149"/>
                <a:gd name="T45" fmla="*/ 801 h 1340"/>
                <a:gd name="T46" fmla="*/ 452 w 1149"/>
                <a:gd name="T47" fmla="*/ 849 h 1340"/>
                <a:gd name="T48" fmla="*/ 396 w 1149"/>
                <a:gd name="T49" fmla="*/ 1001 h 1340"/>
                <a:gd name="T50" fmla="*/ 575 w 1149"/>
                <a:gd name="T51" fmla="*/ 512 h 1340"/>
                <a:gd name="T52" fmla="*/ 611 w 1149"/>
                <a:gd name="T53" fmla="*/ 306 h 1340"/>
                <a:gd name="T54" fmla="*/ 821 w 1149"/>
                <a:gd name="T55" fmla="*/ 198 h 1340"/>
                <a:gd name="T56" fmla="*/ 641 w 1149"/>
                <a:gd name="T57" fmla="*/ 745 h 1340"/>
                <a:gd name="T58" fmla="*/ 627 w 1149"/>
                <a:gd name="T59" fmla="*/ 808 h 1340"/>
                <a:gd name="T60" fmla="*/ 993 w 1149"/>
                <a:gd name="T61" fmla="*/ 786 h 1340"/>
                <a:gd name="T62" fmla="*/ 956 w 1149"/>
                <a:gd name="T63" fmla="*/ 789 h 1340"/>
                <a:gd name="T64" fmla="*/ 879 w 1149"/>
                <a:gd name="T65" fmla="*/ 830 h 1340"/>
                <a:gd name="T66" fmla="*/ 809 w 1149"/>
                <a:gd name="T67" fmla="*/ 739 h 1340"/>
                <a:gd name="T68" fmla="*/ 823 w 1149"/>
                <a:gd name="T69" fmla="*/ 830 h 1340"/>
                <a:gd name="T70" fmla="*/ 732 w 1149"/>
                <a:gd name="T71" fmla="*/ 862 h 1340"/>
                <a:gd name="T72" fmla="*/ 736 w 1149"/>
                <a:gd name="T73" fmla="*/ 994 h 1340"/>
                <a:gd name="T74" fmla="*/ 870 w 1149"/>
                <a:gd name="T75" fmla="*/ 1077 h 1340"/>
                <a:gd name="T76" fmla="*/ 874 w 1149"/>
                <a:gd name="T77" fmla="*/ 1133 h 1340"/>
                <a:gd name="T78" fmla="*/ 971 w 1149"/>
                <a:gd name="T79" fmla="*/ 1087 h 1340"/>
                <a:gd name="T80" fmla="*/ 638 w 1149"/>
                <a:gd name="T81" fmla="*/ 1100 h 1340"/>
                <a:gd name="T82" fmla="*/ 631 w 1149"/>
                <a:gd name="T83" fmla="*/ 878 h 1340"/>
                <a:gd name="T84" fmla="*/ 593 w 1149"/>
                <a:gd name="T85" fmla="*/ 894 h 1340"/>
                <a:gd name="T86" fmla="*/ 423 w 1149"/>
                <a:gd name="T87" fmla="*/ 949 h 1340"/>
                <a:gd name="T88" fmla="*/ 477 w 1149"/>
                <a:gd name="T89" fmla="*/ 1074 h 1340"/>
                <a:gd name="T90" fmla="*/ 1024 w 1149"/>
                <a:gd name="T91" fmla="*/ 1153 h 1340"/>
                <a:gd name="T92" fmla="*/ 1028 w 1149"/>
                <a:gd name="T93" fmla="*/ 1146 h 1340"/>
                <a:gd name="T94" fmla="*/ 485 w 1149"/>
                <a:gd name="T95" fmla="*/ 1156 h 1340"/>
                <a:gd name="T96" fmla="*/ 622 w 1149"/>
                <a:gd name="T97" fmla="*/ 1219 h 1340"/>
                <a:gd name="T98" fmla="*/ 63 w 1149"/>
                <a:gd name="T99" fmla="*/ 1038 h 1340"/>
                <a:gd name="T100" fmla="*/ 104 w 1149"/>
                <a:gd name="T101" fmla="*/ 1107 h 1340"/>
                <a:gd name="T102" fmla="*/ 837 w 1149"/>
                <a:gd name="T103" fmla="*/ 1233 h 1340"/>
                <a:gd name="T104" fmla="*/ 764 w 1149"/>
                <a:gd name="T105" fmla="*/ 1284 h 1340"/>
                <a:gd name="T106" fmla="*/ 919 w 1149"/>
                <a:gd name="T107" fmla="*/ 1177 h 1340"/>
                <a:gd name="T108" fmla="*/ 932 w 1149"/>
                <a:gd name="T109" fmla="*/ 131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9" h="1340">
                  <a:moveTo>
                    <a:pt x="145" y="1009"/>
                  </a:moveTo>
                  <a:cubicBezTo>
                    <a:pt x="143" y="1013"/>
                    <a:pt x="138" y="1009"/>
                    <a:pt x="133" y="1006"/>
                  </a:cubicBezTo>
                  <a:cubicBezTo>
                    <a:pt x="139" y="1005"/>
                    <a:pt x="143" y="1005"/>
                    <a:pt x="145" y="1009"/>
                  </a:cubicBezTo>
                  <a:close/>
                  <a:moveTo>
                    <a:pt x="100" y="981"/>
                  </a:moveTo>
                  <a:cubicBezTo>
                    <a:pt x="61" y="1050"/>
                    <a:pt x="109" y="1012"/>
                    <a:pt x="133" y="1006"/>
                  </a:cubicBezTo>
                  <a:cubicBezTo>
                    <a:pt x="131" y="1005"/>
                    <a:pt x="129" y="1004"/>
                    <a:pt x="127" y="1003"/>
                  </a:cubicBezTo>
                  <a:cubicBezTo>
                    <a:pt x="120" y="999"/>
                    <a:pt x="115" y="955"/>
                    <a:pt x="100" y="981"/>
                  </a:cubicBezTo>
                  <a:close/>
                  <a:moveTo>
                    <a:pt x="392" y="1132"/>
                  </a:moveTo>
                  <a:cubicBezTo>
                    <a:pt x="392" y="1137"/>
                    <a:pt x="381" y="1140"/>
                    <a:pt x="378" y="1144"/>
                  </a:cubicBezTo>
                  <a:cubicBezTo>
                    <a:pt x="377" y="1145"/>
                    <a:pt x="361" y="1163"/>
                    <a:pt x="356" y="1155"/>
                  </a:cubicBezTo>
                  <a:cubicBezTo>
                    <a:pt x="352" y="1149"/>
                    <a:pt x="351" y="1141"/>
                    <a:pt x="354" y="1134"/>
                  </a:cubicBezTo>
                  <a:cubicBezTo>
                    <a:pt x="356" y="1130"/>
                    <a:pt x="365" y="1122"/>
                    <a:pt x="360" y="1121"/>
                  </a:cubicBezTo>
                  <a:cubicBezTo>
                    <a:pt x="354" y="1120"/>
                    <a:pt x="327" y="1149"/>
                    <a:pt x="317" y="1163"/>
                  </a:cubicBezTo>
                  <a:cubicBezTo>
                    <a:pt x="316" y="1163"/>
                    <a:pt x="314" y="1164"/>
                    <a:pt x="313" y="1164"/>
                  </a:cubicBezTo>
                  <a:cubicBezTo>
                    <a:pt x="272" y="1163"/>
                    <a:pt x="229" y="1121"/>
                    <a:pt x="188" y="1112"/>
                  </a:cubicBezTo>
                  <a:cubicBezTo>
                    <a:pt x="175" y="1109"/>
                    <a:pt x="142" y="1108"/>
                    <a:pt x="121" y="1102"/>
                  </a:cubicBezTo>
                  <a:cubicBezTo>
                    <a:pt x="130" y="1068"/>
                    <a:pt x="148" y="1015"/>
                    <a:pt x="145" y="1009"/>
                  </a:cubicBezTo>
                  <a:cubicBezTo>
                    <a:pt x="151" y="995"/>
                    <a:pt x="161" y="885"/>
                    <a:pt x="139" y="876"/>
                  </a:cubicBezTo>
                  <a:cubicBezTo>
                    <a:pt x="139" y="876"/>
                    <a:pt x="103" y="871"/>
                    <a:pt x="103" y="871"/>
                  </a:cubicBezTo>
                  <a:cubicBezTo>
                    <a:pt x="87" y="860"/>
                    <a:pt x="82" y="806"/>
                    <a:pt x="71" y="811"/>
                  </a:cubicBezTo>
                  <a:cubicBezTo>
                    <a:pt x="51" y="821"/>
                    <a:pt x="70" y="838"/>
                    <a:pt x="74" y="846"/>
                  </a:cubicBezTo>
                  <a:cubicBezTo>
                    <a:pt x="77" y="850"/>
                    <a:pt x="81" y="859"/>
                    <a:pt x="76" y="860"/>
                  </a:cubicBezTo>
                  <a:cubicBezTo>
                    <a:pt x="76" y="860"/>
                    <a:pt x="51" y="836"/>
                    <a:pt x="51" y="835"/>
                  </a:cubicBezTo>
                  <a:cubicBezTo>
                    <a:pt x="51" y="835"/>
                    <a:pt x="26" y="818"/>
                    <a:pt x="26" y="818"/>
                  </a:cubicBezTo>
                  <a:cubicBezTo>
                    <a:pt x="22" y="798"/>
                    <a:pt x="59" y="757"/>
                    <a:pt x="61" y="733"/>
                  </a:cubicBezTo>
                  <a:cubicBezTo>
                    <a:pt x="62" y="719"/>
                    <a:pt x="67" y="663"/>
                    <a:pt x="69" y="665"/>
                  </a:cubicBezTo>
                  <a:cubicBezTo>
                    <a:pt x="71" y="669"/>
                    <a:pt x="74" y="689"/>
                    <a:pt x="69" y="703"/>
                  </a:cubicBezTo>
                  <a:cubicBezTo>
                    <a:pt x="68" y="706"/>
                    <a:pt x="63" y="711"/>
                    <a:pt x="66" y="713"/>
                  </a:cubicBezTo>
                  <a:cubicBezTo>
                    <a:pt x="78" y="723"/>
                    <a:pt x="119" y="698"/>
                    <a:pt x="122" y="686"/>
                  </a:cubicBezTo>
                  <a:cubicBezTo>
                    <a:pt x="127" y="667"/>
                    <a:pt x="100" y="592"/>
                    <a:pt x="71" y="596"/>
                  </a:cubicBezTo>
                  <a:cubicBezTo>
                    <a:pt x="55" y="598"/>
                    <a:pt x="66" y="658"/>
                    <a:pt x="60" y="643"/>
                  </a:cubicBezTo>
                  <a:cubicBezTo>
                    <a:pt x="49" y="616"/>
                    <a:pt x="73" y="575"/>
                    <a:pt x="78" y="548"/>
                  </a:cubicBezTo>
                  <a:cubicBezTo>
                    <a:pt x="79" y="542"/>
                    <a:pt x="79" y="536"/>
                    <a:pt x="79" y="530"/>
                  </a:cubicBezTo>
                  <a:cubicBezTo>
                    <a:pt x="80" y="524"/>
                    <a:pt x="80" y="518"/>
                    <a:pt x="81" y="512"/>
                  </a:cubicBezTo>
                  <a:cubicBezTo>
                    <a:pt x="81" y="506"/>
                    <a:pt x="77" y="496"/>
                    <a:pt x="82" y="494"/>
                  </a:cubicBezTo>
                  <a:cubicBezTo>
                    <a:pt x="85" y="492"/>
                    <a:pt x="123" y="545"/>
                    <a:pt x="127" y="514"/>
                  </a:cubicBezTo>
                  <a:cubicBezTo>
                    <a:pt x="129" y="502"/>
                    <a:pt x="103" y="501"/>
                    <a:pt x="99" y="489"/>
                  </a:cubicBezTo>
                  <a:cubicBezTo>
                    <a:pt x="90" y="461"/>
                    <a:pt x="112" y="484"/>
                    <a:pt x="115" y="485"/>
                  </a:cubicBezTo>
                  <a:cubicBezTo>
                    <a:pt x="129" y="487"/>
                    <a:pt x="93" y="466"/>
                    <a:pt x="90" y="452"/>
                  </a:cubicBezTo>
                  <a:cubicBezTo>
                    <a:pt x="85" y="434"/>
                    <a:pt x="103" y="382"/>
                    <a:pt x="117" y="368"/>
                  </a:cubicBezTo>
                  <a:cubicBezTo>
                    <a:pt x="138" y="346"/>
                    <a:pt x="111" y="393"/>
                    <a:pt x="123" y="403"/>
                  </a:cubicBezTo>
                  <a:cubicBezTo>
                    <a:pt x="136" y="413"/>
                    <a:pt x="182" y="434"/>
                    <a:pt x="187" y="433"/>
                  </a:cubicBezTo>
                  <a:cubicBezTo>
                    <a:pt x="192" y="432"/>
                    <a:pt x="191" y="422"/>
                    <a:pt x="197" y="421"/>
                  </a:cubicBezTo>
                  <a:cubicBezTo>
                    <a:pt x="201" y="419"/>
                    <a:pt x="203" y="461"/>
                    <a:pt x="218" y="465"/>
                  </a:cubicBezTo>
                  <a:cubicBezTo>
                    <a:pt x="262" y="478"/>
                    <a:pt x="224" y="410"/>
                    <a:pt x="231" y="405"/>
                  </a:cubicBezTo>
                  <a:cubicBezTo>
                    <a:pt x="235" y="401"/>
                    <a:pt x="281" y="393"/>
                    <a:pt x="285" y="385"/>
                  </a:cubicBezTo>
                  <a:cubicBezTo>
                    <a:pt x="288" y="380"/>
                    <a:pt x="265" y="334"/>
                    <a:pt x="327" y="343"/>
                  </a:cubicBezTo>
                  <a:cubicBezTo>
                    <a:pt x="375" y="349"/>
                    <a:pt x="310" y="431"/>
                    <a:pt x="317" y="445"/>
                  </a:cubicBezTo>
                  <a:cubicBezTo>
                    <a:pt x="323" y="456"/>
                    <a:pt x="340" y="413"/>
                    <a:pt x="341" y="413"/>
                  </a:cubicBezTo>
                  <a:cubicBezTo>
                    <a:pt x="369" y="417"/>
                    <a:pt x="371" y="500"/>
                    <a:pt x="390" y="461"/>
                  </a:cubicBezTo>
                  <a:cubicBezTo>
                    <a:pt x="401" y="439"/>
                    <a:pt x="373" y="450"/>
                    <a:pt x="368" y="445"/>
                  </a:cubicBezTo>
                  <a:cubicBezTo>
                    <a:pt x="363" y="438"/>
                    <a:pt x="391" y="412"/>
                    <a:pt x="379" y="398"/>
                  </a:cubicBezTo>
                  <a:cubicBezTo>
                    <a:pt x="366" y="383"/>
                    <a:pt x="343" y="416"/>
                    <a:pt x="347" y="400"/>
                  </a:cubicBezTo>
                  <a:cubicBezTo>
                    <a:pt x="347" y="400"/>
                    <a:pt x="371" y="369"/>
                    <a:pt x="371" y="369"/>
                  </a:cubicBezTo>
                  <a:cubicBezTo>
                    <a:pt x="370" y="364"/>
                    <a:pt x="359" y="365"/>
                    <a:pt x="356" y="360"/>
                  </a:cubicBezTo>
                  <a:cubicBezTo>
                    <a:pt x="339" y="337"/>
                    <a:pt x="377" y="288"/>
                    <a:pt x="399" y="277"/>
                  </a:cubicBezTo>
                  <a:cubicBezTo>
                    <a:pt x="410" y="271"/>
                    <a:pt x="457" y="274"/>
                    <a:pt x="461" y="285"/>
                  </a:cubicBezTo>
                  <a:cubicBezTo>
                    <a:pt x="462" y="287"/>
                    <a:pt x="460" y="290"/>
                    <a:pt x="459" y="294"/>
                  </a:cubicBezTo>
                  <a:cubicBezTo>
                    <a:pt x="470" y="281"/>
                    <a:pt x="496" y="269"/>
                    <a:pt x="508" y="270"/>
                  </a:cubicBezTo>
                  <a:cubicBezTo>
                    <a:pt x="522" y="272"/>
                    <a:pt x="563" y="270"/>
                    <a:pt x="550" y="269"/>
                  </a:cubicBezTo>
                  <a:cubicBezTo>
                    <a:pt x="549" y="269"/>
                    <a:pt x="549" y="269"/>
                    <a:pt x="549" y="269"/>
                  </a:cubicBezTo>
                  <a:cubicBezTo>
                    <a:pt x="532" y="266"/>
                    <a:pt x="526" y="245"/>
                    <a:pt x="514" y="244"/>
                  </a:cubicBezTo>
                  <a:cubicBezTo>
                    <a:pt x="506" y="243"/>
                    <a:pt x="507" y="260"/>
                    <a:pt x="499" y="262"/>
                  </a:cubicBezTo>
                  <a:cubicBezTo>
                    <a:pt x="476" y="271"/>
                    <a:pt x="440" y="258"/>
                    <a:pt x="414" y="265"/>
                  </a:cubicBezTo>
                  <a:cubicBezTo>
                    <a:pt x="414" y="265"/>
                    <a:pt x="380" y="274"/>
                    <a:pt x="380" y="274"/>
                  </a:cubicBezTo>
                  <a:cubicBezTo>
                    <a:pt x="371" y="271"/>
                    <a:pt x="313" y="184"/>
                    <a:pt x="346" y="235"/>
                  </a:cubicBezTo>
                  <a:cubicBezTo>
                    <a:pt x="349" y="240"/>
                    <a:pt x="357" y="244"/>
                    <a:pt x="355" y="250"/>
                  </a:cubicBezTo>
                  <a:cubicBezTo>
                    <a:pt x="347" y="278"/>
                    <a:pt x="280" y="253"/>
                    <a:pt x="280" y="253"/>
                  </a:cubicBezTo>
                  <a:cubicBezTo>
                    <a:pt x="276" y="256"/>
                    <a:pt x="284" y="263"/>
                    <a:pt x="282" y="267"/>
                  </a:cubicBezTo>
                  <a:cubicBezTo>
                    <a:pt x="267" y="292"/>
                    <a:pt x="266" y="272"/>
                    <a:pt x="249" y="277"/>
                  </a:cubicBezTo>
                  <a:cubicBezTo>
                    <a:pt x="242" y="278"/>
                    <a:pt x="196" y="326"/>
                    <a:pt x="194" y="331"/>
                  </a:cubicBezTo>
                  <a:cubicBezTo>
                    <a:pt x="169" y="371"/>
                    <a:pt x="213" y="352"/>
                    <a:pt x="175" y="376"/>
                  </a:cubicBezTo>
                  <a:cubicBezTo>
                    <a:pt x="165" y="383"/>
                    <a:pt x="200" y="375"/>
                    <a:pt x="210" y="381"/>
                  </a:cubicBezTo>
                  <a:cubicBezTo>
                    <a:pt x="216" y="385"/>
                    <a:pt x="203" y="419"/>
                    <a:pt x="197" y="421"/>
                  </a:cubicBezTo>
                  <a:cubicBezTo>
                    <a:pt x="193" y="422"/>
                    <a:pt x="191" y="416"/>
                    <a:pt x="190" y="413"/>
                  </a:cubicBezTo>
                  <a:cubicBezTo>
                    <a:pt x="186" y="405"/>
                    <a:pt x="149" y="338"/>
                    <a:pt x="149" y="338"/>
                  </a:cubicBezTo>
                  <a:cubicBezTo>
                    <a:pt x="144" y="332"/>
                    <a:pt x="142" y="358"/>
                    <a:pt x="134" y="357"/>
                  </a:cubicBezTo>
                  <a:cubicBezTo>
                    <a:pt x="127" y="355"/>
                    <a:pt x="133" y="343"/>
                    <a:pt x="133" y="336"/>
                  </a:cubicBezTo>
                  <a:cubicBezTo>
                    <a:pt x="136" y="312"/>
                    <a:pt x="214" y="210"/>
                    <a:pt x="235" y="206"/>
                  </a:cubicBezTo>
                  <a:cubicBezTo>
                    <a:pt x="248" y="203"/>
                    <a:pt x="260" y="217"/>
                    <a:pt x="273" y="218"/>
                  </a:cubicBezTo>
                  <a:cubicBezTo>
                    <a:pt x="296" y="219"/>
                    <a:pt x="317" y="199"/>
                    <a:pt x="339" y="200"/>
                  </a:cubicBezTo>
                  <a:cubicBezTo>
                    <a:pt x="368" y="201"/>
                    <a:pt x="396" y="221"/>
                    <a:pt x="427" y="212"/>
                  </a:cubicBezTo>
                  <a:cubicBezTo>
                    <a:pt x="502" y="190"/>
                    <a:pt x="507" y="88"/>
                    <a:pt x="576" y="59"/>
                  </a:cubicBezTo>
                  <a:cubicBezTo>
                    <a:pt x="598" y="50"/>
                    <a:pt x="628" y="63"/>
                    <a:pt x="650" y="55"/>
                  </a:cubicBezTo>
                  <a:cubicBezTo>
                    <a:pt x="665" y="50"/>
                    <a:pt x="706" y="0"/>
                    <a:pt x="722" y="9"/>
                  </a:cubicBezTo>
                  <a:cubicBezTo>
                    <a:pt x="733" y="15"/>
                    <a:pt x="684" y="58"/>
                    <a:pt x="684" y="80"/>
                  </a:cubicBezTo>
                  <a:cubicBezTo>
                    <a:pt x="685" y="84"/>
                    <a:pt x="684" y="89"/>
                    <a:pt x="685" y="93"/>
                  </a:cubicBezTo>
                  <a:cubicBezTo>
                    <a:pt x="688" y="106"/>
                    <a:pt x="706" y="118"/>
                    <a:pt x="708" y="130"/>
                  </a:cubicBezTo>
                  <a:cubicBezTo>
                    <a:pt x="712" y="160"/>
                    <a:pt x="659" y="309"/>
                    <a:pt x="615" y="307"/>
                  </a:cubicBezTo>
                  <a:cubicBezTo>
                    <a:pt x="619" y="307"/>
                    <a:pt x="622" y="309"/>
                    <a:pt x="623" y="312"/>
                  </a:cubicBezTo>
                  <a:cubicBezTo>
                    <a:pt x="628" y="327"/>
                    <a:pt x="608" y="356"/>
                    <a:pt x="608" y="372"/>
                  </a:cubicBezTo>
                  <a:cubicBezTo>
                    <a:pt x="608" y="387"/>
                    <a:pt x="624" y="407"/>
                    <a:pt x="622" y="422"/>
                  </a:cubicBezTo>
                  <a:cubicBezTo>
                    <a:pt x="618" y="440"/>
                    <a:pt x="587" y="406"/>
                    <a:pt x="579" y="417"/>
                  </a:cubicBezTo>
                  <a:cubicBezTo>
                    <a:pt x="578" y="418"/>
                    <a:pt x="630" y="435"/>
                    <a:pt x="621" y="456"/>
                  </a:cubicBezTo>
                  <a:cubicBezTo>
                    <a:pt x="619" y="461"/>
                    <a:pt x="615" y="465"/>
                    <a:pt x="610" y="469"/>
                  </a:cubicBezTo>
                  <a:cubicBezTo>
                    <a:pt x="610" y="469"/>
                    <a:pt x="611" y="469"/>
                    <a:pt x="612" y="469"/>
                  </a:cubicBezTo>
                  <a:cubicBezTo>
                    <a:pt x="623" y="473"/>
                    <a:pt x="627" y="503"/>
                    <a:pt x="643" y="507"/>
                  </a:cubicBezTo>
                  <a:cubicBezTo>
                    <a:pt x="692" y="519"/>
                    <a:pt x="785" y="482"/>
                    <a:pt x="737" y="587"/>
                  </a:cubicBezTo>
                  <a:cubicBezTo>
                    <a:pt x="729" y="606"/>
                    <a:pt x="699" y="618"/>
                    <a:pt x="688" y="636"/>
                  </a:cubicBezTo>
                  <a:cubicBezTo>
                    <a:pt x="685" y="640"/>
                    <a:pt x="685" y="645"/>
                    <a:pt x="684" y="650"/>
                  </a:cubicBezTo>
                  <a:cubicBezTo>
                    <a:pt x="673" y="691"/>
                    <a:pt x="680" y="614"/>
                    <a:pt x="653" y="625"/>
                  </a:cubicBezTo>
                  <a:cubicBezTo>
                    <a:pt x="640" y="631"/>
                    <a:pt x="641" y="682"/>
                    <a:pt x="632" y="671"/>
                  </a:cubicBezTo>
                  <a:cubicBezTo>
                    <a:pt x="628" y="667"/>
                    <a:pt x="625" y="662"/>
                    <a:pt x="625" y="656"/>
                  </a:cubicBezTo>
                  <a:cubicBezTo>
                    <a:pt x="626" y="651"/>
                    <a:pt x="637" y="649"/>
                    <a:pt x="635" y="644"/>
                  </a:cubicBezTo>
                  <a:cubicBezTo>
                    <a:pt x="631" y="634"/>
                    <a:pt x="572" y="658"/>
                    <a:pt x="597" y="625"/>
                  </a:cubicBezTo>
                  <a:cubicBezTo>
                    <a:pt x="600" y="621"/>
                    <a:pt x="608" y="620"/>
                    <a:pt x="614" y="621"/>
                  </a:cubicBezTo>
                  <a:cubicBezTo>
                    <a:pt x="617" y="621"/>
                    <a:pt x="618" y="630"/>
                    <a:pt x="621" y="628"/>
                  </a:cubicBezTo>
                  <a:cubicBezTo>
                    <a:pt x="629" y="623"/>
                    <a:pt x="644" y="591"/>
                    <a:pt x="617" y="593"/>
                  </a:cubicBezTo>
                  <a:cubicBezTo>
                    <a:pt x="578" y="596"/>
                    <a:pt x="560" y="673"/>
                    <a:pt x="564" y="697"/>
                  </a:cubicBezTo>
                  <a:cubicBezTo>
                    <a:pt x="565" y="701"/>
                    <a:pt x="575" y="695"/>
                    <a:pt x="576" y="699"/>
                  </a:cubicBezTo>
                  <a:cubicBezTo>
                    <a:pt x="578" y="713"/>
                    <a:pt x="549" y="759"/>
                    <a:pt x="543" y="771"/>
                  </a:cubicBezTo>
                  <a:cubicBezTo>
                    <a:pt x="540" y="776"/>
                    <a:pt x="535" y="761"/>
                    <a:pt x="533" y="756"/>
                  </a:cubicBezTo>
                  <a:cubicBezTo>
                    <a:pt x="528" y="744"/>
                    <a:pt x="477" y="751"/>
                    <a:pt x="468" y="754"/>
                  </a:cubicBezTo>
                  <a:cubicBezTo>
                    <a:pt x="460" y="758"/>
                    <a:pt x="484" y="765"/>
                    <a:pt x="493" y="768"/>
                  </a:cubicBezTo>
                  <a:cubicBezTo>
                    <a:pt x="520" y="776"/>
                    <a:pt x="518" y="793"/>
                    <a:pt x="511" y="801"/>
                  </a:cubicBezTo>
                  <a:cubicBezTo>
                    <a:pt x="500" y="816"/>
                    <a:pt x="466" y="837"/>
                    <a:pt x="437" y="823"/>
                  </a:cubicBezTo>
                  <a:cubicBezTo>
                    <a:pt x="420" y="814"/>
                    <a:pt x="420" y="802"/>
                    <a:pt x="399" y="804"/>
                  </a:cubicBezTo>
                  <a:cubicBezTo>
                    <a:pt x="395" y="805"/>
                    <a:pt x="381" y="803"/>
                    <a:pt x="385" y="806"/>
                  </a:cubicBezTo>
                  <a:cubicBezTo>
                    <a:pt x="413" y="827"/>
                    <a:pt x="406" y="827"/>
                    <a:pt x="428" y="846"/>
                  </a:cubicBezTo>
                  <a:cubicBezTo>
                    <a:pt x="431" y="849"/>
                    <a:pt x="453" y="845"/>
                    <a:pt x="452" y="849"/>
                  </a:cubicBezTo>
                  <a:cubicBezTo>
                    <a:pt x="448" y="882"/>
                    <a:pt x="376" y="874"/>
                    <a:pt x="362" y="886"/>
                  </a:cubicBezTo>
                  <a:cubicBezTo>
                    <a:pt x="357" y="890"/>
                    <a:pt x="398" y="899"/>
                    <a:pt x="400" y="905"/>
                  </a:cubicBezTo>
                  <a:cubicBezTo>
                    <a:pt x="404" y="913"/>
                    <a:pt x="376" y="913"/>
                    <a:pt x="378" y="923"/>
                  </a:cubicBezTo>
                  <a:cubicBezTo>
                    <a:pt x="380" y="936"/>
                    <a:pt x="376" y="965"/>
                    <a:pt x="379" y="978"/>
                  </a:cubicBezTo>
                  <a:cubicBezTo>
                    <a:pt x="381" y="987"/>
                    <a:pt x="397" y="992"/>
                    <a:pt x="396" y="1001"/>
                  </a:cubicBezTo>
                  <a:cubicBezTo>
                    <a:pt x="391" y="1039"/>
                    <a:pt x="349" y="1006"/>
                    <a:pt x="339" y="1028"/>
                  </a:cubicBezTo>
                  <a:cubicBezTo>
                    <a:pt x="334" y="1040"/>
                    <a:pt x="347" y="1054"/>
                    <a:pt x="330" y="1076"/>
                  </a:cubicBezTo>
                  <a:cubicBezTo>
                    <a:pt x="325" y="1082"/>
                    <a:pt x="346" y="1071"/>
                    <a:pt x="354" y="1072"/>
                  </a:cubicBezTo>
                  <a:cubicBezTo>
                    <a:pt x="359" y="1073"/>
                    <a:pt x="390" y="1122"/>
                    <a:pt x="392" y="1132"/>
                  </a:cubicBezTo>
                  <a:close/>
                  <a:moveTo>
                    <a:pt x="575" y="512"/>
                  </a:moveTo>
                  <a:cubicBezTo>
                    <a:pt x="576" y="521"/>
                    <a:pt x="585" y="492"/>
                    <a:pt x="597" y="477"/>
                  </a:cubicBezTo>
                  <a:cubicBezTo>
                    <a:pt x="584" y="486"/>
                    <a:pt x="572" y="495"/>
                    <a:pt x="575" y="512"/>
                  </a:cubicBezTo>
                  <a:close/>
                  <a:moveTo>
                    <a:pt x="560" y="264"/>
                  </a:moveTo>
                  <a:cubicBezTo>
                    <a:pt x="571" y="267"/>
                    <a:pt x="587" y="296"/>
                    <a:pt x="597" y="302"/>
                  </a:cubicBezTo>
                  <a:cubicBezTo>
                    <a:pt x="600" y="304"/>
                    <a:pt x="606" y="305"/>
                    <a:pt x="611" y="306"/>
                  </a:cubicBezTo>
                  <a:cubicBezTo>
                    <a:pt x="608" y="305"/>
                    <a:pt x="606" y="304"/>
                    <a:pt x="604" y="303"/>
                  </a:cubicBezTo>
                  <a:cubicBezTo>
                    <a:pt x="582" y="287"/>
                    <a:pt x="582" y="255"/>
                    <a:pt x="560" y="264"/>
                  </a:cubicBezTo>
                  <a:close/>
                  <a:moveTo>
                    <a:pt x="821" y="198"/>
                  </a:moveTo>
                  <a:cubicBezTo>
                    <a:pt x="807" y="197"/>
                    <a:pt x="804" y="196"/>
                    <a:pt x="790" y="195"/>
                  </a:cubicBezTo>
                  <a:cubicBezTo>
                    <a:pt x="674" y="258"/>
                    <a:pt x="914" y="209"/>
                    <a:pt x="821" y="198"/>
                  </a:cubicBezTo>
                  <a:close/>
                  <a:moveTo>
                    <a:pt x="643" y="748"/>
                  </a:moveTo>
                  <a:cubicBezTo>
                    <a:pt x="642" y="748"/>
                    <a:pt x="642" y="747"/>
                    <a:pt x="641" y="745"/>
                  </a:cubicBezTo>
                  <a:cubicBezTo>
                    <a:pt x="642" y="749"/>
                    <a:pt x="642" y="753"/>
                    <a:pt x="643" y="757"/>
                  </a:cubicBezTo>
                  <a:cubicBezTo>
                    <a:pt x="644" y="754"/>
                    <a:pt x="644" y="751"/>
                    <a:pt x="643" y="748"/>
                  </a:cubicBezTo>
                  <a:close/>
                  <a:moveTo>
                    <a:pt x="641" y="745"/>
                  </a:moveTo>
                  <a:cubicBezTo>
                    <a:pt x="639" y="736"/>
                    <a:pt x="638" y="729"/>
                    <a:pt x="637" y="727"/>
                  </a:cubicBezTo>
                  <a:cubicBezTo>
                    <a:pt x="617" y="705"/>
                    <a:pt x="635" y="736"/>
                    <a:pt x="641" y="745"/>
                  </a:cubicBezTo>
                  <a:close/>
                  <a:moveTo>
                    <a:pt x="627" y="808"/>
                  </a:moveTo>
                  <a:cubicBezTo>
                    <a:pt x="649" y="825"/>
                    <a:pt x="647" y="787"/>
                    <a:pt x="643" y="757"/>
                  </a:cubicBezTo>
                  <a:cubicBezTo>
                    <a:pt x="636" y="772"/>
                    <a:pt x="600" y="788"/>
                    <a:pt x="627" y="808"/>
                  </a:cubicBezTo>
                  <a:close/>
                  <a:moveTo>
                    <a:pt x="1100" y="803"/>
                  </a:moveTo>
                  <a:cubicBezTo>
                    <a:pt x="1102" y="776"/>
                    <a:pt x="1149" y="761"/>
                    <a:pt x="1114" y="736"/>
                  </a:cubicBezTo>
                  <a:cubicBezTo>
                    <a:pt x="1114" y="736"/>
                    <a:pt x="1068" y="715"/>
                    <a:pt x="1044" y="715"/>
                  </a:cubicBezTo>
                  <a:cubicBezTo>
                    <a:pt x="1013" y="716"/>
                    <a:pt x="969" y="740"/>
                    <a:pt x="947" y="761"/>
                  </a:cubicBezTo>
                  <a:cubicBezTo>
                    <a:pt x="936" y="771"/>
                    <a:pt x="990" y="771"/>
                    <a:pt x="993" y="786"/>
                  </a:cubicBezTo>
                  <a:cubicBezTo>
                    <a:pt x="1000" y="822"/>
                    <a:pt x="1002" y="884"/>
                    <a:pt x="962" y="886"/>
                  </a:cubicBezTo>
                  <a:cubicBezTo>
                    <a:pt x="958" y="887"/>
                    <a:pt x="952" y="896"/>
                    <a:pt x="950" y="892"/>
                  </a:cubicBezTo>
                  <a:cubicBezTo>
                    <a:pt x="940" y="878"/>
                    <a:pt x="985" y="863"/>
                    <a:pt x="986" y="854"/>
                  </a:cubicBezTo>
                  <a:cubicBezTo>
                    <a:pt x="987" y="845"/>
                    <a:pt x="976" y="771"/>
                    <a:pt x="961" y="776"/>
                  </a:cubicBezTo>
                  <a:cubicBezTo>
                    <a:pt x="957" y="778"/>
                    <a:pt x="957" y="785"/>
                    <a:pt x="956" y="789"/>
                  </a:cubicBezTo>
                  <a:cubicBezTo>
                    <a:pt x="955" y="799"/>
                    <a:pt x="964" y="808"/>
                    <a:pt x="961" y="817"/>
                  </a:cubicBezTo>
                  <a:cubicBezTo>
                    <a:pt x="958" y="828"/>
                    <a:pt x="938" y="828"/>
                    <a:pt x="935" y="842"/>
                  </a:cubicBezTo>
                  <a:cubicBezTo>
                    <a:pt x="933" y="848"/>
                    <a:pt x="937" y="884"/>
                    <a:pt x="918" y="882"/>
                  </a:cubicBezTo>
                  <a:cubicBezTo>
                    <a:pt x="905" y="881"/>
                    <a:pt x="917" y="854"/>
                    <a:pt x="915" y="840"/>
                  </a:cubicBezTo>
                  <a:cubicBezTo>
                    <a:pt x="911" y="822"/>
                    <a:pt x="877" y="848"/>
                    <a:pt x="879" y="830"/>
                  </a:cubicBezTo>
                  <a:cubicBezTo>
                    <a:pt x="880" y="820"/>
                    <a:pt x="900" y="832"/>
                    <a:pt x="908" y="826"/>
                  </a:cubicBezTo>
                  <a:cubicBezTo>
                    <a:pt x="909" y="825"/>
                    <a:pt x="902" y="797"/>
                    <a:pt x="910" y="788"/>
                  </a:cubicBezTo>
                  <a:cubicBezTo>
                    <a:pt x="911" y="786"/>
                    <a:pt x="929" y="760"/>
                    <a:pt x="927" y="759"/>
                  </a:cubicBezTo>
                  <a:cubicBezTo>
                    <a:pt x="921" y="754"/>
                    <a:pt x="894" y="770"/>
                    <a:pt x="886" y="768"/>
                  </a:cubicBezTo>
                  <a:cubicBezTo>
                    <a:pt x="869" y="765"/>
                    <a:pt x="828" y="733"/>
                    <a:pt x="809" y="739"/>
                  </a:cubicBezTo>
                  <a:cubicBezTo>
                    <a:pt x="801" y="742"/>
                    <a:pt x="821" y="750"/>
                    <a:pt x="829" y="753"/>
                  </a:cubicBezTo>
                  <a:cubicBezTo>
                    <a:pt x="849" y="763"/>
                    <a:pt x="885" y="779"/>
                    <a:pt x="854" y="806"/>
                  </a:cubicBezTo>
                  <a:cubicBezTo>
                    <a:pt x="846" y="813"/>
                    <a:pt x="828" y="794"/>
                    <a:pt x="822" y="803"/>
                  </a:cubicBezTo>
                  <a:cubicBezTo>
                    <a:pt x="819" y="807"/>
                    <a:pt x="828" y="812"/>
                    <a:pt x="828" y="817"/>
                  </a:cubicBezTo>
                  <a:cubicBezTo>
                    <a:pt x="829" y="822"/>
                    <a:pt x="826" y="827"/>
                    <a:pt x="823" y="830"/>
                  </a:cubicBezTo>
                  <a:cubicBezTo>
                    <a:pt x="808" y="846"/>
                    <a:pt x="771" y="842"/>
                    <a:pt x="773" y="839"/>
                  </a:cubicBezTo>
                  <a:cubicBezTo>
                    <a:pt x="776" y="836"/>
                    <a:pt x="770" y="832"/>
                    <a:pt x="766" y="831"/>
                  </a:cubicBezTo>
                  <a:cubicBezTo>
                    <a:pt x="749" y="829"/>
                    <a:pt x="702" y="822"/>
                    <a:pt x="713" y="836"/>
                  </a:cubicBezTo>
                  <a:cubicBezTo>
                    <a:pt x="723" y="848"/>
                    <a:pt x="756" y="850"/>
                    <a:pt x="750" y="864"/>
                  </a:cubicBezTo>
                  <a:cubicBezTo>
                    <a:pt x="748" y="870"/>
                    <a:pt x="738" y="863"/>
                    <a:pt x="732" y="862"/>
                  </a:cubicBezTo>
                  <a:cubicBezTo>
                    <a:pt x="726" y="861"/>
                    <a:pt x="717" y="854"/>
                    <a:pt x="714" y="860"/>
                  </a:cubicBezTo>
                  <a:cubicBezTo>
                    <a:pt x="712" y="866"/>
                    <a:pt x="754" y="871"/>
                    <a:pt x="763" y="900"/>
                  </a:cubicBezTo>
                  <a:cubicBezTo>
                    <a:pt x="769" y="922"/>
                    <a:pt x="736" y="914"/>
                    <a:pt x="744" y="925"/>
                  </a:cubicBezTo>
                  <a:cubicBezTo>
                    <a:pt x="750" y="934"/>
                    <a:pt x="774" y="962"/>
                    <a:pt x="766" y="976"/>
                  </a:cubicBezTo>
                  <a:cubicBezTo>
                    <a:pt x="761" y="987"/>
                    <a:pt x="739" y="982"/>
                    <a:pt x="736" y="994"/>
                  </a:cubicBezTo>
                  <a:cubicBezTo>
                    <a:pt x="731" y="1015"/>
                    <a:pt x="751" y="1004"/>
                    <a:pt x="751" y="1009"/>
                  </a:cubicBezTo>
                  <a:cubicBezTo>
                    <a:pt x="750" y="1020"/>
                    <a:pt x="761" y="1029"/>
                    <a:pt x="768" y="1038"/>
                  </a:cubicBezTo>
                  <a:cubicBezTo>
                    <a:pt x="770" y="1042"/>
                    <a:pt x="750" y="1035"/>
                    <a:pt x="770" y="1059"/>
                  </a:cubicBezTo>
                  <a:cubicBezTo>
                    <a:pt x="772" y="1063"/>
                    <a:pt x="778" y="1063"/>
                    <a:pt x="782" y="1061"/>
                  </a:cubicBezTo>
                  <a:cubicBezTo>
                    <a:pt x="814" y="1039"/>
                    <a:pt x="845" y="1094"/>
                    <a:pt x="870" y="1077"/>
                  </a:cubicBezTo>
                  <a:cubicBezTo>
                    <a:pt x="873" y="1075"/>
                    <a:pt x="877" y="1068"/>
                    <a:pt x="879" y="1071"/>
                  </a:cubicBezTo>
                  <a:cubicBezTo>
                    <a:pt x="881" y="1077"/>
                    <a:pt x="874" y="1085"/>
                    <a:pt x="876" y="1092"/>
                  </a:cubicBezTo>
                  <a:cubicBezTo>
                    <a:pt x="880" y="1099"/>
                    <a:pt x="892" y="1102"/>
                    <a:pt x="888" y="1103"/>
                  </a:cubicBezTo>
                  <a:cubicBezTo>
                    <a:pt x="852" y="1109"/>
                    <a:pt x="900" y="1115"/>
                    <a:pt x="892" y="1130"/>
                  </a:cubicBezTo>
                  <a:cubicBezTo>
                    <a:pt x="889" y="1135"/>
                    <a:pt x="874" y="1127"/>
                    <a:pt x="874" y="1133"/>
                  </a:cubicBezTo>
                  <a:cubicBezTo>
                    <a:pt x="874" y="1144"/>
                    <a:pt x="974" y="1187"/>
                    <a:pt x="980" y="1164"/>
                  </a:cubicBezTo>
                  <a:cubicBezTo>
                    <a:pt x="981" y="1158"/>
                    <a:pt x="971" y="1153"/>
                    <a:pt x="971" y="1146"/>
                  </a:cubicBezTo>
                  <a:cubicBezTo>
                    <a:pt x="972" y="1140"/>
                    <a:pt x="992" y="1128"/>
                    <a:pt x="984" y="1116"/>
                  </a:cubicBezTo>
                  <a:cubicBezTo>
                    <a:pt x="981" y="1111"/>
                    <a:pt x="940" y="1111"/>
                    <a:pt x="954" y="1093"/>
                  </a:cubicBezTo>
                  <a:cubicBezTo>
                    <a:pt x="956" y="1089"/>
                    <a:pt x="968" y="1094"/>
                    <a:pt x="971" y="1087"/>
                  </a:cubicBezTo>
                  <a:cubicBezTo>
                    <a:pt x="986" y="1051"/>
                    <a:pt x="1054" y="1093"/>
                    <a:pt x="1064" y="1055"/>
                  </a:cubicBezTo>
                  <a:cubicBezTo>
                    <a:pt x="1075" y="1010"/>
                    <a:pt x="999" y="1010"/>
                    <a:pt x="1003" y="973"/>
                  </a:cubicBezTo>
                  <a:cubicBezTo>
                    <a:pt x="1008" y="916"/>
                    <a:pt x="1077" y="937"/>
                    <a:pt x="1102" y="907"/>
                  </a:cubicBezTo>
                  <a:cubicBezTo>
                    <a:pt x="1136" y="866"/>
                    <a:pt x="1096" y="843"/>
                    <a:pt x="1100" y="803"/>
                  </a:cubicBezTo>
                  <a:close/>
                  <a:moveTo>
                    <a:pt x="638" y="1100"/>
                  </a:moveTo>
                  <a:cubicBezTo>
                    <a:pt x="664" y="1081"/>
                    <a:pt x="649" y="1034"/>
                    <a:pt x="660" y="1013"/>
                  </a:cubicBezTo>
                  <a:cubicBezTo>
                    <a:pt x="663" y="1009"/>
                    <a:pt x="672" y="1012"/>
                    <a:pt x="673" y="1007"/>
                  </a:cubicBezTo>
                  <a:cubicBezTo>
                    <a:pt x="677" y="994"/>
                    <a:pt x="646" y="962"/>
                    <a:pt x="643" y="948"/>
                  </a:cubicBezTo>
                  <a:cubicBezTo>
                    <a:pt x="640" y="930"/>
                    <a:pt x="659" y="933"/>
                    <a:pt x="643" y="886"/>
                  </a:cubicBezTo>
                  <a:cubicBezTo>
                    <a:pt x="639" y="883"/>
                    <a:pt x="635" y="875"/>
                    <a:pt x="631" y="878"/>
                  </a:cubicBezTo>
                  <a:cubicBezTo>
                    <a:pt x="631" y="912"/>
                    <a:pt x="631" y="912"/>
                    <a:pt x="631" y="912"/>
                  </a:cubicBezTo>
                  <a:cubicBezTo>
                    <a:pt x="624" y="922"/>
                    <a:pt x="619" y="914"/>
                    <a:pt x="601" y="930"/>
                  </a:cubicBezTo>
                  <a:cubicBezTo>
                    <a:pt x="598" y="932"/>
                    <a:pt x="596" y="955"/>
                    <a:pt x="583" y="941"/>
                  </a:cubicBezTo>
                  <a:cubicBezTo>
                    <a:pt x="563" y="920"/>
                    <a:pt x="601" y="920"/>
                    <a:pt x="611" y="910"/>
                  </a:cubicBezTo>
                  <a:cubicBezTo>
                    <a:pt x="617" y="905"/>
                    <a:pt x="598" y="900"/>
                    <a:pt x="593" y="894"/>
                  </a:cubicBezTo>
                  <a:cubicBezTo>
                    <a:pt x="591" y="892"/>
                    <a:pt x="571" y="861"/>
                    <a:pt x="564" y="863"/>
                  </a:cubicBezTo>
                  <a:cubicBezTo>
                    <a:pt x="550" y="866"/>
                    <a:pt x="490" y="899"/>
                    <a:pt x="462" y="899"/>
                  </a:cubicBezTo>
                  <a:cubicBezTo>
                    <a:pt x="456" y="899"/>
                    <a:pt x="414" y="856"/>
                    <a:pt x="406" y="892"/>
                  </a:cubicBezTo>
                  <a:cubicBezTo>
                    <a:pt x="404" y="904"/>
                    <a:pt x="438" y="932"/>
                    <a:pt x="436" y="944"/>
                  </a:cubicBezTo>
                  <a:cubicBezTo>
                    <a:pt x="436" y="949"/>
                    <a:pt x="424" y="945"/>
                    <a:pt x="423" y="949"/>
                  </a:cubicBezTo>
                  <a:cubicBezTo>
                    <a:pt x="421" y="964"/>
                    <a:pt x="444" y="953"/>
                    <a:pt x="446" y="959"/>
                  </a:cubicBezTo>
                  <a:cubicBezTo>
                    <a:pt x="449" y="965"/>
                    <a:pt x="455" y="1057"/>
                    <a:pt x="467" y="1059"/>
                  </a:cubicBezTo>
                  <a:cubicBezTo>
                    <a:pt x="482" y="1060"/>
                    <a:pt x="452" y="1022"/>
                    <a:pt x="467" y="1024"/>
                  </a:cubicBezTo>
                  <a:cubicBezTo>
                    <a:pt x="486" y="1026"/>
                    <a:pt x="512" y="1046"/>
                    <a:pt x="489" y="1065"/>
                  </a:cubicBezTo>
                  <a:cubicBezTo>
                    <a:pt x="485" y="1068"/>
                    <a:pt x="474" y="1070"/>
                    <a:pt x="477" y="1074"/>
                  </a:cubicBezTo>
                  <a:cubicBezTo>
                    <a:pt x="492" y="1092"/>
                    <a:pt x="511" y="1073"/>
                    <a:pt x="514" y="1071"/>
                  </a:cubicBezTo>
                  <a:cubicBezTo>
                    <a:pt x="522" y="1069"/>
                    <a:pt x="526" y="1083"/>
                    <a:pt x="533" y="1087"/>
                  </a:cubicBezTo>
                  <a:cubicBezTo>
                    <a:pt x="551" y="1097"/>
                    <a:pt x="622" y="1112"/>
                    <a:pt x="638" y="1100"/>
                  </a:cubicBezTo>
                  <a:close/>
                  <a:moveTo>
                    <a:pt x="1028" y="1146"/>
                  </a:moveTo>
                  <a:cubicBezTo>
                    <a:pt x="1013" y="1145"/>
                    <a:pt x="1023" y="1144"/>
                    <a:pt x="1024" y="1153"/>
                  </a:cubicBezTo>
                  <a:cubicBezTo>
                    <a:pt x="1024" y="1182"/>
                    <a:pt x="994" y="1169"/>
                    <a:pt x="987" y="1191"/>
                  </a:cubicBezTo>
                  <a:cubicBezTo>
                    <a:pt x="987" y="1192"/>
                    <a:pt x="972" y="1197"/>
                    <a:pt x="978" y="1204"/>
                  </a:cubicBezTo>
                  <a:cubicBezTo>
                    <a:pt x="1001" y="1233"/>
                    <a:pt x="1013" y="1196"/>
                    <a:pt x="1028" y="1188"/>
                  </a:cubicBezTo>
                  <a:cubicBezTo>
                    <a:pt x="1037" y="1183"/>
                    <a:pt x="1104" y="1217"/>
                    <a:pt x="1087" y="1180"/>
                  </a:cubicBezTo>
                  <a:cubicBezTo>
                    <a:pt x="1079" y="1163"/>
                    <a:pt x="1041" y="1160"/>
                    <a:pt x="1028" y="1146"/>
                  </a:cubicBezTo>
                  <a:close/>
                  <a:moveTo>
                    <a:pt x="419" y="1064"/>
                  </a:moveTo>
                  <a:cubicBezTo>
                    <a:pt x="419" y="1064"/>
                    <a:pt x="389" y="1063"/>
                    <a:pt x="389" y="1074"/>
                  </a:cubicBezTo>
                  <a:cubicBezTo>
                    <a:pt x="388" y="1081"/>
                    <a:pt x="429" y="1101"/>
                    <a:pt x="434" y="1108"/>
                  </a:cubicBezTo>
                  <a:cubicBezTo>
                    <a:pt x="453" y="1134"/>
                    <a:pt x="414" y="1117"/>
                    <a:pt x="416" y="1119"/>
                  </a:cubicBezTo>
                  <a:cubicBezTo>
                    <a:pt x="426" y="1131"/>
                    <a:pt x="463" y="1189"/>
                    <a:pt x="485" y="1156"/>
                  </a:cubicBezTo>
                  <a:cubicBezTo>
                    <a:pt x="501" y="1131"/>
                    <a:pt x="432" y="1078"/>
                    <a:pt x="419" y="1064"/>
                  </a:cubicBezTo>
                  <a:close/>
                  <a:moveTo>
                    <a:pt x="653" y="1122"/>
                  </a:moveTo>
                  <a:cubicBezTo>
                    <a:pt x="625" y="1150"/>
                    <a:pt x="630" y="1147"/>
                    <a:pt x="621" y="1174"/>
                  </a:cubicBezTo>
                  <a:cubicBezTo>
                    <a:pt x="618" y="1184"/>
                    <a:pt x="593" y="1181"/>
                    <a:pt x="594" y="1192"/>
                  </a:cubicBezTo>
                  <a:cubicBezTo>
                    <a:pt x="598" y="1211"/>
                    <a:pt x="605" y="1255"/>
                    <a:pt x="622" y="1219"/>
                  </a:cubicBezTo>
                  <a:cubicBezTo>
                    <a:pt x="632" y="1196"/>
                    <a:pt x="640" y="1171"/>
                    <a:pt x="653" y="1150"/>
                  </a:cubicBezTo>
                  <a:cubicBezTo>
                    <a:pt x="667" y="1125"/>
                    <a:pt x="679" y="1106"/>
                    <a:pt x="690" y="1078"/>
                  </a:cubicBezTo>
                  <a:cubicBezTo>
                    <a:pt x="681" y="1060"/>
                    <a:pt x="662" y="1113"/>
                    <a:pt x="653" y="1122"/>
                  </a:cubicBezTo>
                  <a:close/>
                  <a:moveTo>
                    <a:pt x="79" y="1041"/>
                  </a:moveTo>
                  <a:cubicBezTo>
                    <a:pt x="80" y="1036"/>
                    <a:pt x="66" y="1034"/>
                    <a:pt x="63" y="1038"/>
                  </a:cubicBezTo>
                  <a:cubicBezTo>
                    <a:pt x="36" y="1071"/>
                    <a:pt x="31" y="1111"/>
                    <a:pt x="25" y="1151"/>
                  </a:cubicBezTo>
                  <a:cubicBezTo>
                    <a:pt x="28" y="1144"/>
                    <a:pt x="35" y="1108"/>
                    <a:pt x="41" y="1105"/>
                  </a:cubicBezTo>
                  <a:cubicBezTo>
                    <a:pt x="46" y="1101"/>
                    <a:pt x="54" y="1106"/>
                    <a:pt x="61" y="1106"/>
                  </a:cubicBezTo>
                  <a:cubicBezTo>
                    <a:pt x="68" y="1106"/>
                    <a:pt x="75" y="1107"/>
                    <a:pt x="81" y="1107"/>
                  </a:cubicBezTo>
                  <a:cubicBezTo>
                    <a:pt x="89" y="1108"/>
                    <a:pt x="111" y="1109"/>
                    <a:pt x="104" y="1107"/>
                  </a:cubicBezTo>
                  <a:cubicBezTo>
                    <a:pt x="0" y="1082"/>
                    <a:pt x="68" y="1082"/>
                    <a:pt x="79" y="1041"/>
                  </a:cubicBezTo>
                  <a:close/>
                  <a:moveTo>
                    <a:pt x="854" y="1193"/>
                  </a:moveTo>
                  <a:cubicBezTo>
                    <a:pt x="847" y="1192"/>
                    <a:pt x="852" y="1208"/>
                    <a:pt x="847" y="1213"/>
                  </a:cubicBezTo>
                  <a:cubicBezTo>
                    <a:pt x="843" y="1217"/>
                    <a:pt x="833" y="1213"/>
                    <a:pt x="830" y="1218"/>
                  </a:cubicBezTo>
                  <a:cubicBezTo>
                    <a:pt x="828" y="1223"/>
                    <a:pt x="842" y="1231"/>
                    <a:pt x="837" y="1233"/>
                  </a:cubicBezTo>
                  <a:cubicBezTo>
                    <a:pt x="814" y="1243"/>
                    <a:pt x="774" y="1164"/>
                    <a:pt x="754" y="1161"/>
                  </a:cubicBezTo>
                  <a:cubicBezTo>
                    <a:pt x="754" y="1161"/>
                    <a:pt x="738" y="1158"/>
                    <a:pt x="730" y="1159"/>
                  </a:cubicBezTo>
                  <a:cubicBezTo>
                    <a:pt x="676" y="1161"/>
                    <a:pt x="723" y="1196"/>
                    <a:pt x="716" y="1213"/>
                  </a:cubicBezTo>
                  <a:cubicBezTo>
                    <a:pt x="704" y="1240"/>
                    <a:pt x="679" y="1186"/>
                    <a:pt x="686" y="1223"/>
                  </a:cubicBezTo>
                  <a:cubicBezTo>
                    <a:pt x="689" y="1244"/>
                    <a:pt x="747" y="1267"/>
                    <a:pt x="764" y="1284"/>
                  </a:cubicBezTo>
                  <a:cubicBezTo>
                    <a:pt x="764" y="1284"/>
                    <a:pt x="792" y="1311"/>
                    <a:pt x="792" y="1311"/>
                  </a:cubicBezTo>
                  <a:cubicBezTo>
                    <a:pt x="799" y="1313"/>
                    <a:pt x="819" y="1288"/>
                    <a:pt x="827" y="1287"/>
                  </a:cubicBezTo>
                  <a:cubicBezTo>
                    <a:pt x="848" y="1284"/>
                    <a:pt x="858" y="1307"/>
                    <a:pt x="875" y="1306"/>
                  </a:cubicBezTo>
                  <a:cubicBezTo>
                    <a:pt x="901" y="1305"/>
                    <a:pt x="888" y="1196"/>
                    <a:pt x="854" y="1193"/>
                  </a:cubicBezTo>
                  <a:close/>
                  <a:moveTo>
                    <a:pt x="919" y="1177"/>
                  </a:moveTo>
                  <a:cubicBezTo>
                    <a:pt x="912" y="1180"/>
                    <a:pt x="882" y="1173"/>
                    <a:pt x="881" y="1180"/>
                  </a:cubicBezTo>
                  <a:cubicBezTo>
                    <a:pt x="879" y="1202"/>
                    <a:pt x="918" y="1245"/>
                    <a:pt x="921" y="1274"/>
                  </a:cubicBezTo>
                  <a:cubicBezTo>
                    <a:pt x="923" y="1293"/>
                    <a:pt x="905" y="1305"/>
                    <a:pt x="920" y="1329"/>
                  </a:cubicBezTo>
                  <a:cubicBezTo>
                    <a:pt x="922" y="1333"/>
                    <a:pt x="928" y="1340"/>
                    <a:pt x="931" y="1337"/>
                  </a:cubicBezTo>
                  <a:cubicBezTo>
                    <a:pt x="936" y="1333"/>
                    <a:pt x="932" y="1325"/>
                    <a:pt x="932" y="1319"/>
                  </a:cubicBezTo>
                  <a:cubicBezTo>
                    <a:pt x="933" y="1282"/>
                    <a:pt x="933" y="1282"/>
                    <a:pt x="933" y="1282"/>
                  </a:cubicBezTo>
                  <a:cubicBezTo>
                    <a:pt x="941" y="1261"/>
                    <a:pt x="994" y="1247"/>
                    <a:pt x="982" y="1221"/>
                  </a:cubicBezTo>
                  <a:cubicBezTo>
                    <a:pt x="970" y="1195"/>
                    <a:pt x="931" y="1194"/>
                    <a:pt x="919" y="117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9"/>
            <p:cNvSpPr>
              <a:spLocks noEditPoints="1"/>
            </p:cNvSpPr>
            <p:nvPr/>
          </p:nvSpPr>
          <p:spPr bwMode="auto">
            <a:xfrm>
              <a:off x="4376738" y="919163"/>
              <a:ext cx="744538" cy="1455738"/>
            </a:xfrm>
            <a:custGeom>
              <a:avLst/>
              <a:gdLst>
                <a:gd name="T0" fmla="*/ 2763 w 2798"/>
                <a:gd name="T1" fmla="*/ 1089 h 5476"/>
                <a:gd name="T2" fmla="*/ 2652 w 2798"/>
                <a:gd name="T3" fmla="*/ 524 h 5476"/>
                <a:gd name="T4" fmla="*/ 2162 w 2798"/>
                <a:gd name="T5" fmla="*/ 60 h 5476"/>
                <a:gd name="T6" fmla="*/ 1991 w 2798"/>
                <a:gd name="T7" fmla="*/ 265 h 5476"/>
                <a:gd name="T8" fmla="*/ 1326 w 2798"/>
                <a:gd name="T9" fmla="*/ 732 h 5476"/>
                <a:gd name="T10" fmla="*/ 946 w 2798"/>
                <a:gd name="T11" fmla="*/ 1260 h 5476"/>
                <a:gd name="T12" fmla="*/ 841 w 2798"/>
                <a:gd name="T13" fmla="*/ 1777 h 5476"/>
                <a:gd name="T14" fmla="*/ 376 w 2798"/>
                <a:gd name="T15" fmla="*/ 2296 h 5476"/>
                <a:gd name="T16" fmla="*/ 368 w 2798"/>
                <a:gd name="T17" fmla="*/ 3271 h 5476"/>
                <a:gd name="T18" fmla="*/ 80 w 2798"/>
                <a:gd name="T19" fmla="*/ 3758 h 5476"/>
                <a:gd name="T20" fmla="*/ 6 w 2798"/>
                <a:gd name="T21" fmla="*/ 4031 h 5476"/>
                <a:gd name="T22" fmla="*/ 112 w 2798"/>
                <a:gd name="T23" fmla="*/ 4008 h 5476"/>
                <a:gd name="T24" fmla="*/ 120 w 2798"/>
                <a:gd name="T25" fmla="*/ 4268 h 5476"/>
                <a:gd name="T26" fmla="*/ 178 w 2798"/>
                <a:gd name="T27" fmla="*/ 4465 h 5476"/>
                <a:gd name="T28" fmla="*/ 292 w 2798"/>
                <a:gd name="T29" fmla="*/ 4921 h 5476"/>
                <a:gd name="T30" fmla="*/ 303 w 2798"/>
                <a:gd name="T31" fmla="*/ 5252 h 5476"/>
                <a:gd name="T32" fmla="*/ 683 w 2798"/>
                <a:gd name="T33" fmla="*/ 5034 h 5476"/>
                <a:gd name="T34" fmla="*/ 882 w 2798"/>
                <a:gd name="T35" fmla="*/ 4985 h 5476"/>
                <a:gd name="T36" fmla="*/ 1107 w 2798"/>
                <a:gd name="T37" fmla="*/ 4853 h 5476"/>
                <a:gd name="T38" fmla="*/ 1177 w 2798"/>
                <a:gd name="T39" fmla="*/ 4597 h 5476"/>
                <a:gd name="T40" fmla="*/ 1195 w 2798"/>
                <a:gd name="T41" fmla="*/ 4292 h 5476"/>
                <a:gd name="T42" fmla="*/ 1235 w 2798"/>
                <a:gd name="T43" fmla="*/ 4239 h 5476"/>
                <a:gd name="T44" fmla="*/ 1237 w 2798"/>
                <a:gd name="T45" fmla="*/ 4117 h 5476"/>
                <a:gd name="T46" fmla="*/ 1188 w 2798"/>
                <a:gd name="T47" fmla="*/ 4021 h 5476"/>
                <a:gd name="T48" fmla="*/ 1394 w 2798"/>
                <a:gd name="T49" fmla="*/ 3961 h 5476"/>
                <a:gd name="T50" fmla="*/ 1471 w 2798"/>
                <a:gd name="T51" fmla="*/ 3903 h 5476"/>
                <a:gd name="T52" fmla="*/ 1653 w 2798"/>
                <a:gd name="T53" fmla="*/ 3799 h 5476"/>
                <a:gd name="T54" fmla="*/ 1527 w 2798"/>
                <a:gd name="T55" fmla="*/ 3776 h 5476"/>
                <a:gd name="T56" fmla="*/ 1406 w 2798"/>
                <a:gd name="T57" fmla="*/ 3719 h 5476"/>
                <a:gd name="T58" fmla="*/ 1142 w 2798"/>
                <a:gd name="T59" fmla="*/ 3656 h 5476"/>
                <a:gd name="T60" fmla="*/ 1298 w 2798"/>
                <a:gd name="T61" fmla="*/ 3621 h 5476"/>
                <a:gd name="T62" fmla="*/ 1460 w 2798"/>
                <a:gd name="T63" fmla="*/ 3640 h 5476"/>
                <a:gd name="T64" fmla="*/ 1477 w 2798"/>
                <a:gd name="T65" fmla="*/ 3580 h 5476"/>
                <a:gd name="T66" fmla="*/ 1459 w 2798"/>
                <a:gd name="T67" fmla="*/ 3560 h 5476"/>
                <a:gd name="T68" fmla="*/ 1503 w 2798"/>
                <a:gd name="T69" fmla="*/ 3695 h 5476"/>
                <a:gd name="T70" fmla="*/ 1663 w 2798"/>
                <a:gd name="T71" fmla="*/ 3652 h 5476"/>
                <a:gd name="T72" fmla="*/ 1758 w 2798"/>
                <a:gd name="T73" fmla="*/ 3493 h 5476"/>
                <a:gd name="T74" fmla="*/ 1686 w 2798"/>
                <a:gd name="T75" fmla="*/ 3378 h 5476"/>
                <a:gd name="T76" fmla="*/ 1552 w 2798"/>
                <a:gd name="T77" fmla="*/ 3221 h 5476"/>
                <a:gd name="T78" fmla="*/ 1396 w 2798"/>
                <a:gd name="T79" fmla="*/ 3057 h 5476"/>
                <a:gd name="T80" fmla="*/ 1421 w 2798"/>
                <a:gd name="T81" fmla="*/ 2932 h 5476"/>
                <a:gd name="T82" fmla="*/ 1390 w 2798"/>
                <a:gd name="T83" fmla="*/ 2805 h 5476"/>
                <a:gd name="T84" fmla="*/ 1486 w 2798"/>
                <a:gd name="T85" fmla="*/ 2571 h 5476"/>
                <a:gd name="T86" fmla="*/ 1516 w 2798"/>
                <a:gd name="T87" fmla="*/ 2480 h 5476"/>
                <a:gd name="T88" fmla="*/ 1546 w 2798"/>
                <a:gd name="T89" fmla="*/ 2285 h 5476"/>
                <a:gd name="T90" fmla="*/ 1688 w 2798"/>
                <a:gd name="T91" fmla="*/ 2334 h 5476"/>
                <a:gd name="T92" fmla="*/ 1719 w 2798"/>
                <a:gd name="T93" fmla="*/ 2218 h 5476"/>
                <a:gd name="T94" fmla="*/ 1813 w 2798"/>
                <a:gd name="T95" fmla="*/ 2206 h 5476"/>
                <a:gd name="T96" fmla="*/ 2050 w 2798"/>
                <a:gd name="T97" fmla="*/ 2026 h 5476"/>
                <a:gd name="T98" fmla="*/ 2267 w 2798"/>
                <a:gd name="T99" fmla="*/ 1766 h 5476"/>
                <a:gd name="T100" fmla="*/ 2245 w 2798"/>
                <a:gd name="T101" fmla="*/ 1600 h 5476"/>
                <a:gd name="T102" fmla="*/ 2311 w 2798"/>
                <a:gd name="T103" fmla="*/ 1478 h 5476"/>
                <a:gd name="T104" fmla="*/ 2359 w 2798"/>
                <a:gd name="T105" fmla="*/ 1299 h 5476"/>
                <a:gd name="T106" fmla="*/ 2441 w 2798"/>
                <a:gd name="T107" fmla="*/ 1247 h 5476"/>
                <a:gd name="T108" fmla="*/ 2505 w 2798"/>
                <a:gd name="T109" fmla="*/ 1156 h 5476"/>
                <a:gd name="T110" fmla="*/ 2672 w 2798"/>
                <a:gd name="T111" fmla="*/ 1188 h 5476"/>
                <a:gd name="T112" fmla="*/ 1855 w 2798"/>
                <a:gd name="T113" fmla="*/ 4286 h 5476"/>
                <a:gd name="T114" fmla="*/ 1610 w 2798"/>
                <a:gd name="T115" fmla="*/ 4414 h 5476"/>
                <a:gd name="T116" fmla="*/ 1617 w 2798"/>
                <a:gd name="T117" fmla="*/ 4645 h 5476"/>
                <a:gd name="T118" fmla="*/ 1757 w 2798"/>
                <a:gd name="T119" fmla="*/ 4389 h 5476"/>
                <a:gd name="T120" fmla="*/ 1271 w 2798"/>
                <a:gd name="T121" fmla="*/ 4703 h 5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5476">
                  <a:moveTo>
                    <a:pt x="819" y="5446"/>
                  </a:moveTo>
                  <a:cubicBezTo>
                    <a:pt x="818" y="5457"/>
                    <a:pt x="811" y="5476"/>
                    <a:pt x="796" y="5475"/>
                  </a:cubicBezTo>
                  <a:cubicBezTo>
                    <a:pt x="679" y="5468"/>
                    <a:pt x="716" y="5326"/>
                    <a:pt x="739" y="5347"/>
                  </a:cubicBezTo>
                  <a:cubicBezTo>
                    <a:pt x="775" y="5376"/>
                    <a:pt x="826" y="5401"/>
                    <a:pt x="819" y="5446"/>
                  </a:cubicBezTo>
                  <a:close/>
                  <a:moveTo>
                    <a:pt x="1258" y="4132"/>
                  </a:moveTo>
                  <a:cubicBezTo>
                    <a:pt x="1258" y="4132"/>
                    <a:pt x="1259" y="4132"/>
                    <a:pt x="1259" y="4132"/>
                  </a:cubicBezTo>
                  <a:cubicBezTo>
                    <a:pt x="1261" y="4131"/>
                    <a:pt x="1260" y="4131"/>
                    <a:pt x="1258" y="4132"/>
                  </a:cubicBezTo>
                  <a:close/>
                  <a:moveTo>
                    <a:pt x="2763" y="1089"/>
                  </a:moveTo>
                  <a:cubicBezTo>
                    <a:pt x="2728" y="1040"/>
                    <a:pt x="2697" y="1028"/>
                    <a:pt x="2690" y="961"/>
                  </a:cubicBezTo>
                  <a:cubicBezTo>
                    <a:pt x="2687" y="925"/>
                    <a:pt x="2720" y="924"/>
                    <a:pt x="2731" y="897"/>
                  </a:cubicBezTo>
                  <a:cubicBezTo>
                    <a:pt x="2740" y="878"/>
                    <a:pt x="2725" y="849"/>
                    <a:pt x="2731" y="829"/>
                  </a:cubicBezTo>
                  <a:cubicBezTo>
                    <a:pt x="2731" y="829"/>
                    <a:pt x="2749" y="809"/>
                    <a:pt x="2749" y="809"/>
                  </a:cubicBezTo>
                  <a:cubicBezTo>
                    <a:pt x="2752" y="761"/>
                    <a:pt x="2661" y="725"/>
                    <a:pt x="2662" y="677"/>
                  </a:cubicBezTo>
                  <a:cubicBezTo>
                    <a:pt x="2663" y="645"/>
                    <a:pt x="2694" y="643"/>
                    <a:pt x="2699" y="614"/>
                  </a:cubicBezTo>
                  <a:cubicBezTo>
                    <a:pt x="2709" y="558"/>
                    <a:pt x="2646" y="592"/>
                    <a:pt x="2633" y="568"/>
                  </a:cubicBezTo>
                  <a:cubicBezTo>
                    <a:pt x="2623" y="551"/>
                    <a:pt x="2650" y="538"/>
                    <a:pt x="2652" y="524"/>
                  </a:cubicBezTo>
                  <a:cubicBezTo>
                    <a:pt x="2658" y="494"/>
                    <a:pt x="2619" y="445"/>
                    <a:pt x="2638" y="415"/>
                  </a:cubicBezTo>
                  <a:cubicBezTo>
                    <a:pt x="2645" y="405"/>
                    <a:pt x="2661" y="404"/>
                    <a:pt x="2668" y="395"/>
                  </a:cubicBezTo>
                  <a:cubicBezTo>
                    <a:pt x="2681" y="377"/>
                    <a:pt x="2636" y="365"/>
                    <a:pt x="2622" y="348"/>
                  </a:cubicBezTo>
                  <a:cubicBezTo>
                    <a:pt x="2618" y="343"/>
                    <a:pt x="2614" y="339"/>
                    <a:pt x="2610" y="334"/>
                  </a:cubicBezTo>
                  <a:cubicBezTo>
                    <a:pt x="2596" y="316"/>
                    <a:pt x="2575" y="331"/>
                    <a:pt x="2571" y="326"/>
                  </a:cubicBezTo>
                  <a:cubicBezTo>
                    <a:pt x="2566" y="319"/>
                    <a:pt x="2574" y="295"/>
                    <a:pt x="2564" y="284"/>
                  </a:cubicBezTo>
                  <a:cubicBezTo>
                    <a:pt x="2500" y="216"/>
                    <a:pt x="2433" y="242"/>
                    <a:pt x="2370" y="206"/>
                  </a:cubicBezTo>
                  <a:cubicBezTo>
                    <a:pt x="2342" y="190"/>
                    <a:pt x="2180" y="78"/>
                    <a:pt x="2162" y="60"/>
                  </a:cubicBezTo>
                  <a:cubicBezTo>
                    <a:pt x="2150" y="47"/>
                    <a:pt x="2178" y="40"/>
                    <a:pt x="2156" y="24"/>
                  </a:cubicBezTo>
                  <a:cubicBezTo>
                    <a:pt x="2151" y="20"/>
                    <a:pt x="2122" y="12"/>
                    <a:pt x="2111" y="5"/>
                  </a:cubicBezTo>
                  <a:cubicBezTo>
                    <a:pt x="2106" y="7"/>
                    <a:pt x="2106" y="7"/>
                    <a:pt x="2106" y="7"/>
                  </a:cubicBezTo>
                  <a:cubicBezTo>
                    <a:pt x="2092" y="7"/>
                    <a:pt x="2049" y="0"/>
                    <a:pt x="2038" y="7"/>
                  </a:cubicBezTo>
                  <a:cubicBezTo>
                    <a:pt x="2032" y="11"/>
                    <a:pt x="2070" y="80"/>
                    <a:pt x="2065" y="102"/>
                  </a:cubicBezTo>
                  <a:cubicBezTo>
                    <a:pt x="2059" y="130"/>
                    <a:pt x="1993" y="168"/>
                    <a:pt x="1994" y="186"/>
                  </a:cubicBezTo>
                  <a:cubicBezTo>
                    <a:pt x="1996" y="218"/>
                    <a:pt x="2073" y="187"/>
                    <a:pt x="2021" y="237"/>
                  </a:cubicBezTo>
                  <a:cubicBezTo>
                    <a:pt x="2021" y="237"/>
                    <a:pt x="1991" y="265"/>
                    <a:pt x="1991" y="265"/>
                  </a:cubicBezTo>
                  <a:cubicBezTo>
                    <a:pt x="1947" y="275"/>
                    <a:pt x="1707" y="155"/>
                    <a:pt x="1661" y="200"/>
                  </a:cubicBezTo>
                  <a:cubicBezTo>
                    <a:pt x="1649" y="212"/>
                    <a:pt x="1687" y="382"/>
                    <a:pt x="1620" y="399"/>
                  </a:cubicBezTo>
                  <a:cubicBezTo>
                    <a:pt x="1589" y="406"/>
                    <a:pt x="1541" y="347"/>
                    <a:pt x="1510" y="347"/>
                  </a:cubicBezTo>
                  <a:cubicBezTo>
                    <a:pt x="1502" y="347"/>
                    <a:pt x="1500" y="360"/>
                    <a:pt x="1494" y="365"/>
                  </a:cubicBezTo>
                  <a:cubicBezTo>
                    <a:pt x="1471" y="381"/>
                    <a:pt x="1429" y="389"/>
                    <a:pt x="1410" y="410"/>
                  </a:cubicBezTo>
                  <a:cubicBezTo>
                    <a:pt x="1384" y="441"/>
                    <a:pt x="1379" y="497"/>
                    <a:pt x="1353" y="532"/>
                  </a:cubicBezTo>
                  <a:cubicBezTo>
                    <a:pt x="1338" y="551"/>
                    <a:pt x="1285" y="550"/>
                    <a:pt x="1284" y="582"/>
                  </a:cubicBezTo>
                  <a:cubicBezTo>
                    <a:pt x="1283" y="637"/>
                    <a:pt x="1370" y="663"/>
                    <a:pt x="1326" y="732"/>
                  </a:cubicBezTo>
                  <a:cubicBezTo>
                    <a:pt x="1314" y="751"/>
                    <a:pt x="1279" y="762"/>
                    <a:pt x="1262" y="778"/>
                  </a:cubicBezTo>
                  <a:cubicBezTo>
                    <a:pt x="1232" y="807"/>
                    <a:pt x="1214" y="850"/>
                    <a:pt x="1185" y="880"/>
                  </a:cubicBezTo>
                  <a:cubicBezTo>
                    <a:pt x="1174" y="891"/>
                    <a:pt x="1137" y="906"/>
                    <a:pt x="1133" y="920"/>
                  </a:cubicBezTo>
                  <a:cubicBezTo>
                    <a:pt x="1126" y="941"/>
                    <a:pt x="1156" y="977"/>
                    <a:pt x="1147" y="996"/>
                  </a:cubicBezTo>
                  <a:cubicBezTo>
                    <a:pt x="1121" y="1051"/>
                    <a:pt x="971" y="1030"/>
                    <a:pt x="961" y="1041"/>
                  </a:cubicBezTo>
                  <a:cubicBezTo>
                    <a:pt x="949" y="1054"/>
                    <a:pt x="981" y="1136"/>
                    <a:pt x="979" y="1155"/>
                  </a:cubicBezTo>
                  <a:cubicBezTo>
                    <a:pt x="976" y="1185"/>
                    <a:pt x="953" y="1213"/>
                    <a:pt x="947" y="1242"/>
                  </a:cubicBezTo>
                  <a:cubicBezTo>
                    <a:pt x="946" y="1248"/>
                    <a:pt x="946" y="1254"/>
                    <a:pt x="946" y="1260"/>
                  </a:cubicBezTo>
                  <a:cubicBezTo>
                    <a:pt x="945" y="1277"/>
                    <a:pt x="944" y="1295"/>
                    <a:pt x="942" y="1313"/>
                  </a:cubicBezTo>
                  <a:cubicBezTo>
                    <a:pt x="942" y="1319"/>
                    <a:pt x="941" y="1325"/>
                    <a:pt x="941" y="1331"/>
                  </a:cubicBezTo>
                  <a:cubicBezTo>
                    <a:pt x="941" y="1337"/>
                    <a:pt x="943" y="1344"/>
                    <a:pt x="940" y="1349"/>
                  </a:cubicBezTo>
                  <a:cubicBezTo>
                    <a:pt x="940" y="1349"/>
                    <a:pt x="913" y="1372"/>
                    <a:pt x="912" y="1372"/>
                  </a:cubicBezTo>
                  <a:cubicBezTo>
                    <a:pt x="904" y="1384"/>
                    <a:pt x="906" y="1403"/>
                    <a:pt x="900" y="1416"/>
                  </a:cubicBezTo>
                  <a:cubicBezTo>
                    <a:pt x="875" y="1463"/>
                    <a:pt x="834" y="1506"/>
                    <a:pt x="802" y="1548"/>
                  </a:cubicBezTo>
                  <a:cubicBezTo>
                    <a:pt x="793" y="1560"/>
                    <a:pt x="748" y="1605"/>
                    <a:pt x="760" y="1623"/>
                  </a:cubicBezTo>
                  <a:cubicBezTo>
                    <a:pt x="795" y="1679"/>
                    <a:pt x="880" y="1639"/>
                    <a:pt x="841" y="1777"/>
                  </a:cubicBezTo>
                  <a:cubicBezTo>
                    <a:pt x="807" y="1895"/>
                    <a:pt x="707" y="1779"/>
                    <a:pt x="623" y="1805"/>
                  </a:cubicBezTo>
                  <a:cubicBezTo>
                    <a:pt x="597" y="1813"/>
                    <a:pt x="562" y="1819"/>
                    <a:pt x="539" y="1836"/>
                  </a:cubicBezTo>
                  <a:cubicBezTo>
                    <a:pt x="527" y="1845"/>
                    <a:pt x="420" y="1963"/>
                    <a:pt x="418" y="1974"/>
                  </a:cubicBezTo>
                  <a:cubicBezTo>
                    <a:pt x="416" y="1987"/>
                    <a:pt x="431" y="2000"/>
                    <a:pt x="428" y="2014"/>
                  </a:cubicBezTo>
                  <a:cubicBezTo>
                    <a:pt x="422" y="2043"/>
                    <a:pt x="372" y="2063"/>
                    <a:pt x="366" y="2092"/>
                  </a:cubicBezTo>
                  <a:cubicBezTo>
                    <a:pt x="360" y="2123"/>
                    <a:pt x="408" y="2163"/>
                    <a:pt x="404" y="2194"/>
                  </a:cubicBezTo>
                  <a:cubicBezTo>
                    <a:pt x="402" y="2209"/>
                    <a:pt x="376" y="2222"/>
                    <a:pt x="372" y="2237"/>
                  </a:cubicBezTo>
                  <a:cubicBezTo>
                    <a:pt x="367" y="2254"/>
                    <a:pt x="379" y="2278"/>
                    <a:pt x="376" y="2296"/>
                  </a:cubicBezTo>
                  <a:cubicBezTo>
                    <a:pt x="374" y="2315"/>
                    <a:pt x="357" y="2335"/>
                    <a:pt x="357" y="2353"/>
                  </a:cubicBezTo>
                  <a:cubicBezTo>
                    <a:pt x="357" y="2398"/>
                    <a:pt x="404" y="2443"/>
                    <a:pt x="403" y="2489"/>
                  </a:cubicBezTo>
                  <a:cubicBezTo>
                    <a:pt x="401" y="2553"/>
                    <a:pt x="334" y="2633"/>
                    <a:pt x="344" y="2695"/>
                  </a:cubicBezTo>
                  <a:cubicBezTo>
                    <a:pt x="356" y="2770"/>
                    <a:pt x="474" y="2775"/>
                    <a:pt x="485" y="2854"/>
                  </a:cubicBezTo>
                  <a:cubicBezTo>
                    <a:pt x="487" y="2868"/>
                    <a:pt x="443" y="2962"/>
                    <a:pt x="432" y="2969"/>
                  </a:cubicBezTo>
                  <a:cubicBezTo>
                    <a:pt x="414" y="2981"/>
                    <a:pt x="343" y="2957"/>
                    <a:pt x="340" y="2994"/>
                  </a:cubicBezTo>
                  <a:cubicBezTo>
                    <a:pt x="334" y="3063"/>
                    <a:pt x="406" y="3134"/>
                    <a:pt x="399" y="3207"/>
                  </a:cubicBezTo>
                  <a:cubicBezTo>
                    <a:pt x="397" y="3234"/>
                    <a:pt x="376" y="3247"/>
                    <a:pt x="368" y="3271"/>
                  </a:cubicBezTo>
                  <a:cubicBezTo>
                    <a:pt x="361" y="3290"/>
                    <a:pt x="363" y="3319"/>
                    <a:pt x="361" y="3340"/>
                  </a:cubicBezTo>
                  <a:cubicBezTo>
                    <a:pt x="361" y="3345"/>
                    <a:pt x="362" y="3352"/>
                    <a:pt x="360" y="3357"/>
                  </a:cubicBezTo>
                  <a:cubicBezTo>
                    <a:pt x="322" y="3425"/>
                    <a:pt x="211" y="3422"/>
                    <a:pt x="205" y="3436"/>
                  </a:cubicBezTo>
                  <a:cubicBezTo>
                    <a:pt x="201" y="3443"/>
                    <a:pt x="226" y="3480"/>
                    <a:pt x="217" y="3498"/>
                  </a:cubicBezTo>
                  <a:cubicBezTo>
                    <a:pt x="209" y="3514"/>
                    <a:pt x="168" y="3516"/>
                    <a:pt x="161" y="3533"/>
                  </a:cubicBezTo>
                  <a:cubicBezTo>
                    <a:pt x="141" y="3584"/>
                    <a:pt x="207" y="3744"/>
                    <a:pt x="125" y="3806"/>
                  </a:cubicBezTo>
                  <a:cubicBezTo>
                    <a:pt x="77" y="3842"/>
                    <a:pt x="83" y="3795"/>
                    <a:pt x="80" y="3758"/>
                  </a:cubicBezTo>
                  <a:cubicBezTo>
                    <a:pt x="80" y="3758"/>
                    <a:pt x="80" y="3758"/>
                    <a:pt x="80" y="3758"/>
                  </a:cubicBezTo>
                  <a:cubicBezTo>
                    <a:pt x="72" y="3757"/>
                    <a:pt x="66" y="3687"/>
                    <a:pt x="23" y="3747"/>
                  </a:cubicBezTo>
                  <a:cubicBezTo>
                    <a:pt x="0" y="3779"/>
                    <a:pt x="20" y="3742"/>
                    <a:pt x="28" y="3768"/>
                  </a:cubicBezTo>
                  <a:cubicBezTo>
                    <a:pt x="8" y="3780"/>
                    <a:pt x="8" y="3780"/>
                    <a:pt x="8" y="3780"/>
                  </a:cubicBezTo>
                  <a:cubicBezTo>
                    <a:pt x="8" y="3780"/>
                    <a:pt x="29" y="3795"/>
                    <a:pt x="29" y="3796"/>
                  </a:cubicBezTo>
                  <a:cubicBezTo>
                    <a:pt x="38" y="3827"/>
                    <a:pt x="12" y="3858"/>
                    <a:pt x="16" y="3876"/>
                  </a:cubicBezTo>
                  <a:cubicBezTo>
                    <a:pt x="20" y="3894"/>
                    <a:pt x="34" y="3918"/>
                    <a:pt x="32" y="3938"/>
                  </a:cubicBezTo>
                  <a:cubicBezTo>
                    <a:pt x="29" y="3964"/>
                    <a:pt x="5" y="3993"/>
                    <a:pt x="6" y="4017"/>
                  </a:cubicBezTo>
                  <a:cubicBezTo>
                    <a:pt x="6" y="4022"/>
                    <a:pt x="2" y="4030"/>
                    <a:pt x="6" y="4031"/>
                  </a:cubicBezTo>
                  <a:cubicBezTo>
                    <a:pt x="22" y="4033"/>
                    <a:pt x="35" y="4007"/>
                    <a:pt x="50" y="4006"/>
                  </a:cubicBezTo>
                  <a:cubicBezTo>
                    <a:pt x="59" y="4006"/>
                    <a:pt x="64" y="4022"/>
                    <a:pt x="60" y="4030"/>
                  </a:cubicBezTo>
                  <a:cubicBezTo>
                    <a:pt x="58" y="4035"/>
                    <a:pt x="47" y="4030"/>
                    <a:pt x="44" y="4035"/>
                  </a:cubicBezTo>
                  <a:cubicBezTo>
                    <a:pt x="41" y="4039"/>
                    <a:pt x="45" y="4062"/>
                    <a:pt x="45" y="4062"/>
                  </a:cubicBezTo>
                  <a:cubicBezTo>
                    <a:pt x="60" y="4068"/>
                    <a:pt x="73" y="4049"/>
                    <a:pt x="78" y="4039"/>
                  </a:cubicBezTo>
                  <a:cubicBezTo>
                    <a:pt x="86" y="4021"/>
                    <a:pt x="82" y="4000"/>
                    <a:pt x="88" y="3985"/>
                  </a:cubicBezTo>
                  <a:cubicBezTo>
                    <a:pt x="91" y="3976"/>
                    <a:pt x="87" y="4009"/>
                    <a:pt x="96" y="4013"/>
                  </a:cubicBezTo>
                  <a:cubicBezTo>
                    <a:pt x="101" y="4015"/>
                    <a:pt x="106" y="4008"/>
                    <a:pt x="112" y="4008"/>
                  </a:cubicBezTo>
                  <a:cubicBezTo>
                    <a:pt x="118" y="4009"/>
                    <a:pt x="102" y="4015"/>
                    <a:pt x="99" y="4020"/>
                  </a:cubicBezTo>
                  <a:cubicBezTo>
                    <a:pt x="90" y="4035"/>
                    <a:pt x="60" y="4057"/>
                    <a:pt x="66" y="4078"/>
                  </a:cubicBezTo>
                  <a:cubicBezTo>
                    <a:pt x="68" y="4085"/>
                    <a:pt x="80" y="4076"/>
                    <a:pt x="86" y="4073"/>
                  </a:cubicBezTo>
                  <a:cubicBezTo>
                    <a:pt x="123" y="4059"/>
                    <a:pt x="111" y="4042"/>
                    <a:pt x="157" y="4047"/>
                  </a:cubicBezTo>
                  <a:cubicBezTo>
                    <a:pt x="161" y="4047"/>
                    <a:pt x="151" y="4051"/>
                    <a:pt x="147" y="4053"/>
                  </a:cubicBezTo>
                  <a:cubicBezTo>
                    <a:pt x="144" y="4055"/>
                    <a:pt x="144" y="4114"/>
                    <a:pt x="137" y="4133"/>
                  </a:cubicBezTo>
                  <a:cubicBezTo>
                    <a:pt x="131" y="4151"/>
                    <a:pt x="87" y="4242"/>
                    <a:pt x="87" y="4244"/>
                  </a:cubicBezTo>
                  <a:cubicBezTo>
                    <a:pt x="88" y="4254"/>
                    <a:pt x="118" y="4265"/>
                    <a:pt x="120" y="4268"/>
                  </a:cubicBezTo>
                  <a:cubicBezTo>
                    <a:pt x="121" y="4270"/>
                    <a:pt x="84" y="4286"/>
                    <a:pt x="89" y="4299"/>
                  </a:cubicBezTo>
                  <a:cubicBezTo>
                    <a:pt x="91" y="4303"/>
                    <a:pt x="97" y="4293"/>
                    <a:pt x="102" y="4293"/>
                  </a:cubicBezTo>
                  <a:cubicBezTo>
                    <a:pt x="143" y="4297"/>
                    <a:pt x="106" y="4330"/>
                    <a:pt x="124" y="4343"/>
                  </a:cubicBezTo>
                  <a:cubicBezTo>
                    <a:pt x="127" y="4346"/>
                    <a:pt x="134" y="4334"/>
                    <a:pt x="136" y="4338"/>
                  </a:cubicBezTo>
                  <a:cubicBezTo>
                    <a:pt x="146" y="4355"/>
                    <a:pt x="121" y="4430"/>
                    <a:pt x="129" y="4446"/>
                  </a:cubicBezTo>
                  <a:cubicBezTo>
                    <a:pt x="138" y="4467"/>
                    <a:pt x="160" y="4377"/>
                    <a:pt x="171" y="4416"/>
                  </a:cubicBezTo>
                  <a:cubicBezTo>
                    <a:pt x="174" y="4430"/>
                    <a:pt x="146" y="4444"/>
                    <a:pt x="155" y="4456"/>
                  </a:cubicBezTo>
                  <a:cubicBezTo>
                    <a:pt x="166" y="4469"/>
                    <a:pt x="172" y="4445"/>
                    <a:pt x="178" y="4465"/>
                  </a:cubicBezTo>
                  <a:cubicBezTo>
                    <a:pt x="182" y="4479"/>
                    <a:pt x="171" y="4485"/>
                    <a:pt x="163" y="4497"/>
                  </a:cubicBezTo>
                  <a:cubicBezTo>
                    <a:pt x="162" y="4498"/>
                    <a:pt x="179" y="4512"/>
                    <a:pt x="184" y="4520"/>
                  </a:cubicBezTo>
                  <a:cubicBezTo>
                    <a:pt x="184" y="4521"/>
                    <a:pt x="208" y="4630"/>
                    <a:pt x="208" y="4632"/>
                  </a:cubicBezTo>
                  <a:cubicBezTo>
                    <a:pt x="238" y="4648"/>
                    <a:pt x="238" y="4648"/>
                    <a:pt x="238" y="4648"/>
                  </a:cubicBezTo>
                  <a:cubicBezTo>
                    <a:pt x="262" y="4670"/>
                    <a:pt x="266" y="4707"/>
                    <a:pt x="274" y="4734"/>
                  </a:cubicBezTo>
                  <a:cubicBezTo>
                    <a:pt x="284" y="4769"/>
                    <a:pt x="336" y="4740"/>
                    <a:pt x="331" y="4801"/>
                  </a:cubicBezTo>
                  <a:cubicBezTo>
                    <a:pt x="324" y="4878"/>
                    <a:pt x="272" y="4791"/>
                    <a:pt x="252" y="4842"/>
                  </a:cubicBezTo>
                  <a:cubicBezTo>
                    <a:pt x="250" y="4846"/>
                    <a:pt x="303" y="4894"/>
                    <a:pt x="292" y="4921"/>
                  </a:cubicBezTo>
                  <a:cubicBezTo>
                    <a:pt x="282" y="4947"/>
                    <a:pt x="213" y="4873"/>
                    <a:pt x="217" y="4900"/>
                  </a:cubicBezTo>
                  <a:cubicBezTo>
                    <a:pt x="221" y="4931"/>
                    <a:pt x="261" y="5049"/>
                    <a:pt x="279" y="5071"/>
                  </a:cubicBezTo>
                  <a:cubicBezTo>
                    <a:pt x="295" y="5090"/>
                    <a:pt x="296" y="5066"/>
                    <a:pt x="305" y="5094"/>
                  </a:cubicBezTo>
                  <a:cubicBezTo>
                    <a:pt x="307" y="5098"/>
                    <a:pt x="305" y="5103"/>
                    <a:pt x="304" y="5108"/>
                  </a:cubicBezTo>
                  <a:cubicBezTo>
                    <a:pt x="303" y="5112"/>
                    <a:pt x="297" y="5116"/>
                    <a:pt x="299" y="5121"/>
                  </a:cubicBezTo>
                  <a:cubicBezTo>
                    <a:pt x="303" y="5136"/>
                    <a:pt x="323" y="5139"/>
                    <a:pt x="332" y="5158"/>
                  </a:cubicBezTo>
                  <a:cubicBezTo>
                    <a:pt x="341" y="5178"/>
                    <a:pt x="292" y="5184"/>
                    <a:pt x="292" y="5196"/>
                  </a:cubicBezTo>
                  <a:cubicBezTo>
                    <a:pt x="292" y="5211"/>
                    <a:pt x="308" y="5239"/>
                    <a:pt x="303" y="5252"/>
                  </a:cubicBezTo>
                  <a:cubicBezTo>
                    <a:pt x="303" y="5252"/>
                    <a:pt x="245" y="5255"/>
                    <a:pt x="265" y="5269"/>
                  </a:cubicBezTo>
                  <a:cubicBezTo>
                    <a:pt x="276" y="5277"/>
                    <a:pt x="290" y="5265"/>
                    <a:pt x="294" y="5265"/>
                  </a:cubicBezTo>
                  <a:cubicBezTo>
                    <a:pt x="320" y="5267"/>
                    <a:pt x="354" y="5310"/>
                    <a:pt x="397" y="5301"/>
                  </a:cubicBezTo>
                  <a:cubicBezTo>
                    <a:pt x="427" y="5295"/>
                    <a:pt x="441" y="5280"/>
                    <a:pt x="464" y="5272"/>
                  </a:cubicBezTo>
                  <a:cubicBezTo>
                    <a:pt x="480" y="5267"/>
                    <a:pt x="504" y="5274"/>
                    <a:pt x="521" y="5270"/>
                  </a:cubicBezTo>
                  <a:cubicBezTo>
                    <a:pt x="546" y="5263"/>
                    <a:pt x="565" y="5311"/>
                    <a:pt x="596" y="5296"/>
                  </a:cubicBezTo>
                  <a:cubicBezTo>
                    <a:pt x="668" y="5261"/>
                    <a:pt x="614" y="5206"/>
                    <a:pt x="606" y="5159"/>
                  </a:cubicBezTo>
                  <a:cubicBezTo>
                    <a:pt x="597" y="5111"/>
                    <a:pt x="651" y="5061"/>
                    <a:pt x="683" y="5034"/>
                  </a:cubicBezTo>
                  <a:cubicBezTo>
                    <a:pt x="705" y="5016"/>
                    <a:pt x="720" y="5060"/>
                    <a:pt x="742" y="5052"/>
                  </a:cubicBezTo>
                  <a:cubicBezTo>
                    <a:pt x="773" y="5041"/>
                    <a:pt x="715" y="5004"/>
                    <a:pt x="736" y="4991"/>
                  </a:cubicBezTo>
                  <a:cubicBezTo>
                    <a:pt x="766" y="4972"/>
                    <a:pt x="752" y="4998"/>
                    <a:pt x="769" y="4999"/>
                  </a:cubicBezTo>
                  <a:cubicBezTo>
                    <a:pt x="774" y="4999"/>
                    <a:pt x="770" y="4987"/>
                    <a:pt x="774" y="4985"/>
                  </a:cubicBezTo>
                  <a:cubicBezTo>
                    <a:pt x="785" y="4980"/>
                    <a:pt x="810" y="5001"/>
                    <a:pt x="821" y="4995"/>
                  </a:cubicBezTo>
                  <a:cubicBezTo>
                    <a:pt x="826" y="4993"/>
                    <a:pt x="821" y="4982"/>
                    <a:pt x="826" y="4982"/>
                  </a:cubicBezTo>
                  <a:cubicBezTo>
                    <a:pt x="835" y="4982"/>
                    <a:pt x="849" y="5000"/>
                    <a:pt x="865" y="4998"/>
                  </a:cubicBezTo>
                  <a:cubicBezTo>
                    <a:pt x="872" y="4997"/>
                    <a:pt x="875" y="4985"/>
                    <a:pt x="882" y="4985"/>
                  </a:cubicBezTo>
                  <a:cubicBezTo>
                    <a:pt x="888" y="4986"/>
                    <a:pt x="876" y="5000"/>
                    <a:pt x="880" y="5006"/>
                  </a:cubicBezTo>
                  <a:cubicBezTo>
                    <a:pt x="885" y="5012"/>
                    <a:pt x="946" y="4975"/>
                    <a:pt x="954" y="4982"/>
                  </a:cubicBezTo>
                  <a:cubicBezTo>
                    <a:pt x="957" y="4986"/>
                    <a:pt x="945" y="4993"/>
                    <a:pt x="949" y="4996"/>
                  </a:cubicBezTo>
                  <a:cubicBezTo>
                    <a:pt x="954" y="4999"/>
                    <a:pt x="992" y="4998"/>
                    <a:pt x="1004" y="5006"/>
                  </a:cubicBezTo>
                  <a:cubicBezTo>
                    <a:pt x="1017" y="5014"/>
                    <a:pt x="978" y="5017"/>
                    <a:pt x="1011" y="5033"/>
                  </a:cubicBezTo>
                  <a:cubicBezTo>
                    <a:pt x="1011" y="5033"/>
                    <a:pt x="1024" y="5010"/>
                    <a:pt x="1025" y="5007"/>
                  </a:cubicBezTo>
                  <a:cubicBezTo>
                    <a:pt x="1035" y="4990"/>
                    <a:pt x="1054" y="4987"/>
                    <a:pt x="1062" y="4967"/>
                  </a:cubicBezTo>
                  <a:cubicBezTo>
                    <a:pt x="1078" y="4925"/>
                    <a:pt x="1086" y="4886"/>
                    <a:pt x="1107" y="4853"/>
                  </a:cubicBezTo>
                  <a:cubicBezTo>
                    <a:pt x="1115" y="4840"/>
                    <a:pt x="1102" y="4818"/>
                    <a:pt x="1121" y="4806"/>
                  </a:cubicBezTo>
                  <a:cubicBezTo>
                    <a:pt x="1184" y="4766"/>
                    <a:pt x="1121" y="4805"/>
                    <a:pt x="1143" y="4766"/>
                  </a:cubicBezTo>
                  <a:cubicBezTo>
                    <a:pt x="1148" y="4757"/>
                    <a:pt x="1171" y="4771"/>
                    <a:pt x="1174" y="4761"/>
                  </a:cubicBezTo>
                  <a:cubicBezTo>
                    <a:pt x="1184" y="4731"/>
                    <a:pt x="1164" y="4753"/>
                    <a:pt x="1163" y="4753"/>
                  </a:cubicBezTo>
                  <a:cubicBezTo>
                    <a:pt x="1144" y="4752"/>
                    <a:pt x="1168" y="4725"/>
                    <a:pt x="1168" y="4719"/>
                  </a:cubicBezTo>
                  <a:cubicBezTo>
                    <a:pt x="1170" y="4698"/>
                    <a:pt x="1162" y="4654"/>
                    <a:pt x="1171" y="4645"/>
                  </a:cubicBezTo>
                  <a:cubicBezTo>
                    <a:pt x="1181" y="4634"/>
                    <a:pt x="1200" y="4651"/>
                    <a:pt x="1203" y="4646"/>
                  </a:cubicBezTo>
                  <a:cubicBezTo>
                    <a:pt x="1210" y="4635"/>
                    <a:pt x="1180" y="4611"/>
                    <a:pt x="1177" y="4597"/>
                  </a:cubicBezTo>
                  <a:cubicBezTo>
                    <a:pt x="1171" y="4564"/>
                    <a:pt x="1222" y="4483"/>
                    <a:pt x="1237" y="4477"/>
                  </a:cubicBezTo>
                  <a:cubicBezTo>
                    <a:pt x="1284" y="4459"/>
                    <a:pt x="1160" y="4434"/>
                    <a:pt x="1197" y="4414"/>
                  </a:cubicBezTo>
                  <a:cubicBezTo>
                    <a:pt x="1202" y="4411"/>
                    <a:pt x="1202" y="4427"/>
                    <a:pt x="1208" y="4428"/>
                  </a:cubicBezTo>
                  <a:cubicBezTo>
                    <a:pt x="1234" y="4434"/>
                    <a:pt x="1209" y="4382"/>
                    <a:pt x="1210" y="4381"/>
                  </a:cubicBezTo>
                  <a:cubicBezTo>
                    <a:pt x="1219" y="4373"/>
                    <a:pt x="1244" y="4394"/>
                    <a:pt x="1245" y="4382"/>
                  </a:cubicBezTo>
                  <a:cubicBezTo>
                    <a:pt x="1246" y="4363"/>
                    <a:pt x="1191" y="4333"/>
                    <a:pt x="1183" y="4308"/>
                  </a:cubicBezTo>
                  <a:cubicBezTo>
                    <a:pt x="1181" y="4305"/>
                    <a:pt x="1176" y="4296"/>
                    <a:pt x="1179" y="4298"/>
                  </a:cubicBezTo>
                  <a:cubicBezTo>
                    <a:pt x="1179" y="4298"/>
                    <a:pt x="1180" y="4291"/>
                    <a:pt x="1195" y="4292"/>
                  </a:cubicBezTo>
                  <a:cubicBezTo>
                    <a:pt x="1204" y="4292"/>
                    <a:pt x="1204" y="4306"/>
                    <a:pt x="1213" y="4306"/>
                  </a:cubicBezTo>
                  <a:cubicBezTo>
                    <a:pt x="1216" y="4306"/>
                    <a:pt x="1221" y="4290"/>
                    <a:pt x="1218" y="4286"/>
                  </a:cubicBezTo>
                  <a:cubicBezTo>
                    <a:pt x="1205" y="4268"/>
                    <a:pt x="1199" y="4291"/>
                    <a:pt x="1200" y="4265"/>
                  </a:cubicBezTo>
                  <a:cubicBezTo>
                    <a:pt x="1200" y="4256"/>
                    <a:pt x="1217" y="4272"/>
                    <a:pt x="1222" y="4279"/>
                  </a:cubicBezTo>
                  <a:cubicBezTo>
                    <a:pt x="1234" y="4294"/>
                    <a:pt x="1258" y="4311"/>
                    <a:pt x="1259" y="4308"/>
                  </a:cubicBezTo>
                  <a:cubicBezTo>
                    <a:pt x="1274" y="4284"/>
                    <a:pt x="1237" y="4270"/>
                    <a:pt x="1238" y="4266"/>
                  </a:cubicBezTo>
                  <a:cubicBezTo>
                    <a:pt x="1240" y="4262"/>
                    <a:pt x="1231" y="4258"/>
                    <a:pt x="1231" y="4253"/>
                  </a:cubicBezTo>
                  <a:cubicBezTo>
                    <a:pt x="1230" y="4248"/>
                    <a:pt x="1231" y="4241"/>
                    <a:pt x="1235" y="4239"/>
                  </a:cubicBezTo>
                  <a:cubicBezTo>
                    <a:pt x="1242" y="4237"/>
                    <a:pt x="1243" y="4246"/>
                    <a:pt x="1243" y="4240"/>
                  </a:cubicBezTo>
                  <a:cubicBezTo>
                    <a:pt x="1243" y="4233"/>
                    <a:pt x="1257" y="4233"/>
                    <a:pt x="1259" y="4227"/>
                  </a:cubicBezTo>
                  <a:cubicBezTo>
                    <a:pt x="1259" y="4226"/>
                    <a:pt x="1233" y="4186"/>
                    <a:pt x="1230" y="4178"/>
                  </a:cubicBezTo>
                  <a:cubicBezTo>
                    <a:pt x="1225" y="4162"/>
                    <a:pt x="1267" y="4223"/>
                    <a:pt x="1271" y="4207"/>
                  </a:cubicBezTo>
                  <a:cubicBezTo>
                    <a:pt x="1274" y="4193"/>
                    <a:pt x="1284" y="4178"/>
                    <a:pt x="1273" y="4159"/>
                  </a:cubicBezTo>
                  <a:cubicBezTo>
                    <a:pt x="1250" y="4152"/>
                    <a:pt x="1250" y="4152"/>
                    <a:pt x="1250" y="4152"/>
                  </a:cubicBezTo>
                  <a:cubicBezTo>
                    <a:pt x="1251" y="4141"/>
                    <a:pt x="1255" y="4135"/>
                    <a:pt x="1258" y="4132"/>
                  </a:cubicBezTo>
                  <a:cubicBezTo>
                    <a:pt x="1252" y="4137"/>
                    <a:pt x="1246" y="4146"/>
                    <a:pt x="1237" y="4117"/>
                  </a:cubicBezTo>
                  <a:cubicBezTo>
                    <a:pt x="1234" y="4110"/>
                    <a:pt x="1281" y="4140"/>
                    <a:pt x="1256" y="4098"/>
                  </a:cubicBezTo>
                  <a:cubicBezTo>
                    <a:pt x="1256" y="4098"/>
                    <a:pt x="1223" y="4083"/>
                    <a:pt x="1223" y="4083"/>
                  </a:cubicBezTo>
                  <a:cubicBezTo>
                    <a:pt x="1220" y="4069"/>
                    <a:pt x="1250" y="4091"/>
                    <a:pt x="1264" y="4091"/>
                  </a:cubicBezTo>
                  <a:cubicBezTo>
                    <a:pt x="1288" y="4092"/>
                    <a:pt x="1279" y="4065"/>
                    <a:pt x="1307" y="4066"/>
                  </a:cubicBezTo>
                  <a:cubicBezTo>
                    <a:pt x="1311" y="4066"/>
                    <a:pt x="1299" y="4062"/>
                    <a:pt x="1296" y="4059"/>
                  </a:cubicBezTo>
                  <a:cubicBezTo>
                    <a:pt x="1286" y="4048"/>
                    <a:pt x="1283" y="4023"/>
                    <a:pt x="1275" y="4017"/>
                  </a:cubicBezTo>
                  <a:cubicBezTo>
                    <a:pt x="1267" y="4013"/>
                    <a:pt x="1213" y="3999"/>
                    <a:pt x="1196" y="4001"/>
                  </a:cubicBezTo>
                  <a:cubicBezTo>
                    <a:pt x="1188" y="4021"/>
                    <a:pt x="1188" y="4021"/>
                    <a:pt x="1188" y="4021"/>
                  </a:cubicBezTo>
                  <a:cubicBezTo>
                    <a:pt x="1188" y="4021"/>
                    <a:pt x="1174" y="4000"/>
                    <a:pt x="1174" y="4000"/>
                  </a:cubicBezTo>
                  <a:cubicBezTo>
                    <a:pt x="1163" y="3997"/>
                    <a:pt x="1129" y="4002"/>
                    <a:pt x="1140" y="3998"/>
                  </a:cubicBezTo>
                  <a:cubicBezTo>
                    <a:pt x="1170" y="3986"/>
                    <a:pt x="1317" y="4019"/>
                    <a:pt x="1332" y="4006"/>
                  </a:cubicBezTo>
                  <a:cubicBezTo>
                    <a:pt x="1338" y="4001"/>
                    <a:pt x="1334" y="4004"/>
                    <a:pt x="1344" y="4000"/>
                  </a:cubicBezTo>
                  <a:cubicBezTo>
                    <a:pt x="1351" y="3997"/>
                    <a:pt x="1366" y="3985"/>
                    <a:pt x="1359" y="3980"/>
                  </a:cubicBezTo>
                  <a:cubicBezTo>
                    <a:pt x="1350" y="3974"/>
                    <a:pt x="1333" y="3975"/>
                    <a:pt x="1334" y="3959"/>
                  </a:cubicBezTo>
                  <a:cubicBezTo>
                    <a:pt x="1334" y="3942"/>
                    <a:pt x="1374" y="3977"/>
                    <a:pt x="1382" y="3974"/>
                  </a:cubicBezTo>
                  <a:cubicBezTo>
                    <a:pt x="1387" y="3972"/>
                    <a:pt x="1389" y="3964"/>
                    <a:pt x="1394" y="3961"/>
                  </a:cubicBezTo>
                  <a:cubicBezTo>
                    <a:pt x="1398" y="3959"/>
                    <a:pt x="1405" y="3964"/>
                    <a:pt x="1409" y="3962"/>
                  </a:cubicBezTo>
                  <a:cubicBezTo>
                    <a:pt x="1413" y="3959"/>
                    <a:pt x="1414" y="3953"/>
                    <a:pt x="1413" y="3948"/>
                  </a:cubicBezTo>
                  <a:cubicBezTo>
                    <a:pt x="1412" y="3944"/>
                    <a:pt x="1399" y="3944"/>
                    <a:pt x="1402" y="3941"/>
                  </a:cubicBezTo>
                  <a:cubicBezTo>
                    <a:pt x="1406" y="3937"/>
                    <a:pt x="1413" y="3941"/>
                    <a:pt x="1419" y="3942"/>
                  </a:cubicBezTo>
                  <a:cubicBezTo>
                    <a:pt x="1424" y="3942"/>
                    <a:pt x="1431" y="3945"/>
                    <a:pt x="1436" y="3942"/>
                  </a:cubicBezTo>
                  <a:cubicBezTo>
                    <a:pt x="1447" y="3935"/>
                    <a:pt x="1416" y="3905"/>
                    <a:pt x="1430" y="3902"/>
                  </a:cubicBezTo>
                  <a:cubicBezTo>
                    <a:pt x="1468" y="3891"/>
                    <a:pt x="1456" y="3902"/>
                    <a:pt x="1460" y="3902"/>
                  </a:cubicBezTo>
                  <a:cubicBezTo>
                    <a:pt x="1463" y="3903"/>
                    <a:pt x="1467" y="3905"/>
                    <a:pt x="1471" y="3903"/>
                  </a:cubicBezTo>
                  <a:cubicBezTo>
                    <a:pt x="1479" y="3898"/>
                    <a:pt x="1465" y="3884"/>
                    <a:pt x="1468" y="3876"/>
                  </a:cubicBezTo>
                  <a:cubicBezTo>
                    <a:pt x="1472" y="3865"/>
                    <a:pt x="1473" y="3795"/>
                    <a:pt x="1481" y="3795"/>
                  </a:cubicBezTo>
                  <a:cubicBezTo>
                    <a:pt x="1482" y="3795"/>
                    <a:pt x="1493" y="3809"/>
                    <a:pt x="1503" y="3809"/>
                  </a:cubicBezTo>
                  <a:cubicBezTo>
                    <a:pt x="1508" y="3810"/>
                    <a:pt x="1488" y="3900"/>
                    <a:pt x="1504" y="3910"/>
                  </a:cubicBezTo>
                  <a:cubicBezTo>
                    <a:pt x="1514" y="3917"/>
                    <a:pt x="1524" y="3933"/>
                    <a:pt x="1530" y="3918"/>
                  </a:cubicBezTo>
                  <a:cubicBezTo>
                    <a:pt x="1537" y="3902"/>
                    <a:pt x="1569" y="3818"/>
                    <a:pt x="1604" y="3819"/>
                  </a:cubicBezTo>
                  <a:cubicBezTo>
                    <a:pt x="1611" y="3819"/>
                    <a:pt x="1598" y="3832"/>
                    <a:pt x="1600" y="3839"/>
                  </a:cubicBezTo>
                  <a:cubicBezTo>
                    <a:pt x="1601" y="3843"/>
                    <a:pt x="1653" y="3800"/>
                    <a:pt x="1653" y="3799"/>
                  </a:cubicBezTo>
                  <a:cubicBezTo>
                    <a:pt x="1637" y="3770"/>
                    <a:pt x="1619" y="3789"/>
                    <a:pt x="1620" y="3738"/>
                  </a:cubicBezTo>
                  <a:cubicBezTo>
                    <a:pt x="1621" y="3735"/>
                    <a:pt x="1688" y="3761"/>
                    <a:pt x="1702" y="3740"/>
                  </a:cubicBezTo>
                  <a:cubicBezTo>
                    <a:pt x="1704" y="3736"/>
                    <a:pt x="1699" y="3723"/>
                    <a:pt x="1680" y="3706"/>
                  </a:cubicBezTo>
                  <a:cubicBezTo>
                    <a:pt x="1673" y="3699"/>
                    <a:pt x="1652" y="3682"/>
                    <a:pt x="1655" y="3692"/>
                  </a:cubicBezTo>
                  <a:cubicBezTo>
                    <a:pt x="1658" y="3705"/>
                    <a:pt x="1672" y="3709"/>
                    <a:pt x="1661" y="3732"/>
                  </a:cubicBezTo>
                  <a:cubicBezTo>
                    <a:pt x="1661" y="3733"/>
                    <a:pt x="1627" y="3731"/>
                    <a:pt x="1606" y="3738"/>
                  </a:cubicBezTo>
                  <a:cubicBezTo>
                    <a:pt x="1600" y="3740"/>
                    <a:pt x="1564" y="3727"/>
                    <a:pt x="1550" y="3730"/>
                  </a:cubicBezTo>
                  <a:cubicBezTo>
                    <a:pt x="1527" y="3735"/>
                    <a:pt x="1527" y="3779"/>
                    <a:pt x="1527" y="3776"/>
                  </a:cubicBezTo>
                  <a:cubicBezTo>
                    <a:pt x="1520" y="3752"/>
                    <a:pt x="1513" y="3770"/>
                    <a:pt x="1490" y="3755"/>
                  </a:cubicBezTo>
                  <a:cubicBezTo>
                    <a:pt x="1482" y="3750"/>
                    <a:pt x="1469" y="3740"/>
                    <a:pt x="1464" y="3748"/>
                  </a:cubicBezTo>
                  <a:cubicBezTo>
                    <a:pt x="1459" y="3755"/>
                    <a:pt x="1474" y="3769"/>
                    <a:pt x="1467" y="3775"/>
                  </a:cubicBezTo>
                  <a:cubicBezTo>
                    <a:pt x="1467" y="3775"/>
                    <a:pt x="1451" y="3741"/>
                    <a:pt x="1430" y="3740"/>
                  </a:cubicBezTo>
                  <a:cubicBezTo>
                    <a:pt x="1425" y="3740"/>
                    <a:pt x="1403" y="3786"/>
                    <a:pt x="1382" y="3758"/>
                  </a:cubicBezTo>
                  <a:cubicBezTo>
                    <a:pt x="1379" y="3754"/>
                    <a:pt x="1394" y="3757"/>
                    <a:pt x="1397" y="3752"/>
                  </a:cubicBezTo>
                  <a:cubicBezTo>
                    <a:pt x="1397" y="3752"/>
                    <a:pt x="1390" y="3732"/>
                    <a:pt x="1390" y="3732"/>
                  </a:cubicBezTo>
                  <a:cubicBezTo>
                    <a:pt x="1391" y="3731"/>
                    <a:pt x="1419" y="3738"/>
                    <a:pt x="1406" y="3719"/>
                  </a:cubicBezTo>
                  <a:cubicBezTo>
                    <a:pt x="1395" y="3704"/>
                    <a:pt x="1356" y="3717"/>
                    <a:pt x="1343" y="3710"/>
                  </a:cubicBezTo>
                  <a:cubicBezTo>
                    <a:pt x="1328" y="3702"/>
                    <a:pt x="1321" y="3662"/>
                    <a:pt x="1300" y="3661"/>
                  </a:cubicBezTo>
                  <a:cubicBezTo>
                    <a:pt x="1290" y="3661"/>
                    <a:pt x="1270" y="3657"/>
                    <a:pt x="1270" y="3667"/>
                  </a:cubicBezTo>
                  <a:cubicBezTo>
                    <a:pt x="1270" y="3667"/>
                    <a:pt x="1297" y="3685"/>
                    <a:pt x="1297" y="3686"/>
                  </a:cubicBezTo>
                  <a:cubicBezTo>
                    <a:pt x="1297" y="3699"/>
                    <a:pt x="1276" y="3669"/>
                    <a:pt x="1263" y="3667"/>
                  </a:cubicBezTo>
                  <a:cubicBezTo>
                    <a:pt x="1231" y="3659"/>
                    <a:pt x="1190" y="3676"/>
                    <a:pt x="1155" y="3675"/>
                  </a:cubicBezTo>
                  <a:cubicBezTo>
                    <a:pt x="1143" y="3675"/>
                    <a:pt x="1112" y="3655"/>
                    <a:pt x="1125" y="3654"/>
                  </a:cubicBezTo>
                  <a:cubicBezTo>
                    <a:pt x="1131" y="3654"/>
                    <a:pt x="1136" y="3655"/>
                    <a:pt x="1142" y="3656"/>
                  </a:cubicBezTo>
                  <a:cubicBezTo>
                    <a:pt x="1147" y="3657"/>
                    <a:pt x="1151" y="3662"/>
                    <a:pt x="1156" y="3662"/>
                  </a:cubicBezTo>
                  <a:cubicBezTo>
                    <a:pt x="1161" y="3662"/>
                    <a:pt x="1171" y="3644"/>
                    <a:pt x="1175" y="3649"/>
                  </a:cubicBezTo>
                  <a:cubicBezTo>
                    <a:pt x="1180" y="3655"/>
                    <a:pt x="1189" y="3649"/>
                    <a:pt x="1201" y="3644"/>
                  </a:cubicBezTo>
                  <a:cubicBezTo>
                    <a:pt x="1204" y="3642"/>
                    <a:pt x="1205" y="3650"/>
                    <a:pt x="1208" y="3651"/>
                  </a:cubicBezTo>
                  <a:cubicBezTo>
                    <a:pt x="1213" y="3652"/>
                    <a:pt x="1219" y="3655"/>
                    <a:pt x="1223" y="3651"/>
                  </a:cubicBezTo>
                  <a:cubicBezTo>
                    <a:pt x="1252" y="3627"/>
                    <a:pt x="1214" y="3597"/>
                    <a:pt x="1240" y="3605"/>
                  </a:cubicBezTo>
                  <a:cubicBezTo>
                    <a:pt x="1250" y="3608"/>
                    <a:pt x="1267" y="3650"/>
                    <a:pt x="1279" y="3647"/>
                  </a:cubicBezTo>
                  <a:cubicBezTo>
                    <a:pt x="1279" y="3647"/>
                    <a:pt x="1298" y="3621"/>
                    <a:pt x="1298" y="3621"/>
                  </a:cubicBezTo>
                  <a:cubicBezTo>
                    <a:pt x="1316" y="3613"/>
                    <a:pt x="1339" y="3655"/>
                    <a:pt x="1353" y="3643"/>
                  </a:cubicBezTo>
                  <a:cubicBezTo>
                    <a:pt x="1355" y="3641"/>
                    <a:pt x="1327" y="3610"/>
                    <a:pt x="1354" y="3616"/>
                  </a:cubicBezTo>
                  <a:cubicBezTo>
                    <a:pt x="1361" y="3618"/>
                    <a:pt x="1386" y="3638"/>
                    <a:pt x="1386" y="3638"/>
                  </a:cubicBezTo>
                  <a:cubicBezTo>
                    <a:pt x="1403" y="3647"/>
                    <a:pt x="1409" y="3664"/>
                    <a:pt x="1426" y="3673"/>
                  </a:cubicBezTo>
                  <a:cubicBezTo>
                    <a:pt x="1428" y="3674"/>
                    <a:pt x="1409" y="3598"/>
                    <a:pt x="1424" y="3599"/>
                  </a:cubicBezTo>
                  <a:cubicBezTo>
                    <a:pt x="1432" y="3599"/>
                    <a:pt x="1423" y="3616"/>
                    <a:pt x="1427" y="3622"/>
                  </a:cubicBezTo>
                  <a:cubicBezTo>
                    <a:pt x="1432" y="3629"/>
                    <a:pt x="1441" y="3644"/>
                    <a:pt x="1449" y="3646"/>
                  </a:cubicBezTo>
                  <a:cubicBezTo>
                    <a:pt x="1453" y="3648"/>
                    <a:pt x="1458" y="3636"/>
                    <a:pt x="1460" y="3640"/>
                  </a:cubicBezTo>
                  <a:cubicBezTo>
                    <a:pt x="1462" y="3645"/>
                    <a:pt x="1452" y="3648"/>
                    <a:pt x="1452" y="3653"/>
                  </a:cubicBezTo>
                  <a:cubicBezTo>
                    <a:pt x="1452" y="3656"/>
                    <a:pt x="1491" y="3681"/>
                    <a:pt x="1496" y="3681"/>
                  </a:cubicBezTo>
                  <a:cubicBezTo>
                    <a:pt x="1507" y="3682"/>
                    <a:pt x="1508" y="3638"/>
                    <a:pt x="1508" y="3638"/>
                  </a:cubicBezTo>
                  <a:cubicBezTo>
                    <a:pt x="1506" y="3618"/>
                    <a:pt x="1482" y="3618"/>
                    <a:pt x="1474" y="3601"/>
                  </a:cubicBezTo>
                  <a:cubicBezTo>
                    <a:pt x="1473" y="3600"/>
                    <a:pt x="1472" y="3600"/>
                    <a:pt x="1472" y="3600"/>
                  </a:cubicBezTo>
                  <a:cubicBezTo>
                    <a:pt x="1472" y="3599"/>
                    <a:pt x="1472" y="3599"/>
                    <a:pt x="1472" y="3598"/>
                  </a:cubicBezTo>
                  <a:cubicBezTo>
                    <a:pt x="1472" y="3596"/>
                    <a:pt x="1471" y="3593"/>
                    <a:pt x="1471" y="3590"/>
                  </a:cubicBezTo>
                  <a:cubicBezTo>
                    <a:pt x="1471" y="3586"/>
                    <a:pt x="1476" y="3584"/>
                    <a:pt x="1477" y="3580"/>
                  </a:cubicBezTo>
                  <a:cubicBezTo>
                    <a:pt x="1478" y="3576"/>
                    <a:pt x="1480" y="3570"/>
                    <a:pt x="1477" y="3567"/>
                  </a:cubicBezTo>
                  <a:cubicBezTo>
                    <a:pt x="1460" y="3553"/>
                    <a:pt x="1451" y="3587"/>
                    <a:pt x="1450" y="3599"/>
                  </a:cubicBezTo>
                  <a:cubicBezTo>
                    <a:pt x="1450" y="3607"/>
                    <a:pt x="1456" y="3627"/>
                    <a:pt x="1454" y="3621"/>
                  </a:cubicBezTo>
                  <a:cubicBezTo>
                    <a:pt x="1452" y="3614"/>
                    <a:pt x="1440" y="3590"/>
                    <a:pt x="1440" y="3586"/>
                  </a:cubicBezTo>
                  <a:cubicBezTo>
                    <a:pt x="1451" y="3566"/>
                    <a:pt x="1451" y="3566"/>
                    <a:pt x="1451" y="3566"/>
                  </a:cubicBezTo>
                  <a:cubicBezTo>
                    <a:pt x="1446" y="3557"/>
                    <a:pt x="1414" y="3565"/>
                    <a:pt x="1422" y="3558"/>
                  </a:cubicBezTo>
                  <a:cubicBezTo>
                    <a:pt x="1427" y="3554"/>
                    <a:pt x="1434" y="3559"/>
                    <a:pt x="1440" y="3559"/>
                  </a:cubicBezTo>
                  <a:cubicBezTo>
                    <a:pt x="1447" y="3559"/>
                    <a:pt x="1453" y="3562"/>
                    <a:pt x="1459" y="3560"/>
                  </a:cubicBezTo>
                  <a:cubicBezTo>
                    <a:pt x="1465" y="3557"/>
                    <a:pt x="1474" y="3526"/>
                    <a:pt x="1481" y="3547"/>
                  </a:cubicBezTo>
                  <a:cubicBezTo>
                    <a:pt x="1490" y="3574"/>
                    <a:pt x="1473" y="3586"/>
                    <a:pt x="1472" y="3598"/>
                  </a:cubicBezTo>
                  <a:cubicBezTo>
                    <a:pt x="1473" y="3599"/>
                    <a:pt x="1473" y="3600"/>
                    <a:pt x="1474" y="3601"/>
                  </a:cubicBezTo>
                  <a:cubicBezTo>
                    <a:pt x="1479" y="3604"/>
                    <a:pt x="1498" y="3614"/>
                    <a:pt x="1498" y="3614"/>
                  </a:cubicBezTo>
                  <a:cubicBezTo>
                    <a:pt x="1502" y="3612"/>
                    <a:pt x="1498" y="3605"/>
                    <a:pt x="1498" y="3601"/>
                  </a:cubicBezTo>
                  <a:cubicBezTo>
                    <a:pt x="1498" y="3594"/>
                    <a:pt x="1496" y="3587"/>
                    <a:pt x="1499" y="3581"/>
                  </a:cubicBezTo>
                  <a:cubicBezTo>
                    <a:pt x="1503" y="3570"/>
                    <a:pt x="1500" y="3604"/>
                    <a:pt x="1505" y="3615"/>
                  </a:cubicBezTo>
                  <a:cubicBezTo>
                    <a:pt x="1537" y="3676"/>
                    <a:pt x="1497" y="3640"/>
                    <a:pt x="1503" y="3695"/>
                  </a:cubicBezTo>
                  <a:cubicBezTo>
                    <a:pt x="1506" y="3726"/>
                    <a:pt x="1558" y="3715"/>
                    <a:pt x="1562" y="3703"/>
                  </a:cubicBezTo>
                  <a:cubicBezTo>
                    <a:pt x="1564" y="3697"/>
                    <a:pt x="1576" y="3708"/>
                    <a:pt x="1580" y="3704"/>
                  </a:cubicBezTo>
                  <a:cubicBezTo>
                    <a:pt x="1586" y="3699"/>
                    <a:pt x="1580" y="3689"/>
                    <a:pt x="1585" y="3684"/>
                  </a:cubicBezTo>
                  <a:cubicBezTo>
                    <a:pt x="1611" y="3657"/>
                    <a:pt x="1583" y="3718"/>
                    <a:pt x="1629" y="3712"/>
                  </a:cubicBezTo>
                  <a:cubicBezTo>
                    <a:pt x="1640" y="3710"/>
                    <a:pt x="1609" y="3685"/>
                    <a:pt x="1618" y="3678"/>
                  </a:cubicBezTo>
                  <a:cubicBezTo>
                    <a:pt x="1622" y="3674"/>
                    <a:pt x="1628" y="3678"/>
                    <a:pt x="1633" y="3678"/>
                  </a:cubicBezTo>
                  <a:cubicBezTo>
                    <a:pt x="1638" y="3678"/>
                    <a:pt x="1643" y="3678"/>
                    <a:pt x="1648" y="3678"/>
                  </a:cubicBezTo>
                  <a:cubicBezTo>
                    <a:pt x="1663" y="3652"/>
                    <a:pt x="1663" y="3652"/>
                    <a:pt x="1663" y="3652"/>
                  </a:cubicBezTo>
                  <a:cubicBezTo>
                    <a:pt x="1671" y="3645"/>
                    <a:pt x="1704" y="3641"/>
                    <a:pt x="1708" y="3633"/>
                  </a:cubicBezTo>
                  <a:cubicBezTo>
                    <a:pt x="1710" y="3626"/>
                    <a:pt x="1700" y="3618"/>
                    <a:pt x="1704" y="3612"/>
                  </a:cubicBezTo>
                  <a:cubicBezTo>
                    <a:pt x="1708" y="3607"/>
                    <a:pt x="1717" y="3616"/>
                    <a:pt x="1723" y="3613"/>
                  </a:cubicBezTo>
                  <a:cubicBezTo>
                    <a:pt x="1733" y="3607"/>
                    <a:pt x="1751" y="3566"/>
                    <a:pt x="1764" y="3566"/>
                  </a:cubicBezTo>
                  <a:cubicBezTo>
                    <a:pt x="1768" y="3566"/>
                    <a:pt x="1792" y="3597"/>
                    <a:pt x="1801" y="3573"/>
                  </a:cubicBezTo>
                  <a:cubicBezTo>
                    <a:pt x="1813" y="3542"/>
                    <a:pt x="1742" y="3560"/>
                    <a:pt x="1741" y="3557"/>
                  </a:cubicBezTo>
                  <a:cubicBezTo>
                    <a:pt x="1734" y="3545"/>
                    <a:pt x="1767" y="3540"/>
                    <a:pt x="1768" y="3526"/>
                  </a:cubicBezTo>
                  <a:cubicBezTo>
                    <a:pt x="1769" y="3514"/>
                    <a:pt x="1746" y="3494"/>
                    <a:pt x="1758" y="3493"/>
                  </a:cubicBezTo>
                  <a:cubicBezTo>
                    <a:pt x="1771" y="3491"/>
                    <a:pt x="1769" y="3521"/>
                    <a:pt x="1782" y="3524"/>
                  </a:cubicBezTo>
                  <a:cubicBezTo>
                    <a:pt x="1786" y="3525"/>
                    <a:pt x="1786" y="3517"/>
                    <a:pt x="1787" y="3513"/>
                  </a:cubicBezTo>
                  <a:cubicBezTo>
                    <a:pt x="1788" y="3487"/>
                    <a:pt x="1751" y="3425"/>
                    <a:pt x="1744" y="3419"/>
                  </a:cubicBezTo>
                  <a:cubicBezTo>
                    <a:pt x="1733" y="3408"/>
                    <a:pt x="1730" y="3423"/>
                    <a:pt x="1726" y="3419"/>
                  </a:cubicBezTo>
                  <a:cubicBezTo>
                    <a:pt x="1699" y="3390"/>
                    <a:pt x="1703" y="3421"/>
                    <a:pt x="1693" y="3438"/>
                  </a:cubicBezTo>
                  <a:cubicBezTo>
                    <a:pt x="1687" y="3447"/>
                    <a:pt x="1694" y="3416"/>
                    <a:pt x="1688" y="3407"/>
                  </a:cubicBezTo>
                  <a:cubicBezTo>
                    <a:pt x="1683" y="3399"/>
                    <a:pt x="1623" y="3377"/>
                    <a:pt x="1665" y="3377"/>
                  </a:cubicBezTo>
                  <a:cubicBezTo>
                    <a:pt x="1679" y="3378"/>
                    <a:pt x="1670" y="3377"/>
                    <a:pt x="1686" y="3378"/>
                  </a:cubicBezTo>
                  <a:cubicBezTo>
                    <a:pt x="1691" y="3378"/>
                    <a:pt x="1699" y="3375"/>
                    <a:pt x="1697" y="3371"/>
                  </a:cubicBezTo>
                  <a:cubicBezTo>
                    <a:pt x="1692" y="3359"/>
                    <a:pt x="1669" y="3362"/>
                    <a:pt x="1662" y="3351"/>
                  </a:cubicBezTo>
                  <a:cubicBezTo>
                    <a:pt x="1641" y="3321"/>
                    <a:pt x="1698" y="3352"/>
                    <a:pt x="1662" y="3324"/>
                  </a:cubicBezTo>
                  <a:cubicBezTo>
                    <a:pt x="1650" y="3315"/>
                    <a:pt x="1627" y="3330"/>
                    <a:pt x="1618" y="3330"/>
                  </a:cubicBezTo>
                  <a:cubicBezTo>
                    <a:pt x="1611" y="3329"/>
                    <a:pt x="1624" y="3317"/>
                    <a:pt x="1626" y="3310"/>
                  </a:cubicBezTo>
                  <a:cubicBezTo>
                    <a:pt x="1627" y="3306"/>
                    <a:pt x="1619" y="3310"/>
                    <a:pt x="1615" y="3310"/>
                  </a:cubicBezTo>
                  <a:cubicBezTo>
                    <a:pt x="1611" y="3310"/>
                    <a:pt x="1607" y="3311"/>
                    <a:pt x="1604" y="3309"/>
                  </a:cubicBezTo>
                  <a:cubicBezTo>
                    <a:pt x="1568" y="3284"/>
                    <a:pt x="1572" y="3228"/>
                    <a:pt x="1552" y="3221"/>
                  </a:cubicBezTo>
                  <a:cubicBezTo>
                    <a:pt x="1517" y="3210"/>
                    <a:pt x="1521" y="3256"/>
                    <a:pt x="1511" y="3267"/>
                  </a:cubicBezTo>
                  <a:cubicBezTo>
                    <a:pt x="1508" y="3270"/>
                    <a:pt x="1504" y="3262"/>
                    <a:pt x="1501" y="3260"/>
                  </a:cubicBezTo>
                  <a:cubicBezTo>
                    <a:pt x="1470" y="3240"/>
                    <a:pt x="1503" y="3221"/>
                    <a:pt x="1488" y="3206"/>
                  </a:cubicBezTo>
                  <a:cubicBezTo>
                    <a:pt x="1468" y="3187"/>
                    <a:pt x="1446" y="3212"/>
                    <a:pt x="1426" y="3211"/>
                  </a:cubicBezTo>
                  <a:cubicBezTo>
                    <a:pt x="1423" y="3211"/>
                    <a:pt x="1425" y="3178"/>
                    <a:pt x="1395" y="3177"/>
                  </a:cubicBezTo>
                  <a:cubicBezTo>
                    <a:pt x="1381" y="3176"/>
                    <a:pt x="1430" y="3165"/>
                    <a:pt x="1428" y="3151"/>
                  </a:cubicBezTo>
                  <a:cubicBezTo>
                    <a:pt x="1427" y="3146"/>
                    <a:pt x="1417" y="3122"/>
                    <a:pt x="1413" y="3111"/>
                  </a:cubicBezTo>
                  <a:cubicBezTo>
                    <a:pt x="1408" y="3097"/>
                    <a:pt x="1381" y="3074"/>
                    <a:pt x="1396" y="3057"/>
                  </a:cubicBezTo>
                  <a:cubicBezTo>
                    <a:pt x="1400" y="3052"/>
                    <a:pt x="1414" y="3057"/>
                    <a:pt x="1414" y="3051"/>
                  </a:cubicBezTo>
                  <a:cubicBezTo>
                    <a:pt x="1414" y="3045"/>
                    <a:pt x="1401" y="3053"/>
                    <a:pt x="1396" y="3050"/>
                  </a:cubicBezTo>
                  <a:cubicBezTo>
                    <a:pt x="1393" y="3049"/>
                    <a:pt x="1405" y="3020"/>
                    <a:pt x="1404" y="3017"/>
                  </a:cubicBezTo>
                  <a:cubicBezTo>
                    <a:pt x="1404" y="3016"/>
                    <a:pt x="1391" y="2980"/>
                    <a:pt x="1395" y="2971"/>
                  </a:cubicBezTo>
                  <a:cubicBezTo>
                    <a:pt x="1397" y="2966"/>
                    <a:pt x="1409" y="2970"/>
                    <a:pt x="1410" y="2965"/>
                  </a:cubicBezTo>
                  <a:cubicBezTo>
                    <a:pt x="1411" y="2951"/>
                    <a:pt x="1390" y="2944"/>
                    <a:pt x="1386" y="2931"/>
                  </a:cubicBezTo>
                  <a:cubicBezTo>
                    <a:pt x="1383" y="2920"/>
                    <a:pt x="1388" y="2931"/>
                    <a:pt x="1396" y="2931"/>
                  </a:cubicBezTo>
                  <a:cubicBezTo>
                    <a:pt x="1405" y="2931"/>
                    <a:pt x="1425" y="2939"/>
                    <a:pt x="1421" y="2932"/>
                  </a:cubicBezTo>
                  <a:cubicBezTo>
                    <a:pt x="1416" y="2922"/>
                    <a:pt x="1389" y="2915"/>
                    <a:pt x="1387" y="2898"/>
                  </a:cubicBezTo>
                  <a:cubicBezTo>
                    <a:pt x="1384" y="2870"/>
                    <a:pt x="1403" y="2897"/>
                    <a:pt x="1412" y="2892"/>
                  </a:cubicBezTo>
                  <a:cubicBezTo>
                    <a:pt x="1417" y="2889"/>
                    <a:pt x="1404" y="2884"/>
                    <a:pt x="1402" y="2878"/>
                  </a:cubicBezTo>
                  <a:cubicBezTo>
                    <a:pt x="1399" y="2870"/>
                    <a:pt x="1400" y="2860"/>
                    <a:pt x="1403" y="2852"/>
                  </a:cubicBezTo>
                  <a:cubicBezTo>
                    <a:pt x="1405" y="2845"/>
                    <a:pt x="1384" y="2845"/>
                    <a:pt x="1386" y="2838"/>
                  </a:cubicBezTo>
                  <a:cubicBezTo>
                    <a:pt x="1387" y="2835"/>
                    <a:pt x="1368" y="2832"/>
                    <a:pt x="1401" y="2815"/>
                  </a:cubicBezTo>
                  <a:cubicBezTo>
                    <a:pt x="1407" y="2812"/>
                    <a:pt x="1426" y="2825"/>
                    <a:pt x="1422" y="2820"/>
                  </a:cubicBezTo>
                  <a:cubicBezTo>
                    <a:pt x="1415" y="2810"/>
                    <a:pt x="1387" y="2816"/>
                    <a:pt x="1390" y="2805"/>
                  </a:cubicBezTo>
                  <a:cubicBezTo>
                    <a:pt x="1394" y="2792"/>
                    <a:pt x="1426" y="2800"/>
                    <a:pt x="1426" y="2787"/>
                  </a:cubicBezTo>
                  <a:cubicBezTo>
                    <a:pt x="1427" y="2777"/>
                    <a:pt x="1395" y="2778"/>
                    <a:pt x="1402" y="2773"/>
                  </a:cubicBezTo>
                  <a:cubicBezTo>
                    <a:pt x="1435" y="2750"/>
                    <a:pt x="1438" y="2807"/>
                    <a:pt x="1475" y="2808"/>
                  </a:cubicBezTo>
                  <a:cubicBezTo>
                    <a:pt x="1476" y="2804"/>
                    <a:pt x="1476" y="2799"/>
                    <a:pt x="1477" y="2795"/>
                  </a:cubicBezTo>
                  <a:cubicBezTo>
                    <a:pt x="1484" y="2753"/>
                    <a:pt x="1440" y="2789"/>
                    <a:pt x="1449" y="2741"/>
                  </a:cubicBezTo>
                  <a:cubicBezTo>
                    <a:pt x="1451" y="2731"/>
                    <a:pt x="1437" y="2735"/>
                    <a:pt x="1443" y="2715"/>
                  </a:cubicBezTo>
                  <a:cubicBezTo>
                    <a:pt x="1451" y="2688"/>
                    <a:pt x="1469" y="2671"/>
                    <a:pt x="1472" y="2663"/>
                  </a:cubicBezTo>
                  <a:cubicBezTo>
                    <a:pt x="1479" y="2645"/>
                    <a:pt x="1468" y="2596"/>
                    <a:pt x="1486" y="2571"/>
                  </a:cubicBezTo>
                  <a:cubicBezTo>
                    <a:pt x="1494" y="2559"/>
                    <a:pt x="1482" y="2591"/>
                    <a:pt x="1503" y="2578"/>
                  </a:cubicBezTo>
                  <a:cubicBezTo>
                    <a:pt x="1506" y="2576"/>
                    <a:pt x="1516" y="2576"/>
                    <a:pt x="1514" y="2572"/>
                  </a:cubicBezTo>
                  <a:cubicBezTo>
                    <a:pt x="1501" y="2552"/>
                    <a:pt x="1444" y="2549"/>
                    <a:pt x="1450" y="2505"/>
                  </a:cubicBezTo>
                  <a:cubicBezTo>
                    <a:pt x="1450" y="2502"/>
                    <a:pt x="1455" y="2507"/>
                    <a:pt x="1457" y="2505"/>
                  </a:cubicBezTo>
                  <a:cubicBezTo>
                    <a:pt x="1460" y="2501"/>
                    <a:pt x="1461" y="2496"/>
                    <a:pt x="1461" y="2492"/>
                  </a:cubicBezTo>
                  <a:cubicBezTo>
                    <a:pt x="1451" y="2472"/>
                    <a:pt x="1451" y="2472"/>
                    <a:pt x="1451" y="2472"/>
                  </a:cubicBezTo>
                  <a:cubicBezTo>
                    <a:pt x="1471" y="2415"/>
                    <a:pt x="1508" y="2526"/>
                    <a:pt x="1526" y="2494"/>
                  </a:cubicBezTo>
                  <a:cubicBezTo>
                    <a:pt x="1529" y="2489"/>
                    <a:pt x="1516" y="2486"/>
                    <a:pt x="1516" y="2480"/>
                  </a:cubicBezTo>
                  <a:cubicBezTo>
                    <a:pt x="1517" y="2452"/>
                    <a:pt x="1548" y="2479"/>
                    <a:pt x="1558" y="2475"/>
                  </a:cubicBezTo>
                  <a:cubicBezTo>
                    <a:pt x="1572" y="2469"/>
                    <a:pt x="1569" y="2432"/>
                    <a:pt x="1576" y="2423"/>
                  </a:cubicBezTo>
                  <a:cubicBezTo>
                    <a:pt x="1582" y="2416"/>
                    <a:pt x="1575" y="2444"/>
                    <a:pt x="1583" y="2450"/>
                  </a:cubicBezTo>
                  <a:cubicBezTo>
                    <a:pt x="1583" y="2450"/>
                    <a:pt x="1604" y="2430"/>
                    <a:pt x="1604" y="2430"/>
                  </a:cubicBezTo>
                  <a:cubicBezTo>
                    <a:pt x="1607" y="2423"/>
                    <a:pt x="1593" y="2418"/>
                    <a:pt x="1590" y="2411"/>
                  </a:cubicBezTo>
                  <a:cubicBezTo>
                    <a:pt x="1578" y="2373"/>
                    <a:pt x="1582" y="2333"/>
                    <a:pt x="1559" y="2299"/>
                  </a:cubicBezTo>
                  <a:cubicBezTo>
                    <a:pt x="1556" y="2295"/>
                    <a:pt x="1552" y="2290"/>
                    <a:pt x="1547" y="2285"/>
                  </a:cubicBezTo>
                  <a:cubicBezTo>
                    <a:pt x="1547" y="2285"/>
                    <a:pt x="1546" y="2285"/>
                    <a:pt x="1546" y="2285"/>
                  </a:cubicBezTo>
                  <a:cubicBezTo>
                    <a:pt x="1540" y="2285"/>
                    <a:pt x="1533" y="2272"/>
                    <a:pt x="1533" y="2272"/>
                  </a:cubicBezTo>
                  <a:cubicBezTo>
                    <a:pt x="1533" y="2272"/>
                    <a:pt x="1540" y="2278"/>
                    <a:pt x="1547" y="2285"/>
                  </a:cubicBezTo>
                  <a:cubicBezTo>
                    <a:pt x="1558" y="2284"/>
                    <a:pt x="1565" y="2270"/>
                    <a:pt x="1579" y="2312"/>
                  </a:cubicBezTo>
                  <a:cubicBezTo>
                    <a:pt x="1583" y="2322"/>
                    <a:pt x="1600" y="2332"/>
                    <a:pt x="1606" y="2333"/>
                  </a:cubicBezTo>
                  <a:cubicBezTo>
                    <a:pt x="1611" y="2333"/>
                    <a:pt x="1590" y="2348"/>
                    <a:pt x="1592" y="2352"/>
                  </a:cubicBezTo>
                  <a:cubicBezTo>
                    <a:pt x="1609" y="2386"/>
                    <a:pt x="1626" y="2345"/>
                    <a:pt x="1630" y="2346"/>
                  </a:cubicBezTo>
                  <a:cubicBezTo>
                    <a:pt x="1634" y="2348"/>
                    <a:pt x="1637" y="2330"/>
                    <a:pt x="1644" y="2320"/>
                  </a:cubicBezTo>
                  <a:cubicBezTo>
                    <a:pt x="1646" y="2318"/>
                    <a:pt x="1674" y="2356"/>
                    <a:pt x="1688" y="2334"/>
                  </a:cubicBezTo>
                  <a:cubicBezTo>
                    <a:pt x="1691" y="2331"/>
                    <a:pt x="1691" y="2325"/>
                    <a:pt x="1689" y="2321"/>
                  </a:cubicBezTo>
                  <a:cubicBezTo>
                    <a:pt x="1686" y="2317"/>
                    <a:pt x="1672" y="2319"/>
                    <a:pt x="1675" y="2314"/>
                  </a:cubicBezTo>
                  <a:cubicBezTo>
                    <a:pt x="1678" y="2309"/>
                    <a:pt x="1686" y="2315"/>
                    <a:pt x="1692" y="2315"/>
                  </a:cubicBezTo>
                  <a:cubicBezTo>
                    <a:pt x="1693" y="2315"/>
                    <a:pt x="1694" y="2315"/>
                    <a:pt x="1695" y="2315"/>
                  </a:cubicBezTo>
                  <a:cubicBezTo>
                    <a:pt x="1715" y="2303"/>
                    <a:pt x="1706" y="2308"/>
                    <a:pt x="1713" y="2296"/>
                  </a:cubicBezTo>
                  <a:cubicBezTo>
                    <a:pt x="1726" y="2272"/>
                    <a:pt x="1672" y="2297"/>
                    <a:pt x="1673" y="2256"/>
                  </a:cubicBezTo>
                  <a:cubicBezTo>
                    <a:pt x="1673" y="2248"/>
                    <a:pt x="1685" y="2269"/>
                    <a:pt x="1693" y="2269"/>
                  </a:cubicBezTo>
                  <a:cubicBezTo>
                    <a:pt x="1700" y="2269"/>
                    <a:pt x="1726" y="2223"/>
                    <a:pt x="1719" y="2218"/>
                  </a:cubicBezTo>
                  <a:cubicBezTo>
                    <a:pt x="1717" y="2215"/>
                    <a:pt x="1708" y="2212"/>
                    <a:pt x="1711" y="2211"/>
                  </a:cubicBezTo>
                  <a:cubicBezTo>
                    <a:pt x="1711" y="2211"/>
                    <a:pt x="1748" y="2218"/>
                    <a:pt x="1748" y="2218"/>
                  </a:cubicBezTo>
                  <a:cubicBezTo>
                    <a:pt x="1756" y="2213"/>
                    <a:pt x="1734" y="2200"/>
                    <a:pt x="1738" y="2192"/>
                  </a:cubicBezTo>
                  <a:cubicBezTo>
                    <a:pt x="1740" y="2188"/>
                    <a:pt x="1746" y="2192"/>
                    <a:pt x="1750" y="2192"/>
                  </a:cubicBezTo>
                  <a:cubicBezTo>
                    <a:pt x="1754" y="2192"/>
                    <a:pt x="1775" y="2208"/>
                    <a:pt x="1779" y="2206"/>
                  </a:cubicBezTo>
                  <a:cubicBezTo>
                    <a:pt x="1798" y="2194"/>
                    <a:pt x="1759" y="2179"/>
                    <a:pt x="1766" y="2179"/>
                  </a:cubicBezTo>
                  <a:cubicBezTo>
                    <a:pt x="1772" y="2180"/>
                    <a:pt x="1780" y="2167"/>
                    <a:pt x="1789" y="2180"/>
                  </a:cubicBezTo>
                  <a:cubicBezTo>
                    <a:pt x="1795" y="2187"/>
                    <a:pt x="1795" y="2213"/>
                    <a:pt x="1813" y="2206"/>
                  </a:cubicBezTo>
                  <a:cubicBezTo>
                    <a:pt x="1817" y="2205"/>
                    <a:pt x="1824" y="2204"/>
                    <a:pt x="1823" y="2200"/>
                  </a:cubicBezTo>
                  <a:cubicBezTo>
                    <a:pt x="1822" y="2195"/>
                    <a:pt x="1829" y="2154"/>
                    <a:pt x="1851" y="2154"/>
                  </a:cubicBezTo>
                  <a:cubicBezTo>
                    <a:pt x="1853" y="2154"/>
                    <a:pt x="1869" y="2091"/>
                    <a:pt x="1872" y="2090"/>
                  </a:cubicBezTo>
                  <a:cubicBezTo>
                    <a:pt x="1875" y="2088"/>
                    <a:pt x="1901" y="2127"/>
                    <a:pt x="1905" y="2122"/>
                  </a:cubicBezTo>
                  <a:cubicBezTo>
                    <a:pt x="1916" y="2108"/>
                    <a:pt x="1870" y="2054"/>
                    <a:pt x="1892" y="2058"/>
                  </a:cubicBezTo>
                  <a:cubicBezTo>
                    <a:pt x="1920" y="2062"/>
                    <a:pt x="1918" y="2098"/>
                    <a:pt x="1936" y="2110"/>
                  </a:cubicBezTo>
                  <a:cubicBezTo>
                    <a:pt x="1955" y="2123"/>
                    <a:pt x="1951" y="2069"/>
                    <a:pt x="1983" y="2039"/>
                  </a:cubicBezTo>
                  <a:cubicBezTo>
                    <a:pt x="1999" y="2023"/>
                    <a:pt x="2043" y="2034"/>
                    <a:pt x="2050" y="2026"/>
                  </a:cubicBezTo>
                  <a:cubicBezTo>
                    <a:pt x="2057" y="2017"/>
                    <a:pt x="2052" y="2001"/>
                    <a:pt x="2060" y="1993"/>
                  </a:cubicBezTo>
                  <a:cubicBezTo>
                    <a:pt x="2068" y="1986"/>
                    <a:pt x="2061" y="1990"/>
                    <a:pt x="2067" y="1987"/>
                  </a:cubicBezTo>
                  <a:cubicBezTo>
                    <a:pt x="2084" y="1977"/>
                    <a:pt x="2067" y="2025"/>
                    <a:pt x="2080" y="2019"/>
                  </a:cubicBezTo>
                  <a:cubicBezTo>
                    <a:pt x="2093" y="2013"/>
                    <a:pt x="2083" y="1961"/>
                    <a:pt x="2103" y="1961"/>
                  </a:cubicBezTo>
                  <a:cubicBezTo>
                    <a:pt x="2111" y="1961"/>
                    <a:pt x="2106" y="1980"/>
                    <a:pt x="2114" y="1980"/>
                  </a:cubicBezTo>
                  <a:cubicBezTo>
                    <a:pt x="2114" y="1980"/>
                    <a:pt x="2127" y="1961"/>
                    <a:pt x="2127" y="1961"/>
                  </a:cubicBezTo>
                  <a:cubicBezTo>
                    <a:pt x="2164" y="1954"/>
                    <a:pt x="2180" y="1884"/>
                    <a:pt x="2192" y="1837"/>
                  </a:cubicBezTo>
                  <a:cubicBezTo>
                    <a:pt x="2198" y="1815"/>
                    <a:pt x="2265" y="1769"/>
                    <a:pt x="2267" y="1766"/>
                  </a:cubicBezTo>
                  <a:cubicBezTo>
                    <a:pt x="2271" y="1760"/>
                    <a:pt x="2266" y="1758"/>
                    <a:pt x="2270" y="1759"/>
                  </a:cubicBezTo>
                  <a:cubicBezTo>
                    <a:pt x="2276" y="1761"/>
                    <a:pt x="2318" y="1719"/>
                    <a:pt x="2319" y="1714"/>
                  </a:cubicBezTo>
                  <a:cubicBezTo>
                    <a:pt x="2325" y="1688"/>
                    <a:pt x="2307" y="1717"/>
                    <a:pt x="2296" y="1714"/>
                  </a:cubicBezTo>
                  <a:cubicBezTo>
                    <a:pt x="2296" y="1688"/>
                    <a:pt x="2296" y="1688"/>
                    <a:pt x="2296" y="1688"/>
                  </a:cubicBezTo>
                  <a:cubicBezTo>
                    <a:pt x="2288" y="1684"/>
                    <a:pt x="2260" y="1683"/>
                    <a:pt x="2269" y="1682"/>
                  </a:cubicBezTo>
                  <a:cubicBezTo>
                    <a:pt x="2342" y="1681"/>
                    <a:pt x="2282" y="1680"/>
                    <a:pt x="2249" y="1638"/>
                  </a:cubicBezTo>
                  <a:cubicBezTo>
                    <a:pt x="2249" y="1638"/>
                    <a:pt x="2222" y="1626"/>
                    <a:pt x="2222" y="1626"/>
                  </a:cubicBezTo>
                  <a:cubicBezTo>
                    <a:pt x="2202" y="1574"/>
                    <a:pt x="2245" y="1600"/>
                    <a:pt x="2245" y="1600"/>
                  </a:cubicBezTo>
                  <a:cubicBezTo>
                    <a:pt x="2246" y="1595"/>
                    <a:pt x="2259" y="1598"/>
                    <a:pt x="2258" y="1593"/>
                  </a:cubicBezTo>
                  <a:cubicBezTo>
                    <a:pt x="2253" y="1575"/>
                    <a:pt x="2206" y="1601"/>
                    <a:pt x="2205" y="1568"/>
                  </a:cubicBezTo>
                  <a:cubicBezTo>
                    <a:pt x="2205" y="1552"/>
                    <a:pt x="2221" y="1586"/>
                    <a:pt x="2235" y="1568"/>
                  </a:cubicBezTo>
                  <a:cubicBezTo>
                    <a:pt x="2239" y="1562"/>
                    <a:pt x="2239" y="1533"/>
                    <a:pt x="2247" y="1523"/>
                  </a:cubicBezTo>
                  <a:cubicBezTo>
                    <a:pt x="2255" y="1513"/>
                    <a:pt x="2289" y="1505"/>
                    <a:pt x="2295" y="1497"/>
                  </a:cubicBezTo>
                  <a:cubicBezTo>
                    <a:pt x="2306" y="1482"/>
                    <a:pt x="2291" y="1484"/>
                    <a:pt x="2287" y="1485"/>
                  </a:cubicBezTo>
                  <a:cubicBezTo>
                    <a:pt x="2289" y="1484"/>
                    <a:pt x="2292" y="1483"/>
                    <a:pt x="2300" y="1481"/>
                  </a:cubicBezTo>
                  <a:cubicBezTo>
                    <a:pt x="2304" y="1480"/>
                    <a:pt x="2311" y="1481"/>
                    <a:pt x="2311" y="1478"/>
                  </a:cubicBezTo>
                  <a:cubicBezTo>
                    <a:pt x="2314" y="1456"/>
                    <a:pt x="2308" y="1410"/>
                    <a:pt x="2274" y="1383"/>
                  </a:cubicBezTo>
                  <a:cubicBezTo>
                    <a:pt x="2248" y="1377"/>
                    <a:pt x="2248" y="1377"/>
                    <a:pt x="2248" y="1377"/>
                  </a:cubicBezTo>
                  <a:cubicBezTo>
                    <a:pt x="2240" y="1339"/>
                    <a:pt x="2311" y="1419"/>
                    <a:pt x="2326" y="1407"/>
                  </a:cubicBezTo>
                  <a:cubicBezTo>
                    <a:pt x="2361" y="1381"/>
                    <a:pt x="2258" y="1381"/>
                    <a:pt x="2286" y="1357"/>
                  </a:cubicBezTo>
                  <a:cubicBezTo>
                    <a:pt x="2296" y="1349"/>
                    <a:pt x="2374" y="1351"/>
                    <a:pt x="2376" y="1349"/>
                  </a:cubicBezTo>
                  <a:cubicBezTo>
                    <a:pt x="2381" y="1345"/>
                    <a:pt x="2373" y="1333"/>
                    <a:pt x="2379" y="1330"/>
                  </a:cubicBezTo>
                  <a:cubicBezTo>
                    <a:pt x="2384" y="1328"/>
                    <a:pt x="2384" y="1345"/>
                    <a:pt x="2389" y="1343"/>
                  </a:cubicBezTo>
                  <a:cubicBezTo>
                    <a:pt x="2420" y="1329"/>
                    <a:pt x="2365" y="1301"/>
                    <a:pt x="2359" y="1299"/>
                  </a:cubicBezTo>
                  <a:cubicBezTo>
                    <a:pt x="2354" y="1297"/>
                    <a:pt x="2369" y="1301"/>
                    <a:pt x="2373" y="1302"/>
                  </a:cubicBezTo>
                  <a:cubicBezTo>
                    <a:pt x="2391" y="1305"/>
                    <a:pt x="2413" y="1305"/>
                    <a:pt x="2426" y="1291"/>
                  </a:cubicBezTo>
                  <a:cubicBezTo>
                    <a:pt x="2431" y="1286"/>
                    <a:pt x="2416" y="1282"/>
                    <a:pt x="2410" y="1279"/>
                  </a:cubicBezTo>
                  <a:cubicBezTo>
                    <a:pt x="2391" y="1267"/>
                    <a:pt x="2342" y="1261"/>
                    <a:pt x="2342" y="1230"/>
                  </a:cubicBezTo>
                  <a:cubicBezTo>
                    <a:pt x="2341" y="1226"/>
                    <a:pt x="2348" y="1236"/>
                    <a:pt x="2351" y="1239"/>
                  </a:cubicBezTo>
                  <a:cubicBezTo>
                    <a:pt x="2368" y="1255"/>
                    <a:pt x="2353" y="1243"/>
                    <a:pt x="2374" y="1255"/>
                  </a:cubicBezTo>
                  <a:cubicBezTo>
                    <a:pt x="2389" y="1263"/>
                    <a:pt x="2455" y="1297"/>
                    <a:pt x="2465" y="1296"/>
                  </a:cubicBezTo>
                  <a:cubicBezTo>
                    <a:pt x="2475" y="1296"/>
                    <a:pt x="2440" y="1230"/>
                    <a:pt x="2441" y="1247"/>
                  </a:cubicBezTo>
                  <a:cubicBezTo>
                    <a:pt x="2441" y="1251"/>
                    <a:pt x="2433" y="1249"/>
                    <a:pt x="2434" y="1240"/>
                  </a:cubicBezTo>
                  <a:cubicBezTo>
                    <a:pt x="2437" y="1220"/>
                    <a:pt x="2414" y="1222"/>
                    <a:pt x="2427" y="1215"/>
                  </a:cubicBezTo>
                  <a:cubicBezTo>
                    <a:pt x="2458" y="1199"/>
                    <a:pt x="2457" y="1243"/>
                    <a:pt x="2455" y="1171"/>
                  </a:cubicBezTo>
                  <a:cubicBezTo>
                    <a:pt x="2455" y="1169"/>
                    <a:pt x="2487" y="1188"/>
                    <a:pt x="2487" y="1188"/>
                  </a:cubicBezTo>
                  <a:cubicBezTo>
                    <a:pt x="2488" y="1191"/>
                    <a:pt x="2488" y="1193"/>
                    <a:pt x="2489" y="1195"/>
                  </a:cubicBezTo>
                  <a:cubicBezTo>
                    <a:pt x="2491" y="1193"/>
                    <a:pt x="2494" y="1193"/>
                    <a:pt x="2500" y="1194"/>
                  </a:cubicBezTo>
                  <a:cubicBezTo>
                    <a:pt x="2507" y="1196"/>
                    <a:pt x="2503" y="1213"/>
                    <a:pt x="2510" y="1213"/>
                  </a:cubicBezTo>
                  <a:cubicBezTo>
                    <a:pt x="2536" y="1212"/>
                    <a:pt x="2505" y="1159"/>
                    <a:pt x="2505" y="1156"/>
                  </a:cubicBezTo>
                  <a:cubicBezTo>
                    <a:pt x="2505" y="1144"/>
                    <a:pt x="2544" y="1192"/>
                    <a:pt x="2545" y="1193"/>
                  </a:cubicBezTo>
                  <a:cubicBezTo>
                    <a:pt x="2552" y="1200"/>
                    <a:pt x="2577" y="1197"/>
                    <a:pt x="2587" y="1210"/>
                  </a:cubicBezTo>
                  <a:cubicBezTo>
                    <a:pt x="2591" y="1216"/>
                    <a:pt x="2588" y="1225"/>
                    <a:pt x="2594" y="1229"/>
                  </a:cubicBezTo>
                  <a:cubicBezTo>
                    <a:pt x="2600" y="1233"/>
                    <a:pt x="2601" y="1215"/>
                    <a:pt x="2606" y="1209"/>
                  </a:cubicBezTo>
                  <a:cubicBezTo>
                    <a:pt x="2620" y="1195"/>
                    <a:pt x="2607" y="1183"/>
                    <a:pt x="2614" y="1178"/>
                  </a:cubicBezTo>
                  <a:cubicBezTo>
                    <a:pt x="2625" y="1170"/>
                    <a:pt x="2642" y="1184"/>
                    <a:pt x="2650" y="1195"/>
                  </a:cubicBezTo>
                  <a:cubicBezTo>
                    <a:pt x="2652" y="1198"/>
                    <a:pt x="2657" y="1204"/>
                    <a:pt x="2660" y="1201"/>
                  </a:cubicBezTo>
                  <a:cubicBezTo>
                    <a:pt x="2667" y="1194"/>
                    <a:pt x="2668" y="1186"/>
                    <a:pt x="2672" y="1188"/>
                  </a:cubicBezTo>
                  <a:cubicBezTo>
                    <a:pt x="2698" y="1201"/>
                    <a:pt x="2696" y="1172"/>
                    <a:pt x="2716" y="1180"/>
                  </a:cubicBezTo>
                  <a:cubicBezTo>
                    <a:pt x="2726" y="1183"/>
                    <a:pt x="2747" y="1202"/>
                    <a:pt x="2756" y="1203"/>
                  </a:cubicBezTo>
                  <a:cubicBezTo>
                    <a:pt x="2758" y="1203"/>
                    <a:pt x="2785" y="1171"/>
                    <a:pt x="2798" y="1175"/>
                  </a:cubicBezTo>
                  <a:cubicBezTo>
                    <a:pt x="2791" y="1144"/>
                    <a:pt x="2780" y="1114"/>
                    <a:pt x="2763" y="1089"/>
                  </a:cubicBezTo>
                  <a:close/>
                  <a:moveTo>
                    <a:pt x="1790" y="4306"/>
                  </a:moveTo>
                  <a:cubicBezTo>
                    <a:pt x="1812" y="4333"/>
                    <a:pt x="1812" y="4333"/>
                    <a:pt x="1812" y="4333"/>
                  </a:cubicBezTo>
                  <a:cubicBezTo>
                    <a:pt x="1818" y="4334"/>
                    <a:pt x="1816" y="4296"/>
                    <a:pt x="1820" y="4293"/>
                  </a:cubicBezTo>
                  <a:cubicBezTo>
                    <a:pt x="1830" y="4286"/>
                    <a:pt x="1844" y="4288"/>
                    <a:pt x="1855" y="4286"/>
                  </a:cubicBezTo>
                  <a:cubicBezTo>
                    <a:pt x="1848" y="4260"/>
                    <a:pt x="1783" y="4274"/>
                    <a:pt x="1790" y="4306"/>
                  </a:cubicBezTo>
                  <a:close/>
                  <a:moveTo>
                    <a:pt x="1750" y="4321"/>
                  </a:moveTo>
                  <a:cubicBezTo>
                    <a:pt x="1747" y="4316"/>
                    <a:pt x="1743" y="4304"/>
                    <a:pt x="1739" y="4308"/>
                  </a:cubicBezTo>
                  <a:cubicBezTo>
                    <a:pt x="1736" y="4310"/>
                    <a:pt x="1735" y="4348"/>
                    <a:pt x="1726" y="4348"/>
                  </a:cubicBezTo>
                  <a:cubicBezTo>
                    <a:pt x="1713" y="4348"/>
                    <a:pt x="1732" y="4291"/>
                    <a:pt x="1700" y="4307"/>
                  </a:cubicBezTo>
                  <a:cubicBezTo>
                    <a:pt x="1671" y="4321"/>
                    <a:pt x="1705" y="4320"/>
                    <a:pt x="1684" y="4341"/>
                  </a:cubicBezTo>
                  <a:cubicBezTo>
                    <a:pt x="1676" y="4349"/>
                    <a:pt x="1659" y="4340"/>
                    <a:pt x="1650" y="4347"/>
                  </a:cubicBezTo>
                  <a:cubicBezTo>
                    <a:pt x="1631" y="4362"/>
                    <a:pt x="1626" y="4396"/>
                    <a:pt x="1610" y="4414"/>
                  </a:cubicBezTo>
                  <a:cubicBezTo>
                    <a:pt x="1557" y="4473"/>
                    <a:pt x="1568" y="4450"/>
                    <a:pt x="1580" y="4522"/>
                  </a:cubicBezTo>
                  <a:cubicBezTo>
                    <a:pt x="1586" y="4554"/>
                    <a:pt x="1557" y="4553"/>
                    <a:pt x="1571" y="4583"/>
                  </a:cubicBezTo>
                  <a:cubicBezTo>
                    <a:pt x="1582" y="4605"/>
                    <a:pt x="1586" y="4629"/>
                    <a:pt x="1585" y="4645"/>
                  </a:cubicBezTo>
                  <a:cubicBezTo>
                    <a:pt x="1585" y="4649"/>
                    <a:pt x="1584" y="4658"/>
                    <a:pt x="1589" y="4658"/>
                  </a:cubicBezTo>
                  <a:cubicBezTo>
                    <a:pt x="1595" y="4659"/>
                    <a:pt x="1597" y="4641"/>
                    <a:pt x="1601" y="4645"/>
                  </a:cubicBezTo>
                  <a:cubicBezTo>
                    <a:pt x="1612" y="4655"/>
                    <a:pt x="1555" y="4701"/>
                    <a:pt x="1564" y="4712"/>
                  </a:cubicBezTo>
                  <a:cubicBezTo>
                    <a:pt x="1568" y="4717"/>
                    <a:pt x="1577" y="4714"/>
                    <a:pt x="1584" y="4713"/>
                  </a:cubicBezTo>
                  <a:cubicBezTo>
                    <a:pt x="1642" y="4704"/>
                    <a:pt x="1604" y="4663"/>
                    <a:pt x="1617" y="4645"/>
                  </a:cubicBezTo>
                  <a:cubicBezTo>
                    <a:pt x="1617" y="4645"/>
                    <a:pt x="1640" y="4632"/>
                    <a:pt x="1640" y="4632"/>
                  </a:cubicBezTo>
                  <a:cubicBezTo>
                    <a:pt x="1640" y="4628"/>
                    <a:pt x="1627" y="4629"/>
                    <a:pt x="1629" y="4625"/>
                  </a:cubicBezTo>
                  <a:cubicBezTo>
                    <a:pt x="1638" y="4599"/>
                    <a:pt x="1689" y="4601"/>
                    <a:pt x="1704" y="4586"/>
                  </a:cubicBezTo>
                  <a:cubicBezTo>
                    <a:pt x="1705" y="4584"/>
                    <a:pt x="1687" y="4553"/>
                    <a:pt x="1720" y="4531"/>
                  </a:cubicBezTo>
                  <a:cubicBezTo>
                    <a:pt x="1727" y="4527"/>
                    <a:pt x="1749" y="4529"/>
                    <a:pt x="1751" y="4518"/>
                  </a:cubicBezTo>
                  <a:cubicBezTo>
                    <a:pt x="1756" y="4492"/>
                    <a:pt x="1727" y="4515"/>
                    <a:pt x="1717" y="4491"/>
                  </a:cubicBezTo>
                  <a:cubicBezTo>
                    <a:pt x="1711" y="4476"/>
                    <a:pt x="1719" y="4442"/>
                    <a:pt x="1717" y="4429"/>
                  </a:cubicBezTo>
                  <a:cubicBezTo>
                    <a:pt x="1708" y="4368"/>
                    <a:pt x="1745" y="4396"/>
                    <a:pt x="1757" y="4389"/>
                  </a:cubicBezTo>
                  <a:cubicBezTo>
                    <a:pt x="1757" y="4389"/>
                    <a:pt x="1761" y="4362"/>
                    <a:pt x="1761" y="4362"/>
                  </a:cubicBezTo>
                  <a:cubicBezTo>
                    <a:pt x="1770" y="4356"/>
                    <a:pt x="1788" y="4360"/>
                    <a:pt x="1792" y="4349"/>
                  </a:cubicBezTo>
                  <a:cubicBezTo>
                    <a:pt x="1796" y="4337"/>
                    <a:pt x="1779" y="4326"/>
                    <a:pt x="1773" y="4315"/>
                  </a:cubicBezTo>
                  <a:cubicBezTo>
                    <a:pt x="1769" y="4315"/>
                    <a:pt x="1752" y="4325"/>
                    <a:pt x="1750" y="4321"/>
                  </a:cubicBezTo>
                  <a:close/>
                  <a:moveTo>
                    <a:pt x="1265" y="4644"/>
                  </a:moveTo>
                  <a:cubicBezTo>
                    <a:pt x="1198" y="4768"/>
                    <a:pt x="1131" y="4817"/>
                    <a:pt x="1149" y="4978"/>
                  </a:cubicBezTo>
                  <a:cubicBezTo>
                    <a:pt x="1155" y="5035"/>
                    <a:pt x="1221" y="4821"/>
                    <a:pt x="1223" y="4815"/>
                  </a:cubicBezTo>
                  <a:cubicBezTo>
                    <a:pt x="1232" y="4784"/>
                    <a:pt x="1270" y="4726"/>
                    <a:pt x="1271" y="4703"/>
                  </a:cubicBezTo>
                  <a:cubicBezTo>
                    <a:pt x="1271" y="4693"/>
                    <a:pt x="1276" y="4657"/>
                    <a:pt x="1277" y="4656"/>
                  </a:cubicBezTo>
                  <a:cubicBezTo>
                    <a:pt x="1291" y="4633"/>
                    <a:pt x="1331" y="4569"/>
                    <a:pt x="1332" y="4535"/>
                  </a:cubicBezTo>
                  <a:cubicBezTo>
                    <a:pt x="1296" y="4502"/>
                    <a:pt x="1279" y="4618"/>
                    <a:pt x="1265" y="46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0"/>
            <p:cNvSpPr>
              <a:spLocks noEditPoints="1"/>
            </p:cNvSpPr>
            <p:nvPr/>
          </p:nvSpPr>
          <p:spPr bwMode="auto">
            <a:xfrm>
              <a:off x="4889500" y="804863"/>
              <a:ext cx="650875" cy="1057275"/>
            </a:xfrm>
            <a:custGeom>
              <a:avLst/>
              <a:gdLst>
                <a:gd name="T0" fmla="*/ 1029 w 2447"/>
                <a:gd name="T1" fmla="*/ 1886 h 3971"/>
                <a:gd name="T2" fmla="*/ 307 w 2447"/>
                <a:gd name="T3" fmla="*/ 2595 h 3971"/>
                <a:gd name="T4" fmla="*/ 62 w 2447"/>
                <a:gd name="T5" fmla="*/ 3779 h 3971"/>
                <a:gd name="T6" fmla="*/ 88 w 2447"/>
                <a:gd name="T7" fmla="*/ 3859 h 3971"/>
                <a:gd name="T8" fmla="*/ 139 w 2447"/>
                <a:gd name="T9" fmla="*/ 3785 h 3971"/>
                <a:gd name="T10" fmla="*/ 2176 w 2447"/>
                <a:gd name="T11" fmla="*/ 2366 h 3971"/>
                <a:gd name="T12" fmla="*/ 2075 w 2447"/>
                <a:gd name="T13" fmla="*/ 1945 h 3971"/>
                <a:gd name="T14" fmla="*/ 1957 w 2447"/>
                <a:gd name="T15" fmla="*/ 1684 h 3971"/>
                <a:gd name="T16" fmla="*/ 1977 w 2447"/>
                <a:gd name="T17" fmla="*/ 1451 h 3971"/>
                <a:gd name="T18" fmla="*/ 1837 w 2447"/>
                <a:gd name="T19" fmla="*/ 771 h 3971"/>
                <a:gd name="T20" fmla="*/ 1635 w 2447"/>
                <a:gd name="T21" fmla="*/ 430 h 3971"/>
                <a:gd name="T22" fmla="*/ 1452 w 2447"/>
                <a:gd name="T23" fmla="*/ 4 h 3971"/>
                <a:gd name="T24" fmla="*/ 1080 w 2447"/>
                <a:gd name="T25" fmla="*/ 343 h 3971"/>
                <a:gd name="T26" fmla="*/ 910 w 2447"/>
                <a:gd name="T27" fmla="*/ 539 h 3971"/>
                <a:gd name="T28" fmla="*/ 603 w 2447"/>
                <a:gd name="T29" fmla="*/ 547 h 3971"/>
                <a:gd name="T30" fmla="*/ 372 w 2447"/>
                <a:gd name="T31" fmla="*/ 346 h 3971"/>
                <a:gd name="T32" fmla="*/ 185 w 2447"/>
                <a:gd name="T33" fmla="*/ 430 h 3971"/>
                <a:gd name="T34" fmla="*/ 645 w 2447"/>
                <a:gd name="T35" fmla="*/ 751 h 3971"/>
                <a:gd name="T36" fmla="*/ 726 w 2447"/>
                <a:gd name="T37" fmla="*/ 949 h 3971"/>
                <a:gd name="T38" fmla="*/ 805 w 2447"/>
                <a:gd name="T39" fmla="*/ 1254 h 3971"/>
                <a:gd name="T40" fmla="*/ 873 w 2447"/>
                <a:gd name="T41" fmla="*/ 1600 h 3971"/>
                <a:gd name="T42" fmla="*/ 972 w 2447"/>
                <a:gd name="T43" fmla="*/ 1664 h 3971"/>
                <a:gd name="T44" fmla="*/ 1111 w 2447"/>
                <a:gd name="T45" fmla="*/ 1814 h 3971"/>
                <a:gd name="T46" fmla="*/ 1107 w 2447"/>
                <a:gd name="T47" fmla="*/ 1961 h 3971"/>
                <a:gd name="T48" fmla="*/ 935 w 2447"/>
                <a:gd name="T49" fmla="*/ 2093 h 3971"/>
                <a:gd name="T50" fmla="*/ 787 w 2447"/>
                <a:gd name="T51" fmla="*/ 2261 h 3971"/>
                <a:gd name="T52" fmla="*/ 675 w 2447"/>
                <a:gd name="T53" fmla="*/ 2375 h 3971"/>
                <a:gd name="T54" fmla="*/ 563 w 2447"/>
                <a:gd name="T55" fmla="*/ 2521 h 3971"/>
                <a:gd name="T56" fmla="*/ 528 w 2447"/>
                <a:gd name="T57" fmla="*/ 2606 h 3971"/>
                <a:gd name="T58" fmla="*/ 433 w 2447"/>
                <a:gd name="T59" fmla="*/ 2622 h 3971"/>
                <a:gd name="T60" fmla="*/ 330 w 2447"/>
                <a:gd name="T61" fmla="*/ 2754 h 3971"/>
                <a:gd name="T62" fmla="*/ 297 w 2447"/>
                <a:gd name="T63" fmla="*/ 2859 h 3971"/>
                <a:gd name="T64" fmla="*/ 344 w 2447"/>
                <a:gd name="T65" fmla="*/ 2963 h 3971"/>
                <a:gd name="T66" fmla="*/ 371 w 2447"/>
                <a:gd name="T67" fmla="*/ 3140 h 3971"/>
                <a:gd name="T68" fmla="*/ 385 w 2447"/>
                <a:gd name="T69" fmla="*/ 3331 h 3971"/>
                <a:gd name="T70" fmla="*/ 373 w 2447"/>
                <a:gd name="T71" fmla="*/ 3464 h 3971"/>
                <a:gd name="T72" fmla="*/ 360 w 2447"/>
                <a:gd name="T73" fmla="*/ 3544 h 3971"/>
                <a:gd name="T74" fmla="*/ 420 w 2447"/>
                <a:gd name="T75" fmla="*/ 3682 h 3971"/>
                <a:gd name="T76" fmla="*/ 487 w 2447"/>
                <a:gd name="T77" fmla="*/ 3681 h 3971"/>
                <a:gd name="T78" fmla="*/ 630 w 2447"/>
                <a:gd name="T79" fmla="*/ 3804 h 3971"/>
                <a:gd name="T80" fmla="*/ 744 w 2447"/>
                <a:gd name="T81" fmla="*/ 3833 h 3971"/>
                <a:gd name="T82" fmla="*/ 804 w 2447"/>
                <a:gd name="T83" fmla="*/ 3871 h 3971"/>
                <a:gd name="T84" fmla="*/ 831 w 2447"/>
                <a:gd name="T85" fmla="*/ 3896 h 3971"/>
                <a:gd name="T86" fmla="*/ 975 w 2447"/>
                <a:gd name="T87" fmla="*/ 3856 h 3971"/>
                <a:gd name="T88" fmla="*/ 1087 w 2447"/>
                <a:gd name="T89" fmla="*/ 3823 h 3971"/>
                <a:gd name="T90" fmla="*/ 1162 w 2447"/>
                <a:gd name="T91" fmla="*/ 3805 h 3971"/>
                <a:gd name="T92" fmla="*/ 1229 w 2447"/>
                <a:gd name="T93" fmla="*/ 3761 h 3971"/>
                <a:gd name="T94" fmla="*/ 1351 w 2447"/>
                <a:gd name="T95" fmla="*/ 3739 h 3971"/>
                <a:gd name="T96" fmla="*/ 1393 w 2447"/>
                <a:gd name="T97" fmla="*/ 3716 h 3971"/>
                <a:gd name="T98" fmla="*/ 1371 w 2447"/>
                <a:gd name="T99" fmla="*/ 3658 h 3971"/>
                <a:gd name="T100" fmla="*/ 1502 w 2447"/>
                <a:gd name="T101" fmla="*/ 3667 h 3971"/>
                <a:gd name="T102" fmla="*/ 1594 w 2447"/>
                <a:gd name="T103" fmla="*/ 3633 h 3971"/>
                <a:gd name="T104" fmla="*/ 1658 w 2447"/>
                <a:gd name="T105" fmla="*/ 3620 h 3971"/>
                <a:gd name="T106" fmla="*/ 1762 w 2447"/>
                <a:gd name="T107" fmla="*/ 3599 h 3971"/>
                <a:gd name="T108" fmla="*/ 2421 w 2447"/>
                <a:gd name="T109" fmla="*/ 2628 h 3971"/>
                <a:gd name="T110" fmla="*/ 587 w 2447"/>
                <a:gd name="T111" fmla="*/ 3843 h 3971"/>
                <a:gd name="T112" fmla="*/ 594 w 2447"/>
                <a:gd name="T113" fmla="*/ 3829 h 3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47" h="3971">
                  <a:moveTo>
                    <a:pt x="1016" y="1916"/>
                  </a:moveTo>
                  <a:cubicBezTo>
                    <a:pt x="1004" y="1932"/>
                    <a:pt x="990" y="1912"/>
                    <a:pt x="971" y="1918"/>
                  </a:cubicBezTo>
                  <a:cubicBezTo>
                    <a:pt x="959" y="1880"/>
                    <a:pt x="995" y="1862"/>
                    <a:pt x="1030" y="1877"/>
                  </a:cubicBezTo>
                  <a:cubicBezTo>
                    <a:pt x="1039" y="1880"/>
                    <a:pt x="1061" y="1879"/>
                    <a:pt x="1057" y="1888"/>
                  </a:cubicBezTo>
                  <a:cubicBezTo>
                    <a:pt x="1055" y="1893"/>
                    <a:pt x="1033" y="1887"/>
                    <a:pt x="1029" y="1886"/>
                  </a:cubicBezTo>
                  <a:cubicBezTo>
                    <a:pt x="1025" y="1885"/>
                    <a:pt x="1021" y="1881"/>
                    <a:pt x="1018" y="1884"/>
                  </a:cubicBezTo>
                  <a:cubicBezTo>
                    <a:pt x="1007" y="1892"/>
                    <a:pt x="1029" y="1898"/>
                    <a:pt x="1016" y="1916"/>
                  </a:cubicBezTo>
                  <a:close/>
                  <a:moveTo>
                    <a:pt x="365" y="2604"/>
                  </a:moveTo>
                  <a:cubicBezTo>
                    <a:pt x="333" y="2618"/>
                    <a:pt x="342" y="2614"/>
                    <a:pt x="318" y="2598"/>
                  </a:cubicBezTo>
                  <a:cubicBezTo>
                    <a:pt x="315" y="2596"/>
                    <a:pt x="311" y="2596"/>
                    <a:pt x="307" y="2595"/>
                  </a:cubicBezTo>
                  <a:cubicBezTo>
                    <a:pt x="304" y="2594"/>
                    <a:pt x="298" y="2588"/>
                    <a:pt x="297" y="2592"/>
                  </a:cubicBezTo>
                  <a:cubicBezTo>
                    <a:pt x="283" y="2627"/>
                    <a:pt x="378" y="2671"/>
                    <a:pt x="365" y="2604"/>
                  </a:cubicBezTo>
                  <a:close/>
                  <a:moveTo>
                    <a:pt x="55" y="3732"/>
                  </a:moveTo>
                  <a:cubicBezTo>
                    <a:pt x="55" y="3732"/>
                    <a:pt x="29" y="3741"/>
                    <a:pt x="30" y="3752"/>
                  </a:cubicBezTo>
                  <a:cubicBezTo>
                    <a:pt x="32" y="3779"/>
                    <a:pt x="70" y="3746"/>
                    <a:pt x="62" y="3779"/>
                  </a:cubicBezTo>
                  <a:cubicBezTo>
                    <a:pt x="59" y="3795"/>
                    <a:pt x="41" y="3833"/>
                    <a:pt x="33" y="3819"/>
                  </a:cubicBezTo>
                  <a:cubicBezTo>
                    <a:pt x="26" y="3806"/>
                    <a:pt x="38" y="3764"/>
                    <a:pt x="8" y="3785"/>
                  </a:cubicBezTo>
                  <a:cubicBezTo>
                    <a:pt x="5" y="3787"/>
                    <a:pt x="1" y="3789"/>
                    <a:pt x="1" y="3792"/>
                  </a:cubicBezTo>
                  <a:cubicBezTo>
                    <a:pt x="0" y="3800"/>
                    <a:pt x="19" y="3862"/>
                    <a:pt x="26" y="3866"/>
                  </a:cubicBezTo>
                  <a:cubicBezTo>
                    <a:pt x="29" y="3868"/>
                    <a:pt x="87" y="3860"/>
                    <a:pt x="88" y="3859"/>
                  </a:cubicBezTo>
                  <a:cubicBezTo>
                    <a:pt x="114" y="3819"/>
                    <a:pt x="39" y="3819"/>
                    <a:pt x="70" y="3812"/>
                  </a:cubicBezTo>
                  <a:cubicBezTo>
                    <a:pt x="82" y="3810"/>
                    <a:pt x="69" y="3787"/>
                    <a:pt x="70" y="3786"/>
                  </a:cubicBezTo>
                  <a:cubicBezTo>
                    <a:pt x="72" y="3779"/>
                    <a:pt x="78" y="3770"/>
                    <a:pt x="84" y="3772"/>
                  </a:cubicBezTo>
                  <a:cubicBezTo>
                    <a:pt x="89" y="3774"/>
                    <a:pt x="94" y="3824"/>
                    <a:pt x="95" y="3826"/>
                  </a:cubicBezTo>
                  <a:cubicBezTo>
                    <a:pt x="108" y="3843"/>
                    <a:pt x="140" y="3793"/>
                    <a:pt x="139" y="3785"/>
                  </a:cubicBezTo>
                  <a:cubicBezTo>
                    <a:pt x="135" y="3752"/>
                    <a:pt x="66" y="3763"/>
                    <a:pt x="55" y="3732"/>
                  </a:cubicBezTo>
                  <a:close/>
                  <a:moveTo>
                    <a:pt x="2443" y="2566"/>
                  </a:moveTo>
                  <a:cubicBezTo>
                    <a:pt x="2438" y="2549"/>
                    <a:pt x="2396" y="2523"/>
                    <a:pt x="2383" y="2511"/>
                  </a:cubicBezTo>
                  <a:cubicBezTo>
                    <a:pt x="2364" y="2494"/>
                    <a:pt x="2369" y="2468"/>
                    <a:pt x="2348" y="2454"/>
                  </a:cubicBezTo>
                  <a:cubicBezTo>
                    <a:pt x="2295" y="2418"/>
                    <a:pt x="2227" y="2405"/>
                    <a:pt x="2176" y="2366"/>
                  </a:cubicBezTo>
                  <a:cubicBezTo>
                    <a:pt x="2161" y="2354"/>
                    <a:pt x="2079" y="2293"/>
                    <a:pt x="2081" y="2287"/>
                  </a:cubicBezTo>
                  <a:cubicBezTo>
                    <a:pt x="2084" y="2280"/>
                    <a:pt x="2196" y="2190"/>
                    <a:pt x="2187" y="2143"/>
                  </a:cubicBezTo>
                  <a:cubicBezTo>
                    <a:pt x="2164" y="2030"/>
                    <a:pt x="2076" y="2076"/>
                    <a:pt x="2060" y="2037"/>
                  </a:cubicBezTo>
                  <a:cubicBezTo>
                    <a:pt x="2062" y="2004"/>
                    <a:pt x="2062" y="2004"/>
                    <a:pt x="2062" y="2004"/>
                  </a:cubicBezTo>
                  <a:cubicBezTo>
                    <a:pt x="2018" y="1932"/>
                    <a:pt x="2037" y="1993"/>
                    <a:pt x="2075" y="1945"/>
                  </a:cubicBezTo>
                  <a:cubicBezTo>
                    <a:pt x="2078" y="1941"/>
                    <a:pt x="2081" y="1936"/>
                    <a:pt x="2080" y="1931"/>
                  </a:cubicBezTo>
                  <a:cubicBezTo>
                    <a:pt x="2069" y="1877"/>
                    <a:pt x="1994" y="1908"/>
                    <a:pt x="1958" y="1850"/>
                  </a:cubicBezTo>
                  <a:cubicBezTo>
                    <a:pt x="1921" y="1792"/>
                    <a:pt x="1981" y="1792"/>
                    <a:pt x="1987" y="1744"/>
                  </a:cubicBezTo>
                  <a:cubicBezTo>
                    <a:pt x="1991" y="1712"/>
                    <a:pt x="1927" y="1751"/>
                    <a:pt x="1932" y="1719"/>
                  </a:cubicBezTo>
                  <a:cubicBezTo>
                    <a:pt x="1934" y="1706"/>
                    <a:pt x="1954" y="1696"/>
                    <a:pt x="1957" y="1684"/>
                  </a:cubicBezTo>
                  <a:cubicBezTo>
                    <a:pt x="1962" y="1665"/>
                    <a:pt x="1944" y="1639"/>
                    <a:pt x="1949" y="1621"/>
                  </a:cubicBezTo>
                  <a:cubicBezTo>
                    <a:pt x="1952" y="1613"/>
                    <a:pt x="1964" y="1613"/>
                    <a:pt x="1967" y="1606"/>
                  </a:cubicBezTo>
                  <a:cubicBezTo>
                    <a:pt x="1974" y="1587"/>
                    <a:pt x="1930" y="1585"/>
                    <a:pt x="1940" y="1571"/>
                  </a:cubicBezTo>
                  <a:cubicBezTo>
                    <a:pt x="1954" y="1552"/>
                    <a:pt x="2002" y="1564"/>
                    <a:pt x="2012" y="1556"/>
                  </a:cubicBezTo>
                  <a:cubicBezTo>
                    <a:pt x="2027" y="1545"/>
                    <a:pt x="1983" y="1464"/>
                    <a:pt x="1977" y="1451"/>
                  </a:cubicBezTo>
                  <a:cubicBezTo>
                    <a:pt x="1955" y="1398"/>
                    <a:pt x="1912" y="1362"/>
                    <a:pt x="1886" y="1312"/>
                  </a:cubicBezTo>
                  <a:cubicBezTo>
                    <a:pt x="1865" y="1271"/>
                    <a:pt x="1849" y="1233"/>
                    <a:pt x="1822" y="1194"/>
                  </a:cubicBezTo>
                  <a:cubicBezTo>
                    <a:pt x="1806" y="1171"/>
                    <a:pt x="1772" y="1155"/>
                    <a:pt x="1761" y="1127"/>
                  </a:cubicBezTo>
                  <a:cubicBezTo>
                    <a:pt x="1732" y="1049"/>
                    <a:pt x="1938" y="869"/>
                    <a:pt x="1902" y="806"/>
                  </a:cubicBezTo>
                  <a:cubicBezTo>
                    <a:pt x="1893" y="791"/>
                    <a:pt x="1851" y="783"/>
                    <a:pt x="1837" y="771"/>
                  </a:cubicBezTo>
                  <a:cubicBezTo>
                    <a:pt x="1809" y="748"/>
                    <a:pt x="1793" y="701"/>
                    <a:pt x="1762" y="682"/>
                  </a:cubicBezTo>
                  <a:cubicBezTo>
                    <a:pt x="1730" y="663"/>
                    <a:pt x="1671" y="677"/>
                    <a:pt x="1641" y="653"/>
                  </a:cubicBezTo>
                  <a:cubicBezTo>
                    <a:pt x="1632" y="646"/>
                    <a:pt x="1623" y="615"/>
                    <a:pt x="1617" y="604"/>
                  </a:cubicBezTo>
                  <a:cubicBezTo>
                    <a:pt x="1610" y="588"/>
                    <a:pt x="1586" y="554"/>
                    <a:pt x="1587" y="538"/>
                  </a:cubicBezTo>
                  <a:cubicBezTo>
                    <a:pt x="1588" y="502"/>
                    <a:pt x="1644" y="470"/>
                    <a:pt x="1635" y="430"/>
                  </a:cubicBezTo>
                  <a:cubicBezTo>
                    <a:pt x="1627" y="399"/>
                    <a:pt x="1568" y="417"/>
                    <a:pt x="1569" y="401"/>
                  </a:cubicBezTo>
                  <a:cubicBezTo>
                    <a:pt x="1570" y="391"/>
                    <a:pt x="1638" y="354"/>
                    <a:pt x="1653" y="345"/>
                  </a:cubicBezTo>
                  <a:cubicBezTo>
                    <a:pt x="1547" y="308"/>
                    <a:pt x="1707" y="218"/>
                    <a:pt x="1695" y="178"/>
                  </a:cubicBezTo>
                  <a:cubicBezTo>
                    <a:pt x="1661" y="72"/>
                    <a:pt x="1529" y="115"/>
                    <a:pt x="1453" y="5"/>
                  </a:cubicBezTo>
                  <a:cubicBezTo>
                    <a:pt x="1452" y="6"/>
                    <a:pt x="1451" y="5"/>
                    <a:pt x="1452" y="4"/>
                  </a:cubicBezTo>
                  <a:cubicBezTo>
                    <a:pt x="1386" y="0"/>
                    <a:pt x="1357" y="45"/>
                    <a:pt x="1304" y="71"/>
                  </a:cubicBezTo>
                  <a:cubicBezTo>
                    <a:pt x="1271" y="87"/>
                    <a:pt x="1227" y="49"/>
                    <a:pt x="1191" y="75"/>
                  </a:cubicBezTo>
                  <a:cubicBezTo>
                    <a:pt x="1182" y="81"/>
                    <a:pt x="1183" y="96"/>
                    <a:pt x="1176" y="105"/>
                  </a:cubicBezTo>
                  <a:cubicBezTo>
                    <a:pt x="1160" y="127"/>
                    <a:pt x="1130" y="140"/>
                    <a:pt x="1114" y="163"/>
                  </a:cubicBezTo>
                  <a:cubicBezTo>
                    <a:pt x="1106" y="173"/>
                    <a:pt x="1076" y="317"/>
                    <a:pt x="1080" y="343"/>
                  </a:cubicBezTo>
                  <a:cubicBezTo>
                    <a:pt x="1083" y="361"/>
                    <a:pt x="1105" y="389"/>
                    <a:pt x="1103" y="407"/>
                  </a:cubicBezTo>
                  <a:cubicBezTo>
                    <a:pt x="1095" y="454"/>
                    <a:pt x="1059" y="447"/>
                    <a:pt x="1029" y="460"/>
                  </a:cubicBezTo>
                  <a:cubicBezTo>
                    <a:pt x="986" y="479"/>
                    <a:pt x="1005" y="524"/>
                    <a:pt x="985" y="553"/>
                  </a:cubicBezTo>
                  <a:cubicBezTo>
                    <a:pt x="977" y="564"/>
                    <a:pt x="962" y="566"/>
                    <a:pt x="954" y="579"/>
                  </a:cubicBezTo>
                  <a:cubicBezTo>
                    <a:pt x="953" y="581"/>
                    <a:pt x="917" y="543"/>
                    <a:pt x="910" y="539"/>
                  </a:cubicBezTo>
                  <a:cubicBezTo>
                    <a:pt x="895" y="532"/>
                    <a:pt x="766" y="490"/>
                    <a:pt x="759" y="493"/>
                  </a:cubicBezTo>
                  <a:cubicBezTo>
                    <a:pt x="748" y="499"/>
                    <a:pt x="745" y="528"/>
                    <a:pt x="735" y="536"/>
                  </a:cubicBezTo>
                  <a:cubicBezTo>
                    <a:pt x="724" y="545"/>
                    <a:pt x="661" y="572"/>
                    <a:pt x="647" y="570"/>
                  </a:cubicBezTo>
                  <a:cubicBezTo>
                    <a:pt x="647" y="570"/>
                    <a:pt x="623" y="547"/>
                    <a:pt x="622" y="547"/>
                  </a:cubicBezTo>
                  <a:cubicBezTo>
                    <a:pt x="616" y="545"/>
                    <a:pt x="609" y="547"/>
                    <a:pt x="603" y="547"/>
                  </a:cubicBezTo>
                  <a:cubicBezTo>
                    <a:pt x="596" y="547"/>
                    <a:pt x="589" y="547"/>
                    <a:pt x="583" y="546"/>
                  </a:cubicBezTo>
                  <a:cubicBezTo>
                    <a:pt x="563" y="546"/>
                    <a:pt x="543" y="546"/>
                    <a:pt x="524" y="545"/>
                  </a:cubicBezTo>
                  <a:cubicBezTo>
                    <a:pt x="517" y="545"/>
                    <a:pt x="509" y="549"/>
                    <a:pt x="504" y="545"/>
                  </a:cubicBezTo>
                  <a:cubicBezTo>
                    <a:pt x="496" y="540"/>
                    <a:pt x="498" y="506"/>
                    <a:pt x="493" y="497"/>
                  </a:cubicBezTo>
                  <a:cubicBezTo>
                    <a:pt x="473" y="457"/>
                    <a:pt x="409" y="371"/>
                    <a:pt x="372" y="346"/>
                  </a:cubicBezTo>
                  <a:cubicBezTo>
                    <a:pt x="340" y="324"/>
                    <a:pt x="254" y="330"/>
                    <a:pt x="259" y="383"/>
                  </a:cubicBezTo>
                  <a:cubicBezTo>
                    <a:pt x="261" y="405"/>
                    <a:pt x="277" y="404"/>
                    <a:pt x="270" y="425"/>
                  </a:cubicBezTo>
                  <a:cubicBezTo>
                    <a:pt x="268" y="429"/>
                    <a:pt x="269" y="435"/>
                    <a:pt x="265" y="437"/>
                  </a:cubicBezTo>
                  <a:cubicBezTo>
                    <a:pt x="265" y="437"/>
                    <a:pt x="173" y="399"/>
                    <a:pt x="180" y="426"/>
                  </a:cubicBezTo>
                  <a:cubicBezTo>
                    <a:pt x="180" y="427"/>
                    <a:pt x="182" y="428"/>
                    <a:pt x="185" y="430"/>
                  </a:cubicBezTo>
                  <a:cubicBezTo>
                    <a:pt x="196" y="437"/>
                    <a:pt x="225" y="445"/>
                    <a:pt x="230" y="449"/>
                  </a:cubicBezTo>
                  <a:cubicBezTo>
                    <a:pt x="252" y="465"/>
                    <a:pt x="224" y="472"/>
                    <a:pt x="236" y="485"/>
                  </a:cubicBezTo>
                  <a:cubicBezTo>
                    <a:pt x="254" y="503"/>
                    <a:pt x="416" y="615"/>
                    <a:pt x="444" y="631"/>
                  </a:cubicBezTo>
                  <a:cubicBezTo>
                    <a:pt x="507" y="667"/>
                    <a:pt x="574" y="641"/>
                    <a:pt x="638" y="709"/>
                  </a:cubicBezTo>
                  <a:cubicBezTo>
                    <a:pt x="648" y="720"/>
                    <a:pt x="640" y="744"/>
                    <a:pt x="645" y="751"/>
                  </a:cubicBezTo>
                  <a:cubicBezTo>
                    <a:pt x="649" y="756"/>
                    <a:pt x="670" y="741"/>
                    <a:pt x="684" y="759"/>
                  </a:cubicBezTo>
                  <a:cubicBezTo>
                    <a:pt x="688" y="764"/>
                    <a:pt x="692" y="768"/>
                    <a:pt x="696" y="773"/>
                  </a:cubicBezTo>
                  <a:cubicBezTo>
                    <a:pt x="710" y="790"/>
                    <a:pt x="755" y="802"/>
                    <a:pt x="742" y="820"/>
                  </a:cubicBezTo>
                  <a:cubicBezTo>
                    <a:pt x="735" y="829"/>
                    <a:pt x="719" y="830"/>
                    <a:pt x="712" y="840"/>
                  </a:cubicBezTo>
                  <a:cubicBezTo>
                    <a:pt x="693" y="870"/>
                    <a:pt x="732" y="919"/>
                    <a:pt x="726" y="949"/>
                  </a:cubicBezTo>
                  <a:cubicBezTo>
                    <a:pt x="724" y="963"/>
                    <a:pt x="697" y="976"/>
                    <a:pt x="707" y="993"/>
                  </a:cubicBezTo>
                  <a:cubicBezTo>
                    <a:pt x="720" y="1017"/>
                    <a:pt x="783" y="983"/>
                    <a:pt x="773" y="1039"/>
                  </a:cubicBezTo>
                  <a:cubicBezTo>
                    <a:pt x="768" y="1068"/>
                    <a:pt x="737" y="1070"/>
                    <a:pt x="736" y="1102"/>
                  </a:cubicBezTo>
                  <a:cubicBezTo>
                    <a:pt x="735" y="1150"/>
                    <a:pt x="826" y="1186"/>
                    <a:pt x="823" y="1234"/>
                  </a:cubicBezTo>
                  <a:cubicBezTo>
                    <a:pt x="823" y="1234"/>
                    <a:pt x="805" y="1254"/>
                    <a:pt x="805" y="1254"/>
                  </a:cubicBezTo>
                  <a:cubicBezTo>
                    <a:pt x="799" y="1274"/>
                    <a:pt x="814" y="1303"/>
                    <a:pt x="805" y="1322"/>
                  </a:cubicBezTo>
                  <a:cubicBezTo>
                    <a:pt x="794" y="1349"/>
                    <a:pt x="761" y="1350"/>
                    <a:pt x="764" y="1386"/>
                  </a:cubicBezTo>
                  <a:cubicBezTo>
                    <a:pt x="771" y="1453"/>
                    <a:pt x="802" y="1465"/>
                    <a:pt x="837" y="1514"/>
                  </a:cubicBezTo>
                  <a:cubicBezTo>
                    <a:pt x="854" y="1539"/>
                    <a:pt x="865" y="1569"/>
                    <a:pt x="872" y="1600"/>
                  </a:cubicBezTo>
                  <a:cubicBezTo>
                    <a:pt x="872" y="1600"/>
                    <a:pt x="873" y="1600"/>
                    <a:pt x="873" y="1600"/>
                  </a:cubicBezTo>
                  <a:cubicBezTo>
                    <a:pt x="883" y="1606"/>
                    <a:pt x="889" y="1623"/>
                    <a:pt x="922" y="1617"/>
                  </a:cubicBezTo>
                  <a:cubicBezTo>
                    <a:pt x="942" y="1613"/>
                    <a:pt x="952" y="1558"/>
                    <a:pt x="973" y="1557"/>
                  </a:cubicBezTo>
                  <a:cubicBezTo>
                    <a:pt x="977" y="1557"/>
                    <a:pt x="976" y="1567"/>
                    <a:pt x="973" y="1570"/>
                  </a:cubicBezTo>
                  <a:cubicBezTo>
                    <a:pt x="964" y="1580"/>
                    <a:pt x="950" y="1586"/>
                    <a:pt x="947" y="1609"/>
                  </a:cubicBezTo>
                  <a:cubicBezTo>
                    <a:pt x="945" y="1625"/>
                    <a:pt x="966" y="1655"/>
                    <a:pt x="972" y="1664"/>
                  </a:cubicBezTo>
                  <a:cubicBezTo>
                    <a:pt x="975" y="1668"/>
                    <a:pt x="981" y="1665"/>
                    <a:pt x="985" y="1664"/>
                  </a:cubicBezTo>
                  <a:cubicBezTo>
                    <a:pt x="1040" y="1645"/>
                    <a:pt x="1041" y="1682"/>
                    <a:pt x="1061" y="1691"/>
                  </a:cubicBezTo>
                  <a:cubicBezTo>
                    <a:pt x="1075" y="1697"/>
                    <a:pt x="1086" y="1687"/>
                    <a:pt x="1100" y="1701"/>
                  </a:cubicBezTo>
                  <a:cubicBezTo>
                    <a:pt x="1122" y="1723"/>
                    <a:pt x="1100" y="1734"/>
                    <a:pt x="1094" y="1752"/>
                  </a:cubicBezTo>
                  <a:cubicBezTo>
                    <a:pt x="1093" y="1752"/>
                    <a:pt x="1110" y="1806"/>
                    <a:pt x="1111" y="1814"/>
                  </a:cubicBezTo>
                  <a:cubicBezTo>
                    <a:pt x="1111" y="1825"/>
                    <a:pt x="1093" y="1830"/>
                    <a:pt x="1090" y="1841"/>
                  </a:cubicBezTo>
                  <a:cubicBezTo>
                    <a:pt x="1089" y="1842"/>
                    <a:pt x="1163" y="1905"/>
                    <a:pt x="1127" y="1915"/>
                  </a:cubicBezTo>
                  <a:cubicBezTo>
                    <a:pt x="1116" y="1918"/>
                    <a:pt x="1106" y="1890"/>
                    <a:pt x="1088" y="1911"/>
                  </a:cubicBezTo>
                  <a:cubicBezTo>
                    <a:pt x="1087" y="1912"/>
                    <a:pt x="1126" y="1943"/>
                    <a:pt x="1126" y="1947"/>
                  </a:cubicBezTo>
                  <a:cubicBezTo>
                    <a:pt x="1127" y="1960"/>
                    <a:pt x="1122" y="1974"/>
                    <a:pt x="1107" y="1961"/>
                  </a:cubicBezTo>
                  <a:cubicBezTo>
                    <a:pt x="1077" y="1935"/>
                    <a:pt x="1041" y="1926"/>
                    <a:pt x="1003" y="1967"/>
                  </a:cubicBezTo>
                  <a:cubicBezTo>
                    <a:pt x="998" y="1973"/>
                    <a:pt x="1001" y="1984"/>
                    <a:pt x="994" y="1987"/>
                  </a:cubicBezTo>
                  <a:cubicBezTo>
                    <a:pt x="986" y="1991"/>
                    <a:pt x="967" y="1973"/>
                    <a:pt x="968" y="1982"/>
                  </a:cubicBezTo>
                  <a:cubicBezTo>
                    <a:pt x="969" y="2009"/>
                    <a:pt x="940" y="2034"/>
                    <a:pt x="936" y="2078"/>
                  </a:cubicBezTo>
                  <a:cubicBezTo>
                    <a:pt x="936" y="2083"/>
                    <a:pt x="938" y="2089"/>
                    <a:pt x="935" y="2093"/>
                  </a:cubicBezTo>
                  <a:cubicBezTo>
                    <a:pt x="918" y="2111"/>
                    <a:pt x="886" y="2122"/>
                    <a:pt x="868" y="2148"/>
                  </a:cubicBezTo>
                  <a:cubicBezTo>
                    <a:pt x="860" y="2159"/>
                    <a:pt x="853" y="2173"/>
                    <a:pt x="854" y="2187"/>
                  </a:cubicBezTo>
                  <a:cubicBezTo>
                    <a:pt x="854" y="2192"/>
                    <a:pt x="864" y="2196"/>
                    <a:pt x="861" y="2199"/>
                  </a:cubicBezTo>
                  <a:cubicBezTo>
                    <a:pt x="858" y="2203"/>
                    <a:pt x="852" y="2193"/>
                    <a:pt x="847" y="2194"/>
                  </a:cubicBezTo>
                  <a:cubicBezTo>
                    <a:pt x="836" y="2194"/>
                    <a:pt x="790" y="2256"/>
                    <a:pt x="787" y="2261"/>
                  </a:cubicBezTo>
                  <a:cubicBezTo>
                    <a:pt x="783" y="2271"/>
                    <a:pt x="798" y="2281"/>
                    <a:pt x="799" y="2292"/>
                  </a:cubicBezTo>
                  <a:cubicBezTo>
                    <a:pt x="795" y="2292"/>
                    <a:pt x="791" y="2290"/>
                    <a:pt x="787" y="2290"/>
                  </a:cubicBezTo>
                  <a:cubicBezTo>
                    <a:pt x="779" y="2288"/>
                    <a:pt x="756" y="2277"/>
                    <a:pt x="752" y="2288"/>
                  </a:cubicBezTo>
                  <a:cubicBezTo>
                    <a:pt x="745" y="2310"/>
                    <a:pt x="757" y="2316"/>
                    <a:pt x="761" y="2333"/>
                  </a:cubicBezTo>
                  <a:cubicBezTo>
                    <a:pt x="762" y="2340"/>
                    <a:pt x="680" y="2359"/>
                    <a:pt x="675" y="2375"/>
                  </a:cubicBezTo>
                  <a:cubicBezTo>
                    <a:pt x="674" y="2381"/>
                    <a:pt x="689" y="2416"/>
                    <a:pt x="674" y="2391"/>
                  </a:cubicBezTo>
                  <a:cubicBezTo>
                    <a:pt x="671" y="2386"/>
                    <a:pt x="660" y="2376"/>
                    <a:pt x="659" y="2382"/>
                  </a:cubicBezTo>
                  <a:cubicBezTo>
                    <a:pt x="655" y="2408"/>
                    <a:pt x="660" y="2423"/>
                    <a:pt x="644" y="2447"/>
                  </a:cubicBezTo>
                  <a:cubicBezTo>
                    <a:pt x="630" y="2470"/>
                    <a:pt x="620" y="2399"/>
                    <a:pt x="597" y="2423"/>
                  </a:cubicBezTo>
                  <a:cubicBezTo>
                    <a:pt x="580" y="2440"/>
                    <a:pt x="588" y="2500"/>
                    <a:pt x="563" y="2521"/>
                  </a:cubicBezTo>
                  <a:cubicBezTo>
                    <a:pt x="554" y="2528"/>
                    <a:pt x="547" y="2488"/>
                    <a:pt x="538" y="2496"/>
                  </a:cubicBezTo>
                  <a:cubicBezTo>
                    <a:pt x="519" y="2515"/>
                    <a:pt x="522" y="2491"/>
                    <a:pt x="519" y="2529"/>
                  </a:cubicBezTo>
                  <a:cubicBezTo>
                    <a:pt x="519" y="2535"/>
                    <a:pt x="588" y="2577"/>
                    <a:pt x="551" y="2593"/>
                  </a:cubicBezTo>
                  <a:cubicBezTo>
                    <a:pt x="546" y="2595"/>
                    <a:pt x="546" y="2582"/>
                    <a:pt x="541" y="2580"/>
                  </a:cubicBezTo>
                  <a:cubicBezTo>
                    <a:pt x="531" y="2577"/>
                    <a:pt x="535" y="2599"/>
                    <a:pt x="528" y="2606"/>
                  </a:cubicBezTo>
                  <a:cubicBezTo>
                    <a:pt x="519" y="2615"/>
                    <a:pt x="498" y="2597"/>
                    <a:pt x="491" y="2607"/>
                  </a:cubicBezTo>
                  <a:cubicBezTo>
                    <a:pt x="480" y="2622"/>
                    <a:pt x="485" y="2635"/>
                    <a:pt x="478" y="2647"/>
                  </a:cubicBezTo>
                  <a:cubicBezTo>
                    <a:pt x="476" y="2650"/>
                    <a:pt x="472" y="2643"/>
                    <a:pt x="469" y="2640"/>
                  </a:cubicBezTo>
                  <a:cubicBezTo>
                    <a:pt x="457" y="2632"/>
                    <a:pt x="466" y="2605"/>
                    <a:pt x="460" y="2602"/>
                  </a:cubicBezTo>
                  <a:cubicBezTo>
                    <a:pt x="429" y="2585"/>
                    <a:pt x="440" y="2622"/>
                    <a:pt x="433" y="2622"/>
                  </a:cubicBezTo>
                  <a:cubicBezTo>
                    <a:pt x="426" y="2622"/>
                    <a:pt x="386" y="2609"/>
                    <a:pt x="382" y="2616"/>
                  </a:cubicBezTo>
                  <a:cubicBezTo>
                    <a:pt x="374" y="2633"/>
                    <a:pt x="421" y="2693"/>
                    <a:pt x="421" y="2694"/>
                  </a:cubicBezTo>
                  <a:cubicBezTo>
                    <a:pt x="415" y="2712"/>
                    <a:pt x="386" y="2674"/>
                    <a:pt x="383" y="2675"/>
                  </a:cubicBezTo>
                  <a:cubicBezTo>
                    <a:pt x="363" y="2678"/>
                    <a:pt x="378" y="2737"/>
                    <a:pt x="357" y="2753"/>
                  </a:cubicBezTo>
                  <a:cubicBezTo>
                    <a:pt x="354" y="2756"/>
                    <a:pt x="332" y="2750"/>
                    <a:pt x="330" y="2754"/>
                  </a:cubicBezTo>
                  <a:cubicBezTo>
                    <a:pt x="326" y="2761"/>
                    <a:pt x="327" y="2773"/>
                    <a:pt x="324" y="2780"/>
                  </a:cubicBezTo>
                  <a:cubicBezTo>
                    <a:pt x="320" y="2787"/>
                    <a:pt x="303" y="2786"/>
                    <a:pt x="303" y="2793"/>
                  </a:cubicBezTo>
                  <a:cubicBezTo>
                    <a:pt x="303" y="2798"/>
                    <a:pt x="307" y="2802"/>
                    <a:pt x="310" y="2806"/>
                  </a:cubicBezTo>
                  <a:cubicBezTo>
                    <a:pt x="312" y="2809"/>
                    <a:pt x="317" y="2810"/>
                    <a:pt x="317" y="2813"/>
                  </a:cubicBezTo>
                  <a:cubicBezTo>
                    <a:pt x="317" y="2825"/>
                    <a:pt x="284" y="2842"/>
                    <a:pt x="297" y="2859"/>
                  </a:cubicBezTo>
                  <a:cubicBezTo>
                    <a:pt x="304" y="2867"/>
                    <a:pt x="327" y="2855"/>
                    <a:pt x="328" y="2865"/>
                  </a:cubicBezTo>
                  <a:cubicBezTo>
                    <a:pt x="311" y="2878"/>
                    <a:pt x="311" y="2878"/>
                    <a:pt x="311" y="2878"/>
                  </a:cubicBezTo>
                  <a:cubicBezTo>
                    <a:pt x="306" y="2899"/>
                    <a:pt x="322" y="2921"/>
                    <a:pt x="322" y="2937"/>
                  </a:cubicBezTo>
                  <a:cubicBezTo>
                    <a:pt x="323" y="2952"/>
                    <a:pt x="322" y="2971"/>
                    <a:pt x="330" y="2950"/>
                  </a:cubicBezTo>
                  <a:cubicBezTo>
                    <a:pt x="344" y="2912"/>
                    <a:pt x="332" y="2959"/>
                    <a:pt x="344" y="2963"/>
                  </a:cubicBezTo>
                  <a:cubicBezTo>
                    <a:pt x="348" y="2964"/>
                    <a:pt x="351" y="2953"/>
                    <a:pt x="354" y="2956"/>
                  </a:cubicBezTo>
                  <a:cubicBezTo>
                    <a:pt x="381" y="2981"/>
                    <a:pt x="332" y="3076"/>
                    <a:pt x="346" y="3114"/>
                  </a:cubicBezTo>
                  <a:cubicBezTo>
                    <a:pt x="351" y="3128"/>
                    <a:pt x="358" y="3115"/>
                    <a:pt x="367" y="3120"/>
                  </a:cubicBezTo>
                  <a:cubicBezTo>
                    <a:pt x="371" y="3123"/>
                    <a:pt x="373" y="3128"/>
                    <a:pt x="374" y="3133"/>
                  </a:cubicBezTo>
                  <a:cubicBezTo>
                    <a:pt x="375" y="3136"/>
                    <a:pt x="370" y="3137"/>
                    <a:pt x="371" y="3140"/>
                  </a:cubicBezTo>
                  <a:cubicBezTo>
                    <a:pt x="379" y="3174"/>
                    <a:pt x="421" y="3245"/>
                    <a:pt x="421" y="3258"/>
                  </a:cubicBezTo>
                  <a:cubicBezTo>
                    <a:pt x="419" y="3291"/>
                    <a:pt x="383" y="3250"/>
                    <a:pt x="384" y="3272"/>
                  </a:cubicBezTo>
                  <a:cubicBezTo>
                    <a:pt x="384" y="3294"/>
                    <a:pt x="448" y="3297"/>
                    <a:pt x="377" y="3298"/>
                  </a:cubicBezTo>
                  <a:cubicBezTo>
                    <a:pt x="364" y="3298"/>
                    <a:pt x="411" y="3310"/>
                    <a:pt x="410" y="3324"/>
                  </a:cubicBezTo>
                  <a:cubicBezTo>
                    <a:pt x="410" y="3324"/>
                    <a:pt x="385" y="3331"/>
                    <a:pt x="385" y="3331"/>
                  </a:cubicBezTo>
                  <a:cubicBezTo>
                    <a:pt x="403" y="3344"/>
                    <a:pt x="403" y="3344"/>
                    <a:pt x="403" y="3344"/>
                  </a:cubicBezTo>
                  <a:cubicBezTo>
                    <a:pt x="417" y="3372"/>
                    <a:pt x="391" y="3382"/>
                    <a:pt x="393" y="3390"/>
                  </a:cubicBezTo>
                  <a:cubicBezTo>
                    <a:pt x="395" y="3396"/>
                    <a:pt x="418" y="3397"/>
                    <a:pt x="411" y="3410"/>
                  </a:cubicBezTo>
                  <a:cubicBezTo>
                    <a:pt x="408" y="3416"/>
                    <a:pt x="380" y="3419"/>
                    <a:pt x="383" y="3437"/>
                  </a:cubicBezTo>
                  <a:cubicBezTo>
                    <a:pt x="389" y="3472"/>
                    <a:pt x="402" y="3457"/>
                    <a:pt x="373" y="3464"/>
                  </a:cubicBezTo>
                  <a:cubicBezTo>
                    <a:pt x="362" y="3467"/>
                    <a:pt x="388" y="3480"/>
                    <a:pt x="355" y="3471"/>
                  </a:cubicBezTo>
                  <a:cubicBezTo>
                    <a:pt x="345" y="3468"/>
                    <a:pt x="364" y="3490"/>
                    <a:pt x="368" y="3500"/>
                  </a:cubicBezTo>
                  <a:cubicBezTo>
                    <a:pt x="382" y="3530"/>
                    <a:pt x="373" y="3500"/>
                    <a:pt x="367" y="3530"/>
                  </a:cubicBezTo>
                  <a:cubicBezTo>
                    <a:pt x="365" y="3538"/>
                    <a:pt x="385" y="3542"/>
                    <a:pt x="385" y="3543"/>
                  </a:cubicBezTo>
                  <a:cubicBezTo>
                    <a:pt x="388" y="3551"/>
                    <a:pt x="364" y="3536"/>
                    <a:pt x="360" y="3544"/>
                  </a:cubicBezTo>
                  <a:cubicBezTo>
                    <a:pt x="350" y="3561"/>
                    <a:pt x="391" y="3593"/>
                    <a:pt x="393" y="3596"/>
                  </a:cubicBezTo>
                  <a:cubicBezTo>
                    <a:pt x="399" y="3606"/>
                    <a:pt x="369" y="3616"/>
                    <a:pt x="368" y="3617"/>
                  </a:cubicBezTo>
                  <a:cubicBezTo>
                    <a:pt x="352" y="3632"/>
                    <a:pt x="391" y="3625"/>
                    <a:pt x="384" y="3656"/>
                  </a:cubicBezTo>
                  <a:cubicBezTo>
                    <a:pt x="381" y="3668"/>
                    <a:pt x="408" y="3659"/>
                    <a:pt x="405" y="3663"/>
                  </a:cubicBezTo>
                  <a:cubicBezTo>
                    <a:pt x="420" y="3682"/>
                    <a:pt x="420" y="3682"/>
                    <a:pt x="420" y="3682"/>
                  </a:cubicBezTo>
                  <a:cubicBezTo>
                    <a:pt x="420" y="3684"/>
                    <a:pt x="411" y="3699"/>
                    <a:pt x="420" y="3696"/>
                  </a:cubicBezTo>
                  <a:cubicBezTo>
                    <a:pt x="426" y="3694"/>
                    <a:pt x="460" y="3629"/>
                    <a:pt x="474" y="3641"/>
                  </a:cubicBezTo>
                  <a:cubicBezTo>
                    <a:pt x="478" y="3646"/>
                    <a:pt x="455" y="3686"/>
                    <a:pt x="464" y="3695"/>
                  </a:cubicBezTo>
                  <a:cubicBezTo>
                    <a:pt x="468" y="3699"/>
                    <a:pt x="478" y="3699"/>
                    <a:pt x="482" y="3694"/>
                  </a:cubicBezTo>
                  <a:cubicBezTo>
                    <a:pt x="485" y="3690"/>
                    <a:pt x="483" y="3681"/>
                    <a:pt x="487" y="3681"/>
                  </a:cubicBezTo>
                  <a:cubicBezTo>
                    <a:pt x="494" y="3681"/>
                    <a:pt x="557" y="3733"/>
                    <a:pt x="574" y="3739"/>
                  </a:cubicBezTo>
                  <a:cubicBezTo>
                    <a:pt x="575" y="3739"/>
                    <a:pt x="635" y="3739"/>
                    <a:pt x="639" y="3737"/>
                  </a:cubicBezTo>
                  <a:cubicBezTo>
                    <a:pt x="644" y="3734"/>
                    <a:pt x="646" y="3718"/>
                    <a:pt x="649" y="3723"/>
                  </a:cubicBezTo>
                  <a:cubicBezTo>
                    <a:pt x="654" y="3731"/>
                    <a:pt x="617" y="3760"/>
                    <a:pt x="621" y="3769"/>
                  </a:cubicBezTo>
                  <a:cubicBezTo>
                    <a:pt x="630" y="3791"/>
                    <a:pt x="655" y="3771"/>
                    <a:pt x="630" y="3804"/>
                  </a:cubicBezTo>
                  <a:cubicBezTo>
                    <a:pt x="623" y="3813"/>
                    <a:pt x="652" y="3794"/>
                    <a:pt x="664" y="3789"/>
                  </a:cubicBezTo>
                  <a:cubicBezTo>
                    <a:pt x="682" y="3781"/>
                    <a:pt x="716" y="3769"/>
                    <a:pt x="730" y="3760"/>
                  </a:cubicBezTo>
                  <a:cubicBezTo>
                    <a:pt x="738" y="3755"/>
                    <a:pt x="750" y="3731"/>
                    <a:pt x="748" y="3739"/>
                  </a:cubicBezTo>
                  <a:cubicBezTo>
                    <a:pt x="746" y="3748"/>
                    <a:pt x="671" y="3843"/>
                    <a:pt x="726" y="3840"/>
                  </a:cubicBezTo>
                  <a:cubicBezTo>
                    <a:pt x="733" y="3840"/>
                    <a:pt x="738" y="3831"/>
                    <a:pt x="744" y="3833"/>
                  </a:cubicBezTo>
                  <a:cubicBezTo>
                    <a:pt x="758" y="3837"/>
                    <a:pt x="705" y="3854"/>
                    <a:pt x="745" y="3866"/>
                  </a:cubicBezTo>
                  <a:cubicBezTo>
                    <a:pt x="755" y="3869"/>
                    <a:pt x="785" y="3845"/>
                    <a:pt x="793" y="3865"/>
                  </a:cubicBezTo>
                  <a:cubicBezTo>
                    <a:pt x="801" y="3884"/>
                    <a:pt x="741" y="3884"/>
                    <a:pt x="758" y="3913"/>
                  </a:cubicBezTo>
                  <a:cubicBezTo>
                    <a:pt x="761" y="3917"/>
                    <a:pt x="781" y="3907"/>
                    <a:pt x="783" y="3905"/>
                  </a:cubicBezTo>
                  <a:cubicBezTo>
                    <a:pt x="795" y="3898"/>
                    <a:pt x="805" y="3858"/>
                    <a:pt x="804" y="3871"/>
                  </a:cubicBezTo>
                  <a:cubicBezTo>
                    <a:pt x="802" y="3902"/>
                    <a:pt x="784" y="3921"/>
                    <a:pt x="757" y="3933"/>
                  </a:cubicBezTo>
                  <a:cubicBezTo>
                    <a:pt x="755" y="3934"/>
                    <a:pt x="722" y="3953"/>
                    <a:pt x="723" y="3953"/>
                  </a:cubicBezTo>
                  <a:cubicBezTo>
                    <a:pt x="771" y="3971"/>
                    <a:pt x="798" y="3924"/>
                    <a:pt x="823" y="3890"/>
                  </a:cubicBezTo>
                  <a:cubicBezTo>
                    <a:pt x="827" y="3885"/>
                    <a:pt x="846" y="3843"/>
                    <a:pt x="851" y="3849"/>
                  </a:cubicBezTo>
                  <a:cubicBezTo>
                    <a:pt x="865" y="3864"/>
                    <a:pt x="817" y="3885"/>
                    <a:pt x="831" y="3896"/>
                  </a:cubicBezTo>
                  <a:cubicBezTo>
                    <a:pt x="863" y="3888"/>
                    <a:pt x="863" y="3888"/>
                    <a:pt x="863" y="3888"/>
                  </a:cubicBezTo>
                  <a:cubicBezTo>
                    <a:pt x="867" y="3889"/>
                    <a:pt x="909" y="3894"/>
                    <a:pt x="911" y="3893"/>
                  </a:cubicBezTo>
                  <a:cubicBezTo>
                    <a:pt x="923" y="3889"/>
                    <a:pt x="941" y="3858"/>
                    <a:pt x="953" y="3857"/>
                  </a:cubicBezTo>
                  <a:cubicBezTo>
                    <a:pt x="958" y="3857"/>
                    <a:pt x="950" y="3869"/>
                    <a:pt x="954" y="3871"/>
                  </a:cubicBezTo>
                  <a:cubicBezTo>
                    <a:pt x="1021" y="3891"/>
                    <a:pt x="951" y="3858"/>
                    <a:pt x="975" y="3856"/>
                  </a:cubicBezTo>
                  <a:cubicBezTo>
                    <a:pt x="982" y="3856"/>
                    <a:pt x="985" y="3851"/>
                    <a:pt x="990" y="3849"/>
                  </a:cubicBezTo>
                  <a:cubicBezTo>
                    <a:pt x="995" y="3846"/>
                    <a:pt x="1032" y="3833"/>
                    <a:pt x="1033" y="3840"/>
                  </a:cubicBezTo>
                  <a:cubicBezTo>
                    <a:pt x="1037" y="3864"/>
                    <a:pt x="1007" y="3861"/>
                    <a:pt x="1034" y="3860"/>
                  </a:cubicBezTo>
                  <a:cubicBezTo>
                    <a:pt x="1042" y="3859"/>
                    <a:pt x="1046" y="3873"/>
                    <a:pt x="1046" y="3873"/>
                  </a:cubicBezTo>
                  <a:cubicBezTo>
                    <a:pt x="1053" y="3885"/>
                    <a:pt x="1090" y="3826"/>
                    <a:pt x="1087" y="3823"/>
                  </a:cubicBezTo>
                  <a:cubicBezTo>
                    <a:pt x="1083" y="3820"/>
                    <a:pt x="1083" y="3823"/>
                    <a:pt x="1083" y="3817"/>
                  </a:cubicBezTo>
                  <a:cubicBezTo>
                    <a:pt x="1083" y="3811"/>
                    <a:pt x="1067" y="3808"/>
                    <a:pt x="1071" y="3804"/>
                  </a:cubicBezTo>
                  <a:cubicBezTo>
                    <a:pt x="1087" y="3787"/>
                    <a:pt x="1092" y="3823"/>
                    <a:pt x="1098" y="3823"/>
                  </a:cubicBezTo>
                  <a:cubicBezTo>
                    <a:pt x="1113" y="3822"/>
                    <a:pt x="1113" y="3788"/>
                    <a:pt x="1129" y="3788"/>
                  </a:cubicBezTo>
                  <a:cubicBezTo>
                    <a:pt x="1141" y="3787"/>
                    <a:pt x="1144" y="3828"/>
                    <a:pt x="1162" y="3805"/>
                  </a:cubicBezTo>
                  <a:cubicBezTo>
                    <a:pt x="1168" y="3799"/>
                    <a:pt x="1158" y="3772"/>
                    <a:pt x="1164" y="3779"/>
                  </a:cubicBezTo>
                  <a:cubicBezTo>
                    <a:pt x="1189" y="3805"/>
                    <a:pt x="1186" y="3791"/>
                    <a:pt x="1191" y="3790"/>
                  </a:cubicBezTo>
                  <a:cubicBezTo>
                    <a:pt x="1197" y="3790"/>
                    <a:pt x="1206" y="3788"/>
                    <a:pt x="1208" y="3782"/>
                  </a:cubicBezTo>
                  <a:cubicBezTo>
                    <a:pt x="1209" y="3781"/>
                    <a:pt x="1202" y="3759"/>
                    <a:pt x="1210" y="3756"/>
                  </a:cubicBezTo>
                  <a:cubicBezTo>
                    <a:pt x="1216" y="3753"/>
                    <a:pt x="1223" y="3763"/>
                    <a:pt x="1229" y="3761"/>
                  </a:cubicBezTo>
                  <a:cubicBezTo>
                    <a:pt x="1234" y="3760"/>
                    <a:pt x="1230" y="3748"/>
                    <a:pt x="1235" y="3747"/>
                  </a:cubicBezTo>
                  <a:cubicBezTo>
                    <a:pt x="1245" y="3747"/>
                    <a:pt x="1257" y="3769"/>
                    <a:pt x="1276" y="3758"/>
                  </a:cubicBezTo>
                  <a:cubicBezTo>
                    <a:pt x="1294" y="3748"/>
                    <a:pt x="1277" y="3704"/>
                    <a:pt x="1309" y="3702"/>
                  </a:cubicBezTo>
                  <a:cubicBezTo>
                    <a:pt x="1323" y="3701"/>
                    <a:pt x="1294" y="3741"/>
                    <a:pt x="1323" y="3748"/>
                  </a:cubicBezTo>
                  <a:cubicBezTo>
                    <a:pt x="1351" y="3739"/>
                    <a:pt x="1351" y="3739"/>
                    <a:pt x="1351" y="3739"/>
                  </a:cubicBezTo>
                  <a:cubicBezTo>
                    <a:pt x="1355" y="3730"/>
                    <a:pt x="1318" y="3722"/>
                    <a:pt x="1328" y="3721"/>
                  </a:cubicBezTo>
                  <a:cubicBezTo>
                    <a:pt x="1345" y="3720"/>
                    <a:pt x="1356" y="3743"/>
                    <a:pt x="1367" y="3752"/>
                  </a:cubicBezTo>
                  <a:cubicBezTo>
                    <a:pt x="1369" y="3754"/>
                    <a:pt x="1369" y="3739"/>
                    <a:pt x="1363" y="3705"/>
                  </a:cubicBezTo>
                  <a:cubicBezTo>
                    <a:pt x="1362" y="3696"/>
                    <a:pt x="1335" y="3687"/>
                    <a:pt x="1344" y="3686"/>
                  </a:cubicBezTo>
                  <a:cubicBezTo>
                    <a:pt x="1360" y="3685"/>
                    <a:pt x="1386" y="3705"/>
                    <a:pt x="1393" y="3716"/>
                  </a:cubicBezTo>
                  <a:cubicBezTo>
                    <a:pt x="1395" y="3718"/>
                    <a:pt x="1392" y="3724"/>
                    <a:pt x="1394" y="3723"/>
                  </a:cubicBezTo>
                  <a:cubicBezTo>
                    <a:pt x="1418" y="3709"/>
                    <a:pt x="1407" y="3708"/>
                    <a:pt x="1394" y="3699"/>
                  </a:cubicBezTo>
                  <a:cubicBezTo>
                    <a:pt x="1357" y="3675"/>
                    <a:pt x="1397" y="3708"/>
                    <a:pt x="1390" y="3676"/>
                  </a:cubicBezTo>
                  <a:cubicBezTo>
                    <a:pt x="1388" y="3663"/>
                    <a:pt x="1367" y="3663"/>
                    <a:pt x="1359" y="3652"/>
                  </a:cubicBezTo>
                  <a:cubicBezTo>
                    <a:pt x="1357" y="3648"/>
                    <a:pt x="1367" y="3656"/>
                    <a:pt x="1371" y="3658"/>
                  </a:cubicBezTo>
                  <a:cubicBezTo>
                    <a:pt x="1391" y="3668"/>
                    <a:pt x="1400" y="3683"/>
                    <a:pt x="1433" y="3660"/>
                  </a:cubicBezTo>
                  <a:cubicBezTo>
                    <a:pt x="1443" y="3652"/>
                    <a:pt x="1441" y="3689"/>
                    <a:pt x="1453" y="3691"/>
                  </a:cubicBezTo>
                  <a:cubicBezTo>
                    <a:pt x="1461" y="3693"/>
                    <a:pt x="1466" y="3684"/>
                    <a:pt x="1471" y="3683"/>
                  </a:cubicBezTo>
                  <a:cubicBezTo>
                    <a:pt x="1489" y="3682"/>
                    <a:pt x="1469" y="3620"/>
                    <a:pt x="1490" y="3608"/>
                  </a:cubicBezTo>
                  <a:cubicBezTo>
                    <a:pt x="1501" y="3602"/>
                    <a:pt x="1465" y="3670"/>
                    <a:pt x="1502" y="3667"/>
                  </a:cubicBezTo>
                  <a:cubicBezTo>
                    <a:pt x="1523" y="3666"/>
                    <a:pt x="1482" y="3637"/>
                    <a:pt x="1519" y="3653"/>
                  </a:cubicBezTo>
                  <a:cubicBezTo>
                    <a:pt x="1526" y="3655"/>
                    <a:pt x="1532" y="3678"/>
                    <a:pt x="1541" y="3657"/>
                  </a:cubicBezTo>
                  <a:cubicBezTo>
                    <a:pt x="1542" y="3656"/>
                    <a:pt x="1535" y="3631"/>
                    <a:pt x="1551" y="3637"/>
                  </a:cubicBezTo>
                  <a:cubicBezTo>
                    <a:pt x="1560" y="3640"/>
                    <a:pt x="1573" y="3648"/>
                    <a:pt x="1588" y="3647"/>
                  </a:cubicBezTo>
                  <a:cubicBezTo>
                    <a:pt x="1593" y="3646"/>
                    <a:pt x="1590" y="3636"/>
                    <a:pt x="1594" y="3633"/>
                  </a:cubicBezTo>
                  <a:cubicBezTo>
                    <a:pt x="1597" y="3631"/>
                    <a:pt x="1596" y="3626"/>
                    <a:pt x="1596" y="3623"/>
                  </a:cubicBezTo>
                  <a:cubicBezTo>
                    <a:pt x="1597" y="3619"/>
                    <a:pt x="1596" y="3613"/>
                    <a:pt x="1599" y="3612"/>
                  </a:cubicBezTo>
                  <a:cubicBezTo>
                    <a:pt x="1603" y="3611"/>
                    <a:pt x="1636" y="3624"/>
                    <a:pt x="1635" y="3609"/>
                  </a:cubicBezTo>
                  <a:cubicBezTo>
                    <a:pt x="1635" y="3602"/>
                    <a:pt x="1632" y="3585"/>
                    <a:pt x="1637" y="3589"/>
                  </a:cubicBezTo>
                  <a:cubicBezTo>
                    <a:pt x="1663" y="3609"/>
                    <a:pt x="1640" y="3622"/>
                    <a:pt x="1658" y="3620"/>
                  </a:cubicBezTo>
                  <a:cubicBezTo>
                    <a:pt x="1674" y="3619"/>
                    <a:pt x="1697" y="3651"/>
                    <a:pt x="1703" y="3636"/>
                  </a:cubicBezTo>
                  <a:cubicBezTo>
                    <a:pt x="1706" y="3630"/>
                    <a:pt x="1693" y="3622"/>
                    <a:pt x="1698" y="3617"/>
                  </a:cubicBezTo>
                  <a:cubicBezTo>
                    <a:pt x="1705" y="3608"/>
                    <a:pt x="1722" y="3635"/>
                    <a:pt x="1731" y="3627"/>
                  </a:cubicBezTo>
                  <a:cubicBezTo>
                    <a:pt x="1735" y="3624"/>
                    <a:pt x="1734" y="3660"/>
                    <a:pt x="1753" y="3585"/>
                  </a:cubicBezTo>
                  <a:cubicBezTo>
                    <a:pt x="1754" y="3579"/>
                    <a:pt x="1758" y="3591"/>
                    <a:pt x="1762" y="3599"/>
                  </a:cubicBezTo>
                  <a:cubicBezTo>
                    <a:pt x="1764" y="3596"/>
                    <a:pt x="1765" y="3593"/>
                    <a:pt x="1768" y="3590"/>
                  </a:cubicBezTo>
                  <a:cubicBezTo>
                    <a:pt x="1878" y="3433"/>
                    <a:pt x="2029" y="3306"/>
                    <a:pt x="2131" y="3143"/>
                  </a:cubicBezTo>
                  <a:cubicBezTo>
                    <a:pt x="2183" y="3061"/>
                    <a:pt x="2231" y="2976"/>
                    <a:pt x="2287" y="2896"/>
                  </a:cubicBezTo>
                  <a:cubicBezTo>
                    <a:pt x="2322" y="2845"/>
                    <a:pt x="2377" y="2787"/>
                    <a:pt x="2401" y="2730"/>
                  </a:cubicBezTo>
                  <a:cubicBezTo>
                    <a:pt x="2414" y="2699"/>
                    <a:pt x="2412" y="2660"/>
                    <a:pt x="2421" y="2628"/>
                  </a:cubicBezTo>
                  <a:cubicBezTo>
                    <a:pt x="2424" y="2615"/>
                    <a:pt x="2447" y="2578"/>
                    <a:pt x="2443" y="2566"/>
                  </a:cubicBezTo>
                  <a:close/>
                  <a:moveTo>
                    <a:pt x="594" y="3829"/>
                  </a:moveTo>
                  <a:cubicBezTo>
                    <a:pt x="590" y="3828"/>
                    <a:pt x="598" y="3816"/>
                    <a:pt x="593" y="3816"/>
                  </a:cubicBezTo>
                  <a:cubicBezTo>
                    <a:pt x="589" y="3816"/>
                    <a:pt x="591" y="3825"/>
                    <a:pt x="590" y="3829"/>
                  </a:cubicBezTo>
                  <a:cubicBezTo>
                    <a:pt x="589" y="3834"/>
                    <a:pt x="584" y="3840"/>
                    <a:pt x="587" y="3843"/>
                  </a:cubicBezTo>
                  <a:cubicBezTo>
                    <a:pt x="597" y="3852"/>
                    <a:pt x="618" y="3838"/>
                    <a:pt x="627" y="3848"/>
                  </a:cubicBezTo>
                  <a:cubicBezTo>
                    <a:pt x="637" y="3859"/>
                    <a:pt x="592" y="3849"/>
                    <a:pt x="588" y="3863"/>
                  </a:cubicBezTo>
                  <a:cubicBezTo>
                    <a:pt x="577" y="3900"/>
                    <a:pt x="633" y="3916"/>
                    <a:pt x="658" y="3901"/>
                  </a:cubicBezTo>
                  <a:cubicBezTo>
                    <a:pt x="681" y="3887"/>
                    <a:pt x="692" y="3810"/>
                    <a:pt x="701" y="3785"/>
                  </a:cubicBezTo>
                  <a:cubicBezTo>
                    <a:pt x="679" y="3802"/>
                    <a:pt x="621" y="3839"/>
                    <a:pt x="594" y="382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"/>
            <p:cNvSpPr>
              <a:spLocks noEditPoints="1"/>
            </p:cNvSpPr>
            <p:nvPr/>
          </p:nvSpPr>
          <p:spPr bwMode="auto">
            <a:xfrm>
              <a:off x="3908425" y="2341563"/>
              <a:ext cx="652463" cy="857250"/>
            </a:xfrm>
            <a:custGeom>
              <a:avLst/>
              <a:gdLst>
                <a:gd name="T0" fmla="*/ 2295 w 2449"/>
                <a:gd name="T1" fmla="*/ 571 h 3221"/>
                <a:gd name="T2" fmla="*/ 2234 w 2449"/>
                <a:gd name="T3" fmla="*/ 497 h 3221"/>
                <a:gd name="T4" fmla="*/ 2138 w 2449"/>
                <a:gd name="T5" fmla="*/ 403 h 3221"/>
                <a:gd name="T6" fmla="*/ 2220 w 2449"/>
                <a:gd name="T7" fmla="*/ 265 h 3221"/>
                <a:gd name="T8" fmla="*/ 2088 w 2449"/>
                <a:gd name="T9" fmla="*/ 261 h 3221"/>
                <a:gd name="T10" fmla="*/ 2072 w 2449"/>
                <a:gd name="T11" fmla="*/ 349 h 3221"/>
                <a:gd name="T12" fmla="*/ 2350 w 2449"/>
                <a:gd name="T13" fmla="*/ 1429 h 3221"/>
                <a:gd name="T14" fmla="*/ 2380 w 2449"/>
                <a:gd name="T15" fmla="*/ 1118 h 3221"/>
                <a:gd name="T16" fmla="*/ 2307 w 2449"/>
                <a:gd name="T17" fmla="*/ 641 h 3221"/>
                <a:gd name="T18" fmla="*/ 2221 w 2449"/>
                <a:gd name="T19" fmla="*/ 551 h 3221"/>
                <a:gd name="T20" fmla="*/ 2140 w 2449"/>
                <a:gd name="T21" fmla="*/ 469 h 3221"/>
                <a:gd name="T22" fmla="*/ 1973 w 2449"/>
                <a:gd name="T23" fmla="*/ 330 h 3221"/>
                <a:gd name="T24" fmla="*/ 1930 w 2449"/>
                <a:gd name="T25" fmla="*/ 299 h 3221"/>
                <a:gd name="T26" fmla="*/ 1792 w 2449"/>
                <a:gd name="T27" fmla="*/ 396 h 3221"/>
                <a:gd name="T28" fmla="*/ 1575 w 2449"/>
                <a:gd name="T29" fmla="*/ 478 h 3221"/>
                <a:gd name="T30" fmla="*/ 1472 w 2449"/>
                <a:gd name="T31" fmla="*/ 313 h 3221"/>
                <a:gd name="T32" fmla="*/ 1304 w 2449"/>
                <a:gd name="T33" fmla="*/ 189 h 3221"/>
                <a:gd name="T34" fmla="*/ 1208 w 2449"/>
                <a:gd name="T35" fmla="*/ 66 h 3221"/>
                <a:gd name="T36" fmla="*/ 983 w 2449"/>
                <a:gd name="T37" fmla="*/ 0 h 3221"/>
                <a:gd name="T38" fmla="*/ 1052 w 2449"/>
                <a:gd name="T39" fmla="*/ 177 h 3221"/>
                <a:gd name="T40" fmla="*/ 1014 w 2449"/>
                <a:gd name="T41" fmla="*/ 269 h 3221"/>
                <a:gd name="T42" fmla="*/ 1082 w 2449"/>
                <a:gd name="T43" fmla="*/ 446 h 3221"/>
                <a:gd name="T44" fmla="*/ 1138 w 2449"/>
                <a:gd name="T45" fmla="*/ 571 h 3221"/>
                <a:gd name="T46" fmla="*/ 973 w 2449"/>
                <a:gd name="T47" fmla="*/ 445 h 3221"/>
                <a:gd name="T48" fmla="*/ 860 w 2449"/>
                <a:gd name="T49" fmla="*/ 615 h 3221"/>
                <a:gd name="T50" fmla="*/ 822 w 2449"/>
                <a:gd name="T51" fmla="*/ 556 h 3221"/>
                <a:gd name="T52" fmla="*/ 785 w 2449"/>
                <a:gd name="T53" fmla="*/ 543 h 3221"/>
                <a:gd name="T54" fmla="*/ 493 w 2449"/>
                <a:gd name="T55" fmla="*/ 582 h 3221"/>
                <a:gd name="T56" fmla="*/ 532 w 2449"/>
                <a:gd name="T57" fmla="*/ 625 h 3221"/>
                <a:gd name="T58" fmla="*/ 348 w 2449"/>
                <a:gd name="T59" fmla="*/ 916 h 3221"/>
                <a:gd name="T60" fmla="*/ 316 w 2449"/>
                <a:gd name="T61" fmla="*/ 1157 h 3221"/>
                <a:gd name="T62" fmla="*/ 114 w 2449"/>
                <a:gd name="T63" fmla="*/ 1150 h 3221"/>
                <a:gd name="T64" fmla="*/ 75 w 2449"/>
                <a:gd name="T65" fmla="*/ 1553 h 3221"/>
                <a:gd name="T66" fmla="*/ 120 w 2449"/>
                <a:gd name="T67" fmla="*/ 1754 h 3221"/>
                <a:gd name="T68" fmla="*/ 115 w 2449"/>
                <a:gd name="T69" fmla="*/ 2005 h 3221"/>
                <a:gd name="T70" fmla="*/ 206 w 2449"/>
                <a:gd name="T71" fmla="*/ 2317 h 3221"/>
                <a:gd name="T72" fmla="*/ 351 w 2449"/>
                <a:gd name="T73" fmla="*/ 2672 h 3221"/>
                <a:gd name="T74" fmla="*/ 281 w 2449"/>
                <a:gd name="T75" fmla="*/ 2973 h 3221"/>
                <a:gd name="T76" fmla="*/ 514 w 2449"/>
                <a:gd name="T77" fmla="*/ 3014 h 3221"/>
                <a:gd name="T78" fmla="*/ 590 w 2449"/>
                <a:gd name="T79" fmla="*/ 2948 h 3221"/>
                <a:gd name="T80" fmla="*/ 697 w 2449"/>
                <a:gd name="T81" fmla="*/ 3007 h 3221"/>
                <a:gd name="T82" fmla="*/ 890 w 2449"/>
                <a:gd name="T83" fmla="*/ 3087 h 3221"/>
                <a:gd name="T84" fmla="*/ 966 w 2449"/>
                <a:gd name="T85" fmla="*/ 3202 h 3221"/>
                <a:gd name="T86" fmla="*/ 1196 w 2449"/>
                <a:gd name="T87" fmla="*/ 3152 h 3221"/>
                <a:gd name="T88" fmla="*/ 1373 w 2449"/>
                <a:gd name="T89" fmla="*/ 3150 h 3221"/>
                <a:gd name="T90" fmla="*/ 1555 w 2449"/>
                <a:gd name="T91" fmla="*/ 3126 h 3221"/>
                <a:gd name="T92" fmla="*/ 1640 w 2449"/>
                <a:gd name="T93" fmla="*/ 3127 h 3221"/>
                <a:gd name="T94" fmla="*/ 1794 w 2449"/>
                <a:gd name="T95" fmla="*/ 3050 h 3221"/>
                <a:gd name="T96" fmla="*/ 2049 w 2449"/>
                <a:gd name="T97" fmla="*/ 2671 h 3221"/>
                <a:gd name="T98" fmla="*/ 1851 w 2449"/>
                <a:gd name="T99" fmla="*/ 2445 h 3221"/>
                <a:gd name="T100" fmla="*/ 1722 w 2449"/>
                <a:gd name="T101" fmla="*/ 2160 h 3221"/>
                <a:gd name="T102" fmla="*/ 1682 w 2449"/>
                <a:gd name="T103" fmla="*/ 2058 h 3221"/>
                <a:gd name="T104" fmla="*/ 1915 w 2449"/>
                <a:gd name="T105" fmla="*/ 1947 h 3221"/>
                <a:gd name="T106" fmla="*/ 2125 w 2449"/>
                <a:gd name="T107" fmla="*/ 1866 h 3221"/>
                <a:gd name="T108" fmla="*/ 2293 w 2449"/>
                <a:gd name="T109" fmla="*/ 1753 h 3221"/>
                <a:gd name="T110" fmla="*/ 2424 w 2449"/>
                <a:gd name="T111" fmla="*/ 1573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49" h="3221">
                  <a:moveTo>
                    <a:pt x="2223" y="453"/>
                  </a:moveTo>
                  <a:cubicBezTo>
                    <a:pt x="2250" y="444"/>
                    <a:pt x="2281" y="512"/>
                    <a:pt x="2320" y="542"/>
                  </a:cubicBezTo>
                  <a:cubicBezTo>
                    <a:pt x="2318" y="545"/>
                    <a:pt x="2318" y="545"/>
                    <a:pt x="2318" y="545"/>
                  </a:cubicBezTo>
                  <a:cubicBezTo>
                    <a:pt x="2312" y="549"/>
                    <a:pt x="2311" y="561"/>
                    <a:pt x="2312" y="578"/>
                  </a:cubicBezTo>
                  <a:cubicBezTo>
                    <a:pt x="2305" y="575"/>
                    <a:pt x="2299" y="572"/>
                    <a:pt x="2295" y="571"/>
                  </a:cubicBezTo>
                  <a:cubicBezTo>
                    <a:pt x="2279" y="570"/>
                    <a:pt x="2240" y="557"/>
                    <a:pt x="2243" y="547"/>
                  </a:cubicBezTo>
                  <a:cubicBezTo>
                    <a:pt x="2236" y="518"/>
                    <a:pt x="2236" y="518"/>
                    <a:pt x="2236" y="518"/>
                  </a:cubicBezTo>
                  <a:cubicBezTo>
                    <a:pt x="2240" y="515"/>
                    <a:pt x="2250" y="515"/>
                    <a:pt x="2253" y="520"/>
                  </a:cubicBezTo>
                  <a:cubicBezTo>
                    <a:pt x="2270" y="545"/>
                    <a:pt x="2275" y="572"/>
                    <a:pt x="2267" y="521"/>
                  </a:cubicBezTo>
                  <a:cubicBezTo>
                    <a:pt x="2255" y="450"/>
                    <a:pt x="2225" y="527"/>
                    <a:pt x="2234" y="497"/>
                  </a:cubicBezTo>
                  <a:cubicBezTo>
                    <a:pt x="2239" y="478"/>
                    <a:pt x="2215" y="455"/>
                    <a:pt x="2223" y="453"/>
                  </a:cubicBezTo>
                  <a:close/>
                  <a:moveTo>
                    <a:pt x="2091" y="365"/>
                  </a:moveTo>
                  <a:cubicBezTo>
                    <a:pt x="2098" y="378"/>
                    <a:pt x="2075" y="384"/>
                    <a:pt x="2106" y="387"/>
                  </a:cubicBezTo>
                  <a:cubicBezTo>
                    <a:pt x="2113" y="387"/>
                    <a:pt x="2124" y="367"/>
                    <a:pt x="2124" y="374"/>
                  </a:cubicBezTo>
                  <a:cubicBezTo>
                    <a:pt x="2123" y="384"/>
                    <a:pt x="2111" y="401"/>
                    <a:pt x="2138" y="403"/>
                  </a:cubicBezTo>
                  <a:cubicBezTo>
                    <a:pt x="2148" y="404"/>
                    <a:pt x="2192" y="360"/>
                    <a:pt x="2195" y="366"/>
                  </a:cubicBezTo>
                  <a:cubicBezTo>
                    <a:pt x="2197" y="370"/>
                    <a:pt x="2205" y="362"/>
                    <a:pt x="2218" y="389"/>
                  </a:cubicBezTo>
                  <a:cubicBezTo>
                    <a:pt x="2221" y="395"/>
                    <a:pt x="2220" y="374"/>
                    <a:pt x="2224" y="369"/>
                  </a:cubicBezTo>
                  <a:cubicBezTo>
                    <a:pt x="2231" y="359"/>
                    <a:pt x="2230" y="343"/>
                    <a:pt x="2214" y="333"/>
                  </a:cubicBezTo>
                  <a:cubicBezTo>
                    <a:pt x="2142" y="289"/>
                    <a:pt x="2230" y="298"/>
                    <a:pt x="2220" y="265"/>
                  </a:cubicBezTo>
                  <a:cubicBezTo>
                    <a:pt x="2216" y="253"/>
                    <a:pt x="2205" y="258"/>
                    <a:pt x="2197" y="258"/>
                  </a:cubicBezTo>
                  <a:cubicBezTo>
                    <a:pt x="2105" y="265"/>
                    <a:pt x="2187" y="208"/>
                    <a:pt x="2150" y="212"/>
                  </a:cubicBezTo>
                  <a:cubicBezTo>
                    <a:pt x="2146" y="213"/>
                    <a:pt x="2111" y="215"/>
                    <a:pt x="2112" y="221"/>
                  </a:cubicBezTo>
                  <a:cubicBezTo>
                    <a:pt x="2125" y="285"/>
                    <a:pt x="2130" y="264"/>
                    <a:pt x="2102" y="262"/>
                  </a:cubicBezTo>
                  <a:cubicBezTo>
                    <a:pt x="2097" y="261"/>
                    <a:pt x="2091" y="257"/>
                    <a:pt x="2088" y="261"/>
                  </a:cubicBezTo>
                  <a:cubicBezTo>
                    <a:pt x="2080" y="269"/>
                    <a:pt x="2116" y="286"/>
                    <a:pt x="2114" y="290"/>
                  </a:cubicBezTo>
                  <a:cubicBezTo>
                    <a:pt x="2092" y="302"/>
                    <a:pt x="2092" y="302"/>
                    <a:pt x="2092" y="302"/>
                  </a:cubicBezTo>
                  <a:cubicBezTo>
                    <a:pt x="2083" y="312"/>
                    <a:pt x="2094" y="313"/>
                    <a:pt x="2102" y="331"/>
                  </a:cubicBezTo>
                  <a:cubicBezTo>
                    <a:pt x="2104" y="333"/>
                    <a:pt x="2113" y="331"/>
                    <a:pt x="2111" y="332"/>
                  </a:cubicBezTo>
                  <a:cubicBezTo>
                    <a:pt x="2090" y="338"/>
                    <a:pt x="2081" y="326"/>
                    <a:pt x="2072" y="349"/>
                  </a:cubicBezTo>
                  <a:cubicBezTo>
                    <a:pt x="2072" y="349"/>
                    <a:pt x="2088" y="357"/>
                    <a:pt x="2091" y="365"/>
                  </a:cubicBezTo>
                  <a:close/>
                  <a:moveTo>
                    <a:pt x="2424" y="1573"/>
                  </a:moveTo>
                  <a:cubicBezTo>
                    <a:pt x="2414" y="1560"/>
                    <a:pt x="2381" y="1557"/>
                    <a:pt x="2373" y="1542"/>
                  </a:cubicBezTo>
                  <a:cubicBezTo>
                    <a:pt x="2368" y="1532"/>
                    <a:pt x="2387" y="1506"/>
                    <a:pt x="2385" y="1494"/>
                  </a:cubicBezTo>
                  <a:cubicBezTo>
                    <a:pt x="2382" y="1471"/>
                    <a:pt x="2353" y="1452"/>
                    <a:pt x="2350" y="1429"/>
                  </a:cubicBezTo>
                  <a:cubicBezTo>
                    <a:pt x="2347" y="1400"/>
                    <a:pt x="2410" y="1365"/>
                    <a:pt x="2401" y="1328"/>
                  </a:cubicBezTo>
                  <a:cubicBezTo>
                    <a:pt x="2401" y="1328"/>
                    <a:pt x="2384" y="1313"/>
                    <a:pt x="2384" y="1313"/>
                  </a:cubicBezTo>
                  <a:cubicBezTo>
                    <a:pt x="2381" y="1296"/>
                    <a:pt x="2397" y="1274"/>
                    <a:pt x="2392" y="1258"/>
                  </a:cubicBezTo>
                  <a:cubicBezTo>
                    <a:pt x="2385" y="1232"/>
                    <a:pt x="2345" y="1219"/>
                    <a:pt x="2350" y="1186"/>
                  </a:cubicBezTo>
                  <a:cubicBezTo>
                    <a:pt x="2352" y="1164"/>
                    <a:pt x="2381" y="1139"/>
                    <a:pt x="2380" y="1118"/>
                  </a:cubicBezTo>
                  <a:cubicBezTo>
                    <a:pt x="2376" y="1065"/>
                    <a:pt x="2274" y="1042"/>
                    <a:pt x="2260" y="999"/>
                  </a:cubicBezTo>
                  <a:cubicBezTo>
                    <a:pt x="2244" y="951"/>
                    <a:pt x="2301" y="937"/>
                    <a:pt x="2321" y="913"/>
                  </a:cubicBezTo>
                  <a:cubicBezTo>
                    <a:pt x="2330" y="902"/>
                    <a:pt x="2352" y="839"/>
                    <a:pt x="2353" y="825"/>
                  </a:cubicBezTo>
                  <a:cubicBezTo>
                    <a:pt x="2355" y="798"/>
                    <a:pt x="2332" y="710"/>
                    <a:pt x="2319" y="639"/>
                  </a:cubicBezTo>
                  <a:cubicBezTo>
                    <a:pt x="2312" y="643"/>
                    <a:pt x="2306" y="647"/>
                    <a:pt x="2307" y="641"/>
                  </a:cubicBezTo>
                  <a:cubicBezTo>
                    <a:pt x="2308" y="635"/>
                    <a:pt x="2315" y="624"/>
                    <a:pt x="2316" y="619"/>
                  </a:cubicBezTo>
                  <a:cubicBezTo>
                    <a:pt x="2316" y="617"/>
                    <a:pt x="2316" y="616"/>
                    <a:pt x="2316" y="615"/>
                  </a:cubicBezTo>
                  <a:cubicBezTo>
                    <a:pt x="2315" y="615"/>
                    <a:pt x="2314" y="614"/>
                    <a:pt x="2313" y="614"/>
                  </a:cubicBezTo>
                  <a:cubicBezTo>
                    <a:pt x="2307" y="614"/>
                    <a:pt x="2306" y="628"/>
                    <a:pt x="2299" y="627"/>
                  </a:cubicBezTo>
                  <a:cubicBezTo>
                    <a:pt x="2235" y="619"/>
                    <a:pt x="2218" y="566"/>
                    <a:pt x="2221" y="551"/>
                  </a:cubicBezTo>
                  <a:cubicBezTo>
                    <a:pt x="2223" y="542"/>
                    <a:pt x="2213" y="516"/>
                    <a:pt x="2210" y="508"/>
                  </a:cubicBezTo>
                  <a:cubicBezTo>
                    <a:pt x="2207" y="497"/>
                    <a:pt x="2192" y="447"/>
                    <a:pt x="2192" y="446"/>
                  </a:cubicBezTo>
                  <a:cubicBezTo>
                    <a:pt x="2191" y="443"/>
                    <a:pt x="2183" y="449"/>
                    <a:pt x="2175" y="451"/>
                  </a:cubicBezTo>
                  <a:cubicBezTo>
                    <a:pt x="2163" y="455"/>
                    <a:pt x="2146" y="446"/>
                    <a:pt x="2137" y="455"/>
                  </a:cubicBezTo>
                  <a:cubicBezTo>
                    <a:pt x="2134" y="459"/>
                    <a:pt x="2144" y="466"/>
                    <a:pt x="2140" y="469"/>
                  </a:cubicBezTo>
                  <a:cubicBezTo>
                    <a:pt x="2129" y="477"/>
                    <a:pt x="2130" y="441"/>
                    <a:pt x="2118" y="433"/>
                  </a:cubicBezTo>
                  <a:cubicBezTo>
                    <a:pt x="2091" y="413"/>
                    <a:pt x="2046" y="394"/>
                    <a:pt x="2051" y="344"/>
                  </a:cubicBezTo>
                  <a:cubicBezTo>
                    <a:pt x="2051" y="336"/>
                    <a:pt x="2035" y="331"/>
                    <a:pt x="2037" y="315"/>
                  </a:cubicBezTo>
                  <a:cubicBezTo>
                    <a:pt x="2037" y="311"/>
                    <a:pt x="1981" y="345"/>
                    <a:pt x="1980" y="345"/>
                  </a:cubicBezTo>
                  <a:cubicBezTo>
                    <a:pt x="1975" y="343"/>
                    <a:pt x="1977" y="334"/>
                    <a:pt x="1973" y="330"/>
                  </a:cubicBezTo>
                  <a:cubicBezTo>
                    <a:pt x="1953" y="310"/>
                    <a:pt x="1892" y="378"/>
                    <a:pt x="1869" y="376"/>
                  </a:cubicBezTo>
                  <a:cubicBezTo>
                    <a:pt x="1855" y="375"/>
                    <a:pt x="1896" y="320"/>
                    <a:pt x="1900" y="318"/>
                  </a:cubicBezTo>
                  <a:cubicBezTo>
                    <a:pt x="1915" y="307"/>
                    <a:pt x="2020" y="316"/>
                    <a:pt x="2004" y="306"/>
                  </a:cubicBezTo>
                  <a:cubicBezTo>
                    <a:pt x="1999" y="302"/>
                    <a:pt x="1991" y="304"/>
                    <a:pt x="1984" y="304"/>
                  </a:cubicBezTo>
                  <a:cubicBezTo>
                    <a:pt x="1966" y="302"/>
                    <a:pt x="1948" y="300"/>
                    <a:pt x="1930" y="299"/>
                  </a:cubicBezTo>
                  <a:cubicBezTo>
                    <a:pt x="1923" y="298"/>
                    <a:pt x="1922" y="284"/>
                    <a:pt x="1915" y="284"/>
                  </a:cubicBezTo>
                  <a:cubicBezTo>
                    <a:pt x="1903" y="284"/>
                    <a:pt x="1874" y="346"/>
                    <a:pt x="1863" y="355"/>
                  </a:cubicBezTo>
                  <a:cubicBezTo>
                    <a:pt x="1846" y="369"/>
                    <a:pt x="1804" y="371"/>
                    <a:pt x="1796" y="397"/>
                  </a:cubicBezTo>
                  <a:cubicBezTo>
                    <a:pt x="1793" y="408"/>
                    <a:pt x="1808" y="427"/>
                    <a:pt x="1797" y="432"/>
                  </a:cubicBezTo>
                  <a:cubicBezTo>
                    <a:pt x="1784" y="437"/>
                    <a:pt x="1793" y="397"/>
                    <a:pt x="1792" y="396"/>
                  </a:cubicBezTo>
                  <a:cubicBezTo>
                    <a:pt x="1788" y="393"/>
                    <a:pt x="1699" y="398"/>
                    <a:pt x="1692" y="400"/>
                  </a:cubicBezTo>
                  <a:cubicBezTo>
                    <a:pt x="1672" y="406"/>
                    <a:pt x="1624" y="497"/>
                    <a:pt x="1623" y="497"/>
                  </a:cubicBezTo>
                  <a:cubicBezTo>
                    <a:pt x="1623" y="497"/>
                    <a:pt x="1596" y="473"/>
                    <a:pt x="1596" y="473"/>
                  </a:cubicBezTo>
                  <a:cubicBezTo>
                    <a:pt x="1593" y="472"/>
                    <a:pt x="1591" y="478"/>
                    <a:pt x="1587" y="479"/>
                  </a:cubicBezTo>
                  <a:cubicBezTo>
                    <a:pt x="1583" y="480"/>
                    <a:pt x="1576" y="482"/>
                    <a:pt x="1575" y="478"/>
                  </a:cubicBezTo>
                  <a:cubicBezTo>
                    <a:pt x="1569" y="465"/>
                    <a:pt x="1576" y="451"/>
                    <a:pt x="1562" y="442"/>
                  </a:cubicBezTo>
                  <a:cubicBezTo>
                    <a:pt x="1541" y="428"/>
                    <a:pt x="1504" y="468"/>
                    <a:pt x="1488" y="461"/>
                  </a:cubicBezTo>
                  <a:cubicBezTo>
                    <a:pt x="1383" y="413"/>
                    <a:pt x="1537" y="386"/>
                    <a:pt x="1549" y="364"/>
                  </a:cubicBezTo>
                  <a:cubicBezTo>
                    <a:pt x="1564" y="339"/>
                    <a:pt x="1540" y="323"/>
                    <a:pt x="1566" y="289"/>
                  </a:cubicBezTo>
                  <a:cubicBezTo>
                    <a:pt x="1596" y="250"/>
                    <a:pt x="1500" y="308"/>
                    <a:pt x="1472" y="313"/>
                  </a:cubicBezTo>
                  <a:cubicBezTo>
                    <a:pt x="1465" y="315"/>
                    <a:pt x="1397" y="249"/>
                    <a:pt x="1372" y="246"/>
                  </a:cubicBezTo>
                  <a:cubicBezTo>
                    <a:pt x="1339" y="242"/>
                    <a:pt x="1343" y="274"/>
                    <a:pt x="1321" y="289"/>
                  </a:cubicBezTo>
                  <a:cubicBezTo>
                    <a:pt x="1320" y="289"/>
                    <a:pt x="1340" y="230"/>
                    <a:pt x="1340" y="228"/>
                  </a:cubicBezTo>
                  <a:cubicBezTo>
                    <a:pt x="1341" y="208"/>
                    <a:pt x="1265" y="230"/>
                    <a:pt x="1258" y="225"/>
                  </a:cubicBezTo>
                  <a:cubicBezTo>
                    <a:pt x="1239" y="212"/>
                    <a:pt x="1298" y="199"/>
                    <a:pt x="1304" y="189"/>
                  </a:cubicBezTo>
                  <a:cubicBezTo>
                    <a:pt x="1313" y="174"/>
                    <a:pt x="1304" y="104"/>
                    <a:pt x="1291" y="90"/>
                  </a:cubicBezTo>
                  <a:cubicBezTo>
                    <a:pt x="1289" y="88"/>
                    <a:pt x="1287" y="81"/>
                    <a:pt x="1284" y="83"/>
                  </a:cubicBezTo>
                  <a:cubicBezTo>
                    <a:pt x="1278" y="87"/>
                    <a:pt x="1289" y="104"/>
                    <a:pt x="1273" y="102"/>
                  </a:cubicBezTo>
                  <a:cubicBezTo>
                    <a:pt x="1263" y="101"/>
                    <a:pt x="1249" y="82"/>
                    <a:pt x="1239" y="77"/>
                  </a:cubicBezTo>
                  <a:cubicBezTo>
                    <a:pt x="1208" y="66"/>
                    <a:pt x="1208" y="66"/>
                    <a:pt x="1208" y="66"/>
                  </a:cubicBezTo>
                  <a:cubicBezTo>
                    <a:pt x="1205" y="60"/>
                    <a:pt x="1189" y="70"/>
                    <a:pt x="1174" y="68"/>
                  </a:cubicBezTo>
                  <a:cubicBezTo>
                    <a:pt x="1173" y="68"/>
                    <a:pt x="1175" y="65"/>
                    <a:pt x="1179" y="61"/>
                  </a:cubicBezTo>
                  <a:cubicBezTo>
                    <a:pt x="1178" y="61"/>
                    <a:pt x="1176" y="62"/>
                    <a:pt x="1175" y="62"/>
                  </a:cubicBezTo>
                  <a:cubicBezTo>
                    <a:pt x="1134" y="61"/>
                    <a:pt x="1091" y="19"/>
                    <a:pt x="1050" y="10"/>
                  </a:cubicBezTo>
                  <a:cubicBezTo>
                    <a:pt x="1037" y="7"/>
                    <a:pt x="1004" y="6"/>
                    <a:pt x="983" y="0"/>
                  </a:cubicBezTo>
                  <a:cubicBezTo>
                    <a:pt x="980" y="13"/>
                    <a:pt x="977" y="23"/>
                    <a:pt x="978" y="28"/>
                  </a:cubicBezTo>
                  <a:cubicBezTo>
                    <a:pt x="979" y="68"/>
                    <a:pt x="995" y="67"/>
                    <a:pt x="1014" y="95"/>
                  </a:cubicBezTo>
                  <a:cubicBezTo>
                    <a:pt x="1019" y="103"/>
                    <a:pt x="1021" y="115"/>
                    <a:pt x="1018" y="124"/>
                  </a:cubicBezTo>
                  <a:cubicBezTo>
                    <a:pt x="1017" y="127"/>
                    <a:pt x="1006" y="127"/>
                    <a:pt x="1009" y="129"/>
                  </a:cubicBezTo>
                  <a:cubicBezTo>
                    <a:pt x="1026" y="143"/>
                    <a:pt x="1047" y="146"/>
                    <a:pt x="1052" y="177"/>
                  </a:cubicBezTo>
                  <a:cubicBezTo>
                    <a:pt x="1060" y="225"/>
                    <a:pt x="968" y="197"/>
                    <a:pt x="952" y="205"/>
                  </a:cubicBezTo>
                  <a:cubicBezTo>
                    <a:pt x="944" y="209"/>
                    <a:pt x="971" y="221"/>
                    <a:pt x="966" y="228"/>
                  </a:cubicBezTo>
                  <a:cubicBezTo>
                    <a:pt x="960" y="234"/>
                    <a:pt x="946" y="224"/>
                    <a:pt x="940" y="231"/>
                  </a:cubicBezTo>
                  <a:cubicBezTo>
                    <a:pt x="919" y="257"/>
                    <a:pt x="1006" y="265"/>
                    <a:pt x="1029" y="250"/>
                  </a:cubicBezTo>
                  <a:cubicBezTo>
                    <a:pt x="1036" y="246"/>
                    <a:pt x="1021" y="265"/>
                    <a:pt x="1014" y="269"/>
                  </a:cubicBezTo>
                  <a:cubicBezTo>
                    <a:pt x="1001" y="278"/>
                    <a:pt x="986" y="278"/>
                    <a:pt x="985" y="300"/>
                  </a:cubicBezTo>
                  <a:cubicBezTo>
                    <a:pt x="982" y="342"/>
                    <a:pt x="1010" y="305"/>
                    <a:pt x="1028" y="348"/>
                  </a:cubicBezTo>
                  <a:cubicBezTo>
                    <a:pt x="1052" y="402"/>
                    <a:pt x="961" y="313"/>
                    <a:pt x="992" y="398"/>
                  </a:cubicBezTo>
                  <a:cubicBezTo>
                    <a:pt x="1005" y="434"/>
                    <a:pt x="1044" y="428"/>
                    <a:pt x="1078" y="444"/>
                  </a:cubicBezTo>
                  <a:cubicBezTo>
                    <a:pt x="1079" y="444"/>
                    <a:pt x="1081" y="445"/>
                    <a:pt x="1082" y="446"/>
                  </a:cubicBezTo>
                  <a:cubicBezTo>
                    <a:pt x="1084" y="446"/>
                    <a:pt x="1084" y="448"/>
                    <a:pt x="1085" y="449"/>
                  </a:cubicBezTo>
                  <a:cubicBezTo>
                    <a:pt x="1088" y="451"/>
                    <a:pt x="1091" y="452"/>
                    <a:pt x="1094" y="454"/>
                  </a:cubicBezTo>
                  <a:cubicBezTo>
                    <a:pt x="1122" y="477"/>
                    <a:pt x="1124" y="528"/>
                    <a:pt x="1139" y="558"/>
                  </a:cubicBezTo>
                  <a:cubicBezTo>
                    <a:pt x="1152" y="583"/>
                    <a:pt x="1192" y="580"/>
                    <a:pt x="1202" y="601"/>
                  </a:cubicBezTo>
                  <a:cubicBezTo>
                    <a:pt x="1205" y="609"/>
                    <a:pt x="1151" y="588"/>
                    <a:pt x="1138" y="571"/>
                  </a:cubicBezTo>
                  <a:cubicBezTo>
                    <a:pt x="1114" y="543"/>
                    <a:pt x="1113" y="473"/>
                    <a:pt x="1085" y="449"/>
                  </a:cubicBezTo>
                  <a:cubicBezTo>
                    <a:pt x="1083" y="447"/>
                    <a:pt x="1080" y="446"/>
                    <a:pt x="1078" y="444"/>
                  </a:cubicBezTo>
                  <a:cubicBezTo>
                    <a:pt x="1074" y="444"/>
                    <a:pt x="1069" y="446"/>
                    <a:pt x="1066" y="446"/>
                  </a:cubicBezTo>
                  <a:cubicBezTo>
                    <a:pt x="1060" y="446"/>
                    <a:pt x="1054" y="446"/>
                    <a:pt x="1049" y="446"/>
                  </a:cubicBezTo>
                  <a:cubicBezTo>
                    <a:pt x="1018" y="446"/>
                    <a:pt x="1006" y="449"/>
                    <a:pt x="973" y="445"/>
                  </a:cubicBezTo>
                  <a:cubicBezTo>
                    <a:pt x="950" y="441"/>
                    <a:pt x="933" y="401"/>
                    <a:pt x="914" y="415"/>
                  </a:cubicBezTo>
                  <a:cubicBezTo>
                    <a:pt x="902" y="424"/>
                    <a:pt x="879" y="472"/>
                    <a:pt x="874" y="486"/>
                  </a:cubicBezTo>
                  <a:cubicBezTo>
                    <a:pt x="865" y="514"/>
                    <a:pt x="890" y="534"/>
                    <a:pt x="885" y="558"/>
                  </a:cubicBezTo>
                  <a:cubicBezTo>
                    <a:pt x="885" y="558"/>
                    <a:pt x="864" y="583"/>
                    <a:pt x="864" y="583"/>
                  </a:cubicBezTo>
                  <a:cubicBezTo>
                    <a:pt x="860" y="615"/>
                    <a:pt x="860" y="615"/>
                    <a:pt x="860" y="615"/>
                  </a:cubicBezTo>
                  <a:cubicBezTo>
                    <a:pt x="841" y="612"/>
                    <a:pt x="878" y="560"/>
                    <a:pt x="881" y="557"/>
                  </a:cubicBezTo>
                  <a:cubicBezTo>
                    <a:pt x="884" y="553"/>
                    <a:pt x="872" y="553"/>
                    <a:pt x="868" y="551"/>
                  </a:cubicBezTo>
                  <a:cubicBezTo>
                    <a:pt x="843" y="538"/>
                    <a:pt x="850" y="532"/>
                    <a:pt x="836" y="516"/>
                  </a:cubicBezTo>
                  <a:cubicBezTo>
                    <a:pt x="818" y="496"/>
                    <a:pt x="792" y="545"/>
                    <a:pt x="801" y="553"/>
                  </a:cubicBezTo>
                  <a:cubicBezTo>
                    <a:pt x="806" y="557"/>
                    <a:pt x="819" y="549"/>
                    <a:pt x="822" y="556"/>
                  </a:cubicBezTo>
                  <a:cubicBezTo>
                    <a:pt x="825" y="567"/>
                    <a:pt x="812" y="589"/>
                    <a:pt x="803" y="595"/>
                  </a:cubicBezTo>
                  <a:cubicBezTo>
                    <a:pt x="799" y="597"/>
                    <a:pt x="791" y="605"/>
                    <a:pt x="785" y="599"/>
                  </a:cubicBezTo>
                  <a:cubicBezTo>
                    <a:pt x="782" y="596"/>
                    <a:pt x="782" y="592"/>
                    <a:pt x="781" y="588"/>
                  </a:cubicBezTo>
                  <a:cubicBezTo>
                    <a:pt x="778" y="581"/>
                    <a:pt x="738" y="573"/>
                    <a:pt x="758" y="553"/>
                  </a:cubicBezTo>
                  <a:cubicBezTo>
                    <a:pt x="766" y="545"/>
                    <a:pt x="786" y="561"/>
                    <a:pt x="785" y="543"/>
                  </a:cubicBezTo>
                  <a:cubicBezTo>
                    <a:pt x="784" y="525"/>
                    <a:pt x="768" y="519"/>
                    <a:pt x="762" y="498"/>
                  </a:cubicBezTo>
                  <a:cubicBezTo>
                    <a:pt x="760" y="489"/>
                    <a:pt x="767" y="478"/>
                    <a:pt x="762" y="470"/>
                  </a:cubicBezTo>
                  <a:cubicBezTo>
                    <a:pt x="751" y="454"/>
                    <a:pt x="511" y="439"/>
                    <a:pt x="517" y="488"/>
                  </a:cubicBezTo>
                  <a:cubicBezTo>
                    <a:pt x="518" y="495"/>
                    <a:pt x="535" y="497"/>
                    <a:pt x="532" y="504"/>
                  </a:cubicBezTo>
                  <a:cubicBezTo>
                    <a:pt x="529" y="509"/>
                    <a:pt x="455" y="545"/>
                    <a:pt x="493" y="582"/>
                  </a:cubicBezTo>
                  <a:cubicBezTo>
                    <a:pt x="496" y="584"/>
                    <a:pt x="500" y="586"/>
                    <a:pt x="505" y="587"/>
                  </a:cubicBezTo>
                  <a:cubicBezTo>
                    <a:pt x="511" y="587"/>
                    <a:pt x="517" y="588"/>
                    <a:pt x="522" y="591"/>
                  </a:cubicBezTo>
                  <a:cubicBezTo>
                    <a:pt x="531" y="593"/>
                    <a:pt x="541" y="594"/>
                    <a:pt x="546" y="596"/>
                  </a:cubicBezTo>
                  <a:cubicBezTo>
                    <a:pt x="591" y="607"/>
                    <a:pt x="551" y="589"/>
                    <a:pt x="534" y="623"/>
                  </a:cubicBezTo>
                  <a:cubicBezTo>
                    <a:pt x="533" y="624"/>
                    <a:pt x="533" y="624"/>
                    <a:pt x="532" y="625"/>
                  </a:cubicBezTo>
                  <a:cubicBezTo>
                    <a:pt x="529" y="675"/>
                    <a:pt x="490" y="760"/>
                    <a:pt x="474" y="780"/>
                  </a:cubicBezTo>
                  <a:cubicBezTo>
                    <a:pt x="466" y="791"/>
                    <a:pt x="451" y="867"/>
                    <a:pt x="442" y="868"/>
                  </a:cubicBezTo>
                  <a:cubicBezTo>
                    <a:pt x="422" y="870"/>
                    <a:pt x="400" y="851"/>
                    <a:pt x="380" y="851"/>
                  </a:cubicBezTo>
                  <a:cubicBezTo>
                    <a:pt x="340" y="851"/>
                    <a:pt x="378" y="867"/>
                    <a:pt x="370" y="884"/>
                  </a:cubicBezTo>
                  <a:cubicBezTo>
                    <a:pt x="367" y="891"/>
                    <a:pt x="328" y="887"/>
                    <a:pt x="348" y="916"/>
                  </a:cubicBezTo>
                  <a:cubicBezTo>
                    <a:pt x="351" y="921"/>
                    <a:pt x="402" y="948"/>
                    <a:pt x="408" y="947"/>
                  </a:cubicBezTo>
                  <a:cubicBezTo>
                    <a:pt x="413" y="946"/>
                    <a:pt x="413" y="933"/>
                    <a:pt x="419" y="935"/>
                  </a:cubicBezTo>
                  <a:cubicBezTo>
                    <a:pt x="444" y="943"/>
                    <a:pt x="430" y="1018"/>
                    <a:pt x="420" y="1033"/>
                  </a:cubicBezTo>
                  <a:cubicBezTo>
                    <a:pt x="397" y="1065"/>
                    <a:pt x="346" y="1066"/>
                    <a:pt x="319" y="1087"/>
                  </a:cubicBezTo>
                  <a:cubicBezTo>
                    <a:pt x="296" y="1105"/>
                    <a:pt x="386" y="1131"/>
                    <a:pt x="316" y="1157"/>
                  </a:cubicBezTo>
                  <a:cubicBezTo>
                    <a:pt x="304" y="1161"/>
                    <a:pt x="233" y="1171"/>
                    <a:pt x="222" y="1169"/>
                  </a:cubicBezTo>
                  <a:cubicBezTo>
                    <a:pt x="203" y="1166"/>
                    <a:pt x="189" y="1135"/>
                    <a:pt x="171" y="1132"/>
                  </a:cubicBezTo>
                  <a:cubicBezTo>
                    <a:pt x="162" y="1130"/>
                    <a:pt x="152" y="1150"/>
                    <a:pt x="149" y="1152"/>
                  </a:cubicBezTo>
                  <a:cubicBezTo>
                    <a:pt x="144" y="1154"/>
                    <a:pt x="138" y="1151"/>
                    <a:pt x="132" y="1151"/>
                  </a:cubicBezTo>
                  <a:cubicBezTo>
                    <a:pt x="126" y="1151"/>
                    <a:pt x="119" y="1146"/>
                    <a:pt x="114" y="1150"/>
                  </a:cubicBezTo>
                  <a:cubicBezTo>
                    <a:pt x="85" y="1177"/>
                    <a:pt x="178" y="1289"/>
                    <a:pt x="145" y="1353"/>
                  </a:cubicBezTo>
                  <a:cubicBezTo>
                    <a:pt x="135" y="1374"/>
                    <a:pt x="104" y="1387"/>
                    <a:pt x="96" y="1408"/>
                  </a:cubicBezTo>
                  <a:cubicBezTo>
                    <a:pt x="93" y="1416"/>
                    <a:pt x="123" y="1463"/>
                    <a:pt x="52" y="1478"/>
                  </a:cubicBezTo>
                  <a:cubicBezTo>
                    <a:pt x="44" y="1480"/>
                    <a:pt x="38" y="1463"/>
                    <a:pt x="31" y="1467"/>
                  </a:cubicBezTo>
                  <a:cubicBezTo>
                    <a:pt x="0" y="1488"/>
                    <a:pt x="94" y="1493"/>
                    <a:pt x="75" y="1553"/>
                  </a:cubicBezTo>
                  <a:cubicBezTo>
                    <a:pt x="75" y="1553"/>
                    <a:pt x="44" y="1575"/>
                    <a:pt x="44" y="1575"/>
                  </a:cubicBezTo>
                  <a:cubicBezTo>
                    <a:pt x="41" y="1581"/>
                    <a:pt x="46" y="1588"/>
                    <a:pt x="47" y="1594"/>
                  </a:cubicBezTo>
                  <a:cubicBezTo>
                    <a:pt x="50" y="1606"/>
                    <a:pt x="98" y="1668"/>
                    <a:pt x="97" y="1677"/>
                  </a:cubicBezTo>
                  <a:cubicBezTo>
                    <a:pt x="96" y="1687"/>
                    <a:pt x="78" y="1692"/>
                    <a:pt x="80" y="1702"/>
                  </a:cubicBezTo>
                  <a:cubicBezTo>
                    <a:pt x="85" y="1726"/>
                    <a:pt x="119" y="1723"/>
                    <a:pt x="120" y="1754"/>
                  </a:cubicBezTo>
                  <a:cubicBezTo>
                    <a:pt x="120" y="1803"/>
                    <a:pt x="57" y="1808"/>
                    <a:pt x="33" y="1853"/>
                  </a:cubicBezTo>
                  <a:cubicBezTo>
                    <a:pt x="34" y="1855"/>
                    <a:pt x="35" y="1855"/>
                    <a:pt x="35" y="1857"/>
                  </a:cubicBezTo>
                  <a:cubicBezTo>
                    <a:pt x="33" y="1854"/>
                    <a:pt x="33" y="1854"/>
                    <a:pt x="33" y="1854"/>
                  </a:cubicBezTo>
                  <a:cubicBezTo>
                    <a:pt x="25" y="1868"/>
                    <a:pt x="22" y="1887"/>
                    <a:pt x="26" y="1912"/>
                  </a:cubicBezTo>
                  <a:cubicBezTo>
                    <a:pt x="36" y="1982"/>
                    <a:pt x="108" y="1994"/>
                    <a:pt x="115" y="2005"/>
                  </a:cubicBezTo>
                  <a:cubicBezTo>
                    <a:pt x="146" y="2055"/>
                    <a:pt x="18" y="2093"/>
                    <a:pt x="50" y="2142"/>
                  </a:cubicBezTo>
                  <a:cubicBezTo>
                    <a:pt x="50" y="2142"/>
                    <a:pt x="85" y="2155"/>
                    <a:pt x="85" y="2155"/>
                  </a:cubicBezTo>
                  <a:cubicBezTo>
                    <a:pt x="101" y="2168"/>
                    <a:pt x="110" y="2249"/>
                    <a:pt x="142" y="2285"/>
                  </a:cubicBezTo>
                  <a:cubicBezTo>
                    <a:pt x="152" y="2297"/>
                    <a:pt x="183" y="2247"/>
                    <a:pt x="211" y="2290"/>
                  </a:cubicBezTo>
                  <a:cubicBezTo>
                    <a:pt x="206" y="2317"/>
                    <a:pt x="206" y="2317"/>
                    <a:pt x="206" y="2317"/>
                  </a:cubicBezTo>
                  <a:cubicBezTo>
                    <a:pt x="228" y="2333"/>
                    <a:pt x="314" y="2295"/>
                    <a:pt x="332" y="2316"/>
                  </a:cubicBezTo>
                  <a:cubicBezTo>
                    <a:pt x="340" y="2325"/>
                    <a:pt x="333" y="2343"/>
                    <a:pt x="340" y="2353"/>
                  </a:cubicBezTo>
                  <a:cubicBezTo>
                    <a:pt x="381" y="2406"/>
                    <a:pt x="473" y="2366"/>
                    <a:pt x="515" y="2429"/>
                  </a:cubicBezTo>
                  <a:cubicBezTo>
                    <a:pt x="527" y="2447"/>
                    <a:pt x="395" y="2540"/>
                    <a:pt x="382" y="2564"/>
                  </a:cubicBezTo>
                  <a:cubicBezTo>
                    <a:pt x="365" y="2596"/>
                    <a:pt x="368" y="2637"/>
                    <a:pt x="351" y="2672"/>
                  </a:cubicBezTo>
                  <a:cubicBezTo>
                    <a:pt x="339" y="2698"/>
                    <a:pt x="312" y="2717"/>
                    <a:pt x="298" y="2742"/>
                  </a:cubicBezTo>
                  <a:cubicBezTo>
                    <a:pt x="282" y="2770"/>
                    <a:pt x="290" y="2780"/>
                    <a:pt x="293" y="2805"/>
                  </a:cubicBezTo>
                  <a:cubicBezTo>
                    <a:pt x="298" y="2843"/>
                    <a:pt x="248" y="2893"/>
                    <a:pt x="245" y="2932"/>
                  </a:cubicBezTo>
                  <a:cubicBezTo>
                    <a:pt x="244" y="2936"/>
                    <a:pt x="253" y="2973"/>
                    <a:pt x="257" y="2976"/>
                  </a:cubicBezTo>
                  <a:cubicBezTo>
                    <a:pt x="263" y="2981"/>
                    <a:pt x="284" y="2965"/>
                    <a:pt x="281" y="2973"/>
                  </a:cubicBezTo>
                  <a:cubicBezTo>
                    <a:pt x="279" y="2979"/>
                    <a:pt x="267" y="2978"/>
                    <a:pt x="265" y="2984"/>
                  </a:cubicBezTo>
                  <a:cubicBezTo>
                    <a:pt x="260" y="3002"/>
                    <a:pt x="303" y="2983"/>
                    <a:pt x="322" y="2986"/>
                  </a:cubicBezTo>
                  <a:cubicBezTo>
                    <a:pt x="338" y="2988"/>
                    <a:pt x="342" y="3003"/>
                    <a:pt x="357" y="3005"/>
                  </a:cubicBezTo>
                  <a:cubicBezTo>
                    <a:pt x="381" y="3009"/>
                    <a:pt x="408" y="2985"/>
                    <a:pt x="432" y="2988"/>
                  </a:cubicBezTo>
                  <a:cubicBezTo>
                    <a:pt x="457" y="2992"/>
                    <a:pt x="479" y="3035"/>
                    <a:pt x="514" y="3014"/>
                  </a:cubicBezTo>
                  <a:cubicBezTo>
                    <a:pt x="520" y="3011"/>
                    <a:pt x="510" y="2996"/>
                    <a:pt x="517" y="2994"/>
                  </a:cubicBezTo>
                  <a:cubicBezTo>
                    <a:pt x="517" y="2994"/>
                    <a:pt x="549" y="2998"/>
                    <a:pt x="549" y="2998"/>
                  </a:cubicBezTo>
                  <a:cubicBezTo>
                    <a:pt x="573" y="2983"/>
                    <a:pt x="482" y="2985"/>
                    <a:pt x="493" y="2962"/>
                  </a:cubicBezTo>
                  <a:cubicBezTo>
                    <a:pt x="497" y="2952"/>
                    <a:pt x="510" y="2950"/>
                    <a:pt x="519" y="2944"/>
                  </a:cubicBezTo>
                  <a:cubicBezTo>
                    <a:pt x="536" y="2933"/>
                    <a:pt x="575" y="2920"/>
                    <a:pt x="590" y="2948"/>
                  </a:cubicBezTo>
                  <a:cubicBezTo>
                    <a:pt x="581" y="2975"/>
                    <a:pt x="581" y="2975"/>
                    <a:pt x="581" y="2975"/>
                  </a:cubicBezTo>
                  <a:cubicBezTo>
                    <a:pt x="589" y="2995"/>
                    <a:pt x="609" y="2973"/>
                    <a:pt x="613" y="2977"/>
                  </a:cubicBezTo>
                  <a:cubicBezTo>
                    <a:pt x="625" y="3002"/>
                    <a:pt x="625" y="3002"/>
                    <a:pt x="625" y="3002"/>
                  </a:cubicBezTo>
                  <a:cubicBezTo>
                    <a:pt x="630" y="3005"/>
                    <a:pt x="637" y="3003"/>
                    <a:pt x="643" y="3003"/>
                  </a:cubicBezTo>
                  <a:cubicBezTo>
                    <a:pt x="661" y="3005"/>
                    <a:pt x="679" y="3006"/>
                    <a:pt x="697" y="3007"/>
                  </a:cubicBezTo>
                  <a:cubicBezTo>
                    <a:pt x="703" y="3008"/>
                    <a:pt x="709" y="3008"/>
                    <a:pt x="715" y="3008"/>
                  </a:cubicBezTo>
                  <a:cubicBezTo>
                    <a:pt x="721" y="3009"/>
                    <a:pt x="728" y="3007"/>
                    <a:pt x="733" y="3010"/>
                  </a:cubicBezTo>
                  <a:cubicBezTo>
                    <a:pt x="766" y="3022"/>
                    <a:pt x="787" y="3064"/>
                    <a:pt x="820" y="3077"/>
                  </a:cubicBezTo>
                  <a:cubicBezTo>
                    <a:pt x="854" y="3092"/>
                    <a:pt x="880" y="3055"/>
                    <a:pt x="884" y="3058"/>
                  </a:cubicBezTo>
                  <a:cubicBezTo>
                    <a:pt x="893" y="3062"/>
                    <a:pt x="882" y="3081"/>
                    <a:pt x="890" y="3087"/>
                  </a:cubicBezTo>
                  <a:cubicBezTo>
                    <a:pt x="901" y="3094"/>
                    <a:pt x="912" y="3076"/>
                    <a:pt x="924" y="3084"/>
                  </a:cubicBezTo>
                  <a:cubicBezTo>
                    <a:pt x="924" y="3084"/>
                    <a:pt x="955" y="3137"/>
                    <a:pt x="955" y="3137"/>
                  </a:cubicBezTo>
                  <a:cubicBezTo>
                    <a:pt x="955" y="3144"/>
                    <a:pt x="944" y="3151"/>
                    <a:pt x="948" y="3157"/>
                  </a:cubicBezTo>
                  <a:cubicBezTo>
                    <a:pt x="971" y="3189"/>
                    <a:pt x="960" y="3149"/>
                    <a:pt x="985" y="3162"/>
                  </a:cubicBezTo>
                  <a:cubicBezTo>
                    <a:pt x="999" y="3169"/>
                    <a:pt x="968" y="3187"/>
                    <a:pt x="966" y="3202"/>
                  </a:cubicBezTo>
                  <a:cubicBezTo>
                    <a:pt x="966" y="3203"/>
                    <a:pt x="1042" y="3185"/>
                    <a:pt x="1058" y="3150"/>
                  </a:cubicBezTo>
                  <a:cubicBezTo>
                    <a:pt x="1064" y="3138"/>
                    <a:pt x="1052" y="3059"/>
                    <a:pt x="1065" y="3094"/>
                  </a:cubicBezTo>
                  <a:cubicBezTo>
                    <a:pt x="1077" y="3127"/>
                    <a:pt x="1180" y="3084"/>
                    <a:pt x="1189" y="3130"/>
                  </a:cubicBezTo>
                  <a:cubicBezTo>
                    <a:pt x="1190" y="3135"/>
                    <a:pt x="1176" y="3130"/>
                    <a:pt x="1174" y="3135"/>
                  </a:cubicBezTo>
                  <a:cubicBezTo>
                    <a:pt x="1196" y="3152"/>
                    <a:pt x="1196" y="3152"/>
                    <a:pt x="1196" y="3152"/>
                  </a:cubicBezTo>
                  <a:cubicBezTo>
                    <a:pt x="1198" y="3180"/>
                    <a:pt x="1198" y="3180"/>
                    <a:pt x="1198" y="3180"/>
                  </a:cubicBezTo>
                  <a:cubicBezTo>
                    <a:pt x="1209" y="3189"/>
                    <a:pt x="1314" y="3181"/>
                    <a:pt x="1323" y="3172"/>
                  </a:cubicBezTo>
                  <a:cubicBezTo>
                    <a:pt x="1329" y="3166"/>
                    <a:pt x="1322" y="3150"/>
                    <a:pt x="1330" y="3145"/>
                  </a:cubicBezTo>
                  <a:cubicBezTo>
                    <a:pt x="1334" y="3143"/>
                    <a:pt x="1340" y="3146"/>
                    <a:pt x="1344" y="3147"/>
                  </a:cubicBezTo>
                  <a:cubicBezTo>
                    <a:pt x="1373" y="3150"/>
                    <a:pt x="1373" y="3150"/>
                    <a:pt x="1373" y="3150"/>
                  </a:cubicBezTo>
                  <a:cubicBezTo>
                    <a:pt x="1384" y="3143"/>
                    <a:pt x="1383" y="3123"/>
                    <a:pt x="1395" y="3117"/>
                  </a:cubicBezTo>
                  <a:cubicBezTo>
                    <a:pt x="1400" y="3114"/>
                    <a:pt x="1407" y="3118"/>
                    <a:pt x="1413" y="3119"/>
                  </a:cubicBezTo>
                  <a:cubicBezTo>
                    <a:pt x="1418" y="3119"/>
                    <a:pt x="1424" y="3120"/>
                    <a:pt x="1430" y="3121"/>
                  </a:cubicBezTo>
                  <a:cubicBezTo>
                    <a:pt x="1460" y="3124"/>
                    <a:pt x="1489" y="3125"/>
                    <a:pt x="1519" y="3125"/>
                  </a:cubicBezTo>
                  <a:cubicBezTo>
                    <a:pt x="1519" y="3125"/>
                    <a:pt x="1555" y="3126"/>
                    <a:pt x="1555" y="3126"/>
                  </a:cubicBezTo>
                  <a:cubicBezTo>
                    <a:pt x="1562" y="3124"/>
                    <a:pt x="1545" y="3069"/>
                    <a:pt x="1575" y="3072"/>
                  </a:cubicBezTo>
                  <a:cubicBezTo>
                    <a:pt x="1584" y="3073"/>
                    <a:pt x="1582" y="3091"/>
                    <a:pt x="1590" y="3094"/>
                  </a:cubicBezTo>
                  <a:cubicBezTo>
                    <a:pt x="1595" y="3096"/>
                    <a:pt x="1601" y="3095"/>
                    <a:pt x="1607" y="3096"/>
                  </a:cubicBezTo>
                  <a:cubicBezTo>
                    <a:pt x="1613" y="3096"/>
                    <a:pt x="1619" y="3094"/>
                    <a:pt x="1624" y="3098"/>
                  </a:cubicBezTo>
                  <a:cubicBezTo>
                    <a:pt x="1624" y="3098"/>
                    <a:pt x="1640" y="3127"/>
                    <a:pt x="1640" y="3127"/>
                  </a:cubicBezTo>
                  <a:cubicBezTo>
                    <a:pt x="1660" y="3137"/>
                    <a:pt x="1696" y="3113"/>
                    <a:pt x="1717" y="3120"/>
                  </a:cubicBezTo>
                  <a:cubicBezTo>
                    <a:pt x="1750" y="3132"/>
                    <a:pt x="1712" y="3152"/>
                    <a:pt x="1727" y="3170"/>
                  </a:cubicBezTo>
                  <a:cubicBezTo>
                    <a:pt x="1740" y="3186"/>
                    <a:pt x="1775" y="3221"/>
                    <a:pt x="1791" y="3197"/>
                  </a:cubicBezTo>
                  <a:cubicBezTo>
                    <a:pt x="1847" y="3109"/>
                    <a:pt x="1764" y="3108"/>
                    <a:pt x="1761" y="3103"/>
                  </a:cubicBezTo>
                  <a:cubicBezTo>
                    <a:pt x="1749" y="3082"/>
                    <a:pt x="1792" y="3062"/>
                    <a:pt x="1794" y="3050"/>
                  </a:cubicBezTo>
                  <a:cubicBezTo>
                    <a:pt x="1798" y="3014"/>
                    <a:pt x="1723" y="2967"/>
                    <a:pt x="1729" y="2932"/>
                  </a:cubicBezTo>
                  <a:cubicBezTo>
                    <a:pt x="1734" y="2902"/>
                    <a:pt x="1884" y="2867"/>
                    <a:pt x="1910" y="2849"/>
                  </a:cubicBezTo>
                  <a:cubicBezTo>
                    <a:pt x="1943" y="2826"/>
                    <a:pt x="1920" y="2786"/>
                    <a:pt x="1940" y="2761"/>
                  </a:cubicBezTo>
                  <a:cubicBezTo>
                    <a:pt x="1961" y="2734"/>
                    <a:pt x="1998" y="2796"/>
                    <a:pt x="2017" y="2788"/>
                  </a:cubicBezTo>
                  <a:cubicBezTo>
                    <a:pt x="2043" y="2777"/>
                    <a:pt x="2052" y="2693"/>
                    <a:pt x="2049" y="2671"/>
                  </a:cubicBezTo>
                  <a:cubicBezTo>
                    <a:pt x="2047" y="2653"/>
                    <a:pt x="1989" y="2585"/>
                    <a:pt x="1973" y="2588"/>
                  </a:cubicBezTo>
                  <a:cubicBezTo>
                    <a:pt x="1968" y="2589"/>
                    <a:pt x="1972" y="2601"/>
                    <a:pt x="1967" y="2602"/>
                  </a:cubicBezTo>
                  <a:cubicBezTo>
                    <a:pt x="1941" y="2605"/>
                    <a:pt x="1948" y="2565"/>
                    <a:pt x="1943" y="2558"/>
                  </a:cubicBezTo>
                  <a:cubicBezTo>
                    <a:pt x="1931" y="2543"/>
                    <a:pt x="1903" y="2540"/>
                    <a:pt x="1890" y="2525"/>
                  </a:cubicBezTo>
                  <a:cubicBezTo>
                    <a:pt x="1872" y="2505"/>
                    <a:pt x="1870" y="2467"/>
                    <a:pt x="1851" y="2445"/>
                  </a:cubicBezTo>
                  <a:cubicBezTo>
                    <a:pt x="1827" y="2417"/>
                    <a:pt x="1780" y="2416"/>
                    <a:pt x="1756" y="2381"/>
                  </a:cubicBezTo>
                  <a:cubicBezTo>
                    <a:pt x="1735" y="2349"/>
                    <a:pt x="1726" y="2299"/>
                    <a:pt x="1708" y="2264"/>
                  </a:cubicBezTo>
                  <a:cubicBezTo>
                    <a:pt x="1697" y="2235"/>
                    <a:pt x="1697" y="2235"/>
                    <a:pt x="1697" y="2235"/>
                  </a:cubicBezTo>
                  <a:cubicBezTo>
                    <a:pt x="1704" y="2215"/>
                    <a:pt x="1746" y="2205"/>
                    <a:pt x="1743" y="2176"/>
                  </a:cubicBezTo>
                  <a:cubicBezTo>
                    <a:pt x="1743" y="2176"/>
                    <a:pt x="1722" y="2160"/>
                    <a:pt x="1722" y="2160"/>
                  </a:cubicBezTo>
                  <a:cubicBezTo>
                    <a:pt x="1722" y="2155"/>
                    <a:pt x="1735" y="2152"/>
                    <a:pt x="1732" y="2147"/>
                  </a:cubicBezTo>
                  <a:cubicBezTo>
                    <a:pt x="1730" y="2142"/>
                    <a:pt x="1720" y="2148"/>
                    <a:pt x="1714" y="2146"/>
                  </a:cubicBezTo>
                  <a:cubicBezTo>
                    <a:pt x="1699" y="2138"/>
                    <a:pt x="1634" y="2041"/>
                    <a:pt x="1635" y="2026"/>
                  </a:cubicBezTo>
                  <a:cubicBezTo>
                    <a:pt x="1638" y="1999"/>
                    <a:pt x="1672" y="2009"/>
                    <a:pt x="1681" y="2023"/>
                  </a:cubicBezTo>
                  <a:cubicBezTo>
                    <a:pt x="1681" y="2023"/>
                    <a:pt x="1682" y="2058"/>
                    <a:pt x="1682" y="2058"/>
                  </a:cubicBezTo>
                  <a:cubicBezTo>
                    <a:pt x="1703" y="2070"/>
                    <a:pt x="1704" y="2025"/>
                    <a:pt x="1708" y="2019"/>
                  </a:cubicBezTo>
                  <a:cubicBezTo>
                    <a:pt x="1723" y="1997"/>
                    <a:pt x="1801" y="1959"/>
                    <a:pt x="1826" y="1960"/>
                  </a:cubicBezTo>
                  <a:cubicBezTo>
                    <a:pt x="1839" y="1961"/>
                    <a:pt x="1868" y="1992"/>
                    <a:pt x="1883" y="1979"/>
                  </a:cubicBezTo>
                  <a:cubicBezTo>
                    <a:pt x="1892" y="1971"/>
                    <a:pt x="1884" y="1951"/>
                    <a:pt x="1895" y="1945"/>
                  </a:cubicBezTo>
                  <a:cubicBezTo>
                    <a:pt x="1901" y="1942"/>
                    <a:pt x="1908" y="1946"/>
                    <a:pt x="1915" y="1947"/>
                  </a:cubicBezTo>
                  <a:cubicBezTo>
                    <a:pt x="1921" y="1947"/>
                    <a:pt x="1929" y="1952"/>
                    <a:pt x="1935" y="1949"/>
                  </a:cubicBezTo>
                  <a:cubicBezTo>
                    <a:pt x="1945" y="1943"/>
                    <a:pt x="1969" y="1900"/>
                    <a:pt x="1993" y="1898"/>
                  </a:cubicBezTo>
                  <a:cubicBezTo>
                    <a:pt x="1993" y="1898"/>
                    <a:pt x="2014" y="1913"/>
                    <a:pt x="2014" y="1913"/>
                  </a:cubicBezTo>
                  <a:cubicBezTo>
                    <a:pt x="2028" y="1908"/>
                    <a:pt x="2031" y="1874"/>
                    <a:pt x="2045" y="1867"/>
                  </a:cubicBezTo>
                  <a:cubicBezTo>
                    <a:pt x="2066" y="1856"/>
                    <a:pt x="2102" y="1875"/>
                    <a:pt x="2125" y="1866"/>
                  </a:cubicBezTo>
                  <a:cubicBezTo>
                    <a:pt x="2125" y="1866"/>
                    <a:pt x="2135" y="1846"/>
                    <a:pt x="2135" y="1846"/>
                  </a:cubicBezTo>
                  <a:cubicBezTo>
                    <a:pt x="2156" y="1836"/>
                    <a:pt x="2190" y="1837"/>
                    <a:pt x="2214" y="1828"/>
                  </a:cubicBezTo>
                  <a:cubicBezTo>
                    <a:pt x="2227" y="1823"/>
                    <a:pt x="2262" y="1817"/>
                    <a:pt x="2272" y="1807"/>
                  </a:cubicBezTo>
                  <a:cubicBezTo>
                    <a:pt x="2292" y="1786"/>
                    <a:pt x="2214" y="1768"/>
                    <a:pt x="2275" y="1756"/>
                  </a:cubicBezTo>
                  <a:cubicBezTo>
                    <a:pt x="2281" y="1755"/>
                    <a:pt x="2287" y="1751"/>
                    <a:pt x="2293" y="1753"/>
                  </a:cubicBezTo>
                  <a:cubicBezTo>
                    <a:pt x="2340" y="1764"/>
                    <a:pt x="2309" y="1784"/>
                    <a:pt x="2316" y="1803"/>
                  </a:cubicBezTo>
                  <a:cubicBezTo>
                    <a:pt x="2338" y="1805"/>
                    <a:pt x="2338" y="1805"/>
                    <a:pt x="2338" y="1805"/>
                  </a:cubicBezTo>
                  <a:cubicBezTo>
                    <a:pt x="2342" y="1812"/>
                    <a:pt x="2326" y="1860"/>
                    <a:pt x="2376" y="1849"/>
                  </a:cubicBezTo>
                  <a:cubicBezTo>
                    <a:pt x="2383" y="1847"/>
                    <a:pt x="2449" y="1684"/>
                    <a:pt x="2449" y="1665"/>
                  </a:cubicBezTo>
                  <a:cubicBezTo>
                    <a:pt x="2449" y="1646"/>
                    <a:pt x="2435" y="1588"/>
                    <a:pt x="2424" y="1573"/>
                  </a:cubicBezTo>
                  <a:close/>
                  <a:moveTo>
                    <a:pt x="1608" y="261"/>
                  </a:moveTo>
                  <a:cubicBezTo>
                    <a:pt x="1612" y="261"/>
                    <a:pt x="1620" y="267"/>
                    <a:pt x="1622" y="263"/>
                  </a:cubicBezTo>
                  <a:cubicBezTo>
                    <a:pt x="1629" y="244"/>
                    <a:pt x="1583" y="185"/>
                    <a:pt x="1546" y="233"/>
                  </a:cubicBezTo>
                  <a:cubicBezTo>
                    <a:pt x="1556" y="254"/>
                    <a:pt x="1579" y="258"/>
                    <a:pt x="1608" y="26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775200" y="3654425"/>
              <a:ext cx="163513" cy="187325"/>
            </a:xfrm>
            <a:custGeom>
              <a:avLst/>
              <a:gdLst>
                <a:gd name="T0" fmla="*/ 611 w 614"/>
                <a:gd name="T1" fmla="*/ 292 h 705"/>
                <a:gd name="T2" fmla="*/ 524 w 614"/>
                <a:gd name="T3" fmla="*/ 224 h 705"/>
                <a:gd name="T4" fmla="*/ 486 w 614"/>
                <a:gd name="T5" fmla="*/ 185 h 705"/>
                <a:gd name="T6" fmla="*/ 445 w 614"/>
                <a:gd name="T7" fmla="*/ 178 h 705"/>
                <a:gd name="T8" fmla="*/ 268 w 614"/>
                <a:gd name="T9" fmla="*/ 16 h 705"/>
                <a:gd name="T10" fmla="*/ 222 w 614"/>
                <a:gd name="T11" fmla="*/ 23 h 705"/>
                <a:gd name="T12" fmla="*/ 197 w 614"/>
                <a:gd name="T13" fmla="*/ 1 h 705"/>
                <a:gd name="T14" fmla="*/ 211 w 614"/>
                <a:gd name="T15" fmla="*/ 134 h 705"/>
                <a:gd name="T16" fmla="*/ 150 w 614"/>
                <a:gd name="T17" fmla="*/ 85 h 705"/>
                <a:gd name="T18" fmla="*/ 82 w 614"/>
                <a:gd name="T19" fmla="*/ 216 h 705"/>
                <a:gd name="T20" fmla="*/ 35 w 614"/>
                <a:gd name="T21" fmla="*/ 243 h 705"/>
                <a:gd name="T22" fmla="*/ 23 w 614"/>
                <a:gd name="T23" fmla="*/ 410 h 705"/>
                <a:gd name="T24" fmla="*/ 36 w 614"/>
                <a:gd name="T25" fmla="*/ 460 h 705"/>
                <a:gd name="T26" fmla="*/ 40 w 614"/>
                <a:gd name="T27" fmla="*/ 462 h 705"/>
                <a:gd name="T28" fmla="*/ 42 w 614"/>
                <a:gd name="T29" fmla="*/ 460 h 705"/>
                <a:gd name="T30" fmla="*/ 72 w 614"/>
                <a:gd name="T31" fmla="*/ 468 h 705"/>
                <a:gd name="T32" fmla="*/ 86 w 614"/>
                <a:gd name="T33" fmla="*/ 455 h 705"/>
                <a:gd name="T34" fmla="*/ 62 w 614"/>
                <a:gd name="T35" fmla="*/ 488 h 705"/>
                <a:gd name="T36" fmla="*/ 93 w 614"/>
                <a:gd name="T37" fmla="*/ 489 h 705"/>
                <a:gd name="T38" fmla="*/ 123 w 614"/>
                <a:gd name="T39" fmla="*/ 538 h 705"/>
                <a:gd name="T40" fmla="*/ 154 w 614"/>
                <a:gd name="T41" fmla="*/ 532 h 705"/>
                <a:gd name="T42" fmla="*/ 159 w 614"/>
                <a:gd name="T43" fmla="*/ 560 h 705"/>
                <a:gd name="T44" fmla="*/ 231 w 614"/>
                <a:gd name="T45" fmla="*/ 631 h 705"/>
                <a:gd name="T46" fmla="*/ 236 w 614"/>
                <a:gd name="T47" fmla="*/ 672 h 705"/>
                <a:gd name="T48" fmla="*/ 304 w 614"/>
                <a:gd name="T49" fmla="*/ 705 h 705"/>
                <a:gd name="T50" fmla="*/ 311 w 614"/>
                <a:gd name="T51" fmla="*/ 638 h 705"/>
                <a:gd name="T52" fmla="*/ 314 w 614"/>
                <a:gd name="T53" fmla="*/ 610 h 705"/>
                <a:gd name="T54" fmla="*/ 278 w 614"/>
                <a:gd name="T55" fmla="*/ 575 h 705"/>
                <a:gd name="T56" fmla="*/ 357 w 614"/>
                <a:gd name="T57" fmla="*/ 451 h 705"/>
                <a:gd name="T58" fmla="*/ 414 w 614"/>
                <a:gd name="T59" fmla="*/ 373 h 705"/>
                <a:gd name="T60" fmla="*/ 450 w 614"/>
                <a:gd name="T61" fmla="*/ 457 h 705"/>
                <a:gd name="T62" fmla="*/ 522 w 614"/>
                <a:gd name="T63" fmla="*/ 416 h 705"/>
                <a:gd name="T64" fmla="*/ 496 w 614"/>
                <a:gd name="T65" fmla="*/ 353 h 705"/>
                <a:gd name="T66" fmla="*/ 611 w 614"/>
                <a:gd name="T67" fmla="*/ 29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705">
                  <a:moveTo>
                    <a:pt x="611" y="292"/>
                  </a:moveTo>
                  <a:cubicBezTo>
                    <a:pt x="609" y="264"/>
                    <a:pt x="544" y="237"/>
                    <a:pt x="524" y="224"/>
                  </a:cubicBezTo>
                  <a:cubicBezTo>
                    <a:pt x="509" y="214"/>
                    <a:pt x="500" y="193"/>
                    <a:pt x="486" y="185"/>
                  </a:cubicBezTo>
                  <a:cubicBezTo>
                    <a:pt x="474" y="178"/>
                    <a:pt x="458" y="183"/>
                    <a:pt x="445" y="178"/>
                  </a:cubicBezTo>
                  <a:cubicBezTo>
                    <a:pt x="413" y="166"/>
                    <a:pt x="268" y="37"/>
                    <a:pt x="268" y="16"/>
                  </a:cubicBezTo>
                  <a:cubicBezTo>
                    <a:pt x="257" y="18"/>
                    <a:pt x="232" y="26"/>
                    <a:pt x="222" y="23"/>
                  </a:cubicBezTo>
                  <a:cubicBezTo>
                    <a:pt x="212" y="19"/>
                    <a:pt x="208" y="0"/>
                    <a:pt x="197" y="1"/>
                  </a:cubicBezTo>
                  <a:cubicBezTo>
                    <a:pt x="145" y="7"/>
                    <a:pt x="241" y="82"/>
                    <a:pt x="211" y="134"/>
                  </a:cubicBezTo>
                  <a:cubicBezTo>
                    <a:pt x="185" y="110"/>
                    <a:pt x="183" y="85"/>
                    <a:pt x="150" y="85"/>
                  </a:cubicBezTo>
                  <a:cubicBezTo>
                    <a:pt x="94" y="135"/>
                    <a:pt x="89" y="210"/>
                    <a:pt x="82" y="216"/>
                  </a:cubicBezTo>
                  <a:cubicBezTo>
                    <a:pt x="67" y="231"/>
                    <a:pt x="46" y="217"/>
                    <a:pt x="35" y="243"/>
                  </a:cubicBezTo>
                  <a:cubicBezTo>
                    <a:pt x="0" y="330"/>
                    <a:pt x="108" y="346"/>
                    <a:pt x="23" y="410"/>
                  </a:cubicBezTo>
                  <a:cubicBezTo>
                    <a:pt x="30" y="427"/>
                    <a:pt x="33" y="448"/>
                    <a:pt x="36" y="460"/>
                  </a:cubicBezTo>
                  <a:cubicBezTo>
                    <a:pt x="40" y="462"/>
                    <a:pt x="40" y="462"/>
                    <a:pt x="40" y="462"/>
                  </a:cubicBezTo>
                  <a:cubicBezTo>
                    <a:pt x="40" y="461"/>
                    <a:pt x="41" y="461"/>
                    <a:pt x="42" y="460"/>
                  </a:cubicBezTo>
                  <a:cubicBezTo>
                    <a:pt x="51" y="456"/>
                    <a:pt x="62" y="470"/>
                    <a:pt x="72" y="468"/>
                  </a:cubicBezTo>
                  <a:cubicBezTo>
                    <a:pt x="78" y="466"/>
                    <a:pt x="80" y="452"/>
                    <a:pt x="86" y="455"/>
                  </a:cubicBezTo>
                  <a:cubicBezTo>
                    <a:pt x="118" y="473"/>
                    <a:pt x="61" y="471"/>
                    <a:pt x="62" y="488"/>
                  </a:cubicBezTo>
                  <a:cubicBezTo>
                    <a:pt x="63" y="507"/>
                    <a:pt x="89" y="486"/>
                    <a:pt x="93" y="489"/>
                  </a:cubicBezTo>
                  <a:cubicBezTo>
                    <a:pt x="103" y="496"/>
                    <a:pt x="104" y="535"/>
                    <a:pt x="123" y="538"/>
                  </a:cubicBezTo>
                  <a:cubicBezTo>
                    <a:pt x="134" y="540"/>
                    <a:pt x="145" y="526"/>
                    <a:pt x="154" y="532"/>
                  </a:cubicBezTo>
                  <a:cubicBezTo>
                    <a:pt x="162" y="537"/>
                    <a:pt x="153" y="552"/>
                    <a:pt x="159" y="560"/>
                  </a:cubicBezTo>
                  <a:cubicBezTo>
                    <a:pt x="184" y="594"/>
                    <a:pt x="211" y="598"/>
                    <a:pt x="231" y="631"/>
                  </a:cubicBezTo>
                  <a:cubicBezTo>
                    <a:pt x="242" y="649"/>
                    <a:pt x="226" y="659"/>
                    <a:pt x="236" y="672"/>
                  </a:cubicBezTo>
                  <a:cubicBezTo>
                    <a:pt x="252" y="695"/>
                    <a:pt x="278" y="701"/>
                    <a:pt x="304" y="705"/>
                  </a:cubicBezTo>
                  <a:cubicBezTo>
                    <a:pt x="306" y="682"/>
                    <a:pt x="308" y="660"/>
                    <a:pt x="311" y="638"/>
                  </a:cubicBezTo>
                  <a:cubicBezTo>
                    <a:pt x="314" y="610"/>
                    <a:pt x="314" y="610"/>
                    <a:pt x="314" y="610"/>
                  </a:cubicBezTo>
                  <a:cubicBezTo>
                    <a:pt x="310" y="599"/>
                    <a:pt x="279" y="587"/>
                    <a:pt x="278" y="575"/>
                  </a:cubicBezTo>
                  <a:cubicBezTo>
                    <a:pt x="278" y="567"/>
                    <a:pt x="348" y="466"/>
                    <a:pt x="357" y="451"/>
                  </a:cubicBezTo>
                  <a:cubicBezTo>
                    <a:pt x="365" y="438"/>
                    <a:pt x="396" y="373"/>
                    <a:pt x="414" y="373"/>
                  </a:cubicBezTo>
                  <a:cubicBezTo>
                    <a:pt x="432" y="373"/>
                    <a:pt x="419" y="453"/>
                    <a:pt x="450" y="457"/>
                  </a:cubicBezTo>
                  <a:cubicBezTo>
                    <a:pt x="471" y="460"/>
                    <a:pt x="501" y="412"/>
                    <a:pt x="522" y="416"/>
                  </a:cubicBezTo>
                  <a:cubicBezTo>
                    <a:pt x="538" y="363"/>
                    <a:pt x="490" y="364"/>
                    <a:pt x="496" y="353"/>
                  </a:cubicBezTo>
                  <a:cubicBezTo>
                    <a:pt x="513" y="324"/>
                    <a:pt x="614" y="340"/>
                    <a:pt x="611" y="29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775200" y="3654425"/>
              <a:ext cx="163513" cy="187325"/>
            </a:xfrm>
            <a:custGeom>
              <a:avLst/>
              <a:gdLst>
                <a:gd name="T0" fmla="*/ 611 w 614"/>
                <a:gd name="T1" fmla="*/ 292 h 705"/>
                <a:gd name="T2" fmla="*/ 524 w 614"/>
                <a:gd name="T3" fmla="*/ 224 h 705"/>
                <a:gd name="T4" fmla="*/ 486 w 614"/>
                <a:gd name="T5" fmla="*/ 185 h 705"/>
                <a:gd name="T6" fmla="*/ 445 w 614"/>
                <a:gd name="T7" fmla="*/ 178 h 705"/>
                <a:gd name="T8" fmla="*/ 268 w 614"/>
                <a:gd name="T9" fmla="*/ 16 h 705"/>
                <a:gd name="T10" fmla="*/ 222 w 614"/>
                <a:gd name="T11" fmla="*/ 23 h 705"/>
                <a:gd name="T12" fmla="*/ 197 w 614"/>
                <a:gd name="T13" fmla="*/ 1 h 705"/>
                <a:gd name="T14" fmla="*/ 211 w 614"/>
                <a:gd name="T15" fmla="*/ 134 h 705"/>
                <a:gd name="T16" fmla="*/ 150 w 614"/>
                <a:gd name="T17" fmla="*/ 85 h 705"/>
                <a:gd name="T18" fmla="*/ 82 w 614"/>
                <a:gd name="T19" fmla="*/ 216 h 705"/>
                <a:gd name="T20" fmla="*/ 35 w 614"/>
                <a:gd name="T21" fmla="*/ 243 h 705"/>
                <a:gd name="T22" fmla="*/ 23 w 614"/>
                <a:gd name="T23" fmla="*/ 410 h 705"/>
                <a:gd name="T24" fmla="*/ 36 w 614"/>
                <a:gd name="T25" fmla="*/ 460 h 705"/>
                <a:gd name="T26" fmla="*/ 40 w 614"/>
                <a:gd name="T27" fmla="*/ 462 h 705"/>
                <a:gd name="T28" fmla="*/ 42 w 614"/>
                <a:gd name="T29" fmla="*/ 460 h 705"/>
                <a:gd name="T30" fmla="*/ 72 w 614"/>
                <a:gd name="T31" fmla="*/ 468 h 705"/>
                <a:gd name="T32" fmla="*/ 86 w 614"/>
                <a:gd name="T33" fmla="*/ 455 h 705"/>
                <a:gd name="T34" fmla="*/ 62 w 614"/>
                <a:gd name="T35" fmla="*/ 488 h 705"/>
                <a:gd name="T36" fmla="*/ 93 w 614"/>
                <a:gd name="T37" fmla="*/ 489 h 705"/>
                <a:gd name="T38" fmla="*/ 123 w 614"/>
                <a:gd name="T39" fmla="*/ 538 h 705"/>
                <a:gd name="T40" fmla="*/ 154 w 614"/>
                <a:gd name="T41" fmla="*/ 532 h 705"/>
                <a:gd name="T42" fmla="*/ 159 w 614"/>
                <a:gd name="T43" fmla="*/ 560 h 705"/>
                <a:gd name="T44" fmla="*/ 231 w 614"/>
                <a:gd name="T45" fmla="*/ 631 h 705"/>
                <a:gd name="T46" fmla="*/ 236 w 614"/>
                <a:gd name="T47" fmla="*/ 672 h 705"/>
                <a:gd name="T48" fmla="*/ 304 w 614"/>
                <a:gd name="T49" fmla="*/ 705 h 705"/>
                <a:gd name="T50" fmla="*/ 311 w 614"/>
                <a:gd name="T51" fmla="*/ 638 h 705"/>
                <a:gd name="T52" fmla="*/ 314 w 614"/>
                <a:gd name="T53" fmla="*/ 610 h 705"/>
                <a:gd name="T54" fmla="*/ 278 w 614"/>
                <a:gd name="T55" fmla="*/ 575 h 705"/>
                <a:gd name="T56" fmla="*/ 357 w 614"/>
                <a:gd name="T57" fmla="*/ 451 h 705"/>
                <a:gd name="T58" fmla="*/ 414 w 614"/>
                <a:gd name="T59" fmla="*/ 373 h 705"/>
                <a:gd name="T60" fmla="*/ 450 w 614"/>
                <a:gd name="T61" fmla="*/ 457 h 705"/>
                <a:gd name="T62" fmla="*/ 522 w 614"/>
                <a:gd name="T63" fmla="*/ 416 h 705"/>
                <a:gd name="T64" fmla="*/ 496 w 614"/>
                <a:gd name="T65" fmla="*/ 353 h 705"/>
                <a:gd name="T66" fmla="*/ 611 w 614"/>
                <a:gd name="T67" fmla="*/ 29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705">
                  <a:moveTo>
                    <a:pt x="611" y="292"/>
                  </a:moveTo>
                  <a:cubicBezTo>
                    <a:pt x="609" y="264"/>
                    <a:pt x="544" y="237"/>
                    <a:pt x="524" y="224"/>
                  </a:cubicBezTo>
                  <a:cubicBezTo>
                    <a:pt x="509" y="214"/>
                    <a:pt x="500" y="193"/>
                    <a:pt x="486" y="185"/>
                  </a:cubicBezTo>
                  <a:cubicBezTo>
                    <a:pt x="474" y="178"/>
                    <a:pt x="458" y="183"/>
                    <a:pt x="445" y="178"/>
                  </a:cubicBezTo>
                  <a:cubicBezTo>
                    <a:pt x="413" y="166"/>
                    <a:pt x="268" y="37"/>
                    <a:pt x="268" y="16"/>
                  </a:cubicBezTo>
                  <a:cubicBezTo>
                    <a:pt x="257" y="18"/>
                    <a:pt x="232" y="26"/>
                    <a:pt x="222" y="23"/>
                  </a:cubicBezTo>
                  <a:cubicBezTo>
                    <a:pt x="212" y="19"/>
                    <a:pt x="208" y="0"/>
                    <a:pt x="197" y="1"/>
                  </a:cubicBezTo>
                  <a:cubicBezTo>
                    <a:pt x="145" y="7"/>
                    <a:pt x="241" y="82"/>
                    <a:pt x="211" y="134"/>
                  </a:cubicBezTo>
                  <a:cubicBezTo>
                    <a:pt x="185" y="110"/>
                    <a:pt x="183" y="85"/>
                    <a:pt x="150" y="85"/>
                  </a:cubicBezTo>
                  <a:cubicBezTo>
                    <a:pt x="94" y="135"/>
                    <a:pt x="89" y="210"/>
                    <a:pt x="82" y="216"/>
                  </a:cubicBezTo>
                  <a:cubicBezTo>
                    <a:pt x="67" y="231"/>
                    <a:pt x="46" y="217"/>
                    <a:pt x="35" y="243"/>
                  </a:cubicBezTo>
                  <a:cubicBezTo>
                    <a:pt x="0" y="330"/>
                    <a:pt x="108" y="346"/>
                    <a:pt x="23" y="410"/>
                  </a:cubicBezTo>
                  <a:cubicBezTo>
                    <a:pt x="30" y="427"/>
                    <a:pt x="33" y="448"/>
                    <a:pt x="36" y="460"/>
                  </a:cubicBezTo>
                  <a:cubicBezTo>
                    <a:pt x="40" y="462"/>
                    <a:pt x="40" y="462"/>
                    <a:pt x="40" y="462"/>
                  </a:cubicBezTo>
                  <a:cubicBezTo>
                    <a:pt x="40" y="461"/>
                    <a:pt x="41" y="461"/>
                    <a:pt x="42" y="460"/>
                  </a:cubicBezTo>
                  <a:cubicBezTo>
                    <a:pt x="51" y="456"/>
                    <a:pt x="62" y="470"/>
                    <a:pt x="72" y="468"/>
                  </a:cubicBezTo>
                  <a:cubicBezTo>
                    <a:pt x="78" y="466"/>
                    <a:pt x="80" y="452"/>
                    <a:pt x="86" y="455"/>
                  </a:cubicBezTo>
                  <a:cubicBezTo>
                    <a:pt x="118" y="473"/>
                    <a:pt x="61" y="471"/>
                    <a:pt x="62" y="488"/>
                  </a:cubicBezTo>
                  <a:cubicBezTo>
                    <a:pt x="63" y="507"/>
                    <a:pt x="89" y="486"/>
                    <a:pt x="93" y="489"/>
                  </a:cubicBezTo>
                  <a:cubicBezTo>
                    <a:pt x="103" y="496"/>
                    <a:pt x="104" y="535"/>
                    <a:pt x="123" y="538"/>
                  </a:cubicBezTo>
                  <a:cubicBezTo>
                    <a:pt x="134" y="540"/>
                    <a:pt x="145" y="526"/>
                    <a:pt x="154" y="532"/>
                  </a:cubicBezTo>
                  <a:cubicBezTo>
                    <a:pt x="162" y="537"/>
                    <a:pt x="153" y="552"/>
                    <a:pt x="159" y="560"/>
                  </a:cubicBezTo>
                  <a:cubicBezTo>
                    <a:pt x="184" y="594"/>
                    <a:pt x="211" y="598"/>
                    <a:pt x="231" y="631"/>
                  </a:cubicBezTo>
                  <a:cubicBezTo>
                    <a:pt x="242" y="649"/>
                    <a:pt x="226" y="659"/>
                    <a:pt x="236" y="672"/>
                  </a:cubicBezTo>
                  <a:cubicBezTo>
                    <a:pt x="252" y="695"/>
                    <a:pt x="278" y="701"/>
                    <a:pt x="304" y="705"/>
                  </a:cubicBezTo>
                  <a:cubicBezTo>
                    <a:pt x="306" y="682"/>
                    <a:pt x="308" y="660"/>
                    <a:pt x="311" y="638"/>
                  </a:cubicBezTo>
                  <a:cubicBezTo>
                    <a:pt x="314" y="610"/>
                    <a:pt x="314" y="610"/>
                    <a:pt x="314" y="610"/>
                  </a:cubicBezTo>
                  <a:cubicBezTo>
                    <a:pt x="310" y="599"/>
                    <a:pt x="279" y="587"/>
                    <a:pt x="278" y="575"/>
                  </a:cubicBezTo>
                  <a:cubicBezTo>
                    <a:pt x="278" y="567"/>
                    <a:pt x="348" y="466"/>
                    <a:pt x="357" y="451"/>
                  </a:cubicBezTo>
                  <a:cubicBezTo>
                    <a:pt x="365" y="438"/>
                    <a:pt x="396" y="373"/>
                    <a:pt x="414" y="373"/>
                  </a:cubicBezTo>
                  <a:cubicBezTo>
                    <a:pt x="432" y="373"/>
                    <a:pt x="419" y="453"/>
                    <a:pt x="450" y="457"/>
                  </a:cubicBezTo>
                  <a:cubicBezTo>
                    <a:pt x="471" y="460"/>
                    <a:pt x="501" y="412"/>
                    <a:pt x="522" y="416"/>
                  </a:cubicBezTo>
                  <a:cubicBezTo>
                    <a:pt x="538" y="363"/>
                    <a:pt x="490" y="364"/>
                    <a:pt x="496" y="353"/>
                  </a:cubicBezTo>
                  <a:cubicBezTo>
                    <a:pt x="513" y="324"/>
                    <a:pt x="614" y="340"/>
                    <a:pt x="611" y="29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397375" y="3273425"/>
              <a:ext cx="250825" cy="168275"/>
            </a:xfrm>
            <a:custGeom>
              <a:avLst/>
              <a:gdLst>
                <a:gd name="T0" fmla="*/ 157 w 943"/>
                <a:gd name="T1" fmla="*/ 564 h 631"/>
                <a:gd name="T2" fmla="*/ 158 w 943"/>
                <a:gd name="T3" fmla="*/ 543 h 631"/>
                <a:gd name="T4" fmla="*/ 305 w 943"/>
                <a:gd name="T5" fmla="*/ 546 h 631"/>
                <a:gd name="T6" fmla="*/ 334 w 943"/>
                <a:gd name="T7" fmla="*/ 492 h 631"/>
                <a:gd name="T8" fmla="*/ 345 w 943"/>
                <a:gd name="T9" fmla="*/ 504 h 631"/>
                <a:gd name="T10" fmla="*/ 390 w 943"/>
                <a:gd name="T11" fmla="*/ 571 h 631"/>
                <a:gd name="T12" fmla="*/ 414 w 943"/>
                <a:gd name="T13" fmla="*/ 578 h 631"/>
                <a:gd name="T14" fmla="*/ 437 w 943"/>
                <a:gd name="T15" fmla="*/ 562 h 631"/>
                <a:gd name="T16" fmla="*/ 553 w 943"/>
                <a:gd name="T17" fmla="*/ 597 h 631"/>
                <a:gd name="T18" fmla="*/ 542 w 943"/>
                <a:gd name="T19" fmla="*/ 534 h 631"/>
                <a:gd name="T20" fmla="*/ 577 w 943"/>
                <a:gd name="T21" fmla="*/ 515 h 631"/>
                <a:gd name="T22" fmla="*/ 560 w 943"/>
                <a:gd name="T23" fmla="*/ 467 h 631"/>
                <a:gd name="T24" fmla="*/ 664 w 943"/>
                <a:gd name="T25" fmla="*/ 442 h 631"/>
                <a:gd name="T26" fmla="*/ 678 w 943"/>
                <a:gd name="T27" fmla="*/ 359 h 631"/>
                <a:gd name="T28" fmla="*/ 647 w 943"/>
                <a:gd name="T29" fmla="*/ 315 h 631"/>
                <a:gd name="T30" fmla="*/ 786 w 943"/>
                <a:gd name="T31" fmla="*/ 239 h 631"/>
                <a:gd name="T32" fmla="*/ 792 w 943"/>
                <a:gd name="T33" fmla="*/ 218 h 631"/>
                <a:gd name="T34" fmla="*/ 808 w 943"/>
                <a:gd name="T35" fmla="*/ 219 h 631"/>
                <a:gd name="T36" fmla="*/ 840 w 943"/>
                <a:gd name="T37" fmla="*/ 220 h 631"/>
                <a:gd name="T38" fmla="*/ 858 w 943"/>
                <a:gd name="T39" fmla="*/ 158 h 631"/>
                <a:gd name="T40" fmla="*/ 943 w 943"/>
                <a:gd name="T41" fmla="*/ 183 h 631"/>
                <a:gd name="T42" fmla="*/ 935 w 943"/>
                <a:gd name="T43" fmla="*/ 179 h 631"/>
                <a:gd name="T44" fmla="*/ 889 w 943"/>
                <a:gd name="T45" fmla="*/ 117 h 631"/>
                <a:gd name="T46" fmla="*/ 899 w 943"/>
                <a:gd name="T47" fmla="*/ 97 h 631"/>
                <a:gd name="T48" fmla="*/ 867 w 943"/>
                <a:gd name="T49" fmla="*/ 53 h 631"/>
                <a:gd name="T50" fmla="*/ 859 w 943"/>
                <a:gd name="T51" fmla="*/ 18 h 631"/>
                <a:gd name="T52" fmla="*/ 765 w 943"/>
                <a:gd name="T53" fmla="*/ 94 h 631"/>
                <a:gd name="T54" fmla="*/ 675 w 943"/>
                <a:gd name="T55" fmla="*/ 72 h 631"/>
                <a:gd name="T56" fmla="*/ 629 w 943"/>
                <a:gd name="T57" fmla="*/ 111 h 631"/>
                <a:gd name="T58" fmla="*/ 447 w 943"/>
                <a:gd name="T59" fmla="*/ 100 h 631"/>
                <a:gd name="T60" fmla="*/ 430 w 943"/>
                <a:gd name="T61" fmla="*/ 141 h 631"/>
                <a:gd name="T62" fmla="*/ 359 w 943"/>
                <a:gd name="T63" fmla="*/ 182 h 631"/>
                <a:gd name="T64" fmla="*/ 317 w 943"/>
                <a:gd name="T65" fmla="*/ 162 h 631"/>
                <a:gd name="T66" fmla="*/ 240 w 943"/>
                <a:gd name="T67" fmla="*/ 163 h 631"/>
                <a:gd name="T68" fmla="*/ 217 w 943"/>
                <a:gd name="T69" fmla="*/ 141 h 631"/>
                <a:gd name="T70" fmla="*/ 117 w 943"/>
                <a:gd name="T71" fmla="*/ 105 h 631"/>
                <a:gd name="T72" fmla="*/ 113 w 943"/>
                <a:gd name="T73" fmla="*/ 112 h 631"/>
                <a:gd name="T74" fmla="*/ 9 w 943"/>
                <a:gd name="T75" fmla="*/ 201 h 631"/>
                <a:gd name="T76" fmla="*/ 87 w 943"/>
                <a:gd name="T77" fmla="*/ 257 h 631"/>
                <a:gd name="T78" fmla="*/ 29 w 943"/>
                <a:gd name="T79" fmla="*/ 322 h 631"/>
                <a:gd name="T80" fmla="*/ 71 w 943"/>
                <a:gd name="T81" fmla="*/ 340 h 631"/>
                <a:gd name="T82" fmla="*/ 56 w 943"/>
                <a:gd name="T83" fmla="*/ 409 h 631"/>
                <a:gd name="T84" fmla="*/ 134 w 943"/>
                <a:gd name="T85" fmla="*/ 503 h 631"/>
                <a:gd name="T86" fmla="*/ 83 w 943"/>
                <a:gd name="T87" fmla="*/ 502 h 631"/>
                <a:gd name="T88" fmla="*/ 91 w 943"/>
                <a:gd name="T89" fmla="*/ 524 h 631"/>
                <a:gd name="T90" fmla="*/ 55 w 943"/>
                <a:gd name="T91" fmla="*/ 526 h 631"/>
                <a:gd name="T92" fmla="*/ 40 w 943"/>
                <a:gd name="T93" fmla="*/ 548 h 631"/>
                <a:gd name="T94" fmla="*/ 157 w 943"/>
                <a:gd name="T95" fmla="*/ 564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3" h="631">
                  <a:moveTo>
                    <a:pt x="157" y="564"/>
                  </a:moveTo>
                  <a:cubicBezTo>
                    <a:pt x="158" y="543"/>
                    <a:pt x="158" y="543"/>
                    <a:pt x="158" y="543"/>
                  </a:cubicBezTo>
                  <a:cubicBezTo>
                    <a:pt x="204" y="530"/>
                    <a:pt x="260" y="591"/>
                    <a:pt x="305" y="546"/>
                  </a:cubicBezTo>
                  <a:cubicBezTo>
                    <a:pt x="319" y="533"/>
                    <a:pt x="319" y="505"/>
                    <a:pt x="334" y="492"/>
                  </a:cubicBezTo>
                  <a:cubicBezTo>
                    <a:pt x="345" y="482"/>
                    <a:pt x="345" y="502"/>
                    <a:pt x="345" y="504"/>
                  </a:cubicBezTo>
                  <a:cubicBezTo>
                    <a:pt x="349" y="531"/>
                    <a:pt x="371" y="553"/>
                    <a:pt x="390" y="571"/>
                  </a:cubicBezTo>
                  <a:cubicBezTo>
                    <a:pt x="404" y="584"/>
                    <a:pt x="396" y="582"/>
                    <a:pt x="414" y="578"/>
                  </a:cubicBezTo>
                  <a:cubicBezTo>
                    <a:pt x="423" y="576"/>
                    <a:pt x="428" y="564"/>
                    <a:pt x="437" y="562"/>
                  </a:cubicBezTo>
                  <a:cubicBezTo>
                    <a:pt x="471" y="555"/>
                    <a:pt x="510" y="631"/>
                    <a:pt x="553" y="597"/>
                  </a:cubicBezTo>
                  <a:cubicBezTo>
                    <a:pt x="568" y="585"/>
                    <a:pt x="540" y="545"/>
                    <a:pt x="542" y="534"/>
                  </a:cubicBezTo>
                  <a:cubicBezTo>
                    <a:pt x="544" y="520"/>
                    <a:pt x="574" y="528"/>
                    <a:pt x="577" y="515"/>
                  </a:cubicBezTo>
                  <a:cubicBezTo>
                    <a:pt x="582" y="493"/>
                    <a:pt x="538" y="497"/>
                    <a:pt x="560" y="467"/>
                  </a:cubicBezTo>
                  <a:cubicBezTo>
                    <a:pt x="589" y="428"/>
                    <a:pt x="637" y="465"/>
                    <a:pt x="664" y="442"/>
                  </a:cubicBezTo>
                  <a:cubicBezTo>
                    <a:pt x="670" y="437"/>
                    <a:pt x="680" y="368"/>
                    <a:pt x="678" y="359"/>
                  </a:cubicBezTo>
                  <a:cubicBezTo>
                    <a:pt x="675" y="344"/>
                    <a:pt x="648" y="330"/>
                    <a:pt x="647" y="315"/>
                  </a:cubicBezTo>
                  <a:cubicBezTo>
                    <a:pt x="642" y="258"/>
                    <a:pt x="756" y="263"/>
                    <a:pt x="786" y="239"/>
                  </a:cubicBezTo>
                  <a:cubicBezTo>
                    <a:pt x="792" y="234"/>
                    <a:pt x="786" y="221"/>
                    <a:pt x="792" y="218"/>
                  </a:cubicBezTo>
                  <a:cubicBezTo>
                    <a:pt x="797" y="215"/>
                    <a:pt x="803" y="218"/>
                    <a:pt x="808" y="219"/>
                  </a:cubicBezTo>
                  <a:cubicBezTo>
                    <a:pt x="808" y="219"/>
                    <a:pt x="840" y="220"/>
                    <a:pt x="840" y="220"/>
                  </a:cubicBezTo>
                  <a:cubicBezTo>
                    <a:pt x="859" y="211"/>
                    <a:pt x="828" y="166"/>
                    <a:pt x="858" y="158"/>
                  </a:cubicBezTo>
                  <a:cubicBezTo>
                    <a:pt x="877" y="153"/>
                    <a:pt x="924" y="176"/>
                    <a:pt x="943" y="183"/>
                  </a:cubicBezTo>
                  <a:cubicBezTo>
                    <a:pt x="935" y="179"/>
                    <a:pt x="935" y="179"/>
                    <a:pt x="935" y="179"/>
                  </a:cubicBezTo>
                  <a:cubicBezTo>
                    <a:pt x="911" y="153"/>
                    <a:pt x="891" y="129"/>
                    <a:pt x="889" y="117"/>
                  </a:cubicBezTo>
                  <a:cubicBezTo>
                    <a:pt x="887" y="110"/>
                    <a:pt x="901" y="104"/>
                    <a:pt x="899" y="97"/>
                  </a:cubicBezTo>
                  <a:cubicBezTo>
                    <a:pt x="896" y="81"/>
                    <a:pt x="871" y="69"/>
                    <a:pt x="867" y="53"/>
                  </a:cubicBezTo>
                  <a:cubicBezTo>
                    <a:pt x="865" y="42"/>
                    <a:pt x="890" y="23"/>
                    <a:pt x="859" y="18"/>
                  </a:cubicBezTo>
                  <a:cubicBezTo>
                    <a:pt x="746" y="0"/>
                    <a:pt x="789" y="90"/>
                    <a:pt x="765" y="94"/>
                  </a:cubicBezTo>
                  <a:cubicBezTo>
                    <a:pt x="738" y="99"/>
                    <a:pt x="701" y="65"/>
                    <a:pt x="675" y="72"/>
                  </a:cubicBezTo>
                  <a:cubicBezTo>
                    <a:pt x="657" y="76"/>
                    <a:pt x="646" y="106"/>
                    <a:pt x="629" y="111"/>
                  </a:cubicBezTo>
                  <a:cubicBezTo>
                    <a:pt x="577" y="126"/>
                    <a:pt x="501" y="62"/>
                    <a:pt x="447" y="100"/>
                  </a:cubicBezTo>
                  <a:cubicBezTo>
                    <a:pt x="437" y="108"/>
                    <a:pt x="439" y="133"/>
                    <a:pt x="430" y="141"/>
                  </a:cubicBezTo>
                  <a:cubicBezTo>
                    <a:pt x="418" y="152"/>
                    <a:pt x="372" y="177"/>
                    <a:pt x="359" y="182"/>
                  </a:cubicBezTo>
                  <a:cubicBezTo>
                    <a:pt x="337" y="192"/>
                    <a:pt x="334" y="167"/>
                    <a:pt x="317" y="162"/>
                  </a:cubicBezTo>
                  <a:cubicBezTo>
                    <a:pt x="294" y="155"/>
                    <a:pt x="263" y="172"/>
                    <a:pt x="240" y="163"/>
                  </a:cubicBezTo>
                  <a:cubicBezTo>
                    <a:pt x="240" y="163"/>
                    <a:pt x="217" y="141"/>
                    <a:pt x="217" y="141"/>
                  </a:cubicBezTo>
                  <a:cubicBezTo>
                    <a:pt x="190" y="125"/>
                    <a:pt x="155" y="114"/>
                    <a:pt x="117" y="10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99" y="177"/>
                    <a:pt x="20" y="160"/>
                    <a:pt x="9" y="201"/>
                  </a:cubicBezTo>
                  <a:cubicBezTo>
                    <a:pt x="0" y="239"/>
                    <a:pt x="78" y="237"/>
                    <a:pt x="87" y="257"/>
                  </a:cubicBezTo>
                  <a:cubicBezTo>
                    <a:pt x="96" y="276"/>
                    <a:pt x="32" y="306"/>
                    <a:pt x="29" y="322"/>
                  </a:cubicBezTo>
                  <a:cubicBezTo>
                    <a:pt x="23" y="355"/>
                    <a:pt x="65" y="327"/>
                    <a:pt x="71" y="340"/>
                  </a:cubicBezTo>
                  <a:cubicBezTo>
                    <a:pt x="81" y="360"/>
                    <a:pt x="39" y="387"/>
                    <a:pt x="56" y="409"/>
                  </a:cubicBezTo>
                  <a:cubicBezTo>
                    <a:pt x="72" y="430"/>
                    <a:pt x="165" y="464"/>
                    <a:pt x="134" y="503"/>
                  </a:cubicBezTo>
                  <a:cubicBezTo>
                    <a:pt x="121" y="519"/>
                    <a:pt x="102" y="507"/>
                    <a:pt x="83" y="502"/>
                  </a:cubicBezTo>
                  <a:cubicBezTo>
                    <a:pt x="75" y="511"/>
                    <a:pt x="91" y="523"/>
                    <a:pt x="91" y="524"/>
                  </a:cubicBezTo>
                  <a:cubicBezTo>
                    <a:pt x="91" y="524"/>
                    <a:pt x="55" y="526"/>
                    <a:pt x="55" y="526"/>
                  </a:cubicBezTo>
                  <a:cubicBezTo>
                    <a:pt x="41" y="530"/>
                    <a:pt x="51" y="551"/>
                    <a:pt x="40" y="548"/>
                  </a:cubicBezTo>
                  <a:cubicBezTo>
                    <a:pt x="63" y="563"/>
                    <a:pt x="129" y="579"/>
                    <a:pt x="157" y="5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397375" y="3273425"/>
              <a:ext cx="250825" cy="168275"/>
            </a:xfrm>
            <a:custGeom>
              <a:avLst/>
              <a:gdLst>
                <a:gd name="T0" fmla="*/ 157 w 943"/>
                <a:gd name="T1" fmla="*/ 564 h 631"/>
                <a:gd name="T2" fmla="*/ 158 w 943"/>
                <a:gd name="T3" fmla="*/ 543 h 631"/>
                <a:gd name="T4" fmla="*/ 305 w 943"/>
                <a:gd name="T5" fmla="*/ 546 h 631"/>
                <a:gd name="T6" fmla="*/ 334 w 943"/>
                <a:gd name="T7" fmla="*/ 492 h 631"/>
                <a:gd name="T8" fmla="*/ 345 w 943"/>
                <a:gd name="T9" fmla="*/ 504 h 631"/>
                <a:gd name="T10" fmla="*/ 390 w 943"/>
                <a:gd name="T11" fmla="*/ 571 h 631"/>
                <a:gd name="T12" fmla="*/ 414 w 943"/>
                <a:gd name="T13" fmla="*/ 578 h 631"/>
                <a:gd name="T14" fmla="*/ 437 w 943"/>
                <a:gd name="T15" fmla="*/ 562 h 631"/>
                <a:gd name="T16" fmla="*/ 553 w 943"/>
                <a:gd name="T17" fmla="*/ 597 h 631"/>
                <a:gd name="T18" fmla="*/ 542 w 943"/>
                <a:gd name="T19" fmla="*/ 534 h 631"/>
                <a:gd name="T20" fmla="*/ 577 w 943"/>
                <a:gd name="T21" fmla="*/ 515 h 631"/>
                <a:gd name="T22" fmla="*/ 560 w 943"/>
                <a:gd name="T23" fmla="*/ 467 h 631"/>
                <a:gd name="T24" fmla="*/ 664 w 943"/>
                <a:gd name="T25" fmla="*/ 442 h 631"/>
                <a:gd name="T26" fmla="*/ 678 w 943"/>
                <a:gd name="T27" fmla="*/ 359 h 631"/>
                <a:gd name="T28" fmla="*/ 647 w 943"/>
                <a:gd name="T29" fmla="*/ 315 h 631"/>
                <a:gd name="T30" fmla="*/ 786 w 943"/>
                <a:gd name="T31" fmla="*/ 239 h 631"/>
                <a:gd name="T32" fmla="*/ 792 w 943"/>
                <a:gd name="T33" fmla="*/ 218 h 631"/>
                <a:gd name="T34" fmla="*/ 808 w 943"/>
                <a:gd name="T35" fmla="*/ 219 h 631"/>
                <a:gd name="T36" fmla="*/ 840 w 943"/>
                <a:gd name="T37" fmla="*/ 220 h 631"/>
                <a:gd name="T38" fmla="*/ 858 w 943"/>
                <a:gd name="T39" fmla="*/ 158 h 631"/>
                <a:gd name="T40" fmla="*/ 943 w 943"/>
                <a:gd name="T41" fmla="*/ 183 h 631"/>
                <a:gd name="T42" fmla="*/ 935 w 943"/>
                <a:gd name="T43" fmla="*/ 179 h 631"/>
                <a:gd name="T44" fmla="*/ 889 w 943"/>
                <a:gd name="T45" fmla="*/ 117 h 631"/>
                <a:gd name="T46" fmla="*/ 899 w 943"/>
                <a:gd name="T47" fmla="*/ 97 h 631"/>
                <a:gd name="T48" fmla="*/ 867 w 943"/>
                <a:gd name="T49" fmla="*/ 53 h 631"/>
                <a:gd name="T50" fmla="*/ 859 w 943"/>
                <a:gd name="T51" fmla="*/ 18 h 631"/>
                <a:gd name="T52" fmla="*/ 765 w 943"/>
                <a:gd name="T53" fmla="*/ 94 h 631"/>
                <a:gd name="T54" fmla="*/ 675 w 943"/>
                <a:gd name="T55" fmla="*/ 72 h 631"/>
                <a:gd name="T56" fmla="*/ 629 w 943"/>
                <a:gd name="T57" fmla="*/ 111 h 631"/>
                <a:gd name="T58" fmla="*/ 447 w 943"/>
                <a:gd name="T59" fmla="*/ 100 h 631"/>
                <a:gd name="T60" fmla="*/ 430 w 943"/>
                <a:gd name="T61" fmla="*/ 141 h 631"/>
                <a:gd name="T62" fmla="*/ 359 w 943"/>
                <a:gd name="T63" fmla="*/ 182 h 631"/>
                <a:gd name="T64" fmla="*/ 317 w 943"/>
                <a:gd name="T65" fmla="*/ 162 h 631"/>
                <a:gd name="T66" fmla="*/ 240 w 943"/>
                <a:gd name="T67" fmla="*/ 163 h 631"/>
                <a:gd name="T68" fmla="*/ 217 w 943"/>
                <a:gd name="T69" fmla="*/ 141 h 631"/>
                <a:gd name="T70" fmla="*/ 117 w 943"/>
                <a:gd name="T71" fmla="*/ 105 h 631"/>
                <a:gd name="T72" fmla="*/ 113 w 943"/>
                <a:gd name="T73" fmla="*/ 112 h 631"/>
                <a:gd name="T74" fmla="*/ 9 w 943"/>
                <a:gd name="T75" fmla="*/ 201 h 631"/>
                <a:gd name="T76" fmla="*/ 87 w 943"/>
                <a:gd name="T77" fmla="*/ 257 h 631"/>
                <a:gd name="T78" fmla="*/ 29 w 943"/>
                <a:gd name="T79" fmla="*/ 322 h 631"/>
                <a:gd name="T80" fmla="*/ 71 w 943"/>
                <a:gd name="T81" fmla="*/ 340 h 631"/>
                <a:gd name="T82" fmla="*/ 56 w 943"/>
                <a:gd name="T83" fmla="*/ 409 h 631"/>
                <a:gd name="T84" fmla="*/ 134 w 943"/>
                <a:gd name="T85" fmla="*/ 503 h 631"/>
                <a:gd name="T86" fmla="*/ 83 w 943"/>
                <a:gd name="T87" fmla="*/ 502 h 631"/>
                <a:gd name="T88" fmla="*/ 91 w 943"/>
                <a:gd name="T89" fmla="*/ 524 h 631"/>
                <a:gd name="T90" fmla="*/ 55 w 943"/>
                <a:gd name="T91" fmla="*/ 526 h 631"/>
                <a:gd name="T92" fmla="*/ 40 w 943"/>
                <a:gd name="T93" fmla="*/ 548 h 631"/>
                <a:gd name="T94" fmla="*/ 157 w 943"/>
                <a:gd name="T95" fmla="*/ 564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3" h="631">
                  <a:moveTo>
                    <a:pt x="157" y="564"/>
                  </a:moveTo>
                  <a:cubicBezTo>
                    <a:pt x="158" y="543"/>
                    <a:pt x="158" y="543"/>
                    <a:pt x="158" y="543"/>
                  </a:cubicBezTo>
                  <a:cubicBezTo>
                    <a:pt x="204" y="530"/>
                    <a:pt x="260" y="591"/>
                    <a:pt x="305" y="546"/>
                  </a:cubicBezTo>
                  <a:cubicBezTo>
                    <a:pt x="319" y="533"/>
                    <a:pt x="319" y="505"/>
                    <a:pt x="334" y="492"/>
                  </a:cubicBezTo>
                  <a:cubicBezTo>
                    <a:pt x="345" y="482"/>
                    <a:pt x="345" y="502"/>
                    <a:pt x="345" y="504"/>
                  </a:cubicBezTo>
                  <a:cubicBezTo>
                    <a:pt x="349" y="531"/>
                    <a:pt x="371" y="553"/>
                    <a:pt x="390" y="571"/>
                  </a:cubicBezTo>
                  <a:cubicBezTo>
                    <a:pt x="404" y="584"/>
                    <a:pt x="396" y="582"/>
                    <a:pt x="414" y="578"/>
                  </a:cubicBezTo>
                  <a:cubicBezTo>
                    <a:pt x="423" y="576"/>
                    <a:pt x="428" y="564"/>
                    <a:pt x="437" y="562"/>
                  </a:cubicBezTo>
                  <a:cubicBezTo>
                    <a:pt x="471" y="555"/>
                    <a:pt x="510" y="631"/>
                    <a:pt x="553" y="597"/>
                  </a:cubicBezTo>
                  <a:cubicBezTo>
                    <a:pt x="568" y="585"/>
                    <a:pt x="540" y="545"/>
                    <a:pt x="542" y="534"/>
                  </a:cubicBezTo>
                  <a:cubicBezTo>
                    <a:pt x="544" y="520"/>
                    <a:pt x="574" y="528"/>
                    <a:pt x="577" y="515"/>
                  </a:cubicBezTo>
                  <a:cubicBezTo>
                    <a:pt x="582" y="493"/>
                    <a:pt x="538" y="497"/>
                    <a:pt x="560" y="467"/>
                  </a:cubicBezTo>
                  <a:cubicBezTo>
                    <a:pt x="589" y="428"/>
                    <a:pt x="637" y="465"/>
                    <a:pt x="664" y="442"/>
                  </a:cubicBezTo>
                  <a:cubicBezTo>
                    <a:pt x="670" y="437"/>
                    <a:pt x="680" y="368"/>
                    <a:pt x="678" y="359"/>
                  </a:cubicBezTo>
                  <a:cubicBezTo>
                    <a:pt x="675" y="344"/>
                    <a:pt x="648" y="330"/>
                    <a:pt x="647" y="315"/>
                  </a:cubicBezTo>
                  <a:cubicBezTo>
                    <a:pt x="642" y="258"/>
                    <a:pt x="756" y="263"/>
                    <a:pt x="786" y="239"/>
                  </a:cubicBezTo>
                  <a:cubicBezTo>
                    <a:pt x="792" y="234"/>
                    <a:pt x="786" y="221"/>
                    <a:pt x="792" y="218"/>
                  </a:cubicBezTo>
                  <a:cubicBezTo>
                    <a:pt x="797" y="215"/>
                    <a:pt x="803" y="218"/>
                    <a:pt x="808" y="219"/>
                  </a:cubicBezTo>
                  <a:cubicBezTo>
                    <a:pt x="808" y="219"/>
                    <a:pt x="840" y="220"/>
                    <a:pt x="840" y="220"/>
                  </a:cubicBezTo>
                  <a:cubicBezTo>
                    <a:pt x="859" y="211"/>
                    <a:pt x="828" y="166"/>
                    <a:pt x="858" y="158"/>
                  </a:cubicBezTo>
                  <a:cubicBezTo>
                    <a:pt x="877" y="153"/>
                    <a:pt x="924" y="176"/>
                    <a:pt x="943" y="183"/>
                  </a:cubicBezTo>
                  <a:cubicBezTo>
                    <a:pt x="935" y="179"/>
                    <a:pt x="935" y="179"/>
                    <a:pt x="935" y="179"/>
                  </a:cubicBezTo>
                  <a:cubicBezTo>
                    <a:pt x="911" y="153"/>
                    <a:pt x="891" y="129"/>
                    <a:pt x="889" y="117"/>
                  </a:cubicBezTo>
                  <a:cubicBezTo>
                    <a:pt x="887" y="110"/>
                    <a:pt x="901" y="104"/>
                    <a:pt x="899" y="97"/>
                  </a:cubicBezTo>
                  <a:cubicBezTo>
                    <a:pt x="896" y="81"/>
                    <a:pt x="871" y="69"/>
                    <a:pt x="867" y="53"/>
                  </a:cubicBezTo>
                  <a:cubicBezTo>
                    <a:pt x="865" y="42"/>
                    <a:pt x="890" y="23"/>
                    <a:pt x="859" y="18"/>
                  </a:cubicBezTo>
                  <a:cubicBezTo>
                    <a:pt x="746" y="0"/>
                    <a:pt x="789" y="90"/>
                    <a:pt x="765" y="94"/>
                  </a:cubicBezTo>
                  <a:cubicBezTo>
                    <a:pt x="738" y="99"/>
                    <a:pt x="701" y="65"/>
                    <a:pt x="675" y="72"/>
                  </a:cubicBezTo>
                  <a:cubicBezTo>
                    <a:pt x="657" y="76"/>
                    <a:pt x="646" y="106"/>
                    <a:pt x="629" y="111"/>
                  </a:cubicBezTo>
                  <a:cubicBezTo>
                    <a:pt x="577" y="126"/>
                    <a:pt x="501" y="62"/>
                    <a:pt x="447" y="100"/>
                  </a:cubicBezTo>
                  <a:cubicBezTo>
                    <a:pt x="437" y="108"/>
                    <a:pt x="439" y="133"/>
                    <a:pt x="430" y="141"/>
                  </a:cubicBezTo>
                  <a:cubicBezTo>
                    <a:pt x="418" y="152"/>
                    <a:pt x="372" y="177"/>
                    <a:pt x="359" y="182"/>
                  </a:cubicBezTo>
                  <a:cubicBezTo>
                    <a:pt x="337" y="192"/>
                    <a:pt x="334" y="167"/>
                    <a:pt x="317" y="162"/>
                  </a:cubicBezTo>
                  <a:cubicBezTo>
                    <a:pt x="294" y="155"/>
                    <a:pt x="263" y="172"/>
                    <a:pt x="240" y="163"/>
                  </a:cubicBezTo>
                  <a:cubicBezTo>
                    <a:pt x="240" y="163"/>
                    <a:pt x="217" y="141"/>
                    <a:pt x="217" y="141"/>
                  </a:cubicBezTo>
                  <a:cubicBezTo>
                    <a:pt x="190" y="125"/>
                    <a:pt x="155" y="114"/>
                    <a:pt x="117" y="10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99" y="177"/>
                    <a:pt x="20" y="160"/>
                    <a:pt x="9" y="201"/>
                  </a:cubicBezTo>
                  <a:cubicBezTo>
                    <a:pt x="0" y="239"/>
                    <a:pt x="78" y="237"/>
                    <a:pt x="87" y="257"/>
                  </a:cubicBezTo>
                  <a:cubicBezTo>
                    <a:pt x="96" y="276"/>
                    <a:pt x="32" y="306"/>
                    <a:pt x="29" y="322"/>
                  </a:cubicBezTo>
                  <a:cubicBezTo>
                    <a:pt x="23" y="355"/>
                    <a:pt x="65" y="327"/>
                    <a:pt x="71" y="340"/>
                  </a:cubicBezTo>
                  <a:cubicBezTo>
                    <a:pt x="81" y="360"/>
                    <a:pt x="39" y="387"/>
                    <a:pt x="56" y="409"/>
                  </a:cubicBezTo>
                  <a:cubicBezTo>
                    <a:pt x="72" y="430"/>
                    <a:pt x="165" y="464"/>
                    <a:pt x="134" y="503"/>
                  </a:cubicBezTo>
                  <a:cubicBezTo>
                    <a:pt x="121" y="519"/>
                    <a:pt x="102" y="507"/>
                    <a:pt x="83" y="502"/>
                  </a:cubicBezTo>
                  <a:cubicBezTo>
                    <a:pt x="75" y="511"/>
                    <a:pt x="91" y="523"/>
                    <a:pt x="91" y="524"/>
                  </a:cubicBezTo>
                  <a:cubicBezTo>
                    <a:pt x="91" y="524"/>
                    <a:pt x="55" y="526"/>
                    <a:pt x="55" y="526"/>
                  </a:cubicBezTo>
                  <a:cubicBezTo>
                    <a:pt x="41" y="530"/>
                    <a:pt x="51" y="551"/>
                    <a:pt x="40" y="548"/>
                  </a:cubicBezTo>
                  <a:cubicBezTo>
                    <a:pt x="63" y="563"/>
                    <a:pt x="129" y="579"/>
                    <a:pt x="157" y="5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6475" y="3359150"/>
              <a:ext cx="338138" cy="498475"/>
            </a:xfrm>
            <a:custGeom>
              <a:avLst/>
              <a:gdLst>
                <a:gd name="T0" fmla="*/ 1103 w 1276"/>
                <a:gd name="T1" fmla="*/ 1515 h 1874"/>
                <a:gd name="T2" fmla="*/ 1109 w 1276"/>
                <a:gd name="T3" fmla="*/ 1437 h 1874"/>
                <a:gd name="T4" fmla="*/ 1192 w 1276"/>
                <a:gd name="T5" fmla="*/ 1380 h 1874"/>
                <a:gd name="T6" fmla="*/ 1194 w 1276"/>
                <a:gd name="T7" fmla="*/ 1170 h 1874"/>
                <a:gd name="T8" fmla="*/ 1080 w 1276"/>
                <a:gd name="T9" fmla="*/ 915 h 1874"/>
                <a:gd name="T10" fmla="*/ 1157 w 1276"/>
                <a:gd name="T11" fmla="*/ 814 h 1874"/>
                <a:gd name="T12" fmla="*/ 1089 w 1276"/>
                <a:gd name="T13" fmla="*/ 712 h 1874"/>
                <a:gd name="T14" fmla="*/ 1092 w 1276"/>
                <a:gd name="T15" fmla="*/ 624 h 1874"/>
                <a:gd name="T16" fmla="*/ 943 w 1276"/>
                <a:gd name="T17" fmla="*/ 653 h 1874"/>
                <a:gd name="T18" fmla="*/ 827 w 1276"/>
                <a:gd name="T19" fmla="*/ 606 h 1874"/>
                <a:gd name="T20" fmla="*/ 811 w 1276"/>
                <a:gd name="T21" fmla="*/ 530 h 1874"/>
                <a:gd name="T22" fmla="*/ 789 w 1276"/>
                <a:gd name="T23" fmla="*/ 425 h 1874"/>
                <a:gd name="T24" fmla="*/ 582 w 1276"/>
                <a:gd name="T25" fmla="*/ 206 h 1874"/>
                <a:gd name="T26" fmla="*/ 585 w 1276"/>
                <a:gd name="T27" fmla="*/ 183 h 1874"/>
                <a:gd name="T28" fmla="*/ 526 w 1276"/>
                <a:gd name="T29" fmla="*/ 128 h 1874"/>
                <a:gd name="T30" fmla="*/ 384 w 1276"/>
                <a:gd name="T31" fmla="*/ 16 h 1874"/>
                <a:gd name="T32" fmla="*/ 225 w 1276"/>
                <a:gd name="T33" fmla="*/ 16 h 1874"/>
                <a:gd name="T34" fmla="*/ 83 w 1276"/>
                <a:gd name="T35" fmla="*/ 78 h 1874"/>
                <a:gd name="T36" fmla="*/ 11 w 1276"/>
                <a:gd name="T37" fmla="*/ 131 h 1874"/>
                <a:gd name="T38" fmla="*/ 27 w 1276"/>
                <a:gd name="T39" fmla="*/ 259 h 1874"/>
                <a:gd name="T40" fmla="*/ 56 w 1276"/>
                <a:gd name="T41" fmla="*/ 294 h 1874"/>
                <a:gd name="T42" fmla="*/ 51 w 1276"/>
                <a:gd name="T43" fmla="*/ 350 h 1874"/>
                <a:gd name="T44" fmla="*/ 104 w 1276"/>
                <a:gd name="T45" fmla="*/ 414 h 1874"/>
                <a:gd name="T46" fmla="*/ 79 w 1276"/>
                <a:gd name="T47" fmla="*/ 449 h 1874"/>
                <a:gd name="T48" fmla="*/ 63 w 1276"/>
                <a:gd name="T49" fmla="*/ 560 h 1874"/>
                <a:gd name="T50" fmla="*/ 157 w 1276"/>
                <a:gd name="T51" fmla="*/ 547 h 1874"/>
                <a:gd name="T52" fmla="*/ 81 w 1276"/>
                <a:gd name="T53" fmla="*/ 763 h 1874"/>
                <a:gd name="T54" fmla="*/ 165 w 1276"/>
                <a:gd name="T55" fmla="*/ 848 h 1874"/>
                <a:gd name="T56" fmla="*/ 209 w 1276"/>
                <a:gd name="T57" fmla="*/ 939 h 1874"/>
                <a:gd name="T58" fmla="*/ 185 w 1276"/>
                <a:gd name="T59" fmla="*/ 1100 h 1874"/>
                <a:gd name="T60" fmla="*/ 294 w 1276"/>
                <a:gd name="T61" fmla="*/ 1289 h 1874"/>
                <a:gd name="T62" fmla="*/ 373 w 1276"/>
                <a:gd name="T63" fmla="*/ 1335 h 1874"/>
                <a:gd name="T64" fmla="*/ 345 w 1276"/>
                <a:gd name="T65" fmla="*/ 1464 h 1874"/>
                <a:gd name="T66" fmla="*/ 428 w 1276"/>
                <a:gd name="T67" fmla="*/ 1631 h 1874"/>
                <a:gd name="T68" fmla="*/ 527 w 1276"/>
                <a:gd name="T69" fmla="*/ 1811 h 1874"/>
                <a:gd name="T70" fmla="*/ 600 w 1276"/>
                <a:gd name="T71" fmla="*/ 1728 h 1874"/>
                <a:gd name="T72" fmla="*/ 766 w 1276"/>
                <a:gd name="T73" fmla="*/ 1719 h 1874"/>
                <a:gd name="T74" fmla="*/ 766 w 1276"/>
                <a:gd name="T75" fmla="*/ 1684 h 1874"/>
                <a:gd name="T76" fmla="*/ 1086 w 1276"/>
                <a:gd name="T77" fmla="*/ 1621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6" h="1874">
                  <a:moveTo>
                    <a:pt x="1140" y="1549"/>
                  </a:moveTo>
                  <a:cubicBezTo>
                    <a:pt x="1137" y="1530"/>
                    <a:pt x="1109" y="1526"/>
                    <a:pt x="1103" y="1515"/>
                  </a:cubicBezTo>
                  <a:cubicBezTo>
                    <a:pt x="1100" y="1509"/>
                    <a:pt x="1104" y="1502"/>
                    <a:pt x="1105" y="1496"/>
                  </a:cubicBezTo>
                  <a:cubicBezTo>
                    <a:pt x="1106" y="1476"/>
                    <a:pt x="1108" y="1456"/>
                    <a:pt x="1109" y="1437"/>
                  </a:cubicBezTo>
                  <a:cubicBezTo>
                    <a:pt x="1110" y="1429"/>
                    <a:pt x="1110" y="1406"/>
                    <a:pt x="1115" y="1398"/>
                  </a:cubicBezTo>
                  <a:cubicBezTo>
                    <a:pt x="1140" y="1359"/>
                    <a:pt x="1165" y="1394"/>
                    <a:pt x="1192" y="1380"/>
                  </a:cubicBezTo>
                  <a:cubicBezTo>
                    <a:pt x="1205" y="1372"/>
                    <a:pt x="1276" y="1254"/>
                    <a:pt x="1269" y="1244"/>
                  </a:cubicBezTo>
                  <a:cubicBezTo>
                    <a:pt x="1267" y="1242"/>
                    <a:pt x="1199" y="1173"/>
                    <a:pt x="1194" y="1170"/>
                  </a:cubicBezTo>
                  <a:cubicBezTo>
                    <a:pt x="1177" y="1155"/>
                    <a:pt x="1143" y="1154"/>
                    <a:pt x="1127" y="1137"/>
                  </a:cubicBezTo>
                  <a:cubicBezTo>
                    <a:pt x="1098" y="1105"/>
                    <a:pt x="1054" y="953"/>
                    <a:pt x="1080" y="915"/>
                  </a:cubicBezTo>
                  <a:cubicBezTo>
                    <a:pt x="1091" y="899"/>
                    <a:pt x="1129" y="901"/>
                    <a:pt x="1140" y="885"/>
                  </a:cubicBezTo>
                  <a:cubicBezTo>
                    <a:pt x="1151" y="868"/>
                    <a:pt x="1142" y="837"/>
                    <a:pt x="1157" y="814"/>
                  </a:cubicBezTo>
                  <a:cubicBezTo>
                    <a:pt x="1156" y="808"/>
                    <a:pt x="1156" y="808"/>
                    <a:pt x="1156" y="808"/>
                  </a:cubicBezTo>
                  <a:cubicBezTo>
                    <a:pt x="1113" y="779"/>
                    <a:pt x="1076" y="746"/>
                    <a:pt x="1089" y="712"/>
                  </a:cubicBezTo>
                  <a:cubicBezTo>
                    <a:pt x="1101" y="678"/>
                    <a:pt x="1203" y="698"/>
                    <a:pt x="1172" y="674"/>
                  </a:cubicBezTo>
                  <a:cubicBezTo>
                    <a:pt x="1148" y="655"/>
                    <a:pt x="1118" y="640"/>
                    <a:pt x="1092" y="624"/>
                  </a:cubicBezTo>
                  <a:cubicBezTo>
                    <a:pt x="1033" y="587"/>
                    <a:pt x="1030" y="699"/>
                    <a:pt x="994" y="714"/>
                  </a:cubicBezTo>
                  <a:cubicBezTo>
                    <a:pt x="967" y="726"/>
                    <a:pt x="957" y="661"/>
                    <a:pt x="943" y="653"/>
                  </a:cubicBezTo>
                  <a:cubicBezTo>
                    <a:pt x="917" y="637"/>
                    <a:pt x="855" y="661"/>
                    <a:pt x="833" y="641"/>
                  </a:cubicBezTo>
                  <a:cubicBezTo>
                    <a:pt x="827" y="606"/>
                    <a:pt x="827" y="606"/>
                    <a:pt x="827" y="606"/>
                  </a:cubicBezTo>
                  <a:cubicBezTo>
                    <a:pt x="826" y="603"/>
                    <a:pt x="721" y="585"/>
                    <a:pt x="757" y="559"/>
                  </a:cubicBezTo>
                  <a:cubicBezTo>
                    <a:pt x="764" y="553"/>
                    <a:pt x="836" y="558"/>
                    <a:pt x="811" y="530"/>
                  </a:cubicBezTo>
                  <a:cubicBezTo>
                    <a:pt x="803" y="520"/>
                    <a:pt x="765" y="514"/>
                    <a:pt x="761" y="503"/>
                  </a:cubicBezTo>
                  <a:cubicBezTo>
                    <a:pt x="753" y="479"/>
                    <a:pt x="827" y="459"/>
                    <a:pt x="789" y="425"/>
                  </a:cubicBezTo>
                  <a:cubicBezTo>
                    <a:pt x="735" y="376"/>
                    <a:pt x="614" y="383"/>
                    <a:pt x="581" y="302"/>
                  </a:cubicBezTo>
                  <a:cubicBezTo>
                    <a:pt x="581" y="301"/>
                    <a:pt x="581" y="218"/>
                    <a:pt x="582" y="206"/>
                  </a:cubicBezTo>
                  <a:cubicBezTo>
                    <a:pt x="583" y="201"/>
                    <a:pt x="584" y="196"/>
                    <a:pt x="585" y="190"/>
                  </a:cubicBezTo>
                  <a:cubicBezTo>
                    <a:pt x="585" y="188"/>
                    <a:pt x="587" y="183"/>
                    <a:pt x="585" y="183"/>
                  </a:cubicBezTo>
                  <a:cubicBezTo>
                    <a:pt x="560" y="197"/>
                    <a:pt x="560" y="197"/>
                    <a:pt x="560" y="197"/>
                  </a:cubicBezTo>
                  <a:cubicBezTo>
                    <a:pt x="544" y="189"/>
                    <a:pt x="539" y="142"/>
                    <a:pt x="526" y="128"/>
                  </a:cubicBezTo>
                  <a:cubicBezTo>
                    <a:pt x="486" y="86"/>
                    <a:pt x="470" y="106"/>
                    <a:pt x="428" y="37"/>
                  </a:cubicBezTo>
                  <a:cubicBezTo>
                    <a:pt x="414" y="37"/>
                    <a:pt x="399" y="18"/>
                    <a:pt x="384" y="16"/>
                  </a:cubicBezTo>
                  <a:cubicBezTo>
                    <a:pt x="356" y="13"/>
                    <a:pt x="320" y="38"/>
                    <a:pt x="292" y="30"/>
                  </a:cubicBezTo>
                  <a:cubicBezTo>
                    <a:pt x="266" y="24"/>
                    <a:pt x="260" y="0"/>
                    <a:pt x="225" y="16"/>
                  </a:cubicBezTo>
                  <a:cubicBezTo>
                    <a:pt x="190" y="32"/>
                    <a:pt x="166" y="69"/>
                    <a:pt x="132" y="85"/>
                  </a:cubicBezTo>
                  <a:cubicBezTo>
                    <a:pt x="109" y="97"/>
                    <a:pt x="93" y="72"/>
                    <a:pt x="83" y="78"/>
                  </a:cubicBezTo>
                  <a:cubicBezTo>
                    <a:pt x="59" y="92"/>
                    <a:pt x="35" y="131"/>
                    <a:pt x="0" y="133"/>
                  </a:cubicBezTo>
                  <a:cubicBezTo>
                    <a:pt x="4" y="133"/>
                    <a:pt x="7" y="132"/>
                    <a:pt x="11" y="131"/>
                  </a:cubicBezTo>
                  <a:cubicBezTo>
                    <a:pt x="29" y="166"/>
                    <a:pt x="40" y="191"/>
                    <a:pt x="48" y="217"/>
                  </a:cubicBezTo>
                  <a:cubicBezTo>
                    <a:pt x="51" y="229"/>
                    <a:pt x="26" y="247"/>
                    <a:pt x="27" y="259"/>
                  </a:cubicBezTo>
                  <a:cubicBezTo>
                    <a:pt x="30" y="288"/>
                    <a:pt x="93" y="265"/>
                    <a:pt x="86" y="295"/>
                  </a:cubicBezTo>
                  <a:cubicBezTo>
                    <a:pt x="82" y="311"/>
                    <a:pt x="60" y="294"/>
                    <a:pt x="56" y="294"/>
                  </a:cubicBezTo>
                  <a:cubicBezTo>
                    <a:pt x="44" y="296"/>
                    <a:pt x="69" y="318"/>
                    <a:pt x="66" y="329"/>
                  </a:cubicBezTo>
                  <a:cubicBezTo>
                    <a:pt x="63" y="339"/>
                    <a:pt x="37" y="330"/>
                    <a:pt x="51" y="350"/>
                  </a:cubicBezTo>
                  <a:cubicBezTo>
                    <a:pt x="73" y="383"/>
                    <a:pt x="142" y="401"/>
                    <a:pt x="178" y="407"/>
                  </a:cubicBezTo>
                  <a:cubicBezTo>
                    <a:pt x="178" y="474"/>
                    <a:pt x="119" y="393"/>
                    <a:pt x="104" y="414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97" y="472"/>
                    <a:pt x="102" y="428"/>
                    <a:pt x="79" y="449"/>
                  </a:cubicBezTo>
                  <a:cubicBezTo>
                    <a:pt x="64" y="462"/>
                    <a:pt x="105" y="512"/>
                    <a:pt x="98" y="526"/>
                  </a:cubicBezTo>
                  <a:cubicBezTo>
                    <a:pt x="86" y="550"/>
                    <a:pt x="35" y="519"/>
                    <a:pt x="63" y="560"/>
                  </a:cubicBezTo>
                  <a:cubicBezTo>
                    <a:pt x="63" y="560"/>
                    <a:pt x="63" y="560"/>
                    <a:pt x="63" y="560"/>
                  </a:cubicBezTo>
                  <a:cubicBezTo>
                    <a:pt x="95" y="553"/>
                    <a:pt x="126" y="540"/>
                    <a:pt x="157" y="547"/>
                  </a:cubicBezTo>
                  <a:cubicBezTo>
                    <a:pt x="154" y="571"/>
                    <a:pt x="156" y="609"/>
                    <a:pt x="147" y="631"/>
                  </a:cubicBezTo>
                  <a:cubicBezTo>
                    <a:pt x="122" y="686"/>
                    <a:pt x="83" y="698"/>
                    <a:pt x="81" y="763"/>
                  </a:cubicBezTo>
                  <a:cubicBezTo>
                    <a:pt x="79" y="816"/>
                    <a:pt x="128" y="794"/>
                    <a:pt x="150" y="813"/>
                  </a:cubicBezTo>
                  <a:cubicBezTo>
                    <a:pt x="160" y="821"/>
                    <a:pt x="158" y="837"/>
                    <a:pt x="165" y="848"/>
                  </a:cubicBezTo>
                  <a:cubicBezTo>
                    <a:pt x="183" y="875"/>
                    <a:pt x="211" y="879"/>
                    <a:pt x="230" y="897"/>
                  </a:cubicBezTo>
                  <a:cubicBezTo>
                    <a:pt x="246" y="912"/>
                    <a:pt x="223" y="935"/>
                    <a:pt x="209" y="939"/>
                  </a:cubicBezTo>
                  <a:cubicBezTo>
                    <a:pt x="196" y="944"/>
                    <a:pt x="129" y="923"/>
                    <a:pt x="130" y="933"/>
                  </a:cubicBezTo>
                  <a:cubicBezTo>
                    <a:pt x="130" y="937"/>
                    <a:pt x="251" y="1089"/>
                    <a:pt x="185" y="1100"/>
                  </a:cubicBezTo>
                  <a:cubicBezTo>
                    <a:pt x="134" y="1108"/>
                    <a:pt x="193" y="1051"/>
                    <a:pt x="117" y="1127"/>
                  </a:cubicBezTo>
                  <a:cubicBezTo>
                    <a:pt x="117" y="1148"/>
                    <a:pt x="262" y="1277"/>
                    <a:pt x="294" y="1289"/>
                  </a:cubicBezTo>
                  <a:cubicBezTo>
                    <a:pt x="307" y="1294"/>
                    <a:pt x="323" y="1289"/>
                    <a:pt x="335" y="1296"/>
                  </a:cubicBezTo>
                  <a:cubicBezTo>
                    <a:pt x="349" y="1304"/>
                    <a:pt x="358" y="1325"/>
                    <a:pt x="373" y="1335"/>
                  </a:cubicBezTo>
                  <a:cubicBezTo>
                    <a:pt x="393" y="1348"/>
                    <a:pt x="458" y="1375"/>
                    <a:pt x="460" y="1403"/>
                  </a:cubicBezTo>
                  <a:cubicBezTo>
                    <a:pt x="463" y="1451"/>
                    <a:pt x="362" y="1435"/>
                    <a:pt x="345" y="1464"/>
                  </a:cubicBezTo>
                  <a:cubicBezTo>
                    <a:pt x="339" y="1475"/>
                    <a:pt x="387" y="1474"/>
                    <a:pt x="371" y="1527"/>
                  </a:cubicBezTo>
                  <a:cubicBezTo>
                    <a:pt x="419" y="1535"/>
                    <a:pt x="402" y="1608"/>
                    <a:pt x="428" y="1631"/>
                  </a:cubicBezTo>
                  <a:cubicBezTo>
                    <a:pt x="440" y="1642"/>
                    <a:pt x="496" y="1641"/>
                    <a:pt x="516" y="1673"/>
                  </a:cubicBezTo>
                  <a:cubicBezTo>
                    <a:pt x="549" y="1723"/>
                    <a:pt x="539" y="1767"/>
                    <a:pt x="527" y="1811"/>
                  </a:cubicBezTo>
                  <a:cubicBezTo>
                    <a:pt x="533" y="1812"/>
                    <a:pt x="533" y="1812"/>
                    <a:pt x="533" y="1812"/>
                  </a:cubicBezTo>
                  <a:cubicBezTo>
                    <a:pt x="603" y="1874"/>
                    <a:pt x="580" y="1741"/>
                    <a:pt x="600" y="1728"/>
                  </a:cubicBezTo>
                  <a:cubicBezTo>
                    <a:pt x="619" y="1715"/>
                    <a:pt x="696" y="1689"/>
                    <a:pt x="719" y="1691"/>
                  </a:cubicBezTo>
                  <a:cubicBezTo>
                    <a:pt x="729" y="1692"/>
                    <a:pt x="752" y="1735"/>
                    <a:pt x="766" y="1719"/>
                  </a:cubicBezTo>
                  <a:cubicBezTo>
                    <a:pt x="770" y="1714"/>
                    <a:pt x="766" y="1707"/>
                    <a:pt x="766" y="1701"/>
                  </a:cubicBezTo>
                  <a:cubicBezTo>
                    <a:pt x="766" y="1695"/>
                    <a:pt x="763" y="1689"/>
                    <a:pt x="766" y="1684"/>
                  </a:cubicBezTo>
                  <a:cubicBezTo>
                    <a:pt x="791" y="1627"/>
                    <a:pt x="843" y="1665"/>
                    <a:pt x="884" y="1660"/>
                  </a:cubicBezTo>
                  <a:cubicBezTo>
                    <a:pt x="933" y="1655"/>
                    <a:pt x="1053" y="1580"/>
                    <a:pt x="1086" y="1621"/>
                  </a:cubicBezTo>
                  <a:cubicBezTo>
                    <a:pt x="1090" y="1593"/>
                    <a:pt x="1149" y="1592"/>
                    <a:pt x="1140" y="154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6475" y="3359150"/>
              <a:ext cx="338138" cy="498475"/>
            </a:xfrm>
            <a:custGeom>
              <a:avLst/>
              <a:gdLst>
                <a:gd name="T0" fmla="*/ 1103 w 1276"/>
                <a:gd name="T1" fmla="*/ 1515 h 1874"/>
                <a:gd name="T2" fmla="*/ 1109 w 1276"/>
                <a:gd name="T3" fmla="*/ 1437 h 1874"/>
                <a:gd name="T4" fmla="*/ 1192 w 1276"/>
                <a:gd name="T5" fmla="*/ 1380 h 1874"/>
                <a:gd name="T6" fmla="*/ 1194 w 1276"/>
                <a:gd name="T7" fmla="*/ 1170 h 1874"/>
                <a:gd name="T8" fmla="*/ 1080 w 1276"/>
                <a:gd name="T9" fmla="*/ 915 h 1874"/>
                <a:gd name="T10" fmla="*/ 1157 w 1276"/>
                <a:gd name="T11" fmla="*/ 814 h 1874"/>
                <a:gd name="T12" fmla="*/ 1089 w 1276"/>
                <a:gd name="T13" fmla="*/ 712 h 1874"/>
                <a:gd name="T14" fmla="*/ 1092 w 1276"/>
                <a:gd name="T15" fmla="*/ 624 h 1874"/>
                <a:gd name="T16" fmla="*/ 943 w 1276"/>
                <a:gd name="T17" fmla="*/ 653 h 1874"/>
                <a:gd name="T18" fmla="*/ 827 w 1276"/>
                <a:gd name="T19" fmla="*/ 606 h 1874"/>
                <a:gd name="T20" fmla="*/ 811 w 1276"/>
                <a:gd name="T21" fmla="*/ 530 h 1874"/>
                <a:gd name="T22" fmla="*/ 789 w 1276"/>
                <a:gd name="T23" fmla="*/ 425 h 1874"/>
                <a:gd name="T24" fmla="*/ 582 w 1276"/>
                <a:gd name="T25" fmla="*/ 206 h 1874"/>
                <a:gd name="T26" fmla="*/ 585 w 1276"/>
                <a:gd name="T27" fmla="*/ 183 h 1874"/>
                <a:gd name="T28" fmla="*/ 526 w 1276"/>
                <a:gd name="T29" fmla="*/ 128 h 1874"/>
                <a:gd name="T30" fmla="*/ 384 w 1276"/>
                <a:gd name="T31" fmla="*/ 16 h 1874"/>
                <a:gd name="T32" fmla="*/ 225 w 1276"/>
                <a:gd name="T33" fmla="*/ 16 h 1874"/>
                <a:gd name="T34" fmla="*/ 83 w 1276"/>
                <a:gd name="T35" fmla="*/ 78 h 1874"/>
                <a:gd name="T36" fmla="*/ 11 w 1276"/>
                <a:gd name="T37" fmla="*/ 131 h 1874"/>
                <a:gd name="T38" fmla="*/ 27 w 1276"/>
                <a:gd name="T39" fmla="*/ 259 h 1874"/>
                <a:gd name="T40" fmla="*/ 56 w 1276"/>
                <a:gd name="T41" fmla="*/ 294 h 1874"/>
                <a:gd name="T42" fmla="*/ 51 w 1276"/>
                <a:gd name="T43" fmla="*/ 350 h 1874"/>
                <a:gd name="T44" fmla="*/ 104 w 1276"/>
                <a:gd name="T45" fmla="*/ 414 h 1874"/>
                <a:gd name="T46" fmla="*/ 79 w 1276"/>
                <a:gd name="T47" fmla="*/ 449 h 1874"/>
                <a:gd name="T48" fmla="*/ 63 w 1276"/>
                <a:gd name="T49" fmla="*/ 560 h 1874"/>
                <a:gd name="T50" fmla="*/ 157 w 1276"/>
                <a:gd name="T51" fmla="*/ 547 h 1874"/>
                <a:gd name="T52" fmla="*/ 81 w 1276"/>
                <a:gd name="T53" fmla="*/ 763 h 1874"/>
                <a:gd name="T54" fmla="*/ 165 w 1276"/>
                <a:gd name="T55" fmla="*/ 848 h 1874"/>
                <a:gd name="T56" fmla="*/ 209 w 1276"/>
                <a:gd name="T57" fmla="*/ 939 h 1874"/>
                <a:gd name="T58" fmla="*/ 185 w 1276"/>
                <a:gd name="T59" fmla="*/ 1100 h 1874"/>
                <a:gd name="T60" fmla="*/ 294 w 1276"/>
                <a:gd name="T61" fmla="*/ 1289 h 1874"/>
                <a:gd name="T62" fmla="*/ 373 w 1276"/>
                <a:gd name="T63" fmla="*/ 1335 h 1874"/>
                <a:gd name="T64" fmla="*/ 345 w 1276"/>
                <a:gd name="T65" fmla="*/ 1464 h 1874"/>
                <a:gd name="T66" fmla="*/ 428 w 1276"/>
                <a:gd name="T67" fmla="*/ 1631 h 1874"/>
                <a:gd name="T68" fmla="*/ 527 w 1276"/>
                <a:gd name="T69" fmla="*/ 1811 h 1874"/>
                <a:gd name="T70" fmla="*/ 600 w 1276"/>
                <a:gd name="T71" fmla="*/ 1728 h 1874"/>
                <a:gd name="T72" fmla="*/ 766 w 1276"/>
                <a:gd name="T73" fmla="*/ 1719 h 1874"/>
                <a:gd name="T74" fmla="*/ 766 w 1276"/>
                <a:gd name="T75" fmla="*/ 1684 h 1874"/>
                <a:gd name="T76" fmla="*/ 1086 w 1276"/>
                <a:gd name="T77" fmla="*/ 1621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6" h="1874">
                  <a:moveTo>
                    <a:pt x="1140" y="1549"/>
                  </a:moveTo>
                  <a:cubicBezTo>
                    <a:pt x="1137" y="1530"/>
                    <a:pt x="1109" y="1526"/>
                    <a:pt x="1103" y="1515"/>
                  </a:cubicBezTo>
                  <a:cubicBezTo>
                    <a:pt x="1100" y="1509"/>
                    <a:pt x="1104" y="1502"/>
                    <a:pt x="1105" y="1496"/>
                  </a:cubicBezTo>
                  <a:cubicBezTo>
                    <a:pt x="1106" y="1476"/>
                    <a:pt x="1108" y="1456"/>
                    <a:pt x="1109" y="1437"/>
                  </a:cubicBezTo>
                  <a:cubicBezTo>
                    <a:pt x="1110" y="1429"/>
                    <a:pt x="1110" y="1406"/>
                    <a:pt x="1115" y="1398"/>
                  </a:cubicBezTo>
                  <a:cubicBezTo>
                    <a:pt x="1140" y="1359"/>
                    <a:pt x="1165" y="1394"/>
                    <a:pt x="1192" y="1380"/>
                  </a:cubicBezTo>
                  <a:cubicBezTo>
                    <a:pt x="1205" y="1372"/>
                    <a:pt x="1276" y="1254"/>
                    <a:pt x="1269" y="1244"/>
                  </a:cubicBezTo>
                  <a:cubicBezTo>
                    <a:pt x="1267" y="1242"/>
                    <a:pt x="1199" y="1173"/>
                    <a:pt x="1194" y="1170"/>
                  </a:cubicBezTo>
                  <a:cubicBezTo>
                    <a:pt x="1177" y="1155"/>
                    <a:pt x="1143" y="1154"/>
                    <a:pt x="1127" y="1137"/>
                  </a:cubicBezTo>
                  <a:cubicBezTo>
                    <a:pt x="1098" y="1105"/>
                    <a:pt x="1054" y="953"/>
                    <a:pt x="1080" y="915"/>
                  </a:cubicBezTo>
                  <a:cubicBezTo>
                    <a:pt x="1091" y="899"/>
                    <a:pt x="1129" y="901"/>
                    <a:pt x="1140" y="885"/>
                  </a:cubicBezTo>
                  <a:cubicBezTo>
                    <a:pt x="1151" y="868"/>
                    <a:pt x="1142" y="837"/>
                    <a:pt x="1157" y="814"/>
                  </a:cubicBezTo>
                  <a:cubicBezTo>
                    <a:pt x="1156" y="808"/>
                    <a:pt x="1156" y="808"/>
                    <a:pt x="1156" y="808"/>
                  </a:cubicBezTo>
                  <a:cubicBezTo>
                    <a:pt x="1113" y="779"/>
                    <a:pt x="1076" y="746"/>
                    <a:pt x="1089" y="712"/>
                  </a:cubicBezTo>
                  <a:cubicBezTo>
                    <a:pt x="1101" y="678"/>
                    <a:pt x="1203" y="698"/>
                    <a:pt x="1172" y="674"/>
                  </a:cubicBezTo>
                  <a:cubicBezTo>
                    <a:pt x="1148" y="655"/>
                    <a:pt x="1118" y="640"/>
                    <a:pt x="1092" y="624"/>
                  </a:cubicBezTo>
                  <a:cubicBezTo>
                    <a:pt x="1033" y="587"/>
                    <a:pt x="1030" y="699"/>
                    <a:pt x="994" y="714"/>
                  </a:cubicBezTo>
                  <a:cubicBezTo>
                    <a:pt x="967" y="726"/>
                    <a:pt x="957" y="661"/>
                    <a:pt x="943" y="653"/>
                  </a:cubicBezTo>
                  <a:cubicBezTo>
                    <a:pt x="917" y="637"/>
                    <a:pt x="855" y="661"/>
                    <a:pt x="833" y="641"/>
                  </a:cubicBezTo>
                  <a:cubicBezTo>
                    <a:pt x="827" y="606"/>
                    <a:pt x="827" y="606"/>
                    <a:pt x="827" y="606"/>
                  </a:cubicBezTo>
                  <a:cubicBezTo>
                    <a:pt x="826" y="603"/>
                    <a:pt x="721" y="585"/>
                    <a:pt x="757" y="559"/>
                  </a:cubicBezTo>
                  <a:cubicBezTo>
                    <a:pt x="764" y="553"/>
                    <a:pt x="836" y="558"/>
                    <a:pt x="811" y="530"/>
                  </a:cubicBezTo>
                  <a:cubicBezTo>
                    <a:pt x="803" y="520"/>
                    <a:pt x="765" y="514"/>
                    <a:pt x="761" y="503"/>
                  </a:cubicBezTo>
                  <a:cubicBezTo>
                    <a:pt x="753" y="479"/>
                    <a:pt x="827" y="459"/>
                    <a:pt x="789" y="425"/>
                  </a:cubicBezTo>
                  <a:cubicBezTo>
                    <a:pt x="735" y="376"/>
                    <a:pt x="614" y="383"/>
                    <a:pt x="581" y="302"/>
                  </a:cubicBezTo>
                  <a:cubicBezTo>
                    <a:pt x="581" y="301"/>
                    <a:pt x="581" y="218"/>
                    <a:pt x="582" y="206"/>
                  </a:cubicBezTo>
                  <a:cubicBezTo>
                    <a:pt x="583" y="201"/>
                    <a:pt x="584" y="196"/>
                    <a:pt x="585" y="190"/>
                  </a:cubicBezTo>
                  <a:cubicBezTo>
                    <a:pt x="585" y="188"/>
                    <a:pt x="587" y="183"/>
                    <a:pt x="585" y="183"/>
                  </a:cubicBezTo>
                  <a:cubicBezTo>
                    <a:pt x="560" y="197"/>
                    <a:pt x="560" y="197"/>
                    <a:pt x="560" y="197"/>
                  </a:cubicBezTo>
                  <a:cubicBezTo>
                    <a:pt x="544" y="189"/>
                    <a:pt x="539" y="142"/>
                    <a:pt x="526" y="128"/>
                  </a:cubicBezTo>
                  <a:cubicBezTo>
                    <a:pt x="486" y="86"/>
                    <a:pt x="470" y="106"/>
                    <a:pt x="428" y="37"/>
                  </a:cubicBezTo>
                  <a:cubicBezTo>
                    <a:pt x="414" y="37"/>
                    <a:pt x="399" y="18"/>
                    <a:pt x="384" y="16"/>
                  </a:cubicBezTo>
                  <a:cubicBezTo>
                    <a:pt x="356" y="13"/>
                    <a:pt x="320" y="38"/>
                    <a:pt x="292" y="30"/>
                  </a:cubicBezTo>
                  <a:cubicBezTo>
                    <a:pt x="266" y="24"/>
                    <a:pt x="260" y="0"/>
                    <a:pt x="225" y="16"/>
                  </a:cubicBezTo>
                  <a:cubicBezTo>
                    <a:pt x="190" y="32"/>
                    <a:pt x="166" y="69"/>
                    <a:pt x="132" y="85"/>
                  </a:cubicBezTo>
                  <a:cubicBezTo>
                    <a:pt x="109" y="97"/>
                    <a:pt x="93" y="72"/>
                    <a:pt x="83" y="78"/>
                  </a:cubicBezTo>
                  <a:cubicBezTo>
                    <a:pt x="59" y="92"/>
                    <a:pt x="35" y="131"/>
                    <a:pt x="0" y="133"/>
                  </a:cubicBezTo>
                  <a:cubicBezTo>
                    <a:pt x="4" y="133"/>
                    <a:pt x="7" y="132"/>
                    <a:pt x="11" y="131"/>
                  </a:cubicBezTo>
                  <a:cubicBezTo>
                    <a:pt x="29" y="166"/>
                    <a:pt x="40" y="191"/>
                    <a:pt x="48" y="217"/>
                  </a:cubicBezTo>
                  <a:cubicBezTo>
                    <a:pt x="51" y="229"/>
                    <a:pt x="26" y="247"/>
                    <a:pt x="27" y="259"/>
                  </a:cubicBezTo>
                  <a:cubicBezTo>
                    <a:pt x="30" y="288"/>
                    <a:pt x="93" y="265"/>
                    <a:pt x="86" y="295"/>
                  </a:cubicBezTo>
                  <a:cubicBezTo>
                    <a:pt x="82" y="311"/>
                    <a:pt x="60" y="294"/>
                    <a:pt x="56" y="294"/>
                  </a:cubicBezTo>
                  <a:cubicBezTo>
                    <a:pt x="44" y="296"/>
                    <a:pt x="69" y="318"/>
                    <a:pt x="66" y="329"/>
                  </a:cubicBezTo>
                  <a:cubicBezTo>
                    <a:pt x="63" y="339"/>
                    <a:pt x="37" y="330"/>
                    <a:pt x="51" y="350"/>
                  </a:cubicBezTo>
                  <a:cubicBezTo>
                    <a:pt x="73" y="383"/>
                    <a:pt x="142" y="401"/>
                    <a:pt x="178" y="407"/>
                  </a:cubicBezTo>
                  <a:cubicBezTo>
                    <a:pt x="178" y="474"/>
                    <a:pt x="119" y="393"/>
                    <a:pt x="104" y="414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97" y="472"/>
                    <a:pt x="102" y="428"/>
                    <a:pt x="79" y="449"/>
                  </a:cubicBezTo>
                  <a:cubicBezTo>
                    <a:pt x="64" y="462"/>
                    <a:pt x="105" y="512"/>
                    <a:pt x="98" y="526"/>
                  </a:cubicBezTo>
                  <a:cubicBezTo>
                    <a:pt x="86" y="550"/>
                    <a:pt x="35" y="519"/>
                    <a:pt x="63" y="560"/>
                  </a:cubicBezTo>
                  <a:cubicBezTo>
                    <a:pt x="63" y="560"/>
                    <a:pt x="63" y="560"/>
                    <a:pt x="63" y="560"/>
                  </a:cubicBezTo>
                  <a:cubicBezTo>
                    <a:pt x="95" y="553"/>
                    <a:pt x="126" y="540"/>
                    <a:pt x="157" y="547"/>
                  </a:cubicBezTo>
                  <a:cubicBezTo>
                    <a:pt x="154" y="571"/>
                    <a:pt x="156" y="609"/>
                    <a:pt x="147" y="631"/>
                  </a:cubicBezTo>
                  <a:cubicBezTo>
                    <a:pt x="122" y="686"/>
                    <a:pt x="83" y="698"/>
                    <a:pt x="81" y="763"/>
                  </a:cubicBezTo>
                  <a:cubicBezTo>
                    <a:pt x="79" y="816"/>
                    <a:pt x="128" y="794"/>
                    <a:pt x="150" y="813"/>
                  </a:cubicBezTo>
                  <a:cubicBezTo>
                    <a:pt x="160" y="821"/>
                    <a:pt x="158" y="837"/>
                    <a:pt x="165" y="848"/>
                  </a:cubicBezTo>
                  <a:cubicBezTo>
                    <a:pt x="183" y="875"/>
                    <a:pt x="211" y="879"/>
                    <a:pt x="230" y="897"/>
                  </a:cubicBezTo>
                  <a:cubicBezTo>
                    <a:pt x="246" y="912"/>
                    <a:pt x="223" y="935"/>
                    <a:pt x="209" y="939"/>
                  </a:cubicBezTo>
                  <a:cubicBezTo>
                    <a:pt x="196" y="944"/>
                    <a:pt x="129" y="923"/>
                    <a:pt x="130" y="933"/>
                  </a:cubicBezTo>
                  <a:cubicBezTo>
                    <a:pt x="130" y="937"/>
                    <a:pt x="251" y="1089"/>
                    <a:pt x="185" y="1100"/>
                  </a:cubicBezTo>
                  <a:cubicBezTo>
                    <a:pt x="134" y="1108"/>
                    <a:pt x="193" y="1051"/>
                    <a:pt x="117" y="1127"/>
                  </a:cubicBezTo>
                  <a:cubicBezTo>
                    <a:pt x="117" y="1148"/>
                    <a:pt x="262" y="1277"/>
                    <a:pt x="294" y="1289"/>
                  </a:cubicBezTo>
                  <a:cubicBezTo>
                    <a:pt x="307" y="1294"/>
                    <a:pt x="323" y="1289"/>
                    <a:pt x="335" y="1296"/>
                  </a:cubicBezTo>
                  <a:cubicBezTo>
                    <a:pt x="349" y="1304"/>
                    <a:pt x="358" y="1325"/>
                    <a:pt x="373" y="1335"/>
                  </a:cubicBezTo>
                  <a:cubicBezTo>
                    <a:pt x="393" y="1348"/>
                    <a:pt x="458" y="1375"/>
                    <a:pt x="460" y="1403"/>
                  </a:cubicBezTo>
                  <a:cubicBezTo>
                    <a:pt x="463" y="1451"/>
                    <a:pt x="362" y="1435"/>
                    <a:pt x="345" y="1464"/>
                  </a:cubicBezTo>
                  <a:cubicBezTo>
                    <a:pt x="339" y="1475"/>
                    <a:pt x="387" y="1474"/>
                    <a:pt x="371" y="1527"/>
                  </a:cubicBezTo>
                  <a:cubicBezTo>
                    <a:pt x="419" y="1535"/>
                    <a:pt x="402" y="1608"/>
                    <a:pt x="428" y="1631"/>
                  </a:cubicBezTo>
                  <a:cubicBezTo>
                    <a:pt x="440" y="1642"/>
                    <a:pt x="496" y="1641"/>
                    <a:pt x="516" y="1673"/>
                  </a:cubicBezTo>
                  <a:cubicBezTo>
                    <a:pt x="549" y="1723"/>
                    <a:pt x="539" y="1767"/>
                    <a:pt x="527" y="1811"/>
                  </a:cubicBezTo>
                  <a:cubicBezTo>
                    <a:pt x="533" y="1812"/>
                    <a:pt x="533" y="1812"/>
                    <a:pt x="533" y="1812"/>
                  </a:cubicBezTo>
                  <a:cubicBezTo>
                    <a:pt x="603" y="1874"/>
                    <a:pt x="580" y="1741"/>
                    <a:pt x="600" y="1728"/>
                  </a:cubicBezTo>
                  <a:cubicBezTo>
                    <a:pt x="619" y="1715"/>
                    <a:pt x="696" y="1689"/>
                    <a:pt x="719" y="1691"/>
                  </a:cubicBezTo>
                  <a:cubicBezTo>
                    <a:pt x="729" y="1692"/>
                    <a:pt x="752" y="1735"/>
                    <a:pt x="766" y="1719"/>
                  </a:cubicBezTo>
                  <a:cubicBezTo>
                    <a:pt x="770" y="1714"/>
                    <a:pt x="766" y="1707"/>
                    <a:pt x="766" y="1701"/>
                  </a:cubicBezTo>
                  <a:cubicBezTo>
                    <a:pt x="766" y="1695"/>
                    <a:pt x="763" y="1689"/>
                    <a:pt x="766" y="1684"/>
                  </a:cubicBezTo>
                  <a:cubicBezTo>
                    <a:pt x="791" y="1627"/>
                    <a:pt x="843" y="1665"/>
                    <a:pt x="884" y="1660"/>
                  </a:cubicBezTo>
                  <a:cubicBezTo>
                    <a:pt x="933" y="1655"/>
                    <a:pt x="1053" y="1580"/>
                    <a:pt x="1086" y="1621"/>
                  </a:cubicBezTo>
                  <a:cubicBezTo>
                    <a:pt x="1090" y="1593"/>
                    <a:pt x="1149" y="1592"/>
                    <a:pt x="1140" y="154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568825" y="3455988"/>
              <a:ext cx="314325" cy="307975"/>
            </a:xfrm>
            <a:custGeom>
              <a:avLst/>
              <a:gdLst>
                <a:gd name="T0" fmla="*/ 858 w 1178"/>
                <a:gd name="T1" fmla="*/ 960 h 1154"/>
                <a:gd name="T2" fmla="*/ 987 w 1178"/>
                <a:gd name="T3" fmla="*/ 878 h 1154"/>
                <a:gd name="T4" fmla="*/ 998 w 1178"/>
                <a:gd name="T5" fmla="*/ 767 h 1154"/>
                <a:gd name="T6" fmla="*/ 1112 w 1178"/>
                <a:gd name="T7" fmla="*/ 733 h 1154"/>
                <a:gd name="T8" fmla="*/ 1136 w 1178"/>
                <a:gd name="T9" fmla="*/ 572 h 1154"/>
                <a:gd name="T10" fmla="*/ 1092 w 1178"/>
                <a:gd name="T11" fmla="*/ 481 h 1154"/>
                <a:gd name="T12" fmla="*/ 1008 w 1178"/>
                <a:gd name="T13" fmla="*/ 396 h 1154"/>
                <a:gd name="T14" fmla="*/ 1084 w 1178"/>
                <a:gd name="T15" fmla="*/ 180 h 1154"/>
                <a:gd name="T16" fmla="*/ 990 w 1178"/>
                <a:gd name="T17" fmla="*/ 193 h 1154"/>
                <a:gd name="T18" fmla="*/ 990 w 1178"/>
                <a:gd name="T19" fmla="*/ 193 h 1154"/>
                <a:gd name="T20" fmla="*/ 990 w 1178"/>
                <a:gd name="T21" fmla="*/ 193 h 1154"/>
                <a:gd name="T22" fmla="*/ 868 w 1178"/>
                <a:gd name="T23" fmla="*/ 103 h 1154"/>
                <a:gd name="T24" fmla="*/ 843 w 1178"/>
                <a:gd name="T25" fmla="*/ 114 h 1154"/>
                <a:gd name="T26" fmla="*/ 749 w 1178"/>
                <a:gd name="T27" fmla="*/ 98 h 1154"/>
                <a:gd name="T28" fmla="*/ 686 w 1178"/>
                <a:gd name="T29" fmla="*/ 69 h 1154"/>
                <a:gd name="T30" fmla="*/ 479 w 1178"/>
                <a:gd name="T31" fmla="*/ 49 h 1154"/>
                <a:gd name="T32" fmla="*/ 372 w 1178"/>
                <a:gd name="T33" fmla="*/ 24 h 1154"/>
                <a:gd name="T34" fmla="*/ 336 w 1178"/>
                <a:gd name="T35" fmla="*/ 43 h 1154"/>
                <a:gd name="T36" fmla="*/ 180 w 1178"/>
                <a:gd name="T37" fmla="*/ 114 h 1154"/>
                <a:gd name="T38" fmla="*/ 17 w 1178"/>
                <a:gd name="T39" fmla="*/ 197 h 1154"/>
                <a:gd name="T40" fmla="*/ 124 w 1178"/>
                <a:gd name="T41" fmla="*/ 363 h 1154"/>
                <a:gd name="T42" fmla="*/ 119 w 1178"/>
                <a:gd name="T43" fmla="*/ 447 h 1154"/>
                <a:gd name="T44" fmla="*/ 197 w 1178"/>
                <a:gd name="T45" fmla="*/ 513 h 1154"/>
                <a:gd name="T46" fmla="*/ 338 w 1178"/>
                <a:gd name="T47" fmla="*/ 679 h 1154"/>
                <a:gd name="T48" fmla="*/ 440 w 1178"/>
                <a:gd name="T49" fmla="*/ 768 h 1154"/>
                <a:gd name="T50" fmla="*/ 566 w 1178"/>
                <a:gd name="T51" fmla="*/ 975 h 1154"/>
                <a:gd name="T52" fmla="*/ 545 w 1178"/>
                <a:gd name="T53" fmla="*/ 1002 h 1154"/>
                <a:gd name="T54" fmla="*/ 524 w 1178"/>
                <a:gd name="T55" fmla="*/ 994 h 1154"/>
                <a:gd name="T56" fmla="*/ 606 w 1178"/>
                <a:gd name="T57" fmla="*/ 1004 h 1154"/>
                <a:gd name="T58" fmla="*/ 757 w 1178"/>
                <a:gd name="T59" fmla="*/ 1133 h 1154"/>
                <a:gd name="T60" fmla="*/ 783 w 1178"/>
                <a:gd name="T61" fmla="*/ 1134 h 1154"/>
                <a:gd name="T62" fmla="*/ 811 w 1178"/>
                <a:gd name="T63" fmla="*/ 987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8" h="1154">
                  <a:moveTo>
                    <a:pt x="811" y="987"/>
                  </a:moveTo>
                  <a:cubicBezTo>
                    <a:pt x="822" y="961"/>
                    <a:pt x="843" y="975"/>
                    <a:pt x="858" y="960"/>
                  </a:cubicBezTo>
                  <a:cubicBezTo>
                    <a:pt x="865" y="954"/>
                    <a:pt x="870" y="879"/>
                    <a:pt x="926" y="829"/>
                  </a:cubicBezTo>
                  <a:cubicBezTo>
                    <a:pt x="959" y="829"/>
                    <a:pt x="961" y="854"/>
                    <a:pt x="987" y="878"/>
                  </a:cubicBezTo>
                  <a:cubicBezTo>
                    <a:pt x="1017" y="826"/>
                    <a:pt x="921" y="751"/>
                    <a:pt x="973" y="745"/>
                  </a:cubicBezTo>
                  <a:cubicBezTo>
                    <a:pt x="984" y="744"/>
                    <a:pt x="988" y="763"/>
                    <a:pt x="998" y="767"/>
                  </a:cubicBezTo>
                  <a:cubicBezTo>
                    <a:pt x="1008" y="770"/>
                    <a:pt x="1033" y="762"/>
                    <a:pt x="1044" y="760"/>
                  </a:cubicBezTo>
                  <a:cubicBezTo>
                    <a:pt x="1120" y="684"/>
                    <a:pt x="1061" y="741"/>
                    <a:pt x="1112" y="733"/>
                  </a:cubicBezTo>
                  <a:cubicBezTo>
                    <a:pt x="1178" y="722"/>
                    <a:pt x="1057" y="570"/>
                    <a:pt x="1057" y="566"/>
                  </a:cubicBezTo>
                  <a:cubicBezTo>
                    <a:pt x="1056" y="556"/>
                    <a:pt x="1123" y="577"/>
                    <a:pt x="1136" y="572"/>
                  </a:cubicBezTo>
                  <a:cubicBezTo>
                    <a:pt x="1150" y="568"/>
                    <a:pt x="1173" y="545"/>
                    <a:pt x="1157" y="530"/>
                  </a:cubicBezTo>
                  <a:cubicBezTo>
                    <a:pt x="1138" y="512"/>
                    <a:pt x="1110" y="508"/>
                    <a:pt x="1092" y="481"/>
                  </a:cubicBezTo>
                  <a:cubicBezTo>
                    <a:pt x="1085" y="470"/>
                    <a:pt x="1087" y="454"/>
                    <a:pt x="1077" y="446"/>
                  </a:cubicBezTo>
                  <a:cubicBezTo>
                    <a:pt x="1055" y="427"/>
                    <a:pt x="1006" y="449"/>
                    <a:pt x="1008" y="396"/>
                  </a:cubicBezTo>
                  <a:cubicBezTo>
                    <a:pt x="1010" y="331"/>
                    <a:pt x="1049" y="319"/>
                    <a:pt x="1074" y="264"/>
                  </a:cubicBezTo>
                  <a:cubicBezTo>
                    <a:pt x="1083" y="242"/>
                    <a:pt x="1081" y="204"/>
                    <a:pt x="1084" y="180"/>
                  </a:cubicBezTo>
                  <a:cubicBezTo>
                    <a:pt x="1053" y="173"/>
                    <a:pt x="1022" y="186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70" y="198"/>
                    <a:pt x="950" y="200"/>
                    <a:pt x="931" y="192"/>
                  </a:cubicBezTo>
                  <a:cubicBezTo>
                    <a:pt x="905" y="183"/>
                    <a:pt x="924" y="117"/>
                    <a:pt x="868" y="103"/>
                  </a:cubicBezTo>
                  <a:cubicBezTo>
                    <a:pt x="861" y="101"/>
                    <a:pt x="854" y="101"/>
                    <a:pt x="848" y="104"/>
                  </a:cubicBezTo>
                  <a:cubicBezTo>
                    <a:pt x="844" y="105"/>
                    <a:pt x="847" y="114"/>
                    <a:pt x="843" y="114"/>
                  </a:cubicBezTo>
                  <a:cubicBezTo>
                    <a:pt x="817" y="115"/>
                    <a:pt x="790" y="62"/>
                    <a:pt x="750" y="77"/>
                  </a:cubicBezTo>
                  <a:cubicBezTo>
                    <a:pt x="749" y="98"/>
                    <a:pt x="749" y="98"/>
                    <a:pt x="749" y="98"/>
                  </a:cubicBezTo>
                  <a:cubicBezTo>
                    <a:pt x="745" y="101"/>
                    <a:pt x="739" y="99"/>
                    <a:pt x="734" y="98"/>
                  </a:cubicBezTo>
                  <a:cubicBezTo>
                    <a:pt x="723" y="94"/>
                    <a:pt x="697" y="67"/>
                    <a:pt x="686" y="69"/>
                  </a:cubicBezTo>
                  <a:cubicBezTo>
                    <a:pt x="671" y="71"/>
                    <a:pt x="664" y="110"/>
                    <a:pt x="640" y="109"/>
                  </a:cubicBezTo>
                  <a:cubicBezTo>
                    <a:pt x="615" y="109"/>
                    <a:pt x="507" y="58"/>
                    <a:pt x="479" y="49"/>
                  </a:cubicBezTo>
                  <a:cubicBezTo>
                    <a:pt x="469" y="45"/>
                    <a:pt x="454" y="62"/>
                    <a:pt x="435" y="54"/>
                  </a:cubicBezTo>
                  <a:cubicBezTo>
                    <a:pt x="419" y="47"/>
                    <a:pt x="383" y="36"/>
                    <a:pt x="372" y="24"/>
                  </a:cubicBezTo>
                  <a:cubicBezTo>
                    <a:pt x="368" y="20"/>
                    <a:pt x="372" y="11"/>
                    <a:pt x="367" y="10"/>
                  </a:cubicBezTo>
                  <a:cubicBezTo>
                    <a:pt x="360" y="8"/>
                    <a:pt x="344" y="42"/>
                    <a:pt x="336" y="43"/>
                  </a:cubicBezTo>
                  <a:cubicBezTo>
                    <a:pt x="303" y="50"/>
                    <a:pt x="279" y="0"/>
                    <a:pt x="243" y="32"/>
                  </a:cubicBezTo>
                  <a:cubicBezTo>
                    <a:pt x="220" y="54"/>
                    <a:pt x="215" y="115"/>
                    <a:pt x="180" y="114"/>
                  </a:cubicBezTo>
                  <a:cubicBezTo>
                    <a:pt x="155" y="93"/>
                    <a:pt x="99" y="14"/>
                    <a:pt x="76" y="11"/>
                  </a:cubicBezTo>
                  <a:cubicBezTo>
                    <a:pt x="20" y="1"/>
                    <a:pt x="0" y="174"/>
                    <a:pt x="17" y="197"/>
                  </a:cubicBezTo>
                  <a:cubicBezTo>
                    <a:pt x="30" y="213"/>
                    <a:pt x="58" y="218"/>
                    <a:pt x="70" y="234"/>
                  </a:cubicBezTo>
                  <a:cubicBezTo>
                    <a:pt x="97" y="270"/>
                    <a:pt x="101" y="325"/>
                    <a:pt x="124" y="363"/>
                  </a:cubicBezTo>
                  <a:cubicBezTo>
                    <a:pt x="130" y="374"/>
                    <a:pt x="147" y="380"/>
                    <a:pt x="147" y="392"/>
                  </a:cubicBezTo>
                  <a:cubicBezTo>
                    <a:pt x="148" y="402"/>
                    <a:pt x="107" y="431"/>
                    <a:pt x="119" y="447"/>
                  </a:cubicBezTo>
                  <a:cubicBezTo>
                    <a:pt x="150" y="448"/>
                    <a:pt x="150" y="448"/>
                    <a:pt x="150" y="448"/>
                  </a:cubicBezTo>
                  <a:cubicBezTo>
                    <a:pt x="169" y="461"/>
                    <a:pt x="181" y="496"/>
                    <a:pt x="197" y="513"/>
                  </a:cubicBezTo>
                  <a:cubicBezTo>
                    <a:pt x="212" y="530"/>
                    <a:pt x="235" y="541"/>
                    <a:pt x="250" y="558"/>
                  </a:cubicBezTo>
                  <a:cubicBezTo>
                    <a:pt x="284" y="594"/>
                    <a:pt x="306" y="641"/>
                    <a:pt x="338" y="679"/>
                  </a:cubicBezTo>
                  <a:cubicBezTo>
                    <a:pt x="356" y="700"/>
                    <a:pt x="373" y="728"/>
                    <a:pt x="395" y="745"/>
                  </a:cubicBezTo>
                  <a:cubicBezTo>
                    <a:pt x="405" y="753"/>
                    <a:pt x="432" y="757"/>
                    <a:pt x="440" y="768"/>
                  </a:cubicBezTo>
                  <a:cubicBezTo>
                    <a:pt x="451" y="785"/>
                    <a:pt x="438" y="819"/>
                    <a:pt x="447" y="838"/>
                  </a:cubicBezTo>
                  <a:cubicBezTo>
                    <a:pt x="465" y="873"/>
                    <a:pt x="579" y="926"/>
                    <a:pt x="566" y="975"/>
                  </a:cubicBezTo>
                  <a:cubicBezTo>
                    <a:pt x="564" y="982"/>
                    <a:pt x="536" y="985"/>
                    <a:pt x="527" y="991"/>
                  </a:cubicBezTo>
                  <a:cubicBezTo>
                    <a:pt x="534" y="993"/>
                    <a:pt x="550" y="998"/>
                    <a:pt x="545" y="1002"/>
                  </a:cubicBezTo>
                  <a:cubicBezTo>
                    <a:pt x="540" y="1005"/>
                    <a:pt x="528" y="996"/>
                    <a:pt x="524" y="994"/>
                  </a:cubicBezTo>
                  <a:cubicBezTo>
                    <a:pt x="524" y="994"/>
                    <a:pt x="524" y="994"/>
                    <a:pt x="524" y="994"/>
                  </a:cubicBezTo>
                  <a:cubicBezTo>
                    <a:pt x="526" y="996"/>
                    <a:pt x="533" y="1001"/>
                    <a:pt x="540" y="1007"/>
                  </a:cubicBezTo>
                  <a:cubicBezTo>
                    <a:pt x="562" y="1010"/>
                    <a:pt x="601" y="1002"/>
                    <a:pt x="606" y="1004"/>
                  </a:cubicBezTo>
                  <a:cubicBezTo>
                    <a:pt x="622" y="1011"/>
                    <a:pt x="633" y="1048"/>
                    <a:pt x="646" y="1061"/>
                  </a:cubicBezTo>
                  <a:cubicBezTo>
                    <a:pt x="671" y="1085"/>
                    <a:pt x="724" y="1121"/>
                    <a:pt x="757" y="1133"/>
                  </a:cubicBezTo>
                  <a:cubicBezTo>
                    <a:pt x="761" y="1135"/>
                    <a:pt x="766" y="1133"/>
                    <a:pt x="770" y="1133"/>
                  </a:cubicBezTo>
                  <a:cubicBezTo>
                    <a:pt x="774" y="1133"/>
                    <a:pt x="779" y="1132"/>
                    <a:pt x="783" y="1134"/>
                  </a:cubicBezTo>
                  <a:cubicBezTo>
                    <a:pt x="790" y="1137"/>
                    <a:pt x="795" y="1145"/>
                    <a:pt x="799" y="1154"/>
                  </a:cubicBezTo>
                  <a:cubicBezTo>
                    <a:pt x="884" y="1090"/>
                    <a:pt x="776" y="1074"/>
                    <a:pt x="811" y="987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568825" y="3455988"/>
              <a:ext cx="314325" cy="307975"/>
            </a:xfrm>
            <a:custGeom>
              <a:avLst/>
              <a:gdLst>
                <a:gd name="T0" fmla="*/ 858 w 1178"/>
                <a:gd name="T1" fmla="*/ 960 h 1154"/>
                <a:gd name="T2" fmla="*/ 987 w 1178"/>
                <a:gd name="T3" fmla="*/ 878 h 1154"/>
                <a:gd name="T4" fmla="*/ 998 w 1178"/>
                <a:gd name="T5" fmla="*/ 767 h 1154"/>
                <a:gd name="T6" fmla="*/ 1112 w 1178"/>
                <a:gd name="T7" fmla="*/ 733 h 1154"/>
                <a:gd name="T8" fmla="*/ 1136 w 1178"/>
                <a:gd name="T9" fmla="*/ 572 h 1154"/>
                <a:gd name="T10" fmla="*/ 1092 w 1178"/>
                <a:gd name="T11" fmla="*/ 481 h 1154"/>
                <a:gd name="T12" fmla="*/ 1008 w 1178"/>
                <a:gd name="T13" fmla="*/ 396 h 1154"/>
                <a:gd name="T14" fmla="*/ 1084 w 1178"/>
                <a:gd name="T15" fmla="*/ 180 h 1154"/>
                <a:gd name="T16" fmla="*/ 990 w 1178"/>
                <a:gd name="T17" fmla="*/ 193 h 1154"/>
                <a:gd name="T18" fmla="*/ 990 w 1178"/>
                <a:gd name="T19" fmla="*/ 193 h 1154"/>
                <a:gd name="T20" fmla="*/ 990 w 1178"/>
                <a:gd name="T21" fmla="*/ 193 h 1154"/>
                <a:gd name="T22" fmla="*/ 868 w 1178"/>
                <a:gd name="T23" fmla="*/ 103 h 1154"/>
                <a:gd name="T24" fmla="*/ 843 w 1178"/>
                <a:gd name="T25" fmla="*/ 114 h 1154"/>
                <a:gd name="T26" fmla="*/ 749 w 1178"/>
                <a:gd name="T27" fmla="*/ 98 h 1154"/>
                <a:gd name="T28" fmla="*/ 686 w 1178"/>
                <a:gd name="T29" fmla="*/ 69 h 1154"/>
                <a:gd name="T30" fmla="*/ 479 w 1178"/>
                <a:gd name="T31" fmla="*/ 49 h 1154"/>
                <a:gd name="T32" fmla="*/ 372 w 1178"/>
                <a:gd name="T33" fmla="*/ 24 h 1154"/>
                <a:gd name="T34" fmla="*/ 336 w 1178"/>
                <a:gd name="T35" fmla="*/ 43 h 1154"/>
                <a:gd name="T36" fmla="*/ 180 w 1178"/>
                <a:gd name="T37" fmla="*/ 114 h 1154"/>
                <a:gd name="T38" fmla="*/ 17 w 1178"/>
                <a:gd name="T39" fmla="*/ 197 h 1154"/>
                <a:gd name="T40" fmla="*/ 124 w 1178"/>
                <a:gd name="T41" fmla="*/ 363 h 1154"/>
                <a:gd name="T42" fmla="*/ 119 w 1178"/>
                <a:gd name="T43" fmla="*/ 447 h 1154"/>
                <a:gd name="T44" fmla="*/ 197 w 1178"/>
                <a:gd name="T45" fmla="*/ 513 h 1154"/>
                <a:gd name="T46" fmla="*/ 338 w 1178"/>
                <a:gd name="T47" fmla="*/ 679 h 1154"/>
                <a:gd name="T48" fmla="*/ 440 w 1178"/>
                <a:gd name="T49" fmla="*/ 768 h 1154"/>
                <a:gd name="T50" fmla="*/ 566 w 1178"/>
                <a:gd name="T51" fmla="*/ 975 h 1154"/>
                <a:gd name="T52" fmla="*/ 545 w 1178"/>
                <a:gd name="T53" fmla="*/ 1002 h 1154"/>
                <a:gd name="T54" fmla="*/ 524 w 1178"/>
                <a:gd name="T55" fmla="*/ 994 h 1154"/>
                <a:gd name="T56" fmla="*/ 606 w 1178"/>
                <a:gd name="T57" fmla="*/ 1004 h 1154"/>
                <a:gd name="T58" fmla="*/ 757 w 1178"/>
                <a:gd name="T59" fmla="*/ 1133 h 1154"/>
                <a:gd name="T60" fmla="*/ 783 w 1178"/>
                <a:gd name="T61" fmla="*/ 1134 h 1154"/>
                <a:gd name="T62" fmla="*/ 811 w 1178"/>
                <a:gd name="T63" fmla="*/ 987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8" h="1154">
                  <a:moveTo>
                    <a:pt x="811" y="987"/>
                  </a:moveTo>
                  <a:cubicBezTo>
                    <a:pt x="822" y="961"/>
                    <a:pt x="843" y="975"/>
                    <a:pt x="858" y="960"/>
                  </a:cubicBezTo>
                  <a:cubicBezTo>
                    <a:pt x="865" y="954"/>
                    <a:pt x="870" y="879"/>
                    <a:pt x="926" y="829"/>
                  </a:cubicBezTo>
                  <a:cubicBezTo>
                    <a:pt x="959" y="829"/>
                    <a:pt x="961" y="854"/>
                    <a:pt x="987" y="878"/>
                  </a:cubicBezTo>
                  <a:cubicBezTo>
                    <a:pt x="1017" y="826"/>
                    <a:pt x="921" y="751"/>
                    <a:pt x="973" y="745"/>
                  </a:cubicBezTo>
                  <a:cubicBezTo>
                    <a:pt x="984" y="744"/>
                    <a:pt x="988" y="763"/>
                    <a:pt x="998" y="767"/>
                  </a:cubicBezTo>
                  <a:cubicBezTo>
                    <a:pt x="1008" y="770"/>
                    <a:pt x="1033" y="762"/>
                    <a:pt x="1044" y="760"/>
                  </a:cubicBezTo>
                  <a:cubicBezTo>
                    <a:pt x="1120" y="684"/>
                    <a:pt x="1061" y="741"/>
                    <a:pt x="1112" y="733"/>
                  </a:cubicBezTo>
                  <a:cubicBezTo>
                    <a:pt x="1178" y="722"/>
                    <a:pt x="1057" y="570"/>
                    <a:pt x="1057" y="566"/>
                  </a:cubicBezTo>
                  <a:cubicBezTo>
                    <a:pt x="1056" y="556"/>
                    <a:pt x="1123" y="577"/>
                    <a:pt x="1136" y="572"/>
                  </a:cubicBezTo>
                  <a:cubicBezTo>
                    <a:pt x="1150" y="568"/>
                    <a:pt x="1173" y="545"/>
                    <a:pt x="1157" y="530"/>
                  </a:cubicBezTo>
                  <a:cubicBezTo>
                    <a:pt x="1138" y="512"/>
                    <a:pt x="1110" y="508"/>
                    <a:pt x="1092" y="481"/>
                  </a:cubicBezTo>
                  <a:cubicBezTo>
                    <a:pt x="1085" y="470"/>
                    <a:pt x="1087" y="454"/>
                    <a:pt x="1077" y="446"/>
                  </a:cubicBezTo>
                  <a:cubicBezTo>
                    <a:pt x="1055" y="427"/>
                    <a:pt x="1006" y="449"/>
                    <a:pt x="1008" y="396"/>
                  </a:cubicBezTo>
                  <a:cubicBezTo>
                    <a:pt x="1010" y="331"/>
                    <a:pt x="1049" y="319"/>
                    <a:pt x="1074" y="264"/>
                  </a:cubicBezTo>
                  <a:cubicBezTo>
                    <a:pt x="1083" y="242"/>
                    <a:pt x="1081" y="204"/>
                    <a:pt x="1084" y="180"/>
                  </a:cubicBezTo>
                  <a:cubicBezTo>
                    <a:pt x="1053" y="173"/>
                    <a:pt x="1022" y="186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70" y="198"/>
                    <a:pt x="950" y="200"/>
                    <a:pt x="931" y="192"/>
                  </a:cubicBezTo>
                  <a:cubicBezTo>
                    <a:pt x="905" y="183"/>
                    <a:pt x="924" y="117"/>
                    <a:pt x="868" y="103"/>
                  </a:cubicBezTo>
                  <a:cubicBezTo>
                    <a:pt x="861" y="101"/>
                    <a:pt x="854" y="101"/>
                    <a:pt x="848" y="104"/>
                  </a:cubicBezTo>
                  <a:cubicBezTo>
                    <a:pt x="844" y="105"/>
                    <a:pt x="847" y="114"/>
                    <a:pt x="843" y="114"/>
                  </a:cubicBezTo>
                  <a:cubicBezTo>
                    <a:pt x="817" y="115"/>
                    <a:pt x="790" y="62"/>
                    <a:pt x="750" y="77"/>
                  </a:cubicBezTo>
                  <a:cubicBezTo>
                    <a:pt x="749" y="98"/>
                    <a:pt x="749" y="98"/>
                    <a:pt x="749" y="98"/>
                  </a:cubicBezTo>
                  <a:cubicBezTo>
                    <a:pt x="745" y="101"/>
                    <a:pt x="739" y="99"/>
                    <a:pt x="734" y="98"/>
                  </a:cubicBezTo>
                  <a:cubicBezTo>
                    <a:pt x="723" y="94"/>
                    <a:pt x="697" y="67"/>
                    <a:pt x="686" y="69"/>
                  </a:cubicBezTo>
                  <a:cubicBezTo>
                    <a:pt x="671" y="71"/>
                    <a:pt x="664" y="110"/>
                    <a:pt x="640" y="109"/>
                  </a:cubicBezTo>
                  <a:cubicBezTo>
                    <a:pt x="615" y="109"/>
                    <a:pt x="507" y="58"/>
                    <a:pt x="479" y="49"/>
                  </a:cubicBezTo>
                  <a:cubicBezTo>
                    <a:pt x="469" y="45"/>
                    <a:pt x="454" y="62"/>
                    <a:pt x="435" y="54"/>
                  </a:cubicBezTo>
                  <a:cubicBezTo>
                    <a:pt x="419" y="47"/>
                    <a:pt x="383" y="36"/>
                    <a:pt x="372" y="24"/>
                  </a:cubicBezTo>
                  <a:cubicBezTo>
                    <a:pt x="368" y="20"/>
                    <a:pt x="372" y="11"/>
                    <a:pt x="367" y="10"/>
                  </a:cubicBezTo>
                  <a:cubicBezTo>
                    <a:pt x="360" y="8"/>
                    <a:pt x="344" y="42"/>
                    <a:pt x="336" y="43"/>
                  </a:cubicBezTo>
                  <a:cubicBezTo>
                    <a:pt x="303" y="50"/>
                    <a:pt x="279" y="0"/>
                    <a:pt x="243" y="32"/>
                  </a:cubicBezTo>
                  <a:cubicBezTo>
                    <a:pt x="220" y="54"/>
                    <a:pt x="215" y="115"/>
                    <a:pt x="180" y="114"/>
                  </a:cubicBezTo>
                  <a:cubicBezTo>
                    <a:pt x="155" y="93"/>
                    <a:pt x="99" y="14"/>
                    <a:pt x="76" y="11"/>
                  </a:cubicBezTo>
                  <a:cubicBezTo>
                    <a:pt x="20" y="1"/>
                    <a:pt x="0" y="174"/>
                    <a:pt x="17" y="197"/>
                  </a:cubicBezTo>
                  <a:cubicBezTo>
                    <a:pt x="30" y="213"/>
                    <a:pt x="58" y="218"/>
                    <a:pt x="70" y="234"/>
                  </a:cubicBezTo>
                  <a:cubicBezTo>
                    <a:pt x="97" y="270"/>
                    <a:pt x="101" y="325"/>
                    <a:pt x="124" y="363"/>
                  </a:cubicBezTo>
                  <a:cubicBezTo>
                    <a:pt x="130" y="374"/>
                    <a:pt x="147" y="380"/>
                    <a:pt x="147" y="392"/>
                  </a:cubicBezTo>
                  <a:cubicBezTo>
                    <a:pt x="148" y="402"/>
                    <a:pt x="107" y="431"/>
                    <a:pt x="119" y="447"/>
                  </a:cubicBezTo>
                  <a:cubicBezTo>
                    <a:pt x="150" y="448"/>
                    <a:pt x="150" y="448"/>
                    <a:pt x="150" y="448"/>
                  </a:cubicBezTo>
                  <a:cubicBezTo>
                    <a:pt x="169" y="461"/>
                    <a:pt x="181" y="496"/>
                    <a:pt x="197" y="513"/>
                  </a:cubicBezTo>
                  <a:cubicBezTo>
                    <a:pt x="212" y="530"/>
                    <a:pt x="235" y="541"/>
                    <a:pt x="250" y="558"/>
                  </a:cubicBezTo>
                  <a:cubicBezTo>
                    <a:pt x="284" y="594"/>
                    <a:pt x="306" y="641"/>
                    <a:pt x="338" y="679"/>
                  </a:cubicBezTo>
                  <a:cubicBezTo>
                    <a:pt x="356" y="700"/>
                    <a:pt x="373" y="728"/>
                    <a:pt x="395" y="745"/>
                  </a:cubicBezTo>
                  <a:cubicBezTo>
                    <a:pt x="405" y="753"/>
                    <a:pt x="432" y="757"/>
                    <a:pt x="440" y="768"/>
                  </a:cubicBezTo>
                  <a:cubicBezTo>
                    <a:pt x="451" y="785"/>
                    <a:pt x="438" y="819"/>
                    <a:pt x="447" y="838"/>
                  </a:cubicBezTo>
                  <a:cubicBezTo>
                    <a:pt x="465" y="873"/>
                    <a:pt x="579" y="926"/>
                    <a:pt x="566" y="975"/>
                  </a:cubicBezTo>
                  <a:cubicBezTo>
                    <a:pt x="564" y="982"/>
                    <a:pt x="536" y="985"/>
                    <a:pt x="527" y="991"/>
                  </a:cubicBezTo>
                  <a:cubicBezTo>
                    <a:pt x="534" y="993"/>
                    <a:pt x="550" y="998"/>
                    <a:pt x="545" y="1002"/>
                  </a:cubicBezTo>
                  <a:cubicBezTo>
                    <a:pt x="540" y="1005"/>
                    <a:pt x="528" y="996"/>
                    <a:pt x="524" y="994"/>
                  </a:cubicBezTo>
                  <a:cubicBezTo>
                    <a:pt x="524" y="994"/>
                    <a:pt x="524" y="994"/>
                    <a:pt x="524" y="994"/>
                  </a:cubicBezTo>
                  <a:cubicBezTo>
                    <a:pt x="526" y="996"/>
                    <a:pt x="533" y="1001"/>
                    <a:pt x="540" y="1007"/>
                  </a:cubicBezTo>
                  <a:cubicBezTo>
                    <a:pt x="562" y="1010"/>
                    <a:pt x="601" y="1002"/>
                    <a:pt x="606" y="1004"/>
                  </a:cubicBezTo>
                  <a:cubicBezTo>
                    <a:pt x="622" y="1011"/>
                    <a:pt x="633" y="1048"/>
                    <a:pt x="646" y="1061"/>
                  </a:cubicBezTo>
                  <a:cubicBezTo>
                    <a:pt x="671" y="1085"/>
                    <a:pt x="724" y="1121"/>
                    <a:pt x="757" y="1133"/>
                  </a:cubicBezTo>
                  <a:cubicBezTo>
                    <a:pt x="761" y="1135"/>
                    <a:pt x="766" y="1133"/>
                    <a:pt x="770" y="1133"/>
                  </a:cubicBezTo>
                  <a:cubicBezTo>
                    <a:pt x="774" y="1133"/>
                    <a:pt x="779" y="1132"/>
                    <a:pt x="783" y="1134"/>
                  </a:cubicBezTo>
                  <a:cubicBezTo>
                    <a:pt x="790" y="1137"/>
                    <a:pt x="795" y="1145"/>
                    <a:pt x="799" y="1154"/>
                  </a:cubicBezTo>
                  <a:cubicBezTo>
                    <a:pt x="884" y="1090"/>
                    <a:pt x="776" y="1074"/>
                    <a:pt x="811" y="987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0"/>
            <p:cNvSpPr>
              <a:spLocks noEditPoints="1"/>
            </p:cNvSpPr>
            <p:nvPr/>
          </p:nvSpPr>
          <p:spPr bwMode="auto">
            <a:xfrm>
              <a:off x="2844800" y="2043113"/>
              <a:ext cx="365125" cy="368300"/>
            </a:xfrm>
            <a:custGeom>
              <a:avLst/>
              <a:gdLst>
                <a:gd name="T0" fmla="*/ 1300 w 1374"/>
                <a:gd name="T1" fmla="*/ 809 h 1383"/>
                <a:gd name="T2" fmla="*/ 1256 w 1374"/>
                <a:gd name="T3" fmla="*/ 926 h 1383"/>
                <a:gd name="T4" fmla="*/ 1136 w 1374"/>
                <a:gd name="T5" fmla="*/ 1200 h 1383"/>
                <a:gd name="T6" fmla="*/ 1052 w 1374"/>
                <a:gd name="T7" fmla="*/ 1325 h 1383"/>
                <a:gd name="T8" fmla="*/ 939 w 1374"/>
                <a:gd name="T9" fmla="*/ 1272 h 1383"/>
                <a:gd name="T10" fmla="*/ 862 w 1374"/>
                <a:gd name="T11" fmla="*/ 1282 h 1383"/>
                <a:gd name="T12" fmla="*/ 723 w 1374"/>
                <a:gd name="T13" fmla="*/ 1299 h 1383"/>
                <a:gd name="T14" fmla="*/ 602 w 1374"/>
                <a:gd name="T15" fmla="*/ 1314 h 1383"/>
                <a:gd name="T16" fmla="*/ 520 w 1374"/>
                <a:gd name="T17" fmla="*/ 1280 h 1383"/>
                <a:gd name="T18" fmla="*/ 433 w 1374"/>
                <a:gd name="T19" fmla="*/ 1370 h 1383"/>
                <a:gd name="T20" fmla="*/ 281 w 1374"/>
                <a:gd name="T21" fmla="*/ 1328 h 1383"/>
                <a:gd name="T22" fmla="*/ 204 w 1374"/>
                <a:gd name="T23" fmla="*/ 1343 h 1383"/>
                <a:gd name="T24" fmla="*/ 168 w 1374"/>
                <a:gd name="T25" fmla="*/ 1315 h 1383"/>
                <a:gd name="T26" fmla="*/ 225 w 1374"/>
                <a:gd name="T27" fmla="*/ 1240 h 1383"/>
                <a:gd name="T28" fmla="*/ 57 w 1374"/>
                <a:gd name="T29" fmla="*/ 1227 h 1383"/>
                <a:gd name="T30" fmla="*/ 151 w 1374"/>
                <a:gd name="T31" fmla="*/ 1189 h 1383"/>
                <a:gd name="T32" fmla="*/ 61 w 1374"/>
                <a:gd name="T33" fmla="*/ 1169 h 1383"/>
                <a:gd name="T34" fmla="*/ 19 w 1374"/>
                <a:gd name="T35" fmla="*/ 1085 h 1383"/>
                <a:gd name="T36" fmla="*/ 142 w 1374"/>
                <a:gd name="T37" fmla="*/ 1059 h 1383"/>
                <a:gd name="T38" fmla="*/ 175 w 1374"/>
                <a:gd name="T39" fmla="*/ 1027 h 1383"/>
                <a:gd name="T40" fmla="*/ 81 w 1374"/>
                <a:gd name="T41" fmla="*/ 953 h 1383"/>
                <a:gd name="T42" fmla="*/ 141 w 1374"/>
                <a:gd name="T43" fmla="*/ 972 h 1383"/>
                <a:gd name="T44" fmla="*/ 203 w 1374"/>
                <a:gd name="T45" fmla="*/ 986 h 1383"/>
                <a:gd name="T46" fmla="*/ 284 w 1374"/>
                <a:gd name="T47" fmla="*/ 920 h 1383"/>
                <a:gd name="T48" fmla="*/ 392 w 1374"/>
                <a:gd name="T49" fmla="*/ 925 h 1383"/>
                <a:gd name="T50" fmla="*/ 498 w 1374"/>
                <a:gd name="T51" fmla="*/ 876 h 1383"/>
                <a:gd name="T52" fmla="*/ 343 w 1374"/>
                <a:gd name="T53" fmla="*/ 861 h 1383"/>
                <a:gd name="T54" fmla="*/ 269 w 1374"/>
                <a:gd name="T55" fmla="*/ 863 h 1383"/>
                <a:gd name="T56" fmla="*/ 416 w 1374"/>
                <a:gd name="T57" fmla="*/ 756 h 1383"/>
                <a:gd name="T58" fmla="*/ 580 w 1374"/>
                <a:gd name="T59" fmla="*/ 707 h 1383"/>
                <a:gd name="T60" fmla="*/ 439 w 1374"/>
                <a:gd name="T61" fmla="*/ 601 h 1383"/>
                <a:gd name="T62" fmla="*/ 396 w 1374"/>
                <a:gd name="T63" fmla="*/ 548 h 1383"/>
                <a:gd name="T64" fmla="*/ 342 w 1374"/>
                <a:gd name="T65" fmla="*/ 512 h 1383"/>
                <a:gd name="T66" fmla="*/ 423 w 1374"/>
                <a:gd name="T67" fmla="*/ 410 h 1383"/>
                <a:gd name="T68" fmla="*/ 433 w 1374"/>
                <a:gd name="T69" fmla="*/ 362 h 1383"/>
                <a:gd name="T70" fmla="*/ 463 w 1374"/>
                <a:gd name="T71" fmla="*/ 285 h 1383"/>
                <a:gd name="T72" fmla="*/ 425 w 1374"/>
                <a:gd name="T73" fmla="*/ 255 h 1383"/>
                <a:gd name="T74" fmla="*/ 512 w 1374"/>
                <a:gd name="T75" fmla="*/ 215 h 1383"/>
                <a:gd name="T76" fmla="*/ 653 w 1374"/>
                <a:gd name="T77" fmla="*/ 254 h 1383"/>
                <a:gd name="T78" fmla="*/ 783 w 1374"/>
                <a:gd name="T79" fmla="*/ 319 h 1383"/>
                <a:gd name="T80" fmla="*/ 818 w 1374"/>
                <a:gd name="T81" fmla="*/ 309 h 1383"/>
                <a:gd name="T82" fmla="*/ 862 w 1374"/>
                <a:gd name="T83" fmla="*/ 260 h 1383"/>
                <a:gd name="T84" fmla="*/ 928 w 1374"/>
                <a:gd name="T85" fmla="*/ 225 h 1383"/>
                <a:gd name="T86" fmla="*/ 812 w 1374"/>
                <a:gd name="T87" fmla="*/ 160 h 1383"/>
                <a:gd name="T88" fmla="*/ 928 w 1374"/>
                <a:gd name="T89" fmla="*/ 93 h 1383"/>
                <a:gd name="T90" fmla="*/ 1002 w 1374"/>
                <a:gd name="T91" fmla="*/ 11 h 1383"/>
                <a:gd name="T92" fmla="*/ 1080 w 1374"/>
                <a:gd name="T93" fmla="*/ 10 h 1383"/>
                <a:gd name="T94" fmla="*/ 1090 w 1374"/>
                <a:gd name="T95" fmla="*/ 46 h 1383"/>
                <a:gd name="T96" fmla="*/ 1129 w 1374"/>
                <a:gd name="T97" fmla="*/ 79 h 1383"/>
                <a:gd name="T98" fmla="*/ 1131 w 1374"/>
                <a:gd name="T99" fmla="*/ 123 h 1383"/>
                <a:gd name="T100" fmla="*/ 1191 w 1374"/>
                <a:gd name="T101" fmla="*/ 28 h 1383"/>
                <a:gd name="T102" fmla="*/ 1285 w 1374"/>
                <a:gd name="T103" fmla="*/ 54 h 1383"/>
                <a:gd name="T104" fmla="*/ 1113 w 1374"/>
                <a:gd name="T105" fmla="*/ 233 h 1383"/>
                <a:gd name="T106" fmla="*/ 1009 w 1374"/>
                <a:gd name="T107" fmla="*/ 438 h 1383"/>
                <a:gd name="T108" fmla="*/ 1202 w 1374"/>
                <a:gd name="T109" fmla="*/ 415 h 1383"/>
                <a:gd name="T110" fmla="*/ 1235 w 1374"/>
                <a:gd name="T111" fmla="*/ 583 h 1383"/>
                <a:gd name="T112" fmla="*/ 1334 w 1374"/>
                <a:gd name="T113" fmla="*/ 598 h 1383"/>
                <a:gd name="T114" fmla="*/ 368 w 1374"/>
                <a:gd name="T115" fmla="*/ 292 h 1383"/>
                <a:gd name="T116" fmla="*/ 352 w 1374"/>
                <a:gd name="T117" fmla="*/ 284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4" h="1383">
                  <a:moveTo>
                    <a:pt x="1275" y="648"/>
                  </a:moveTo>
                  <a:cubicBezTo>
                    <a:pt x="1279" y="668"/>
                    <a:pt x="1297" y="669"/>
                    <a:pt x="1300" y="678"/>
                  </a:cubicBezTo>
                  <a:cubicBezTo>
                    <a:pt x="1310" y="708"/>
                    <a:pt x="1267" y="737"/>
                    <a:pt x="1277" y="772"/>
                  </a:cubicBezTo>
                  <a:cubicBezTo>
                    <a:pt x="1279" y="779"/>
                    <a:pt x="1302" y="803"/>
                    <a:pt x="1300" y="809"/>
                  </a:cubicBezTo>
                  <a:cubicBezTo>
                    <a:pt x="1292" y="833"/>
                    <a:pt x="1279" y="831"/>
                    <a:pt x="1268" y="850"/>
                  </a:cubicBezTo>
                  <a:cubicBezTo>
                    <a:pt x="1262" y="861"/>
                    <a:pt x="1283" y="891"/>
                    <a:pt x="1281" y="891"/>
                  </a:cubicBezTo>
                  <a:cubicBezTo>
                    <a:pt x="1273" y="891"/>
                    <a:pt x="1249" y="862"/>
                    <a:pt x="1239" y="884"/>
                  </a:cubicBezTo>
                  <a:cubicBezTo>
                    <a:pt x="1232" y="898"/>
                    <a:pt x="1256" y="915"/>
                    <a:pt x="1256" y="926"/>
                  </a:cubicBezTo>
                  <a:cubicBezTo>
                    <a:pt x="1255" y="945"/>
                    <a:pt x="1253" y="978"/>
                    <a:pt x="1250" y="997"/>
                  </a:cubicBezTo>
                  <a:cubicBezTo>
                    <a:pt x="1246" y="1019"/>
                    <a:pt x="1242" y="1032"/>
                    <a:pt x="1240" y="1052"/>
                  </a:cubicBezTo>
                  <a:cubicBezTo>
                    <a:pt x="1238" y="1073"/>
                    <a:pt x="1206" y="1087"/>
                    <a:pt x="1194" y="1095"/>
                  </a:cubicBezTo>
                  <a:cubicBezTo>
                    <a:pt x="1160" y="1119"/>
                    <a:pt x="1156" y="1170"/>
                    <a:pt x="1136" y="1200"/>
                  </a:cubicBezTo>
                  <a:cubicBezTo>
                    <a:pt x="1125" y="1217"/>
                    <a:pt x="1096" y="1224"/>
                    <a:pt x="1082" y="1240"/>
                  </a:cubicBezTo>
                  <a:cubicBezTo>
                    <a:pt x="1069" y="1265"/>
                    <a:pt x="1069" y="1265"/>
                    <a:pt x="1069" y="1265"/>
                  </a:cubicBezTo>
                  <a:cubicBezTo>
                    <a:pt x="1063" y="1267"/>
                    <a:pt x="1060" y="1279"/>
                    <a:pt x="1058" y="1283"/>
                  </a:cubicBezTo>
                  <a:cubicBezTo>
                    <a:pt x="1049" y="1310"/>
                    <a:pt x="1076" y="1300"/>
                    <a:pt x="1052" y="1325"/>
                  </a:cubicBezTo>
                  <a:cubicBezTo>
                    <a:pt x="1050" y="1327"/>
                    <a:pt x="1049" y="1331"/>
                    <a:pt x="1047" y="1331"/>
                  </a:cubicBezTo>
                  <a:cubicBezTo>
                    <a:pt x="1027" y="1324"/>
                    <a:pt x="944" y="1290"/>
                    <a:pt x="943" y="1288"/>
                  </a:cubicBezTo>
                  <a:cubicBezTo>
                    <a:pt x="939" y="1281"/>
                    <a:pt x="964" y="1275"/>
                    <a:pt x="958" y="1271"/>
                  </a:cubicBezTo>
                  <a:cubicBezTo>
                    <a:pt x="952" y="1267"/>
                    <a:pt x="945" y="1269"/>
                    <a:pt x="939" y="1272"/>
                  </a:cubicBezTo>
                  <a:cubicBezTo>
                    <a:pt x="931" y="1275"/>
                    <a:pt x="929" y="1246"/>
                    <a:pt x="905" y="1238"/>
                  </a:cubicBezTo>
                  <a:cubicBezTo>
                    <a:pt x="901" y="1236"/>
                    <a:pt x="905" y="1247"/>
                    <a:pt x="905" y="1252"/>
                  </a:cubicBezTo>
                  <a:cubicBezTo>
                    <a:pt x="904" y="1268"/>
                    <a:pt x="904" y="1294"/>
                    <a:pt x="885" y="1297"/>
                  </a:cubicBezTo>
                  <a:cubicBezTo>
                    <a:pt x="850" y="1302"/>
                    <a:pt x="877" y="1279"/>
                    <a:pt x="862" y="1282"/>
                  </a:cubicBezTo>
                  <a:cubicBezTo>
                    <a:pt x="835" y="1286"/>
                    <a:pt x="808" y="1263"/>
                    <a:pt x="778" y="1259"/>
                  </a:cubicBezTo>
                  <a:cubicBezTo>
                    <a:pt x="766" y="1258"/>
                    <a:pt x="754" y="1273"/>
                    <a:pt x="743" y="1269"/>
                  </a:cubicBezTo>
                  <a:cubicBezTo>
                    <a:pt x="738" y="1267"/>
                    <a:pt x="738" y="1257"/>
                    <a:pt x="733" y="1258"/>
                  </a:cubicBezTo>
                  <a:cubicBezTo>
                    <a:pt x="706" y="1262"/>
                    <a:pt x="761" y="1281"/>
                    <a:pt x="723" y="1299"/>
                  </a:cubicBezTo>
                  <a:cubicBezTo>
                    <a:pt x="694" y="1312"/>
                    <a:pt x="670" y="1288"/>
                    <a:pt x="649" y="1287"/>
                  </a:cubicBezTo>
                  <a:cubicBezTo>
                    <a:pt x="645" y="1286"/>
                    <a:pt x="644" y="1292"/>
                    <a:pt x="641" y="1295"/>
                  </a:cubicBezTo>
                  <a:cubicBezTo>
                    <a:pt x="625" y="1313"/>
                    <a:pt x="648" y="1301"/>
                    <a:pt x="633" y="1318"/>
                  </a:cubicBezTo>
                  <a:cubicBezTo>
                    <a:pt x="602" y="1314"/>
                    <a:pt x="602" y="1314"/>
                    <a:pt x="602" y="1314"/>
                  </a:cubicBezTo>
                  <a:cubicBezTo>
                    <a:pt x="595" y="1316"/>
                    <a:pt x="598" y="1330"/>
                    <a:pt x="591" y="1332"/>
                  </a:cubicBezTo>
                  <a:cubicBezTo>
                    <a:pt x="586" y="1333"/>
                    <a:pt x="520" y="1319"/>
                    <a:pt x="530" y="1310"/>
                  </a:cubicBezTo>
                  <a:cubicBezTo>
                    <a:pt x="532" y="1308"/>
                    <a:pt x="571" y="1305"/>
                    <a:pt x="564" y="1293"/>
                  </a:cubicBezTo>
                  <a:cubicBezTo>
                    <a:pt x="561" y="1288"/>
                    <a:pt x="528" y="1286"/>
                    <a:pt x="520" y="1280"/>
                  </a:cubicBezTo>
                  <a:cubicBezTo>
                    <a:pt x="515" y="1277"/>
                    <a:pt x="501" y="1274"/>
                    <a:pt x="504" y="1278"/>
                  </a:cubicBezTo>
                  <a:cubicBezTo>
                    <a:pt x="508" y="1282"/>
                    <a:pt x="522" y="1292"/>
                    <a:pt x="523" y="1296"/>
                  </a:cubicBezTo>
                  <a:cubicBezTo>
                    <a:pt x="537" y="1362"/>
                    <a:pt x="451" y="1331"/>
                    <a:pt x="447" y="1331"/>
                  </a:cubicBezTo>
                  <a:cubicBezTo>
                    <a:pt x="434" y="1333"/>
                    <a:pt x="438" y="1383"/>
                    <a:pt x="433" y="1370"/>
                  </a:cubicBezTo>
                  <a:cubicBezTo>
                    <a:pt x="413" y="1323"/>
                    <a:pt x="407" y="1360"/>
                    <a:pt x="387" y="1368"/>
                  </a:cubicBezTo>
                  <a:cubicBezTo>
                    <a:pt x="375" y="1373"/>
                    <a:pt x="366" y="1341"/>
                    <a:pt x="348" y="1346"/>
                  </a:cubicBezTo>
                  <a:cubicBezTo>
                    <a:pt x="343" y="1348"/>
                    <a:pt x="328" y="1361"/>
                    <a:pt x="325" y="1359"/>
                  </a:cubicBezTo>
                  <a:cubicBezTo>
                    <a:pt x="314" y="1355"/>
                    <a:pt x="297" y="1326"/>
                    <a:pt x="281" y="1328"/>
                  </a:cubicBezTo>
                  <a:cubicBezTo>
                    <a:pt x="276" y="1328"/>
                    <a:pt x="284" y="1340"/>
                    <a:pt x="280" y="1342"/>
                  </a:cubicBezTo>
                  <a:cubicBezTo>
                    <a:pt x="274" y="1345"/>
                    <a:pt x="279" y="1354"/>
                    <a:pt x="248" y="1353"/>
                  </a:cubicBezTo>
                  <a:cubicBezTo>
                    <a:pt x="230" y="1352"/>
                    <a:pt x="242" y="1335"/>
                    <a:pt x="230" y="1338"/>
                  </a:cubicBezTo>
                  <a:cubicBezTo>
                    <a:pt x="227" y="1339"/>
                    <a:pt x="212" y="1356"/>
                    <a:pt x="204" y="1343"/>
                  </a:cubicBezTo>
                  <a:cubicBezTo>
                    <a:pt x="199" y="1335"/>
                    <a:pt x="219" y="1296"/>
                    <a:pt x="203" y="1298"/>
                  </a:cubicBezTo>
                  <a:cubicBezTo>
                    <a:pt x="198" y="1299"/>
                    <a:pt x="202" y="1309"/>
                    <a:pt x="198" y="1311"/>
                  </a:cubicBezTo>
                  <a:cubicBezTo>
                    <a:pt x="192" y="1314"/>
                    <a:pt x="177" y="1301"/>
                    <a:pt x="173" y="1302"/>
                  </a:cubicBezTo>
                  <a:cubicBezTo>
                    <a:pt x="169" y="1303"/>
                    <a:pt x="172" y="1312"/>
                    <a:pt x="168" y="1315"/>
                  </a:cubicBezTo>
                  <a:cubicBezTo>
                    <a:pt x="155" y="1324"/>
                    <a:pt x="151" y="1303"/>
                    <a:pt x="146" y="1299"/>
                  </a:cubicBezTo>
                  <a:cubicBezTo>
                    <a:pt x="134" y="1289"/>
                    <a:pt x="112" y="1338"/>
                    <a:pt x="95" y="1309"/>
                  </a:cubicBezTo>
                  <a:cubicBezTo>
                    <a:pt x="82" y="1285"/>
                    <a:pt x="95" y="1272"/>
                    <a:pt x="102" y="1267"/>
                  </a:cubicBezTo>
                  <a:cubicBezTo>
                    <a:pt x="124" y="1251"/>
                    <a:pt x="229" y="1261"/>
                    <a:pt x="225" y="1240"/>
                  </a:cubicBezTo>
                  <a:cubicBezTo>
                    <a:pt x="223" y="1230"/>
                    <a:pt x="215" y="1221"/>
                    <a:pt x="206" y="1218"/>
                  </a:cubicBezTo>
                  <a:cubicBezTo>
                    <a:pt x="196" y="1214"/>
                    <a:pt x="194" y="1237"/>
                    <a:pt x="184" y="1239"/>
                  </a:cubicBezTo>
                  <a:cubicBezTo>
                    <a:pt x="158" y="1243"/>
                    <a:pt x="127" y="1216"/>
                    <a:pt x="101" y="1222"/>
                  </a:cubicBezTo>
                  <a:cubicBezTo>
                    <a:pt x="83" y="1226"/>
                    <a:pt x="79" y="1235"/>
                    <a:pt x="57" y="1227"/>
                  </a:cubicBezTo>
                  <a:cubicBezTo>
                    <a:pt x="52" y="1225"/>
                    <a:pt x="47" y="1221"/>
                    <a:pt x="41" y="1220"/>
                  </a:cubicBezTo>
                  <a:cubicBezTo>
                    <a:pt x="38" y="1220"/>
                    <a:pt x="35" y="1228"/>
                    <a:pt x="34" y="1225"/>
                  </a:cubicBezTo>
                  <a:cubicBezTo>
                    <a:pt x="29" y="1198"/>
                    <a:pt x="56" y="1221"/>
                    <a:pt x="62" y="1214"/>
                  </a:cubicBezTo>
                  <a:cubicBezTo>
                    <a:pt x="106" y="1165"/>
                    <a:pt x="121" y="1199"/>
                    <a:pt x="151" y="1189"/>
                  </a:cubicBezTo>
                  <a:cubicBezTo>
                    <a:pt x="155" y="1188"/>
                    <a:pt x="144" y="1183"/>
                    <a:pt x="146" y="1179"/>
                  </a:cubicBezTo>
                  <a:cubicBezTo>
                    <a:pt x="155" y="1162"/>
                    <a:pt x="213" y="1176"/>
                    <a:pt x="215" y="1169"/>
                  </a:cubicBezTo>
                  <a:cubicBezTo>
                    <a:pt x="217" y="1163"/>
                    <a:pt x="204" y="1167"/>
                    <a:pt x="198" y="1166"/>
                  </a:cubicBezTo>
                  <a:cubicBezTo>
                    <a:pt x="155" y="1159"/>
                    <a:pt x="102" y="1180"/>
                    <a:pt x="61" y="1169"/>
                  </a:cubicBezTo>
                  <a:cubicBezTo>
                    <a:pt x="30" y="1160"/>
                    <a:pt x="79" y="1130"/>
                    <a:pt x="63" y="1117"/>
                  </a:cubicBezTo>
                  <a:cubicBezTo>
                    <a:pt x="53" y="1109"/>
                    <a:pt x="27" y="1135"/>
                    <a:pt x="20" y="1130"/>
                  </a:cubicBezTo>
                  <a:cubicBezTo>
                    <a:pt x="30" y="1104"/>
                    <a:pt x="30" y="1104"/>
                    <a:pt x="30" y="1104"/>
                  </a:cubicBezTo>
                  <a:cubicBezTo>
                    <a:pt x="30" y="1102"/>
                    <a:pt x="0" y="1099"/>
                    <a:pt x="19" y="1085"/>
                  </a:cubicBezTo>
                  <a:cubicBezTo>
                    <a:pt x="24" y="1082"/>
                    <a:pt x="57" y="1095"/>
                    <a:pt x="58" y="1093"/>
                  </a:cubicBezTo>
                  <a:cubicBezTo>
                    <a:pt x="61" y="1089"/>
                    <a:pt x="60" y="1083"/>
                    <a:pt x="59" y="1078"/>
                  </a:cubicBezTo>
                  <a:cubicBezTo>
                    <a:pt x="59" y="1075"/>
                    <a:pt x="53" y="1072"/>
                    <a:pt x="54" y="1069"/>
                  </a:cubicBezTo>
                  <a:cubicBezTo>
                    <a:pt x="63" y="1045"/>
                    <a:pt x="123" y="1064"/>
                    <a:pt x="142" y="1059"/>
                  </a:cubicBezTo>
                  <a:cubicBezTo>
                    <a:pt x="147" y="1057"/>
                    <a:pt x="150" y="1047"/>
                    <a:pt x="155" y="1049"/>
                  </a:cubicBezTo>
                  <a:cubicBezTo>
                    <a:pt x="160" y="1051"/>
                    <a:pt x="179" y="1036"/>
                    <a:pt x="179" y="1036"/>
                  </a:cubicBezTo>
                  <a:cubicBezTo>
                    <a:pt x="190" y="1032"/>
                    <a:pt x="210" y="1060"/>
                    <a:pt x="211" y="1048"/>
                  </a:cubicBezTo>
                  <a:cubicBezTo>
                    <a:pt x="211" y="1043"/>
                    <a:pt x="180" y="1029"/>
                    <a:pt x="175" y="1027"/>
                  </a:cubicBezTo>
                  <a:cubicBezTo>
                    <a:pt x="168" y="1024"/>
                    <a:pt x="79" y="1011"/>
                    <a:pt x="55" y="1002"/>
                  </a:cubicBezTo>
                  <a:cubicBezTo>
                    <a:pt x="48" y="999"/>
                    <a:pt x="39" y="998"/>
                    <a:pt x="39" y="988"/>
                  </a:cubicBezTo>
                  <a:cubicBezTo>
                    <a:pt x="39" y="951"/>
                    <a:pt x="69" y="974"/>
                    <a:pt x="74" y="972"/>
                  </a:cubicBezTo>
                  <a:cubicBezTo>
                    <a:pt x="80" y="969"/>
                    <a:pt x="76" y="957"/>
                    <a:pt x="81" y="953"/>
                  </a:cubicBezTo>
                  <a:cubicBezTo>
                    <a:pt x="85" y="950"/>
                    <a:pt x="89" y="958"/>
                    <a:pt x="93" y="957"/>
                  </a:cubicBezTo>
                  <a:cubicBezTo>
                    <a:pt x="95" y="957"/>
                    <a:pt x="134" y="941"/>
                    <a:pt x="137" y="952"/>
                  </a:cubicBezTo>
                  <a:cubicBezTo>
                    <a:pt x="139" y="959"/>
                    <a:pt x="128" y="965"/>
                    <a:pt x="129" y="972"/>
                  </a:cubicBezTo>
                  <a:cubicBezTo>
                    <a:pt x="130" y="975"/>
                    <a:pt x="137" y="972"/>
                    <a:pt x="141" y="972"/>
                  </a:cubicBezTo>
                  <a:cubicBezTo>
                    <a:pt x="172" y="974"/>
                    <a:pt x="170" y="942"/>
                    <a:pt x="171" y="973"/>
                  </a:cubicBezTo>
                  <a:cubicBezTo>
                    <a:pt x="171" y="999"/>
                    <a:pt x="201" y="995"/>
                    <a:pt x="216" y="998"/>
                  </a:cubicBezTo>
                  <a:cubicBezTo>
                    <a:pt x="223" y="1000"/>
                    <a:pt x="238" y="1013"/>
                    <a:pt x="237" y="1006"/>
                  </a:cubicBezTo>
                  <a:cubicBezTo>
                    <a:pt x="233" y="986"/>
                    <a:pt x="211" y="1000"/>
                    <a:pt x="203" y="986"/>
                  </a:cubicBezTo>
                  <a:cubicBezTo>
                    <a:pt x="201" y="981"/>
                    <a:pt x="204" y="975"/>
                    <a:pt x="208" y="973"/>
                  </a:cubicBezTo>
                  <a:cubicBezTo>
                    <a:pt x="257" y="936"/>
                    <a:pt x="224" y="965"/>
                    <a:pt x="207" y="928"/>
                  </a:cubicBezTo>
                  <a:cubicBezTo>
                    <a:pt x="205" y="924"/>
                    <a:pt x="279" y="926"/>
                    <a:pt x="293" y="931"/>
                  </a:cubicBezTo>
                  <a:cubicBezTo>
                    <a:pt x="298" y="933"/>
                    <a:pt x="285" y="925"/>
                    <a:pt x="284" y="920"/>
                  </a:cubicBezTo>
                  <a:cubicBezTo>
                    <a:pt x="283" y="914"/>
                    <a:pt x="294" y="899"/>
                    <a:pt x="298" y="896"/>
                  </a:cubicBezTo>
                  <a:cubicBezTo>
                    <a:pt x="316" y="882"/>
                    <a:pt x="329" y="916"/>
                    <a:pt x="346" y="914"/>
                  </a:cubicBezTo>
                  <a:cubicBezTo>
                    <a:pt x="351" y="914"/>
                    <a:pt x="353" y="904"/>
                    <a:pt x="359" y="905"/>
                  </a:cubicBezTo>
                  <a:cubicBezTo>
                    <a:pt x="372" y="905"/>
                    <a:pt x="379" y="922"/>
                    <a:pt x="392" y="925"/>
                  </a:cubicBezTo>
                  <a:cubicBezTo>
                    <a:pt x="417" y="930"/>
                    <a:pt x="467" y="926"/>
                    <a:pt x="485" y="923"/>
                  </a:cubicBezTo>
                  <a:cubicBezTo>
                    <a:pt x="494" y="921"/>
                    <a:pt x="537" y="941"/>
                    <a:pt x="539" y="936"/>
                  </a:cubicBezTo>
                  <a:cubicBezTo>
                    <a:pt x="547" y="915"/>
                    <a:pt x="490" y="914"/>
                    <a:pt x="490" y="910"/>
                  </a:cubicBezTo>
                  <a:cubicBezTo>
                    <a:pt x="489" y="908"/>
                    <a:pt x="508" y="882"/>
                    <a:pt x="498" y="876"/>
                  </a:cubicBezTo>
                  <a:cubicBezTo>
                    <a:pt x="491" y="872"/>
                    <a:pt x="428" y="920"/>
                    <a:pt x="395" y="918"/>
                  </a:cubicBezTo>
                  <a:cubicBezTo>
                    <a:pt x="390" y="918"/>
                    <a:pt x="375" y="903"/>
                    <a:pt x="369" y="901"/>
                  </a:cubicBezTo>
                  <a:cubicBezTo>
                    <a:pt x="369" y="901"/>
                    <a:pt x="342" y="876"/>
                    <a:pt x="342" y="876"/>
                  </a:cubicBezTo>
                  <a:cubicBezTo>
                    <a:pt x="340" y="871"/>
                    <a:pt x="348" y="863"/>
                    <a:pt x="343" y="861"/>
                  </a:cubicBezTo>
                  <a:cubicBezTo>
                    <a:pt x="339" y="860"/>
                    <a:pt x="339" y="871"/>
                    <a:pt x="334" y="873"/>
                  </a:cubicBezTo>
                  <a:cubicBezTo>
                    <a:pt x="319" y="879"/>
                    <a:pt x="278" y="878"/>
                    <a:pt x="262" y="877"/>
                  </a:cubicBezTo>
                  <a:cubicBezTo>
                    <a:pt x="253" y="876"/>
                    <a:pt x="231" y="873"/>
                    <a:pt x="236" y="865"/>
                  </a:cubicBezTo>
                  <a:cubicBezTo>
                    <a:pt x="242" y="855"/>
                    <a:pt x="259" y="865"/>
                    <a:pt x="269" y="863"/>
                  </a:cubicBezTo>
                  <a:cubicBezTo>
                    <a:pt x="273" y="862"/>
                    <a:pt x="366" y="834"/>
                    <a:pt x="368" y="834"/>
                  </a:cubicBezTo>
                  <a:cubicBezTo>
                    <a:pt x="387" y="826"/>
                    <a:pt x="413" y="790"/>
                    <a:pt x="431" y="776"/>
                  </a:cubicBezTo>
                  <a:cubicBezTo>
                    <a:pt x="435" y="773"/>
                    <a:pt x="420" y="772"/>
                    <a:pt x="415" y="770"/>
                  </a:cubicBezTo>
                  <a:cubicBezTo>
                    <a:pt x="397" y="764"/>
                    <a:pt x="400" y="768"/>
                    <a:pt x="416" y="756"/>
                  </a:cubicBezTo>
                  <a:cubicBezTo>
                    <a:pt x="421" y="751"/>
                    <a:pt x="482" y="699"/>
                    <a:pt x="483" y="700"/>
                  </a:cubicBezTo>
                  <a:cubicBezTo>
                    <a:pt x="524" y="743"/>
                    <a:pt x="542" y="704"/>
                    <a:pt x="556" y="720"/>
                  </a:cubicBezTo>
                  <a:cubicBezTo>
                    <a:pt x="558" y="722"/>
                    <a:pt x="556" y="735"/>
                    <a:pt x="559" y="736"/>
                  </a:cubicBezTo>
                  <a:cubicBezTo>
                    <a:pt x="566" y="739"/>
                    <a:pt x="581" y="712"/>
                    <a:pt x="580" y="707"/>
                  </a:cubicBezTo>
                  <a:cubicBezTo>
                    <a:pt x="579" y="702"/>
                    <a:pt x="583" y="689"/>
                    <a:pt x="579" y="685"/>
                  </a:cubicBezTo>
                  <a:cubicBezTo>
                    <a:pt x="562" y="665"/>
                    <a:pt x="434" y="676"/>
                    <a:pt x="428" y="642"/>
                  </a:cubicBezTo>
                  <a:cubicBezTo>
                    <a:pt x="427" y="635"/>
                    <a:pt x="421" y="635"/>
                    <a:pt x="412" y="636"/>
                  </a:cubicBezTo>
                  <a:cubicBezTo>
                    <a:pt x="374" y="636"/>
                    <a:pt x="425" y="612"/>
                    <a:pt x="439" y="601"/>
                  </a:cubicBezTo>
                  <a:cubicBezTo>
                    <a:pt x="445" y="596"/>
                    <a:pt x="433" y="590"/>
                    <a:pt x="432" y="584"/>
                  </a:cubicBezTo>
                  <a:cubicBezTo>
                    <a:pt x="430" y="573"/>
                    <a:pt x="391" y="597"/>
                    <a:pt x="387" y="596"/>
                  </a:cubicBezTo>
                  <a:cubicBezTo>
                    <a:pt x="375" y="594"/>
                    <a:pt x="362" y="588"/>
                    <a:pt x="358" y="577"/>
                  </a:cubicBezTo>
                  <a:cubicBezTo>
                    <a:pt x="349" y="556"/>
                    <a:pt x="418" y="565"/>
                    <a:pt x="396" y="548"/>
                  </a:cubicBezTo>
                  <a:cubicBezTo>
                    <a:pt x="375" y="530"/>
                    <a:pt x="370" y="560"/>
                    <a:pt x="349" y="552"/>
                  </a:cubicBezTo>
                  <a:cubicBezTo>
                    <a:pt x="306" y="535"/>
                    <a:pt x="308" y="528"/>
                    <a:pt x="303" y="519"/>
                  </a:cubicBezTo>
                  <a:cubicBezTo>
                    <a:pt x="302" y="516"/>
                    <a:pt x="309" y="514"/>
                    <a:pt x="311" y="511"/>
                  </a:cubicBezTo>
                  <a:cubicBezTo>
                    <a:pt x="324" y="498"/>
                    <a:pt x="337" y="517"/>
                    <a:pt x="342" y="512"/>
                  </a:cubicBezTo>
                  <a:cubicBezTo>
                    <a:pt x="351" y="503"/>
                    <a:pt x="321" y="463"/>
                    <a:pt x="322" y="460"/>
                  </a:cubicBezTo>
                  <a:cubicBezTo>
                    <a:pt x="325" y="452"/>
                    <a:pt x="337" y="470"/>
                    <a:pt x="346" y="469"/>
                  </a:cubicBezTo>
                  <a:cubicBezTo>
                    <a:pt x="357" y="467"/>
                    <a:pt x="405" y="465"/>
                    <a:pt x="407" y="463"/>
                  </a:cubicBezTo>
                  <a:cubicBezTo>
                    <a:pt x="417" y="456"/>
                    <a:pt x="405" y="420"/>
                    <a:pt x="423" y="410"/>
                  </a:cubicBezTo>
                  <a:cubicBezTo>
                    <a:pt x="441" y="400"/>
                    <a:pt x="509" y="440"/>
                    <a:pt x="512" y="422"/>
                  </a:cubicBezTo>
                  <a:cubicBezTo>
                    <a:pt x="513" y="417"/>
                    <a:pt x="496" y="408"/>
                    <a:pt x="502" y="403"/>
                  </a:cubicBezTo>
                  <a:cubicBezTo>
                    <a:pt x="504" y="402"/>
                    <a:pt x="530" y="394"/>
                    <a:pt x="523" y="382"/>
                  </a:cubicBezTo>
                  <a:cubicBezTo>
                    <a:pt x="514" y="365"/>
                    <a:pt x="430" y="370"/>
                    <a:pt x="433" y="362"/>
                  </a:cubicBezTo>
                  <a:cubicBezTo>
                    <a:pt x="451" y="316"/>
                    <a:pt x="475" y="357"/>
                    <a:pt x="475" y="356"/>
                  </a:cubicBezTo>
                  <a:cubicBezTo>
                    <a:pt x="488" y="337"/>
                    <a:pt x="467" y="330"/>
                    <a:pt x="463" y="307"/>
                  </a:cubicBezTo>
                  <a:cubicBezTo>
                    <a:pt x="460" y="289"/>
                    <a:pt x="489" y="285"/>
                    <a:pt x="494" y="275"/>
                  </a:cubicBezTo>
                  <a:cubicBezTo>
                    <a:pt x="498" y="263"/>
                    <a:pt x="463" y="285"/>
                    <a:pt x="463" y="285"/>
                  </a:cubicBezTo>
                  <a:cubicBezTo>
                    <a:pt x="448" y="273"/>
                    <a:pt x="478" y="251"/>
                    <a:pt x="481" y="240"/>
                  </a:cubicBezTo>
                  <a:cubicBezTo>
                    <a:pt x="482" y="232"/>
                    <a:pt x="474" y="218"/>
                    <a:pt x="466" y="219"/>
                  </a:cubicBezTo>
                  <a:cubicBezTo>
                    <a:pt x="452" y="223"/>
                    <a:pt x="441" y="264"/>
                    <a:pt x="434" y="266"/>
                  </a:cubicBezTo>
                  <a:cubicBezTo>
                    <a:pt x="430" y="268"/>
                    <a:pt x="425" y="260"/>
                    <a:pt x="425" y="255"/>
                  </a:cubicBezTo>
                  <a:cubicBezTo>
                    <a:pt x="426" y="243"/>
                    <a:pt x="454" y="217"/>
                    <a:pt x="455" y="215"/>
                  </a:cubicBezTo>
                  <a:cubicBezTo>
                    <a:pt x="455" y="210"/>
                    <a:pt x="445" y="209"/>
                    <a:pt x="446" y="204"/>
                  </a:cubicBezTo>
                  <a:cubicBezTo>
                    <a:pt x="447" y="181"/>
                    <a:pt x="494" y="195"/>
                    <a:pt x="498" y="217"/>
                  </a:cubicBezTo>
                  <a:cubicBezTo>
                    <a:pt x="500" y="224"/>
                    <a:pt x="512" y="215"/>
                    <a:pt x="512" y="215"/>
                  </a:cubicBezTo>
                  <a:cubicBezTo>
                    <a:pt x="529" y="229"/>
                    <a:pt x="529" y="229"/>
                    <a:pt x="529" y="229"/>
                  </a:cubicBezTo>
                  <a:cubicBezTo>
                    <a:pt x="536" y="219"/>
                    <a:pt x="497" y="186"/>
                    <a:pt x="534" y="194"/>
                  </a:cubicBezTo>
                  <a:cubicBezTo>
                    <a:pt x="551" y="198"/>
                    <a:pt x="618" y="250"/>
                    <a:pt x="623" y="251"/>
                  </a:cubicBezTo>
                  <a:cubicBezTo>
                    <a:pt x="640" y="252"/>
                    <a:pt x="640" y="225"/>
                    <a:pt x="653" y="254"/>
                  </a:cubicBezTo>
                  <a:cubicBezTo>
                    <a:pt x="656" y="262"/>
                    <a:pt x="651" y="314"/>
                    <a:pt x="676" y="305"/>
                  </a:cubicBezTo>
                  <a:cubicBezTo>
                    <a:pt x="687" y="301"/>
                    <a:pt x="689" y="283"/>
                    <a:pt x="700" y="280"/>
                  </a:cubicBezTo>
                  <a:cubicBezTo>
                    <a:pt x="722" y="274"/>
                    <a:pt x="732" y="307"/>
                    <a:pt x="746" y="312"/>
                  </a:cubicBezTo>
                  <a:cubicBezTo>
                    <a:pt x="755" y="315"/>
                    <a:pt x="774" y="308"/>
                    <a:pt x="783" y="319"/>
                  </a:cubicBezTo>
                  <a:cubicBezTo>
                    <a:pt x="783" y="319"/>
                    <a:pt x="797" y="353"/>
                    <a:pt x="797" y="353"/>
                  </a:cubicBezTo>
                  <a:cubicBezTo>
                    <a:pt x="801" y="357"/>
                    <a:pt x="808" y="362"/>
                    <a:pt x="812" y="359"/>
                  </a:cubicBezTo>
                  <a:cubicBezTo>
                    <a:pt x="822" y="353"/>
                    <a:pt x="828" y="345"/>
                    <a:pt x="834" y="337"/>
                  </a:cubicBezTo>
                  <a:cubicBezTo>
                    <a:pt x="834" y="337"/>
                    <a:pt x="818" y="309"/>
                    <a:pt x="818" y="309"/>
                  </a:cubicBezTo>
                  <a:cubicBezTo>
                    <a:pt x="821" y="305"/>
                    <a:pt x="831" y="320"/>
                    <a:pt x="833" y="315"/>
                  </a:cubicBezTo>
                  <a:cubicBezTo>
                    <a:pt x="841" y="293"/>
                    <a:pt x="776" y="313"/>
                    <a:pt x="799" y="288"/>
                  </a:cubicBezTo>
                  <a:cubicBezTo>
                    <a:pt x="807" y="279"/>
                    <a:pt x="837" y="280"/>
                    <a:pt x="847" y="276"/>
                  </a:cubicBezTo>
                  <a:cubicBezTo>
                    <a:pt x="853" y="274"/>
                    <a:pt x="861" y="259"/>
                    <a:pt x="862" y="260"/>
                  </a:cubicBezTo>
                  <a:cubicBezTo>
                    <a:pt x="874" y="264"/>
                    <a:pt x="886" y="279"/>
                    <a:pt x="905" y="275"/>
                  </a:cubicBezTo>
                  <a:cubicBezTo>
                    <a:pt x="909" y="275"/>
                    <a:pt x="910" y="270"/>
                    <a:pt x="912" y="267"/>
                  </a:cubicBezTo>
                  <a:cubicBezTo>
                    <a:pt x="929" y="249"/>
                    <a:pt x="959" y="241"/>
                    <a:pt x="969" y="233"/>
                  </a:cubicBezTo>
                  <a:cubicBezTo>
                    <a:pt x="980" y="224"/>
                    <a:pt x="942" y="226"/>
                    <a:pt x="928" y="225"/>
                  </a:cubicBezTo>
                  <a:cubicBezTo>
                    <a:pt x="907" y="223"/>
                    <a:pt x="934" y="220"/>
                    <a:pt x="925" y="209"/>
                  </a:cubicBezTo>
                  <a:cubicBezTo>
                    <a:pt x="916" y="199"/>
                    <a:pt x="905" y="219"/>
                    <a:pt x="903" y="209"/>
                  </a:cubicBezTo>
                  <a:cubicBezTo>
                    <a:pt x="903" y="205"/>
                    <a:pt x="896" y="208"/>
                    <a:pt x="892" y="208"/>
                  </a:cubicBezTo>
                  <a:cubicBezTo>
                    <a:pt x="878" y="208"/>
                    <a:pt x="816" y="185"/>
                    <a:pt x="812" y="160"/>
                  </a:cubicBezTo>
                  <a:cubicBezTo>
                    <a:pt x="804" y="116"/>
                    <a:pt x="909" y="144"/>
                    <a:pt x="910" y="143"/>
                  </a:cubicBezTo>
                  <a:cubicBezTo>
                    <a:pt x="917" y="135"/>
                    <a:pt x="888" y="125"/>
                    <a:pt x="893" y="117"/>
                  </a:cubicBezTo>
                  <a:cubicBezTo>
                    <a:pt x="904" y="101"/>
                    <a:pt x="941" y="137"/>
                    <a:pt x="950" y="130"/>
                  </a:cubicBezTo>
                  <a:cubicBezTo>
                    <a:pt x="955" y="126"/>
                    <a:pt x="933" y="107"/>
                    <a:pt x="928" y="93"/>
                  </a:cubicBezTo>
                  <a:cubicBezTo>
                    <a:pt x="921" y="70"/>
                    <a:pt x="949" y="86"/>
                    <a:pt x="955" y="81"/>
                  </a:cubicBezTo>
                  <a:cubicBezTo>
                    <a:pt x="962" y="75"/>
                    <a:pt x="935" y="61"/>
                    <a:pt x="943" y="54"/>
                  </a:cubicBezTo>
                  <a:cubicBezTo>
                    <a:pt x="956" y="43"/>
                    <a:pt x="976" y="52"/>
                    <a:pt x="989" y="35"/>
                  </a:cubicBezTo>
                  <a:cubicBezTo>
                    <a:pt x="991" y="32"/>
                    <a:pt x="991" y="11"/>
                    <a:pt x="1002" y="11"/>
                  </a:cubicBezTo>
                  <a:cubicBezTo>
                    <a:pt x="1036" y="9"/>
                    <a:pt x="1025" y="25"/>
                    <a:pt x="1024" y="33"/>
                  </a:cubicBezTo>
                  <a:cubicBezTo>
                    <a:pt x="1024" y="37"/>
                    <a:pt x="1032" y="31"/>
                    <a:pt x="1036" y="30"/>
                  </a:cubicBezTo>
                  <a:cubicBezTo>
                    <a:pt x="1046" y="28"/>
                    <a:pt x="1057" y="32"/>
                    <a:pt x="1066" y="26"/>
                  </a:cubicBezTo>
                  <a:cubicBezTo>
                    <a:pt x="1072" y="22"/>
                    <a:pt x="1075" y="5"/>
                    <a:pt x="1080" y="10"/>
                  </a:cubicBezTo>
                  <a:cubicBezTo>
                    <a:pt x="1092" y="20"/>
                    <a:pt x="1087" y="34"/>
                    <a:pt x="1090" y="43"/>
                  </a:cubicBezTo>
                  <a:cubicBezTo>
                    <a:pt x="1091" y="44"/>
                    <a:pt x="1090" y="45"/>
                    <a:pt x="1090" y="46"/>
                  </a:cubicBezTo>
                  <a:cubicBezTo>
                    <a:pt x="1089" y="48"/>
                    <a:pt x="1088" y="49"/>
                    <a:pt x="1088" y="49"/>
                  </a:cubicBezTo>
                  <a:cubicBezTo>
                    <a:pt x="1088" y="49"/>
                    <a:pt x="1089" y="48"/>
                    <a:pt x="1090" y="46"/>
                  </a:cubicBezTo>
                  <a:cubicBezTo>
                    <a:pt x="1094" y="40"/>
                    <a:pt x="1105" y="25"/>
                    <a:pt x="1115" y="22"/>
                  </a:cubicBezTo>
                  <a:cubicBezTo>
                    <a:pt x="1120" y="21"/>
                    <a:pt x="1124" y="8"/>
                    <a:pt x="1127" y="12"/>
                  </a:cubicBezTo>
                  <a:cubicBezTo>
                    <a:pt x="1135" y="21"/>
                    <a:pt x="1134" y="34"/>
                    <a:pt x="1136" y="59"/>
                  </a:cubicBezTo>
                  <a:cubicBezTo>
                    <a:pt x="1137" y="66"/>
                    <a:pt x="1126" y="73"/>
                    <a:pt x="1129" y="79"/>
                  </a:cubicBezTo>
                  <a:cubicBezTo>
                    <a:pt x="1133" y="85"/>
                    <a:pt x="1148" y="40"/>
                    <a:pt x="1145" y="33"/>
                  </a:cubicBezTo>
                  <a:cubicBezTo>
                    <a:pt x="1142" y="26"/>
                    <a:pt x="1165" y="11"/>
                    <a:pt x="1166" y="11"/>
                  </a:cubicBezTo>
                  <a:cubicBezTo>
                    <a:pt x="1168" y="12"/>
                    <a:pt x="1174" y="90"/>
                    <a:pt x="1165" y="99"/>
                  </a:cubicBezTo>
                  <a:cubicBezTo>
                    <a:pt x="1130" y="132"/>
                    <a:pt x="1159" y="99"/>
                    <a:pt x="1131" y="123"/>
                  </a:cubicBezTo>
                  <a:cubicBezTo>
                    <a:pt x="1127" y="126"/>
                    <a:pt x="1119" y="131"/>
                    <a:pt x="1122" y="134"/>
                  </a:cubicBezTo>
                  <a:cubicBezTo>
                    <a:pt x="1148" y="122"/>
                    <a:pt x="1148" y="122"/>
                    <a:pt x="1148" y="122"/>
                  </a:cubicBezTo>
                  <a:cubicBezTo>
                    <a:pt x="1176" y="117"/>
                    <a:pt x="1176" y="117"/>
                    <a:pt x="1176" y="117"/>
                  </a:cubicBezTo>
                  <a:cubicBezTo>
                    <a:pt x="1191" y="100"/>
                    <a:pt x="1168" y="36"/>
                    <a:pt x="1191" y="28"/>
                  </a:cubicBezTo>
                  <a:cubicBezTo>
                    <a:pt x="1202" y="23"/>
                    <a:pt x="1234" y="33"/>
                    <a:pt x="1235" y="36"/>
                  </a:cubicBezTo>
                  <a:cubicBezTo>
                    <a:pt x="1252" y="49"/>
                    <a:pt x="1252" y="49"/>
                    <a:pt x="1252" y="49"/>
                  </a:cubicBezTo>
                  <a:cubicBezTo>
                    <a:pt x="1252" y="49"/>
                    <a:pt x="1235" y="0"/>
                    <a:pt x="1235" y="0"/>
                  </a:cubicBezTo>
                  <a:cubicBezTo>
                    <a:pt x="1269" y="3"/>
                    <a:pt x="1272" y="34"/>
                    <a:pt x="1285" y="54"/>
                  </a:cubicBezTo>
                  <a:cubicBezTo>
                    <a:pt x="1312" y="95"/>
                    <a:pt x="1345" y="71"/>
                    <a:pt x="1324" y="89"/>
                  </a:cubicBezTo>
                  <a:cubicBezTo>
                    <a:pt x="1300" y="109"/>
                    <a:pt x="1244" y="96"/>
                    <a:pt x="1239" y="134"/>
                  </a:cubicBezTo>
                  <a:cubicBezTo>
                    <a:pt x="1226" y="135"/>
                    <a:pt x="1226" y="135"/>
                    <a:pt x="1226" y="135"/>
                  </a:cubicBezTo>
                  <a:cubicBezTo>
                    <a:pt x="1161" y="128"/>
                    <a:pt x="1163" y="210"/>
                    <a:pt x="1113" y="233"/>
                  </a:cubicBezTo>
                  <a:cubicBezTo>
                    <a:pt x="1082" y="248"/>
                    <a:pt x="1064" y="213"/>
                    <a:pt x="1047" y="210"/>
                  </a:cubicBezTo>
                  <a:cubicBezTo>
                    <a:pt x="1003" y="203"/>
                    <a:pt x="1059" y="260"/>
                    <a:pt x="1041" y="276"/>
                  </a:cubicBezTo>
                  <a:cubicBezTo>
                    <a:pt x="1024" y="290"/>
                    <a:pt x="939" y="273"/>
                    <a:pt x="930" y="292"/>
                  </a:cubicBezTo>
                  <a:cubicBezTo>
                    <a:pt x="922" y="306"/>
                    <a:pt x="993" y="423"/>
                    <a:pt x="1009" y="438"/>
                  </a:cubicBezTo>
                  <a:cubicBezTo>
                    <a:pt x="1034" y="461"/>
                    <a:pt x="1112" y="510"/>
                    <a:pt x="1141" y="463"/>
                  </a:cubicBezTo>
                  <a:cubicBezTo>
                    <a:pt x="1146" y="454"/>
                    <a:pt x="1130" y="441"/>
                    <a:pt x="1134" y="431"/>
                  </a:cubicBezTo>
                  <a:cubicBezTo>
                    <a:pt x="1136" y="427"/>
                    <a:pt x="1189" y="400"/>
                    <a:pt x="1193" y="401"/>
                  </a:cubicBezTo>
                  <a:cubicBezTo>
                    <a:pt x="1198" y="402"/>
                    <a:pt x="1199" y="410"/>
                    <a:pt x="1202" y="415"/>
                  </a:cubicBezTo>
                  <a:cubicBezTo>
                    <a:pt x="1218" y="441"/>
                    <a:pt x="1204" y="480"/>
                    <a:pt x="1219" y="504"/>
                  </a:cubicBezTo>
                  <a:cubicBezTo>
                    <a:pt x="1228" y="519"/>
                    <a:pt x="1256" y="512"/>
                    <a:pt x="1251" y="537"/>
                  </a:cubicBezTo>
                  <a:cubicBezTo>
                    <a:pt x="1251" y="538"/>
                    <a:pt x="1234" y="561"/>
                    <a:pt x="1234" y="561"/>
                  </a:cubicBezTo>
                  <a:cubicBezTo>
                    <a:pt x="1234" y="561"/>
                    <a:pt x="1235" y="583"/>
                    <a:pt x="1235" y="583"/>
                  </a:cubicBezTo>
                  <a:cubicBezTo>
                    <a:pt x="1273" y="612"/>
                    <a:pt x="1304" y="568"/>
                    <a:pt x="1327" y="585"/>
                  </a:cubicBezTo>
                  <a:cubicBezTo>
                    <a:pt x="1332" y="595"/>
                    <a:pt x="1332" y="595"/>
                    <a:pt x="1332" y="595"/>
                  </a:cubicBezTo>
                  <a:cubicBezTo>
                    <a:pt x="1331" y="594"/>
                    <a:pt x="1330" y="594"/>
                    <a:pt x="1329" y="593"/>
                  </a:cubicBezTo>
                  <a:cubicBezTo>
                    <a:pt x="1330" y="595"/>
                    <a:pt x="1332" y="596"/>
                    <a:pt x="1334" y="598"/>
                  </a:cubicBezTo>
                  <a:cubicBezTo>
                    <a:pt x="1338" y="607"/>
                    <a:pt x="1338" y="607"/>
                    <a:pt x="1338" y="607"/>
                  </a:cubicBezTo>
                  <a:cubicBezTo>
                    <a:pt x="1338" y="611"/>
                    <a:pt x="1336" y="615"/>
                    <a:pt x="1338" y="618"/>
                  </a:cubicBezTo>
                  <a:cubicBezTo>
                    <a:pt x="1374" y="677"/>
                    <a:pt x="1257" y="567"/>
                    <a:pt x="1275" y="648"/>
                  </a:cubicBezTo>
                  <a:close/>
                  <a:moveTo>
                    <a:pt x="368" y="292"/>
                  </a:moveTo>
                  <a:cubicBezTo>
                    <a:pt x="379" y="298"/>
                    <a:pt x="394" y="299"/>
                    <a:pt x="400" y="310"/>
                  </a:cubicBezTo>
                  <a:cubicBezTo>
                    <a:pt x="406" y="322"/>
                    <a:pt x="409" y="357"/>
                    <a:pt x="417" y="346"/>
                  </a:cubicBezTo>
                  <a:cubicBezTo>
                    <a:pt x="425" y="336"/>
                    <a:pt x="427" y="304"/>
                    <a:pt x="429" y="292"/>
                  </a:cubicBezTo>
                  <a:cubicBezTo>
                    <a:pt x="397" y="279"/>
                    <a:pt x="385" y="273"/>
                    <a:pt x="352" y="284"/>
                  </a:cubicBezTo>
                  <a:cubicBezTo>
                    <a:pt x="346" y="286"/>
                    <a:pt x="363" y="290"/>
                    <a:pt x="368" y="2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884738" y="2351088"/>
              <a:ext cx="214313" cy="114300"/>
            </a:xfrm>
            <a:custGeom>
              <a:avLst/>
              <a:gdLst>
                <a:gd name="T0" fmla="*/ 789 w 802"/>
                <a:gd name="T1" fmla="*/ 158 h 429"/>
                <a:gd name="T2" fmla="*/ 739 w 802"/>
                <a:gd name="T3" fmla="*/ 125 h 429"/>
                <a:gd name="T4" fmla="*/ 725 w 802"/>
                <a:gd name="T5" fmla="*/ 84 h 429"/>
                <a:gd name="T6" fmla="*/ 583 w 802"/>
                <a:gd name="T7" fmla="*/ 95 h 429"/>
                <a:gd name="T8" fmla="*/ 582 w 802"/>
                <a:gd name="T9" fmla="*/ 82 h 429"/>
                <a:gd name="T10" fmla="*/ 443 w 802"/>
                <a:gd name="T11" fmla="*/ 30 h 429"/>
                <a:gd name="T12" fmla="*/ 426 w 802"/>
                <a:gd name="T13" fmla="*/ 2 h 429"/>
                <a:gd name="T14" fmla="*/ 405 w 802"/>
                <a:gd name="T15" fmla="*/ 13 h 429"/>
                <a:gd name="T16" fmla="*/ 357 w 802"/>
                <a:gd name="T17" fmla="*/ 14 h 429"/>
                <a:gd name="T18" fmla="*/ 326 w 802"/>
                <a:gd name="T19" fmla="*/ 5 h 429"/>
                <a:gd name="T20" fmla="*/ 328 w 802"/>
                <a:gd name="T21" fmla="*/ 1 h 429"/>
                <a:gd name="T22" fmla="*/ 322 w 802"/>
                <a:gd name="T23" fmla="*/ 0 h 429"/>
                <a:gd name="T24" fmla="*/ 289 w 802"/>
                <a:gd name="T25" fmla="*/ 52 h 429"/>
                <a:gd name="T26" fmla="*/ 82 w 802"/>
                <a:gd name="T27" fmla="*/ 143 h 429"/>
                <a:gd name="T28" fmla="*/ 82 w 802"/>
                <a:gd name="T29" fmla="*/ 218 h 429"/>
                <a:gd name="T30" fmla="*/ 0 w 802"/>
                <a:gd name="T31" fmla="*/ 338 h 429"/>
                <a:gd name="T32" fmla="*/ 776 w 802"/>
                <a:gd name="T33" fmla="*/ 372 h 429"/>
                <a:gd name="T34" fmla="*/ 779 w 802"/>
                <a:gd name="T35" fmla="*/ 370 h 429"/>
                <a:gd name="T36" fmla="*/ 789 w 802"/>
                <a:gd name="T37" fmla="*/ 15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2" h="429">
                  <a:moveTo>
                    <a:pt x="789" y="158"/>
                  </a:moveTo>
                  <a:cubicBezTo>
                    <a:pt x="779" y="131"/>
                    <a:pt x="756" y="134"/>
                    <a:pt x="739" y="125"/>
                  </a:cubicBezTo>
                  <a:cubicBezTo>
                    <a:pt x="730" y="121"/>
                    <a:pt x="734" y="89"/>
                    <a:pt x="725" y="84"/>
                  </a:cubicBezTo>
                  <a:cubicBezTo>
                    <a:pt x="689" y="67"/>
                    <a:pt x="617" y="115"/>
                    <a:pt x="583" y="95"/>
                  </a:cubicBezTo>
                  <a:cubicBezTo>
                    <a:pt x="579" y="93"/>
                    <a:pt x="586" y="85"/>
                    <a:pt x="582" y="82"/>
                  </a:cubicBezTo>
                  <a:cubicBezTo>
                    <a:pt x="556" y="54"/>
                    <a:pt x="476" y="54"/>
                    <a:pt x="443" y="30"/>
                  </a:cubicBezTo>
                  <a:cubicBezTo>
                    <a:pt x="434" y="23"/>
                    <a:pt x="437" y="5"/>
                    <a:pt x="426" y="2"/>
                  </a:cubicBezTo>
                  <a:cubicBezTo>
                    <a:pt x="419" y="0"/>
                    <a:pt x="412" y="8"/>
                    <a:pt x="405" y="13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26" y="5"/>
                    <a:pt x="326" y="5"/>
                    <a:pt x="326" y="5"/>
                  </a:cubicBezTo>
                  <a:cubicBezTo>
                    <a:pt x="327" y="4"/>
                    <a:pt x="327" y="3"/>
                    <a:pt x="328" y="1"/>
                  </a:cubicBezTo>
                  <a:cubicBezTo>
                    <a:pt x="326" y="1"/>
                    <a:pt x="324" y="0"/>
                    <a:pt x="322" y="0"/>
                  </a:cubicBezTo>
                  <a:cubicBezTo>
                    <a:pt x="311" y="19"/>
                    <a:pt x="300" y="36"/>
                    <a:pt x="289" y="52"/>
                  </a:cubicBezTo>
                  <a:cubicBezTo>
                    <a:pt x="190" y="198"/>
                    <a:pt x="136" y="101"/>
                    <a:pt x="82" y="143"/>
                  </a:cubicBezTo>
                  <a:cubicBezTo>
                    <a:pt x="55" y="163"/>
                    <a:pt x="82" y="196"/>
                    <a:pt x="82" y="218"/>
                  </a:cubicBezTo>
                  <a:cubicBezTo>
                    <a:pt x="81" y="252"/>
                    <a:pt x="42" y="302"/>
                    <a:pt x="0" y="338"/>
                  </a:cubicBezTo>
                  <a:cubicBezTo>
                    <a:pt x="160" y="382"/>
                    <a:pt x="638" y="429"/>
                    <a:pt x="776" y="372"/>
                  </a:cubicBezTo>
                  <a:cubicBezTo>
                    <a:pt x="777" y="371"/>
                    <a:pt x="778" y="370"/>
                    <a:pt x="779" y="370"/>
                  </a:cubicBezTo>
                  <a:cubicBezTo>
                    <a:pt x="723" y="264"/>
                    <a:pt x="802" y="192"/>
                    <a:pt x="789" y="1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970463" y="2214563"/>
              <a:ext cx="382588" cy="285750"/>
            </a:xfrm>
            <a:custGeom>
              <a:avLst/>
              <a:gdLst>
                <a:gd name="T0" fmla="*/ 1363 w 1437"/>
                <a:gd name="T1" fmla="*/ 295 h 1078"/>
                <a:gd name="T2" fmla="*/ 1334 w 1437"/>
                <a:gd name="T3" fmla="*/ 290 h 1078"/>
                <a:gd name="T4" fmla="*/ 1106 w 1437"/>
                <a:gd name="T5" fmla="*/ 113 h 1078"/>
                <a:gd name="T6" fmla="*/ 1033 w 1437"/>
                <a:gd name="T7" fmla="*/ 110 h 1078"/>
                <a:gd name="T8" fmla="*/ 926 w 1437"/>
                <a:gd name="T9" fmla="*/ 3 h 1078"/>
                <a:gd name="T10" fmla="*/ 799 w 1437"/>
                <a:gd name="T11" fmla="*/ 66 h 1078"/>
                <a:gd name="T12" fmla="*/ 655 w 1437"/>
                <a:gd name="T13" fmla="*/ 52 h 1078"/>
                <a:gd name="T14" fmla="*/ 524 w 1437"/>
                <a:gd name="T15" fmla="*/ 58 h 1078"/>
                <a:gd name="T16" fmla="*/ 464 w 1437"/>
                <a:gd name="T17" fmla="*/ 40 h 1078"/>
                <a:gd name="T18" fmla="*/ 274 w 1437"/>
                <a:gd name="T19" fmla="*/ 46 h 1078"/>
                <a:gd name="T20" fmla="*/ 55 w 1437"/>
                <a:gd name="T21" fmla="*/ 187 h 1078"/>
                <a:gd name="T22" fmla="*/ 12 w 1437"/>
                <a:gd name="T23" fmla="*/ 186 h 1078"/>
                <a:gd name="T24" fmla="*/ 30 w 1437"/>
                <a:gd name="T25" fmla="*/ 339 h 1078"/>
                <a:gd name="T26" fmla="*/ 30 w 1437"/>
                <a:gd name="T27" fmla="*/ 357 h 1078"/>
                <a:gd name="T28" fmla="*/ 34 w 1437"/>
                <a:gd name="T29" fmla="*/ 400 h 1078"/>
                <a:gd name="T30" fmla="*/ 33 w 1437"/>
                <a:gd name="T31" fmla="*/ 421 h 1078"/>
                <a:gd name="T32" fmla="*/ 3 w 1437"/>
                <a:gd name="T33" fmla="*/ 514 h 1078"/>
                <a:gd name="T34" fmla="*/ 1 w 1437"/>
                <a:gd name="T35" fmla="*/ 520 h 1078"/>
                <a:gd name="T36" fmla="*/ 42 w 1437"/>
                <a:gd name="T37" fmla="*/ 529 h 1078"/>
                <a:gd name="T38" fmla="*/ 79 w 1437"/>
                <a:gd name="T39" fmla="*/ 526 h 1078"/>
                <a:gd name="T40" fmla="*/ 104 w 1437"/>
                <a:gd name="T41" fmla="*/ 515 h 1078"/>
                <a:gd name="T42" fmla="*/ 260 w 1437"/>
                <a:gd name="T43" fmla="*/ 595 h 1078"/>
                <a:gd name="T44" fmla="*/ 403 w 1437"/>
                <a:gd name="T45" fmla="*/ 597 h 1078"/>
                <a:gd name="T46" fmla="*/ 467 w 1437"/>
                <a:gd name="T47" fmla="*/ 671 h 1078"/>
                <a:gd name="T48" fmla="*/ 478 w 1437"/>
                <a:gd name="T49" fmla="*/ 863 h 1078"/>
                <a:gd name="T50" fmla="*/ 635 w 1437"/>
                <a:gd name="T51" fmla="*/ 975 h 1078"/>
                <a:gd name="T52" fmla="*/ 793 w 1437"/>
                <a:gd name="T53" fmla="*/ 1050 h 1078"/>
                <a:gd name="T54" fmla="*/ 869 w 1437"/>
                <a:gd name="T55" fmla="*/ 1067 h 1078"/>
                <a:gd name="T56" fmla="*/ 938 w 1437"/>
                <a:gd name="T57" fmla="*/ 1017 h 1078"/>
                <a:gd name="T58" fmla="*/ 971 w 1437"/>
                <a:gd name="T59" fmla="*/ 1019 h 1078"/>
                <a:gd name="T60" fmla="*/ 1038 w 1437"/>
                <a:gd name="T61" fmla="*/ 953 h 1078"/>
                <a:gd name="T62" fmla="*/ 1094 w 1437"/>
                <a:gd name="T63" fmla="*/ 894 h 1078"/>
                <a:gd name="T64" fmla="*/ 1193 w 1437"/>
                <a:gd name="T65" fmla="*/ 936 h 1078"/>
                <a:gd name="T66" fmla="*/ 1144 w 1437"/>
                <a:gd name="T67" fmla="*/ 856 h 1078"/>
                <a:gd name="T68" fmla="*/ 1176 w 1437"/>
                <a:gd name="T69" fmla="*/ 667 h 1078"/>
                <a:gd name="T70" fmla="*/ 1299 w 1437"/>
                <a:gd name="T71" fmla="*/ 513 h 1078"/>
                <a:gd name="T72" fmla="*/ 1394 w 1437"/>
                <a:gd name="T73" fmla="*/ 471 h 1078"/>
                <a:gd name="T74" fmla="*/ 1333 w 1437"/>
                <a:gd name="T75" fmla="*/ 428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7" h="1078">
                  <a:moveTo>
                    <a:pt x="1333" y="428"/>
                  </a:moveTo>
                  <a:cubicBezTo>
                    <a:pt x="1336" y="379"/>
                    <a:pt x="1374" y="345"/>
                    <a:pt x="1363" y="295"/>
                  </a:cubicBezTo>
                  <a:cubicBezTo>
                    <a:pt x="1363" y="293"/>
                    <a:pt x="1363" y="293"/>
                    <a:pt x="1363" y="293"/>
                  </a:cubicBezTo>
                  <a:cubicBezTo>
                    <a:pt x="1354" y="294"/>
                    <a:pt x="1345" y="293"/>
                    <a:pt x="1334" y="290"/>
                  </a:cubicBezTo>
                  <a:cubicBezTo>
                    <a:pt x="1276" y="274"/>
                    <a:pt x="1172" y="136"/>
                    <a:pt x="1124" y="114"/>
                  </a:cubicBezTo>
                  <a:cubicBezTo>
                    <a:pt x="1119" y="111"/>
                    <a:pt x="1112" y="113"/>
                    <a:pt x="1106" y="113"/>
                  </a:cubicBezTo>
                  <a:cubicBezTo>
                    <a:pt x="1100" y="113"/>
                    <a:pt x="1094" y="113"/>
                    <a:pt x="1088" y="112"/>
                  </a:cubicBezTo>
                  <a:cubicBezTo>
                    <a:pt x="1069" y="112"/>
                    <a:pt x="1051" y="111"/>
                    <a:pt x="1033" y="110"/>
                  </a:cubicBezTo>
                  <a:cubicBezTo>
                    <a:pt x="1033" y="110"/>
                    <a:pt x="996" y="109"/>
                    <a:pt x="996" y="109"/>
                  </a:cubicBezTo>
                  <a:cubicBezTo>
                    <a:pt x="955" y="99"/>
                    <a:pt x="962" y="7"/>
                    <a:pt x="926" y="3"/>
                  </a:cubicBezTo>
                  <a:cubicBezTo>
                    <a:pt x="892" y="0"/>
                    <a:pt x="874" y="60"/>
                    <a:pt x="855" y="76"/>
                  </a:cubicBezTo>
                  <a:cubicBezTo>
                    <a:pt x="829" y="98"/>
                    <a:pt x="820" y="67"/>
                    <a:pt x="799" y="66"/>
                  </a:cubicBezTo>
                  <a:cubicBezTo>
                    <a:pt x="785" y="65"/>
                    <a:pt x="770" y="88"/>
                    <a:pt x="756" y="88"/>
                  </a:cubicBezTo>
                  <a:cubicBezTo>
                    <a:pt x="723" y="90"/>
                    <a:pt x="688" y="53"/>
                    <a:pt x="655" y="52"/>
                  </a:cubicBezTo>
                  <a:cubicBezTo>
                    <a:pt x="638" y="52"/>
                    <a:pt x="621" y="69"/>
                    <a:pt x="604" y="68"/>
                  </a:cubicBezTo>
                  <a:cubicBezTo>
                    <a:pt x="576" y="68"/>
                    <a:pt x="554" y="36"/>
                    <a:pt x="524" y="58"/>
                  </a:cubicBezTo>
                  <a:cubicBezTo>
                    <a:pt x="524" y="58"/>
                    <a:pt x="506" y="86"/>
                    <a:pt x="506" y="86"/>
                  </a:cubicBezTo>
                  <a:cubicBezTo>
                    <a:pt x="488" y="92"/>
                    <a:pt x="477" y="43"/>
                    <a:pt x="464" y="40"/>
                  </a:cubicBezTo>
                  <a:cubicBezTo>
                    <a:pt x="454" y="37"/>
                    <a:pt x="432" y="60"/>
                    <a:pt x="421" y="62"/>
                  </a:cubicBezTo>
                  <a:cubicBezTo>
                    <a:pt x="374" y="69"/>
                    <a:pt x="322" y="41"/>
                    <a:pt x="274" y="46"/>
                  </a:cubicBezTo>
                  <a:cubicBezTo>
                    <a:pt x="228" y="50"/>
                    <a:pt x="123" y="95"/>
                    <a:pt x="90" y="125"/>
                  </a:cubicBezTo>
                  <a:cubicBezTo>
                    <a:pt x="74" y="138"/>
                    <a:pt x="72" y="177"/>
                    <a:pt x="55" y="187"/>
                  </a:cubicBezTo>
                  <a:cubicBezTo>
                    <a:pt x="55" y="187"/>
                    <a:pt x="19" y="187"/>
                    <a:pt x="19" y="187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7" y="250"/>
                    <a:pt x="24" y="311"/>
                    <a:pt x="28" y="328"/>
                  </a:cubicBezTo>
                  <a:cubicBezTo>
                    <a:pt x="30" y="339"/>
                    <a:pt x="30" y="339"/>
                    <a:pt x="30" y="339"/>
                  </a:cubicBezTo>
                  <a:cubicBezTo>
                    <a:pt x="29" y="339"/>
                    <a:pt x="29" y="338"/>
                    <a:pt x="29" y="338"/>
                  </a:cubicBezTo>
                  <a:cubicBezTo>
                    <a:pt x="29" y="338"/>
                    <a:pt x="30" y="351"/>
                    <a:pt x="30" y="357"/>
                  </a:cubicBezTo>
                  <a:cubicBezTo>
                    <a:pt x="31" y="370"/>
                    <a:pt x="33" y="385"/>
                    <a:pt x="34" y="399"/>
                  </a:cubicBezTo>
                  <a:cubicBezTo>
                    <a:pt x="34" y="400"/>
                    <a:pt x="34" y="400"/>
                    <a:pt x="34" y="400"/>
                  </a:cubicBezTo>
                  <a:cubicBezTo>
                    <a:pt x="34" y="400"/>
                    <a:pt x="34" y="401"/>
                    <a:pt x="34" y="401"/>
                  </a:cubicBezTo>
                  <a:cubicBezTo>
                    <a:pt x="33" y="421"/>
                    <a:pt x="33" y="421"/>
                    <a:pt x="33" y="421"/>
                  </a:cubicBezTo>
                  <a:cubicBezTo>
                    <a:pt x="29" y="451"/>
                    <a:pt x="16" y="483"/>
                    <a:pt x="0" y="513"/>
                  </a:cubicBezTo>
                  <a:cubicBezTo>
                    <a:pt x="1" y="513"/>
                    <a:pt x="2" y="513"/>
                    <a:pt x="3" y="514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2" y="526"/>
                    <a:pt x="32" y="526"/>
                    <a:pt x="32" y="526"/>
                  </a:cubicBezTo>
                  <a:cubicBezTo>
                    <a:pt x="42" y="529"/>
                    <a:pt x="42" y="529"/>
                    <a:pt x="42" y="529"/>
                  </a:cubicBezTo>
                  <a:cubicBezTo>
                    <a:pt x="62" y="526"/>
                    <a:pt x="62" y="526"/>
                    <a:pt x="62" y="526"/>
                  </a:cubicBezTo>
                  <a:cubicBezTo>
                    <a:pt x="79" y="526"/>
                    <a:pt x="79" y="526"/>
                    <a:pt x="79" y="526"/>
                  </a:cubicBezTo>
                  <a:cubicBezTo>
                    <a:pt x="79" y="527"/>
                    <a:pt x="79" y="528"/>
                    <a:pt x="79" y="528"/>
                  </a:cubicBezTo>
                  <a:cubicBezTo>
                    <a:pt x="88" y="525"/>
                    <a:pt x="95" y="513"/>
                    <a:pt x="104" y="515"/>
                  </a:cubicBezTo>
                  <a:cubicBezTo>
                    <a:pt x="115" y="518"/>
                    <a:pt x="112" y="536"/>
                    <a:pt x="121" y="543"/>
                  </a:cubicBezTo>
                  <a:cubicBezTo>
                    <a:pt x="154" y="567"/>
                    <a:pt x="234" y="567"/>
                    <a:pt x="260" y="595"/>
                  </a:cubicBezTo>
                  <a:cubicBezTo>
                    <a:pt x="264" y="598"/>
                    <a:pt x="257" y="606"/>
                    <a:pt x="261" y="608"/>
                  </a:cubicBezTo>
                  <a:cubicBezTo>
                    <a:pt x="295" y="628"/>
                    <a:pt x="367" y="580"/>
                    <a:pt x="403" y="597"/>
                  </a:cubicBezTo>
                  <a:cubicBezTo>
                    <a:pt x="412" y="602"/>
                    <a:pt x="408" y="634"/>
                    <a:pt x="417" y="638"/>
                  </a:cubicBezTo>
                  <a:cubicBezTo>
                    <a:pt x="434" y="647"/>
                    <a:pt x="457" y="644"/>
                    <a:pt x="467" y="671"/>
                  </a:cubicBezTo>
                  <a:cubicBezTo>
                    <a:pt x="480" y="705"/>
                    <a:pt x="401" y="777"/>
                    <a:pt x="457" y="883"/>
                  </a:cubicBezTo>
                  <a:cubicBezTo>
                    <a:pt x="464" y="877"/>
                    <a:pt x="468" y="865"/>
                    <a:pt x="478" y="863"/>
                  </a:cubicBezTo>
                  <a:cubicBezTo>
                    <a:pt x="512" y="858"/>
                    <a:pt x="512" y="896"/>
                    <a:pt x="529" y="910"/>
                  </a:cubicBezTo>
                  <a:cubicBezTo>
                    <a:pt x="569" y="942"/>
                    <a:pt x="601" y="908"/>
                    <a:pt x="635" y="975"/>
                  </a:cubicBezTo>
                  <a:cubicBezTo>
                    <a:pt x="649" y="1001"/>
                    <a:pt x="624" y="1034"/>
                    <a:pt x="643" y="1050"/>
                  </a:cubicBezTo>
                  <a:cubicBezTo>
                    <a:pt x="661" y="1066"/>
                    <a:pt x="773" y="1060"/>
                    <a:pt x="793" y="1050"/>
                  </a:cubicBezTo>
                  <a:cubicBezTo>
                    <a:pt x="799" y="1047"/>
                    <a:pt x="799" y="1037"/>
                    <a:pt x="805" y="1036"/>
                  </a:cubicBezTo>
                  <a:cubicBezTo>
                    <a:pt x="828" y="1029"/>
                    <a:pt x="840" y="1078"/>
                    <a:pt x="869" y="1067"/>
                  </a:cubicBezTo>
                  <a:cubicBezTo>
                    <a:pt x="890" y="1059"/>
                    <a:pt x="900" y="1023"/>
                    <a:pt x="921" y="1015"/>
                  </a:cubicBezTo>
                  <a:cubicBezTo>
                    <a:pt x="926" y="1013"/>
                    <a:pt x="932" y="1016"/>
                    <a:pt x="938" y="1017"/>
                  </a:cubicBezTo>
                  <a:cubicBezTo>
                    <a:pt x="943" y="1017"/>
                    <a:pt x="949" y="1018"/>
                    <a:pt x="954" y="1018"/>
                  </a:cubicBezTo>
                  <a:cubicBezTo>
                    <a:pt x="960" y="1019"/>
                    <a:pt x="966" y="1022"/>
                    <a:pt x="971" y="1019"/>
                  </a:cubicBezTo>
                  <a:cubicBezTo>
                    <a:pt x="988" y="1009"/>
                    <a:pt x="956" y="973"/>
                    <a:pt x="964" y="965"/>
                  </a:cubicBezTo>
                  <a:cubicBezTo>
                    <a:pt x="975" y="952"/>
                    <a:pt x="1022" y="961"/>
                    <a:pt x="1038" y="953"/>
                  </a:cubicBezTo>
                  <a:cubicBezTo>
                    <a:pt x="1063" y="940"/>
                    <a:pt x="1049" y="910"/>
                    <a:pt x="1063" y="896"/>
                  </a:cubicBezTo>
                  <a:cubicBezTo>
                    <a:pt x="1070" y="889"/>
                    <a:pt x="1083" y="895"/>
                    <a:pt x="1094" y="894"/>
                  </a:cubicBezTo>
                  <a:cubicBezTo>
                    <a:pt x="1109" y="893"/>
                    <a:pt x="1120" y="871"/>
                    <a:pt x="1133" y="878"/>
                  </a:cubicBezTo>
                  <a:cubicBezTo>
                    <a:pt x="1167" y="895"/>
                    <a:pt x="1111" y="982"/>
                    <a:pt x="1193" y="936"/>
                  </a:cubicBezTo>
                  <a:cubicBezTo>
                    <a:pt x="1197" y="933"/>
                    <a:pt x="1204" y="932"/>
                    <a:pt x="1207" y="928"/>
                  </a:cubicBezTo>
                  <a:cubicBezTo>
                    <a:pt x="1241" y="870"/>
                    <a:pt x="1144" y="863"/>
                    <a:pt x="1144" y="856"/>
                  </a:cubicBezTo>
                  <a:cubicBezTo>
                    <a:pt x="1138" y="813"/>
                    <a:pt x="1186" y="788"/>
                    <a:pt x="1190" y="756"/>
                  </a:cubicBezTo>
                  <a:cubicBezTo>
                    <a:pt x="1193" y="733"/>
                    <a:pt x="1166" y="687"/>
                    <a:pt x="1176" y="667"/>
                  </a:cubicBezTo>
                  <a:cubicBezTo>
                    <a:pt x="1219" y="581"/>
                    <a:pt x="1242" y="621"/>
                    <a:pt x="1276" y="584"/>
                  </a:cubicBezTo>
                  <a:cubicBezTo>
                    <a:pt x="1290" y="569"/>
                    <a:pt x="1283" y="526"/>
                    <a:pt x="1299" y="513"/>
                  </a:cubicBezTo>
                  <a:cubicBezTo>
                    <a:pt x="1317" y="499"/>
                    <a:pt x="1366" y="527"/>
                    <a:pt x="1385" y="513"/>
                  </a:cubicBezTo>
                  <a:cubicBezTo>
                    <a:pt x="1393" y="508"/>
                    <a:pt x="1388" y="479"/>
                    <a:pt x="1394" y="471"/>
                  </a:cubicBezTo>
                  <a:cubicBezTo>
                    <a:pt x="1394" y="471"/>
                    <a:pt x="1421" y="455"/>
                    <a:pt x="1421" y="455"/>
                  </a:cubicBezTo>
                  <a:cubicBezTo>
                    <a:pt x="1437" y="421"/>
                    <a:pt x="1332" y="445"/>
                    <a:pt x="1333" y="42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6197600" y="630238"/>
              <a:ext cx="98425" cy="93663"/>
            </a:xfrm>
            <a:custGeom>
              <a:avLst/>
              <a:gdLst>
                <a:gd name="T0" fmla="*/ 51 w 369"/>
                <a:gd name="T1" fmla="*/ 282 h 353"/>
                <a:gd name="T2" fmla="*/ 55 w 369"/>
                <a:gd name="T3" fmla="*/ 274 h 353"/>
                <a:gd name="T4" fmla="*/ 68 w 369"/>
                <a:gd name="T5" fmla="*/ 275 h 353"/>
                <a:gd name="T6" fmla="*/ 267 w 369"/>
                <a:gd name="T7" fmla="*/ 226 h 353"/>
                <a:gd name="T8" fmla="*/ 342 w 369"/>
                <a:gd name="T9" fmla="*/ 69 h 353"/>
                <a:gd name="T10" fmla="*/ 353 w 369"/>
                <a:gd name="T11" fmla="*/ 122 h 353"/>
                <a:gd name="T12" fmla="*/ 368 w 369"/>
                <a:gd name="T13" fmla="*/ 71 h 353"/>
                <a:gd name="T14" fmla="*/ 212 w 369"/>
                <a:gd name="T15" fmla="*/ 17 h 353"/>
                <a:gd name="T16" fmla="*/ 27 w 369"/>
                <a:gd name="T17" fmla="*/ 214 h 353"/>
                <a:gd name="T18" fmla="*/ 51 w 369"/>
                <a:gd name="T19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353">
                  <a:moveTo>
                    <a:pt x="51" y="282"/>
                  </a:moveTo>
                  <a:cubicBezTo>
                    <a:pt x="54" y="283"/>
                    <a:pt x="52" y="275"/>
                    <a:pt x="55" y="274"/>
                  </a:cubicBezTo>
                  <a:cubicBezTo>
                    <a:pt x="59" y="272"/>
                    <a:pt x="65" y="272"/>
                    <a:pt x="68" y="275"/>
                  </a:cubicBezTo>
                  <a:cubicBezTo>
                    <a:pt x="129" y="353"/>
                    <a:pt x="209" y="269"/>
                    <a:pt x="267" y="226"/>
                  </a:cubicBezTo>
                  <a:cubicBezTo>
                    <a:pt x="316" y="189"/>
                    <a:pt x="299" y="115"/>
                    <a:pt x="342" y="69"/>
                  </a:cubicBezTo>
                  <a:cubicBezTo>
                    <a:pt x="353" y="57"/>
                    <a:pt x="334" y="130"/>
                    <a:pt x="353" y="122"/>
                  </a:cubicBezTo>
                  <a:cubicBezTo>
                    <a:pt x="357" y="120"/>
                    <a:pt x="369" y="78"/>
                    <a:pt x="368" y="71"/>
                  </a:cubicBezTo>
                  <a:cubicBezTo>
                    <a:pt x="361" y="24"/>
                    <a:pt x="245" y="22"/>
                    <a:pt x="212" y="17"/>
                  </a:cubicBezTo>
                  <a:cubicBezTo>
                    <a:pt x="82" y="0"/>
                    <a:pt x="0" y="86"/>
                    <a:pt x="27" y="214"/>
                  </a:cubicBezTo>
                  <a:cubicBezTo>
                    <a:pt x="27" y="218"/>
                    <a:pt x="43" y="278"/>
                    <a:pt x="51" y="2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6008688" y="984250"/>
              <a:ext cx="17463" cy="9525"/>
            </a:xfrm>
            <a:custGeom>
              <a:avLst/>
              <a:gdLst>
                <a:gd name="T0" fmla="*/ 1 w 68"/>
                <a:gd name="T1" fmla="*/ 10 h 37"/>
                <a:gd name="T2" fmla="*/ 6 w 68"/>
                <a:gd name="T3" fmla="*/ 15 h 37"/>
                <a:gd name="T4" fmla="*/ 59 w 68"/>
                <a:gd name="T5" fmla="*/ 19 h 37"/>
                <a:gd name="T6" fmla="*/ 23 w 68"/>
                <a:gd name="T7" fmla="*/ 0 h 37"/>
                <a:gd name="T8" fmla="*/ 1 w 68"/>
                <a:gd name="T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1" y="10"/>
                  </a:moveTo>
                  <a:cubicBezTo>
                    <a:pt x="0" y="12"/>
                    <a:pt x="4" y="14"/>
                    <a:pt x="6" y="15"/>
                  </a:cubicBezTo>
                  <a:cubicBezTo>
                    <a:pt x="21" y="24"/>
                    <a:pt x="47" y="37"/>
                    <a:pt x="59" y="19"/>
                  </a:cubicBezTo>
                  <a:cubicBezTo>
                    <a:pt x="68" y="7"/>
                    <a:pt x="36" y="1"/>
                    <a:pt x="23" y="0"/>
                  </a:cubicBezTo>
                  <a:cubicBezTo>
                    <a:pt x="16" y="3"/>
                    <a:pt x="2" y="9"/>
                    <a:pt x="1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5705475" y="1220788"/>
              <a:ext cx="22225" cy="23813"/>
            </a:xfrm>
            <a:custGeom>
              <a:avLst/>
              <a:gdLst>
                <a:gd name="T0" fmla="*/ 0 w 81"/>
                <a:gd name="T1" fmla="*/ 21 h 90"/>
                <a:gd name="T2" fmla="*/ 46 w 81"/>
                <a:gd name="T3" fmla="*/ 51 h 90"/>
                <a:gd name="T4" fmla="*/ 58 w 81"/>
                <a:gd name="T5" fmla="*/ 81 h 90"/>
                <a:gd name="T6" fmla="*/ 62 w 81"/>
                <a:gd name="T7" fmla="*/ 48 h 90"/>
                <a:gd name="T8" fmla="*/ 58 w 81"/>
                <a:gd name="T9" fmla="*/ 29 h 90"/>
                <a:gd name="T10" fmla="*/ 73 w 81"/>
                <a:gd name="T11" fmla="*/ 39 h 90"/>
                <a:gd name="T12" fmla="*/ 53 w 81"/>
                <a:gd name="T13" fmla="*/ 0 h 90"/>
                <a:gd name="T14" fmla="*/ 0 w 81"/>
                <a:gd name="T15" fmla="*/ 2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90">
                  <a:moveTo>
                    <a:pt x="0" y="21"/>
                  </a:moveTo>
                  <a:cubicBezTo>
                    <a:pt x="0" y="57"/>
                    <a:pt x="30" y="44"/>
                    <a:pt x="46" y="51"/>
                  </a:cubicBezTo>
                  <a:cubicBezTo>
                    <a:pt x="46" y="51"/>
                    <a:pt x="58" y="81"/>
                    <a:pt x="58" y="81"/>
                  </a:cubicBezTo>
                  <a:cubicBezTo>
                    <a:pt x="81" y="90"/>
                    <a:pt x="81" y="71"/>
                    <a:pt x="62" y="48"/>
                  </a:cubicBezTo>
                  <a:cubicBezTo>
                    <a:pt x="58" y="43"/>
                    <a:pt x="53" y="33"/>
                    <a:pt x="58" y="29"/>
                  </a:cubicBezTo>
                  <a:cubicBezTo>
                    <a:pt x="63" y="25"/>
                    <a:pt x="69" y="43"/>
                    <a:pt x="73" y="39"/>
                  </a:cubicBezTo>
                  <a:cubicBezTo>
                    <a:pt x="77" y="35"/>
                    <a:pt x="59" y="8"/>
                    <a:pt x="53" y="0"/>
                  </a:cubicBezTo>
                  <a:cubicBezTo>
                    <a:pt x="36" y="6"/>
                    <a:pt x="0" y="17"/>
                    <a:pt x="0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6"/>
            <p:cNvSpPr>
              <a:spLocks noEditPoints="1"/>
            </p:cNvSpPr>
            <p:nvPr/>
          </p:nvSpPr>
          <p:spPr bwMode="auto">
            <a:xfrm>
              <a:off x="5305425" y="546100"/>
              <a:ext cx="1482725" cy="2927350"/>
            </a:xfrm>
            <a:custGeom>
              <a:avLst/>
              <a:gdLst>
                <a:gd name="T0" fmla="*/ 5298 w 5570"/>
                <a:gd name="T1" fmla="*/ 0 h 11007"/>
                <a:gd name="T2" fmla="*/ 4573 w 5570"/>
                <a:gd name="T3" fmla="*/ 335 h 11007"/>
                <a:gd name="T4" fmla="*/ 4414 w 5570"/>
                <a:gd name="T5" fmla="*/ 374 h 11007"/>
                <a:gd name="T6" fmla="*/ 4205 w 5570"/>
                <a:gd name="T7" fmla="*/ 440 h 11007"/>
                <a:gd name="T8" fmla="*/ 3876 w 5570"/>
                <a:gd name="T9" fmla="*/ 655 h 11007"/>
                <a:gd name="T10" fmla="*/ 3710 w 5570"/>
                <a:gd name="T11" fmla="*/ 968 h 11007"/>
                <a:gd name="T12" fmla="*/ 3366 w 5570"/>
                <a:gd name="T13" fmla="*/ 1432 h 11007"/>
                <a:gd name="T14" fmla="*/ 3202 w 5570"/>
                <a:gd name="T15" fmla="*/ 970 h 11007"/>
                <a:gd name="T16" fmla="*/ 2817 w 5570"/>
                <a:gd name="T17" fmla="*/ 1152 h 11007"/>
                <a:gd name="T18" fmla="*/ 2956 w 5570"/>
                <a:gd name="T19" fmla="*/ 1462 h 11007"/>
                <a:gd name="T20" fmla="*/ 2960 w 5570"/>
                <a:gd name="T21" fmla="*/ 1793 h 11007"/>
                <a:gd name="T22" fmla="*/ 2561 w 5570"/>
                <a:gd name="T23" fmla="*/ 1915 h 11007"/>
                <a:gd name="T24" fmla="*/ 2508 w 5570"/>
                <a:gd name="T25" fmla="*/ 2572 h 11007"/>
                <a:gd name="T26" fmla="*/ 2076 w 5570"/>
                <a:gd name="T27" fmla="*/ 2573 h 11007"/>
                <a:gd name="T28" fmla="*/ 1767 w 5570"/>
                <a:gd name="T29" fmla="*/ 2674 h 11007"/>
                <a:gd name="T30" fmla="*/ 1858 w 5570"/>
                <a:gd name="T31" fmla="*/ 2976 h 11007"/>
                <a:gd name="T32" fmla="*/ 1446 w 5570"/>
                <a:gd name="T33" fmla="*/ 2843 h 11007"/>
                <a:gd name="T34" fmla="*/ 1379 w 5570"/>
                <a:gd name="T35" fmla="*/ 2628 h 11007"/>
                <a:gd name="T36" fmla="*/ 1333 w 5570"/>
                <a:gd name="T37" fmla="*/ 2418 h 11007"/>
                <a:gd name="T38" fmla="*/ 1325 w 5570"/>
                <a:gd name="T39" fmla="*/ 2304 h 11007"/>
                <a:gd name="T40" fmla="*/ 1001 w 5570"/>
                <a:gd name="T41" fmla="*/ 2139 h 11007"/>
                <a:gd name="T42" fmla="*/ 895 w 5570"/>
                <a:gd name="T43" fmla="*/ 2045 h 11007"/>
                <a:gd name="T44" fmla="*/ 872 w 5570"/>
                <a:gd name="T45" fmla="*/ 1946 h 11007"/>
                <a:gd name="T46" fmla="*/ 1210 w 5570"/>
                <a:gd name="T47" fmla="*/ 2083 h 11007"/>
                <a:gd name="T48" fmla="*/ 2396 w 5570"/>
                <a:gd name="T49" fmla="*/ 1548 h 11007"/>
                <a:gd name="T50" fmla="*/ 2120 w 5570"/>
                <a:gd name="T51" fmla="*/ 1349 h 11007"/>
                <a:gd name="T52" fmla="*/ 1711 w 5570"/>
                <a:gd name="T53" fmla="*/ 1243 h 11007"/>
                <a:gd name="T54" fmla="*/ 876 w 5570"/>
                <a:gd name="T55" fmla="*/ 1112 h 11007"/>
                <a:gd name="T56" fmla="*/ 874 w 5570"/>
                <a:gd name="T57" fmla="*/ 1148 h 11007"/>
                <a:gd name="T58" fmla="*/ 661 w 5570"/>
                <a:gd name="T59" fmla="*/ 1093 h 11007"/>
                <a:gd name="T60" fmla="*/ 659 w 5570"/>
                <a:gd name="T61" fmla="*/ 1027 h 11007"/>
                <a:gd name="T62" fmla="*/ 479 w 5570"/>
                <a:gd name="T63" fmla="*/ 1031 h 11007"/>
                <a:gd name="T64" fmla="*/ 85 w 5570"/>
                <a:gd name="T65" fmla="*/ 1320 h 11007"/>
                <a:gd name="T66" fmla="*/ 318 w 5570"/>
                <a:gd name="T67" fmla="*/ 2287 h 11007"/>
                <a:gd name="T68" fmla="*/ 507 w 5570"/>
                <a:gd name="T69" fmla="*/ 2920 h 11007"/>
                <a:gd name="T70" fmla="*/ 719 w 5570"/>
                <a:gd name="T71" fmla="*/ 3871 h 11007"/>
                <a:gd name="T72" fmla="*/ 356 w 5570"/>
                <a:gd name="T73" fmla="*/ 4529 h 11007"/>
                <a:gd name="T74" fmla="*/ 383 w 5570"/>
                <a:gd name="T75" fmla="*/ 4821 h 11007"/>
                <a:gd name="T76" fmla="*/ 305 w 5570"/>
                <a:gd name="T77" fmla="*/ 5643 h 11007"/>
                <a:gd name="T78" fmla="*/ 369 w 5570"/>
                <a:gd name="T79" fmla="*/ 6101 h 11007"/>
                <a:gd name="T80" fmla="*/ 799 w 5570"/>
                <a:gd name="T81" fmla="*/ 6488 h 11007"/>
                <a:gd name="T82" fmla="*/ 1213 w 5570"/>
                <a:gd name="T83" fmla="*/ 6843 h 11007"/>
                <a:gd name="T84" fmla="*/ 1605 w 5570"/>
                <a:gd name="T85" fmla="*/ 7197 h 11007"/>
                <a:gd name="T86" fmla="*/ 1395 w 5570"/>
                <a:gd name="T87" fmla="*/ 7480 h 11007"/>
                <a:gd name="T88" fmla="*/ 1596 w 5570"/>
                <a:gd name="T89" fmla="*/ 7906 h 11007"/>
                <a:gd name="T90" fmla="*/ 2135 w 5570"/>
                <a:gd name="T91" fmla="*/ 7757 h 11007"/>
                <a:gd name="T92" fmla="*/ 2482 w 5570"/>
                <a:gd name="T93" fmla="*/ 8108 h 11007"/>
                <a:gd name="T94" fmla="*/ 2999 w 5570"/>
                <a:gd name="T95" fmla="*/ 8380 h 11007"/>
                <a:gd name="T96" fmla="*/ 3609 w 5570"/>
                <a:gd name="T97" fmla="*/ 8464 h 11007"/>
                <a:gd name="T98" fmla="*/ 3998 w 5570"/>
                <a:gd name="T99" fmla="*/ 8763 h 11007"/>
                <a:gd name="T100" fmla="*/ 4032 w 5570"/>
                <a:gd name="T101" fmla="*/ 9122 h 11007"/>
                <a:gd name="T102" fmla="*/ 3677 w 5570"/>
                <a:gd name="T103" fmla="*/ 9603 h 11007"/>
                <a:gd name="T104" fmla="*/ 3859 w 5570"/>
                <a:gd name="T105" fmla="*/ 9502 h 11007"/>
                <a:gd name="T106" fmla="*/ 3750 w 5570"/>
                <a:gd name="T107" fmla="*/ 9708 h 11007"/>
                <a:gd name="T108" fmla="*/ 3776 w 5570"/>
                <a:gd name="T109" fmla="*/ 9967 h 11007"/>
                <a:gd name="T110" fmla="*/ 3647 w 5570"/>
                <a:gd name="T111" fmla="*/ 10233 h 11007"/>
                <a:gd name="T112" fmla="*/ 3630 w 5570"/>
                <a:gd name="T113" fmla="*/ 10380 h 11007"/>
                <a:gd name="T114" fmla="*/ 3377 w 5570"/>
                <a:gd name="T115" fmla="*/ 10492 h 11007"/>
                <a:gd name="T116" fmla="*/ 4093 w 5570"/>
                <a:gd name="T117" fmla="*/ 10733 h 11007"/>
                <a:gd name="T118" fmla="*/ 5034 w 5570"/>
                <a:gd name="T119" fmla="*/ 10947 h 11007"/>
                <a:gd name="T120" fmla="*/ 746 w 5570"/>
                <a:gd name="T121" fmla="*/ 1083 h 1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0" h="11007">
                  <a:moveTo>
                    <a:pt x="5570" y="538"/>
                  </a:moveTo>
                  <a:cubicBezTo>
                    <a:pt x="5560" y="531"/>
                    <a:pt x="5547" y="522"/>
                    <a:pt x="5529" y="511"/>
                  </a:cubicBezTo>
                  <a:cubicBezTo>
                    <a:pt x="5468" y="475"/>
                    <a:pt x="5395" y="390"/>
                    <a:pt x="5395" y="390"/>
                  </a:cubicBezTo>
                  <a:cubicBezTo>
                    <a:pt x="5481" y="365"/>
                    <a:pt x="5481" y="365"/>
                    <a:pt x="5481" y="365"/>
                  </a:cubicBezTo>
                  <a:cubicBezTo>
                    <a:pt x="5517" y="317"/>
                    <a:pt x="5517" y="317"/>
                    <a:pt x="5517" y="317"/>
                  </a:cubicBezTo>
                  <a:cubicBezTo>
                    <a:pt x="5517" y="256"/>
                    <a:pt x="5517" y="256"/>
                    <a:pt x="5517" y="256"/>
                  </a:cubicBezTo>
                  <a:cubicBezTo>
                    <a:pt x="5468" y="171"/>
                    <a:pt x="5468" y="171"/>
                    <a:pt x="5468" y="171"/>
                  </a:cubicBezTo>
                  <a:cubicBezTo>
                    <a:pt x="5468" y="171"/>
                    <a:pt x="5444" y="171"/>
                    <a:pt x="5395" y="158"/>
                  </a:cubicBezTo>
                  <a:cubicBezTo>
                    <a:pt x="5347" y="146"/>
                    <a:pt x="5310" y="110"/>
                    <a:pt x="5310" y="110"/>
                  </a:cubicBezTo>
                  <a:cubicBezTo>
                    <a:pt x="5298" y="37"/>
                    <a:pt x="5298" y="37"/>
                    <a:pt x="5298" y="37"/>
                  </a:cubicBezTo>
                  <a:cubicBezTo>
                    <a:pt x="5298" y="0"/>
                    <a:pt x="5298" y="0"/>
                    <a:pt x="5298" y="0"/>
                  </a:cubicBezTo>
                  <a:cubicBezTo>
                    <a:pt x="5297" y="2"/>
                    <a:pt x="5297" y="2"/>
                    <a:pt x="5297" y="2"/>
                  </a:cubicBezTo>
                  <a:cubicBezTo>
                    <a:pt x="4941" y="2"/>
                    <a:pt x="4941" y="2"/>
                    <a:pt x="4941" y="2"/>
                  </a:cubicBezTo>
                  <a:cubicBezTo>
                    <a:pt x="4941" y="2"/>
                    <a:pt x="4941" y="2"/>
                    <a:pt x="4941" y="2"/>
                  </a:cubicBezTo>
                  <a:cubicBezTo>
                    <a:pt x="4937" y="24"/>
                    <a:pt x="4943" y="48"/>
                    <a:pt x="4929" y="70"/>
                  </a:cubicBezTo>
                  <a:cubicBezTo>
                    <a:pt x="4902" y="110"/>
                    <a:pt x="4849" y="89"/>
                    <a:pt x="4812" y="94"/>
                  </a:cubicBezTo>
                  <a:cubicBezTo>
                    <a:pt x="4802" y="96"/>
                    <a:pt x="4805" y="128"/>
                    <a:pt x="4798" y="121"/>
                  </a:cubicBezTo>
                  <a:cubicBezTo>
                    <a:pt x="4774" y="96"/>
                    <a:pt x="4800" y="113"/>
                    <a:pt x="4769" y="128"/>
                  </a:cubicBezTo>
                  <a:cubicBezTo>
                    <a:pt x="4751" y="137"/>
                    <a:pt x="4719" y="134"/>
                    <a:pt x="4700" y="135"/>
                  </a:cubicBezTo>
                  <a:cubicBezTo>
                    <a:pt x="4679" y="137"/>
                    <a:pt x="4686" y="177"/>
                    <a:pt x="4670" y="190"/>
                  </a:cubicBezTo>
                  <a:cubicBezTo>
                    <a:pt x="4653" y="202"/>
                    <a:pt x="4627" y="205"/>
                    <a:pt x="4613" y="223"/>
                  </a:cubicBezTo>
                  <a:cubicBezTo>
                    <a:pt x="4595" y="247"/>
                    <a:pt x="4563" y="314"/>
                    <a:pt x="4573" y="335"/>
                  </a:cubicBezTo>
                  <a:cubicBezTo>
                    <a:pt x="4585" y="361"/>
                    <a:pt x="4598" y="343"/>
                    <a:pt x="4590" y="387"/>
                  </a:cubicBezTo>
                  <a:cubicBezTo>
                    <a:pt x="4585" y="415"/>
                    <a:pt x="4527" y="366"/>
                    <a:pt x="4521" y="365"/>
                  </a:cubicBezTo>
                  <a:cubicBezTo>
                    <a:pt x="4498" y="361"/>
                    <a:pt x="4499" y="456"/>
                    <a:pt x="4471" y="408"/>
                  </a:cubicBezTo>
                  <a:cubicBezTo>
                    <a:pt x="4467" y="401"/>
                    <a:pt x="4468" y="392"/>
                    <a:pt x="4467" y="383"/>
                  </a:cubicBezTo>
                  <a:cubicBezTo>
                    <a:pt x="4466" y="376"/>
                    <a:pt x="4463" y="419"/>
                    <a:pt x="4449" y="431"/>
                  </a:cubicBezTo>
                  <a:cubicBezTo>
                    <a:pt x="4431" y="446"/>
                    <a:pt x="4393" y="443"/>
                    <a:pt x="4369" y="454"/>
                  </a:cubicBezTo>
                  <a:cubicBezTo>
                    <a:pt x="4363" y="456"/>
                    <a:pt x="4315" y="491"/>
                    <a:pt x="4310" y="473"/>
                  </a:cubicBezTo>
                  <a:cubicBezTo>
                    <a:pt x="4296" y="422"/>
                    <a:pt x="4353" y="428"/>
                    <a:pt x="4377" y="417"/>
                  </a:cubicBezTo>
                  <a:cubicBezTo>
                    <a:pt x="4386" y="413"/>
                    <a:pt x="4360" y="408"/>
                    <a:pt x="4354" y="401"/>
                  </a:cubicBezTo>
                  <a:cubicBezTo>
                    <a:pt x="4344" y="390"/>
                    <a:pt x="4368" y="407"/>
                    <a:pt x="4399" y="407"/>
                  </a:cubicBezTo>
                  <a:cubicBezTo>
                    <a:pt x="4411" y="407"/>
                    <a:pt x="4405" y="383"/>
                    <a:pt x="4414" y="374"/>
                  </a:cubicBezTo>
                  <a:cubicBezTo>
                    <a:pt x="4431" y="359"/>
                    <a:pt x="4344" y="330"/>
                    <a:pt x="4339" y="309"/>
                  </a:cubicBezTo>
                  <a:cubicBezTo>
                    <a:pt x="4336" y="300"/>
                    <a:pt x="4352" y="293"/>
                    <a:pt x="4350" y="284"/>
                  </a:cubicBezTo>
                  <a:cubicBezTo>
                    <a:pt x="4347" y="261"/>
                    <a:pt x="4330" y="277"/>
                    <a:pt x="4338" y="250"/>
                  </a:cubicBezTo>
                  <a:cubicBezTo>
                    <a:pt x="4339" y="247"/>
                    <a:pt x="4373" y="230"/>
                    <a:pt x="4358" y="222"/>
                  </a:cubicBezTo>
                  <a:cubicBezTo>
                    <a:pt x="4337" y="210"/>
                    <a:pt x="4307" y="244"/>
                    <a:pt x="4304" y="246"/>
                  </a:cubicBezTo>
                  <a:cubicBezTo>
                    <a:pt x="4265" y="263"/>
                    <a:pt x="4297" y="217"/>
                    <a:pt x="4303" y="214"/>
                  </a:cubicBezTo>
                  <a:cubicBezTo>
                    <a:pt x="4336" y="191"/>
                    <a:pt x="4416" y="170"/>
                    <a:pt x="4424" y="133"/>
                  </a:cubicBezTo>
                  <a:cubicBezTo>
                    <a:pt x="4425" y="129"/>
                    <a:pt x="4361" y="164"/>
                    <a:pt x="4356" y="167"/>
                  </a:cubicBezTo>
                  <a:cubicBezTo>
                    <a:pt x="4310" y="198"/>
                    <a:pt x="4262" y="231"/>
                    <a:pt x="4226" y="274"/>
                  </a:cubicBezTo>
                  <a:cubicBezTo>
                    <a:pt x="4205" y="299"/>
                    <a:pt x="4129" y="396"/>
                    <a:pt x="4147" y="419"/>
                  </a:cubicBezTo>
                  <a:cubicBezTo>
                    <a:pt x="4156" y="430"/>
                    <a:pt x="4202" y="427"/>
                    <a:pt x="4205" y="440"/>
                  </a:cubicBezTo>
                  <a:cubicBezTo>
                    <a:pt x="4212" y="473"/>
                    <a:pt x="4158" y="500"/>
                    <a:pt x="4151" y="528"/>
                  </a:cubicBezTo>
                  <a:cubicBezTo>
                    <a:pt x="4151" y="529"/>
                    <a:pt x="4118" y="510"/>
                    <a:pt x="4118" y="510"/>
                  </a:cubicBezTo>
                  <a:cubicBezTo>
                    <a:pt x="4117" y="508"/>
                    <a:pt x="4149" y="463"/>
                    <a:pt x="4139" y="462"/>
                  </a:cubicBezTo>
                  <a:cubicBezTo>
                    <a:pt x="4123" y="459"/>
                    <a:pt x="4071" y="497"/>
                    <a:pt x="4096" y="467"/>
                  </a:cubicBezTo>
                  <a:cubicBezTo>
                    <a:pt x="4109" y="452"/>
                    <a:pt x="4106" y="461"/>
                    <a:pt x="4100" y="439"/>
                  </a:cubicBezTo>
                  <a:cubicBezTo>
                    <a:pt x="4097" y="423"/>
                    <a:pt x="4082" y="466"/>
                    <a:pt x="4070" y="478"/>
                  </a:cubicBezTo>
                  <a:cubicBezTo>
                    <a:pt x="4045" y="502"/>
                    <a:pt x="4022" y="505"/>
                    <a:pt x="4017" y="533"/>
                  </a:cubicBezTo>
                  <a:cubicBezTo>
                    <a:pt x="4016" y="537"/>
                    <a:pt x="4012" y="541"/>
                    <a:pt x="4008" y="543"/>
                  </a:cubicBezTo>
                  <a:cubicBezTo>
                    <a:pt x="3979" y="555"/>
                    <a:pt x="3960" y="586"/>
                    <a:pt x="3933" y="603"/>
                  </a:cubicBezTo>
                  <a:cubicBezTo>
                    <a:pt x="3924" y="608"/>
                    <a:pt x="3899" y="606"/>
                    <a:pt x="3896" y="608"/>
                  </a:cubicBezTo>
                  <a:cubicBezTo>
                    <a:pt x="3886" y="616"/>
                    <a:pt x="3883" y="644"/>
                    <a:pt x="3876" y="655"/>
                  </a:cubicBezTo>
                  <a:cubicBezTo>
                    <a:pt x="3860" y="682"/>
                    <a:pt x="3819" y="710"/>
                    <a:pt x="3810" y="740"/>
                  </a:cubicBezTo>
                  <a:cubicBezTo>
                    <a:pt x="3808" y="747"/>
                    <a:pt x="3807" y="752"/>
                    <a:pt x="3807" y="755"/>
                  </a:cubicBezTo>
                  <a:cubicBezTo>
                    <a:pt x="3815" y="755"/>
                    <a:pt x="3807" y="763"/>
                    <a:pt x="3807" y="755"/>
                  </a:cubicBezTo>
                  <a:cubicBezTo>
                    <a:pt x="3807" y="755"/>
                    <a:pt x="3806" y="754"/>
                    <a:pt x="3806" y="755"/>
                  </a:cubicBezTo>
                  <a:cubicBezTo>
                    <a:pt x="3796" y="755"/>
                    <a:pt x="3720" y="865"/>
                    <a:pt x="3702" y="879"/>
                  </a:cubicBezTo>
                  <a:cubicBezTo>
                    <a:pt x="3686" y="892"/>
                    <a:pt x="3650" y="911"/>
                    <a:pt x="3628" y="907"/>
                  </a:cubicBezTo>
                  <a:cubicBezTo>
                    <a:pt x="3628" y="907"/>
                    <a:pt x="3580" y="882"/>
                    <a:pt x="3583" y="898"/>
                  </a:cubicBezTo>
                  <a:cubicBezTo>
                    <a:pt x="3584" y="905"/>
                    <a:pt x="3627" y="913"/>
                    <a:pt x="3633" y="919"/>
                  </a:cubicBezTo>
                  <a:cubicBezTo>
                    <a:pt x="3643" y="927"/>
                    <a:pt x="3635" y="949"/>
                    <a:pt x="3640" y="955"/>
                  </a:cubicBezTo>
                  <a:cubicBezTo>
                    <a:pt x="3642" y="958"/>
                    <a:pt x="3690" y="956"/>
                    <a:pt x="3697" y="960"/>
                  </a:cubicBezTo>
                  <a:cubicBezTo>
                    <a:pt x="3701" y="962"/>
                    <a:pt x="3713" y="964"/>
                    <a:pt x="3710" y="968"/>
                  </a:cubicBezTo>
                  <a:cubicBezTo>
                    <a:pt x="3695" y="989"/>
                    <a:pt x="3678" y="954"/>
                    <a:pt x="3658" y="961"/>
                  </a:cubicBezTo>
                  <a:cubicBezTo>
                    <a:pt x="3642" y="967"/>
                    <a:pt x="3560" y="1003"/>
                    <a:pt x="3558" y="1005"/>
                  </a:cubicBezTo>
                  <a:cubicBezTo>
                    <a:pt x="3558" y="1005"/>
                    <a:pt x="3549" y="1034"/>
                    <a:pt x="3549" y="1034"/>
                  </a:cubicBezTo>
                  <a:cubicBezTo>
                    <a:pt x="3532" y="1048"/>
                    <a:pt x="3522" y="1016"/>
                    <a:pt x="3499" y="1065"/>
                  </a:cubicBezTo>
                  <a:cubicBezTo>
                    <a:pt x="3491" y="1082"/>
                    <a:pt x="3537" y="1093"/>
                    <a:pt x="3538" y="1110"/>
                  </a:cubicBezTo>
                  <a:cubicBezTo>
                    <a:pt x="3538" y="1125"/>
                    <a:pt x="3518" y="1141"/>
                    <a:pt x="3519" y="1156"/>
                  </a:cubicBezTo>
                  <a:cubicBezTo>
                    <a:pt x="3520" y="1186"/>
                    <a:pt x="3529" y="1211"/>
                    <a:pt x="3543" y="1232"/>
                  </a:cubicBezTo>
                  <a:cubicBezTo>
                    <a:pt x="3564" y="1266"/>
                    <a:pt x="3535" y="1280"/>
                    <a:pt x="3537" y="1307"/>
                  </a:cubicBezTo>
                  <a:cubicBezTo>
                    <a:pt x="3537" y="1315"/>
                    <a:pt x="3550" y="1335"/>
                    <a:pt x="3542" y="1331"/>
                  </a:cubicBezTo>
                  <a:cubicBezTo>
                    <a:pt x="3499" y="1311"/>
                    <a:pt x="3442" y="1378"/>
                    <a:pt x="3394" y="1400"/>
                  </a:cubicBezTo>
                  <a:cubicBezTo>
                    <a:pt x="3368" y="1412"/>
                    <a:pt x="3379" y="1412"/>
                    <a:pt x="3366" y="1432"/>
                  </a:cubicBezTo>
                  <a:cubicBezTo>
                    <a:pt x="3364" y="1436"/>
                    <a:pt x="3355" y="1449"/>
                    <a:pt x="3356" y="1444"/>
                  </a:cubicBezTo>
                  <a:cubicBezTo>
                    <a:pt x="3358" y="1436"/>
                    <a:pt x="3376" y="1406"/>
                    <a:pt x="3376" y="1402"/>
                  </a:cubicBezTo>
                  <a:cubicBezTo>
                    <a:pt x="3376" y="1377"/>
                    <a:pt x="3289" y="1442"/>
                    <a:pt x="3278" y="1442"/>
                  </a:cubicBezTo>
                  <a:cubicBezTo>
                    <a:pt x="3221" y="1444"/>
                    <a:pt x="3202" y="1368"/>
                    <a:pt x="3161" y="1344"/>
                  </a:cubicBezTo>
                  <a:cubicBezTo>
                    <a:pt x="3128" y="1326"/>
                    <a:pt x="3047" y="1349"/>
                    <a:pt x="3020" y="1319"/>
                  </a:cubicBezTo>
                  <a:cubicBezTo>
                    <a:pt x="2974" y="1268"/>
                    <a:pt x="3064" y="1216"/>
                    <a:pt x="3064" y="1208"/>
                  </a:cubicBezTo>
                  <a:cubicBezTo>
                    <a:pt x="3065" y="1196"/>
                    <a:pt x="3047" y="1187"/>
                    <a:pt x="3047" y="1175"/>
                  </a:cubicBezTo>
                  <a:cubicBezTo>
                    <a:pt x="3047" y="1152"/>
                    <a:pt x="3228" y="1067"/>
                    <a:pt x="3251" y="1064"/>
                  </a:cubicBezTo>
                  <a:cubicBezTo>
                    <a:pt x="3256" y="1063"/>
                    <a:pt x="3278" y="1065"/>
                    <a:pt x="3278" y="1053"/>
                  </a:cubicBezTo>
                  <a:cubicBezTo>
                    <a:pt x="3278" y="1052"/>
                    <a:pt x="3217" y="965"/>
                    <a:pt x="3216" y="965"/>
                  </a:cubicBezTo>
                  <a:cubicBezTo>
                    <a:pt x="3212" y="962"/>
                    <a:pt x="3205" y="974"/>
                    <a:pt x="3202" y="970"/>
                  </a:cubicBezTo>
                  <a:cubicBezTo>
                    <a:pt x="3199" y="965"/>
                    <a:pt x="3211" y="960"/>
                    <a:pt x="3209" y="954"/>
                  </a:cubicBezTo>
                  <a:cubicBezTo>
                    <a:pt x="3206" y="943"/>
                    <a:pt x="3112" y="923"/>
                    <a:pt x="3103" y="920"/>
                  </a:cubicBezTo>
                  <a:cubicBezTo>
                    <a:pt x="3083" y="913"/>
                    <a:pt x="3072" y="886"/>
                    <a:pt x="3080" y="871"/>
                  </a:cubicBezTo>
                  <a:cubicBezTo>
                    <a:pt x="3080" y="871"/>
                    <a:pt x="3067" y="871"/>
                    <a:pt x="3060" y="872"/>
                  </a:cubicBezTo>
                  <a:cubicBezTo>
                    <a:pt x="3041" y="873"/>
                    <a:pt x="3022" y="874"/>
                    <a:pt x="3002" y="875"/>
                  </a:cubicBezTo>
                  <a:cubicBezTo>
                    <a:pt x="2914" y="879"/>
                    <a:pt x="2847" y="915"/>
                    <a:pt x="2766" y="947"/>
                  </a:cubicBezTo>
                  <a:cubicBezTo>
                    <a:pt x="2728" y="961"/>
                    <a:pt x="2595" y="912"/>
                    <a:pt x="2593" y="949"/>
                  </a:cubicBezTo>
                  <a:cubicBezTo>
                    <a:pt x="2592" y="973"/>
                    <a:pt x="2727" y="996"/>
                    <a:pt x="2746" y="1003"/>
                  </a:cubicBezTo>
                  <a:cubicBezTo>
                    <a:pt x="2830" y="1033"/>
                    <a:pt x="2778" y="1064"/>
                    <a:pt x="2814" y="1103"/>
                  </a:cubicBezTo>
                  <a:cubicBezTo>
                    <a:pt x="2829" y="1119"/>
                    <a:pt x="2856" y="1092"/>
                    <a:pt x="2854" y="1096"/>
                  </a:cubicBezTo>
                  <a:cubicBezTo>
                    <a:pt x="2834" y="1134"/>
                    <a:pt x="2826" y="1118"/>
                    <a:pt x="2817" y="1152"/>
                  </a:cubicBezTo>
                  <a:cubicBezTo>
                    <a:pt x="2809" y="1184"/>
                    <a:pt x="2842" y="1139"/>
                    <a:pt x="2844" y="1157"/>
                  </a:cubicBezTo>
                  <a:cubicBezTo>
                    <a:pt x="2846" y="1168"/>
                    <a:pt x="2812" y="1167"/>
                    <a:pt x="2816" y="1178"/>
                  </a:cubicBezTo>
                  <a:cubicBezTo>
                    <a:pt x="2821" y="1190"/>
                    <a:pt x="2832" y="1243"/>
                    <a:pt x="2833" y="1243"/>
                  </a:cubicBezTo>
                  <a:cubicBezTo>
                    <a:pt x="2837" y="1248"/>
                    <a:pt x="2854" y="1256"/>
                    <a:pt x="2847" y="1258"/>
                  </a:cubicBezTo>
                  <a:cubicBezTo>
                    <a:pt x="2843" y="1259"/>
                    <a:pt x="2842" y="1248"/>
                    <a:pt x="2838" y="1248"/>
                  </a:cubicBezTo>
                  <a:cubicBezTo>
                    <a:pt x="2827" y="1247"/>
                    <a:pt x="2819" y="1339"/>
                    <a:pt x="2818" y="1350"/>
                  </a:cubicBezTo>
                  <a:cubicBezTo>
                    <a:pt x="2816" y="1374"/>
                    <a:pt x="2815" y="1409"/>
                    <a:pt x="2829" y="1430"/>
                  </a:cubicBezTo>
                  <a:cubicBezTo>
                    <a:pt x="2849" y="1459"/>
                    <a:pt x="2886" y="1415"/>
                    <a:pt x="2909" y="1425"/>
                  </a:cubicBezTo>
                  <a:cubicBezTo>
                    <a:pt x="2909" y="1425"/>
                    <a:pt x="2935" y="1449"/>
                    <a:pt x="2935" y="1449"/>
                  </a:cubicBezTo>
                  <a:cubicBezTo>
                    <a:pt x="2943" y="1451"/>
                    <a:pt x="2949" y="1431"/>
                    <a:pt x="2954" y="1437"/>
                  </a:cubicBezTo>
                  <a:cubicBezTo>
                    <a:pt x="2965" y="1448"/>
                    <a:pt x="2926" y="1454"/>
                    <a:pt x="2956" y="1462"/>
                  </a:cubicBezTo>
                  <a:cubicBezTo>
                    <a:pt x="2959" y="1463"/>
                    <a:pt x="2963" y="1463"/>
                    <a:pt x="2966" y="1465"/>
                  </a:cubicBezTo>
                  <a:cubicBezTo>
                    <a:pt x="3005" y="1492"/>
                    <a:pt x="2999" y="1511"/>
                    <a:pt x="2984" y="1544"/>
                  </a:cubicBezTo>
                  <a:cubicBezTo>
                    <a:pt x="2982" y="1549"/>
                    <a:pt x="3015" y="1583"/>
                    <a:pt x="3020" y="1585"/>
                  </a:cubicBezTo>
                  <a:cubicBezTo>
                    <a:pt x="3025" y="1586"/>
                    <a:pt x="3033" y="1575"/>
                    <a:pt x="3035" y="1580"/>
                  </a:cubicBezTo>
                  <a:cubicBezTo>
                    <a:pt x="3035" y="1580"/>
                    <a:pt x="3011" y="1607"/>
                    <a:pt x="3011" y="1607"/>
                  </a:cubicBezTo>
                  <a:cubicBezTo>
                    <a:pt x="3006" y="1619"/>
                    <a:pt x="3021" y="1638"/>
                    <a:pt x="3018" y="1651"/>
                  </a:cubicBezTo>
                  <a:cubicBezTo>
                    <a:pt x="3011" y="1677"/>
                    <a:pt x="2993" y="1696"/>
                    <a:pt x="2993" y="1730"/>
                  </a:cubicBezTo>
                  <a:cubicBezTo>
                    <a:pt x="2994" y="1769"/>
                    <a:pt x="3015" y="1780"/>
                    <a:pt x="3028" y="1811"/>
                  </a:cubicBezTo>
                  <a:cubicBezTo>
                    <a:pt x="3028" y="1811"/>
                    <a:pt x="3028" y="1844"/>
                    <a:pt x="3028" y="1844"/>
                  </a:cubicBezTo>
                  <a:cubicBezTo>
                    <a:pt x="3033" y="1857"/>
                    <a:pt x="3067" y="1877"/>
                    <a:pt x="3053" y="1879"/>
                  </a:cubicBezTo>
                  <a:cubicBezTo>
                    <a:pt x="3018" y="1883"/>
                    <a:pt x="3009" y="1800"/>
                    <a:pt x="2960" y="1793"/>
                  </a:cubicBezTo>
                  <a:cubicBezTo>
                    <a:pt x="2938" y="1790"/>
                    <a:pt x="2893" y="1834"/>
                    <a:pt x="2886" y="1854"/>
                  </a:cubicBezTo>
                  <a:cubicBezTo>
                    <a:pt x="2884" y="1860"/>
                    <a:pt x="2915" y="1864"/>
                    <a:pt x="2919" y="1877"/>
                  </a:cubicBezTo>
                  <a:cubicBezTo>
                    <a:pt x="2920" y="1881"/>
                    <a:pt x="2927" y="1888"/>
                    <a:pt x="2923" y="1889"/>
                  </a:cubicBezTo>
                  <a:cubicBezTo>
                    <a:pt x="2903" y="1869"/>
                    <a:pt x="2903" y="1869"/>
                    <a:pt x="2903" y="1869"/>
                  </a:cubicBezTo>
                  <a:cubicBezTo>
                    <a:pt x="2827" y="1856"/>
                    <a:pt x="2929" y="1815"/>
                    <a:pt x="2927" y="1783"/>
                  </a:cubicBezTo>
                  <a:cubicBezTo>
                    <a:pt x="2926" y="1753"/>
                    <a:pt x="2870" y="1768"/>
                    <a:pt x="2859" y="1764"/>
                  </a:cubicBezTo>
                  <a:cubicBezTo>
                    <a:pt x="2857" y="1764"/>
                    <a:pt x="2839" y="1740"/>
                    <a:pt x="2835" y="1739"/>
                  </a:cubicBezTo>
                  <a:cubicBezTo>
                    <a:pt x="2801" y="1734"/>
                    <a:pt x="2766" y="1773"/>
                    <a:pt x="2734" y="1777"/>
                  </a:cubicBezTo>
                  <a:cubicBezTo>
                    <a:pt x="2719" y="1778"/>
                    <a:pt x="2657" y="1739"/>
                    <a:pt x="2627" y="1754"/>
                  </a:cubicBezTo>
                  <a:cubicBezTo>
                    <a:pt x="2603" y="1766"/>
                    <a:pt x="2589" y="1851"/>
                    <a:pt x="2577" y="1875"/>
                  </a:cubicBezTo>
                  <a:cubicBezTo>
                    <a:pt x="2571" y="1886"/>
                    <a:pt x="2558" y="1903"/>
                    <a:pt x="2561" y="1915"/>
                  </a:cubicBezTo>
                  <a:cubicBezTo>
                    <a:pt x="2542" y="1927"/>
                    <a:pt x="2542" y="1927"/>
                    <a:pt x="2542" y="1927"/>
                  </a:cubicBezTo>
                  <a:cubicBezTo>
                    <a:pt x="2517" y="1953"/>
                    <a:pt x="2504" y="1975"/>
                    <a:pt x="2473" y="1998"/>
                  </a:cubicBezTo>
                  <a:cubicBezTo>
                    <a:pt x="2454" y="2011"/>
                    <a:pt x="2422" y="2019"/>
                    <a:pt x="2407" y="2035"/>
                  </a:cubicBezTo>
                  <a:cubicBezTo>
                    <a:pt x="2388" y="2054"/>
                    <a:pt x="2386" y="2093"/>
                    <a:pt x="2372" y="2115"/>
                  </a:cubicBezTo>
                  <a:cubicBezTo>
                    <a:pt x="2346" y="2156"/>
                    <a:pt x="2263" y="2192"/>
                    <a:pt x="2267" y="2246"/>
                  </a:cubicBezTo>
                  <a:cubicBezTo>
                    <a:pt x="2270" y="2296"/>
                    <a:pt x="2345" y="2374"/>
                    <a:pt x="2388" y="2398"/>
                  </a:cubicBezTo>
                  <a:cubicBezTo>
                    <a:pt x="2408" y="2409"/>
                    <a:pt x="2414" y="2397"/>
                    <a:pt x="2432" y="2417"/>
                  </a:cubicBezTo>
                  <a:cubicBezTo>
                    <a:pt x="2447" y="2434"/>
                    <a:pt x="2456" y="2460"/>
                    <a:pt x="2472" y="2476"/>
                  </a:cubicBezTo>
                  <a:cubicBezTo>
                    <a:pt x="2478" y="2481"/>
                    <a:pt x="2495" y="2485"/>
                    <a:pt x="2490" y="2491"/>
                  </a:cubicBezTo>
                  <a:cubicBezTo>
                    <a:pt x="2485" y="2496"/>
                    <a:pt x="2474" y="2495"/>
                    <a:pt x="2472" y="2502"/>
                  </a:cubicBezTo>
                  <a:cubicBezTo>
                    <a:pt x="2467" y="2519"/>
                    <a:pt x="2513" y="2546"/>
                    <a:pt x="2508" y="2572"/>
                  </a:cubicBezTo>
                  <a:cubicBezTo>
                    <a:pt x="2508" y="2572"/>
                    <a:pt x="2497" y="2570"/>
                    <a:pt x="2492" y="2569"/>
                  </a:cubicBezTo>
                  <a:cubicBezTo>
                    <a:pt x="2471" y="2566"/>
                    <a:pt x="2463" y="2582"/>
                    <a:pt x="2445" y="2581"/>
                  </a:cubicBezTo>
                  <a:cubicBezTo>
                    <a:pt x="2440" y="2581"/>
                    <a:pt x="2390" y="2546"/>
                    <a:pt x="2383" y="2558"/>
                  </a:cubicBezTo>
                  <a:cubicBezTo>
                    <a:pt x="2380" y="2563"/>
                    <a:pt x="2392" y="2570"/>
                    <a:pt x="2390" y="2576"/>
                  </a:cubicBezTo>
                  <a:cubicBezTo>
                    <a:pt x="2368" y="2644"/>
                    <a:pt x="2163" y="2546"/>
                    <a:pt x="2094" y="2562"/>
                  </a:cubicBezTo>
                  <a:cubicBezTo>
                    <a:pt x="2065" y="2569"/>
                    <a:pt x="2111" y="2580"/>
                    <a:pt x="2103" y="2587"/>
                  </a:cubicBezTo>
                  <a:cubicBezTo>
                    <a:pt x="2094" y="2593"/>
                    <a:pt x="2077" y="2589"/>
                    <a:pt x="2068" y="2595"/>
                  </a:cubicBezTo>
                  <a:cubicBezTo>
                    <a:pt x="2044" y="2609"/>
                    <a:pt x="2057" y="2643"/>
                    <a:pt x="2030" y="2649"/>
                  </a:cubicBezTo>
                  <a:cubicBezTo>
                    <a:pt x="2020" y="2652"/>
                    <a:pt x="2042" y="2631"/>
                    <a:pt x="2040" y="2621"/>
                  </a:cubicBezTo>
                  <a:cubicBezTo>
                    <a:pt x="2037" y="2610"/>
                    <a:pt x="2005" y="2623"/>
                    <a:pt x="2018" y="2600"/>
                  </a:cubicBezTo>
                  <a:cubicBezTo>
                    <a:pt x="2038" y="2565"/>
                    <a:pt x="2084" y="2599"/>
                    <a:pt x="2076" y="2573"/>
                  </a:cubicBezTo>
                  <a:cubicBezTo>
                    <a:pt x="2075" y="2569"/>
                    <a:pt x="2077" y="2564"/>
                    <a:pt x="2078" y="2560"/>
                  </a:cubicBezTo>
                  <a:cubicBezTo>
                    <a:pt x="2078" y="2558"/>
                    <a:pt x="2079" y="2557"/>
                    <a:pt x="2078" y="2556"/>
                  </a:cubicBezTo>
                  <a:cubicBezTo>
                    <a:pt x="2054" y="2547"/>
                    <a:pt x="2037" y="2572"/>
                    <a:pt x="2014" y="2568"/>
                  </a:cubicBezTo>
                  <a:cubicBezTo>
                    <a:pt x="1957" y="2558"/>
                    <a:pt x="1952" y="2522"/>
                    <a:pt x="1931" y="2508"/>
                  </a:cubicBezTo>
                  <a:cubicBezTo>
                    <a:pt x="1895" y="2485"/>
                    <a:pt x="1790" y="2469"/>
                    <a:pt x="1755" y="2495"/>
                  </a:cubicBezTo>
                  <a:cubicBezTo>
                    <a:pt x="1751" y="2498"/>
                    <a:pt x="1770" y="2560"/>
                    <a:pt x="1768" y="2570"/>
                  </a:cubicBezTo>
                  <a:cubicBezTo>
                    <a:pt x="1760" y="2616"/>
                    <a:pt x="1703" y="2582"/>
                    <a:pt x="1694" y="2598"/>
                  </a:cubicBezTo>
                  <a:cubicBezTo>
                    <a:pt x="1689" y="2608"/>
                    <a:pt x="1700" y="2620"/>
                    <a:pt x="1707" y="2628"/>
                  </a:cubicBezTo>
                  <a:cubicBezTo>
                    <a:pt x="1713" y="2634"/>
                    <a:pt x="1731" y="2629"/>
                    <a:pt x="1729" y="2637"/>
                  </a:cubicBezTo>
                  <a:cubicBezTo>
                    <a:pt x="1729" y="2638"/>
                    <a:pt x="1713" y="2657"/>
                    <a:pt x="1732" y="2669"/>
                  </a:cubicBezTo>
                  <a:cubicBezTo>
                    <a:pt x="1733" y="2669"/>
                    <a:pt x="1767" y="2674"/>
                    <a:pt x="1767" y="2674"/>
                  </a:cubicBezTo>
                  <a:cubicBezTo>
                    <a:pt x="1812" y="2698"/>
                    <a:pt x="1836" y="2759"/>
                    <a:pt x="1884" y="2780"/>
                  </a:cubicBezTo>
                  <a:cubicBezTo>
                    <a:pt x="1897" y="2786"/>
                    <a:pt x="1965" y="2772"/>
                    <a:pt x="1972" y="2767"/>
                  </a:cubicBezTo>
                  <a:cubicBezTo>
                    <a:pt x="1985" y="2759"/>
                    <a:pt x="1987" y="2717"/>
                    <a:pt x="1997" y="2729"/>
                  </a:cubicBezTo>
                  <a:cubicBezTo>
                    <a:pt x="1999" y="2731"/>
                    <a:pt x="2001" y="2752"/>
                    <a:pt x="2003" y="2754"/>
                  </a:cubicBezTo>
                  <a:cubicBezTo>
                    <a:pt x="2005" y="2757"/>
                    <a:pt x="2010" y="2757"/>
                    <a:pt x="2014" y="2758"/>
                  </a:cubicBezTo>
                  <a:cubicBezTo>
                    <a:pt x="2052" y="2765"/>
                    <a:pt x="2030" y="2771"/>
                    <a:pt x="2035" y="2806"/>
                  </a:cubicBezTo>
                  <a:cubicBezTo>
                    <a:pt x="2038" y="2826"/>
                    <a:pt x="2123" y="2857"/>
                    <a:pt x="2080" y="2914"/>
                  </a:cubicBezTo>
                  <a:cubicBezTo>
                    <a:pt x="2061" y="2940"/>
                    <a:pt x="2033" y="2924"/>
                    <a:pt x="2013" y="2936"/>
                  </a:cubicBezTo>
                  <a:cubicBezTo>
                    <a:pt x="1986" y="2952"/>
                    <a:pt x="2016" y="2979"/>
                    <a:pt x="1974" y="2991"/>
                  </a:cubicBezTo>
                  <a:cubicBezTo>
                    <a:pt x="1946" y="2999"/>
                    <a:pt x="1898" y="2964"/>
                    <a:pt x="1872" y="2960"/>
                  </a:cubicBezTo>
                  <a:cubicBezTo>
                    <a:pt x="1865" y="2959"/>
                    <a:pt x="1865" y="2975"/>
                    <a:pt x="1858" y="2976"/>
                  </a:cubicBezTo>
                  <a:cubicBezTo>
                    <a:pt x="1856" y="2977"/>
                    <a:pt x="1825" y="2977"/>
                    <a:pt x="1824" y="2977"/>
                  </a:cubicBezTo>
                  <a:cubicBezTo>
                    <a:pt x="1824" y="2977"/>
                    <a:pt x="1804" y="2962"/>
                    <a:pt x="1804" y="2962"/>
                  </a:cubicBezTo>
                  <a:cubicBezTo>
                    <a:pt x="1790" y="2958"/>
                    <a:pt x="1749" y="2966"/>
                    <a:pt x="1738" y="2956"/>
                  </a:cubicBezTo>
                  <a:cubicBezTo>
                    <a:pt x="1729" y="2948"/>
                    <a:pt x="1724" y="2937"/>
                    <a:pt x="1718" y="2927"/>
                  </a:cubicBezTo>
                  <a:cubicBezTo>
                    <a:pt x="1728" y="2905"/>
                    <a:pt x="1728" y="2905"/>
                    <a:pt x="1728" y="2905"/>
                  </a:cubicBezTo>
                  <a:cubicBezTo>
                    <a:pt x="1727" y="2905"/>
                    <a:pt x="1677" y="2880"/>
                    <a:pt x="1672" y="2883"/>
                  </a:cubicBezTo>
                  <a:cubicBezTo>
                    <a:pt x="1667" y="2888"/>
                    <a:pt x="1676" y="2900"/>
                    <a:pt x="1670" y="2904"/>
                  </a:cubicBezTo>
                  <a:cubicBezTo>
                    <a:pt x="1658" y="2911"/>
                    <a:pt x="1638" y="2862"/>
                    <a:pt x="1634" y="2859"/>
                  </a:cubicBezTo>
                  <a:cubicBezTo>
                    <a:pt x="1583" y="2820"/>
                    <a:pt x="1541" y="2895"/>
                    <a:pt x="1486" y="2861"/>
                  </a:cubicBezTo>
                  <a:cubicBezTo>
                    <a:pt x="1480" y="2858"/>
                    <a:pt x="1482" y="2848"/>
                    <a:pt x="1476" y="2844"/>
                  </a:cubicBezTo>
                  <a:cubicBezTo>
                    <a:pt x="1475" y="2843"/>
                    <a:pt x="1446" y="2843"/>
                    <a:pt x="1446" y="2843"/>
                  </a:cubicBezTo>
                  <a:cubicBezTo>
                    <a:pt x="1439" y="2838"/>
                    <a:pt x="1449" y="2821"/>
                    <a:pt x="1441" y="2818"/>
                  </a:cubicBezTo>
                  <a:cubicBezTo>
                    <a:pt x="1428" y="2812"/>
                    <a:pt x="1396" y="2826"/>
                    <a:pt x="1400" y="2812"/>
                  </a:cubicBezTo>
                  <a:cubicBezTo>
                    <a:pt x="1400" y="2812"/>
                    <a:pt x="1437" y="2781"/>
                    <a:pt x="1436" y="2773"/>
                  </a:cubicBezTo>
                  <a:cubicBezTo>
                    <a:pt x="1435" y="2768"/>
                    <a:pt x="1397" y="2754"/>
                    <a:pt x="1401" y="2747"/>
                  </a:cubicBezTo>
                  <a:cubicBezTo>
                    <a:pt x="1403" y="2744"/>
                    <a:pt x="1447" y="2722"/>
                    <a:pt x="1413" y="2719"/>
                  </a:cubicBezTo>
                  <a:cubicBezTo>
                    <a:pt x="1406" y="2718"/>
                    <a:pt x="1401" y="2719"/>
                    <a:pt x="1398" y="2719"/>
                  </a:cubicBezTo>
                  <a:cubicBezTo>
                    <a:pt x="1397" y="2721"/>
                    <a:pt x="1396" y="2722"/>
                    <a:pt x="1395" y="2722"/>
                  </a:cubicBezTo>
                  <a:cubicBezTo>
                    <a:pt x="1392" y="2724"/>
                    <a:pt x="1391" y="2721"/>
                    <a:pt x="1398" y="2719"/>
                  </a:cubicBezTo>
                  <a:cubicBezTo>
                    <a:pt x="1406" y="2713"/>
                    <a:pt x="1420" y="2698"/>
                    <a:pt x="1418" y="2692"/>
                  </a:cubicBezTo>
                  <a:cubicBezTo>
                    <a:pt x="1412" y="2676"/>
                    <a:pt x="1363" y="2660"/>
                    <a:pt x="1360" y="2651"/>
                  </a:cubicBezTo>
                  <a:cubicBezTo>
                    <a:pt x="1357" y="2641"/>
                    <a:pt x="1382" y="2638"/>
                    <a:pt x="1379" y="2628"/>
                  </a:cubicBezTo>
                  <a:cubicBezTo>
                    <a:pt x="1373" y="2609"/>
                    <a:pt x="1358" y="2614"/>
                    <a:pt x="1345" y="2602"/>
                  </a:cubicBezTo>
                  <a:cubicBezTo>
                    <a:pt x="1339" y="2598"/>
                    <a:pt x="1335" y="2591"/>
                    <a:pt x="1335" y="2585"/>
                  </a:cubicBezTo>
                  <a:cubicBezTo>
                    <a:pt x="1334" y="2581"/>
                    <a:pt x="1343" y="2580"/>
                    <a:pt x="1343" y="2577"/>
                  </a:cubicBezTo>
                  <a:cubicBezTo>
                    <a:pt x="1341" y="2552"/>
                    <a:pt x="1305" y="2554"/>
                    <a:pt x="1295" y="2547"/>
                  </a:cubicBezTo>
                  <a:cubicBezTo>
                    <a:pt x="1275" y="2533"/>
                    <a:pt x="1269" y="2517"/>
                    <a:pt x="1272" y="2512"/>
                  </a:cubicBezTo>
                  <a:cubicBezTo>
                    <a:pt x="1275" y="2509"/>
                    <a:pt x="1264" y="2504"/>
                    <a:pt x="1267" y="2500"/>
                  </a:cubicBezTo>
                  <a:cubicBezTo>
                    <a:pt x="1267" y="2500"/>
                    <a:pt x="1293" y="2502"/>
                    <a:pt x="1293" y="2502"/>
                  </a:cubicBezTo>
                  <a:cubicBezTo>
                    <a:pt x="1296" y="2496"/>
                    <a:pt x="1287" y="2489"/>
                    <a:pt x="1290" y="2483"/>
                  </a:cubicBezTo>
                  <a:cubicBezTo>
                    <a:pt x="1290" y="2483"/>
                    <a:pt x="1325" y="2477"/>
                    <a:pt x="1325" y="2477"/>
                  </a:cubicBezTo>
                  <a:cubicBezTo>
                    <a:pt x="1327" y="2472"/>
                    <a:pt x="1313" y="2472"/>
                    <a:pt x="1313" y="2466"/>
                  </a:cubicBezTo>
                  <a:cubicBezTo>
                    <a:pt x="1313" y="2456"/>
                    <a:pt x="1332" y="2429"/>
                    <a:pt x="1333" y="2418"/>
                  </a:cubicBezTo>
                  <a:cubicBezTo>
                    <a:pt x="1334" y="2408"/>
                    <a:pt x="1316" y="2405"/>
                    <a:pt x="1313" y="2396"/>
                  </a:cubicBezTo>
                  <a:cubicBezTo>
                    <a:pt x="1310" y="2389"/>
                    <a:pt x="1324" y="2380"/>
                    <a:pt x="1319" y="2375"/>
                  </a:cubicBezTo>
                  <a:cubicBezTo>
                    <a:pt x="1315" y="2373"/>
                    <a:pt x="1309" y="2380"/>
                    <a:pt x="1306" y="2378"/>
                  </a:cubicBezTo>
                  <a:cubicBezTo>
                    <a:pt x="1302" y="2374"/>
                    <a:pt x="1304" y="2367"/>
                    <a:pt x="1303" y="2362"/>
                  </a:cubicBezTo>
                  <a:cubicBezTo>
                    <a:pt x="1303" y="2357"/>
                    <a:pt x="1296" y="2349"/>
                    <a:pt x="1301" y="2347"/>
                  </a:cubicBezTo>
                  <a:cubicBezTo>
                    <a:pt x="1320" y="2339"/>
                    <a:pt x="1367" y="2387"/>
                    <a:pt x="1360" y="2368"/>
                  </a:cubicBezTo>
                  <a:cubicBezTo>
                    <a:pt x="1357" y="2359"/>
                    <a:pt x="1340" y="2361"/>
                    <a:pt x="1337" y="2353"/>
                  </a:cubicBezTo>
                  <a:cubicBezTo>
                    <a:pt x="1336" y="2349"/>
                    <a:pt x="1338" y="2344"/>
                    <a:pt x="1338" y="2340"/>
                  </a:cubicBezTo>
                  <a:cubicBezTo>
                    <a:pt x="1338" y="2335"/>
                    <a:pt x="1343" y="2328"/>
                    <a:pt x="1339" y="2327"/>
                  </a:cubicBezTo>
                  <a:cubicBezTo>
                    <a:pt x="1335" y="2325"/>
                    <a:pt x="1332" y="2337"/>
                    <a:pt x="1328" y="2335"/>
                  </a:cubicBezTo>
                  <a:cubicBezTo>
                    <a:pt x="1321" y="2333"/>
                    <a:pt x="1337" y="2309"/>
                    <a:pt x="1325" y="2304"/>
                  </a:cubicBezTo>
                  <a:cubicBezTo>
                    <a:pt x="1316" y="2300"/>
                    <a:pt x="1306" y="2313"/>
                    <a:pt x="1297" y="2309"/>
                  </a:cubicBezTo>
                  <a:cubicBezTo>
                    <a:pt x="1269" y="2297"/>
                    <a:pt x="1296" y="2289"/>
                    <a:pt x="1294" y="2278"/>
                  </a:cubicBezTo>
                  <a:cubicBezTo>
                    <a:pt x="1287" y="2236"/>
                    <a:pt x="1199" y="2236"/>
                    <a:pt x="1175" y="2223"/>
                  </a:cubicBezTo>
                  <a:cubicBezTo>
                    <a:pt x="1167" y="2219"/>
                    <a:pt x="1170" y="2202"/>
                    <a:pt x="1161" y="2200"/>
                  </a:cubicBezTo>
                  <a:cubicBezTo>
                    <a:pt x="1148" y="2196"/>
                    <a:pt x="1126" y="2219"/>
                    <a:pt x="1126" y="2219"/>
                  </a:cubicBezTo>
                  <a:cubicBezTo>
                    <a:pt x="1120" y="2217"/>
                    <a:pt x="1125" y="2205"/>
                    <a:pt x="1120" y="2201"/>
                  </a:cubicBezTo>
                  <a:cubicBezTo>
                    <a:pt x="1105" y="2189"/>
                    <a:pt x="1082" y="2194"/>
                    <a:pt x="1066" y="2185"/>
                  </a:cubicBezTo>
                  <a:cubicBezTo>
                    <a:pt x="1066" y="2185"/>
                    <a:pt x="1023" y="2204"/>
                    <a:pt x="1024" y="2198"/>
                  </a:cubicBezTo>
                  <a:cubicBezTo>
                    <a:pt x="1027" y="2183"/>
                    <a:pt x="1075" y="2166"/>
                    <a:pt x="1081" y="2144"/>
                  </a:cubicBezTo>
                  <a:cubicBezTo>
                    <a:pt x="1077" y="2144"/>
                    <a:pt x="1071" y="2146"/>
                    <a:pt x="1067" y="2143"/>
                  </a:cubicBezTo>
                  <a:cubicBezTo>
                    <a:pt x="1044" y="2132"/>
                    <a:pt x="1028" y="2151"/>
                    <a:pt x="1001" y="2139"/>
                  </a:cubicBezTo>
                  <a:cubicBezTo>
                    <a:pt x="981" y="2130"/>
                    <a:pt x="1016" y="2117"/>
                    <a:pt x="979" y="2123"/>
                  </a:cubicBezTo>
                  <a:cubicBezTo>
                    <a:pt x="962" y="2126"/>
                    <a:pt x="957" y="2148"/>
                    <a:pt x="931" y="2138"/>
                  </a:cubicBezTo>
                  <a:cubicBezTo>
                    <a:pt x="920" y="2133"/>
                    <a:pt x="950" y="2122"/>
                    <a:pt x="951" y="2122"/>
                  </a:cubicBezTo>
                  <a:cubicBezTo>
                    <a:pt x="974" y="2115"/>
                    <a:pt x="979" y="2114"/>
                    <a:pt x="1009" y="2118"/>
                  </a:cubicBezTo>
                  <a:cubicBezTo>
                    <a:pt x="1019" y="2120"/>
                    <a:pt x="1044" y="2121"/>
                    <a:pt x="1038" y="2114"/>
                  </a:cubicBezTo>
                  <a:cubicBezTo>
                    <a:pt x="999" y="2060"/>
                    <a:pt x="942" y="2129"/>
                    <a:pt x="926" y="2115"/>
                  </a:cubicBezTo>
                  <a:cubicBezTo>
                    <a:pt x="924" y="2113"/>
                    <a:pt x="928" y="2108"/>
                    <a:pt x="930" y="2106"/>
                  </a:cubicBezTo>
                  <a:cubicBezTo>
                    <a:pt x="941" y="2101"/>
                    <a:pt x="946" y="2086"/>
                    <a:pt x="957" y="2083"/>
                  </a:cubicBezTo>
                  <a:cubicBezTo>
                    <a:pt x="973" y="2078"/>
                    <a:pt x="872" y="2074"/>
                    <a:pt x="884" y="2063"/>
                  </a:cubicBezTo>
                  <a:cubicBezTo>
                    <a:pt x="892" y="2056"/>
                    <a:pt x="910" y="2068"/>
                    <a:pt x="915" y="2058"/>
                  </a:cubicBezTo>
                  <a:cubicBezTo>
                    <a:pt x="923" y="2044"/>
                    <a:pt x="897" y="2045"/>
                    <a:pt x="895" y="2045"/>
                  </a:cubicBezTo>
                  <a:cubicBezTo>
                    <a:pt x="862" y="2041"/>
                    <a:pt x="866" y="2021"/>
                    <a:pt x="835" y="2015"/>
                  </a:cubicBezTo>
                  <a:cubicBezTo>
                    <a:pt x="827" y="2013"/>
                    <a:pt x="812" y="2027"/>
                    <a:pt x="811" y="2018"/>
                  </a:cubicBezTo>
                  <a:cubicBezTo>
                    <a:pt x="810" y="2014"/>
                    <a:pt x="820" y="2014"/>
                    <a:pt x="822" y="2010"/>
                  </a:cubicBezTo>
                  <a:cubicBezTo>
                    <a:pt x="837" y="1986"/>
                    <a:pt x="778" y="1999"/>
                    <a:pt x="815" y="1993"/>
                  </a:cubicBezTo>
                  <a:cubicBezTo>
                    <a:pt x="817" y="1993"/>
                    <a:pt x="835" y="1993"/>
                    <a:pt x="834" y="1984"/>
                  </a:cubicBezTo>
                  <a:cubicBezTo>
                    <a:pt x="825" y="1925"/>
                    <a:pt x="726" y="1957"/>
                    <a:pt x="706" y="1947"/>
                  </a:cubicBezTo>
                  <a:cubicBezTo>
                    <a:pt x="700" y="1944"/>
                    <a:pt x="703" y="1933"/>
                    <a:pt x="697" y="1930"/>
                  </a:cubicBezTo>
                  <a:cubicBezTo>
                    <a:pt x="695" y="1928"/>
                    <a:pt x="703" y="1931"/>
                    <a:pt x="706" y="1931"/>
                  </a:cubicBezTo>
                  <a:cubicBezTo>
                    <a:pt x="726" y="1935"/>
                    <a:pt x="731" y="1938"/>
                    <a:pt x="750" y="1930"/>
                  </a:cubicBezTo>
                  <a:cubicBezTo>
                    <a:pt x="768" y="1923"/>
                    <a:pt x="899" y="1928"/>
                    <a:pt x="900" y="1929"/>
                  </a:cubicBezTo>
                  <a:cubicBezTo>
                    <a:pt x="907" y="1938"/>
                    <a:pt x="877" y="1937"/>
                    <a:pt x="872" y="1946"/>
                  </a:cubicBezTo>
                  <a:cubicBezTo>
                    <a:pt x="868" y="1954"/>
                    <a:pt x="873" y="1964"/>
                    <a:pt x="879" y="1970"/>
                  </a:cubicBezTo>
                  <a:cubicBezTo>
                    <a:pt x="919" y="2017"/>
                    <a:pt x="1002" y="2038"/>
                    <a:pt x="1043" y="2031"/>
                  </a:cubicBezTo>
                  <a:cubicBezTo>
                    <a:pt x="1050" y="2030"/>
                    <a:pt x="1027" y="2027"/>
                    <a:pt x="1022" y="2022"/>
                  </a:cubicBezTo>
                  <a:cubicBezTo>
                    <a:pt x="1018" y="2017"/>
                    <a:pt x="1023" y="2005"/>
                    <a:pt x="1028" y="2002"/>
                  </a:cubicBezTo>
                  <a:cubicBezTo>
                    <a:pt x="1042" y="1994"/>
                    <a:pt x="1088" y="2046"/>
                    <a:pt x="1102" y="2046"/>
                  </a:cubicBezTo>
                  <a:cubicBezTo>
                    <a:pt x="1120" y="2046"/>
                    <a:pt x="1131" y="2039"/>
                    <a:pt x="1134" y="2021"/>
                  </a:cubicBezTo>
                  <a:cubicBezTo>
                    <a:pt x="1135" y="2017"/>
                    <a:pt x="1134" y="2005"/>
                    <a:pt x="1137" y="2008"/>
                  </a:cubicBezTo>
                  <a:cubicBezTo>
                    <a:pt x="1151" y="2022"/>
                    <a:pt x="1126" y="2041"/>
                    <a:pt x="1131" y="2047"/>
                  </a:cubicBezTo>
                  <a:cubicBezTo>
                    <a:pt x="1136" y="2052"/>
                    <a:pt x="1196" y="2028"/>
                    <a:pt x="1212" y="2039"/>
                  </a:cubicBezTo>
                  <a:cubicBezTo>
                    <a:pt x="1216" y="2041"/>
                    <a:pt x="1168" y="2041"/>
                    <a:pt x="1197" y="2070"/>
                  </a:cubicBezTo>
                  <a:cubicBezTo>
                    <a:pt x="1202" y="2074"/>
                    <a:pt x="1205" y="2081"/>
                    <a:pt x="1210" y="2083"/>
                  </a:cubicBezTo>
                  <a:cubicBezTo>
                    <a:pt x="1237" y="2093"/>
                    <a:pt x="1254" y="2039"/>
                    <a:pt x="1283" y="2045"/>
                  </a:cubicBezTo>
                  <a:cubicBezTo>
                    <a:pt x="1328" y="2053"/>
                    <a:pt x="1367" y="2101"/>
                    <a:pt x="1415" y="2102"/>
                  </a:cubicBezTo>
                  <a:cubicBezTo>
                    <a:pt x="1517" y="2104"/>
                    <a:pt x="1625" y="2082"/>
                    <a:pt x="1727" y="2088"/>
                  </a:cubicBezTo>
                  <a:cubicBezTo>
                    <a:pt x="1761" y="2090"/>
                    <a:pt x="1788" y="2107"/>
                    <a:pt x="1820" y="2113"/>
                  </a:cubicBezTo>
                  <a:cubicBezTo>
                    <a:pt x="1926" y="2133"/>
                    <a:pt x="2033" y="2093"/>
                    <a:pt x="2126" y="2048"/>
                  </a:cubicBezTo>
                  <a:cubicBezTo>
                    <a:pt x="2169" y="2027"/>
                    <a:pt x="2322" y="1912"/>
                    <a:pt x="2336" y="1866"/>
                  </a:cubicBezTo>
                  <a:cubicBezTo>
                    <a:pt x="2344" y="1842"/>
                    <a:pt x="2350" y="1816"/>
                    <a:pt x="2363" y="1794"/>
                  </a:cubicBezTo>
                  <a:cubicBezTo>
                    <a:pt x="2380" y="1765"/>
                    <a:pt x="2409" y="1730"/>
                    <a:pt x="2417" y="1696"/>
                  </a:cubicBezTo>
                  <a:cubicBezTo>
                    <a:pt x="2422" y="1676"/>
                    <a:pt x="2408" y="1646"/>
                    <a:pt x="2410" y="1634"/>
                  </a:cubicBezTo>
                  <a:cubicBezTo>
                    <a:pt x="2411" y="1628"/>
                    <a:pt x="2424" y="1629"/>
                    <a:pt x="2426" y="1623"/>
                  </a:cubicBezTo>
                  <a:cubicBezTo>
                    <a:pt x="2426" y="1623"/>
                    <a:pt x="2402" y="1549"/>
                    <a:pt x="2396" y="1548"/>
                  </a:cubicBezTo>
                  <a:cubicBezTo>
                    <a:pt x="2392" y="1548"/>
                    <a:pt x="2390" y="1556"/>
                    <a:pt x="2386" y="1558"/>
                  </a:cubicBezTo>
                  <a:cubicBezTo>
                    <a:pt x="2383" y="1559"/>
                    <a:pt x="2379" y="1558"/>
                    <a:pt x="2375" y="1557"/>
                  </a:cubicBezTo>
                  <a:cubicBezTo>
                    <a:pt x="2369" y="1557"/>
                    <a:pt x="2362" y="1560"/>
                    <a:pt x="2359" y="1552"/>
                  </a:cubicBezTo>
                  <a:cubicBezTo>
                    <a:pt x="2340" y="1492"/>
                    <a:pt x="2366" y="1505"/>
                    <a:pt x="2318" y="1481"/>
                  </a:cubicBezTo>
                  <a:cubicBezTo>
                    <a:pt x="2304" y="1474"/>
                    <a:pt x="2311" y="1419"/>
                    <a:pt x="2302" y="1406"/>
                  </a:cubicBezTo>
                  <a:cubicBezTo>
                    <a:pt x="2300" y="1401"/>
                    <a:pt x="2298" y="1395"/>
                    <a:pt x="2294" y="1392"/>
                  </a:cubicBezTo>
                  <a:cubicBezTo>
                    <a:pt x="2273" y="1379"/>
                    <a:pt x="2271" y="1406"/>
                    <a:pt x="2247" y="1392"/>
                  </a:cubicBezTo>
                  <a:cubicBezTo>
                    <a:pt x="2239" y="1387"/>
                    <a:pt x="2235" y="1372"/>
                    <a:pt x="2226" y="1372"/>
                  </a:cubicBezTo>
                  <a:cubicBezTo>
                    <a:pt x="2190" y="1371"/>
                    <a:pt x="2230" y="1409"/>
                    <a:pt x="2200" y="1404"/>
                  </a:cubicBezTo>
                  <a:cubicBezTo>
                    <a:pt x="2162" y="1398"/>
                    <a:pt x="2193" y="1368"/>
                    <a:pt x="2166" y="1356"/>
                  </a:cubicBezTo>
                  <a:cubicBezTo>
                    <a:pt x="2155" y="1352"/>
                    <a:pt x="2132" y="1357"/>
                    <a:pt x="2120" y="1349"/>
                  </a:cubicBezTo>
                  <a:cubicBezTo>
                    <a:pt x="2094" y="1334"/>
                    <a:pt x="2071" y="1293"/>
                    <a:pt x="2039" y="1288"/>
                  </a:cubicBezTo>
                  <a:cubicBezTo>
                    <a:pt x="2001" y="1282"/>
                    <a:pt x="2070" y="1323"/>
                    <a:pt x="2063" y="1333"/>
                  </a:cubicBezTo>
                  <a:cubicBezTo>
                    <a:pt x="2053" y="1346"/>
                    <a:pt x="1898" y="1303"/>
                    <a:pt x="1882" y="1290"/>
                  </a:cubicBezTo>
                  <a:cubicBezTo>
                    <a:pt x="1877" y="1286"/>
                    <a:pt x="1830" y="1259"/>
                    <a:pt x="1817" y="1262"/>
                  </a:cubicBezTo>
                  <a:cubicBezTo>
                    <a:pt x="1813" y="1263"/>
                    <a:pt x="1820" y="1272"/>
                    <a:pt x="1817" y="1274"/>
                  </a:cubicBezTo>
                  <a:cubicBezTo>
                    <a:pt x="1814" y="1276"/>
                    <a:pt x="1811" y="1277"/>
                    <a:pt x="1809" y="1278"/>
                  </a:cubicBezTo>
                  <a:cubicBezTo>
                    <a:pt x="1815" y="1278"/>
                    <a:pt x="1823" y="1279"/>
                    <a:pt x="1834" y="1285"/>
                  </a:cubicBezTo>
                  <a:cubicBezTo>
                    <a:pt x="1846" y="1292"/>
                    <a:pt x="1800" y="1270"/>
                    <a:pt x="1783" y="1288"/>
                  </a:cubicBezTo>
                  <a:cubicBezTo>
                    <a:pt x="1780" y="1291"/>
                    <a:pt x="1781" y="1280"/>
                    <a:pt x="1780" y="1277"/>
                  </a:cubicBezTo>
                  <a:cubicBezTo>
                    <a:pt x="1777" y="1261"/>
                    <a:pt x="1780" y="1264"/>
                    <a:pt x="1763" y="1256"/>
                  </a:cubicBezTo>
                  <a:cubicBezTo>
                    <a:pt x="1750" y="1250"/>
                    <a:pt x="1720" y="1250"/>
                    <a:pt x="1711" y="1243"/>
                  </a:cubicBezTo>
                  <a:cubicBezTo>
                    <a:pt x="1693" y="1229"/>
                    <a:pt x="1679" y="1212"/>
                    <a:pt x="1656" y="1200"/>
                  </a:cubicBezTo>
                  <a:cubicBezTo>
                    <a:pt x="1629" y="1187"/>
                    <a:pt x="1610" y="1191"/>
                    <a:pt x="1586" y="1185"/>
                  </a:cubicBezTo>
                  <a:cubicBezTo>
                    <a:pt x="1541" y="1175"/>
                    <a:pt x="1472" y="1134"/>
                    <a:pt x="1417" y="1117"/>
                  </a:cubicBezTo>
                  <a:cubicBezTo>
                    <a:pt x="1372" y="1104"/>
                    <a:pt x="1158" y="1061"/>
                    <a:pt x="1150" y="1080"/>
                  </a:cubicBezTo>
                  <a:cubicBezTo>
                    <a:pt x="1146" y="1089"/>
                    <a:pt x="1173" y="1085"/>
                    <a:pt x="1173" y="1094"/>
                  </a:cubicBezTo>
                  <a:cubicBezTo>
                    <a:pt x="1173" y="1099"/>
                    <a:pt x="1131" y="1119"/>
                    <a:pt x="1124" y="1115"/>
                  </a:cubicBezTo>
                  <a:cubicBezTo>
                    <a:pt x="1118" y="1113"/>
                    <a:pt x="1128" y="1101"/>
                    <a:pt x="1123" y="1097"/>
                  </a:cubicBezTo>
                  <a:cubicBezTo>
                    <a:pt x="1117" y="1092"/>
                    <a:pt x="1077" y="1102"/>
                    <a:pt x="1068" y="1102"/>
                  </a:cubicBezTo>
                  <a:cubicBezTo>
                    <a:pt x="1021" y="1098"/>
                    <a:pt x="986" y="1091"/>
                    <a:pt x="939" y="1095"/>
                  </a:cubicBezTo>
                  <a:cubicBezTo>
                    <a:pt x="921" y="1096"/>
                    <a:pt x="922" y="1120"/>
                    <a:pt x="900" y="1113"/>
                  </a:cubicBezTo>
                  <a:cubicBezTo>
                    <a:pt x="890" y="1110"/>
                    <a:pt x="885" y="1087"/>
                    <a:pt x="876" y="1112"/>
                  </a:cubicBezTo>
                  <a:cubicBezTo>
                    <a:pt x="872" y="1123"/>
                    <a:pt x="873" y="1136"/>
                    <a:pt x="874" y="1148"/>
                  </a:cubicBezTo>
                  <a:cubicBezTo>
                    <a:pt x="877" y="1151"/>
                    <a:pt x="877" y="1155"/>
                    <a:pt x="874" y="1159"/>
                  </a:cubicBezTo>
                  <a:cubicBezTo>
                    <a:pt x="874" y="1170"/>
                    <a:pt x="872" y="1182"/>
                    <a:pt x="863" y="1192"/>
                  </a:cubicBezTo>
                  <a:cubicBezTo>
                    <a:pt x="851" y="1207"/>
                    <a:pt x="813" y="1204"/>
                    <a:pt x="803" y="1220"/>
                  </a:cubicBezTo>
                  <a:cubicBezTo>
                    <a:pt x="799" y="1225"/>
                    <a:pt x="802" y="1232"/>
                    <a:pt x="801" y="1238"/>
                  </a:cubicBezTo>
                  <a:cubicBezTo>
                    <a:pt x="801" y="1245"/>
                    <a:pt x="803" y="1252"/>
                    <a:pt x="800" y="1257"/>
                  </a:cubicBezTo>
                  <a:cubicBezTo>
                    <a:pt x="797" y="1261"/>
                    <a:pt x="799" y="1248"/>
                    <a:pt x="798" y="1243"/>
                  </a:cubicBezTo>
                  <a:cubicBezTo>
                    <a:pt x="798" y="1234"/>
                    <a:pt x="791" y="1223"/>
                    <a:pt x="796" y="1215"/>
                  </a:cubicBezTo>
                  <a:cubicBezTo>
                    <a:pt x="797" y="1212"/>
                    <a:pt x="862" y="1179"/>
                    <a:pt x="874" y="1159"/>
                  </a:cubicBezTo>
                  <a:cubicBezTo>
                    <a:pt x="874" y="1155"/>
                    <a:pt x="874" y="1152"/>
                    <a:pt x="874" y="1148"/>
                  </a:cubicBezTo>
                  <a:cubicBezTo>
                    <a:pt x="874" y="1148"/>
                    <a:pt x="874" y="1148"/>
                    <a:pt x="874" y="1148"/>
                  </a:cubicBezTo>
                  <a:cubicBezTo>
                    <a:pt x="863" y="1139"/>
                    <a:pt x="846" y="1153"/>
                    <a:pt x="832" y="1149"/>
                  </a:cubicBezTo>
                  <a:cubicBezTo>
                    <a:pt x="822" y="1146"/>
                    <a:pt x="815" y="1152"/>
                    <a:pt x="819" y="1139"/>
                  </a:cubicBezTo>
                  <a:cubicBezTo>
                    <a:pt x="819" y="1138"/>
                    <a:pt x="864" y="1098"/>
                    <a:pt x="859" y="1096"/>
                  </a:cubicBezTo>
                  <a:cubicBezTo>
                    <a:pt x="854" y="1095"/>
                    <a:pt x="845" y="1104"/>
                    <a:pt x="845" y="1099"/>
                  </a:cubicBezTo>
                  <a:cubicBezTo>
                    <a:pt x="843" y="1091"/>
                    <a:pt x="864" y="1085"/>
                    <a:pt x="859" y="1078"/>
                  </a:cubicBezTo>
                  <a:cubicBezTo>
                    <a:pt x="846" y="1060"/>
                    <a:pt x="779" y="1086"/>
                    <a:pt x="766" y="1106"/>
                  </a:cubicBezTo>
                  <a:cubicBezTo>
                    <a:pt x="765" y="1108"/>
                    <a:pt x="761" y="1157"/>
                    <a:pt x="745" y="1139"/>
                  </a:cubicBezTo>
                  <a:cubicBezTo>
                    <a:pt x="727" y="1120"/>
                    <a:pt x="789" y="1089"/>
                    <a:pt x="766" y="1076"/>
                  </a:cubicBezTo>
                  <a:cubicBezTo>
                    <a:pt x="758" y="1072"/>
                    <a:pt x="753" y="1074"/>
                    <a:pt x="750" y="1078"/>
                  </a:cubicBezTo>
                  <a:cubicBezTo>
                    <a:pt x="750" y="1077"/>
                    <a:pt x="749" y="1075"/>
                    <a:pt x="743" y="1074"/>
                  </a:cubicBezTo>
                  <a:cubicBezTo>
                    <a:pt x="721" y="1069"/>
                    <a:pt x="686" y="1082"/>
                    <a:pt x="661" y="1093"/>
                  </a:cubicBezTo>
                  <a:cubicBezTo>
                    <a:pt x="646" y="1103"/>
                    <a:pt x="628" y="1110"/>
                    <a:pt x="628" y="1110"/>
                  </a:cubicBezTo>
                  <a:cubicBezTo>
                    <a:pt x="628" y="1110"/>
                    <a:pt x="642" y="1102"/>
                    <a:pt x="661" y="1093"/>
                  </a:cubicBezTo>
                  <a:cubicBezTo>
                    <a:pt x="668" y="1088"/>
                    <a:pt x="675" y="1083"/>
                    <a:pt x="679" y="1078"/>
                  </a:cubicBezTo>
                  <a:cubicBezTo>
                    <a:pt x="683" y="1072"/>
                    <a:pt x="662" y="1076"/>
                    <a:pt x="660" y="1069"/>
                  </a:cubicBezTo>
                  <a:cubicBezTo>
                    <a:pt x="659" y="1065"/>
                    <a:pt x="673" y="1049"/>
                    <a:pt x="655" y="1052"/>
                  </a:cubicBezTo>
                  <a:cubicBezTo>
                    <a:pt x="615" y="1058"/>
                    <a:pt x="602" y="1064"/>
                    <a:pt x="579" y="1040"/>
                  </a:cubicBezTo>
                  <a:cubicBezTo>
                    <a:pt x="574" y="1034"/>
                    <a:pt x="598" y="1037"/>
                    <a:pt x="601" y="1030"/>
                  </a:cubicBezTo>
                  <a:cubicBezTo>
                    <a:pt x="603" y="1027"/>
                    <a:pt x="604" y="1025"/>
                    <a:pt x="605" y="1023"/>
                  </a:cubicBezTo>
                  <a:cubicBezTo>
                    <a:pt x="601" y="1008"/>
                    <a:pt x="617" y="996"/>
                    <a:pt x="605" y="1023"/>
                  </a:cubicBezTo>
                  <a:cubicBezTo>
                    <a:pt x="606" y="1027"/>
                    <a:pt x="608" y="1031"/>
                    <a:pt x="614" y="1034"/>
                  </a:cubicBezTo>
                  <a:cubicBezTo>
                    <a:pt x="628" y="1044"/>
                    <a:pt x="648" y="1029"/>
                    <a:pt x="659" y="1027"/>
                  </a:cubicBezTo>
                  <a:cubicBezTo>
                    <a:pt x="688" y="1023"/>
                    <a:pt x="807" y="1061"/>
                    <a:pt x="775" y="979"/>
                  </a:cubicBezTo>
                  <a:cubicBezTo>
                    <a:pt x="762" y="947"/>
                    <a:pt x="677" y="990"/>
                    <a:pt x="663" y="973"/>
                  </a:cubicBezTo>
                  <a:cubicBezTo>
                    <a:pt x="659" y="969"/>
                    <a:pt x="664" y="961"/>
                    <a:pt x="660" y="956"/>
                  </a:cubicBezTo>
                  <a:cubicBezTo>
                    <a:pt x="651" y="945"/>
                    <a:pt x="625" y="953"/>
                    <a:pt x="616" y="951"/>
                  </a:cubicBezTo>
                  <a:cubicBezTo>
                    <a:pt x="607" y="949"/>
                    <a:pt x="568" y="917"/>
                    <a:pt x="557" y="930"/>
                  </a:cubicBezTo>
                  <a:cubicBezTo>
                    <a:pt x="543" y="948"/>
                    <a:pt x="585" y="960"/>
                    <a:pt x="587" y="977"/>
                  </a:cubicBezTo>
                  <a:cubicBezTo>
                    <a:pt x="589" y="996"/>
                    <a:pt x="542" y="965"/>
                    <a:pt x="530" y="982"/>
                  </a:cubicBezTo>
                  <a:cubicBezTo>
                    <a:pt x="509" y="1011"/>
                    <a:pt x="547" y="1018"/>
                    <a:pt x="549" y="1032"/>
                  </a:cubicBezTo>
                  <a:cubicBezTo>
                    <a:pt x="549" y="1033"/>
                    <a:pt x="506" y="1033"/>
                    <a:pt x="488" y="1035"/>
                  </a:cubicBezTo>
                  <a:cubicBezTo>
                    <a:pt x="484" y="1036"/>
                    <a:pt x="474" y="1067"/>
                    <a:pt x="467" y="1068"/>
                  </a:cubicBezTo>
                  <a:cubicBezTo>
                    <a:pt x="453" y="1070"/>
                    <a:pt x="487" y="1040"/>
                    <a:pt x="479" y="1031"/>
                  </a:cubicBezTo>
                  <a:cubicBezTo>
                    <a:pt x="467" y="1017"/>
                    <a:pt x="402" y="1011"/>
                    <a:pt x="386" y="1014"/>
                  </a:cubicBezTo>
                  <a:cubicBezTo>
                    <a:pt x="385" y="1014"/>
                    <a:pt x="383" y="1014"/>
                    <a:pt x="380" y="1014"/>
                  </a:cubicBezTo>
                  <a:cubicBezTo>
                    <a:pt x="380" y="1015"/>
                    <a:pt x="380" y="1015"/>
                    <a:pt x="380" y="1015"/>
                  </a:cubicBezTo>
                  <a:cubicBezTo>
                    <a:pt x="391" y="1032"/>
                    <a:pt x="402" y="1047"/>
                    <a:pt x="405" y="1068"/>
                  </a:cubicBezTo>
                  <a:cubicBezTo>
                    <a:pt x="419" y="1167"/>
                    <a:pt x="282" y="1064"/>
                    <a:pt x="255" y="1084"/>
                  </a:cubicBezTo>
                  <a:cubicBezTo>
                    <a:pt x="252" y="1087"/>
                    <a:pt x="264" y="1087"/>
                    <a:pt x="268" y="1089"/>
                  </a:cubicBezTo>
                  <a:cubicBezTo>
                    <a:pt x="284" y="1097"/>
                    <a:pt x="270" y="1121"/>
                    <a:pt x="265" y="1128"/>
                  </a:cubicBezTo>
                  <a:cubicBezTo>
                    <a:pt x="262" y="1133"/>
                    <a:pt x="259" y="1139"/>
                    <a:pt x="254" y="1144"/>
                  </a:cubicBezTo>
                  <a:cubicBezTo>
                    <a:pt x="226" y="1171"/>
                    <a:pt x="157" y="1185"/>
                    <a:pt x="137" y="1218"/>
                  </a:cubicBezTo>
                  <a:cubicBezTo>
                    <a:pt x="128" y="1233"/>
                    <a:pt x="149" y="1338"/>
                    <a:pt x="96" y="1324"/>
                  </a:cubicBezTo>
                  <a:cubicBezTo>
                    <a:pt x="92" y="1323"/>
                    <a:pt x="89" y="1321"/>
                    <a:pt x="85" y="1320"/>
                  </a:cubicBezTo>
                  <a:cubicBezTo>
                    <a:pt x="70" y="1329"/>
                    <a:pt x="2" y="1366"/>
                    <a:pt x="1" y="1376"/>
                  </a:cubicBezTo>
                  <a:cubicBezTo>
                    <a:pt x="0" y="1392"/>
                    <a:pt x="59" y="1374"/>
                    <a:pt x="67" y="1405"/>
                  </a:cubicBezTo>
                  <a:cubicBezTo>
                    <a:pt x="76" y="1445"/>
                    <a:pt x="20" y="1477"/>
                    <a:pt x="19" y="1513"/>
                  </a:cubicBezTo>
                  <a:cubicBezTo>
                    <a:pt x="18" y="1529"/>
                    <a:pt x="42" y="1563"/>
                    <a:pt x="49" y="1579"/>
                  </a:cubicBezTo>
                  <a:cubicBezTo>
                    <a:pt x="55" y="1590"/>
                    <a:pt x="64" y="1621"/>
                    <a:pt x="73" y="1628"/>
                  </a:cubicBezTo>
                  <a:cubicBezTo>
                    <a:pt x="103" y="1652"/>
                    <a:pt x="162" y="1638"/>
                    <a:pt x="194" y="1657"/>
                  </a:cubicBezTo>
                  <a:cubicBezTo>
                    <a:pt x="225" y="1676"/>
                    <a:pt x="241" y="1723"/>
                    <a:pt x="269" y="1746"/>
                  </a:cubicBezTo>
                  <a:cubicBezTo>
                    <a:pt x="283" y="1758"/>
                    <a:pt x="325" y="1766"/>
                    <a:pt x="334" y="1781"/>
                  </a:cubicBezTo>
                  <a:cubicBezTo>
                    <a:pt x="370" y="1844"/>
                    <a:pt x="164" y="2024"/>
                    <a:pt x="193" y="2102"/>
                  </a:cubicBezTo>
                  <a:cubicBezTo>
                    <a:pt x="204" y="2130"/>
                    <a:pt x="238" y="2146"/>
                    <a:pt x="254" y="2169"/>
                  </a:cubicBezTo>
                  <a:cubicBezTo>
                    <a:pt x="281" y="2208"/>
                    <a:pt x="297" y="2246"/>
                    <a:pt x="318" y="2287"/>
                  </a:cubicBezTo>
                  <a:cubicBezTo>
                    <a:pt x="344" y="2337"/>
                    <a:pt x="387" y="2373"/>
                    <a:pt x="409" y="2426"/>
                  </a:cubicBezTo>
                  <a:cubicBezTo>
                    <a:pt x="415" y="2439"/>
                    <a:pt x="459" y="2520"/>
                    <a:pt x="444" y="2531"/>
                  </a:cubicBezTo>
                  <a:cubicBezTo>
                    <a:pt x="434" y="2539"/>
                    <a:pt x="386" y="2527"/>
                    <a:pt x="372" y="2546"/>
                  </a:cubicBezTo>
                  <a:cubicBezTo>
                    <a:pt x="362" y="2560"/>
                    <a:pt x="406" y="2562"/>
                    <a:pt x="399" y="2581"/>
                  </a:cubicBezTo>
                  <a:cubicBezTo>
                    <a:pt x="396" y="2588"/>
                    <a:pt x="384" y="2588"/>
                    <a:pt x="381" y="2596"/>
                  </a:cubicBezTo>
                  <a:cubicBezTo>
                    <a:pt x="376" y="2614"/>
                    <a:pt x="394" y="2640"/>
                    <a:pt x="389" y="2659"/>
                  </a:cubicBezTo>
                  <a:cubicBezTo>
                    <a:pt x="386" y="2671"/>
                    <a:pt x="366" y="2681"/>
                    <a:pt x="364" y="2694"/>
                  </a:cubicBezTo>
                  <a:cubicBezTo>
                    <a:pt x="359" y="2726"/>
                    <a:pt x="423" y="2687"/>
                    <a:pt x="419" y="2719"/>
                  </a:cubicBezTo>
                  <a:cubicBezTo>
                    <a:pt x="413" y="2767"/>
                    <a:pt x="353" y="2767"/>
                    <a:pt x="390" y="2825"/>
                  </a:cubicBezTo>
                  <a:cubicBezTo>
                    <a:pt x="426" y="2883"/>
                    <a:pt x="501" y="2852"/>
                    <a:pt x="512" y="2906"/>
                  </a:cubicBezTo>
                  <a:cubicBezTo>
                    <a:pt x="513" y="2911"/>
                    <a:pt x="510" y="2916"/>
                    <a:pt x="507" y="2920"/>
                  </a:cubicBezTo>
                  <a:cubicBezTo>
                    <a:pt x="469" y="2968"/>
                    <a:pt x="450" y="2907"/>
                    <a:pt x="494" y="2979"/>
                  </a:cubicBezTo>
                  <a:cubicBezTo>
                    <a:pt x="492" y="3012"/>
                    <a:pt x="492" y="3012"/>
                    <a:pt x="492" y="3012"/>
                  </a:cubicBezTo>
                  <a:cubicBezTo>
                    <a:pt x="508" y="3051"/>
                    <a:pt x="596" y="3005"/>
                    <a:pt x="619" y="3118"/>
                  </a:cubicBezTo>
                  <a:cubicBezTo>
                    <a:pt x="628" y="3165"/>
                    <a:pt x="516" y="3255"/>
                    <a:pt x="513" y="3262"/>
                  </a:cubicBezTo>
                  <a:cubicBezTo>
                    <a:pt x="511" y="3268"/>
                    <a:pt x="593" y="3329"/>
                    <a:pt x="608" y="3341"/>
                  </a:cubicBezTo>
                  <a:cubicBezTo>
                    <a:pt x="659" y="3380"/>
                    <a:pt x="727" y="3393"/>
                    <a:pt x="780" y="3429"/>
                  </a:cubicBezTo>
                  <a:cubicBezTo>
                    <a:pt x="801" y="3443"/>
                    <a:pt x="796" y="3469"/>
                    <a:pt x="815" y="3486"/>
                  </a:cubicBezTo>
                  <a:cubicBezTo>
                    <a:pt x="828" y="3498"/>
                    <a:pt x="870" y="3524"/>
                    <a:pt x="875" y="3541"/>
                  </a:cubicBezTo>
                  <a:cubicBezTo>
                    <a:pt x="879" y="3553"/>
                    <a:pt x="856" y="3590"/>
                    <a:pt x="853" y="3603"/>
                  </a:cubicBezTo>
                  <a:cubicBezTo>
                    <a:pt x="844" y="3635"/>
                    <a:pt x="846" y="3674"/>
                    <a:pt x="833" y="3705"/>
                  </a:cubicBezTo>
                  <a:cubicBezTo>
                    <a:pt x="809" y="3762"/>
                    <a:pt x="754" y="3820"/>
                    <a:pt x="719" y="3871"/>
                  </a:cubicBezTo>
                  <a:cubicBezTo>
                    <a:pt x="663" y="3951"/>
                    <a:pt x="615" y="4036"/>
                    <a:pt x="563" y="4118"/>
                  </a:cubicBezTo>
                  <a:cubicBezTo>
                    <a:pt x="461" y="4281"/>
                    <a:pt x="310" y="4408"/>
                    <a:pt x="200" y="4565"/>
                  </a:cubicBezTo>
                  <a:cubicBezTo>
                    <a:pt x="197" y="4568"/>
                    <a:pt x="196" y="4571"/>
                    <a:pt x="194" y="4574"/>
                  </a:cubicBezTo>
                  <a:cubicBezTo>
                    <a:pt x="195" y="4576"/>
                    <a:pt x="196" y="4578"/>
                    <a:pt x="197" y="4579"/>
                  </a:cubicBezTo>
                  <a:cubicBezTo>
                    <a:pt x="200" y="4581"/>
                    <a:pt x="200" y="4572"/>
                    <a:pt x="202" y="4568"/>
                  </a:cubicBezTo>
                  <a:cubicBezTo>
                    <a:pt x="202" y="4567"/>
                    <a:pt x="215" y="4568"/>
                    <a:pt x="222" y="4570"/>
                  </a:cubicBezTo>
                  <a:cubicBezTo>
                    <a:pt x="288" y="4581"/>
                    <a:pt x="296" y="4537"/>
                    <a:pt x="320" y="4506"/>
                  </a:cubicBezTo>
                  <a:cubicBezTo>
                    <a:pt x="325" y="4500"/>
                    <a:pt x="387" y="4474"/>
                    <a:pt x="390" y="4478"/>
                  </a:cubicBezTo>
                  <a:cubicBezTo>
                    <a:pt x="411" y="4509"/>
                    <a:pt x="382" y="4493"/>
                    <a:pt x="374" y="4500"/>
                  </a:cubicBezTo>
                  <a:cubicBezTo>
                    <a:pt x="369" y="4505"/>
                    <a:pt x="387" y="4513"/>
                    <a:pt x="384" y="4519"/>
                  </a:cubicBezTo>
                  <a:cubicBezTo>
                    <a:pt x="377" y="4530"/>
                    <a:pt x="348" y="4498"/>
                    <a:pt x="356" y="4529"/>
                  </a:cubicBezTo>
                  <a:cubicBezTo>
                    <a:pt x="357" y="4536"/>
                    <a:pt x="423" y="4549"/>
                    <a:pt x="391" y="4586"/>
                  </a:cubicBezTo>
                  <a:cubicBezTo>
                    <a:pt x="388" y="4588"/>
                    <a:pt x="333" y="4541"/>
                    <a:pt x="332" y="4545"/>
                  </a:cubicBezTo>
                  <a:cubicBezTo>
                    <a:pt x="332" y="4546"/>
                    <a:pt x="373" y="4610"/>
                    <a:pt x="375" y="4614"/>
                  </a:cubicBezTo>
                  <a:cubicBezTo>
                    <a:pt x="388" y="4630"/>
                    <a:pt x="417" y="4613"/>
                    <a:pt x="423" y="4616"/>
                  </a:cubicBezTo>
                  <a:cubicBezTo>
                    <a:pt x="431" y="4619"/>
                    <a:pt x="464" y="4676"/>
                    <a:pt x="483" y="4684"/>
                  </a:cubicBezTo>
                  <a:cubicBezTo>
                    <a:pt x="536" y="4707"/>
                    <a:pt x="585" y="4649"/>
                    <a:pt x="637" y="4665"/>
                  </a:cubicBezTo>
                  <a:cubicBezTo>
                    <a:pt x="672" y="4675"/>
                    <a:pt x="661" y="4713"/>
                    <a:pt x="685" y="4726"/>
                  </a:cubicBezTo>
                  <a:cubicBezTo>
                    <a:pt x="692" y="4729"/>
                    <a:pt x="755" y="4727"/>
                    <a:pt x="753" y="4738"/>
                  </a:cubicBezTo>
                  <a:cubicBezTo>
                    <a:pt x="740" y="4828"/>
                    <a:pt x="606" y="4744"/>
                    <a:pt x="523" y="4752"/>
                  </a:cubicBezTo>
                  <a:cubicBezTo>
                    <a:pt x="461" y="4758"/>
                    <a:pt x="506" y="4825"/>
                    <a:pt x="452" y="4848"/>
                  </a:cubicBezTo>
                  <a:cubicBezTo>
                    <a:pt x="424" y="4860"/>
                    <a:pt x="410" y="4828"/>
                    <a:pt x="383" y="4821"/>
                  </a:cubicBezTo>
                  <a:cubicBezTo>
                    <a:pt x="355" y="4815"/>
                    <a:pt x="371" y="4898"/>
                    <a:pt x="355" y="4905"/>
                  </a:cubicBezTo>
                  <a:cubicBezTo>
                    <a:pt x="312" y="4926"/>
                    <a:pt x="317" y="4851"/>
                    <a:pt x="287" y="4858"/>
                  </a:cubicBezTo>
                  <a:cubicBezTo>
                    <a:pt x="256" y="4866"/>
                    <a:pt x="297" y="4944"/>
                    <a:pt x="290" y="4991"/>
                  </a:cubicBezTo>
                  <a:cubicBezTo>
                    <a:pt x="380" y="5066"/>
                    <a:pt x="292" y="5030"/>
                    <a:pt x="264" y="5070"/>
                  </a:cubicBezTo>
                  <a:cubicBezTo>
                    <a:pt x="245" y="5097"/>
                    <a:pt x="260" y="5161"/>
                    <a:pt x="242" y="5194"/>
                  </a:cubicBezTo>
                  <a:cubicBezTo>
                    <a:pt x="227" y="5221"/>
                    <a:pt x="184" y="5231"/>
                    <a:pt x="181" y="5267"/>
                  </a:cubicBezTo>
                  <a:cubicBezTo>
                    <a:pt x="177" y="5324"/>
                    <a:pt x="235" y="5391"/>
                    <a:pt x="225" y="5446"/>
                  </a:cubicBezTo>
                  <a:cubicBezTo>
                    <a:pt x="220" y="5469"/>
                    <a:pt x="199" y="5481"/>
                    <a:pt x="211" y="5508"/>
                  </a:cubicBezTo>
                  <a:cubicBezTo>
                    <a:pt x="221" y="5531"/>
                    <a:pt x="245" y="5543"/>
                    <a:pt x="262" y="5558"/>
                  </a:cubicBezTo>
                  <a:cubicBezTo>
                    <a:pt x="276" y="5571"/>
                    <a:pt x="259" y="5608"/>
                    <a:pt x="272" y="5625"/>
                  </a:cubicBezTo>
                  <a:cubicBezTo>
                    <a:pt x="276" y="5630"/>
                    <a:pt x="312" y="5630"/>
                    <a:pt x="305" y="5643"/>
                  </a:cubicBezTo>
                  <a:cubicBezTo>
                    <a:pt x="289" y="5669"/>
                    <a:pt x="265" y="5653"/>
                    <a:pt x="246" y="5669"/>
                  </a:cubicBezTo>
                  <a:cubicBezTo>
                    <a:pt x="233" y="5678"/>
                    <a:pt x="248" y="5702"/>
                    <a:pt x="245" y="5710"/>
                  </a:cubicBezTo>
                  <a:cubicBezTo>
                    <a:pt x="219" y="5719"/>
                    <a:pt x="219" y="5719"/>
                    <a:pt x="219" y="5719"/>
                  </a:cubicBezTo>
                  <a:cubicBezTo>
                    <a:pt x="206" y="5731"/>
                    <a:pt x="221" y="5771"/>
                    <a:pt x="214" y="5788"/>
                  </a:cubicBezTo>
                  <a:cubicBezTo>
                    <a:pt x="270" y="5782"/>
                    <a:pt x="236" y="5788"/>
                    <a:pt x="256" y="5825"/>
                  </a:cubicBezTo>
                  <a:cubicBezTo>
                    <a:pt x="267" y="5845"/>
                    <a:pt x="318" y="5848"/>
                    <a:pt x="334" y="5865"/>
                  </a:cubicBezTo>
                  <a:cubicBezTo>
                    <a:pt x="368" y="5899"/>
                    <a:pt x="309" y="5938"/>
                    <a:pt x="307" y="5950"/>
                  </a:cubicBezTo>
                  <a:cubicBezTo>
                    <a:pt x="307" y="5950"/>
                    <a:pt x="329" y="5968"/>
                    <a:pt x="329" y="5968"/>
                  </a:cubicBezTo>
                  <a:cubicBezTo>
                    <a:pt x="331" y="5977"/>
                    <a:pt x="305" y="6059"/>
                    <a:pt x="306" y="6059"/>
                  </a:cubicBezTo>
                  <a:cubicBezTo>
                    <a:pt x="315" y="6062"/>
                    <a:pt x="342" y="6043"/>
                    <a:pt x="356" y="6048"/>
                  </a:cubicBezTo>
                  <a:cubicBezTo>
                    <a:pt x="389" y="6058"/>
                    <a:pt x="355" y="6084"/>
                    <a:pt x="369" y="6101"/>
                  </a:cubicBezTo>
                  <a:cubicBezTo>
                    <a:pt x="376" y="6109"/>
                    <a:pt x="389" y="6110"/>
                    <a:pt x="395" y="6119"/>
                  </a:cubicBezTo>
                  <a:cubicBezTo>
                    <a:pt x="395" y="6119"/>
                    <a:pt x="407" y="6159"/>
                    <a:pt x="407" y="6159"/>
                  </a:cubicBezTo>
                  <a:cubicBezTo>
                    <a:pt x="413" y="6167"/>
                    <a:pt x="429" y="6162"/>
                    <a:pt x="435" y="6170"/>
                  </a:cubicBezTo>
                  <a:cubicBezTo>
                    <a:pt x="435" y="6170"/>
                    <a:pt x="430" y="6191"/>
                    <a:pt x="430" y="6191"/>
                  </a:cubicBezTo>
                  <a:cubicBezTo>
                    <a:pt x="440" y="6229"/>
                    <a:pt x="486" y="6272"/>
                    <a:pt x="460" y="6316"/>
                  </a:cubicBezTo>
                  <a:cubicBezTo>
                    <a:pt x="457" y="6320"/>
                    <a:pt x="455" y="6324"/>
                    <a:pt x="451" y="6327"/>
                  </a:cubicBezTo>
                  <a:cubicBezTo>
                    <a:pt x="456" y="6333"/>
                    <a:pt x="456" y="6333"/>
                    <a:pt x="456" y="6333"/>
                  </a:cubicBezTo>
                  <a:cubicBezTo>
                    <a:pt x="523" y="6408"/>
                    <a:pt x="516" y="6304"/>
                    <a:pt x="574" y="6348"/>
                  </a:cubicBezTo>
                  <a:cubicBezTo>
                    <a:pt x="586" y="6357"/>
                    <a:pt x="590" y="6403"/>
                    <a:pt x="611" y="6399"/>
                  </a:cubicBezTo>
                  <a:cubicBezTo>
                    <a:pt x="660" y="6390"/>
                    <a:pt x="676" y="6323"/>
                    <a:pt x="766" y="6381"/>
                  </a:cubicBezTo>
                  <a:cubicBezTo>
                    <a:pt x="772" y="6385"/>
                    <a:pt x="736" y="6487"/>
                    <a:pt x="799" y="6488"/>
                  </a:cubicBezTo>
                  <a:cubicBezTo>
                    <a:pt x="811" y="6488"/>
                    <a:pt x="862" y="6425"/>
                    <a:pt x="883" y="6409"/>
                  </a:cubicBezTo>
                  <a:cubicBezTo>
                    <a:pt x="896" y="6398"/>
                    <a:pt x="925" y="6412"/>
                    <a:pt x="939" y="6408"/>
                  </a:cubicBezTo>
                  <a:cubicBezTo>
                    <a:pt x="948" y="6406"/>
                    <a:pt x="952" y="6393"/>
                    <a:pt x="961" y="6392"/>
                  </a:cubicBezTo>
                  <a:cubicBezTo>
                    <a:pt x="1005" y="6386"/>
                    <a:pt x="1057" y="6447"/>
                    <a:pt x="1087" y="6471"/>
                  </a:cubicBezTo>
                  <a:cubicBezTo>
                    <a:pt x="1103" y="6484"/>
                    <a:pt x="1135" y="6466"/>
                    <a:pt x="1143" y="6478"/>
                  </a:cubicBezTo>
                  <a:cubicBezTo>
                    <a:pt x="1169" y="6520"/>
                    <a:pt x="1126" y="6600"/>
                    <a:pt x="1132" y="6612"/>
                  </a:cubicBezTo>
                  <a:cubicBezTo>
                    <a:pt x="1148" y="6640"/>
                    <a:pt x="1188" y="6664"/>
                    <a:pt x="1198" y="6700"/>
                  </a:cubicBezTo>
                  <a:cubicBezTo>
                    <a:pt x="1201" y="6710"/>
                    <a:pt x="1186" y="6708"/>
                    <a:pt x="1183" y="6709"/>
                  </a:cubicBezTo>
                  <a:cubicBezTo>
                    <a:pt x="1152" y="6713"/>
                    <a:pt x="1192" y="6717"/>
                    <a:pt x="1182" y="6737"/>
                  </a:cubicBezTo>
                  <a:cubicBezTo>
                    <a:pt x="1181" y="6739"/>
                    <a:pt x="1135" y="6790"/>
                    <a:pt x="1151" y="6810"/>
                  </a:cubicBezTo>
                  <a:cubicBezTo>
                    <a:pt x="1164" y="6827"/>
                    <a:pt x="1202" y="6826"/>
                    <a:pt x="1213" y="6843"/>
                  </a:cubicBezTo>
                  <a:cubicBezTo>
                    <a:pt x="1217" y="6849"/>
                    <a:pt x="1211" y="6859"/>
                    <a:pt x="1216" y="6864"/>
                  </a:cubicBezTo>
                  <a:cubicBezTo>
                    <a:pt x="1216" y="6864"/>
                    <a:pt x="1258" y="6865"/>
                    <a:pt x="1258" y="6865"/>
                  </a:cubicBezTo>
                  <a:cubicBezTo>
                    <a:pt x="1268" y="6869"/>
                    <a:pt x="1232" y="6916"/>
                    <a:pt x="1241" y="6923"/>
                  </a:cubicBezTo>
                  <a:cubicBezTo>
                    <a:pt x="1252" y="6931"/>
                    <a:pt x="1272" y="6927"/>
                    <a:pt x="1281" y="6938"/>
                  </a:cubicBezTo>
                  <a:cubicBezTo>
                    <a:pt x="1298" y="6962"/>
                    <a:pt x="1298" y="7002"/>
                    <a:pt x="1318" y="7024"/>
                  </a:cubicBezTo>
                  <a:cubicBezTo>
                    <a:pt x="1345" y="7053"/>
                    <a:pt x="1401" y="7045"/>
                    <a:pt x="1432" y="7063"/>
                  </a:cubicBezTo>
                  <a:cubicBezTo>
                    <a:pt x="1444" y="7082"/>
                    <a:pt x="1444" y="7082"/>
                    <a:pt x="1444" y="7082"/>
                  </a:cubicBezTo>
                  <a:cubicBezTo>
                    <a:pt x="1449" y="7082"/>
                    <a:pt x="1451" y="7072"/>
                    <a:pt x="1455" y="7073"/>
                  </a:cubicBezTo>
                  <a:cubicBezTo>
                    <a:pt x="1486" y="7083"/>
                    <a:pt x="1432" y="7168"/>
                    <a:pt x="1466" y="7183"/>
                  </a:cubicBezTo>
                  <a:cubicBezTo>
                    <a:pt x="1494" y="7195"/>
                    <a:pt x="1545" y="7163"/>
                    <a:pt x="1576" y="7174"/>
                  </a:cubicBezTo>
                  <a:cubicBezTo>
                    <a:pt x="1576" y="7174"/>
                    <a:pt x="1605" y="7197"/>
                    <a:pt x="1605" y="7197"/>
                  </a:cubicBezTo>
                  <a:cubicBezTo>
                    <a:pt x="1610" y="7199"/>
                    <a:pt x="1619" y="7186"/>
                    <a:pt x="1624" y="7187"/>
                  </a:cubicBezTo>
                  <a:cubicBezTo>
                    <a:pt x="1663" y="7198"/>
                    <a:pt x="1601" y="7234"/>
                    <a:pt x="1645" y="7261"/>
                  </a:cubicBezTo>
                  <a:cubicBezTo>
                    <a:pt x="1662" y="7272"/>
                    <a:pt x="1698" y="7271"/>
                    <a:pt x="1712" y="7285"/>
                  </a:cubicBezTo>
                  <a:cubicBezTo>
                    <a:pt x="1715" y="7288"/>
                    <a:pt x="1721" y="7330"/>
                    <a:pt x="1720" y="7333"/>
                  </a:cubicBezTo>
                  <a:cubicBezTo>
                    <a:pt x="1714" y="7344"/>
                    <a:pt x="1682" y="7348"/>
                    <a:pt x="1672" y="7356"/>
                  </a:cubicBezTo>
                  <a:cubicBezTo>
                    <a:pt x="1645" y="7382"/>
                    <a:pt x="1641" y="7446"/>
                    <a:pt x="1591" y="7465"/>
                  </a:cubicBezTo>
                  <a:cubicBezTo>
                    <a:pt x="1574" y="7472"/>
                    <a:pt x="1540" y="7465"/>
                    <a:pt x="1522" y="7464"/>
                  </a:cubicBezTo>
                  <a:cubicBezTo>
                    <a:pt x="1516" y="7464"/>
                    <a:pt x="1509" y="7467"/>
                    <a:pt x="1505" y="7464"/>
                  </a:cubicBezTo>
                  <a:cubicBezTo>
                    <a:pt x="1494" y="7458"/>
                    <a:pt x="1497" y="7438"/>
                    <a:pt x="1487" y="7432"/>
                  </a:cubicBezTo>
                  <a:cubicBezTo>
                    <a:pt x="1477" y="7426"/>
                    <a:pt x="1398" y="7434"/>
                    <a:pt x="1395" y="7445"/>
                  </a:cubicBezTo>
                  <a:cubicBezTo>
                    <a:pt x="1392" y="7456"/>
                    <a:pt x="1398" y="7469"/>
                    <a:pt x="1395" y="7480"/>
                  </a:cubicBezTo>
                  <a:cubicBezTo>
                    <a:pt x="1393" y="7491"/>
                    <a:pt x="1370" y="7515"/>
                    <a:pt x="1372" y="7525"/>
                  </a:cubicBezTo>
                  <a:cubicBezTo>
                    <a:pt x="1376" y="7546"/>
                    <a:pt x="1483" y="7606"/>
                    <a:pt x="1473" y="7630"/>
                  </a:cubicBezTo>
                  <a:cubicBezTo>
                    <a:pt x="1469" y="7639"/>
                    <a:pt x="1451" y="7638"/>
                    <a:pt x="1450" y="7647"/>
                  </a:cubicBezTo>
                  <a:cubicBezTo>
                    <a:pt x="1447" y="7667"/>
                    <a:pt x="1496" y="7689"/>
                    <a:pt x="1497" y="7703"/>
                  </a:cubicBezTo>
                  <a:cubicBezTo>
                    <a:pt x="1497" y="7704"/>
                    <a:pt x="1477" y="7720"/>
                    <a:pt x="1477" y="7720"/>
                  </a:cubicBezTo>
                  <a:cubicBezTo>
                    <a:pt x="1475" y="7738"/>
                    <a:pt x="1502" y="7761"/>
                    <a:pt x="1503" y="7780"/>
                  </a:cubicBezTo>
                  <a:cubicBezTo>
                    <a:pt x="1504" y="7788"/>
                    <a:pt x="1491" y="7794"/>
                    <a:pt x="1494" y="7802"/>
                  </a:cubicBezTo>
                  <a:cubicBezTo>
                    <a:pt x="1503" y="7824"/>
                    <a:pt x="1541" y="7836"/>
                    <a:pt x="1554" y="7856"/>
                  </a:cubicBezTo>
                  <a:cubicBezTo>
                    <a:pt x="1558" y="7884"/>
                    <a:pt x="1558" y="7884"/>
                    <a:pt x="1558" y="7884"/>
                  </a:cubicBezTo>
                  <a:cubicBezTo>
                    <a:pt x="1558" y="7884"/>
                    <a:pt x="1584" y="7880"/>
                    <a:pt x="1584" y="7880"/>
                  </a:cubicBezTo>
                  <a:cubicBezTo>
                    <a:pt x="1596" y="7906"/>
                    <a:pt x="1596" y="7906"/>
                    <a:pt x="1596" y="7906"/>
                  </a:cubicBezTo>
                  <a:cubicBezTo>
                    <a:pt x="1626" y="7915"/>
                    <a:pt x="1688" y="7870"/>
                    <a:pt x="1696" y="7842"/>
                  </a:cubicBezTo>
                  <a:cubicBezTo>
                    <a:pt x="1700" y="7828"/>
                    <a:pt x="1683" y="7768"/>
                    <a:pt x="1701" y="7764"/>
                  </a:cubicBezTo>
                  <a:cubicBezTo>
                    <a:pt x="1708" y="7762"/>
                    <a:pt x="1715" y="7765"/>
                    <a:pt x="1722" y="7766"/>
                  </a:cubicBezTo>
                  <a:cubicBezTo>
                    <a:pt x="1728" y="7766"/>
                    <a:pt x="1735" y="7767"/>
                    <a:pt x="1742" y="7768"/>
                  </a:cubicBezTo>
                  <a:cubicBezTo>
                    <a:pt x="1762" y="7769"/>
                    <a:pt x="1782" y="7771"/>
                    <a:pt x="1803" y="7773"/>
                  </a:cubicBezTo>
                  <a:cubicBezTo>
                    <a:pt x="1803" y="7773"/>
                    <a:pt x="1843" y="7776"/>
                    <a:pt x="1843" y="7776"/>
                  </a:cubicBezTo>
                  <a:cubicBezTo>
                    <a:pt x="1868" y="7768"/>
                    <a:pt x="1878" y="7722"/>
                    <a:pt x="1902" y="7710"/>
                  </a:cubicBezTo>
                  <a:cubicBezTo>
                    <a:pt x="1912" y="7706"/>
                    <a:pt x="1970" y="7700"/>
                    <a:pt x="1980" y="7704"/>
                  </a:cubicBezTo>
                  <a:cubicBezTo>
                    <a:pt x="1980" y="7704"/>
                    <a:pt x="1993" y="7730"/>
                    <a:pt x="1993" y="7730"/>
                  </a:cubicBezTo>
                  <a:cubicBezTo>
                    <a:pt x="2015" y="7733"/>
                    <a:pt x="2042" y="7688"/>
                    <a:pt x="2065" y="7690"/>
                  </a:cubicBezTo>
                  <a:cubicBezTo>
                    <a:pt x="2077" y="7691"/>
                    <a:pt x="2121" y="7748"/>
                    <a:pt x="2135" y="7757"/>
                  </a:cubicBezTo>
                  <a:cubicBezTo>
                    <a:pt x="2139" y="7761"/>
                    <a:pt x="2146" y="7762"/>
                    <a:pt x="2148" y="7767"/>
                  </a:cubicBezTo>
                  <a:cubicBezTo>
                    <a:pt x="2156" y="7785"/>
                    <a:pt x="2139" y="7827"/>
                    <a:pt x="2166" y="7841"/>
                  </a:cubicBezTo>
                  <a:cubicBezTo>
                    <a:pt x="2177" y="7847"/>
                    <a:pt x="2288" y="7885"/>
                    <a:pt x="2264" y="7922"/>
                  </a:cubicBezTo>
                  <a:cubicBezTo>
                    <a:pt x="2253" y="7941"/>
                    <a:pt x="2195" y="7938"/>
                    <a:pt x="2186" y="7958"/>
                  </a:cubicBezTo>
                  <a:cubicBezTo>
                    <a:pt x="2175" y="7983"/>
                    <a:pt x="2217" y="7992"/>
                    <a:pt x="2226" y="8007"/>
                  </a:cubicBezTo>
                  <a:cubicBezTo>
                    <a:pt x="2235" y="8021"/>
                    <a:pt x="2225" y="8058"/>
                    <a:pt x="2227" y="8063"/>
                  </a:cubicBezTo>
                  <a:cubicBezTo>
                    <a:pt x="2227" y="8063"/>
                    <a:pt x="2257" y="8079"/>
                    <a:pt x="2257" y="8079"/>
                  </a:cubicBezTo>
                  <a:cubicBezTo>
                    <a:pt x="2270" y="8097"/>
                    <a:pt x="2240" y="8117"/>
                    <a:pt x="2243" y="8124"/>
                  </a:cubicBezTo>
                  <a:cubicBezTo>
                    <a:pt x="2252" y="8150"/>
                    <a:pt x="2279" y="8118"/>
                    <a:pt x="2286" y="8116"/>
                  </a:cubicBezTo>
                  <a:cubicBezTo>
                    <a:pt x="2327" y="8103"/>
                    <a:pt x="2360" y="8136"/>
                    <a:pt x="2366" y="8137"/>
                  </a:cubicBezTo>
                  <a:cubicBezTo>
                    <a:pt x="2392" y="8141"/>
                    <a:pt x="2459" y="8086"/>
                    <a:pt x="2482" y="8108"/>
                  </a:cubicBezTo>
                  <a:cubicBezTo>
                    <a:pt x="2494" y="8121"/>
                    <a:pt x="2489" y="8161"/>
                    <a:pt x="2511" y="8166"/>
                  </a:cubicBezTo>
                  <a:cubicBezTo>
                    <a:pt x="2527" y="8171"/>
                    <a:pt x="2545" y="8149"/>
                    <a:pt x="2560" y="8164"/>
                  </a:cubicBezTo>
                  <a:cubicBezTo>
                    <a:pt x="2569" y="8174"/>
                    <a:pt x="2546" y="8186"/>
                    <a:pt x="2548" y="8195"/>
                  </a:cubicBezTo>
                  <a:cubicBezTo>
                    <a:pt x="2548" y="8195"/>
                    <a:pt x="2568" y="8205"/>
                    <a:pt x="2568" y="8205"/>
                  </a:cubicBezTo>
                  <a:cubicBezTo>
                    <a:pt x="2583" y="8226"/>
                    <a:pt x="2585" y="8249"/>
                    <a:pt x="2603" y="8269"/>
                  </a:cubicBezTo>
                  <a:cubicBezTo>
                    <a:pt x="2629" y="8300"/>
                    <a:pt x="2569" y="8361"/>
                    <a:pt x="2668" y="8419"/>
                  </a:cubicBezTo>
                  <a:cubicBezTo>
                    <a:pt x="2719" y="8449"/>
                    <a:pt x="2761" y="8353"/>
                    <a:pt x="2825" y="8381"/>
                  </a:cubicBezTo>
                  <a:cubicBezTo>
                    <a:pt x="2838" y="8386"/>
                    <a:pt x="2844" y="8410"/>
                    <a:pt x="2856" y="8417"/>
                  </a:cubicBezTo>
                  <a:cubicBezTo>
                    <a:pt x="2880" y="8433"/>
                    <a:pt x="2875" y="8402"/>
                    <a:pt x="2894" y="8402"/>
                  </a:cubicBezTo>
                  <a:cubicBezTo>
                    <a:pt x="2918" y="8404"/>
                    <a:pt x="2930" y="8449"/>
                    <a:pt x="2959" y="8431"/>
                  </a:cubicBezTo>
                  <a:cubicBezTo>
                    <a:pt x="2976" y="8421"/>
                    <a:pt x="2983" y="8393"/>
                    <a:pt x="2999" y="8380"/>
                  </a:cubicBezTo>
                  <a:cubicBezTo>
                    <a:pt x="3031" y="8354"/>
                    <a:pt x="3078" y="8341"/>
                    <a:pt x="3114" y="8320"/>
                  </a:cubicBezTo>
                  <a:cubicBezTo>
                    <a:pt x="3121" y="8316"/>
                    <a:pt x="3149" y="8289"/>
                    <a:pt x="3159" y="8296"/>
                  </a:cubicBezTo>
                  <a:cubicBezTo>
                    <a:pt x="3169" y="8302"/>
                    <a:pt x="3167" y="8320"/>
                    <a:pt x="3175" y="8328"/>
                  </a:cubicBezTo>
                  <a:cubicBezTo>
                    <a:pt x="3185" y="8336"/>
                    <a:pt x="3203" y="8332"/>
                    <a:pt x="3211" y="8341"/>
                  </a:cubicBezTo>
                  <a:cubicBezTo>
                    <a:pt x="3214" y="8376"/>
                    <a:pt x="3214" y="8376"/>
                    <a:pt x="3214" y="8376"/>
                  </a:cubicBezTo>
                  <a:cubicBezTo>
                    <a:pt x="3235" y="8419"/>
                    <a:pt x="3283" y="8412"/>
                    <a:pt x="3314" y="8432"/>
                  </a:cubicBezTo>
                  <a:cubicBezTo>
                    <a:pt x="3328" y="8442"/>
                    <a:pt x="3337" y="8476"/>
                    <a:pt x="3353" y="8481"/>
                  </a:cubicBezTo>
                  <a:cubicBezTo>
                    <a:pt x="3423" y="8505"/>
                    <a:pt x="3351" y="8385"/>
                    <a:pt x="3416" y="8395"/>
                  </a:cubicBezTo>
                  <a:cubicBezTo>
                    <a:pt x="3436" y="8398"/>
                    <a:pt x="3456" y="8430"/>
                    <a:pt x="3476" y="8431"/>
                  </a:cubicBezTo>
                  <a:cubicBezTo>
                    <a:pt x="3489" y="8431"/>
                    <a:pt x="3509" y="8403"/>
                    <a:pt x="3521" y="8406"/>
                  </a:cubicBezTo>
                  <a:cubicBezTo>
                    <a:pt x="3548" y="8412"/>
                    <a:pt x="3570" y="8464"/>
                    <a:pt x="3609" y="8464"/>
                  </a:cubicBezTo>
                  <a:cubicBezTo>
                    <a:pt x="3640" y="8464"/>
                    <a:pt x="3646" y="8406"/>
                    <a:pt x="3668" y="8421"/>
                  </a:cubicBezTo>
                  <a:cubicBezTo>
                    <a:pt x="3680" y="8428"/>
                    <a:pt x="3684" y="8448"/>
                    <a:pt x="3696" y="8457"/>
                  </a:cubicBezTo>
                  <a:cubicBezTo>
                    <a:pt x="3725" y="8478"/>
                    <a:pt x="3752" y="8442"/>
                    <a:pt x="3778" y="8451"/>
                  </a:cubicBezTo>
                  <a:cubicBezTo>
                    <a:pt x="3805" y="8460"/>
                    <a:pt x="3805" y="8512"/>
                    <a:pt x="3863" y="8509"/>
                  </a:cubicBezTo>
                  <a:cubicBezTo>
                    <a:pt x="3898" y="8507"/>
                    <a:pt x="3899" y="8449"/>
                    <a:pt x="3942" y="8467"/>
                  </a:cubicBezTo>
                  <a:cubicBezTo>
                    <a:pt x="3965" y="8477"/>
                    <a:pt x="3922" y="8508"/>
                    <a:pt x="3934" y="8527"/>
                  </a:cubicBezTo>
                  <a:cubicBezTo>
                    <a:pt x="3943" y="8543"/>
                    <a:pt x="3966" y="8551"/>
                    <a:pt x="3976" y="8566"/>
                  </a:cubicBezTo>
                  <a:cubicBezTo>
                    <a:pt x="4005" y="8608"/>
                    <a:pt x="3964" y="8633"/>
                    <a:pt x="3950" y="8667"/>
                  </a:cubicBezTo>
                  <a:cubicBezTo>
                    <a:pt x="3950" y="8667"/>
                    <a:pt x="3946" y="8704"/>
                    <a:pt x="3945" y="8704"/>
                  </a:cubicBezTo>
                  <a:cubicBezTo>
                    <a:pt x="3933" y="8721"/>
                    <a:pt x="3858" y="8714"/>
                    <a:pt x="3891" y="8754"/>
                  </a:cubicBezTo>
                  <a:cubicBezTo>
                    <a:pt x="3923" y="8791"/>
                    <a:pt x="3960" y="8758"/>
                    <a:pt x="3998" y="8763"/>
                  </a:cubicBezTo>
                  <a:cubicBezTo>
                    <a:pt x="4014" y="8764"/>
                    <a:pt x="3991" y="8808"/>
                    <a:pt x="3982" y="8810"/>
                  </a:cubicBezTo>
                  <a:cubicBezTo>
                    <a:pt x="3975" y="8812"/>
                    <a:pt x="3969" y="8809"/>
                    <a:pt x="3962" y="8808"/>
                  </a:cubicBezTo>
                  <a:cubicBezTo>
                    <a:pt x="3956" y="8807"/>
                    <a:pt x="3949" y="8804"/>
                    <a:pt x="3943" y="8806"/>
                  </a:cubicBezTo>
                  <a:cubicBezTo>
                    <a:pt x="3926" y="8810"/>
                    <a:pt x="3911" y="8883"/>
                    <a:pt x="3914" y="8899"/>
                  </a:cubicBezTo>
                  <a:cubicBezTo>
                    <a:pt x="3918" y="8925"/>
                    <a:pt x="3956" y="8893"/>
                    <a:pt x="3974" y="8913"/>
                  </a:cubicBezTo>
                  <a:cubicBezTo>
                    <a:pt x="3983" y="8922"/>
                    <a:pt x="3987" y="8936"/>
                    <a:pt x="3993" y="8948"/>
                  </a:cubicBezTo>
                  <a:cubicBezTo>
                    <a:pt x="3999" y="8959"/>
                    <a:pt x="4010" y="8970"/>
                    <a:pt x="4011" y="8983"/>
                  </a:cubicBezTo>
                  <a:cubicBezTo>
                    <a:pt x="4012" y="8994"/>
                    <a:pt x="3992" y="9007"/>
                    <a:pt x="4000" y="9014"/>
                  </a:cubicBezTo>
                  <a:cubicBezTo>
                    <a:pt x="4008" y="9022"/>
                    <a:pt x="4038" y="8992"/>
                    <a:pt x="4047" y="9010"/>
                  </a:cubicBezTo>
                  <a:cubicBezTo>
                    <a:pt x="4052" y="9021"/>
                    <a:pt x="4030" y="9049"/>
                    <a:pt x="4028" y="9060"/>
                  </a:cubicBezTo>
                  <a:cubicBezTo>
                    <a:pt x="4024" y="9080"/>
                    <a:pt x="4035" y="9108"/>
                    <a:pt x="4032" y="9122"/>
                  </a:cubicBezTo>
                  <a:cubicBezTo>
                    <a:pt x="4030" y="9129"/>
                    <a:pt x="4013" y="9126"/>
                    <a:pt x="4011" y="9134"/>
                  </a:cubicBezTo>
                  <a:cubicBezTo>
                    <a:pt x="4008" y="9145"/>
                    <a:pt x="4044" y="9183"/>
                    <a:pt x="4028" y="9202"/>
                  </a:cubicBezTo>
                  <a:cubicBezTo>
                    <a:pt x="3994" y="9241"/>
                    <a:pt x="3803" y="9223"/>
                    <a:pt x="3771" y="9258"/>
                  </a:cubicBezTo>
                  <a:cubicBezTo>
                    <a:pt x="3749" y="9281"/>
                    <a:pt x="3777" y="9318"/>
                    <a:pt x="3766" y="9338"/>
                  </a:cubicBezTo>
                  <a:cubicBezTo>
                    <a:pt x="3746" y="9371"/>
                    <a:pt x="3677" y="9374"/>
                    <a:pt x="3656" y="9407"/>
                  </a:cubicBezTo>
                  <a:cubicBezTo>
                    <a:pt x="3637" y="9435"/>
                    <a:pt x="3665" y="9470"/>
                    <a:pt x="3655" y="9498"/>
                  </a:cubicBezTo>
                  <a:cubicBezTo>
                    <a:pt x="3652" y="9505"/>
                    <a:pt x="3643" y="9522"/>
                    <a:pt x="3651" y="9530"/>
                  </a:cubicBezTo>
                  <a:cubicBezTo>
                    <a:pt x="3651" y="9530"/>
                    <a:pt x="3678" y="9524"/>
                    <a:pt x="3678" y="9524"/>
                  </a:cubicBezTo>
                  <a:cubicBezTo>
                    <a:pt x="3682" y="9526"/>
                    <a:pt x="3660" y="9584"/>
                    <a:pt x="3672" y="9604"/>
                  </a:cubicBezTo>
                  <a:cubicBezTo>
                    <a:pt x="3675" y="9606"/>
                    <a:pt x="3675" y="9606"/>
                    <a:pt x="3675" y="9606"/>
                  </a:cubicBezTo>
                  <a:cubicBezTo>
                    <a:pt x="3675" y="9605"/>
                    <a:pt x="3676" y="9603"/>
                    <a:pt x="3677" y="9603"/>
                  </a:cubicBezTo>
                  <a:cubicBezTo>
                    <a:pt x="3691" y="9590"/>
                    <a:pt x="3721" y="9594"/>
                    <a:pt x="3731" y="9583"/>
                  </a:cubicBezTo>
                  <a:cubicBezTo>
                    <a:pt x="3733" y="9580"/>
                    <a:pt x="3735" y="9577"/>
                    <a:pt x="3736" y="9573"/>
                  </a:cubicBezTo>
                  <a:cubicBezTo>
                    <a:pt x="3733" y="9566"/>
                    <a:pt x="3736" y="9559"/>
                    <a:pt x="3743" y="9553"/>
                  </a:cubicBezTo>
                  <a:cubicBezTo>
                    <a:pt x="3745" y="9546"/>
                    <a:pt x="3748" y="9539"/>
                    <a:pt x="3754" y="9534"/>
                  </a:cubicBezTo>
                  <a:cubicBezTo>
                    <a:pt x="3766" y="9525"/>
                    <a:pt x="3787" y="9525"/>
                    <a:pt x="3803" y="9519"/>
                  </a:cubicBezTo>
                  <a:cubicBezTo>
                    <a:pt x="3787" y="9527"/>
                    <a:pt x="3757" y="9539"/>
                    <a:pt x="3743" y="9553"/>
                  </a:cubicBezTo>
                  <a:cubicBezTo>
                    <a:pt x="3740" y="9560"/>
                    <a:pt x="3738" y="9567"/>
                    <a:pt x="3736" y="9573"/>
                  </a:cubicBezTo>
                  <a:cubicBezTo>
                    <a:pt x="3737" y="9576"/>
                    <a:pt x="3738" y="9578"/>
                    <a:pt x="3740" y="9581"/>
                  </a:cubicBezTo>
                  <a:cubicBezTo>
                    <a:pt x="3744" y="9584"/>
                    <a:pt x="3853" y="9543"/>
                    <a:pt x="3861" y="9531"/>
                  </a:cubicBezTo>
                  <a:cubicBezTo>
                    <a:pt x="3863" y="9527"/>
                    <a:pt x="3858" y="9522"/>
                    <a:pt x="3857" y="9517"/>
                  </a:cubicBezTo>
                  <a:cubicBezTo>
                    <a:pt x="3857" y="9512"/>
                    <a:pt x="3856" y="9506"/>
                    <a:pt x="3859" y="9502"/>
                  </a:cubicBezTo>
                  <a:cubicBezTo>
                    <a:pt x="3871" y="9485"/>
                    <a:pt x="3923" y="9471"/>
                    <a:pt x="3946" y="9481"/>
                  </a:cubicBezTo>
                  <a:cubicBezTo>
                    <a:pt x="3946" y="9481"/>
                    <a:pt x="3957" y="9550"/>
                    <a:pt x="3963" y="9549"/>
                  </a:cubicBezTo>
                  <a:cubicBezTo>
                    <a:pt x="3963" y="9549"/>
                    <a:pt x="3976" y="9524"/>
                    <a:pt x="3976" y="9524"/>
                  </a:cubicBezTo>
                  <a:cubicBezTo>
                    <a:pt x="3981" y="9522"/>
                    <a:pt x="3987" y="9526"/>
                    <a:pt x="3992" y="9528"/>
                  </a:cubicBezTo>
                  <a:cubicBezTo>
                    <a:pt x="4001" y="9530"/>
                    <a:pt x="3975" y="9538"/>
                    <a:pt x="3972" y="9547"/>
                  </a:cubicBezTo>
                  <a:cubicBezTo>
                    <a:pt x="3972" y="9547"/>
                    <a:pt x="3971" y="9583"/>
                    <a:pt x="3971" y="9583"/>
                  </a:cubicBezTo>
                  <a:cubicBezTo>
                    <a:pt x="3971" y="9583"/>
                    <a:pt x="3942" y="9583"/>
                    <a:pt x="3942" y="9583"/>
                  </a:cubicBezTo>
                  <a:cubicBezTo>
                    <a:pt x="3935" y="9585"/>
                    <a:pt x="3932" y="9595"/>
                    <a:pt x="3925" y="9594"/>
                  </a:cubicBezTo>
                  <a:cubicBezTo>
                    <a:pt x="3920" y="9594"/>
                    <a:pt x="3922" y="9581"/>
                    <a:pt x="3917" y="9582"/>
                  </a:cubicBezTo>
                  <a:cubicBezTo>
                    <a:pt x="3897" y="9587"/>
                    <a:pt x="3861" y="9649"/>
                    <a:pt x="3848" y="9663"/>
                  </a:cubicBezTo>
                  <a:cubicBezTo>
                    <a:pt x="3817" y="9697"/>
                    <a:pt x="3773" y="9682"/>
                    <a:pt x="3750" y="9708"/>
                  </a:cubicBezTo>
                  <a:cubicBezTo>
                    <a:pt x="3744" y="9715"/>
                    <a:pt x="3755" y="9727"/>
                    <a:pt x="3752" y="9736"/>
                  </a:cubicBezTo>
                  <a:cubicBezTo>
                    <a:pt x="3740" y="9775"/>
                    <a:pt x="3821" y="9712"/>
                    <a:pt x="3815" y="9772"/>
                  </a:cubicBezTo>
                  <a:cubicBezTo>
                    <a:pt x="3814" y="9777"/>
                    <a:pt x="3804" y="9776"/>
                    <a:pt x="3799" y="9779"/>
                  </a:cubicBezTo>
                  <a:cubicBezTo>
                    <a:pt x="3780" y="9788"/>
                    <a:pt x="3751" y="9789"/>
                    <a:pt x="3732" y="9777"/>
                  </a:cubicBezTo>
                  <a:cubicBezTo>
                    <a:pt x="3726" y="9772"/>
                    <a:pt x="3725" y="9757"/>
                    <a:pt x="3718" y="9758"/>
                  </a:cubicBezTo>
                  <a:cubicBezTo>
                    <a:pt x="3715" y="9759"/>
                    <a:pt x="3665" y="9818"/>
                    <a:pt x="3659" y="9822"/>
                  </a:cubicBezTo>
                  <a:cubicBezTo>
                    <a:pt x="3642" y="9835"/>
                    <a:pt x="3581" y="9818"/>
                    <a:pt x="3585" y="9837"/>
                  </a:cubicBezTo>
                  <a:cubicBezTo>
                    <a:pt x="3592" y="9874"/>
                    <a:pt x="3669" y="9944"/>
                    <a:pt x="3679" y="9932"/>
                  </a:cubicBezTo>
                  <a:cubicBezTo>
                    <a:pt x="3705" y="9902"/>
                    <a:pt x="3633" y="9936"/>
                    <a:pt x="3674" y="9912"/>
                  </a:cubicBezTo>
                  <a:cubicBezTo>
                    <a:pt x="3681" y="9908"/>
                    <a:pt x="3690" y="9905"/>
                    <a:pt x="3698" y="9906"/>
                  </a:cubicBezTo>
                  <a:cubicBezTo>
                    <a:pt x="3733" y="9913"/>
                    <a:pt x="3750" y="9951"/>
                    <a:pt x="3776" y="9967"/>
                  </a:cubicBezTo>
                  <a:cubicBezTo>
                    <a:pt x="3814" y="9991"/>
                    <a:pt x="3858" y="9976"/>
                    <a:pt x="3869" y="10025"/>
                  </a:cubicBezTo>
                  <a:cubicBezTo>
                    <a:pt x="3842" y="10038"/>
                    <a:pt x="3842" y="10038"/>
                    <a:pt x="3842" y="10038"/>
                  </a:cubicBezTo>
                  <a:cubicBezTo>
                    <a:pt x="3818" y="10040"/>
                    <a:pt x="3767" y="9984"/>
                    <a:pt x="3748" y="10017"/>
                  </a:cubicBezTo>
                  <a:cubicBezTo>
                    <a:pt x="3743" y="10026"/>
                    <a:pt x="3750" y="10141"/>
                    <a:pt x="3743" y="10147"/>
                  </a:cubicBezTo>
                  <a:cubicBezTo>
                    <a:pt x="3727" y="10159"/>
                    <a:pt x="3733" y="10063"/>
                    <a:pt x="3727" y="10057"/>
                  </a:cubicBezTo>
                  <a:cubicBezTo>
                    <a:pt x="3722" y="10063"/>
                    <a:pt x="3720" y="10066"/>
                    <a:pt x="3719" y="10067"/>
                  </a:cubicBezTo>
                  <a:cubicBezTo>
                    <a:pt x="3720" y="10065"/>
                    <a:pt x="3727" y="10057"/>
                    <a:pt x="3727" y="10057"/>
                  </a:cubicBezTo>
                  <a:cubicBezTo>
                    <a:pt x="3730" y="10054"/>
                    <a:pt x="3736" y="10052"/>
                    <a:pt x="3735" y="10049"/>
                  </a:cubicBezTo>
                  <a:cubicBezTo>
                    <a:pt x="3732" y="10035"/>
                    <a:pt x="3696" y="10063"/>
                    <a:pt x="3689" y="10066"/>
                  </a:cubicBezTo>
                  <a:cubicBezTo>
                    <a:pt x="3687" y="10067"/>
                    <a:pt x="3696" y="10151"/>
                    <a:pt x="3686" y="10182"/>
                  </a:cubicBezTo>
                  <a:cubicBezTo>
                    <a:pt x="3679" y="10200"/>
                    <a:pt x="3650" y="10217"/>
                    <a:pt x="3647" y="10233"/>
                  </a:cubicBezTo>
                  <a:cubicBezTo>
                    <a:pt x="3646" y="10241"/>
                    <a:pt x="3666" y="10245"/>
                    <a:pt x="3661" y="10252"/>
                  </a:cubicBezTo>
                  <a:cubicBezTo>
                    <a:pt x="3652" y="10266"/>
                    <a:pt x="3613" y="10219"/>
                    <a:pt x="3627" y="10252"/>
                  </a:cubicBezTo>
                  <a:cubicBezTo>
                    <a:pt x="3633" y="10268"/>
                    <a:pt x="3658" y="10263"/>
                    <a:pt x="3666" y="10272"/>
                  </a:cubicBezTo>
                  <a:cubicBezTo>
                    <a:pt x="3666" y="10272"/>
                    <a:pt x="3669" y="10307"/>
                    <a:pt x="3669" y="10307"/>
                  </a:cubicBezTo>
                  <a:cubicBezTo>
                    <a:pt x="3677" y="10322"/>
                    <a:pt x="3681" y="10311"/>
                    <a:pt x="3689" y="10331"/>
                  </a:cubicBezTo>
                  <a:cubicBezTo>
                    <a:pt x="3691" y="10336"/>
                    <a:pt x="3696" y="10332"/>
                    <a:pt x="3700" y="10336"/>
                  </a:cubicBezTo>
                  <a:cubicBezTo>
                    <a:pt x="3707" y="10343"/>
                    <a:pt x="3680" y="10361"/>
                    <a:pt x="3700" y="10379"/>
                  </a:cubicBezTo>
                  <a:cubicBezTo>
                    <a:pt x="3706" y="10385"/>
                    <a:pt x="3684" y="10386"/>
                    <a:pt x="3676" y="10385"/>
                  </a:cubicBezTo>
                  <a:cubicBezTo>
                    <a:pt x="3671" y="10383"/>
                    <a:pt x="3656" y="10397"/>
                    <a:pt x="3652" y="10390"/>
                  </a:cubicBezTo>
                  <a:cubicBezTo>
                    <a:pt x="3647" y="10382"/>
                    <a:pt x="3677" y="10363"/>
                    <a:pt x="3643" y="10371"/>
                  </a:cubicBezTo>
                  <a:cubicBezTo>
                    <a:pt x="3637" y="10372"/>
                    <a:pt x="3635" y="10383"/>
                    <a:pt x="3630" y="10380"/>
                  </a:cubicBezTo>
                  <a:cubicBezTo>
                    <a:pt x="3626" y="10379"/>
                    <a:pt x="3613" y="10389"/>
                    <a:pt x="3610" y="10390"/>
                  </a:cubicBezTo>
                  <a:cubicBezTo>
                    <a:pt x="3593" y="10396"/>
                    <a:pt x="3548" y="10386"/>
                    <a:pt x="3534" y="10402"/>
                  </a:cubicBezTo>
                  <a:cubicBezTo>
                    <a:pt x="3526" y="10410"/>
                    <a:pt x="3561" y="10403"/>
                    <a:pt x="3567" y="10413"/>
                  </a:cubicBezTo>
                  <a:cubicBezTo>
                    <a:pt x="3575" y="10431"/>
                    <a:pt x="3530" y="10450"/>
                    <a:pt x="3519" y="10448"/>
                  </a:cubicBezTo>
                  <a:cubicBezTo>
                    <a:pt x="3509" y="10445"/>
                    <a:pt x="3530" y="10414"/>
                    <a:pt x="3524" y="10404"/>
                  </a:cubicBezTo>
                  <a:cubicBezTo>
                    <a:pt x="3518" y="10393"/>
                    <a:pt x="3410" y="10372"/>
                    <a:pt x="3406" y="10393"/>
                  </a:cubicBezTo>
                  <a:cubicBezTo>
                    <a:pt x="3404" y="10405"/>
                    <a:pt x="3437" y="10396"/>
                    <a:pt x="3439" y="10407"/>
                  </a:cubicBezTo>
                  <a:cubicBezTo>
                    <a:pt x="3448" y="10446"/>
                    <a:pt x="3415" y="10411"/>
                    <a:pt x="3418" y="10426"/>
                  </a:cubicBezTo>
                  <a:cubicBezTo>
                    <a:pt x="3419" y="10431"/>
                    <a:pt x="3421" y="10438"/>
                    <a:pt x="3426" y="10439"/>
                  </a:cubicBezTo>
                  <a:cubicBezTo>
                    <a:pt x="3436" y="10441"/>
                    <a:pt x="3471" y="10412"/>
                    <a:pt x="3480" y="10431"/>
                  </a:cubicBezTo>
                  <a:cubicBezTo>
                    <a:pt x="3490" y="10454"/>
                    <a:pt x="3387" y="10485"/>
                    <a:pt x="3377" y="10492"/>
                  </a:cubicBezTo>
                  <a:cubicBezTo>
                    <a:pt x="3369" y="10498"/>
                    <a:pt x="3384" y="10512"/>
                    <a:pt x="3392" y="10518"/>
                  </a:cubicBezTo>
                  <a:cubicBezTo>
                    <a:pt x="3403" y="10526"/>
                    <a:pt x="3537" y="10527"/>
                    <a:pt x="3575" y="10543"/>
                  </a:cubicBezTo>
                  <a:cubicBezTo>
                    <a:pt x="3655" y="10576"/>
                    <a:pt x="3606" y="10656"/>
                    <a:pt x="3729" y="10645"/>
                  </a:cubicBezTo>
                  <a:cubicBezTo>
                    <a:pt x="3743" y="10644"/>
                    <a:pt x="3773" y="10661"/>
                    <a:pt x="3785" y="10647"/>
                  </a:cubicBezTo>
                  <a:cubicBezTo>
                    <a:pt x="3794" y="10637"/>
                    <a:pt x="3763" y="10614"/>
                    <a:pt x="3767" y="10608"/>
                  </a:cubicBezTo>
                  <a:cubicBezTo>
                    <a:pt x="3772" y="10600"/>
                    <a:pt x="3786" y="10610"/>
                    <a:pt x="3794" y="10616"/>
                  </a:cubicBezTo>
                  <a:cubicBezTo>
                    <a:pt x="3810" y="10628"/>
                    <a:pt x="3824" y="10666"/>
                    <a:pt x="3847" y="10669"/>
                  </a:cubicBezTo>
                  <a:cubicBezTo>
                    <a:pt x="3853" y="10669"/>
                    <a:pt x="3860" y="10661"/>
                    <a:pt x="3866" y="10664"/>
                  </a:cubicBezTo>
                  <a:cubicBezTo>
                    <a:pt x="3870" y="10667"/>
                    <a:pt x="3862" y="10674"/>
                    <a:pt x="3864" y="10679"/>
                  </a:cubicBezTo>
                  <a:cubicBezTo>
                    <a:pt x="3868" y="10686"/>
                    <a:pt x="3912" y="10719"/>
                    <a:pt x="3921" y="10723"/>
                  </a:cubicBezTo>
                  <a:cubicBezTo>
                    <a:pt x="3946" y="10738"/>
                    <a:pt x="4039" y="10705"/>
                    <a:pt x="4093" y="10733"/>
                  </a:cubicBezTo>
                  <a:cubicBezTo>
                    <a:pt x="4157" y="10767"/>
                    <a:pt x="4221" y="10798"/>
                    <a:pt x="4288" y="10837"/>
                  </a:cubicBezTo>
                  <a:cubicBezTo>
                    <a:pt x="4343" y="10870"/>
                    <a:pt x="4393" y="10918"/>
                    <a:pt x="4446" y="10949"/>
                  </a:cubicBezTo>
                  <a:cubicBezTo>
                    <a:pt x="4461" y="10958"/>
                    <a:pt x="4483" y="10956"/>
                    <a:pt x="4497" y="10965"/>
                  </a:cubicBezTo>
                  <a:cubicBezTo>
                    <a:pt x="4508" y="10973"/>
                    <a:pt x="4511" y="10995"/>
                    <a:pt x="4522" y="11002"/>
                  </a:cubicBezTo>
                  <a:cubicBezTo>
                    <a:pt x="4527" y="11005"/>
                    <a:pt x="4533" y="11006"/>
                    <a:pt x="4539" y="11007"/>
                  </a:cubicBezTo>
                  <a:cubicBezTo>
                    <a:pt x="4547" y="10996"/>
                    <a:pt x="4547" y="10996"/>
                    <a:pt x="4547" y="10996"/>
                  </a:cubicBezTo>
                  <a:cubicBezTo>
                    <a:pt x="4566" y="10859"/>
                    <a:pt x="4602" y="10929"/>
                    <a:pt x="4697" y="10907"/>
                  </a:cubicBezTo>
                  <a:cubicBezTo>
                    <a:pt x="4710" y="10904"/>
                    <a:pt x="4724" y="10882"/>
                    <a:pt x="4738" y="10882"/>
                  </a:cubicBezTo>
                  <a:cubicBezTo>
                    <a:pt x="4778" y="10880"/>
                    <a:pt x="4820" y="10928"/>
                    <a:pt x="4860" y="10929"/>
                  </a:cubicBezTo>
                  <a:cubicBezTo>
                    <a:pt x="4877" y="10929"/>
                    <a:pt x="4948" y="10906"/>
                    <a:pt x="4965" y="10907"/>
                  </a:cubicBezTo>
                  <a:cubicBezTo>
                    <a:pt x="4989" y="10909"/>
                    <a:pt x="5011" y="10942"/>
                    <a:pt x="5034" y="10947"/>
                  </a:cubicBezTo>
                  <a:cubicBezTo>
                    <a:pt x="5062" y="10952"/>
                    <a:pt x="5161" y="10933"/>
                    <a:pt x="5185" y="10919"/>
                  </a:cubicBezTo>
                  <a:cubicBezTo>
                    <a:pt x="5218" y="10900"/>
                    <a:pt x="5237" y="10871"/>
                    <a:pt x="5283" y="10869"/>
                  </a:cubicBezTo>
                  <a:cubicBezTo>
                    <a:pt x="5305" y="10869"/>
                    <a:pt x="5334" y="10889"/>
                    <a:pt x="5356" y="10885"/>
                  </a:cubicBezTo>
                  <a:cubicBezTo>
                    <a:pt x="5356" y="10885"/>
                    <a:pt x="5372" y="10866"/>
                    <a:pt x="5372" y="10866"/>
                  </a:cubicBezTo>
                  <a:cubicBezTo>
                    <a:pt x="5378" y="10864"/>
                    <a:pt x="5385" y="10867"/>
                    <a:pt x="5392" y="10867"/>
                  </a:cubicBezTo>
                  <a:cubicBezTo>
                    <a:pt x="5411" y="10869"/>
                    <a:pt x="5431" y="10870"/>
                    <a:pt x="5450" y="10872"/>
                  </a:cubicBezTo>
                  <a:cubicBezTo>
                    <a:pt x="5457" y="10872"/>
                    <a:pt x="5464" y="10870"/>
                    <a:pt x="5470" y="10873"/>
                  </a:cubicBezTo>
                  <a:cubicBezTo>
                    <a:pt x="5479" y="10878"/>
                    <a:pt x="5491" y="10909"/>
                    <a:pt x="5520" y="10917"/>
                  </a:cubicBezTo>
                  <a:cubicBezTo>
                    <a:pt x="5536" y="10921"/>
                    <a:pt x="5553" y="10923"/>
                    <a:pt x="5570" y="10924"/>
                  </a:cubicBezTo>
                  <a:lnTo>
                    <a:pt x="5570" y="538"/>
                  </a:lnTo>
                  <a:close/>
                  <a:moveTo>
                    <a:pt x="746" y="1083"/>
                  </a:moveTo>
                  <a:cubicBezTo>
                    <a:pt x="741" y="1091"/>
                    <a:pt x="738" y="1101"/>
                    <a:pt x="733" y="1099"/>
                  </a:cubicBezTo>
                  <a:cubicBezTo>
                    <a:pt x="722" y="1097"/>
                    <a:pt x="738" y="1090"/>
                    <a:pt x="746" y="1083"/>
                  </a:cubicBezTo>
                  <a:close/>
                  <a:moveTo>
                    <a:pt x="3812" y="9514"/>
                  </a:moveTo>
                  <a:cubicBezTo>
                    <a:pt x="3812" y="9514"/>
                    <a:pt x="3811" y="9515"/>
                    <a:pt x="3810" y="9515"/>
                  </a:cubicBezTo>
                  <a:cubicBezTo>
                    <a:pt x="3811" y="9515"/>
                    <a:pt x="3812" y="9514"/>
                    <a:pt x="3812" y="9514"/>
                  </a:cubicBezTo>
                  <a:cubicBezTo>
                    <a:pt x="3816" y="9509"/>
                    <a:pt x="3818" y="9498"/>
                    <a:pt x="3818" y="9498"/>
                  </a:cubicBezTo>
                  <a:cubicBezTo>
                    <a:pt x="3818" y="9498"/>
                    <a:pt x="3817" y="9510"/>
                    <a:pt x="3812" y="95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5719763" y="1219200"/>
              <a:ext cx="4763" cy="1588"/>
            </a:xfrm>
            <a:custGeom>
              <a:avLst/>
              <a:gdLst>
                <a:gd name="T0" fmla="*/ 0 w 15"/>
                <a:gd name="T1" fmla="*/ 3 h 5"/>
                <a:gd name="T2" fmla="*/ 1 w 15"/>
                <a:gd name="T3" fmla="*/ 5 h 5"/>
                <a:gd name="T4" fmla="*/ 0 w 1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5">
                  <a:moveTo>
                    <a:pt x="0" y="3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12" y="1"/>
                    <a:pt x="15" y="0"/>
                    <a:pt x="0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6013450" y="984250"/>
              <a:ext cx="3175" cy="0"/>
            </a:xfrm>
            <a:custGeom>
              <a:avLst/>
              <a:gdLst>
                <a:gd name="T0" fmla="*/ 0 w 11"/>
                <a:gd name="T1" fmla="*/ 3 h 4"/>
                <a:gd name="T2" fmla="*/ 5 w 11"/>
                <a:gd name="T3" fmla="*/ 4 h 4"/>
                <a:gd name="T4" fmla="*/ 0 w 1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0" y="3"/>
                    <a:pt x="2" y="3"/>
                    <a:pt x="5" y="4"/>
                  </a:cubicBezTo>
                  <a:cubicBezTo>
                    <a:pt x="10" y="1"/>
                    <a:pt x="11" y="0"/>
                    <a:pt x="0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6513513" y="3435350"/>
              <a:ext cx="274638" cy="209550"/>
            </a:xfrm>
            <a:custGeom>
              <a:avLst/>
              <a:gdLst>
                <a:gd name="T0" fmla="*/ 1031 w 1031"/>
                <a:gd name="T1" fmla="*/ 645 h 790"/>
                <a:gd name="T2" fmla="*/ 1031 w 1031"/>
                <a:gd name="T3" fmla="*/ 65 h 790"/>
                <a:gd name="T4" fmla="*/ 981 w 1031"/>
                <a:gd name="T5" fmla="*/ 58 h 790"/>
                <a:gd name="T6" fmla="*/ 931 w 1031"/>
                <a:gd name="T7" fmla="*/ 14 h 790"/>
                <a:gd name="T8" fmla="*/ 911 w 1031"/>
                <a:gd name="T9" fmla="*/ 13 h 790"/>
                <a:gd name="T10" fmla="*/ 853 w 1031"/>
                <a:gd name="T11" fmla="*/ 8 h 790"/>
                <a:gd name="T12" fmla="*/ 833 w 1031"/>
                <a:gd name="T13" fmla="*/ 7 h 790"/>
                <a:gd name="T14" fmla="*/ 817 w 1031"/>
                <a:gd name="T15" fmla="*/ 26 h 790"/>
                <a:gd name="T16" fmla="*/ 744 w 1031"/>
                <a:gd name="T17" fmla="*/ 10 h 790"/>
                <a:gd name="T18" fmla="*/ 646 w 1031"/>
                <a:gd name="T19" fmla="*/ 60 h 790"/>
                <a:gd name="T20" fmla="*/ 495 w 1031"/>
                <a:gd name="T21" fmla="*/ 88 h 790"/>
                <a:gd name="T22" fmla="*/ 426 w 1031"/>
                <a:gd name="T23" fmla="*/ 48 h 790"/>
                <a:gd name="T24" fmla="*/ 321 w 1031"/>
                <a:gd name="T25" fmla="*/ 70 h 790"/>
                <a:gd name="T26" fmla="*/ 199 w 1031"/>
                <a:gd name="T27" fmla="*/ 23 h 790"/>
                <a:gd name="T28" fmla="*/ 158 w 1031"/>
                <a:gd name="T29" fmla="*/ 48 h 790"/>
                <a:gd name="T30" fmla="*/ 8 w 1031"/>
                <a:gd name="T31" fmla="*/ 137 h 790"/>
                <a:gd name="T32" fmla="*/ 0 w 1031"/>
                <a:gd name="T33" fmla="*/ 148 h 790"/>
                <a:gd name="T34" fmla="*/ 81 w 1031"/>
                <a:gd name="T35" fmla="*/ 155 h 790"/>
                <a:gd name="T36" fmla="*/ 134 w 1031"/>
                <a:gd name="T37" fmla="*/ 220 h 790"/>
                <a:gd name="T38" fmla="*/ 141 w 1031"/>
                <a:gd name="T39" fmla="*/ 204 h 790"/>
                <a:gd name="T40" fmla="*/ 214 w 1031"/>
                <a:gd name="T41" fmla="*/ 221 h 790"/>
                <a:gd name="T42" fmla="*/ 295 w 1031"/>
                <a:gd name="T43" fmla="*/ 207 h 790"/>
                <a:gd name="T44" fmla="*/ 330 w 1031"/>
                <a:gd name="T45" fmla="*/ 241 h 790"/>
                <a:gd name="T46" fmla="*/ 360 w 1031"/>
                <a:gd name="T47" fmla="*/ 233 h 790"/>
                <a:gd name="T48" fmla="*/ 415 w 1031"/>
                <a:gd name="T49" fmla="*/ 298 h 790"/>
                <a:gd name="T50" fmla="*/ 498 w 1031"/>
                <a:gd name="T51" fmla="*/ 290 h 790"/>
                <a:gd name="T52" fmla="*/ 578 w 1031"/>
                <a:gd name="T53" fmla="*/ 427 h 790"/>
                <a:gd name="T54" fmla="*/ 636 w 1031"/>
                <a:gd name="T55" fmla="*/ 520 h 790"/>
                <a:gd name="T56" fmla="*/ 707 w 1031"/>
                <a:gd name="T57" fmla="*/ 681 h 790"/>
                <a:gd name="T58" fmla="*/ 678 w 1031"/>
                <a:gd name="T59" fmla="*/ 740 h 790"/>
                <a:gd name="T60" fmla="*/ 667 w 1031"/>
                <a:gd name="T61" fmla="*/ 778 h 790"/>
                <a:gd name="T62" fmla="*/ 669 w 1031"/>
                <a:gd name="T63" fmla="*/ 778 h 790"/>
                <a:gd name="T64" fmla="*/ 749 w 1031"/>
                <a:gd name="T65" fmla="*/ 785 h 790"/>
                <a:gd name="T66" fmla="*/ 770 w 1031"/>
                <a:gd name="T67" fmla="*/ 787 h 790"/>
                <a:gd name="T68" fmla="*/ 871 w 1031"/>
                <a:gd name="T69" fmla="*/ 734 h 790"/>
                <a:gd name="T70" fmla="*/ 970 w 1031"/>
                <a:gd name="T71" fmla="*/ 723 h 790"/>
                <a:gd name="T72" fmla="*/ 980 w 1031"/>
                <a:gd name="T73" fmla="*/ 662 h 790"/>
                <a:gd name="T74" fmla="*/ 1031 w 1031"/>
                <a:gd name="T75" fmla="*/ 64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1" h="790">
                  <a:moveTo>
                    <a:pt x="1031" y="645"/>
                  </a:moveTo>
                  <a:cubicBezTo>
                    <a:pt x="1031" y="65"/>
                    <a:pt x="1031" y="65"/>
                    <a:pt x="1031" y="65"/>
                  </a:cubicBezTo>
                  <a:cubicBezTo>
                    <a:pt x="1014" y="64"/>
                    <a:pt x="997" y="62"/>
                    <a:pt x="981" y="58"/>
                  </a:cubicBezTo>
                  <a:cubicBezTo>
                    <a:pt x="952" y="50"/>
                    <a:pt x="940" y="19"/>
                    <a:pt x="931" y="14"/>
                  </a:cubicBezTo>
                  <a:cubicBezTo>
                    <a:pt x="925" y="11"/>
                    <a:pt x="918" y="13"/>
                    <a:pt x="911" y="13"/>
                  </a:cubicBezTo>
                  <a:cubicBezTo>
                    <a:pt x="892" y="11"/>
                    <a:pt x="872" y="10"/>
                    <a:pt x="853" y="8"/>
                  </a:cubicBezTo>
                  <a:cubicBezTo>
                    <a:pt x="846" y="8"/>
                    <a:pt x="839" y="5"/>
                    <a:pt x="833" y="7"/>
                  </a:cubicBezTo>
                  <a:cubicBezTo>
                    <a:pt x="833" y="7"/>
                    <a:pt x="817" y="26"/>
                    <a:pt x="817" y="26"/>
                  </a:cubicBezTo>
                  <a:cubicBezTo>
                    <a:pt x="795" y="30"/>
                    <a:pt x="766" y="10"/>
                    <a:pt x="744" y="10"/>
                  </a:cubicBezTo>
                  <a:cubicBezTo>
                    <a:pt x="698" y="12"/>
                    <a:pt x="679" y="41"/>
                    <a:pt x="646" y="60"/>
                  </a:cubicBezTo>
                  <a:cubicBezTo>
                    <a:pt x="622" y="74"/>
                    <a:pt x="523" y="93"/>
                    <a:pt x="495" y="88"/>
                  </a:cubicBezTo>
                  <a:cubicBezTo>
                    <a:pt x="472" y="83"/>
                    <a:pt x="450" y="50"/>
                    <a:pt x="426" y="48"/>
                  </a:cubicBezTo>
                  <a:cubicBezTo>
                    <a:pt x="409" y="47"/>
                    <a:pt x="338" y="70"/>
                    <a:pt x="321" y="70"/>
                  </a:cubicBezTo>
                  <a:cubicBezTo>
                    <a:pt x="281" y="69"/>
                    <a:pt x="239" y="21"/>
                    <a:pt x="199" y="23"/>
                  </a:cubicBezTo>
                  <a:cubicBezTo>
                    <a:pt x="185" y="23"/>
                    <a:pt x="171" y="45"/>
                    <a:pt x="158" y="48"/>
                  </a:cubicBezTo>
                  <a:cubicBezTo>
                    <a:pt x="63" y="70"/>
                    <a:pt x="27" y="0"/>
                    <a:pt x="8" y="13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6" y="151"/>
                    <a:pt x="62" y="143"/>
                    <a:pt x="81" y="155"/>
                  </a:cubicBezTo>
                  <a:cubicBezTo>
                    <a:pt x="89" y="159"/>
                    <a:pt x="124" y="223"/>
                    <a:pt x="134" y="220"/>
                  </a:cubicBezTo>
                  <a:cubicBezTo>
                    <a:pt x="140" y="219"/>
                    <a:pt x="136" y="207"/>
                    <a:pt x="141" y="204"/>
                  </a:cubicBezTo>
                  <a:cubicBezTo>
                    <a:pt x="154" y="196"/>
                    <a:pt x="199" y="222"/>
                    <a:pt x="214" y="221"/>
                  </a:cubicBezTo>
                  <a:cubicBezTo>
                    <a:pt x="238" y="219"/>
                    <a:pt x="265" y="192"/>
                    <a:pt x="295" y="207"/>
                  </a:cubicBezTo>
                  <a:cubicBezTo>
                    <a:pt x="307" y="213"/>
                    <a:pt x="317" y="237"/>
                    <a:pt x="330" y="241"/>
                  </a:cubicBezTo>
                  <a:cubicBezTo>
                    <a:pt x="344" y="244"/>
                    <a:pt x="341" y="222"/>
                    <a:pt x="360" y="233"/>
                  </a:cubicBezTo>
                  <a:cubicBezTo>
                    <a:pt x="378" y="243"/>
                    <a:pt x="396" y="297"/>
                    <a:pt x="415" y="298"/>
                  </a:cubicBezTo>
                  <a:cubicBezTo>
                    <a:pt x="436" y="298"/>
                    <a:pt x="470" y="282"/>
                    <a:pt x="498" y="290"/>
                  </a:cubicBezTo>
                  <a:cubicBezTo>
                    <a:pt x="550" y="305"/>
                    <a:pt x="553" y="392"/>
                    <a:pt x="578" y="427"/>
                  </a:cubicBezTo>
                  <a:cubicBezTo>
                    <a:pt x="598" y="455"/>
                    <a:pt x="615" y="489"/>
                    <a:pt x="636" y="520"/>
                  </a:cubicBezTo>
                  <a:cubicBezTo>
                    <a:pt x="671" y="573"/>
                    <a:pt x="731" y="598"/>
                    <a:pt x="707" y="681"/>
                  </a:cubicBezTo>
                  <a:cubicBezTo>
                    <a:pt x="701" y="703"/>
                    <a:pt x="683" y="718"/>
                    <a:pt x="678" y="740"/>
                  </a:cubicBezTo>
                  <a:cubicBezTo>
                    <a:pt x="676" y="746"/>
                    <a:pt x="672" y="761"/>
                    <a:pt x="667" y="778"/>
                  </a:cubicBezTo>
                  <a:cubicBezTo>
                    <a:pt x="669" y="778"/>
                    <a:pt x="669" y="778"/>
                    <a:pt x="669" y="778"/>
                  </a:cubicBezTo>
                  <a:cubicBezTo>
                    <a:pt x="696" y="781"/>
                    <a:pt x="723" y="783"/>
                    <a:pt x="749" y="785"/>
                  </a:cubicBezTo>
                  <a:cubicBezTo>
                    <a:pt x="756" y="786"/>
                    <a:pt x="763" y="790"/>
                    <a:pt x="770" y="787"/>
                  </a:cubicBezTo>
                  <a:cubicBezTo>
                    <a:pt x="810" y="769"/>
                    <a:pt x="756" y="748"/>
                    <a:pt x="871" y="734"/>
                  </a:cubicBezTo>
                  <a:cubicBezTo>
                    <a:pt x="885" y="733"/>
                    <a:pt x="961" y="734"/>
                    <a:pt x="970" y="723"/>
                  </a:cubicBezTo>
                  <a:cubicBezTo>
                    <a:pt x="981" y="709"/>
                    <a:pt x="969" y="676"/>
                    <a:pt x="980" y="662"/>
                  </a:cubicBezTo>
                  <a:cubicBezTo>
                    <a:pt x="981" y="660"/>
                    <a:pt x="1009" y="651"/>
                    <a:pt x="1031" y="6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0"/>
            <p:cNvSpPr>
              <a:spLocks noEditPoints="1"/>
            </p:cNvSpPr>
            <p:nvPr/>
          </p:nvSpPr>
          <p:spPr bwMode="auto">
            <a:xfrm>
              <a:off x="5421313" y="3606800"/>
              <a:ext cx="1366838" cy="823913"/>
            </a:xfrm>
            <a:custGeom>
              <a:avLst/>
              <a:gdLst>
                <a:gd name="T0" fmla="*/ 73 w 5137"/>
                <a:gd name="T1" fmla="*/ 1097 h 3096"/>
                <a:gd name="T2" fmla="*/ 214 w 5137"/>
                <a:gd name="T3" fmla="*/ 757 h 3096"/>
                <a:gd name="T4" fmla="*/ 518 w 5137"/>
                <a:gd name="T5" fmla="*/ 715 h 3096"/>
                <a:gd name="T6" fmla="*/ 948 w 5137"/>
                <a:gd name="T7" fmla="*/ 992 h 3096"/>
                <a:gd name="T8" fmla="*/ 682 w 5137"/>
                <a:gd name="T9" fmla="*/ 1084 h 3096"/>
                <a:gd name="T10" fmla="*/ 156 w 5137"/>
                <a:gd name="T11" fmla="*/ 1468 h 3096"/>
                <a:gd name="T12" fmla="*/ 245 w 5137"/>
                <a:gd name="T13" fmla="*/ 1307 h 3096"/>
                <a:gd name="T14" fmla="*/ 4775 w 5137"/>
                <a:gd name="T15" fmla="*/ 133 h 3096"/>
                <a:gd name="T16" fmla="*/ 4416 w 5137"/>
                <a:gd name="T17" fmla="*/ 488 h 3096"/>
                <a:gd name="T18" fmla="*/ 4136 w 5137"/>
                <a:gd name="T19" fmla="*/ 501 h 3096"/>
                <a:gd name="T20" fmla="*/ 3866 w 5137"/>
                <a:gd name="T21" fmla="*/ 623 h 3096"/>
                <a:gd name="T22" fmla="*/ 3362 w 5137"/>
                <a:gd name="T23" fmla="*/ 549 h 3096"/>
                <a:gd name="T24" fmla="*/ 3052 w 5137"/>
                <a:gd name="T25" fmla="*/ 450 h 3096"/>
                <a:gd name="T26" fmla="*/ 2689 w 5137"/>
                <a:gd name="T27" fmla="*/ 414 h 3096"/>
                <a:gd name="T28" fmla="*/ 1956 w 5137"/>
                <a:gd name="T29" fmla="*/ 645 h 3096"/>
                <a:gd name="T30" fmla="*/ 1626 w 5137"/>
                <a:gd name="T31" fmla="*/ 969 h 3096"/>
                <a:gd name="T32" fmla="*/ 1103 w 5137"/>
                <a:gd name="T33" fmla="*/ 1002 h 3096"/>
                <a:gd name="T34" fmla="*/ 1061 w 5137"/>
                <a:gd name="T35" fmla="*/ 1183 h 3096"/>
                <a:gd name="T36" fmla="*/ 885 w 5137"/>
                <a:gd name="T37" fmla="*/ 1287 h 3096"/>
                <a:gd name="T38" fmla="*/ 605 w 5137"/>
                <a:gd name="T39" fmla="*/ 1379 h 3096"/>
                <a:gd name="T40" fmla="*/ 571 w 5137"/>
                <a:gd name="T41" fmla="*/ 1418 h 3096"/>
                <a:gd name="T42" fmla="*/ 138 w 5137"/>
                <a:gd name="T43" fmla="*/ 1505 h 3096"/>
                <a:gd name="T44" fmla="*/ 332 w 5137"/>
                <a:gd name="T45" fmla="*/ 1761 h 3096"/>
                <a:gd name="T46" fmla="*/ 303 w 5137"/>
                <a:gd name="T47" fmla="*/ 1924 h 3096"/>
                <a:gd name="T48" fmla="*/ 345 w 5137"/>
                <a:gd name="T49" fmla="*/ 2102 h 3096"/>
                <a:gd name="T50" fmla="*/ 361 w 5137"/>
                <a:gd name="T51" fmla="*/ 2219 h 3096"/>
                <a:gd name="T52" fmla="*/ 289 w 5137"/>
                <a:gd name="T53" fmla="*/ 2288 h 3096"/>
                <a:gd name="T54" fmla="*/ 230 w 5137"/>
                <a:gd name="T55" fmla="*/ 2244 h 3096"/>
                <a:gd name="T56" fmla="*/ 141 w 5137"/>
                <a:gd name="T57" fmla="*/ 2314 h 3096"/>
                <a:gd name="T58" fmla="*/ 326 w 5137"/>
                <a:gd name="T59" fmla="*/ 2327 h 3096"/>
                <a:gd name="T60" fmla="*/ 488 w 5137"/>
                <a:gd name="T61" fmla="*/ 2466 h 3096"/>
                <a:gd name="T62" fmla="*/ 564 w 5137"/>
                <a:gd name="T63" fmla="*/ 2682 h 3096"/>
                <a:gd name="T64" fmla="*/ 627 w 5137"/>
                <a:gd name="T65" fmla="*/ 2752 h 3096"/>
                <a:gd name="T66" fmla="*/ 633 w 5137"/>
                <a:gd name="T67" fmla="*/ 2814 h 3096"/>
                <a:gd name="T68" fmla="*/ 838 w 5137"/>
                <a:gd name="T69" fmla="*/ 2822 h 3096"/>
                <a:gd name="T70" fmla="*/ 593 w 5137"/>
                <a:gd name="T71" fmla="*/ 2930 h 3096"/>
                <a:gd name="T72" fmla="*/ 825 w 5137"/>
                <a:gd name="T73" fmla="*/ 2865 h 3096"/>
                <a:gd name="T74" fmla="*/ 847 w 5137"/>
                <a:gd name="T75" fmla="*/ 2912 h 3096"/>
                <a:gd name="T76" fmla="*/ 929 w 5137"/>
                <a:gd name="T77" fmla="*/ 2827 h 3096"/>
                <a:gd name="T78" fmla="*/ 1077 w 5137"/>
                <a:gd name="T79" fmla="*/ 2929 h 3096"/>
                <a:gd name="T80" fmla="*/ 1160 w 5137"/>
                <a:gd name="T81" fmla="*/ 2906 h 3096"/>
                <a:gd name="T82" fmla="*/ 1364 w 5137"/>
                <a:gd name="T83" fmla="*/ 3059 h 3096"/>
                <a:gd name="T84" fmla="*/ 1462 w 5137"/>
                <a:gd name="T85" fmla="*/ 3037 h 3096"/>
                <a:gd name="T86" fmla="*/ 1620 w 5137"/>
                <a:gd name="T87" fmla="*/ 3010 h 3096"/>
                <a:gd name="T88" fmla="*/ 1686 w 5137"/>
                <a:gd name="T89" fmla="*/ 2729 h 3096"/>
                <a:gd name="T90" fmla="*/ 2492 w 5137"/>
                <a:gd name="T91" fmla="*/ 2939 h 3096"/>
                <a:gd name="T92" fmla="*/ 2712 w 5137"/>
                <a:gd name="T93" fmla="*/ 2867 h 3096"/>
                <a:gd name="T94" fmla="*/ 2866 w 5137"/>
                <a:gd name="T95" fmla="*/ 2784 h 3096"/>
                <a:gd name="T96" fmla="*/ 3269 w 5137"/>
                <a:gd name="T97" fmla="*/ 2618 h 3096"/>
                <a:gd name="T98" fmla="*/ 3410 w 5137"/>
                <a:gd name="T99" fmla="*/ 2484 h 3096"/>
                <a:gd name="T100" fmla="*/ 3607 w 5137"/>
                <a:gd name="T101" fmla="*/ 2854 h 3096"/>
                <a:gd name="T102" fmla="*/ 3688 w 5137"/>
                <a:gd name="T103" fmla="*/ 2406 h 3096"/>
                <a:gd name="T104" fmla="*/ 4251 w 5137"/>
                <a:gd name="T105" fmla="*/ 2253 h 3096"/>
                <a:gd name="T106" fmla="*/ 5137 w 5137"/>
                <a:gd name="T107" fmla="*/ 0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37" h="3096">
                  <a:moveTo>
                    <a:pt x="245" y="1307"/>
                  </a:moveTo>
                  <a:cubicBezTo>
                    <a:pt x="244" y="1307"/>
                    <a:pt x="66" y="1354"/>
                    <a:pt x="29" y="1346"/>
                  </a:cubicBezTo>
                  <a:cubicBezTo>
                    <a:pt x="8" y="1341"/>
                    <a:pt x="2" y="1317"/>
                    <a:pt x="0" y="1294"/>
                  </a:cubicBezTo>
                  <a:cubicBezTo>
                    <a:pt x="3" y="1292"/>
                    <a:pt x="3" y="1292"/>
                    <a:pt x="3" y="1292"/>
                  </a:cubicBezTo>
                  <a:cubicBezTo>
                    <a:pt x="15" y="1287"/>
                    <a:pt x="83" y="1205"/>
                    <a:pt x="86" y="1194"/>
                  </a:cubicBezTo>
                  <a:cubicBezTo>
                    <a:pt x="95" y="1166"/>
                    <a:pt x="65" y="1126"/>
                    <a:pt x="73" y="1097"/>
                  </a:cubicBezTo>
                  <a:cubicBezTo>
                    <a:pt x="86" y="1055"/>
                    <a:pt x="138" y="1053"/>
                    <a:pt x="163" y="1027"/>
                  </a:cubicBezTo>
                  <a:cubicBezTo>
                    <a:pt x="176" y="1014"/>
                    <a:pt x="157" y="922"/>
                    <a:pt x="148" y="909"/>
                  </a:cubicBezTo>
                  <a:cubicBezTo>
                    <a:pt x="138" y="896"/>
                    <a:pt x="99" y="880"/>
                    <a:pt x="65" y="871"/>
                  </a:cubicBezTo>
                  <a:cubicBezTo>
                    <a:pt x="45" y="823"/>
                    <a:pt x="105" y="838"/>
                    <a:pt x="125" y="820"/>
                  </a:cubicBezTo>
                  <a:cubicBezTo>
                    <a:pt x="139" y="808"/>
                    <a:pt x="131" y="766"/>
                    <a:pt x="146" y="756"/>
                  </a:cubicBezTo>
                  <a:cubicBezTo>
                    <a:pt x="159" y="746"/>
                    <a:pt x="198" y="761"/>
                    <a:pt x="214" y="757"/>
                  </a:cubicBezTo>
                  <a:cubicBezTo>
                    <a:pt x="237" y="751"/>
                    <a:pt x="255" y="712"/>
                    <a:pt x="277" y="702"/>
                  </a:cubicBezTo>
                  <a:cubicBezTo>
                    <a:pt x="281" y="700"/>
                    <a:pt x="286" y="703"/>
                    <a:pt x="291" y="703"/>
                  </a:cubicBezTo>
                  <a:cubicBezTo>
                    <a:pt x="319" y="706"/>
                    <a:pt x="319" y="706"/>
                    <a:pt x="319" y="706"/>
                  </a:cubicBezTo>
                  <a:cubicBezTo>
                    <a:pt x="326" y="703"/>
                    <a:pt x="326" y="689"/>
                    <a:pt x="333" y="690"/>
                  </a:cubicBezTo>
                  <a:cubicBezTo>
                    <a:pt x="366" y="695"/>
                    <a:pt x="392" y="747"/>
                    <a:pt x="424" y="754"/>
                  </a:cubicBezTo>
                  <a:cubicBezTo>
                    <a:pt x="458" y="761"/>
                    <a:pt x="500" y="726"/>
                    <a:pt x="518" y="715"/>
                  </a:cubicBezTo>
                  <a:cubicBezTo>
                    <a:pt x="528" y="709"/>
                    <a:pt x="565" y="716"/>
                    <a:pt x="576" y="716"/>
                  </a:cubicBezTo>
                  <a:cubicBezTo>
                    <a:pt x="578" y="716"/>
                    <a:pt x="578" y="716"/>
                    <a:pt x="578" y="716"/>
                  </a:cubicBezTo>
                  <a:cubicBezTo>
                    <a:pt x="598" y="780"/>
                    <a:pt x="554" y="752"/>
                    <a:pt x="567" y="787"/>
                  </a:cubicBezTo>
                  <a:cubicBezTo>
                    <a:pt x="576" y="809"/>
                    <a:pt x="612" y="863"/>
                    <a:pt x="629" y="879"/>
                  </a:cubicBezTo>
                  <a:cubicBezTo>
                    <a:pt x="686" y="932"/>
                    <a:pt x="790" y="960"/>
                    <a:pt x="862" y="981"/>
                  </a:cubicBezTo>
                  <a:cubicBezTo>
                    <a:pt x="881" y="986"/>
                    <a:pt x="935" y="979"/>
                    <a:pt x="948" y="992"/>
                  </a:cubicBezTo>
                  <a:cubicBezTo>
                    <a:pt x="964" y="1009"/>
                    <a:pt x="930" y="1018"/>
                    <a:pt x="931" y="1029"/>
                  </a:cubicBezTo>
                  <a:cubicBezTo>
                    <a:pt x="934" y="1053"/>
                    <a:pt x="942" y="1072"/>
                    <a:pt x="922" y="1093"/>
                  </a:cubicBezTo>
                  <a:cubicBezTo>
                    <a:pt x="914" y="1103"/>
                    <a:pt x="811" y="1125"/>
                    <a:pt x="803" y="1121"/>
                  </a:cubicBezTo>
                  <a:cubicBezTo>
                    <a:pt x="792" y="1114"/>
                    <a:pt x="802" y="1072"/>
                    <a:pt x="777" y="1074"/>
                  </a:cubicBezTo>
                  <a:cubicBezTo>
                    <a:pt x="774" y="1075"/>
                    <a:pt x="807" y="1106"/>
                    <a:pt x="786" y="1115"/>
                  </a:cubicBezTo>
                  <a:cubicBezTo>
                    <a:pt x="782" y="1117"/>
                    <a:pt x="708" y="1085"/>
                    <a:pt x="682" y="1084"/>
                  </a:cubicBezTo>
                  <a:cubicBezTo>
                    <a:pt x="634" y="1082"/>
                    <a:pt x="628" y="1120"/>
                    <a:pt x="597" y="1142"/>
                  </a:cubicBezTo>
                  <a:cubicBezTo>
                    <a:pt x="580" y="1155"/>
                    <a:pt x="498" y="1110"/>
                    <a:pt x="454" y="1149"/>
                  </a:cubicBezTo>
                  <a:cubicBezTo>
                    <a:pt x="441" y="1160"/>
                    <a:pt x="450" y="1192"/>
                    <a:pt x="444" y="1206"/>
                  </a:cubicBezTo>
                  <a:cubicBezTo>
                    <a:pt x="435" y="1225"/>
                    <a:pt x="414" y="1254"/>
                    <a:pt x="402" y="1272"/>
                  </a:cubicBezTo>
                  <a:cubicBezTo>
                    <a:pt x="360" y="1338"/>
                    <a:pt x="259" y="1332"/>
                    <a:pt x="215" y="1394"/>
                  </a:cubicBezTo>
                  <a:cubicBezTo>
                    <a:pt x="194" y="1423"/>
                    <a:pt x="185" y="1441"/>
                    <a:pt x="156" y="1468"/>
                  </a:cubicBezTo>
                  <a:cubicBezTo>
                    <a:pt x="151" y="1474"/>
                    <a:pt x="118" y="1504"/>
                    <a:pt x="116" y="1507"/>
                  </a:cubicBezTo>
                  <a:cubicBezTo>
                    <a:pt x="123" y="1527"/>
                    <a:pt x="123" y="1527"/>
                    <a:pt x="123" y="1527"/>
                  </a:cubicBezTo>
                  <a:cubicBezTo>
                    <a:pt x="119" y="1538"/>
                    <a:pt x="79" y="1577"/>
                    <a:pt x="68" y="1573"/>
                  </a:cubicBezTo>
                  <a:cubicBezTo>
                    <a:pt x="54" y="1568"/>
                    <a:pt x="94" y="1506"/>
                    <a:pt x="88" y="1488"/>
                  </a:cubicBezTo>
                  <a:cubicBezTo>
                    <a:pt x="85" y="1478"/>
                    <a:pt x="63" y="1468"/>
                    <a:pt x="70" y="1461"/>
                  </a:cubicBezTo>
                  <a:cubicBezTo>
                    <a:pt x="102" y="1424"/>
                    <a:pt x="282" y="1342"/>
                    <a:pt x="245" y="1307"/>
                  </a:cubicBezTo>
                  <a:close/>
                  <a:moveTo>
                    <a:pt x="5086" y="17"/>
                  </a:moveTo>
                  <a:cubicBezTo>
                    <a:pt x="5075" y="31"/>
                    <a:pt x="5087" y="64"/>
                    <a:pt x="5076" y="78"/>
                  </a:cubicBezTo>
                  <a:cubicBezTo>
                    <a:pt x="5067" y="89"/>
                    <a:pt x="4991" y="88"/>
                    <a:pt x="4977" y="89"/>
                  </a:cubicBezTo>
                  <a:cubicBezTo>
                    <a:pt x="4862" y="103"/>
                    <a:pt x="4916" y="124"/>
                    <a:pt x="4876" y="142"/>
                  </a:cubicBezTo>
                  <a:cubicBezTo>
                    <a:pt x="4869" y="145"/>
                    <a:pt x="4862" y="141"/>
                    <a:pt x="4855" y="140"/>
                  </a:cubicBezTo>
                  <a:cubicBezTo>
                    <a:pt x="4829" y="138"/>
                    <a:pt x="4802" y="136"/>
                    <a:pt x="4775" y="133"/>
                  </a:cubicBezTo>
                  <a:cubicBezTo>
                    <a:pt x="4773" y="133"/>
                    <a:pt x="4773" y="133"/>
                    <a:pt x="4773" y="133"/>
                  </a:cubicBezTo>
                  <a:cubicBezTo>
                    <a:pt x="4763" y="164"/>
                    <a:pt x="4751" y="202"/>
                    <a:pt x="4746" y="206"/>
                  </a:cubicBezTo>
                  <a:cubicBezTo>
                    <a:pt x="4732" y="221"/>
                    <a:pt x="4650" y="301"/>
                    <a:pt x="4632" y="309"/>
                  </a:cubicBezTo>
                  <a:cubicBezTo>
                    <a:pt x="4621" y="315"/>
                    <a:pt x="4607" y="312"/>
                    <a:pt x="4596" y="319"/>
                  </a:cubicBezTo>
                  <a:cubicBezTo>
                    <a:pt x="4580" y="329"/>
                    <a:pt x="4572" y="357"/>
                    <a:pt x="4561" y="372"/>
                  </a:cubicBezTo>
                  <a:cubicBezTo>
                    <a:pt x="4558" y="376"/>
                    <a:pt x="4417" y="488"/>
                    <a:pt x="4416" y="488"/>
                  </a:cubicBezTo>
                  <a:cubicBezTo>
                    <a:pt x="4394" y="497"/>
                    <a:pt x="4380" y="471"/>
                    <a:pt x="4363" y="473"/>
                  </a:cubicBezTo>
                  <a:cubicBezTo>
                    <a:pt x="4350" y="475"/>
                    <a:pt x="4344" y="494"/>
                    <a:pt x="4331" y="496"/>
                  </a:cubicBezTo>
                  <a:cubicBezTo>
                    <a:pt x="4314" y="498"/>
                    <a:pt x="4296" y="478"/>
                    <a:pt x="4278" y="480"/>
                  </a:cubicBezTo>
                  <a:cubicBezTo>
                    <a:pt x="4261" y="483"/>
                    <a:pt x="4252" y="501"/>
                    <a:pt x="4232" y="492"/>
                  </a:cubicBezTo>
                  <a:cubicBezTo>
                    <a:pt x="4212" y="483"/>
                    <a:pt x="4197" y="451"/>
                    <a:pt x="4170" y="464"/>
                  </a:cubicBezTo>
                  <a:cubicBezTo>
                    <a:pt x="4157" y="470"/>
                    <a:pt x="4150" y="497"/>
                    <a:pt x="4136" y="501"/>
                  </a:cubicBezTo>
                  <a:cubicBezTo>
                    <a:pt x="4136" y="501"/>
                    <a:pt x="4097" y="496"/>
                    <a:pt x="4097" y="496"/>
                  </a:cubicBezTo>
                  <a:cubicBezTo>
                    <a:pt x="4093" y="497"/>
                    <a:pt x="4072" y="522"/>
                    <a:pt x="4065" y="525"/>
                  </a:cubicBezTo>
                  <a:cubicBezTo>
                    <a:pt x="4044" y="537"/>
                    <a:pt x="4016" y="537"/>
                    <a:pt x="3995" y="549"/>
                  </a:cubicBezTo>
                  <a:cubicBezTo>
                    <a:pt x="3983" y="557"/>
                    <a:pt x="3977" y="577"/>
                    <a:pt x="3966" y="585"/>
                  </a:cubicBezTo>
                  <a:cubicBezTo>
                    <a:pt x="3949" y="597"/>
                    <a:pt x="3961" y="579"/>
                    <a:pt x="3943" y="583"/>
                  </a:cubicBezTo>
                  <a:cubicBezTo>
                    <a:pt x="3924" y="588"/>
                    <a:pt x="3898" y="616"/>
                    <a:pt x="3866" y="623"/>
                  </a:cubicBezTo>
                  <a:cubicBezTo>
                    <a:pt x="3857" y="625"/>
                    <a:pt x="3720" y="630"/>
                    <a:pt x="3715" y="629"/>
                  </a:cubicBezTo>
                  <a:cubicBezTo>
                    <a:pt x="3674" y="620"/>
                    <a:pt x="3672" y="574"/>
                    <a:pt x="3634" y="583"/>
                  </a:cubicBezTo>
                  <a:cubicBezTo>
                    <a:pt x="3620" y="586"/>
                    <a:pt x="3614" y="624"/>
                    <a:pt x="3597" y="634"/>
                  </a:cubicBezTo>
                  <a:cubicBezTo>
                    <a:pt x="3582" y="643"/>
                    <a:pt x="3524" y="606"/>
                    <a:pt x="3514" y="602"/>
                  </a:cubicBezTo>
                  <a:cubicBezTo>
                    <a:pt x="3493" y="594"/>
                    <a:pt x="3459" y="625"/>
                    <a:pt x="3435" y="612"/>
                  </a:cubicBezTo>
                  <a:cubicBezTo>
                    <a:pt x="3408" y="598"/>
                    <a:pt x="3431" y="557"/>
                    <a:pt x="3362" y="549"/>
                  </a:cubicBezTo>
                  <a:cubicBezTo>
                    <a:pt x="3254" y="537"/>
                    <a:pt x="3288" y="620"/>
                    <a:pt x="3237" y="619"/>
                  </a:cubicBezTo>
                  <a:cubicBezTo>
                    <a:pt x="3216" y="618"/>
                    <a:pt x="3213" y="606"/>
                    <a:pt x="3200" y="598"/>
                  </a:cubicBezTo>
                  <a:cubicBezTo>
                    <a:pt x="3191" y="591"/>
                    <a:pt x="3176" y="596"/>
                    <a:pt x="3166" y="590"/>
                  </a:cubicBezTo>
                  <a:cubicBezTo>
                    <a:pt x="3114" y="560"/>
                    <a:pt x="3131" y="509"/>
                    <a:pt x="3093" y="475"/>
                  </a:cubicBezTo>
                  <a:cubicBezTo>
                    <a:pt x="3087" y="470"/>
                    <a:pt x="3083" y="458"/>
                    <a:pt x="3075" y="459"/>
                  </a:cubicBezTo>
                  <a:cubicBezTo>
                    <a:pt x="3067" y="461"/>
                    <a:pt x="3060" y="446"/>
                    <a:pt x="3052" y="450"/>
                  </a:cubicBezTo>
                  <a:cubicBezTo>
                    <a:pt x="3043" y="454"/>
                    <a:pt x="3053" y="454"/>
                    <a:pt x="3034" y="460"/>
                  </a:cubicBezTo>
                  <a:cubicBezTo>
                    <a:pt x="2946" y="492"/>
                    <a:pt x="2953" y="540"/>
                    <a:pt x="2843" y="498"/>
                  </a:cubicBezTo>
                  <a:cubicBezTo>
                    <a:pt x="2825" y="491"/>
                    <a:pt x="2743" y="415"/>
                    <a:pt x="2768" y="384"/>
                  </a:cubicBezTo>
                  <a:cubicBezTo>
                    <a:pt x="2765" y="386"/>
                    <a:pt x="2761" y="386"/>
                    <a:pt x="2758" y="386"/>
                  </a:cubicBezTo>
                  <a:cubicBezTo>
                    <a:pt x="2740" y="386"/>
                    <a:pt x="2732" y="363"/>
                    <a:pt x="2711" y="360"/>
                  </a:cubicBezTo>
                  <a:cubicBezTo>
                    <a:pt x="2704" y="359"/>
                    <a:pt x="2721" y="390"/>
                    <a:pt x="2689" y="414"/>
                  </a:cubicBezTo>
                  <a:cubicBezTo>
                    <a:pt x="2675" y="424"/>
                    <a:pt x="2549" y="461"/>
                    <a:pt x="2529" y="464"/>
                  </a:cubicBezTo>
                  <a:cubicBezTo>
                    <a:pt x="2507" y="468"/>
                    <a:pt x="2481" y="455"/>
                    <a:pt x="2458" y="456"/>
                  </a:cubicBezTo>
                  <a:cubicBezTo>
                    <a:pt x="2415" y="457"/>
                    <a:pt x="2256" y="471"/>
                    <a:pt x="2220" y="482"/>
                  </a:cubicBezTo>
                  <a:cubicBezTo>
                    <a:pt x="2182" y="495"/>
                    <a:pt x="2143" y="534"/>
                    <a:pt x="2111" y="557"/>
                  </a:cubicBezTo>
                  <a:cubicBezTo>
                    <a:pt x="2082" y="578"/>
                    <a:pt x="2037" y="580"/>
                    <a:pt x="2006" y="595"/>
                  </a:cubicBezTo>
                  <a:cubicBezTo>
                    <a:pt x="1984" y="606"/>
                    <a:pt x="1975" y="635"/>
                    <a:pt x="1956" y="645"/>
                  </a:cubicBezTo>
                  <a:cubicBezTo>
                    <a:pt x="1951" y="648"/>
                    <a:pt x="1926" y="650"/>
                    <a:pt x="1916" y="659"/>
                  </a:cubicBezTo>
                  <a:cubicBezTo>
                    <a:pt x="1900" y="672"/>
                    <a:pt x="1897" y="700"/>
                    <a:pt x="1881" y="713"/>
                  </a:cubicBezTo>
                  <a:cubicBezTo>
                    <a:pt x="1822" y="768"/>
                    <a:pt x="1745" y="810"/>
                    <a:pt x="1686" y="862"/>
                  </a:cubicBezTo>
                  <a:cubicBezTo>
                    <a:pt x="1682" y="865"/>
                    <a:pt x="1668" y="862"/>
                    <a:pt x="1665" y="865"/>
                  </a:cubicBezTo>
                  <a:cubicBezTo>
                    <a:pt x="1664" y="866"/>
                    <a:pt x="1676" y="903"/>
                    <a:pt x="1676" y="906"/>
                  </a:cubicBezTo>
                  <a:cubicBezTo>
                    <a:pt x="1676" y="924"/>
                    <a:pt x="1642" y="963"/>
                    <a:pt x="1626" y="969"/>
                  </a:cubicBezTo>
                  <a:cubicBezTo>
                    <a:pt x="1626" y="969"/>
                    <a:pt x="1594" y="967"/>
                    <a:pt x="1594" y="967"/>
                  </a:cubicBezTo>
                  <a:cubicBezTo>
                    <a:pt x="1577" y="970"/>
                    <a:pt x="1561" y="984"/>
                    <a:pt x="1544" y="988"/>
                  </a:cubicBezTo>
                  <a:cubicBezTo>
                    <a:pt x="1492" y="999"/>
                    <a:pt x="1428" y="980"/>
                    <a:pt x="1378" y="970"/>
                  </a:cubicBezTo>
                  <a:cubicBezTo>
                    <a:pt x="1363" y="967"/>
                    <a:pt x="1334" y="952"/>
                    <a:pt x="1321" y="954"/>
                  </a:cubicBezTo>
                  <a:cubicBezTo>
                    <a:pt x="1308" y="956"/>
                    <a:pt x="1301" y="988"/>
                    <a:pt x="1288" y="993"/>
                  </a:cubicBezTo>
                  <a:cubicBezTo>
                    <a:pt x="1234" y="1017"/>
                    <a:pt x="1154" y="991"/>
                    <a:pt x="1103" y="1002"/>
                  </a:cubicBezTo>
                  <a:cubicBezTo>
                    <a:pt x="1047" y="1015"/>
                    <a:pt x="966" y="949"/>
                    <a:pt x="947" y="1031"/>
                  </a:cubicBezTo>
                  <a:cubicBezTo>
                    <a:pt x="942" y="1056"/>
                    <a:pt x="931" y="1076"/>
                    <a:pt x="934" y="1099"/>
                  </a:cubicBezTo>
                  <a:cubicBezTo>
                    <a:pt x="935" y="1109"/>
                    <a:pt x="998" y="1130"/>
                    <a:pt x="1007" y="1133"/>
                  </a:cubicBezTo>
                  <a:cubicBezTo>
                    <a:pt x="1039" y="1144"/>
                    <a:pt x="1010" y="1151"/>
                    <a:pt x="1016" y="1167"/>
                  </a:cubicBezTo>
                  <a:cubicBezTo>
                    <a:pt x="1042" y="1157"/>
                    <a:pt x="1042" y="1157"/>
                    <a:pt x="1042" y="1157"/>
                  </a:cubicBezTo>
                  <a:cubicBezTo>
                    <a:pt x="1052" y="1160"/>
                    <a:pt x="1041" y="1185"/>
                    <a:pt x="1061" y="1183"/>
                  </a:cubicBezTo>
                  <a:cubicBezTo>
                    <a:pt x="1070" y="1182"/>
                    <a:pt x="1080" y="1165"/>
                    <a:pt x="1091" y="1165"/>
                  </a:cubicBezTo>
                  <a:cubicBezTo>
                    <a:pt x="1118" y="1166"/>
                    <a:pt x="1213" y="1155"/>
                    <a:pt x="1217" y="1159"/>
                  </a:cubicBezTo>
                  <a:cubicBezTo>
                    <a:pt x="1223" y="1166"/>
                    <a:pt x="1136" y="1206"/>
                    <a:pt x="1117" y="1204"/>
                  </a:cubicBezTo>
                  <a:cubicBezTo>
                    <a:pt x="1109" y="1204"/>
                    <a:pt x="1112" y="1184"/>
                    <a:pt x="1104" y="1185"/>
                  </a:cubicBezTo>
                  <a:cubicBezTo>
                    <a:pt x="1093" y="1186"/>
                    <a:pt x="1091" y="1206"/>
                    <a:pt x="1080" y="1209"/>
                  </a:cubicBezTo>
                  <a:cubicBezTo>
                    <a:pt x="1026" y="1222"/>
                    <a:pt x="927" y="1231"/>
                    <a:pt x="885" y="1287"/>
                  </a:cubicBezTo>
                  <a:cubicBezTo>
                    <a:pt x="859" y="1322"/>
                    <a:pt x="1000" y="1311"/>
                    <a:pt x="1002" y="1323"/>
                  </a:cubicBezTo>
                  <a:cubicBezTo>
                    <a:pt x="981" y="1332"/>
                    <a:pt x="981" y="1332"/>
                    <a:pt x="981" y="1332"/>
                  </a:cubicBezTo>
                  <a:cubicBezTo>
                    <a:pt x="949" y="1374"/>
                    <a:pt x="931" y="1340"/>
                    <a:pt x="887" y="1350"/>
                  </a:cubicBezTo>
                  <a:cubicBezTo>
                    <a:pt x="875" y="1352"/>
                    <a:pt x="867" y="1362"/>
                    <a:pt x="856" y="1367"/>
                  </a:cubicBezTo>
                  <a:cubicBezTo>
                    <a:pt x="833" y="1378"/>
                    <a:pt x="784" y="1361"/>
                    <a:pt x="772" y="1362"/>
                  </a:cubicBezTo>
                  <a:cubicBezTo>
                    <a:pt x="743" y="1365"/>
                    <a:pt x="597" y="1413"/>
                    <a:pt x="605" y="1379"/>
                  </a:cubicBezTo>
                  <a:cubicBezTo>
                    <a:pt x="608" y="1365"/>
                    <a:pt x="638" y="1360"/>
                    <a:pt x="644" y="1340"/>
                  </a:cubicBezTo>
                  <a:cubicBezTo>
                    <a:pt x="644" y="1340"/>
                    <a:pt x="631" y="1339"/>
                    <a:pt x="625" y="1339"/>
                  </a:cubicBezTo>
                  <a:cubicBezTo>
                    <a:pt x="614" y="1338"/>
                    <a:pt x="565" y="1342"/>
                    <a:pt x="564" y="1341"/>
                  </a:cubicBezTo>
                  <a:cubicBezTo>
                    <a:pt x="540" y="1334"/>
                    <a:pt x="561" y="1327"/>
                    <a:pt x="546" y="1329"/>
                  </a:cubicBezTo>
                  <a:cubicBezTo>
                    <a:pt x="543" y="1329"/>
                    <a:pt x="544" y="1334"/>
                    <a:pt x="542" y="1336"/>
                  </a:cubicBezTo>
                  <a:cubicBezTo>
                    <a:pt x="506" y="1374"/>
                    <a:pt x="653" y="1382"/>
                    <a:pt x="571" y="1418"/>
                  </a:cubicBezTo>
                  <a:cubicBezTo>
                    <a:pt x="540" y="1431"/>
                    <a:pt x="441" y="1430"/>
                    <a:pt x="414" y="1404"/>
                  </a:cubicBezTo>
                  <a:cubicBezTo>
                    <a:pt x="412" y="1402"/>
                    <a:pt x="432" y="1372"/>
                    <a:pt x="405" y="1370"/>
                  </a:cubicBezTo>
                  <a:cubicBezTo>
                    <a:pt x="378" y="1369"/>
                    <a:pt x="309" y="1414"/>
                    <a:pt x="307" y="1414"/>
                  </a:cubicBezTo>
                  <a:cubicBezTo>
                    <a:pt x="230" y="1410"/>
                    <a:pt x="234" y="1422"/>
                    <a:pt x="183" y="1466"/>
                  </a:cubicBezTo>
                  <a:cubicBezTo>
                    <a:pt x="182" y="1467"/>
                    <a:pt x="170" y="1495"/>
                    <a:pt x="169" y="1495"/>
                  </a:cubicBezTo>
                  <a:cubicBezTo>
                    <a:pt x="161" y="1502"/>
                    <a:pt x="144" y="1496"/>
                    <a:pt x="138" y="1505"/>
                  </a:cubicBezTo>
                  <a:cubicBezTo>
                    <a:pt x="124" y="1522"/>
                    <a:pt x="132" y="1563"/>
                    <a:pt x="117" y="1583"/>
                  </a:cubicBezTo>
                  <a:cubicBezTo>
                    <a:pt x="97" y="1610"/>
                    <a:pt x="79" y="1587"/>
                    <a:pt x="60" y="1616"/>
                  </a:cubicBezTo>
                  <a:cubicBezTo>
                    <a:pt x="42" y="1644"/>
                    <a:pt x="72" y="1706"/>
                    <a:pt x="75" y="1733"/>
                  </a:cubicBezTo>
                  <a:cubicBezTo>
                    <a:pt x="76" y="1759"/>
                    <a:pt x="40" y="1785"/>
                    <a:pt x="48" y="1812"/>
                  </a:cubicBezTo>
                  <a:cubicBezTo>
                    <a:pt x="53" y="1829"/>
                    <a:pt x="173" y="1798"/>
                    <a:pt x="310" y="1756"/>
                  </a:cubicBezTo>
                  <a:cubicBezTo>
                    <a:pt x="315" y="1754"/>
                    <a:pt x="330" y="1751"/>
                    <a:pt x="332" y="1761"/>
                  </a:cubicBezTo>
                  <a:cubicBezTo>
                    <a:pt x="341" y="1801"/>
                    <a:pt x="295" y="1803"/>
                    <a:pt x="288" y="1814"/>
                  </a:cubicBezTo>
                  <a:cubicBezTo>
                    <a:pt x="285" y="1817"/>
                    <a:pt x="245" y="1893"/>
                    <a:pt x="239" y="1881"/>
                  </a:cubicBezTo>
                  <a:cubicBezTo>
                    <a:pt x="237" y="1876"/>
                    <a:pt x="236" y="1881"/>
                    <a:pt x="234" y="1888"/>
                  </a:cubicBezTo>
                  <a:cubicBezTo>
                    <a:pt x="239" y="1889"/>
                    <a:pt x="245" y="1890"/>
                    <a:pt x="250" y="1890"/>
                  </a:cubicBezTo>
                  <a:cubicBezTo>
                    <a:pt x="256" y="1891"/>
                    <a:pt x="262" y="1890"/>
                    <a:pt x="267" y="1892"/>
                  </a:cubicBezTo>
                  <a:cubicBezTo>
                    <a:pt x="281" y="1901"/>
                    <a:pt x="276" y="1912"/>
                    <a:pt x="303" y="1924"/>
                  </a:cubicBezTo>
                  <a:cubicBezTo>
                    <a:pt x="362" y="1953"/>
                    <a:pt x="277" y="1985"/>
                    <a:pt x="305" y="2015"/>
                  </a:cubicBezTo>
                  <a:cubicBezTo>
                    <a:pt x="339" y="2051"/>
                    <a:pt x="390" y="1985"/>
                    <a:pt x="395" y="2042"/>
                  </a:cubicBezTo>
                  <a:cubicBezTo>
                    <a:pt x="395" y="2046"/>
                    <a:pt x="389" y="2049"/>
                    <a:pt x="385" y="2050"/>
                  </a:cubicBezTo>
                  <a:cubicBezTo>
                    <a:pt x="311" y="2056"/>
                    <a:pt x="453" y="2065"/>
                    <a:pt x="359" y="2073"/>
                  </a:cubicBezTo>
                  <a:cubicBezTo>
                    <a:pt x="353" y="2073"/>
                    <a:pt x="347" y="2064"/>
                    <a:pt x="342" y="2067"/>
                  </a:cubicBezTo>
                  <a:cubicBezTo>
                    <a:pt x="335" y="2073"/>
                    <a:pt x="375" y="2099"/>
                    <a:pt x="345" y="2102"/>
                  </a:cubicBezTo>
                  <a:cubicBezTo>
                    <a:pt x="327" y="2104"/>
                    <a:pt x="311" y="2089"/>
                    <a:pt x="290" y="2107"/>
                  </a:cubicBezTo>
                  <a:cubicBezTo>
                    <a:pt x="288" y="2109"/>
                    <a:pt x="289" y="2114"/>
                    <a:pt x="289" y="2117"/>
                  </a:cubicBezTo>
                  <a:cubicBezTo>
                    <a:pt x="288" y="2121"/>
                    <a:pt x="285" y="2125"/>
                    <a:pt x="287" y="2128"/>
                  </a:cubicBezTo>
                  <a:cubicBezTo>
                    <a:pt x="303" y="2156"/>
                    <a:pt x="345" y="2163"/>
                    <a:pt x="348" y="2199"/>
                  </a:cubicBezTo>
                  <a:cubicBezTo>
                    <a:pt x="348" y="2201"/>
                    <a:pt x="347" y="2201"/>
                    <a:pt x="345" y="2201"/>
                  </a:cubicBezTo>
                  <a:cubicBezTo>
                    <a:pt x="362" y="2210"/>
                    <a:pt x="380" y="2218"/>
                    <a:pt x="361" y="2219"/>
                  </a:cubicBezTo>
                  <a:cubicBezTo>
                    <a:pt x="353" y="2220"/>
                    <a:pt x="376" y="2221"/>
                    <a:pt x="383" y="2217"/>
                  </a:cubicBezTo>
                  <a:cubicBezTo>
                    <a:pt x="396" y="2211"/>
                    <a:pt x="441" y="2196"/>
                    <a:pt x="427" y="2226"/>
                  </a:cubicBezTo>
                  <a:cubicBezTo>
                    <a:pt x="421" y="2240"/>
                    <a:pt x="339" y="2264"/>
                    <a:pt x="326" y="2264"/>
                  </a:cubicBezTo>
                  <a:cubicBezTo>
                    <a:pt x="311" y="2264"/>
                    <a:pt x="310" y="2246"/>
                    <a:pt x="302" y="2238"/>
                  </a:cubicBezTo>
                  <a:cubicBezTo>
                    <a:pt x="298" y="2235"/>
                    <a:pt x="294" y="2231"/>
                    <a:pt x="290" y="2232"/>
                  </a:cubicBezTo>
                  <a:cubicBezTo>
                    <a:pt x="271" y="2238"/>
                    <a:pt x="295" y="2290"/>
                    <a:pt x="289" y="2288"/>
                  </a:cubicBezTo>
                  <a:cubicBezTo>
                    <a:pt x="236" y="2271"/>
                    <a:pt x="272" y="2216"/>
                    <a:pt x="265" y="2199"/>
                  </a:cubicBezTo>
                  <a:cubicBezTo>
                    <a:pt x="255" y="2177"/>
                    <a:pt x="220" y="2132"/>
                    <a:pt x="189" y="2143"/>
                  </a:cubicBezTo>
                  <a:cubicBezTo>
                    <a:pt x="149" y="2156"/>
                    <a:pt x="178" y="2193"/>
                    <a:pt x="189" y="2213"/>
                  </a:cubicBezTo>
                  <a:cubicBezTo>
                    <a:pt x="191" y="2216"/>
                    <a:pt x="188" y="2220"/>
                    <a:pt x="187" y="2223"/>
                  </a:cubicBezTo>
                  <a:cubicBezTo>
                    <a:pt x="186" y="2227"/>
                    <a:pt x="181" y="2233"/>
                    <a:pt x="185" y="2234"/>
                  </a:cubicBezTo>
                  <a:cubicBezTo>
                    <a:pt x="198" y="2236"/>
                    <a:pt x="217" y="2221"/>
                    <a:pt x="230" y="2244"/>
                  </a:cubicBezTo>
                  <a:cubicBezTo>
                    <a:pt x="240" y="2261"/>
                    <a:pt x="196" y="2227"/>
                    <a:pt x="214" y="2256"/>
                  </a:cubicBezTo>
                  <a:cubicBezTo>
                    <a:pt x="221" y="2267"/>
                    <a:pt x="194" y="2291"/>
                    <a:pt x="184" y="2297"/>
                  </a:cubicBezTo>
                  <a:cubicBezTo>
                    <a:pt x="180" y="2299"/>
                    <a:pt x="155" y="2271"/>
                    <a:pt x="155" y="2271"/>
                  </a:cubicBezTo>
                  <a:cubicBezTo>
                    <a:pt x="143" y="2272"/>
                    <a:pt x="166" y="2298"/>
                    <a:pt x="157" y="2306"/>
                  </a:cubicBezTo>
                  <a:cubicBezTo>
                    <a:pt x="153" y="2310"/>
                    <a:pt x="146" y="2304"/>
                    <a:pt x="141" y="2307"/>
                  </a:cubicBezTo>
                  <a:cubicBezTo>
                    <a:pt x="139" y="2308"/>
                    <a:pt x="139" y="2313"/>
                    <a:pt x="141" y="2314"/>
                  </a:cubicBezTo>
                  <a:cubicBezTo>
                    <a:pt x="155" y="2318"/>
                    <a:pt x="168" y="2337"/>
                    <a:pt x="182" y="2332"/>
                  </a:cubicBezTo>
                  <a:cubicBezTo>
                    <a:pt x="189" y="2329"/>
                    <a:pt x="197" y="2318"/>
                    <a:pt x="198" y="2323"/>
                  </a:cubicBezTo>
                  <a:cubicBezTo>
                    <a:pt x="198" y="2326"/>
                    <a:pt x="191" y="2328"/>
                    <a:pt x="193" y="2331"/>
                  </a:cubicBezTo>
                  <a:cubicBezTo>
                    <a:pt x="195" y="2335"/>
                    <a:pt x="229" y="2341"/>
                    <a:pt x="238" y="2348"/>
                  </a:cubicBezTo>
                  <a:cubicBezTo>
                    <a:pt x="312" y="2400"/>
                    <a:pt x="228" y="2328"/>
                    <a:pt x="320" y="2320"/>
                  </a:cubicBezTo>
                  <a:cubicBezTo>
                    <a:pt x="322" y="2320"/>
                    <a:pt x="325" y="2324"/>
                    <a:pt x="326" y="2327"/>
                  </a:cubicBezTo>
                  <a:cubicBezTo>
                    <a:pt x="326" y="2332"/>
                    <a:pt x="348" y="2386"/>
                    <a:pt x="367" y="2386"/>
                  </a:cubicBezTo>
                  <a:cubicBezTo>
                    <a:pt x="392" y="2386"/>
                    <a:pt x="377" y="2373"/>
                    <a:pt x="397" y="2376"/>
                  </a:cubicBezTo>
                  <a:cubicBezTo>
                    <a:pt x="421" y="2381"/>
                    <a:pt x="427" y="2403"/>
                    <a:pt x="449" y="2407"/>
                  </a:cubicBezTo>
                  <a:cubicBezTo>
                    <a:pt x="460" y="2408"/>
                    <a:pt x="472" y="2400"/>
                    <a:pt x="483" y="2404"/>
                  </a:cubicBezTo>
                  <a:cubicBezTo>
                    <a:pt x="488" y="2406"/>
                    <a:pt x="493" y="2411"/>
                    <a:pt x="495" y="2416"/>
                  </a:cubicBezTo>
                  <a:cubicBezTo>
                    <a:pt x="503" y="2435"/>
                    <a:pt x="483" y="2451"/>
                    <a:pt x="488" y="2466"/>
                  </a:cubicBezTo>
                  <a:cubicBezTo>
                    <a:pt x="519" y="2549"/>
                    <a:pt x="459" y="2506"/>
                    <a:pt x="422" y="2534"/>
                  </a:cubicBezTo>
                  <a:cubicBezTo>
                    <a:pt x="401" y="2550"/>
                    <a:pt x="482" y="2555"/>
                    <a:pt x="492" y="2570"/>
                  </a:cubicBezTo>
                  <a:cubicBezTo>
                    <a:pt x="495" y="2574"/>
                    <a:pt x="496" y="2580"/>
                    <a:pt x="493" y="2584"/>
                  </a:cubicBezTo>
                  <a:cubicBezTo>
                    <a:pt x="484" y="2597"/>
                    <a:pt x="491" y="2664"/>
                    <a:pt x="495" y="2667"/>
                  </a:cubicBezTo>
                  <a:cubicBezTo>
                    <a:pt x="527" y="2695"/>
                    <a:pt x="545" y="2629"/>
                    <a:pt x="565" y="2633"/>
                  </a:cubicBezTo>
                  <a:cubicBezTo>
                    <a:pt x="589" y="2638"/>
                    <a:pt x="538" y="2671"/>
                    <a:pt x="564" y="2682"/>
                  </a:cubicBezTo>
                  <a:cubicBezTo>
                    <a:pt x="594" y="2694"/>
                    <a:pt x="572" y="2673"/>
                    <a:pt x="585" y="2666"/>
                  </a:cubicBezTo>
                  <a:cubicBezTo>
                    <a:pt x="600" y="2658"/>
                    <a:pt x="590" y="2704"/>
                    <a:pt x="606" y="2713"/>
                  </a:cubicBezTo>
                  <a:cubicBezTo>
                    <a:pt x="618" y="2718"/>
                    <a:pt x="619" y="2684"/>
                    <a:pt x="632" y="2682"/>
                  </a:cubicBezTo>
                  <a:cubicBezTo>
                    <a:pt x="643" y="2681"/>
                    <a:pt x="642" y="2705"/>
                    <a:pt x="641" y="2716"/>
                  </a:cubicBezTo>
                  <a:cubicBezTo>
                    <a:pt x="639" y="2731"/>
                    <a:pt x="618" y="2719"/>
                    <a:pt x="613" y="2726"/>
                  </a:cubicBezTo>
                  <a:cubicBezTo>
                    <a:pt x="608" y="2733"/>
                    <a:pt x="631" y="2749"/>
                    <a:pt x="627" y="2752"/>
                  </a:cubicBezTo>
                  <a:cubicBezTo>
                    <a:pt x="617" y="2760"/>
                    <a:pt x="607" y="2772"/>
                    <a:pt x="595" y="2769"/>
                  </a:cubicBezTo>
                  <a:cubicBezTo>
                    <a:pt x="577" y="2766"/>
                    <a:pt x="558" y="2738"/>
                    <a:pt x="547" y="2746"/>
                  </a:cubicBezTo>
                  <a:cubicBezTo>
                    <a:pt x="543" y="2749"/>
                    <a:pt x="540" y="2743"/>
                    <a:pt x="533" y="2768"/>
                  </a:cubicBezTo>
                  <a:cubicBezTo>
                    <a:pt x="530" y="2775"/>
                    <a:pt x="507" y="2799"/>
                    <a:pt x="526" y="2824"/>
                  </a:cubicBezTo>
                  <a:cubicBezTo>
                    <a:pt x="534" y="2835"/>
                    <a:pt x="573" y="2793"/>
                    <a:pt x="580" y="2792"/>
                  </a:cubicBezTo>
                  <a:cubicBezTo>
                    <a:pt x="583" y="2791"/>
                    <a:pt x="629" y="2819"/>
                    <a:pt x="633" y="2814"/>
                  </a:cubicBezTo>
                  <a:cubicBezTo>
                    <a:pt x="636" y="2811"/>
                    <a:pt x="629" y="2804"/>
                    <a:pt x="632" y="2801"/>
                  </a:cubicBezTo>
                  <a:cubicBezTo>
                    <a:pt x="637" y="2795"/>
                    <a:pt x="689" y="2803"/>
                    <a:pt x="700" y="2801"/>
                  </a:cubicBezTo>
                  <a:cubicBezTo>
                    <a:pt x="737" y="2793"/>
                    <a:pt x="838" y="2743"/>
                    <a:pt x="862" y="2778"/>
                  </a:cubicBezTo>
                  <a:cubicBezTo>
                    <a:pt x="873" y="2795"/>
                    <a:pt x="844" y="2767"/>
                    <a:pt x="846" y="2787"/>
                  </a:cubicBezTo>
                  <a:cubicBezTo>
                    <a:pt x="848" y="2811"/>
                    <a:pt x="848" y="2782"/>
                    <a:pt x="831" y="2809"/>
                  </a:cubicBezTo>
                  <a:cubicBezTo>
                    <a:pt x="829" y="2812"/>
                    <a:pt x="836" y="2820"/>
                    <a:pt x="838" y="2822"/>
                  </a:cubicBezTo>
                  <a:cubicBezTo>
                    <a:pt x="825" y="2810"/>
                    <a:pt x="805" y="2806"/>
                    <a:pt x="787" y="2820"/>
                  </a:cubicBezTo>
                  <a:cubicBezTo>
                    <a:pt x="785" y="2822"/>
                    <a:pt x="802" y="2873"/>
                    <a:pt x="798" y="2875"/>
                  </a:cubicBezTo>
                  <a:cubicBezTo>
                    <a:pt x="790" y="2878"/>
                    <a:pt x="763" y="2866"/>
                    <a:pt x="757" y="2865"/>
                  </a:cubicBezTo>
                  <a:cubicBezTo>
                    <a:pt x="731" y="2860"/>
                    <a:pt x="718" y="2878"/>
                    <a:pt x="697" y="2885"/>
                  </a:cubicBezTo>
                  <a:cubicBezTo>
                    <a:pt x="685" y="2889"/>
                    <a:pt x="673" y="2877"/>
                    <a:pt x="662" y="2881"/>
                  </a:cubicBezTo>
                  <a:cubicBezTo>
                    <a:pt x="649" y="2887"/>
                    <a:pt x="606" y="2920"/>
                    <a:pt x="593" y="2930"/>
                  </a:cubicBezTo>
                  <a:cubicBezTo>
                    <a:pt x="588" y="2933"/>
                    <a:pt x="572" y="2934"/>
                    <a:pt x="576" y="2938"/>
                  </a:cubicBezTo>
                  <a:cubicBezTo>
                    <a:pt x="600" y="2962"/>
                    <a:pt x="619" y="2936"/>
                    <a:pt x="638" y="2932"/>
                  </a:cubicBezTo>
                  <a:cubicBezTo>
                    <a:pt x="643" y="2931"/>
                    <a:pt x="677" y="2945"/>
                    <a:pt x="679" y="2942"/>
                  </a:cubicBezTo>
                  <a:cubicBezTo>
                    <a:pt x="691" y="2925"/>
                    <a:pt x="673" y="2911"/>
                    <a:pt x="692" y="2899"/>
                  </a:cubicBezTo>
                  <a:cubicBezTo>
                    <a:pt x="715" y="2885"/>
                    <a:pt x="777" y="2900"/>
                    <a:pt x="805" y="2888"/>
                  </a:cubicBezTo>
                  <a:cubicBezTo>
                    <a:pt x="813" y="2885"/>
                    <a:pt x="808" y="2855"/>
                    <a:pt x="825" y="2865"/>
                  </a:cubicBezTo>
                  <a:cubicBezTo>
                    <a:pt x="828" y="2867"/>
                    <a:pt x="829" y="2906"/>
                    <a:pt x="817" y="2901"/>
                  </a:cubicBezTo>
                  <a:cubicBezTo>
                    <a:pt x="814" y="2899"/>
                    <a:pt x="810" y="2900"/>
                    <a:pt x="806" y="2902"/>
                  </a:cubicBezTo>
                  <a:cubicBezTo>
                    <a:pt x="797" y="2907"/>
                    <a:pt x="773" y="2910"/>
                    <a:pt x="779" y="2919"/>
                  </a:cubicBezTo>
                  <a:cubicBezTo>
                    <a:pt x="781" y="2921"/>
                    <a:pt x="820" y="2921"/>
                    <a:pt x="821" y="2935"/>
                  </a:cubicBezTo>
                  <a:cubicBezTo>
                    <a:pt x="823" y="2954"/>
                    <a:pt x="762" y="2953"/>
                    <a:pt x="790" y="2966"/>
                  </a:cubicBezTo>
                  <a:cubicBezTo>
                    <a:pt x="825" y="2983"/>
                    <a:pt x="835" y="2922"/>
                    <a:pt x="847" y="2912"/>
                  </a:cubicBezTo>
                  <a:cubicBezTo>
                    <a:pt x="849" y="2910"/>
                    <a:pt x="890" y="2894"/>
                    <a:pt x="891" y="2893"/>
                  </a:cubicBezTo>
                  <a:cubicBezTo>
                    <a:pt x="892" y="2891"/>
                    <a:pt x="837" y="2831"/>
                    <a:pt x="879" y="2839"/>
                  </a:cubicBezTo>
                  <a:cubicBezTo>
                    <a:pt x="885" y="2840"/>
                    <a:pt x="893" y="2846"/>
                    <a:pt x="892" y="2851"/>
                  </a:cubicBezTo>
                  <a:cubicBezTo>
                    <a:pt x="892" y="2851"/>
                    <a:pt x="922" y="2862"/>
                    <a:pt x="922" y="2862"/>
                  </a:cubicBezTo>
                  <a:cubicBezTo>
                    <a:pt x="925" y="2861"/>
                    <a:pt x="923" y="2855"/>
                    <a:pt x="923" y="2852"/>
                  </a:cubicBezTo>
                  <a:cubicBezTo>
                    <a:pt x="927" y="2829"/>
                    <a:pt x="901" y="2838"/>
                    <a:pt x="929" y="2827"/>
                  </a:cubicBezTo>
                  <a:cubicBezTo>
                    <a:pt x="941" y="2821"/>
                    <a:pt x="946" y="2846"/>
                    <a:pt x="949" y="2852"/>
                  </a:cubicBezTo>
                  <a:cubicBezTo>
                    <a:pt x="951" y="2856"/>
                    <a:pt x="987" y="2830"/>
                    <a:pt x="993" y="2841"/>
                  </a:cubicBezTo>
                  <a:cubicBezTo>
                    <a:pt x="1000" y="2853"/>
                    <a:pt x="983" y="2882"/>
                    <a:pt x="998" y="2889"/>
                  </a:cubicBezTo>
                  <a:cubicBezTo>
                    <a:pt x="1004" y="2891"/>
                    <a:pt x="1048" y="2878"/>
                    <a:pt x="1062" y="2896"/>
                  </a:cubicBezTo>
                  <a:cubicBezTo>
                    <a:pt x="1071" y="2907"/>
                    <a:pt x="1080" y="2907"/>
                    <a:pt x="1080" y="2908"/>
                  </a:cubicBezTo>
                  <a:cubicBezTo>
                    <a:pt x="1081" y="2910"/>
                    <a:pt x="1051" y="2922"/>
                    <a:pt x="1077" y="2929"/>
                  </a:cubicBezTo>
                  <a:cubicBezTo>
                    <a:pt x="1083" y="2931"/>
                    <a:pt x="1096" y="2900"/>
                    <a:pt x="1096" y="2899"/>
                  </a:cubicBezTo>
                  <a:cubicBezTo>
                    <a:pt x="1097" y="2897"/>
                    <a:pt x="1086" y="2897"/>
                    <a:pt x="1089" y="2879"/>
                  </a:cubicBezTo>
                  <a:cubicBezTo>
                    <a:pt x="1090" y="2870"/>
                    <a:pt x="1094" y="2858"/>
                    <a:pt x="1103" y="2857"/>
                  </a:cubicBezTo>
                  <a:cubicBezTo>
                    <a:pt x="1112" y="2856"/>
                    <a:pt x="1113" y="2875"/>
                    <a:pt x="1122" y="2875"/>
                  </a:cubicBezTo>
                  <a:cubicBezTo>
                    <a:pt x="1127" y="2876"/>
                    <a:pt x="1168" y="2876"/>
                    <a:pt x="1171" y="2898"/>
                  </a:cubicBezTo>
                  <a:cubicBezTo>
                    <a:pt x="1171" y="2902"/>
                    <a:pt x="1163" y="2903"/>
                    <a:pt x="1160" y="2906"/>
                  </a:cubicBezTo>
                  <a:cubicBezTo>
                    <a:pt x="1153" y="2913"/>
                    <a:pt x="1131" y="2899"/>
                    <a:pt x="1139" y="2922"/>
                  </a:cubicBezTo>
                  <a:cubicBezTo>
                    <a:pt x="1154" y="2967"/>
                    <a:pt x="1163" y="2898"/>
                    <a:pt x="1181" y="2938"/>
                  </a:cubicBezTo>
                  <a:cubicBezTo>
                    <a:pt x="1189" y="2956"/>
                    <a:pt x="1174" y="2980"/>
                    <a:pt x="1177" y="3001"/>
                  </a:cubicBezTo>
                  <a:cubicBezTo>
                    <a:pt x="1177" y="3007"/>
                    <a:pt x="1316" y="3061"/>
                    <a:pt x="1321" y="3061"/>
                  </a:cubicBezTo>
                  <a:cubicBezTo>
                    <a:pt x="1335" y="3063"/>
                    <a:pt x="1350" y="3049"/>
                    <a:pt x="1361" y="3056"/>
                  </a:cubicBezTo>
                  <a:cubicBezTo>
                    <a:pt x="1362" y="3057"/>
                    <a:pt x="1363" y="3058"/>
                    <a:pt x="1364" y="3059"/>
                  </a:cubicBezTo>
                  <a:cubicBezTo>
                    <a:pt x="1372" y="3062"/>
                    <a:pt x="1381" y="3069"/>
                    <a:pt x="1364" y="3059"/>
                  </a:cubicBezTo>
                  <a:cubicBezTo>
                    <a:pt x="1357" y="3055"/>
                    <a:pt x="1351" y="3053"/>
                    <a:pt x="1368" y="3070"/>
                  </a:cubicBezTo>
                  <a:cubicBezTo>
                    <a:pt x="1371" y="3073"/>
                    <a:pt x="1377" y="3072"/>
                    <a:pt x="1380" y="3075"/>
                  </a:cubicBezTo>
                  <a:cubicBezTo>
                    <a:pt x="1384" y="3078"/>
                    <a:pt x="1385" y="3084"/>
                    <a:pt x="1388" y="3088"/>
                  </a:cubicBezTo>
                  <a:cubicBezTo>
                    <a:pt x="1392" y="3096"/>
                    <a:pt x="1399" y="3068"/>
                    <a:pt x="1408" y="3068"/>
                  </a:cubicBezTo>
                  <a:cubicBezTo>
                    <a:pt x="1438" y="3068"/>
                    <a:pt x="1427" y="3059"/>
                    <a:pt x="1462" y="3037"/>
                  </a:cubicBezTo>
                  <a:cubicBezTo>
                    <a:pt x="1469" y="3033"/>
                    <a:pt x="1478" y="3044"/>
                    <a:pt x="1486" y="3041"/>
                  </a:cubicBezTo>
                  <a:cubicBezTo>
                    <a:pt x="1497" y="3036"/>
                    <a:pt x="1493" y="3012"/>
                    <a:pt x="1505" y="3011"/>
                  </a:cubicBezTo>
                  <a:cubicBezTo>
                    <a:pt x="1511" y="3010"/>
                    <a:pt x="1518" y="3023"/>
                    <a:pt x="1524" y="3022"/>
                  </a:cubicBezTo>
                  <a:cubicBezTo>
                    <a:pt x="1562" y="3018"/>
                    <a:pt x="1526" y="3015"/>
                    <a:pt x="1538" y="3000"/>
                  </a:cubicBezTo>
                  <a:cubicBezTo>
                    <a:pt x="1546" y="2989"/>
                    <a:pt x="1618" y="2986"/>
                    <a:pt x="1624" y="2996"/>
                  </a:cubicBezTo>
                  <a:cubicBezTo>
                    <a:pt x="1626" y="3000"/>
                    <a:pt x="1619" y="3005"/>
                    <a:pt x="1620" y="3010"/>
                  </a:cubicBezTo>
                  <a:cubicBezTo>
                    <a:pt x="1620" y="3015"/>
                    <a:pt x="1625" y="3019"/>
                    <a:pt x="1627" y="3023"/>
                  </a:cubicBezTo>
                  <a:cubicBezTo>
                    <a:pt x="1629" y="3027"/>
                    <a:pt x="1632" y="3016"/>
                    <a:pt x="1634" y="3012"/>
                  </a:cubicBezTo>
                  <a:cubicBezTo>
                    <a:pt x="1639" y="3004"/>
                    <a:pt x="1651" y="3001"/>
                    <a:pt x="1652" y="2992"/>
                  </a:cubicBezTo>
                  <a:cubicBezTo>
                    <a:pt x="1656" y="2960"/>
                    <a:pt x="1646" y="2967"/>
                    <a:pt x="1639" y="2938"/>
                  </a:cubicBezTo>
                  <a:cubicBezTo>
                    <a:pt x="1634" y="2919"/>
                    <a:pt x="1670" y="2891"/>
                    <a:pt x="1669" y="2864"/>
                  </a:cubicBezTo>
                  <a:cubicBezTo>
                    <a:pt x="1669" y="2847"/>
                    <a:pt x="1625" y="2737"/>
                    <a:pt x="1686" y="2729"/>
                  </a:cubicBezTo>
                  <a:cubicBezTo>
                    <a:pt x="1695" y="2728"/>
                    <a:pt x="1701" y="2739"/>
                    <a:pt x="1710" y="2740"/>
                  </a:cubicBezTo>
                  <a:cubicBezTo>
                    <a:pt x="1774" y="2745"/>
                    <a:pt x="1850" y="2707"/>
                    <a:pt x="1914" y="2733"/>
                  </a:cubicBezTo>
                  <a:cubicBezTo>
                    <a:pt x="1977" y="2757"/>
                    <a:pt x="2056" y="2800"/>
                    <a:pt x="2126" y="2807"/>
                  </a:cubicBezTo>
                  <a:cubicBezTo>
                    <a:pt x="2147" y="2809"/>
                    <a:pt x="2154" y="2799"/>
                    <a:pt x="2173" y="2814"/>
                  </a:cubicBezTo>
                  <a:cubicBezTo>
                    <a:pt x="2271" y="2888"/>
                    <a:pt x="2274" y="2950"/>
                    <a:pt x="2406" y="2980"/>
                  </a:cubicBezTo>
                  <a:cubicBezTo>
                    <a:pt x="2459" y="2992"/>
                    <a:pt x="2454" y="2949"/>
                    <a:pt x="2492" y="2939"/>
                  </a:cubicBezTo>
                  <a:cubicBezTo>
                    <a:pt x="2503" y="2936"/>
                    <a:pt x="2539" y="2947"/>
                    <a:pt x="2545" y="2944"/>
                  </a:cubicBezTo>
                  <a:cubicBezTo>
                    <a:pt x="2545" y="2944"/>
                    <a:pt x="2558" y="2914"/>
                    <a:pt x="2558" y="2914"/>
                  </a:cubicBezTo>
                  <a:cubicBezTo>
                    <a:pt x="2569" y="2906"/>
                    <a:pt x="2596" y="2917"/>
                    <a:pt x="2610" y="2912"/>
                  </a:cubicBezTo>
                  <a:cubicBezTo>
                    <a:pt x="2630" y="2905"/>
                    <a:pt x="2642" y="2895"/>
                    <a:pt x="2664" y="2889"/>
                  </a:cubicBezTo>
                  <a:cubicBezTo>
                    <a:pt x="2674" y="2886"/>
                    <a:pt x="2684" y="2900"/>
                    <a:pt x="2694" y="2898"/>
                  </a:cubicBezTo>
                  <a:cubicBezTo>
                    <a:pt x="2712" y="2895"/>
                    <a:pt x="2702" y="2874"/>
                    <a:pt x="2712" y="2867"/>
                  </a:cubicBezTo>
                  <a:cubicBezTo>
                    <a:pt x="2741" y="2848"/>
                    <a:pt x="2728" y="2885"/>
                    <a:pt x="2744" y="2883"/>
                  </a:cubicBezTo>
                  <a:cubicBezTo>
                    <a:pt x="2746" y="2861"/>
                    <a:pt x="2746" y="2861"/>
                    <a:pt x="2746" y="2861"/>
                  </a:cubicBezTo>
                  <a:cubicBezTo>
                    <a:pt x="2750" y="2855"/>
                    <a:pt x="2798" y="2796"/>
                    <a:pt x="2798" y="2796"/>
                  </a:cubicBezTo>
                  <a:cubicBezTo>
                    <a:pt x="2818" y="2789"/>
                    <a:pt x="2822" y="2834"/>
                    <a:pt x="2833" y="2832"/>
                  </a:cubicBezTo>
                  <a:cubicBezTo>
                    <a:pt x="2841" y="2830"/>
                    <a:pt x="2834" y="2806"/>
                    <a:pt x="2834" y="2804"/>
                  </a:cubicBezTo>
                  <a:cubicBezTo>
                    <a:pt x="2836" y="2787"/>
                    <a:pt x="2861" y="2795"/>
                    <a:pt x="2866" y="2784"/>
                  </a:cubicBezTo>
                  <a:cubicBezTo>
                    <a:pt x="2870" y="2774"/>
                    <a:pt x="2858" y="2762"/>
                    <a:pt x="2860" y="2750"/>
                  </a:cubicBezTo>
                  <a:cubicBezTo>
                    <a:pt x="2864" y="2715"/>
                    <a:pt x="2966" y="2598"/>
                    <a:pt x="2994" y="2571"/>
                  </a:cubicBezTo>
                  <a:cubicBezTo>
                    <a:pt x="3018" y="2549"/>
                    <a:pt x="3072" y="2523"/>
                    <a:pt x="3100" y="2551"/>
                  </a:cubicBezTo>
                  <a:cubicBezTo>
                    <a:pt x="3105" y="2557"/>
                    <a:pt x="3103" y="2569"/>
                    <a:pt x="3110" y="2571"/>
                  </a:cubicBezTo>
                  <a:cubicBezTo>
                    <a:pt x="3110" y="2571"/>
                    <a:pt x="3137" y="2566"/>
                    <a:pt x="3137" y="2566"/>
                  </a:cubicBezTo>
                  <a:cubicBezTo>
                    <a:pt x="3174" y="2570"/>
                    <a:pt x="3240" y="2594"/>
                    <a:pt x="3269" y="2618"/>
                  </a:cubicBezTo>
                  <a:cubicBezTo>
                    <a:pt x="3271" y="2620"/>
                    <a:pt x="3313" y="2574"/>
                    <a:pt x="3318" y="2573"/>
                  </a:cubicBezTo>
                  <a:cubicBezTo>
                    <a:pt x="3328" y="2571"/>
                    <a:pt x="3332" y="2585"/>
                    <a:pt x="3343" y="2582"/>
                  </a:cubicBezTo>
                  <a:cubicBezTo>
                    <a:pt x="3366" y="2578"/>
                    <a:pt x="3357" y="2559"/>
                    <a:pt x="3364" y="2543"/>
                  </a:cubicBezTo>
                  <a:cubicBezTo>
                    <a:pt x="3367" y="2536"/>
                    <a:pt x="3363" y="2545"/>
                    <a:pt x="3340" y="2541"/>
                  </a:cubicBezTo>
                  <a:cubicBezTo>
                    <a:pt x="3333" y="2539"/>
                    <a:pt x="3340" y="2520"/>
                    <a:pt x="3347" y="2518"/>
                  </a:cubicBezTo>
                  <a:cubicBezTo>
                    <a:pt x="3350" y="2518"/>
                    <a:pt x="3390" y="2501"/>
                    <a:pt x="3410" y="2484"/>
                  </a:cubicBezTo>
                  <a:cubicBezTo>
                    <a:pt x="3427" y="2470"/>
                    <a:pt x="3443" y="2417"/>
                    <a:pt x="3464" y="2410"/>
                  </a:cubicBezTo>
                  <a:cubicBezTo>
                    <a:pt x="3470" y="2408"/>
                    <a:pt x="3477" y="2411"/>
                    <a:pt x="3482" y="2414"/>
                  </a:cubicBezTo>
                  <a:cubicBezTo>
                    <a:pt x="3658" y="2488"/>
                    <a:pt x="3451" y="2605"/>
                    <a:pt x="3437" y="2677"/>
                  </a:cubicBezTo>
                  <a:cubicBezTo>
                    <a:pt x="3433" y="2694"/>
                    <a:pt x="3532" y="2754"/>
                    <a:pt x="3530" y="2792"/>
                  </a:cubicBezTo>
                  <a:cubicBezTo>
                    <a:pt x="3529" y="2797"/>
                    <a:pt x="3524" y="2810"/>
                    <a:pt x="3518" y="2824"/>
                  </a:cubicBezTo>
                  <a:cubicBezTo>
                    <a:pt x="3548" y="2823"/>
                    <a:pt x="3590" y="2863"/>
                    <a:pt x="3607" y="2854"/>
                  </a:cubicBezTo>
                  <a:cubicBezTo>
                    <a:pt x="3611" y="2852"/>
                    <a:pt x="3607" y="2843"/>
                    <a:pt x="3608" y="2838"/>
                  </a:cubicBezTo>
                  <a:cubicBezTo>
                    <a:pt x="3613" y="2767"/>
                    <a:pt x="3641" y="2798"/>
                    <a:pt x="3657" y="2759"/>
                  </a:cubicBezTo>
                  <a:cubicBezTo>
                    <a:pt x="3664" y="2742"/>
                    <a:pt x="3635" y="2690"/>
                    <a:pt x="3646" y="2677"/>
                  </a:cubicBezTo>
                  <a:cubicBezTo>
                    <a:pt x="3655" y="2667"/>
                    <a:pt x="3739" y="2664"/>
                    <a:pt x="3751" y="2648"/>
                  </a:cubicBezTo>
                  <a:cubicBezTo>
                    <a:pt x="3758" y="2637"/>
                    <a:pt x="3704" y="2598"/>
                    <a:pt x="3698" y="2588"/>
                  </a:cubicBezTo>
                  <a:cubicBezTo>
                    <a:pt x="3683" y="2565"/>
                    <a:pt x="3671" y="2421"/>
                    <a:pt x="3688" y="2406"/>
                  </a:cubicBezTo>
                  <a:cubicBezTo>
                    <a:pt x="3692" y="2403"/>
                    <a:pt x="3819" y="2418"/>
                    <a:pt x="3826" y="2427"/>
                  </a:cubicBezTo>
                  <a:cubicBezTo>
                    <a:pt x="3826" y="2427"/>
                    <a:pt x="3820" y="2456"/>
                    <a:pt x="3820" y="2456"/>
                  </a:cubicBezTo>
                  <a:cubicBezTo>
                    <a:pt x="3846" y="2465"/>
                    <a:pt x="3846" y="2465"/>
                    <a:pt x="3846" y="2465"/>
                  </a:cubicBezTo>
                  <a:cubicBezTo>
                    <a:pt x="3846" y="2465"/>
                    <a:pt x="3858" y="2441"/>
                    <a:pt x="3858" y="2441"/>
                  </a:cubicBezTo>
                  <a:cubicBezTo>
                    <a:pt x="3887" y="2425"/>
                    <a:pt x="3935" y="2444"/>
                    <a:pt x="3966" y="2431"/>
                  </a:cubicBezTo>
                  <a:cubicBezTo>
                    <a:pt x="4054" y="2395"/>
                    <a:pt x="4143" y="2242"/>
                    <a:pt x="4251" y="2253"/>
                  </a:cubicBezTo>
                  <a:cubicBezTo>
                    <a:pt x="4297" y="2258"/>
                    <a:pt x="4339" y="2301"/>
                    <a:pt x="4385" y="2307"/>
                  </a:cubicBezTo>
                  <a:cubicBezTo>
                    <a:pt x="4435" y="2313"/>
                    <a:pt x="4552" y="2279"/>
                    <a:pt x="4598" y="2259"/>
                  </a:cubicBezTo>
                  <a:cubicBezTo>
                    <a:pt x="4643" y="2239"/>
                    <a:pt x="4695" y="2224"/>
                    <a:pt x="4738" y="2199"/>
                  </a:cubicBezTo>
                  <a:cubicBezTo>
                    <a:pt x="4840" y="2140"/>
                    <a:pt x="4909" y="2020"/>
                    <a:pt x="5017" y="1970"/>
                  </a:cubicBezTo>
                  <a:cubicBezTo>
                    <a:pt x="5054" y="1953"/>
                    <a:pt x="5095" y="1944"/>
                    <a:pt x="5137" y="1937"/>
                  </a:cubicBezTo>
                  <a:cubicBezTo>
                    <a:pt x="5137" y="0"/>
                    <a:pt x="5137" y="0"/>
                    <a:pt x="5137" y="0"/>
                  </a:cubicBezTo>
                  <a:cubicBezTo>
                    <a:pt x="5115" y="6"/>
                    <a:pt x="5087" y="15"/>
                    <a:pt x="5086" y="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2883233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3564084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4244935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925787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606638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287489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968340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7649191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8330043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9010898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2886250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567101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4247952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928804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609655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290506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6971357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7652209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8333060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9013915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4" name="TextBox 103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Europe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10219594" y="7766703"/>
            <a:ext cx="323703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Male Users</a:t>
            </a:r>
            <a:endParaRPr lang="en-US" sz="2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10219594" y="6578511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78%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0219594" y="10046032"/>
            <a:ext cx="323703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Female Users</a:t>
            </a:r>
            <a:endParaRPr lang="en-US" sz="2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10219594" y="8857840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78%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14882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1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1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2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2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3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/>
      <p:bldP spid="105" grpId="0"/>
      <p:bldP spid="110" grpId="0"/>
      <p:bldP spid="111" grpId="0"/>
      <p:bldP spid="112" grpId="0"/>
      <p:bldP spid="113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/>
          <p:cNvGrpSpPr/>
          <p:nvPr/>
        </p:nvGrpSpPr>
        <p:grpSpPr>
          <a:xfrm>
            <a:off x="2725452" y="6279118"/>
            <a:ext cx="8332015" cy="5441044"/>
            <a:chOff x="2592388" y="1835150"/>
            <a:chExt cx="3957638" cy="2584450"/>
          </a:xfrm>
          <a:solidFill>
            <a:schemeClr val="accent6"/>
          </a:solidFill>
        </p:grpSpPr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2892426" y="1835150"/>
              <a:ext cx="493713" cy="365125"/>
            </a:xfrm>
            <a:custGeom>
              <a:avLst/>
              <a:gdLst>
                <a:gd name="T0" fmla="*/ 1583 w 1781"/>
                <a:gd name="T1" fmla="*/ 1160 h 1315"/>
                <a:gd name="T2" fmla="*/ 1570 w 1781"/>
                <a:gd name="T3" fmla="*/ 1315 h 1315"/>
                <a:gd name="T4" fmla="*/ 1042 w 1781"/>
                <a:gd name="T5" fmla="*/ 1191 h 1315"/>
                <a:gd name="T6" fmla="*/ 977 w 1781"/>
                <a:gd name="T7" fmla="*/ 1191 h 1315"/>
                <a:gd name="T8" fmla="*/ 750 w 1781"/>
                <a:gd name="T9" fmla="*/ 1205 h 1315"/>
                <a:gd name="T10" fmla="*/ 705 w 1781"/>
                <a:gd name="T11" fmla="*/ 1197 h 1315"/>
                <a:gd name="T12" fmla="*/ 670 w 1781"/>
                <a:gd name="T13" fmla="*/ 1203 h 1315"/>
                <a:gd name="T14" fmla="*/ 651 w 1781"/>
                <a:gd name="T15" fmla="*/ 1189 h 1315"/>
                <a:gd name="T16" fmla="*/ 599 w 1781"/>
                <a:gd name="T17" fmla="*/ 1183 h 1315"/>
                <a:gd name="T18" fmla="*/ 587 w 1781"/>
                <a:gd name="T19" fmla="*/ 1160 h 1315"/>
                <a:gd name="T20" fmla="*/ 508 w 1781"/>
                <a:gd name="T21" fmla="*/ 1143 h 1315"/>
                <a:gd name="T22" fmla="*/ 457 w 1781"/>
                <a:gd name="T23" fmla="*/ 1125 h 1315"/>
                <a:gd name="T24" fmla="*/ 356 w 1781"/>
                <a:gd name="T25" fmla="*/ 1139 h 1315"/>
                <a:gd name="T26" fmla="*/ 232 w 1781"/>
                <a:gd name="T27" fmla="*/ 1079 h 1315"/>
                <a:gd name="T28" fmla="*/ 201 w 1781"/>
                <a:gd name="T29" fmla="*/ 889 h 1315"/>
                <a:gd name="T30" fmla="*/ 141 w 1781"/>
                <a:gd name="T31" fmla="*/ 871 h 1315"/>
                <a:gd name="T32" fmla="*/ 72 w 1781"/>
                <a:gd name="T33" fmla="*/ 834 h 1315"/>
                <a:gd name="T34" fmla="*/ 0 w 1781"/>
                <a:gd name="T35" fmla="*/ 800 h 1315"/>
                <a:gd name="T36" fmla="*/ 22 w 1781"/>
                <a:gd name="T37" fmla="*/ 710 h 1315"/>
                <a:gd name="T38" fmla="*/ 35 w 1781"/>
                <a:gd name="T39" fmla="*/ 726 h 1315"/>
                <a:gd name="T40" fmla="*/ 51 w 1781"/>
                <a:gd name="T41" fmla="*/ 724 h 1315"/>
                <a:gd name="T42" fmla="*/ 75 w 1781"/>
                <a:gd name="T43" fmla="*/ 686 h 1315"/>
                <a:gd name="T44" fmla="*/ 62 w 1781"/>
                <a:gd name="T45" fmla="*/ 666 h 1315"/>
                <a:gd name="T46" fmla="*/ 45 w 1781"/>
                <a:gd name="T47" fmla="*/ 612 h 1315"/>
                <a:gd name="T48" fmla="*/ 113 w 1781"/>
                <a:gd name="T49" fmla="*/ 585 h 1315"/>
                <a:gd name="T50" fmla="*/ 55 w 1781"/>
                <a:gd name="T51" fmla="*/ 539 h 1315"/>
                <a:gd name="T52" fmla="*/ 40 w 1781"/>
                <a:gd name="T53" fmla="*/ 417 h 1315"/>
                <a:gd name="T54" fmla="*/ 53 w 1781"/>
                <a:gd name="T55" fmla="*/ 285 h 1315"/>
                <a:gd name="T56" fmla="*/ 21 w 1781"/>
                <a:gd name="T57" fmla="*/ 161 h 1315"/>
                <a:gd name="T58" fmla="*/ 69 w 1781"/>
                <a:gd name="T59" fmla="*/ 70 h 1315"/>
                <a:gd name="T60" fmla="*/ 226 w 1781"/>
                <a:gd name="T61" fmla="*/ 208 h 1315"/>
                <a:gd name="T62" fmla="*/ 338 w 1781"/>
                <a:gd name="T63" fmla="*/ 246 h 1315"/>
                <a:gd name="T64" fmla="*/ 381 w 1781"/>
                <a:gd name="T65" fmla="*/ 250 h 1315"/>
                <a:gd name="T66" fmla="*/ 451 w 1781"/>
                <a:gd name="T67" fmla="*/ 288 h 1315"/>
                <a:gd name="T68" fmla="*/ 437 w 1781"/>
                <a:gd name="T69" fmla="*/ 384 h 1315"/>
                <a:gd name="T70" fmla="*/ 331 w 1781"/>
                <a:gd name="T71" fmla="*/ 478 h 1315"/>
                <a:gd name="T72" fmla="*/ 334 w 1781"/>
                <a:gd name="T73" fmla="*/ 511 h 1315"/>
                <a:gd name="T74" fmla="*/ 384 w 1781"/>
                <a:gd name="T75" fmla="*/ 454 h 1315"/>
                <a:gd name="T76" fmla="*/ 482 w 1781"/>
                <a:gd name="T77" fmla="*/ 396 h 1315"/>
                <a:gd name="T78" fmla="*/ 457 w 1781"/>
                <a:gd name="T79" fmla="*/ 439 h 1315"/>
                <a:gd name="T80" fmla="*/ 361 w 1781"/>
                <a:gd name="T81" fmla="*/ 557 h 1315"/>
                <a:gd name="T82" fmla="*/ 315 w 1781"/>
                <a:gd name="T83" fmla="*/ 628 h 1315"/>
                <a:gd name="T84" fmla="*/ 382 w 1781"/>
                <a:gd name="T85" fmla="*/ 602 h 1315"/>
                <a:gd name="T86" fmla="*/ 450 w 1781"/>
                <a:gd name="T87" fmla="*/ 570 h 1315"/>
                <a:gd name="T88" fmla="*/ 492 w 1781"/>
                <a:gd name="T89" fmla="*/ 471 h 1315"/>
                <a:gd name="T90" fmla="*/ 553 w 1781"/>
                <a:gd name="T91" fmla="*/ 376 h 1315"/>
                <a:gd name="T92" fmla="*/ 541 w 1781"/>
                <a:gd name="T93" fmla="*/ 292 h 1315"/>
                <a:gd name="T94" fmla="*/ 521 w 1781"/>
                <a:gd name="T95" fmla="*/ 239 h 1315"/>
                <a:gd name="T96" fmla="*/ 513 w 1781"/>
                <a:gd name="T97" fmla="*/ 316 h 1315"/>
                <a:gd name="T98" fmla="*/ 523 w 1781"/>
                <a:gd name="T99" fmla="*/ 374 h 1315"/>
                <a:gd name="T100" fmla="*/ 502 w 1781"/>
                <a:gd name="T101" fmla="*/ 354 h 1315"/>
                <a:gd name="T102" fmla="*/ 473 w 1781"/>
                <a:gd name="T103" fmla="*/ 285 h 1315"/>
                <a:gd name="T104" fmla="*/ 509 w 1781"/>
                <a:gd name="T105" fmla="*/ 224 h 1315"/>
                <a:gd name="T106" fmla="*/ 514 w 1781"/>
                <a:gd name="T107" fmla="*/ 165 h 1315"/>
                <a:gd name="T108" fmla="*/ 556 w 1781"/>
                <a:gd name="T109" fmla="*/ 205 h 1315"/>
                <a:gd name="T110" fmla="*/ 551 w 1781"/>
                <a:gd name="T111" fmla="*/ 100 h 1315"/>
                <a:gd name="T112" fmla="*/ 532 w 1781"/>
                <a:gd name="T113" fmla="*/ 79 h 1315"/>
                <a:gd name="T114" fmla="*/ 1002 w 1781"/>
                <a:gd name="T115" fmla="*/ 133 h 1315"/>
                <a:gd name="T116" fmla="*/ 1705 w 1781"/>
                <a:gd name="T117" fmla="*/ 313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1" h="1315">
                  <a:moveTo>
                    <a:pt x="1781" y="326"/>
                  </a:moveTo>
                  <a:cubicBezTo>
                    <a:pt x="1781" y="326"/>
                    <a:pt x="1613" y="1117"/>
                    <a:pt x="1583" y="1160"/>
                  </a:cubicBezTo>
                  <a:cubicBezTo>
                    <a:pt x="1552" y="1202"/>
                    <a:pt x="1586" y="1192"/>
                    <a:pt x="1585" y="1237"/>
                  </a:cubicBezTo>
                  <a:cubicBezTo>
                    <a:pt x="1585" y="1281"/>
                    <a:pt x="1570" y="1315"/>
                    <a:pt x="1570" y="1315"/>
                  </a:cubicBezTo>
                  <a:cubicBezTo>
                    <a:pt x="1114" y="1197"/>
                    <a:pt x="1114" y="1197"/>
                    <a:pt x="1114" y="1197"/>
                  </a:cubicBezTo>
                  <a:cubicBezTo>
                    <a:pt x="1042" y="1191"/>
                    <a:pt x="1042" y="1191"/>
                    <a:pt x="1042" y="1191"/>
                  </a:cubicBezTo>
                  <a:cubicBezTo>
                    <a:pt x="1015" y="1201"/>
                    <a:pt x="1015" y="1201"/>
                    <a:pt x="1015" y="1201"/>
                  </a:cubicBezTo>
                  <a:cubicBezTo>
                    <a:pt x="977" y="1191"/>
                    <a:pt x="977" y="1191"/>
                    <a:pt x="977" y="1191"/>
                  </a:cubicBezTo>
                  <a:cubicBezTo>
                    <a:pt x="946" y="1197"/>
                    <a:pt x="946" y="1197"/>
                    <a:pt x="946" y="1197"/>
                  </a:cubicBezTo>
                  <a:cubicBezTo>
                    <a:pt x="750" y="1205"/>
                    <a:pt x="750" y="1205"/>
                    <a:pt x="750" y="1205"/>
                  </a:cubicBezTo>
                  <a:cubicBezTo>
                    <a:pt x="730" y="1189"/>
                    <a:pt x="730" y="1189"/>
                    <a:pt x="730" y="1189"/>
                  </a:cubicBezTo>
                  <a:cubicBezTo>
                    <a:pt x="705" y="1197"/>
                    <a:pt x="705" y="1197"/>
                    <a:pt x="705" y="1197"/>
                  </a:cubicBezTo>
                  <a:cubicBezTo>
                    <a:pt x="686" y="1203"/>
                    <a:pt x="686" y="1203"/>
                    <a:pt x="686" y="1203"/>
                  </a:cubicBezTo>
                  <a:cubicBezTo>
                    <a:pt x="670" y="1203"/>
                    <a:pt x="670" y="1203"/>
                    <a:pt x="670" y="1203"/>
                  </a:cubicBezTo>
                  <a:cubicBezTo>
                    <a:pt x="651" y="1197"/>
                    <a:pt x="651" y="1197"/>
                    <a:pt x="651" y="1197"/>
                  </a:cubicBezTo>
                  <a:cubicBezTo>
                    <a:pt x="651" y="1189"/>
                    <a:pt x="651" y="1189"/>
                    <a:pt x="651" y="1189"/>
                  </a:cubicBezTo>
                  <a:cubicBezTo>
                    <a:pt x="618" y="1191"/>
                    <a:pt x="618" y="1191"/>
                    <a:pt x="618" y="1191"/>
                  </a:cubicBezTo>
                  <a:cubicBezTo>
                    <a:pt x="599" y="1183"/>
                    <a:pt x="599" y="1183"/>
                    <a:pt x="599" y="1183"/>
                  </a:cubicBezTo>
                  <a:cubicBezTo>
                    <a:pt x="587" y="1172"/>
                    <a:pt x="587" y="1172"/>
                    <a:pt x="587" y="1172"/>
                  </a:cubicBezTo>
                  <a:cubicBezTo>
                    <a:pt x="587" y="1160"/>
                    <a:pt x="587" y="1160"/>
                    <a:pt x="587" y="1160"/>
                  </a:cubicBezTo>
                  <a:cubicBezTo>
                    <a:pt x="558" y="1154"/>
                    <a:pt x="558" y="1154"/>
                    <a:pt x="558" y="1154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473" y="1127"/>
                    <a:pt x="473" y="1127"/>
                    <a:pt x="473" y="1127"/>
                  </a:cubicBezTo>
                  <a:cubicBezTo>
                    <a:pt x="457" y="1125"/>
                    <a:pt x="457" y="1125"/>
                    <a:pt x="457" y="1125"/>
                  </a:cubicBezTo>
                  <a:cubicBezTo>
                    <a:pt x="418" y="1127"/>
                    <a:pt x="418" y="1127"/>
                    <a:pt x="418" y="1127"/>
                  </a:cubicBezTo>
                  <a:cubicBezTo>
                    <a:pt x="356" y="1139"/>
                    <a:pt x="356" y="1139"/>
                    <a:pt x="356" y="1139"/>
                  </a:cubicBezTo>
                  <a:cubicBezTo>
                    <a:pt x="277" y="1121"/>
                    <a:pt x="277" y="1121"/>
                    <a:pt x="277" y="1121"/>
                  </a:cubicBezTo>
                  <a:cubicBezTo>
                    <a:pt x="232" y="1079"/>
                    <a:pt x="232" y="1079"/>
                    <a:pt x="232" y="1079"/>
                  </a:cubicBezTo>
                  <a:cubicBezTo>
                    <a:pt x="232" y="1079"/>
                    <a:pt x="252" y="1030"/>
                    <a:pt x="244" y="966"/>
                  </a:cubicBezTo>
                  <a:cubicBezTo>
                    <a:pt x="236" y="902"/>
                    <a:pt x="201" y="889"/>
                    <a:pt x="201" y="889"/>
                  </a:cubicBezTo>
                  <a:cubicBezTo>
                    <a:pt x="170" y="883"/>
                    <a:pt x="170" y="883"/>
                    <a:pt x="170" y="883"/>
                  </a:cubicBezTo>
                  <a:cubicBezTo>
                    <a:pt x="141" y="871"/>
                    <a:pt x="141" y="871"/>
                    <a:pt x="141" y="871"/>
                  </a:cubicBezTo>
                  <a:cubicBezTo>
                    <a:pt x="141" y="871"/>
                    <a:pt x="139" y="834"/>
                    <a:pt x="106" y="834"/>
                  </a:cubicBezTo>
                  <a:cubicBezTo>
                    <a:pt x="72" y="834"/>
                    <a:pt x="72" y="834"/>
                    <a:pt x="72" y="834"/>
                  </a:cubicBezTo>
                  <a:cubicBezTo>
                    <a:pt x="27" y="820"/>
                    <a:pt x="27" y="820"/>
                    <a:pt x="27" y="82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22" y="710"/>
                    <a:pt x="22" y="710"/>
                    <a:pt x="22" y="710"/>
                  </a:cubicBezTo>
                  <a:cubicBezTo>
                    <a:pt x="29" y="704"/>
                    <a:pt x="29" y="704"/>
                    <a:pt x="29" y="704"/>
                  </a:cubicBezTo>
                  <a:cubicBezTo>
                    <a:pt x="35" y="726"/>
                    <a:pt x="35" y="726"/>
                    <a:pt x="35" y="726"/>
                  </a:cubicBezTo>
                  <a:cubicBezTo>
                    <a:pt x="42" y="735"/>
                    <a:pt x="42" y="735"/>
                    <a:pt x="42" y="735"/>
                  </a:cubicBezTo>
                  <a:cubicBezTo>
                    <a:pt x="51" y="724"/>
                    <a:pt x="51" y="724"/>
                    <a:pt x="51" y="724"/>
                  </a:cubicBezTo>
                  <a:cubicBezTo>
                    <a:pt x="51" y="699"/>
                    <a:pt x="51" y="699"/>
                    <a:pt x="51" y="699"/>
                  </a:cubicBezTo>
                  <a:cubicBezTo>
                    <a:pt x="75" y="686"/>
                    <a:pt x="75" y="686"/>
                    <a:pt x="75" y="686"/>
                  </a:cubicBezTo>
                  <a:cubicBezTo>
                    <a:pt x="76" y="676"/>
                    <a:pt x="76" y="676"/>
                    <a:pt x="76" y="676"/>
                  </a:cubicBezTo>
                  <a:cubicBezTo>
                    <a:pt x="62" y="666"/>
                    <a:pt x="62" y="666"/>
                    <a:pt x="62" y="666"/>
                  </a:cubicBezTo>
                  <a:cubicBezTo>
                    <a:pt x="52" y="659"/>
                    <a:pt x="52" y="659"/>
                    <a:pt x="52" y="659"/>
                  </a:cubicBezTo>
                  <a:cubicBezTo>
                    <a:pt x="45" y="612"/>
                    <a:pt x="45" y="612"/>
                    <a:pt x="45" y="612"/>
                  </a:cubicBezTo>
                  <a:cubicBezTo>
                    <a:pt x="100" y="603"/>
                    <a:pt x="100" y="603"/>
                    <a:pt x="100" y="603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67" y="556"/>
                    <a:pt x="67" y="556"/>
                    <a:pt x="67" y="556"/>
                  </a:cubicBezTo>
                  <a:cubicBezTo>
                    <a:pt x="55" y="539"/>
                    <a:pt x="55" y="539"/>
                    <a:pt x="55" y="539"/>
                  </a:cubicBezTo>
                  <a:cubicBezTo>
                    <a:pt x="44" y="440"/>
                    <a:pt x="44" y="440"/>
                    <a:pt x="44" y="440"/>
                  </a:cubicBezTo>
                  <a:cubicBezTo>
                    <a:pt x="40" y="417"/>
                    <a:pt x="40" y="417"/>
                    <a:pt x="40" y="417"/>
                  </a:cubicBezTo>
                  <a:cubicBezTo>
                    <a:pt x="55" y="410"/>
                    <a:pt x="55" y="410"/>
                    <a:pt x="55" y="410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338" y="246"/>
                    <a:pt x="338" y="246"/>
                    <a:pt x="338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81" y="250"/>
                    <a:pt x="381" y="250"/>
                    <a:pt x="381" y="250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37" y="384"/>
                    <a:pt x="437" y="384"/>
                    <a:pt x="437" y="384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20" y="502"/>
                    <a:pt x="320" y="502"/>
                    <a:pt x="320" y="502"/>
                  </a:cubicBezTo>
                  <a:cubicBezTo>
                    <a:pt x="334" y="511"/>
                    <a:pt x="334" y="511"/>
                    <a:pt x="334" y="511"/>
                  </a:cubicBezTo>
                  <a:cubicBezTo>
                    <a:pt x="361" y="485"/>
                    <a:pt x="361" y="485"/>
                    <a:pt x="361" y="485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43" y="418"/>
                    <a:pt x="443" y="418"/>
                    <a:pt x="443" y="418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57" y="439"/>
                    <a:pt x="457" y="439"/>
                    <a:pt x="457" y="439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361" y="557"/>
                    <a:pt x="361" y="557"/>
                    <a:pt x="361" y="557"/>
                  </a:cubicBezTo>
                  <a:cubicBezTo>
                    <a:pt x="322" y="598"/>
                    <a:pt x="322" y="598"/>
                    <a:pt x="322" y="598"/>
                  </a:cubicBezTo>
                  <a:cubicBezTo>
                    <a:pt x="315" y="628"/>
                    <a:pt x="315" y="628"/>
                    <a:pt x="315" y="628"/>
                  </a:cubicBezTo>
                  <a:cubicBezTo>
                    <a:pt x="348" y="638"/>
                    <a:pt x="348" y="638"/>
                    <a:pt x="348" y="638"/>
                  </a:cubicBezTo>
                  <a:cubicBezTo>
                    <a:pt x="382" y="602"/>
                    <a:pt x="382" y="602"/>
                    <a:pt x="382" y="60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50" y="570"/>
                    <a:pt x="450" y="570"/>
                    <a:pt x="450" y="570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92" y="471"/>
                    <a:pt x="492" y="471"/>
                    <a:pt x="492" y="471"/>
                  </a:cubicBezTo>
                  <a:cubicBezTo>
                    <a:pt x="519" y="417"/>
                    <a:pt x="519" y="417"/>
                    <a:pt x="519" y="417"/>
                  </a:cubicBezTo>
                  <a:cubicBezTo>
                    <a:pt x="553" y="376"/>
                    <a:pt x="553" y="376"/>
                    <a:pt x="553" y="376"/>
                  </a:cubicBezTo>
                  <a:cubicBezTo>
                    <a:pt x="560" y="343"/>
                    <a:pt x="560" y="343"/>
                    <a:pt x="560" y="343"/>
                  </a:cubicBezTo>
                  <a:cubicBezTo>
                    <a:pt x="541" y="292"/>
                    <a:pt x="541" y="292"/>
                    <a:pt x="541" y="292"/>
                  </a:cubicBezTo>
                  <a:cubicBezTo>
                    <a:pt x="543" y="233"/>
                    <a:pt x="543" y="233"/>
                    <a:pt x="543" y="233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03" y="261"/>
                    <a:pt x="503" y="261"/>
                    <a:pt x="503" y="26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528" y="361"/>
                    <a:pt x="528" y="361"/>
                    <a:pt x="528" y="361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14" y="365"/>
                    <a:pt x="514" y="365"/>
                    <a:pt x="514" y="365"/>
                  </a:cubicBezTo>
                  <a:cubicBezTo>
                    <a:pt x="502" y="354"/>
                    <a:pt x="502" y="354"/>
                    <a:pt x="502" y="354"/>
                  </a:cubicBezTo>
                  <a:cubicBezTo>
                    <a:pt x="484" y="317"/>
                    <a:pt x="484" y="317"/>
                    <a:pt x="484" y="317"/>
                  </a:cubicBezTo>
                  <a:cubicBezTo>
                    <a:pt x="473" y="285"/>
                    <a:pt x="473" y="285"/>
                    <a:pt x="473" y="285"/>
                  </a:cubicBezTo>
                  <a:cubicBezTo>
                    <a:pt x="471" y="255"/>
                    <a:pt x="471" y="255"/>
                    <a:pt x="471" y="255"/>
                  </a:cubicBezTo>
                  <a:cubicBezTo>
                    <a:pt x="509" y="224"/>
                    <a:pt x="509" y="224"/>
                    <a:pt x="509" y="224"/>
                  </a:cubicBezTo>
                  <a:cubicBezTo>
                    <a:pt x="520" y="193"/>
                    <a:pt x="520" y="193"/>
                    <a:pt x="520" y="193"/>
                  </a:cubicBezTo>
                  <a:cubicBezTo>
                    <a:pt x="514" y="165"/>
                    <a:pt x="514" y="165"/>
                    <a:pt x="514" y="165"/>
                  </a:cubicBezTo>
                  <a:cubicBezTo>
                    <a:pt x="545" y="197"/>
                    <a:pt x="545" y="197"/>
                    <a:pt x="545" y="197"/>
                  </a:cubicBezTo>
                  <a:cubicBezTo>
                    <a:pt x="556" y="205"/>
                    <a:pt x="556" y="205"/>
                    <a:pt x="556" y="205"/>
                  </a:cubicBezTo>
                  <a:cubicBezTo>
                    <a:pt x="558" y="166"/>
                    <a:pt x="558" y="166"/>
                    <a:pt x="558" y="166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3" y="84"/>
                    <a:pt x="553" y="84"/>
                    <a:pt x="553" y="84"/>
                  </a:cubicBezTo>
                  <a:cubicBezTo>
                    <a:pt x="532" y="79"/>
                    <a:pt x="532" y="79"/>
                    <a:pt x="532" y="79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23" y="0"/>
                    <a:pt x="924" y="112"/>
                    <a:pt x="1002" y="133"/>
                  </a:cubicBezTo>
                  <a:cubicBezTo>
                    <a:pt x="1081" y="154"/>
                    <a:pt x="1591" y="288"/>
                    <a:pt x="1628" y="298"/>
                  </a:cubicBezTo>
                  <a:cubicBezTo>
                    <a:pt x="1666" y="309"/>
                    <a:pt x="1705" y="313"/>
                    <a:pt x="1705" y="313"/>
                  </a:cubicBezTo>
                  <a:lnTo>
                    <a:pt x="1781" y="3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"/>
            <p:cNvSpPr>
              <a:spLocks/>
            </p:cNvSpPr>
            <p:nvPr/>
          </p:nvSpPr>
          <p:spPr bwMode="auto">
            <a:xfrm>
              <a:off x="3629026" y="3124200"/>
              <a:ext cx="517525" cy="530225"/>
            </a:xfrm>
            <a:custGeom>
              <a:avLst/>
              <a:gdLst>
                <a:gd name="T0" fmla="*/ 48 w 326"/>
                <a:gd name="T1" fmla="*/ 0 h 334"/>
                <a:gd name="T2" fmla="*/ 326 w 326"/>
                <a:gd name="T3" fmla="*/ 32 h 334"/>
                <a:gd name="T4" fmla="*/ 324 w 326"/>
                <a:gd name="T5" fmla="*/ 62 h 334"/>
                <a:gd name="T6" fmla="*/ 320 w 326"/>
                <a:gd name="T7" fmla="*/ 62 h 334"/>
                <a:gd name="T8" fmla="*/ 299 w 326"/>
                <a:gd name="T9" fmla="*/ 322 h 334"/>
                <a:gd name="T10" fmla="*/ 131 w 326"/>
                <a:gd name="T11" fmla="*/ 306 h 334"/>
                <a:gd name="T12" fmla="*/ 129 w 326"/>
                <a:gd name="T13" fmla="*/ 320 h 334"/>
                <a:gd name="T14" fmla="*/ 46 w 326"/>
                <a:gd name="T15" fmla="*/ 310 h 334"/>
                <a:gd name="T16" fmla="*/ 40 w 326"/>
                <a:gd name="T17" fmla="*/ 334 h 334"/>
                <a:gd name="T18" fmla="*/ 0 w 326"/>
                <a:gd name="T19" fmla="*/ 328 h 334"/>
                <a:gd name="T20" fmla="*/ 48 w 326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334">
                  <a:moveTo>
                    <a:pt x="48" y="0"/>
                  </a:moveTo>
                  <a:lnTo>
                    <a:pt x="326" y="32"/>
                  </a:lnTo>
                  <a:lnTo>
                    <a:pt x="324" y="62"/>
                  </a:lnTo>
                  <a:lnTo>
                    <a:pt x="320" y="62"/>
                  </a:lnTo>
                  <a:lnTo>
                    <a:pt x="299" y="322"/>
                  </a:lnTo>
                  <a:lnTo>
                    <a:pt x="131" y="306"/>
                  </a:lnTo>
                  <a:lnTo>
                    <a:pt x="129" y="320"/>
                  </a:lnTo>
                  <a:lnTo>
                    <a:pt x="46" y="310"/>
                  </a:lnTo>
                  <a:lnTo>
                    <a:pt x="40" y="334"/>
                  </a:lnTo>
                  <a:lnTo>
                    <a:pt x="0" y="328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7"/>
            <p:cNvSpPr>
              <a:spLocks/>
            </p:cNvSpPr>
            <p:nvPr/>
          </p:nvSpPr>
          <p:spPr bwMode="auto">
            <a:xfrm>
              <a:off x="3821113" y="3222625"/>
              <a:ext cx="1025525" cy="1014412"/>
            </a:xfrm>
            <a:custGeom>
              <a:avLst/>
              <a:gdLst>
                <a:gd name="T0" fmla="*/ 645 w 646"/>
                <a:gd name="T1" fmla="*/ 335 h 639"/>
                <a:gd name="T2" fmla="*/ 639 w 646"/>
                <a:gd name="T3" fmla="*/ 308 h 639"/>
                <a:gd name="T4" fmla="*/ 624 w 646"/>
                <a:gd name="T5" fmla="*/ 187 h 639"/>
                <a:gd name="T6" fmla="*/ 597 w 646"/>
                <a:gd name="T7" fmla="*/ 183 h 639"/>
                <a:gd name="T8" fmla="*/ 570 w 646"/>
                <a:gd name="T9" fmla="*/ 168 h 639"/>
                <a:gd name="T10" fmla="*/ 541 w 646"/>
                <a:gd name="T11" fmla="*/ 167 h 639"/>
                <a:gd name="T12" fmla="*/ 523 w 646"/>
                <a:gd name="T13" fmla="*/ 169 h 639"/>
                <a:gd name="T14" fmla="*/ 504 w 646"/>
                <a:gd name="T15" fmla="*/ 175 h 639"/>
                <a:gd name="T16" fmla="*/ 476 w 646"/>
                <a:gd name="T17" fmla="*/ 169 h 639"/>
                <a:gd name="T18" fmla="*/ 466 w 646"/>
                <a:gd name="T19" fmla="*/ 166 h 639"/>
                <a:gd name="T20" fmla="*/ 445 w 646"/>
                <a:gd name="T21" fmla="*/ 160 h 639"/>
                <a:gd name="T22" fmla="*/ 431 w 646"/>
                <a:gd name="T23" fmla="*/ 159 h 639"/>
                <a:gd name="T24" fmla="*/ 406 w 646"/>
                <a:gd name="T25" fmla="*/ 153 h 639"/>
                <a:gd name="T26" fmla="*/ 385 w 646"/>
                <a:gd name="T27" fmla="*/ 145 h 639"/>
                <a:gd name="T28" fmla="*/ 362 w 646"/>
                <a:gd name="T29" fmla="*/ 133 h 639"/>
                <a:gd name="T30" fmla="*/ 347 w 646"/>
                <a:gd name="T31" fmla="*/ 129 h 639"/>
                <a:gd name="T32" fmla="*/ 178 w 646"/>
                <a:gd name="T33" fmla="*/ 260 h 639"/>
                <a:gd name="T34" fmla="*/ 4 w 646"/>
                <a:gd name="T35" fmla="*/ 261 h 639"/>
                <a:gd name="T36" fmla="*/ 19 w 646"/>
                <a:gd name="T37" fmla="*/ 281 h 639"/>
                <a:gd name="T38" fmla="*/ 32 w 646"/>
                <a:gd name="T39" fmla="*/ 293 h 639"/>
                <a:gd name="T40" fmla="*/ 59 w 646"/>
                <a:gd name="T41" fmla="*/ 320 h 639"/>
                <a:gd name="T42" fmla="*/ 78 w 646"/>
                <a:gd name="T43" fmla="*/ 340 h 639"/>
                <a:gd name="T44" fmla="*/ 84 w 646"/>
                <a:gd name="T45" fmla="*/ 370 h 639"/>
                <a:gd name="T46" fmla="*/ 94 w 646"/>
                <a:gd name="T47" fmla="*/ 398 h 639"/>
                <a:gd name="T48" fmla="*/ 106 w 646"/>
                <a:gd name="T49" fmla="*/ 409 h 639"/>
                <a:gd name="T50" fmla="*/ 127 w 646"/>
                <a:gd name="T51" fmla="*/ 424 h 639"/>
                <a:gd name="T52" fmla="*/ 156 w 646"/>
                <a:gd name="T53" fmla="*/ 439 h 639"/>
                <a:gd name="T54" fmla="*/ 171 w 646"/>
                <a:gd name="T55" fmla="*/ 426 h 639"/>
                <a:gd name="T56" fmla="*/ 183 w 646"/>
                <a:gd name="T57" fmla="*/ 404 h 639"/>
                <a:gd name="T58" fmla="*/ 211 w 646"/>
                <a:gd name="T59" fmla="*/ 393 h 639"/>
                <a:gd name="T60" fmla="*/ 243 w 646"/>
                <a:gd name="T61" fmla="*/ 400 h 639"/>
                <a:gd name="T62" fmla="*/ 263 w 646"/>
                <a:gd name="T63" fmla="*/ 417 h 639"/>
                <a:gd name="T64" fmla="*/ 287 w 646"/>
                <a:gd name="T65" fmla="*/ 457 h 639"/>
                <a:gd name="T66" fmla="*/ 302 w 646"/>
                <a:gd name="T67" fmla="*/ 490 h 639"/>
                <a:gd name="T68" fmla="*/ 337 w 646"/>
                <a:gd name="T69" fmla="*/ 531 h 639"/>
                <a:gd name="T70" fmla="*/ 341 w 646"/>
                <a:gd name="T71" fmla="*/ 556 h 639"/>
                <a:gd name="T72" fmla="*/ 356 w 646"/>
                <a:gd name="T73" fmla="*/ 595 h 639"/>
                <a:gd name="T74" fmla="*/ 391 w 646"/>
                <a:gd name="T75" fmla="*/ 612 h 639"/>
                <a:gd name="T76" fmla="*/ 416 w 646"/>
                <a:gd name="T77" fmla="*/ 626 h 639"/>
                <a:gd name="T78" fmla="*/ 437 w 646"/>
                <a:gd name="T79" fmla="*/ 632 h 639"/>
                <a:gd name="T80" fmla="*/ 460 w 646"/>
                <a:gd name="T81" fmla="*/ 631 h 639"/>
                <a:gd name="T82" fmla="*/ 454 w 646"/>
                <a:gd name="T83" fmla="*/ 608 h 639"/>
                <a:gd name="T84" fmla="*/ 441 w 646"/>
                <a:gd name="T85" fmla="*/ 578 h 639"/>
                <a:gd name="T86" fmla="*/ 455 w 646"/>
                <a:gd name="T87" fmla="*/ 528 h 639"/>
                <a:gd name="T88" fmla="*/ 445 w 646"/>
                <a:gd name="T89" fmla="*/ 517 h 639"/>
                <a:gd name="T90" fmla="*/ 467 w 646"/>
                <a:gd name="T91" fmla="*/ 508 h 639"/>
                <a:gd name="T92" fmla="*/ 464 w 646"/>
                <a:gd name="T93" fmla="*/ 501 h 639"/>
                <a:gd name="T94" fmla="*/ 484 w 646"/>
                <a:gd name="T95" fmla="*/ 501 h 639"/>
                <a:gd name="T96" fmla="*/ 481 w 646"/>
                <a:gd name="T97" fmla="*/ 494 h 639"/>
                <a:gd name="T98" fmla="*/ 496 w 646"/>
                <a:gd name="T99" fmla="*/ 489 h 639"/>
                <a:gd name="T100" fmla="*/ 495 w 646"/>
                <a:gd name="T101" fmla="*/ 473 h 639"/>
                <a:gd name="T102" fmla="*/ 511 w 646"/>
                <a:gd name="T103" fmla="*/ 471 h 639"/>
                <a:gd name="T104" fmla="*/ 525 w 646"/>
                <a:gd name="T105" fmla="*/ 470 h 639"/>
                <a:gd name="T106" fmla="*/ 565 w 646"/>
                <a:gd name="T107" fmla="*/ 449 h 639"/>
                <a:gd name="T108" fmla="*/ 578 w 646"/>
                <a:gd name="T109" fmla="*/ 436 h 639"/>
                <a:gd name="T110" fmla="*/ 577 w 646"/>
                <a:gd name="T111" fmla="*/ 423 h 639"/>
                <a:gd name="T112" fmla="*/ 587 w 646"/>
                <a:gd name="T113" fmla="*/ 409 h 639"/>
                <a:gd name="T114" fmla="*/ 589 w 646"/>
                <a:gd name="T115" fmla="*/ 427 h 639"/>
                <a:gd name="T116" fmla="*/ 628 w 646"/>
                <a:gd name="T117" fmla="*/ 412 h 639"/>
                <a:gd name="T118" fmla="*/ 640 w 646"/>
                <a:gd name="T119" fmla="*/ 38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6" h="639">
                  <a:moveTo>
                    <a:pt x="638" y="361"/>
                  </a:moveTo>
                  <a:lnTo>
                    <a:pt x="642" y="351"/>
                  </a:lnTo>
                  <a:lnTo>
                    <a:pt x="646" y="343"/>
                  </a:lnTo>
                  <a:lnTo>
                    <a:pt x="645" y="335"/>
                  </a:lnTo>
                  <a:lnTo>
                    <a:pt x="642" y="323"/>
                  </a:lnTo>
                  <a:lnTo>
                    <a:pt x="641" y="319"/>
                  </a:lnTo>
                  <a:lnTo>
                    <a:pt x="641" y="311"/>
                  </a:lnTo>
                  <a:lnTo>
                    <a:pt x="639" y="308"/>
                  </a:lnTo>
                  <a:lnTo>
                    <a:pt x="633" y="295"/>
                  </a:lnTo>
                  <a:lnTo>
                    <a:pt x="633" y="292"/>
                  </a:lnTo>
                  <a:lnTo>
                    <a:pt x="624" y="283"/>
                  </a:lnTo>
                  <a:lnTo>
                    <a:pt x="624" y="187"/>
                  </a:lnTo>
                  <a:lnTo>
                    <a:pt x="608" y="186"/>
                  </a:lnTo>
                  <a:lnTo>
                    <a:pt x="605" y="188"/>
                  </a:lnTo>
                  <a:lnTo>
                    <a:pt x="601" y="187"/>
                  </a:lnTo>
                  <a:lnTo>
                    <a:pt x="597" y="183"/>
                  </a:lnTo>
                  <a:lnTo>
                    <a:pt x="592" y="180"/>
                  </a:lnTo>
                  <a:lnTo>
                    <a:pt x="585" y="180"/>
                  </a:lnTo>
                  <a:lnTo>
                    <a:pt x="576" y="174"/>
                  </a:lnTo>
                  <a:lnTo>
                    <a:pt x="570" y="168"/>
                  </a:lnTo>
                  <a:lnTo>
                    <a:pt x="563" y="166"/>
                  </a:lnTo>
                  <a:lnTo>
                    <a:pt x="553" y="169"/>
                  </a:lnTo>
                  <a:lnTo>
                    <a:pt x="549" y="168"/>
                  </a:lnTo>
                  <a:lnTo>
                    <a:pt x="541" y="167"/>
                  </a:lnTo>
                  <a:lnTo>
                    <a:pt x="537" y="170"/>
                  </a:lnTo>
                  <a:lnTo>
                    <a:pt x="532" y="171"/>
                  </a:lnTo>
                  <a:lnTo>
                    <a:pt x="528" y="169"/>
                  </a:lnTo>
                  <a:lnTo>
                    <a:pt x="523" y="169"/>
                  </a:lnTo>
                  <a:lnTo>
                    <a:pt x="520" y="172"/>
                  </a:lnTo>
                  <a:lnTo>
                    <a:pt x="513" y="177"/>
                  </a:lnTo>
                  <a:lnTo>
                    <a:pt x="507" y="179"/>
                  </a:lnTo>
                  <a:lnTo>
                    <a:pt x="504" y="175"/>
                  </a:lnTo>
                  <a:lnTo>
                    <a:pt x="500" y="171"/>
                  </a:lnTo>
                  <a:lnTo>
                    <a:pt x="489" y="171"/>
                  </a:lnTo>
                  <a:lnTo>
                    <a:pt x="482" y="168"/>
                  </a:lnTo>
                  <a:lnTo>
                    <a:pt x="476" y="169"/>
                  </a:lnTo>
                  <a:lnTo>
                    <a:pt x="472" y="175"/>
                  </a:lnTo>
                  <a:lnTo>
                    <a:pt x="470" y="176"/>
                  </a:lnTo>
                  <a:lnTo>
                    <a:pt x="468" y="169"/>
                  </a:lnTo>
                  <a:lnTo>
                    <a:pt x="466" y="166"/>
                  </a:lnTo>
                  <a:lnTo>
                    <a:pt x="457" y="172"/>
                  </a:lnTo>
                  <a:lnTo>
                    <a:pt x="455" y="166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2" y="164"/>
                  </a:lnTo>
                  <a:lnTo>
                    <a:pt x="437" y="167"/>
                  </a:lnTo>
                  <a:lnTo>
                    <a:pt x="433" y="167"/>
                  </a:lnTo>
                  <a:lnTo>
                    <a:pt x="431" y="159"/>
                  </a:lnTo>
                  <a:lnTo>
                    <a:pt x="427" y="159"/>
                  </a:lnTo>
                  <a:lnTo>
                    <a:pt x="423" y="151"/>
                  </a:lnTo>
                  <a:lnTo>
                    <a:pt x="411" y="150"/>
                  </a:lnTo>
                  <a:lnTo>
                    <a:pt x="406" y="153"/>
                  </a:lnTo>
                  <a:lnTo>
                    <a:pt x="402" y="148"/>
                  </a:lnTo>
                  <a:lnTo>
                    <a:pt x="400" y="149"/>
                  </a:lnTo>
                  <a:lnTo>
                    <a:pt x="393" y="150"/>
                  </a:lnTo>
                  <a:lnTo>
                    <a:pt x="385" y="145"/>
                  </a:lnTo>
                  <a:lnTo>
                    <a:pt x="374" y="145"/>
                  </a:lnTo>
                  <a:lnTo>
                    <a:pt x="371" y="134"/>
                  </a:lnTo>
                  <a:lnTo>
                    <a:pt x="366" y="131"/>
                  </a:lnTo>
                  <a:lnTo>
                    <a:pt x="362" y="133"/>
                  </a:lnTo>
                  <a:lnTo>
                    <a:pt x="359" y="132"/>
                  </a:lnTo>
                  <a:lnTo>
                    <a:pt x="353" y="132"/>
                  </a:lnTo>
                  <a:lnTo>
                    <a:pt x="350" y="133"/>
                  </a:lnTo>
                  <a:lnTo>
                    <a:pt x="347" y="129"/>
                  </a:lnTo>
                  <a:lnTo>
                    <a:pt x="336" y="120"/>
                  </a:lnTo>
                  <a:lnTo>
                    <a:pt x="342" y="9"/>
                  </a:lnTo>
                  <a:lnTo>
                    <a:pt x="199" y="0"/>
                  </a:lnTo>
                  <a:lnTo>
                    <a:pt x="178" y="260"/>
                  </a:lnTo>
                  <a:lnTo>
                    <a:pt x="10" y="244"/>
                  </a:lnTo>
                  <a:lnTo>
                    <a:pt x="8" y="258"/>
                  </a:lnTo>
                  <a:lnTo>
                    <a:pt x="0" y="257"/>
                  </a:lnTo>
                  <a:lnTo>
                    <a:pt x="4" y="261"/>
                  </a:lnTo>
                  <a:lnTo>
                    <a:pt x="10" y="266"/>
                  </a:lnTo>
                  <a:lnTo>
                    <a:pt x="14" y="272"/>
                  </a:lnTo>
                  <a:lnTo>
                    <a:pt x="15" y="276"/>
                  </a:lnTo>
                  <a:lnTo>
                    <a:pt x="19" y="281"/>
                  </a:lnTo>
                  <a:lnTo>
                    <a:pt x="22" y="283"/>
                  </a:lnTo>
                  <a:lnTo>
                    <a:pt x="27" y="285"/>
                  </a:lnTo>
                  <a:lnTo>
                    <a:pt x="30" y="289"/>
                  </a:lnTo>
                  <a:lnTo>
                    <a:pt x="32" y="293"/>
                  </a:lnTo>
                  <a:lnTo>
                    <a:pt x="37" y="300"/>
                  </a:lnTo>
                  <a:lnTo>
                    <a:pt x="44" y="305"/>
                  </a:lnTo>
                  <a:lnTo>
                    <a:pt x="55" y="320"/>
                  </a:lnTo>
                  <a:lnTo>
                    <a:pt x="59" y="320"/>
                  </a:lnTo>
                  <a:lnTo>
                    <a:pt x="63" y="325"/>
                  </a:lnTo>
                  <a:lnTo>
                    <a:pt x="69" y="328"/>
                  </a:lnTo>
                  <a:lnTo>
                    <a:pt x="76" y="334"/>
                  </a:lnTo>
                  <a:lnTo>
                    <a:pt x="78" y="340"/>
                  </a:lnTo>
                  <a:lnTo>
                    <a:pt x="80" y="351"/>
                  </a:lnTo>
                  <a:lnTo>
                    <a:pt x="84" y="359"/>
                  </a:lnTo>
                  <a:lnTo>
                    <a:pt x="85" y="364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87" y="386"/>
                  </a:lnTo>
                  <a:lnTo>
                    <a:pt x="92" y="393"/>
                  </a:lnTo>
                  <a:lnTo>
                    <a:pt x="94" y="398"/>
                  </a:lnTo>
                  <a:lnTo>
                    <a:pt x="96" y="400"/>
                  </a:lnTo>
                  <a:lnTo>
                    <a:pt x="99" y="402"/>
                  </a:lnTo>
                  <a:lnTo>
                    <a:pt x="103" y="405"/>
                  </a:lnTo>
                  <a:lnTo>
                    <a:pt x="106" y="409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20" y="419"/>
                  </a:lnTo>
                  <a:lnTo>
                    <a:pt x="127" y="424"/>
                  </a:lnTo>
                  <a:lnTo>
                    <a:pt x="136" y="428"/>
                  </a:lnTo>
                  <a:lnTo>
                    <a:pt x="145" y="434"/>
                  </a:lnTo>
                  <a:lnTo>
                    <a:pt x="150" y="437"/>
                  </a:lnTo>
                  <a:lnTo>
                    <a:pt x="156" y="439"/>
                  </a:lnTo>
                  <a:lnTo>
                    <a:pt x="162" y="439"/>
                  </a:lnTo>
                  <a:lnTo>
                    <a:pt x="165" y="433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6" y="425"/>
                  </a:lnTo>
                  <a:lnTo>
                    <a:pt x="176" y="417"/>
                  </a:lnTo>
                  <a:lnTo>
                    <a:pt x="179" y="412"/>
                  </a:lnTo>
                  <a:lnTo>
                    <a:pt x="183" y="404"/>
                  </a:lnTo>
                  <a:lnTo>
                    <a:pt x="190" y="397"/>
                  </a:lnTo>
                  <a:lnTo>
                    <a:pt x="200" y="395"/>
                  </a:lnTo>
                  <a:lnTo>
                    <a:pt x="206" y="393"/>
                  </a:lnTo>
                  <a:lnTo>
                    <a:pt x="211" y="393"/>
                  </a:lnTo>
                  <a:lnTo>
                    <a:pt x="219" y="396"/>
                  </a:lnTo>
                  <a:lnTo>
                    <a:pt x="228" y="398"/>
                  </a:lnTo>
                  <a:lnTo>
                    <a:pt x="232" y="398"/>
                  </a:lnTo>
                  <a:lnTo>
                    <a:pt x="243" y="400"/>
                  </a:lnTo>
                  <a:lnTo>
                    <a:pt x="248" y="402"/>
                  </a:lnTo>
                  <a:lnTo>
                    <a:pt x="252" y="410"/>
                  </a:lnTo>
                  <a:lnTo>
                    <a:pt x="256" y="410"/>
                  </a:lnTo>
                  <a:lnTo>
                    <a:pt x="263" y="417"/>
                  </a:lnTo>
                  <a:lnTo>
                    <a:pt x="267" y="420"/>
                  </a:lnTo>
                  <a:lnTo>
                    <a:pt x="273" y="429"/>
                  </a:lnTo>
                  <a:lnTo>
                    <a:pt x="281" y="441"/>
                  </a:lnTo>
                  <a:lnTo>
                    <a:pt x="287" y="457"/>
                  </a:lnTo>
                  <a:lnTo>
                    <a:pt x="291" y="463"/>
                  </a:lnTo>
                  <a:lnTo>
                    <a:pt x="296" y="474"/>
                  </a:lnTo>
                  <a:lnTo>
                    <a:pt x="296" y="479"/>
                  </a:lnTo>
                  <a:lnTo>
                    <a:pt x="302" y="490"/>
                  </a:lnTo>
                  <a:lnTo>
                    <a:pt x="312" y="500"/>
                  </a:lnTo>
                  <a:lnTo>
                    <a:pt x="316" y="512"/>
                  </a:lnTo>
                  <a:lnTo>
                    <a:pt x="330" y="529"/>
                  </a:lnTo>
                  <a:lnTo>
                    <a:pt x="337" y="531"/>
                  </a:lnTo>
                  <a:lnTo>
                    <a:pt x="335" y="544"/>
                  </a:lnTo>
                  <a:lnTo>
                    <a:pt x="333" y="548"/>
                  </a:lnTo>
                  <a:lnTo>
                    <a:pt x="336" y="551"/>
                  </a:lnTo>
                  <a:lnTo>
                    <a:pt x="341" y="556"/>
                  </a:lnTo>
                  <a:lnTo>
                    <a:pt x="341" y="564"/>
                  </a:lnTo>
                  <a:lnTo>
                    <a:pt x="349" y="579"/>
                  </a:lnTo>
                  <a:lnTo>
                    <a:pt x="352" y="589"/>
                  </a:lnTo>
                  <a:lnTo>
                    <a:pt x="356" y="595"/>
                  </a:lnTo>
                  <a:lnTo>
                    <a:pt x="359" y="601"/>
                  </a:lnTo>
                  <a:lnTo>
                    <a:pt x="371" y="604"/>
                  </a:lnTo>
                  <a:lnTo>
                    <a:pt x="379" y="612"/>
                  </a:lnTo>
                  <a:lnTo>
                    <a:pt x="391" y="612"/>
                  </a:lnTo>
                  <a:lnTo>
                    <a:pt x="401" y="621"/>
                  </a:lnTo>
                  <a:lnTo>
                    <a:pt x="406" y="621"/>
                  </a:lnTo>
                  <a:lnTo>
                    <a:pt x="410" y="625"/>
                  </a:lnTo>
                  <a:lnTo>
                    <a:pt x="416" y="626"/>
                  </a:lnTo>
                  <a:lnTo>
                    <a:pt x="418" y="623"/>
                  </a:lnTo>
                  <a:lnTo>
                    <a:pt x="432" y="627"/>
                  </a:lnTo>
                  <a:lnTo>
                    <a:pt x="432" y="628"/>
                  </a:lnTo>
                  <a:lnTo>
                    <a:pt x="437" y="632"/>
                  </a:lnTo>
                  <a:lnTo>
                    <a:pt x="445" y="639"/>
                  </a:lnTo>
                  <a:lnTo>
                    <a:pt x="448" y="636"/>
                  </a:lnTo>
                  <a:lnTo>
                    <a:pt x="450" y="632"/>
                  </a:lnTo>
                  <a:lnTo>
                    <a:pt x="460" y="631"/>
                  </a:lnTo>
                  <a:lnTo>
                    <a:pt x="458" y="623"/>
                  </a:lnTo>
                  <a:lnTo>
                    <a:pt x="457" y="619"/>
                  </a:lnTo>
                  <a:lnTo>
                    <a:pt x="456" y="614"/>
                  </a:lnTo>
                  <a:lnTo>
                    <a:pt x="454" y="608"/>
                  </a:lnTo>
                  <a:lnTo>
                    <a:pt x="449" y="605"/>
                  </a:lnTo>
                  <a:lnTo>
                    <a:pt x="447" y="597"/>
                  </a:lnTo>
                  <a:lnTo>
                    <a:pt x="445" y="587"/>
                  </a:lnTo>
                  <a:lnTo>
                    <a:pt x="441" y="578"/>
                  </a:lnTo>
                  <a:lnTo>
                    <a:pt x="442" y="569"/>
                  </a:lnTo>
                  <a:lnTo>
                    <a:pt x="445" y="556"/>
                  </a:lnTo>
                  <a:lnTo>
                    <a:pt x="449" y="544"/>
                  </a:lnTo>
                  <a:lnTo>
                    <a:pt x="455" y="528"/>
                  </a:lnTo>
                  <a:lnTo>
                    <a:pt x="454" y="526"/>
                  </a:lnTo>
                  <a:lnTo>
                    <a:pt x="450" y="524"/>
                  </a:lnTo>
                  <a:lnTo>
                    <a:pt x="445" y="519"/>
                  </a:lnTo>
                  <a:lnTo>
                    <a:pt x="445" y="517"/>
                  </a:lnTo>
                  <a:lnTo>
                    <a:pt x="448" y="518"/>
                  </a:lnTo>
                  <a:lnTo>
                    <a:pt x="461" y="517"/>
                  </a:lnTo>
                  <a:lnTo>
                    <a:pt x="463" y="515"/>
                  </a:lnTo>
                  <a:lnTo>
                    <a:pt x="467" y="508"/>
                  </a:lnTo>
                  <a:lnTo>
                    <a:pt x="463" y="508"/>
                  </a:lnTo>
                  <a:lnTo>
                    <a:pt x="462" y="504"/>
                  </a:lnTo>
                  <a:lnTo>
                    <a:pt x="461" y="502"/>
                  </a:lnTo>
                  <a:lnTo>
                    <a:pt x="464" y="501"/>
                  </a:lnTo>
                  <a:lnTo>
                    <a:pt x="470" y="501"/>
                  </a:lnTo>
                  <a:lnTo>
                    <a:pt x="477" y="500"/>
                  </a:lnTo>
                  <a:lnTo>
                    <a:pt x="480" y="502"/>
                  </a:lnTo>
                  <a:lnTo>
                    <a:pt x="484" y="501"/>
                  </a:lnTo>
                  <a:lnTo>
                    <a:pt x="491" y="495"/>
                  </a:lnTo>
                  <a:lnTo>
                    <a:pt x="489" y="495"/>
                  </a:lnTo>
                  <a:lnTo>
                    <a:pt x="483" y="498"/>
                  </a:lnTo>
                  <a:lnTo>
                    <a:pt x="481" y="494"/>
                  </a:lnTo>
                  <a:lnTo>
                    <a:pt x="484" y="485"/>
                  </a:lnTo>
                  <a:lnTo>
                    <a:pt x="487" y="487"/>
                  </a:lnTo>
                  <a:lnTo>
                    <a:pt x="490" y="489"/>
                  </a:lnTo>
                  <a:lnTo>
                    <a:pt x="496" y="489"/>
                  </a:lnTo>
                  <a:lnTo>
                    <a:pt x="500" y="487"/>
                  </a:lnTo>
                  <a:lnTo>
                    <a:pt x="499" y="481"/>
                  </a:lnTo>
                  <a:lnTo>
                    <a:pt x="494" y="475"/>
                  </a:lnTo>
                  <a:lnTo>
                    <a:pt x="495" y="473"/>
                  </a:lnTo>
                  <a:lnTo>
                    <a:pt x="500" y="474"/>
                  </a:lnTo>
                  <a:lnTo>
                    <a:pt x="504" y="471"/>
                  </a:lnTo>
                  <a:lnTo>
                    <a:pt x="507" y="473"/>
                  </a:lnTo>
                  <a:lnTo>
                    <a:pt x="511" y="471"/>
                  </a:lnTo>
                  <a:lnTo>
                    <a:pt x="513" y="473"/>
                  </a:lnTo>
                  <a:lnTo>
                    <a:pt x="517" y="477"/>
                  </a:lnTo>
                  <a:lnTo>
                    <a:pt x="522" y="474"/>
                  </a:lnTo>
                  <a:lnTo>
                    <a:pt x="525" y="470"/>
                  </a:lnTo>
                  <a:lnTo>
                    <a:pt x="535" y="468"/>
                  </a:lnTo>
                  <a:lnTo>
                    <a:pt x="546" y="466"/>
                  </a:lnTo>
                  <a:lnTo>
                    <a:pt x="562" y="457"/>
                  </a:lnTo>
                  <a:lnTo>
                    <a:pt x="565" y="449"/>
                  </a:lnTo>
                  <a:lnTo>
                    <a:pt x="567" y="441"/>
                  </a:lnTo>
                  <a:lnTo>
                    <a:pt x="572" y="439"/>
                  </a:lnTo>
                  <a:lnTo>
                    <a:pt x="575" y="438"/>
                  </a:lnTo>
                  <a:lnTo>
                    <a:pt x="578" y="436"/>
                  </a:lnTo>
                  <a:lnTo>
                    <a:pt x="581" y="433"/>
                  </a:lnTo>
                  <a:lnTo>
                    <a:pt x="580" y="429"/>
                  </a:lnTo>
                  <a:lnTo>
                    <a:pt x="578" y="425"/>
                  </a:lnTo>
                  <a:lnTo>
                    <a:pt x="577" y="423"/>
                  </a:lnTo>
                  <a:lnTo>
                    <a:pt x="576" y="421"/>
                  </a:lnTo>
                  <a:lnTo>
                    <a:pt x="578" y="416"/>
                  </a:lnTo>
                  <a:lnTo>
                    <a:pt x="582" y="411"/>
                  </a:lnTo>
                  <a:lnTo>
                    <a:pt x="587" y="409"/>
                  </a:lnTo>
                  <a:lnTo>
                    <a:pt x="589" y="409"/>
                  </a:lnTo>
                  <a:lnTo>
                    <a:pt x="589" y="413"/>
                  </a:lnTo>
                  <a:lnTo>
                    <a:pt x="590" y="419"/>
                  </a:lnTo>
                  <a:lnTo>
                    <a:pt x="589" y="427"/>
                  </a:lnTo>
                  <a:lnTo>
                    <a:pt x="592" y="428"/>
                  </a:lnTo>
                  <a:lnTo>
                    <a:pt x="600" y="422"/>
                  </a:lnTo>
                  <a:lnTo>
                    <a:pt x="607" y="420"/>
                  </a:lnTo>
                  <a:lnTo>
                    <a:pt x="628" y="412"/>
                  </a:lnTo>
                  <a:lnTo>
                    <a:pt x="632" y="410"/>
                  </a:lnTo>
                  <a:lnTo>
                    <a:pt x="636" y="403"/>
                  </a:lnTo>
                  <a:lnTo>
                    <a:pt x="640" y="388"/>
                  </a:lnTo>
                  <a:lnTo>
                    <a:pt x="640" y="384"/>
                  </a:lnTo>
                  <a:lnTo>
                    <a:pt x="636" y="372"/>
                  </a:lnTo>
                  <a:lnTo>
                    <a:pt x="637" y="366"/>
                  </a:lnTo>
                  <a:lnTo>
                    <a:pt x="638" y="36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"/>
            <p:cNvSpPr>
              <a:spLocks/>
            </p:cNvSpPr>
            <p:nvPr/>
          </p:nvSpPr>
          <p:spPr bwMode="auto">
            <a:xfrm>
              <a:off x="3208338" y="3059113"/>
              <a:ext cx="496888" cy="585787"/>
            </a:xfrm>
            <a:custGeom>
              <a:avLst/>
              <a:gdLst>
                <a:gd name="T0" fmla="*/ 502 w 1792"/>
                <a:gd name="T1" fmla="*/ 0 h 2108"/>
                <a:gd name="T2" fmla="*/ 466 w 1792"/>
                <a:gd name="T3" fmla="*/ 173 h 2108"/>
                <a:gd name="T4" fmla="*/ 429 w 1792"/>
                <a:gd name="T5" fmla="*/ 296 h 2108"/>
                <a:gd name="T6" fmla="*/ 405 w 1792"/>
                <a:gd name="T7" fmla="*/ 310 h 2108"/>
                <a:gd name="T8" fmla="*/ 386 w 1792"/>
                <a:gd name="T9" fmla="*/ 300 h 2108"/>
                <a:gd name="T10" fmla="*/ 353 w 1792"/>
                <a:gd name="T11" fmla="*/ 273 h 2108"/>
                <a:gd name="T12" fmla="*/ 324 w 1792"/>
                <a:gd name="T13" fmla="*/ 288 h 2108"/>
                <a:gd name="T14" fmla="*/ 308 w 1792"/>
                <a:gd name="T15" fmla="*/ 259 h 2108"/>
                <a:gd name="T16" fmla="*/ 262 w 1792"/>
                <a:gd name="T17" fmla="*/ 271 h 2108"/>
                <a:gd name="T18" fmla="*/ 241 w 1792"/>
                <a:gd name="T19" fmla="*/ 294 h 2108"/>
                <a:gd name="T20" fmla="*/ 243 w 1792"/>
                <a:gd name="T21" fmla="*/ 366 h 2108"/>
                <a:gd name="T22" fmla="*/ 241 w 1792"/>
                <a:gd name="T23" fmla="*/ 465 h 2108"/>
                <a:gd name="T24" fmla="*/ 241 w 1792"/>
                <a:gd name="T25" fmla="*/ 552 h 2108"/>
                <a:gd name="T26" fmla="*/ 235 w 1792"/>
                <a:gd name="T27" fmla="*/ 585 h 2108"/>
                <a:gd name="T28" fmla="*/ 212 w 1792"/>
                <a:gd name="T29" fmla="*/ 616 h 2108"/>
                <a:gd name="T30" fmla="*/ 204 w 1792"/>
                <a:gd name="T31" fmla="*/ 653 h 2108"/>
                <a:gd name="T32" fmla="*/ 208 w 1792"/>
                <a:gd name="T33" fmla="*/ 697 h 2108"/>
                <a:gd name="T34" fmla="*/ 233 w 1792"/>
                <a:gd name="T35" fmla="*/ 761 h 2108"/>
                <a:gd name="T36" fmla="*/ 237 w 1792"/>
                <a:gd name="T37" fmla="*/ 823 h 2108"/>
                <a:gd name="T38" fmla="*/ 256 w 1792"/>
                <a:gd name="T39" fmla="*/ 843 h 2108"/>
                <a:gd name="T40" fmla="*/ 287 w 1792"/>
                <a:gd name="T41" fmla="*/ 885 h 2108"/>
                <a:gd name="T42" fmla="*/ 266 w 1792"/>
                <a:gd name="T43" fmla="*/ 903 h 2108"/>
                <a:gd name="T44" fmla="*/ 231 w 1792"/>
                <a:gd name="T45" fmla="*/ 926 h 2108"/>
                <a:gd name="T46" fmla="*/ 163 w 1792"/>
                <a:gd name="T47" fmla="*/ 980 h 2108"/>
                <a:gd name="T48" fmla="*/ 140 w 1792"/>
                <a:gd name="T49" fmla="*/ 1071 h 2108"/>
                <a:gd name="T50" fmla="*/ 113 w 1792"/>
                <a:gd name="T51" fmla="*/ 1124 h 2108"/>
                <a:gd name="T52" fmla="*/ 91 w 1792"/>
                <a:gd name="T53" fmla="*/ 1147 h 2108"/>
                <a:gd name="T54" fmla="*/ 72 w 1792"/>
                <a:gd name="T55" fmla="*/ 1160 h 2108"/>
                <a:gd name="T56" fmla="*/ 60 w 1792"/>
                <a:gd name="T57" fmla="*/ 1185 h 2108"/>
                <a:gd name="T58" fmla="*/ 70 w 1792"/>
                <a:gd name="T59" fmla="*/ 1232 h 2108"/>
                <a:gd name="T60" fmla="*/ 60 w 1792"/>
                <a:gd name="T61" fmla="*/ 1269 h 2108"/>
                <a:gd name="T62" fmla="*/ 103 w 1792"/>
                <a:gd name="T63" fmla="*/ 1304 h 2108"/>
                <a:gd name="T64" fmla="*/ 86 w 1792"/>
                <a:gd name="T65" fmla="*/ 1331 h 2108"/>
                <a:gd name="T66" fmla="*/ 33 w 1792"/>
                <a:gd name="T67" fmla="*/ 1356 h 2108"/>
                <a:gd name="T68" fmla="*/ 16 w 1792"/>
                <a:gd name="T69" fmla="*/ 1385 h 2108"/>
                <a:gd name="T70" fmla="*/ 0 w 1792"/>
                <a:gd name="T71" fmla="*/ 1430 h 2108"/>
                <a:gd name="T72" fmla="*/ 958 w 1792"/>
                <a:gd name="T73" fmla="*/ 2016 h 2108"/>
                <a:gd name="T74" fmla="*/ 1262 w 1792"/>
                <a:gd name="T75" fmla="*/ 2070 h 2108"/>
                <a:gd name="T76" fmla="*/ 1512 w 1792"/>
                <a:gd name="T77" fmla="*/ 2106 h 2108"/>
                <a:gd name="T78" fmla="*/ 1516 w 1792"/>
                <a:gd name="T79" fmla="*/ 2108 h 2108"/>
                <a:gd name="T80" fmla="*/ 1792 w 1792"/>
                <a:gd name="T81" fmla="*/ 230 h 2108"/>
                <a:gd name="T82" fmla="*/ 502 w 1792"/>
                <a:gd name="T83" fmla="*/ 0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92" h="2108">
                  <a:moveTo>
                    <a:pt x="502" y="0"/>
                  </a:moveTo>
                  <a:cubicBezTo>
                    <a:pt x="502" y="0"/>
                    <a:pt x="476" y="130"/>
                    <a:pt x="466" y="173"/>
                  </a:cubicBezTo>
                  <a:cubicBezTo>
                    <a:pt x="458" y="204"/>
                    <a:pt x="429" y="296"/>
                    <a:pt x="429" y="296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53" y="273"/>
                    <a:pt x="353" y="273"/>
                    <a:pt x="353" y="273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08" y="259"/>
                    <a:pt x="308" y="259"/>
                    <a:pt x="308" y="259"/>
                  </a:cubicBezTo>
                  <a:cubicBezTo>
                    <a:pt x="262" y="271"/>
                    <a:pt x="262" y="271"/>
                    <a:pt x="262" y="271"/>
                  </a:cubicBezTo>
                  <a:cubicBezTo>
                    <a:pt x="241" y="294"/>
                    <a:pt x="241" y="294"/>
                    <a:pt x="241" y="294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465"/>
                    <a:pt x="241" y="465"/>
                    <a:pt x="241" y="465"/>
                  </a:cubicBezTo>
                  <a:cubicBezTo>
                    <a:pt x="241" y="552"/>
                    <a:pt x="241" y="552"/>
                    <a:pt x="241" y="552"/>
                  </a:cubicBezTo>
                  <a:cubicBezTo>
                    <a:pt x="235" y="585"/>
                    <a:pt x="235" y="585"/>
                    <a:pt x="235" y="585"/>
                  </a:cubicBezTo>
                  <a:cubicBezTo>
                    <a:pt x="212" y="616"/>
                    <a:pt x="212" y="616"/>
                    <a:pt x="212" y="616"/>
                  </a:cubicBezTo>
                  <a:cubicBezTo>
                    <a:pt x="204" y="653"/>
                    <a:pt x="204" y="653"/>
                    <a:pt x="204" y="653"/>
                  </a:cubicBezTo>
                  <a:cubicBezTo>
                    <a:pt x="208" y="697"/>
                    <a:pt x="208" y="697"/>
                    <a:pt x="208" y="697"/>
                  </a:cubicBezTo>
                  <a:cubicBezTo>
                    <a:pt x="233" y="761"/>
                    <a:pt x="233" y="761"/>
                    <a:pt x="233" y="761"/>
                  </a:cubicBezTo>
                  <a:cubicBezTo>
                    <a:pt x="237" y="823"/>
                    <a:pt x="237" y="823"/>
                    <a:pt x="237" y="823"/>
                  </a:cubicBezTo>
                  <a:cubicBezTo>
                    <a:pt x="256" y="843"/>
                    <a:pt x="256" y="843"/>
                    <a:pt x="256" y="843"/>
                  </a:cubicBezTo>
                  <a:cubicBezTo>
                    <a:pt x="287" y="885"/>
                    <a:pt x="287" y="885"/>
                    <a:pt x="287" y="885"/>
                  </a:cubicBezTo>
                  <a:cubicBezTo>
                    <a:pt x="266" y="903"/>
                    <a:pt x="266" y="903"/>
                    <a:pt x="266" y="903"/>
                  </a:cubicBezTo>
                  <a:cubicBezTo>
                    <a:pt x="231" y="926"/>
                    <a:pt x="231" y="926"/>
                    <a:pt x="231" y="926"/>
                  </a:cubicBezTo>
                  <a:cubicBezTo>
                    <a:pt x="163" y="980"/>
                    <a:pt x="163" y="980"/>
                    <a:pt x="163" y="980"/>
                  </a:cubicBezTo>
                  <a:cubicBezTo>
                    <a:pt x="140" y="1071"/>
                    <a:pt x="140" y="1071"/>
                    <a:pt x="140" y="1071"/>
                  </a:cubicBezTo>
                  <a:cubicBezTo>
                    <a:pt x="113" y="1124"/>
                    <a:pt x="113" y="1124"/>
                    <a:pt x="113" y="1124"/>
                  </a:cubicBezTo>
                  <a:cubicBezTo>
                    <a:pt x="91" y="1147"/>
                    <a:pt x="91" y="1147"/>
                    <a:pt x="91" y="1147"/>
                  </a:cubicBezTo>
                  <a:cubicBezTo>
                    <a:pt x="72" y="1160"/>
                    <a:pt x="72" y="1160"/>
                    <a:pt x="72" y="1160"/>
                  </a:cubicBezTo>
                  <a:cubicBezTo>
                    <a:pt x="60" y="1185"/>
                    <a:pt x="60" y="1185"/>
                    <a:pt x="60" y="1185"/>
                  </a:cubicBezTo>
                  <a:cubicBezTo>
                    <a:pt x="70" y="1232"/>
                    <a:pt x="70" y="1232"/>
                    <a:pt x="70" y="1232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103" y="1304"/>
                    <a:pt x="103" y="1304"/>
                    <a:pt x="103" y="1304"/>
                  </a:cubicBezTo>
                  <a:cubicBezTo>
                    <a:pt x="86" y="1331"/>
                    <a:pt x="86" y="1331"/>
                    <a:pt x="86" y="1331"/>
                  </a:cubicBezTo>
                  <a:cubicBezTo>
                    <a:pt x="33" y="1356"/>
                    <a:pt x="33" y="1356"/>
                    <a:pt x="33" y="1356"/>
                  </a:cubicBezTo>
                  <a:cubicBezTo>
                    <a:pt x="16" y="1385"/>
                    <a:pt x="16" y="1385"/>
                    <a:pt x="16" y="1385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958" y="2016"/>
                    <a:pt x="958" y="2016"/>
                    <a:pt x="958" y="2016"/>
                  </a:cubicBezTo>
                  <a:cubicBezTo>
                    <a:pt x="1262" y="2070"/>
                    <a:pt x="1262" y="2070"/>
                    <a:pt x="1262" y="2070"/>
                  </a:cubicBezTo>
                  <a:cubicBezTo>
                    <a:pt x="1512" y="2106"/>
                    <a:pt x="1512" y="2106"/>
                    <a:pt x="1512" y="2106"/>
                  </a:cubicBezTo>
                  <a:cubicBezTo>
                    <a:pt x="1516" y="2108"/>
                    <a:pt x="1516" y="2108"/>
                    <a:pt x="1516" y="2108"/>
                  </a:cubicBezTo>
                  <a:cubicBezTo>
                    <a:pt x="1792" y="230"/>
                    <a:pt x="1792" y="230"/>
                    <a:pt x="1792" y="230"/>
                  </a:cubicBezTo>
                  <a:lnTo>
                    <a:pt x="50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auto">
            <a:xfrm>
              <a:off x="2701926" y="2427288"/>
              <a:ext cx="585788" cy="1011237"/>
            </a:xfrm>
            <a:custGeom>
              <a:avLst/>
              <a:gdLst>
                <a:gd name="T0" fmla="*/ 329 w 369"/>
                <a:gd name="T1" fmla="*/ 620 h 637"/>
                <a:gd name="T2" fmla="*/ 331 w 369"/>
                <a:gd name="T3" fmla="*/ 601 h 637"/>
                <a:gd name="T4" fmla="*/ 343 w 369"/>
                <a:gd name="T5" fmla="*/ 586 h 637"/>
                <a:gd name="T6" fmla="*/ 365 w 369"/>
                <a:gd name="T7" fmla="*/ 556 h 637"/>
                <a:gd name="T8" fmla="*/ 360 w 369"/>
                <a:gd name="T9" fmla="*/ 542 h 637"/>
                <a:gd name="T10" fmla="*/ 354 w 369"/>
                <a:gd name="T11" fmla="*/ 513 h 637"/>
                <a:gd name="T12" fmla="*/ 170 w 369"/>
                <a:gd name="T13" fmla="*/ 226 h 637"/>
                <a:gd name="T14" fmla="*/ 164 w 369"/>
                <a:gd name="T15" fmla="*/ 219 h 637"/>
                <a:gd name="T16" fmla="*/ 168 w 369"/>
                <a:gd name="T17" fmla="*/ 209 h 637"/>
                <a:gd name="T18" fmla="*/ 38 w 369"/>
                <a:gd name="T19" fmla="*/ 0 h 637"/>
                <a:gd name="T20" fmla="*/ 34 w 369"/>
                <a:gd name="T21" fmla="*/ 13 h 637"/>
                <a:gd name="T22" fmla="*/ 33 w 369"/>
                <a:gd name="T23" fmla="*/ 36 h 637"/>
                <a:gd name="T24" fmla="*/ 25 w 369"/>
                <a:gd name="T25" fmla="*/ 50 h 637"/>
                <a:gd name="T26" fmla="*/ 11 w 369"/>
                <a:gd name="T27" fmla="*/ 73 h 637"/>
                <a:gd name="T28" fmla="*/ 1 w 369"/>
                <a:gd name="T29" fmla="*/ 90 h 637"/>
                <a:gd name="T30" fmla="*/ 6 w 369"/>
                <a:gd name="T31" fmla="*/ 107 h 637"/>
                <a:gd name="T32" fmla="*/ 14 w 369"/>
                <a:gd name="T33" fmla="*/ 129 h 637"/>
                <a:gd name="T34" fmla="*/ 8 w 369"/>
                <a:gd name="T35" fmla="*/ 157 h 637"/>
                <a:gd name="T36" fmla="*/ 5 w 369"/>
                <a:gd name="T37" fmla="*/ 175 h 637"/>
                <a:gd name="T38" fmla="*/ 17 w 369"/>
                <a:gd name="T39" fmla="*/ 208 h 637"/>
                <a:gd name="T40" fmla="*/ 25 w 369"/>
                <a:gd name="T41" fmla="*/ 230 h 637"/>
                <a:gd name="T42" fmla="*/ 21 w 369"/>
                <a:gd name="T43" fmla="*/ 242 h 637"/>
                <a:gd name="T44" fmla="*/ 34 w 369"/>
                <a:gd name="T45" fmla="*/ 252 h 637"/>
                <a:gd name="T46" fmla="*/ 42 w 369"/>
                <a:gd name="T47" fmla="*/ 250 h 637"/>
                <a:gd name="T48" fmla="*/ 54 w 369"/>
                <a:gd name="T49" fmla="*/ 247 h 637"/>
                <a:gd name="T50" fmla="*/ 74 w 369"/>
                <a:gd name="T51" fmla="*/ 254 h 637"/>
                <a:gd name="T52" fmla="*/ 71 w 369"/>
                <a:gd name="T53" fmla="*/ 257 h 637"/>
                <a:gd name="T54" fmla="*/ 58 w 369"/>
                <a:gd name="T55" fmla="*/ 252 h 637"/>
                <a:gd name="T56" fmla="*/ 48 w 369"/>
                <a:gd name="T57" fmla="*/ 251 h 637"/>
                <a:gd name="T58" fmla="*/ 51 w 369"/>
                <a:gd name="T59" fmla="*/ 267 h 637"/>
                <a:gd name="T60" fmla="*/ 45 w 369"/>
                <a:gd name="T61" fmla="*/ 275 h 637"/>
                <a:gd name="T62" fmla="*/ 42 w 369"/>
                <a:gd name="T63" fmla="*/ 265 h 637"/>
                <a:gd name="T64" fmla="*/ 36 w 369"/>
                <a:gd name="T65" fmla="*/ 267 h 637"/>
                <a:gd name="T66" fmla="*/ 33 w 369"/>
                <a:gd name="T67" fmla="*/ 292 h 637"/>
                <a:gd name="T68" fmla="*/ 44 w 369"/>
                <a:gd name="T69" fmla="*/ 311 h 637"/>
                <a:gd name="T70" fmla="*/ 52 w 369"/>
                <a:gd name="T71" fmla="*/ 328 h 637"/>
                <a:gd name="T72" fmla="*/ 41 w 369"/>
                <a:gd name="T73" fmla="*/ 335 h 637"/>
                <a:gd name="T74" fmla="*/ 49 w 369"/>
                <a:gd name="T75" fmla="*/ 366 h 637"/>
                <a:gd name="T76" fmla="*/ 61 w 369"/>
                <a:gd name="T77" fmla="*/ 394 h 637"/>
                <a:gd name="T78" fmla="*/ 72 w 369"/>
                <a:gd name="T79" fmla="*/ 412 h 637"/>
                <a:gd name="T80" fmla="*/ 72 w 369"/>
                <a:gd name="T81" fmla="*/ 426 h 637"/>
                <a:gd name="T82" fmla="*/ 77 w 369"/>
                <a:gd name="T83" fmla="*/ 440 h 637"/>
                <a:gd name="T84" fmla="*/ 72 w 369"/>
                <a:gd name="T85" fmla="*/ 468 h 637"/>
                <a:gd name="T86" fmla="*/ 107 w 369"/>
                <a:gd name="T87" fmla="*/ 486 h 637"/>
                <a:gd name="T88" fmla="*/ 132 w 369"/>
                <a:gd name="T89" fmla="*/ 507 h 637"/>
                <a:gd name="T90" fmla="*/ 162 w 369"/>
                <a:gd name="T91" fmla="*/ 535 h 637"/>
                <a:gd name="T92" fmla="*/ 184 w 369"/>
                <a:gd name="T93" fmla="*/ 555 h 637"/>
                <a:gd name="T94" fmla="*/ 205 w 369"/>
                <a:gd name="T95" fmla="*/ 592 h 637"/>
                <a:gd name="T96" fmla="*/ 205 w 369"/>
                <a:gd name="T97" fmla="*/ 621 h 637"/>
                <a:gd name="T98" fmla="*/ 324 w 369"/>
                <a:gd name="T9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9" h="637">
                  <a:moveTo>
                    <a:pt x="334" y="631"/>
                  </a:moveTo>
                  <a:lnTo>
                    <a:pt x="337" y="627"/>
                  </a:lnTo>
                  <a:lnTo>
                    <a:pt x="329" y="620"/>
                  </a:lnTo>
                  <a:lnTo>
                    <a:pt x="331" y="614"/>
                  </a:lnTo>
                  <a:lnTo>
                    <a:pt x="329" y="606"/>
                  </a:lnTo>
                  <a:lnTo>
                    <a:pt x="331" y="601"/>
                  </a:lnTo>
                  <a:lnTo>
                    <a:pt x="335" y="599"/>
                  </a:lnTo>
                  <a:lnTo>
                    <a:pt x="338" y="595"/>
                  </a:lnTo>
                  <a:lnTo>
                    <a:pt x="343" y="586"/>
                  </a:lnTo>
                  <a:lnTo>
                    <a:pt x="347" y="570"/>
                  </a:lnTo>
                  <a:lnTo>
                    <a:pt x="359" y="560"/>
                  </a:lnTo>
                  <a:lnTo>
                    <a:pt x="365" y="556"/>
                  </a:lnTo>
                  <a:lnTo>
                    <a:pt x="369" y="553"/>
                  </a:lnTo>
                  <a:lnTo>
                    <a:pt x="363" y="546"/>
                  </a:lnTo>
                  <a:lnTo>
                    <a:pt x="360" y="542"/>
                  </a:lnTo>
                  <a:lnTo>
                    <a:pt x="359" y="532"/>
                  </a:lnTo>
                  <a:lnTo>
                    <a:pt x="355" y="520"/>
                  </a:lnTo>
                  <a:lnTo>
                    <a:pt x="354" y="513"/>
                  </a:lnTo>
                  <a:lnTo>
                    <a:pt x="356" y="506"/>
                  </a:lnTo>
                  <a:lnTo>
                    <a:pt x="356" y="506"/>
                  </a:lnTo>
                  <a:lnTo>
                    <a:pt x="170" y="226"/>
                  </a:lnTo>
                  <a:lnTo>
                    <a:pt x="166" y="224"/>
                  </a:lnTo>
                  <a:lnTo>
                    <a:pt x="164" y="223"/>
                  </a:lnTo>
                  <a:lnTo>
                    <a:pt x="164" y="219"/>
                  </a:lnTo>
                  <a:lnTo>
                    <a:pt x="162" y="215"/>
                  </a:lnTo>
                  <a:lnTo>
                    <a:pt x="163" y="211"/>
                  </a:lnTo>
                  <a:lnTo>
                    <a:pt x="168" y="209"/>
                  </a:lnTo>
                  <a:lnTo>
                    <a:pt x="172" y="208"/>
                  </a:lnTo>
                  <a:lnTo>
                    <a:pt x="213" y="51"/>
                  </a:lnTo>
                  <a:lnTo>
                    <a:pt x="38" y="0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30"/>
                  </a:lnTo>
                  <a:lnTo>
                    <a:pt x="33" y="36"/>
                  </a:lnTo>
                  <a:lnTo>
                    <a:pt x="29" y="43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20" y="65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2" y="82"/>
                  </a:lnTo>
                  <a:lnTo>
                    <a:pt x="1" y="90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6" y="107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4" y="129"/>
                  </a:lnTo>
                  <a:lnTo>
                    <a:pt x="14" y="140"/>
                  </a:lnTo>
                  <a:lnTo>
                    <a:pt x="9" y="149"/>
                  </a:lnTo>
                  <a:lnTo>
                    <a:pt x="8" y="157"/>
                  </a:lnTo>
                  <a:lnTo>
                    <a:pt x="8" y="168"/>
                  </a:lnTo>
                  <a:lnTo>
                    <a:pt x="7" y="172"/>
                  </a:lnTo>
                  <a:lnTo>
                    <a:pt x="5" y="175"/>
                  </a:lnTo>
                  <a:lnTo>
                    <a:pt x="6" y="181"/>
                  </a:lnTo>
                  <a:lnTo>
                    <a:pt x="10" y="191"/>
                  </a:lnTo>
                  <a:lnTo>
                    <a:pt x="17" y="208"/>
                  </a:lnTo>
                  <a:lnTo>
                    <a:pt x="22" y="219"/>
                  </a:lnTo>
                  <a:lnTo>
                    <a:pt x="25" y="224"/>
                  </a:lnTo>
                  <a:lnTo>
                    <a:pt x="25" y="230"/>
                  </a:lnTo>
                  <a:lnTo>
                    <a:pt x="24" y="235"/>
                  </a:lnTo>
                  <a:lnTo>
                    <a:pt x="21" y="238"/>
                  </a:lnTo>
                  <a:lnTo>
                    <a:pt x="21" y="242"/>
                  </a:lnTo>
                  <a:lnTo>
                    <a:pt x="26" y="242"/>
                  </a:lnTo>
                  <a:lnTo>
                    <a:pt x="29" y="246"/>
                  </a:lnTo>
                  <a:lnTo>
                    <a:pt x="34" y="252"/>
                  </a:lnTo>
                  <a:lnTo>
                    <a:pt x="36" y="256"/>
                  </a:lnTo>
                  <a:lnTo>
                    <a:pt x="39" y="256"/>
                  </a:lnTo>
                  <a:lnTo>
                    <a:pt x="42" y="250"/>
                  </a:lnTo>
                  <a:lnTo>
                    <a:pt x="42" y="243"/>
                  </a:lnTo>
                  <a:lnTo>
                    <a:pt x="50" y="243"/>
                  </a:lnTo>
                  <a:lnTo>
                    <a:pt x="54" y="247"/>
                  </a:lnTo>
                  <a:lnTo>
                    <a:pt x="64" y="247"/>
                  </a:lnTo>
                  <a:lnTo>
                    <a:pt x="69" y="252"/>
                  </a:lnTo>
                  <a:lnTo>
                    <a:pt x="74" y="254"/>
                  </a:lnTo>
                  <a:lnTo>
                    <a:pt x="77" y="255"/>
                  </a:lnTo>
                  <a:lnTo>
                    <a:pt x="75" y="258"/>
                  </a:lnTo>
                  <a:lnTo>
                    <a:pt x="71" y="257"/>
                  </a:lnTo>
                  <a:lnTo>
                    <a:pt x="67" y="254"/>
                  </a:lnTo>
                  <a:lnTo>
                    <a:pt x="64" y="253"/>
                  </a:lnTo>
                  <a:lnTo>
                    <a:pt x="58" y="252"/>
                  </a:lnTo>
                  <a:lnTo>
                    <a:pt x="55" y="251"/>
                  </a:lnTo>
                  <a:lnTo>
                    <a:pt x="51" y="250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49" y="263"/>
                  </a:lnTo>
                  <a:lnTo>
                    <a:pt x="51" y="267"/>
                  </a:lnTo>
                  <a:lnTo>
                    <a:pt x="50" y="277"/>
                  </a:lnTo>
                  <a:lnTo>
                    <a:pt x="49" y="277"/>
                  </a:lnTo>
                  <a:lnTo>
                    <a:pt x="45" y="275"/>
                  </a:lnTo>
                  <a:lnTo>
                    <a:pt x="43" y="272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1" y="264"/>
                  </a:lnTo>
                  <a:lnTo>
                    <a:pt x="37" y="263"/>
                  </a:lnTo>
                  <a:lnTo>
                    <a:pt x="36" y="267"/>
                  </a:lnTo>
                  <a:lnTo>
                    <a:pt x="35" y="271"/>
                  </a:lnTo>
                  <a:lnTo>
                    <a:pt x="34" y="280"/>
                  </a:lnTo>
                  <a:lnTo>
                    <a:pt x="33" y="292"/>
                  </a:lnTo>
                  <a:lnTo>
                    <a:pt x="34" y="299"/>
                  </a:lnTo>
                  <a:lnTo>
                    <a:pt x="39" y="306"/>
                  </a:lnTo>
                  <a:lnTo>
                    <a:pt x="44" y="311"/>
                  </a:lnTo>
                  <a:lnTo>
                    <a:pt x="50" y="315"/>
                  </a:lnTo>
                  <a:lnTo>
                    <a:pt x="52" y="322"/>
                  </a:lnTo>
                  <a:lnTo>
                    <a:pt x="52" y="328"/>
                  </a:lnTo>
                  <a:lnTo>
                    <a:pt x="50" y="333"/>
                  </a:lnTo>
                  <a:lnTo>
                    <a:pt x="46" y="335"/>
                  </a:lnTo>
                  <a:lnTo>
                    <a:pt x="41" y="335"/>
                  </a:lnTo>
                  <a:lnTo>
                    <a:pt x="41" y="349"/>
                  </a:lnTo>
                  <a:lnTo>
                    <a:pt x="42" y="354"/>
                  </a:lnTo>
                  <a:lnTo>
                    <a:pt x="49" y="366"/>
                  </a:lnTo>
                  <a:lnTo>
                    <a:pt x="52" y="374"/>
                  </a:lnTo>
                  <a:lnTo>
                    <a:pt x="58" y="384"/>
                  </a:lnTo>
                  <a:lnTo>
                    <a:pt x="61" y="394"/>
                  </a:lnTo>
                  <a:lnTo>
                    <a:pt x="65" y="401"/>
                  </a:lnTo>
                  <a:lnTo>
                    <a:pt x="70" y="411"/>
                  </a:lnTo>
                  <a:lnTo>
                    <a:pt x="72" y="412"/>
                  </a:lnTo>
                  <a:lnTo>
                    <a:pt x="72" y="419"/>
                  </a:lnTo>
                  <a:lnTo>
                    <a:pt x="73" y="424"/>
                  </a:lnTo>
                  <a:lnTo>
                    <a:pt x="72" y="426"/>
                  </a:lnTo>
                  <a:lnTo>
                    <a:pt x="75" y="430"/>
                  </a:lnTo>
                  <a:lnTo>
                    <a:pt x="77" y="433"/>
                  </a:lnTo>
                  <a:lnTo>
                    <a:pt x="77" y="440"/>
                  </a:lnTo>
                  <a:lnTo>
                    <a:pt x="75" y="453"/>
                  </a:lnTo>
                  <a:lnTo>
                    <a:pt x="73" y="461"/>
                  </a:lnTo>
                  <a:lnTo>
                    <a:pt x="72" y="468"/>
                  </a:lnTo>
                  <a:lnTo>
                    <a:pt x="85" y="475"/>
                  </a:lnTo>
                  <a:lnTo>
                    <a:pt x="98" y="479"/>
                  </a:lnTo>
                  <a:lnTo>
                    <a:pt x="107" y="486"/>
                  </a:lnTo>
                  <a:lnTo>
                    <a:pt x="118" y="489"/>
                  </a:lnTo>
                  <a:lnTo>
                    <a:pt x="123" y="494"/>
                  </a:lnTo>
                  <a:lnTo>
                    <a:pt x="132" y="507"/>
                  </a:lnTo>
                  <a:lnTo>
                    <a:pt x="143" y="518"/>
                  </a:lnTo>
                  <a:lnTo>
                    <a:pt x="161" y="522"/>
                  </a:lnTo>
                  <a:lnTo>
                    <a:pt x="162" y="535"/>
                  </a:lnTo>
                  <a:lnTo>
                    <a:pt x="164" y="541"/>
                  </a:lnTo>
                  <a:lnTo>
                    <a:pt x="174" y="543"/>
                  </a:lnTo>
                  <a:lnTo>
                    <a:pt x="184" y="555"/>
                  </a:lnTo>
                  <a:lnTo>
                    <a:pt x="196" y="572"/>
                  </a:lnTo>
                  <a:lnTo>
                    <a:pt x="201" y="580"/>
                  </a:lnTo>
                  <a:lnTo>
                    <a:pt x="205" y="592"/>
                  </a:lnTo>
                  <a:lnTo>
                    <a:pt x="202" y="604"/>
                  </a:lnTo>
                  <a:lnTo>
                    <a:pt x="202" y="610"/>
                  </a:lnTo>
                  <a:lnTo>
                    <a:pt x="205" y="621"/>
                  </a:lnTo>
                  <a:lnTo>
                    <a:pt x="211" y="623"/>
                  </a:lnTo>
                  <a:lnTo>
                    <a:pt x="323" y="637"/>
                  </a:lnTo>
                  <a:lnTo>
                    <a:pt x="324" y="636"/>
                  </a:lnTo>
                  <a:lnTo>
                    <a:pt x="334" y="6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"/>
            <p:cNvSpPr>
              <a:spLocks/>
            </p:cNvSpPr>
            <p:nvPr/>
          </p:nvSpPr>
          <p:spPr bwMode="auto">
            <a:xfrm>
              <a:off x="4137026" y="3175000"/>
              <a:ext cx="639763" cy="342900"/>
            </a:xfrm>
            <a:custGeom>
              <a:avLst/>
              <a:gdLst>
                <a:gd name="T0" fmla="*/ 2 w 2305"/>
                <a:gd name="T1" fmla="*/ 174 h 1239"/>
                <a:gd name="T2" fmla="*/ 0 w 2305"/>
                <a:gd name="T3" fmla="*/ 199 h 1239"/>
                <a:gd name="T4" fmla="*/ 2 w 2305"/>
                <a:gd name="T5" fmla="*/ 175 h 1239"/>
                <a:gd name="T6" fmla="*/ 817 w 2305"/>
                <a:gd name="T7" fmla="*/ 225 h 1239"/>
                <a:gd name="T8" fmla="*/ 786 w 2305"/>
                <a:gd name="T9" fmla="*/ 858 h 1239"/>
                <a:gd name="T10" fmla="*/ 844 w 2305"/>
                <a:gd name="T11" fmla="*/ 909 h 1239"/>
                <a:gd name="T12" fmla="*/ 865 w 2305"/>
                <a:gd name="T13" fmla="*/ 932 h 1239"/>
                <a:gd name="T14" fmla="*/ 882 w 2305"/>
                <a:gd name="T15" fmla="*/ 930 h 1239"/>
                <a:gd name="T16" fmla="*/ 912 w 2305"/>
                <a:gd name="T17" fmla="*/ 927 h 1239"/>
                <a:gd name="T18" fmla="*/ 930 w 2305"/>
                <a:gd name="T19" fmla="*/ 932 h 1239"/>
                <a:gd name="T20" fmla="*/ 952 w 2305"/>
                <a:gd name="T21" fmla="*/ 924 h 1239"/>
                <a:gd name="T22" fmla="*/ 983 w 2305"/>
                <a:gd name="T23" fmla="*/ 942 h 1239"/>
                <a:gd name="T24" fmla="*/ 999 w 2305"/>
                <a:gd name="T25" fmla="*/ 1001 h 1239"/>
                <a:gd name="T26" fmla="*/ 1063 w 2305"/>
                <a:gd name="T27" fmla="*/ 1003 h 1239"/>
                <a:gd name="T28" fmla="*/ 1110 w 2305"/>
                <a:gd name="T29" fmla="*/ 1029 h 1239"/>
                <a:gd name="T30" fmla="*/ 1150 w 2305"/>
                <a:gd name="T31" fmla="*/ 1025 h 1239"/>
                <a:gd name="T32" fmla="*/ 1160 w 2305"/>
                <a:gd name="T33" fmla="*/ 1022 h 1239"/>
                <a:gd name="T34" fmla="*/ 1184 w 2305"/>
                <a:gd name="T35" fmla="*/ 1047 h 1239"/>
                <a:gd name="T36" fmla="*/ 1215 w 2305"/>
                <a:gd name="T37" fmla="*/ 1029 h 1239"/>
                <a:gd name="T38" fmla="*/ 1279 w 2305"/>
                <a:gd name="T39" fmla="*/ 1035 h 1239"/>
                <a:gd name="T40" fmla="*/ 1305 w 2305"/>
                <a:gd name="T41" fmla="*/ 1084 h 1239"/>
                <a:gd name="T42" fmla="*/ 1325 w 2305"/>
                <a:gd name="T43" fmla="*/ 1085 h 1239"/>
                <a:gd name="T44" fmla="*/ 1336 w 2305"/>
                <a:gd name="T45" fmla="*/ 1127 h 1239"/>
                <a:gd name="T46" fmla="*/ 1362 w 2305"/>
                <a:gd name="T47" fmla="*/ 1131 h 1239"/>
                <a:gd name="T48" fmla="*/ 1387 w 2305"/>
                <a:gd name="T49" fmla="*/ 1111 h 1239"/>
                <a:gd name="T50" fmla="*/ 1404 w 2305"/>
                <a:gd name="T51" fmla="*/ 1088 h 1239"/>
                <a:gd name="T52" fmla="*/ 1416 w 2305"/>
                <a:gd name="T53" fmla="*/ 1088 h 1239"/>
                <a:gd name="T54" fmla="*/ 1464 w 2305"/>
                <a:gd name="T55" fmla="*/ 1124 h 1239"/>
                <a:gd name="T56" fmla="*/ 1478 w 2305"/>
                <a:gd name="T57" fmla="*/ 1156 h 1239"/>
                <a:gd name="T58" fmla="*/ 1527 w 2305"/>
                <a:gd name="T59" fmla="*/ 1125 h 1239"/>
                <a:gd name="T60" fmla="*/ 1538 w 2305"/>
                <a:gd name="T61" fmla="*/ 1137 h 1239"/>
                <a:gd name="T62" fmla="*/ 1549 w 2305"/>
                <a:gd name="T63" fmla="*/ 1179 h 1239"/>
                <a:gd name="T64" fmla="*/ 1561 w 2305"/>
                <a:gd name="T65" fmla="*/ 1173 h 1239"/>
                <a:gd name="T66" fmla="*/ 1582 w 2305"/>
                <a:gd name="T67" fmla="*/ 1139 h 1239"/>
                <a:gd name="T68" fmla="*/ 1619 w 2305"/>
                <a:gd name="T69" fmla="*/ 1133 h 1239"/>
                <a:gd name="T70" fmla="*/ 1659 w 2305"/>
                <a:gd name="T71" fmla="*/ 1152 h 1239"/>
                <a:gd name="T72" fmla="*/ 1719 w 2305"/>
                <a:gd name="T73" fmla="*/ 1149 h 1239"/>
                <a:gd name="T74" fmla="*/ 1746 w 2305"/>
                <a:gd name="T75" fmla="*/ 1174 h 1239"/>
                <a:gd name="T76" fmla="*/ 1762 w 2305"/>
                <a:gd name="T77" fmla="*/ 1195 h 1239"/>
                <a:gd name="T78" fmla="*/ 1797 w 2305"/>
                <a:gd name="T79" fmla="*/ 1186 h 1239"/>
                <a:gd name="T80" fmla="*/ 1833 w 2305"/>
                <a:gd name="T81" fmla="*/ 1159 h 1239"/>
                <a:gd name="T82" fmla="*/ 1854 w 2305"/>
                <a:gd name="T83" fmla="*/ 1142 h 1239"/>
                <a:gd name="T84" fmla="*/ 1881 w 2305"/>
                <a:gd name="T85" fmla="*/ 1137 h 1239"/>
                <a:gd name="T86" fmla="*/ 1906 w 2305"/>
                <a:gd name="T87" fmla="*/ 1153 h 1239"/>
                <a:gd name="T88" fmla="*/ 1932 w 2305"/>
                <a:gd name="T89" fmla="*/ 1145 h 1239"/>
                <a:gd name="T90" fmla="*/ 1955 w 2305"/>
                <a:gd name="T91" fmla="*/ 1128 h 1239"/>
                <a:gd name="T92" fmla="*/ 1999 w 2305"/>
                <a:gd name="T93" fmla="*/ 1133 h 1239"/>
                <a:gd name="T94" fmla="*/ 2023 w 2305"/>
                <a:gd name="T95" fmla="*/ 1137 h 1239"/>
                <a:gd name="T96" fmla="*/ 2079 w 2305"/>
                <a:gd name="T97" fmla="*/ 1121 h 1239"/>
                <a:gd name="T98" fmla="*/ 2122 w 2305"/>
                <a:gd name="T99" fmla="*/ 1136 h 1239"/>
                <a:gd name="T100" fmla="*/ 2157 w 2305"/>
                <a:gd name="T101" fmla="*/ 1168 h 1239"/>
                <a:gd name="T102" fmla="*/ 2207 w 2305"/>
                <a:gd name="T103" fmla="*/ 1202 h 1239"/>
                <a:gd name="T104" fmla="*/ 2247 w 2305"/>
                <a:gd name="T105" fmla="*/ 1204 h 1239"/>
                <a:gd name="T106" fmla="*/ 2277 w 2305"/>
                <a:gd name="T107" fmla="*/ 1220 h 1239"/>
                <a:gd name="T108" fmla="*/ 2300 w 2305"/>
                <a:gd name="T109" fmla="*/ 1239 h 1239"/>
                <a:gd name="T110" fmla="*/ 2305 w 2305"/>
                <a:gd name="T111" fmla="*/ 613 h 1239"/>
                <a:gd name="T112" fmla="*/ 2248 w 2305"/>
                <a:gd name="T113" fmla="*/ 258 h 1239"/>
                <a:gd name="T114" fmla="*/ 2248 w 2305"/>
                <a:gd name="T115" fmla="*/ 89 h 1239"/>
                <a:gd name="T116" fmla="*/ 1216 w 2305"/>
                <a:gd name="T117" fmla="*/ 62 h 1239"/>
                <a:gd name="T118" fmla="*/ 31 w 2305"/>
                <a:gd name="T119" fmla="*/ 0 h 1239"/>
                <a:gd name="T120" fmla="*/ 22 w 2305"/>
                <a:gd name="T121" fmla="*/ 174 h 1239"/>
                <a:gd name="T122" fmla="*/ 2 w 2305"/>
                <a:gd name="T123" fmla="*/ 17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5" h="1239">
                  <a:moveTo>
                    <a:pt x="2" y="174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817" y="225"/>
                    <a:pt x="817" y="225"/>
                    <a:pt x="817" y="225"/>
                  </a:cubicBezTo>
                  <a:cubicBezTo>
                    <a:pt x="786" y="858"/>
                    <a:pt x="786" y="858"/>
                    <a:pt x="786" y="858"/>
                  </a:cubicBezTo>
                  <a:cubicBezTo>
                    <a:pt x="844" y="909"/>
                    <a:pt x="844" y="909"/>
                    <a:pt x="844" y="909"/>
                  </a:cubicBezTo>
                  <a:cubicBezTo>
                    <a:pt x="865" y="932"/>
                    <a:pt x="865" y="932"/>
                    <a:pt x="865" y="932"/>
                  </a:cubicBezTo>
                  <a:cubicBezTo>
                    <a:pt x="882" y="930"/>
                    <a:pt x="882" y="930"/>
                    <a:pt x="882" y="930"/>
                  </a:cubicBezTo>
                  <a:cubicBezTo>
                    <a:pt x="912" y="927"/>
                    <a:pt x="912" y="927"/>
                    <a:pt x="912" y="927"/>
                  </a:cubicBezTo>
                  <a:cubicBezTo>
                    <a:pt x="930" y="932"/>
                    <a:pt x="930" y="932"/>
                    <a:pt x="930" y="932"/>
                  </a:cubicBezTo>
                  <a:cubicBezTo>
                    <a:pt x="952" y="924"/>
                    <a:pt x="952" y="924"/>
                    <a:pt x="952" y="924"/>
                  </a:cubicBezTo>
                  <a:cubicBezTo>
                    <a:pt x="983" y="942"/>
                    <a:pt x="983" y="942"/>
                    <a:pt x="983" y="942"/>
                  </a:cubicBezTo>
                  <a:cubicBezTo>
                    <a:pt x="999" y="1001"/>
                    <a:pt x="999" y="1001"/>
                    <a:pt x="999" y="1001"/>
                  </a:cubicBezTo>
                  <a:cubicBezTo>
                    <a:pt x="1063" y="1003"/>
                    <a:pt x="1063" y="1003"/>
                    <a:pt x="1063" y="1003"/>
                  </a:cubicBezTo>
                  <a:cubicBezTo>
                    <a:pt x="1110" y="1029"/>
                    <a:pt x="1110" y="1029"/>
                    <a:pt x="1110" y="1029"/>
                  </a:cubicBezTo>
                  <a:cubicBezTo>
                    <a:pt x="1150" y="1025"/>
                    <a:pt x="1150" y="1025"/>
                    <a:pt x="1150" y="1025"/>
                  </a:cubicBezTo>
                  <a:cubicBezTo>
                    <a:pt x="1160" y="1022"/>
                    <a:pt x="1160" y="1022"/>
                    <a:pt x="1160" y="1022"/>
                  </a:cubicBezTo>
                  <a:cubicBezTo>
                    <a:pt x="1184" y="1047"/>
                    <a:pt x="1184" y="1047"/>
                    <a:pt x="1184" y="1047"/>
                  </a:cubicBezTo>
                  <a:cubicBezTo>
                    <a:pt x="1215" y="1029"/>
                    <a:pt x="1215" y="1029"/>
                    <a:pt x="1215" y="1029"/>
                  </a:cubicBezTo>
                  <a:cubicBezTo>
                    <a:pt x="1279" y="1035"/>
                    <a:pt x="1279" y="1035"/>
                    <a:pt x="1279" y="1035"/>
                  </a:cubicBezTo>
                  <a:cubicBezTo>
                    <a:pt x="1305" y="1084"/>
                    <a:pt x="1305" y="1084"/>
                    <a:pt x="1305" y="1084"/>
                  </a:cubicBezTo>
                  <a:cubicBezTo>
                    <a:pt x="1325" y="1085"/>
                    <a:pt x="1325" y="1085"/>
                    <a:pt x="1325" y="1085"/>
                  </a:cubicBezTo>
                  <a:cubicBezTo>
                    <a:pt x="1336" y="1127"/>
                    <a:pt x="1336" y="1127"/>
                    <a:pt x="1336" y="1127"/>
                  </a:cubicBezTo>
                  <a:cubicBezTo>
                    <a:pt x="1362" y="1131"/>
                    <a:pt x="1362" y="1131"/>
                    <a:pt x="1362" y="1131"/>
                  </a:cubicBezTo>
                  <a:cubicBezTo>
                    <a:pt x="1387" y="1111"/>
                    <a:pt x="1387" y="1111"/>
                    <a:pt x="1387" y="1111"/>
                  </a:cubicBezTo>
                  <a:cubicBezTo>
                    <a:pt x="1404" y="1088"/>
                    <a:pt x="1404" y="1088"/>
                    <a:pt x="1404" y="1088"/>
                  </a:cubicBezTo>
                  <a:cubicBezTo>
                    <a:pt x="1416" y="1088"/>
                    <a:pt x="1416" y="1088"/>
                    <a:pt x="1416" y="1088"/>
                  </a:cubicBezTo>
                  <a:cubicBezTo>
                    <a:pt x="1464" y="1124"/>
                    <a:pt x="1464" y="1124"/>
                    <a:pt x="1464" y="1124"/>
                  </a:cubicBezTo>
                  <a:cubicBezTo>
                    <a:pt x="1478" y="1156"/>
                    <a:pt x="1478" y="1156"/>
                    <a:pt x="1478" y="1156"/>
                  </a:cubicBezTo>
                  <a:cubicBezTo>
                    <a:pt x="1527" y="1125"/>
                    <a:pt x="1527" y="1125"/>
                    <a:pt x="1527" y="1125"/>
                  </a:cubicBezTo>
                  <a:cubicBezTo>
                    <a:pt x="1538" y="1137"/>
                    <a:pt x="1538" y="1137"/>
                    <a:pt x="1538" y="1137"/>
                  </a:cubicBezTo>
                  <a:cubicBezTo>
                    <a:pt x="1549" y="1179"/>
                    <a:pt x="1549" y="1179"/>
                    <a:pt x="1549" y="1179"/>
                  </a:cubicBezTo>
                  <a:cubicBezTo>
                    <a:pt x="1561" y="1173"/>
                    <a:pt x="1561" y="1173"/>
                    <a:pt x="1561" y="1173"/>
                  </a:cubicBezTo>
                  <a:cubicBezTo>
                    <a:pt x="1582" y="1139"/>
                    <a:pt x="1582" y="1139"/>
                    <a:pt x="1582" y="1139"/>
                  </a:cubicBezTo>
                  <a:cubicBezTo>
                    <a:pt x="1619" y="1133"/>
                    <a:pt x="1619" y="1133"/>
                    <a:pt x="1619" y="1133"/>
                  </a:cubicBezTo>
                  <a:cubicBezTo>
                    <a:pt x="1659" y="1152"/>
                    <a:pt x="1659" y="1152"/>
                    <a:pt x="1659" y="1152"/>
                  </a:cubicBezTo>
                  <a:cubicBezTo>
                    <a:pt x="1719" y="1149"/>
                    <a:pt x="1719" y="1149"/>
                    <a:pt x="1719" y="1149"/>
                  </a:cubicBezTo>
                  <a:cubicBezTo>
                    <a:pt x="1746" y="1174"/>
                    <a:pt x="1746" y="1174"/>
                    <a:pt x="1746" y="1174"/>
                  </a:cubicBezTo>
                  <a:cubicBezTo>
                    <a:pt x="1762" y="1195"/>
                    <a:pt x="1762" y="1195"/>
                    <a:pt x="1762" y="1195"/>
                  </a:cubicBezTo>
                  <a:cubicBezTo>
                    <a:pt x="1797" y="1186"/>
                    <a:pt x="1797" y="1186"/>
                    <a:pt x="1797" y="1186"/>
                  </a:cubicBezTo>
                  <a:cubicBezTo>
                    <a:pt x="1833" y="1159"/>
                    <a:pt x="1833" y="1159"/>
                    <a:pt x="1833" y="1159"/>
                  </a:cubicBezTo>
                  <a:cubicBezTo>
                    <a:pt x="1854" y="1142"/>
                    <a:pt x="1854" y="1142"/>
                    <a:pt x="1854" y="1142"/>
                  </a:cubicBezTo>
                  <a:cubicBezTo>
                    <a:pt x="1881" y="1137"/>
                    <a:pt x="1881" y="1137"/>
                    <a:pt x="1881" y="1137"/>
                  </a:cubicBezTo>
                  <a:cubicBezTo>
                    <a:pt x="1906" y="1153"/>
                    <a:pt x="1906" y="1153"/>
                    <a:pt x="1906" y="1153"/>
                  </a:cubicBezTo>
                  <a:cubicBezTo>
                    <a:pt x="1932" y="1145"/>
                    <a:pt x="1932" y="1145"/>
                    <a:pt x="1932" y="1145"/>
                  </a:cubicBezTo>
                  <a:cubicBezTo>
                    <a:pt x="1955" y="1128"/>
                    <a:pt x="1955" y="1128"/>
                    <a:pt x="1955" y="1128"/>
                  </a:cubicBezTo>
                  <a:cubicBezTo>
                    <a:pt x="1999" y="1133"/>
                    <a:pt x="1999" y="1133"/>
                    <a:pt x="1999" y="1133"/>
                  </a:cubicBezTo>
                  <a:cubicBezTo>
                    <a:pt x="2023" y="1137"/>
                    <a:pt x="2023" y="1137"/>
                    <a:pt x="2023" y="1137"/>
                  </a:cubicBezTo>
                  <a:cubicBezTo>
                    <a:pt x="2079" y="1121"/>
                    <a:pt x="2079" y="1121"/>
                    <a:pt x="2079" y="1121"/>
                  </a:cubicBezTo>
                  <a:cubicBezTo>
                    <a:pt x="2122" y="1136"/>
                    <a:pt x="2122" y="1136"/>
                    <a:pt x="2122" y="1136"/>
                  </a:cubicBezTo>
                  <a:cubicBezTo>
                    <a:pt x="2157" y="1168"/>
                    <a:pt x="2157" y="1168"/>
                    <a:pt x="2157" y="1168"/>
                  </a:cubicBezTo>
                  <a:cubicBezTo>
                    <a:pt x="2207" y="1202"/>
                    <a:pt x="2207" y="1202"/>
                    <a:pt x="2207" y="1202"/>
                  </a:cubicBezTo>
                  <a:cubicBezTo>
                    <a:pt x="2247" y="1204"/>
                    <a:pt x="2247" y="1204"/>
                    <a:pt x="2247" y="1204"/>
                  </a:cubicBezTo>
                  <a:cubicBezTo>
                    <a:pt x="2277" y="1220"/>
                    <a:pt x="2277" y="1220"/>
                    <a:pt x="2277" y="1220"/>
                  </a:cubicBezTo>
                  <a:cubicBezTo>
                    <a:pt x="2300" y="1239"/>
                    <a:pt x="2300" y="1239"/>
                    <a:pt x="2300" y="1239"/>
                  </a:cubicBezTo>
                  <a:cubicBezTo>
                    <a:pt x="2305" y="613"/>
                    <a:pt x="2305" y="613"/>
                    <a:pt x="2305" y="613"/>
                  </a:cubicBezTo>
                  <a:cubicBezTo>
                    <a:pt x="2248" y="258"/>
                    <a:pt x="2248" y="258"/>
                    <a:pt x="2248" y="258"/>
                  </a:cubicBezTo>
                  <a:cubicBezTo>
                    <a:pt x="2248" y="89"/>
                    <a:pt x="2248" y="89"/>
                    <a:pt x="2248" y="89"/>
                  </a:cubicBezTo>
                  <a:cubicBezTo>
                    <a:pt x="2248" y="89"/>
                    <a:pt x="1462" y="72"/>
                    <a:pt x="1216" y="62"/>
                  </a:cubicBezTo>
                  <a:cubicBezTo>
                    <a:pt x="908" y="50"/>
                    <a:pt x="31" y="0"/>
                    <a:pt x="31" y="0"/>
                  </a:cubicBezTo>
                  <a:cubicBezTo>
                    <a:pt x="22" y="174"/>
                    <a:pt x="22" y="174"/>
                    <a:pt x="22" y="174"/>
                  </a:cubicBezTo>
                  <a:lnTo>
                    <a:pt x="2" y="1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1"/>
            <p:cNvSpPr>
              <a:spLocks/>
            </p:cNvSpPr>
            <p:nvPr/>
          </p:nvSpPr>
          <p:spPr bwMode="auto">
            <a:xfrm>
              <a:off x="4217988" y="2898775"/>
              <a:ext cx="542925" cy="300037"/>
            </a:xfrm>
            <a:custGeom>
              <a:avLst/>
              <a:gdLst>
                <a:gd name="T0" fmla="*/ 1955 w 1957"/>
                <a:gd name="T1" fmla="*/ 1083 h 1083"/>
                <a:gd name="T2" fmla="*/ 1957 w 1957"/>
                <a:gd name="T3" fmla="*/ 362 h 1083"/>
                <a:gd name="T4" fmla="*/ 1913 w 1957"/>
                <a:gd name="T5" fmla="*/ 340 h 1083"/>
                <a:gd name="T6" fmla="*/ 1893 w 1957"/>
                <a:gd name="T7" fmla="*/ 325 h 1083"/>
                <a:gd name="T8" fmla="*/ 1879 w 1957"/>
                <a:gd name="T9" fmla="*/ 280 h 1083"/>
                <a:gd name="T10" fmla="*/ 1835 w 1957"/>
                <a:gd name="T11" fmla="*/ 243 h 1083"/>
                <a:gd name="T12" fmla="*/ 1854 w 1957"/>
                <a:gd name="T13" fmla="*/ 205 h 1083"/>
                <a:gd name="T14" fmla="*/ 1879 w 1957"/>
                <a:gd name="T15" fmla="*/ 166 h 1083"/>
                <a:gd name="T16" fmla="*/ 1879 w 1957"/>
                <a:gd name="T17" fmla="*/ 129 h 1083"/>
                <a:gd name="T18" fmla="*/ 1861 w 1957"/>
                <a:gd name="T19" fmla="*/ 129 h 1083"/>
                <a:gd name="T20" fmla="*/ 1803 w 1957"/>
                <a:gd name="T21" fmla="*/ 129 h 1083"/>
                <a:gd name="T22" fmla="*/ 1792 w 1957"/>
                <a:gd name="T23" fmla="*/ 99 h 1083"/>
                <a:gd name="T24" fmla="*/ 1760 w 1957"/>
                <a:gd name="T25" fmla="*/ 59 h 1083"/>
                <a:gd name="T26" fmla="*/ 1142 w 1957"/>
                <a:gd name="T27" fmla="*/ 40 h 1083"/>
                <a:gd name="T28" fmla="*/ 70 w 1957"/>
                <a:gd name="T29" fmla="*/ 0 h 1083"/>
                <a:gd name="T30" fmla="*/ 0 w 1957"/>
                <a:gd name="T31" fmla="*/ 1009 h 1083"/>
                <a:gd name="T32" fmla="*/ 923 w 1957"/>
                <a:gd name="T33" fmla="*/ 1056 h 1083"/>
                <a:gd name="T34" fmla="*/ 1955 w 1957"/>
                <a:gd name="T35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57" h="1083">
                  <a:moveTo>
                    <a:pt x="1955" y="1083"/>
                  </a:moveTo>
                  <a:cubicBezTo>
                    <a:pt x="1957" y="362"/>
                    <a:pt x="1957" y="362"/>
                    <a:pt x="1957" y="362"/>
                  </a:cubicBezTo>
                  <a:cubicBezTo>
                    <a:pt x="1913" y="340"/>
                    <a:pt x="1913" y="340"/>
                    <a:pt x="1913" y="340"/>
                  </a:cubicBezTo>
                  <a:cubicBezTo>
                    <a:pt x="1893" y="325"/>
                    <a:pt x="1893" y="325"/>
                    <a:pt x="1893" y="325"/>
                  </a:cubicBezTo>
                  <a:cubicBezTo>
                    <a:pt x="1879" y="280"/>
                    <a:pt x="1879" y="280"/>
                    <a:pt x="1879" y="280"/>
                  </a:cubicBezTo>
                  <a:cubicBezTo>
                    <a:pt x="1835" y="243"/>
                    <a:pt x="1835" y="243"/>
                    <a:pt x="1835" y="243"/>
                  </a:cubicBezTo>
                  <a:cubicBezTo>
                    <a:pt x="1854" y="205"/>
                    <a:pt x="1854" y="205"/>
                    <a:pt x="1854" y="205"/>
                  </a:cubicBezTo>
                  <a:cubicBezTo>
                    <a:pt x="1879" y="166"/>
                    <a:pt x="1879" y="166"/>
                    <a:pt x="1879" y="166"/>
                  </a:cubicBezTo>
                  <a:cubicBezTo>
                    <a:pt x="1879" y="129"/>
                    <a:pt x="1879" y="129"/>
                    <a:pt x="1879" y="129"/>
                  </a:cubicBezTo>
                  <a:cubicBezTo>
                    <a:pt x="1861" y="129"/>
                    <a:pt x="1861" y="129"/>
                    <a:pt x="1861" y="129"/>
                  </a:cubicBezTo>
                  <a:cubicBezTo>
                    <a:pt x="1803" y="129"/>
                    <a:pt x="1803" y="129"/>
                    <a:pt x="1803" y="129"/>
                  </a:cubicBezTo>
                  <a:cubicBezTo>
                    <a:pt x="1792" y="99"/>
                    <a:pt x="1792" y="99"/>
                    <a:pt x="1792" y="99"/>
                  </a:cubicBezTo>
                  <a:cubicBezTo>
                    <a:pt x="1760" y="59"/>
                    <a:pt x="1760" y="59"/>
                    <a:pt x="1760" y="59"/>
                  </a:cubicBezTo>
                  <a:cubicBezTo>
                    <a:pt x="1760" y="59"/>
                    <a:pt x="1297" y="45"/>
                    <a:pt x="1142" y="40"/>
                  </a:cubicBezTo>
                  <a:cubicBezTo>
                    <a:pt x="874" y="30"/>
                    <a:pt x="70" y="0"/>
                    <a:pt x="70" y="0"/>
                  </a:cubicBezTo>
                  <a:cubicBezTo>
                    <a:pt x="0" y="1009"/>
                    <a:pt x="0" y="1009"/>
                    <a:pt x="0" y="1009"/>
                  </a:cubicBezTo>
                  <a:cubicBezTo>
                    <a:pt x="284" y="1025"/>
                    <a:pt x="723" y="1048"/>
                    <a:pt x="923" y="1056"/>
                  </a:cubicBezTo>
                  <a:cubicBezTo>
                    <a:pt x="1169" y="1066"/>
                    <a:pt x="1955" y="1083"/>
                    <a:pt x="1955" y="10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2"/>
            <p:cNvSpPr>
              <a:spLocks/>
            </p:cNvSpPr>
            <p:nvPr/>
          </p:nvSpPr>
          <p:spPr bwMode="auto">
            <a:xfrm>
              <a:off x="4105276" y="2611438"/>
              <a:ext cx="601663" cy="304800"/>
            </a:xfrm>
            <a:custGeom>
              <a:avLst/>
              <a:gdLst>
                <a:gd name="T0" fmla="*/ 2166 w 2168"/>
                <a:gd name="T1" fmla="*/ 1095 h 1098"/>
                <a:gd name="T2" fmla="*/ 2168 w 2168"/>
                <a:gd name="T3" fmla="*/ 1098 h 1098"/>
                <a:gd name="T4" fmla="*/ 2168 w 2168"/>
                <a:gd name="T5" fmla="*/ 1098 h 1098"/>
                <a:gd name="T6" fmla="*/ 2155 w 2168"/>
                <a:gd name="T7" fmla="*/ 1068 h 1098"/>
                <a:gd name="T8" fmla="*/ 2145 w 2168"/>
                <a:gd name="T9" fmla="*/ 1029 h 1098"/>
                <a:gd name="T10" fmla="*/ 2107 w 2168"/>
                <a:gd name="T11" fmla="*/ 1012 h 1098"/>
                <a:gd name="T12" fmla="*/ 2102 w 2168"/>
                <a:gd name="T13" fmla="*/ 1007 h 1098"/>
                <a:gd name="T14" fmla="*/ 2094 w 2168"/>
                <a:gd name="T15" fmla="*/ 989 h 1098"/>
                <a:gd name="T16" fmla="*/ 2102 w 2168"/>
                <a:gd name="T17" fmla="*/ 975 h 1098"/>
                <a:gd name="T18" fmla="*/ 2095 w 2168"/>
                <a:gd name="T19" fmla="*/ 938 h 1098"/>
                <a:gd name="T20" fmla="*/ 2077 w 2168"/>
                <a:gd name="T21" fmla="*/ 922 h 1098"/>
                <a:gd name="T22" fmla="*/ 2067 w 2168"/>
                <a:gd name="T23" fmla="*/ 905 h 1098"/>
                <a:gd name="T24" fmla="*/ 2058 w 2168"/>
                <a:gd name="T25" fmla="*/ 858 h 1098"/>
                <a:gd name="T26" fmla="*/ 2058 w 2168"/>
                <a:gd name="T27" fmla="*/ 784 h 1098"/>
                <a:gd name="T28" fmla="*/ 2048 w 2168"/>
                <a:gd name="T29" fmla="*/ 771 h 1098"/>
                <a:gd name="T30" fmla="*/ 2038 w 2168"/>
                <a:gd name="T31" fmla="*/ 747 h 1098"/>
                <a:gd name="T32" fmla="*/ 2042 w 2168"/>
                <a:gd name="T33" fmla="*/ 720 h 1098"/>
                <a:gd name="T34" fmla="*/ 2042 w 2168"/>
                <a:gd name="T35" fmla="*/ 652 h 1098"/>
                <a:gd name="T36" fmla="*/ 2031 w 2168"/>
                <a:gd name="T37" fmla="*/ 607 h 1098"/>
                <a:gd name="T38" fmla="*/ 2013 w 2168"/>
                <a:gd name="T39" fmla="*/ 592 h 1098"/>
                <a:gd name="T40" fmla="*/ 2001 w 2168"/>
                <a:gd name="T41" fmla="*/ 592 h 1098"/>
                <a:gd name="T42" fmla="*/ 1994 w 2168"/>
                <a:gd name="T43" fmla="*/ 574 h 1098"/>
                <a:gd name="T44" fmla="*/ 1987 w 2168"/>
                <a:gd name="T45" fmla="*/ 542 h 1098"/>
                <a:gd name="T46" fmla="*/ 1981 w 2168"/>
                <a:gd name="T47" fmla="*/ 516 h 1098"/>
                <a:gd name="T48" fmla="*/ 2001 w 2168"/>
                <a:gd name="T49" fmla="*/ 511 h 1098"/>
                <a:gd name="T50" fmla="*/ 2001 w 2168"/>
                <a:gd name="T51" fmla="*/ 502 h 1098"/>
                <a:gd name="T52" fmla="*/ 1991 w 2168"/>
                <a:gd name="T53" fmla="*/ 493 h 1098"/>
                <a:gd name="T54" fmla="*/ 1983 w 2168"/>
                <a:gd name="T55" fmla="*/ 473 h 1098"/>
                <a:gd name="T56" fmla="*/ 1974 w 2168"/>
                <a:gd name="T57" fmla="*/ 452 h 1098"/>
                <a:gd name="T58" fmla="*/ 1960 w 2168"/>
                <a:gd name="T59" fmla="*/ 420 h 1098"/>
                <a:gd name="T60" fmla="*/ 1943 w 2168"/>
                <a:gd name="T61" fmla="*/ 380 h 1098"/>
                <a:gd name="T62" fmla="*/ 1924 w 2168"/>
                <a:gd name="T63" fmla="*/ 339 h 1098"/>
                <a:gd name="T64" fmla="*/ 1900 w 2168"/>
                <a:gd name="T65" fmla="*/ 277 h 1098"/>
                <a:gd name="T66" fmla="*/ 1881 w 2168"/>
                <a:gd name="T67" fmla="*/ 251 h 1098"/>
                <a:gd name="T68" fmla="*/ 1877 w 2168"/>
                <a:gd name="T69" fmla="*/ 245 h 1098"/>
                <a:gd name="T70" fmla="*/ 1849 w 2168"/>
                <a:gd name="T71" fmla="*/ 220 h 1098"/>
                <a:gd name="T72" fmla="*/ 1799 w 2168"/>
                <a:gd name="T73" fmla="*/ 188 h 1098"/>
                <a:gd name="T74" fmla="*/ 1765 w 2168"/>
                <a:gd name="T75" fmla="*/ 176 h 1098"/>
                <a:gd name="T76" fmla="*/ 1732 w 2168"/>
                <a:gd name="T77" fmla="*/ 161 h 1098"/>
                <a:gd name="T78" fmla="*/ 1703 w 2168"/>
                <a:gd name="T79" fmla="*/ 133 h 1098"/>
                <a:gd name="T80" fmla="*/ 1652 w 2168"/>
                <a:gd name="T81" fmla="*/ 127 h 1098"/>
                <a:gd name="T82" fmla="*/ 1590 w 2168"/>
                <a:gd name="T83" fmla="*/ 131 h 1098"/>
                <a:gd name="T84" fmla="*/ 1573 w 2168"/>
                <a:gd name="T85" fmla="*/ 131 h 1098"/>
                <a:gd name="T86" fmla="*/ 1549 w 2168"/>
                <a:gd name="T87" fmla="*/ 142 h 1098"/>
                <a:gd name="T88" fmla="*/ 1537 w 2168"/>
                <a:gd name="T89" fmla="*/ 155 h 1098"/>
                <a:gd name="T90" fmla="*/ 1517 w 2168"/>
                <a:gd name="T91" fmla="*/ 148 h 1098"/>
                <a:gd name="T92" fmla="*/ 1493 w 2168"/>
                <a:gd name="T93" fmla="*/ 131 h 1098"/>
                <a:gd name="T94" fmla="*/ 1450 w 2168"/>
                <a:gd name="T95" fmla="*/ 111 h 1098"/>
                <a:gd name="T96" fmla="*/ 1398 w 2168"/>
                <a:gd name="T97" fmla="*/ 85 h 1098"/>
                <a:gd name="T98" fmla="*/ 68 w 2168"/>
                <a:gd name="T99" fmla="*/ 0 h 1098"/>
                <a:gd name="T100" fmla="*/ 0 w 2168"/>
                <a:gd name="T101" fmla="*/ 660 h 1098"/>
                <a:gd name="T102" fmla="*/ 502 w 2168"/>
                <a:gd name="T103" fmla="*/ 708 h 1098"/>
                <a:gd name="T104" fmla="*/ 477 w 2168"/>
                <a:gd name="T105" fmla="*/ 1036 h 1098"/>
                <a:gd name="T106" fmla="*/ 477 w 2168"/>
                <a:gd name="T107" fmla="*/ 1036 h 1098"/>
                <a:gd name="T108" fmla="*/ 1548 w 2168"/>
                <a:gd name="T109" fmla="*/ 1076 h 1098"/>
                <a:gd name="T110" fmla="*/ 2166 w 2168"/>
                <a:gd name="T111" fmla="*/ 1095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68" h="1098">
                  <a:moveTo>
                    <a:pt x="2166" y="1095"/>
                  </a:moveTo>
                  <a:cubicBezTo>
                    <a:pt x="2168" y="1098"/>
                    <a:pt x="2168" y="1098"/>
                    <a:pt x="2168" y="1098"/>
                  </a:cubicBezTo>
                  <a:cubicBezTo>
                    <a:pt x="2168" y="1098"/>
                    <a:pt x="2168" y="1098"/>
                    <a:pt x="2168" y="1098"/>
                  </a:cubicBezTo>
                  <a:cubicBezTo>
                    <a:pt x="2155" y="1068"/>
                    <a:pt x="2155" y="1068"/>
                    <a:pt x="2155" y="1068"/>
                  </a:cubicBezTo>
                  <a:cubicBezTo>
                    <a:pt x="2145" y="1029"/>
                    <a:pt x="2145" y="1029"/>
                    <a:pt x="2145" y="1029"/>
                  </a:cubicBezTo>
                  <a:cubicBezTo>
                    <a:pt x="2145" y="1029"/>
                    <a:pt x="2114" y="1018"/>
                    <a:pt x="2107" y="1012"/>
                  </a:cubicBezTo>
                  <a:cubicBezTo>
                    <a:pt x="2100" y="1006"/>
                    <a:pt x="2102" y="1007"/>
                    <a:pt x="2102" y="1007"/>
                  </a:cubicBezTo>
                  <a:cubicBezTo>
                    <a:pt x="2094" y="989"/>
                    <a:pt x="2094" y="989"/>
                    <a:pt x="2094" y="989"/>
                  </a:cubicBezTo>
                  <a:cubicBezTo>
                    <a:pt x="2102" y="975"/>
                    <a:pt x="2102" y="975"/>
                    <a:pt x="2102" y="975"/>
                  </a:cubicBezTo>
                  <a:cubicBezTo>
                    <a:pt x="2095" y="938"/>
                    <a:pt x="2095" y="938"/>
                    <a:pt x="2095" y="938"/>
                  </a:cubicBezTo>
                  <a:cubicBezTo>
                    <a:pt x="2077" y="922"/>
                    <a:pt x="2077" y="922"/>
                    <a:pt x="2077" y="922"/>
                  </a:cubicBezTo>
                  <a:cubicBezTo>
                    <a:pt x="2067" y="905"/>
                    <a:pt x="2067" y="905"/>
                    <a:pt x="2067" y="905"/>
                  </a:cubicBezTo>
                  <a:cubicBezTo>
                    <a:pt x="2058" y="858"/>
                    <a:pt x="2058" y="858"/>
                    <a:pt x="2058" y="858"/>
                  </a:cubicBezTo>
                  <a:cubicBezTo>
                    <a:pt x="2058" y="784"/>
                    <a:pt x="2058" y="784"/>
                    <a:pt x="2058" y="784"/>
                  </a:cubicBezTo>
                  <a:cubicBezTo>
                    <a:pt x="2048" y="771"/>
                    <a:pt x="2048" y="771"/>
                    <a:pt x="2048" y="771"/>
                  </a:cubicBezTo>
                  <a:cubicBezTo>
                    <a:pt x="2038" y="747"/>
                    <a:pt x="2038" y="747"/>
                    <a:pt x="2038" y="747"/>
                  </a:cubicBezTo>
                  <a:cubicBezTo>
                    <a:pt x="2042" y="720"/>
                    <a:pt x="2042" y="720"/>
                    <a:pt x="2042" y="720"/>
                  </a:cubicBezTo>
                  <a:cubicBezTo>
                    <a:pt x="2042" y="652"/>
                    <a:pt x="2042" y="652"/>
                    <a:pt x="2042" y="652"/>
                  </a:cubicBezTo>
                  <a:cubicBezTo>
                    <a:pt x="2031" y="607"/>
                    <a:pt x="2031" y="607"/>
                    <a:pt x="2031" y="607"/>
                  </a:cubicBezTo>
                  <a:cubicBezTo>
                    <a:pt x="2013" y="592"/>
                    <a:pt x="2013" y="592"/>
                    <a:pt x="2013" y="592"/>
                  </a:cubicBezTo>
                  <a:cubicBezTo>
                    <a:pt x="2001" y="592"/>
                    <a:pt x="2001" y="592"/>
                    <a:pt x="2001" y="592"/>
                  </a:cubicBezTo>
                  <a:cubicBezTo>
                    <a:pt x="1994" y="574"/>
                    <a:pt x="1994" y="574"/>
                    <a:pt x="1994" y="574"/>
                  </a:cubicBezTo>
                  <a:cubicBezTo>
                    <a:pt x="1987" y="542"/>
                    <a:pt x="1987" y="542"/>
                    <a:pt x="1987" y="542"/>
                  </a:cubicBezTo>
                  <a:cubicBezTo>
                    <a:pt x="1981" y="516"/>
                    <a:pt x="1981" y="516"/>
                    <a:pt x="1981" y="516"/>
                  </a:cubicBezTo>
                  <a:cubicBezTo>
                    <a:pt x="2001" y="511"/>
                    <a:pt x="2001" y="511"/>
                    <a:pt x="2001" y="511"/>
                  </a:cubicBezTo>
                  <a:cubicBezTo>
                    <a:pt x="2001" y="502"/>
                    <a:pt x="2001" y="502"/>
                    <a:pt x="2001" y="502"/>
                  </a:cubicBezTo>
                  <a:cubicBezTo>
                    <a:pt x="1991" y="493"/>
                    <a:pt x="1991" y="493"/>
                    <a:pt x="1991" y="493"/>
                  </a:cubicBezTo>
                  <a:cubicBezTo>
                    <a:pt x="1983" y="473"/>
                    <a:pt x="1983" y="473"/>
                    <a:pt x="1983" y="473"/>
                  </a:cubicBezTo>
                  <a:cubicBezTo>
                    <a:pt x="1974" y="452"/>
                    <a:pt x="1974" y="452"/>
                    <a:pt x="1974" y="452"/>
                  </a:cubicBezTo>
                  <a:cubicBezTo>
                    <a:pt x="1960" y="420"/>
                    <a:pt x="1960" y="420"/>
                    <a:pt x="1960" y="420"/>
                  </a:cubicBezTo>
                  <a:cubicBezTo>
                    <a:pt x="1943" y="380"/>
                    <a:pt x="1943" y="380"/>
                    <a:pt x="1943" y="380"/>
                  </a:cubicBezTo>
                  <a:cubicBezTo>
                    <a:pt x="1924" y="339"/>
                    <a:pt x="1924" y="339"/>
                    <a:pt x="1924" y="339"/>
                  </a:cubicBezTo>
                  <a:cubicBezTo>
                    <a:pt x="1900" y="277"/>
                    <a:pt x="1900" y="277"/>
                    <a:pt x="1900" y="277"/>
                  </a:cubicBezTo>
                  <a:cubicBezTo>
                    <a:pt x="1881" y="251"/>
                    <a:pt x="1881" y="251"/>
                    <a:pt x="1881" y="251"/>
                  </a:cubicBezTo>
                  <a:cubicBezTo>
                    <a:pt x="1877" y="245"/>
                    <a:pt x="1877" y="245"/>
                    <a:pt x="1877" y="245"/>
                  </a:cubicBezTo>
                  <a:cubicBezTo>
                    <a:pt x="1849" y="220"/>
                    <a:pt x="1849" y="220"/>
                    <a:pt x="1849" y="220"/>
                  </a:cubicBezTo>
                  <a:cubicBezTo>
                    <a:pt x="1799" y="188"/>
                    <a:pt x="1799" y="188"/>
                    <a:pt x="1799" y="188"/>
                  </a:cubicBezTo>
                  <a:cubicBezTo>
                    <a:pt x="1765" y="176"/>
                    <a:pt x="1765" y="176"/>
                    <a:pt x="1765" y="176"/>
                  </a:cubicBezTo>
                  <a:cubicBezTo>
                    <a:pt x="1732" y="161"/>
                    <a:pt x="1732" y="161"/>
                    <a:pt x="1732" y="161"/>
                  </a:cubicBezTo>
                  <a:cubicBezTo>
                    <a:pt x="1703" y="133"/>
                    <a:pt x="1703" y="133"/>
                    <a:pt x="1703" y="133"/>
                  </a:cubicBezTo>
                  <a:cubicBezTo>
                    <a:pt x="1652" y="127"/>
                    <a:pt x="1652" y="127"/>
                    <a:pt x="1652" y="127"/>
                  </a:cubicBezTo>
                  <a:cubicBezTo>
                    <a:pt x="1590" y="131"/>
                    <a:pt x="1590" y="131"/>
                    <a:pt x="1590" y="131"/>
                  </a:cubicBezTo>
                  <a:cubicBezTo>
                    <a:pt x="1573" y="131"/>
                    <a:pt x="1573" y="131"/>
                    <a:pt x="1573" y="131"/>
                  </a:cubicBezTo>
                  <a:cubicBezTo>
                    <a:pt x="1549" y="142"/>
                    <a:pt x="1549" y="142"/>
                    <a:pt x="1549" y="142"/>
                  </a:cubicBezTo>
                  <a:cubicBezTo>
                    <a:pt x="1537" y="155"/>
                    <a:pt x="1537" y="155"/>
                    <a:pt x="1537" y="155"/>
                  </a:cubicBezTo>
                  <a:cubicBezTo>
                    <a:pt x="1517" y="148"/>
                    <a:pt x="1517" y="148"/>
                    <a:pt x="1517" y="148"/>
                  </a:cubicBezTo>
                  <a:cubicBezTo>
                    <a:pt x="1493" y="131"/>
                    <a:pt x="1493" y="131"/>
                    <a:pt x="1493" y="131"/>
                  </a:cubicBezTo>
                  <a:cubicBezTo>
                    <a:pt x="1450" y="111"/>
                    <a:pt x="1450" y="111"/>
                    <a:pt x="1450" y="111"/>
                  </a:cubicBezTo>
                  <a:cubicBezTo>
                    <a:pt x="1398" y="85"/>
                    <a:pt x="1398" y="85"/>
                    <a:pt x="1398" y="8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502" y="708"/>
                    <a:pt x="502" y="708"/>
                    <a:pt x="502" y="708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518" y="1038"/>
                    <a:pt x="1287" y="1067"/>
                    <a:pt x="1548" y="1076"/>
                  </a:cubicBezTo>
                  <a:cubicBezTo>
                    <a:pt x="1703" y="1081"/>
                    <a:pt x="2166" y="1095"/>
                    <a:pt x="2166" y="109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3"/>
            <p:cNvSpPr>
              <a:spLocks/>
            </p:cNvSpPr>
            <p:nvPr/>
          </p:nvSpPr>
          <p:spPr bwMode="auto">
            <a:xfrm>
              <a:off x="4124326" y="2338388"/>
              <a:ext cx="517525" cy="346075"/>
            </a:xfrm>
            <a:custGeom>
              <a:avLst/>
              <a:gdLst>
                <a:gd name="T0" fmla="*/ 1382 w 1862"/>
                <a:gd name="T1" fmla="*/ 1095 h 1247"/>
                <a:gd name="T2" fmla="*/ 1425 w 1862"/>
                <a:gd name="T3" fmla="*/ 1115 h 1247"/>
                <a:gd name="T4" fmla="*/ 1449 w 1862"/>
                <a:gd name="T5" fmla="*/ 1132 h 1247"/>
                <a:gd name="T6" fmla="*/ 1469 w 1862"/>
                <a:gd name="T7" fmla="*/ 1139 h 1247"/>
                <a:gd name="T8" fmla="*/ 1481 w 1862"/>
                <a:gd name="T9" fmla="*/ 1126 h 1247"/>
                <a:gd name="T10" fmla="*/ 1505 w 1862"/>
                <a:gd name="T11" fmla="*/ 1115 h 1247"/>
                <a:gd name="T12" fmla="*/ 1522 w 1862"/>
                <a:gd name="T13" fmla="*/ 1115 h 1247"/>
                <a:gd name="T14" fmla="*/ 1584 w 1862"/>
                <a:gd name="T15" fmla="*/ 1111 h 1247"/>
                <a:gd name="T16" fmla="*/ 1635 w 1862"/>
                <a:gd name="T17" fmla="*/ 1117 h 1247"/>
                <a:gd name="T18" fmla="*/ 1664 w 1862"/>
                <a:gd name="T19" fmla="*/ 1145 h 1247"/>
                <a:gd name="T20" fmla="*/ 1697 w 1862"/>
                <a:gd name="T21" fmla="*/ 1160 h 1247"/>
                <a:gd name="T22" fmla="*/ 1731 w 1862"/>
                <a:gd name="T23" fmla="*/ 1172 h 1247"/>
                <a:gd name="T24" fmla="*/ 1781 w 1862"/>
                <a:gd name="T25" fmla="*/ 1204 h 1247"/>
                <a:gd name="T26" fmla="*/ 1809 w 1862"/>
                <a:gd name="T27" fmla="*/ 1229 h 1247"/>
                <a:gd name="T28" fmla="*/ 1813 w 1862"/>
                <a:gd name="T29" fmla="*/ 1235 h 1247"/>
                <a:gd name="T30" fmla="*/ 1822 w 1862"/>
                <a:gd name="T31" fmla="*/ 1247 h 1247"/>
                <a:gd name="T32" fmla="*/ 1822 w 1862"/>
                <a:gd name="T33" fmla="*/ 1247 h 1247"/>
                <a:gd name="T34" fmla="*/ 1822 w 1862"/>
                <a:gd name="T35" fmla="*/ 1231 h 1247"/>
                <a:gd name="T36" fmla="*/ 1822 w 1862"/>
                <a:gd name="T37" fmla="*/ 1201 h 1247"/>
                <a:gd name="T38" fmla="*/ 1795 w 1862"/>
                <a:gd name="T39" fmla="*/ 1181 h 1247"/>
                <a:gd name="T40" fmla="*/ 1795 w 1862"/>
                <a:gd name="T41" fmla="*/ 1159 h 1247"/>
                <a:gd name="T42" fmla="*/ 1804 w 1862"/>
                <a:gd name="T43" fmla="*/ 1138 h 1247"/>
                <a:gd name="T44" fmla="*/ 1822 w 1862"/>
                <a:gd name="T45" fmla="*/ 1133 h 1247"/>
                <a:gd name="T46" fmla="*/ 1822 w 1862"/>
                <a:gd name="T47" fmla="*/ 1086 h 1247"/>
                <a:gd name="T48" fmla="*/ 1827 w 1862"/>
                <a:gd name="T49" fmla="*/ 1059 h 1247"/>
                <a:gd name="T50" fmla="*/ 1842 w 1862"/>
                <a:gd name="T51" fmla="*/ 1053 h 1247"/>
                <a:gd name="T52" fmla="*/ 1842 w 1862"/>
                <a:gd name="T53" fmla="*/ 1027 h 1247"/>
                <a:gd name="T54" fmla="*/ 1825 w 1862"/>
                <a:gd name="T55" fmla="*/ 991 h 1247"/>
                <a:gd name="T56" fmla="*/ 1812 w 1862"/>
                <a:gd name="T57" fmla="*/ 984 h 1247"/>
                <a:gd name="T58" fmla="*/ 1818 w 1862"/>
                <a:gd name="T59" fmla="*/ 948 h 1247"/>
                <a:gd name="T60" fmla="*/ 1818 w 1862"/>
                <a:gd name="T61" fmla="*/ 928 h 1247"/>
                <a:gd name="T62" fmla="*/ 1842 w 1862"/>
                <a:gd name="T63" fmla="*/ 928 h 1247"/>
                <a:gd name="T64" fmla="*/ 1862 w 1862"/>
                <a:gd name="T65" fmla="*/ 331 h 1247"/>
                <a:gd name="T66" fmla="*/ 1842 w 1862"/>
                <a:gd name="T67" fmla="*/ 306 h 1247"/>
                <a:gd name="T68" fmla="*/ 1829 w 1862"/>
                <a:gd name="T69" fmla="*/ 287 h 1247"/>
                <a:gd name="T70" fmla="*/ 1795 w 1862"/>
                <a:gd name="T71" fmla="*/ 273 h 1247"/>
                <a:gd name="T72" fmla="*/ 1786 w 1862"/>
                <a:gd name="T73" fmla="*/ 254 h 1247"/>
                <a:gd name="T74" fmla="*/ 1769 w 1862"/>
                <a:gd name="T75" fmla="*/ 233 h 1247"/>
                <a:gd name="T76" fmla="*/ 1759 w 1862"/>
                <a:gd name="T77" fmla="*/ 217 h 1247"/>
                <a:gd name="T78" fmla="*/ 1759 w 1862"/>
                <a:gd name="T79" fmla="*/ 200 h 1247"/>
                <a:gd name="T80" fmla="*/ 1759 w 1862"/>
                <a:gd name="T81" fmla="*/ 188 h 1247"/>
                <a:gd name="T82" fmla="*/ 1778 w 1862"/>
                <a:gd name="T83" fmla="*/ 165 h 1247"/>
                <a:gd name="T84" fmla="*/ 1800 w 1862"/>
                <a:gd name="T85" fmla="*/ 145 h 1247"/>
                <a:gd name="T86" fmla="*/ 1825 w 1862"/>
                <a:gd name="T87" fmla="*/ 120 h 1247"/>
                <a:gd name="T88" fmla="*/ 1822 w 1862"/>
                <a:gd name="T89" fmla="*/ 105 h 1247"/>
                <a:gd name="T90" fmla="*/ 1821 w 1862"/>
                <a:gd name="T91" fmla="*/ 99 h 1247"/>
                <a:gd name="T92" fmla="*/ 944 w 1862"/>
                <a:gd name="T93" fmla="*/ 59 h 1247"/>
                <a:gd name="T94" fmla="*/ 98 w 1862"/>
                <a:gd name="T95" fmla="*/ 0 h 1247"/>
                <a:gd name="T96" fmla="*/ 0 w 1862"/>
                <a:gd name="T97" fmla="*/ 984 h 1247"/>
                <a:gd name="T98" fmla="*/ 1330 w 1862"/>
                <a:gd name="T99" fmla="*/ 1069 h 1247"/>
                <a:gd name="T100" fmla="*/ 1382 w 1862"/>
                <a:gd name="T101" fmla="*/ 109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62" h="1247">
                  <a:moveTo>
                    <a:pt x="1382" y="1095"/>
                  </a:moveTo>
                  <a:cubicBezTo>
                    <a:pt x="1425" y="1115"/>
                    <a:pt x="1425" y="1115"/>
                    <a:pt x="1425" y="1115"/>
                  </a:cubicBezTo>
                  <a:cubicBezTo>
                    <a:pt x="1449" y="1132"/>
                    <a:pt x="1449" y="1132"/>
                    <a:pt x="1449" y="1132"/>
                  </a:cubicBezTo>
                  <a:cubicBezTo>
                    <a:pt x="1469" y="1139"/>
                    <a:pt x="1469" y="1139"/>
                    <a:pt x="1469" y="1139"/>
                  </a:cubicBezTo>
                  <a:cubicBezTo>
                    <a:pt x="1481" y="1126"/>
                    <a:pt x="1481" y="1126"/>
                    <a:pt x="1481" y="1126"/>
                  </a:cubicBezTo>
                  <a:cubicBezTo>
                    <a:pt x="1505" y="1115"/>
                    <a:pt x="1505" y="1115"/>
                    <a:pt x="1505" y="1115"/>
                  </a:cubicBezTo>
                  <a:cubicBezTo>
                    <a:pt x="1522" y="1115"/>
                    <a:pt x="1522" y="1115"/>
                    <a:pt x="1522" y="1115"/>
                  </a:cubicBezTo>
                  <a:cubicBezTo>
                    <a:pt x="1584" y="1111"/>
                    <a:pt x="1584" y="1111"/>
                    <a:pt x="1584" y="1111"/>
                  </a:cubicBezTo>
                  <a:cubicBezTo>
                    <a:pt x="1635" y="1117"/>
                    <a:pt x="1635" y="1117"/>
                    <a:pt x="1635" y="1117"/>
                  </a:cubicBezTo>
                  <a:cubicBezTo>
                    <a:pt x="1664" y="1145"/>
                    <a:pt x="1664" y="1145"/>
                    <a:pt x="1664" y="1145"/>
                  </a:cubicBezTo>
                  <a:cubicBezTo>
                    <a:pt x="1697" y="1160"/>
                    <a:pt x="1697" y="1160"/>
                    <a:pt x="1697" y="1160"/>
                  </a:cubicBezTo>
                  <a:cubicBezTo>
                    <a:pt x="1731" y="1172"/>
                    <a:pt x="1731" y="1172"/>
                    <a:pt x="1731" y="1172"/>
                  </a:cubicBezTo>
                  <a:cubicBezTo>
                    <a:pt x="1781" y="1204"/>
                    <a:pt x="1781" y="1204"/>
                    <a:pt x="1781" y="1204"/>
                  </a:cubicBezTo>
                  <a:cubicBezTo>
                    <a:pt x="1809" y="1229"/>
                    <a:pt x="1809" y="1229"/>
                    <a:pt x="1809" y="1229"/>
                  </a:cubicBezTo>
                  <a:cubicBezTo>
                    <a:pt x="1813" y="1235"/>
                    <a:pt x="1813" y="1235"/>
                    <a:pt x="1813" y="1235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31"/>
                    <a:pt x="1822" y="1231"/>
                    <a:pt x="1822" y="1231"/>
                  </a:cubicBezTo>
                  <a:cubicBezTo>
                    <a:pt x="1822" y="1201"/>
                    <a:pt x="1822" y="1201"/>
                    <a:pt x="1822" y="1201"/>
                  </a:cubicBezTo>
                  <a:cubicBezTo>
                    <a:pt x="1795" y="1181"/>
                    <a:pt x="1795" y="1181"/>
                    <a:pt x="1795" y="1181"/>
                  </a:cubicBezTo>
                  <a:cubicBezTo>
                    <a:pt x="1795" y="1159"/>
                    <a:pt x="1795" y="1159"/>
                    <a:pt x="1795" y="1159"/>
                  </a:cubicBezTo>
                  <a:cubicBezTo>
                    <a:pt x="1804" y="1138"/>
                    <a:pt x="1804" y="1138"/>
                    <a:pt x="1804" y="1138"/>
                  </a:cubicBezTo>
                  <a:cubicBezTo>
                    <a:pt x="1822" y="1133"/>
                    <a:pt x="1822" y="1133"/>
                    <a:pt x="1822" y="1133"/>
                  </a:cubicBezTo>
                  <a:cubicBezTo>
                    <a:pt x="1822" y="1086"/>
                    <a:pt x="1822" y="1086"/>
                    <a:pt x="1822" y="1086"/>
                  </a:cubicBezTo>
                  <a:cubicBezTo>
                    <a:pt x="1827" y="1059"/>
                    <a:pt x="1827" y="1059"/>
                    <a:pt x="1827" y="1059"/>
                  </a:cubicBezTo>
                  <a:cubicBezTo>
                    <a:pt x="1842" y="1053"/>
                    <a:pt x="1842" y="1053"/>
                    <a:pt x="1842" y="1053"/>
                  </a:cubicBezTo>
                  <a:cubicBezTo>
                    <a:pt x="1842" y="1027"/>
                    <a:pt x="1842" y="1027"/>
                    <a:pt x="1842" y="1027"/>
                  </a:cubicBezTo>
                  <a:cubicBezTo>
                    <a:pt x="1825" y="991"/>
                    <a:pt x="1825" y="991"/>
                    <a:pt x="1825" y="991"/>
                  </a:cubicBezTo>
                  <a:cubicBezTo>
                    <a:pt x="1812" y="984"/>
                    <a:pt x="1812" y="984"/>
                    <a:pt x="1812" y="984"/>
                  </a:cubicBezTo>
                  <a:cubicBezTo>
                    <a:pt x="1818" y="948"/>
                    <a:pt x="1818" y="948"/>
                    <a:pt x="1818" y="948"/>
                  </a:cubicBezTo>
                  <a:cubicBezTo>
                    <a:pt x="1818" y="928"/>
                    <a:pt x="1818" y="928"/>
                    <a:pt x="1818" y="928"/>
                  </a:cubicBezTo>
                  <a:cubicBezTo>
                    <a:pt x="1842" y="928"/>
                    <a:pt x="1842" y="928"/>
                    <a:pt x="1842" y="928"/>
                  </a:cubicBezTo>
                  <a:cubicBezTo>
                    <a:pt x="1862" y="331"/>
                    <a:pt x="1862" y="331"/>
                    <a:pt x="1862" y="331"/>
                  </a:cubicBezTo>
                  <a:cubicBezTo>
                    <a:pt x="1842" y="306"/>
                    <a:pt x="1842" y="306"/>
                    <a:pt x="1842" y="306"/>
                  </a:cubicBezTo>
                  <a:cubicBezTo>
                    <a:pt x="1829" y="287"/>
                    <a:pt x="1829" y="287"/>
                    <a:pt x="1829" y="287"/>
                  </a:cubicBezTo>
                  <a:cubicBezTo>
                    <a:pt x="1795" y="273"/>
                    <a:pt x="1795" y="273"/>
                    <a:pt x="1795" y="273"/>
                  </a:cubicBezTo>
                  <a:cubicBezTo>
                    <a:pt x="1786" y="254"/>
                    <a:pt x="1786" y="254"/>
                    <a:pt x="1786" y="254"/>
                  </a:cubicBezTo>
                  <a:cubicBezTo>
                    <a:pt x="1769" y="233"/>
                    <a:pt x="1769" y="233"/>
                    <a:pt x="1769" y="233"/>
                  </a:cubicBezTo>
                  <a:cubicBezTo>
                    <a:pt x="1759" y="217"/>
                    <a:pt x="1759" y="217"/>
                    <a:pt x="1759" y="217"/>
                  </a:cubicBezTo>
                  <a:cubicBezTo>
                    <a:pt x="1759" y="200"/>
                    <a:pt x="1759" y="200"/>
                    <a:pt x="1759" y="200"/>
                  </a:cubicBezTo>
                  <a:cubicBezTo>
                    <a:pt x="1759" y="188"/>
                    <a:pt x="1759" y="188"/>
                    <a:pt x="1759" y="188"/>
                  </a:cubicBezTo>
                  <a:cubicBezTo>
                    <a:pt x="1778" y="165"/>
                    <a:pt x="1778" y="165"/>
                    <a:pt x="1778" y="165"/>
                  </a:cubicBezTo>
                  <a:cubicBezTo>
                    <a:pt x="1800" y="145"/>
                    <a:pt x="1800" y="145"/>
                    <a:pt x="1800" y="145"/>
                  </a:cubicBezTo>
                  <a:cubicBezTo>
                    <a:pt x="1825" y="120"/>
                    <a:pt x="1825" y="120"/>
                    <a:pt x="1825" y="120"/>
                  </a:cubicBezTo>
                  <a:cubicBezTo>
                    <a:pt x="1822" y="105"/>
                    <a:pt x="1822" y="105"/>
                    <a:pt x="1822" y="105"/>
                  </a:cubicBezTo>
                  <a:cubicBezTo>
                    <a:pt x="1821" y="99"/>
                    <a:pt x="1821" y="99"/>
                    <a:pt x="1821" y="99"/>
                  </a:cubicBezTo>
                  <a:cubicBezTo>
                    <a:pt x="1821" y="99"/>
                    <a:pt x="1159" y="71"/>
                    <a:pt x="944" y="59"/>
                  </a:cubicBezTo>
                  <a:cubicBezTo>
                    <a:pt x="728" y="47"/>
                    <a:pt x="98" y="0"/>
                    <a:pt x="98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330" y="1069"/>
                    <a:pt x="1330" y="1069"/>
                    <a:pt x="1330" y="1069"/>
                  </a:cubicBezTo>
                  <a:lnTo>
                    <a:pt x="1382" y="109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"/>
            <p:cNvSpPr>
              <a:spLocks/>
            </p:cNvSpPr>
            <p:nvPr/>
          </p:nvSpPr>
          <p:spPr bwMode="auto">
            <a:xfrm>
              <a:off x="3624263" y="2365375"/>
              <a:ext cx="519113" cy="428625"/>
            </a:xfrm>
            <a:custGeom>
              <a:avLst/>
              <a:gdLst>
                <a:gd name="T0" fmla="*/ 327 w 327"/>
                <a:gd name="T1" fmla="*/ 37 h 270"/>
                <a:gd name="T2" fmla="*/ 326 w 327"/>
                <a:gd name="T3" fmla="*/ 37 h 270"/>
                <a:gd name="T4" fmla="*/ 40 w 327"/>
                <a:gd name="T5" fmla="*/ 0 h 270"/>
                <a:gd name="T6" fmla="*/ 34 w 327"/>
                <a:gd name="T7" fmla="*/ 33 h 270"/>
                <a:gd name="T8" fmla="*/ 9 w 327"/>
                <a:gd name="T9" fmla="*/ 174 h 270"/>
                <a:gd name="T10" fmla="*/ 0 w 327"/>
                <a:gd name="T11" fmla="*/ 231 h 270"/>
                <a:gd name="T12" fmla="*/ 87 w 327"/>
                <a:gd name="T13" fmla="*/ 245 h 270"/>
                <a:gd name="T14" fmla="*/ 303 w 327"/>
                <a:gd name="T15" fmla="*/ 270 h 270"/>
                <a:gd name="T16" fmla="*/ 315 w 327"/>
                <a:gd name="T17" fmla="*/ 155 h 270"/>
                <a:gd name="T18" fmla="*/ 327 w 327"/>
                <a:gd name="T19" fmla="*/ 3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270">
                  <a:moveTo>
                    <a:pt x="327" y="37"/>
                  </a:moveTo>
                  <a:lnTo>
                    <a:pt x="326" y="37"/>
                  </a:lnTo>
                  <a:lnTo>
                    <a:pt x="40" y="0"/>
                  </a:lnTo>
                  <a:lnTo>
                    <a:pt x="34" y="33"/>
                  </a:lnTo>
                  <a:lnTo>
                    <a:pt x="9" y="174"/>
                  </a:lnTo>
                  <a:lnTo>
                    <a:pt x="0" y="231"/>
                  </a:lnTo>
                  <a:lnTo>
                    <a:pt x="87" y="245"/>
                  </a:lnTo>
                  <a:lnTo>
                    <a:pt x="303" y="270"/>
                  </a:lnTo>
                  <a:lnTo>
                    <a:pt x="315" y="155"/>
                  </a:lnTo>
                  <a:lnTo>
                    <a:pt x="327" y="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5"/>
            <p:cNvSpPr>
              <a:spLocks/>
            </p:cNvSpPr>
            <p:nvPr/>
          </p:nvSpPr>
          <p:spPr bwMode="auto">
            <a:xfrm>
              <a:off x="4151313" y="2055813"/>
              <a:ext cx="484188" cy="311150"/>
            </a:xfrm>
            <a:custGeom>
              <a:avLst/>
              <a:gdLst>
                <a:gd name="T0" fmla="*/ 1723 w 1740"/>
                <a:gd name="T1" fmla="*/ 1116 h 1124"/>
                <a:gd name="T2" fmla="*/ 1724 w 1740"/>
                <a:gd name="T3" fmla="*/ 1122 h 1124"/>
                <a:gd name="T4" fmla="*/ 1725 w 1740"/>
                <a:gd name="T5" fmla="*/ 1124 h 1124"/>
                <a:gd name="T6" fmla="*/ 1740 w 1740"/>
                <a:gd name="T7" fmla="*/ 1108 h 1124"/>
                <a:gd name="T8" fmla="*/ 1740 w 1740"/>
                <a:gd name="T9" fmla="*/ 1073 h 1124"/>
                <a:gd name="T10" fmla="*/ 1740 w 1740"/>
                <a:gd name="T11" fmla="*/ 1041 h 1124"/>
                <a:gd name="T12" fmla="*/ 1731 w 1740"/>
                <a:gd name="T13" fmla="*/ 999 h 1124"/>
                <a:gd name="T14" fmla="*/ 1716 w 1740"/>
                <a:gd name="T15" fmla="*/ 977 h 1124"/>
                <a:gd name="T16" fmla="*/ 1699 w 1740"/>
                <a:gd name="T17" fmla="*/ 954 h 1124"/>
                <a:gd name="T18" fmla="*/ 1699 w 1740"/>
                <a:gd name="T19" fmla="*/ 911 h 1124"/>
                <a:gd name="T20" fmla="*/ 1689 w 1740"/>
                <a:gd name="T21" fmla="*/ 896 h 1124"/>
                <a:gd name="T22" fmla="*/ 1675 w 1740"/>
                <a:gd name="T23" fmla="*/ 875 h 1124"/>
                <a:gd name="T24" fmla="*/ 1675 w 1740"/>
                <a:gd name="T25" fmla="*/ 813 h 1124"/>
                <a:gd name="T26" fmla="*/ 1675 w 1740"/>
                <a:gd name="T27" fmla="*/ 715 h 1124"/>
                <a:gd name="T28" fmla="*/ 1668 w 1740"/>
                <a:gd name="T29" fmla="*/ 595 h 1124"/>
                <a:gd name="T30" fmla="*/ 1668 w 1740"/>
                <a:gd name="T31" fmla="*/ 531 h 1124"/>
                <a:gd name="T32" fmla="*/ 1642 w 1740"/>
                <a:gd name="T33" fmla="*/ 485 h 1124"/>
                <a:gd name="T34" fmla="*/ 1623 w 1740"/>
                <a:gd name="T35" fmla="*/ 414 h 1124"/>
                <a:gd name="T36" fmla="*/ 1608 w 1740"/>
                <a:gd name="T37" fmla="*/ 371 h 1124"/>
                <a:gd name="T38" fmla="*/ 1617 w 1740"/>
                <a:gd name="T39" fmla="*/ 326 h 1124"/>
                <a:gd name="T40" fmla="*/ 1616 w 1740"/>
                <a:gd name="T41" fmla="*/ 288 h 1124"/>
                <a:gd name="T42" fmla="*/ 1608 w 1740"/>
                <a:gd name="T43" fmla="*/ 268 h 1124"/>
                <a:gd name="T44" fmla="*/ 1608 w 1740"/>
                <a:gd name="T45" fmla="*/ 235 h 1124"/>
                <a:gd name="T46" fmla="*/ 1608 w 1740"/>
                <a:gd name="T47" fmla="*/ 229 h 1124"/>
                <a:gd name="T48" fmla="*/ 1622 w 1740"/>
                <a:gd name="T49" fmla="*/ 215 h 1124"/>
                <a:gd name="T50" fmla="*/ 1627 w 1740"/>
                <a:gd name="T51" fmla="*/ 199 h 1124"/>
                <a:gd name="T52" fmla="*/ 1624 w 1740"/>
                <a:gd name="T53" fmla="*/ 173 h 1124"/>
                <a:gd name="T54" fmla="*/ 1608 w 1740"/>
                <a:gd name="T55" fmla="*/ 155 h 1124"/>
                <a:gd name="T56" fmla="*/ 1608 w 1740"/>
                <a:gd name="T57" fmla="*/ 144 h 1124"/>
                <a:gd name="T58" fmla="*/ 1602 w 1740"/>
                <a:gd name="T59" fmla="*/ 121 h 1124"/>
                <a:gd name="T60" fmla="*/ 1594 w 1740"/>
                <a:gd name="T61" fmla="*/ 92 h 1124"/>
                <a:gd name="T62" fmla="*/ 669 w 1740"/>
                <a:gd name="T63" fmla="*/ 50 h 1124"/>
                <a:gd name="T64" fmla="*/ 97 w 1740"/>
                <a:gd name="T65" fmla="*/ 0 h 1124"/>
                <a:gd name="T66" fmla="*/ 0 w 1740"/>
                <a:gd name="T67" fmla="*/ 1017 h 1124"/>
                <a:gd name="T68" fmla="*/ 846 w 1740"/>
                <a:gd name="T69" fmla="*/ 1076 h 1124"/>
                <a:gd name="T70" fmla="*/ 1723 w 1740"/>
                <a:gd name="T71" fmla="*/ 1116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0" h="1124">
                  <a:moveTo>
                    <a:pt x="1723" y="1116"/>
                  </a:moveTo>
                  <a:cubicBezTo>
                    <a:pt x="1724" y="1122"/>
                    <a:pt x="1724" y="1122"/>
                    <a:pt x="1724" y="1122"/>
                  </a:cubicBezTo>
                  <a:cubicBezTo>
                    <a:pt x="1725" y="1124"/>
                    <a:pt x="1725" y="1124"/>
                    <a:pt x="1725" y="1124"/>
                  </a:cubicBezTo>
                  <a:cubicBezTo>
                    <a:pt x="1740" y="1108"/>
                    <a:pt x="1740" y="1108"/>
                    <a:pt x="1740" y="1108"/>
                  </a:cubicBezTo>
                  <a:cubicBezTo>
                    <a:pt x="1740" y="1073"/>
                    <a:pt x="1740" y="1073"/>
                    <a:pt x="1740" y="1073"/>
                  </a:cubicBezTo>
                  <a:cubicBezTo>
                    <a:pt x="1740" y="1041"/>
                    <a:pt x="1740" y="1041"/>
                    <a:pt x="1740" y="1041"/>
                  </a:cubicBezTo>
                  <a:cubicBezTo>
                    <a:pt x="1731" y="999"/>
                    <a:pt x="1731" y="999"/>
                    <a:pt x="1731" y="999"/>
                  </a:cubicBezTo>
                  <a:cubicBezTo>
                    <a:pt x="1716" y="977"/>
                    <a:pt x="1716" y="977"/>
                    <a:pt x="1716" y="977"/>
                  </a:cubicBezTo>
                  <a:cubicBezTo>
                    <a:pt x="1699" y="954"/>
                    <a:pt x="1699" y="954"/>
                    <a:pt x="1699" y="954"/>
                  </a:cubicBezTo>
                  <a:cubicBezTo>
                    <a:pt x="1699" y="911"/>
                    <a:pt x="1699" y="911"/>
                    <a:pt x="1699" y="911"/>
                  </a:cubicBezTo>
                  <a:cubicBezTo>
                    <a:pt x="1689" y="896"/>
                    <a:pt x="1689" y="896"/>
                    <a:pt x="1689" y="896"/>
                  </a:cubicBezTo>
                  <a:cubicBezTo>
                    <a:pt x="1675" y="875"/>
                    <a:pt x="1675" y="875"/>
                    <a:pt x="1675" y="875"/>
                  </a:cubicBezTo>
                  <a:cubicBezTo>
                    <a:pt x="1675" y="813"/>
                    <a:pt x="1675" y="813"/>
                    <a:pt x="1675" y="813"/>
                  </a:cubicBezTo>
                  <a:cubicBezTo>
                    <a:pt x="1675" y="715"/>
                    <a:pt x="1675" y="715"/>
                    <a:pt x="1675" y="715"/>
                  </a:cubicBezTo>
                  <a:cubicBezTo>
                    <a:pt x="1668" y="595"/>
                    <a:pt x="1668" y="595"/>
                    <a:pt x="1668" y="595"/>
                  </a:cubicBezTo>
                  <a:cubicBezTo>
                    <a:pt x="1668" y="531"/>
                    <a:pt x="1668" y="531"/>
                    <a:pt x="1668" y="531"/>
                  </a:cubicBezTo>
                  <a:cubicBezTo>
                    <a:pt x="1642" y="485"/>
                    <a:pt x="1642" y="485"/>
                    <a:pt x="1642" y="485"/>
                  </a:cubicBezTo>
                  <a:cubicBezTo>
                    <a:pt x="1623" y="414"/>
                    <a:pt x="1623" y="414"/>
                    <a:pt x="1623" y="414"/>
                  </a:cubicBezTo>
                  <a:cubicBezTo>
                    <a:pt x="1608" y="371"/>
                    <a:pt x="1608" y="371"/>
                    <a:pt x="1608" y="371"/>
                  </a:cubicBezTo>
                  <a:cubicBezTo>
                    <a:pt x="1617" y="326"/>
                    <a:pt x="1617" y="326"/>
                    <a:pt x="1617" y="326"/>
                  </a:cubicBezTo>
                  <a:cubicBezTo>
                    <a:pt x="1616" y="288"/>
                    <a:pt x="1616" y="288"/>
                    <a:pt x="1616" y="288"/>
                  </a:cubicBezTo>
                  <a:cubicBezTo>
                    <a:pt x="1608" y="268"/>
                    <a:pt x="1608" y="268"/>
                    <a:pt x="1608" y="268"/>
                  </a:cubicBezTo>
                  <a:cubicBezTo>
                    <a:pt x="1608" y="235"/>
                    <a:pt x="1608" y="235"/>
                    <a:pt x="1608" y="235"/>
                  </a:cubicBezTo>
                  <a:cubicBezTo>
                    <a:pt x="1608" y="229"/>
                    <a:pt x="1608" y="229"/>
                    <a:pt x="1608" y="229"/>
                  </a:cubicBezTo>
                  <a:cubicBezTo>
                    <a:pt x="1622" y="215"/>
                    <a:pt x="1622" y="215"/>
                    <a:pt x="1622" y="215"/>
                  </a:cubicBezTo>
                  <a:cubicBezTo>
                    <a:pt x="1627" y="199"/>
                    <a:pt x="1627" y="199"/>
                    <a:pt x="1627" y="199"/>
                  </a:cubicBezTo>
                  <a:cubicBezTo>
                    <a:pt x="1624" y="173"/>
                    <a:pt x="1624" y="173"/>
                    <a:pt x="1624" y="173"/>
                  </a:cubicBezTo>
                  <a:cubicBezTo>
                    <a:pt x="1608" y="155"/>
                    <a:pt x="1608" y="155"/>
                    <a:pt x="1608" y="155"/>
                  </a:cubicBezTo>
                  <a:cubicBezTo>
                    <a:pt x="1608" y="144"/>
                    <a:pt x="1608" y="144"/>
                    <a:pt x="1608" y="144"/>
                  </a:cubicBezTo>
                  <a:cubicBezTo>
                    <a:pt x="1602" y="121"/>
                    <a:pt x="1602" y="121"/>
                    <a:pt x="1602" y="121"/>
                  </a:cubicBezTo>
                  <a:cubicBezTo>
                    <a:pt x="1594" y="92"/>
                    <a:pt x="1594" y="92"/>
                    <a:pt x="1594" y="92"/>
                  </a:cubicBezTo>
                  <a:cubicBezTo>
                    <a:pt x="1594" y="92"/>
                    <a:pt x="901" y="65"/>
                    <a:pt x="669" y="50"/>
                  </a:cubicBezTo>
                  <a:cubicBezTo>
                    <a:pt x="526" y="41"/>
                    <a:pt x="97" y="0"/>
                    <a:pt x="97" y="0"/>
                  </a:cubicBezTo>
                  <a:cubicBezTo>
                    <a:pt x="0" y="1017"/>
                    <a:pt x="0" y="1017"/>
                    <a:pt x="0" y="1017"/>
                  </a:cubicBezTo>
                  <a:cubicBezTo>
                    <a:pt x="0" y="1017"/>
                    <a:pt x="630" y="1064"/>
                    <a:pt x="846" y="1076"/>
                  </a:cubicBezTo>
                  <a:cubicBezTo>
                    <a:pt x="1061" y="1088"/>
                    <a:pt x="1723" y="1116"/>
                    <a:pt x="1723" y="11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6"/>
            <p:cNvSpPr>
              <a:spLocks/>
            </p:cNvSpPr>
            <p:nvPr/>
          </p:nvSpPr>
          <p:spPr bwMode="auto">
            <a:xfrm>
              <a:off x="3705226" y="2754313"/>
              <a:ext cx="539750" cy="423862"/>
            </a:xfrm>
            <a:custGeom>
              <a:avLst/>
              <a:gdLst>
                <a:gd name="T0" fmla="*/ 1851 w 1947"/>
                <a:gd name="T1" fmla="*/ 1530 h 1530"/>
                <a:gd name="T2" fmla="*/ 1921 w 1947"/>
                <a:gd name="T3" fmla="*/ 521 h 1530"/>
                <a:gd name="T4" fmla="*/ 1922 w 1947"/>
                <a:gd name="T5" fmla="*/ 521 h 1530"/>
                <a:gd name="T6" fmla="*/ 1922 w 1947"/>
                <a:gd name="T7" fmla="*/ 521 h 1530"/>
                <a:gd name="T8" fmla="*/ 1947 w 1947"/>
                <a:gd name="T9" fmla="*/ 193 h 1530"/>
                <a:gd name="T10" fmla="*/ 1445 w 1947"/>
                <a:gd name="T11" fmla="*/ 145 h 1530"/>
                <a:gd name="T12" fmla="*/ 208 w 1947"/>
                <a:gd name="T13" fmla="*/ 0 h 1530"/>
                <a:gd name="T14" fmla="*/ 0 w 1947"/>
                <a:gd name="T15" fmla="*/ 1332 h 1530"/>
                <a:gd name="T16" fmla="*/ 1589 w 1947"/>
                <a:gd name="T17" fmla="*/ 1515 h 1530"/>
                <a:gd name="T18" fmla="*/ 1851 w 1947"/>
                <a:gd name="T19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7" h="1530">
                  <a:moveTo>
                    <a:pt x="1851" y="1530"/>
                  </a:moveTo>
                  <a:cubicBezTo>
                    <a:pt x="1921" y="521"/>
                    <a:pt x="1921" y="521"/>
                    <a:pt x="1921" y="521"/>
                  </a:cubicBezTo>
                  <a:cubicBezTo>
                    <a:pt x="1921" y="521"/>
                    <a:pt x="1921" y="521"/>
                    <a:pt x="1922" y="521"/>
                  </a:cubicBezTo>
                  <a:cubicBezTo>
                    <a:pt x="1922" y="521"/>
                    <a:pt x="1922" y="521"/>
                    <a:pt x="1922" y="521"/>
                  </a:cubicBezTo>
                  <a:cubicBezTo>
                    <a:pt x="1947" y="193"/>
                    <a:pt x="1947" y="193"/>
                    <a:pt x="1947" y="193"/>
                  </a:cubicBezTo>
                  <a:cubicBezTo>
                    <a:pt x="1445" y="145"/>
                    <a:pt x="1445" y="145"/>
                    <a:pt x="1445" y="145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0" y="1332"/>
                    <a:pt x="0" y="1332"/>
                    <a:pt x="0" y="1332"/>
                  </a:cubicBezTo>
                  <a:cubicBezTo>
                    <a:pt x="1589" y="1515"/>
                    <a:pt x="1589" y="1515"/>
                    <a:pt x="1589" y="1515"/>
                  </a:cubicBezTo>
                  <a:cubicBezTo>
                    <a:pt x="1589" y="1515"/>
                    <a:pt x="1697" y="1521"/>
                    <a:pt x="1851" y="15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7"/>
            <p:cNvSpPr>
              <a:spLocks/>
            </p:cNvSpPr>
            <p:nvPr/>
          </p:nvSpPr>
          <p:spPr bwMode="auto">
            <a:xfrm>
              <a:off x="3346451" y="2601913"/>
              <a:ext cx="415925" cy="522287"/>
            </a:xfrm>
            <a:custGeom>
              <a:avLst/>
              <a:gdLst>
                <a:gd name="T0" fmla="*/ 262 w 262"/>
                <a:gd name="T1" fmla="*/ 96 h 329"/>
                <a:gd name="T2" fmla="*/ 175 w 262"/>
                <a:gd name="T3" fmla="*/ 82 h 329"/>
                <a:gd name="T4" fmla="*/ 184 w 262"/>
                <a:gd name="T5" fmla="*/ 25 h 329"/>
                <a:gd name="T6" fmla="*/ 57 w 262"/>
                <a:gd name="T7" fmla="*/ 0 h 329"/>
                <a:gd name="T8" fmla="*/ 0 w 262"/>
                <a:gd name="T9" fmla="*/ 288 h 329"/>
                <a:gd name="T10" fmla="*/ 226 w 262"/>
                <a:gd name="T11" fmla="*/ 329 h 329"/>
                <a:gd name="T12" fmla="*/ 262 w 262"/>
                <a:gd name="T13" fmla="*/ 9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329">
                  <a:moveTo>
                    <a:pt x="262" y="96"/>
                  </a:moveTo>
                  <a:lnTo>
                    <a:pt x="175" y="82"/>
                  </a:lnTo>
                  <a:lnTo>
                    <a:pt x="184" y="25"/>
                  </a:lnTo>
                  <a:lnTo>
                    <a:pt x="57" y="0"/>
                  </a:lnTo>
                  <a:lnTo>
                    <a:pt x="0" y="288"/>
                  </a:lnTo>
                  <a:lnTo>
                    <a:pt x="226" y="329"/>
                  </a:lnTo>
                  <a:lnTo>
                    <a:pt x="262" y="9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8"/>
            <p:cNvSpPr>
              <a:spLocks/>
            </p:cNvSpPr>
            <p:nvPr/>
          </p:nvSpPr>
          <p:spPr bwMode="auto">
            <a:xfrm>
              <a:off x="2959101" y="2508250"/>
              <a:ext cx="477838" cy="722312"/>
            </a:xfrm>
            <a:custGeom>
              <a:avLst/>
              <a:gdLst>
                <a:gd name="T0" fmla="*/ 31 w 1719"/>
                <a:gd name="T1" fmla="*/ 903 h 2600"/>
                <a:gd name="T2" fmla="*/ 6 w 1719"/>
                <a:gd name="T3" fmla="*/ 913 h 2600"/>
                <a:gd name="T4" fmla="*/ 0 w 1719"/>
                <a:gd name="T5" fmla="*/ 936 h 2600"/>
                <a:gd name="T6" fmla="*/ 8 w 1719"/>
                <a:gd name="T7" fmla="*/ 960 h 2600"/>
                <a:gd name="T8" fmla="*/ 12 w 1719"/>
                <a:gd name="T9" fmla="*/ 983 h 2600"/>
                <a:gd name="T10" fmla="*/ 23 w 1719"/>
                <a:gd name="T11" fmla="*/ 991 h 2600"/>
                <a:gd name="T12" fmla="*/ 45 w 1719"/>
                <a:gd name="T13" fmla="*/ 1000 h 2600"/>
                <a:gd name="T14" fmla="*/ 1110 w 1719"/>
                <a:gd name="T15" fmla="*/ 2600 h 2600"/>
                <a:gd name="T16" fmla="*/ 1130 w 1719"/>
                <a:gd name="T17" fmla="*/ 2572 h 2600"/>
                <a:gd name="T18" fmla="*/ 1136 w 1719"/>
                <a:gd name="T19" fmla="*/ 2539 h 2600"/>
                <a:gd name="T20" fmla="*/ 1136 w 1719"/>
                <a:gd name="T21" fmla="*/ 2452 h 2600"/>
                <a:gd name="T22" fmla="*/ 1138 w 1719"/>
                <a:gd name="T23" fmla="*/ 2353 h 2600"/>
                <a:gd name="T24" fmla="*/ 1136 w 1719"/>
                <a:gd name="T25" fmla="*/ 2281 h 2600"/>
                <a:gd name="T26" fmla="*/ 1157 w 1719"/>
                <a:gd name="T27" fmla="*/ 2258 h 2600"/>
                <a:gd name="T28" fmla="*/ 1203 w 1719"/>
                <a:gd name="T29" fmla="*/ 2246 h 2600"/>
                <a:gd name="T30" fmla="*/ 1219 w 1719"/>
                <a:gd name="T31" fmla="*/ 2275 h 2600"/>
                <a:gd name="T32" fmla="*/ 1248 w 1719"/>
                <a:gd name="T33" fmla="*/ 2260 h 2600"/>
                <a:gd name="T34" fmla="*/ 1281 w 1719"/>
                <a:gd name="T35" fmla="*/ 2287 h 2600"/>
                <a:gd name="T36" fmla="*/ 1300 w 1719"/>
                <a:gd name="T37" fmla="*/ 2297 h 2600"/>
                <a:gd name="T38" fmla="*/ 1324 w 1719"/>
                <a:gd name="T39" fmla="*/ 2283 h 2600"/>
                <a:gd name="T40" fmla="*/ 1361 w 1719"/>
                <a:gd name="T41" fmla="*/ 2160 h 2600"/>
                <a:gd name="T42" fmla="*/ 1397 w 1719"/>
                <a:gd name="T43" fmla="*/ 1987 h 2600"/>
                <a:gd name="T44" fmla="*/ 1719 w 1719"/>
                <a:gd name="T45" fmla="*/ 340 h 2600"/>
                <a:gd name="T46" fmla="*/ 928 w 1719"/>
                <a:gd name="T47" fmla="*/ 164 h 2600"/>
                <a:gd name="T48" fmla="*/ 289 w 1719"/>
                <a:gd name="T49" fmla="*/ 0 h 2600"/>
                <a:gd name="T50" fmla="*/ 54 w 1719"/>
                <a:gd name="T51" fmla="*/ 896 h 2600"/>
                <a:gd name="T52" fmla="*/ 31 w 1719"/>
                <a:gd name="T53" fmla="*/ 903 h 2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9" h="2600">
                  <a:moveTo>
                    <a:pt x="31" y="903"/>
                  </a:moveTo>
                  <a:cubicBezTo>
                    <a:pt x="6" y="913"/>
                    <a:pt x="6" y="913"/>
                    <a:pt x="6" y="913"/>
                  </a:cubicBezTo>
                  <a:cubicBezTo>
                    <a:pt x="0" y="936"/>
                    <a:pt x="0" y="936"/>
                    <a:pt x="0" y="936"/>
                  </a:cubicBezTo>
                  <a:cubicBezTo>
                    <a:pt x="8" y="960"/>
                    <a:pt x="8" y="960"/>
                    <a:pt x="8" y="960"/>
                  </a:cubicBezTo>
                  <a:cubicBezTo>
                    <a:pt x="12" y="983"/>
                    <a:pt x="12" y="983"/>
                    <a:pt x="12" y="983"/>
                  </a:cubicBezTo>
                  <a:cubicBezTo>
                    <a:pt x="23" y="991"/>
                    <a:pt x="23" y="991"/>
                    <a:pt x="23" y="991"/>
                  </a:cubicBezTo>
                  <a:cubicBezTo>
                    <a:pt x="45" y="1000"/>
                    <a:pt x="45" y="1000"/>
                    <a:pt x="45" y="1000"/>
                  </a:cubicBezTo>
                  <a:cubicBezTo>
                    <a:pt x="1110" y="2600"/>
                    <a:pt x="1110" y="2600"/>
                    <a:pt x="1110" y="2600"/>
                  </a:cubicBezTo>
                  <a:cubicBezTo>
                    <a:pt x="1130" y="2572"/>
                    <a:pt x="1130" y="2572"/>
                    <a:pt x="1130" y="2572"/>
                  </a:cubicBezTo>
                  <a:cubicBezTo>
                    <a:pt x="1136" y="2539"/>
                    <a:pt x="1136" y="2539"/>
                    <a:pt x="1136" y="2539"/>
                  </a:cubicBezTo>
                  <a:cubicBezTo>
                    <a:pt x="1136" y="2452"/>
                    <a:pt x="1136" y="2452"/>
                    <a:pt x="1136" y="2452"/>
                  </a:cubicBezTo>
                  <a:cubicBezTo>
                    <a:pt x="1138" y="2353"/>
                    <a:pt x="1138" y="2353"/>
                    <a:pt x="1138" y="2353"/>
                  </a:cubicBezTo>
                  <a:cubicBezTo>
                    <a:pt x="1136" y="2281"/>
                    <a:pt x="1136" y="2281"/>
                    <a:pt x="1136" y="2281"/>
                  </a:cubicBezTo>
                  <a:cubicBezTo>
                    <a:pt x="1157" y="2258"/>
                    <a:pt x="1157" y="2258"/>
                    <a:pt x="1157" y="2258"/>
                  </a:cubicBezTo>
                  <a:cubicBezTo>
                    <a:pt x="1203" y="2246"/>
                    <a:pt x="1203" y="2246"/>
                    <a:pt x="1203" y="2246"/>
                  </a:cubicBezTo>
                  <a:cubicBezTo>
                    <a:pt x="1219" y="2275"/>
                    <a:pt x="1219" y="2275"/>
                    <a:pt x="1219" y="2275"/>
                  </a:cubicBezTo>
                  <a:cubicBezTo>
                    <a:pt x="1248" y="2260"/>
                    <a:pt x="1248" y="2260"/>
                    <a:pt x="1248" y="2260"/>
                  </a:cubicBezTo>
                  <a:cubicBezTo>
                    <a:pt x="1281" y="2287"/>
                    <a:pt x="1281" y="2287"/>
                    <a:pt x="1281" y="2287"/>
                  </a:cubicBezTo>
                  <a:cubicBezTo>
                    <a:pt x="1300" y="2297"/>
                    <a:pt x="1300" y="2297"/>
                    <a:pt x="1300" y="2297"/>
                  </a:cubicBezTo>
                  <a:cubicBezTo>
                    <a:pt x="1324" y="2283"/>
                    <a:pt x="1324" y="2283"/>
                    <a:pt x="1324" y="2283"/>
                  </a:cubicBezTo>
                  <a:cubicBezTo>
                    <a:pt x="1324" y="2283"/>
                    <a:pt x="1353" y="2191"/>
                    <a:pt x="1361" y="2160"/>
                  </a:cubicBezTo>
                  <a:cubicBezTo>
                    <a:pt x="1371" y="2117"/>
                    <a:pt x="1397" y="1987"/>
                    <a:pt x="1397" y="1987"/>
                  </a:cubicBezTo>
                  <a:cubicBezTo>
                    <a:pt x="1719" y="340"/>
                    <a:pt x="1719" y="340"/>
                    <a:pt x="1719" y="340"/>
                  </a:cubicBezTo>
                  <a:cubicBezTo>
                    <a:pt x="1719" y="340"/>
                    <a:pt x="1125" y="211"/>
                    <a:pt x="928" y="164"/>
                  </a:cubicBezTo>
                  <a:cubicBezTo>
                    <a:pt x="768" y="126"/>
                    <a:pt x="289" y="0"/>
                    <a:pt x="289" y="0"/>
                  </a:cubicBezTo>
                  <a:cubicBezTo>
                    <a:pt x="54" y="896"/>
                    <a:pt x="54" y="896"/>
                    <a:pt x="54" y="896"/>
                  </a:cubicBezTo>
                  <a:lnTo>
                    <a:pt x="31" y="90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9"/>
            <p:cNvSpPr>
              <a:spLocks/>
            </p:cNvSpPr>
            <p:nvPr/>
          </p:nvSpPr>
          <p:spPr bwMode="auto">
            <a:xfrm>
              <a:off x="2755901" y="2057400"/>
              <a:ext cx="592138" cy="501650"/>
            </a:xfrm>
            <a:custGeom>
              <a:avLst/>
              <a:gdLst>
                <a:gd name="T0" fmla="*/ 1868 w 2135"/>
                <a:gd name="T1" fmla="*/ 1263 h 1809"/>
                <a:gd name="T2" fmla="*/ 1878 w 2135"/>
                <a:gd name="T3" fmla="*/ 1213 h 1809"/>
                <a:gd name="T4" fmla="*/ 1908 w 2135"/>
                <a:gd name="T5" fmla="*/ 1186 h 1809"/>
                <a:gd name="T6" fmla="*/ 1915 w 2135"/>
                <a:gd name="T7" fmla="*/ 1106 h 1809"/>
                <a:gd name="T8" fmla="*/ 1902 w 2135"/>
                <a:gd name="T9" fmla="*/ 1073 h 1809"/>
                <a:gd name="T10" fmla="*/ 1879 w 2135"/>
                <a:gd name="T11" fmla="*/ 1064 h 1809"/>
                <a:gd name="T12" fmla="*/ 1873 w 2135"/>
                <a:gd name="T13" fmla="*/ 1010 h 1809"/>
                <a:gd name="T14" fmla="*/ 1922 w 2135"/>
                <a:gd name="T15" fmla="*/ 954 h 1809"/>
                <a:gd name="T16" fmla="*/ 1998 w 2135"/>
                <a:gd name="T17" fmla="*/ 873 h 1809"/>
                <a:gd name="T18" fmla="*/ 2018 w 2135"/>
                <a:gd name="T19" fmla="*/ 832 h 1809"/>
                <a:gd name="T20" fmla="*/ 2065 w 2135"/>
                <a:gd name="T21" fmla="*/ 771 h 1809"/>
                <a:gd name="T22" fmla="*/ 2108 w 2135"/>
                <a:gd name="T23" fmla="*/ 722 h 1809"/>
                <a:gd name="T24" fmla="*/ 2135 w 2135"/>
                <a:gd name="T25" fmla="*/ 685 h 1809"/>
                <a:gd name="T26" fmla="*/ 2130 w 2135"/>
                <a:gd name="T27" fmla="*/ 625 h 1809"/>
                <a:gd name="T28" fmla="*/ 2080 w 2135"/>
                <a:gd name="T29" fmla="*/ 577 h 1809"/>
                <a:gd name="T30" fmla="*/ 2059 w 2135"/>
                <a:gd name="T31" fmla="*/ 515 h 1809"/>
                <a:gd name="T32" fmla="*/ 1531 w 2135"/>
                <a:gd name="T33" fmla="*/ 391 h 1809"/>
                <a:gd name="T34" fmla="*/ 1466 w 2135"/>
                <a:gd name="T35" fmla="*/ 391 h 1809"/>
                <a:gd name="T36" fmla="*/ 1239 w 2135"/>
                <a:gd name="T37" fmla="*/ 405 h 1809"/>
                <a:gd name="T38" fmla="*/ 1194 w 2135"/>
                <a:gd name="T39" fmla="*/ 397 h 1809"/>
                <a:gd name="T40" fmla="*/ 1159 w 2135"/>
                <a:gd name="T41" fmla="*/ 403 h 1809"/>
                <a:gd name="T42" fmla="*/ 1140 w 2135"/>
                <a:gd name="T43" fmla="*/ 389 h 1809"/>
                <a:gd name="T44" fmla="*/ 1088 w 2135"/>
                <a:gd name="T45" fmla="*/ 383 h 1809"/>
                <a:gd name="T46" fmla="*/ 1076 w 2135"/>
                <a:gd name="T47" fmla="*/ 360 h 1809"/>
                <a:gd name="T48" fmla="*/ 997 w 2135"/>
                <a:gd name="T49" fmla="*/ 343 h 1809"/>
                <a:gd name="T50" fmla="*/ 946 w 2135"/>
                <a:gd name="T51" fmla="*/ 325 h 1809"/>
                <a:gd name="T52" fmla="*/ 845 w 2135"/>
                <a:gd name="T53" fmla="*/ 339 h 1809"/>
                <a:gd name="T54" fmla="*/ 721 w 2135"/>
                <a:gd name="T55" fmla="*/ 279 h 1809"/>
                <a:gd name="T56" fmla="*/ 690 w 2135"/>
                <a:gd name="T57" fmla="*/ 89 h 1809"/>
                <a:gd name="T58" fmla="*/ 630 w 2135"/>
                <a:gd name="T59" fmla="*/ 71 h 1809"/>
                <a:gd name="T60" fmla="*/ 561 w 2135"/>
                <a:gd name="T61" fmla="*/ 34 h 1809"/>
                <a:gd name="T62" fmla="*/ 489 w 2135"/>
                <a:gd name="T63" fmla="*/ 0 h 1809"/>
                <a:gd name="T64" fmla="*/ 476 w 2135"/>
                <a:gd name="T65" fmla="*/ 96 h 1809"/>
                <a:gd name="T66" fmla="*/ 448 w 2135"/>
                <a:gd name="T67" fmla="*/ 194 h 1809"/>
                <a:gd name="T68" fmla="*/ 419 w 2135"/>
                <a:gd name="T69" fmla="*/ 266 h 1809"/>
                <a:gd name="T70" fmla="*/ 385 w 2135"/>
                <a:gd name="T71" fmla="*/ 351 h 1809"/>
                <a:gd name="T72" fmla="*/ 329 w 2135"/>
                <a:gd name="T73" fmla="*/ 464 h 1809"/>
                <a:gd name="T74" fmla="*/ 244 w 2135"/>
                <a:gd name="T75" fmla="*/ 685 h 1809"/>
                <a:gd name="T76" fmla="*/ 172 w 2135"/>
                <a:gd name="T77" fmla="*/ 833 h 1809"/>
                <a:gd name="T78" fmla="*/ 128 w 2135"/>
                <a:gd name="T79" fmla="*/ 901 h 1809"/>
                <a:gd name="T80" fmla="*/ 98 w 2135"/>
                <a:gd name="T81" fmla="*/ 946 h 1809"/>
                <a:gd name="T82" fmla="*/ 41 w 2135"/>
                <a:gd name="T83" fmla="*/ 1028 h 1809"/>
                <a:gd name="T84" fmla="*/ 36 w 2135"/>
                <a:gd name="T85" fmla="*/ 1111 h 1809"/>
                <a:gd name="T86" fmla="*/ 36 w 2135"/>
                <a:gd name="T87" fmla="*/ 1140 h 1809"/>
                <a:gd name="T88" fmla="*/ 24 w 2135"/>
                <a:gd name="T89" fmla="*/ 1171 h 1809"/>
                <a:gd name="T90" fmla="*/ 8 w 2135"/>
                <a:gd name="T91" fmla="*/ 1210 h 1809"/>
                <a:gd name="T92" fmla="*/ 4 w 2135"/>
                <a:gd name="T93" fmla="*/ 1299 h 1809"/>
                <a:gd name="T94" fmla="*/ 24 w 2135"/>
                <a:gd name="T95" fmla="*/ 1338 h 1809"/>
                <a:gd name="T96" fmla="*/ 1661 w 2135"/>
                <a:gd name="T97" fmla="*/ 1791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5" h="1809">
                  <a:moveTo>
                    <a:pt x="1740" y="1809"/>
                  </a:moveTo>
                  <a:cubicBezTo>
                    <a:pt x="1868" y="1263"/>
                    <a:pt x="1868" y="1263"/>
                    <a:pt x="1868" y="1263"/>
                  </a:cubicBezTo>
                  <a:cubicBezTo>
                    <a:pt x="1868" y="1228"/>
                    <a:pt x="1868" y="1228"/>
                    <a:pt x="1868" y="1228"/>
                  </a:cubicBezTo>
                  <a:cubicBezTo>
                    <a:pt x="1878" y="1213"/>
                    <a:pt x="1878" y="1213"/>
                    <a:pt x="1878" y="1213"/>
                  </a:cubicBezTo>
                  <a:cubicBezTo>
                    <a:pt x="1907" y="1204"/>
                    <a:pt x="1907" y="1204"/>
                    <a:pt x="1907" y="1204"/>
                  </a:cubicBezTo>
                  <a:cubicBezTo>
                    <a:pt x="1908" y="1186"/>
                    <a:pt x="1908" y="1186"/>
                    <a:pt x="1908" y="1186"/>
                  </a:cubicBezTo>
                  <a:cubicBezTo>
                    <a:pt x="1915" y="1160"/>
                    <a:pt x="1915" y="1160"/>
                    <a:pt x="1915" y="1160"/>
                  </a:cubicBezTo>
                  <a:cubicBezTo>
                    <a:pt x="1915" y="1106"/>
                    <a:pt x="1915" y="1106"/>
                    <a:pt x="1915" y="1106"/>
                  </a:cubicBezTo>
                  <a:cubicBezTo>
                    <a:pt x="1921" y="1088"/>
                    <a:pt x="1921" y="1088"/>
                    <a:pt x="1921" y="1088"/>
                  </a:cubicBezTo>
                  <a:cubicBezTo>
                    <a:pt x="1902" y="1073"/>
                    <a:pt x="1902" y="1073"/>
                    <a:pt x="1902" y="1073"/>
                  </a:cubicBezTo>
                  <a:cubicBezTo>
                    <a:pt x="1894" y="1073"/>
                    <a:pt x="1894" y="1073"/>
                    <a:pt x="1894" y="1073"/>
                  </a:cubicBezTo>
                  <a:cubicBezTo>
                    <a:pt x="1879" y="1064"/>
                    <a:pt x="1879" y="1064"/>
                    <a:pt x="1879" y="1064"/>
                  </a:cubicBezTo>
                  <a:cubicBezTo>
                    <a:pt x="1868" y="1044"/>
                    <a:pt x="1868" y="1044"/>
                    <a:pt x="1868" y="1044"/>
                  </a:cubicBezTo>
                  <a:cubicBezTo>
                    <a:pt x="1873" y="1010"/>
                    <a:pt x="1873" y="1010"/>
                    <a:pt x="1873" y="1010"/>
                  </a:cubicBezTo>
                  <a:cubicBezTo>
                    <a:pt x="1884" y="989"/>
                    <a:pt x="1884" y="989"/>
                    <a:pt x="1884" y="989"/>
                  </a:cubicBezTo>
                  <a:cubicBezTo>
                    <a:pt x="1922" y="954"/>
                    <a:pt x="1922" y="954"/>
                    <a:pt x="1922" y="954"/>
                  </a:cubicBezTo>
                  <a:cubicBezTo>
                    <a:pt x="1980" y="898"/>
                    <a:pt x="1980" y="898"/>
                    <a:pt x="1980" y="898"/>
                  </a:cubicBezTo>
                  <a:cubicBezTo>
                    <a:pt x="1998" y="873"/>
                    <a:pt x="1998" y="873"/>
                    <a:pt x="1998" y="873"/>
                  </a:cubicBezTo>
                  <a:cubicBezTo>
                    <a:pt x="2009" y="844"/>
                    <a:pt x="2009" y="844"/>
                    <a:pt x="2009" y="844"/>
                  </a:cubicBezTo>
                  <a:cubicBezTo>
                    <a:pt x="2018" y="832"/>
                    <a:pt x="2018" y="832"/>
                    <a:pt x="2018" y="832"/>
                  </a:cubicBezTo>
                  <a:cubicBezTo>
                    <a:pt x="2033" y="800"/>
                    <a:pt x="2033" y="800"/>
                    <a:pt x="2033" y="800"/>
                  </a:cubicBezTo>
                  <a:cubicBezTo>
                    <a:pt x="2065" y="771"/>
                    <a:pt x="2065" y="771"/>
                    <a:pt x="2065" y="771"/>
                  </a:cubicBezTo>
                  <a:cubicBezTo>
                    <a:pt x="2085" y="743"/>
                    <a:pt x="2085" y="743"/>
                    <a:pt x="2085" y="743"/>
                  </a:cubicBezTo>
                  <a:cubicBezTo>
                    <a:pt x="2108" y="722"/>
                    <a:pt x="2108" y="722"/>
                    <a:pt x="2108" y="722"/>
                  </a:cubicBezTo>
                  <a:cubicBezTo>
                    <a:pt x="2117" y="692"/>
                    <a:pt x="2117" y="692"/>
                    <a:pt x="2117" y="692"/>
                  </a:cubicBezTo>
                  <a:cubicBezTo>
                    <a:pt x="2135" y="685"/>
                    <a:pt x="2135" y="685"/>
                    <a:pt x="2135" y="685"/>
                  </a:cubicBezTo>
                  <a:cubicBezTo>
                    <a:pt x="2135" y="655"/>
                    <a:pt x="2135" y="655"/>
                    <a:pt x="2135" y="655"/>
                  </a:cubicBezTo>
                  <a:cubicBezTo>
                    <a:pt x="2130" y="625"/>
                    <a:pt x="2130" y="625"/>
                    <a:pt x="2130" y="625"/>
                  </a:cubicBezTo>
                  <a:cubicBezTo>
                    <a:pt x="2115" y="602"/>
                    <a:pt x="2115" y="602"/>
                    <a:pt x="2115" y="602"/>
                  </a:cubicBezTo>
                  <a:cubicBezTo>
                    <a:pt x="2080" y="577"/>
                    <a:pt x="2080" y="577"/>
                    <a:pt x="2080" y="577"/>
                  </a:cubicBezTo>
                  <a:cubicBezTo>
                    <a:pt x="2065" y="546"/>
                    <a:pt x="2065" y="546"/>
                    <a:pt x="2065" y="546"/>
                  </a:cubicBezTo>
                  <a:cubicBezTo>
                    <a:pt x="2059" y="515"/>
                    <a:pt x="2059" y="515"/>
                    <a:pt x="2059" y="515"/>
                  </a:cubicBezTo>
                  <a:cubicBezTo>
                    <a:pt x="1603" y="397"/>
                    <a:pt x="1603" y="397"/>
                    <a:pt x="1603" y="397"/>
                  </a:cubicBezTo>
                  <a:cubicBezTo>
                    <a:pt x="1531" y="391"/>
                    <a:pt x="1531" y="391"/>
                    <a:pt x="1531" y="391"/>
                  </a:cubicBezTo>
                  <a:cubicBezTo>
                    <a:pt x="1504" y="401"/>
                    <a:pt x="1504" y="401"/>
                    <a:pt x="1504" y="401"/>
                  </a:cubicBezTo>
                  <a:cubicBezTo>
                    <a:pt x="1466" y="391"/>
                    <a:pt x="1466" y="391"/>
                    <a:pt x="1466" y="391"/>
                  </a:cubicBezTo>
                  <a:cubicBezTo>
                    <a:pt x="1435" y="397"/>
                    <a:pt x="1435" y="397"/>
                    <a:pt x="1435" y="397"/>
                  </a:cubicBezTo>
                  <a:cubicBezTo>
                    <a:pt x="1239" y="405"/>
                    <a:pt x="1239" y="405"/>
                    <a:pt x="1239" y="405"/>
                  </a:cubicBezTo>
                  <a:cubicBezTo>
                    <a:pt x="1219" y="389"/>
                    <a:pt x="1219" y="389"/>
                    <a:pt x="1219" y="389"/>
                  </a:cubicBezTo>
                  <a:cubicBezTo>
                    <a:pt x="1194" y="397"/>
                    <a:pt x="1194" y="397"/>
                    <a:pt x="1194" y="397"/>
                  </a:cubicBezTo>
                  <a:cubicBezTo>
                    <a:pt x="1175" y="403"/>
                    <a:pt x="1175" y="403"/>
                    <a:pt x="1175" y="403"/>
                  </a:cubicBezTo>
                  <a:cubicBezTo>
                    <a:pt x="1159" y="403"/>
                    <a:pt x="1159" y="403"/>
                    <a:pt x="1159" y="403"/>
                  </a:cubicBezTo>
                  <a:cubicBezTo>
                    <a:pt x="1140" y="397"/>
                    <a:pt x="1140" y="397"/>
                    <a:pt x="1140" y="397"/>
                  </a:cubicBezTo>
                  <a:cubicBezTo>
                    <a:pt x="1140" y="389"/>
                    <a:pt x="1140" y="389"/>
                    <a:pt x="1140" y="389"/>
                  </a:cubicBezTo>
                  <a:cubicBezTo>
                    <a:pt x="1107" y="391"/>
                    <a:pt x="1107" y="391"/>
                    <a:pt x="1107" y="391"/>
                  </a:cubicBezTo>
                  <a:cubicBezTo>
                    <a:pt x="1088" y="383"/>
                    <a:pt x="1088" y="383"/>
                    <a:pt x="1088" y="383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6" y="360"/>
                    <a:pt x="1076" y="360"/>
                    <a:pt x="1076" y="360"/>
                  </a:cubicBezTo>
                  <a:cubicBezTo>
                    <a:pt x="1047" y="354"/>
                    <a:pt x="1047" y="354"/>
                    <a:pt x="1047" y="354"/>
                  </a:cubicBezTo>
                  <a:cubicBezTo>
                    <a:pt x="997" y="343"/>
                    <a:pt x="997" y="343"/>
                    <a:pt x="997" y="343"/>
                  </a:cubicBezTo>
                  <a:cubicBezTo>
                    <a:pt x="962" y="327"/>
                    <a:pt x="962" y="327"/>
                    <a:pt x="962" y="327"/>
                  </a:cubicBezTo>
                  <a:cubicBezTo>
                    <a:pt x="946" y="325"/>
                    <a:pt x="946" y="325"/>
                    <a:pt x="946" y="325"/>
                  </a:cubicBezTo>
                  <a:cubicBezTo>
                    <a:pt x="907" y="327"/>
                    <a:pt x="907" y="327"/>
                    <a:pt x="907" y="327"/>
                  </a:cubicBezTo>
                  <a:cubicBezTo>
                    <a:pt x="845" y="339"/>
                    <a:pt x="845" y="339"/>
                    <a:pt x="845" y="339"/>
                  </a:cubicBezTo>
                  <a:cubicBezTo>
                    <a:pt x="766" y="321"/>
                    <a:pt x="766" y="321"/>
                    <a:pt x="766" y="321"/>
                  </a:cubicBezTo>
                  <a:cubicBezTo>
                    <a:pt x="721" y="279"/>
                    <a:pt x="721" y="279"/>
                    <a:pt x="721" y="279"/>
                  </a:cubicBezTo>
                  <a:cubicBezTo>
                    <a:pt x="721" y="279"/>
                    <a:pt x="741" y="230"/>
                    <a:pt x="733" y="166"/>
                  </a:cubicBezTo>
                  <a:cubicBezTo>
                    <a:pt x="725" y="102"/>
                    <a:pt x="690" y="89"/>
                    <a:pt x="690" y="89"/>
                  </a:cubicBezTo>
                  <a:cubicBezTo>
                    <a:pt x="659" y="83"/>
                    <a:pt x="659" y="83"/>
                    <a:pt x="659" y="83"/>
                  </a:cubicBezTo>
                  <a:cubicBezTo>
                    <a:pt x="630" y="71"/>
                    <a:pt x="630" y="71"/>
                    <a:pt x="630" y="71"/>
                  </a:cubicBezTo>
                  <a:cubicBezTo>
                    <a:pt x="630" y="71"/>
                    <a:pt x="628" y="34"/>
                    <a:pt x="595" y="34"/>
                  </a:cubicBezTo>
                  <a:cubicBezTo>
                    <a:pt x="561" y="34"/>
                    <a:pt x="561" y="34"/>
                    <a:pt x="561" y="34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8" y="194"/>
                    <a:pt x="448" y="194"/>
                    <a:pt x="448" y="194"/>
                  </a:cubicBezTo>
                  <a:cubicBezTo>
                    <a:pt x="442" y="229"/>
                    <a:pt x="442" y="229"/>
                    <a:pt x="442" y="229"/>
                  </a:cubicBezTo>
                  <a:cubicBezTo>
                    <a:pt x="419" y="266"/>
                    <a:pt x="419" y="266"/>
                    <a:pt x="419" y="266"/>
                  </a:cubicBezTo>
                  <a:cubicBezTo>
                    <a:pt x="406" y="299"/>
                    <a:pt x="406" y="299"/>
                    <a:pt x="406" y="299"/>
                  </a:cubicBezTo>
                  <a:cubicBezTo>
                    <a:pt x="385" y="351"/>
                    <a:pt x="385" y="351"/>
                    <a:pt x="385" y="351"/>
                  </a:cubicBezTo>
                  <a:cubicBezTo>
                    <a:pt x="370" y="387"/>
                    <a:pt x="370" y="387"/>
                    <a:pt x="370" y="387"/>
                  </a:cubicBezTo>
                  <a:cubicBezTo>
                    <a:pt x="329" y="464"/>
                    <a:pt x="329" y="464"/>
                    <a:pt x="329" y="464"/>
                  </a:cubicBezTo>
                  <a:cubicBezTo>
                    <a:pt x="283" y="590"/>
                    <a:pt x="283" y="590"/>
                    <a:pt x="283" y="590"/>
                  </a:cubicBezTo>
                  <a:cubicBezTo>
                    <a:pt x="244" y="685"/>
                    <a:pt x="244" y="685"/>
                    <a:pt x="244" y="685"/>
                  </a:cubicBezTo>
                  <a:cubicBezTo>
                    <a:pt x="211" y="773"/>
                    <a:pt x="211" y="773"/>
                    <a:pt x="211" y="773"/>
                  </a:cubicBezTo>
                  <a:cubicBezTo>
                    <a:pt x="172" y="833"/>
                    <a:pt x="172" y="833"/>
                    <a:pt x="172" y="833"/>
                  </a:cubicBezTo>
                  <a:cubicBezTo>
                    <a:pt x="154" y="864"/>
                    <a:pt x="154" y="864"/>
                    <a:pt x="154" y="864"/>
                  </a:cubicBezTo>
                  <a:cubicBezTo>
                    <a:pt x="128" y="901"/>
                    <a:pt x="128" y="901"/>
                    <a:pt x="128" y="901"/>
                  </a:cubicBezTo>
                  <a:cubicBezTo>
                    <a:pt x="109" y="922"/>
                    <a:pt x="109" y="922"/>
                    <a:pt x="109" y="922"/>
                  </a:cubicBezTo>
                  <a:cubicBezTo>
                    <a:pt x="98" y="946"/>
                    <a:pt x="98" y="946"/>
                    <a:pt x="98" y="946"/>
                  </a:cubicBezTo>
                  <a:cubicBezTo>
                    <a:pt x="79" y="980"/>
                    <a:pt x="79" y="980"/>
                    <a:pt x="79" y="980"/>
                  </a:cubicBezTo>
                  <a:cubicBezTo>
                    <a:pt x="41" y="1028"/>
                    <a:pt x="41" y="1028"/>
                    <a:pt x="41" y="1028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36" y="1111"/>
                    <a:pt x="36" y="1111"/>
                    <a:pt x="36" y="1111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35" y="1149"/>
                    <a:pt x="35" y="1149"/>
                    <a:pt x="35" y="1149"/>
                  </a:cubicBezTo>
                  <a:cubicBezTo>
                    <a:pt x="24" y="1171"/>
                    <a:pt x="24" y="1171"/>
                    <a:pt x="24" y="1171"/>
                  </a:cubicBezTo>
                  <a:cubicBezTo>
                    <a:pt x="14" y="1181"/>
                    <a:pt x="14" y="1181"/>
                    <a:pt x="14" y="1181"/>
                  </a:cubicBezTo>
                  <a:cubicBezTo>
                    <a:pt x="8" y="1210"/>
                    <a:pt x="8" y="1210"/>
                    <a:pt x="8" y="1210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4" y="1299"/>
                    <a:pt x="4" y="1299"/>
                    <a:pt x="4" y="1299"/>
                  </a:cubicBezTo>
                  <a:cubicBezTo>
                    <a:pt x="16" y="1318"/>
                    <a:pt x="16" y="1318"/>
                    <a:pt x="16" y="1318"/>
                  </a:cubicBezTo>
                  <a:cubicBezTo>
                    <a:pt x="24" y="1338"/>
                    <a:pt x="24" y="1338"/>
                    <a:pt x="24" y="1338"/>
                  </a:cubicBezTo>
                  <a:cubicBezTo>
                    <a:pt x="1022" y="1627"/>
                    <a:pt x="1022" y="1627"/>
                    <a:pt x="1022" y="1627"/>
                  </a:cubicBezTo>
                  <a:cubicBezTo>
                    <a:pt x="1022" y="1627"/>
                    <a:pt x="1501" y="1753"/>
                    <a:pt x="1661" y="1791"/>
                  </a:cubicBezTo>
                  <a:cubicBezTo>
                    <a:pt x="1683" y="1796"/>
                    <a:pt x="1710" y="1803"/>
                    <a:pt x="1740" y="180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"/>
            <p:cNvSpPr>
              <a:spLocks/>
            </p:cNvSpPr>
            <p:nvPr/>
          </p:nvSpPr>
          <p:spPr bwMode="auto">
            <a:xfrm>
              <a:off x="3238501" y="1925638"/>
              <a:ext cx="439738" cy="715962"/>
            </a:xfrm>
            <a:custGeom>
              <a:avLst/>
              <a:gdLst>
                <a:gd name="T0" fmla="*/ 319 w 1586"/>
                <a:gd name="T1" fmla="*/ 989 h 2581"/>
                <a:gd name="T2" fmla="*/ 340 w 1586"/>
                <a:gd name="T3" fmla="*/ 1051 h 2581"/>
                <a:gd name="T4" fmla="*/ 390 w 1586"/>
                <a:gd name="T5" fmla="*/ 1099 h 2581"/>
                <a:gd name="T6" fmla="*/ 395 w 1586"/>
                <a:gd name="T7" fmla="*/ 1159 h 2581"/>
                <a:gd name="T8" fmla="*/ 368 w 1586"/>
                <a:gd name="T9" fmla="*/ 1196 h 2581"/>
                <a:gd name="T10" fmla="*/ 325 w 1586"/>
                <a:gd name="T11" fmla="*/ 1245 h 2581"/>
                <a:gd name="T12" fmla="*/ 278 w 1586"/>
                <a:gd name="T13" fmla="*/ 1306 h 2581"/>
                <a:gd name="T14" fmla="*/ 258 w 1586"/>
                <a:gd name="T15" fmla="*/ 1347 h 2581"/>
                <a:gd name="T16" fmla="*/ 182 w 1586"/>
                <a:gd name="T17" fmla="*/ 1428 h 2581"/>
                <a:gd name="T18" fmla="*/ 133 w 1586"/>
                <a:gd name="T19" fmla="*/ 1484 h 2581"/>
                <a:gd name="T20" fmla="*/ 139 w 1586"/>
                <a:gd name="T21" fmla="*/ 1538 h 2581"/>
                <a:gd name="T22" fmla="*/ 162 w 1586"/>
                <a:gd name="T23" fmla="*/ 1547 h 2581"/>
                <a:gd name="T24" fmla="*/ 175 w 1586"/>
                <a:gd name="T25" fmla="*/ 1580 h 2581"/>
                <a:gd name="T26" fmla="*/ 168 w 1586"/>
                <a:gd name="T27" fmla="*/ 1660 h 2581"/>
                <a:gd name="T28" fmla="*/ 138 w 1586"/>
                <a:gd name="T29" fmla="*/ 1687 h 2581"/>
                <a:gd name="T30" fmla="*/ 128 w 1586"/>
                <a:gd name="T31" fmla="*/ 1737 h 2581"/>
                <a:gd name="T32" fmla="*/ 712 w 1586"/>
                <a:gd name="T33" fmla="*/ 2441 h 2581"/>
                <a:gd name="T34" fmla="*/ 1586 w 1586"/>
                <a:gd name="T35" fmla="*/ 1776 h 2581"/>
                <a:gd name="T36" fmla="*/ 1553 w 1586"/>
                <a:gd name="T37" fmla="*/ 1745 h 2581"/>
                <a:gd name="T38" fmla="*/ 1551 w 1586"/>
                <a:gd name="T39" fmla="*/ 1712 h 2581"/>
                <a:gd name="T40" fmla="*/ 1514 w 1586"/>
                <a:gd name="T41" fmla="*/ 1671 h 2581"/>
                <a:gd name="T42" fmla="*/ 1477 w 1586"/>
                <a:gd name="T43" fmla="*/ 1706 h 2581"/>
                <a:gd name="T44" fmla="*/ 1402 w 1586"/>
                <a:gd name="T45" fmla="*/ 1714 h 2581"/>
                <a:gd name="T46" fmla="*/ 1315 w 1586"/>
                <a:gd name="T47" fmla="*/ 1696 h 2581"/>
                <a:gd name="T48" fmla="*/ 1276 w 1586"/>
                <a:gd name="T49" fmla="*/ 1712 h 2581"/>
                <a:gd name="T50" fmla="*/ 1247 w 1586"/>
                <a:gd name="T51" fmla="*/ 1710 h 2581"/>
                <a:gd name="T52" fmla="*/ 1191 w 1586"/>
                <a:gd name="T53" fmla="*/ 1687 h 2581"/>
                <a:gd name="T54" fmla="*/ 1165 w 1586"/>
                <a:gd name="T55" fmla="*/ 1712 h 2581"/>
                <a:gd name="T56" fmla="*/ 1139 w 1586"/>
                <a:gd name="T57" fmla="*/ 1723 h 2581"/>
                <a:gd name="T58" fmla="*/ 1125 w 1586"/>
                <a:gd name="T59" fmla="*/ 1677 h 2581"/>
                <a:gd name="T60" fmla="*/ 1111 w 1586"/>
                <a:gd name="T61" fmla="*/ 1607 h 2581"/>
                <a:gd name="T62" fmla="*/ 1082 w 1586"/>
                <a:gd name="T63" fmla="*/ 1565 h 2581"/>
                <a:gd name="T64" fmla="*/ 1039 w 1586"/>
                <a:gd name="T65" fmla="*/ 1526 h 2581"/>
                <a:gd name="T66" fmla="*/ 1039 w 1586"/>
                <a:gd name="T67" fmla="*/ 1477 h 2581"/>
                <a:gd name="T68" fmla="*/ 1012 w 1586"/>
                <a:gd name="T69" fmla="*/ 1415 h 2581"/>
                <a:gd name="T70" fmla="*/ 1012 w 1586"/>
                <a:gd name="T71" fmla="*/ 1351 h 2581"/>
                <a:gd name="T72" fmla="*/ 989 w 1586"/>
                <a:gd name="T73" fmla="*/ 1268 h 2581"/>
                <a:gd name="T74" fmla="*/ 964 w 1586"/>
                <a:gd name="T75" fmla="*/ 1241 h 2581"/>
                <a:gd name="T76" fmla="*/ 925 w 1586"/>
                <a:gd name="T77" fmla="*/ 1258 h 2581"/>
                <a:gd name="T78" fmla="*/ 884 w 1586"/>
                <a:gd name="T79" fmla="*/ 1287 h 2581"/>
                <a:gd name="T80" fmla="*/ 869 w 1586"/>
                <a:gd name="T81" fmla="*/ 1270 h 2581"/>
                <a:gd name="T82" fmla="*/ 830 w 1586"/>
                <a:gd name="T83" fmla="*/ 1241 h 2581"/>
                <a:gd name="T84" fmla="*/ 867 w 1586"/>
                <a:gd name="T85" fmla="*/ 1165 h 2581"/>
                <a:gd name="T86" fmla="*/ 898 w 1586"/>
                <a:gd name="T87" fmla="*/ 1150 h 2581"/>
                <a:gd name="T88" fmla="*/ 890 w 1586"/>
                <a:gd name="T89" fmla="*/ 1065 h 2581"/>
                <a:gd name="T90" fmla="*/ 929 w 1586"/>
                <a:gd name="T91" fmla="*/ 977 h 2581"/>
                <a:gd name="T92" fmla="*/ 950 w 1586"/>
                <a:gd name="T93" fmla="*/ 906 h 2581"/>
                <a:gd name="T94" fmla="*/ 892 w 1586"/>
                <a:gd name="T95" fmla="*/ 886 h 2581"/>
                <a:gd name="T96" fmla="*/ 853 w 1586"/>
                <a:gd name="T97" fmla="*/ 820 h 2581"/>
                <a:gd name="T98" fmla="*/ 830 w 1586"/>
                <a:gd name="T99" fmla="*/ 731 h 2581"/>
                <a:gd name="T100" fmla="*/ 762 w 1586"/>
                <a:gd name="T101" fmla="*/ 642 h 2581"/>
                <a:gd name="T102" fmla="*/ 727 w 1586"/>
                <a:gd name="T103" fmla="*/ 570 h 2581"/>
                <a:gd name="T104" fmla="*/ 706 w 1586"/>
                <a:gd name="T105" fmla="*/ 526 h 2581"/>
                <a:gd name="T106" fmla="*/ 706 w 1586"/>
                <a:gd name="T107" fmla="*/ 474 h 2581"/>
                <a:gd name="T108" fmla="*/ 675 w 1586"/>
                <a:gd name="T109" fmla="*/ 425 h 2581"/>
                <a:gd name="T110" fmla="*/ 685 w 1586"/>
                <a:gd name="T111" fmla="*/ 331 h 2581"/>
                <a:gd name="T112" fmla="*/ 722 w 1586"/>
                <a:gd name="T113" fmla="*/ 173 h 2581"/>
                <a:gd name="T114" fmla="*/ 749 w 1586"/>
                <a:gd name="T115" fmla="*/ 55 h 2581"/>
                <a:gd name="T116" fmla="*/ 332 w 1586"/>
                <a:gd name="T117" fmla="*/ 834 h 2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6" h="2581">
                  <a:moveTo>
                    <a:pt x="334" y="911"/>
                  </a:moveTo>
                  <a:cubicBezTo>
                    <a:pt x="334" y="955"/>
                    <a:pt x="319" y="989"/>
                    <a:pt x="319" y="989"/>
                  </a:cubicBezTo>
                  <a:cubicBezTo>
                    <a:pt x="325" y="1020"/>
                    <a:pt x="325" y="1020"/>
                    <a:pt x="325" y="1020"/>
                  </a:cubicBezTo>
                  <a:cubicBezTo>
                    <a:pt x="340" y="1051"/>
                    <a:pt x="340" y="1051"/>
                    <a:pt x="340" y="1051"/>
                  </a:cubicBezTo>
                  <a:cubicBezTo>
                    <a:pt x="375" y="1076"/>
                    <a:pt x="375" y="1076"/>
                    <a:pt x="375" y="1076"/>
                  </a:cubicBezTo>
                  <a:cubicBezTo>
                    <a:pt x="390" y="1099"/>
                    <a:pt x="390" y="1099"/>
                    <a:pt x="390" y="1099"/>
                  </a:cubicBezTo>
                  <a:cubicBezTo>
                    <a:pt x="395" y="1129"/>
                    <a:pt x="395" y="1129"/>
                    <a:pt x="395" y="1129"/>
                  </a:cubicBezTo>
                  <a:cubicBezTo>
                    <a:pt x="395" y="1159"/>
                    <a:pt x="395" y="1159"/>
                    <a:pt x="395" y="1159"/>
                  </a:cubicBezTo>
                  <a:cubicBezTo>
                    <a:pt x="377" y="1166"/>
                    <a:pt x="377" y="1166"/>
                    <a:pt x="377" y="1166"/>
                  </a:cubicBezTo>
                  <a:cubicBezTo>
                    <a:pt x="368" y="1196"/>
                    <a:pt x="368" y="1196"/>
                    <a:pt x="368" y="1196"/>
                  </a:cubicBezTo>
                  <a:cubicBezTo>
                    <a:pt x="345" y="1217"/>
                    <a:pt x="345" y="1217"/>
                    <a:pt x="345" y="1217"/>
                  </a:cubicBezTo>
                  <a:cubicBezTo>
                    <a:pt x="325" y="1245"/>
                    <a:pt x="325" y="1245"/>
                    <a:pt x="325" y="1245"/>
                  </a:cubicBezTo>
                  <a:cubicBezTo>
                    <a:pt x="293" y="1274"/>
                    <a:pt x="293" y="1274"/>
                    <a:pt x="293" y="1274"/>
                  </a:cubicBezTo>
                  <a:cubicBezTo>
                    <a:pt x="278" y="1306"/>
                    <a:pt x="278" y="1306"/>
                    <a:pt x="278" y="1306"/>
                  </a:cubicBezTo>
                  <a:cubicBezTo>
                    <a:pt x="269" y="1318"/>
                    <a:pt x="269" y="1318"/>
                    <a:pt x="269" y="1318"/>
                  </a:cubicBezTo>
                  <a:cubicBezTo>
                    <a:pt x="258" y="1347"/>
                    <a:pt x="258" y="1347"/>
                    <a:pt x="258" y="1347"/>
                  </a:cubicBezTo>
                  <a:cubicBezTo>
                    <a:pt x="240" y="1372"/>
                    <a:pt x="240" y="1372"/>
                    <a:pt x="240" y="1372"/>
                  </a:cubicBezTo>
                  <a:cubicBezTo>
                    <a:pt x="182" y="1428"/>
                    <a:pt x="182" y="1428"/>
                    <a:pt x="182" y="1428"/>
                  </a:cubicBezTo>
                  <a:cubicBezTo>
                    <a:pt x="144" y="1463"/>
                    <a:pt x="144" y="1463"/>
                    <a:pt x="144" y="1463"/>
                  </a:cubicBezTo>
                  <a:cubicBezTo>
                    <a:pt x="133" y="1484"/>
                    <a:pt x="133" y="1484"/>
                    <a:pt x="133" y="1484"/>
                  </a:cubicBezTo>
                  <a:cubicBezTo>
                    <a:pt x="128" y="1518"/>
                    <a:pt x="128" y="1518"/>
                    <a:pt x="128" y="1518"/>
                  </a:cubicBezTo>
                  <a:cubicBezTo>
                    <a:pt x="139" y="1538"/>
                    <a:pt x="139" y="1538"/>
                    <a:pt x="139" y="1538"/>
                  </a:cubicBezTo>
                  <a:cubicBezTo>
                    <a:pt x="154" y="1547"/>
                    <a:pt x="154" y="1547"/>
                    <a:pt x="154" y="1547"/>
                  </a:cubicBezTo>
                  <a:cubicBezTo>
                    <a:pt x="162" y="1547"/>
                    <a:pt x="162" y="1547"/>
                    <a:pt x="162" y="1547"/>
                  </a:cubicBezTo>
                  <a:cubicBezTo>
                    <a:pt x="181" y="1562"/>
                    <a:pt x="181" y="1562"/>
                    <a:pt x="181" y="1562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5" y="1634"/>
                    <a:pt x="175" y="1634"/>
                    <a:pt x="175" y="1634"/>
                  </a:cubicBezTo>
                  <a:cubicBezTo>
                    <a:pt x="168" y="1660"/>
                    <a:pt x="168" y="1660"/>
                    <a:pt x="168" y="1660"/>
                  </a:cubicBezTo>
                  <a:cubicBezTo>
                    <a:pt x="167" y="1678"/>
                    <a:pt x="167" y="1678"/>
                    <a:pt x="167" y="1678"/>
                  </a:cubicBezTo>
                  <a:cubicBezTo>
                    <a:pt x="138" y="1687"/>
                    <a:pt x="138" y="1687"/>
                    <a:pt x="138" y="1687"/>
                  </a:cubicBezTo>
                  <a:cubicBezTo>
                    <a:pt x="128" y="1702"/>
                    <a:pt x="128" y="1702"/>
                    <a:pt x="128" y="1702"/>
                  </a:cubicBezTo>
                  <a:cubicBezTo>
                    <a:pt x="128" y="1737"/>
                    <a:pt x="128" y="1737"/>
                    <a:pt x="128" y="1737"/>
                  </a:cubicBezTo>
                  <a:cubicBezTo>
                    <a:pt x="0" y="2283"/>
                    <a:pt x="0" y="2283"/>
                    <a:pt x="0" y="2283"/>
                  </a:cubicBezTo>
                  <a:cubicBezTo>
                    <a:pt x="243" y="2339"/>
                    <a:pt x="712" y="2441"/>
                    <a:pt x="712" y="2441"/>
                  </a:cubicBezTo>
                  <a:cubicBezTo>
                    <a:pt x="1442" y="2581"/>
                    <a:pt x="1442" y="2581"/>
                    <a:pt x="1442" y="2581"/>
                  </a:cubicBezTo>
                  <a:cubicBezTo>
                    <a:pt x="1586" y="1776"/>
                    <a:pt x="1586" y="1776"/>
                    <a:pt x="1586" y="1776"/>
                  </a:cubicBezTo>
                  <a:cubicBezTo>
                    <a:pt x="1570" y="1760"/>
                    <a:pt x="1570" y="1760"/>
                    <a:pt x="1570" y="1760"/>
                  </a:cubicBezTo>
                  <a:cubicBezTo>
                    <a:pt x="1553" y="1745"/>
                    <a:pt x="1553" y="1745"/>
                    <a:pt x="1553" y="1745"/>
                  </a:cubicBezTo>
                  <a:cubicBezTo>
                    <a:pt x="1553" y="1735"/>
                    <a:pt x="1553" y="1735"/>
                    <a:pt x="1553" y="1735"/>
                  </a:cubicBezTo>
                  <a:cubicBezTo>
                    <a:pt x="1551" y="1712"/>
                    <a:pt x="1551" y="1712"/>
                    <a:pt x="1551" y="1712"/>
                  </a:cubicBezTo>
                  <a:cubicBezTo>
                    <a:pt x="1537" y="1692"/>
                    <a:pt x="1537" y="1692"/>
                    <a:pt x="1537" y="1692"/>
                  </a:cubicBezTo>
                  <a:cubicBezTo>
                    <a:pt x="1514" y="1671"/>
                    <a:pt x="1514" y="1671"/>
                    <a:pt x="1514" y="1671"/>
                  </a:cubicBezTo>
                  <a:cubicBezTo>
                    <a:pt x="1487" y="1671"/>
                    <a:pt x="1487" y="1671"/>
                    <a:pt x="1487" y="1671"/>
                  </a:cubicBezTo>
                  <a:cubicBezTo>
                    <a:pt x="1477" y="1706"/>
                    <a:pt x="1477" y="1706"/>
                    <a:pt x="1477" y="1706"/>
                  </a:cubicBezTo>
                  <a:cubicBezTo>
                    <a:pt x="1470" y="1727"/>
                    <a:pt x="1470" y="1727"/>
                    <a:pt x="1470" y="1727"/>
                  </a:cubicBezTo>
                  <a:cubicBezTo>
                    <a:pt x="1402" y="1714"/>
                    <a:pt x="1402" y="1714"/>
                    <a:pt x="1402" y="1714"/>
                  </a:cubicBezTo>
                  <a:cubicBezTo>
                    <a:pt x="1367" y="1702"/>
                    <a:pt x="1367" y="1702"/>
                    <a:pt x="1367" y="1702"/>
                  </a:cubicBezTo>
                  <a:cubicBezTo>
                    <a:pt x="1315" y="1696"/>
                    <a:pt x="1315" y="1696"/>
                    <a:pt x="1315" y="1696"/>
                  </a:cubicBezTo>
                  <a:cubicBezTo>
                    <a:pt x="1286" y="1698"/>
                    <a:pt x="1286" y="1698"/>
                    <a:pt x="1286" y="1698"/>
                  </a:cubicBezTo>
                  <a:cubicBezTo>
                    <a:pt x="1276" y="1712"/>
                    <a:pt x="1276" y="1712"/>
                    <a:pt x="1276" y="1712"/>
                  </a:cubicBezTo>
                  <a:cubicBezTo>
                    <a:pt x="1276" y="1727"/>
                    <a:pt x="1276" y="1727"/>
                    <a:pt x="1276" y="1727"/>
                  </a:cubicBezTo>
                  <a:cubicBezTo>
                    <a:pt x="1247" y="1710"/>
                    <a:pt x="1247" y="1710"/>
                    <a:pt x="1247" y="1710"/>
                  </a:cubicBezTo>
                  <a:cubicBezTo>
                    <a:pt x="1210" y="1689"/>
                    <a:pt x="1210" y="1689"/>
                    <a:pt x="1210" y="1689"/>
                  </a:cubicBezTo>
                  <a:cubicBezTo>
                    <a:pt x="1191" y="1687"/>
                    <a:pt x="1191" y="1687"/>
                    <a:pt x="1191" y="1687"/>
                  </a:cubicBezTo>
                  <a:cubicBezTo>
                    <a:pt x="1175" y="1692"/>
                    <a:pt x="1175" y="1692"/>
                    <a:pt x="1175" y="1692"/>
                  </a:cubicBezTo>
                  <a:cubicBezTo>
                    <a:pt x="1165" y="1712"/>
                    <a:pt x="1165" y="1712"/>
                    <a:pt x="1165" y="1712"/>
                  </a:cubicBezTo>
                  <a:cubicBezTo>
                    <a:pt x="1165" y="1723"/>
                    <a:pt x="1165" y="1723"/>
                    <a:pt x="1165" y="1723"/>
                  </a:cubicBezTo>
                  <a:cubicBezTo>
                    <a:pt x="1139" y="1723"/>
                    <a:pt x="1139" y="1723"/>
                    <a:pt x="1139" y="1723"/>
                  </a:cubicBezTo>
                  <a:cubicBezTo>
                    <a:pt x="1125" y="1700"/>
                    <a:pt x="1125" y="1700"/>
                    <a:pt x="1125" y="1700"/>
                  </a:cubicBezTo>
                  <a:cubicBezTo>
                    <a:pt x="1125" y="1677"/>
                    <a:pt x="1125" y="1677"/>
                    <a:pt x="1125" y="1677"/>
                  </a:cubicBezTo>
                  <a:cubicBezTo>
                    <a:pt x="1125" y="1648"/>
                    <a:pt x="1125" y="1648"/>
                    <a:pt x="1125" y="1648"/>
                  </a:cubicBezTo>
                  <a:cubicBezTo>
                    <a:pt x="1111" y="1607"/>
                    <a:pt x="1111" y="1607"/>
                    <a:pt x="1111" y="1607"/>
                  </a:cubicBezTo>
                  <a:cubicBezTo>
                    <a:pt x="1111" y="1565"/>
                    <a:pt x="1111" y="1565"/>
                    <a:pt x="1111" y="1565"/>
                  </a:cubicBezTo>
                  <a:cubicBezTo>
                    <a:pt x="1082" y="1565"/>
                    <a:pt x="1082" y="1565"/>
                    <a:pt x="1082" y="1565"/>
                  </a:cubicBezTo>
                  <a:cubicBezTo>
                    <a:pt x="1051" y="1543"/>
                    <a:pt x="1051" y="1543"/>
                    <a:pt x="1051" y="1543"/>
                  </a:cubicBezTo>
                  <a:cubicBezTo>
                    <a:pt x="1039" y="1526"/>
                    <a:pt x="1039" y="1526"/>
                    <a:pt x="1039" y="1526"/>
                  </a:cubicBezTo>
                  <a:cubicBezTo>
                    <a:pt x="1039" y="1512"/>
                    <a:pt x="1039" y="1512"/>
                    <a:pt x="1039" y="1512"/>
                  </a:cubicBezTo>
                  <a:cubicBezTo>
                    <a:pt x="1039" y="1477"/>
                    <a:pt x="1039" y="1477"/>
                    <a:pt x="1039" y="1477"/>
                  </a:cubicBezTo>
                  <a:cubicBezTo>
                    <a:pt x="1039" y="1439"/>
                    <a:pt x="1039" y="1439"/>
                    <a:pt x="1039" y="1439"/>
                  </a:cubicBezTo>
                  <a:cubicBezTo>
                    <a:pt x="1012" y="1415"/>
                    <a:pt x="1012" y="1415"/>
                    <a:pt x="1012" y="1415"/>
                  </a:cubicBezTo>
                  <a:cubicBezTo>
                    <a:pt x="1012" y="1394"/>
                    <a:pt x="1012" y="1394"/>
                    <a:pt x="1012" y="1394"/>
                  </a:cubicBezTo>
                  <a:cubicBezTo>
                    <a:pt x="1012" y="1351"/>
                    <a:pt x="1012" y="1351"/>
                    <a:pt x="1012" y="1351"/>
                  </a:cubicBezTo>
                  <a:cubicBezTo>
                    <a:pt x="999" y="1297"/>
                    <a:pt x="999" y="1297"/>
                    <a:pt x="999" y="1297"/>
                  </a:cubicBezTo>
                  <a:cubicBezTo>
                    <a:pt x="989" y="1268"/>
                    <a:pt x="989" y="1268"/>
                    <a:pt x="989" y="1268"/>
                  </a:cubicBezTo>
                  <a:cubicBezTo>
                    <a:pt x="979" y="1241"/>
                    <a:pt x="979" y="1241"/>
                    <a:pt x="979" y="1241"/>
                  </a:cubicBezTo>
                  <a:cubicBezTo>
                    <a:pt x="964" y="1241"/>
                    <a:pt x="964" y="1241"/>
                    <a:pt x="964" y="1241"/>
                  </a:cubicBezTo>
                  <a:cubicBezTo>
                    <a:pt x="939" y="1260"/>
                    <a:pt x="939" y="1260"/>
                    <a:pt x="939" y="1260"/>
                  </a:cubicBezTo>
                  <a:cubicBezTo>
                    <a:pt x="925" y="1258"/>
                    <a:pt x="925" y="1258"/>
                    <a:pt x="925" y="1258"/>
                  </a:cubicBezTo>
                  <a:cubicBezTo>
                    <a:pt x="906" y="1270"/>
                    <a:pt x="906" y="1270"/>
                    <a:pt x="906" y="1270"/>
                  </a:cubicBezTo>
                  <a:cubicBezTo>
                    <a:pt x="884" y="1287"/>
                    <a:pt x="884" y="1287"/>
                    <a:pt x="884" y="1287"/>
                  </a:cubicBezTo>
                  <a:cubicBezTo>
                    <a:pt x="869" y="1289"/>
                    <a:pt x="869" y="1289"/>
                    <a:pt x="869" y="1289"/>
                  </a:cubicBezTo>
                  <a:cubicBezTo>
                    <a:pt x="869" y="1270"/>
                    <a:pt x="869" y="1270"/>
                    <a:pt x="869" y="1270"/>
                  </a:cubicBezTo>
                  <a:cubicBezTo>
                    <a:pt x="842" y="1251"/>
                    <a:pt x="842" y="1251"/>
                    <a:pt x="842" y="1251"/>
                  </a:cubicBezTo>
                  <a:cubicBezTo>
                    <a:pt x="830" y="1241"/>
                    <a:pt x="830" y="1241"/>
                    <a:pt x="830" y="1241"/>
                  </a:cubicBezTo>
                  <a:cubicBezTo>
                    <a:pt x="851" y="1189"/>
                    <a:pt x="851" y="1189"/>
                    <a:pt x="851" y="1189"/>
                  </a:cubicBezTo>
                  <a:cubicBezTo>
                    <a:pt x="867" y="1165"/>
                    <a:pt x="867" y="1165"/>
                    <a:pt x="867" y="1165"/>
                  </a:cubicBezTo>
                  <a:cubicBezTo>
                    <a:pt x="890" y="1165"/>
                    <a:pt x="890" y="1165"/>
                    <a:pt x="890" y="1165"/>
                  </a:cubicBezTo>
                  <a:cubicBezTo>
                    <a:pt x="898" y="1150"/>
                    <a:pt x="898" y="1150"/>
                    <a:pt x="898" y="1150"/>
                  </a:cubicBezTo>
                  <a:cubicBezTo>
                    <a:pt x="884" y="1111"/>
                    <a:pt x="884" y="1111"/>
                    <a:pt x="884" y="1111"/>
                  </a:cubicBezTo>
                  <a:cubicBezTo>
                    <a:pt x="890" y="1065"/>
                    <a:pt x="890" y="1065"/>
                    <a:pt x="890" y="1065"/>
                  </a:cubicBezTo>
                  <a:cubicBezTo>
                    <a:pt x="908" y="1020"/>
                    <a:pt x="908" y="1020"/>
                    <a:pt x="908" y="1020"/>
                  </a:cubicBezTo>
                  <a:cubicBezTo>
                    <a:pt x="929" y="977"/>
                    <a:pt x="929" y="977"/>
                    <a:pt x="929" y="977"/>
                  </a:cubicBezTo>
                  <a:cubicBezTo>
                    <a:pt x="956" y="933"/>
                    <a:pt x="956" y="933"/>
                    <a:pt x="956" y="933"/>
                  </a:cubicBezTo>
                  <a:cubicBezTo>
                    <a:pt x="950" y="906"/>
                    <a:pt x="950" y="906"/>
                    <a:pt x="950" y="906"/>
                  </a:cubicBezTo>
                  <a:cubicBezTo>
                    <a:pt x="892" y="896"/>
                    <a:pt x="892" y="896"/>
                    <a:pt x="892" y="896"/>
                  </a:cubicBezTo>
                  <a:cubicBezTo>
                    <a:pt x="892" y="886"/>
                    <a:pt x="892" y="886"/>
                    <a:pt x="892" y="886"/>
                  </a:cubicBezTo>
                  <a:cubicBezTo>
                    <a:pt x="871" y="861"/>
                    <a:pt x="871" y="861"/>
                    <a:pt x="871" y="861"/>
                  </a:cubicBezTo>
                  <a:cubicBezTo>
                    <a:pt x="853" y="820"/>
                    <a:pt x="853" y="820"/>
                    <a:pt x="853" y="820"/>
                  </a:cubicBezTo>
                  <a:cubicBezTo>
                    <a:pt x="848" y="766"/>
                    <a:pt x="848" y="766"/>
                    <a:pt x="848" y="766"/>
                  </a:cubicBezTo>
                  <a:cubicBezTo>
                    <a:pt x="830" y="731"/>
                    <a:pt x="830" y="731"/>
                    <a:pt x="830" y="731"/>
                  </a:cubicBezTo>
                  <a:cubicBezTo>
                    <a:pt x="797" y="696"/>
                    <a:pt x="797" y="696"/>
                    <a:pt x="797" y="696"/>
                  </a:cubicBezTo>
                  <a:cubicBezTo>
                    <a:pt x="762" y="642"/>
                    <a:pt x="762" y="642"/>
                    <a:pt x="762" y="642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27" y="570"/>
                    <a:pt x="727" y="570"/>
                    <a:pt x="727" y="570"/>
                  </a:cubicBezTo>
                  <a:cubicBezTo>
                    <a:pt x="727" y="549"/>
                    <a:pt x="727" y="549"/>
                    <a:pt x="727" y="549"/>
                  </a:cubicBezTo>
                  <a:cubicBezTo>
                    <a:pt x="706" y="526"/>
                    <a:pt x="706" y="526"/>
                    <a:pt x="706" y="526"/>
                  </a:cubicBezTo>
                  <a:cubicBezTo>
                    <a:pt x="706" y="497"/>
                    <a:pt x="706" y="497"/>
                    <a:pt x="706" y="497"/>
                  </a:cubicBezTo>
                  <a:cubicBezTo>
                    <a:pt x="706" y="474"/>
                    <a:pt x="706" y="474"/>
                    <a:pt x="706" y="474"/>
                  </a:cubicBezTo>
                  <a:cubicBezTo>
                    <a:pt x="687" y="444"/>
                    <a:pt x="687" y="444"/>
                    <a:pt x="687" y="444"/>
                  </a:cubicBezTo>
                  <a:cubicBezTo>
                    <a:pt x="675" y="425"/>
                    <a:pt x="675" y="425"/>
                    <a:pt x="675" y="425"/>
                  </a:cubicBezTo>
                  <a:cubicBezTo>
                    <a:pt x="675" y="404"/>
                    <a:pt x="675" y="404"/>
                    <a:pt x="675" y="404"/>
                  </a:cubicBezTo>
                  <a:cubicBezTo>
                    <a:pt x="685" y="331"/>
                    <a:pt x="685" y="331"/>
                    <a:pt x="685" y="331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22" y="173"/>
                    <a:pt x="722" y="173"/>
                    <a:pt x="722" y="173"/>
                  </a:cubicBezTo>
                  <a:cubicBezTo>
                    <a:pt x="735" y="123"/>
                    <a:pt x="735" y="123"/>
                    <a:pt x="735" y="123"/>
                  </a:cubicBezTo>
                  <a:cubicBezTo>
                    <a:pt x="749" y="55"/>
                    <a:pt x="749" y="55"/>
                    <a:pt x="749" y="55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62" y="791"/>
                    <a:pt x="332" y="834"/>
                  </a:cubicBezTo>
                  <a:cubicBezTo>
                    <a:pt x="301" y="876"/>
                    <a:pt x="335" y="866"/>
                    <a:pt x="334" y="9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1"/>
            <p:cNvSpPr>
              <a:spLocks/>
            </p:cNvSpPr>
            <p:nvPr/>
          </p:nvSpPr>
          <p:spPr bwMode="auto">
            <a:xfrm>
              <a:off x="3425826" y="1939925"/>
              <a:ext cx="752475" cy="484187"/>
            </a:xfrm>
            <a:custGeom>
              <a:avLst/>
              <a:gdLst>
                <a:gd name="T0" fmla="*/ 1278 w 2713"/>
                <a:gd name="T1" fmla="*/ 229 h 1745"/>
                <a:gd name="T2" fmla="*/ 60 w 2713"/>
                <a:gd name="T3" fmla="*/ 68 h 1745"/>
                <a:gd name="T4" fmla="*/ 29 w 2713"/>
                <a:gd name="T5" fmla="*/ 192 h 1745"/>
                <a:gd name="T6" fmla="*/ 0 w 2713"/>
                <a:gd name="T7" fmla="*/ 349 h 1745"/>
                <a:gd name="T8" fmla="*/ 12 w 2713"/>
                <a:gd name="T9" fmla="*/ 389 h 1745"/>
                <a:gd name="T10" fmla="*/ 31 w 2713"/>
                <a:gd name="T11" fmla="*/ 442 h 1745"/>
                <a:gd name="T12" fmla="*/ 52 w 2713"/>
                <a:gd name="T13" fmla="*/ 494 h 1745"/>
                <a:gd name="T14" fmla="*/ 74 w 2713"/>
                <a:gd name="T15" fmla="*/ 552 h 1745"/>
                <a:gd name="T16" fmla="*/ 122 w 2713"/>
                <a:gd name="T17" fmla="*/ 641 h 1745"/>
                <a:gd name="T18" fmla="*/ 173 w 2713"/>
                <a:gd name="T19" fmla="*/ 711 h 1745"/>
                <a:gd name="T20" fmla="*/ 196 w 2713"/>
                <a:gd name="T21" fmla="*/ 806 h 1745"/>
                <a:gd name="T22" fmla="*/ 217 w 2713"/>
                <a:gd name="T23" fmla="*/ 841 h 1745"/>
                <a:gd name="T24" fmla="*/ 281 w 2713"/>
                <a:gd name="T25" fmla="*/ 878 h 1745"/>
                <a:gd name="T26" fmla="*/ 233 w 2713"/>
                <a:gd name="T27" fmla="*/ 965 h 1745"/>
                <a:gd name="T28" fmla="*/ 209 w 2713"/>
                <a:gd name="T29" fmla="*/ 1056 h 1745"/>
                <a:gd name="T30" fmla="*/ 215 w 2713"/>
                <a:gd name="T31" fmla="*/ 1110 h 1745"/>
                <a:gd name="T32" fmla="*/ 176 w 2713"/>
                <a:gd name="T33" fmla="*/ 1134 h 1745"/>
                <a:gd name="T34" fmla="*/ 167 w 2713"/>
                <a:gd name="T35" fmla="*/ 1196 h 1745"/>
                <a:gd name="T36" fmla="*/ 194 w 2713"/>
                <a:gd name="T37" fmla="*/ 1234 h 1745"/>
                <a:gd name="T38" fmla="*/ 231 w 2713"/>
                <a:gd name="T39" fmla="*/ 1215 h 1745"/>
                <a:gd name="T40" fmla="*/ 264 w 2713"/>
                <a:gd name="T41" fmla="*/ 1205 h 1745"/>
                <a:gd name="T42" fmla="*/ 304 w 2713"/>
                <a:gd name="T43" fmla="*/ 1186 h 1745"/>
                <a:gd name="T44" fmla="*/ 324 w 2713"/>
                <a:gd name="T45" fmla="*/ 1242 h 1745"/>
                <a:gd name="T46" fmla="*/ 337 w 2713"/>
                <a:gd name="T47" fmla="*/ 1339 h 1745"/>
                <a:gd name="T48" fmla="*/ 364 w 2713"/>
                <a:gd name="T49" fmla="*/ 1384 h 1745"/>
                <a:gd name="T50" fmla="*/ 364 w 2713"/>
                <a:gd name="T51" fmla="*/ 1457 h 1745"/>
                <a:gd name="T52" fmla="*/ 376 w 2713"/>
                <a:gd name="T53" fmla="*/ 1488 h 1745"/>
                <a:gd name="T54" fmla="*/ 436 w 2713"/>
                <a:gd name="T55" fmla="*/ 1510 h 1745"/>
                <a:gd name="T56" fmla="*/ 450 w 2713"/>
                <a:gd name="T57" fmla="*/ 1593 h 1745"/>
                <a:gd name="T58" fmla="*/ 450 w 2713"/>
                <a:gd name="T59" fmla="*/ 1645 h 1745"/>
                <a:gd name="T60" fmla="*/ 490 w 2713"/>
                <a:gd name="T61" fmla="*/ 1668 h 1745"/>
                <a:gd name="T62" fmla="*/ 500 w 2713"/>
                <a:gd name="T63" fmla="*/ 1637 h 1745"/>
                <a:gd name="T64" fmla="*/ 535 w 2713"/>
                <a:gd name="T65" fmla="*/ 1634 h 1745"/>
                <a:gd name="T66" fmla="*/ 601 w 2713"/>
                <a:gd name="T67" fmla="*/ 1672 h 1745"/>
                <a:gd name="T68" fmla="*/ 611 w 2713"/>
                <a:gd name="T69" fmla="*/ 1643 h 1745"/>
                <a:gd name="T70" fmla="*/ 692 w 2713"/>
                <a:gd name="T71" fmla="*/ 1647 h 1745"/>
                <a:gd name="T72" fmla="*/ 795 w 2713"/>
                <a:gd name="T73" fmla="*/ 1672 h 1745"/>
                <a:gd name="T74" fmla="*/ 812 w 2713"/>
                <a:gd name="T75" fmla="*/ 1616 h 1745"/>
                <a:gd name="T76" fmla="*/ 862 w 2713"/>
                <a:gd name="T77" fmla="*/ 1637 h 1745"/>
                <a:gd name="T78" fmla="*/ 878 w 2713"/>
                <a:gd name="T79" fmla="*/ 1680 h 1745"/>
                <a:gd name="T80" fmla="*/ 895 w 2713"/>
                <a:gd name="T81" fmla="*/ 1705 h 1745"/>
                <a:gd name="T82" fmla="*/ 944 w 2713"/>
                <a:gd name="T83" fmla="*/ 1534 h 1745"/>
                <a:gd name="T84" fmla="*/ 2585 w 2713"/>
                <a:gd name="T85" fmla="*/ 1744 h 1745"/>
                <a:gd name="T86" fmla="*/ 2713 w 2713"/>
                <a:gd name="T87" fmla="*/ 415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3" h="1745">
                  <a:moveTo>
                    <a:pt x="2713" y="415"/>
                  </a:moveTo>
                  <a:cubicBezTo>
                    <a:pt x="2713" y="415"/>
                    <a:pt x="1683" y="290"/>
                    <a:pt x="1278" y="229"/>
                  </a:cubicBezTo>
                  <a:cubicBezTo>
                    <a:pt x="774" y="153"/>
                    <a:pt x="74" y="0"/>
                    <a:pt x="74" y="0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2" y="389"/>
                    <a:pt x="12" y="389"/>
                    <a:pt x="12" y="389"/>
                  </a:cubicBezTo>
                  <a:cubicBezTo>
                    <a:pt x="31" y="419"/>
                    <a:pt x="31" y="419"/>
                    <a:pt x="31" y="419"/>
                  </a:cubicBezTo>
                  <a:cubicBezTo>
                    <a:pt x="31" y="442"/>
                    <a:pt x="31" y="442"/>
                    <a:pt x="31" y="442"/>
                  </a:cubicBezTo>
                  <a:cubicBezTo>
                    <a:pt x="31" y="471"/>
                    <a:pt x="31" y="471"/>
                    <a:pt x="31" y="471"/>
                  </a:cubicBezTo>
                  <a:cubicBezTo>
                    <a:pt x="52" y="494"/>
                    <a:pt x="52" y="494"/>
                    <a:pt x="52" y="494"/>
                  </a:cubicBezTo>
                  <a:cubicBezTo>
                    <a:pt x="52" y="515"/>
                    <a:pt x="52" y="515"/>
                    <a:pt x="52" y="515"/>
                  </a:cubicBezTo>
                  <a:cubicBezTo>
                    <a:pt x="74" y="552"/>
                    <a:pt x="74" y="552"/>
                    <a:pt x="74" y="552"/>
                  </a:cubicBezTo>
                  <a:cubicBezTo>
                    <a:pt x="87" y="587"/>
                    <a:pt x="87" y="587"/>
                    <a:pt x="87" y="587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155" y="676"/>
                    <a:pt x="155" y="676"/>
                    <a:pt x="155" y="676"/>
                  </a:cubicBezTo>
                  <a:cubicBezTo>
                    <a:pt x="173" y="711"/>
                    <a:pt x="173" y="711"/>
                    <a:pt x="173" y="711"/>
                  </a:cubicBezTo>
                  <a:cubicBezTo>
                    <a:pt x="178" y="765"/>
                    <a:pt x="178" y="765"/>
                    <a:pt x="178" y="765"/>
                  </a:cubicBezTo>
                  <a:cubicBezTo>
                    <a:pt x="196" y="806"/>
                    <a:pt x="196" y="806"/>
                    <a:pt x="196" y="806"/>
                  </a:cubicBezTo>
                  <a:cubicBezTo>
                    <a:pt x="217" y="831"/>
                    <a:pt x="217" y="831"/>
                    <a:pt x="217" y="831"/>
                  </a:cubicBezTo>
                  <a:cubicBezTo>
                    <a:pt x="217" y="841"/>
                    <a:pt x="217" y="841"/>
                    <a:pt x="217" y="841"/>
                  </a:cubicBezTo>
                  <a:cubicBezTo>
                    <a:pt x="275" y="851"/>
                    <a:pt x="275" y="851"/>
                    <a:pt x="275" y="851"/>
                  </a:cubicBezTo>
                  <a:cubicBezTo>
                    <a:pt x="281" y="878"/>
                    <a:pt x="281" y="878"/>
                    <a:pt x="281" y="878"/>
                  </a:cubicBezTo>
                  <a:cubicBezTo>
                    <a:pt x="254" y="922"/>
                    <a:pt x="254" y="922"/>
                    <a:pt x="254" y="922"/>
                  </a:cubicBezTo>
                  <a:cubicBezTo>
                    <a:pt x="233" y="965"/>
                    <a:pt x="233" y="965"/>
                    <a:pt x="233" y="965"/>
                  </a:cubicBezTo>
                  <a:cubicBezTo>
                    <a:pt x="215" y="1010"/>
                    <a:pt x="215" y="1010"/>
                    <a:pt x="215" y="1010"/>
                  </a:cubicBezTo>
                  <a:cubicBezTo>
                    <a:pt x="209" y="1056"/>
                    <a:pt x="209" y="1056"/>
                    <a:pt x="209" y="1056"/>
                  </a:cubicBezTo>
                  <a:cubicBezTo>
                    <a:pt x="223" y="1095"/>
                    <a:pt x="223" y="1095"/>
                    <a:pt x="223" y="1095"/>
                  </a:cubicBezTo>
                  <a:cubicBezTo>
                    <a:pt x="215" y="1110"/>
                    <a:pt x="215" y="1110"/>
                    <a:pt x="215" y="1110"/>
                  </a:cubicBezTo>
                  <a:cubicBezTo>
                    <a:pt x="192" y="1110"/>
                    <a:pt x="192" y="1110"/>
                    <a:pt x="192" y="1110"/>
                  </a:cubicBezTo>
                  <a:cubicBezTo>
                    <a:pt x="176" y="1134"/>
                    <a:pt x="176" y="1134"/>
                    <a:pt x="176" y="1134"/>
                  </a:cubicBezTo>
                  <a:cubicBezTo>
                    <a:pt x="155" y="1186"/>
                    <a:pt x="155" y="1186"/>
                    <a:pt x="155" y="1186"/>
                  </a:cubicBezTo>
                  <a:cubicBezTo>
                    <a:pt x="167" y="1196"/>
                    <a:pt x="167" y="1196"/>
                    <a:pt x="167" y="1196"/>
                  </a:cubicBezTo>
                  <a:cubicBezTo>
                    <a:pt x="194" y="1215"/>
                    <a:pt x="194" y="1215"/>
                    <a:pt x="194" y="1215"/>
                  </a:cubicBezTo>
                  <a:cubicBezTo>
                    <a:pt x="194" y="1234"/>
                    <a:pt x="194" y="1234"/>
                    <a:pt x="194" y="1234"/>
                  </a:cubicBezTo>
                  <a:cubicBezTo>
                    <a:pt x="209" y="1232"/>
                    <a:pt x="209" y="1232"/>
                    <a:pt x="209" y="1232"/>
                  </a:cubicBezTo>
                  <a:cubicBezTo>
                    <a:pt x="231" y="1215"/>
                    <a:pt x="231" y="1215"/>
                    <a:pt x="231" y="1215"/>
                  </a:cubicBezTo>
                  <a:cubicBezTo>
                    <a:pt x="250" y="1203"/>
                    <a:pt x="250" y="1203"/>
                    <a:pt x="250" y="1203"/>
                  </a:cubicBezTo>
                  <a:cubicBezTo>
                    <a:pt x="264" y="1205"/>
                    <a:pt x="264" y="1205"/>
                    <a:pt x="264" y="1205"/>
                  </a:cubicBezTo>
                  <a:cubicBezTo>
                    <a:pt x="289" y="1186"/>
                    <a:pt x="289" y="1186"/>
                    <a:pt x="289" y="1186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14" y="1213"/>
                    <a:pt x="314" y="1213"/>
                    <a:pt x="314" y="1213"/>
                  </a:cubicBezTo>
                  <a:cubicBezTo>
                    <a:pt x="324" y="1242"/>
                    <a:pt x="324" y="1242"/>
                    <a:pt x="324" y="1242"/>
                  </a:cubicBezTo>
                  <a:cubicBezTo>
                    <a:pt x="337" y="1296"/>
                    <a:pt x="337" y="1296"/>
                    <a:pt x="337" y="1296"/>
                  </a:cubicBezTo>
                  <a:cubicBezTo>
                    <a:pt x="337" y="1339"/>
                    <a:pt x="337" y="1339"/>
                    <a:pt x="337" y="1339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64" y="1384"/>
                    <a:pt x="364" y="1384"/>
                    <a:pt x="364" y="1384"/>
                  </a:cubicBezTo>
                  <a:cubicBezTo>
                    <a:pt x="364" y="1422"/>
                    <a:pt x="364" y="1422"/>
                    <a:pt x="364" y="1422"/>
                  </a:cubicBezTo>
                  <a:cubicBezTo>
                    <a:pt x="364" y="1457"/>
                    <a:pt x="364" y="1457"/>
                    <a:pt x="364" y="1457"/>
                  </a:cubicBezTo>
                  <a:cubicBezTo>
                    <a:pt x="364" y="1471"/>
                    <a:pt x="364" y="1471"/>
                    <a:pt x="364" y="1471"/>
                  </a:cubicBezTo>
                  <a:cubicBezTo>
                    <a:pt x="376" y="1488"/>
                    <a:pt x="376" y="1488"/>
                    <a:pt x="376" y="1488"/>
                  </a:cubicBezTo>
                  <a:cubicBezTo>
                    <a:pt x="407" y="1510"/>
                    <a:pt x="407" y="1510"/>
                    <a:pt x="407" y="1510"/>
                  </a:cubicBezTo>
                  <a:cubicBezTo>
                    <a:pt x="436" y="1510"/>
                    <a:pt x="436" y="1510"/>
                    <a:pt x="436" y="1510"/>
                  </a:cubicBezTo>
                  <a:cubicBezTo>
                    <a:pt x="436" y="1552"/>
                    <a:pt x="436" y="1552"/>
                    <a:pt x="436" y="1552"/>
                  </a:cubicBezTo>
                  <a:cubicBezTo>
                    <a:pt x="450" y="1593"/>
                    <a:pt x="450" y="1593"/>
                    <a:pt x="450" y="1593"/>
                  </a:cubicBezTo>
                  <a:cubicBezTo>
                    <a:pt x="450" y="1622"/>
                    <a:pt x="450" y="1622"/>
                    <a:pt x="450" y="1622"/>
                  </a:cubicBezTo>
                  <a:cubicBezTo>
                    <a:pt x="450" y="1645"/>
                    <a:pt x="450" y="1645"/>
                    <a:pt x="450" y="1645"/>
                  </a:cubicBezTo>
                  <a:cubicBezTo>
                    <a:pt x="464" y="1668"/>
                    <a:pt x="464" y="1668"/>
                    <a:pt x="464" y="1668"/>
                  </a:cubicBezTo>
                  <a:cubicBezTo>
                    <a:pt x="490" y="1668"/>
                    <a:pt x="490" y="1668"/>
                    <a:pt x="490" y="1668"/>
                  </a:cubicBezTo>
                  <a:cubicBezTo>
                    <a:pt x="490" y="1657"/>
                    <a:pt x="490" y="1657"/>
                    <a:pt x="490" y="1657"/>
                  </a:cubicBezTo>
                  <a:cubicBezTo>
                    <a:pt x="500" y="1637"/>
                    <a:pt x="500" y="1637"/>
                    <a:pt x="500" y="1637"/>
                  </a:cubicBezTo>
                  <a:cubicBezTo>
                    <a:pt x="516" y="1632"/>
                    <a:pt x="516" y="1632"/>
                    <a:pt x="516" y="1632"/>
                  </a:cubicBezTo>
                  <a:cubicBezTo>
                    <a:pt x="535" y="1634"/>
                    <a:pt x="535" y="1634"/>
                    <a:pt x="535" y="1634"/>
                  </a:cubicBezTo>
                  <a:cubicBezTo>
                    <a:pt x="572" y="1655"/>
                    <a:pt x="572" y="1655"/>
                    <a:pt x="572" y="1655"/>
                  </a:cubicBezTo>
                  <a:cubicBezTo>
                    <a:pt x="601" y="1672"/>
                    <a:pt x="601" y="1672"/>
                    <a:pt x="601" y="1672"/>
                  </a:cubicBezTo>
                  <a:cubicBezTo>
                    <a:pt x="601" y="1657"/>
                    <a:pt x="601" y="1657"/>
                    <a:pt x="601" y="1657"/>
                  </a:cubicBezTo>
                  <a:cubicBezTo>
                    <a:pt x="611" y="1643"/>
                    <a:pt x="611" y="1643"/>
                    <a:pt x="611" y="164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92" y="1647"/>
                    <a:pt x="692" y="1647"/>
                    <a:pt x="692" y="1647"/>
                  </a:cubicBezTo>
                  <a:cubicBezTo>
                    <a:pt x="727" y="1659"/>
                    <a:pt x="727" y="1659"/>
                    <a:pt x="727" y="1659"/>
                  </a:cubicBezTo>
                  <a:cubicBezTo>
                    <a:pt x="795" y="1672"/>
                    <a:pt x="795" y="1672"/>
                    <a:pt x="795" y="1672"/>
                  </a:cubicBezTo>
                  <a:cubicBezTo>
                    <a:pt x="802" y="1651"/>
                    <a:pt x="802" y="1651"/>
                    <a:pt x="802" y="1651"/>
                  </a:cubicBezTo>
                  <a:cubicBezTo>
                    <a:pt x="812" y="1616"/>
                    <a:pt x="812" y="1616"/>
                    <a:pt x="812" y="1616"/>
                  </a:cubicBezTo>
                  <a:cubicBezTo>
                    <a:pt x="839" y="1616"/>
                    <a:pt x="839" y="1616"/>
                    <a:pt x="839" y="1616"/>
                  </a:cubicBezTo>
                  <a:cubicBezTo>
                    <a:pt x="862" y="1637"/>
                    <a:pt x="862" y="1637"/>
                    <a:pt x="862" y="1637"/>
                  </a:cubicBezTo>
                  <a:cubicBezTo>
                    <a:pt x="876" y="1657"/>
                    <a:pt x="876" y="1657"/>
                    <a:pt x="876" y="1657"/>
                  </a:cubicBezTo>
                  <a:cubicBezTo>
                    <a:pt x="878" y="1680"/>
                    <a:pt x="878" y="1680"/>
                    <a:pt x="878" y="1680"/>
                  </a:cubicBezTo>
                  <a:cubicBezTo>
                    <a:pt x="878" y="1690"/>
                    <a:pt x="878" y="1690"/>
                    <a:pt x="878" y="1690"/>
                  </a:cubicBezTo>
                  <a:cubicBezTo>
                    <a:pt x="895" y="1705"/>
                    <a:pt x="895" y="1705"/>
                    <a:pt x="895" y="1705"/>
                  </a:cubicBezTo>
                  <a:cubicBezTo>
                    <a:pt x="911" y="1721"/>
                    <a:pt x="911" y="1721"/>
                    <a:pt x="911" y="1721"/>
                  </a:cubicBezTo>
                  <a:cubicBezTo>
                    <a:pt x="944" y="1534"/>
                    <a:pt x="944" y="1534"/>
                    <a:pt x="944" y="1534"/>
                  </a:cubicBezTo>
                  <a:cubicBezTo>
                    <a:pt x="2582" y="1745"/>
                    <a:pt x="2582" y="1745"/>
                    <a:pt x="2582" y="1745"/>
                  </a:cubicBezTo>
                  <a:cubicBezTo>
                    <a:pt x="2585" y="1744"/>
                    <a:pt x="2585" y="1744"/>
                    <a:pt x="2585" y="1744"/>
                  </a:cubicBezTo>
                  <a:cubicBezTo>
                    <a:pt x="2616" y="1432"/>
                    <a:pt x="2616" y="1432"/>
                    <a:pt x="2616" y="1432"/>
                  </a:cubicBezTo>
                  <a:lnTo>
                    <a:pt x="2713" y="4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2"/>
            <p:cNvSpPr>
              <a:spLocks/>
            </p:cNvSpPr>
            <p:nvPr/>
          </p:nvSpPr>
          <p:spPr bwMode="auto">
            <a:xfrm>
              <a:off x="6283326" y="2000250"/>
              <a:ext cx="266700" cy="422275"/>
            </a:xfrm>
            <a:custGeom>
              <a:avLst/>
              <a:gdLst>
                <a:gd name="T0" fmla="*/ 50 w 168"/>
                <a:gd name="T1" fmla="*/ 259 h 266"/>
                <a:gd name="T2" fmla="*/ 49 w 168"/>
                <a:gd name="T3" fmla="*/ 251 h 266"/>
                <a:gd name="T4" fmla="*/ 54 w 168"/>
                <a:gd name="T5" fmla="*/ 243 h 266"/>
                <a:gd name="T6" fmla="*/ 57 w 168"/>
                <a:gd name="T7" fmla="*/ 238 h 266"/>
                <a:gd name="T8" fmla="*/ 63 w 168"/>
                <a:gd name="T9" fmla="*/ 230 h 266"/>
                <a:gd name="T10" fmla="*/ 59 w 168"/>
                <a:gd name="T11" fmla="*/ 227 h 266"/>
                <a:gd name="T12" fmla="*/ 61 w 168"/>
                <a:gd name="T13" fmla="*/ 220 h 266"/>
                <a:gd name="T14" fmla="*/ 66 w 168"/>
                <a:gd name="T15" fmla="*/ 220 h 266"/>
                <a:gd name="T16" fmla="*/ 70 w 168"/>
                <a:gd name="T17" fmla="*/ 215 h 266"/>
                <a:gd name="T18" fmla="*/ 76 w 168"/>
                <a:gd name="T19" fmla="*/ 218 h 266"/>
                <a:gd name="T20" fmla="*/ 74 w 168"/>
                <a:gd name="T21" fmla="*/ 212 h 266"/>
                <a:gd name="T22" fmla="*/ 81 w 168"/>
                <a:gd name="T23" fmla="*/ 210 h 266"/>
                <a:gd name="T24" fmla="*/ 85 w 168"/>
                <a:gd name="T25" fmla="*/ 198 h 266"/>
                <a:gd name="T26" fmla="*/ 96 w 168"/>
                <a:gd name="T27" fmla="*/ 201 h 266"/>
                <a:gd name="T28" fmla="*/ 99 w 168"/>
                <a:gd name="T29" fmla="*/ 187 h 266"/>
                <a:gd name="T30" fmla="*/ 98 w 168"/>
                <a:gd name="T31" fmla="*/ 175 h 266"/>
                <a:gd name="T32" fmla="*/ 100 w 168"/>
                <a:gd name="T33" fmla="*/ 166 h 266"/>
                <a:gd name="T34" fmla="*/ 114 w 168"/>
                <a:gd name="T35" fmla="*/ 173 h 266"/>
                <a:gd name="T36" fmla="*/ 117 w 168"/>
                <a:gd name="T37" fmla="*/ 163 h 266"/>
                <a:gd name="T38" fmla="*/ 122 w 168"/>
                <a:gd name="T39" fmla="*/ 173 h 266"/>
                <a:gd name="T40" fmla="*/ 127 w 168"/>
                <a:gd name="T41" fmla="*/ 165 h 266"/>
                <a:gd name="T42" fmla="*/ 125 w 168"/>
                <a:gd name="T43" fmla="*/ 158 h 266"/>
                <a:gd name="T44" fmla="*/ 136 w 168"/>
                <a:gd name="T45" fmla="*/ 163 h 266"/>
                <a:gd name="T46" fmla="*/ 140 w 168"/>
                <a:gd name="T47" fmla="*/ 158 h 266"/>
                <a:gd name="T48" fmla="*/ 148 w 168"/>
                <a:gd name="T49" fmla="*/ 150 h 266"/>
                <a:gd name="T50" fmla="*/ 152 w 168"/>
                <a:gd name="T51" fmla="*/ 144 h 266"/>
                <a:gd name="T52" fmla="*/ 164 w 168"/>
                <a:gd name="T53" fmla="*/ 138 h 266"/>
                <a:gd name="T54" fmla="*/ 167 w 168"/>
                <a:gd name="T55" fmla="*/ 125 h 266"/>
                <a:gd name="T56" fmla="*/ 162 w 168"/>
                <a:gd name="T57" fmla="*/ 122 h 266"/>
                <a:gd name="T58" fmla="*/ 161 w 168"/>
                <a:gd name="T59" fmla="*/ 116 h 266"/>
                <a:gd name="T60" fmla="*/ 150 w 168"/>
                <a:gd name="T61" fmla="*/ 109 h 266"/>
                <a:gd name="T62" fmla="*/ 146 w 168"/>
                <a:gd name="T63" fmla="*/ 91 h 266"/>
                <a:gd name="T64" fmla="*/ 136 w 168"/>
                <a:gd name="T65" fmla="*/ 89 h 266"/>
                <a:gd name="T66" fmla="*/ 122 w 168"/>
                <a:gd name="T67" fmla="*/ 79 h 266"/>
                <a:gd name="T68" fmla="*/ 111 w 168"/>
                <a:gd name="T69" fmla="*/ 44 h 266"/>
                <a:gd name="T70" fmla="*/ 103 w 168"/>
                <a:gd name="T71" fmla="*/ 15 h 266"/>
                <a:gd name="T72" fmla="*/ 77 w 168"/>
                <a:gd name="T73" fmla="*/ 4 h 266"/>
                <a:gd name="T74" fmla="*/ 61 w 168"/>
                <a:gd name="T75" fmla="*/ 14 h 266"/>
                <a:gd name="T76" fmla="*/ 44 w 168"/>
                <a:gd name="T77" fmla="*/ 5 h 266"/>
                <a:gd name="T78" fmla="*/ 32 w 168"/>
                <a:gd name="T79" fmla="*/ 29 h 266"/>
                <a:gd name="T80" fmla="*/ 20 w 168"/>
                <a:gd name="T81" fmla="*/ 76 h 266"/>
                <a:gd name="T82" fmla="*/ 22 w 168"/>
                <a:gd name="T83" fmla="*/ 100 h 266"/>
                <a:gd name="T84" fmla="*/ 17 w 168"/>
                <a:gd name="T85" fmla="*/ 116 h 266"/>
                <a:gd name="T86" fmla="*/ 12 w 168"/>
                <a:gd name="T87" fmla="*/ 135 h 266"/>
                <a:gd name="T88" fmla="*/ 0 w 168"/>
                <a:gd name="T89" fmla="*/ 1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266">
                  <a:moveTo>
                    <a:pt x="47" y="266"/>
                  </a:moveTo>
                  <a:lnTo>
                    <a:pt x="47" y="264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3"/>
                  </a:lnTo>
                  <a:lnTo>
                    <a:pt x="49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3"/>
                  </a:lnTo>
                  <a:lnTo>
                    <a:pt x="56" y="241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60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2"/>
                  </a:lnTo>
                  <a:lnTo>
                    <a:pt x="61" y="220"/>
                  </a:lnTo>
                  <a:lnTo>
                    <a:pt x="63" y="217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2" y="216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15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2" y="209"/>
                  </a:lnTo>
                  <a:lnTo>
                    <a:pt x="78" y="209"/>
                  </a:lnTo>
                  <a:lnTo>
                    <a:pt x="81" y="210"/>
                  </a:lnTo>
                  <a:lnTo>
                    <a:pt x="85" y="209"/>
                  </a:lnTo>
                  <a:lnTo>
                    <a:pt x="86" y="204"/>
                  </a:lnTo>
                  <a:lnTo>
                    <a:pt x="85" y="198"/>
                  </a:lnTo>
                  <a:lnTo>
                    <a:pt x="88" y="198"/>
                  </a:lnTo>
                  <a:lnTo>
                    <a:pt x="93" y="202"/>
                  </a:lnTo>
                  <a:lnTo>
                    <a:pt x="96" y="201"/>
                  </a:lnTo>
                  <a:lnTo>
                    <a:pt x="99" y="198"/>
                  </a:lnTo>
                  <a:lnTo>
                    <a:pt x="100" y="192"/>
                  </a:lnTo>
                  <a:lnTo>
                    <a:pt x="99" y="187"/>
                  </a:lnTo>
                  <a:lnTo>
                    <a:pt x="100" y="183"/>
                  </a:lnTo>
                  <a:lnTo>
                    <a:pt x="100" y="179"/>
                  </a:lnTo>
                  <a:lnTo>
                    <a:pt x="98" y="175"/>
                  </a:lnTo>
                  <a:lnTo>
                    <a:pt x="99" y="172"/>
                  </a:lnTo>
                  <a:lnTo>
                    <a:pt x="100" y="169"/>
                  </a:lnTo>
                  <a:lnTo>
                    <a:pt x="100" y="166"/>
                  </a:lnTo>
                  <a:lnTo>
                    <a:pt x="104" y="171"/>
                  </a:lnTo>
                  <a:lnTo>
                    <a:pt x="107" y="174"/>
                  </a:lnTo>
                  <a:lnTo>
                    <a:pt x="114" y="173"/>
                  </a:lnTo>
                  <a:lnTo>
                    <a:pt x="114" y="171"/>
                  </a:lnTo>
                  <a:lnTo>
                    <a:pt x="114" y="166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2" y="169"/>
                  </a:lnTo>
                  <a:lnTo>
                    <a:pt x="122" y="173"/>
                  </a:lnTo>
                  <a:lnTo>
                    <a:pt x="125" y="172"/>
                  </a:lnTo>
                  <a:lnTo>
                    <a:pt x="129" y="168"/>
                  </a:lnTo>
                  <a:lnTo>
                    <a:pt x="127" y="165"/>
                  </a:lnTo>
                  <a:lnTo>
                    <a:pt x="124" y="162"/>
                  </a:lnTo>
                  <a:lnTo>
                    <a:pt x="124" y="159"/>
                  </a:lnTo>
                  <a:lnTo>
                    <a:pt x="125" y="158"/>
                  </a:lnTo>
                  <a:lnTo>
                    <a:pt x="129" y="162"/>
                  </a:lnTo>
                  <a:lnTo>
                    <a:pt x="133" y="165"/>
                  </a:lnTo>
                  <a:lnTo>
                    <a:pt x="136" y="163"/>
                  </a:lnTo>
                  <a:lnTo>
                    <a:pt x="135" y="158"/>
                  </a:lnTo>
                  <a:lnTo>
                    <a:pt x="136" y="158"/>
                  </a:lnTo>
                  <a:lnTo>
                    <a:pt x="140" y="158"/>
                  </a:lnTo>
                  <a:lnTo>
                    <a:pt x="140" y="150"/>
                  </a:lnTo>
                  <a:lnTo>
                    <a:pt x="144" y="150"/>
                  </a:lnTo>
                  <a:lnTo>
                    <a:pt x="148" y="150"/>
                  </a:lnTo>
                  <a:lnTo>
                    <a:pt x="150" y="148"/>
                  </a:lnTo>
                  <a:lnTo>
                    <a:pt x="150" y="144"/>
                  </a:lnTo>
                  <a:lnTo>
                    <a:pt x="152" y="144"/>
                  </a:lnTo>
                  <a:lnTo>
                    <a:pt x="155" y="142"/>
                  </a:lnTo>
                  <a:lnTo>
                    <a:pt x="158" y="138"/>
                  </a:lnTo>
                  <a:lnTo>
                    <a:pt x="164" y="138"/>
                  </a:lnTo>
                  <a:lnTo>
                    <a:pt x="166" y="136"/>
                  </a:lnTo>
                  <a:lnTo>
                    <a:pt x="168" y="128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2"/>
                  </a:lnTo>
                  <a:lnTo>
                    <a:pt x="164" y="119"/>
                  </a:lnTo>
                  <a:lnTo>
                    <a:pt x="164" y="118"/>
                  </a:lnTo>
                  <a:lnTo>
                    <a:pt x="161" y="116"/>
                  </a:lnTo>
                  <a:lnTo>
                    <a:pt x="158" y="109"/>
                  </a:lnTo>
                  <a:lnTo>
                    <a:pt x="153" y="109"/>
                  </a:lnTo>
                  <a:lnTo>
                    <a:pt x="150" y="109"/>
                  </a:lnTo>
                  <a:lnTo>
                    <a:pt x="147" y="103"/>
                  </a:lnTo>
                  <a:lnTo>
                    <a:pt x="146" y="96"/>
                  </a:lnTo>
                  <a:lnTo>
                    <a:pt x="146" y="91"/>
                  </a:lnTo>
                  <a:lnTo>
                    <a:pt x="144" y="86"/>
                  </a:lnTo>
                  <a:lnTo>
                    <a:pt x="140" y="88"/>
                  </a:lnTo>
                  <a:lnTo>
                    <a:pt x="136" y="89"/>
                  </a:lnTo>
                  <a:lnTo>
                    <a:pt x="131" y="90"/>
                  </a:lnTo>
                  <a:lnTo>
                    <a:pt x="125" y="87"/>
                  </a:lnTo>
                  <a:lnTo>
                    <a:pt x="122" y="79"/>
                  </a:lnTo>
                  <a:lnTo>
                    <a:pt x="119" y="69"/>
                  </a:lnTo>
                  <a:lnTo>
                    <a:pt x="114" y="56"/>
                  </a:lnTo>
                  <a:lnTo>
                    <a:pt x="111" y="44"/>
                  </a:lnTo>
                  <a:lnTo>
                    <a:pt x="108" y="36"/>
                  </a:lnTo>
                  <a:lnTo>
                    <a:pt x="106" y="25"/>
                  </a:lnTo>
                  <a:lnTo>
                    <a:pt x="103" y="15"/>
                  </a:lnTo>
                  <a:lnTo>
                    <a:pt x="100" y="11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2" y="9"/>
                  </a:lnTo>
                  <a:lnTo>
                    <a:pt x="65" y="15"/>
                  </a:lnTo>
                  <a:lnTo>
                    <a:pt x="61" y="14"/>
                  </a:lnTo>
                  <a:lnTo>
                    <a:pt x="56" y="12"/>
                  </a:lnTo>
                  <a:lnTo>
                    <a:pt x="50" y="9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39" y="10"/>
                  </a:lnTo>
                  <a:lnTo>
                    <a:pt x="32" y="29"/>
                  </a:lnTo>
                  <a:lnTo>
                    <a:pt x="30" y="46"/>
                  </a:lnTo>
                  <a:lnTo>
                    <a:pt x="22" y="64"/>
                  </a:lnTo>
                  <a:lnTo>
                    <a:pt x="20" y="76"/>
                  </a:lnTo>
                  <a:lnTo>
                    <a:pt x="17" y="90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21" y="104"/>
                  </a:lnTo>
                  <a:lnTo>
                    <a:pt x="17" y="108"/>
                  </a:lnTo>
                  <a:lnTo>
                    <a:pt x="17" y="116"/>
                  </a:lnTo>
                  <a:lnTo>
                    <a:pt x="15" y="123"/>
                  </a:lnTo>
                  <a:lnTo>
                    <a:pt x="15" y="133"/>
                  </a:lnTo>
                  <a:lnTo>
                    <a:pt x="12" y="135"/>
                  </a:lnTo>
                  <a:lnTo>
                    <a:pt x="12" y="143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35" y="253"/>
                  </a:lnTo>
                  <a:lnTo>
                    <a:pt x="47" y="26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3"/>
            <p:cNvSpPr>
              <a:spLocks/>
            </p:cNvSpPr>
            <p:nvPr/>
          </p:nvSpPr>
          <p:spPr bwMode="auto">
            <a:xfrm>
              <a:off x="5773738" y="2289175"/>
              <a:ext cx="547688" cy="404812"/>
            </a:xfrm>
            <a:custGeom>
              <a:avLst/>
              <a:gdLst>
                <a:gd name="T0" fmla="*/ 14 w 345"/>
                <a:gd name="T1" fmla="*/ 195 h 255"/>
                <a:gd name="T2" fmla="*/ 23 w 345"/>
                <a:gd name="T3" fmla="*/ 185 h 255"/>
                <a:gd name="T4" fmla="*/ 31 w 345"/>
                <a:gd name="T5" fmla="*/ 178 h 255"/>
                <a:gd name="T6" fmla="*/ 31 w 345"/>
                <a:gd name="T7" fmla="*/ 171 h 255"/>
                <a:gd name="T8" fmla="*/ 20 w 345"/>
                <a:gd name="T9" fmla="*/ 146 h 255"/>
                <a:gd name="T10" fmla="*/ 44 w 345"/>
                <a:gd name="T11" fmla="*/ 137 h 255"/>
                <a:gd name="T12" fmla="*/ 67 w 345"/>
                <a:gd name="T13" fmla="*/ 137 h 255"/>
                <a:gd name="T14" fmla="*/ 81 w 345"/>
                <a:gd name="T15" fmla="*/ 137 h 255"/>
                <a:gd name="T16" fmla="*/ 94 w 345"/>
                <a:gd name="T17" fmla="*/ 133 h 255"/>
                <a:gd name="T18" fmla="*/ 119 w 345"/>
                <a:gd name="T19" fmla="*/ 119 h 255"/>
                <a:gd name="T20" fmla="*/ 132 w 345"/>
                <a:gd name="T21" fmla="*/ 111 h 255"/>
                <a:gd name="T22" fmla="*/ 132 w 345"/>
                <a:gd name="T23" fmla="*/ 101 h 255"/>
                <a:gd name="T24" fmla="*/ 132 w 345"/>
                <a:gd name="T25" fmla="*/ 91 h 255"/>
                <a:gd name="T26" fmla="*/ 126 w 345"/>
                <a:gd name="T27" fmla="*/ 87 h 255"/>
                <a:gd name="T28" fmla="*/ 122 w 345"/>
                <a:gd name="T29" fmla="*/ 79 h 255"/>
                <a:gd name="T30" fmla="*/ 140 w 345"/>
                <a:gd name="T31" fmla="*/ 63 h 255"/>
                <a:gd name="T32" fmla="*/ 147 w 345"/>
                <a:gd name="T33" fmla="*/ 46 h 255"/>
                <a:gd name="T34" fmla="*/ 165 w 345"/>
                <a:gd name="T35" fmla="*/ 22 h 255"/>
                <a:gd name="T36" fmla="*/ 186 w 345"/>
                <a:gd name="T37" fmla="*/ 12 h 255"/>
                <a:gd name="T38" fmla="*/ 211 w 345"/>
                <a:gd name="T39" fmla="*/ 3 h 255"/>
                <a:gd name="T40" fmla="*/ 233 w 345"/>
                <a:gd name="T41" fmla="*/ 8 h 255"/>
                <a:gd name="T42" fmla="*/ 236 w 345"/>
                <a:gd name="T43" fmla="*/ 24 h 255"/>
                <a:gd name="T44" fmla="*/ 245 w 345"/>
                <a:gd name="T45" fmla="*/ 35 h 255"/>
                <a:gd name="T46" fmla="*/ 245 w 345"/>
                <a:gd name="T47" fmla="*/ 48 h 255"/>
                <a:gd name="T48" fmla="*/ 249 w 345"/>
                <a:gd name="T49" fmla="*/ 69 h 255"/>
                <a:gd name="T50" fmla="*/ 258 w 345"/>
                <a:gd name="T51" fmla="*/ 84 h 255"/>
                <a:gd name="T52" fmla="*/ 263 w 345"/>
                <a:gd name="T53" fmla="*/ 113 h 255"/>
                <a:gd name="T54" fmla="*/ 269 w 345"/>
                <a:gd name="T55" fmla="*/ 127 h 255"/>
                <a:gd name="T56" fmla="*/ 269 w 345"/>
                <a:gd name="T57" fmla="*/ 172 h 255"/>
                <a:gd name="T58" fmla="*/ 274 w 345"/>
                <a:gd name="T59" fmla="*/ 209 h 255"/>
                <a:gd name="T60" fmla="*/ 274 w 345"/>
                <a:gd name="T61" fmla="*/ 226 h 255"/>
                <a:gd name="T62" fmla="*/ 266 w 345"/>
                <a:gd name="T63" fmla="*/ 244 h 255"/>
                <a:gd name="T64" fmla="*/ 283 w 345"/>
                <a:gd name="T65" fmla="*/ 238 h 255"/>
                <a:gd name="T66" fmla="*/ 295 w 345"/>
                <a:gd name="T67" fmla="*/ 229 h 255"/>
                <a:gd name="T68" fmla="*/ 310 w 345"/>
                <a:gd name="T69" fmla="*/ 226 h 255"/>
                <a:gd name="T70" fmla="*/ 321 w 345"/>
                <a:gd name="T71" fmla="*/ 219 h 255"/>
                <a:gd name="T72" fmla="*/ 321 w 345"/>
                <a:gd name="T73" fmla="*/ 225 h 255"/>
                <a:gd name="T74" fmla="*/ 334 w 345"/>
                <a:gd name="T75" fmla="*/ 217 h 255"/>
                <a:gd name="T76" fmla="*/ 343 w 345"/>
                <a:gd name="T77" fmla="*/ 212 h 255"/>
                <a:gd name="T78" fmla="*/ 334 w 345"/>
                <a:gd name="T79" fmla="*/ 225 h 255"/>
                <a:gd name="T80" fmla="*/ 313 w 345"/>
                <a:gd name="T81" fmla="*/ 236 h 255"/>
                <a:gd name="T82" fmla="*/ 295 w 345"/>
                <a:gd name="T83" fmla="*/ 248 h 255"/>
                <a:gd name="T84" fmla="*/ 271 w 345"/>
                <a:gd name="T85" fmla="*/ 255 h 255"/>
                <a:gd name="T86" fmla="*/ 261 w 345"/>
                <a:gd name="T87" fmla="*/ 244 h 255"/>
                <a:gd name="T88" fmla="*/ 258 w 345"/>
                <a:gd name="T89" fmla="*/ 235 h 255"/>
                <a:gd name="T90" fmla="*/ 220 w 345"/>
                <a:gd name="T91" fmla="*/ 226 h 255"/>
                <a:gd name="T92" fmla="*/ 220 w 345"/>
                <a:gd name="T93" fmla="*/ 217 h 255"/>
                <a:gd name="T94" fmla="*/ 212 w 345"/>
                <a:gd name="T95" fmla="*/ 214 h 255"/>
                <a:gd name="T96" fmla="*/ 200 w 345"/>
                <a:gd name="T97" fmla="*/ 198 h 255"/>
                <a:gd name="T98" fmla="*/ 3 w 345"/>
                <a:gd name="T99" fmla="*/ 22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5" h="255">
                  <a:moveTo>
                    <a:pt x="0" y="209"/>
                  </a:moveTo>
                  <a:lnTo>
                    <a:pt x="14" y="195"/>
                  </a:lnTo>
                  <a:lnTo>
                    <a:pt x="18" y="190"/>
                  </a:lnTo>
                  <a:lnTo>
                    <a:pt x="23" y="185"/>
                  </a:lnTo>
                  <a:lnTo>
                    <a:pt x="25" y="182"/>
                  </a:lnTo>
                  <a:lnTo>
                    <a:pt x="31" y="178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5" y="155"/>
                  </a:lnTo>
                  <a:lnTo>
                    <a:pt x="20" y="146"/>
                  </a:lnTo>
                  <a:lnTo>
                    <a:pt x="25" y="141"/>
                  </a:lnTo>
                  <a:lnTo>
                    <a:pt x="44" y="137"/>
                  </a:lnTo>
                  <a:lnTo>
                    <a:pt x="54" y="137"/>
                  </a:lnTo>
                  <a:lnTo>
                    <a:pt x="67" y="137"/>
                  </a:lnTo>
                  <a:lnTo>
                    <a:pt x="75" y="137"/>
                  </a:lnTo>
                  <a:lnTo>
                    <a:pt x="81" y="137"/>
                  </a:lnTo>
                  <a:lnTo>
                    <a:pt x="91" y="133"/>
                  </a:lnTo>
                  <a:lnTo>
                    <a:pt x="94" y="133"/>
                  </a:lnTo>
                  <a:lnTo>
                    <a:pt x="109" y="129"/>
                  </a:lnTo>
                  <a:lnTo>
                    <a:pt x="119" y="119"/>
                  </a:lnTo>
                  <a:lnTo>
                    <a:pt x="127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1"/>
                  </a:lnTo>
                  <a:lnTo>
                    <a:pt x="128" y="94"/>
                  </a:lnTo>
                  <a:lnTo>
                    <a:pt x="132" y="91"/>
                  </a:lnTo>
                  <a:lnTo>
                    <a:pt x="134" y="84"/>
                  </a:lnTo>
                  <a:lnTo>
                    <a:pt x="126" y="87"/>
                  </a:lnTo>
                  <a:lnTo>
                    <a:pt x="124" y="84"/>
                  </a:lnTo>
                  <a:lnTo>
                    <a:pt x="122" y="79"/>
                  </a:lnTo>
                  <a:lnTo>
                    <a:pt x="129" y="74"/>
                  </a:lnTo>
                  <a:lnTo>
                    <a:pt x="140" y="63"/>
                  </a:lnTo>
                  <a:lnTo>
                    <a:pt x="144" y="54"/>
                  </a:lnTo>
                  <a:lnTo>
                    <a:pt x="147" y="46"/>
                  </a:lnTo>
                  <a:lnTo>
                    <a:pt x="157" y="34"/>
                  </a:lnTo>
                  <a:lnTo>
                    <a:pt x="165" y="22"/>
                  </a:lnTo>
                  <a:lnTo>
                    <a:pt x="176" y="14"/>
                  </a:lnTo>
                  <a:lnTo>
                    <a:pt x="186" y="12"/>
                  </a:lnTo>
                  <a:lnTo>
                    <a:pt x="201" y="7"/>
                  </a:lnTo>
                  <a:lnTo>
                    <a:pt x="211" y="3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5"/>
                  </a:lnTo>
                  <a:lnTo>
                    <a:pt x="236" y="24"/>
                  </a:lnTo>
                  <a:lnTo>
                    <a:pt x="240" y="34"/>
                  </a:lnTo>
                  <a:lnTo>
                    <a:pt x="245" y="35"/>
                  </a:lnTo>
                  <a:lnTo>
                    <a:pt x="249" y="46"/>
                  </a:lnTo>
                  <a:lnTo>
                    <a:pt x="245" y="48"/>
                  </a:lnTo>
                  <a:lnTo>
                    <a:pt x="243" y="58"/>
                  </a:lnTo>
                  <a:lnTo>
                    <a:pt x="249" y="69"/>
                  </a:lnTo>
                  <a:lnTo>
                    <a:pt x="253" y="81"/>
                  </a:lnTo>
                  <a:lnTo>
                    <a:pt x="258" y="84"/>
                  </a:lnTo>
                  <a:lnTo>
                    <a:pt x="261" y="100"/>
                  </a:lnTo>
                  <a:lnTo>
                    <a:pt x="263" y="113"/>
                  </a:lnTo>
                  <a:lnTo>
                    <a:pt x="269" y="126"/>
                  </a:lnTo>
                  <a:lnTo>
                    <a:pt x="269" y="127"/>
                  </a:lnTo>
                  <a:lnTo>
                    <a:pt x="269" y="146"/>
                  </a:lnTo>
                  <a:lnTo>
                    <a:pt x="269" y="172"/>
                  </a:lnTo>
                  <a:lnTo>
                    <a:pt x="274" y="199"/>
                  </a:lnTo>
                  <a:lnTo>
                    <a:pt x="274" y="209"/>
                  </a:lnTo>
                  <a:lnTo>
                    <a:pt x="281" y="217"/>
                  </a:lnTo>
                  <a:lnTo>
                    <a:pt x="274" y="226"/>
                  </a:lnTo>
                  <a:lnTo>
                    <a:pt x="276" y="231"/>
                  </a:lnTo>
                  <a:lnTo>
                    <a:pt x="266" y="244"/>
                  </a:lnTo>
                  <a:lnTo>
                    <a:pt x="275" y="241"/>
                  </a:lnTo>
                  <a:lnTo>
                    <a:pt x="283" y="238"/>
                  </a:lnTo>
                  <a:lnTo>
                    <a:pt x="291" y="232"/>
                  </a:lnTo>
                  <a:lnTo>
                    <a:pt x="295" y="229"/>
                  </a:lnTo>
                  <a:lnTo>
                    <a:pt x="303" y="227"/>
                  </a:lnTo>
                  <a:lnTo>
                    <a:pt x="310" y="226"/>
                  </a:lnTo>
                  <a:lnTo>
                    <a:pt x="313" y="224"/>
                  </a:lnTo>
                  <a:lnTo>
                    <a:pt x="321" y="219"/>
                  </a:lnTo>
                  <a:lnTo>
                    <a:pt x="329" y="211"/>
                  </a:lnTo>
                  <a:lnTo>
                    <a:pt x="321" y="225"/>
                  </a:lnTo>
                  <a:lnTo>
                    <a:pt x="329" y="222"/>
                  </a:lnTo>
                  <a:lnTo>
                    <a:pt x="334" y="217"/>
                  </a:lnTo>
                  <a:lnTo>
                    <a:pt x="337" y="215"/>
                  </a:lnTo>
                  <a:lnTo>
                    <a:pt x="343" y="212"/>
                  </a:lnTo>
                  <a:lnTo>
                    <a:pt x="345" y="212"/>
                  </a:lnTo>
                  <a:lnTo>
                    <a:pt x="334" y="225"/>
                  </a:lnTo>
                  <a:lnTo>
                    <a:pt x="321" y="233"/>
                  </a:lnTo>
                  <a:lnTo>
                    <a:pt x="313" y="236"/>
                  </a:lnTo>
                  <a:lnTo>
                    <a:pt x="306" y="244"/>
                  </a:lnTo>
                  <a:lnTo>
                    <a:pt x="295" y="248"/>
                  </a:lnTo>
                  <a:lnTo>
                    <a:pt x="281" y="251"/>
                  </a:lnTo>
                  <a:lnTo>
                    <a:pt x="271" y="255"/>
                  </a:lnTo>
                  <a:lnTo>
                    <a:pt x="263" y="251"/>
                  </a:lnTo>
                  <a:lnTo>
                    <a:pt x="261" y="244"/>
                  </a:lnTo>
                  <a:lnTo>
                    <a:pt x="261" y="239"/>
                  </a:lnTo>
                  <a:lnTo>
                    <a:pt x="258" y="235"/>
                  </a:lnTo>
                  <a:lnTo>
                    <a:pt x="240" y="230"/>
                  </a:lnTo>
                  <a:lnTo>
                    <a:pt x="220" y="226"/>
                  </a:lnTo>
                  <a:lnTo>
                    <a:pt x="224" y="219"/>
                  </a:lnTo>
                  <a:lnTo>
                    <a:pt x="220" y="217"/>
                  </a:lnTo>
                  <a:lnTo>
                    <a:pt x="216" y="216"/>
                  </a:lnTo>
                  <a:lnTo>
                    <a:pt x="212" y="214"/>
                  </a:lnTo>
                  <a:lnTo>
                    <a:pt x="206" y="204"/>
                  </a:lnTo>
                  <a:lnTo>
                    <a:pt x="200" y="198"/>
                  </a:lnTo>
                  <a:lnTo>
                    <a:pt x="189" y="190"/>
                  </a:lnTo>
                  <a:lnTo>
                    <a:pt x="3" y="223"/>
                  </a:lnTo>
                  <a:lnTo>
                    <a:pt x="0" y="2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4"/>
            <p:cNvSpPr>
              <a:spLocks/>
            </p:cNvSpPr>
            <p:nvPr/>
          </p:nvSpPr>
          <p:spPr bwMode="auto">
            <a:xfrm>
              <a:off x="6143626" y="2260600"/>
              <a:ext cx="127000" cy="230187"/>
            </a:xfrm>
            <a:custGeom>
              <a:avLst/>
              <a:gdLst>
                <a:gd name="T0" fmla="*/ 0 w 80"/>
                <a:gd name="T1" fmla="*/ 33 h 145"/>
                <a:gd name="T2" fmla="*/ 3 w 80"/>
                <a:gd name="T3" fmla="*/ 42 h 145"/>
                <a:gd name="T4" fmla="*/ 7 w 80"/>
                <a:gd name="T5" fmla="*/ 52 h 145"/>
                <a:gd name="T6" fmla="*/ 12 w 80"/>
                <a:gd name="T7" fmla="*/ 53 h 145"/>
                <a:gd name="T8" fmla="*/ 16 w 80"/>
                <a:gd name="T9" fmla="*/ 64 h 145"/>
                <a:gd name="T10" fmla="*/ 12 w 80"/>
                <a:gd name="T11" fmla="*/ 66 h 145"/>
                <a:gd name="T12" fmla="*/ 10 w 80"/>
                <a:gd name="T13" fmla="*/ 76 h 145"/>
                <a:gd name="T14" fmla="*/ 16 w 80"/>
                <a:gd name="T15" fmla="*/ 87 h 145"/>
                <a:gd name="T16" fmla="*/ 20 w 80"/>
                <a:gd name="T17" fmla="*/ 99 h 145"/>
                <a:gd name="T18" fmla="*/ 25 w 80"/>
                <a:gd name="T19" fmla="*/ 102 h 145"/>
                <a:gd name="T20" fmla="*/ 28 w 80"/>
                <a:gd name="T21" fmla="*/ 118 h 145"/>
                <a:gd name="T22" fmla="*/ 30 w 80"/>
                <a:gd name="T23" fmla="*/ 131 h 145"/>
                <a:gd name="T24" fmla="*/ 36 w 80"/>
                <a:gd name="T25" fmla="*/ 144 h 145"/>
                <a:gd name="T26" fmla="*/ 36 w 80"/>
                <a:gd name="T27" fmla="*/ 145 h 145"/>
                <a:gd name="T28" fmla="*/ 68 w 80"/>
                <a:gd name="T29" fmla="*/ 141 h 145"/>
                <a:gd name="T30" fmla="*/ 64 w 80"/>
                <a:gd name="T31" fmla="*/ 131 h 145"/>
                <a:gd name="T32" fmla="*/ 66 w 80"/>
                <a:gd name="T33" fmla="*/ 118 h 145"/>
                <a:gd name="T34" fmla="*/ 64 w 80"/>
                <a:gd name="T35" fmla="*/ 102 h 145"/>
                <a:gd name="T36" fmla="*/ 62 w 80"/>
                <a:gd name="T37" fmla="*/ 87 h 145"/>
                <a:gd name="T38" fmla="*/ 67 w 80"/>
                <a:gd name="T39" fmla="*/ 65 h 145"/>
                <a:gd name="T40" fmla="*/ 68 w 80"/>
                <a:gd name="T41" fmla="*/ 47 h 145"/>
                <a:gd name="T42" fmla="*/ 80 w 80"/>
                <a:gd name="T43" fmla="*/ 36 h 145"/>
                <a:gd name="T44" fmla="*/ 80 w 80"/>
                <a:gd name="T45" fmla="*/ 31 h 145"/>
                <a:gd name="T46" fmla="*/ 76 w 80"/>
                <a:gd name="T47" fmla="*/ 26 h 145"/>
                <a:gd name="T48" fmla="*/ 76 w 80"/>
                <a:gd name="T49" fmla="*/ 18 h 145"/>
                <a:gd name="T50" fmla="*/ 76 w 80"/>
                <a:gd name="T51" fmla="*/ 6 h 145"/>
                <a:gd name="T52" fmla="*/ 72 w 80"/>
                <a:gd name="T53" fmla="*/ 0 h 145"/>
                <a:gd name="T54" fmla="*/ 61 w 80"/>
                <a:gd name="T55" fmla="*/ 4 h 145"/>
                <a:gd name="T56" fmla="*/ 51 w 80"/>
                <a:gd name="T57" fmla="*/ 7 h 145"/>
                <a:gd name="T58" fmla="*/ 31 w 80"/>
                <a:gd name="T59" fmla="*/ 11 h 145"/>
                <a:gd name="T60" fmla="*/ 21 w 80"/>
                <a:gd name="T61" fmla="*/ 12 h 145"/>
                <a:gd name="T62" fmla="*/ 8 w 80"/>
                <a:gd name="T63" fmla="*/ 18 h 145"/>
                <a:gd name="T64" fmla="*/ 0 w 80"/>
                <a:gd name="T65" fmla="*/ 18 h 145"/>
                <a:gd name="T66" fmla="*/ 0 w 80"/>
                <a:gd name="T67" fmla="*/ 26 h 145"/>
                <a:gd name="T68" fmla="*/ 0 w 80"/>
                <a:gd name="T69" fmla="*/ 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45">
                  <a:moveTo>
                    <a:pt x="0" y="33"/>
                  </a:moveTo>
                  <a:lnTo>
                    <a:pt x="3" y="42"/>
                  </a:lnTo>
                  <a:lnTo>
                    <a:pt x="7" y="52"/>
                  </a:lnTo>
                  <a:lnTo>
                    <a:pt x="12" y="53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10" y="76"/>
                  </a:lnTo>
                  <a:lnTo>
                    <a:pt x="16" y="87"/>
                  </a:lnTo>
                  <a:lnTo>
                    <a:pt x="20" y="99"/>
                  </a:lnTo>
                  <a:lnTo>
                    <a:pt x="25" y="102"/>
                  </a:lnTo>
                  <a:lnTo>
                    <a:pt x="28" y="118"/>
                  </a:lnTo>
                  <a:lnTo>
                    <a:pt x="30" y="131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68" y="141"/>
                  </a:lnTo>
                  <a:lnTo>
                    <a:pt x="64" y="131"/>
                  </a:lnTo>
                  <a:lnTo>
                    <a:pt x="66" y="118"/>
                  </a:lnTo>
                  <a:lnTo>
                    <a:pt x="64" y="102"/>
                  </a:lnTo>
                  <a:lnTo>
                    <a:pt x="62" y="87"/>
                  </a:lnTo>
                  <a:lnTo>
                    <a:pt x="67" y="65"/>
                  </a:lnTo>
                  <a:lnTo>
                    <a:pt x="68" y="47"/>
                  </a:lnTo>
                  <a:lnTo>
                    <a:pt x="80" y="36"/>
                  </a:lnTo>
                  <a:lnTo>
                    <a:pt x="80" y="31"/>
                  </a:lnTo>
                  <a:lnTo>
                    <a:pt x="76" y="26"/>
                  </a:lnTo>
                  <a:lnTo>
                    <a:pt x="76" y="18"/>
                  </a:lnTo>
                  <a:lnTo>
                    <a:pt x="76" y="6"/>
                  </a:lnTo>
                  <a:lnTo>
                    <a:pt x="72" y="0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1" y="11"/>
                  </a:lnTo>
                  <a:lnTo>
                    <a:pt x="21" y="12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5"/>
            <p:cNvSpPr>
              <a:spLocks/>
            </p:cNvSpPr>
            <p:nvPr/>
          </p:nvSpPr>
          <p:spPr bwMode="auto">
            <a:xfrm>
              <a:off x="6242051" y="2232025"/>
              <a:ext cx="114300" cy="252412"/>
            </a:xfrm>
            <a:custGeom>
              <a:avLst/>
              <a:gdLst>
                <a:gd name="T0" fmla="*/ 26 w 72"/>
                <a:gd name="T1" fmla="*/ 0 h 159"/>
                <a:gd name="T2" fmla="*/ 20 w 72"/>
                <a:gd name="T3" fmla="*/ 2 h 159"/>
                <a:gd name="T4" fmla="*/ 14 w 72"/>
                <a:gd name="T5" fmla="*/ 2 h 159"/>
                <a:gd name="T6" fmla="*/ 14 w 72"/>
                <a:gd name="T7" fmla="*/ 9 h 159"/>
                <a:gd name="T8" fmla="*/ 12 w 72"/>
                <a:gd name="T9" fmla="*/ 14 h 159"/>
                <a:gd name="T10" fmla="*/ 10 w 72"/>
                <a:gd name="T11" fmla="*/ 18 h 159"/>
                <a:gd name="T12" fmla="*/ 14 w 72"/>
                <a:gd name="T13" fmla="*/ 24 h 159"/>
                <a:gd name="T14" fmla="*/ 14 w 72"/>
                <a:gd name="T15" fmla="*/ 36 h 159"/>
                <a:gd name="T16" fmla="*/ 14 w 72"/>
                <a:gd name="T17" fmla="*/ 44 h 159"/>
                <a:gd name="T18" fmla="*/ 18 w 72"/>
                <a:gd name="T19" fmla="*/ 49 h 159"/>
                <a:gd name="T20" fmla="*/ 18 w 72"/>
                <a:gd name="T21" fmla="*/ 54 h 159"/>
                <a:gd name="T22" fmla="*/ 6 w 72"/>
                <a:gd name="T23" fmla="*/ 65 h 159"/>
                <a:gd name="T24" fmla="*/ 5 w 72"/>
                <a:gd name="T25" fmla="*/ 83 h 159"/>
                <a:gd name="T26" fmla="*/ 0 w 72"/>
                <a:gd name="T27" fmla="*/ 105 h 159"/>
                <a:gd name="T28" fmla="*/ 2 w 72"/>
                <a:gd name="T29" fmla="*/ 120 h 159"/>
                <a:gd name="T30" fmla="*/ 4 w 72"/>
                <a:gd name="T31" fmla="*/ 136 h 159"/>
                <a:gd name="T32" fmla="*/ 2 w 72"/>
                <a:gd name="T33" fmla="*/ 149 h 159"/>
                <a:gd name="T34" fmla="*/ 6 w 72"/>
                <a:gd name="T35" fmla="*/ 159 h 159"/>
                <a:gd name="T36" fmla="*/ 58 w 72"/>
                <a:gd name="T37" fmla="*/ 147 h 159"/>
                <a:gd name="T38" fmla="*/ 61 w 72"/>
                <a:gd name="T39" fmla="*/ 138 h 159"/>
                <a:gd name="T40" fmla="*/ 71 w 72"/>
                <a:gd name="T41" fmla="*/ 134 h 159"/>
                <a:gd name="T42" fmla="*/ 70 w 72"/>
                <a:gd name="T43" fmla="*/ 131 h 159"/>
                <a:gd name="T44" fmla="*/ 72 w 72"/>
                <a:gd name="T45" fmla="*/ 119 h 159"/>
                <a:gd name="T46" fmla="*/ 72 w 72"/>
                <a:gd name="T47" fmla="*/ 119 h 159"/>
                <a:gd name="T48" fmla="*/ 61 w 72"/>
                <a:gd name="T49" fmla="*/ 107 h 159"/>
                <a:gd name="T50" fmla="*/ 26 w 72"/>
                <a:gd name="T5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159">
                  <a:moveTo>
                    <a:pt x="26" y="0"/>
                  </a:moveTo>
                  <a:lnTo>
                    <a:pt x="20" y="2"/>
                  </a:lnTo>
                  <a:lnTo>
                    <a:pt x="14" y="2"/>
                  </a:lnTo>
                  <a:lnTo>
                    <a:pt x="14" y="9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14" y="24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8" y="49"/>
                  </a:lnTo>
                  <a:lnTo>
                    <a:pt x="18" y="54"/>
                  </a:lnTo>
                  <a:lnTo>
                    <a:pt x="6" y="65"/>
                  </a:lnTo>
                  <a:lnTo>
                    <a:pt x="5" y="83"/>
                  </a:lnTo>
                  <a:lnTo>
                    <a:pt x="0" y="105"/>
                  </a:lnTo>
                  <a:lnTo>
                    <a:pt x="2" y="120"/>
                  </a:lnTo>
                  <a:lnTo>
                    <a:pt x="4" y="136"/>
                  </a:lnTo>
                  <a:lnTo>
                    <a:pt x="2" y="149"/>
                  </a:lnTo>
                  <a:lnTo>
                    <a:pt x="6" y="159"/>
                  </a:lnTo>
                  <a:lnTo>
                    <a:pt x="58" y="147"/>
                  </a:lnTo>
                  <a:lnTo>
                    <a:pt x="61" y="138"/>
                  </a:lnTo>
                  <a:lnTo>
                    <a:pt x="71" y="134"/>
                  </a:lnTo>
                  <a:lnTo>
                    <a:pt x="70" y="131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61" y="10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6"/>
            <p:cNvSpPr>
              <a:spLocks/>
            </p:cNvSpPr>
            <p:nvPr/>
          </p:nvSpPr>
          <p:spPr bwMode="auto">
            <a:xfrm>
              <a:off x="6200776" y="2538413"/>
              <a:ext cx="128588" cy="117475"/>
            </a:xfrm>
            <a:custGeom>
              <a:avLst/>
              <a:gdLst>
                <a:gd name="T0" fmla="*/ 5 w 81"/>
                <a:gd name="T1" fmla="*/ 42 h 74"/>
                <a:gd name="T2" fmla="*/ 5 w 81"/>
                <a:gd name="T3" fmla="*/ 52 h 74"/>
                <a:gd name="T4" fmla="*/ 12 w 81"/>
                <a:gd name="T5" fmla="*/ 60 h 74"/>
                <a:gd name="T6" fmla="*/ 5 w 81"/>
                <a:gd name="T7" fmla="*/ 69 h 74"/>
                <a:gd name="T8" fmla="*/ 7 w 81"/>
                <a:gd name="T9" fmla="*/ 74 h 74"/>
                <a:gd name="T10" fmla="*/ 13 w 81"/>
                <a:gd name="T11" fmla="*/ 71 h 74"/>
                <a:gd name="T12" fmla="*/ 19 w 81"/>
                <a:gd name="T13" fmla="*/ 66 h 74"/>
                <a:gd name="T14" fmla="*/ 21 w 81"/>
                <a:gd name="T15" fmla="*/ 63 h 74"/>
                <a:gd name="T16" fmla="*/ 29 w 81"/>
                <a:gd name="T17" fmla="*/ 56 h 74"/>
                <a:gd name="T18" fmla="*/ 35 w 81"/>
                <a:gd name="T19" fmla="*/ 52 h 74"/>
                <a:gd name="T20" fmla="*/ 48 w 81"/>
                <a:gd name="T21" fmla="*/ 52 h 74"/>
                <a:gd name="T22" fmla="*/ 52 w 81"/>
                <a:gd name="T23" fmla="*/ 49 h 74"/>
                <a:gd name="T24" fmla="*/ 56 w 81"/>
                <a:gd name="T25" fmla="*/ 46 h 74"/>
                <a:gd name="T26" fmla="*/ 62 w 81"/>
                <a:gd name="T27" fmla="*/ 43 h 74"/>
                <a:gd name="T28" fmla="*/ 71 w 81"/>
                <a:gd name="T29" fmla="*/ 41 h 74"/>
                <a:gd name="T30" fmla="*/ 78 w 81"/>
                <a:gd name="T31" fmla="*/ 40 h 74"/>
                <a:gd name="T32" fmla="*/ 81 w 81"/>
                <a:gd name="T33" fmla="*/ 38 h 74"/>
                <a:gd name="T34" fmla="*/ 72 w 81"/>
                <a:gd name="T35" fmla="*/ 0 h 74"/>
                <a:gd name="T36" fmla="*/ 35 w 81"/>
                <a:gd name="T37" fmla="*/ 7 h 74"/>
                <a:gd name="T38" fmla="*/ 0 w 81"/>
                <a:gd name="T39" fmla="*/ 14 h 74"/>
                <a:gd name="T40" fmla="*/ 0 w 81"/>
                <a:gd name="T41" fmla="*/ 15 h 74"/>
                <a:gd name="T42" fmla="*/ 5 w 81"/>
                <a:gd name="T43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74">
                  <a:moveTo>
                    <a:pt x="5" y="42"/>
                  </a:moveTo>
                  <a:lnTo>
                    <a:pt x="5" y="52"/>
                  </a:lnTo>
                  <a:lnTo>
                    <a:pt x="12" y="60"/>
                  </a:lnTo>
                  <a:lnTo>
                    <a:pt x="5" y="69"/>
                  </a:lnTo>
                  <a:lnTo>
                    <a:pt x="7" y="74"/>
                  </a:lnTo>
                  <a:lnTo>
                    <a:pt x="13" y="71"/>
                  </a:lnTo>
                  <a:lnTo>
                    <a:pt x="19" y="66"/>
                  </a:lnTo>
                  <a:lnTo>
                    <a:pt x="21" y="63"/>
                  </a:lnTo>
                  <a:lnTo>
                    <a:pt x="29" y="56"/>
                  </a:lnTo>
                  <a:lnTo>
                    <a:pt x="35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6"/>
                  </a:lnTo>
                  <a:lnTo>
                    <a:pt x="62" y="43"/>
                  </a:lnTo>
                  <a:lnTo>
                    <a:pt x="71" y="41"/>
                  </a:lnTo>
                  <a:lnTo>
                    <a:pt x="78" y="40"/>
                  </a:lnTo>
                  <a:lnTo>
                    <a:pt x="81" y="38"/>
                  </a:lnTo>
                  <a:lnTo>
                    <a:pt x="72" y="0"/>
                  </a:lnTo>
                  <a:lnTo>
                    <a:pt x="35" y="7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5" y="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7"/>
            <p:cNvSpPr>
              <a:spLocks/>
            </p:cNvSpPr>
            <p:nvPr/>
          </p:nvSpPr>
          <p:spPr bwMode="auto">
            <a:xfrm>
              <a:off x="6315076" y="2528888"/>
              <a:ext cx="53975" cy="69850"/>
            </a:xfrm>
            <a:custGeom>
              <a:avLst/>
              <a:gdLst>
                <a:gd name="T0" fmla="*/ 32 w 34"/>
                <a:gd name="T1" fmla="*/ 20 h 44"/>
                <a:gd name="T2" fmla="*/ 31 w 34"/>
                <a:gd name="T3" fmla="*/ 18 h 44"/>
                <a:gd name="T4" fmla="*/ 29 w 34"/>
                <a:gd name="T5" fmla="*/ 17 h 44"/>
                <a:gd name="T6" fmla="*/ 25 w 34"/>
                <a:gd name="T7" fmla="*/ 15 h 44"/>
                <a:gd name="T8" fmla="*/ 23 w 34"/>
                <a:gd name="T9" fmla="*/ 14 h 44"/>
                <a:gd name="T10" fmla="*/ 22 w 34"/>
                <a:gd name="T11" fmla="*/ 10 h 44"/>
                <a:gd name="T12" fmla="*/ 18 w 34"/>
                <a:gd name="T13" fmla="*/ 6 h 44"/>
                <a:gd name="T14" fmla="*/ 14 w 34"/>
                <a:gd name="T15" fmla="*/ 0 h 44"/>
                <a:gd name="T16" fmla="*/ 0 w 34"/>
                <a:gd name="T17" fmla="*/ 6 h 44"/>
                <a:gd name="T18" fmla="*/ 9 w 34"/>
                <a:gd name="T19" fmla="*/ 44 h 44"/>
                <a:gd name="T20" fmla="*/ 11 w 34"/>
                <a:gd name="T21" fmla="*/ 41 h 44"/>
                <a:gd name="T22" fmla="*/ 14 w 34"/>
                <a:gd name="T23" fmla="*/ 40 h 44"/>
                <a:gd name="T24" fmla="*/ 19 w 34"/>
                <a:gd name="T25" fmla="*/ 37 h 44"/>
                <a:gd name="T26" fmla="*/ 19 w 34"/>
                <a:gd name="T27" fmla="*/ 33 h 44"/>
                <a:gd name="T28" fmla="*/ 19 w 34"/>
                <a:gd name="T29" fmla="*/ 31 h 44"/>
                <a:gd name="T30" fmla="*/ 19 w 34"/>
                <a:gd name="T31" fmla="*/ 27 h 44"/>
                <a:gd name="T32" fmla="*/ 19 w 34"/>
                <a:gd name="T33" fmla="*/ 24 h 44"/>
                <a:gd name="T34" fmla="*/ 19 w 34"/>
                <a:gd name="T35" fmla="*/ 21 h 44"/>
                <a:gd name="T36" fmla="*/ 19 w 34"/>
                <a:gd name="T37" fmla="*/ 20 h 44"/>
                <a:gd name="T38" fmla="*/ 21 w 34"/>
                <a:gd name="T39" fmla="*/ 18 h 44"/>
                <a:gd name="T40" fmla="*/ 23 w 34"/>
                <a:gd name="T41" fmla="*/ 18 h 44"/>
                <a:gd name="T42" fmla="*/ 26 w 34"/>
                <a:gd name="T43" fmla="*/ 20 h 44"/>
                <a:gd name="T44" fmla="*/ 27 w 34"/>
                <a:gd name="T45" fmla="*/ 22 h 44"/>
                <a:gd name="T46" fmla="*/ 29 w 34"/>
                <a:gd name="T47" fmla="*/ 28 h 44"/>
                <a:gd name="T48" fmla="*/ 29 w 34"/>
                <a:gd name="T49" fmla="*/ 29 h 44"/>
                <a:gd name="T50" fmla="*/ 31 w 34"/>
                <a:gd name="T51" fmla="*/ 31 h 44"/>
                <a:gd name="T52" fmla="*/ 33 w 34"/>
                <a:gd name="T53" fmla="*/ 29 h 44"/>
                <a:gd name="T54" fmla="*/ 34 w 34"/>
                <a:gd name="T55" fmla="*/ 28 h 44"/>
                <a:gd name="T56" fmla="*/ 34 w 34"/>
                <a:gd name="T57" fmla="*/ 27 h 44"/>
                <a:gd name="T58" fmla="*/ 32 w 34"/>
                <a:gd name="T59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44">
                  <a:moveTo>
                    <a:pt x="32" y="20"/>
                  </a:moveTo>
                  <a:lnTo>
                    <a:pt x="31" y="18"/>
                  </a:lnTo>
                  <a:lnTo>
                    <a:pt x="29" y="17"/>
                  </a:lnTo>
                  <a:lnTo>
                    <a:pt x="25" y="15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0" y="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7" y="22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8"/>
            <p:cNvSpPr>
              <a:spLocks noEditPoints="1"/>
            </p:cNvSpPr>
            <p:nvPr/>
          </p:nvSpPr>
          <p:spPr bwMode="auto">
            <a:xfrm>
              <a:off x="6200776" y="2444750"/>
              <a:ext cx="246063" cy="134937"/>
            </a:xfrm>
            <a:custGeom>
              <a:avLst/>
              <a:gdLst>
                <a:gd name="T0" fmla="*/ 882 w 887"/>
                <a:gd name="T1" fmla="*/ 316 h 481"/>
                <a:gd name="T2" fmla="*/ 841 w 887"/>
                <a:gd name="T3" fmla="*/ 336 h 481"/>
                <a:gd name="T4" fmla="*/ 793 w 887"/>
                <a:gd name="T5" fmla="*/ 356 h 481"/>
                <a:gd name="T6" fmla="*/ 750 w 887"/>
                <a:gd name="T7" fmla="*/ 369 h 481"/>
                <a:gd name="T8" fmla="*/ 735 w 887"/>
                <a:gd name="T9" fmla="*/ 405 h 481"/>
                <a:gd name="T10" fmla="*/ 709 w 887"/>
                <a:gd name="T11" fmla="*/ 405 h 481"/>
                <a:gd name="T12" fmla="*/ 692 w 887"/>
                <a:gd name="T13" fmla="*/ 356 h 481"/>
                <a:gd name="T14" fmla="*/ 668 w 887"/>
                <a:gd name="T15" fmla="*/ 385 h 481"/>
                <a:gd name="T16" fmla="*/ 649 w 887"/>
                <a:gd name="T17" fmla="*/ 435 h 481"/>
                <a:gd name="T18" fmla="*/ 617 w 887"/>
                <a:gd name="T19" fmla="*/ 455 h 481"/>
                <a:gd name="T20" fmla="*/ 607 w 887"/>
                <a:gd name="T21" fmla="*/ 452 h 481"/>
                <a:gd name="T22" fmla="*/ 585 w 887"/>
                <a:gd name="T23" fmla="*/ 406 h 481"/>
                <a:gd name="T24" fmla="*/ 553 w 887"/>
                <a:gd name="T25" fmla="*/ 385 h 481"/>
                <a:gd name="T26" fmla="*/ 534 w 887"/>
                <a:gd name="T27" fmla="*/ 357 h 481"/>
                <a:gd name="T28" fmla="*/ 493 w 887"/>
                <a:gd name="T29" fmla="*/ 303 h 481"/>
                <a:gd name="T30" fmla="*/ 197 w 887"/>
                <a:gd name="T31" fmla="*/ 376 h 481"/>
                <a:gd name="T32" fmla="*/ 0 w 887"/>
                <a:gd name="T33" fmla="*/ 270 h 481"/>
                <a:gd name="T34" fmla="*/ 183 w 887"/>
                <a:gd name="T35" fmla="*/ 142 h 481"/>
                <a:gd name="T36" fmla="*/ 495 w 887"/>
                <a:gd name="T37" fmla="*/ 20 h 481"/>
                <a:gd name="T38" fmla="*/ 567 w 887"/>
                <a:gd name="T39" fmla="*/ 26 h 481"/>
                <a:gd name="T40" fmla="*/ 598 w 887"/>
                <a:gd name="T41" fmla="*/ 53 h 481"/>
                <a:gd name="T42" fmla="*/ 628 w 887"/>
                <a:gd name="T43" fmla="*/ 62 h 481"/>
                <a:gd name="T44" fmla="*/ 600 w 887"/>
                <a:gd name="T45" fmla="*/ 90 h 481"/>
                <a:gd name="T46" fmla="*/ 566 w 887"/>
                <a:gd name="T47" fmla="*/ 117 h 481"/>
                <a:gd name="T48" fmla="*/ 554 w 887"/>
                <a:gd name="T49" fmla="*/ 165 h 481"/>
                <a:gd name="T50" fmla="*/ 576 w 887"/>
                <a:gd name="T51" fmla="*/ 185 h 481"/>
                <a:gd name="T52" fmla="*/ 633 w 887"/>
                <a:gd name="T53" fmla="*/ 198 h 481"/>
                <a:gd name="T54" fmla="*/ 674 w 887"/>
                <a:gd name="T55" fmla="*/ 243 h 481"/>
                <a:gd name="T56" fmla="*/ 676 w 887"/>
                <a:gd name="T57" fmla="*/ 274 h 481"/>
                <a:gd name="T58" fmla="*/ 707 w 887"/>
                <a:gd name="T59" fmla="*/ 297 h 481"/>
                <a:gd name="T60" fmla="*/ 727 w 887"/>
                <a:gd name="T61" fmla="*/ 322 h 481"/>
                <a:gd name="T62" fmla="*/ 812 w 887"/>
                <a:gd name="T63" fmla="*/ 303 h 481"/>
                <a:gd name="T64" fmla="*/ 816 w 887"/>
                <a:gd name="T65" fmla="*/ 266 h 481"/>
                <a:gd name="T66" fmla="*/ 785 w 887"/>
                <a:gd name="T67" fmla="*/ 223 h 481"/>
                <a:gd name="T68" fmla="*/ 800 w 887"/>
                <a:gd name="T69" fmla="*/ 221 h 481"/>
                <a:gd name="T70" fmla="*/ 847 w 887"/>
                <a:gd name="T71" fmla="*/ 256 h 481"/>
                <a:gd name="T72" fmla="*/ 874 w 887"/>
                <a:gd name="T73" fmla="*/ 285 h 481"/>
                <a:gd name="T74" fmla="*/ 709 w 887"/>
                <a:gd name="T75" fmla="*/ 481 h 481"/>
                <a:gd name="T76" fmla="*/ 758 w 887"/>
                <a:gd name="T77" fmla="*/ 462 h 481"/>
                <a:gd name="T78" fmla="*/ 741 w 887"/>
                <a:gd name="T79" fmla="*/ 435 h 481"/>
                <a:gd name="T80" fmla="*/ 689 w 887"/>
                <a:gd name="T81" fmla="*/ 4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7" h="481">
                  <a:moveTo>
                    <a:pt x="887" y="295"/>
                  </a:moveTo>
                  <a:cubicBezTo>
                    <a:pt x="882" y="316"/>
                    <a:pt x="882" y="316"/>
                    <a:pt x="882" y="316"/>
                  </a:cubicBezTo>
                  <a:cubicBezTo>
                    <a:pt x="865" y="329"/>
                    <a:pt x="865" y="329"/>
                    <a:pt x="865" y="329"/>
                  </a:cubicBezTo>
                  <a:cubicBezTo>
                    <a:pt x="841" y="336"/>
                    <a:pt x="841" y="336"/>
                    <a:pt x="841" y="336"/>
                  </a:cubicBezTo>
                  <a:cubicBezTo>
                    <a:pt x="823" y="356"/>
                    <a:pt x="823" y="356"/>
                    <a:pt x="823" y="356"/>
                  </a:cubicBezTo>
                  <a:cubicBezTo>
                    <a:pt x="793" y="356"/>
                    <a:pt x="793" y="356"/>
                    <a:pt x="793" y="356"/>
                  </a:cubicBezTo>
                  <a:cubicBezTo>
                    <a:pt x="773" y="367"/>
                    <a:pt x="773" y="367"/>
                    <a:pt x="773" y="367"/>
                  </a:cubicBezTo>
                  <a:cubicBezTo>
                    <a:pt x="750" y="369"/>
                    <a:pt x="750" y="369"/>
                    <a:pt x="750" y="369"/>
                  </a:cubicBezTo>
                  <a:cubicBezTo>
                    <a:pt x="750" y="381"/>
                    <a:pt x="750" y="381"/>
                    <a:pt x="750" y="381"/>
                  </a:cubicBezTo>
                  <a:cubicBezTo>
                    <a:pt x="735" y="405"/>
                    <a:pt x="735" y="405"/>
                    <a:pt x="735" y="405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05"/>
                    <a:pt x="709" y="405"/>
                    <a:pt x="709" y="405"/>
                  </a:cubicBezTo>
                  <a:cubicBezTo>
                    <a:pt x="704" y="374"/>
                    <a:pt x="704" y="374"/>
                    <a:pt x="704" y="374"/>
                  </a:cubicBezTo>
                  <a:cubicBezTo>
                    <a:pt x="692" y="356"/>
                    <a:pt x="692" y="356"/>
                    <a:pt x="692" y="356"/>
                  </a:cubicBezTo>
                  <a:cubicBezTo>
                    <a:pt x="675" y="369"/>
                    <a:pt x="675" y="369"/>
                    <a:pt x="675" y="369"/>
                  </a:cubicBezTo>
                  <a:cubicBezTo>
                    <a:pt x="668" y="385"/>
                    <a:pt x="668" y="385"/>
                    <a:pt x="668" y="385"/>
                  </a:cubicBezTo>
                  <a:cubicBezTo>
                    <a:pt x="649" y="407"/>
                    <a:pt x="649" y="407"/>
                    <a:pt x="649" y="407"/>
                  </a:cubicBezTo>
                  <a:cubicBezTo>
                    <a:pt x="649" y="435"/>
                    <a:pt x="649" y="435"/>
                    <a:pt x="649" y="435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17" y="455"/>
                    <a:pt x="617" y="455"/>
                    <a:pt x="617" y="455"/>
                  </a:cubicBezTo>
                  <a:cubicBezTo>
                    <a:pt x="606" y="455"/>
                    <a:pt x="606" y="455"/>
                    <a:pt x="606" y="455"/>
                  </a:cubicBezTo>
                  <a:cubicBezTo>
                    <a:pt x="607" y="452"/>
                    <a:pt x="607" y="452"/>
                    <a:pt x="607" y="452"/>
                  </a:cubicBezTo>
                  <a:cubicBezTo>
                    <a:pt x="595" y="416"/>
                    <a:pt x="595" y="416"/>
                    <a:pt x="595" y="416"/>
                  </a:cubicBezTo>
                  <a:cubicBezTo>
                    <a:pt x="585" y="406"/>
                    <a:pt x="585" y="406"/>
                    <a:pt x="585" y="406"/>
                  </a:cubicBezTo>
                  <a:cubicBezTo>
                    <a:pt x="574" y="395"/>
                    <a:pt x="574" y="395"/>
                    <a:pt x="574" y="395"/>
                  </a:cubicBezTo>
                  <a:cubicBezTo>
                    <a:pt x="553" y="385"/>
                    <a:pt x="553" y="385"/>
                    <a:pt x="553" y="385"/>
                  </a:cubicBezTo>
                  <a:cubicBezTo>
                    <a:pt x="544" y="378"/>
                    <a:pt x="544" y="378"/>
                    <a:pt x="544" y="378"/>
                  </a:cubicBezTo>
                  <a:cubicBezTo>
                    <a:pt x="534" y="357"/>
                    <a:pt x="534" y="357"/>
                    <a:pt x="534" y="357"/>
                  </a:cubicBezTo>
                  <a:cubicBezTo>
                    <a:pt x="515" y="336"/>
                    <a:pt x="515" y="336"/>
                    <a:pt x="515" y="336"/>
                  </a:cubicBezTo>
                  <a:cubicBezTo>
                    <a:pt x="493" y="303"/>
                    <a:pt x="493" y="303"/>
                    <a:pt x="493" y="303"/>
                  </a:cubicBezTo>
                  <a:cubicBezTo>
                    <a:pt x="413" y="336"/>
                    <a:pt x="413" y="336"/>
                    <a:pt x="413" y="336"/>
                  </a:cubicBezTo>
                  <a:cubicBezTo>
                    <a:pt x="197" y="376"/>
                    <a:pt x="197" y="376"/>
                    <a:pt x="197" y="376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86" y="53"/>
                    <a:pt x="586" y="53"/>
                    <a:pt x="586" y="53"/>
                  </a:cubicBezTo>
                  <a:cubicBezTo>
                    <a:pt x="598" y="53"/>
                    <a:pt x="598" y="53"/>
                    <a:pt x="598" y="53"/>
                  </a:cubicBezTo>
                  <a:cubicBezTo>
                    <a:pt x="617" y="53"/>
                    <a:pt x="617" y="53"/>
                    <a:pt x="617" y="53"/>
                  </a:cubicBezTo>
                  <a:cubicBezTo>
                    <a:pt x="628" y="62"/>
                    <a:pt x="628" y="62"/>
                    <a:pt x="628" y="62"/>
                  </a:cubicBezTo>
                  <a:cubicBezTo>
                    <a:pt x="622" y="77"/>
                    <a:pt x="622" y="77"/>
                    <a:pt x="622" y="77"/>
                  </a:cubicBezTo>
                  <a:cubicBezTo>
                    <a:pt x="600" y="90"/>
                    <a:pt x="600" y="90"/>
                    <a:pt x="600" y="90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60" y="179"/>
                    <a:pt x="560" y="179"/>
                    <a:pt x="560" y="179"/>
                  </a:cubicBezTo>
                  <a:cubicBezTo>
                    <a:pt x="576" y="185"/>
                    <a:pt x="576" y="185"/>
                    <a:pt x="576" y="185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633" y="198"/>
                    <a:pt x="633" y="198"/>
                    <a:pt x="633" y="198"/>
                  </a:cubicBezTo>
                  <a:cubicBezTo>
                    <a:pt x="660" y="222"/>
                    <a:pt x="660" y="222"/>
                    <a:pt x="660" y="222"/>
                  </a:cubicBezTo>
                  <a:cubicBezTo>
                    <a:pt x="674" y="243"/>
                    <a:pt x="674" y="243"/>
                    <a:pt x="674" y="243"/>
                  </a:cubicBezTo>
                  <a:cubicBezTo>
                    <a:pt x="661" y="262"/>
                    <a:pt x="661" y="262"/>
                    <a:pt x="661" y="262"/>
                  </a:cubicBezTo>
                  <a:cubicBezTo>
                    <a:pt x="676" y="274"/>
                    <a:pt x="676" y="274"/>
                    <a:pt x="676" y="274"/>
                  </a:cubicBezTo>
                  <a:cubicBezTo>
                    <a:pt x="693" y="288"/>
                    <a:pt x="693" y="288"/>
                    <a:pt x="693" y="288"/>
                  </a:cubicBezTo>
                  <a:cubicBezTo>
                    <a:pt x="707" y="297"/>
                    <a:pt x="707" y="297"/>
                    <a:pt x="707" y="297"/>
                  </a:cubicBezTo>
                  <a:cubicBezTo>
                    <a:pt x="712" y="308"/>
                    <a:pt x="712" y="308"/>
                    <a:pt x="712" y="308"/>
                  </a:cubicBezTo>
                  <a:cubicBezTo>
                    <a:pt x="727" y="322"/>
                    <a:pt x="727" y="322"/>
                    <a:pt x="727" y="322"/>
                  </a:cubicBezTo>
                  <a:cubicBezTo>
                    <a:pt x="779" y="303"/>
                    <a:pt x="779" y="303"/>
                    <a:pt x="779" y="303"/>
                  </a:cubicBezTo>
                  <a:cubicBezTo>
                    <a:pt x="812" y="303"/>
                    <a:pt x="812" y="303"/>
                    <a:pt x="812" y="303"/>
                  </a:cubicBezTo>
                  <a:cubicBezTo>
                    <a:pt x="830" y="285"/>
                    <a:pt x="830" y="285"/>
                    <a:pt x="830" y="285"/>
                  </a:cubicBezTo>
                  <a:cubicBezTo>
                    <a:pt x="816" y="266"/>
                    <a:pt x="816" y="266"/>
                    <a:pt x="816" y="266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9" y="212"/>
                    <a:pt x="789" y="212"/>
                    <a:pt x="789" y="212"/>
                  </a:cubicBezTo>
                  <a:cubicBezTo>
                    <a:pt x="800" y="221"/>
                    <a:pt x="800" y="221"/>
                    <a:pt x="800" y="221"/>
                  </a:cubicBezTo>
                  <a:cubicBezTo>
                    <a:pt x="828" y="241"/>
                    <a:pt x="828" y="241"/>
                    <a:pt x="828" y="241"/>
                  </a:cubicBezTo>
                  <a:cubicBezTo>
                    <a:pt x="847" y="256"/>
                    <a:pt x="847" y="256"/>
                    <a:pt x="847" y="256"/>
                  </a:cubicBezTo>
                  <a:cubicBezTo>
                    <a:pt x="857" y="269"/>
                    <a:pt x="857" y="269"/>
                    <a:pt x="857" y="269"/>
                  </a:cubicBezTo>
                  <a:cubicBezTo>
                    <a:pt x="874" y="285"/>
                    <a:pt x="874" y="285"/>
                    <a:pt x="874" y="285"/>
                  </a:cubicBezTo>
                  <a:lnTo>
                    <a:pt x="887" y="295"/>
                  </a:lnTo>
                  <a:close/>
                  <a:moveTo>
                    <a:pt x="709" y="481"/>
                  </a:moveTo>
                  <a:cubicBezTo>
                    <a:pt x="736" y="481"/>
                    <a:pt x="736" y="481"/>
                    <a:pt x="736" y="481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772" y="449"/>
                    <a:pt x="772" y="449"/>
                    <a:pt x="772" y="449"/>
                  </a:cubicBezTo>
                  <a:cubicBezTo>
                    <a:pt x="741" y="435"/>
                    <a:pt x="741" y="435"/>
                    <a:pt x="741" y="435"/>
                  </a:cubicBezTo>
                  <a:cubicBezTo>
                    <a:pt x="741" y="435"/>
                    <a:pt x="719" y="421"/>
                    <a:pt x="716" y="427"/>
                  </a:cubicBezTo>
                  <a:cubicBezTo>
                    <a:pt x="713" y="433"/>
                    <a:pt x="689" y="469"/>
                    <a:pt x="689" y="469"/>
                  </a:cubicBezTo>
                  <a:lnTo>
                    <a:pt x="709" y="48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9"/>
            <p:cNvSpPr>
              <a:spLocks/>
            </p:cNvSpPr>
            <p:nvPr/>
          </p:nvSpPr>
          <p:spPr bwMode="auto">
            <a:xfrm>
              <a:off x="6105526" y="2647950"/>
              <a:ext cx="95250" cy="214312"/>
            </a:xfrm>
            <a:custGeom>
              <a:avLst/>
              <a:gdLst>
                <a:gd name="T0" fmla="*/ 52 w 60"/>
                <a:gd name="T1" fmla="*/ 18 h 135"/>
                <a:gd name="T2" fmla="*/ 52 w 60"/>
                <a:gd name="T3" fmla="*/ 13 h 135"/>
                <a:gd name="T4" fmla="*/ 49 w 60"/>
                <a:gd name="T5" fmla="*/ 9 h 135"/>
                <a:gd name="T6" fmla="*/ 31 w 60"/>
                <a:gd name="T7" fmla="*/ 4 h 135"/>
                <a:gd name="T8" fmla="*/ 11 w 60"/>
                <a:gd name="T9" fmla="*/ 0 h 135"/>
                <a:gd name="T10" fmla="*/ 10 w 60"/>
                <a:gd name="T11" fmla="*/ 4 h 135"/>
                <a:gd name="T12" fmla="*/ 9 w 60"/>
                <a:gd name="T13" fmla="*/ 9 h 135"/>
                <a:gd name="T14" fmla="*/ 5 w 60"/>
                <a:gd name="T15" fmla="*/ 13 h 135"/>
                <a:gd name="T16" fmla="*/ 3 w 60"/>
                <a:gd name="T17" fmla="*/ 20 h 135"/>
                <a:gd name="T18" fmla="*/ 3 w 60"/>
                <a:gd name="T19" fmla="*/ 29 h 135"/>
                <a:gd name="T20" fmla="*/ 3 w 60"/>
                <a:gd name="T21" fmla="*/ 36 h 135"/>
                <a:gd name="T22" fmla="*/ 3 w 60"/>
                <a:gd name="T23" fmla="*/ 43 h 135"/>
                <a:gd name="T24" fmla="*/ 7 w 60"/>
                <a:gd name="T25" fmla="*/ 46 h 135"/>
                <a:gd name="T26" fmla="*/ 12 w 60"/>
                <a:gd name="T27" fmla="*/ 49 h 135"/>
                <a:gd name="T28" fmla="*/ 15 w 60"/>
                <a:gd name="T29" fmla="*/ 55 h 135"/>
                <a:gd name="T30" fmla="*/ 21 w 60"/>
                <a:gd name="T31" fmla="*/ 60 h 135"/>
                <a:gd name="T32" fmla="*/ 29 w 60"/>
                <a:gd name="T33" fmla="*/ 65 h 135"/>
                <a:gd name="T34" fmla="*/ 29 w 60"/>
                <a:gd name="T35" fmla="*/ 68 h 135"/>
                <a:gd name="T36" fmla="*/ 25 w 60"/>
                <a:gd name="T37" fmla="*/ 76 h 135"/>
                <a:gd name="T38" fmla="*/ 15 w 60"/>
                <a:gd name="T39" fmla="*/ 84 h 135"/>
                <a:gd name="T40" fmla="*/ 5 w 60"/>
                <a:gd name="T41" fmla="*/ 92 h 135"/>
                <a:gd name="T42" fmla="*/ 2 w 60"/>
                <a:gd name="T43" fmla="*/ 96 h 135"/>
                <a:gd name="T44" fmla="*/ 0 w 60"/>
                <a:gd name="T45" fmla="*/ 103 h 135"/>
                <a:gd name="T46" fmla="*/ 1 w 60"/>
                <a:gd name="T47" fmla="*/ 108 h 135"/>
                <a:gd name="T48" fmla="*/ 4 w 60"/>
                <a:gd name="T49" fmla="*/ 113 h 135"/>
                <a:gd name="T50" fmla="*/ 11 w 60"/>
                <a:gd name="T51" fmla="*/ 119 h 135"/>
                <a:gd name="T52" fmla="*/ 17 w 60"/>
                <a:gd name="T53" fmla="*/ 121 h 135"/>
                <a:gd name="T54" fmla="*/ 22 w 60"/>
                <a:gd name="T55" fmla="*/ 124 h 135"/>
                <a:gd name="T56" fmla="*/ 27 w 60"/>
                <a:gd name="T57" fmla="*/ 122 h 135"/>
                <a:gd name="T58" fmla="*/ 34 w 60"/>
                <a:gd name="T59" fmla="*/ 124 h 135"/>
                <a:gd name="T60" fmla="*/ 36 w 60"/>
                <a:gd name="T61" fmla="*/ 124 h 135"/>
                <a:gd name="T62" fmla="*/ 34 w 60"/>
                <a:gd name="T63" fmla="*/ 128 h 135"/>
                <a:gd name="T64" fmla="*/ 34 w 60"/>
                <a:gd name="T65" fmla="*/ 133 h 135"/>
                <a:gd name="T66" fmla="*/ 36 w 60"/>
                <a:gd name="T67" fmla="*/ 135 h 135"/>
                <a:gd name="T68" fmla="*/ 38 w 60"/>
                <a:gd name="T69" fmla="*/ 135 h 135"/>
                <a:gd name="T70" fmla="*/ 39 w 60"/>
                <a:gd name="T71" fmla="*/ 126 h 135"/>
                <a:gd name="T72" fmla="*/ 40 w 60"/>
                <a:gd name="T73" fmla="*/ 122 h 135"/>
                <a:gd name="T74" fmla="*/ 44 w 60"/>
                <a:gd name="T75" fmla="*/ 118 h 135"/>
                <a:gd name="T76" fmla="*/ 51 w 60"/>
                <a:gd name="T77" fmla="*/ 111 h 135"/>
                <a:gd name="T78" fmla="*/ 52 w 60"/>
                <a:gd name="T79" fmla="*/ 100 h 135"/>
                <a:gd name="T80" fmla="*/ 52 w 60"/>
                <a:gd name="T81" fmla="*/ 93 h 135"/>
                <a:gd name="T82" fmla="*/ 57 w 60"/>
                <a:gd name="T83" fmla="*/ 88 h 135"/>
                <a:gd name="T84" fmla="*/ 58 w 60"/>
                <a:gd name="T85" fmla="*/ 76 h 135"/>
                <a:gd name="T86" fmla="*/ 60 w 60"/>
                <a:gd name="T87" fmla="*/ 69 h 135"/>
                <a:gd name="T88" fmla="*/ 60 w 60"/>
                <a:gd name="T89" fmla="*/ 58 h 135"/>
                <a:gd name="T90" fmla="*/ 60 w 60"/>
                <a:gd name="T91" fmla="*/ 51 h 135"/>
                <a:gd name="T92" fmla="*/ 57 w 60"/>
                <a:gd name="T93" fmla="*/ 44 h 135"/>
                <a:gd name="T94" fmla="*/ 51 w 60"/>
                <a:gd name="T95" fmla="*/ 42 h 135"/>
                <a:gd name="T96" fmla="*/ 49 w 60"/>
                <a:gd name="T97" fmla="*/ 42 h 135"/>
                <a:gd name="T98" fmla="*/ 49 w 60"/>
                <a:gd name="T99" fmla="*/ 35 h 135"/>
                <a:gd name="T100" fmla="*/ 53 w 60"/>
                <a:gd name="T101" fmla="*/ 29 h 135"/>
                <a:gd name="T102" fmla="*/ 55 w 60"/>
                <a:gd name="T103" fmla="*/ 25 h 135"/>
                <a:gd name="T104" fmla="*/ 54 w 60"/>
                <a:gd name="T105" fmla="*/ 25 h 135"/>
                <a:gd name="T106" fmla="*/ 52 w 60"/>
                <a:gd name="T10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35">
                  <a:moveTo>
                    <a:pt x="52" y="18"/>
                  </a:moveTo>
                  <a:lnTo>
                    <a:pt x="52" y="13"/>
                  </a:lnTo>
                  <a:lnTo>
                    <a:pt x="49" y="9"/>
                  </a:lnTo>
                  <a:lnTo>
                    <a:pt x="31" y="4"/>
                  </a:lnTo>
                  <a:lnTo>
                    <a:pt x="11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20"/>
                  </a:lnTo>
                  <a:lnTo>
                    <a:pt x="3" y="29"/>
                  </a:lnTo>
                  <a:lnTo>
                    <a:pt x="3" y="36"/>
                  </a:lnTo>
                  <a:lnTo>
                    <a:pt x="3" y="43"/>
                  </a:lnTo>
                  <a:lnTo>
                    <a:pt x="7" y="46"/>
                  </a:lnTo>
                  <a:lnTo>
                    <a:pt x="12" y="49"/>
                  </a:lnTo>
                  <a:lnTo>
                    <a:pt x="15" y="55"/>
                  </a:lnTo>
                  <a:lnTo>
                    <a:pt x="21" y="60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5" y="76"/>
                  </a:lnTo>
                  <a:lnTo>
                    <a:pt x="15" y="84"/>
                  </a:lnTo>
                  <a:lnTo>
                    <a:pt x="5" y="92"/>
                  </a:lnTo>
                  <a:lnTo>
                    <a:pt x="2" y="96"/>
                  </a:lnTo>
                  <a:lnTo>
                    <a:pt x="0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11" y="119"/>
                  </a:lnTo>
                  <a:lnTo>
                    <a:pt x="17" y="121"/>
                  </a:lnTo>
                  <a:lnTo>
                    <a:pt x="22" y="124"/>
                  </a:lnTo>
                  <a:lnTo>
                    <a:pt x="27" y="122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9" y="126"/>
                  </a:lnTo>
                  <a:lnTo>
                    <a:pt x="40" y="122"/>
                  </a:lnTo>
                  <a:lnTo>
                    <a:pt x="44" y="118"/>
                  </a:lnTo>
                  <a:lnTo>
                    <a:pt x="51" y="111"/>
                  </a:lnTo>
                  <a:lnTo>
                    <a:pt x="52" y="100"/>
                  </a:lnTo>
                  <a:lnTo>
                    <a:pt x="52" y="93"/>
                  </a:lnTo>
                  <a:lnTo>
                    <a:pt x="57" y="88"/>
                  </a:lnTo>
                  <a:lnTo>
                    <a:pt x="58" y="76"/>
                  </a:lnTo>
                  <a:lnTo>
                    <a:pt x="60" y="69"/>
                  </a:lnTo>
                  <a:lnTo>
                    <a:pt x="60" y="58"/>
                  </a:lnTo>
                  <a:lnTo>
                    <a:pt x="60" y="51"/>
                  </a:lnTo>
                  <a:lnTo>
                    <a:pt x="57" y="44"/>
                  </a:lnTo>
                  <a:lnTo>
                    <a:pt x="51" y="42"/>
                  </a:lnTo>
                  <a:lnTo>
                    <a:pt x="49" y="42"/>
                  </a:lnTo>
                  <a:lnTo>
                    <a:pt x="49" y="35"/>
                  </a:lnTo>
                  <a:lnTo>
                    <a:pt x="53" y="29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1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30"/>
            <p:cNvSpPr>
              <a:spLocks/>
            </p:cNvSpPr>
            <p:nvPr/>
          </p:nvSpPr>
          <p:spPr bwMode="auto">
            <a:xfrm>
              <a:off x="6088063" y="2795588"/>
              <a:ext cx="73025" cy="122237"/>
            </a:xfrm>
            <a:custGeom>
              <a:avLst/>
              <a:gdLst>
                <a:gd name="T0" fmla="*/ 12 w 46"/>
                <a:gd name="T1" fmla="*/ 15 h 77"/>
                <a:gd name="T2" fmla="*/ 11 w 46"/>
                <a:gd name="T3" fmla="*/ 10 h 77"/>
                <a:gd name="T4" fmla="*/ 13 w 46"/>
                <a:gd name="T5" fmla="*/ 3 h 77"/>
                <a:gd name="T6" fmla="*/ 14 w 46"/>
                <a:gd name="T7" fmla="*/ 1 h 77"/>
                <a:gd name="T8" fmla="*/ 13 w 46"/>
                <a:gd name="T9" fmla="*/ 0 h 77"/>
                <a:gd name="T10" fmla="*/ 8 w 46"/>
                <a:gd name="T11" fmla="*/ 0 h 77"/>
                <a:gd name="T12" fmla="*/ 6 w 46"/>
                <a:gd name="T13" fmla="*/ 0 h 77"/>
                <a:gd name="T14" fmla="*/ 2 w 46"/>
                <a:gd name="T15" fmla="*/ 3 h 77"/>
                <a:gd name="T16" fmla="*/ 0 w 46"/>
                <a:gd name="T17" fmla="*/ 8 h 77"/>
                <a:gd name="T18" fmla="*/ 17 w 46"/>
                <a:gd name="T19" fmla="*/ 77 h 77"/>
                <a:gd name="T20" fmla="*/ 46 w 46"/>
                <a:gd name="T21" fmla="*/ 73 h 77"/>
                <a:gd name="T22" fmla="*/ 45 w 46"/>
                <a:gd name="T23" fmla="*/ 63 h 77"/>
                <a:gd name="T24" fmla="*/ 41 w 46"/>
                <a:gd name="T25" fmla="*/ 57 h 77"/>
                <a:gd name="T26" fmla="*/ 38 w 46"/>
                <a:gd name="T27" fmla="*/ 54 h 77"/>
                <a:gd name="T28" fmla="*/ 36 w 46"/>
                <a:gd name="T29" fmla="*/ 52 h 77"/>
                <a:gd name="T30" fmla="*/ 32 w 46"/>
                <a:gd name="T31" fmla="*/ 49 h 77"/>
                <a:gd name="T32" fmla="*/ 28 w 46"/>
                <a:gd name="T33" fmla="*/ 45 h 77"/>
                <a:gd name="T34" fmla="*/ 25 w 46"/>
                <a:gd name="T35" fmla="*/ 40 h 77"/>
                <a:gd name="T36" fmla="*/ 22 w 46"/>
                <a:gd name="T37" fmla="*/ 34 h 77"/>
                <a:gd name="T38" fmla="*/ 19 w 46"/>
                <a:gd name="T39" fmla="*/ 28 h 77"/>
                <a:gd name="T40" fmla="*/ 22 w 46"/>
                <a:gd name="T41" fmla="*/ 25 h 77"/>
                <a:gd name="T42" fmla="*/ 15 w 46"/>
                <a:gd name="T43" fmla="*/ 20 h 77"/>
                <a:gd name="T44" fmla="*/ 12 w 46"/>
                <a:gd name="T45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77">
                  <a:moveTo>
                    <a:pt x="12" y="15"/>
                  </a:moveTo>
                  <a:lnTo>
                    <a:pt x="11" y="10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17" y="77"/>
                  </a:lnTo>
                  <a:lnTo>
                    <a:pt x="46" y="73"/>
                  </a:lnTo>
                  <a:lnTo>
                    <a:pt x="45" y="63"/>
                  </a:lnTo>
                  <a:lnTo>
                    <a:pt x="41" y="57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2" y="49"/>
                  </a:lnTo>
                  <a:lnTo>
                    <a:pt x="28" y="45"/>
                  </a:lnTo>
                  <a:lnTo>
                    <a:pt x="25" y="40"/>
                  </a:lnTo>
                  <a:lnTo>
                    <a:pt x="22" y="34"/>
                  </a:lnTo>
                  <a:lnTo>
                    <a:pt x="19" y="28"/>
                  </a:lnTo>
                  <a:lnTo>
                    <a:pt x="22" y="25"/>
                  </a:lnTo>
                  <a:lnTo>
                    <a:pt x="15" y="20"/>
                  </a:lnTo>
                  <a:lnTo>
                    <a:pt x="12" y="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1"/>
            <p:cNvSpPr>
              <a:spLocks/>
            </p:cNvSpPr>
            <p:nvPr/>
          </p:nvSpPr>
          <p:spPr bwMode="auto">
            <a:xfrm>
              <a:off x="5724526" y="2590800"/>
              <a:ext cx="427038" cy="276225"/>
            </a:xfrm>
            <a:custGeom>
              <a:avLst/>
              <a:gdLst>
                <a:gd name="T0" fmla="*/ 235 w 269"/>
                <a:gd name="T1" fmla="*/ 129 h 174"/>
                <a:gd name="T2" fmla="*/ 237 w 269"/>
                <a:gd name="T3" fmla="*/ 129 h 174"/>
                <a:gd name="T4" fmla="*/ 242 w 269"/>
                <a:gd name="T5" fmla="*/ 129 h 174"/>
                <a:gd name="T6" fmla="*/ 243 w 269"/>
                <a:gd name="T7" fmla="*/ 130 h 174"/>
                <a:gd name="T8" fmla="*/ 245 w 269"/>
                <a:gd name="T9" fmla="*/ 128 h 174"/>
                <a:gd name="T10" fmla="*/ 255 w 269"/>
                <a:gd name="T11" fmla="*/ 120 h 174"/>
                <a:gd name="T12" fmla="*/ 265 w 269"/>
                <a:gd name="T13" fmla="*/ 112 h 174"/>
                <a:gd name="T14" fmla="*/ 269 w 269"/>
                <a:gd name="T15" fmla="*/ 104 h 174"/>
                <a:gd name="T16" fmla="*/ 269 w 269"/>
                <a:gd name="T17" fmla="*/ 101 h 174"/>
                <a:gd name="T18" fmla="*/ 261 w 269"/>
                <a:gd name="T19" fmla="*/ 96 h 174"/>
                <a:gd name="T20" fmla="*/ 255 w 269"/>
                <a:gd name="T21" fmla="*/ 91 h 174"/>
                <a:gd name="T22" fmla="*/ 252 w 269"/>
                <a:gd name="T23" fmla="*/ 85 h 174"/>
                <a:gd name="T24" fmla="*/ 247 w 269"/>
                <a:gd name="T25" fmla="*/ 82 h 174"/>
                <a:gd name="T26" fmla="*/ 243 w 269"/>
                <a:gd name="T27" fmla="*/ 79 h 174"/>
                <a:gd name="T28" fmla="*/ 243 w 269"/>
                <a:gd name="T29" fmla="*/ 72 h 174"/>
                <a:gd name="T30" fmla="*/ 243 w 269"/>
                <a:gd name="T31" fmla="*/ 65 h 174"/>
                <a:gd name="T32" fmla="*/ 243 w 269"/>
                <a:gd name="T33" fmla="*/ 56 h 174"/>
                <a:gd name="T34" fmla="*/ 245 w 269"/>
                <a:gd name="T35" fmla="*/ 49 h 174"/>
                <a:gd name="T36" fmla="*/ 249 w 269"/>
                <a:gd name="T37" fmla="*/ 45 h 174"/>
                <a:gd name="T38" fmla="*/ 250 w 269"/>
                <a:gd name="T39" fmla="*/ 40 h 174"/>
                <a:gd name="T40" fmla="*/ 251 w 269"/>
                <a:gd name="T41" fmla="*/ 36 h 174"/>
                <a:gd name="T42" fmla="*/ 255 w 269"/>
                <a:gd name="T43" fmla="*/ 29 h 174"/>
                <a:gd name="T44" fmla="*/ 251 w 269"/>
                <a:gd name="T45" fmla="*/ 27 h 174"/>
                <a:gd name="T46" fmla="*/ 247 w 269"/>
                <a:gd name="T47" fmla="*/ 26 h 174"/>
                <a:gd name="T48" fmla="*/ 243 w 269"/>
                <a:gd name="T49" fmla="*/ 24 h 174"/>
                <a:gd name="T50" fmla="*/ 237 w 269"/>
                <a:gd name="T51" fmla="*/ 14 h 174"/>
                <a:gd name="T52" fmla="*/ 231 w 269"/>
                <a:gd name="T53" fmla="*/ 8 h 174"/>
                <a:gd name="T54" fmla="*/ 220 w 269"/>
                <a:gd name="T55" fmla="*/ 0 h 174"/>
                <a:gd name="T56" fmla="*/ 34 w 269"/>
                <a:gd name="T57" fmla="*/ 33 h 174"/>
                <a:gd name="T58" fmla="*/ 31 w 269"/>
                <a:gd name="T59" fmla="*/ 19 h 174"/>
                <a:gd name="T60" fmla="*/ 22 w 269"/>
                <a:gd name="T61" fmla="*/ 25 h 174"/>
                <a:gd name="T62" fmla="*/ 15 w 269"/>
                <a:gd name="T63" fmla="*/ 30 h 174"/>
                <a:gd name="T64" fmla="*/ 7 w 269"/>
                <a:gd name="T65" fmla="*/ 35 h 174"/>
                <a:gd name="T66" fmla="*/ 0 w 269"/>
                <a:gd name="T67" fmla="*/ 40 h 174"/>
                <a:gd name="T68" fmla="*/ 22 w 269"/>
                <a:gd name="T69" fmla="*/ 174 h 174"/>
                <a:gd name="T70" fmla="*/ 229 w 269"/>
                <a:gd name="T71" fmla="*/ 137 h 174"/>
                <a:gd name="T72" fmla="*/ 231 w 269"/>
                <a:gd name="T73" fmla="*/ 132 h 174"/>
                <a:gd name="T74" fmla="*/ 235 w 269"/>
                <a:gd name="T75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9" h="174">
                  <a:moveTo>
                    <a:pt x="235" y="129"/>
                  </a:moveTo>
                  <a:lnTo>
                    <a:pt x="237" y="129"/>
                  </a:lnTo>
                  <a:lnTo>
                    <a:pt x="242" y="129"/>
                  </a:lnTo>
                  <a:lnTo>
                    <a:pt x="243" y="130"/>
                  </a:lnTo>
                  <a:lnTo>
                    <a:pt x="245" y="128"/>
                  </a:lnTo>
                  <a:lnTo>
                    <a:pt x="255" y="120"/>
                  </a:lnTo>
                  <a:lnTo>
                    <a:pt x="265" y="112"/>
                  </a:lnTo>
                  <a:lnTo>
                    <a:pt x="269" y="104"/>
                  </a:lnTo>
                  <a:lnTo>
                    <a:pt x="269" y="101"/>
                  </a:lnTo>
                  <a:lnTo>
                    <a:pt x="261" y="96"/>
                  </a:lnTo>
                  <a:lnTo>
                    <a:pt x="255" y="91"/>
                  </a:lnTo>
                  <a:lnTo>
                    <a:pt x="252" y="85"/>
                  </a:lnTo>
                  <a:lnTo>
                    <a:pt x="247" y="82"/>
                  </a:lnTo>
                  <a:lnTo>
                    <a:pt x="243" y="79"/>
                  </a:lnTo>
                  <a:lnTo>
                    <a:pt x="243" y="72"/>
                  </a:lnTo>
                  <a:lnTo>
                    <a:pt x="243" y="65"/>
                  </a:lnTo>
                  <a:lnTo>
                    <a:pt x="243" y="56"/>
                  </a:lnTo>
                  <a:lnTo>
                    <a:pt x="245" y="49"/>
                  </a:lnTo>
                  <a:lnTo>
                    <a:pt x="249" y="45"/>
                  </a:lnTo>
                  <a:lnTo>
                    <a:pt x="250" y="40"/>
                  </a:lnTo>
                  <a:lnTo>
                    <a:pt x="251" y="36"/>
                  </a:lnTo>
                  <a:lnTo>
                    <a:pt x="255" y="29"/>
                  </a:lnTo>
                  <a:lnTo>
                    <a:pt x="251" y="27"/>
                  </a:lnTo>
                  <a:lnTo>
                    <a:pt x="247" y="26"/>
                  </a:lnTo>
                  <a:lnTo>
                    <a:pt x="243" y="24"/>
                  </a:lnTo>
                  <a:lnTo>
                    <a:pt x="237" y="14"/>
                  </a:lnTo>
                  <a:lnTo>
                    <a:pt x="231" y="8"/>
                  </a:lnTo>
                  <a:lnTo>
                    <a:pt x="220" y="0"/>
                  </a:lnTo>
                  <a:lnTo>
                    <a:pt x="34" y="33"/>
                  </a:lnTo>
                  <a:lnTo>
                    <a:pt x="31" y="19"/>
                  </a:lnTo>
                  <a:lnTo>
                    <a:pt x="22" y="25"/>
                  </a:lnTo>
                  <a:lnTo>
                    <a:pt x="15" y="30"/>
                  </a:lnTo>
                  <a:lnTo>
                    <a:pt x="7" y="35"/>
                  </a:lnTo>
                  <a:lnTo>
                    <a:pt x="0" y="40"/>
                  </a:lnTo>
                  <a:lnTo>
                    <a:pt x="22" y="174"/>
                  </a:lnTo>
                  <a:lnTo>
                    <a:pt x="229" y="137"/>
                  </a:lnTo>
                  <a:lnTo>
                    <a:pt x="231" y="132"/>
                  </a:lnTo>
                  <a:lnTo>
                    <a:pt x="235" y="1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324476" y="3700463"/>
              <a:ext cx="660400" cy="519112"/>
            </a:xfrm>
            <a:custGeom>
              <a:avLst/>
              <a:gdLst>
                <a:gd name="T0" fmla="*/ 286 w 416"/>
                <a:gd name="T1" fmla="*/ 1 h 327"/>
                <a:gd name="T2" fmla="*/ 301 w 416"/>
                <a:gd name="T3" fmla="*/ 15 h 327"/>
                <a:gd name="T4" fmla="*/ 319 w 416"/>
                <a:gd name="T5" fmla="*/ 44 h 327"/>
                <a:gd name="T6" fmla="*/ 344 w 416"/>
                <a:gd name="T7" fmla="*/ 90 h 327"/>
                <a:gd name="T8" fmla="*/ 370 w 416"/>
                <a:gd name="T9" fmla="*/ 121 h 327"/>
                <a:gd name="T10" fmla="*/ 366 w 416"/>
                <a:gd name="T11" fmla="*/ 124 h 327"/>
                <a:gd name="T12" fmla="*/ 383 w 416"/>
                <a:gd name="T13" fmla="*/ 167 h 327"/>
                <a:gd name="T14" fmla="*/ 408 w 416"/>
                <a:gd name="T15" fmla="*/ 207 h 327"/>
                <a:gd name="T16" fmla="*/ 416 w 416"/>
                <a:gd name="T17" fmla="*/ 252 h 327"/>
                <a:gd name="T18" fmla="*/ 412 w 416"/>
                <a:gd name="T19" fmla="*/ 281 h 327"/>
                <a:gd name="T20" fmla="*/ 411 w 416"/>
                <a:gd name="T21" fmla="*/ 302 h 327"/>
                <a:gd name="T22" fmla="*/ 400 w 416"/>
                <a:gd name="T23" fmla="*/ 325 h 327"/>
                <a:gd name="T24" fmla="*/ 401 w 416"/>
                <a:gd name="T25" fmla="*/ 317 h 327"/>
                <a:gd name="T26" fmla="*/ 391 w 416"/>
                <a:gd name="T27" fmla="*/ 316 h 327"/>
                <a:gd name="T28" fmla="*/ 377 w 416"/>
                <a:gd name="T29" fmla="*/ 319 h 327"/>
                <a:gd name="T30" fmla="*/ 365 w 416"/>
                <a:gd name="T31" fmla="*/ 317 h 327"/>
                <a:gd name="T32" fmla="*/ 365 w 416"/>
                <a:gd name="T33" fmla="*/ 312 h 327"/>
                <a:gd name="T34" fmla="*/ 375 w 416"/>
                <a:gd name="T35" fmla="*/ 309 h 327"/>
                <a:gd name="T36" fmla="*/ 361 w 416"/>
                <a:gd name="T37" fmla="*/ 305 h 327"/>
                <a:gd name="T38" fmla="*/ 350 w 416"/>
                <a:gd name="T39" fmla="*/ 286 h 327"/>
                <a:gd name="T40" fmla="*/ 333 w 416"/>
                <a:gd name="T41" fmla="*/ 277 h 327"/>
                <a:gd name="T42" fmla="*/ 319 w 416"/>
                <a:gd name="T43" fmla="*/ 253 h 327"/>
                <a:gd name="T44" fmla="*/ 309 w 416"/>
                <a:gd name="T45" fmla="*/ 243 h 327"/>
                <a:gd name="T46" fmla="*/ 306 w 416"/>
                <a:gd name="T47" fmla="*/ 230 h 327"/>
                <a:gd name="T48" fmla="*/ 298 w 416"/>
                <a:gd name="T49" fmla="*/ 226 h 327"/>
                <a:gd name="T50" fmla="*/ 293 w 416"/>
                <a:gd name="T51" fmla="*/ 232 h 327"/>
                <a:gd name="T52" fmla="*/ 277 w 416"/>
                <a:gd name="T53" fmla="*/ 212 h 327"/>
                <a:gd name="T54" fmla="*/ 274 w 416"/>
                <a:gd name="T55" fmla="*/ 202 h 327"/>
                <a:gd name="T56" fmla="*/ 277 w 416"/>
                <a:gd name="T57" fmla="*/ 187 h 327"/>
                <a:gd name="T58" fmla="*/ 277 w 416"/>
                <a:gd name="T59" fmla="*/ 174 h 327"/>
                <a:gd name="T60" fmla="*/ 272 w 416"/>
                <a:gd name="T61" fmla="*/ 174 h 327"/>
                <a:gd name="T62" fmla="*/ 267 w 416"/>
                <a:gd name="T63" fmla="*/ 171 h 327"/>
                <a:gd name="T64" fmla="*/ 271 w 416"/>
                <a:gd name="T65" fmla="*/ 183 h 327"/>
                <a:gd name="T66" fmla="*/ 265 w 416"/>
                <a:gd name="T67" fmla="*/ 185 h 327"/>
                <a:gd name="T68" fmla="*/ 256 w 416"/>
                <a:gd name="T69" fmla="*/ 172 h 327"/>
                <a:gd name="T70" fmla="*/ 259 w 416"/>
                <a:gd name="T71" fmla="*/ 152 h 327"/>
                <a:gd name="T72" fmla="*/ 260 w 416"/>
                <a:gd name="T73" fmla="*/ 124 h 327"/>
                <a:gd name="T74" fmla="*/ 248 w 416"/>
                <a:gd name="T75" fmla="*/ 104 h 327"/>
                <a:gd name="T76" fmla="*/ 233 w 416"/>
                <a:gd name="T77" fmla="*/ 97 h 327"/>
                <a:gd name="T78" fmla="*/ 217 w 416"/>
                <a:gd name="T79" fmla="*/ 86 h 327"/>
                <a:gd name="T80" fmla="*/ 204 w 416"/>
                <a:gd name="T81" fmla="*/ 69 h 327"/>
                <a:gd name="T82" fmla="*/ 186 w 416"/>
                <a:gd name="T83" fmla="*/ 56 h 327"/>
                <a:gd name="T84" fmla="*/ 167 w 416"/>
                <a:gd name="T85" fmla="*/ 57 h 327"/>
                <a:gd name="T86" fmla="*/ 165 w 416"/>
                <a:gd name="T87" fmla="*/ 68 h 327"/>
                <a:gd name="T88" fmla="*/ 152 w 416"/>
                <a:gd name="T89" fmla="*/ 71 h 327"/>
                <a:gd name="T90" fmla="*/ 119 w 416"/>
                <a:gd name="T91" fmla="*/ 85 h 327"/>
                <a:gd name="T92" fmla="*/ 110 w 416"/>
                <a:gd name="T93" fmla="*/ 70 h 327"/>
                <a:gd name="T94" fmla="*/ 109 w 416"/>
                <a:gd name="T95" fmla="*/ 62 h 327"/>
                <a:gd name="T96" fmla="*/ 101 w 416"/>
                <a:gd name="T97" fmla="*/ 56 h 327"/>
                <a:gd name="T98" fmla="*/ 102 w 416"/>
                <a:gd name="T99" fmla="*/ 52 h 327"/>
                <a:gd name="T100" fmla="*/ 98 w 416"/>
                <a:gd name="T101" fmla="*/ 54 h 327"/>
                <a:gd name="T102" fmla="*/ 91 w 416"/>
                <a:gd name="T103" fmla="*/ 56 h 327"/>
                <a:gd name="T104" fmla="*/ 92 w 416"/>
                <a:gd name="T105" fmla="*/ 62 h 327"/>
                <a:gd name="T106" fmla="*/ 76 w 416"/>
                <a:gd name="T107" fmla="*/ 54 h 327"/>
                <a:gd name="T108" fmla="*/ 55 w 416"/>
                <a:gd name="T109" fmla="*/ 49 h 327"/>
                <a:gd name="T110" fmla="*/ 27 w 416"/>
                <a:gd name="T111" fmla="*/ 51 h 327"/>
                <a:gd name="T112" fmla="*/ 10 w 416"/>
                <a:gd name="T113" fmla="*/ 46 h 327"/>
                <a:gd name="T114" fmla="*/ 0 w 416"/>
                <a:gd name="T115" fmla="*/ 30 h 327"/>
                <a:gd name="T116" fmla="*/ 13 w 416"/>
                <a:gd name="T117" fmla="*/ 21 h 327"/>
                <a:gd name="T118" fmla="*/ 139 w 416"/>
                <a:gd name="T119" fmla="*/ 25 h 327"/>
                <a:gd name="T120" fmla="*/ 281 w 416"/>
                <a:gd name="T121" fmla="*/ 2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6" h="327">
                  <a:moveTo>
                    <a:pt x="278" y="0"/>
                  </a:moveTo>
                  <a:lnTo>
                    <a:pt x="277" y="0"/>
                  </a:lnTo>
                  <a:lnTo>
                    <a:pt x="286" y="1"/>
                  </a:lnTo>
                  <a:lnTo>
                    <a:pt x="298" y="4"/>
                  </a:lnTo>
                  <a:lnTo>
                    <a:pt x="300" y="11"/>
                  </a:lnTo>
                  <a:lnTo>
                    <a:pt x="301" y="15"/>
                  </a:lnTo>
                  <a:lnTo>
                    <a:pt x="306" y="19"/>
                  </a:lnTo>
                  <a:lnTo>
                    <a:pt x="312" y="25"/>
                  </a:lnTo>
                  <a:lnTo>
                    <a:pt x="319" y="44"/>
                  </a:lnTo>
                  <a:lnTo>
                    <a:pt x="328" y="58"/>
                  </a:lnTo>
                  <a:lnTo>
                    <a:pt x="338" y="79"/>
                  </a:lnTo>
                  <a:lnTo>
                    <a:pt x="344" y="90"/>
                  </a:lnTo>
                  <a:lnTo>
                    <a:pt x="359" y="110"/>
                  </a:lnTo>
                  <a:lnTo>
                    <a:pt x="366" y="117"/>
                  </a:lnTo>
                  <a:lnTo>
                    <a:pt x="370" y="121"/>
                  </a:lnTo>
                  <a:lnTo>
                    <a:pt x="371" y="125"/>
                  </a:lnTo>
                  <a:lnTo>
                    <a:pt x="369" y="138"/>
                  </a:lnTo>
                  <a:lnTo>
                    <a:pt x="366" y="124"/>
                  </a:lnTo>
                  <a:lnTo>
                    <a:pt x="365" y="138"/>
                  </a:lnTo>
                  <a:lnTo>
                    <a:pt x="373" y="153"/>
                  </a:lnTo>
                  <a:lnTo>
                    <a:pt x="383" y="167"/>
                  </a:lnTo>
                  <a:lnTo>
                    <a:pt x="393" y="186"/>
                  </a:lnTo>
                  <a:lnTo>
                    <a:pt x="399" y="197"/>
                  </a:lnTo>
                  <a:lnTo>
                    <a:pt x="408" y="207"/>
                  </a:lnTo>
                  <a:lnTo>
                    <a:pt x="413" y="220"/>
                  </a:lnTo>
                  <a:lnTo>
                    <a:pt x="416" y="242"/>
                  </a:lnTo>
                  <a:lnTo>
                    <a:pt x="416" y="252"/>
                  </a:lnTo>
                  <a:lnTo>
                    <a:pt x="416" y="265"/>
                  </a:lnTo>
                  <a:lnTo>
                    <a:pt x="416" y="277"/>
                  </a:lnTo>
                  <a:lnTo>
                    <a:pt x="412" y="281"/>
                  </a:lnTo>
                  <a:lnTo>
                    <a:pt x="408" y="287"/>
                  </a:lnTo>
                  <a:lnTo>
                    <a:pt x="408" y="293"/>
                  </a:lnTo>
                  <a:lnTo>
                    <a:pt x="411" y="302"/>
                  </a:lnTo>
                  <a:lnTo>
                    <a:pt x="408" y="313"/>
                  </a:lnTo>
                  <a:lnTo>
                    <a:pt x="405" y="322"/>
                  </a:lnTo>
                  <a:lnTo>
                    <a:pt x="400" y="325"/>
                  </a:lnTo>
                  <a:lnTo>
                    <a:pt x="397" y="327"/>
                  </a:lnTo>
                  <a:lnTo>
                    <a:pt x="399" y="321"/>
                  </a:lnTo>
                  <a:lnTo>
                    <a:pt x="401" y="317"/>
                  </a:lnTo>
                  <a:lnTo>
                    <a:pt x="403" y="312"/>
                  </a:lnTo>
                  <a:lnTo>
                    <a:pt x="400" y="312"/>
                  </a:lnTo>
                  <a:lnTo>
                    <a:pt x="391" y="316"/>
                  </a:lnTo>
                  <a:lnTo>
                    <a:pt x="386" y="318"/>
                  </a:lnTo>
                  <a:lnTo>
                    <a:pt x="382" y="316"/>
                  </a:lnTo>
                  <a:lnTo>
                    <a:pt x="377" y="319"/>
                  </a:lnTo>
                  <a:lnTo>
                    <a:pt x="374" y="321"/>
                  </a:lnTo>
                  <a:lnTo>
                    <a:pt x="369" y="320"/>
                  </a:lnTo>
                  <a:lnTo>
                    <a:pt x="365" y="317"/>
                  </a:lnTo>
                  <a:lnTo>
                    <a:pt x="362" y="314"/>
                  </a:lnTo>
                  <a:lnTo>
                    <a:pt x="363" y="312"/>
                  </a:lnTo>
                  <a:lnTo>
                    <a:pt x="365" y="312"/>
                  </a:lnTo>
                  <a:lnTo>
                    <a:pt x="374" y="313"/>
                  </a:lnTo>
                  <a:lnTo>
                    <a:pt x="377" y="312"/>
                  </a:lnTo>
                  <a:lnTo>
                    <a:pt x="375" y="309"/>
                  </a:lnTo>
                  <a:lnTo>
                    <a:pt x="372" y="307"/>
                  </a:lnTo>
                  <a:lnTo>
                    <a:pt x="366" y="308"/>
                  </a:lnTo>
                  <a:lnTo>
                    <a:pt x="361" y="305"/>
                  </a:lnTo>
                  <a:lnTo>
                    <a:pt x="357" y="297"/>
                  </a:lnTo>
                  <a:lnTo>
                    <a:pt x="352" y="291"/>
                  </a:lnTo>
                  <a:lnTo>
                    <a:pt x="350" y="286"/>
                  </a:lnTo>
                  <a:lnTo>
                    <a:pt x="347" y="282"/>
                  </a:lnTo>
                  <a:lnTo>
                    <a:pt x="338" y="280"/>
                  </a:lnTo>
                  <a:lnTo>
                    <a:pt x="333" y="277"/>
                  </a:lnTo>
                  <a:lnTo>
                    <a:pt x="327" y="275"/>
                  </a:lnTo>
                  <a:lnTo>
                    <a:pt x="321" y="260"/>
                  </a:lnTo>
                  <a:lnTo>
                    <a:pt x="319" y="253"/>
                  </a:lnTo>
                  <a:lnTo>
                    <a:pt x="315" y="249"/>
                  </a:lnTo>
                  <a:lnTo>
                    <a:pt x="313" y="246"/>
                  </a:lnTo>
                  <a:lnTo>
                    <a:pt x="309" y="243"/>
                  </a:lnTo>
                  <a:lnTo>
                    <a:pt x="305" y="240"/>
                  </a:lnTo>
                  <a:lnTo>
                    <a:pt x="306" y="234"/>
                  </a:lnTo>
                  <a:lnTo>
                    <a:pt x="306" y="230"/>
                  </a:lnTo>
                  <a:lnTo>
                    <a:pt x="302" y="223"/>
                  </a:lnTo>
                  <a:lnTo>
                    <a:pt x="299" y="224"/>
                  </a:lnTo>
                  <a:lnTo>
                    <a:pt x="298" y="226"/>
                  </a:lnTo>
                  <a:lnTo>
                    <a:pt x="299" y="234"/>
                  </a:lnTo>
                  <a:lnTo>
                    <a:pt x="296" y="234"/>
                  </a:lnTo>
                  <a:lnTo>
                    <a:pt x="293" y="232"/>
                  </a:lnTo>
                  <a:lnTo>
                    <a:pt x="289" y="226"/>
                  </a:lnTo>
                  <a:lnTo>
                    <a:pt x="281" y="216"/>
                  </a:lnTo>
                  <a:lnTo>
                    <a:pt x="277" y="212"/>
                  </a:lnTo>
                  <a:lnTo>
                    <a:pt x="277" y="209"/>
                  </a:lnTo>
                  <a:lnTo>
                    <a:pt x="277" y="206"/>
                  </a:lnTo>
                  <a:lnTo>
                    <a:pt x="274" y="202"/>
                  </a:lnTo>
                  <a:lnTo>
                    <a:pt x="270" y="199"/>
                  </a:lnTo>
                  <a:lnTo>
                    <a:pt x="274" y="191"/>
                  </a:lnTo>
                  <a:lnTo>
                    <a:pt x="277" y="187"/>
                  </a:lnTo>
                  <a:lnTo>
                    <a:pt x="279" y="183"/>
                  </a:lnTo>
                  <a:lnTo>
                    <a:pt x="280" y="178"/>
                  </a:lnTo>
                  <a:lnTo>
                    <a:pt x="277" y="174"/>
                  </a:lnTo>
                  <a:lnTo>
                    <a:pt x="276" y="180"/>
                  </a:lnTo>
                  <a:lnTo>
                    <a:pt x="272" y="178"/>
                  </a:lnTo>
                  <a:lnTo>
                    <a:pt x="272" y="174"/>
                  </a:lnTo>
                  <a:lnTo>
                    <a:pt x="269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9" y="174"/>
                  </a:lnTo>
                  <a:lnTo>
                    <a:pt x="270" y="178"/>
                  </a:lnTo>
                  <a:lnTo>
                    <a:pt x="271" y="183"/>
                  </a:lnTo>
                  <a:lnTo>
                    <a:pt x="271" y="185"/>
                  </a:lnTo>
                  <a:lnTo>
                    <a:pt x="268" y="187"/>
                  </a:lnTo>
                  <a:lnTo>
                    <a:pt x="265" y="185"/>
                  </a:lnTo>
                  <a:lnTo>
                    <a:pt x="263" y="183"/>
                  </a:lnTo>
                  <a:lnTo>
                    <a:pt x="258" y="176"/>
                  </a:lnTo>
                  <a:lnTo>
                    <a:pt x="256" y="172"/>
                  </a:lnTo>
                  <a:lnTo>
                    <a:pt x="256" y="166"/>
                  </a:lnTo>
                  <a:lnTo>
                    <a:pt x="256" y="158"/>
                  </a:lnTo>
                  <a:lnTo>
                    <a:pt x="259" y="152"/>
                  </a:lnTo>
                  <a:lnTo>
                    <a:pt x="262" y="141"/>
                  </a:lnTo>
                  <a:lnTo>
                    <a:pt x="262" y="134"/>
                  </a:lnTo>
                  <a:lnTo>
                    <a:pt x="260" y="124"/>
                  </a:lnTo>
                  <a:lnTo>
                    <a:pt x="256" y="114"/>
                  </a:lnTo>
                  <a:lnTo>
                    <a:pt x="254" y="110"/>
                  </a:lnTo>
                  <a:lnTo>
                    <a:pt x="248" y="104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3" y="97"/>
                  </a:lnTo>
                  <a:lnTo>
                    <a:pt x="229" y="94"/>
                  </a:lnTo>
                  <a:lnTo>
                    <a:pt x="223" y="89"/>
                  </a:lnTo>
                  <a:lnTo>
                    <a:pt x="217" y="86"/>
                  </a:lnTo>
                  <a:lnTo>
                    <a:pt x="215" y="80"/>
                  </a:lnTo>
                  <a:lnTo>
                    <a:pt x="211" y="77"/>
                  </a:lnTo>
                  <a:lnTo>
                    <a:pt x="204" y="69"/>
                  </a:lnTo>
                  <a:lnTo>
                    <a:pt x="198" y="64"/>
                  </a:lnTo>
                  <a:lnTo>
                    <a:pt x="191" y="60"/>
                  </a:lnTo>
                  <a:lnTo>
                    <a:pt x="186" y="56"/>
                  </a:lnTo>
                  <a:lnTo>
                    <a:pt x="182" y="54"/>
                  </a:lnTo>
                  <a:lnTo>
                    <a:pt x="174" y="54"/>
                  </a:lnTo>
                  <a:lnTo>
                    <a:pt x="167" y="57"/>
                  </a:lnTo>
                  <a:lnTo>
                    <a:pt x="165" y="60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2" y="67"/>
                  </a:lnTo>
                  <a:lnTo>
                    <a:pt x="160" y="65"/>
                  </a:lnTo>
                  <a:lnTo>
                    <a:pt x="152" y="71"/>
                  </a:lnTo>
                  <a:lnTo>
                    <a:pt x="144" y="78"/>
                  </a:lnTo>
                  <a:lnTo>
                    <a:pt x="133" y="81"/>
                  </a:lnTo>
                  <a:lnTo>
                    <a:pt x="119" y="85"/>
                  </a:lnTo>
                  <a:lnTo>
                    <a:pt x="117" y="77"/>
                  </a:lnTo>
                  <a:lnTo>
                    <a:pt x="114" y="72"/>
                  </a:lnTo>
                  <a:lnTo>
                    <a:pt x="110" y="70"/>
                  </a:lnTo>
                  <a:lnTo>
                    <a:pt x="103" y="67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00" y="61"/>
                  </a:lnTo>
                  <a:lnTo>
                    <a:pt x="100" y="57"/>
                  </a:lnTo>
                  <a:lnTo>
                    <a:pt x="101" y="56"/>
                  </a:lnTo>
                  <a:lnTo>
                    <a:pt x="105" y="53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3"/>
                  </a:lnTo>
                  <a:lnTo>
                    <a:pt x="89" y="53"/>
                  </a:lnTo>
                  <a:lnTo>
                    <a:pt x="91" y="56"/>
                  </a:lnTo>
                  <a:lnTo>
                    <a:pt x="93" y="57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88" y="60"/>
                  </a:lnTo>
                  <a:lnTo>
                    <a:pt x="82" y="55"/>
                  </a:lnTo>
                  <a:lnTo>
                    <a:pt x="76" y="54"/>
                  </a:lnTo>
                  <a:lnTo>
                    <a:pt x="62" y="53"/>
                  </a:lnTo>
                  <a:lnTo>
                    <a:pt x="58" y="51"/>
                  </a:lnTo>
                  <a:lnTo>
                    <a:pt x="55" y="49"/>
                  </a:lnTo>
                  <a:lnTo>
                    <a:pt x="50" y="48"/>
                  </a:lnTo>
                  <a:lnTo>
                    <a:pt x="37" y="51"/>
                  </a:lnTo>
                  <a:lnTo>
                    <a:pt x="27" y="51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0" y="46"/>
                  </a:lnTo>
                  <a:lnTo>
                    <a:pt x="8" y="40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13" y="21"/>
                  </a:lnTo>
                  <a:lnTo>
                    <a:pt x="26" y="19"/>
                  </a:lnTo>
                  <a:lnTo>
                    <a:pt x="132" y="9"/>
                  </a:lnTo>
                  <a:lnTo>
                    <a:pt x="139" y="25"/>
                  </a:lnTo>
                  <a:lnTo>
                    <a:pt x="270" y="17"/>
                  </a:lnTo>
                  <a:lnTo>
                    <a:pt x="272" y="28"/>
                  </a:lnTo>
                  <a:lnTo>
                    <a:pt x="281" y="28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3"/>
            <p:cNvSpPr>
              <a:spLocks/>
            </p:cNvSpPr>
            <p:nvPr/>
          </p:nvSpPr>
          <p:spPr bwMode="auto">
            <a:xfrm>
              <a:off x="4811713" y="3565525"/>
              <a:ext cx="412750" cy="366712"/>
            </a:xfrm>
            <a:custGeom>
              <a:avLst/>
              <a:gdLst>
                <a:gd name="T0" fmla="*/ 252 w 260"/>
                <a:gd name="T1" fmla="*/ 210 h 231"/>
                <a:gd name="T2" fmla="*/ 244 w 260"/>
                <a:gd name="T3" fmla="*/ 209 h 231"/>
                <a:gd name="T4" fmla="*/ 228 w 260"/>
                <a:gd name="T5" fmla="*/ 199 h 231"/>
                <a:gd name="T6" fmla="*/ 217 w 260"/>
                <a:gd name="T7" fmla="*/ 191 h 231"/>
                <a:gd name="T8" fmla="*/ 222 w 260"/>
                <a:gd name="T9" fmla="*/ 186 h 231"/>
                <a:gd name="T10" fmla="*/ 237 w 260"/>
                <a:gd name="T11" fmla="*/ 184 h 231"/>
                <a:gd name="T12" fmla="*/ 231 w 260"/>
                <a:gd name="T13" fmla="*/ 169 h 231"/>
                <a:gd name="T14" fmla="*/ 210 w 260"/>
                <a:gd name="T15" fmla="*/ 175 h 231"/>
                <a:gd name="T16" fmla="*/ 211 w 260"/>
                <a:gd name="T17" fmla="*/ 170 h 231"/>
                <a:gd name="T18" fmla="*/ 220 w 260"/>
                <a:gd name="T19" fmla="*/ 162 h 231"/>
                <a:gd name="T20" fmla="*/ 214 w 260"/>
                <a:gd name="T21" fmla="*/ 142 h 231"/>
                <a:gd name="T22" fmla="*/ 120 w 260"/>
                <a:gd name="T23" fmla="*/ 117 h 231"/>
                <a:gd name="T24" fmla="*/ 120 w 260"/>
                <a:gd name="T25" fmla="*/ 105 h 231"/>
                <a:gd name="T26" fmla="*/ 123 w 260"/>
                <a:gd name="T27" fmla="*/ 91 h 231"/>
                <a:gd name="T28" fmla="*/ 128 w 260"/>
                <a:gd name="T29" fmla="*/ 83 h 231"/>
                <a:gd name="T30" fmla="*/ 138 w 260"/>
                <a:gd name="T31" fmla="*/ 61 h 231"/>
                <a:gd name="T32" fmla="*/ 141 w 260"/>
                <a:gd name="T33" fmla="*/ 52 h 231"/>
                <a:gd name="T34" fmla="*/ 145 w 260"/>
                <a:gd name="T35" fmla="*/ 33 h 231"/>
                <a:gd name="T36" fmla="*/ 138 w 260"/>
                <a:gd name="T37" fmla="*/ 20 h 231"/>
                <a:gd name="T38" fmla="*/ 134 w 260"/>
                <a:gd name="T39" fmla="*/ 13 h 231"/>
                <a:gd name="T40" fmla="*/ 138 w 260"/>
                <a:gd name="T41" fmla="*/ 3 h 231"/>
                <a:gd name="T42" fmla="*/ 0 w 260"/>
                <a:gd name="T43" fmla="*/ 67 h 231"/>
                <a:gd name="T44" fmla="*/ 15 w 260"/>
                <a:gd name="T45" fmla="*/ 92 h 231"/>
                <a:gd name="T46" fmla="*/ 18 w 260"/>
                <a:gd name="T47" fmla="*/ 107 h 231"/>
                <a:gd name="T48" fmla="*/ 18 w 260"/>
                <a:gd name="T49" fmla="*/ 135 h 231"/>
                <a:gd name="T50" fmla="*/ 12 w 260"/>
                <a:gd name="T51" fmla="*/ 156 h 231"/>
                <a:gd name="T52" fmla="*/ 12 w 260"/>
                <a:gd name="T53" fmla="*/ 187 h 231"/>
                <a:gd name="T54" fmla="*/ 20 w 260"/>
                <a:gd name="T55" fmla="*/ 194 h 231"/>
                <a:gd name="T56" fmla="*/ 35 w 260"/>
                <a:gd name="T57" fmla="*/ 192 h 231"/>
                <a:gd name="T58" fmla="*/ 62 w 260"/>
                <a:gd name="T59" fmla="*/ 199 h 231"/>
                <a:gd name="T60" fmla="*/ 103 w 260"/>
                <a:gd name="T61" fmla="*/ 203 h 231"/>
                <a:gd name="T62" fmla="*/ 111 w 260"/>
                <a:gd name="T63" fmla="*/ 198 h 231"/>
                <a:gd name="T64" fmla="*/ 98 w 260"/>
                <a:gd name="T65" fmla="*/ 195 h 231"/>
                <a:gd name="T66" fmla="*/ 109 w 260"/>
                <a:gd name="T67" fmla="*/ 190 h 231"/>
                <a:gd name="T68" fmla="*/ 138 w 260"/>
                <a:gd name="T69" fmla="*/ 203 h 231"/>
                <a:gd name="T70" fmla="*/ 139 w 260"/>
                <a:gd name="T71" fmla="*/ 215 h 231"/>
                <a:gd name="T72" fmla="*/ 158 w 260"/>
                <a:gd name="T73" fmla="*/ 223 h 231"/>
                <a:gd name="T74" fmla="*/ 173 w 260"/>
                <a:gd name="T75" fmla="*/ 221 h 231"/>
                <a:gd name="T76" fmla="*/ 188 w 260"/>
                <a:gd name="T77" fmla="*/ 214 h 231"/>
                <a:gd name="T78" fmla="*/ 202 w 260"/>
                <a:gd name="T79" fmla="*/ 219 h 231"/>
                <a:gd name="T80" fmla="*/ 202 w 260"/>
                <a:gd name="T81" fmla="*/ 202 h 231"/>
                <a:gd name="T82" fmla="*/ 215 w 260"/>
                <a:gd name="T83" fmla="*/ 210 h 231"/>
                <a:gd name="T84" fmla="*/ 239 w 260"/>
                <a:gd name="T85" fmla="*/ 221 h 231"/>
                <a:gd name="T86" fmla="*/ 241 w 260"/>
                <a:gd name="T87" fmla="*/ 231 h 231"/>
                <a:gd name="T88" fmla="*/ 250 w 260"/>
                <a:gd name="T89" fmla="*/ 226 h 231"/>
                <a:gd name="T90" fmla="*/ 258 w 260"/>
                <a:gd name="T91" fmla="*/ 2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31">
                  <a:moveTo>
                    <a:pt x="257" y="214"/>
                  </a:moveTo>
                  <a:lnTo>
                    <a:pt x="255" y="212"/>
                  </a:lnTo>
                  <a:lnTo>
                    <a:pt x="252" y="210"/>
                  </a:lnTo>
                  <a:lnTo>
                    <a:pt x="249" y="210"/>
                  </a:lnTo>
                  <a:lnTo>
                    <a:pt x="247" y="210"/>
                  </a:lnTo>
                  <a:lnTo>
                    <a:pt x="244" y="209"/>
                  </a:lnTo>
                  <a:lnTo>
                    <a:pt x="237" y="205"/>
                  </a:lnTo>
                  <a:lnTo>
                    <a:pt x="234" y="204"/>
                  </a:lnTo>
                  <a:lnTo>
                    <a:pt x="228" y="199"/>
                  </a:lnTo>
                  <a:lnTo>
                    <a:pt x="225" y="197"/>
                  </a:lnTo>
                  <a:lnTo>
                    <a:pt x="221" y="195"/>
                  </a:lnTo>
                  <a:lnTo>
                    <a:pt x="217" y="191"/>
                  </a:lnTo>
                  <a:lnTo>
                    <a:pt x="215" y="190"/>
                  </a:lnTo>
                  <a:lnTo>
                    <a:pt x="218" y="188"/>
                  </a:lnTo>
                  <a:lnTo>
                    <a:pt x="222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7" y="184"/>
                  </a:lnTo>
                  <a:lnTo>
                    <a:pt x="239" y="181"/>
                  </a:lnTo>
                  <a:lnTo>
                    <a:pt x="235" y="173"/>
                  </a:lnTo>
                  <a:lnTo>
                    <a:pt x="231" y="169"/>
                  </a:lnTo>
                  <a:lnTo>
                    <a:pt x="229" y="169"/>
                  </a:lnTo>
                  <a:lnTo>
                    <a:pt x="215" y="174"/>
                  </a:lnTo>
                  <a:lnTo>
                    <a:pt x="210" y="175"/>
                  </a:lnTo>
                  <a:lnTo>
                    <a:pt x="206" y="175"/>
                  </a:lnTo>
                  <a:lnTo>
                    <a:pt x="207" y="173"/>
                  </a:lnTo>
                  <a:lnTo>
                    <a:pt x="211" y="170"/>
                  </a:lnTo>
                  <a:lnTo>
                    <a:pt x="216" y="169"/>
                  </a:lnTo>
                  <a:lnTo>
                    <a:pt x="220" y="166"/>
                  </a:lnTo>
                  <a:lnTo>
                    <a:pt x="220" y="162"/>
                  </a:lnTo>
                  <a:lnTo>
                    <a:pt x="220" y="158"/>
                  </a:lnTo>
                  <a:lnTo>
                    <a:pt x="218" y="147"/>
                  </a:lnTo>
                  <a:lnTo>
                    <a:pt x="214" y="142"/>
                  </a:lnTo>
                  <a:lnTo>
                    <a:pt x="210" y="136"/>
                  </a:lnTo>
                  <a:lnTo>
                    <a:pt x="212" y="114"/>
                  </a:lnTo>
                  <a:lnTo>
                    <a:pt x="120" y="117"/>
                  </a:lnTo>
                  <a:lnTo>
                    <a:pt x="118" y="112"/>
                  </a:lnTo>
                  <a:lnTo>
                    <a:pt x="118" y="107"/>
                  </a:lnTo>
                  <a:lnTo>
                    <a:pt x="120" y="105"/>
                  </a:lnTo>
                  <a:lnTo>
                    <a:pt x="123" y="101"/>
                  </a:lnTo>
                  <a:lnTo>
                    <a:pt x="123" y="94"/>
                  </a:lnTo>
                  <a:lnTo>
                    <a:pt x="123" y="91"/>
                  </a:lnTo>
                  <a:lnTo>
                    <a:pt x="124" y="88"/>
                  </a:lnTo>
                  <a:lnTo>
                    <a:pt x="127" y="85"/>
                  </a:lnTo>
                  <a:lnTo>
                    <a:pt x="128" y="83"/>
                  </a:lnTo>
                  <a:lnTo>
                    <a:pt x="129" y="72"/>
                  </a:lnTo>
                  <a:lnTo>
                    <a:pt x="132" y="70"/>
                  </a:lnTo>
                  <a:lnTo>
                    <a:pt x="138" y="61"/>
                  </a:lnTo>
                  <a:lnTo>
                    <a:pt x="139" y="58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5" y="48"/>
                  </a:lnTo>
                  <a:lnTo>
                    <a:pt x="147" y="38"/>
                  </a:lnTo>
                  <a:lnTo>
                    <a:pt x="145" y="33"/>
                  </a:lnTo>
                  <a:lnTo>
                    <a:pt x="140" y="30"/>
                  </a:lnTo>
                  <a:lnTo>
                    <a:pt x="140" y="27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8" y="16"/>
                  </a:lnTo>
                  <a:lnTo>
                    <a:pt x="134" y="13"/>
                  </a:lnTo>
                  <a:lnTo>
                    <a:pt x="138" y="10"/>
                  </a:lnTo>
                  <a:lnTo>
                    <a:pt x="139" y="7"/>
                  </a:lnTo>
                  <a:lnTo>
                    <a:pt x="138" y="3"/>
                  </a:lnTo>
                  <a:lnTo>
                    <a:pt x="134" y="0"/>
                  </a:lnTo>
                  <a:lnTo>
                    <a:pt x="0" y="4"/>
                  </a:lnTo>
                  <a:lnTo>
                    <a:pt x="0" y="67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15" y="92"/>
                  </a:lnTo>
                  <a:lnTo>
                    <a:pt x="17" y="95"/>
                  </a:lnTo>
                  <a:lnTo>
                    <a:pt x="17" y="103"/>
                  </a:lnTo>
                  <a:lnTo>
                    <a:pt x="18" y="107"/>
                  </a:lnTo>
                  <a:lnTo>
                    <a:pt x="21" y="119"/>
                  </a:lnTo>
                  <a:lnTo>
                    <a:pt x="22" y="127"/>
                  </a:lnTo>
                  <a:lnTo>
                    <a:pt x="18" y="135"/>
                  </a:lnTo>
                  <a:lnTo>
                    <a:pt x="14" y="145"/>
                  </a:lnTo>
                  <a:lnTo>
                    <a:pt x="13" y="150"/>
                  </a:lnTo>
                  <a:lnTo>
                    <a:pt x="12" y="156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87"/>
                  </a:lnTo>
                  <a:lnTo>
                    <a:pt x="8" y="194"/>
                  </a:lnTo>
                  <a:lnTo>
                    <a:pt x="13" y="194"/>
                  </a:lnTo>
                  <a:lnTo>
                    <a:pt x="20" y="194"/>
                  </a:lnTo>
                  <a:lnTo>
                    <a:pt x="25" y="192"/>
                  </a:lnTo>
                  <a:lnTo>
                    <a:pt x="29" y="192"/>
                  </a:lnTo>
                  <a:lnTo>
                    <a:pt x="35" y="192"/>
                  </a:lnTo>
                  <a:lnTo>
                    <a:pt x="48" y="194"/>
                  </a:lnTo>
                  <a:lnTo>
                    <a:pt x="55" y="196"/>
                  </a:lnTo>
                  <a:lnTo>
                    <a:pt x="62" y="199"/>
                  </a:lnTo>
                  <a:lnTo>
                    <a:pt x="72" y="203"/>
                  </a:lnTo>
                  <a:lnTo>
                    <a:pt x="90" y="203"/>
                  </a:lnTo>
                  <a:lnTo>
                    <a:pt x="103" y="203"/>
                  </a:lnTo>
                  <a:lnTo>
                    <a:pt x="112" y="203"/>
                  </a:lnTo>
                  <a:lnTo>
                    <a:pt x="114" y="201"/>
                  </a:lnTo>
                  <a:lnTo>
                    <a:pt x="111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8" y="195"/>
                  </a:lnTo>
                  <a:lnTo>
                    <a:pt x="100" y="192"/>
                  </a:lnTo>
                  <a:lnTo>
                    <a:pt x="103" y="190"/>
                  </a:lnTo>
                  <a:lnTo>
                    <a:pt x="109" y="190"/>
                  </a:lnTo>
                  <a:lnTo>
                    <a:pt x="119" y="193"/>
                  </a:lnTo>
                  <a:lnTo>
                    <a:pt x="129" y="201"/>
                  </a:lnTo>
                  <a:lnTo>
                    <a:pt x="138" y="203"/>
                  </a:lnTo>
                  <a:lnTo>
                    <a:pt x="144" y="200"/>
                  </a:lnTo>
                  <a:lnTo>
                    <a:pt x="142" y="206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50" y="223"/>
                  </a:lnTo>
                  <a:lnTo>
                    <a:pt x="158" y="223"/>
                  </a:lnTo>
                  <a:lnTo>
                    <a:pt x="164" y="226"/>
                  </a:lnTo>
                  <a:lnTo>
                    <a:pt x="169" y="226"/>
                  </a:lnTo>
                  <a:lnTo>
                    <a:pt x="173" y="221"/>
                  </a:lnTo>
                  <a:lnTo>
                    <a:pt x="178" y="214"/>
                  </a:lnTo>
                  <a:lnTo>
                    <a:pt x="182" y="213"/>
                  </a:lnTo>
                  <a:lnTo>
                    <a:pt x="188" y="214"/>
                  </a:lnTo>
                  <a:lnTo>
                    <a:pt x="194" y="222"/>
                  </a:lnTo>
                  <a:lnTo>
                    <a:pt x="200" y="222"/>
                  </a:lnTo>
                  <a:lnTo>
                    <a:pt x="202" y="219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202" y="202"/>
                  </a:lnTo>
                  <a:lnTo>
                    <a:pt x="208" y="202"/>
                  </a:lnTo>
                  <a:lnTo>
                    <a:pt x="215" y="204"/>
                  </a:lnTo>
                  <a:lnTo>
                    <a:pt x="215" y="210"/>
                  </a:lnTo>
                  <a:lnTo>
                    <a:pt x="224" y="211"/>
                  </a:lnTo>
                  <a:lnTo>
                    <a:pt x="234" y="216"/>
                  </a:lnTo>
                  <a:lnTo>
                    <a:pt x="239" y="221"/>
                  </a:lnTo>
                  <a:lnTo>
                    <a:pt x="237" y="224"/>
                  </a:lnTo>
                  <a:lnTo>
                    <a:pt x="236" y="231"/>
                  </a:lnTo>
                  <a:lnTo>
                    <a:pt x="241" y="231"/>
                  </a:lnTo>
                  <a:lnTo>
                    <a:pt x="243" y="226"/>
                  </a:lnTo>
                  <a:lnTo>
                    <a:pt x="247" y="223"/>
                  </a:lnTo>
                  <a:lnTo>
                    <a:pt x="250" y="226"/>
                  </a:lnTo>
                  <a:lnTo>
                    <a:pt x="252" y="228"/>
                  </a:lnTo>
                  <a:lnTo>
                    <a:pt x="254" y="224"/>
                  </a:lnTo>
                  <a:lnTo>
                    <a:pt x="258" y="221"/>
                  </a:lnTo>
                  <a:lnTo>
                    <a:pt x="260" y="218"/>
                  </a:lnTo>
                  <a:lnTo>
                    <a:pt x="257" y="21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34"/>
            <p:cNvSpPr>
              <a:spLocks/>
            </p:cNvSpPr>
            <p:nvPr/>
          </p:nvSpPr>
          <p:spPr bwMode="auto">
            <a:xfrm>
              <a:off x="4760913" y="3238500"/>
              <a:ext cx="369888" cy="333375"/>
            </a:xfrm>
            <a:custGeom>
              <a:avLst/>
              <a:gdLst>
                <a:gd name="T0" fmla="*/ 9 w 233"/>
                <a:gd name="T1" fmla="*/ 176 h 210"/>
                <a:gd name="T2" fmla="*/ 5 w 233"/>
                <a:gd name="T3" fmla="*/ 173 h 210"/>
                <a:gd name="T4" fmla="*/ 9 w 233"/>
                <a:gd name="T5" fmla="*/ 177 h 210"/>
                <a:gd name="T6" fmla="*/ 13 w 233"/>
                <a:gd name="T7" fmla="*/ 178 h 210"/>
                <a:gd name="T8" fmla="*/ 16 w 233"/>
                <a:gd name="T9" fmla="*/ 176 h 210"/>
                <a:gd name="T10" fmla="*/ 32 w 233"/>
                <a:gd name="T11" fmla="*/ 177 h 210"/>
                <a:gd name="T12" fmla="*/ 32 w 233"/>
                <a:gd name="T13" fmla="*/ 210 h 210"/>
                <a:gd name="T14" fmla="*/ 166 w 233"/>
                <a:gd name="T15" fmla="*/ 206 h 210"/>
                <a:gd name="T16" fmla="*/ 167 w 233"/>
                <a:gd name="T17" fmla="*/ 207 h 210"/>
                <a:gd name="T18" fmla="*/ 170 w 233"/>
                <a:gd name="T19" fmla="*/ 199 h 210"/>
                <a:gd name="T20" fmla="*/ 171 w 233"/>
                <a:gd name="T21" fmla="*/ 195 h 210"/>
                <a:gd name="T22" fmla="*/ 169 w 233"/>
                <a:gd name="T23" fmla="*/ 191 h 210"/>
                <a:gd name="T24" fmla="*/ 169 w 233"/>
                <a:gd name="T25" fmla="*/ 182 h 210"/>
                <a:gd name="T26" fmla="*/ 170 w 233"/>
                <a:gd name="T27" fmla="*/ 179 h 210"/>
                <a:gd name="T28" fmla="*/ 168 w 233"/>
                <a:gd name="T29" fmla="*/ 175 h 210"/>
                <a:gd name="T30" fmla="*/ 165 w 233"/>
                <a:gd name="T31" fmla="*/ 173 h 210"/>
                <a:gd name="T32" fmla="*/ 165 w 233"/>
                <a:gd name="T33" fmla="*/ 170 h 210"/>
                <a:gd name="T34" fmla="*/ 167 w 233"/>
                <a:gd name="T35" fmla="*/ 168 h 210"/>
                <a:gd name="T36" fmla="*/ 166 w 233"/>
                <a:gd name="T37" fmla="*/ 166 h 210"/>
                <a:gd name="T38" fmla="*/ 168 w 233"/>
                <a:gd name="T39" fmla="*/ 161 h 210"/>
                <a:gd name="T40" fmla="*/ 172 w 233"/>
                <a:gd name="T41" fmla="*/ 157 h 210"/>
                <a:gd name="T42" fmla="*/ 174 w 233"/>
                <a:gd name="T43" fmla="*/ 157 h 210"/>
                <a:gd name="T44" fmla="*/ 174 w 233"/>
                <a:gd name="T45" fmla="*/ 152 h 210"/>
                <a:gd name="T46" fmla="*/ 175 w 233"/>
                <a:gd name="T47" fmla="*/ 147 h 210"/>
                <a:gd name="T48" fmla="*/ 178 w 233"/>
                <a:gd name="T49" fmla="*/ 143 h 210"/>
                <a:gd name="T50" fmla="*/ 176 w 233"/>
                <a:gd name="T51" fmla="*/ 142 h 210"/>
                <a:gd name="T52" fmla="*/ 177 w 233"/>
                <a:gd name="T53" fmla="*/ 136 h 210"/>
                <a:gd name="T54" fmla="*/ 182 w 233"/>
                <a:gd name="T55" fmla="*/ 131 h 210"/>
                <a:gd name="T56" fmla="*/ 189 w 233"/>
                <a:gd name="T57" fmla="*/ 123 h 210"/>
                <a:gd name="T58" fmla="*/ 193 w 233"/>
                <a:gd name="T59" fmla="*/ 117 h 210"/>
                <a:gd name="T60" fmla="*/ 193 w 233"/>
                <a:gd name="T61" fmla="*/ 111 h 210"/>
                <a:gd name="T62" fmla="*/ 195 w 233"/>
                <a:gd name="T63" fmla="*/ 103 h 210"/>
                <a:gd name="T64" fmla="*/ 198 w 233"/>
                <a:gd name="T65" fmla="*/ 103 h 210"/>
                <a:gd name="T66" fmla="*/ 199 w 233"/>
                <a:gd name="T67" fmla="*/ 100 h 210"/>
                <a:gd name="T68" fmla="*/ 201 w 233"/>
                <a:gd name="T69" fmla="*/ 96 h 210"/>
                <a:gd name="T70" fmla="*/ 205 w 233"/>
                <a:gd name="T71" fmla="*/ 93 h 210"/>
                <a:gd name="T72" fmla="*/ 209 w 233"/>
                <a:gd name="T73" fmla="*/ 90 h 210"/>
                <a:gd name="T74" fmla="*/ 208 w 233"/>
                <a:gd name="T75" fmla="*/ 86 h 210"/>
                <a:gd name="T76" fmla="*/ 210 w 233"/>
                <a:gd name="T77" fmla="*/ 83 h 210"/>
                <a:gd name="T78" fmla="*/ 214 w 233"/>
                <a:gd name="T79" fmla="*/ 77 h 210"/>
                <a:gd name="T80" fmla="*/ 214 w 233"/>
                <a:gd name="T81" fmla="*/ 68 h 210"/>
                <a:gd name="T82" fmla="*/ 214 w 233"/>
                <a:gd name="T83" fmla="*/ 61 h 210"/>
                <a:gd name="T84" fmla="*/ 218 w 233"/>
                <a:gd name="T85" fmla="*/ 55 h 210"/>
                <a:gd name="T86" fmla="*/ 223 w 233"/>
                <a:gd name="T87" fmla="*/ 52 h 210"/>
                <a:gd name="T88" fmla="*/ 223 w 233"/>
                <a:gd name="T89" fmla="*/ 50 h 210"/>
                <a:gd name="T90" fmla="*/ 224 w 233"/>
                <a:gd name="T91" fmla="*/ 47 h 210"/>
                <a:gd name="T92" fmla="*/ 225 w 233"/>
                <a:gd name="T93" fmla="*/ 41 h 210"/>
                <a:gd name="T94" fmla="*/ 227 w 233"/>
                <a:gd name="T95" fmla="*/ 40 h 210"/>
                <a:gd name="T96" fmla="*/ 231 w 233"/>
                <a:gd name="T97" fmla="*/ 36 h 210"/>
                <a:gd name="T98" fmla="*/ 232 w 233"/>
                <a:gd name="T99" fmla="*/ 34 h 210"/>
                <a:gd name="T100" fmla="*/ 233 w 233"/>
                <a:gd name="T101" fmla="*/ 32 h 210"/>
                <a:gd name="T102" fmla="*/ 233 w 233"/>
                <a:gd name="T103" fmla="*/ 27 h 210"/>
                <a:gd name="T104" fmla="*/ 198 w 233"/>
                <a:gd name="T105" fmla="*/ 29 h 210"/>
                <a:gd name="T106" fmla="*/ 211 w 233"/>
                <a:gd name="T107" fmla="*/ 8 h 210"/>
                <a:gd name="T108" fmla="*/ 210 w 233"/>
                <a:gd name="T109" fmla="*/ 0 h 210"/>
                <a:gd name="T110" fmla="*/ 0 w 233"/>
                <a:gd name="T111" fmla="*/ 5 h 210"/>
                <a:gd name="T112" fmla="*/ 10 w 233"/>
                <a:gd name="T113" fmla="*/ 67 h 210"/>
                <a:gd name="T114" fmla="*/ 9 w 233"/>
                <a:gd name="T115" fmla="*/ 1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210">
                  <a:moveTo>
                    <a:pt x="9" y="176"/>
                  </a:moveTo>
                  <a:lnTo>
                    <a:pt x="5" y="173"/>
                  </a:lnTo>
                  <a:lnTo>
                    <a:pt x="9" y="177"/>
                  </a:lnTo>
                  <a:lnTo>
                    <a:pt x="13" y="178"/>
                  </a:lnTo>
                  <a:lnTo>
                    <a:pt x="16" y="176"/>
                  </a:lnTo>
                  <a:lnTo>
                    <a:pt x="32" y="177"/>
                  </a:lnTo>
                  <a:lnTo>
                    <a:pt x="32" y="210"/>
                  </a:lnTo>
                  <a:lnTo>
                    <a:pt x="166" y="206"/>
                  </a:lnTo>
                  <a:lnTo>
                    <a:pt x="167" y="207"/>
                  </a:lnTo>
                  <a:lnTo>
                    <a:pt x="170" y="199"/>
                  </a:lnTo>
                  <a:lnTo>
                    <a:pt x="171" y="195"/>
                  </a:lnTo>
                  <a:lnTo>
                    <a:pt x="169" y="191"/>
                  </a:lnTo>
                  <a:lnTo>
                    <a:pt x="169" y="182"/>
                  </a:lnTo>
                  <a:lnTo>
                    <a:pt x="170" y="179"/>
                  </a:lnTo>
                  <a:lnTo>
                    <a:pt x="168" y="175"/>
                  </a:lnTo>
                  <a:lnTo>
                    <a:pt x="165" y="173"/>
                  </a:lnTo>
                  <a:lnTo>
                    <a:pt x="165" y="170"/>
                  </a:lnTo>
                  <a:lnTo>
                    <a:pt x="167" y="168"/>
                  </a:lnTo>
                  <a:lnTo>
                    <a:pt x="166" y="166"/>
                  </a:lnTo>
                  <a:lnTo>
                    <a:pt x="168" y="161"/>
                  </a:lnTo>
                  <a:lnTo>
                    <a:pt x="172" y="157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5" y="147"/>
                  </a:lnTo>
                  <a:lnTo>
                    <a:pt x="178" y="143"/>
                  </a:lnTo>
                  <a:lnTo>
                    <a:pt x="176" y="142"/>
                  </a:lnTo>
                  <a:lnTo>
                    <a:pt x="177" y="136"/>
                  </a:lnTo>
                  <a:lnTo>
                    <a:pt x="182" y="131"/>
                  </a:lnTo>
                  <a:lnTo>
                    <a:pt x="189" y="123"/>
                  </a:lnTo>
                  <a:lnTo>
                    <a:pt x="193" y="117"/>
                  </a:lnTo>
                  <a:lnTo>
                    <a:pt x="193" y="111"/>
                  </a:lnTo>
                  <a:lnTo>
                    <a:pt x="195" y="103"/>
                  </a:lnTo>
                  <a:lnTo>
                    <a:pt x="198" y="103"/>
                  </a:lnTo>
                  <a:lnTo>
                    <a:pt x="199" y="100"/>
                  </a:lnTo>
                  <a:lnTo>
                    <a:pt x="201" y="96"/>
                  </a:lnTo>
                  <a:lnTo>
                    <a:pt x="205" y="93"/>
                  </a:lnTo>
                  <a:lnTo>
                    <a:pt x="209" y="90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4" y="77"/>
                  </a:lnTo>
                  <a:lnTo>
                    <a:pt x="214" y="68"/>
                  </a:lnTo>
                  <a:lnTo>
                    <a:pt x="214" y="61"/>
                  </a:lnTo>
                  <a:lnTo>
                    <a:pt x="218" y="55"/>
                  </a:lnTo>
                  <a:lnTo>
                    <a:pt x="223" y="52"/>
                  </a:lnTo>
                  <a:lnTo>
                    <a:pt x="223" y="50"/>
                  </a:lnTo>
                  <a:lnTo>
                    <a:pt x="224" y="47"/>
                  </a:lnTo>
                  <a:lnTo>
                    <a:pt x="225" y="41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2" y="34"/>
                  </a:lnTo>
                  <a:lnTo>
                    <a:pt x="233" y="32"/>
                  </a:lnTo>
                  <a:lnTo>
                    <a:pt x="233" y="27"/>
                  </a:lnTo>
                  <a:lnTo>
                    <a:pt x="198" y="29"/>
                  </a:lnTo>
                  <a:lnTo>
                    <a:pt x="211" y="8"/>
                  </a:lnTo>
                  <a:lnTo>
                    <a:pt x="210" y="0"/>
                  </a:lnTo>
                  <a:lnTo>
                    <a:pt x="0" y="5"/>
                  </a:lnTo>
                  <a:lnTo>
                    <a:pt x="10" y="67"/>
                  </a:lnTo>
                  <a:lnTo>
                    <a:pt x="9" y="1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35"/>
            <p:cNvSpPr>
              <a:spLocks/>
            </p:cNvSpPr>
            <p:nvPr/>
          </p:nvSpPr>
          <p:spPr bwMode="auto">
            <a:xfrm>
              <a:off x="5091113" y="3170238"/>
              <a:ext cx="628650" cy="204787"/>
            </a:xfrm>
            <a:custGeom>
              <a:avLst/>
              <a:gdLst>
                <a:gd name="T0" fmla="*/ 1336 w 2262"/>
                <a:gd name="T1" fmla="*/ 97 h 741"/>
                <a:gd name="T2" fmla="*/ 576 w 2262"/>
                <a:gd name="T3" fmla="*/ 142 h 741"/>
                <a:gd name="T4" fmla="*/ 586 w 2262"/>
                <a:gd name="T5" fmla="*/ 213 h 741"/>
                <a:gd name="T6" fmla="*/ 181 w 2262"/>
                <a:gd name="T7" fmla="*/ 220 h 741"/>
                <a:gd name="T8" fmla="*/ 170 w 2262"/>
                <a:gd name="T9" fmla="*/ 227 h 741"/>
                <a:gd name="T10" fmla="*/ 165 w 2262"/>
                <a:gd name="T11" fmla="*/ 247 h 741"/>
                <a:gd name="T12" fmla="*/ 170 w 2262"/>
                <a:gd name="T13" fmla="*/ 267 h 741"/>
                <a:gd name="T14" fmla="*/ 162 w 2262"/>
                <a:gd name="T15" fmla="*/ 289 h 741"/>
                <a:gd name="T16" fmla="*/ 149 w 2262"/>
                <a:gd name="T17" fmla="*/ 297 h 741"/>
                <a:gd name="T18" fmla="*/ 139 w 2262"/>
                <a:gd name="T19" fmla="*/ 313 h 741"/>
                <a:gd name="T20" fmla="*/ 149 w 2262"/>
                <a:gd name="T21" fmla="*/ 319 h 741"/>
                <a:gd name="T22" fmla="*/ 162 w 2262"/>
                <a:gd name="T23" fmla="*/ 346 h 741"/>
                <a:gd name="T24" fmla="*/ 153 w 2262"/>
                <a:gd name="T25" fmla="*/ 362 h 741"/>
                <a:gd name="T26" fmla="*/ 139 w 2262"/>
                <a:gd name="T27" fmla="*/ 378 h 741"/>
                <a:gd name="T28" fmla="*/ 135 w 2262"/>
                <a:gd name="T29" fmla="*/ 399 h 741"/>
                <a:gd name="T30" fmla="*/ 139 w 2262"/>
                <a:gd name="T31" fmla="*/ 399 h 741"/>
                <a:gd name="T32" fmla="*/ 139 w 2262"/>
                <a:gd name="T33" fmla="*/ 427 h 741"/>
                <a:gd name="T34" fmla="*/ 133 w 2262"/>
                <a:gd name="T35" fmla="*/ 443 h 741"/>
                <a:gd name="T36" fmla="*/ 128 w 2262"/>
                <a:gd name="T37" fmla="*/ 453 h 741"/>
                <a:gd name="T38" fmla="*/ 109 w 2262"/>
                <a:gd name="T39" fmla="*/ 475 h 741"/>
                <a:gd name="T40" fmla="*/ 93 w 2262"/>
                <a:gd name="T41" fmla="*/ 481 h 741"/>
                <a:gd name="T42" fmla="*/ 90 w 2262"/>
                <a:gd name="T43" fmla="*/ 517 h 741"/>
                <a:gd name="T44" fmla="*/ 85 w 2262"/>
                <a:gd name="T45" fmla="*/ 533 h 741"/>
                <a:gd name="T46" fmla="*/ 84 w 2262"/>
                <a:gd name="T47" fmla="*/ 544 h 741"/>
                <a:gd name="T48" fmla="*/ 55 w 2262"/>
                <a:gd name="T49" fmla="*/ 563 h 741"/>
                <a:gd name="T50" fmla="*/ 33 w 2262"/>
                <a:gd name="T51" fmla="*/ 598 h 741"/>
                <a:gd name="T52" fmla="*/ 31 w 2262"/>
                <a:gd name="T53" fmla="*/ 635 h 741"/>
                <a:gd name="T54" fmla="*/ 33 w 2262"/>
                <a:gd name="T55" fmla="*/ 685 h 741"/>
                <a:gd name="T56" fmla="*/ 11 w 2262"/>
                <a:gd name="T57" fmla="*/ 722 h 741"/>
                <a:gd name="T58" fmla="*/ 0 w 2262"/>
                <a:gd name="T59" fmla="*/ 738 h 741"/>
                <a:gd name="T60" fmla="*/ 0 w 2262"/>
                <a:gd name="T61" fmla="*/ 741 h 741"/>
                <a:gd name="T62" fmla="*/ 1611 w 2262"/>
                <a:gd name="T63" fmla="*/ 616 h 741"/>
                <a:gd name="T64" fmla="*/ 1611 w 2262"/>
                <a:gd name="T65" fmla="*/ 612 h 741"/>
                <a:gd name="T66" fmla="*/ 1611 w 2262"/>
                <a:gd name="T67" fmla="*/ 605 h 741"/>
                <a:gd name="T68" fmla="*/ 1613 w 2262"/>
                <a:gd name="T69" fmla="*/ 564 h 741"/>
                <a:gd name="T70" fmla="*/ 1615 w 2262"/>
                <a:gd name="T71" fmla="*/ 546 h 741"/>
                <a:gd name="T72" fmla="*/ 1644 w 2262"/>
                <a:gd name="T73" fmla="*/ 517 h 741"/>
                <a:gd name="T74" fmla="*/ 1667 w 2262"/>
                <a:gd name="T75" fmla="*/ 517 h 741"/>
                <a:gd name="T76" fmla="*/ 1689 w 2262"/>
                <a:gd name="T77" fmla="*/ 496 h 741"/>
                <a:gd name="T78" fmla="*/ 1685 w 2262"/>
                <a:gd name="T79" fmla="*/ 471 h 741"/>
                <a:gd name="T80" fmla="*/ 1706 w 2262"/>
                <a:gd name="T81" fmla="*/ 442 h 741"/>
                <a:gd name="T82" fmla="*/ 1940 w 2262"/>
                <a:gd name="T83" fmla="*/ 302 h 741"/>
                <a:gd name="T84" fmla="*/ 1975 w 2262"/>
                <a:gd name="T85" fmla="*/ 281 h 741"/>
                <a:gd name="T86" fmla="*/ 1989 w 2262"/>
                <a:gd name="T87" fmla="*/ 256 h 741"/>
                <a:gd name="T88" fmla="*/ 2016 w 2262"/>
                <a:gd name="T89" fmla="*/ 213 h 741"/>
                <a:gd name="T90" fmla="*/ 2035 w 2262"/>
                <a:gd name="T91" fmla="*/ 211 h 741"/>
                <a:gd name="T92" fmla="*/ 2055 w 2262"/>
                <a:gd name="T93" fmla="*/ 242 h 741"/>
                <a:gd name="T94" fmla="*/ 2086 w 2262"/>
                <a:gd name="T95" fmla="*/ 213 h 741"/>
                <a:gd name="T96" fmla="*/ 2123 w 2262"/>
                <a:gd name="T97" fmla="*/ 172 h 741"/>
                <a:gd name="T98" fmla="*/ 2200 w 2262"/>
                <a:gd name="T99" fmla="*/ 157 h 741"/>
                <a:gd name="T100" fmla="*/ 2204 w 2262"/>
                <a:gd name="T101" fmla="*/ 128 h 741"/>
                <a:gd name="T102" fmla="*/ 2227 w 2262"/>
                <a:gd name="T103" fmla="*/ 93 h 741"/>
                <a:gd name="T104" fmla="*/ 2252 w 2262"/>
                <a:gd name="T105" fmla="*/ 79 h 741"/>
                <a:gd name="T106" fmla="*/ 2262 w 2262"/>
                <a:gd name="T107" fmla="*/ 83 h 741"/>
                <a:gd name="T108" fmla="*/ 2262 w 2262"/>
                <a:gd name="T109" fmla="*/ 0 h 741"/>
                <a:gd name="T110" fmla="*/ 1336 w 2262"/>
                <a:gd name="T111" fmla="*/ 9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2" h="741">
                  <a:moveTo>
                    <a:pt x="1336" y="97"/>
                  </a:moveTo>
                  <a:cubicBezTo>
                    <a:pt x="576" y="142"/>
                    <a:pt x="576" y="142"/>
                    <a:pt x="576" y="142"/>
                  </a:cubicBezTo>
                  <a:cubicBezTo>
                    <a:pt x="586" y="213"/>
                    <a:pt x="586" y="213"/>
                    <a:pt x="586" y="213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2" y="289"/>
                    <a:pt x="162" y="289"/>
                    <a:pt x="162" y="289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39" y="313"/>
                    <a:pt x="139" y="313"/>
                    <a:pt x="139" y="313"/>
                  </a:cubicBezTo>
                  <a:cubicBezTo>
                    <a:pt x="149" y="319"/>
                    <a:pt x="149" y="319"/>
                    <a:pt x="149" y="319"/>
                  </a:cubicBezTo>
                  <a:cubicBezTo>
                    <a:pt x="149" y="319"/>
                    <a:pt x="159" y="340"/>
                    <a:pt x="162" y="346"/>
                  </a:cubicBezTo>
                  <a:cubicBezTo>
                    <a:pt x="165" y="353"/>
                    <a:pt x="153" y="362"/>
                    <a:pt x="153" y="362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3" y="443"/>
                    <a:pt x="133" y="443"/>
                    <a:pt x="133" y="443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09" y="475"/>
                    <a:pt x="109" y="475"/>
                    <a:pt x="109" y="475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90" y="517"/>
                    <a:pt x="90" y="517"/>
                    <a:pt x="90" y="517"/>
                  </a:cubicBezTo>
                  <a:cubicBezTo>
                    <a:pt x="85" y="533"/>
                    <a:pt x="85" y="533"/>
                    <a:pt x="85" y="533"/>
                  </a:cubicBezTo>
                  <a:cubicBezTo>
                    <a:pt x="84" y="544"/>
                    <a:pt x="84" y="544"/>
                    <a:pt x="84" y="544"/>
                  </a:cubicBezTo>
                  <a:cubicBezTo>
                    <a:pt x="55" y="563"/>
                    <a:pt x="55" y="563"/>
                    <a:pt x="55" y="563"/>
                  </a:cubicBezTo>
                  <a:cubicBezTo>
                    <a:pt x="33" y="598"/>
                    <a:pt x="33" y="598"/>
                    <a:pt x="33" y="598"/>
                  </a:cubicBezTo>
                  <a:cubicBezTo>
                    <a:pt x="31" y="635"/>
                    <a:pt x="31" y="635"/>
                    <a:pt x="31" y="635"/>
                  </a:cubicBezTo>
                  <a:cubicBezTo>
                    <a:pt x="33" y="685"/>
                    <a:pt x="33" y="685"/>
                    <a:pt x="33" y="685"/>
                  </a:cubicBezTo>
                  <a:cubicBezTo>
                    <a:pt x="11" y="722"/>
                    <a:pt x="11" y="722"/>
                    <a:pt x="11" y="722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41"/>
                    <a:pt x="0" y="741"/>
                    <a:pt x="0" y="741"/>
                  </a:cubicBezTo>
                  <a:cubicBezTo>
                    <a:pt x="1611" y="616"/>
                    <a:pt x="1611" y="616"/>
                    <a:pt x="1611" y="616"/>
                  </a:cubicBezTo>
                  <a:cubicBezTo>
                    <a:pt x="1611" y="612"/>
                    <a:pt x="1611" y="612"/>
                    <a:pt x="1611" y="612"/>
                  </a:cubicBezTo>
                  <a:cubicBezTo>
                    <a:pt x="1611" y="605"/>
                    <a:pt x="1611" y="605"/>
                    <a:pt x="1611" y="605"/>
                  </a:cubicBezTo>
                  <a:cubicBezTo>
                    <a:pt x="1613" y="564"/>
                    <a:pt x="1613" y="564"/>
                    <a:pt x="1613" y="564"/>
                  </a:cubicBezTo>
                  <a:cubicBezTo>
                    <a:pt x="1615" y="546"/>
                    <a:pt x="1615" y="546"/>
                    <a:pt x="1615" y="546"/>
                  </a:cubicBezTo>
                  <a:cubicBezTo>
                    <a:pt x="1644" y="517"/>
                    <a:pt x="1644" y="517"/>
                    <a:pt x="1644" y="517"/>
                  </a:cubicBezTo>
                  <a:cubicBezTo>
                    <a:pt x="1667" y="517"/>
                    <a:pt x="1667" y="517"/>
                    <a:pt x="1667" y="517"/>
                  </a:cubicBezTo>
                  <a:cubicBezTo>
                    <a:pt x="1689" y="496"/>
                    <a:pt x="1689" y="496"/>
                    <a:pt x="1689" y="496"/>
                  </a:cubicBezTo>
                  <a:cubicBezTo>
                    <a:pt x="1685" y="471"/>
                    <a:pt x="1685" y="471"/>
                    <a:pt x="1685" y="471"/>
                  </a:cubicBezTo>
                  <a:cubicBezTo>
                    <a:pt x="1706" y="442"/>
                    <a:pt x="1706" y="442"/>
                    <a:pt x="1706" y="442"/>
                  </a:cubicBezTo>
                  <a:cubicBezTo>
                    <a:pt x="1940" y="302"/>
                    <a:pt x="1940" y="302"/>
                    <a:pt x="1940" y="302"/>
                  </a:cubicBezTo>
                  <a:cubicBezTo>
                    <a:pt x="1975" y="281"/>
                    <a:pt x="1975" y="281"/>
                    <a:pt x="1975" y="281"/>
                  </a:cubicBezTo>
                  <a:cubicBezTo>
                    <a:pt x="1989" y="256"/>
                    <a:pt x="1989" y="256"/>
                    <a:pt x="1989" y="256"/>
                  </a:cubicBezTo>
                  <a:cubicBezTo>
                    <a:pt x="2016" y="213"/>
                    <a:pt x="2016" y="213"/>
                    <a:pt x="2016" y="213"/>
                  </a:cubicBezTo>
                  <a:cubicBezTo>
                    <a:pt x="2035" y="211"/>
                    <a:pt x="2035" y="211"/>
                    <a:pt x="2035" y="211"/>
                  </a:cubicBezTo>
                  <a:cubicBezTo>
                    <a:pt x="2055" y="242"/>
                    <a:pt x="2055" y="242"/>
                    <a:pt x="2055" y="242"/>
                  </a:cubicBezTo>
                  <a:cubicBezTo>
                    <a:pt x="2086" y="213"/>
                    <a:pt x="2086" y="213"/>
                    <a:pt x="2086" y="213"/>
                  </a:cubicBezTo>
                  <a:cubicBezTo>
                    <a:pt x="2123" y="172"/>
                    <a:pt x="2123" y="172"/>
                    <a:pt x="2123" y="172"/>
                  </a:cubicBezTo>
                  <a:cubicBezTo>
                    <a:pt x="2200" y="157"/>
                    <a:pt x="2200" y="157"/>
                    <a:pt x="2200" y="157"/>
                  </a:cubicBezTo>
                  <a:cubicBezTo>
                    <a:pt x="2204" y="128"/>
                    <a:pt x="2204" y="128"/>
                    <a:pt x="2204" y="128"/>
                  </a:cubicBezTo>
                  <a:cubicBezTo>
                    <a:pt x="2227" y="93"/>
                    <a:pt x="2227" y="93"/>
                    <a:pt x="2227" y="93"/>
                  </a:cubicBezTo>
                  <a:cubicBezTo>
                    <a:pt x="2252" y="79"/>
                    <a:pt x="2252" y="79"/>
                    <a:pt x="2252" y="79"/>
                  </a:cubicBezTo>
                  <a:cubicBezTo>
                    <a:pt x="2262" y="83"/>
                    <a:pt x="2262" y="83"/>
                    <a:pt x="2262" y="83"/>
                  </a:cubicBezTo>
                  <a:cubicBezTo>
                    <a:pt x="2262" y="0"/>
                    <a:pt x="2262" y="0"/>
                    <a:pt x="2262" y="0"/>
                  </a:cubicBezTo>
                  <a:lnTo>
                    <a:pt x="1336" y="9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6"/>
            <p:cNvSpPr>
              <a:spLocks/>
            </p:cNvSpPr>
            <p:nvPr/>
          </p:nvSpPr>
          <p:spPr bwMode="auto">
            <a:xfrm>
              <a:off x="5538788" y="3101975"/>
              <a:ext cx="627063" cy="277812"/>
            </a:xfrm>
            <a:custGeom>
              <a:avLst/>
              <a:gdLst>
                <a:gd name="T0" fmla="*/ 2212 w 2257"/>
                <a:gd name="T1" fmla="*/ 194 h 998"/>
                <a:gd name="T2" fmla="*/ 2183 w 2257"/>
                <a:gd name="T3" fmla="*/ 262 h 998"/>
                <a:gd name="T4" fmla="*/ 2150 w 2257"/>
                <a:gd name="T5" fmla="*/ 222 h 998"/>
                <a:gd name="T6" fmla="*/ 2074 w 2257"/>
                <a:gd name="T7" fmla="*/ 210 h 998"/>
                <a:gd name="T8" fmla="*/ 1997 w 2257"/>
                <a:gd name="T9" fmla="*/ 241 h 998"/>
                <a:gd name="T10" fmla="*/ 1970 w 2257"/>
                <a:gd name="T11" fmla="*/ 223 h 998"/>
                <a:gd name="T12" fmla="*/ 1953 w 2257"/>
                <a:gd name="T13" fmla="*/ 175 h 998"/>
                <a:gd name="T14" fmla="*/ 1946 w 2257"/>
                <a:gd name="T15" fmla="*/ 124 h 998"/>
                <a:gd name="T16" fmla="*/ 1968 w 2257"/>
                <a:gd name="T17" fmla="*/ 141 h 998"/>
                <a:gd name="T18" fmla="*/ 2005 w 2257"/>
                <a:gd name="T19" fmla="*/ 201 h 998"/>
                <a:gd name="T20" fmla="*/ 2043 w 2257"/>
                <a:gd name="T21" fmla="*/ 177 h 998"/>
                <a:gd name="T22" fmla="*/ 2108 w 2257"/>
                <a:gd name="T23" fmla="*/ 149 h 998"/>
                <a:gd name="T24" fmla="*/ 2116 w 2257"/>
                <a:gd name="T25" fmla="*/ 112 h 998"/>
                <a:gd name="T26" fmla="*/ 2094 w 2257"/>
                <a:gd name="T27" fmla="*/ 86 h 998"/>
                <a:gd name="T28" fmla="*/ 2158 w 2257"/>
                <a:gd name="T29" fmla="*/ 94 h 998"/>
                <a:gd name="T30" fmla="*/ 2130 w 2257"/>
                <a:gd name="T31" fmla="*/ 28 h 998"/>
                <a:gd name="T32" fmla="*/ 1074 w 2257"/>
                <a:gd name="T33" fmla="*/ 191 h 998"/>
                <a:gd name="T34" fmla="*/ 641 w 2257"/>
                <a:gd name="T35" fmla="*/ 323 h 998"/>
                <a:gd name="T36" fmla="*/ 589 w 2257"/>
                <a:gd name="T37" fmla="*/ 401 h 998"/>
                <a:gd name="T38" fmla="*/ 444 w 2257"/>
                <a:gd name="T39" fmla="*/ 486 h 998"/>
                <a:gd name="T40" fmla="*/ 378 w 2257"/>
                <a:gd name="T41" fmla="*/ 500 h 998"/>
                <a:gd name="T42" fmla="*/ 95 w 2257"/>
                <a:gd name="T43" fmla="*/ 686 h 998"/>
                <a:gd name="T44" fmla="*/ 56 w 2257"/>
                <a:gd name="T45" fmla="*/ 761 h 998"/>
                <a:gd name="T46" fmla="*/ 2 w 2257"/>
                <a:gd name="T47" fmla="*/ 808 h 998"/>
                <a:gd name="T48" fmla="*/ 0 w 2257"/>
                <a:gd name="T49" fmla="*/ 860 h 998"/>
                <a:gd name="T50" fmla="*/ 571 w 2257"/>
                <a:gd name="T51" fmla="*/ 721 h 998"/>
                <a:gd name="T52" fmla="*/ 745 w 2257"/>
                <a:gd name="T53" fmla="*/ 729 h 998"/>
                <a:gd name="T54" fmla="*/ 851 w 2257"/>
                <a:gd name="T55" fmla="*/ 692 h 998"/>
                <a:gd name="T56" fmla="*/ 983 w 2257"/>
                <a:gd name="T57" fmla="*/ 787 h 998"/>
                <a:gd name="T58" fmla="*/ 1681 w 2257"/>
                <a:gd name="T59" fmla="*/ 971 h 998"/>
                <a:gd name="T60" fmla="*/ 1771 w 2257"/>
                <a:gd name="T61" fmla="*/ 942 h 998"/>
                <a:gd name="T62" fmla="*/ 1818 w 2257"/>
                <a:gd name="T63" fmla="*/ 813 h 998"/>
                <a:gd name="T64" fmla="*/ 1875 w 2257"/>
                <a:gd name="T65" fmla="*/ 732 h 998"/>
                <a:gd name="T66" fmla="*/ 1870 w 2257"/>
                <a:gd name="T67" fmla="*/ 692 h 998"/>
                <a:gd name="T68" fmla="*/ 1882 w 2257"/>
                <a:gd name="T69" fmla="*/ 672 h 998"/>
                <a:gd name="T70" fmla="*/ 1925 w 2257"/>
                <a:gd name="T71" fmla="*/ 696 h 998"/>
                <a:gd name="T72" fmla="*/ 1946 w 2257"/>
                <a:gd name="T73" fmla="*/ 657 h 998"/>
                <a:gd name="T74" fmla="*/ 1970 w 2257"/>
                <a:gd name="T75" fmla="*/ 655 h 998"/>
                <a:gd name="T76" fmla="*/ 2046 w 2257"/>
                <a:gd name="T77" fmla="*/ 628 h 998"/>
                <a:gd name="T78" fmla="*/ 2083 w 2257"/>
                <a:gd name="T79" fmla="*/ 602 h 998"/>
                <a:gd name="T80" fmla="*/ 2133 w 2257"/>
                <a:gd name="T81" fmla="*/ 560 h 998"/>
                <a:gd name="T82" fmla="*/ 2134 w 2257"/>
                <a:gd name="T83" fmla="*/ 517 h 998"/>
                <a:gd name="T84" fmla="*/ 2082 w 2257"/>
                <a:gd name="T85" fmla="*/ 543 h 998"/>
                <a:gd name="T86" fmla="*/ 2017 w 2257"/>
                <a:gd name="T87" fmla="*/ 576 h 998"/>
                <a:gd name="T88" fmla="*/ 1957 w 2257"/>
                <a:gd name="T89" fmla="*/ 532 h 998"/>
                <a:gd name="T90" fmla="*/ 1994 w 2257"/>
                <a:gd name="T91" fmla="*/ 531 h 998"/>
                <a:gd name="T92" fmla="*/ 2052 w 2257"/>
                <a:gd name="T93" fmla="*/ 507 h 998"/>
                <a:gd name="T94" fmla="*/ 2054 w 2257"/>
                <a:gd name="T95" fmla="*/ 471 h 998"/>
                <a:gd name="T96" fmla="*/ 2046 w 2257"/>
                <a:gd name="T97" fmla="*/ 440 h 998"/>
                <a:gd name="T98" fmla="*/ 1939 w 2257"/>
                <a:gd name="T99" fmla="*/ 402 h 998"/>
                <a:gd name="T100" fmla="*/ 2004 w 2257"/>
                <a:gd name="T101" fmla="*/ 391 h 998"/>
                <a:gd name="T102" fmla="*/ 2035 w 2257"/>
                <a:gd name="T103" fmla="*/ 383 h 998"/>
                <a:gd name="T104" fmla="*/ 2037 w 2257"/>
                <a:gd name="T105" fmla="*/ 356 h 998"/>
                <a:gd name="T106" fmla="*/ 2077 w 2257"/>
                <a:gd name="T107" fmla="*/ 400 h 998"/>
                <a:gd name="T108" fmla="*/ 2118 w 2257"/>
                <a:gd name="T109" fmla="*/ 398 h 998"/>
                <a:gd name="T110" fmla="*/ 2191 w 2257"/>
                <a:gd name="T111" fmla="*/ 393 h 998"/>
                <a:gd name="T112" fmla="*/ 2206 w 2257"/>
                <a:gd name="T113" fmla="*/ 329 h 998"/>
                <a:gd name="T114" fmla="*/ 2228 w 2257"/>
                <a:gd name="T115" fmla="*/ 291 h 998"/>
                <a:gd name="T116" fmla="*/ 2251 w 2257"/>
                <a:gd name="T117" fmla="*/ 26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7" h="998">
                  <a:moveTo>
                    <a:pt x="2245" y="232"/>
                  </a:moveTo>
                  <a:cubicBezTo>
                    <a:pt x="2232" y="215"/>
                    <a:pt x="2232" y="215"/>
                    <a:pt x="2232" y="215"/>
                  </a:cubicBezTo>
                  <a:cubicBezTo>
                    <a:pt x="2212" y="194"/>
                    <a:pt x="2212" y="194"/>
                    <a:pt x="2212" y="194"/>
                  </a:cubicBezTo>
                  <a:cubicBezTo>
                    <a:pt x="2196" y="194"/>
                    <a:pt x="2196" y="194"/>
                    <a:pt x="2196" y="194"/>
                  </a:cubicBezTo>
                  <a:cubicBezTo>
                    <a:pt x="2184" y="203"/>
                    <a:pt x="2184" y="203"/>
                    <a:pt x="2184" y="203"/>
                  </a:cubicBezTo>
                  <a:cubicBezTo>
                    <a:pt x="2183" y="262"/>
                    <a:pt x="2183" y="262"/>
                    <a:pt x="2183" y="262"/>
                  </a:cubicBezTo>
                  <a:cubicBezTo>
                    <a:pt x="2178" y="274"/>
                    <a:pt x="2178" y="274"/>
                    <a:pt x="2178" y="274"/>
                  </a:cubicBezTo>
                  <a:cubicBezTo>
                    <a:pt x="2162" y="261"/>
                    <a:pt x="2162" y="261"/>
                    <a:pt x="2162" y="261"/>
                  </a:cubicBezTo>
                  <a:cubicBezTo>
                    <a:pt x="2150" y="222"/>
                    <a:pt x="2150" y="222"/>
                    <a:pt x="2150" y="222"/>
                  </a:cubicBezTo>
                  <a:cubicBezTo>
                    <a:pt x="2141" y="194"/>
                    <a:pt x="2141" y="194"/>
                    <a:pt x="2141" y="194"/>
                  </a:cubicBezTo>
                  <a:cubicBezTo>
                    <a:pt x="2115" y="189"/>
                    <a:pt x="2115" y="189"/>
                    <a:pt x="2115" y="189"/>
                  </a:cubicBezTo>
                  <a:cubicBezTo>
                    <a:pt x="2074" y="210"/>
                    <a:pt x="2074" y="210"/>
                    <a:pt x="2074" y="210"/>
                  </a:cubicBezTo>
                  <a:cubicBezTo>
                    <a:pt x="2063" y="210"/>
                    <a:pt x="2063" y="210"/>
                    <a:pt x="2063" y="210"/>
                  </a:cubicBezTo>
                  <a:cubicBezTo>
                    <a:pt x="2023" y="219"/>
                    <a:pt x="2023" y="219"/>
                    <a:pt x="2023" y="219"/>
                  </a:cubicBezTo>
                  <a:cubicBezTo>
                    <a:pt x="1997" y="241"/>
                    <a:pt x="1997" y="241"/>
                    <a:pt x="1997" y="241"/>
                  </a:cubicBezTo>
                  <a:cubicBezTo>
                    <a:pt x="1976" y="267"/>
                    <a:pt x="1976" y="267"/>
                    <a:pt x="1976" y="267"/>
                  </a:cubicBezTo>
                  <a:cubicBezTo>
                    <a:pt x="1970" y="254"/>
                    <a:pt x="1970" y="254"/>
                    <a:pt x="1970" y="254"/>
                  </a:cubicBezTo>
                  <a:cubicBezTo>
                    <a:pt x="1970" y="223"/>
                    <a:pt x="1970" y="223"/>
                    <a:pt x="1970" y="223"/>
                  </a:cubicBezTo>
                  <a:cubicBezTo>
                    <a:pt x="1975" y="208"/>
                    <a:pt x="1975" y="208"/>
                    <a:pt x="1975" y="208"/>
                  </a:cubicBezTo>
                  <a:cubicBezTo>
                    <a:pt x="1959" y="189"/>
                    <a:pt x="1959" y="189"/>
                    <a:pt x="1959" y="189"/>
                  </a:cubicBezTo>
                  <a:cubicBezTo>
                    <a:pt x="1953" y="175"/>
                    <a:pt x="1953" y="175"/>
                    <a:pt x="1953" y="175"/>
                  </a:cubicBezTo>
                  <a:cubicBezTo>
                    <a:pt x="1947" y="156"/>
                    <a:pt x="1947" y="156"/>
                    <a:pt x="1947" y="156"/>
                  </a:cubicBezTo>
                  <a:cubicBezTo>
                    <a:pt x="1946" y="138"/>
                    <a:pt x="1946" y="138"/>
                    <a:pt x="1946" y="138"/>
                  </a:cubicBezTo>
                  <a:cubicBezTo>
                    <a:pt x="1946" y="124"/>
                    <a:pt x="1946" y="124"/>
                    <a:pt x="1946" y="124"/>
                  </a:cubicBezTo>
                  <a:cubicBezTo>
                    <a:pt x="1955" y="112"/>
                    <a:pt x="1955" y="112"/>
                    <a:pt x="1955" y="112"/>
                  </a:cubicBezTo>
                  <a:cubicBezTo>
                    <a:pt x="1961" y="112"/>
                    <a:pt x="1961" y="112"/>
                    <a:pt x="1961" y="112"/>
                  </a:cubicBezTo>
                  <a:cubicBezTo>
                    <a:pt x="1968" y="141"/>
                    <a:pt x="1968" y="141"/>
                    <a:pt x="1968" y="141"/>
                  </a:cubicBezTo>
                  <a:cubicBezTo>
                    <a:pt x="1975" y="178"/>
                    <a:pt x="1975" y="178"/>
                    <a:pt x="1975" y="178"/>
                  </a:cubicBezTo>
                  <a:cubicBezTo>
                    <a:pt x="1988" y="212"/>
                    <a:pt x="1988" y="212"/>
                    <a:pt x="1988" y="212"/>
                  </a:cubicBezTo>
                  <a:cubicBezTo>
                    <a:pt x="2005" y="201"/>
                    <a:pt x="2005" y="201"/>
                    <a:pt x="2005" y="201"/>
                  </a:cubicBezTo>
                  <a:cubicBezTo>
                    <a:pt x="2017" y="194"/>
                    <a:pt x="2017" y="194"/>
                    <a:pt x="2017" y="194"/>
                  </a:cubicBezTo>
                  <a:cubicBezTo>
                    <a:pt x="2035" y="182"/>
                    <a:pt x="2035" y="182"/>
                    <a:pt x="2035" y="182"/>
                  </a:cubicBezTo>
                  <a:cubicBezTo>
                    <a:pt x="2043" y="177"/>
                    <a:pt x="2043" y="177"/>
                    <a:pt x="2043" y="177"/>
                  </a:cubicBezTo>
                  <a:cubicBezTo>
                    <a:pt x="2071" y="163"/>
                    <a:pt x="2071" y="163"/>
                    <a:pt x="2071" y="163"/>
                  </a:cubicBezTo>
                  <a:cubicBezTo>
                    <a:pt x="2077" y="149"/>
                    <a:pt x="2077" y="149"/>
                    <a:pt x="2077" y="149"/>
                  </a:cubicBezTo>
                  <a:cubicBezTo>
                    <a:pt x="2108" y="149"/>
                    <a:pt x="2108" y="149"/>
                    <a:pt x="2108" y="149"/>
                  </a:cubicBezTo>
                  <a:cubicBezTo>
                    <a:pt x="2116" y="132"/>
                    <a:pt x="2116" y="132"/>
                    <a:pt x="2116" y="132"/>
                  </a:cubicBezTo>
                  <a:cubicBezTo>
                    <a:pt x="2126" y="123"/>
                    <a:pt x="2126" y="123"/>
                    <a:pt x="2126" y="123"/>
                  </a:cubicBezTo>
                  <a:cubicBezTo>
                    <a:pt x="2126" y="123"/>
                    <a:pt x="2119" y="115"/>
                    <a:pt x="2116" y="112"/>
                  </a:cubicBezTo>
                  <a:cubicBezTo>
                    <a:pt x="2114" y="109"/>
                    <a:pt x="2114" y="109"/>
                    <a:pt x="2114" y="109"/>
                  </a:cubicBezTo>
                  <a:cubicBezTo>
                    <a:pt x="2094" y="93"/>
                    <a:pt x="2094" y="93"/>
                    <a:pt x="2094" y="93"/>
                  </a:cubicBezTo>
                  <a:cubicBezTo>
                    <a:pt x="2094" y="86"/>
                    <a:pt x="2094" y="86"/>
                    <a:pt x="2094" y="86"/>
                  </a:cubicBezTo>
                  <a:cubicBezTo>
                    <a:pt x="2103" y="86"/>
                    <a:pt x="2103" y="86"/>
                    <a:pt x="2103" y="86"/>
                  </a:cubicBezTo>
                  <a:cubicBezTo>
                    <a:pt x="2139" y="98"/>
                    <a:pt x="2139" y="98"/>
                    <a:pt x="2139" y="98"/>
                  </a:cubicBezTo>
                  <a:cubicBezTo>
                    <a:pt x="2158" y="94"/>
                    <a:pt x="2158" y="94"/>
                    <a:pt x="2158" y="94"/>
                  </a:cubicBezTo>
                  <a:cubicBezTo>
                    <a:pt x="2161" y="79"/>
                    <a:pt x="2161" y="79"/>
                    <a:pt x="2161" y="79"/>
                  </a:cubicBezTo>
                  <a:cubicBezTo>
                    <a:pt x="2140" y="47"/>
                    <a:pt x="2140" y="47"/>
                    <a:pt x="2140" y="47"/>
                  </a:cubicBezTo>
                  <a:cubicBezTo>
                    <a:pt x="2130" y="28"/>
                    <a:pt x="2130" y="28"/>
                    <a:pt x="2130" y="28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1509" y="122"/>
                    <a:pt x="1509" y="122"/>
                    <a:pt x="1509" y="122"/>
                  </a:cubicBezTo>
                  <a:cubicBezTo>
                    <a:pt x="1074" y="191"/>
                    <a:pt x="1074" y="191"/>
                    <a:pt x="1074" y="191"/>
                  </a:cubicBezTo>
                  <a:cubicBezTo>
                    <a:pt x="651" y="244"/>
                    <a:pt x="651" y="244"/>
                    <a:pt x="651" y="244"/>
                  </a:cubicBezTo>
                  <a:cubicBezTo>
                    <a:pt x="651" y="327"/>
                    <a:pt x="651" y="327"/>
                    <a:pt x="651" y="327"/>
                  </a:cubicBezTo>
                  <a:cubicBezTo>
                    <a:pt x="641" y="323"/>
                    <a:pt x="641" y="323"/>
                    <a:pt x="641" y="323"/>
                  </a:cubicBezTo>
                  <a:cubicBezTo>
                    <a:pt x="616" y="337"/>
                    <a:pt x="616" y="337"/>
                    <a:pt x="616" y="337"/>
                  </a:cubicBezTo>
                  <a:cubicBezTo>
                    <a:pt x="593" y="372"/>
                    <a:pt x="593" y="372"/>
                    <a:pt x="593" y="372"/>
                  </a:cubicBezTo>
                  <a:cubicBezTo>
                    <a:pt x="589" y="401"/>
                    <a:pt x="589" y="401"/>
                    <a:pt x="589" y="401"/>
                  </a:cubicBezTo>
                  <a:cubicBezTo>
                    <a:pt x="512" y="416"/>
                    <a:pt x="512" y="416"/>
                    <a:pt x="512" y="416"/>
                  </a:cubicBezTo>
                  <a:cubicBezTo>
                    <a:pt x="475" y="457"/>
                    <a:pt x="475" y="457"/>
                    <a:pt x="475" y="457"/>
                  </a:cubicBezTo>
                  <a:cubicBezTo>
                    <a:pt x="444" y="486"/>
                    <a:pt x="444" y="486"/>
                    <a:pt x="444" y="486"/>
                  </a:cubicBezTo>
                  <a:cubicBezTo>
                    <a:pt x="424" y="455"/>
                    <a:pt x="424" y="455"/>
                    <a:pt x="424" y="455"/>
                  </a:cubicBezTo>
                  <a:cubicBezTo>
                    <a:pt x="405" y="457"/>
                    <a:pt x="405" y="457"/>
                    <a:pt x="405" y="457"/>
                  </a:cubicBezTo>
                  <a:cubicBezTo>
                    <a:pt x="378" y="500"/>
                    <a:pt x="378" y="500"/>
                    <a:pt x="378" y="500"/>
                  </a:cubicBezTo>
                  <a:cubicBezTo>
                    <a:pt x="364" y="525"/>
                    <a:pt x="364" y="525"/>
                    <a:pt x="364" y="525"/>
                  </a:cubicBezTo>
                  <a:cubicBezTo>
                    <a:pt x="329" y="546"/>
                    <a:pt x="329" y="546"/>
                    <a:pt x="329" y="546"/>
                  </a:cubicBezTo>
                  <a:cubicBezTo>
                    <a:pt x="95" y="686"/>
                    <a:pt x="95" y="686"/>
                    <a:pt x="95" y="686"/>
                  </a:cubicBezTo>
                  <a:cubicBezTo>
                    <a:pt x="74" y="715"/>
                    <a:pt x="74" y="715"/>
                    <a:pt x="74" y="715"/>
                  </a:cubicBezTo>
                  <a:cubicBezTo>
                    <a:pt x="78" y="740"/>
                    <a:pt x="78" y="740"/>
                    <a:pt x="78" y="740"/>
                  </a:cubicBezTo>
                  <a:cubicBezTo>
                    <a:pt x="56" y="761"/>
                    <a:pt x="56" y="761"/>
                    <a:pt x="56" y="761"/>
                  </a:cubicBezTo>
                  <a:cubicBezTo>
                    <a:pt x="33" y="761"/>
                    <a:pt x="33" y="761"/>
                    <a:pt x="33" y="761"/>
                  </a:cubicBezTo>
                  <a:cubicBezTo>
                    <a:pt x="4" y="790"/>
                    <a:pt x="4" y="790"/>
                    <a:pt x="4" y="790"/>
                  </a:cubicBezTo>
                  <a:cubicBezTo>
                    <a:pt x="2" y="808"/>
                    <a:pt x="2" y="808"/>
                    <a:pt x="2" y="80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60"/>
                    <a:pt x="0" y="860"/>
                    <a:pt x="0" y="860"/>
                  </a:cubicBezTo>
                  <a:cubicBezTo>
                    <a:pt x="385" y="818"/>
                    <a:pt x="385" y="818"/>
                    <a:pt x="385" y="818"/>
                  </a:cubicBezTo>
                  <a:cubicBezTo>
                    <a:pt x="501" y="731"/>
                    <a:pt x="501" y="731"/>
                    <a:pt x="501" y="731"/>
                  </a:cubicBezTo>
                  <a:cubicBezTo>
                    <a:pt x="571" y="721"/>
                    <a:pt x="571" y="721"/>
                    <a:pt x="571" y="721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702" y="733"/>
                    <a:pt x="702" y="733"/>
                    <a:pt x="702" y="733"/>
                  </a:cubicBezTo>
                  <a:cubicBezTo>
                    <a:pt x="745" y="729"/>
                    <a:pt x="745" y="729"/>
                    <a:pt x="745" y="729"/>
                  </a:cubicBezTo>
                  <a:cubicBezTo>
                    <a:pt x="769" y="721"/>
                    <a:pt x="769" y="721"/>
                    <a:pt x="769" y="721"/>
                  </a:cubicBezTo>
                  <a:cubicBezTo>
                    <a:pt x="802" y="701"/>
                    <a:pt x="802" y="701"/>
                    <a:pt x="802" y="701"/>
                  </a:cubicBezTo>
                  <a:cubicBezTo>
                    <a:pt x="851" y="692"/>
                    <a:pt x="851" y="692"/>
                    <a:pt x="851" y="692"/>
                  </a:cubicBezTo>
                  <a:cubicBezTo>
                    <a:pt x="908" y="701"/>
                    <a:pt x="908" y="701"/>
                    <a:pt x="908" y="701"/>
                  </a:cubicBezTo>
                  <a:cubicBezTo>
                    <a:pt x="951" y="721"/>
                    <a:pt x="951" y="721"/>
                    <a:pt x="951" y="721"/>
                  </a:cubicBezTo>
                  <a:cubicBezTo>
                    <a:pt x="983" y="787"/>
                    <a:pt x="983" y="787"/>
                    <a:pt x="983" y="787"/>
                  </a:cubicBezTo>
                  <a:cubicBezTo>
                    <a:pt x="1256" y="734"/>
                    <a:pt x="1256" y="734"/>
                    <a:pt x="1256" y="734"/>
                  </a:cubicBezTo>
                  <a:cubicBezTo>
                    <a:pt x="1618" y="998"/>
                    <a:pt x="1618" y="998"/>
                    <a:pt x="1618" y="998"/>
                  </a:cubicBezTo>
                  <a:cubicBezTo>
                    <a:pt x="1681" y="971"/>
                    <a:pt x="1681" y="971"/>
                    <a:pt x="1681" y="971"/>
                  </a:cubicBezTo>
                  <a:cubicBezTo>
                    <a:pt x="1698" y="969"/>
                    <a:pt x="1698" y="969"/>
                    <a:pt x="1698" y="969"/>
                  </a:cubicBezTo>
                  <a:cubicBezTo>
                    <a:pt x="1756" y="960"/>
                    <a:pt x="1756" y="960"/>
                    <a:pt x="1756" y="960"/>
                  </a:cubicBezTo>
                  <a:cubicBezTo>
                    <a:pt x="1771" y="942"/>
                    <a:pt x="1771" y="942"/>
                    <a:pt x="1771" y="942"/>
                  </a:cubicBezTo>
                  <a:cubicBezTo>
                    <a:pt x="1793" y="925"/>
                    <a:pt x="1793" y="925"/>
                    <a:pt x="1793" y="925"/>
                  </a:cubicBezTo>
                  <a:cubicBezTo>
                    <a:pt x="1802" y="857"/>
                    <a:pt x="1802" y="857"/>
                    <a:pt x="1802" y="857"/>
                  </a:cubicBezTo>
                  <a:cubicBezTo>
                    <a:pt x="1818" y="813"/>
                    <a:pt x="1818" y="813"/>
                    <a:pt x="1818" y="813"/>
                  </a:cubicBezTo>
                  <a:cubicBezTo>
                    <a:pt x="1851" y="770"/>
                    <a:pt x="1851" y="770"/>
                    <a:pt x="1851" y="770"/>
                  </a:cubicBezTo>
                  <a:cubicBezTo>
                    <a:pt x="1875" y="747"/>
                    <a:pt x="1875" y="747"/>
                    <a:pt x="1875" y="747"/>
                  </a:cubicBezTo>
                  <a:cubicBezTo>
                    <a:pt x="1875" y="732"/>
                    <a:pt x="1875" y="732"/>
                    <a:pt x="1875" y="732"/>
                  </a:cubicBezTo>
                  <a:cubicBezTo>
                    <a:pt x="1869" y="712"/>
                    <a:pt x="1869" y="712"/>
                    <a:pt x="1869" y="712"/>
                  </a:cubicBezTo>
                  <a:cubicBezTo>
                    <a:pt x="1864" y="703"/>
                    <a:pt x="1864" y="703"/>
                    <a:pt x="1864" y="703"/>
                  </a:cubicBezTo>
                  <a:cubicBezTo>
                    <a:pt x="1870" y="692"/>
                    <a:pt x="1870" y="692"/>
                    <a:pt x="1870" y="692"/>
                  </a:cubicBezTo>
                  <a:cubicBezTo>
                    <a:pt x="1870" y="682"/>
                    <a:pt x="1870" y="682"/>
                    <a:pt x="1870" y="682"/>
                  </a:cubicBezTo>
                  <a:cubicBezTo>
                    <a:pt x="1875" y="672"/>
                    <a:pt x="1875" y="672"/>
                    <a:pt x="1875" y="672"/>
                  </a:cubicBezTo>
                  <a:cubicBezTo>
                    <a:pt x="1882" y="672"/>
                    <a:pt x="1882" y="672"/>
                    <a:pt x="1882" y="672"/>
                  </a:cubicBezTo>
                  <a:cubicBezTo>
                    <a:pt x="1889" y="678"/>
                    <a:pt x="1889" y="678"/>
                    <a:pt x="1889" y="678"/>
                  </a:cubicBezTo>
                  <a:cubicBezTo>
                    <a:pt x="1896" y="708"/>
                    <a:pt x="1896" y="708"/>
                    <a:pt x="1896" y="708"/>
                  </a:cubicBezTo>
                  <a:cubicBezTo>
                    <a:pt x="1925" y="696"/>
                    <a:pt x="1925" y="696"/>
                    <a:pt x="1925" y="696"/>
                  </a:cubicBezTo>
                  <a:cubicBezTo>
                    <a:pt x="1946" y="683"/>
                    <a:pt x="1946" y="683"/>
                    <a:pt x="1946" y="683"/>
                  </a:cubicBezTo>
                  <a:cubicBezTo>
                    <a:pt x="1946" y="672"/>
                    <a:pt x="1946" y="672"/>
                    <a:pt x="1946" y="672"/>
                  </a:cubicBezTo>
                  <a:cubicBezTo>
                    <a:pt x="1946" y="657"/>
                    <a:pt x="1946" y="657"/>
                    <a:pt x="1946" y="657"/>
                  </a:cubicBezTo>
                  <a:cubicBezTo>
                    <a:pt x="1955" y="648"/>
                    <a:pt x="1955" y="648"/>
                    <a:pt x="1955" y="648"/>
                  </a:cubicBezTo>
                  <a:cubicBezTo>
                    <a:pt x="1961" y="642"/>
                    <a:pt x="1961" y="642"/>
                    <a:pt x="1961" y="642"/>
                  </a:cubicBezTo>
                  <a:cubicBezTo>
                    <a:pt x="1970" y="655"/>
                    <a:pt x="1970" y="655"/>
                    <a:pt x="1970" y="655"/>
                  </a:cubicBezTo>
                  <a:cubicBezTo>
                    <a:pt x="2010" y="642"/>
                    <a:pt x="2010" y="642"/>
                    <a:pt x="2010" y="642"/>
                  </a:cubicBezTo>
                  <a:cubicBezTo>
                    <a:pt x="2035" y="628"/>
                    <a:pt x="2035" y="628"/>
                    <a:pt x="2035" y="628"/>
                  </a:cubicBezTo>
                  <a:cubicBezTo>
                    <a:pt x="2046" y="628"/>
                    <a:pt x="2046" y="628"/>
                    <a:pt x="2046" y="628"/>
                  </a:cubicBezTo>
                  <a:cubicBezTo>
                    <a:pt x="2067" y="619"/>
                    <a:pt x="2067" y="619"/>
                    <a:pt x="2067" y="619"/>
                  </a:cubicBezTo>
                  <a:cubicBezTo>
                    <a:pt x="2083" y="608"/>
                    <a:pt x="2083" y="608"/>
                    <a:pt x="2083" y="608"/>
                  </a:cubicBezTo>
                  <a:cubicBezTo>
                    <a:pt x="2083" y="602"/>
                    <a:pt x="2083" y="602"/>
                    <a:pt x="2083" y="602"/>
                  </a:cubicBezTo>
                  <a:cubicBezTo>
                    <a:pt x="2112" y="620"/>
                    <a:pt x="2112" y="620"/>
                    <a:pt x="2112" y="620"/>
                  </a:cubicBezTo>
                  <a:cubicBezTo>
                    <a:pt x="2123" y="593"/>
                    <a:pt x="2123" y="593"/>
                    <a:pt x="2123" y="593"/>
                  </a:cubicBezTo>
                  <a:cubicBezTo>
                    <a:pt x="2133" y="560"/>
                    <a:pt x="2133" y="560"/>
                    <a:pt x="2133" y="560"/>
                  </a:cubicBezTo>
                  <a:cubicBezTo>
                    <a:pt x="2141" y="544"/>
                    <a:pt x="2141" y="544"/>
                    <a:pt x="2141" y="544"/>
                  </a:cubicBezTo>
                  <a:cubicBezTo>
                    <a:pt x="2148" y="531"/>
                    <a:pt x="2148" y="531"/>
                    <a:pt x="2148" y="531"/>
                  </a:cubicBezTo>
                  <a:cubicBezTo>
                    <a:pt x="2148" y="531"/>
                    <a:pt x="2141" y="515"/>
                    <a:pt x="2134" y="517"/>
                  </a:cubicBezTo>
                  <a:cubicBezTo>
                    <a:pt x="2128" y="518"/>
                    <a:pt x="2105" y="528"/>
                    <a:pt x="2105" y="528"/>
                  </a:cubicBezTo>
                  <a:cubicBezTo>
                    <a:pt x="2099" y="537"/>
                    <a:pt x="2099" y="537"/>
                    <a:pt x="2099" y="537"/>
                  </a:cubicBezTo>
                  <a:cubicBezTo>
                    <a:pt x="2082" y="543"/>
                    <a:pt x="2082" y="543"/>
                    <a:pt x="2082" y="543"/>
                  </a:cubicBezTo>
                  <a:cubicBezTo>
                    <a:pt x="2067" y="553"/>
                    <a:pt x="2067" y="553"/>
                    <a:pt x="2067" y="553"/>
                  </a:cubicBezTo>
                  <a:cubicBezTo>
                    <a:pt x="2038" y="576"/>
                    <a:pt x="2038" y="576"/>
                    <a:pt x="2038" y="576"/>
                  </a:cubicBezTo>
                  <a:cubicBezTo>
                    <a:pt x="2017" y="576"/>
                    <a:pt x="2017" y="576"/>
                    <a:pt x="2017" y="576"/>
                  </a:cubicBezTo>
                  <a:cubicBezTo>
                    <a:pt x="1961" y="561"/>
                    <a:pt x="1961" y="561"/>
                    <a:pt x="1961" y="561"/>
                  </a:cubicBezTo>
                  <a:cubicBezTo>
                    <a:pt x="1955" y="548"/>
                    <a:pt x="1955" y="548"/>
                    <a:pt x="1955" y="548"/>
                  </a:cubicBezTo>
                  <a:cubicBezTo>
                    <a:pt x="1957" y="532"/>
                    <a:pt x="1957" y="532"/>
                    <a:pt x="1957" y="532"/>
                  </a:cubicBezTo>
                  <a:cubicBezTo>
                    <a:pt x="1964" y="526"/>
                    <a:pt x="1964" y="526"/>
                    <a:pt x="1964" y="526"/>
                  </a:cubicBezTo>
                  <a:cubicBezTo>
                    <a:pt x="1979" y="529"/>
                    <a:pt x="1979" y="529"/>
                    <a:pt x="1979" y="529"/>
                  </a:cubicBezTo>
                  <a:cubicBezTo>
                    <a:pt x="1994" y="531"/>
                    <a:pt x="1994" y="531"/>
                    <a:pt x="1994" y="531"/>
                  </a:cubicBezTo>
                  <a:cubicBezTo>
                    <a:pt x="2030" y="535"/>
                    <a:pt x="2030" y="535"/>
                    <a:pt x="2030" y="535"/>
                  </a:cubicBezTo>
                  <a:cubicBezTo>
                    <a:pt x="2046" y="522"/>
                    <a:pt x="2046" y="522"/>
                    <a:pt x="2046" y="522"/>
                  </a:cubicBezTo>
                  <a:cubicBezTo>
                    <a:pt x="2052" y="507"/>
                    <a:pt x="2052" y="507"/>
                    <a:pt x="2052" y="507"/>
                  </a:cubicBezTo>
                  <a:cubicBezTo>
                    <a:pt x="2045" y="493"/>
                    <a:pt x="2045" y="493"/>
                    <a:pt x="2045" y="493"/>
                  </a:cubicBezTo>
                  <a:cubicBezTo>
                    <a:pt x="2048" y="471"/>
                    <a:pt x="2048" y="471"/>
                    <a:pt x="2048" y="471"/>
                  </a:cubicBezTo>
                  <a:cubicBezTo>
                    <a:pt x="2054" y="471"/>
                    <a:pt x="2054" y="471"/>
                    <a:pt x="2054" y="471"/>
                  </a:cubicBezTo>
                  <a:cubicBezTo>
                    <a:pt x="2068" y="456"/>
                    <a:pt x="2068" y="456"/>
                    <a:pt x="2068" y="456"/>
                  </a:cubicBezTo>
                  <a:cubicBezTo>
                    <a:pt x="2067" y="440"/>
                    <a:pt x="2067" y="440"/>
                    <a:pt x="2067" y="440"/>
                  </a:cubicBezTo>
                  <a:cubicBezTo>
                    <a:pt x="2046" y="440"/>
                    <a:pt x="2046" y="440"/>
                    <a:pt x="2046" y="440"/>
                  </a:cubicBezTo>
                  <a:cubicBezTo>
                    <a:pt x="2004" y="425"/>
                    <a:pt x="2004" y="425"/>
                    <a:pt x="2004" y="425"/>
                  </a:cubicBezTo>
                  <a:cubicBezTo>
                    <a:pt x="1957" y="413"/>
                    <a:pt x="1957" y="413"/>
                    <a:pt x="1957" y="413"/>
                  </a:cubicBezTo>
                  <a:cubicBezTo>
                    <a:pt x="1939" y="402"/>
                    <a:pt x="1939" y="402"/>
                    <a:pt x="1939" y="402"/>
                  </a:cubicBezTo>
                  <a:cubicBezTo>
                    <a:pt x="1939" y="391"/>
                    <a:pt x="1939" y="391"/>
                    <a:pt x="1939" y="391"/>
                  </a:cubicBezTo>
                  <a:cubicBezTo>
                    <a:pt x="1968" y="391"/>
                    <a:pt x="1968" y="391"/>
                    <a:pt x="1968" y="391"/>
                  </a:cubicBezTo>
                  <a:cubicBezTo>
                    <a:pt x="2004" y="391"/>
                    <a:pt x="2004" y="391"/>
                    <a:pt x="2004" y="391"/>
                  </a:cubicBezTo>
                  <a:cubicBezTo>
                    <a:pt x="2037" y="407"/>
                    <a:pt x="2037" y="407"/>
                    <a:pt x="2037" y="407"/>
                  </a:cubicBezTo>
                  <a:cubicBezTo>
                    <a:pt x="2045" y="397"/>
                    <a:pt x="2045" y="397"/>
                    <a:pt x="2045" y="397"/>
                  </a:cubicBezTo>
                  <a:cubicBezTo>
                    <a:pt x="2035" y="383"/>
                    <a:pt x="2035" y="383"/>
                    <a:pt x="2035" y="383"/>
                  </a:cubicBezTo>
                  <a:cubicBezTo>
                    <a:pt x="2026" y="374"/>
                    <a:pt x="2026" y="374"/>
                    <a:pt x="2026" y="374"/>
                  </a:cubicBezTo>
                  <a:cubicBezTo>
                    <a:pt x="2020" y="361"/>
                    <a:pt x="2020" y="361"/>
                    <a:pt x="2020" y="361"/>
                  </a:cubicBezTo>
                  <a:cubicBezTo>
                    <a:pt x="2037" y="356"/>
                    <a:pt x="2037" y="356"/>
                    <a:pt x="2037" y="356"/>
                  </a:cubicBezTo>
                  <a:cubicBezTo>
                    <a:pt x="2059" y="356"/>
                    <a:pt x="2059" y="356"/>
                    <a:pt x="2059" y="356"/>
                  </a:cubicBezTo>
                  <a:cubicBezTo>
                    <a:pt x="2064" y="386"/>
                    <a:pt x="2064" y="386"/>
                    <a:pt x="2064" y="386"/>
                  </a:cubicBezTo>
                  <a:cubicBezTo>
                    <a:pt x="2077" y="400"/>
                    <a:pt x="2077" y="400"/>
                    <a:pt x="2077" y="400"/>
                  </a:cubicBezTo>
                  <a:cubicBezTo>
                    <a:pt x="2096" y="400"/>
                    <a:pt x="2096" y="400"/>
                    <a:pt x="2096" y="400"/>
                  </a:cubicBezTo>
                  <a:cubicBezTo>
                    <a:pt x="2101" y="391"/>
                    <a:pt x="2101" y="391"/>
                    <a:pt x="2101" y="391"/>
                  </a:cubicBezTo>
                  <a:cubicBezTo>
                    <a:pt x="2118" y="398"/>
                    <a:pt x="2118" y="398"/>
                    <a:pt x="2118" y="398"/>
                  </a:cubicBezTo>
                  <a:cubicBezTo>
                    <a:pt x="2148" y="402"/>
                    <a:pt x="2148" y="402"/>
                    <a:pt x="2148" y="402"/>
                  </a:cubicBezTo>
                  <a:cubicBezTo>
                    <a:pt x="2184" y="402"/>
                    <a:pt x="2184" y="402"/>
                    <a:pt x="2184" y="402"/>
                  </a:cubicBezTo>
                  <a:cubicBezTo>
                    <a:pt x="2191" y="393"/>
                    <a:pt x="2191" y="393"/>
                    <a:pt x="2191" y="393"/>
                  </a:cubicBezTo>
                  <a:cubicBezTo>
                    <a:pt x="2191" y="365"/>
                    <a:pt x="2191" y="365"/>
                    <a:pt x="2191" y="365"/>
                  </a:cubicBezTo>
                  <a:cubicBezTo>
                    <a:pt x="2199" y="356"/>
                    <a:pt x="2199" y="356"/>
                    <a:pt x="2199" y="356"/>
                  </a:cubicBezTo>
                  <a:cubicBezTo>
                    <a:pt x="2206" y="329"/>
                    <a:pt x="2206" y="329"/>
                    <a:pt x="2206" y="329"/>
                  </a:cubicBezTo>
                  <a:cubicBezTo>
                    <a:pt x="2206" y="316"/>
                    <a:pt x="2206" y="316"/>
                    <a:pt x="2206" y="316"/>
                  </a:cubicBezTo>
                  <a:cubicBezTo>
                    <a:pt x="2213" y="291"/>
                    <a:pt x="2213" y="291"/>
                    <a:pt x="2213" y="291"/>
                  </a:cubicBezTo>
                  <a:cubicBezTo>
                    <a:pt x="2228" y="291"/>
                    <a:pt x="2228" y="291"/>
                    <a:pt x="2228" y="291"/>
                  </a:cubicBezTo>
                  <a:cubicBezTo>
                    <a:pt x="2235" y="305"/>
                    <a:pt x="2235" y="305"/>
                    <a:pt x="2235" y="305"/>
                  </a:cubicBezTo>
                  <a:cubicBezTo>
                    <a:pt x="2251" y="291"/>
                    <a:pt x="2251" y="291"/>
                    <a:pt x="2251" y="291"/>
                  </a:cubicBezTo>
                  <a:cubicBezTo>
                    <a:pt x="2251" y="267"/>
                    <a:pt x="2251" y="267"/>
                    <a:pt x="2251" y="267"/>
                  </a:cubicBezTo>
                  <a:cubicBezTo>
                    <a:pt x="2257" y="255"/>
                    <a:pt x="2257" y="255"/>
                    <a:pt x="2257" y="255"/>
                  </a:cubicBezTo>
                  <a:lnTo>
                    <a:pt x="2245" y="23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7"/>
            <p:cNvSpPr>
              <a:spLocks/>
            </p:cNvSpPr>
            <p:nvPr/>
          </p:nvSpPr>
          <p:spPr bwMode="auto">
            <a:xfrm>
              <a:off x="5445126" y="3328988"/>
              <a:ext cx="385763" cy="415925"/>
            </a:xfrm>
            <a:custGeom>
              <a:avLst/>
              <a:gdLst>
                <a:gd name="T0" fmla="*/ 1359 w 1392"/>
                <a:gd name="T1" fmla="*/ 877 h 1498"/>
                <a:gd name="T2" fmla="*/ 1350 w 1392"/>
                <a:gd name="T3" fmla="*/ 833 h 1498"/>
                <a:gd name="T4" fmla="*/ 1329 w 1392"/>
                <a:gd name="T5" fmla="*/ 794 h 1498"/>
                <a:gd name="T6" fmla="*/ 1316 w 1392"/>
                <a:gd name="T7" fmla="*/ 765 h 1498"/>
                <a:gd name="T8" fmla="*/ 1295 w 1392"/>
                <a:gd name="T9" fmla="*/ 744 h 1498"/>
                <a:gd name="T10" fmla="*/ 1271 w 1392"/>
                <a:gd name="T11" fmla="*/ 731 h 1498"/>
                <a:gd name="T12" fmla="*/ 1256 w 1392"/>
                <a:gd name="T13" fmla="*/ 701 h 1498"/>
                <a:gd name="T14" fmla="*/ 1243 w 1392"/>
                <a:gd name="T15" fmla="*/ 664 h 1498"/>
                <a:gd name="T16" fmla="*/ 1207 w 1392"/>
                <a:gd name="T17" fmla="*/ 615 h 1498"/>
                <a:gd name="T18" fmla="*/ 1168 w 1392"/>
                <a:gd name="T19" fmla="*/ 581 h 1498"/>
                <a:gd name="T20" fmla="*/ 1100 w 1392"/>
                <a:gd name="T21" fmla="*/ 537 h 1498"/>
                <a:gd name="T22" fmla="*/ 1019 w 1392"/>
                <a:gd name="T23" fmla="*/ 435 h 1498"/>
                <a:gd name="T24" fmla="*/ 873 w 1392"/>
                <a:gd name="T25" fmla="*/ 319 h 1498"/>
                <a:gd name="T26" fmla="*/ 804 w 1392"/>
                <a:gd name="T27" fmla="*/ 243 h 1498"/>
                <a:gd name="T28" fmla="*/ 773 w 1392"/>
                <a:gd name="T29" fmla="*/ 189 h 1498"/>
                <a:gd name="T30" fmla="*/ 668 w 1392"/>
                <a:gd name="T31" fmla="*/ 132 h 1498"/>
                <a:gd name="T32" fmla="*/ 640 w 1392"/>
                <a:gd name="T33" fmla="*/ 93 h 1498"/>
                <a:gd name="T34" fmla="*/ 674 w 1392"/>
                <a:gd name="T35" fmla="*/ 58 h 1498"/>
                <a:gd name="T36" fmla="*/ 713 w 1392"/>
                <a:gd name="T37" fmla="*/ 25 h 1498"/>
                <a:gd name="T38" fmla="*/ 721 w 1392"/>
                <a:gd name="T39" fmla="*/ 1 h 1498"/>
                <a:gd name="T40" fmla="*/ 338 w 1392"/>
                <a:gd name="T41" fmla="*/ 42 h 1498"/>
                <a:gd name="T42" fmla="*/ 0 w 1392"/>
                <a:gd name="T43" fmla="*/ 68 h 1498"/>
                <a:gd name="T44" fmla="*/ 82 w 1392"/>
                <a:gd name="T45" fmla="*/ 402 h 1498"/>
                <a:gd name="T46" fmla="*/ 178 w 1392"/>
                <a:gd name="T47" fmla="*/ 743 h 1498"/>
                <a:gd name="T48" fmla="*/ 264 w 1392"/>
                <a:gd name="T49" fmla="*/ 886 h 1498"/>
                <a:gd name="T50" fmla="*/ 274 w 1392"/>
                <a:gd name="T51" fmla="*/ 950 h 1498"/>
                <a:gd name="T52" fmla="*/ 280 w 1392"/>
                <a:gd name="T53" fmla="*/ 995 h 1498"/>
                <a:gd name="T54" fmla="*/ 270 w 1392"/>
                <a:gd name="T55" fmla="*/ 1038 h 1498"/>
                <a:gd name="T56" fmla="*/ 248 w 1392"/>
                <a:gd name="T57" fmla="*/ 1084 h 1498"/>
                <a:gd name="T58" fmla="*/ 260 w 1392"/>
                <a:gd name="T59" fmla="*/ 1194 h 1498"/>
                <a:gd name="T60" fmla="*/ 282 w 1392"/>
                <a:gd name="T61" fmla="*/ 1261 h 1498"/>
                <a:gd name="T62" fmla="*/ 260 w 1392"/>
                <a:gd name="T63" fmla="*/ 1286 h 1498"/>
                <a:gd name="T64" fmla="*/ 290 w 1392"/>
                <a:gd name="T65" fmla="*/ 1337 h 1498"/>
                <a:gd name="T66" fmla="*/ 319 w 1392"/>
                <a:gd name="T67" fmla="*/ 1389 h 1498"/>
                <a:gd name="T68" fmla="*/ 1109 w 1392"/>
                <a:gd name="T69" fmla="*/ 1433 h 1498"/>
                <a:gd name="T70" fmla="*/ 1171 w 1392"/>
                <a:gd name="T71" fmla="*/ 1498 h 1498"/>
                <a:gd name="T72" fmla="*/ 1150 w 1392"/>
                <a:gd name="T73" fmla="*/ 1337 h 1498"/>
                <a:gd name="T74" fmla="*/ 1268 w 1392"/>
                <a:gd name="T75" fmla="*/ 1357 h 1498"/>
                <a:gd name="T76" fmla="*/ 1284 w 1392"/>
                <a:gd name="T77" fmla="*/ 1307 h 1498"/>
                <a:gd name="T78" fmla="*/ 1264 w 1392"/>
                <a:gd name="T79" fmla="*/ 1292 h 1498"/>
                <a:gd name="T80" fmla="*/ 1249 w 1392"/>
                <a:gd name="T81" fmla="*/ 1269 h 1498"/>
                <a:gd name="T82" fmla="*/ 1285 w 1392"/>
                <a:gd name="T83" fmla="*/ 1269 h 1498"/>
                <a:gd name="T84" fmla="*/ 1268 w 1392"/>
                <a:gd name="T85" fmla="*/ 1227 h 1498"/>
                <a:gd name="T86" fmla="*/ 1304 w 1392"/>
                <a:gd name="T87" fmla="*/ 1208 h 1498"/>
                <a:gd name="T88" fmla="*/ 1300 w 1392"/>
                <a:gd name="T89" fmla="*/ 1162 h 1498"/>
                <a:gd name="T90" fmla="*/ 1305 w 1392"/>
                <a:gd name="T91" fmla="*/ 1146 h 1498"/>
                <a:gd name="T92" fmla="*/ 1313 w 1392"/>
                <a:gd name="T93" fmla="*/ 1113 h 1498"/>
                <a:gd name="T94" fmla="*/ 1310 w 1392"/>
                <a:gd name="T95" fmla="*/ 1045 h 1498"/>
                <a:gd name="T96" fmla="*/ 1346 w 1392"/>
                <a:gd name="T97" fmla="*/ 1051 h 1498"/>
                <a:gd name="T98" fmla="*/ 1342 w 1392"/>
                <a:gd name="T99" fmla="*/ 1032 h 1498"/>
                <a:gd name="T100" fmla="*/ 1310 w 1392"/>
                <a:gd name="T101" fmla="*/ 998 h 1498"/>
                <a:gd name="T102" fmla="*/ 1359 w 1392"/>
                <a:gd name="T103" fmla="*/ 998 h 1498"/>
                <a:gd name="T104" fmla="*/ 1341 w 1392"/>
                <a:gd name="T105" fmla="*/ 976 h 1498"/>
                <a:gd name="T106" fmla="*/ 1334 w 1392"/>
                <a:gd name="T107" fmla="*/ 951 h 1498"/>
                <a:gd name="T108" fmla="*/ 1369 w 1392"/>
                <a:gd name="T109" fmla="*/ 955 h 1498"/>
                <a:gd name="T110" fmla="*/ 1378 w 1392"/>
                <a:gd name="T111" fmla="*/ 928 h 1498"/>
                <a:gd name="T112" fmla="*/ 1392 w 1392"/>
                <a:gd name="T113" fmla="*/ 900 h 1498"/>
                <a:gd name="T114" fmla="*/ 1378 w 1392"/>
                <a:gd name="T115" fmla="*/ 887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2" h="1498">
                  <a:moveTo>
                    <a:pt x="1378" y="887"/>
                  </a:moveTo>
                  <a:cubicBezTo>
                    <a:pt x="1359" y="877"/>
                    <a:pt x="1359" y="877"/>
                    <a:pt x="1359" y="877"/>
                  </a:cubicBezTo>
                  <a:cubicBezTo>
                    <a:pt x="1350" y="861"/>
                    <a:pt x="1350" y="861"/>
                    <a:pt x="1350" y="861"/>
                  </a:cubicBezTo>
                  <a:cubicBezTo>
                    <a:pt x="1350" y="833"/>
                    <a:pt x="1350" y="833"/>
                    <a:pt x="1350" y="833"/>
                  </a:cubicBezTo>
                  <a:cubicBezTo>
                    <a:pt x="1350" y="822"/>
                    <a:pt x="1350" y="822"/>
                    <a:pt x="1350" y="822"/>
                  </a:cubicBezTo>
                  <a:cubicBezTo>
                    <a:pt x="1329" y="794"/>
                    <a:pt x="1329" y="794"/>
                    <a:pt x="1329" y="794"/>
                  </a:cubicBezTo>
                  <a:cubicBezTo>
                    <a:pt x="1316" y="778"/>
                    <a:pt x="1316" y="778"/>
                    <a:pt x="1316" y="778"/>
                  </a:cubicBezTo>
                  <a:cubicBezTo>
                    <a:pt x="1316" y="765"/>
                    <a:pt x="1316" y="765"/>
                    <a:pt x="1316" y="765"/>
                  </a:cubicBezTo>
                  <a:cubicBezTo>
                    <a:pt x="1316" y="757"/>
                    <a:pt x="1316" y="757"/>
                    <a:pt x="1316" y="757"/>
                  </a:cubicBezTo>
                  <a:cubicBezTo>
                    <a:pt x="1295" y="744"/>
                    <a:pt x="1295" y="744"/>
                    <a:pt x="1295" y="744"/>
                  </a:cubicBezTo>
                  <a:cubicBezTo>
                    <a:pt x="1281" y="731"/>
                    <a:pt x="1281" y="731"/>
                    <a:pt x="1281" y="731"/>
                  </a:cubicBezTo>
                  <a:cubicBezTo>
                    <a:pt x="1271" y="731"/>
                    <a:pt x="1271" y="731"/>
                    <a:pt x="1271" y="731"/>
                  </a:cubicBezTo>
                  <a:cubicBezTo>
                    <a:pt x="1263" y="722"/>
                    <a:pt x="1263" y="722"/>
                    <a:pt x="1263" y="722"/>
                  </a:cubicBezTo>
                  <a:cubicBezTo>
                    <a:pt x="1256" y="701"/>
                    <a:pt x="1256" y="701"/>
                    <a:pt x="1256" y="701"/>
                  </a:cubicBezTo>
                  <a:cubicBezTo>
                    <a:pt x="1256" y="683"/>
                    <a:pt x="1256" y="683"/>
                    <a:pt x="1256" y="683"/>
                  </a:cubicBezTo>
                  <a:cubicBezTo>
                    <a:pt x="1243" y="664"/>
                    <a:pt x="1243" y="664"/>
                    <a:pt x="1243" y="664"/>
                  </a:cubicBezTo>
                  <a:cubicBezTo>
                    <a:pt x="1219" y="631"/>
                    <a:pt x="1219" y="631"/>
                    <a:pt x="1219" y="631"/>
                  </a:cubicBezTo>
                  <a:cubicBezTo>
                    <a:pt x="1207" y="615"/>
                    <a:pt x="1207" y="615"/>
                    <a:pt x="1207" y="615"/>
                  </a:cubicBezTo>
                  <a:cubicBezTo>
                    <a:pt x="1189" y="599"/>
                    <a:pt x="1189" y="599"/>
                    <a:pt x="1189" y="599"/>
                  </a:cubicBezTo>
                  <a:cubicBezTo>
                    <a:pt x="1168" y="581"/>
                    <a:pt x="1168" y="581"/>
                    <a:pt x="1168" y="581"/>
                  </a:cubicBezTo>
                  <a:cubicBezTo>
                    <a:pt x="1144" y="560"/>
                    <a:pt x="1144" y="560"/>
                    <a:pt x="1144" y="560"/>
                  </a:cubicBezTo>
                  <a:cubicBezTo>
                    <a:pt x="1100" y="537"/>
                    <a:pt x="1100" y="537"/>
                    <a:pt x="1100" y="537"/>
                  </a:cubicBezTo>
                  <a:cubicBezTo>
                    <a:pt x="1061" y="488"/>
                    <a:pt x="1061" y="488"/>
                    <a:pt x="1061" y="488"/>
                  </a:cubicBezTo>
                  <a:cubicBezTo>
                    <a:pt x="1019" y="435"/>
                    <a:pt x="1019" y="435"/>
                    <a:pt x="1019" y="435"/>
                  </a:cubicBezTo>
                  <a:cubicBezTo>
                    <a:pt x="989" y="406"/>
                    <a:pt x="989" y="406"/>
                    <a:pt x="989" y="406"/>
                  </a:cubicBezTo>
                  <a:cubicBezTo>
                    <a:pt x="873" y="319"/>
                    <a:pt x="873" y="319"/>
                    <a:pt x="873" y="319"/>
                  </a:cubicBezTo>
                  <a:cubicBezTo>
                    <a:pt x="840" y="277"/>
                    <a:pt x="840" y="277"/>
                    <a:pt x="840" y="277"/>
                  </a:cubicBezTo>
                  <a:cubicBezTo>
                    <a:pt x="804" y="243"/>
                    <a:pt x="804" y="243"/>
                    <a:pt x="804" y="243"/>
                  </a:cubicBezTo>
                  <a:cubicBezTo>
                    <a:pt x="790" y="212"/>
                    <a:pt x="790" y="212"/>
                    <a:pt x="790" y="212"/>
                  </a:cubicBezTo>
                  <a:cubicBezTo>
                    <a:pt x="773" y="189"/>
                    <a:pt x="773" y="189"/>
                    <a:pt x="773" y="189"/>
                  </a:cubicBezTo>
                  <a:cubicBezTo>
                    <a:pt x="749" y="167"/>
                    <a:pt x="749" y="167"/>
                    <a:pt x="749" y="16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1" y="113"/>
                    <a:pt x="651" y="113"/>
                    <a:pt x="651" y="113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40" y="77"/>
                    <a:pt x="640" y="77"/>
                    <a:pt x="640" y="77"/>
                  </a:cubicBezTo>
                  <a:cubicBezTo>
                    <a:pt x="674" y="58"/>
                    <a:pt x="674" y="58"/>
                    <a:pt x="674" y="58"/>
                  </a:cubicBezTo>
                  <a:cubicBezTo>
                    <a:pt x="700" y="36"/>
                    <a:pt x="700" y="36"/>
                    <a:pt x="700" y="36"/>
                  </a:cubicBezTo>
                  <a:cubicBezTo>
                    <a:pt x="713" y="25"/>
                    <a:pt x="713" y="25"/>
                    <a:pt x="713" y="25"/>
                  </a:cubicBezTo>
                  <a:cubicBezTo>
                    <a:pt x="718" y="12"/>
                    <a:pt x="718" y="12"/>
                    <a:pt x="718" y="12"/>
                  </a:cubicBezTo>
                  <a:cubicBezTo>
                    <a:pt x="721" y="1"/>
                    <a:pt x="721" y="1"/>
                    <a:pt x="721" y="1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82" y="402"/>
                    <a:pt x="82" y="402"/>
                    <a:pt x="82" y="402"/>
                  </a:cubicBezTo>
                  <a:cubicBezTo>
                    <a:pt x="160" y="681"/>
                    <a:pt x="160" y="681"/>
                    <a:pt x="160" y="681"/>
                  </a:cubicBezTo>
                  <a:cubicBezTo>
                    <a:pt x="178" y="743"/>
                    <a:pt x="178" y="743"/>
                    <a:pt x="178" y="743"/>
                  </a:cubicBezTo>
                  <a:cubicBezTo>
                    <a:pt x="231" y="844"/>
                    <a:pt x="231" y="844"/>
                    <a:pt x="231" y="844"/>
                  </a:cubicBezTo>
                  <a:cubicBezTo>
                    <a:pt x="264" y="886"/>
                    <a:pt x="264" y="886"/>
                    <a:pt x="264" y="886"/>
                  </a:cubicBezTo>
                  <a:cubicBezTo>
                    <a:pt x="268" y="913"/>
                    <a:pt x="268" y="913"/>
                    <a:pt x="268" y="913"/>
                  </a:cubicBezTo>
                  <a:cubicBezTo>
                    <a:pt x="274" y="950"/>
                    <a:pt x="274" y="950"/>
                    <a:pt x="274" y="950"/>
                  </a:cubicBezTo>
                  <a:cubicBezTo>
                    <a:pt x="293" y="965"/>
                    <a:pt x="293" y="965"/>
                    <a:pt x="293" y="965"/>
                  </a:cubicBezTo>
                  <a:cubicBezTo>
                    <a:pt x="280" y="995"/>
                    <a:pt x="280" y="995"/>
                    <a:pt x="280" y="995"/>
                  </a:cubicBezTo>
                  <a:cubicBezTo>
                    <a:pt x="248" y="1018"/>
                    <a:pt x="248" y="1018"/>
                    <a:pt x="248" y="1018"/>
                  </a:cubicBezTo>
                  <a:cubicBezTo>
                    <a:pt x="270" y="1038"/>
                    <a:pt x="270" y="1038"/>
                    <a:pt x="270" y="1038"/>
                  </a:cubicBezTo>
                  <a:cubicBezTo>
                    <a:pt x="265" y="1075"/>
                    <a:pt x="265" y="1075"/>
                    <a:pt x="265" y="1075"/>
                  </a:cubicBezTo>
                  <a:cubicBezTo>
                    <a:pt x="248" y="1084"/>
                    <a:pt x="248" y="1084"/>
                    <a:pt x="248" y="1084"/>
                  </a:cubicBezTo>
                  <a:cubicBezTo>
                    <a:pt x="248" y="1131"/>
                    <a:pt x="248" y="1131"/>
                    <a:pt x="248" y="1131"/>
                  </a:cubicBezTo>
                  <a:cubicBezTo>
                    <a:pt x="260" y="1194"/>
                    <a:pt x="260" y="1194"/>
                    <a:pt x="260" y="1194"/>
                  </a:cubicBezTo>
                  <a:cubicBezTo>
                    <a:pt x="273" y="1220"/>
                    <a:pt x="273" y="1220"/>
                    <a:pt x="273" y="1220"/>
                  </a:cubicBezTo>
                  <a:cubicBezTo>
                    <a:pt x="282" y="1261"/>
                    <a:pt x="282" y="1261"/>
                    <a:pt x="282" y="1261"/>
                  </a:cubicBezTo>
                  <a:cubicBezTo>
                    <a:pt x="266" y="1273"/>
                    <a:pt x="266" y="1273"/>
                    <a:pt x="266" y="1273"/>
                  </a:cubicBezTo>
                  <a:cubicBezTo>
                    <a:pt x="260" y="1286"/>
                    <a:pt x="260" y="1286"/>
                    <a:pt x="260" y="1286"/>
                  </a:cubicBezTo>
                  <a:cubicBezTo>
                    <a:pt x="270" y="1317"/>
                    <a:pt x="270" y="1317"/>
                    <a:pt x="270" y="1317"/>
                  </a:cubicBezTo>
                  <a:cubicBezTo>
                    <a:pt x="290" y="1337"/>
                    <a:pt x="290" y="1337"/>
                    <a:pt x="290" y="1337"/>
                  </a:cubicBezTo>
                  <a:cubicBezTo>
                    <a:pt x="313" y="1376"/>
                    <a:pt x="313" y="1376"/>
                    <a:pt x="313" y="1376"/>
                  </a:cubicBezTo>
                  <a:cubicBezTo>
                    <a:pt x="319" y="1389"/>
                    <a:pt x="319" y="1389"/>
                    <a:pt x="319" y="1389"/>
                  </a:cubicBezTo>
                  <a:cubicBezTo>
                    <a:pt x="361" y="1479"/>
                    <a:pt x="361" y="1479"/>
                    <a:pt x="361" y="1479"/>
                  </a:cubicBezTo>
                  <a:cubicBezTo>
                    <a:pt x="1109" y="1433"/>
                    <a:pt x="1109" y="1433"/>
                    <a:pt x="1109" y="1433"/>
                  </a:cubicBezTo>
                  <a:cubicBezTo>
                    <a:pt x="1120" y="1498"/>
                    <a:pt x="1120" y="1498"/>
                    <a:pt x="1120" y="1498"/>
                  </a:cubicBezTo>
                  <a:cubicBezTo>
                    <a:pt x="1171" y="1498"/>
                    <a:pt x="1171" y="1498"/>
                    <a:pt x="1171" y="1498"/>
                  </a:cubicBezTo>
                  <a:cubicBezTo>
                    <a:pt x="1154" y="1337"/>
                    <a:pt x="1154" y="1337"/>
                    <a:pt x="1154" y="1337"/>
                  </a:cubicBezTo>
                  <a:cubicBezTo>
                    <a:pt x="1150" y="1337"/>
                    <a:pt x="1150" y="1337"/>
                    <a:pt x="1150" y="1337"/>
                  </a:cubicBezTo>
                  <a:cubicBezTo>
                    <a:pt x="1204" y="1344"/>
                    <a:pt x="1204" y="1344"/>
                    <a:pt x="1204" y="1344"/>
                  </a:cubicBezTo>
                  <a:cubicBezTo>
                    <a:pt x="1268" y="1357"/>
                    <a:pt x="1268" y="1357"/>
                    <a:pt x="1268" y="1357"/>
                  </a:cubicBezTo>
                  <a:cubicBezTo>
                    <a:pt x="1277" y="1335"/>
                    <a:pt x="1277" y="1335"/>
                    <a:pt x="1277" y="1335"/>
                  </a:cubicBezTo>
                  <a:cubicBezTo>
                    <a:pt x="1277" y="1335"/>
                    <a:pt x="1284" y="1309"/>
                    <a:pt x="1284" y="1307"/>
                  </a:cubicBezTo>
                  <a:cubicBezTo>
                    <a:pt x="1284" y="1305"/>
                    <a:pt x="1280" y="1302"/>
                    <a:pt x="1280" y="1302"/>
                  </a:cubicBezTo>
                  <a:cubicBezTo>
                    <a:pt x="1280" y="1302"/>
                    <a:pt x="1270" y="1297"/>
                    <a:pt x="1264" y="1292"/>
                  </a:cubicBezTo>
                  <a:cubicBezTo>
                    <a:pt x="1257" y="1288"/>
                    <a:pt x="1256" y="1283"/>
                    <a:pt x="1249" y="1277"/>
                  </a:cubicBezTo>
                  <a:cubicBezTo>
                    <a:pt x="1242" y="1271"/>
                    <a:pt x="1249" y="1269"/>
                    <a:pt x="1249" y="1269"/>
                  </a:cubicBezTo>
                  <a:cubicBezTo>
                    <a:pt x="1265" y="1269"/>
                    <a:pt x="1265" y="1269"/>
                    <a:pt x="1265" y="1269"/>
                  </a:cubicBezTo>
                  <a:cubicBezTo>
                    <a:pt x="1285" y="1269"/>
                    <a:pt x="1285" y="1269"/>
                    <a:pt x="1285" y="1269"/>
                  </a:cubicBezTo>
                  <a:cubicBezTo>
                    <a:pt x="1285" y="1269"/>
                    <a:pt x="1280" y="1251"/>
                    <a:pt x="1276" y="1240"/>
                  </a:cubicBezTo>
                  <a:cubicBezTo>
                    <a:pt x="1272" y="1228"/>
                    <a:pt x="1268" y="1227"/>
                    <a:pt x="1268" y="1227"/>
                  </a:cubicBezTo>
                  <a:cubicBezTo>
                    <a:pt x="1292" y="1221"/>
                    <a:pt x="1292" y="1221"/>
                    <a:pt x="1292" y="1221"/>
                  </a:cubicBezTo>
                  <a:cubicBezTo>
                    <a:pt x="1304" y="1208"/>
                    <a:pt x="1304" y="1208"/>
                    <a:pt x="1304" y="1208"/>
                  </a:cubicBezTo>
                  <a:cubicBezTo>
                    <a:pt x="1317" y="1170"/>
                    <a:pt x="1317" y="1170"/>
                    <a:pt x="1317" y="1170"/>
                  </a:cubicBezTo>
                  <a:cubicBezTo>
                    <a:pt x="1300" y="1162"/>
                    <a:pt x="1300" y="1162"/>
                    <a:pt x="1300" y="1162"/>
                  </a:cubicBezTo>
                  <a:cubicBezTo>
                    <a:pt x="1300" y="1162"/>
                    <a:pt x="1300" y="1156"/>
                    <a:pt x="1300" y="1154"/>
                  </a:cubicBezTo>
                  <a:cubicBezTo>
                    <a:pt x="1300" y="1152"/>
                    <a:pt x="1303" y="1148"/>
                    <a:pt x="1305" y="1146"/>
                  </a:cubicBezTo>
                  <a:cubicBezTo>
                    <a:pt x="1307" y="1144"/>
                    <a:pt x="1310" y="1135"/>
                    <a:pt x="1310" y="1135"/>
                  </a:cubicBezTo>
                  <a:cubicBezTo>
                    <a:pt x="1313" y="1113"/>
                    <a:pt x="1313" y="1113"/>
                    <a:pt x="1313" y="1113"/>
                  </a:cubicBezTo>
                  <a:cubicBezTo>
                    <a:pt x="1314" y="1070"/>
                    <a:pt x="1314" y="1070"/>
                    <a:pt x="1314" y="1070"/>
                  </a:cubicBezTo>
                  <a:cubicBezTo>
                    <a:pt x="1310" y="1045"/>
                    <a:pt x="1310" y="1045"/>
                    <a:pt x="1310" y="1045"/>
                  </a:cubicBezTo>
                  <a:cubicBezTo>
                    <a:pt x="1310" y="1045"/>
                    <a:pt x="1328" y="1048"/>
                    <a:pt x="1332" y="1048"/>
                  </a:cubicBezTo>
                  <a:cubicBezTo>
                    <a:pt x="1335" y="1048"/>
                    <a:pt x="1346" y="1051"/>
                    <a:pt x="1346" y="1051"/>
                  </a:cubicBezTo>
                  <a:cubicBezTo>
                    <a:pt x="1346" y="1051"/>
                    <a:pt x="1350" y="1043"/>
                    <a:pt x="1351" y="1041"/>
                  </a:cubicBezTo>
                  <a:cubicBezTo>
                    <a:pt x="1352" y="1040"/>
                    <a:pt x="1350" y="1039"/>
                    <a:pt x="1342" y="1032"/>
                  </a:cubicBezTo>
                  <a:cubicBezTo>
                    <a:pt x="1333" y="1025"/>
                    <a:pt x="1322" y="1017"/>
                    <a:pt x="1320" y="1016"/>
                  </a:cubicBezTo>
                  <a:cubicBezTo>
                    <a:pt x="1319" y="1014"/>
                    <a:pt x="1310" y="998"/>
                    <a:pt x="1310" y="998"/>
                  </a:cubicBezTo>
                  <a:cubicBezTo>
                    <a:pt x="1326" y="998"/>
                    <a:pt x="1326" y="998"/>
                    <a:pt x="1326" y="998"/>
                  </a:cubicBezTo>
                  <a:cubicBezTo>
                    <a:pt x="1359" y="998"/>
                    <a:pt x="1359" y="998"/>
                    <a:pt x="1359" y="998"/>
                  </a:cubicBezTo>
                  <a:cubicBezTo>
                    <a:pt x="1365" y="979"/>
                    <a:pt x="1365" y="979"/>
                    <a:pt x="1365" y="979"/>
                  </a:cubicBezTo>
                  <a:cubicBezTo>
                    <a:pt x="1365" y="979"/>
                    <a:pt x="1343" y="977"/>
                    <a:pt x="1341" y="976"/>
                  </a:cubicBezTo>
                  <a:cubicBezTo>
                    <a:pt x="1339" y="975"/>
                    <a:pt x="1326" y="963"/>
                    <a:pt x="1326" y="963"/>
                  </a:cubicBezTo>
                  <a:cubicBezTo>
                    <a:pt x="1334" y="951"/>
                    <a:pt x="1334" y="951"/>
                    <a:pt x="1334" y="951"/>
                  </a:cubicBezTo>
                  <a:cubicBezTo>
                    <a:pt x="1339" y="955"/>
                    <a:pt x="1339" y="955"/>
                    <a:pt x="1339" y="955"/>
                  </a:cubicBezTo>
                  <a:cubicBezTo>
                    <a:pt x="1369" y="955"/>
                    <a:pt x="1369" y="955"/>
                    <a:pt x="1369" y="955"/>
                  </a:cubicBezTo>
                  <a:cubicBezTo>
                    <a:pt x="1378" y="947"/>
                    <a:pt x="1378" y="947"/>
                    <a:pt x="1378" y="947"/>
                  </a:cubicBezTo>
                  <a:cubicBezTo>
                    <a:pt x="1378" y="928"/>
                    <a:pt x="1378" y="928"/>
                    <a:pt x="1378" y="928"/>
                  </a:cubicBezTo>
                  <a:cubicBezTo>
                    <a:pt x="1378" y="913"/>
                    <a:pt x="1378" y="913"/>
                    <a:pt x="1378" y="913"/>
                  </a:cubicBezTo>
                  <a:cubicBezTo>
                    <a:pt x="1392" y="900"/>
                    <a:pt x="1392" y="900"/>
                    <a:pt x="1392" y="900"/>
                  </a:cubicBezTo>
                  <a:cubicBezTo>
                    <a:pt x="1391" y="896"/>
                    <a:pt x="1391" y="896"/>
                    <a:pt x="1391" y="896"/>
                  </a:cubicBezTo>
                  <a:lnTo>
                    <a:pt x="1378" y="887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8"/>
            <p:cNvSpPr>
              <a:spLocks/>
            </p:cNvSpPr>
            <p:nvPr/>
          </p:nvSpPr>
          <p:spPr bwMode="auto">
            <a:xfrm>
              <a:off x="5573713" y="2867025"/>
              <a:ext cx="565150" cy="319087"/>
            </a:xfrm>
            <a:custGeom>
              <a:avLst/>
              <a:gdLst>
                <a:gd name="T0" fmla="*/ 242 w 356"/>
                <a:gd name="T1" fmla="*/ 170 h 201"/>
                <a:gd name="T2" fmla="*/ 356 w 356"/>
                <a:gd name="T3" fmla="*/ 146 h 201"/>
                <a:gd name="T4" fmla="*/ 352 w 356"/>
                <a:gd name="T5" fmla="*/ 134 h 201"/>
                <a:gd name="T6" fmla="*/ 342 w 356"/>
                <a:gd name="T7" fmla="*/ 124 h 201"/>
                <a:gd name="T8" fmla="*/ 332 w 356"/>
                <a:gd name="T9" fmla="*/ 120 h 201"/>
                <a:gd name="T10" fmla="*/ 326 w 356"/>
                <a:gd name="T11" fmla="*/ 113 h 201"/>
                <a:gd name="T12" fmla="*/ 321 w 356"/>
                <a:gd name="T13" fmla="*/ 104 h 201"/>
                <a:gd name="T14" fmla="*/ 322 w 356"/>
                <a:gd name="T15" fmla="*/ 99 h 201"/>
                <a:gd name="T16" fmla="*/ 327 w 356"/>
                <a:gd name="T17" fmla="*/ 96 h 201"/>
                <a:gd name="T18" fmla="*/ 320 w 356"/>
                <a:gd name="T19" fmla="*/ 91 h 201"/>
                <a:gd name="T20" fmla="*/ 303 w 356"/>
                <a:gd name="T21" fmla="*/ 78 h 201"/>
                <a:gd name="T22" fmla="*/ 307 w 356"/>
                <a:gd name="T23" fmla="*/ 79 h 201"/>
                <a:gd name="T24" fmla="*/ 317 w 356"/>
                <a:gd name="T25" fmla="*/ 85 h 201"/>
                <a:gd name="T26" fmla="*/ 322 w 356"/>
                <a:gd name="T27" fmla="*/ 81 h 201"/>
                <a:gd name="T28" fmla="*/ 322 w 356"/>
                <a:gd name="T29" fmla="*/ 70 h 201"/>
                <a:gd name="T30" fmla="*/ 307 w 356"/>
                <a:gd name="T31" fmla="*/ 64 h 201"/>
                <a:gd name="T32" fmla="*/ 302 w 356"/>
                <a:gd name="T33" fmla="*/ 60 h 201"/>
                <a:gd name="T34" fmla="*/ 296 w 356"/>
                <a:gd name="T35" fmla="*/ 61 h 201"/>
                <a:gd name="T36" fmla="*/ 284 w 356"/>
                <a:gd name="T37" fmla="*/ 54 h 201"/>
                <a:gd name="T38" fmla="*/ 275 w 356"/>
                <a:gd name="T39" fmla="*/ 54 h 201"/>
                <a:gd name="T40" fmla="*/ 269 w 356"/>
                <a:gd name="T41" fmla="*/ 52 h 201"/>
                <a:gd name="T42" fmla="*/ 273 w 356"/>
                <a:gd name="T43" fmla="*/ 36 h 201"/>
                <a:gd name="T44" fmla="*/ 274 w 356"/>
                <a:gd name="T45" fmla="*/ 25 h 201"/>
                <a:gd name="T46" fmla="*/ 262 w 356"/>
                <a:gd name="T47" fmla="*/ 15 h 201"/>
                <a:gd name="T48" fmla="*/ 244 w 356"/>
                <a:gd name="T49" fmla="*/ 7 h 201"/>
                <a:gd name="T50" fmla="*/ 236 w 356"/>
                <a:gd name="T51" fmla="*/ 12 h 201"/>
                <a:gd name="T52" fmla="*/ 217 w 356"/>
                <a:gd name="T53" fmla="*/ 0 h 201"/>
                <a:gd name="T54" fmla="*/ 213 w 356"/>
                <a:gd name="T55" fmla="*/ 22 h 201"/>
                <a:gd name="T56" fmla="*/ 206 w 356"/>
                <a:gd name="T57" fmla="*/ 31 h 201"/>
                <a:gd name="T58" fmla="*/ 197 w 356"/>
                <a:gd name="T59" fmla="*/ 42 h 201"/>
                <a:gd name="T60" fmla="*/ 192 w 356"/>
                <a:gd name="T61" fmla="*/ 40 h 201"/>
                <a:gd name="T62" fmla="*/ 187 w 356"/>
                <a:gd name="T63" fmla="*/ 52 h 201"/>
                <a:gd name="T64" fmla="*/ 182 w 356"/>
                <a:gd name="T65" fmla="*/ 66 h 201"/>
                <a:gd name="T66" fmla="*/ 172 w 356"/>
                <a:gd name="T67" fmla="*/ 63 h 201"/>
                <a:gd name="T68" fmla="*/ 164 w 356"/>
                <a:gd name="T69" fmla="*/ 69 h 201"/>
                <a:gd name="T70" fmla="*/ 155 w 356"/>
                <a:gd name="T71" fmla="*/ 98 h 201"/>
                <a:gd name="T72" fmla="*/ 147 w 356"/>
                <a:gd name="T73" fmla="*/ 113 h 201"/>
                <a:gd name="T74" fmla="*/ 143 w 356"/>
                <a:gd name="T75" fmla="*/ 127 h 201"/>
                <a:gd name="T76" fmla="*/ 116 w 356"/>
                <a:gd name="T77" fmla="*/ 145 h 201"/>
                <a:gd name="T78" fmla="*/ 99 w 356"/>
                <a:gd name="T79" fmla="*/ 145 h 201"/>
                <a:gd name="T80" fmla="*/ 87 w 356"/>
                <a:gd name="T81" fmla="*/ 155 h 201"/>
                <a:gd name="T82" fmla="*/ 71 w 356"/>
                <a:gd name="T83" fmla="*/ 144 h 201"/>
                <a:gd name="T84" fmla="*/ 66 w 356"/>
                <a:gd name="T85" fmla="*/ 140 h 201"/>
                <a:gd name="T86" fmla="*/ 61 w 356"/>
                <a:gd name="T87" fmla="*/ 148 h 201"/>
                <a:gd name="T88" fmla="*/ 40 w 356"/>
                <a:gd name="T89" fmla="*/ 163 h 201"/>
                <a:gd name="T90" fmla="*/ 30 w 356"/>
                <a:gd name="T91" fmla="*/ 182 h 201"/>
                <a:gd name="T92" fmla="*/ 22 w 356"/>
                <a:gd name="T93" fmla="*/ 186 h 201"/>
                <a:gd name="T94" fmla="*/ 8 w 356"/>
                <a:gd name="T95" fmla="*/ 196 h 201"/>
                <a:gd name="T96" fmla="*/ 92 w 356"/>
                <a:gd name="T97" fmla="*/ 19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6" h="201">
                  <a:moveTo>
                    <a:pt x="166" y="182"/>
                  </a:moveTo>
                  <a:lnTo>
                    <a:pt x="242" y="170"/>
                  </a:lnTo>
                  <a:lnTo>
                    <a:pt x="348" y="148"/>
                  </a:lnTo>
                  <a:lnTo>
                    <a:pt x="356" y="146"/>
                  </a:lnTo>
                  <a:lnTo>
                    <a:pt x="354" y="141"/>
                  </a:lnTo>
                  <a:lnTo>
                    <a:pt x="352" y="134"/>
                  </a:lnTo>
                  <a:lnTo>
                    <a:pt x="347" y="128"/>
                  </a:lnTo>
                  <a:lnTo>
                    <a:pt x="342" y="124"/>
                  </a:lnTo>
                  <a:lnTo>
                    <a:pt x="339" y="124"/>
                  </a:lnTo>
                  <a:lnTo>
                    <a:pt x="332" y="120"/>
                  </a:lnTo>
                  <a:lnTo>
                    <a:pt x="330" y="116"/>
                  </a:lnTo>
                  <a:lnTo>
                    <a:pt x="326" y="113"/>
                  </a:lnTo>
                  <a:lnTo>
                    <a:pt x="323" y="107"/>
                  </a:lnTo>
                  <a:lnTo>
                    <a:pt x="321" y="104"/>
                  </a:lnTo>
                  <a:lnTo>
                    <a:pt x="320" y="100"/>
                  </a:lnTo>
                  <a:lnTo>
                    <a:pt x="322" y="99"/>
                  </a:lnTo>
                  <a:lnTo>
                    <a:pt x="328" y="100"/>
                  </a:lnTo>
                  <a:lnTo>
                    <a:pt x="327" y="96"/>
                  </a:lnTo>
                  <a:lnTo>
                    <a:pt x="324" y="93"/>
                  </a:lnTo>
                  <a:lnTo>
                    <a:pt x="320" y="91"/>
                  </a:lnTo>
                  <a:lnTo>
                    <a:pt x="309" y="86"/>
                  </a:lnTo>
                  <a:lnTo>
                    <a:pt x="303" y="78"/>
                  </a:lnTo>
                  <a:lnTo>
                    <a:pt x="303" y="77"/>
                  </a:lnTo>
                  <a:lnTo>
                    <a:pt x="307" y="79"/>
                  </a:lnTo>
                  <a:lnTo>
                    <a:pt x="314" y="82"/>
                  </a:lnTo>
                  <a:lnTo>
                    <a:pt x="317" y="85"/>
                  </a:lnTo>
                  <a:lnTo>
                    <a:pt x="326" y="86"/>
                  </a:lnTo>
                  <a:lnTo>
                    <a:pt x="322" y="81"/>
                  </a:lnTo>
                  <a:lnTo>
                    <a:pt x="321" y="74"/>
                  </a:lnTo>
                  <a:lnTo>
                    <a:pt x="322" y="70"/>
                  </a:lnTo>
                  <a:lnTo>
                    <a:pt x="317" y="70"/>
                  </a:lnTo>
                  <a:lnTo>
                    <a:pt x="307" y="64"/>
                  </a:lnTo>
                  <a:lnTo>
                    <a:pt x="304" y="60"/>
                  </a:lnTo>
                  <a:lnTo>
                    <a:pt x="302" y="60"/>
                  </a:lnTo>
                  <a:lnTo>
                    <a:pt x="300" y="62"/>
                  </a:lnTo>
                  <a:lnTo>
                    <a:pt x="296" y="61"/>
                  </a:lnTo>
                  <a:lnTo>
                    <a:pt x="289" y="58"/>
                  </a:lnTo>
                  <a:lnTo>
                    <a:pt x="284" y="54"/>
                  </a:lnTo>
                  <a:lnTo>
                    <a:pt x="280" y="53"/>
                  </a:lnTo>
                  <a:lnTo>
                    <a:pt x="275" y="54"/>
                  </a:lnTo>
                  <a:lnTo>
                    <a:pt x="272" y="54"/>
                  </a:lnTo>
                  <a:lnTo>
                    <a:pt x="269" y="52"/>
                  </a:lnTo>
                  <a:lnTo>
                    <a:pt x="268" y="37"/>
                  </a:lnTo>
                  <a:lnTo>
                    <a:pt x="273" y="36"/>
                  </a:lnTo>
                  <a:lnTo>
                    <a:pt x="276" y="30"/>
                  </a:lnTo>
                  <a:lnTo>
                    <a:pt x="274" y="25"/>
                  </a:lnTo>
                  <a:lnTo>
                    <a:pt x="268" y="21"/>
                  </a:lnTo>
                  <a:lnTo>
                    <a:pt x="262" y="15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1" y="12"/>
                  </a:lnTo>
                  <a:lnTo>
                    <a:pt x="236" y="12"/>
                  </a:lnTo>
                  <a:lnTo>
                    <a:pt x="230" y="8"/>
                  </a:lnTo>
                  <a:lnTo>
                    <a:pt x="217" y="0"/>
                  </a:lnTo>
                  <a:lnTo>
                    <a:pt x="216" y="12"/>
                  </a:lnTo>
                  <a:lnTo>
                    <a:pt x="213" y="22"/>
                  </a:lnTo>
                  <a:lnTo>
                    <a:pt x="210" y="27"/>
                  </a:lnTo>
                  <a:lnTo>
                    <a:pt x="206" y="31"/>
                  </a:lnTo>
                  <a:lnTo>
                    <a:pt x="199" y="43"/>
                  </a:lnTo>
                  <a:lnTo>
                    <a:pt x="197" y="42"/>
                  </a:lnTo>
                  <a:lnTo>
                    <a:pt x="194" y="40"/>
                  </a:lnTo>
                  <a:lnTo>
                    <a:pt x="192" y="40"/>
                  </a:lnTo>
                  <a:lnTo>
                    <a:pt x="190" y="46"/>
                  </a:lnTo>
                  <a:lnTo>
                    <a:pt x="187" y="52"/>
                  </a:lnTo>
                  <a:lnTo>
                    <a:pt x="184" y="63"/>
                  </a:lnTo>
                  <a:lnTo>
                    <a:pt x="182" y="66"/>
                  </a:lnTo>
                  <a:lnTo>
                    <a:pt x="179" y="66"/>
                  </a:lnTo>
                  <a:lnTo>
                    <a:pt x="172" y="63"/>
                  </a:lnTo>
                  <a:lnTo>
                    <a:pt x="166" y="59"/>
                  </a:lnTo>
                  <a:lnTo>
                    <a:pt x="164" y="69"/>
                  </a:lnTo>
                  <a:lnTo>
                    <a:pt x="160" y="86"/>
                  </a:lnTo>
                  <a:lnTo>
                    <a:pt x="155" y="98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48" y="123"/>
                  </a:lnTo>
                  <a:lnTo>
                    <a:pt x="143" y="127"/>
                  </a:lnTo>
                  <a:lnTo>
                    <a:pt x="128" y="138"/>
                  </a:lnTo>
                  <a:lnTo>
                    <a:pt x="116" y="145"/>
                  </a:lnTo>
                  <a:lnTo>
                    <a:pt x="105" y="148"/>
                  </a:lnTo>
                  <a:lnTo>
                    <a:pt x="99" y="145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81" y="150"/>
                  </a:lnTo>
                  <a:lnTo>
                    <a:pt x="71" y="144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2"/>
                  </a:lnTo>
                  <a:lnTo>
                    <a:pt x="61" y="148"/>
                  </a:lnTo>
                  <a:lnTo>
                    <a:pt x="55" y="157"/>
                  </a:lnTo>
                  <a:lnTo>
                    <a:pt x="40" y="163"/>
                  </a:lnTo>
                  <a:lnTo>
                    <a:pt x="36" y="170"/>
                  </a:lnTo>
                  <a:lnTo>
                    <a:pt x="30" y="182"/>
                  </a:lnTo>
                  <a:lnTo>
                    <a:pt x="26" y="183"/>
                  </a:lnTo>
                  <a:lnTo>
                    <a:pt x="22" y="186"/>
                  </a:lnTo>
                  <a:lnTo>
                    <a:pt x="14" y="192"/>
                  </a:lnTo>
                  <a:lnTo>
                    <a:pt x="8" y="196"/>
                  </a:lnTo>
                  <a:lnTo>
                    <a:pt x="0" y="201"/>
                  </a:lnTo>
                  <a:lnTo>
                    <a:pt x="92" y="191"/>
                  </a:lnTo>
                  <a:lnTo>
                    <a:pt x="166" y="18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9"/>
            <p:cNvSpPr>
              <a:spLocks/>
            </p:cNvSpPr>
            <p:nvPr/>
          </p:nvSpPr>
          <p:spPr bwMode="auto">
            <a:xfrm>
              <a:off x="5622926" y="3294063"/>
              <a:ext cx="363538" cy="284162"/>
            </a:xfrm>
            <a:custGeom>
              <a:avLst/>
              <a:gdLst>
                <a:gd name="T0" fmla="*/ 649 w 1312"/>
                <a:gd name="T1" fmla="*/ 29 h 1022"/>
                <a:gd name="T2" fmla="*/ 549 w 1312"/>
                <a:gd name="T3" fmla="*/ 0 h 1022"/>
                <a:gd name="T4" fmla="*/ 467 w 1312"/>
                <a:gd name="T5" fmla="*/ 29 h 1022"/>
                <a:gd name="T6" fmla="*/ 400 w 1312"/>
                <a:gd name="T7" fmla="*/ 41 h 1022"/>
                <a:gd name="T8" fmla="*/ 269 w 1312"/>
                <a:gd name="T9" fmla="*/ 29 h 1022"/>
                <a:gd name="T10" fmla="*/ 183 w 1312"/>
                <a:gd name="T11" fmla="*/ 51 h 1022"/>
                <a:gd name="T12" fmla="*/ 81 w 1312"/>
                <a:gd name="T13" fmla="*/ 127 h 1022"/>
                <a:gd name="T14" fmla="*/ 73 w 1312"/>
                <a:gd name="T15" fmla="*/ 151 h 1022"/>
                <a:gd name="T16" fmla="*/ 34 w 1312"/>
                <a:gd name="T17" fmla="*/ 184 h 1022"/>
                <a:gd name="T18" fmla="*/ 0 w 1312"/>
                <a:gd name="T19" fmla="*/ 219 h 1022"/>
                <a:gd name="T20" fmla="*/ 28 w 1312"/>
                <a:gd name="T21" fmla="*/ 258 h 1022"/>
                <a:gd name="T22" fmla="*/ 133 w 1312"/>
                <a:gd name="T23" fmla="*/ 315 h 1022"/>
                <a:gd name="T24" fmla="*/ 164 w 1312"/>
                <a:gd name="T25" fmla="*/ 369 h 1022"/>
                <a:gd name="T26" fmla="*/ 233 w 1312"/>
                <a:gd name="T27" fmla="*/ 445 h 1022"/>
                <a:gd name="T28" fmla="*/ 379 w 1312"/>
                <a:gd name="T29" fmla="*/ 561 h 1022"/>
                <a:gd name="T30" fmla="*/ 460 w 1312"/>
                <a:gd name="T31" fmla="*/ 663 h 1022"/>
                <a:gd name="T32" fmla="*/ 528 w 1312"/>
                <a:gd name="T33" fmla="*/ 707 h 1022"/>
                <a:gd name="T34" fmla="*/ 567 w 1312"/>
                <a:gd name="T35" fmla="*/ 741 h 1022"/>
                <a:gd name="T36" fmla="*/ 603 w 1312"/>
                <a:gd name="T37" fmla="*/ 790 h 1022"/>
                <a:gd name="T38" fmla="*/ 616 w 1312"/>
                <a:gd name="T39" fmla="*/ 827 h 1022"/>
                <a:gd name="T40" fmla="*/ 631 w 1312"/>
                <a:gd name="T41" fmla="*/ 857 h 1022"/>
                <a:gd name="T42" fmla="*/ 655 w 1312"/>
                <a:gd name="T43" fmla="*/ 870 h 1022"/>
                <a:gd name="T44" fmla="*/ 676 w 1312"/>
                <a:gd name="T45" fmla="*/ 891 h 1022"/>
                <a:gd name="T46" fmla="*/ 689 w 1312"/>
                <a:gd name="T47" fmla="*/ 920 h 1022"/>
                <a:gd name="T48" fmla="*/ 710 w 1312"/>
                <a:gd name="T49" fmla="*/ 959 h 1022"/>
                <a:gd name="T50" fmla="*/ 719 w 1312"/>
                <a:gd name="T51" fmla="*/ 1003 h 1022"/>
                <a:gd name="T52" fmla="*/ 752 w 1312"/>
                <a:gd name="T53" fmla="*/ 1022 h 1022"/>
                <a:gd name="T54" fmla="*/ 762 w 1312"/>
                <a:gd name="T55" fmla="*/ 974 h 1022"/>
                <a:gd name="T56" fmla="*/ 805 w 1312"/>
                <a:gd name="T57" fmla="*/ 974 h 1022"/>
                <a:gd name="T58" fmla="*/ 812 w 1312"/>
                <a:gd name="T59" fmla="*/ 952 h 1022"/>
                <a:gd name="T60" fmla="*/ 774 w 1312"/>
                <a:gd name="T61" fmla="*/ 943 h 1022"/>
                <a:gd name="T62" fmla="*/ 762 w 1312"/>
                <a:gd name="T63" fmla="*/ 924 h 1022"/>
                <a:gd name="T64" fmla="*/ 796 w 1312"/>
                <a:gd name="T65" fmla="*/ 917 h 1022"/>
                <a:gd name="T66" fmla="*/ 827 w 1312"/>
                <a:gd name="T67" fmla="*/ 937 h 1022"/>
                <a:gd name="T68" fmla="*/ 859 w 1312"/>
                <a:gd name="T69" fmla="*/ 888 h 1022"/>
                <a:gd name="T70" fmla="*/ 854 w 1312"/>
                <a:gd name="T71" fmla="*/ 856 h 1022"/>
                <a:gd name="T72" fmla="*/ 904 w 1312"/>
                <a:gd name="T73" fmla="*/ 856 h 1022"/>
                <a:gd name="T74" fmla="*/ 933 w 1312"/>
                <a:gd name="T75" fmla="*/ 824 h 1022"/>
                <a:gd name="T76" fmla="*/ 905 w 1312"/>
                <a:gd name="T77" fmla="*/ 816 h 1022"/>
                <a:gd name="T78" fmla="*/ 895 w 1312"/>
                <a:gd name="T79" fmla="*/ 800 h 1022"/>
                <a:gd name="T80" fmla="*/ 924 w 1312"/>
                <a:gd name="T81" fmla="*/ 800 h 1022"/>
                <a:gd name="T82" fmla="*/ 958 w 1312"/>
                <a:gd name="T83" fmla="*/ 808 h 1022"/>
                <a:gd name="T84" fmla="*/ 1008 w 1312"/>
                <a:gd name="T85" fmla="*/ 761 h 1022"/>
                <a:gd name="T86" fmla="*/ 980 w 1312"/>
                <a:gd name="T87" fmla="*/ 727 h 1022"/>
                <a:gd name="T88" fmla="*/ 989 w 1312"/>
                <a:gd name="T89" fmla="*/ 713 h 1022"/>
                <a:gd name="T90" fmla="*/ 1036 w 1312"/>
                <a:gd name="T91" fmla="*/ 716 h 1022"/>
                <a:gd name="T92" fmla="*/ 1074 w 1312"/>
                <a:gd name="T93" fmla="*/ 645 h 1022"/>
                <a:gd name="T94" fmla="*/ 1134 w 1312"/>
                <a:gd name="T95" fmla="*/ 614 h 1022"/>
                <a:gd name="T96" fmla="*/ 1168 w 1312"/>
                <a:gd name="T97" fmla="*/ 561 h 1022"/>
                <a:gd name="T98" fmla="*/ 1146 w 1312"/>
                <a:gd name="T99" fmla="*/ 523 h 1022"/>
                <a:gd name="T100" fmla="*/ 1170 w 1312"/>
                <a:gd name="T101" fmla="*/ 523 h 1022"/>
                <a:gd name="T102" fmla="*/ 1179 w 1312"/>
                <a:gd name="T103" fmla="*/ 483 h 1022"/>
                <a:gd name="T104" fmla="*/ 1210 w 1312"/>
                <a:gd name="T105" fmla="*/ 414 h 1022"/>
                <a:gd name="T106" fmla="*/ 1236 w 1312"/>
                <a:gd name="T107" fmla="*/ 373 h 1022"/>
                <a:gd name="T108" fmla="*/ 1293 w 1312"/>
                <a:gd name="T109" fmla="*/ 321 h 1022"/>
                <a:gd name="T110" fmla="*/ 954 w 1312"/>
                <a:gd name="T111" fmla="*/ 42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2" h="1022">
                  <a:moveTo>
                    <a:pt x="681" y="95"/>
                  </a:moveTo>
                  <a:cubicBezTo>
                    <a:pt x="649" y="29"/>
                    <a:pt x="649" y="29"/>
                    <a:pt x="649" y="29"/>
                  </a:cubicBezTo>
                  <a:cubicBezTo>
                    <a:pt x="606" y="9"/>
                    <a:pt x="606" y="9"/>
                    <a:pt x="606" y="9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9"/>
                    <a:pt x="500" y="9"/>
                    <a:pt x="500" y="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43" y="37"/>
                    <a:pt x="443" y="37"/>
                    <a:pt x="443" y="37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21" y="29"/>
                    <a:pt x="321" y="29"/>
                    <a:pt x="32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33" y="445"/>
                    <a:pt x="233" y="445"/>
                    <a:pt x="233" y="445"/>
                  </a:cubicBezTo>
                  <a:cubicBezTo>
                    <a:pt x="349" y="532"/>
                    <a:pt x="349" y="532"/>
                    <a:pt x="349" y="532"/>
                  </a:cubicBezTo>
                  <a:cubicBezTo>
                    <a:pt x="379" y="561"/>
                    <a:pt x="379" y="561"/>
                    <a:pt x="379" y="561"/>
                  </a:cubicBezTo>
                  <a:cubicBezTo>
                    <a:pt x="421" y="614"/>
                    <a:pt x="421" y="614"/>
                    <a:pt x="421" y="614"/>
                  </a:cubicBezTo>
                  <a:cubicBezTo>
                    <a:pt x="460" y="663"/>
                    <a:pt x="460" y="663"/>
                    <a:pt x="460" y="663"/>
                  </a:cubicBezTo>
                  <a:cubicBezTo>
                    <a:pt x="504" y="686"/>
                    <a:pt x="504" y="686"/>
                    <a:pt x="504" y="686"/>
                  </a:cubicBezTo>
                  <a:cubicBezTo>
                    <a:pt x="528" y="707"/>
                    <a:pt x="528" y="707"/>
                    <a:pt x="528" y="707"/>
                  </a:cubicBezTo>
                  <a:cubicBezTo>
                    <a:pt x="549" y="725"/>
                    <a:pt x="549" y="725"/>
                    <a:pt x="549" y="725"/>
                  </a:cubicBezTo>
                  <a:cubicBezTo>
                    <a:pt x="567" y="741"/>
                    <a:pt x="567" y="741"/>
                    <a:pt x="567" y="741"/>
                  </a:cubicBezTo>
                  <a:cubicBezTo>
                    <a:pt x="579" y="757"/>
                    <a:pt x="579" y="757"/>
                    <a:pt x="579" y="757"/>
                  </a:cubicBezTo>
                  <a:cubicBezTo>
                    <a:pt x="603" y="790"/>
                    <a:pt x="603" y="790"/>
                    <a:pt x="603" y="790"/>
                  </a:cubicBezTo>
                  <a:cubicBezTo>
                    <a:pt x="616" y="809"/>
                    <a:pt x="616" y="809"/>
                    <a:pt x="616" y="809"/>
                  </a:cubicBezTo>
                  <a:cubicBezTo>
                    <a:pt x="616" y="827"/>
                    <a:pt x="616" y="827"/>
                    <a:pt x="616" y="827"/>
                  </a:cubicBezTo>
                  <a:cubicBezTo>
                    <a:pt x="623" y="848"/>
                    <a:pt x="623" y="848"/>
                    <a:pt x="623" y="848"/>
                  </a:cubicBezTo>
                  <a:cubicBezTo>
                    <a:pt x="631" y="857"/>
                    <a:pt x="631" y="857"/>
                    <a:pt x="631" y="857"/>
                  </a:cubicBezTo>
                  <a:cubicBezTo>
                    <a:pt x="641" y="857"/>
                    <a:pt x="641" y="857"/>
                    <a:pt x="641" y="857"/>
                  </a:cubicBezTo>
                  <a:cubicBezTo>
                    <a:pt x="655" y="870"/>
                    <a:pt x="655" y="870"/>
                    <a:pt x="655" y="870"/>
                  </a:cubicBezTo>
                  <a:cubicBezTo>
                    <a:pt x="676" y="883"/>
                    <a:pt x="676" y="883"/>
                    <a:pt x="676" y="883"/>
                  </a:cubicBezTo>
                  <a:cubicBezTo>
                    <a:pt x="676" y="891"/>
                    <a:pt x="676" y="891"/>
                    <a:pt x="676" y="891"/>
                  </a:cubicBezTo>
                  <a:cubicBezTo>
                    <a:pt x="676" y="904"/>
                    <a:pt x="676" y="904"/>
                    <a:pt x="676" y="904"/>
                  </a:cubicBezTo>
                  <a:cubicBezTo>
                    <a:pt x="689" y="920"/>
                    <a:pt x="689" y="920"/>
                    <a:pt x="689" y="920"/>
                  </a:cubicBezTo>
                  <a:cubicBezTo>
                    <a:pt x="710" y="948"/>
                    <a:pt x="710" y="948"/>
                    <a:pt x="710" y="948"/>
                  </a:cubicBezTo>
                  <a:cubicBezTo>
                    <a:pt x="710" y="959"/>
                    <a:pt x="710" y="959"/>
                    <a:pt x="710" y="959"/>
                  </a:cubicBezTo>
                  <a:cubicBezTo>
                    <a:pt x="710" y="987"/>
                    <a:pt x="710" y="987"/>
                    <a:pt x="710" y="987"/>
                  </a:cubicBezTo>
                  <a:cubicBezTo>
                    <a:pt x="719" y="1003"/>
                    <a:pt x="719" y="1003"/>
                    <a:pt x="719" y="1003"/>
                  </a:cubicBezTo>
                  <a:cubicBezTo>
                    <a:pt x="738" y="1013"/>
                    <a:pt x="738" y="1013"/>
                    <a:pt x="738" y="1013"/>
                  </a:cubicBezTo>
                  <a:cubicBezTo>
                    <a:pt x="752" y="1022"/>
                    <a:pt x="752" y="1022"/>
                    <a:pt x="752" y="1022"/>
                  </a:cubicBezTo>
                  <a:cubicBezTo>
                    <a:pt x="752" y="981"/>
                    <a:pt x="752" y="981"/>
                    <a:pt x="752" y="981"/>
                  </a:cubicBezTo>
                  <a:cubicBezTo>
                    <a:pt x="762" y="974"/>
                    <a:pt x="762" y="974"/>
                    <a:pt x="762" y="974"/>
                  </a:cubicBezTo>
                  <a:cubicBezTo>
                    <a:pt x="795" y="974"/>
                    <a:pt x="795" y="974"/>
                    <a:pt x="795" y="974"/>
                  </a:cubicBezTo>
                  <a:cubicBezTo>
                    <a:pt x="805" y="974"/>
                    <a:pt x="805" y="974"/>
                    <a:pt x="805" y="974"/>
                  </a:cubicBezTo>
                  <a:cubicBezTo>
                    <a:pt x="805" y="974"/>
                    <a:pt x="819" y="964"/>
                    <a:pt x="820" y="961"/>
                  </a:cubicBezTo>
                  <a:cubicBezTo>
                    <a:pt x="821" y="958"/>
                    <a:pt x="812" y="952"/>
                    <a:pt x="812" y="952"/>
                  </a:cubicBezTo>
                  <a:cubicBezTo>
                    <a:pt x="804" y="952"/>
                    <a:pt x="804" y="952"/>
                    <a:pt x="804" y="952"/>
                  </a:cubicBezTo>
                  <a:cubicBezTo>
                    <a:pt x="804" y="952"/>
                    <a:pt x="780" y="944"/>
                    <a:pt x="774" y="943"/>
                  </a:cubicBezTo>
                  <a:cubicBezTo>
                    <a:pt x="769" y="942"/>
                    <a:pt x="762" y="932"/>
                    <a:pt x="762" y="932"/>
                  </a:cubicBezTo>
                  <a:cubicBezTo>
                    <a:pt x="762" y="924"/>
                    <a:pt x="762" y="924"/>
                    <a:pt x="762" y="924"/>
                  </a:cubicBezTo>
                  <a:cubicBezTo>
                    <a:pt x="768" y="892"/>
                    <a:pt x="768" y="892"/>
                    <a:pt x="768" y="892"/>
                  </a:cubicBezTo>
                  <a:cubicBezTo>
                    <a:pt x="796" y="917"/>
                    <a:pt x="796" y="917"/>
                    <a:pt x="796" y="917"/>
                  </a:cubicBezTo>
                  <a:cubicBezTo>
                    <a:pt x="807" y="922"/>
                    <a:pt x="807" y="922"/>
                    <a:pt x="807" y="922"/>
                  </a:cubicBezTo>
                  <a:cubicBezTo>
                    <a:pt x="827" y="937"/>
                    <a:pt x="827" y="937"/>
                    <a:pt x="827" y="937"/>
                  </a:cubicBezTo>
                  <a:cubicBezTo>
                    <a:pt x="854" y="926"/>
                    <a:pt x="854" y="926"/>
                    <a:pt x="854" y="926"/>
                  </a:cubicBezTo>
                  <a:cubicBezTo>
                    <a:pt x="859" y="888"/>
                    <a:pt x="859" y="888"/>
                    <a:pt x="859" y="888"/>
                  </a:cubicBezTo>
                  <a:cubicBezTo>
                    <a:pt x="859" y="878"/>
                    <a:pt x="859" y="878"/>
                    <a:pt x="859" y="878"/>
                  </a:cubicBezTo>
                  <a:cubicBezTo>
                    <a:pt x="854" y="856"/>
                    <a:pt x="854" y="856"/>
                    <a:pt x="854" y="856"/>
                  </a:cubicBezTo>
                  <a:cubicBezTo>
                    <a:pt x="871" y="856"/>
                    <a:pt x="871" y="856"/>
                    <a:pt x="871" y="856"/>
                  </a:cubicBezTo>
                  <a:cubicBezTo>
                    <a:pt x="904" y="856"/>
                    <a:pt x="904" y="856"/>
                    <a:pt x="904" y="856"/>
                  </a:cubicBezTo>
                  <a:cubicBezTo>
                    <a:pt x="933" y="835"/>
                    <a:pt x="933" y="835"/>
                    <a:pt x="933" y="835"/>
                  </a:cubicBezTo>
                  <a:cubicBezTo>
                    <a:pt x="933" y="824"/>
                    <a:pt x="933" y="824"/>
                    <a:pt x="933" y="824"/>
                  </a:cubicBezTo>
                  <a:cubicBezTo>
                    <a:pt x="921" y="816"/>
                    <a:pt x="921" y="816"/>
                    <a:pt x="921" y="816"/>
                  </a:cubicBezTo>
                  <a:cubicBezTo>
                    <a:pt x="905" y="816"/>
                    <a:pt x="905" y="816"/>
                    <a:pt x="905" y="816"/>
                  </a:cubicBezTo>
                  <a:cubicBezTo>
                    <a:pt x="895" y="808"/>
                    <a:pt x="895" y="808"/>
                    <a:pt x="895" y="808"/>
                  </a:cubicBezTo>
                  <a:cubicBezTo>
                    <a:pt x="895" y="800"/>
                    <a:pt x="895" y="800"/>
                    <a:pt x="895" y="800"/>
                  </a:cubicBezTo>
                  <a:cubicBezTo>
                    <a:pt x="915" y="794"/>
                    <a:pt x="915" y="794"/>
                    <a:pt x="915" y="794"/>
                  </a:cubicBezTo>
                  <a:cubicBezTo>
                    <a:pt x="924" y="800"/>
                    <a:pt x="924" y="800"/>
                    <a:pt x="924" y="800"/>
                  </a:cubicBezTo>
                  <a:cubicBezTo>
                    <a:pt x="942" y="808"/>
                    <a:pt x="942" y="808"/>
                    <a:pt x="942" y="808"/>
                  </a:cubicBezTo>
                  <a:cubicBezTo>
                    <a:pt x="958" y="808"/>
                    <a:pt x="958" y="808"/>
                    <a:pt x="958" y="808"/>
                  </a:cubicBezTo>
                  <a:cubicBezTo>
                    <a:pt x="982" y="793"/>
                    <a:pt x="982" y="793"/>
                    <a:pt x="982" y="793"/>
                  </a:cubicBezTo>
                  <a:cubicBezTo>
                    <a:pt x="1008" y="761"/>
                    <a:pt x="1008" y="761"/>
                    <a:pt x="1008" y="761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980" y="727"/>
                    <a:pt x="980" y="727"/>
                    <a:pt x="980" y="727"/>
                  </a:cubicBezTo>
                  <a:cubicBezTo>
                    <a:pt x="975" y="718"/>
                    <a:pt x="975" y="718"/>
                    <a:pt x="975" y="718"/>
                  </a:cubicBezTo>
                  <a:cubicBezTo>
                    <a:pt x="989" y="713"/>
                    <a:pt x="989" y="713"/>
                    <a:pt x="989" y="713"/>
                  </a:cubicBezTo>
                  <a:cubicBezTo>
                    <a:pt x="1020" y="727"/>
                    <a:pt x="1020" y="727"/>
                    <a:pt x="1020" y="727"/>
                  </a:cubicBezTo>
                  <a:cubicBezTo>
                    <a:pt x="1036" y="716"/>
                    <a:pt x="1036" y="716"/>
                    <a:pt x="1036" y="716"/>
                  </a:cubicBezTo>
                  <a:cubicBezTo>
                    <a:pt x="1049" y="697"/>
                    <a:pt x="1049" y="697"/>
                    <a:pt x="1049" y="697"/>
                  </a:cubicBezTo>
                  <a:cubicBezTo>
                    <a:pt x="1074" y="645"/>
                    <a:pt x="1074" y="645"/>
                    <a:pt x="1074" y="645"/>
                  </a:cubicBezTo>
                  <a:cubicBezTo>
                    <a:pt x="1105" y="628"/>
                    <a:pt x="1105" y="628"/>
                    <a:pt x="1105" y="628"/>
                  </a:cubicBezTo>
                  <a:cubicBezTo>
                    <a:pt x="1134" y="614"/>
                    <a:pt x="1134" y="614"/>
                    <a:pt x="1134" y="614"/>
                  </a:cubicBezTo>
                  <a:cubicBezTo>
                    <a:pt x="1158" y="580"/>
                    <a:pt x="1158" y="580"/>
                    <a:pt x="1158" y="580"/>
                  </a:cubicBezTo>
                  <a:cubicBezTo>
                    <a:pt x="1168" y="561"/>
                    <a:pt x="1168" y="561"/>
                    <a:pt x="1168" y="561"/>
                  </a:cubicBezTo>
                  <a:cubicBezTo>
                    <a:pt x="1156" y="545"/>
                    <a:pt x="1156" y="545"/>
                    <a:pt x="1156" y="545"/>
                  </a:cubicBezTo>
                  <a:cubicBezTo>
                    <a:pt x="1146" y="523"/>
                    <a:pt x="1146" y="523"/>
                    <a:pt x="1146" y="523"/>
                  </a:cubicBezTo>
                  <a:cubicBezTo>
                    <a:pt x="1155" y="517"/>
                    <a:pt x="1155" y="517"/>
                    <a:pt x="1155" y="517"/>
                  </a:cubicBezTo>
                  <a:cubicBezTo>
                    <a:pt x="1170" y="523"/>
                    <a:pt x="1170" y="523"/>
                    <a:pt x="1170" y="523"/>
                  </a:cubicBezTo>
                  <a:cubicBezTo>
                    <a:pt x="1170" y="500"/>
                    <a:pt x="1170" y="500"/>
                    <a:pt x="1170" y="500"/>
                  </a:cubicBezTo>
                  <a:cubicBezTo>
                    <a:pt x="1179" y="483"/>
                    <a:pt x="1179" y="483"/>
                    <a:pt x="1179" y="483"/>
                  </a:cubicBezTo>
                  <a:cubicBezTo>
                    <a:pt x="1200" y="455"/>
                    <a:pt x="1200" y="455"/>
                    <a:pt x="1200" y="455"/>
                  </a:cubicBezTo>
                  <a:cubicBezTo>
                    <a:pt x="1210" y="414"/>
                    <a:pt x="1210" y="414"/>
                    <a:pt x="1210" y="414"/>
                  </a:cubicBezTo>
                  <a:cubicBezTo>
                    <a:pt x="1224" y="391"/>
                    <a:pt x="1224" y="391"/>
                    <a:pt x="1224" y="391"/>
                  </a:cubicBezTo>
                  <a:cubicBezTo>
                    <a:pt x="1236" y="373"/>
                    <a:pt x="1236" y="373"/>
                    <a:pt x="1236" y="373"/>
                  </a:cubicBezTo>
                  <a:cubicBezTo>
                    <a:pt x="1245" y="360"/>
                    <a:pt x="1245" y="360"/>
                    <a:pt x="1245" y="360"/>
                  </a:cubicBezTo>
                  <a:cubicBezTo>
                    <a:pt x="1293" y="321"/>
                    <a:pt x="1293" y="321"/>
                    <a:pt x="1293" y="321"/>
                  </a:cubicBezTo>
                  <a:cubicBezTo>
                    <a:pt x="1312" y="303"/>
                    <a:pt x="1312" y="303"/>
                    <a:pt x="1312" y="303"/>
                  </a:cubicBezTo>
                  <a:cubicBezTo>
                    <a:pt x="954" y="42"/>
                    <a:pt x="954" y="42"/>
                    <a:pt x="954" y="42"/>
                  </a:cubicBezTo>
                  <a:lnTo>
                    <a:pt x="681" y="9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0"/>
            <p:cNvSpPr>
              <a:spLocks/>
            </p:cNvSpPr>
            <p:nvPr/>
          </p:nvSpPr>
          <p:spPr bwMode="auto">
            <a:xfrm>
              <a:off x="5248276" y="3346450"/>
              <a:ext cx="285750" cy="458787"/>
            </a:xfrm>
            <a:custGeom>
              <a:avLst/>
              <a:gdLst>
                <a:gd name="T0" fmla="*/ 56 w 180"/>
                <a:gd name="T1" fmla="*/ 263 h 289"/>
                <a:gd name="T2" fmla="*/ 48 w 180"/>
                <a:gd name="T3" fmla="*/ 253 h 289"/>
                <a:gd name="T4" fmla="*/ 51 w 180"/>
                <a:gd name="T5" fmla="*/ 247 h 289"/>
                <a:gd name="T6" fmla="*/ 74 w 180"/>
                <a:gd name="T7" fmla="*/ 242 h 289"/>
                <a:gd name="T8" fmla="*/ 179 w 180"/>
                <a:gd name="T9" fmla="*/ 230 h 289"/>
                <a:gd name="T10" fmla="*/ 171 w 180"/>
                <a:gd name="T11" fmla="*/ 220 h 289"/>
                <a:gd name="T12" fmla="*/ 170 w 180"/>
                <a:gd name="T13" fmla="*/ 212 h 289"/>
                <a:gd name="T14" fmla="*/ 172 w 180"/>
                <a:gd name="T15" fmla="*/ 203 h 289"/>
                <a:gd name="T16" fmla="*/ 167 w 180"/>
                <a:gd name="T17" fmla="*/ 187 h 289"/>
                <a:gd name="T18" fmla="*/ 170 w 180"/>
                <a:gd name="T19" fmla="*/ 177 h 289"/>
                <a:gd name="T20" fmla="*/ 167 w 180"/>
                <a:gd name="T21" fmla="*/ 167 h 289"/>
                <a:gd name="T22" fmla="*/ 175 w 180"/>
                <a:gd name="T23" fmla="*/ 158 h 289"/>
                <a:gd name="T24" fmla="*/ 171 w 180"/>
                <a:gd name="T25" fmla="*/ 149 h 289"/>
                <a:gd name="T26" fmla="*/ 164 w 180"/>
                <a:gd name="T27" fmla="*/ 137 h 289"/>
                <a:gd name="T28" fmla="*/ 152 w 180"/>
                <a:gd name="T29" fmla="*/ 108 h 289"/>
                <a:gd name="T30" fmla="*/ 128 w 180"/>
                <a:gd name="T31" fmla="*/ 18 h 289"/>
                <a:gd name="T32" fmla="*/ 134 w 180"/>
                <a:gd name="T33" fmla="*/ 0 h 289"/>
                <a:gd name="T34" fmla="*/ 2 w 180"/>
                <a:gd name="T35" fmla="*/ 11 h 289"/>
                <a:gd name="T36" fmla="*/ 0 w 180"/>
                <a:gd name="T37" fmla="*/ 153 h 289"/>
                <a:gd name="T38" fmla="*/ 9 w 180"/>
                <a:gd name="T39" fmla="*/ 281 h 289"/>
                <a:gd name="T40" fmla="*/ 16 w 180"/>
                <a:gd name="T41" fmla="*/ 283 h 289"/>
                <a:gd name="T42" fmla="*/ 23 w 180"/>
                <a:gd name="T43" fmla="*/ 280 h 289"/>
                <a:gd name="T44" fmla="*/ 23 w 180"/>
                <a:gd name="T45" fmla="*/ 268 h 289"/>
                <a:gd name="T46" fmla="*/ 30 w 180"/>
                <a:gd name="T47" fmla="*/ 265 h 289"/>
                <a:gd name="T48" fmla="*/ 32 w 180"/>
                <a:gd name="T49" fmla="*/ 271 h 289"/>
                <a:gd name="T50" fmla="*/ 32 w 180"/>
                <a:gd name="T51" fmla="*/ 277 h 289"/>
                <a:gd name="T52" fmla="*/ 36 w 180"/>
                <a:gd name="T53" fmla="*/ 280 h 289"/>
                <a:gd name="T54" fmla="*/ 39 w 180"/>
                <a:gd name="T55" fmla="*/ 286 h 289"/>
                <a:gd name="T56" fmla="*/ 36 w 180"/>
                <a:gd name="T57" fmla="*/ 289 h 289"/>
                <a:gd name="T58" fmla="*/ 45 w 180"/>
                <a:gd name="T59" fmla="*/ 287 h 289"/>
                <a:gd name="T60" fmla="*/ 54 w 180"/>
                <a:gd name="T61" fmla="*/ 283 h 289"/>
                <a:gd name="T62" fmla="*/ 61 w 180"/>
                <a:gd name="T63" fmla="*/ 281 h 289"/>
                <a:gd name="T64" fmla="*/ 63 w 180"/>
                <a:gd name="T65" fmla="*/ 28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289">
                  <a:moveTo>
                    <a:pt x="58" y="269"/>
                  </a:moveTo>
                  <a:lnTo>
                    <a:pt x="56" y="263"/>
                  </a:lnTo>
                  <a:lnTo>
                    <a:pt x="51" y="256"/>
                  </a:lnTo>
                  <a:lnTo>
                    <a:pt x="48" y="253"/>
                  </a:lnTo>
                  <a:lnTo>
                    <a:pt x="48" y="249"/>
                  </a:lnTo>
                  <a:lnTo>
                    <a:pt x="51" y="247"/>
                  </a:lnTo>
                  <a:lnTo>
                    <a:pt x="61" y="244"/>
                  </a:lnTo>
                  <a:lnTo>
                    <a:pt x="74" y="242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5" y="223"/>
                  </a:lnTo>
                  <a:lnTo>
                    <a:pt x="171" y="220"/>
                  </a:lnTo>
                  <a:lnTo>
                    <a:pt x="169" y="214"/>
                  </a:lnTo>
                  <a:lnTo>
                    <a:pt x="170" y="212"/>
                  </a:lnTo>
                  <a:lnTo>
                    <a:pt x="173" y="210"/>
                  </a:lnTo>
                  <a:lnTo>
                    <a:pt x="172" y="203"/>
                  </a:lnTo>
                  <a:lnTo>
                    <a:pt x="169" y="198"/>
                  </a:lnTo>
                  <a:lnTo>
                    <a:pt x="167" y="187"/>
                  </a:lnTo>
                  <a:lnTo>
                    <a:pt x="167" y="179"/>
                  </a:lnTo>
                  <a:lnTo>
                    <a:pt x="170" y="177"/>
                  </a:lnTo>
                  <a:lnTo>
                    <a:pt x="171" y="171"/>
                  </a:lnTo>
                  <a:lnTo>
                    <a:pt x="167" y="167"/>
                  </a:lnTo>
                  <a:lnTo>
                    <a:pt x="173" y="163"/>
                  </a:lnTo>
                  <a:lnTo>
                    <a:pt x="175" y="158"/>
                  </a:lnTo>
                  <a:lnTo>
                    <a:pt x="172" y="155"/>
                  </a:lnTo>
                  <a:lnTo>
                    <a:pt x="171" y="149"/>
                  </a:lnTo>
                  <a:lnTo>
                    <a:pt x="170" y="144"/>
                  </a:lnTo>
                  <a:lnTo>
                    <a:pt x="164" y="137"/>
                  </a:lnTo>
                  <a:lnTo>
                    <a:pt x="155" y="119"/>
                  </a:lnTo>
                  <a:lnTo>
                    <a:pt x="152" y="108"/>
                  </a:lnTo>
                  <a:lnTo>
                    <a:pt x="138" y="60"/>
                  </a:lnTo>
                  <a:lnTo>
                    <a:pt x="128" y="18"/>
                  </a:lnTo>
                  <a:lnTo>
                    <a:pt x="124" y="1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2" y="11"/>
                  </a:lnTo>
                  <a:lnTo>
                    <a:pt x="2" y="21"/>
                  </a:lnTo>
                  <a:lnTo>
                    <a:pt x="0" y="153"/>
                  </a:lnTo>
                  <a:lnTo>
                    <a:pt x="1" y="222"/>
                  </a:lnTo>
                  <a:lnTo>
                    <a:pt x="9" y="281"/>
                  </a:lnTo>
                  <a:lnTo>
                    <a:pt x="12" y="281"/>
                  </a:lnTo>
                  <a:lnTo>
                    <a:pt x="16" y="283"/>
                  </a:lnTo>
                  <a:lnTo>
                    <a:pt x="22" y="283"/>
                  </a:lnTo>
                  <a:lnTo>
                    <a:pt x="23" y="280"/>
                  </a:lnTo>
                  <a:lnTo>
                    <a:pt x="22" y="274"/>
                  </a:lnTo>
                  <a:lnTo>
                    <a:pt x="23" y="268"/>
                  </a:lnTo>
                  <a:lnTo>
                    <a:pt x="26" y="266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71"/>
                  </a:lnTo>
                  <a:lnTo>
                    <a:pt x="30" y="274"/>
                  </a:lnTo>
                  <a:lnTo>
                    <a:pt x="32" y="277"/>
                  </a:lnTo>
                  <a:lnTo>
                    <a:pt x="33" y="278"/>
                  </a:lnTo>
                  <a:lnTo>
                    <a:pt x="36" y="280"/>
                  </a:lnTo>
                  <a:lnTo>
                    <a:pt x="39" y="283"/>
                  </a:lnTo>
                  <a:lnTo>
                    <a:pt x="39" y="286"/>
                  </a:lnTo>
                  <a:lnTo>
                    <a:pt x="38" y="287"/>
                  </a:lnTo>
                  <a:lnTo>
                    <a:pt x="36" y="289"/>
                  </a:lnTo>
                  <a:lnTo>
                    <a:pt x="38" y="289"/>
                  </a:lnTo>
                  <a:lnTo>
                    <a:pt x="45" y="287"/>
                  </a:lnTo>
                  <a:lnTo>
                    <a:pt x="51" y="285"/>
                  </a:lnTo>
                  <a:lnTo>
                    <a:pt x="54" y="283"/>
                  </a:lnTo>
                  <a:lnTo>
                    <a:pt x="57" y="282"/>
                  </a:lnTo>
                  <a:lnTo>
                    <a:pt x="61" y="281"/>
                  </a:lnTo>
                  <a:lnTo>
                    <a:pt x="63" y="280"/>
                  </a:lnTo>
                  <a:lnTo>
                    <a:pt x="63" y="280"/>
                  </a:lnTo>
                  <a:lnTo>
                    <a:pt x="58" y="2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1"/>
            <p:cNvSpPr>
              <a:spLocks/>
            </p:cNvSpPr>
            <p:nvPr/>
          </p:nvSpPr>
          <p:spPr bwMode="auto">
            <a:xfrm>
              <a:off x="4999038" y="3363913"/>
              <a:ext cx="263525" cy="460375"/>
            </a:xfrm>
            <a:custGeom>
              <a:avLst/>
              <a:gdLst>
                <a:gd name="T0" fmla="*/ 157 w 166"/>
                <a:gd name="T1" fmla="*/ 142 h 290"/>
                <a:gd name="T2" fmla="*/ 159 w 166"/>
                <a:gd name="T3" fmla="*/ 0 h 290"/>
                <a:gd name="T4" fmla="*/ 58 w 166"/>
                <a:gd name="T5" fmla="*/ 7 h 290"/>
                <a:gd name="T6" fmla="*/ 55 w 166"/>
                <a:gd name="T7" fmla="*/ 14 h 290"/>
                <a:gd name="T8" fmla="*/ 49 w 166"/>
                <a:gd name="T9" fmla="*/ 21 h 290"/>
                <a:gd name="T10" fmla="*/ 45 w 166"/>
                <a:gd name="T11" fmla="*/ 24 h 290"/>
                <a:gd name="T12" fmla="*/ 43 w 166"/>
                <a:gd name="T13" fmla="*/ 38 h 290"/>
                <a:gd name="T14" fmla="*/ 32 w 166"/>
                <a:gd name="T15" fmla="*/ 52 h 290"/>
                <a:gd name="T16" fmla="*/ 26 w 166"/>
                <a:gd name="T17" fmla="*/ 63 h 290"/>
                <a:gd name="T18" fmla="*/ 25 w 166"/>
                <a:gd name="T19" fmla="*/ 68 h 290"/>
                <a:gd name="T20" fmla="*/ 24 w 166"/>
                <a:gd name="T21" fmla="*/ 78 h 290"/>
                <a:gd name="T22" fmla="*/ 18 w 166"/>
                <a:gd name="T23" fmla="*/ 82 h 290"/>
                <a:gd name="T24" fmla="*/ 17 w 166"/>
                <a:gd name="T25" fmla="*/ 89 h 290"/>
                <a:gd name="T26" fmla="*/ 15 w 166"/>
                <a:gd name="T27" fmla="*/ 94 h 290"/>
                <a:gd name="T28" fmla="*/ 20 w 166"/>
                <a:gd name="T29" fmla="*/ 100 h 290"/>
                <a:gd name="T30" fmla="*/ 19 w 166"/>
                <a:gd name="T31" fmla="*/ 112 h 290"/>
                <a:gd name="T32" fmla="*/ 20 w 166"/>
                <a:gd name="T33" fmla="*/ 120 h 290"/>
                <a:gd name="T34" fmla="*/ 16 w 166"/>
                <a:gd name="T35" fmla="*/ 127 h 290"/>
                <a:gd name="T36" fmla="*/ 21 w 166"/>
                <a:gd name="T37" fmla="*/ 134 h 290"/>
                <a:gd name="T38" fmla="*/ 16 w 166"/>
                <a:gd name="T39" fmla="*/ 140 h 290"/>
                <a:gd name="T40" fmla="*/ 21 w 166"/>
                <a:gd name="T41" fmla="*/ 145 h 290"/>
                <a:gd name="T42" fmla="*/ 22 w 166"/>
                <a:gd name="T43" fmla="*/ 154 h 290"/>
                <a:gd name="T44" fmla="*/ 27 w 166"/>
                <a:gd name="T45" fmla="*/ 160 h 290"/>
                <a:gd name="T46" fmla="*/ 27 w 166"/>
                <a:gd name="T47" fmla="*/ 175 h 290"/>
                <a:gd name="T48" fmla="*/ 20 w 166"/>
                <a:gd name="T49" fmla="*/ 179 h 290"/>
                <a:gd name="T50" fmla="*/ 20 w 166"/>
                <a:gd name="T51" fmla="*/ 188 h 290"/>
                <a:gd name="T52" fmla="*/ 11 w 166"/>
                <a:gd name="T53" fmla="*/ 199 h 290"/>
                <a:gd name="T54" fmla="*/ 9 w 166"/>
                <a:gd name="T55" fmla="*/ 212 h 290"/>
                <a:gd name="T56" fmla="*/ 5 w 166"/>
                <a:gd name="T57" fmla="*/ 218 h 290"/>
                <a:gd name="T58" fmla="*/ 5 w 166"/>
                <a:gd name="T59" fmla="*/ 228 h 290"/>
                <a:gd name="T60" fmla="*/ 0 w 166"/>
                <a:gd name="T61" fmla="*/ 234 h 290"/>
                <a:gd name="T62" fmla="*/ 2 w 166"/>
                <a:gd name="T63" fmla="*/ 244 h 290"/>
                <a:gd name="T64" fmla="*/ 92 w 166"/>
                <a:gd name="T65" fmla="*/ 263 h 290"/>
                <a:gd name="T66" fmla="*/ 100 w 166"/>
                <a:gd name="T67" fmla="*/ 274 h 290"/>
                <a:gd name="T68" fmla="*/ 102 w 166"/>
                <a:gd name="T69" fmla="*/ 289 h 290"/>
                <a:gd name="T70" fmla="*/ 104 w 166"/>
                <a:gd name="T71" fmla="*/ 290 h 290"/>
                <a:gd name="T72" fmla="*/ 112 w 166"/>
                <a:gd name="T73" fmla="*/ 284 h 290"/>
                <a:gd name="T74" fmla="*/ 117 w 166"/>
                <a:gd name="T75" fmla="*/ 277 h 290"/>
                <a:gd name="T76" fmla="*/ 127 w 166"/>
                <a:gd name="T77" fmla="*/ 276 h 290"/>
                <a:gd name="T78" fmla="*/ 140 w 166"/>
                <a:gd name="T79" fmla="*/ 272 h 290"/>
                <a:gd name="T80" fmla="*/ 150 w 166"/>
                <a:gd name="T81" fmla="*/ 272 h 290"/>
                <a:gd name="T82" fmla="*/ 156 w 166"/>
                <a:gd name="T83" fmla="*/ 272 h 290"/>
                <a:gd name="T84" fmla="*/ 163 w 166"/>
                <a:gd name="T85" fmla="*/ 272 h 290"/>
                <a:gd name="T86" fmla="*/ 166 w 166"/>
                <a:gd name="T87" fmla="*/ 270 h 290"/>
                <a:gd name="T88" fmla="*/ 158 w 166"/>
                <a:gd name="T89" fmla="*/ 2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90">
                  <a:moveTo>
                    <a:pt x="158" y="211"/>
                  </a:moveTo>
                  <a:lnTo>
                    <a:pt x="157" y="142"/>
                  </a:lnTo>
                  <a:lnTo>
                    <a:pt x="159" y="10"/>
                  </a:lnTo>
                  <a:lnTo>
                    <a:pt x="159" y="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11"/>
                  </a:lnTo>
                  <a:lnTo>
                    <a:pt x="55" y="14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32"/>
                  </a:lnTo>
                  <a:lnTo>
                    <a:pt x="43" y="38"/>
                  </a:lnTo>
                  <a:lnTo>
                    <a:pt x="39" y="44"/>
                  </a:lnTo>
                  <a:lnTo>
                    <a:pt x="32" y="52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8" y="64"/>
                  </a:lnTo>
                  <a:lnTo>
                    <a:pt x="25" y="68"/>
                  </a:lnTo>
                  <a:lnTo>
                    <a:pt x="24" y="73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18" y="82"/>
                  </a:lnTo>
                  <a:lnTo>
                    <a:pt x="16" y="87"/>
                  </a:lnTo>
                  <a:lnTo>
                    <a:pt x="17" y="89"/>
                  </a:lnTo>
                  <a:lnTo>
                    <a:pt x="15" y="91"/>
                  </a:lnTo>
                  <a:lnTo>
                    <a:pt x="15" y="94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9" y="112"/>
                  </a:lnTo>
                  <a:lnTo>
                    <a:pt x="21" y="116"/>
                  </a:lnTo>
                  <a:lnTo>
                    <a:pt x="20" y="120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20" y="130"/>
                  </a:lnTo>
                  <a:lnTo>
                    <a:pt x="21" y="134"/>
                  </a:lnTo>
                  <a:lnTo>
                    <a:pt x="20" y="137"/>
                  </a:lnTo>
                  <a:lnTo>
                    <a:pt x="16" y="140"/>
                  </a:lnTo>
                  <a:lnTo>
                    <a:pt x="20" y="143"/>
                  </a:lnTo>
                  <a:lnTo>
                    <a:pt x="21" y="145"/>
                  </a:lnTo>
                  <a:lnTo>
                    <a:pt x="20" y="147"/>
                  </a:lnTo>
                  <a:lnTo>
                    <a:pt x="22" y="154"/>
                  </a:lnTo>
                  <a:lnTo>
                    <a:pt x="22" y="157"/>
                  </a:lnTo>
                  <a:lnTo>
                    <a:pt x="27" y="160"/>
                  </a:lnTo>
                  <a:lnTo>
                    <a:pt x="29" y="165"/>
                  </a:lnTo>
                  <a:lnTo>
                    <a:pt x="27" y="175"/>
                  </a:lnTo>
                  <a:lnTo>
                    <a:pt x="23" y="179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0" y="188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10" y="210"/>
                  </a:lnTo>
                  <a:lnTo>
                    <a:pt x="9" y="212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8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2" y="244"/>
                  </a:lnTo>
                  <a:lnTo>
                    <a:pt x="94" y="241"/>
                  </a:lnTo>
                  <a:lnTo>
                    <a:pt x="92" y="263"/>
                  </a:lnTo>
                  <a:lnTo>
                    <a:pt x="96" y="269"/>
                  </a:lnTo>
                  <a:lnTo>
                    <a:pt x="100" y="274"/>
                  </a:lnTo>
                  <a:lnTo>
                    <a:pt x="102" y="285"/>
                  </a:lnTo>
                  <a:lnTo>
                    <a:pt x="102" y="289"/>
                  </a:lnTo>
                  <a:lnTo>
                    <a:pt x="102" y="290"/>
                  </a:lnTo>
                  <a:lnTo>
                    <a:pt x="104" y="290"/>
                  </a:lnTo>
                  <a:lnTo>
                    <a:pt x="110" y="287"/>
                  </a:lnTo>
                  <a:lnTo>
                    <a:pt x="112" y="284"/>
                  </a:lnTo>
                  <a:lnTo>
                    <a:pt x="116" y="282"/>
                  </a:lnTo>
                  <a:lnTo>
                    <a:pt x="117" y="277"/>
                  </a:lnTo>
                  <a:lnTo>
                    <a:pt x="122" y="276"/>
                  </a:lnTo>
                  <a:lnTo>
                    <a:pt x="127" y="276"/>
                  </a:lnTo>
                  <a:lnTo>
                    <a:pt x="132" y="274"/>
                  </a:lnTo>
                  <a:lnTo>
                    <a:pt x="140" y="272"/>
                  </a:lnTo>
                  <a:lnTo>
                    <a:pt x="145" y="272"/>
                  </a:lnTo>
                  <a:lnTo>
                    <a:pt x="150" y="272"/>
                  </a:lnTo>
                  <a:lnTo>
                    <a:pt x="152" y="271"/>
                  </a:lnTo>
                  <a:lnTo>
                    <a:pt x="156" y="272"/>
                  </a:lnTo>
                  <a:lnTo>
                    <a:pt x="162" y="274"/>
                  </a:lnTo>
                  <a:lnTo>
                    <a:pt x="163" y="272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58" y="21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2"/>
            <p:cNvSpPr>
              <a:spLocks/>
            </p:cNvSpPr>
            <p:nvPr/>
          </p:nvSpPr>
          <p:spPr bwMode="auto">
            <a:xfrm>
              <a:off x="5830888" y="2808288"/>
              <a:ext cx="327025" cy="234950"/>
            </a:xfrm>
            <a:custGeom>
              <a:avLst/>
              <a:gdLst>
                <a:gd name="T0" fmla="*/ 0 w 1176"/>
                <a:gd name="T1" fmla="*/ 168 h 850"/>
                <a:gd name="T2" fmla="*/ 18 w 1176"/>
                <a:gd name="T3" fmla="*/ 306 h 850"/>
                <a:gd name="T4" fmla="*/ 109 w 1176"/>
                <a:gd name="T5" fmla="*/ 232 h 850"/>
                <a:gd name="T6" fmla="*/ 189 w 1176"/>
                <a:gd name="T7" fmla="*/ 177 h 850"/>
                <a:gd name="T8" fmla="*/ 215 w 1176"/>
                <a:gd name="T9" fmla="*/ 188 h 850"/>
                <a:gd name="T10" fmla="*/ 283 w 1176"/>
                <a:gd name="T11" fmla="*/ 154 h 850"/>
                <a:gd name="T12" fmla="*/ 432 w 1176"/>
                <a:gd name="T13" fmla="*/ 154 h 850"/>
                <a:gd name="T14" fmla="*/ 486 w 1176"/>
                <a:gd name="T15" fmla="*/ 251 h 850"/>
                <a:gd name="T16" fmla="*/ 570 w 1176"/>
                <a:gd name="T17" fmla="*/ 298 h 850"/>
                <a:gd name="T18" fmla="*/ 643 w 1176"/>
                <a:gd name="T19" fmla="*/ 357 h 850"/>
                <a:gd name="T20" fmla="*/ 634 w 1176"/>
                <a:gd name="T21" fmla="*/ 418 h 850"/>
                <a:gd name="T22" fmla="*/ 612 w 1176"/>
                <a:gd name="T23" fmla="*/ 513 h 850"/>
                <a:gd name="T24" fmla="*/ 646 w 1176"/>
                <a:gd name="T25" fmla="*/ 522 h 850"/>
                <a:gd name="T26" fmla="*/ 700 w 1176"/>
                <a:gd name="T27" fmla="*/ 524 h 850"/>
                <a:gd name="T28" fmla="*/ 735 w 1176"/>
                <a:gd name="T29" fmla="*/ 518 h 850"/>
                <a:gd name="T30" fmla="*/ 846 w 1176"/>
                <a:gd name="T31" fmla="*/ 541 h 850"/>
                <a:gd name="T32" fmla="*/ 890 w 1176"/>
                <a:gd name="T33" fmla="*/ 548 h 850"/>
                <a:gd name="T34" fmla="*/ 859 w 1176"/>
                <a:gd name="T35" fmla="*/ 502 h 850"/>
                <a:gd name="T36" fmla="*/ 857 w 1176"/>
                <a:gd name="T37" fmla="*/ 471 h 850"/>
                <a:gd name="T38" fmla="*/ 804 w 1176"/>
                <a:gd name="T39" fmla="*/ 397 h 850"/>
                <a:gd name="T40" fmla="*/ 798 w 1176"/>
                <a:gd name="T41" fmla="*/ 298 h 850"/>
                <a:gd name="T42" fmla="*/ 784 w 1176"/>
                <a:gd name="T43" fmla="*/ 214 h 850"/>
                <a:gd name="T44" fmla="*/ 795 w 1176"/>
                <a:gd name="T45" fmla="*/ 196 h 850"/>
                <a:gd name="T46" fmla="*/ 854 w 1176"/>
                <a:gd name="T47" fmla="*/ 125 h 850"/>
                <a:gd name="T48" fmla="*/ 889 w 1176"/>
                <a:gd name="T49" fmla="*/ 89 h 850"/>
                <a:gd name="T50" fmla="*/ 861 w 1176"/>
                <a:gd name="T51" fmla="*/ 147 h 850"/>
                <a:gd name="T52" fmla="*/ 850 w 1176"/>
                <a:gd name="T53" fmla="*/ 214 h 850"/>
                <a:gd name="T54" fmla="*/ 845 w 1176"/>
                <a:gd name="T55" fmla="*/ 252 h 850"/>
                <a:gd name="T56" fmla="*/ 870 w 1176"/>
                <a:gd name="T57" fmla="*/ 287 h 850"/>
                <a:gd name="T58" fmla="*/ 903 w 1176"/>
                <a:gd name="T59" fmla="*/ 320 h 850"/>
                <a:gd name="T60" fmla="*/ 928 w 1176"/>
                <a:gd name="T61" fmla="*/ 358 h 850"/>
                <a:gd name="T62" fmla="*/ 901 w 1176"/>
                <a:gd name="T63" fmla="*/ 397 h 850"/>
                <a:gd name="T64" fmla="*/ 883 w 1176"/>
                <a:gd name="T65" fmla="*/ 422 h 850"/>
                <a:gd name="T66" fmla="*/ 894 w 1176"/>
                <a:gd name="T67" fmla="*/ 449 h 850"/>
                <a:gd name="T68" fmla="*/ 961 w 1176"/>
                <a:gd name="T69" fmla="*/ 461 h 850"/>
                <a:gd name="T70" fmla="*/ 1013 w 1176"/>
                <a:gd name="T71" fmla="*/ 524 h 850"/>
                <a:gd name="T72" fmla="*/ 1016 w 1176"/>
                <a:gd name="T73" fmla="*/ 565 h 850"/>
                <a:gd name="T74" fmla="*/ 1049 w 1176"/>
                <a:gd name="T75" fmla="*/ 620 h 850"/>
                <a:gd name="T76" fmla="*/ 1022 w 1176"/>
                <a:gd name="T77" fmla="*/ 723 h 850"/>
                <a:gd name="T78" fmla="*/ 1032 w 1176"/>
                <a:gd name="T79" fmla="*/ 835 h 850"/>
                <a:gd name="T80" fmla="*/ 1059 w 1176"/>
                <a:gd name="T81" fmla="*/ 803 h 850"/>
                <a:gd name="T82" fmla="*/ 1088 w 1176"/>
                <a:gd name="T83" fmla="*/ 711 h 850"/>
                <a:gd name="T84" fmla="*/ 1088 w 1176"/>
                <a:gd name="T85" fmla="*/ 673 h 850"/>
                <a:gd name="T86" fmla="*/ 1124 w 1176"/>
                <a:gd name="T87" fmla="*/ 632 h 850"/>
                <a:gd name="T88" fmla="*/ 1124 w 1176"/>
                <a:gd name="T89" fmla="*/ 548 h 850"/>
                <a:gd name="T90" fmla="*/ 1155 w 1176"/>
                <a:gd name="T91" fmla="*/ 493 h 850"/>
                <a:gd name="T92" fmla="*/ 1155 w 1176"/>
                <a:gd name="T93" fmla="*/ 537 h 850"/>
                <a:gd name="T94" fmla="*/ 1163 w 1176"/>
                <a:gd name="T95" fmla="*/ 568 h 850"/>
                <a:gd name="T96" fmla="*/ 1176 w 1176"/>
                <a:gd name="T97" fmla="*/ 469 h 850"/>
                <a:gd name="T98" fmla="*/ 1170 w 1176"/>
                <a:gd name="T99" fmla="*/ 376 h 850"/>
                <a:gd name="T100" fmla="*/ 928 w 1176"/>
                <a:gd name="T101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850">
                  <a:moveTo>
                    <a:pt x="928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8" y="306"/>
                    <a:pt x="18" y="306"/>
                    <a:pt x="18" y="306"/>
                  </a:cubicBezTo>
                  <a:cubicBezTo>
                    <a:pt x="47" y="306"/>
                    <a:pt x="47" y="306"/>
                    <a:pt x="47" y="306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83" y="154"/>
                    <a:pt x="283" y="154"/>
                    <a:pt x="283" y="154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570" y="298"/>
                    <a:pt x="570" y="298"/>
                    <a:pt x="570" y="298"/>
                  </a:cubicBezTo>
                  <a:cubicBezTo>
                    <a:pt x="608" y="333"/>
                    <a:pt x="608" y="333"/>
                    <a:pt x="608" y="333"/>
                  </a:cubicBezTo>
                  <a:cubicBezTo>
                    <a:pt x="643" y="357"/>
                    <a:pt x="643" y="357"/>
                    <a:pt x="643" y="357"/>
                  </a:cubicBezTo>
                  <a:cubicBezTo>
                    <a:pt x="652" y="386"/>
                    <a:pt x="652" y="386"/>
                    <a:pt x="652" y="386"/>
                  </a:cubicBezTo>
                  <a:cubicBezTo>
                    <a:pt x="634" y="418"/>
                    <a:pt x="634" y="418"/>
                    <a:pt x="634" y="418"/>
                  </a:cubicBezTo>
                  <a:cubicBezTo>
                    <a:pt x="607" y="424"/>
                    <a:pt x="607" y="424"/>
                    <a:pt x="607" y="424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29" y="525"/>
                    <a:pt x="629" y="525"/>
                    <a:pt x="629" y="525"/>
                  </a:cubicBezTo>
                  <a:cubicBezTo>
                    <a:pt x="646" y="522"/>
                    <a:pt x="646" y="522"/>
                    <a:pt x="646" y="522"/>
                  </a:cubicBezTo>
                  <a:cubicBezTo>
                    <a:pt x="672" y="516"/>
                    <a:pt x="672" y="516"/>
                    <a:pt x="672" y="516"/>
                  </a:cubicBezTo>
                  <a:cubicBezTo>
                    <a:pt x="700" y="524"/>
                    <a:pt x="700" y="524"/>
                    <a:pt x="700" y="524"/>
                  </a:cubicBezTo>
                  <a:cubicBezTo>
                    <a:pt x="704" y="527"/>
                    <a:pt x="704" y="527"/>
                    <a:pt x="704" y="527"/>
                  </a:cubicBezTo>
                  <a:cubicBezTo>
                    <a:pt x="735" y="518"/>
                    <a:pt x="735" y="518"/>
                    <a:pt x="735" y="518"/>
                  </a:cubicBezTo>
                  <a:cubicBezTo>
                    <a:pt x="824" y="529"/>
                    <a:pt x="824" y="529"/>
                    <a:pt x="824" y="529"/>
                  </a:cubicBezTo>
                  <a:cubicBezTo>
                    <a:pt x="846" y="541"/>
                    <a:pt x="846" y="541"/>
                    <a:pt x="846" y="541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90" y="548"/>
                    <a:pt x="890" y="548"/>
                    <a:pt x="890" y="548"/>
                  </a:cubicBezTo>
                  <a:cubicBezTo>
                    <a:pt x="878" y="521"/>
                    <a:pt x="878" y="521"/>
                    <a:pt x="878" y="521"/>
                  </a:cubicBezTo>
                  <a:cubicBezTo>
                    <a:pt x="859" y="502"/>
                    <a:pt x="859" y="502"/>
                    <a:pt x="859" y="502"/>
                  </a:cubicBezTo>
                  <a:cubicBezTo>
                    <a:pt x="857" y="480"/>
                    <a:pt x="857" y="480"/>
                    <a:pt x="857" y="480"/>
                  </a:cubicBezTo>
                  <a:cubicBezTo>
                    <a:pt x="857" y="471"/>
                    <a:pt x="857" y="471"/>
                    <a:pt x="857" y="471"/>
                  </a:cubicBezTo>
                  <a:cubicBezTo>
                    <a:pt x="813" y="417"/>
                    <a:pt x="813" y="417"/>
                    <a:pt x="813" y="417"/>
                  </a:cubicBezTo>
                  <a:cubicBezTo>
                    <a:pt x="804" y="397"/>
                    <a:pt x="804" y="397"/>
                    <a:pt x="804" y="397"/>
                  </a:cubicBezTo>
                  <a:cubicBezTo>
                    <a:pt x="804" y="348"/>
                    <a:pt x="804" y="348"/>
                    <a:pt x="804" y="348"/>
                  </a:cubicBezTo>
                  <a:cubicBezTo>
                    <a:pt x="798" y="298"/>
                    <a:pt x="798" y="298"/>
                    <a:pt x="798" y="298"/>
                  </a:cubicBezTo>
                  <a:cubicBezTo>
                    <a:pt x="802" y="248"/>
                    <a:pt x="802" y="248"/>
                    <a:pt x="802" y="248"/>
                  </a:cubicBezTo>
                  <a:cubicBezTo>
                    <a:pt x="784" y="214"/>
                    <a:pt x="784" y="214"/>
                    <a:pt x="784" y="214"/>
                  </a:cubicBezTo>
                  <a:cubicBezTo>
                    <a:pt x="766" y="196"/>
                    <a:pt x="766" y="196"/>
                    <a:pt x="766" y="196"/>
                  </a:cubicBezTo>
                  <a:cubicBezTo>
                    <a:pt x="795" y="196"/>
                    <a:pt x="795" y="196"/>
                    <a:pt x="795" y="196"/>
                  </a:cubicBezTo>
                  <a:cubicBezTo>
                    <a:pt x="815" y="155"/>
                    <a:pt x="815" y="155"/>
                    <a:pt x="815" y="155"/>
                  </a:cubicBezTo>
                  <a:cubicBezTo>
                    <a:pt x="854" y="125"/>
                    <a:pt x="854" y="125"/>
                    <a:pt x="854" y="125"/>
                  </a:cubicBezTo>
                  <a:cubicBezTo>
                    <a:pt x="875" y="86"/>
                    <a:pt x="875" y="86"/>
                    <a:pt x="875" y="86"/>
                  </a:cubicBezTo>
                  <a:cubicBezTo>
                    <a:pt x="889" y="89"/>
                    <a:pt x="889" y="89"/>
                    <a:pt x="889" y="89"/>
                  </a:cubicBezTo>
                  <a:cubicBezTo>
                    <a:pt x="884" y="136"/>
                    <a:pt x="884" y="136"/>
                    <a:pt x="884" y="136"/>
                  </a:cubicBezTo>
                  <a:cubicBezTo>
                    <a:pt x="861" y="147"/>
                    <a:pt x="861" y="147"/>
                    <a:pt x="861" y="147"/>
                  </a:cubicBezTo>
                  <a:cubicBezTo>
                    <a:pt x="850" y="188"/>
                    <a:pt x="850" y="188"/>
                    <a:pt x="850" y="188"/>
                  </a:cubicBezTo>
                  <a:cubicBezTo>
                    <a:pt x="850" y="214"/>
                    <a:pt x="850" y="214"/>
                    <a:pt x="850" y="214"/>
                  </a:cubicBezTo>
                  <a:cubicBezTo>
                    <a:pt x="881" y="214"/>
                    <a:pt x="881" y="214"/>
                    <a:pt x="881" y="214"/>
                  </a:cubicBezTo>
                  <a:cubicBezTo>
                    <a:pt x="845" y="252"/>
                    <a:pt x="845" y="252"/>
                    <a:pt x="845" y="252"/>
                  </a:cubicBezTo>
                  <a:cubicBezTo>
                    <a:pt x="831" y="273"/>
                    <a:pt x="831" y="273"/>
                    <a:pt x="831" y="273"/>
                  </a:cubicBezTo>
                  <a:cubicBezTo>
                    <a:pt x="870" y="287"/>
                    <a:pt x="870" y="287"/>
                    <a:pt x="870" y="287"/>
                  </a:cubicBezTo>
                  <a:cubicBezTo>
                    <a:pt x="883" y="290"/>
                    <a:pt x="883" y="290"/>
                    <a:pt x="883" y="290"/>
                  </a:cubicBezTo>
                  <a:cubicBezTo>
                    <a:pt x="903" y="320"/>
                    <a:pt x="903" y="320"/>
                    <a:pt x="903" y="32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928" y="358"/>
                    <a:pt x="928" y="358"/>
                    <a:pt x="928" y="358"/>
                  </a:cubicBezTo>
                  <a:cubicBezTo>
                    <a:pt x="928" y="370"/>
                    <a:pt x="928" y="370"/>
                    <a:pt x="928" y="370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878" y="397"/>
                    <a:pt x="878" y="397"/>
                    <a:pt x="878" y="397"/>
                  </a:cubicBezTo>
                  <a:cubicBezTo>
                    <a:pt x="883" y="422"/>
                    <a:pt x="883" y="422"/>
                    <a:pt x="883" y="422"/>
                  </a:cubicBezTo>
                  <a:cubicBezTo>
                    <a:pt x="876" y="436"/>
                    <a:pt x="876" y="436"/>
                    <a:pt x="876" y="436"/>
                  </a:cubicBezTo>
                  <a:cubicBezTo>
                    <a:pt x="894" y="449"/>
                    <a:pt x="894" y="449"/>
                    <a:pt x="894" y="449"/>
                  </a:cubicBezTo>
                  <a:cubicBezTo>
                    <a:pt x="920" y="461"/>
                    <a:pt x="920" y="461"/>
                    <a:pt x="920" y="461"/>
                  </a:cubicBezTo>
                  <a:cubicBezTo>
                    <a:pt x="961" y="461"/>
                    <a:pt x="961" y="461"/>
                    <a:pt x="961" y="461"/>
                  </a:cubicBezTo>
                  <a:cubicBezTo>
                    <a:pt x="992" y="480"/>
                    <a:pt x="992" y="480"/>
                    <a:pt x="992" y="480"/>
                  </a:cubicBezTo>
                  <a:cubicBezTo>
                    <a:pt x="1013" y="524"/>
                    <a:pt x="1013" y="524"/>
                    <a:pt x="1013" y="524"/>
                  </a:cubicBezTo>
                  <a:cubicBezTo>
                    <a:pt x="1025" y="552"/>
                    <a:pt x="1025" y="552"/>
                    <a:pt x="1025" y="552"/>
                  </a:cubicBezTo>
                  <a:cubicBezTo>
                    <a:pt x="1016" y="565"/>
                    <a:pt x="1016" y="565"/>
                    <a:pt x="1016" y="565"/>
                  </a:cubicBezTo>
                  <a:cubicBezTo>
                    <a:pt x="1039" y="582"/>
                    <a:pt x="1039" y="582"/>
                    <a:pt x="1039" y="582"/>
                  </a:cubicBezTo>
                  <a:cubicBezTo>
                    <a:pt x="1049" y="620"/>
                    <a:pt x="1049" y="620"/>
                    <a:pt x="1049" y="620"/>
                  </a:cubicBezTo>
                  <a:cubicBezTo>
                    <a:pt x="1033" y="678"/>
                    <a:pt x="1033" y="678"/>
                    <a:pt x="1033" y="678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1" y="788"/>
                    <a:pt x="1021" y="788"/>
                    <a:pt x="1021" y="788"/>
                  </a:cubicBezTo>
                  <a:cubicBezTo>
                    <a:pt x="1032" y="835"/>
                    <a:pt x="1032" y="835"/>
                    <a:pt x="1032" y="835"/>
                  </a:cubicBezTo>
                  <a:cubicBezTo>
                    <a:pt x="1047" y="850"/>
                    <a:pt x="1047" y="850"/>
                    <a:pt x="1047" y="850"/>
                  </a:cubicBezTo>
                  <a:cubicBezTo>
                    <a:pt x="1059" y="803"/>
                    <a:pt x="1059" y="803"/>
                    <a:pt x="1059" y="803"/>
                  </a:cubicBezTo>
                  <a:cubicBezTo>
                    <a:pt x="1066" y="731"/>
                    <a:pt x="1066" y="731"/>
                    <a:pt x="1066" y="731"/>
                  </a:cubicBezTo>
                  <a:cubicBezTo>
                    <a:pt x="1088" y="711"/>
                    <a:pt x="1088" y="711"/>
                    <a:pt x="1088" y="711"/>
                  </a:cubicBezTo>
                  <a:cubicBezTo>
                    <a:pt x="1088" y="684"/>
                    <a:pt x="1088" y="684"/>
                    <a:pt x="1088" y="684"/>
                  </a:cubicBezTo>
                  <a:cubicBezTo>
                    <a:pt x="1088" y="673"/>
                    <a:pt x="1088" y="673"/>
                    <a:pt x="1088" y="673"/>
                  </a:cubicBezTo>
                  <a:cubicBezTo>
                    <a:pt x="1109" y="659"/>
                    <a:pt x="1109" y="659"/>
                    <a:pt x="1109" y="659"/>
                  </a:cubicBezTo>
                  <a:cubicBezTo>
                    <a:pt x="1124" y="632"/>
                    <a:pt x="1124" y="632"/>
                    <a:pt x="1124" y="632"/>
                  </a:cubicBezTo>
                  <a:cubicBezTo>
                    <a:pt x="1124" y="573"/>
                    <a:pt x="1124" y="573"/>
                    <a:pt x="1124" y="573"/>
                  </a:cubicBezTo>
                  <a:cubicBezTo>
                    <a:pt x="1124" y="548"/>
                    <a:pt x="1124" y="548"/>
                    <a:pt x="1124" y="548"/>
                  </a:cubicBezTo>
                  <a:cubicBezTo>
                    <a:pt x="1124" y="518"/>
                    <a:pt x="1124" y="518"/>
                    <a:pt x="1124" y="518"/>
                  </a:cubicBezTo>
                  <a:cubicBezTo>
                    <a:pt x="1155" y="493"/>
                    <a:pt x="1155" y="493"/>
                    <a:pt x="1155" y="493"/>
                  </a:cubicBezTo>
                  <a:cubicBezTo>
                    <a:pt x="1163" y="511"/>
                    <a:pt x="1163" y="511"/>
                    <a:pt x="1163" y="511"/>
                  </a:cubicBezTo>
                  <a:cubicBezTo>
                    <a:pt x="1155" y="537"/>
                    <a:pt x="1155" y="537"/>
                    <a:pt x="1155" y="537"/>
                  </a:cubicBezTo>
                  <a:cubicBezTo>
                    <a:pt x="1155" y="537"/>
                    <a:pt x="1142" y="552"/>
                    <a:pt x="1143" y="557"/>
                  </a:cubicBezTo>
                  <a:cubicBezTo>
                    <a:pt x="1145" y="562"/>
                    <a:pt x="1163" y="568"/>
                    <a:pt x="1163" y="568"/>
                  </a:cubicBezTo>
                  <a:cubicBezTo>
                    <a:pt x="1176" y="535"/>
                    <a:pt x="1176" y="535"/>
                    <a:pt x="1176" y="535"/>
                  </a:cubicBezTo>
                  <a:cubicBezTo>
                    <a:pt x="1176" y="469"/>
                    <a:pt x="1176" y="469"/>
                    <a:pt x="1176" y="469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024" y="397"/>
                    <a:pt x="1024" y="397"/>
                    <a:pt x="1024" y="397"/>
                  </a:cubicBezTo>
                  <a:lnTo>
                    <a:pt x="92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3"/>
            <p:cNvSpPr>
              <a:spLocks/>
            </p:cNvSpPr>
            <p:nvPr/>
          </p:nvSpPr>
          <p:spPr bwMode="auto">
            <a:xfrm>
              <a:off x="5630863" y="2778125"/>
              <a:ext cx="334963" cy="334962"/>
            </a:xfrm>
            <a:custGeom>
              <a:avLst/>
              <a:gdLst>
                <a:gd name="T0" fmla="*/ 33 w 211"/>
                <a:gd name="T1" fmla="*/ 196 h 211"/>
                <a:gd name="T2" fmla="*/ 45 w 211"/>
                <a:gd name="T3" fmla="*/ 206 h 211"/>
                <a:gd name="T4" fmla="*/ 54 w 211"/>
                <a:gd name="T5" fmla="*/ 211 h 211"/>
                <a:gd name="T6" fmla="*/ 69 w 211"/>
                <a:gd name="T7" fmla="*/ 204 h 211"/>
                <a:gd name="T8" fmla="*/ 92 w 211"/>
                <a:gd name="T9" fmla="*/ 194 h 211"/>
                <a:gd name="T10" fmla="*/ 112 w 211"/>
                <a:gd name="T11" fmla="*/ 179 h 211"/>
                <a:gd name="T12" fmla="*/ 112 w 211"/>
                <a:gd name="T13" fmla="*/ 162 h 211"/>
                <a:gd name="T14" fmla="*/ 124 w 211"/>
                <a:gd name="T15" fmla="*/ 142 h 211"/>
                <a:gd name="T16" fmla="*/ 130 w 211"/>
                <a:gd name="T17" fmla="*/ 115 h 211"/>
                <a:gd name="T18" fmla="*/ 143 w 211"/>
                <a:gd name="T19" fmla="*/ 122 h 211"/>
                <a:gd name="T20" fmla="*/ 148 w 211"/>
                <a:gd name="T21" fmla="*/ 119 h 211"/>
                <a:gd name="T22" fmla="*/ 154 w 211"/>
                <a:gd name="T23" fmla="*/ 102 h 211"/>
                <a:gd name="T24" fmla="*/ 158 w 211"/>
                <a:gd name="T25" fmla="*/ 96 h 211"/>
                <a:gd name="T26" fmla="*/ 163 w 211"/>
                <a:gd name="T27" fmla="*/ 99 h 211"/>
                <a:gd name="T28" fmla="*/ 174 w 211"/>
                <a:gd name="T29" fmla="*/ 83 h 211"/>
                <a:gd name="T30" fmla="*/ 180 w 211"/>
                <a:gd name="T31" fmla="*/ 68 h 211"/>
                <a:gd name="T32" fmla="*/ 194 w 211"/>
                <a:gd name="T33" fmla="*/ 64 h 211"/>
                <a:gd name="T34" fmla="*/ 205 w 211"/>
                <a:gd name="T35" fmla="*/ 68 h 211"/>
                <a:gd name="T36" fmla="*/ 211 w 211"/>
                <a:gd name="T37" fmla="*/ 62 h 211"/>
                <a:gd name="T38" fmla="*/ 207 w 211"/>
                <a:gd name="T39" fmla="*/ 53 h 211"/>
                <a:gd name="T40" fmla="*/ 185 w 211"/>
                <a:gd name="T41" fmla="*/ 41 h 211"/>
                <a:gd name="T42" fmla="*/ 171 w 211"/>
                <a:gd name="T43" fmla="*/ 46 h 211"/>
                <a:gd name="T44" fmla="*/ 162 w 211"/>
                <a:gd name="T45" fmla="*/ 49 h 211"/>
                <a:gd name="T46" fmla="*/ 152 w 211"/>
                <a:gd name="T47" fmla="*/ 58 h 211"/>
                <a:gd name="T48" fmla="*/ 134 w 211"/>
                <a:gd name="T49" fmla="*/ 72 h 211"/>
                <a:gd name="T50" fmla="*/ 126 w 211"/>
                <a:gd name="T51" fmla="*/ 48 h 211"/>
                <a:gd name="T52" fmla="*/ 72 w 211"/>
                <a:gd name="T53" fmla="*/ 0 h 211"/>
                <a:gd name="T54" fmla="*/ 66 w 211"/>
                <a:gd name="T55" fmla="*/ 5 h 211"/>
                <a:gd name="T56" fmla="*/ 69 w 211"/>
                <a:gd name="T57" fmla="*/ 12 h 211"/>
                <a:gd name="T58" fmla="*/ 69 w 211"/>
                <a:gd name="T59" fmla="*/ 29 h 211"/>
                <a:gd name="T60" fmla="*/ 66 w 211"/>
                <a:gd name="T61" fmla="*/ 42 h 211"/>
                <a:gd name="T62" fmla="*/ 65 w 211"/>
                <a:gd name="T63" fmla="*/ 58 h 211"/>
                <a:gd name="T64" fmla="*/ 52 w 211"/>
                <a:gd name="T65" fmla="*/ 74 h 211"/>
                <a:gd name="T66" fmla="*/ 40 w 211"/>
                <a:gd name="T67" fmla="*/ 80 h 211"/>
                <a:gd name="T68" fmla="*/ 30 w 211"/>
                <a:gd name="T69" fmla="*/ 94 h 211"/>
                <a:gd name="T70" fmla="*/ 26 w 211"/>
                <a:gd name="T71" fmla="*/ 109 h 211"/>
                <a:gd name="T72" fmla="*/ 16 w 211"/>
                <a:gd name="T73" fmla="*/ 109 h 211"/>
                <a:gd name="T74" fmla="*/ 13 w 211"/>
                <a:gd name="T75" fmla="*/ 131 h 211"/>
                <a:gd name="T76" fmla="*/ 4 w 211"/>
                <a:gd name="T77" fmla="*/ 142 h 211"/>
                <a:gd name="T78" fmla="*/ 3 w 211"/>
                <a:gd name="T79" fmla="*/ 164 h 211"/>
                <a:gd name="T80" fmla="*/ 14 w 211"/>
                <a:gd name="T81" fmla="*/ 182 h 211"/>
                <a:gd name="T82" fmla="*/ 28 w 211"/>
                <a:gd name="T83" fmla="*/ 198 h 211"/>
                <a:gd name="T84" fmla="*/ 30 w 211"/>
                <a:gd name="T85" fmla="*/ 19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1">
                  <a:moveTo>
                    <a:pt x="30" y="196"/>
                  </a:moveTo>
                  <a:lnTo>
                    <a:pt x="33" y="196"/>
                  </a:lnTo>
                  <a:lnTo>
                    <a:pt x="35" y="200"/>
                  </a:lnTo>
                  <a:lnTo>
                    <a:pt x="45" y="206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63" y="201"/>
                  </a:lnTo>
                  <a:lnTo>
                    <a:pt x="69" y="204"/>
                  </a:lnTo>
                  <a:lnTo>
                    <a:pt x="80" y="201"/>
                  </a:lnTo>
                  <a:lnTo>
                    <a:pt x="92" y="194"/>
                  </a:lnTo>
                  <a:lnTo>
                    <a:pt x="107" y="183"/>
                  </a:lnTo>
                  <a:lnTo>
                    <a:pt x="112" y="179"/>
                  </a:lnTo>
                  <a:lnTo>
                    <a:pt x="111" y="169"/>
                  </a:lnTo>
                  <a:lnTo>
                    <a:pt x="112" y="162"/>
                  </a:lnTo>
                  <a:lnTo>
                    <a:pt x="119" y="154"/>
                  </a:lnTo>
                  <a:lnTo>
                    <a:pt x="124" y="142"/>
                  </a:lnTo>
                  <a:lnTo>
                    <a:pt x="128" y="125"/>
                  </a:lnTo>
                  <a:lnTo>
                    <a:pt x="130" y="115"/>
                  </a:lnTo>
                  <a:lnTo>
                    <a:pt x="136" y="119"/>
                  </a:lnTo>
                  <a:lnTo>
                    <a:pt x="143" y="122"/>
                  </a:lnTo>
                  <a:lnTo>
                    <a:pt x="146" y="122"/>
                  </a:lnTo>
                  <a:lnTo>
                    <a:pt x="148" y="119"/>
                  </a:lnTo>
                  <a:lnTo>
                    <a:pt x="151" y="108"/>
                  </a:lnTo>
                  <a:lnTo>
                    <a:pt x="154" y="102"/>
                  </a:lnTo>
                  <a:lnTo>
                    <a:pt x="156" y="96"/>
                  </a:lnTo>
                  <a:lnTo>
                    <a:pt x="158" y="96"/>
                  </a:lnTo>
                  <a:lnTo>
                    <a:pt x="161" y="98"/>
                  </a:lnTo>
                  <a:lnTo>
                    <a:pt x="163" y="99"/>
                  </a:lnTo>
                  <a:lnTo>
                    <a:pt x="170" y="87"/>
                  </a:lnTo>
                  <a:lnTo>
                    <a:pt x="174" y="83"/>
                  </a:lnTo>
                  <a:lnTo>
                    <a:pt x="177" y="78"/>
                  </a:lnTo>
                  <a:lnTo>
                    <a:pt x="180" y="68"/>
                  </a:lnTo>
                  <a:lnTo>
                    <a:pt x="181" y="56"/>
                  </a:lnTo>
                  <a:lnTo>
                    <a:pt x="194" y="64"/>
                  </a:lnTo>
                  <a:lnTo>
                    <a:pt x="200" y="68"/>
                  </a:lnTo>
                  <a:lnTo>
                    <a:pt x="205" y="68"/>
                  </a:lnTo>
                  <a:lnTo>
                    <a:pt x="208" y="63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07" y="53"/>
                  </a:lnTo>
                  <a:lnTo>
                    <a:pt x="202" y="45"/>
                  </a:lnTo>
                  <a:lnTo>
                    <a:pt x="185" y="41"/>
                  </a:lnTo>
                  <a:lnTo>
                    <a:pt x="176" y="45"/>
                  </a:lnTo>
                  <a:lnTo>
                    <a:pt x="171" y="46"/>
                  </a:lnTo>
                  <a:lnTo>
                    <a:pt x="164" y="51"/>
                  </a:lnTo>
                  <a:lnTo>
                    <a:pt x="162" y="49"/>
                  </a:lnTo>
                  <a:lnTo>
                    <a:pt x="159" y="49"/>
                  </a:lnTo>
                  <a:lnTo>
                    <a:pt x="152" y="58"/>
                  </a:lnTo>
                  <a:lnTo>
                    <a:pt x="145" y="59"/>
                  </a:lnTo>
                  <a:lnTo>
                    <a:pt x="134" y="72"/>
                  </a:lnTo>
                  <a:lnTo>
                    <a:pt x="129" y="72"/>
                  </a:lnTo>
                  <a:lnTo>
                    <a:pt x="126" y="48"/>
                  </a:lnTo>
                  <a:lnTo>
                    <a:pt x="81" y="56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6" y="5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23"/>
                  </a:lnTo>
                  <a:lnTo>
                    <a:pt x="69" y="29"/>
                  </a:lnTo>
                  <a:lnTo>
                    <a:pt x="66" y="34"/>
                  </a:lnTo>
                  <a:lnTo>
                    <a:pt x="66" y="42"/>
                  </a:lnTo>
                  <a:lnTo>
                    <a:pt x="65" y="52"/>
                  </a:lnTo>
                  <a:lnTo>
                    <a:pt x="65" y="58"/>
                  </a:lnTo>
                  <a:lnTo>
                    <a:pt x="62" y="64"/>
                  </a:lnTo>
                  <a:lnTo>
                    <a:pt x="52" y="74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3" y="89"/>
                  </a:lnTo>
                  <a:lnTo>
                    <a:pt x="30" y="94"/>
                  </a:lnTo>
                  <a:lnTo>
                    <a:pt x="28" y="108"/>
                  </a:lnTo>
                  <a:lnTo>
                    <a:pt x="26" y="109"/>
                  </a:lnTo>
                  <a:lnTo>
                    <a:pt x="22" y="106"/>
                  </a:lnTo>
                  <a:lnTo>
                    <a:pt x="16" y="109"/>
                  </a:lnTo>
                  <a:lnTo>
                    <a:pt x="13" y="125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4" y="142"/>
                  </a:lnTo>
                  <a:lnTo>
                    <a:pt x="0" y="146"/>
                  </a:lnTo>
                  <a:lnTo>
                    <a:pt x="3" y="164"/>
                  </a:lnTo>
                  <a:lnTo>
                    <a:pt x="7" y="173"/>
                  </a:lnTo>
                  <a:lnTo>
                    <a:pt x="14" y="182"/>
                  </a:lnTo>
                  <a:lnTo>
                    <a:pt x="21" y="190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30" y="19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4"/>
            <p:cNvSpPr>
              <a:spLocks/>
            </p:cNvSpPr>
            <p:nvPr/>
          </p:nvSpPr>
          <p:spPr bwMode="auto">
            <a:xfrm>
              <a:off x="5137151" y="2955925"/>
              <a:ext cx="538163" cy="277812"/>
            </a:xfrm>
            <a:custGeom>
              <a:avLst/>
              <a:gdLst>
                <a:gd name="T0" fmla="*/ 297 w 339"/>
                <a:gd name="T1" fmla="*/ 130 h 175"/>
                <a:gd name="T2" fmla="*/ 305 w 339"/>
                <a:gd name="T3" fmla="*/ 126 h 175"/>
                <a:gd name="T4" fmla="*/ 315 w 339"/>
                <a:gd name="T5" fmla="*/ 107 h 175"/>
                <a:gd name="T6" fmla="*/ 336 w 339"/>
                <a:gd name="T7" fmla="*/ 92 h 175"/>
                <a:gd name="T8" fmla="*/ 332 w 339"/>
                <a:gd name="T9" fmla="*/ 78 h 175"/>
                <a:gd name="T10" fmla="*/ 318 w 339"/>
                <a:gd name="T11" fmla="*/ 61 h 175"/>
                <a:gd name="T12" fmla="*/ 311 w 339"/>
                <a:gd name="T13" fmla="*/ 34 h 175"/>
                <a:gd name="T14" fmla="*/ 308 w 339"/>
                <a:gd name="T15" fmla="*/ 31 h 175"/>
                <a:gd name="T16" fmla="*/ 296 w 339"/>
                <a:gd name="T17" fmla="*/ 20 h 175"/>
                <a:gd name="T18" fmla="*/ 290 w 339"/>
                <a:gd name="T19" fmla="*/ 15 h 175"/>
                <a:gd name="T20" fmla="*/ 285 w 339"/>
                <a:gd name="T21" fmla="*/ 21 h 175"/>
                <a:gd name="T22" fmla="*/ 275 w 339"/>
                <a:gd name="T23" fmla="*/ 25 h 175"/>
                <a:gd name="T24" fmla="*/ 263 w 339"/>
                <a:gd name="T25" fmla="*/ 20 h 175"/>
                <a:gd name="T26" fmla="*/ 260 w 339"/>
                <a:gd name="T27" fmla="*/ 24 h 175"/>
                <a:gd name="T28" fmla="*/ 255 w 339"/>
                <a:gd name="T29" fmla="*/ 27 h 175"/>
                <a:gd name="T30" fmla="*/ 249 w 339"/>
                <a:gd name="T31" fmla="*/ 21 h 175"/>
                <a:gd name="T32" fmla="*/ 238 w 339"/>
                <a:gd name="T33" fmla="*/ 19 h 175"/>
                <a:gd name="T34" fmla="*/ 233 w 339"/>
                <a:gd name="T35" fmla="*/ 11 h 175"/>
                <a:gd name="T36" fmla="*/ 220 w 339"/>
                <a:gd name="T37" fmla="*/ 0 h 175"/>
                <a:gd name="T38" fmla="*/ 212 w 339"/>
                <a:gd name="T39" fmla="*/ 4 h 175"/>
                <a:gd name="T40" fmla="*/ 201 w 339"/>
                <a:gd name="T41" fmla="*/ 3 h 175"/>
                <a:gd name="T42" fmla="*/ 206 w 339"/>
                <a:gd name="T43" fmla="*/ 11 h 175"/>
                <a:gd name="T44" fmla="*/ 206 w 339"/>
                <a:gd name="T45" fmla="*/ 22 h 175"/>
                <a:gd name="T46" fmla="*/ 197 w 339"/>
                <a:gd name="T47" fmla="*/ 24 h 175"/>
                <a:gd name="T48" fmla="*/ 179 w 339"/>
                <a:gd name="T49" fmla="*/ 29 h 175"/>
                <a:gd name="T50" fmla="*/ 179 w 339"/>
                <a:gd name="T51" fmla="*/ 34 h 175"/>
                <a:gd name="T52" fmla="*/ 177 w 339"/>
                <a:gd name="T53" fmla="*/ 42 h 175"/>
                <a:gd name="T54" fmla="*/ 172 w 339"/>
                <a:gd name="T55" fmla="*/ 53 h 175"/>
                <a:gd name="T56" fmla="*/ 165 w 339"/>
                <a:gd name="T57" fmla="*/ 57 h 175"/>
                <a:gd name="T58" fmla="*/ 160 w 339"/>
                <a:gd name="T59" fmla="*/ 68 h 175"/>
                <a:gd name="T60" fmla="*/ 149 w 339"/>
                <a:gd name="T61" fmla="*/ 75 h 175"/>
                <a:gd name="T62" fmla="*/ 143 w 339"/>
                <a:gd name="T63" fmla="*/ 69 h 175"/>
                <a:gd name="T64" fmla="*/ 139 w 339"/>
                <a:gd name="T65" fmla="*/ 65 h 175"/>
                <a:gd name="T66" fmla="*/ 134 w 339"/>
                <a:gd name="T67" fmla="*/ 74 h 175"/>
                <a:gd name="T68" fmla="*/ 132 w 339"/>
                <a:gd name="T69" fmla="*/ 84 h 175"/>
                <a:gd name="T70" fmla="*/ 123 w 339"/>
                <a:gd name="T71" fmla="*/ 79 h 175"/>
                <a:gd name="T72" fmla="*/ 114 w 339"/>
                <a:gd name="T73" fmla="*/ 82 h 175"/>
                <a:gd name="T74" fmla="*/ 109 w 339"/>
                <a:gd name="T75" fmla="*/ 88 h 175"/>
                <a:gd name="T76" fmla="*/ 103 w 339"/>
                <a:gd name="T77" fmla="*/ 86 h 175"/>
                <a:gd name="T78" fmla="*/ 90 w 339"/>
                <a:gd name="T79" fmla="*/ 82 h 175"/>
                <a:gd name="T80" fmla="*/ 82 w 339"/>
                <a:gd name="T81" fmla="*/ 87 h 175"/>
                <a:gd name="T82" fmla="*/ 70 w 339"/>
                <a:gd name="T83" fmla="*/ 94 h 175"/>
                <a:gd name="T84" fmla="*/ 62 w 339"/>
                <a:gd name="T85" fmla="*/ 97 h 175"/>
                <a:gd name="T86" fmla="*/ 61 w 339"/>
                <a:gd name="T87" fmla="*/ 104 h 175"/>
                <a:gd name="T88" fmla="*/ 64 w 339"/>
                <a:gd name="T89" fmla="*/ 111 h 175"/>
                <a:gd name="T90" fmla="*/ 51 w 339"/>
                <a:gd name="T91" fmla="*/ 117 h 175"/>
                <a:gd name="T92" fmla="*/ 48 w 339"/>
                <a:gd name="T93" fmla="*/ 127 h 175"/>
                <a:gd name="T94" fmla="*/ 48 w 339"/>
                <a:gd name="T95" fmla="*/ 135 h 175"/>
                <a:gd name="T96" fmla="*/ 40 w 339"/>
                <a:gd name="T97" fmla="*/ 135 h 175"/>
                <a:gd name="T98" fmla="*/ 27 w 339"/>
                <a:gd name="T99" fmla="*/ 129 h 175"/>
                <a:gd name="T100" fmla="*/ 20 w 339"/>
                <a:gd name="T101" fmla="*/ 133 h 175"/>
                <a:gd name="T102" fmla="*/ 15 w 339"/>
                <a:gd name="T103" fmla="*/ 140 h 175"/>
                <a:gd name="T104" fmla="*/ 20 w 339"/>
                <a:gd name="T105" fmla="*/ 147 h 175"/>
                <a:gd name="T106" fmla="*/ 20 w 339"/>
                <a:gd name="T107" fmla="*/ 154 h 175"/>
                <a:gd name="T108" fmla="*/ 17 w 339"/>
                <a:gd name="T109" fmla="*/ 164 h 175"/>
                <a:gd name="T110" fmla="*/ 10 w 339"/>
                <a:gd name="T111" fmla="*/ 166 h 175"/>
                <a:gd name="T112" fmla="*/ 6 w 339"/>
                <a:gd name="T113" fmla="*/ 168 h 175"/>
                <a:gd name="T114" fmla="*/ 1 w 339"/>
                <a:gd name="T115" fmla="*/ 168 h 175"/>
                <a:gd name="T116" fmla="*/ 0 w 339"/>
                <a:gd name="T117" fmla="*/ 173 h 175"/>
                <a:gd name="T118" fmla="*/ 3 w 339"/>
                <a:gd name="T119" fmla="*/ 173 h 175"/>
                <a:gd name="T120" fmla="*/ 72 w 339"/>
                <a:gd name="T121" fmla="*/ 160 h 175"/>
                <a:gd name="T122" fmla="*/ 275 w 339"/>
                <a:gd name="T123" fmla="*/ 145 h 175"/>
                <a:gd name="T124" fmla="*/ 289 w 339"/>
                <a:gd name="T125" fmla="*/ 1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75">
                  <a:moveTo>
                    <a:pt x="289" y="136"/>
                  </a:moveTo>
                  <a:lnTo>
                    <a:pt x="297" y="130"/>
                  </a:lnTo>
                  <a:lnTo>
                    <a:pt x="301" y="127"/>
                  </a:lnTo>
                  <a:lnTo>
                    <a:pt x="305" y="126"/>
                  </a:lnTo>
                  <a:lnTo>
                    <a:pt x="311" y="114"/>
                  </a:lnTo>
                  <a:lnTo>
                    <a:pt x="315" y="107"/>
                  </a:lnTo>
                  <a:lnTo>
                    <a:pt x="330" y="101"/>
                  </a:lnTo>
                  <a:lnTo>
                    <a:pt x="336" y="92"/>
                  </a:lnTo>
                  <a:lnTo>
                    <a:pt x="339" y="86"/>
                  </a:lnTo>
                  <a:lnTo>
                    <a:pt x="332" y="78"/>
                  </a:lnTo>
                  <a:lnTo>
                    <a:pt x="325" y="70"/>
                  </a:lnTo>
                  <a:lnTo>
                    <a:pt x="318" y="61"/>
                  </a:lnTo>
                  <a:lnTo>
                    <a:pt x="314" y="52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08" y="31"/>
                  </a:lnTo>
                  <a:lnTo>
                    <a:pt x="302" y="27"/>
                  </a:lnTo>
                  <a:lnTo>
                    <a:pt x="296" y="20"/>
                  </a:lnTo>
                  <a:lnTo>
                    <a:pt x="292" y="15"/>
                  </a:lnTo>
                  <a:lnTo>
                    <a:pt x="290" y="15"/>
                  </a:lnTo>
                  <a:lnTo>
                    <a:pt x="287" y="18"/>
                  </a:lnTo>
                  <a:lnTo>
                    <a:pt x="285" y="21"/>
                  </a:lnTo>
                  <a:lnTo>
                    <a:pt x="283" y="23"/>
                  </a:lnTo>
                  <a:lnTo>
                    <a:pt x="275" y="25"/>
                  </a:lnTo>
                  <a:lnTo>
                    <a:pt x="268" y="22"/>
                  </a:lnTo>
                  <a:lnTo>
                    <a:pt x="263" y="20"/>
                  </a:lnTo>
                  <a:lnTo>
                    <a:pt x="262" y="20"/>
                  </a:lnTo>
                  <a:lnTo>
                    <a:pt x="260" y="24"/>
                  </a:lnTo>
                  <a:lnTo>
                    <a:pt x="258" y="25"/>
                  </a:lnTo>
                  <a:lnTo>
                    <a:pt x="255" y="27"/>
                  </a:lnTo>
                  <a:lnTo>
                    <a:pt x="253" y="23"/>
                  </a:lnTo>
                  <a:lnTo>
                    <a:pt x="249" y="21"/>
                  </a:lnTo>
                  <a:lnTo>
                    <a:pt x="245" y="20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3" y="11"/>
                  </a:lnTo>
                  <a:lnTo>
                    <a:pt x="227" y="6"/>
                  </a:lnTo>
                  <a:lnTo>
                    <a:pt x="220" y="0"/>
                  </a:lnTo>
                  <a:lnTo>
                    <a:pt x="219" y="2"/>
                  </a:lnTo>
                  <a:lnTo>
                    <a:pt x="212" y="4"/>
                  </a:lnTo>
                  <a:lnTo>
                    <a:pt x="205" y="2"/>
                  </a:lnTo>
                  <a:lnTo>
                    <a:pt x="201" y="3"/>
                  </a:lnTo>
                  <a:lnTo>
                    <a:pt x="203" y="8"/>
                  </a:lnTo>
                  <a:lnTo>
                    <a:pt x="206" y="11"/>
                  </a:lnTo>
                  <a:lnTo>
                    <a:pt x="204" y="14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197" y="24"/>
                  </a:lnTo>
                  <a:lnTo>
                    <a:pt x="193" y="28"/>
                  </a:lnTo>
                  <a:lnTo>
                    <a:pt x="179" y="29"/>
                  </a:lnTo>
                  <a:lnTo>
                    <a:pt x="179" y="31"/>
                  </a:lnTo>
                  <a:lnTo>
                    <a:pt x="179" y="34"/>
                  </a:lnTo>
                  <a:lnTo>
                    <a:pt x="177" y="36"/>
                  </a:lnTo>
                  <a:lnTo>
                    <a:pt x="177" y="42"/>
                  </a:lnTo>
                  <a:lnTo>
                    <a:pt x="175" y="47"/>
                  </a:lnTo>
                  <a:lnTo>
                    <a:pt x="172" y="53"/>
                  </a:lnTo>
                  <a:lnTo>
                    <a:pt x="169" y="56"/>
                  </a:lnTo>
                  <a:lnTo>
                    <a:pt x="165" y="57"/>
                  </a:lnTo>
                  <a:lnTo>
                    <a:pt x="161" y="64"/>
                  </a:lnTo>
                  <a:lnTo>
                    <a:pt x="160" y="68"/>
                  </a:lnTo>
                  <a:lnTo>
                    <a:pt x="158" y="73"/>
                  </a:lnTo>
                  <a:lnTo>
                    <a:pt x="149" y="75"/>
                  </a:lnTo>
                  <a:lnTo>
                    <a:pt x="147" y="74"/>
                  </a:lnTo>
                  <a:lnTo>
                    <a:pt x="143" y="69"/>
                  </a:lnTo>
                  <a:lnTo>
                    <a:pt x="141" y="65"/>
                  </a:lnTo>
                  <a:lnTo>
                    <a:pt x="139" y="65"/>
                  </a:lnTo>
                  <a:lnTo>
                    <a:pt x="137" y="69"/>
                  </a:lnTo>
                  <a:lnTo>
                    <a:pt x="134" y="74"/>
                  </a:lnTo>
                  <a:lnTo>
                    <a:pt x="133" y="79"/>
                  </a:lnTo>
                  <a:lnTo>
                    <a:pt x="132" y="84"/>
                  </a:lnTo>
                  <a:lnTo>
                    <a:pt x="126" y="83"/>
                  </a:lnTo>
                  <a:lnTo>
                    <a:pt x="123" y="79"/>
                  </a:lnTo>
                  <a:lnTo>
                    <a:pt x="118" y="79"/>
                  </a:lnTo>
                  <a:lnTo>
                    <a:pt x="114" y="82"/>
                  </a:lnTo>
                  <a:lnTo>
                    <a:pt x="109" y="82"/>
                  </a:lnTo>
                  <a:lnTo>
                    <a:pt x="109" y="88"/>
                  </a:lnTo>
                  <a:lnTo>
                    <a:pt x="107" y="90"/>
                  </a:lnTo>
                  <a:lnTo>
                    <a:pt x="103" y="86"/>
                  </a:lnTo>
                  <a:lnTo>
                    <a:pt x="97" y="82"/>
                  </a:lnTo>
                  <a:lnTo>
                    <a:pt x="90" y="82"/>
                  </a:lnTo>
                  <a:lnTo>
                    <a:pt x="86" y="82"/>
                  </a:lnTo>
                  <a:lnTo>
                    <a:pt x="82" y="87"/>
                  </a:lnTo>
                  <a:lnTo>
                    <a:pt x="71" y="88"/>
                  </a:lnTo>
                  <a:lnTo>
                    <a:pt x="70" y="94"/>
                  </a:lnTo>
                  <a:lnTo>
                    <a:pt x="66" y="94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8"/>
                  </a:lnTo>
                  <a:lnTo>
                    <a:pt x="64" y="111"/>
                  </a:lnTo>
                  <a:lnTo>
                    <a:pt x="60" y="114"/>
                  </a:lnTo>
                  <a:lnTo>
                    <a:pt x="51" y="117"/>
                  </a:lnTo>
                  <a:lnTo>
                    <a:pt x="47" y="120"/>
                  </a:lnTo>
                  <a:lnTo>
                    <a:pt x="48" y="127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3" y="135"/>
                  </a:lnTo>
                  <a:lnTo>
                    <a:pt x="40" y="135"/>
                  </a:lnTo>
                  <a:lnTo>
                    <a:pt x="33" y="131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0" y="133"/>
                  </a:lnTo>
                  <a:lnTo>
                    <a:pt x="17" y="135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20" y="147"/>
                  </a:lnTo>
                  <a:lnTo>
                    <a:pt x="20" y="149"/>
                  </a:lnTo>
                  <a:lnTo>
                    <a:pt x="20" y="154"/>
                  </a:lnTo>
                  <a:lnTo>
                    <a:pt x="20" y="162"/>
                  </a:lnTo>
                  <a:lnTo>
                    <a:pt x="17" y="164"/>
                  </a:lnTo>
                  <a:lnTo>
                    <a:pt x="14" y="166"/>
                  </a:lnTo>
                  <a:lnTo>
                    <a:pt x="10" y="166"/>
                  </a:lnTo>
                  <a:lnTo>
                    <a:pt x="8" y="167"/>
                  </a:lnTo>
                  <a:lnTo>
                    <a:pt x="6" y="168"/>
                  </a:lnTo>
                  <a:lnTo>
                    <a:pt x="5" y="168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3" y="173"/>
                  </a:lnTo>
                  <a:lnTo>
                    <a:pt x="74" y="172"/>
                  </a:lnTo>
                  <a:lnTo>
                    <a:pt x="72" y="160"/>
                  </a:lnTo>
                  <a:lnTo>
                    <a:pt x="205" y="152"/>
                  </a:lnTo>
                  <a:lnTo>
                    <a:pt x="275" y="145"/>
                  </a:lnTo>
                  <a:lnTo>
                    <a:pt x="283" y="140"/>
                  </a:lnTo>
                  <a:lnTo>
                    <a:pt x="289" y="13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4679951" y="2859088"/>
              <a:ext cx="488950" cy="425450"/>
            </a:xfrm>
            <a:custGeom>
              <a:avLst/>
              <a:gdLst>
                <a:gd name="T0" fmla="*/ 1647 w 1763"/>
                <a:gd name="T1" fmla="*/ 1321 h 1532"/>
                <a:gd name="T2" fmla="*/ 1677 w 1763"/>
                <a:gd name="T3" fmla="*/ 1310 h 1532"/>
                <a:gd name="T4" fmla="*/ 1694 w 1763"/>
                <a:gd name="T5" fmla="*/ 1303 h 1532"/>
                <a:gd name="T6" fmla="*/ 1730 w 1763"/>
                <a:gd name="T7" fmla="*/ 1296 h 1532"/>
                <a:gd name="T8" fmla="*/ 1763 w 1763"/>
                <a:gd name="T9" fmla="*/ 1272 h 1532"/>
                <a:gd name="T10" fmla="*/ 1763 w 1763"/>
                <a:gd name="T11" fmla="*/ 1200 h 1532"/>
                <a:gd name="T12" fmla="*/ 1733 w 1763"/>
                <a:gd name="T13" fmla="*/ 1166 h 1532"/>
                <a:gd name="T14" fmla="*/ 1743 w 1763"/>
                <a:gd name="T15" fmla="*/ 1119 h 1532"/>
                <a:gd name="T16" fmla="*/ 1688 w 1763"/>
                <a:gd name="T17" fmla="*/ 1152 h 1532"/>
                <a:gd name="T18" fmla="*/ 1647 w 1763"/>
                <a:gd name="T19" fmla="*/ 1080 h 1532"/>
                <a:gd name="T20" fmla="*/ 1662 w 1763"/>
                <a:gd name="T21" fmla="*/ 1011 h 1532"/>
                <a:gd name="T22" fmla="*/ 1608 w 1763"/>
                <a:gd name="T23" fmla="*/ 907 h 1532"/>
                <a:gd name="T24" fmla="*/ 1499 w 1763"/>
                <a:gd name="T25" fmla="*/ 858 h 1532"/>
                <a:gd name="T26" fmla="*/ 1402 w 1763"/>
                <a:gd name="T27" fmla="*/ 778 h 1532"/>
                <a:gd name="T28" fmla="*/ 1413 w 1763"/>
                <a:gd name="T29" fmla="*/ 695 h 1532"/>
                <a:gd name="T30" fmla="*/ 1429 w 1763"/>
                <a:gd name="T31" fmla="*/ 629 h 1532"/>
                <a:gd name="T32" fmla="*/ 1429 w 1763"/>
                <a:gd name="T33" fmla="*/ 554 h 1532"/>
                <a:gd name="T34" fmla="*/ 1357 w 1763"/>
                <a:gd name="T35" fmla="*/ 527 h 1532"/>
                <a:gd name="T36" fmla="*/ 1322 w 1763"/>
                <a:gd name="T37" fmla="*/ 565 h 1532"/>
                <a:gd name="T38" fmla="*/ 1293 w 1763"/>
                <a:gd name="T39" fmla="*/ 463 h 1532"/>
                <a:gd name="T40" fmla="*/ 1127 w 1763"/>
                <a:gd name="T41" fmla="*/ 313 h 1532"/>
                <a:gd name="T42" fmla="*/ 1084 w 1763"/>
                <a:gd name="T43" fmla="*/ 156 h 1532"/>
                <a:gd name="T44" fmla="*/ 1093 w 1763"/>
                <a:gd name="T45" fmla="*/ 73 h 1532"/>
                <a:gd name="T46" fmla="*/ 0 w 1763"/>
                <a:gd name="T47" fmla="*/ 13 h 1532"/>
                <a:gd name="T48" fmla="*/ 26 w 1763"/>
                <a:gd name="T49" fmla="*/ 43 h 1532"/>
                <a:gd name="T50" fmla="*/ 25 w 1763"/>
                <a:gd name="T51" fmla="*/ 94 h 1532"/>
                <a:gd name="T52" fmla="*/ 38 w 1763"/>
                <a:gd name="T53" fmla="*/ 117 h 1532"/>
                <a:gd name="T54" fmla="*/ 86 w 1763"/>
                <a:gd name="T55" fmla="*/ 173 h 1532"/>
                <a:gd name="T56" fmla="*/ 97 w 1763"/>
                <a:gd name="T57" fmla="*/ 200 h 1532"/>
                <a:gd name="T58" fmla="*/ 140 w 1763"/>
                <a:gd name="T59" fmla="*/ 270 h 1532"/>
                <a:gd name="T60" fmla="*/ 216 w 1763"/>
                <a:gd name="T61" fmla="*/ 270 h 1532"/>
                <a:gd name="T62" fmla="*/ 191 w 1763"/>
                <a:gd name="T63" fmla="*/ 346 h 1532"/>
                <a:gd name="T64" fmla="*/ 216 w 1763"/>
                <a:gd name="T65" fmla="*/ 421 h 1532"/>
                <a:gd name="T66" fmla="*/ 250 w 1763"/>
                <a:gd name="T67" fmla="*/ 481 h 1532"/>
                <a:gd name="T68" fmla="*/ 292 w 1763"/>
                <a:gd name="T69" fmla="*/ 1224 h 1532"/>
                <a:gd name="T70" fmla="*/ 1492 w 1763"/>
                <a:gd name="T71" fmla="*/ 1366 h 1532"/>
                <a:gd name="T72" fmla="*/ 1422 w 1763"/>
                <a:gd name="T73" fmla="*/ 1532 h 1532"/>
                <a:gd name="T74" fmla="*/ 1623 w 1763"/>
                <a:gd name="T75" fmla="*/ 1497 h 1532"/>
                <a:gd name="T76" fmla="*/ 1646 w 1763"/>
                <a:gd name="T77" fmla="*/ 1465 h 1532"/>
                <a:gd name="T78" fmla="*/ 1623 w 1763"/>
                <a:gd name="T79" fmla="*/ 1432 h 1532"/>
                <a:gd name="T80" fmla="*/ 1646 w 1763"/>
                <a:gd name="T81" fmla="*/ 1408 h 1532"/>
                <a:gd name="T82" fmla="*/ 1649 w 1763"/>
                <a:gd name="T83" fmla="*/ 1366 h 1532"/>
                <a:gd name="T84" fmla="*/ 1647 w 1763"/>
                <a:gd name="T85" fmla="*/ 1337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3" h="1532">
                  <a:moveTo>
                    <a:pt x="1647" y="1337"/>
                  </a:moveTo>
                  <a:cubicBezTo>
                    <a:pt x="1647" y="1321"/>
                    <a:pt x="1647" y="1321"/>
                    <a:pt x="1647" y="1321"/>
                  </a:cubicBezTo>
                  <a:cubicBezTo>
                    <a:pt x="1654" y="1310"/>
                    <a:pt x="1654" y="1310"/>
                    <a:pt x="1654" y="1310"/>
                  </a:cubicBezTo>
                  <a:cubicBezTo>
                    <a:pt x="1677" y="1310"/>
                    <a:pt x="1677" y="1310"/>
                    <a:pt x="1677" y="1310"/>
                  </a:cubicBezTo>
                  <a:cubicBezTo>
                    <a:pt x="1683" y="1310"/>
                    <a:pt x="1683" y="1310"/>
                    <a:pt x="1683" y="1310"/>
                  </a:cubicBezTo>
                  <a:cubicBezTo>
                    <a:pt x="1694" y="1303"/>
                    <a:pt x="1694" y="1303"/>
                    <a:pt x="1694" y="1303"/>
                  </a:cubicBezTo>
                  <a:cubicBezTo>
                    <a:pt x="1704" y="1296"/>
                    <a:pt x="1704" y="1296"/>
                    <a:pt x="1704" y="1296"/>
                  </a:cubicBezTo>
                  <a:cubicBezTo>
                    <a:pt x="1730" y="1296"/>
                    <a:pt x="1730" y="1296"/>
                    <a:pt x="1730" y="1296"/>
                  </a:cubicBezTo>
                  <a:cubicBezTo>
                    <a:pt x="1747" y="1288"/>
                    <a:pt x="1747" y="1288"/>
                    <a:pt x="1747" y="1288"/>
                  </a:cubicBezTo>
                  <a:cubicBezTo>
                    <a:pt x="1763" y="1272"/>
                    <a:pt x="1763" y="1272"/>
                    <a:pt x="1763" y="1272"/>
                  </a:cubicBezTo>
                  <a:cubicBezTo>
                    <a:pt x="1763" y="1231"/>
                    <a:pt x="1763" y="1231"/>
                    <a:pt x="1763" y="1231"/>
                  </a:cubicBezTo>
                  <a:cubicBezTo>
                    <a:pt x="1763" y="1200"/>
                    <a:pt x="1763" y="1200"/>
                    <a:pt x="1763" y="1200"/>
                  </a:cubicBezTo>
                  <a:cubicBezTo>
                    <a:pt x="1763" y="1189"/>
                    <a:pt x="1763" y="1189"/>
                    <a:pt x="1763" y="1189"/>
                  </a:cubicBezTo>
                  <a:cubicBezTo>
                    <a:pt x="1733" y="1166"/>
                    <a:pt x="1733" y="1166"/>
                    <a:pt x="1733" y="1166"/>
                  </a:cubicBezTo>
                  <a:cubicBezTo>
                    <a:pt x="1732" y="1147"/>
                    <a:pt x="1732" y="1147"/>
                    <a:pt x="1732" y="1147"/>
                  </a:cubicBezTo>
                  <a:cubicBezTo>
                    <a:pt x="1743" y="1119"/>
                    <a:pt x="1743" y="1119"/>
                    <a:pt x="1743" y="1119"/>
                  </a:cubicBezTo>
                  <a:cubicBezTo>
                    <a:pt x="1707" y="1119"/>
                    <a:pt x="1707" y="1119"/>
                    <a:pt x="1707" y="1119"/>
                  </a:cubicBezTo>
                  <a:cubicBezTo>
                    <a:pt x="1688" y="1152"/>
                    <a:pt x="1688" y="1152"/>
                    <a:pt x="1688" y="1152"/>
                  </a:cubicBezTo>
                  <a:cubicBezTo>
                    <a:pt x="1688" y="1119"/>
                    <a:pt x="1688" y="1119"/>
                    <a:pt x="1688" y="1119"/>
                  </a:cubicBezTo>
                  <a:cubicBezTo>
                    <a:pt x="1647" y="1080"/>
                    <a:pt x="1647" y="1080"/>
                    <a:pt x="1647" y="1080"/>
                  </a:cubicBezTo>
                  <a:cubicBezTo>
                    <a:pt x="1659" y="1054"/>
                    <a:pt x="1659" y="1054"/>
                    <a:pt x="1659" y="1054"/>
                  </a:cubicBezTo>
                  <a:cubicBezTo>
                    <a:pt x="1662" y="1011"/>
                    <a:pt x="1662" y="1011"/>
                    <a:pt x="1662" y="1011"/>
                  </a:cubicBezTo>
                  <a:cubicBezTo>
                    <a:pt x="1635" y="939"/>
                    <a:pt x="1635" y="939"/>
                    <a:pt x="1635" y="939"/>
                  </a:cubicBezTo>
                  <a:cubicBezTo>
                    <a:pt x="1608" y="907"/>
                    <a:pt x="1608" y="907"/>
                    <a:pt x="1608" y="907"/>
                  </a:cubicBezTo>
                  <a:cubicBezTo>
                    <a:pt x="1520" y="848"/>
                    <a:pt x="1520" y="848"/>
                    <a:pt x="1520" y="848"/>
                  </a:cubicBezTo>
                  <a:cubicBezTo>
                    <a:pt x="1499" y="858"/>
                    <a:pt x="1499" y="858"/>
                    <a:pt x="1499" y="858"/>
                  </a:cubicBezTo>
                  <a:cubicBezTo>
                    <a:pt x="1445" y="821"/>
                    <a:pt x="1445" y="821"/>
                    <a:pt x="1445" y="821"/>
                  </a:cubicBezTo>
                  <a:cubicBezTo>
                    <a:pt x="1402" y="778"/>
                    <a:pt x="1402" y="778"/>
                    <a:pt x="1402" y="778"/>
                  </a:cubicBezTo>
                  <a:cubicBezTo>
                    <a:pt x="1402" y="738"/>
                    <a:pt x="1402" y="738"/>
                    <a:pt x="1402" y="738"/>
                  </a:cubicBezTo>
                  <a:cubicBezTo>
                    <a:pt x="1413" y="695"/>
                    <a:pt x="1413" y="695"/>
                    <a:pt x="1413" y="695"/>
                  </a:cubicBezTo>
                  <a:cubicBezTo>
                    <a:pt x="1421" y="666"/>
                    <a:pt x="1421" y="666"/>
                    <a:pt x="1421" y="666"/>
                  </a:cubicBezTo>
                  <a:cubicBezTo>
                    <a:pt x="1429" y="629"/>
                    <a:pt x="1429" y="629"/>
                    <a:pt x="1429" y="629"/>
                  </a:cubicBezTo>
                  <a:cubicBezTo>
                    <a:pt x="1448" y="581"/>
                    <a:pt x="1448" y="581"/>
                    <a:pt x="1448" y="581"/>
                  </a:cubicBezTo>
                  <a:cubicBezTo>
                    <a:pt x="1429" y="554"/>
                    <a:pt x="1429" y="554"/>
                    <a:pt x="1429" y="554"/>
                  </a:cubicBezTo>
                  <a:cubicBezTo>
                    <a:pt x="1402" y="527"/>
                    <a:pt x="1402" y="527"/>
                    <a:pt x="1402" y="527"/>
                  </a:cubicBezTo>
                  <a:cubicBezTo>
                    <a:pt x="1357" y="527"/>
                    <a:pt x="1357" y="527"/>
                    <a:pt x="1357" y="527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2" y="565"/>
                    <a:pt x="1322" y="565"/>
                    <a:pt x="1322" y="565"/>
                  </a:cubicBezTo>
                  <a:cubicBezTo>
                    <a:pt x="1293" y="527"/>
                    <a:pt x="1293" y="527"/>
                    <a:pt x="1293" y="527"/>
                  </a:cubicBezTo>
                  <a:cubicBezTo>
                    <a:pt x="1293" y="463"/>
                    <a:pt x="1293" y="463"/>
                    <a:pt x="1293" y="463"/>
                  </a:cubicBezTo>
                  <a:cubicBezTo>
                    <a:pt x="1254" y="418"/>
                    <a:pt x="1254" y="418"/>
                    <a:pt x="1254" y="418"/>
                  </a:cubicBezTo>
                  <a:cubicBezTo>
                    <a:pt x="1127" y="313"/>
                    <a:pt x="1127" y="313"/>
                    <a:pt x="1127" y="313"/>
                  </a:cubicBezTo>
                  <a:cubicBezTo>
                    <a:pt x="1084" y="233"/>
                    <a:pt x="1084" y="233"/>
                    <a:pt x="1084" y="233"/>
                  </a:cubicBezTo>
                  <a:cubicBezTo>
                    <a:pt x="1084" y="156"/>
                    <a:pt x="1084" y="156"/>
                    <a:pt x="1084" y="156"/>
                  </a:cubicBezTo>
                  <a:cubicBezTo>
                    <a:pt x="1084" y="81"/>
                    <a:pt x="1084" y="81"/>
                    <a:pt x="1084" y="81"/>
                  </a:cubicBezTo>
                  <a:cubicBezTo>
                    <a:pt x="1093" y="73"/>
                    <a:pt x="1093" y="73"/>
                    <a:pt x="1093" y="73"/>
                  </a:cubicBezTo>
                  <a:cubicBezTo>
                    <a:pt x="1013" y="0"/>
                    <a:pt x="1013" y="0"/>
                    <a:pt x="10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3" y="112"/>
                    <a:pt x="31" y="111"/>
                    <a:pt x="38" y="117"/>
                  </a:cubicBezTo>
                  <a:cubicBezTo>
                    <a:pt x="45" y="123"/>
                    <a:pt x="76" y="134"/>
                    <a:pt x="76" y="134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40" y="270"/>
                    <a:pt x="140" y="270"/>
                    <a:pt x="140" y="27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216" y="270"/>
                    <a:pt x="216" y="270"/>
                    <a:pt x="216" y="270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72" y="384"/>
                    <a:pt x="172" y="384"/>
                    <a:pt x="172" y="384"/>
                  </a:cubicBezTo>
                  <a:cubicBezTo>
                    <a:pt x="216" y="421"/>
                    <a:pt x="216" y="421"/>
                    <a:pt x="216" y="421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50" y="481"/>
                    <a:pt x="250" y="481"/>
                    <a:pt x="250" y="481"/>
                  </a:cubicBezTo>
                  <a:cubicBezTo>
                    <a:pt x="294" y="503"/>
                    <a:pt x="294" y="503"/>
                    <a:pt x="294" y="503"/>
                  </a:cubicBezTo>
                  <a:cubicBezTo>
                    <a:pt x="292" y="1224"/>
                    <a:pt x="292" y="1224"/>
                    <a:pt x="292" y="1224"/>
                  </a:cubicBezTo>
                  <a:cubicBezTo>
                    <a:pt x="292" y="1393"/>
                    <a:pt x="292" y="1393"/>
                    <a:pt x="292" y="1393"/>
                  </a:cubicBezTo>
                  <a:cubicBezTo>
                    <a:pt x="1492" y="1366"/>
                    <a:pt x="1492" y="1366"/>
                    <a:pt x="1492" y="1366"/>
                  </a:cubicBezTo>
                  <a:cubicBezTo>
                    <a:pt x="1499" y="1412"/>
                    <a:pt x="1499" y="1412"/>
                    <a:pt x="1499" y="1412"/>
                  </a:cubicBezTo>
                  <a:cubicBezTo>
                    <a:pt x="1422" y="1532"/>
                    <a:pt x="1422" y="1532"/>
                    <a:pt x="1422" y="1532"/>
                  </a:cubicBezTo>
                  <a:cubicBezTo>
                    <a:pt x="1619" y="1518"/>
                    <a:pt x="1619" y="1518"/>
                    <a:pt x="1619" y="1518"/>
                  </a:cubicBezTo>
                  <a:cubicBezTo>
                    <a:pt x="1623" y="1497"/>
                    <a:pt x="1623" y="1497"/>
                    <a:pt x="1623" y="1497"/>
                  </a:cubicBezTo>
                  <a:cubicBezTo>
                    <a:pt x="1637" y="1481"/>
                    <a:pt x="1637" y="1481"/>
                    <a:pt x="1637" y="1481"/>
                  </a:cubicBezTo>
                  <a:cubicBezTo>
                    <a:pt x="1637" y="1481"/>
                    <a:pt x="1649" y="1472"/>
                    <a:pt x="1646" y="1465"/>
                  </a:cubicBezTo>
                  <a:cubicBezTo>
                    <a:pt x="1643" y="1459"/>
                    <a:pt x="1633" y="1438"/>
                    <a:pt x="1633" y="1438"/>
                  </a:cubicBezTo>
                  <a:cubicBezTo>
                    <a:pt x="1623" y="1432"/>
                    <a:pt x="1623" y="1432"/>
                    <a:pt x="1623" y="1432"/>
                  </a:cubicBezTo>
                  <a:cubicBezTo>
                    <a:pt x="1633" y="1416"/>
                    <a:pt x="1633" y="1416"/>
                    <a:pt x="1633" y="1416"/>
                  </a:cubicBezTo>
                  <a:cubicBezTo>
                    <a:pt x="1646" y="1408"/>
                    <a:pt x="1646" y="1408"/>
                    <a:pt x="1646" y="1408"/>
                  </a:cubicBezTo>
                  <a:cubicBezTo>
                    <a:pt x="1654" y="1386"/>
                    <a:pt x="1654" y="1386"/>
                    <a:pt x="1654" y="1386"/>
                  </a:cubicBezTo>
                  <a:cubicBezTo>
                    <a:pt x="1649" y="1366"/>
                    <a:pt x="1649" y="1366"/>
                    <a:pt x="1649" y="1366"/>
                  </a:cubicBezTo>
                  <a:cubicBezTo>
                    <a:pt x="1654" y="1346"/>
                    <a:pt x="1654" y="1346"/>
                    <a:pt x="1654" y="1346"/>
                  </a:cubicBezTo>
                  <a:lnTo>
                    <a:pt x="1647" y="13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6"/>
            <p:cNvSpPr>
              <a:spLocks/>
            </p:cNvSpPr>
            <p:nvPr/>
          </p:nvSpPr>
          <p:spPr bwMode="auto">
            <a:xfrm>
              <a:off x="4594226" y="2044700"/>
              <a:ext cx="473075" cy="549275"/>
            </a:xfrm>
            <a:custGeom>
              <a:avLst/>
              <a:gdLst>
                <a:gd name="T0" fmla="*/ 199 w 298"/>
                <a:gd name="T1" fmla="*/ 192 h 346"/>
                <a:gd name="T2" fmla="*/ 205 w 298"/>
                <a:gd name="T3" fmla="*/ 152 h 346"/>
                <a:gd name="T4" fmla="*/ 242 w 298"/>
                <a:gd name="T5" fmla="*/ 115 h 346"/>
                <a:gd name="T6" fmla="*/ 298 w 298"/>
                <a:gd name="T7" fmla="*/ 79 h 346"/>
                <a:gd name="T8" fmla="*/ 262 w 298"/>
                <a:gd name="T9" fmla="*/ 73 h 346"/>
                <a:gd name="T10" fmla="*/ 237 w 298"/>
                <a:gd name="T11" fmla="*/ 74 h 346"/>
                <a:gd name="T12" fmla="*/ 221 w 298"/>
                <a:gd name="T13" fmla="*/ 79 h 346"/>
                <a:gd name="T14" fmla="*/ 210 w 298"/>
                <a:gd name="T15" fmla="*/ 68 h 346"/>
                <a:gd name="T16" fmla="*/ 190 w 298"/>
                <a:gd name="T17" fmla="*/ 64 h 346"/>
                <a:gd name="T18" fmla="*/ 183 w 298"/>
                <a:gd name="T19" fmla="*/ 60 h 346"/>
                <a:gd name="T20" fmla="*/ 163 w 298"/>
                <a:gd name="T21" fmla="*/ 52 h 346"/>
                <a:gd name="T22" fmla="*/ 176 w 298"/>
                <a:gd name="T23" fmla="*/ 52 h 346"/>
                <a:gd name="T24" fmla="*/ 163 w 298"/>
                <a:gd name="T25" fmla="*/ 49 h 346"/>
                <a:gd name="T26" fmla="*/ 150 w 298"/>
                <a:gd name="T27" fmla="*/ 49 h 346"/>
                <a:gd name="T28" fmla="*/ 139 w 298"/>
                <a:gd name="T29" fmla="*/ 55 h 346"/>
                <a:gd name="T30" fmla="*/ 124 w 298"/>
                <a:gd name="T31" fmla="*/ 48 h 346"/>
                <a:gd name="T32" fmla="*/ 115 w 298"/>
                <a:gd name="T33" fmla="*/ 48 h 346"/>
                <a:gd name="T34" fmla="*/ 98 w 298"/>
                <a:gd name="T35" fmla="*/ 35 h 346"/>
                <a:gd name="T36" fmla="*/ 94 w 298"/>
                <a:gd name="T37" fmla="*/ 28 h 346"/>
                <a:gd name="T38" fmla="*/ 83 w 298"/>
                <a:gd name="T39" fmla="*/ 28 h 346"/>
                <a:gd name="T40" fmla="*/ 77 w 298"/>
                <a:gd name="T41" fmla="*/ 23 h 346"/>
                <a:gd name="T42" fmla="*/ 84 w 298"/>
                <a:gd name="T43" fmla="*/ 12 h 346"/>
                <a:gd name="T44" fmla="*/ 85 w 298"/>
                <a:gd name="T45" fmla="*/ 4 h 346"/>
                <a:gd name="T46" fmla="*/ 80 w 298"/>
                <a:gd name="T47" fmla="*/ 0 h 346"/>
                <a:gd name="T48" fmla="*/ 77 w 298"/>
                <a:gd name="T49" fmla="*/ 16 h 346"/>
                <a:gd name="T50" fmla="*/ 0 w 298"/>
                <a:gd name="T51" fmla="*/ 23 h 346"/>
                <a:gd name="T52" fmla="*/ 2 w 298"/>
                <a:gd name="T53" fmla="*/ 32 h 346"/>
                <a:gd name="T54" fmla="*/ 5 w 298"/>
                <a:gd name="T55" fmla="*/ 37 h 346"/>
                <a:gd name="T56" fmla="*/ 5 w 298"/>
                <a:gd name="T57" fmla="*/ 44 h 346"/>
                <a:gd name="T58" fmla="*/ 2 w 298"/>
                <a:gd name="T59" fmla="*/ 48 h 346"/>
                <a:gd name="T60" fmla="*/ 4 w 298"/>
                <a:gd name="T61" fmla="*/ 57 h 346"/>
                <a:gd name="T62" fmla="*/ 2 w 298"/>
                <a:gd name="T63" fmla="*/ 72 h 346"/>
                <a:gd name="T64" fmla="*/ 8 w 298"/>
                <a:gd name="T65" fmla="*/ 92 h 346"/>
                <a:gd name="T66" fmla="*/ 13 w 298"/>
                <a:gd name="T67" fmla="*/ 111 h 346"/>
                <a:gd name="T68" fmla="*/ 14 w 298"/>
                <a:gd name="T69" fmla="*/ 149 h 346"/>
                <a:gd name="T70" fmla="*/ 17 w 298"/>
                <a:gd name="T71" fmla="*/ 163 h 346"/>
                <a:gd name="T72" fmla="*/ 18 w 298"/>
                <a:gd name="T73" fmla="*/ 174 h 346"/>
                <a:gd name="T74" fmla="*/ 24 w 298"/>
                <a:gd name="T75" fmla="*/ 181 h 346"/>
                <a:gd name="T76" fmla="*/ 26 w 298"/>
                <a:gd name="T77" fmla="*/ 194 h 346"/>
                <a:gd name="T78" fmla="*/ 23 w 298"/>
                <a:gd name="T79" fmla="*/ 203 h 346"/>
                <a:gd name="T80" fmla="*/ 23 w 298"/>
                <a:gd name="T81" fmla="*/ 206 h 346"/>
                <a:gd name="T82" fmla="*/ 15 w 298"/>
                <a:gd name="T83" fmla="*/ 213 h 346"/>
                <a:gd name="T84" fmla="*/ 12 w 298"/>
                <a:gd name="T85" fmla="*/ 220 h 346"/>
                <a:gd name="T86" fmla="*/ 13 w 298"/>
                <a:gd name="T87" fmla="*/ 225 h 346"/>
                <a:gd name="T88" fmla="*/ 18 w 298"/>
                <a:gd name="T89" fmla="*/ 232 h 346"/>
                <a:gd name="T90" fmla="*/ 26 w 298"/>
                <a:gd name="T91" fmla="*/ 238 h 346"/>
                <a:gd name="T92" fmla="*/ 26 w 298"/>
                <a:gd name="T93" fmla="*/ 346 h 346"/>
                <a:gd name="T94" fmla="*/ 248 w 298"/>
                <a:gd name="T95" fmla="*/ 333 h 346"/>
                <a:gd name="T96" fmla="*/ 237 w 298"/>
                <a:gd name="T97" fmla="*/ 315 h 346"/>
                <a:gd name="T98" fmla="*/ 225 w 298"/>
                <a:gd name="T99" fmla="*/ 303 h 346"/>
                <a:gd name="T100" fmla="*/ 198 w 298"/>
                <a:gd name="T101" fmla="*/ 282 h 346"/>
                <a:gd name="T102" fmla="*/ 179 w 298"/>
                <a:gd name="T103" fmla="*/ 270 h 346"/>
                <a:gd name="T104" fmla="*/ 183 w 298"/>
                <a:gd name="T105" fmla="*/ 227 h 346"/>
                <a:gd name="T106" fmla="*/ 174 w 298"/>
                <a:gd name="T107" fmla="*/ 220 h 346"/>
                <a:gd name="T108" fmla="*/ 182 w 298"/>
                <a:gd name="T109" fmla="*/ 20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346">
                  <a:moveTo>
                    <a:pt x="182" y="202"/>
                  </a:moveTo>
                  <a:lnTo>
                    <a:pt x="199" y="192"/>
                  </a:lnTo>
                  <a:lnTo>
                    <a:pt x="199" y="158"/>
                  </a:lnTo>
                  <a:lnTo>
                    <a:pt x="205" y="152"/>
                  </a:lnTo>
                  <a:lnTo>
                    <a:pt x="230" y="129"/>
                  </a:lnTo>
                  <a:lnTo>
                    <a:pt x="242" y="115"/>
                  </a:lnTo>
                  <a:lnTo>
                    <a:pt x="265" y="98"/>
                  </a:lnTo>
                  <a:lnTo>
                    <a:pt x="298" y="79"/>
                  </a:lnTo>
                  <a:lnTo>
                    <a:pt x="286" y="76"/>
                  </a:lnTo>
                  <a:lnTo>
                    <a:pt x="262" y="73"/>
                  </a:lnTo>
                  <a:lnTo>
                    <a:pt x="242" y="70"/>
                  </a:lnTo>
                  <a:lnTo>
                    <a:pt x="237" y="74"/>
                  </a:lnTo>
                  <a:lnTo>
                    <a:pt x="232" y="79"/>
                  </a:lnTo>
                  <a:lnTo>
                    <a:pt x="221" y="79"/>
                  </a:lnTo>
                  <a:lnTo>
                    <a:pt x="217" y="72"/>
                  </a:lnTo>
                  <a:lnTo>
                    <a:pt x="210" y="68"/>
                  </a:lnTo>
                  <a:lnTo>
                    <a:pt x="195" y="64"/>
                  </a:lnTo>
                  <a:lnTo>
                    <a:pt x="190" y="64"/>
                  </a:lnTo>
                  <a:lnTo>
                    <a:pt x="185" y="62"/>
                  </a:lnTo>
                  <a:lnTo>
                    <a:pt x="183" y="60"/>
                  </a:lnTo>
                  <a:lnTo>
                    <a:pt x="170" y="58"/>
                  </a:lnTo>
                  <a:lnTo>
                    <a:pt x="163" y="52"/>
                  </a:lnTo>
                  <a:lnTo>
                    <a:pt x="171" y="55"/>
                  </a:lnTo>
                  <a:lnTo>
                    <a:pt x="176" y="52"/>
                  </a:lnTo>
                  <a:lnTo>
                    <a:pt x="171" y="49"/>
                  </a:lnTo>
                  <a:lnTo>
                    <a:pt x="163" y="49"/>
                  </a:lnTo>
                  <a:lnTo>
                    <a:pt x="156" y="49"/>
                  </a:lnTo>
                  <a:lnTo>
                    <a:pt x="150" y="49"/>
                  </a:lnTo>
                  <a:lnTo>
                    <a:pt x="142" y="51"/>
                  </a:lnTo>
                  <a:lnTo>
                    <a:pt x="139" y="55"/>
                  </a:lnTo>
                  <a:lnTo>
                    <a:pt x="133" y="55"/>
                  </a:lnTo>
                  <a:lnTo>
                    <a:pt x="124" y="48"/>
                  </a:lnTo>
                  <a:lnTo>
                    <a:pt x="120" y="48"/>
                  </a:lnTo>
                  <a:lnTo>
                    <a:pt x="115" y="48"/>
                  </a:lnTo>
                  <a:lnTo>
                    <a:pt x="104" y="4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4" y="28"/>
                  </a:lnTo>
                  <a:lnTo>
                    <a:pt x="89" y="28"/>
                  </a:lnTo>
                  <a:lnTo>
                    <a:pt x="83" y="28"/>
                  </a:lnTo>
                  <a:lnTo>
                    <a:pt x="79" y="28"/>
                  </a:lnTo>
                  <a:lnTo>
                    <a:pt x="77" y="23"/>
                  </a:lnTo>
                  <a:lnTo>
                    <a:pt x="82" y="17"/>
                  </a:lnTo>
                  <a:lnTo>
                    <a:pt x="84" y="12"/>
                  </a:lnTo>
                  <a:lnTo>
                    <a:pt x="89" y="7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0" y="0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5" y="23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5" y="79"/>
                  </a:lnTo>
                  <a:lnTo>
                    <a:pt x="8" y="92"/>
                  </a:lnTo>
                  <a:lnTo>
                    <a:pt x="13" y="100"/>
                  </a:lnTo>
                  <a:lnTo>
                    <a:pt x="13" y="111"/>
                  </a:lnTo>
                  <a:lnTo>
                    <a:pt x="14" y="132"/>
                  </a:lnTo>
                  <a:lnTo>
                    <a:pt x="14" y="149"/>
                  </a:lnTo>
                  <a:lnTo>
                    <a:pt x="14" y="160"/>
                  </a:lnTo>
                  <a:lnTo>
                    <a:pt x="17" y="163"/>
                  </a:lnTo>
                  <a:lnTo>
                    <a:pt x="18" y="166"/>
                  </a:lnTo>
                  <a:lnTo>
                    <a:pt x="18" y="174"/>
                  </a:lnTo>
                  <a:lnTo>
                    <a:pt x="21" y="178"/>
                  </a:lnTo>
                  <a:lnTo>
                    <a:pt x="24" y="181"/>
                  </a:lnTo>
                  <a:lnTo>
                    <a:pt x="26" y="189"/>
                  </a:lnTo>
                  <a:lnTo>
                    <a:pt x="26" y="194"/>
                  </a:lnTo>
                  <a:lnTo>
                    <a:pt x="26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19" y="210"/>
                  </a:lnTo>
                  <a:lnTo>
                    <a:pt x="15" y="213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3"/>
                  </a:lnTo>
                  <a:lnTo>
                    <a:pt x="13" y="225"/>
                  </a:lnTo>
                  <a:lnTo>
                    <a:pt x="16" y="229"/>
                  </a:lnTo>
                  <a:lnTo>
                    <a:pt x="18" y="232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30" y="242"/>
                  </a:lnTo>
                  <a:lnTo>
                    <a:pt x="26" y="346"/>
                  </a:lnTo>
                  <a:lnTo>
                    <a:pt x="247" y="342"/>
                  </a:lnTo>
                  <a:lnTo>
                    <a:pt x="248" y="333"/>
                  </a:lnTo>
                  <a:lnTo>
                    <a:pt x="247" y="325"/>
                  </a:lnTo>
                  <a:lnTo>
                    <a:pt x="237" y="315"/>
                  </a:lnTo>
                  <a:lnTo>
                    <a:pt x="229" y="309"/>
                  </a:lnTo>
                  <a:lnTo>
                    <a:pt x="225" y="303"/>
                  </a:lnTo>
                  <a:lnTo>
                    <a:pt x="214" y="291"/>
                  </a:lnTo>
                  <a:lnTo>
                    <a:pt x="198" y="282"/>
                  </a:lnTo>
                  <a:lnTo>
                    <a:pt x="186" y="276"/>
                  </a:lnTo>
                  <a:lnTo>
                    <a:pt x="179" y="270"/>
                  </a:lnTo>
                  <a:lnTo>
                    <a:pt x="180" y="247"/>
                  </a:lnTo>
                  <a:lnTo>
                    <a:pt x="183" y="227"/>
                  </a:lnTo>
                  <a:lnTo>
                    <a:pt x="180" y="227"/>
                  </a:lnTo>
                  <a:lnTo>
                    <a:pt x="174" y="220"/>
                  </a:lnTo>
                  <a:lnTo>
                    <a:pt x="180" y="207"/>
                  </a:lnTo>
                  <a:lnTo>
                    <a:pt x="182" y="2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Line 47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Line 48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9"/>
            <p:cNvSpPr>
              <a:spLocks/>
            </p:cNvSpPr>
            <p:nvPr/>
          </p:nvSpPr>
          <p:spPr bwMode="auto">
            <a:xfrm>
              <a:off x="5027613" y="2206625"/>
              <a:ext cx="554038" cy="517525"/>
            </a:xfrm>
            <a:custGeom>
              <a:avLst/>
              <a:gdLst>
                <a:gd name="T0" fmla="*/ 88 w 1994"/>
                <a:gd name="T1" fmla="*/ 300 h 1868"/>
                <a:gd name="T2" fmla="*/ 202 w 1994"/>
                <a:gd name="T3" fmla="*/ 248 h 1868"/>
                <a:gd name="T4" fmla="*/ 363 w 1994"/>
                <a:gd name="T5" fmla="*/ 119 h 1868"/>
                <a:gd name="T6" fmla="*/ 532 w 1994"/>
                <a:gd name="T7" fmla="*/ 0 h 1868"/>
                <a:gd name="T8" fmla="*/ 524 w 1994"/>
                <a:gd name="T9" fmla="*/ 40 h 1868"/>
                <a:gd name="T10" fmla="*/ 453 w 1994"/>
                <a:gd name="T11" fmla="*/ 129 h 1868"/>
                <a:gd name="T12" fmla="*/ 465 w 1994"/>
                <a:gd name="T13" fmla="*/ 198 h 1868"/>
                <a:gd name="T14" fmla="*/ 534 w 1994"/>
                <a:gd name="T15" fmla="*/ 195 h 1868"/>
                <a:gd name="T16" fmla="*/ 771 w 1994"/>
                <a:gd name="T17" fmla="*/ 314 h 1868"/>
                <a:gd name="T18" fmla="*/ 940 w 1994"/>
                <a:gd name="T19" fmla="*/ 267 h 1868"/>
                <a:gd name="T20" fmla="*/ 1172 w 1994"/>
                <a:gd name="T21" fmla="*/ 195 h 1868"/>
                <a:gd name="T22" fmla="*/ 1372 w 1994"/>
                <a:gd name="T23" fmla="*/ 259 h 1868"/>
                <a:gd name="T24" fmla="*/ 1503 w 1994"/>
                <a:gd name="T25" fmla="*/ 381 h 1868"/>
                <a:gd name="T26" fmla="*/ 1612 w 1994"/>
                <a:gd name="T27" fmla="*/ 389 h 1868"/>
                <a:gd name="T28" fmla="*/ 1519 w 1994"/>
                <a:gd name="T29" fmla="*/ 426 h 1868"/>
                <a:gd name="T30" fmla="*/ 1340 w 1994"/>
                <a:gd name="T31" fmla="*/ 442 h 1868"/>
                <a:gd name="T32" fmla="*/ 1393 w 1994"/>
                <a:gd name="T33" fmla="*/ 513 h 1868"/>
                <a:gd name="T34" fmla="*/ 1418 w 1994"/>
                <a:gd name="T35" fmla="*/ 521 h 1868"/>
                <a:gd name="T36" fmla="*/ 1621 w 1994"/>
                <a:gd name="T37" fmla="*/ 609 h 1868"/>
                <a:gd name="T38" fmla="*/ 1706 w 1994"/>
                <a:gd name="T39" fmla="*/ 755 h 1868"/>
                <a:gd name="T40" fmla="*/ 1697 w 1994"/>
                <a:gd name="T41" fmla="*/ 973 h 1868"/>
                <a:gd name="T42" fmla="*/ 1619 w 1994"/>
                <a:gd name="T43" fmla="*/ 1160 h 1868"/>
                <a:gd name="T44" fmla="*/ 1706 w 1994"/>
                <a:gd name="T45" fmla="*/ 1152 h 1868"/>
                <a:gd name="T46" fmla="*/ 1770 w 1994"/>
                <a:gd name="T47" fmla="*/ 1057 h 1868"/>
                <a:gd name="T48" fmla="*/ 1909 w 1994"/>
                <a:gd name="T49" fmla="*/ 1066 h 1868"/>
                <a:gd name="T50" fmla="*/ 1992 w 1994"/>
                <a:gd name="T51" fmla="*/ 1366 h 1868"/>
                <a:gd name="T52" fmla="*/ 1908 w 1994"/>
                <a:gd name="T53" fmla="*/ 1527 h 1868"/>
                <a:gd name="T54" fmla="*/ 1846 w 1994"/>
                <a:gd name="T55" fmla="*/ 1724 h 1868"/>
                <a:gd name="T56" fmla="*/ 977 w 1994"/>
                <a:gd name="T57" fmla="*/ 1868 h 1868"/>
                <a:gd name="T58" fmla="*/ 1099 w 1994"/>
                <a:gd name="T59" fmla="*/ 1631 h 1868"/>
                <a:gd name="T60" fmla="*/ 1007 w 1994"/>
                <a:gd name="T61" fmla="*/ 1320 h 1868"/>
                <a:gd name="T62" fmla="*/ 996 w 1994"/>
                <a:gd name="T63" fmla="*/ 1141 h 1868"/>
                <a:gd name="T64" fmla="*/ 1024 w 1994"/>
                <a:gd name="T65" fmla="*/ 1018 h 1868"/>
                <a:gd name="T66" fmla="*/ 1058 w 1994"/>
                <a:gd name="T67" fmla="*/ 843 h 1868"/>
                <a:gd name="T68" fmla="*/ 1153 w 1994"/>
                <a:gd name="T69" fmla="*/ 730 h 1868"/>
                <a:gd name="T70" fmla="*/ 1173 w 1994"/>
                <a:gd name="T71" fmla="*/ 847 h 1868"/>
                <a:gd name="T72" fmla="*/ 1216 w 1994"/>
                <a:gd name="T73" fmla="*/ 769 h 1868"/>
                <a:gd name="T74" fmla="*/ 1251 w 1994"/>
                <a:gd name="T75" fmla="*/ 648 h 1868"/>
                <a:gd name="T76" fmla="*/ 1277 w 1994"/>
                <a:gd name="T77" fmla="*/ 562 h 1868"/>
                <a:gd name="T78" fmla="*/ 1310 w 1994"/>
                <a:gd name="T79" fmla="*/ 512 h 1868"/>
                <a:gd name="T80" fmla="*/ 1296 w 1994"/>
                <a:gd name="T81" fmla="*/ 449 h 1868"/>
                <a:gd name="T82" fmla="*/ 1104 w 1994"/>
                <a:gd name="T83" fmla="*/ 468 h 1868"/>
                <a:gd name="T84" fmla="*/ 896 w 1994"/>
                <a:gd name="T85" fmla="*/ 587 h 1868"/>
                <a:gd name="T86" fmla="*/ 884 w 1994"/>
                <a:gd name="T87" fmla="*/ 527 h 1868"/>
                <a:gd name="T88" fmla="*/ 821 w 1994"/>
                <a:gd name="T89" fmla="*/ 521 h 1868"/>
                <a:gd name="T90" fmla="*/ 742 w 1994"/>
                <a:gd name="T91" fmla="*/ 701 h 1868"/>
                <a:gd name="T92" fmla="*/ 661 w 1994"/>
                <a:gd name="T93" fmla="*/ 690 h 1868"/>
                <a:gd name="T94" fmla="*/ 585 w 1994"/>
                <a:gd name="T95" fmla="*/ 559 h 1868"/>
                <a:gd name="T96" fmla="*/ 404 w 1994"/>
                <a:gd name="T97" fmla="*/ 512 h 1868"/>
                <a:gd name="T98" fmla="*/ 204 w 1994"/>
                <a:gd name="T99" fmla="*/ 448 h 1868"/>
                <a:gd name="T100" fmla="*/ 61 w 1994"/>
                <a:gd name="T101" fmla="*/ 395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1868">
                  <a:moveTo>
                    <a:pt x="0" y="353"/>
                  </a:moveTo>
                  <a:cubicBezTo>
                    <a:pt x="14" y="337"/>
                    <a:pt x="14" y="337"/>
                    <a:pt x="14" y="337"/>
                  </a:cubicBezTo>
                  <a:cubicBezTo>
                    <a:pt x="42" y="337"/>
                    <a:pt x="42" y="337"/>
                    <a:pt x="42" y="337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88" y="300"/>
                    <a:pt x="88" y="300"/>
                    <a:pt x="88" y="300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121" y="255"/>
                    <a:pt x="121" y="255"/>
                    <a:pt x="121" y="255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38" y="151"/>
                    <a:pt x="338" y="151"/>
                    <a:pt x="338" y="151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91" y="99"/>
                    <a:pt x="391" y="99"/>
                    <a:pt x="391" y="99"/>
                  </a:cubicBezTo>
                  <a:cubicBezTo>
                    <a:pt x="425" y="60"/>
                    <a:pt x="425" y="60"/>
                    <a:pt x="425" y="60"/>
                  </a:cubicBezTo>
                  <a:cubicBezTo>
                    <a:pt x="450" y="29"/>
                    <a:pt x="450" y="29"/>
                    <a:pt x="450" y="29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532" y="0"/>
                    <a:pt x="532" y="0"/>
                    <a:pt x="532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89" y="13"/>
                    <a:pt x="589" y="13"/>
                    <a:pt x="589" y="13"/>
                  </a:cubicBezTo>
                  <a:cubicBezTo>
                    <a:pt x="576" y="22"/>
                    <a:pt x="576" y="22"/>
                    <a:pt x="576" y="22"/>
                  </a:cubicBezTo>
                  <a:cubicBezTo>
                    <a:pt x="547" y="30"/>
                    <a:pt x="547" y="30"/>
                    <a:pt x="547" y="3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487" y="97"/>
                    <a:pt x="487" y="97"/>
                    <a:pt x="487" y="97"/>
                  </a:cubicBezTo>
                  <a:cubicBezTo>
                    <a:pt x="487" y="97"/>
                    <a:pt x="470" y="97"/>
                    <a:pt x="470" y="102"/>
                  </a:cubicBezTo>
                  <a:cubicBezTo>
                    <a:pt x="470" y="107"/>
                    <a:pt x="453" y="158"/>
                    <a:pt x="453" y="158"/>
                  </a:cubicBezTo>
                  <a:cubicBezTo>
                    <a:pt x="453" y="129"/>
                    <a:pt x="453" y="129"/>
                    <a:pt x="453" y="129"/>
                  </a:cubicBezTo>
                  <a:cubicBezTo>
                    <a:pt x="440" y="119"/>
                    <a:pt x="440" y="119"/>
                    <a:pt x="440" y="119"/>
                  </a:cubicBezTo>
                  <a:cubicBezTo>
                    <a:pt x="433" y="186"/>
                    <a:pt x="433" y="186"/>
                    <a:pt x="433" y="186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65" y="198"/>
                    <a:pt x="465" y="198"/>
                    <a:pt x="465" y="198"/>
                  </a:cubicBezTo>
                  <a:cubicBezTo>
                    <a:pt x="472" y="198"/>
                    <a:pt x="472" y="198"/>
                    <a:pt x="472" y="198"/>
                  </a:cubicBezTo>
                  <a:cubicBezTo>
                    <a:pt x="480" y="215"/>
                    <a:pt x="480" y="215"/>
                    <a:pt x="480" y="21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514" y="203"/>
                    <a:pt x="514" y="203"/>
                    <a:pt x="514" y="203"/>
                  </a:cubicBezTo>
                  <a:cubicBezTo>
                    <a:pt x="534" y="195"/>
                    <a:pt x="534" y="195"/>
                    <a:pt x="534" y="195"/>
                  </a:cubicBezTo>
                  <a:cubicBezTo>
                    <a:pt x="569" y="196"/>
                    <a:pt x="569" y="196"/>
                    <a:pt x="569" y="196"/>
                  </a:cubicBezTo>
                  <a:cubicBezTo>
                    <a:pt x="636" y="235"/>
                    <a:pt x="636" y="235"/>
                    <a:pt x="636" y="235"/>
                  </a:cubicBezTo>
                  <a:cubicBezTo>
                    <a:pt x="682" y="280"/>
                    <a:pt x="682" y="280"/>
                    <a:pt x="682" y="280"/>
                  </a:cubicBezTo>
                  <a:cubicBezTo>
                    <a:pt x="710" y="306"/>
                    <a:pt x="710" y="306"/>
                    <a:pt x="710" y="306"/>
                  </a:cubicBezTo>
                  <a:cubicBezTo>
                    <a:pt x="771" y="314"/>
                    <a:pt x="771" y="314"/>
                    <a:pt x="771" y="314"/>
                  </a:cubicBezTo>
                  <a:cubicBezTo>
                    <a:pt x="791" y="302"/>
                    <a:pt x="791" y="302"/>
                    <a:pt x="791" y="302"/>
                  </a:cubicBezTo>
                  <a:cubicBezTo>
                    <a:pt x="838" y="319"/>
                    <a:pt x="838" y="319"/>
                    <a:pt x="838" y="319"/>
                  </a:cubicBezTo>
                  <a:cubicBezTo>
                    <a:pt x="885" y="329"/>
                    <a:pt x="885" y="329"/>
                    <a:pt x="885" y="329"/>
                  </a:cubicBezTo>
                  <a:cubicBezTo>
                    <a:pt x="903" y="304"/>
                    <a:pt x="903" y="304"/>
                    <a:pt x="903" y="304"/>
                  </a:cubicBezTo>
                  <a:cubicBezTo>
                    <a:pt x="940" y="267"/>
                    <a:pt x="940" y="267"/>
                    <a:pt x="940" y="267"/>
                  </a:cubicBezTo>
                  <a:cubicBezTo>
                    <a:pt x="967" y="243"/>
                    <a:pt x="967" y="243"/>
                    <a:pt x="967" y="243"/>
                  </a:cubicBezTo>
                  <a:cubicBezTo>
                    <a:pt x="1026" y="228"/>
                    <a:pt x="1026" y="228"/>
                    <a:pt x="1026" y="228"/>
                  </a:cubicBezTo>
                  <a:cubicBezTo>
                    <a:pt x="1066" y="217"/>
                    <a:pt x="1066" y="217"/>
                    <a:pt x="1066" y="217"/>
                  </a:cubicBezTo>
                  <a:cubicBezTo>
                    <a:pt x="1111" y="217"/>
                    <a:pt x="1111" y="217"/>
                    <a:pt x="1111" y="217"/>
                  </a:cubicBezTo>
                  <a:cubicBezTo>
                    <a:pt x="1172" y="195"/>
                    <a:pt x="1172" y="195"/>
                    <a:pt x="1172" y="195"/>
                  </a:cubicBezTo>
                  <a:cubicBezTo>
                    <a:pt x="1217" y="176"/>
                    <a:pt x="1217" y="176"/>
                    <a:pt x="1217" y="176"/>
                  </a:cubicBezTo>
                  <a:cubicBezTo>
                    <a:pt x="1237" y="190"/>
                    <a:pt x="1237" y="190"/>
                    <a:pt x="1237" y="190"/>
                  </a:cubicBezTo>
                  <a:cubicBezTo>
                    <a:pt x="1246" y="250"/>
                    <a:pt x="1246" y="250"/>
                    <a:pt x="1246" y="250"/>
                  </a:cubicBezTo>
                  <a:cubicBezTo>
                    <a:pt x="1328" y="262"/>
                    <a:pt x="1328" y="262"/>
                    <a:pt x="1328" y="262"/>
                  </a:cubicBezTo>
                  <a:cubicBezTo>
                    <a:pt x="1372" y="259"/>
                    <a:pt x="1372" y="259"/>
                    <a:pt x="1372" y="259"/>
                  </a:cubicBezTo>
                  <a:cubicBezTo>
                    <a:pt x="1409" y="272"/>
                    <a:pt x="1409" y="272"/>
                    <a:pt x="1409" y="272"/>
                  </a:cubicBezTo>
                  <a:cubicBezTo>
                    <a:pt x="1437" y="300"/>
                    <a:pt x="1437" y="300"/>
                    <a:pt x="1437" y="300"/>
                  </a:cubicBezTo>
                  <a:cubicBezTo>
                    <a:pt x="1477" y="353"/>
                    <a:pt x="1477" y="353"/>
                    <a:pt x="1477" y="353"/>
                  </a:cubicBezTo>
                  <a:cubicBezTo>
                    <a:pt x="1493" y="369"/>
                    <a:pt x="1493" y="369"/>
                    <a:pt x="1493" y="369"/>
                  </a:cubicBezTo>
                  <a:cubicBezTo>
                    <a:pt x="1493" y="369"/>
                    <a:pt x="1496" y="373"/>
                    <a:pt x="1503" y="381"/>
                  </a:cubicBezTo>
                  <a:cubicBezTo>
                    <a:pt x="1509" y="389"/>
                    <a:pt x="1521" y="398"/>
                    <a:pt x="1521" y="398"/>
                  </a:cubicBezTo>
                  <a:cubicBezTo>
                    <a:pt x="1553" y="405"/>
                    <a:pt x="1553" y="405"/>
                    <a:pt x="1553" y="405"/>
                  </a:cubicBezTo>
                  <a:cubicBezTo>
                    <a:pt x="1553" y="405"/>
                    <a:pt x="1565" y="396"/>
                    <a:pt x="1566" y="391"/>
                  </a:cubicBezTo>
                  <a:cubicBezTo>
                    <a:pt x="1568" y="386"/>
                    <a:pt x="1597" y="374"/>
                    <a:pt x="1597" y="374"/>
                  </a:cubicBezTo>
                  <a:cubicBezTo>
                    <a:pt x="1612" y="389"/>
                    <a:pt x="1612" y="389"/>
                    <a:pt x="1612" y="389"/>
                  </a:cubicBezTo>
                  <a:cubicBezTo>
                    <a:pt x="1612" y="389"/>
                    <a:pt x="1622" y="396"/>
                    <a:pt x="1612" y="400"/>
                  </a:cubicBezTo>
                  <a:cubicBezTo>
                    <a:pt x="1602" y="403"/>
                    <a:pt x="1597" y="415"/>
                    <a:pt x="1587" y="415"/>
                  </a:cubicBezTo>
                  <a:cubicBezTo>
                    <a:pt x="1576" y="415"/>
                    <a:pt x="1561" y="415"/>
                    <a:pt x="1561" y="415"/>
                  </a:cubicBezTo>
                  <a:cubicBezTo>
                    <a:pt x="1531" y="415"/>
                    <a:pt x="1531" y="415"/>
                    <a:pt x="1531" y="415"/>
                  </a:cubicBezTo>
                  <a:cubicBezTo>
                    <a:pt x="1519" y="426"/>
                    <a:pt x="1519" y="426"/>
                    <a:pt x="1519" y="426"/>
                  </a:cubicBezTo>
                  <a:cubicBezTo>
                    <a:pt x="1442" y="426"/>
                    <a:pt x="1442" y="426"/>
                    <a:pt x="1442" y="426"/>
                  </a:cubicBezTo>
                  <a:cubicBezTo>
                    <a:pt x="1425" y="435"/>
                    <a:pt x="1425" y="435"/>
                    <a:pt x="1425" y="435"/>
                  </a:cubicBezTo>
                  <a:cubicBezTo>
                    <a:pt x="1397" y="420"/>
                    <a:pt x="1397" y="420"/>
                    <a:pt x="1397" y="420"/>
                  </a:cubicBezTo>
                  <a:cubicBezTo>
                    <a:pt x="1368" y="410"/>
                    <a:pt x="1368" y="410"/>
                    <a:pt x="1368" y="410"/>
                  </a:cubicBezTo>
                  <a:cubicBezTo>
                    <a:pt x="1340" y="442"/>
                    <a:pt x="1340" y="442"/>
                    <a:pt x="1340" y="442"/>
                  </a:cubicBezTo>
                  <a:cubicBezTo>
                    <a:pt x="1343" y="465"/>
                    <a:pt x="1343" y="465"/>
                    <a:pt x="1343" y="465"/>
                  </a:cubicBezTo>
                  <a:cubicBezTo>
                    <a:pt x="1346" y="475"/>
                    <a:pt x="1346" y="475"/>
                    <a:pt x="1346" y="475"/>
                  </a:cubicBezTo>
                  <a:cubicBezTo>
                    <a:pt x="1346" y="475"/>
                    <a:pt x="1347" y="489"/>
                    <a:pt x="1350" y="491"/>
                  </a:cubicBezTo>
                  <a:cubicBezTo>
                    <a:pt x="1353" y="494"/>
                    <a:pt x="1357" y="501"/>
                    <a:pt x="1357" y="501"/>
                  </a:cubicBezTo>
                  <a:cubicBezTo>
                    <a:pt x="1393" y="513"/>
                    <a:pt x="1393" y="513"/>
                    <a:pt x="1393" y="513"/>
                  </a:cubicBezTo>
                  <a:cubicBezTo>
                    <a:pt x="1405" y="500"/>
                    <a:pt x="1405" y="500"/>
                    <a:pt x="1405" y="500"/>
                  </a:cubicBezTo>
                  <a:cubicBezTo>
                    <a:pt x="1405" y="500"/>
                    <a:pt x="1391" y="483"/>
                    <a:pt x="1395" y="483"/>
                  </a:cubicBezTo>
                  <a:cubicBezTo>
                    <a:pt x="1399" y="483"/>
                    <a:pt x="1427" y="496"/>
                    <a:pt x="1427" y="496"/>
                  </a:cubicBezTo>
                  <a:cubicBezTo>
                    <a:pt x="1427" y="496"/>
                    <a:pt x="1425" y="511"/>
                    <a:pt x="1422" y="513"/>
                  </a:cubicBezTo>
                  <a:cubicBezTo>
                    <a:pt x="1418" y="515"/>
                    <a:pt x="1415" y="520"/>
                    <a:pt x="1418" y="521"/>
                  </a:cubicBezTo>
                  <a:cubicBezTo>
                    <a:pt x="1422" y="522"/>
                    <a:pt x="1454" y="532"/>
                    <a:pt x="1460" y="532"/>
                  </a:cubicBezTo>
                  <a:cubicBezTo>
                    <a:pt x="1466" y="532"/>
                    <a:pt x="1487" y="543"/>
                    <a:pt x="1487" y="543"/>
                  </a:cubicBezTo>
                  <a:cubicBezTo>
                    <a:pt x="1520" y="569"/>
                    <a:pt x="1520" y="569"/>
                    <a:pt x="1520" y="569"/>
                  </a:cubicBezTo>
                  <a:cubicBezTo>
                    <a:pt x="1567" y="589"/>
                    <a:pt x="1567" y="589"/>
                    <a:pt x="1567" y="589"/>
                  </a:cubicBezTo>
                  <a:cubicBezTo>
                    <a:pt x="1621" y="609"/>
                    <a:pt x="1621" y="609"/>
                    <a:pt x="1621" y="609"/>
                  </a:cubicBezTo>
                  <a:cubicBezTo>
                    <a:pt x="1677" y="663"/>
                    <a:pt x="1677" y="663"/>
                    <a:pt x="1677" y="663"/>
                  </a:cubicBezTo>
                  <a:cubicBezTo>
                    <a:pt x="1706" y="697"/>
                    <a:pt x="1706" y="697"/>
                    <a:pt x="1706" y="697"/>
                  </a:cubicBezTo>
                  <a:cubicBezTo>
                    <a:pt x="1691" y="716"/>
                    <a:pt x="1691" y="716"/>
                    <a:pt x="1691" y="716"/>
                  </a:cubicBezTo>
                  <a:cubicBezTo>
                    <a:pt x="1691" y="716"/>
                    <a:pt x="1685" y="715"/>
                    <a:pt x="1687" y="721"/>
                  </a:cubicBezTo>
                  <a:cubicBezTo>
                    <a:pt x="1689" y="727"/>
                    <a:pt x="1709" y="752"/>
                    <a:pt x="1706" y="755"/>
                  </a:cubicBezTo>
                  <a:cubicBezTo>
                    <a:pt x="1703" y="758"/>
                    <a:pt x="1714" y="780"/>
                    <a:pt x="1714" y="780"/>
                  </a:cubicBezTo>
                  <a:cubicBezTo>
                    <a:pt x="1725" y="856"/>
                    <a:pt x="1725" y="856"/>
                    <a:pt x="1725" y="856"/>
                  </a:cubicBezTo>
                  <a:cubicBezTo>
                    <a:pt x="1734" y="900"/>
                    <a:pt x="1734" y="900"/>
                    <a:pt x="1734" y="900"/>
                  </a:cubicBezTo>
                  <a:cubicBezTo>
                    <a:pt x="1725" y="939"/>
                    <a:pt x="1725" y="939"/>
                    <a:pt x="1725" y="939"/>
                  </a:cubicBezTo>
                  <a:cubicBezTo>
                    <a:pt x="1697" y="973"/>
                    <a:pt x="1697" y="973"/>
                    <a:pt x="1697" y="973"/>
                  </a:cubicBezTo>
                  <a:cubicBezTo>
                    <a:pt x="1678" y="1020"/>
                    <a:pt x="1678" y="1020"/>
                    <a:pt x="1678" y="1020"/>
                  </a:cubicBezTo>
                  <a:cubicBezTo>
                    <a:pt x="1678" y="1020"/>
                    <a:pt x="1662" y="1048"/>
                    <a:pt x="1660" y="1051"/>
                  </a:cubicBezTo>
                  <a:cubicBezTo>
                    <a:pt x="1658" y="1055"/>
                    <a:pt x="1627" y="1074"/>
                    <a:pt x="1628" y="1077"/>
                  </a:cubicBezTo>
                  <a:cubicBezTo>
                    <a:pt x="1629" y="1080"/>
                    <a:pt x="1618" y="1110"/>
                    <a:pt x="1618" y="1110"/>
                  </a:cubicBezTo>
                  <a:cubicBezTo>
                    <a:pt x="1619" y="1160"/>
                    <a:pt x="1619" y="1160"/>
                    <a:pt x="1619" y="1160"/>
                  </a:cubicBezTo>
                  <a:cubicBezTo>
                    <a:pt x="1630" y="1180"/>
                    <a:pt x="1630" y="1180"/>
                    <a:pt x="1630" y="1180"/>
                  </a:cubicBezTo>
                  <a:cubicBezTo>
                    <a:pt x="1667" y="1189"/>
                    <a:pt x="1667" y="1189"/>
                    <a:pt x="1667" y="1189"/>
                  </a:cubicBezTo>
                  <a:cubicBezTo>
                    <a:pt x="1681" y="1176"/>
                    <a:pt x="1681" y="1176"/>
                    <a:pt x="1681" y="1176"/>
                  </a:cubicBezTo>
                  <a:cubicBezTo>
                    <a:pt x="1681" y="1176"/>
                    <a:pt x="1692" y="1167"/>
                    <a:pt x="1694" y="1164"/>
                  </a:cubicBezTo>
                  <a:cubicBezTo>
                    <a:pt x="1696" y="1161"/>
                    <a:pt x="1706" y="1152"/>
                    <a:pt x="1706" y="1152"/>
                  </a:cubicBezTo>
                  <a:cubicBezTo>
                    <a:pt x="1706" y="1152"/>
                    <a:pt x="1724" y="1138"/>
                    <a:pt x="1724" y="1135"/>
                  </a:cubicBezTo>
                  <a:cubicBezTo>
                    <a:pt x="1724" y="1132"/>
                    <a:pt x="1725" y="1118"/>
                    <a:pt x="1726" y="1114"/>
                  </a:cubicBezTo>
                  <a:cubicBezTo>
                    <a:pt x="1727" y="1111"/>
                    <a:pt x="1734" y="1090"/>
                    <a:pt x="1734" y="1090"/>
                  </a:cubicBezTo>
                  <a:cubicBezTo>
                    <a:pt x="1734" y="1090"/>
                    <a:pt x="1745" y="1082"/>
                    <a:pt x="1747" y="1078"/>
                  </a:cubicBezTo>
                  <a:cubicBezTo>
                    <a:pt x="1749" y="1074"/>
                    <a:pt x="1770" y="1057"/>
                    <a:pt x="1770" y="1057"/>
                  </a:cubicBezTo>
                  <a:cubicBezTo>
                    <a:pt x="1770" y="1057"/>
                    <a:pt x="1794" y="1038"/>
                    <a:pt x="1798" y="1038"/>
                  </a:cubicBezTo>
                  <a:cubicBezTo>
                    <a:pt x="1801" y="1038"/>
                    <a:pt x="1820" y="1020"/>
                    <a:pt x="1820" y="1020"/>
                  </a:cubicBezTo>
                  <a:cubicBezTo>
                    <a:pt x="1840" y="1014"/>
                    <a:pt x="1840" y="1014"/>
                    <a:pt x="1840" y="1014"/>
                  </a:cubicBezTo>
                  <a:cubicBezTo>
                    <a:pt x="1868" y="1025"/>
                    <a:pt x="1868" y="1025"/>
                    <a:pt x="1868" y="1025"/>
                  </a:cubicBezTo>
                  <a:cubicBezTo>
                    <a:pt x="1909" y="1066"/>
                    <a:pt x="1909" y="1066"/>
                    <a:pt x="1909" y="1066"/>
                  </a:cubicBezTo>
                  <a:cubicBezTo>
                    <a:pt x="1935" y="1125"/>
                    <a:pt x="1935" y="1125"/>
                    <a:pt x="1935" y="1125"/>
                  </a:cubicBezTo>
                  <a:cubicBezTo>
                    <a:pt x="1963" y="1275"/>
                    <a:pt x="1963" y="1275"/>
                    <a:pt x="1963" y="1275"/>
                  </a:cubicBezTo>
                  <a:cubicBezTo>
                    <a:pt x="1987" y="1306"/>
                    <a:pt x="1987" y="1306"/>
                    <a:pt x="1987" y="1306"/>
                  </a:cubicBezTo>
                  <a:cubicBezTo>
                    <a:pt x="1987" y="1333"/>
                    <a:pt x="1987" y="1333"/>
                    <a:pt x="1987" y="1333"/>
                  </a:cubicBezTo>
                  <a:cubicBezTo>
                    <a:pt x="1987" y="1333"/>
                    <a:pt x="1990" y="1357"/>
                    <a:pt x="1992" y="1366"/>
                  </a:cubicBezTo>
                  <a:cubicBezTo>
                    <a:pt x="1994" y="1374"/>
                    <a:pt x="1992" y="1472"/>
                    <a:pt x="1992" y="1472"/>
                  </a:cubicBezTo>
                  <a:cubicBezTo>
                    <a:pt x="1942" y="1472"/>
                    <a:pt x="1942" y="1472"/>
                    <a:pt x="1942" y="1472"/>
                  </a:cubicBezTo>
                  <a:cubicBezTo>
                    <a:pt x="1931" y="1472"/>
                    <a:pt x="1931" y="1472"/>
                    <a:pt x="1931" y="1472"/>
                  </a:cubicBezTo>
                  <a:cubicBezTo>
                    <a:pt x="1930" y="1492"/>
                    <a:pt x="1930" y="1492"/>
                    <a:pt x="1930" y="1492"/>
                  </a:cubicBezTo>
                  <a:cubicBezTo>
                    <a:pt x="1908" y="1527"/>
                    <a:pt x="1908" y="1527"/>
                    <a:pt x="1908" y="1527"/>
                  </a:cubicBezTo>
                  <a:cubicBezTo>
                    <a:pt x="1904" y="1558"/>
                    <a:pt x="1904" y="1558"/>
                    <a:pt x="1904" y="1558"/>
                  </a:cubicBezTo>
                  <a:cubicBezTo>
                    <a:pt x="1889" y="1583"/>
                    <a:pt x="1889" y="1583"/>
                    <a:pt x="1889" y="1583"/>
                  </a:cubicBezTo>
                  <a:cubicBezTo>
                    <a:pt x="1862" y="1613"/>
                    <a:pt x="1862" y="1613"/>
                    <a:pt x="1862" y="1613"/>
                  </a:cubicBezTo>
                  <a:cubicBezTo>
                    <a:pt x="1844" y="1681"/>
                    <a:pt x="1844" y="1681"/>
                    <a:pt x="1844" y="1681"/>
                  </a:cubicBezTo>
                  <a:cubicBezTo>
                    <a:pt x="1846" y="1724"/>
                    <a:pt x="1846" y="1724"/>
                    <a:pt x="1846" y="1724"/>
                  </a:cubicBezTo>
                  <a:cubicBezTo>
                    <a:pt x="1820" y="1757"/>
                    <a:pt x="1820" y="1757"/>
                    <a:pt x="1820" y="1757"/>
                  </a:cubicBezTo>
                  <a:cubicBezTo>
                    <a:pt x="1798" y="1797"/>
                    <a:pt x="1798" y="1797"/>
                    <a:pt x="1798" y="1797"/>
                  </a:cubicBezTo>
                  <a:cubicBezTo>
                    <a:pt x="1479" y="1850"/>
                    <a:pt x="1479" y="1850"/>
                    <a:pt x="1479" y="1850"/>
                  </a:cubicBezTo>
                  <a:cubicBezTo>
                    <a:pt x="1471" y="1835"/>
                    <a:pt x="1471" y="1835"/>
                    <a:pt x="1471" y="1835"/>
                  </a:cubicBezTo>
                  <a:cubicBezTo>
                    <a:pt x="977" y="1868"/>
                    <a:pt x="977" y="1868"/>
                    <a:pt x="977" y="1868"/>
                  </a:cubicBezTo>
                  <a:cubicBezTo>
                    <a:pt x="1011" y="1836"/>
                    <a:pt x="1011" y="1836"/>
                    <a:pt x="1011" y="1836"/>
                  </a:cubicBezTo>
                  <a:cubicBezTo>
                    <a:pt x="1026" y="1808"/>
                    <a:pt x="1026" y="1808"/>
                    <a:pt x="1026" y="1808"/>
                  </a:cubicBezTo>
                  <a:cubicBezTo>
                    <a:pt x="1054" y="1757"/>
                    <a:pt x="1054" y="1757"/>
                    <a:pt x="1054" y="1757"/>
                  </a:cubicBezTo>
                  <a:cubicBezTo>
                    <a:pt x="1082" y="1695"/>
                    <a:pt x="1082" y="1695"/>
                    <a:pt x="1082" y="1695"/>
                  </a:cubicBezTo>
                  <a:cubicBezTo>
                    <a:pt x="1099" y="1631"/>
                    <a:pt x="1099" y="1631"/>
                    <a:pt x="1099" y="1631"/>
                  </a:cubicBezTo>
                  <a:cubicBezTo>
                    <a:pt x="1091" y="1505"/>
                    <a:pt x="1091" y="1505"/>
                    <a:pt x="1091" y="1505"/>
                  </a:cubicBezTo>
                  <a:cubicBezTo>
                    <a:pt x="1087" y="1449"/>
                    <a:pt x="1087" y="1449"/>
                    <a:pt x="1087" y="1449"/>
                  </a:cubicBezTo>
                  <a:cubicBezTo>
                    <a:pt x="1065" y="1404"/>
                    <a:pt x="1065" y="1404"/>
                    <a:pt x="1065" y="1404"/>
                  </a:cubicBezTo>
                  <a:cubicBezTo>
                    <a:pt x="1033" y="1350"/>
                    <a:pt x="1033" y="1350"/>
                    <a:pt x="1033" y="1350"/>
                  </a:cubicBezTo>
                  <a:cubicBezTo>
                    <a:pt x="1007" y="1320"/>
                    <a:pt x="1007" y="1320"/>
                    <a:pt x="1007" y="1320"/>
                  </a:cubicBezTo>
                  <a:cubicBezTo>
                    <a:pt x="985" y="1274"/>
                    <a:pt x="985" y="1274"/>
                    <a:pt x="985" y="1274"/>
                  </a:cubicBezTo>
                  <a:cubicBezTo>
                    <a:pt x="996" y="1242"/>
                    <a:pt x="996" y="1242"/>
                    <a:pt x="996" y="1242"/>
                  </a:cubicBezTo>
                  <a:cubicBezTo>
                    <a:pt x="1015" y="1223"/>
                    <a:pt x="1015" y="1223"/>
                    <a:pt x="1015" y="1223"/>
                  </a:cubicBezTo>
                  <a:cubicBezTo>
                    <a:pt x="1015" y="1195"/>
                    <a:pt x="1015" y="1195"/>
                    <a:pt x="1015" y="1195"/>
                  </a:cubicBezTo>
                  <a:cubicBezTo>
                    <a:pt x="996" y="1141"/>
                    <a:pt x="996" y="1141"/>
                    <a:pt x="996" y="1141"/>
                  </a:cubicBezTo>
                  <a:cubicBezTo>
                    <a:pt x="979" y="1121"/>
                    <a:pt x="979" y="1121"/>
                    <a:pt x="979" y="1121"/>
                  </a:cubicBezTo>
                  <a:cubicBezTo>
                    <a:pt x="996" y="1108"/>
                    <a:pt x="996" y="1108"/>
                    <a:pt x="996" y="1108"/>
                  </a:cubicBezTo>
                  <a:cubicBezTo>
                    <a:pt x="1007" y="1076"/>
                    <a:pt x="1007" y="1076"/>
                    <a:pt x="1007" y="1076"/>
                  </a:cubicBezTo>
                  <a:cubicBezTo>
                    <a:pt x="1015" y="1041"/>
                    <a:pt x="1015" y="1041"/>
                    <a:pt x="1015" y="1041"/>
                  </a:cubicBezTo>
                  <a:cubicBezTo>
                    <a:pt x="1024" y="1018"/>
                    <a:pt x="1024" y="1018"/>
                    <a:pt x="1024" y="1018"/>
                  </a:cubicBezTo>
                  <a:cubicBezTo>
                    <a:pt x="1026" y="959"/>
                    <a:pt x="1026" y="959"/>
                    <a:pt x="1026" y="959"/>
                  </a:cubicBezTo>
                  <a:cubicBezTo>
                    <a:pt x="1017" y="934"/>
                    <a:pt x="1017" y="934"/>
                    <a:pt x="1017" y="934"/>
                  </a:cubicBezTo>
                  <a:cubicBezTo>
                    <a:pt x="1026" y="899"/>
                    <a:pt x="1026" y="899"/>
                    <a:pt x="1026" y="899"/>
                  </a:cubicBezTo>
                  <a:cubicBezTo>
                    <a:pt x="1048" y="871"/>
                    <a:pt x="1048" y="871"/>
                    <a:pt x="1048" y="871"/>
                  </a:cubicBezTo>
                  <a:cubicBezTo>
                    <a:pt x="1058" y="843"/>
                    <a:pt x="1058" y="843"/>
                    <a:pt x="1058" y="843"/>
                  </a:cubicBezTo>
                  <a:cubicBezTo>
                    <a:pt x="1061" y="808"/>
                    <a:pt x="1061" y="808"/>
                    <a:pt x="1061" y="808"/>
                  </a:cubicBezTo>
                  <a:cubicBezTo>
                    <a:pt x="1091" y="804"/>
                    <a:pt x="1091" y="804"/>
                    <a:pt x="1091" y="804"/>
                  </a:cubicBezTo>
                  <a:cubicBezTo>
                    <a:pt x="1132" y="806"/>
                    <a:pt x="1132" y="806"/>
                    <a:pt x="1132" y="806"/>
                  </a:cubicBezTo>
                  <a:cubicBezTo>
                    <a:pt x="1147" y="750"/>
                    <a:pt x="1147" y="750"/>
                    <a:pt x="1147" y="750"/>
                  </a:cubicBezTo>
                  <a:cubicBezTo>
                    <a:pt x="1153" y="730"/>
                    <a:pt x="1153" y="730"/>
                    <a:pt x="1153" y="730"/>
                  </a:cubicBezTo>
                  <a:cubicBezTo>
                    <a:pt x="1169" y="726"/>
                    <a:pt x="1169" y="726"/>
                    <a:pt x="1169" y="726"/>
                  </a:cubicBezTo>
                  <a:cubicBezTo>
                    <a:pt x="1184" y="791"/>
                    <a:pt x="1184" y="791"/>
                    <a:pt x="1184" y="791"/>
                  </a:cubicBezTo>
                  <a:cubicBezTo>
                    <a:pt x="1156" y="823"/>
                    <a:pt x="1156" y="823"/>
                    <a:pt x="1156" y="823"/>
                  </a:cubicBezTo>
                  <a:cubicBezTo>
                    <a:pt x="1162" y="836"/>
                    <a:pt x="1162" y="836"/>
                    <a:pt x="1162" y="836"/>
                  </a:cubicBezTo>
                  <a:cubicBezTo>
                    <a:pt x="1162" y="836"/>
                    <a:pt x="1166" y="847"/>
                    <a:pt x="1173" y="847"/>
                  </a:cubicBezTo>
                  <a:cubicBezTo>
                    <a:pt x="1179" y="847"/>
                    <a:pt x="1179" y="847"/>
                    <a:pt x="1179" y="847"/>
                  </a:cubicBezTo>
                  <a:cubicBezTo>
                    <a:pt x="1179" y="847"/>
                    <a:pt x="1192" y="840"/>
                    <a:pt x="1194" y="834"/>
                  </a:cubicBezTo>
                  <a:cubicBezTo>
                    <a:pt x="1197" y="828"/>
                    <a:pt x="1201" y="812"/>
                    <a:pt x="1201" y="812"/>
                  </a:cubicBezTo>
                  <a:cubicBezTo>
                    <a:pt x="1210" y="802"/>
                    <a:pt x="1210" y="802"/>
                    <a:pt x="1210" y="802"/>
                  </a:cubicBezTo>
                  <a:cubicBezTo>
                    <a:pt x="1216" y="769"/>
                    <a:pt x="1216" y="769"/>
                    <a:pt x="1216" y="769"/>
                  </a:cubicBezTo>
                  <a:cubicBezTo>
                    <a:pt x="1212" y="745"/>
                    <a:pt x="1212" y="745"/>
                    <a:pt x="1212" y="745"/>
                  </a:cubicBezTo>
                  <a:cubicBezTo>
                    <a:pt x="1214" y="722"/>
                    <a:pt x="1214" y="722"/>
                    <a:pt x="1214" y="722"/>
                  </a:cubicBezTo>
                  <a:cubicBezTo>
                    <a:pt x="1214" y="689"/>
                    <a:pt x="1214" y="689"/>
                    <a:pt x="1214" y="689"/>
                  </a:cubicBezTo>
                  <a:cubicBezTo>
                    <a:pt x="1238" y="661"/>
                    <a:pt x="1238" y="661"/>
                    <a:pt x="1238" y="661"/>
                  </a:cubicBezTo>
                  <a:cubicBezTo>
                    <a:pt x="1251" y="648"/>
                    <a:pt x="1251" y="648"/>
                    <a:pt x="1251" y="648"/>
                  </a:cubicBezTo>
                  <a:cubicBezTo>
                    <a:pt x="1285" y="642"/>
                    <a:pt x="1285" y="642"/>
                    <a:pt x="1285" y="642"/>
                  </a:cubicBezTo>
                  <a:cubicBezTo>
                    <a:pt x="1298" y="627"/>
                    <a:pt x="1298" y="627"/>
                    <a:pt x="1298" y="627"/>
                  </a:cubicBezTo>
                  <a:cubicBezTo>
                    <a:pt x="1270" y="603"/>
                    <a:pt x="1270" y="603"/>
                    <a:pt x="1270" y="603"/>
                  </a:cubicBezTo>
                  <a:cubicBezTo>
                    <a:pt x="1261" y="584"/>
                    <a:pt x="1261" y="584"/>
                    <a:pt x="1261" y="584"/>
                  </a:cubicBezTo>
                  <a:cubicBezTo>
                    <a:pt x="1277" y="562"/>
                    <a:pt x="1277" y="562"/>
                    <a:pt x="1277" y="562"/>
                  </a:cubicBezTo>
                  <a:cubicBezTo>
                    <a:pt x="1294" y="542"/>
                    <a:pt x="1294" y="542"/>
                    <a:pt x="1294" y="542"/>
                  </a:cubicBezTo>
                  <a:cubicBezTo>
                    <a:pt x="1301" y="533"/>
                    <a:pt x="1301" y="533"/>
                    <a:pt x="1301" y="533"/>
                  </a:cubicBezTo>
                  <a:cubicBezTo>
                    <a:pt x="1298" y="518"/>
                    <a:pt x="1298" y="518"/>
                    <a:pt x="1298" y="518"/>
                  </a:cubicBezTo>
                  <a:cubicBezTo>
                    <a:pt x="1301" y="514"/>
                    <a:pt x="1301" y="514"/>
                    <a:pt x="1301" y="514"/>
                  </a:cubicBezTo>
                  <a:cubicBezTo>
                    <a:pt x="1301" y="514"/>
                    <a:pt x="1308" y="512"/>
                    <a:pt x="1310" y="512"/>
                  </a:cubicBezTo>
                  <a:cubicBezTo>
                    <a:pt x="1311" y="512"/>
                    <a:pt x="1340" y="507"/>
                    <a:pt x="1340" y="507"/>
                  </a:cubicBezTo>
                  <a:cubicBezTo>
                    <a:pt x="1352" y="504"/>
                    <a:pt x="1352" y="504"/>
                    <a:pt x="1352" y="504"/>
                  </a:cubicBezTo>
                  <a:cubicBezTo>
                    <a:pt x="1339" y="481"/>
                    <a:pt x="1339" y="481"/>
                    <a:pt x="1339" y="481"/>
                  </a:cubicBezTo>
                  <a:cubicBezTo>
                    <a:pt x="1314" y="466"/>
                    <a:pt x="1314" y="466"/>
                    <a:pt x="1314" y="466"/>
                  </a:cubicBezTo>
                  <a:cubicBezTo>
                    <a:pt x="1296" y="449"/>
                    <a:pt x="1296" y="449"/>
                    <a:pt x="1296" y="449"/>
                  </a:cubicBezTo>
                  <a:cubicBezTo>
                    <a:pt x="1274" y="435"/>
                    <a:pt x="1274" y="435"/>
                    <a:pt x="1274" y="435"/>
                  </a:cubicBezTo>
                  <a:cubicBezTo>
                    <a:pt x="1243" y="422"/>
                    <a:pt x="1243" y="422"/>
                    <a:pt x="1243" y="422"/>
                  </a:cubicBezTo>
                  <a:cubicBezTo>
                    <a:pt x="1180" y="417"/>
                    <a:pt x="1180" y="417"/>
                    <a:pt x="1180" y="417"/>
                  </a:cubicBezTo>
                  <a:cubicBezTo>
                    <a:pt x="1134" y="446"/>
                    <a:pt x="1134" y="446"/>
                    <a:pt x="1134" y="446"/>
                  </a:cubicBezTo>
                  <a:cubicBezTo>
                    <a:pt x="1104" y="468"/>
                    <a:pt x="1104" y="468"/>
                    <a:pt x="1104" y="468"/>
                  </a:cubicBezTo>
                  <a:cubicBezTo>
                    <a:pt x="1058" y="476"/>
                    <a:pt x="1058" y="476"/>
                    <a:pt x="1058" y="476"/>
                  </a:cubicBezTo>
                  <a:cubicBezTo>
                    <a:pt x="996" y="479"/>
                    <a:pt x="996" y="479"/>
                    <a:pt x="996" y="479"/>
                  </a:cubicBezTo>
                  <a:cubicBezTo>
                    <a:pt x="970" y="500"/>
                    <a:pt x="970" y="500"/>
                    <a:pt x="970" y="500"/>
                  </a:cubicBezTo>
                  <a:cubicBezTo>
                    <a:pt x="938" y="557"/>
                    <a:pt x="938" y="557"/>
                    <a:pt x="938" y="557"/>
                  </a:cubicBezTo>
                  <a:cubicBezTo>
                    <a:pt x="896" y="587"/>
                    <a:pt x="896" y="587"/>
                    <a:pt x="896" y="587"/>
                  </a:cubicBezTo>
                  <a:cubicBezTo>
                    <a:pt x="888" y="581"/>
                    <a:pt x="888" y="581"/>
                    <a:pt x="888" y="581"/>
                  </a:cubicBezTo>
                  <a:cubicBezTo>
                    <a:pt x="901" y="555"/>
                    <a:pt x="901" y="555"/>
                    <a:pt x="901" y="555"/>
                  </a:cubicBezTo>
                  <a:cubicBezTo>
                    <a:pt x="922" y="529"/>
                    <a:pt x="922" y="529"/>
                    <a:pt x="922" y="529"/>
                  </a:cubicBezTo>
                  <a:cubicBezTo>
                    <a:pt x="909" y="508"/>
                    <a:pt x="909" y="508"/>
                    <a:pt x="909" y="508"/>
                  </a:cubicBezTo>
                  <a:cubicBezTo>
                    <a:pt x="884" y="527"/>
                    <a:pt x="884" y="527"/>
                    <a:pt x="884" y="527"/>
                  </a:cubicBezTo>
                  <a:cubicBezTo>
                    <a:pt x="871" y="531"/>
                    <a:pt x="871" y="531"/>
                    <a:pt x="871" y="531"/>
                  </a:cubicBezTo>
                  <a:cubicBezTo>
                    <a:pt x="856" y="557"/>
                    <a:pt x="856" y="557"/>
                    <a:pt x="856" y="557"/>
                  </a:cubicBezTo>
                  <a:cubicBezTo>
                    <a:pt x="840" y="569"/>
                    <a:pt x="840" y="569"/>
                    <a:pt x="840" y="569"/>
                  </a:cubicBezTo>
                  <a:cubicBezTo>
                    <a:pt x="834" y="569"/>
                    <a:pt x="834" y="569"/>
                    <a:pt x="834" y="569"/>
                  </a:cubicBezTo>
                  <a:cubicBezTo>
                    <a:pt x="821" y="521"/>
                    <a:pt x="821" y="521"/>
                    <a:pt x="821" y="521"/>
                  </a:cubicBezTo>
                  <a:cubicBezTo>
                    <a:pt x="815" y="517"/>
                    <a:pt x="815" y="517"/>
                    <a:pt x="815" y="517"/>
                  </a:cubicBezTo>
                  <a:cubicBezTo>
                    <a:pt x="795" y="559"/>
                    <a:pt x="795" y="559"/>
                    <a:pt x="795" y="559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63" y="626"/>
                    <a:pt x="763" y="626"/>
                    <a:pt x="763" y="626"/>
                  </a:cubicBezTo>
                  <a:cubicBezTo>
                    <a:pt x="742" y="701"/>
                    <a:pt x="742" y="701"/>
                    <a:pt x="742" y="701"/>
                  </a:cubicBezTo>
                  <a:cubicBezTo>
                    <a:pt x="730" y="739"/>
                    <a:pt x="730" y="739"/>
                    <a:pt x="730" y="739"/>
                  </a:cubicBezTo>
                  <a:cubicBezTo>
                    <a:pt x="687" y="775"/>
                    <a:pt x="687" y="775"/>
                    <a:pt x="687" y="775"/>
                  </a:cubicBezTo>
                  <a:cubicBezTo>
                    <a:pt x="673" y="749"/>
                    <a:pt x="673" y="749"/>
                    <a:pt x="673" y="749"/>
                  </a:cubicBezTo>
                  <a:cubicBezTo>
                    <a:pt x="669" y="700"/>
                    <a:pt x="669" y="700"/>
                    <a:pt x="669" y="700"/>
                  </a:cubicBezTo>
                  <a:cubicBezTo>
                    <a:pt x="661" y="690"/>
                    <a:pt x="661" y="690"/>
                    <a:pt x="661" y="690"/>
                  </a:cubicBezTo>
                  <a:cubicBezTo>
                    <a:pt x="646" y="668"/>
                    <a:pt x="646" y="668"/>
                    <a:pt x="646" y="668"/>
                  </a:cubicBezTo>
                  <a:cubicBezTo>
                    <a:pt x="650" y="650"/>
                    <a:pt x="650" y="650"/>
                    <a:pt x="650" y="650"/>
                  </a:cubicBezTo>
                  <a:cubicBezTo>
                    <a:pt x="644" y="608"/>
                    <a:pt x="644" y="608"/>
                    <a:pt x="644" y="608"/>
                  </a:cubicBezTo>
                  <a:cubicBezTo>
                    <a:pt x="627" y="589"/>
                    <a:pt x="627" y="589"/>
                    <a:pt x="627" y="589"/>
                  </a:cubicBezTo>
                  <a:cubicBezTo>
                    <a:pt x="585" y="559"/>
                    <a:pt x="585" y="559"/>
                    <a:pt x="585" y="559"/>
                  </a:cubicBezTo>
                  <a:cubicBezTo>
                    <a:pt x="567" y="532"/>
                    <a:pt x="567" y="532"/>
                    <a:pt x="567" y="532"/>
                  </a:cubicBezTo>
                  <a:cubicBezTo>
                    <a:pt x="523" y="524"/>
                    <a:pt x="523" y="524"/>
                    <a:pt x="523" y="524"/>
                  </a:cubicBezTo>
                  <a:cubicBezTo>
                    <a:pt x="459" y="524"/>
                    <a:pt x="459" y="524"/>
                    <a:pt x="459" y="524"/>
                  </a:cubicBezTo>
                  <a:cubicBezTo>
                    <a:pt x="442" y="514"/>
                    <a:pt x="442" y="514"/>
                    <a:pt x="442" y="514"/>
                  </a:cubicBezTo>
                  <a:cubicBezTo>
                    <a:pt x="404" y="512"/>
                    <a:pt x="404" y="512"/>
                    <a:pt x="404" y="512"/>
                  </a:cubicBezTo>
                  <a:cubicBezTo>
                    <a:pt x="348" y="503"/>
                    <a:pt x="348" y="503"/>
                    <a:pt x="348" y="503"/>
                  </a:cubicBezTo>
                  <a:cubicBezTo>
                    <a:pt x="342" y="488"/>
                    <a:pt x="342" y="488"/>
                    <a:pt x="342" y="488"/>
                  </a:cubicBezTo>
                  <a:cubicBezTo>
                    <a:pt x="299" y="472"/>
                    <a:pt x="299" y="472"/>
                    <a:pt x="299" y="472"/>
                  </a:cubicBezTo>
                  <a:cubicBezTo>
                    <a:pt x="253" y="461"/>
                    <a:pt x="253" y="461"/>
                    <a:pt x="253" y="461"/>
                  </a:cubicBezTo>
                  <a:cubicBezTo>
                    <a:pt x="204" y="448"/>
                    <a:pt x="204" y="448"/>
                    <a:pt x="204" y="448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11" y="409"/>
                    <a:pt x="111" y="409"/>
                    <a:pt x="111" y="409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75" y="409"/>
                    <a:pt x="75" y="409"/>
                    <a:pt x="75" y="409"/>
                  </a:cubicBezTo>
                  <a:cubicBezTo>
                    <a:pt x="61" y="395"/>
                    <a:pt x="61" y="395"/>
                    <a:pt x="61" y="395"/>
                  </a:cubicBezTo>
                  <a:cubicBezTo>
                    <a:pt x="51" y="375"/>
                    <a:pt x="51" y="375"/>
                    <a:pt x="51" y="375"/>
                  </a:cubicBezTo>
                  <a:cubicBezTo>
                    <a:pt x="0" y="362"/>
                    <a:pt x="0" y="362"/>
                    <a:pt x="0" y="362"/>
                  </a:cubicBezTo>
                  <a:lnTo>
                    <a:pt x="0" y="3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50"/>
            <p:cNvSpPr>
              <a:spLocks/>
            </p:cNvSpPr>
            <p:nvPr/>
          </p:nvSpPr>
          <p:spPr bwMode="auto">
            <a:xfrm>
              <a:off x="4870451" y="2268538"/>
              <a:ext cx="385763" cy="407987"/>
            </a:xfrm>
            <a:custGeom>
              <a:avLst/>
              <a:gdLst>
                <a:gd name="T0" fmla="*/ 1211 w 1389"/>
                <a:gd name="T1" fmla="*/ 445 h 1471"/>
                <a:gd name="T2" fmla="*/ 1192 w 1389"/>
                <a:gd name="T3" fmla="*/ 366 h 1471"/>
                <a:gd name="T4" fmla="*/ 1088 w 1389"/>
                <a:gd name="T5" fmla="*/ 301 h 1471"/>
                <a:gd name="T6" fmla="*/ 969 w 1389"/>
                <a:gd name="T7" fmla="*/ 289 h 1471"/>
                <a:gd name="T8" fmla="*/ 864 w 1389"/>
                <a:gd name="T9" fmla="*/ 249 h 1471"/>
                <a:gd name="T10" fmla="*/ 715 w 1389"/>
                <a:gd name="T11" fmla="*/ 204 h 1471"/>
                <a:gd name="T12" fmla="*/ 640 w 1389"/>
                <a:gd name="T13" fmla="*/ 186 h 1471"/>
                <a:gd name="T14" fmla="*/ 565 w 1389"/>
                <a:gd name="T15" fmla="*/ 139 h 1471"/>
                <a:gd name="T16" fmla="*/ 536 w 1389"/>
                <a:gd name="T17" fmla="*/ 125 h 1471"/>
                <a:gd name="T18" fmla="*/ 481 w 1389"/>
                <a:gd name="T19" fmla="*/ 117 h 1471"/>
                <a:gd name="T20" fmla="*/ 464 w 1389"/>
                <a:gd name="T21" fmla="*/ 98 h 1471"/>
                <a:gd name="T22" fmla="*/ 484 w 1389"/>
                <a:gd name="T23" fmla="*/ 14 h 1471"/>
                <a:gd name="T24" fmla="*/ 420 w 1389"/>
                <a:gd name="T25" fmla="*/ 22 h 1471"/>
                <a:gd name="T26" fmla="*/ 320 w 1389"/>
                <a:gd name="T27" fmla="*/ 63 h 1471"/>
                <a:gd name="T28" fmla="*/ 226 w 1389"/>
                <a:gd name="T29" fmla="*/ 108 h 1471"/>
                <a:gd name="T30" fmla="*/ 141 w 1389"/>
                <a:gd name="T31" fmla="*/ 101 h 1471"/>
                <a:gd name="T32" fmla="*/ 29 w 1389"/>
                <a:gd name="T33" fmla="*/ 380 h 1471"/>
                <a:gd name="T34" fmla="*/ 48 w 1389"/>
                <a:gd name="T35" fmla="*/ 495 h 1471"/>
                <a:gd name="T36" fmla="*/ 68 w 1389"/>
                <a:gd name="T37" fmla="*/ 776 h 1471"/>
                <a:gd name="T38" fmla="*/ 288 w 1389"/>
                <a:gd name="T39" fmla="*/ 931 h 1471"/>
                <a:gd name="T40" fmla="*/ 416 w 1389"/>
                <a:gd name="T41" fmla="*/ 1052 h 1471"/>
                <a:gd name="T42" fmla="*/ 432 w 1389"/>
                <a:gd name="T43" fmla="*/ 1196 h 1471"/>
                <a:gd name="T44" fmla="*/ 450 w 1389"/>
                <a:gd name="T45" fmla="*/ 1293 h 1471"/>
                <a:gd name="T46" fmla="*/ 463 w 1389"/>
                <a:gd name="T47" fmla="*/ 1404 h 1471"/>
                <a:gd name="T48" fmla="*/ 565 w 1389"/>
                <a:gd name="T49" fmla="*/ 1446 h 1471"/>
                <a:gd name="T50" fmla="*/ 1274 w 1389"/>
                <a:gd name="T51" fmla="*/ 1349 h 1471"/>
                <a:gd name="T52" fmla="*/ 1231 w 1389"/>
                <a:gd name="T53" fmla="*/ 1187 h 1471"/>
                <a:gd name="T54" fmla="*/ 1262 w 1389"/>
                <a:gd name="T55" fmla="*/ 1074 h 1471"/>
                <a:gd name="T56" fmla="*/ 1258 w 1389"/>
                <a:gd name="T57" fmla="*/ 969 h 1471"/>
                <a:gd name="T58" fmla="*/ 1274 w 1389"/>
                <a:gd name="T59" fmla="*/ 905 h 1471"/>
                <a:gd name="T60" fmla="*/ 1285 w 1389"/>
                <a:gd name="T61" fmla="*/ 836 h 1471"/>
                <a:gd name="T62" fmla="*/ 1302 w 1389"/>
                <a:gd name="T63" fmla="*/ 727 h 1471"/>
                <a:gd name="T64" fmla="*/ 1367 w 1389"/>
                <a:gd name="T65" fmla="*/ 587 h 1471"/>
                <a:gd name="T66" fmla="*/ 1389 w 1389"/>
                <a:gd name="T67" fmla="*/ 545 h 1471"/>
                <a:gd name="T68" fmla="*/ 1389 w 1389"/>
                <a:gd name="T69" fmla="*/ 505 h 1471"/>
                <a:gd name="T70" fmla="*/ 1345 w 1389"/>
                <a:gd name="T71" fmla="*/ 547 h 1471"/>
                <a:gd name="T72" fmla="*/ 1294 w 1389"/>
                <a:gd name="T73" fmla="*/ 636 h 1471"/>
                <a:gd name="T74" fmla="*/ 1223 w 1389"/>
                <a:gd name="T75" fmla="*/ 698 h 1471"/>
                <a:gd name="T76" fmla="*/ 1160 w 1389"/>
                <a:gd name="T77" fmla="*/ 738 h 1471"/>
                <a:gd name="T78" fmla="*/ 1205 w 1389"/>
                <a:gd name="T79" fmla="*/ 645 h 1471"/>
                <a:gd name="T80" fmla="*/ 1240 w 1389"/>
                <a:gd name="T81" fmla="*/ 599 h 1471"/>
                <a:gd name="T82" fmla="*/ 1243 w 1389"/>
                <a:gd name="T83" fmla="*/ 537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9" h="1471">
                  <a:moveTo>
                    <a:pt x="1234" y="477"/>
                  </a:moveTo>
                  <a:cubicBezTo>
                    <a:pt x="1226" y="467"/>
                    <a:pt x="1226" y="467"/>
                    <a:pt x="1226" y="467"/>
                  </a:cubicBezTo>
                  <a:cubicBezTo>
                    <a:pt x="1211" y="445"/>
                    <a:pt x="1211" y="445"/>
                    <a:pt x="1211" y="445"/>
                  </a:cubicBezTo>
                  <a:cubicBezTo>
                    <a:pt x="1215" y="427"/>
                    <a:pt x="1215" y="427"/>
                    <a:pt x="1215" y="427"/>
                  </a:cubicBezTo>
                  <a:cubicBezTo>
                    <a:pt x="1209" y="385"/>
                    <a:pt x="1209" y="385"/>
                    <a:pt x="1209" y="385"/>
                  </a:cubicBezTo>
                  <a:cubicBezTo>
                    <a:pt x="1192" y="366"/>
                    <a:pt x="1192" y="366"/>
                    <a:pt x="1192" y="366"/>
                  </a:cubicBezTo>
                  <a:cubicBezTo>
                    <a:pt x="1150" y="336"/>
                    <a:pt x="1150" y="336"/>
                    <a:pt x="1150" y="336"/>
                  </a:cubicBezTo>
                  <a:cubicBezTo>
                    <a:pt x="1132" y="309"/>
                    <a:pt x="1132" y="309"/>
                    <a:pt x="1132" y="309"/>
                  </a:cubicBezTo>
                  <a:cubicBezTo>
                    <a:pt x="1088" y="301"/>
                    <a:pt x="1088" y="301"/>
                    <a:pt x="1088" y="301"/>
                  </a:cubicBezTo>
                  <a:cubicBezTo>
                    <a:pt x="1024" y="301"/>
                    <a:pt x="1024" y="301"/>
                    <a:pt x="1024" y="301"/>
                  </a:cubicBezTo>
                  <a:cubicBezTo>
                    <a:pt x="1007" y="291"/>
                    <a:pt x="1007" y="291"/>
                    <a:pt x="1007" y="291"/>
                  </a:cubicBezTo>
                  <a:cubicBezTo>
                    <a:pt x="969" y="289"/>
                    <a:pt x="969" y="289"/>
                    <a:pt x="969" y="289"/>
                  </a:cubicBezTo>
                  <a:cubicBezTo>
                    <a:pt x="913" y="280"/>
                    <a:pt x="913" y="280"/>
                    <a:pt x="913" y="280"/>
                  </a:cubicBezTo>
                  <a:cubicBezTo>
                    <a:pt x="907" y="265"/>
                    <a:pt x="907" y="265"/>
                    <a:pt x="907" y="265"/>
                  </a:cubicBezTo>
                  <a:cubicBezTo>
                    <a:pt x="864" y="249"/>
                    <a:pt x="864" y="249"/>
                    <a:pt x="864" y="249"/>
                  </a:cubicBezTo>
                  <a:cubicBezTo>
                    <a:pt x="818" y="238"/>
                    <a:pt x="818" y="238"/>
                    <a:pt x="818" y="238"/>
                  </a:cubicBezTo>
                  <a:cubicBezTo>
                    <a:pt x="769" y="225"/>
                    <a:pt x="769" y="225"/>
                    <a:pt x="769" y="225"/>
                  </a:cubicBezTo>
                  <a:cubicBezTo>
                    <a:pt x="715" y="204"/>
                    <a:pt x="715" y="204"/>
                    <a:pt x="715" y="204"/>
                  </a:cubicBezTo>
                  <a:cubicBezTo>
                    <a:pt x="676" y="186"/>
                    <a:pt x="676" y="186"/>
                    <a:pt x="676" y="186"/>
                  </a:cubicBezTo>
                  <a:cubicBezTo>
                    <a:pt x="653" y="186"/>
                    <a:pt x="653" y="186"/>
                    <a:pt x="653" y="186"/>
                  </a:cubicBezTo>
                  <a:cubicBezTo>
                    <a:pt x="640" y="186"/>
                    <a:pt x="640" y="186"/>
                    <a:pt x="640" y="186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16" y="152"/>
                    <a:pt x="616" y="152"/>
                    <a:pt x="616" y="152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3"/>
                    <a:pt x="565" y="133"/>
                    <a:pt x="565" y="133"/>
                  </a:cubicBezTo>
                  <a:cubicBezTo>
                    <a:pt x="561" y="133"/>
                    <a:pt x="561" y="133"/>
                    <a:pt x="561" y="133"/>
                  </a:cubicBezTo>
                  <a:cubicBezTo>
                    <a:pt x="536" y="125"/>
                    <a:pt x="536" y="125"/>
                    <a:pt x="536" y="125"/>
                  </a:cubicBezTo>
                  <a:cubicBezTo>
                    <a:pt x="516" y="107"/>
                    <a:pt x="516" y="107"/>
                    <a:pt x="516" y="107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53" y="112"/>
                    <a:pt x="453" y="112"/>
                    <a:pt x="453" y="112"/>
                  </a:cubicBezTo>
                  <a:cubicBezTo>
                    <a:pt x="464" y="98"/>
                    <a:pt x="464" y="98"/>
                    <a:pt x="464" y="98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84" y="14"/>
                    <a:pt x="484" y="14"/>
                    <a:pt x="484" y="14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46" y="5"/>
                    <a:pt x="446" y="5"/>
                    <a:pt x="446" y="5"/>
                  </a:cubicBezTo>
                  <a:cubicBezTo>
                    <a:pt x="420" y="22"/>
                    <a:pt x="420" y="22"/>
                    <a:pt x="420" y="22"/>
                  </a:cubicBezTo>
                  <a:cubicBezTo>
                    <a:pt x="390" y="27"/>
                    <a:pt x="390" y="27"/>
                    <a:pt x="390" y="27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8" y="293"/>
                    <a:pt x="138" y="293"/>
                    <a:pt x="138" y="293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29" y="380"/>
                    <a:pt x="29" y="380"/>
                    <a:pt x="29" y="38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31" y="611"/>
                    <a:pt x="31" y="611"/>
                    <a:pt x="31" y="611"/>
                  </a:cubicBezTo>
                  <a:cubicBezTo>
                    <a:pt x="28" y="741"/>
                    <a:pt x="28" y="741"/>
                    <a:pt x="28" y="741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133" y="807"/>
                    <a:pt x="133" y="807"/>
                    <a:pt x="133" y="807"/>
                  </a:cubicBezTo>
                  <a:cubicBezTo>
                    <a:pt x="224" y="861"/>
                    <a:pt x="224" y="861"/>
                    <a:pt x="224" y="861"/>
                  </a:cubicBezTo>
                  <a:cubicBezTo>
                    <a:pt x="288" y="931"/>
                    <a:pt x="288" y="931"/>
                    <a:pt x="288" y="931"/>
                  </a:cubicBezTo>
                  <a:cubicBezTo>
                    <a:pt x="310" y="962"/>
                    <a:pt x="310" y="962"/>
                    <a:pt x="310" y="962"/>
                  </a:cubicBezTo>
                  <a:cubicBezTo>
                    <a:pt x="359" y="996"/>
                    <a:pt x="359" y="996"/>
                    <a:pt x="359" y="996"/>
                  </a:cubicBezTo>
                  <a:cubicBezTo>
                    <a:pt x="416" y="1052"/>
                    <a:pt x="416" y="1052"/>
                    <a:pt x="416" y="1052"/>
                  </a:cubicBezTo>
                  <a:cubicBezTo>
                    <a:pt x="420" y="1101"/>
                    <a:pt x="420" y="1101"/>
                    <a:pt x="420" y="1101"/>
                  </a:cubicBezTo>
                  <a:cubicBezTo>
                    <a:pt x="416" y="1151"/>
                    <a:pt x="416" y="1151"/>
                    <a:pt x="416" y="1151"/>
                  </a:cubicBezTo>
                  <a:cubicBezTo>
                    <a:pt x="432" y="1196"/>
                    <a:pt x="432" y="1196"/>
                    <a:pt x="432" y="1196"/>
                  </a:cubicBezTo>
                  <a:cubicBezTo>
                    <a:pt x="450" y="1220"/>
                    <a:pt x="450" y="1220"/>
                    <a:pt x="450" y="1220"/>
                  </a:cubicBezTo>
                  <a:cubicBezTo>
                    <a:pt x="450" y="1269"/>
                    <a:pt x="450" y="1269"/>
                    <a:pt x="450" y="1269"/>
                  </a:cubicBezTo>
                  <a:cubicBezTo>
                    <a:pt x="450" y="1293"/>
                    <a:pt x="450" y="1293"/>
                    <a:pt x="450" y="1293"/>
                  </a:cubicBezTo>
                  <a:cubicBezTo>
                    <a:pt x="450" y="1333"/>
                    <a:pt x="450" y="1333"/>
                    <a:pt x="450" y="1333"/>
                  </a:cubicBezTo>
                  <a:cubicBezTo>
                    <a:pt x="463" y="1373"/>
                    <a:pt x="463" y="1373"/>
                    <a:pt x="463" y="1373"/>
                  </a:cubicBezTo>
                  <a:cubicBezTo>
                    <a:pt x="463" y="1404"/>
                    <a:pt x="463" y="1404"/>
                    <a:pt x="463" y="1404"/>
                  </a:cubicBezTo>
                  <a:cubicBezTo>
                    <a:pt x="499" y="1404"/>
                    <a:pt x="499" y="1404"/>
                    <a:pt x="499" y="1404"/>
                  </a:cubicBezTo>
                  <a:cubicBezTo>
                    <a:pt x="499" y="1404"/>
                    <a:pt x="528" y="1429"/>
                    <a:pt x="534" y="1429"/>
                  </a:cubicBezTo>
                  <a:cubicBezTo>
                    <a:pt x="541" y="1429"/>
                    <a:pt x="565" y="1446"/>
                    <a:pt x="565" y="1446"/>
                  </a:cubicBezTo>
                  <a:cubicBezTo>
                    <a:pt x="585" y="1471"/>
                    <a:pt x="585" y="1471"/>
                    <a:pt x="585" y="1471"/>
                  </a:cubicBezTo>
                  <a:cubicBezTo>
                    <a:pt x="1274" y="1431"/>
                    <a:pt x="1274" y="1431"/>
                    <a:pt x="1274" y="1431"/>
                  </a:cubicBezTo>
                  <a:cubicBezTo>
                    <a:pt x="1274" y="1349"/>
                    <a:pt x="1274" y="1349"/>
                    <a:pt x="1274" y="1349"/>
                  </a:cubicBezTo>
                  <a:cubicBezTo>
                    <a:pt x="1274" y="1324"/>
                    <a:pt x="1274" y="1324"/>
                    <a:pt x="1274" y="1324"/>
                  </a:cubicBezTo>
                  <a:cubicBezTo>
                    <a:pt x="1236" y="1238"/>
                    <a:pt x="1236" y="1238"/>
                    <a:pt x="1236" y="1238"/>
                  </a:cubicBezTo>
                  <a:cubicBezTo>
                    <a:pt x="1231" y="1187"/>
                    <a:pt x="1231" y="1187"/>
                    <a:pt x="1231" y="1187"/>
                  </a:cubicBezTo>
                  <a:cubicBezTo>
                    <a:pt x="1236" y="1133"/>
                    <a:pt x="1236" y="1133"/>
                    <a:pt x="1236" y="1133"/>
                  </a:cubicBezTo>
                  <a:cubicBezTo>
                    <a:pt x="1254" y="1094"/>
                    <a:pt x="1254" y="1094"/>
                    <a:pt x="1254" y="1094"/>
                  </a:cubicBezTo>
                  <a:cubicBezTo>
                    <a:pt x="1262" y="1074"/>
                    <a:pt x="1262" y="1074"/>
                    <a:pt x="1262" y="1074"/>
                  </a:cubicBezTo>
                  <a:cubicBezTo>
                    <a:pt x="1274" y="1051"/>
                    <a:pt x="1274" y="1051"/>
                    <a:pt x="1274" y="1051"/>
                  </a:cubicBezTo>
                  <a:cubicBezTo>
                    <a:pt x="1258" y="1014"/>
                    <a:pt x="1258" y="1014"/>
                    <a:pt x="1258" y="1014"/>
                  </a:cubicBezTo>
                  <a:cubicBezTo>
                    <a:pt x="1258" y="969"/>
                    <a:pt x="1258" y="969"/>
                    <a:pt x="1258" y="969"/>
                  </a:cubicBezTo>
                  <a:cubicBezTo>
                    <a:pt x="1260" y="938"/>
                    <a:pt x="1260" y="938"/>
                    <a:pt x="1260" y="938"/>
                  </a:cubicBezTo>
                  <a:cubicBezTo>
                    <a:pt x="1274" y="920"/>
                    <a:pt x="1274" y="920"/>
                    <a:pt x="1274" y="920"/>
                  </a:cubicBezTo>
                  <a:cubicBezTo>
                    <a:pt x="1274" y="905"/>
                    <a:pt x="1274" y="905"/>
                    <a:pt x="1274" y="905"/>
                  </a:cubicBezTo>
                  <a:cubicBezTo>
                    <a:pt x="1302" y="880"/>
                    <a:pt x="1302" y="880"/>
                    <a:pt x="1302" y="880"/>
                  </a:cubicBezTo>
                  <a:cubicBezTo>
                    <a:pt x="1302" y="865"/>
                    <a:pt x="1302" y="865"/>
                    <a:pt x="1302" y="865"/>
                  </a:cubicBezTo>
                  <a:cubicBezTo>
                    <a:pt x="1285" y="836"/>
                    <a:pt x="1285" y="836"/>
                    <a:pt x="1285" y="836"/>
                  </a:cubicBezTo>
                  <a:cubicBezTo>
                    <a:pt x="1287" y="814"/>
                    <a:pt x="1287" y="814"/>
                    <a:pt x="1287" y="814"/>
                  </a:cubicBezTo>
                  <a:cubicBezTo>
                    <a:pt x="1291" y="763"/>
                    <a:pt x="1291" y="763"/>
                    <a:pt x="1291" y="763"/>
                  </a:cubicBezTo>
                  <a:cubicBezTo>
                    <a:pt x="1302" y="727"/>
                    <a:pt x="1302" y="727"/>
                    <a:pt x="1302" y="727"/>
                  </a:cubicBezTo>
                  <a:cubicBezTo>
                    <a:pt x="1325" y="683"/>
                    <a:pt x="1325" y="683"/>
                    <a:pt x="1325" y="683"/>
                  </a:cubicBezTo>
                  <a:cubicBezTo>
                    <a:pt x="1353" y="614"/>
                    <a:pt x="1353" y="614"/>
                    <a:pt x="1353" y="614"/>
                  </a:cubicBezTo>
                  <a:cubicBezTo>
                    <a:pt x="1367" y="587"/>
                    <a:pt x="1367" y="587"/>
                    <a:pt x="1367" y="587"/>
                  </a:cubicBezTo>
                  <a:cubicBezTo>
                    <a:pt x="1367" y="567"/>
                    <a:pt x="1367" y="567"/>
                    <a:pt x="1367" y="567"/>
                  </a:cubicBezTo>
                  <a:cubicBezTo>
                    <a:pt x="1389" y="556"/>
                    <a:pt x="1389" y="556"/>
                    <a:pt x="1389" y="556"/>
                  </a:cubicBezTo>
                  <a:cubicBezTo>
                    <a:pt x="1389" y="545"/>
                    <a:pt x="1389" y="545"/>
                    <a:pt x="1389" y="545"/>
                  </a:cubicBezTo>
                  <a:cubicBezTo>
                    <a:pt x="1389" y="532"/>
                    <a:pt x="1389" y="532"/>
                    <a:pt x="1389" y="532"/>
                  </a:cubicBezTo>
                  <a:cubicBezTo>
                    <a:pt x="1389" y="519"/>
                    <a:pt x="1389" y="519"/>
                    <a:pt x="1389" y="51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488"/>
                    <a:pt x="1389" y="488"/>
                    <a:pt x="1389" y="488"/>
                  </a:cubicBezTo>
                  <a:cubicBezTo>
                    <a:pt x="1365" y="516"/>
                    <a:pt x="1365" y="516"/>
                    <a:pt x="1365" y="516"/>
                  </a:cubicBezTo>
                  <a:cubicBezTo>
                    <a:pt x="1345" y="547"/>
                    <a:pt x="1345" y="547"/>
                    <a:pt x="1345" y="547"/>
                  </a:cubicBezTo>
                  <a:cubicBezTo>
                    <a:pt x="1334" y="576"/>
                    <a:pt x="1334" y="576"/>
                    <a:pt x="1334" y="576"/>
                  </a:cubicBezTo>
                  <a:cubicBezTo>
                    <a:pt x="1318" y="621"/>
                    <a:pt x="1318" y="621"/>
                    <a:pt x="1318" y="621"/>
                  </a:cubicBezTo>
                  <a:cubicBezTo>
                    <a:pt x="1294" y="636"/>
                    <a:pt x="1294" y="636"/>
                    <a:pt x="1294" y="636"/>
                  </a:cubicBezTo>
                  <a:cubicBezTo>
                    <a:pt x="1251" y="654"/>
                    <a:pt x="1251" y="654"/>
                    <a:pt x="1251" y="654"/>
                  </a:cubicBezTo>
                  <a:cubicBezTo>
                    <a:pt x="1234" y="683"/>
                    <a:pt x="1234" y="683"/>
                    <a:pt x="1234" y="683"/>
                  </a:cubicBezTo>
                  <a:cubicBezTo>
                    <a:pt x="1223" y="698"/>
                    <a:pt x="1223" y="698"/>
                    <a:pt x="1223" y="698"/>
                  </a:cubicBezTo>
                  <a:cubicBezTo>
                    <a:pt x="1211" y="727"/>
                    <a:pt x="1211" y="727"/>
                    <a:pt x="1211" y="727"/>
                  </a:cubicBezTo>
                  <a:cubicBezTo>
                    <a:pt x="1180" y="761"/>
                    <a:pt x="1180" y="761"/>
                    <a:pt x="1180" y="761"/>
                  </a:cubicBezTo>
                  <a:cubicBezTo>
                    <a:pt x="1160" y="738"/>
                    <a:pt x="1160" y="738"/>
                    <a:pt x="1160" y="738"/>
                  </a:cubicBezTo>
                  <a:cubicBezTo>
                    <a:pt x="1183" y="711"/>
                    <a:pt x="1183" y="711"/>
                    <a:pt x="1183" y="711"/>
                  </a:cubicBezTo>
                  <a:cubicBezTo>
                    <a:pt x="1200" y="663"/>
                    <a:pt x="1200" y="663"/>
                    <a:pt x="1200" y="663"/>
                  </a:cubicBezTo>
                  <a:cubicBezTo>
                    <a:pt x="1205" y="645"/>
                    <a:pt x="1205" y="645"/>
                    <a:pt x="1205" y="645"/>
                  </a:cubicBezTo>
                  <a:cubicBezTo>
                    <a:pt x="1209" y="625"/>
                    <a:pt x="1209" y="625"/>
                    <a:pt x="1209" y="625"/>
                  </a:cubicBezTo>
                  <a:cubicBezTo>
                    <a:pt x="1227" y="612"/>
                    <a:pt x="1227" y="612"/>
                    <a:pt x="1227" y="612"/>
                  </a:cubicBezTo>
                  <a:cubicBezTo>
                    <a:pt x="1240" y="599"/>
                    <a:pt x="1240" y="599"/>
                    <a:pt x="1240" y="599"/>
                  </a:cubicBezTo>
                  <a:cubicBezTo>
                    <a:pt x="1245" y="585"/>
                    <a:pt x="1245" y="585"/>
                    <a:pt x="1245" y="585"/>
                  </a:cubicBezTo>
                  <a:cubicBezTo>
                    <a:pt x="1236" y="550"/>
                    <a:pt x="1236" y="550"/>
                    <a:pt x="1236" y="550"/>
                  </a:cubicBezTo>
                  <a:cubicBezTo>
                    <a:pt x="1243" y="537"/>
                    <a:pt x="1243" y="537"/>
                    <a:pt x="1243" y="537"/>
                  </a:cubicBezTo>
                  <a:cubicBezTo>
                    <a:pt x="1238" y="526"/>
                    <a:pt x="1238" y="526"/>
                    <a:pt x="1238" y="526"/>
                  </a:cubicBezTo>
                  <a:lnTo>
                    <a:pt x="1234" y="47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51"/>
            <p:cNvSpPr>
              <a:spLocks/>
            </p:cNvSpPr>
            <p:nvPr/>
          </p:nvSpPr>
          <p:spPr bwMode="auto">
            <a:xfrm>
              <a:off x="5438776" y="2654300"/>
              <a:ext cx="306388" cy="355600"/>
            </a:xfrm>
            <a:custGeom>
              <a:avLst/>
              <a:gdLst>
                <a:gd name="T0" fmla="*/ 162 w 193"/>
                <a:gd name="T1" fmla="*/ 12 h 224"/>
                <a:gd name="T2" fmla="*/ 144 w 193"/>
                <a:gd name="T3" fmla="*/ 25 h 224"/>
                <a:gd name="T4" fmla="*/ 133 w 193"/>
                <a:gd name="T5" fmla="*/ 33 h 224"/>
                <a:gd name="T6" fmla="*/ 125 w 193"/>
                <a:gd name="T7" fmla="*/ 38 h 224"/>
                <a:gd name="T8" fmla="*/ 117 w 193"/>
                <a:gd name="T9" fmla="*/ 38 h 224"/>
                <a:gd name="T10" fmla="*/ 104 w 193"/>
                <a:gd name="T11" fmla="*/ 47 h 224"/>
                <a:gd name="T12" fmla="*/ 98 w 193"/>
                <a:gd name="T13" fmla="*/ 47 h 224"/>
                <a:gd name="T14" fmla="*/ 92 w 193"/>
                <a:gd name="T15" fmla="*/ 44 h 224"/>
                <a:gd name="T16" fmla="*/ 85 w 193"/>
                <a:gd name="T17" fmla="*/ 42 h 224"/>
                <a:gd name="T18" fmla="*/ 77 w 193"/>
                <a:gd name="T19" fmla="*/ 39 h 224"/>
                <a:gd name="T20" fmla="*/ 66 w 193"/>
                <a:gd name="T21" fmla="*/ 34 h 224"/>
                <a:gd name="T22" fmla="*/ 0 w 193"/>
                <a:gd name="T23" fmla="*/ 41 h 224"/>
                <a:gd name="T24" fmla="*/ 22 w 193"/>
                <a:gd name="T25" fmla="*/ 194 h 224"/>
                <a:gd name="T26" fmla="*/ 30 w 193"/>
                <a:gd name="T27" fmla="*/ 190 h 224"/>
                <a:gd name="T28" fmla="*/ 43 w 193"/>
                <a:gd name="T29" fmla="*/ 201 h 224"/>
                <a:gd name="T30" fmla="*/ 48 w 193"/>
                <a:gd name="T31" fmla="*/ 209 h 224"/>
                <a:gd name="T32" fmla="*/ 59 w 193"/>
                <a:gd name="T33" fmla="*/ 211 h 224"/>
                <a:gd name="T34" fmla="*/ 65 w 193"/>
                <a:gd name="T35" fmla="*/ 217 h 224"/>
                <a:gd name="T36" fmla="*/ 70 w 193"/>
                <a:gd name="T37" fmla="*/ 214 h 224"/>
                <a:gd name="T38" fmla="*/ 73 w 193"/>
                <a:gd name="T39" fmla="*/ 210 h 224"/>
                <a:gd name="T40" fmla="*/ 85 w 193"/>
                <a:gd name="T41" fmla="*/ 215 h 224"/>
                <a:gd name="T42" fmla="*/ 95 w 193"/>
                <a:gd name="T43" fmla="*/ 211 h 224"/>
                <a:gd name="T44" fmla="*/ 100 w 193"/>
                <a:gd name="T45" fmla="*/ 205 h 224"/>
                <a:gd name="T46" fmla="*/ 106 w 193"/>
                <a:gd name="T47" fmla="*/ 210 h 224"/>
                <a:gd name="T48" fmla="*/ 118 w 193"/>
                <a:gd name="T49" fmla="*/ 221 h 224"/>
                <a:gd name="T50" fmla="*/ 121 w 193"/>
                <a:gd name="T51" fmla="*/ 224 h 224"/>
                <a:gd name="T52" fmla="*/ 131 w 193"/>
                <a:gd name="T53" fmla="*/ 213 h 224"/>
                <a:gd name="T54" fmla="*/ 134 w 193"/>
                <a:gd name="T55" fmla="*/ 203 h 224"/>
                <a:gd name="T56" fmla="*/ 143 w 193"/>
                <a:gd name="T57" fmla="*/ 184 h 224"/>
                <a:gd name="T58" fmla="*/ 149 w 193"/>
                <a:gd name="T59" fmla="*/ 186 h 224"/>
                <a:gd name="T60" fmla="*/ 154 w 193"/>
                <a:gd name="T61" fmla="*/ 167 h 224"/>
                <a:gd name="T62" fmla="*/ 168 w 193"/>
                <a:gd name="T63" fmla="*/ 158 h 224"/>
                <a:gd name="T64" fmla="*/ 183 w 193"/>
                <a:gd name="T65" fmla="*/ 142 h 224"/>
                <a:gd name="T66" fmla="*/ 186 w 193"/>
                <a:gd name="T67" fmla="*/ 130 h 224"/>
                <a:gd name="T68" fmla="*/ 187 w 193"/>
                <a:gd name="T69" fmla="*/ 112 h 224"/>
                <a:gd name="T70" fmla="*/ 190 w 193"/>
                <a:gd name="T71" fmla="*/ 101 h 224"/>
                <a:gd name="T72" fmla="*/ 190 w 193"/>
                <a:gd name="T73" fmla="*/ 87 h 224"/>
                <a:gd name="T74" fmla="*/ 190 w 193"/>
                <a:gd name="T75" fmla="*/ 80 h 224"/>
                <a:gd name="T76" fmla="*/ 180 w 193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224">
                  <a:moveTo>
                    <a:pt x="172" y="7"/>
                  </a:moveTo>
                  <a:lnTo>
                    <a:pt x="162" y="12"/>
                  </a:lnTo>
                  <a:lnTo>
                    <a:pt x="154" y="19"/>
                  </a:lnTo>
                  <a:lnTo>
                    <a:pt x="144" y="25"/>
                  </a:lnTo>
                  <a:lnTo>
                    <a:pt x="137" y="30"/>
                  </a:lnTo>
                  <a:lnTo>
                    <a:pt x="133" y="33"/>
                  </a:lnTo>
                  <a:lnTo>
                    <a:pt x="129" y="35"/>
                  </a:lnTo>
                  <a:lnTo>
                    <a:pt x="125" y="38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10" y="42"/>
                  </a:lnTo>
                  <a:lnTo>
                    <a:pt x="104" y="47"/>
                  </a:lnTo>
                  <a:lnTo>
                    <a:pt x="101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2" y="44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7" y="39"/>
                  </a:lnTo>
                  <a:lnTo>
                    <a:pt x="72" y="35"/>
                  </a:lnTo>
                  <a:lnTo>
                    <a:pt x="66" y="34"/>
                  </a:lnTo>
                  <a:lnTo>
                    <a:pt x="55" y="32"/>
                  </a:lnTo>
                  <a:lnTo>
                    <a:pt x="0" y="41"/>
                  </a:lnTo>
                  <a:lnTo>
                    <a:pt x="15" y="192"/>
                  </a:lnTo>
                  <a:lnTo>
                    <a:pt x="22" y="194"/>
                  </a:lnTo>
                  <a:lnTo>
                    <a:pt x="29" y="192"/>
                  </a:lnTo>
                  <a:lnTo>
                    <a:pt x="30" y="190"/>
                  </a:lnTo>
                  <a:lnTo>
                    <a:pt x="37" y="196"/>
                  </a:lnTo>
                  <a:lnTo>
                    <a:pt x="43" y="201"/>
                  </a:lnTo>
                  <a:lnTo>
                    <a:pt x="45" y="206"/>
                  </a:lnTo>
                  <a:lnTo>
                    <a:pt x="48" y="209"/>
                  </a:lnTo>
                  <a:lnTo>
                    <a:pt x="55" y="210"/>
                  </a:lnTo>
                  <a:lnTo>
                    <a:pt x="59" y="211"/>
                  </a:lnTo>
                  <a:lnTo>
                    <a:pt x="63" y="213"/>
                  </a:lnTo>
                  <a:lnTo>
                    <a:pt x="65" y="217"/>
                  </a:lnTo>
                  <a:lnTo>
                    <a:pt x="68" y="215"/>
                  </a:lnTo>
                  <a:lnTo>
                    <a:pt x="70" y="214"/>
                  </a:lnTo>
                  <a:lnTo>
                    <a:pt x="72" y="210"/>
                  </a:lnTo>
                  <a:lnTo>
                    <a:pt x="73" y="210"/>
                  </a:lnTo>
                  <a:lnTo>
                    <a:pt x="78" y="212"/>
                  </a:lnTo>
                  <a:lnTo>
                    <a:pt x="85" y="215"/>
                  </a:lnTo>
                  <a:lnTo>
                    <a:pt x="93" y="213"/>
                  </a:lnTo>
                  <a:lnTo>
                    <a:pt x="95" y="211"/>
                  </a:lnTo>
                  <a:lnTo>
                    <a:pt x="97" y="208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6" y="210"/>
                  </a:lnTo>
                  <a:lnTo>
                    <a:pt x="112" y="217"/>
                  </a:lnTo>
                  <a:lnTo>
                    <a:pt x="118" y="221"/>
                  </a:lnTo>
                  <a:lnTo>
                    <a:pt x="122" y="223"/>
                  </a:lnTo>
                  <a:lnTo>
                    <a:pt x="121" y="224"/>
                  </a:lnTo>
                  <a:lnTo>
                    <a:pt x="125" y="220"/>
                  </a:lnTo>
                  <a:lnTo>
                    <a:pt x="131" y="213"/>
                  </a:lnTo>
                  <a:lnTo>
                    <a:pt x="134" y="209"/>
                  </a:lnTo>
                  <a:lnTo>
                    <a:pt x="134" y="203"/>
                  </a:lnTo>
                  <a:lnTo>
                    <a:pt x="137" y="187"/>
                  </a:lnTo>
                  <a:lnTo>
                    <a:pt x="143" y="184"/>
                  </a:lnTo>
                  <a:lnTo>
                    <a:pt x="147" y="187"/>
                  </a:lnTo>
                  <a:lnTo>
                    <a:pt x="149" y="186"/>
                  </a:lnTo>
                  <a:lnTo>
                    <a:pt x="151" y="172"/>
                  </a:lnTo>
                  <a:lnTo>
                    <a:pt x="154" y="167"/>
                  </a:lnTo>
                  <a:lnTo>
                    <a:pt x="161" y="158"/>
                  </a:lnTo>
                  <a:lnTo>
                    <a:pt x="168" y="158"/>
                  </a:lnTo>
                  <a:lnTo>
                    <a:pt x="173" y="152"/>
                  </a:lnTo>
                  <a:lnTo>
                    <a:pt x="183" y="142"/>
                  </a:lnTo>
                  <a:lnTo>
                    <a:pt x="186" y="136"/>
                  </a:lnTo>
                  <a:lnTo>
                    <a:pt x="186" y="130"/>
                  </a:lnTo>
                  <a:lnTo>
                    <a:pt x="187" y="120"/>
                  </a:lnTo>
                  <a:lnTo>
                    <a:pt x="187" y="112"/>
                  </a:lnTo>
                  <a:lnTo>
                    <a:pt x="190" y="107"/>
                  </a:lnTo>
                  <a:lnTo>
                    <a:pt x="190" y="101"/>
                  </a:lnTo>
                  <a:lnTo>
                    <a:pt x="190" y="90"/>
                  </a:lnTo>
                  <a:lnTo>
                    <a:pt x="190" y="87"/>
                  </a:lnTo>
                  <a:lnTo>
                    <a:pt x="187" y="83"/>
                  </a:lnTo>
                  <a:lnTo>
                    <a:pt x="190" y="80"/>
                  </a:lnTo>
                  <a:lnTo>
                    <a:pt x="193" y="78"/>
                  </a:lnTo>
                  <a:lnTo>
                    <a:pt x="180" y="0"/>
                  </a:lnTo>
                  <a:lnTo>
                    <a:pt x="172" y="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2"/>
            <p:cNvSpPr>
              <a:spLocks/>
            </p:cNvSpPr>
            <p:nvPr/>
          </p:nvSpPr>
          <p:spPr bwMode="auto">
            <a:xfrm>
              <a:off x="5237163" y="2714625"/>
              <a:ext cx="227013" cy="390525"/>
            </a:xfrm>
            <a:custGeom>
              <a:avLst/>
              <a:gdLst>
                <a:gd name="T0" fmla="*/ 8 w 143"/>
                <a:gd name="T1" fmla="*/ 240 h 246"/>
                <a:gd name="T2" fmla="*/ 23 w 143"/>
                <a:gd name="T3" fmla="*/ 234 h 246"/>
                <a:gd name="T4" fmla="*/ 34 w 143"/>
                <a:gd name="T5" fmla="*/ 234 h 246"/>
                <a:gd name="T6" fmla="*/ 44 w 143"/>
                <a:gd name="T7" fmla="*/ 242 h 246"/>
                <a:gd name="T8" fmla="*/ 46 w 143"/>
                <a:gd name="T9" fmla="*/ 234 h 246"/>
                <a:gd name="T10" fmla="*/ 55 w 143"/>
                <a:gd name="T11" fmla="*/ 231 h 246"/>
                <a:gd name="T12" fmla="*/ 63 w 143"/>
                <a:gd name="T13" fmla="*/ 235 h 246"/>
                <a:gd name="T14" fmla="*/ 70 w 143"/>
                <a:gd name="T15" fmla="*/ 231 h 246"/>
                <a:gd name="T16" fmla="*/ 74 w 143"/>
                <a:gd name="T17" fmla="*/ 221 h 246"/>
                <a:gd name="T18" fmla="*/ 78 w 143"/>
                <a:gd name="T19" fmla="*/ 217 h 246"/>
                <a:gd name="T20" fmla="*/ 84 w 143"/>
                <a:gd name="T21" fmla="*/ 226 h 246"/>
                <a:gd name="T22" fmla="*/ 95 w 143"/>
                <a:gd name="T23" fmla="*/ 225 h 246"/>
                <a:gd name="T24" fmla="*/ 98 w 143"/>
                <a:gd name="T25" fmla="*/ 216 h 246"/>
                <a:gd name="T26" fmla="*/ 106 w 143"/>
                <a:gd name="T27" fmla="*/ 208 h 246"/>
                <a:gd name="T28" fmla="*/ 112 w 143"/>
                <a:gd name="T29" fmla="*/ 199 h 246"/>
                <a:gd name="T30" fmla="*/ 114 w 143"/>
                <a:gd name="T31" fmla="*/ 188 h 246"/>
                <a:gd name="T32" fmla="*/ 116 w 143"/>
                <a:gd name="T33" fmla="*/ 183 h 246"/>
                <a:gd name="T34" fmla="*/ 130 w 143"/>
                <a:gd name="T35" fmla="*/ 180 h 246"/>
                <a:gd name="T36" fmla="*/ 140 w 143"/>
                <a:gd name="T37" fmla="*/ 176 h 246"/>
                <a:gd name="T38" fmla="*/ 141 w 143"/>
                <a:gd name="T39" fmla="*/ 166 h 246"/>
                <a:gd name="T40" fmla="*/ 140 w 143"/>
                <a:gd name="T41" fmla="*/ 160 h 246"/>
                <a:gd name="T42" fmla="*/ 142 w 143"/>
                <a:gd name="T43" fmla="*/ 154 h 246"/>
                <a:gd name="T44" fmla="*/ 125 w 143"/>
                <a:gd name="T45" fmla="*/ 0 h 246"/>
                <a:gd name="T46" fmla="*/ 37 w 143"/>
                <a:gd name="T47" fmla="*/ 8 h 246"/>
                <a:gd name="T48" fmla="*/ 22 w 143"/>
                <a:gd name="T49" fmla="*/ 18 h 246"/>
                <a:gd name="T50" fmla="*/ 12 w 143"/>
                <a:gd name="T51" fmla="*/ 18 h 246"/>
                <a:gd name="T52" fmla="*/ 15 w 143"/>
                <a:gd name="T53" fmla="*/ 152 h 246"/>
                <a:gd name="T54" fmla="*/ 15 w 143"/>
                <a:gd name="T55" fmla="*/ 163 h 246"/>
                <a:gd name="T56" fmla="*/ 21 w 143"/>
                <a:gd name="T57" fmla="*/ 178 h 246"/>
                <a:gd name="T58" fmla="*/ 22 w 143"/>
                <a:gd name="T59" fmla="*/ 192 h 246"/>
                <a:gd name="T60" fmla="*/ 16 w 143"/>
                <a:gd name="T61" fmla="*/ 202 h 246"/>
                <a:gd name="T62" fmla="*/ 12 w 143"/>
                <a:gd name="T63" fmla="*/ 211 h 246"/>
                <a:gd name="T64" fmla="*/ 5 w 143"/>
                <a:gd name="T65" fmla="*/ 224 h 246"/>
                <a:gd name="T66" fmla="*/ 0 w 143"/>
                <a:gd name="T67" fmla="*/ 231 h 246"/>
                <a:gd name="T68" fmla="*/ 2 w 143"/>
                <a:gd name="T69" fmla="*/ 245 h 246"/>
                <a:gd name="T70" fmla="*/ 3 w 143"/>
                <a:gd name="T7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246">
                  <a:moveTo>
                    <a:pt x="7" y="246"/>
                  </a:moveTo>
                  <a:lnTo>
                    <a:pt x="8" y="240"/>
                  </a:lnTo>
                  <a:lnTo>
                    <a:pt x="19" y="239"/>
                  </a:lnTo>
                  <a:lnTo>
                    <a:pt x="23" y="234"/>
                  </a:lnTo>
                  <a:lnTo>
                    <a:pt x="27" y="234"/>
                  </a:lnTo>
                  <a:lnTo>
                    <a:pt x="34" y="234"/>
                  </a:lnTo>
                  <a:lnTo>
                    <a:pt x="40" y="238"/>
                  </a:lnTo>
                  <a:lnTo>
                    <a:pt x="44" y="242"/>
                  </a:lnTo>
                  <a:lnTo>
                    <a:pt x="46" y="240"/>
                  </a:lnTo>
                  <a:lnTo>
                    <a:pt x="46" y="234"/>
                  </a:lnTo>
                  <a:lnTo>
                    <a:pt x="51" y="234"/>
                  </a:lnTo>
                  <a:lnTo>
                    <a:pt x="55" y="231"/>
                  </a:lnTo>
                  <a:lnTo>
                    <a:pt x="60" y="231"/>
                  </a:lnTo>
                  <a:lnTo>
                    <a:pt x="63" y="235"/>
                  </a:lnTo>
                  <a:lnTo>
                    <a:pt x="69" y="236"/>
                  </a:lnTo>
                  <a:lnTo>
                    <a:pt x="70" y="231"/>
                  </a:lnTo>
                  <a:lnTo>
                    <a:pt x="71" y="226"/>
                  </a:lnTo>
                  <a:lnTo>
                    <a:pt x="74" y="221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21"/>
                  </a:lnTo>
                  <a:lnTo>
                    <a:pt x="84" y="226"/>
                  </a:lnTo>
                  <a:lnTo>
                    <a:pt x="86" y="227"/>
                  </a:lnTo>
                  <a:lnTo>
                    <a:pt x="95" y="225"/>
                  </a:lnTo>
                  <a:lnTo>
                    <a:pt x="97" y="220"/>
                  </a:lnTo>
                  <a:lnTo>
                    <a:pt x="98" y="216"/>
                  </a:lnTo>
                  <a:lnTo>
                    <a:pt x="102" y="209"/>
                  </a:lnTo>
                  <a:lnTo>
                    <a:pt x="106" y="208"/>
                  </a:lnTo>
                  <a:lnTo>
                    <a:pt x="109" y="205"/>
                  </a:lnTo>
                  <a:lnTo>
                    <a:pt x="112" y="199"/>
                  </a:lnTo>
                  <a:lnTo>
                    <a:pt x="114" y="194"/>
                  </a:lnTo>
                  <a:lnTo>
                    <a:pt x="114" y="188"/>
                  </a:lnTo>
                  <a:lnTo>
                    <a:pt x="116" y="186"/>
                  </a:lnTo>
                  <a:lnTo>
                    <a:pt x="116" y="183"/>
                  </a:lnTo>
                  <a:lnTo>
                    <a:pt x="116" y="181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0" y="176"/>
                  </a:lnTo>
                  <a:lnTo>
                    <a:pt x="143" y="174"/>
                  </a:lnTo>
                  <a:lnTo>
                    <a:pt x="141" y="166"/>
                  </a:lnTo>
                  <a:lnTo>
                    <a:pt x="143" y="163"/>
                  </a:lnTo>
                  <a:lnTo>
                    <a:pt x="140" y="160"/>
                  </a:lnTo>
                  <a:lnTo>
                    <a:pt x="138" y="155"/>
                  </a:lnTo>
                  <a:lnTo>
                    <a:pt x="142" y="154"/>
                  </a:lnTo>
                  <a:lnTo>
                    <a:pt x="127" y="3"/>
                  </a:lnTo>
                  <a:lnTo>
                    <a:pt x="125" y="0"/>
                  </a:lnTo>
                  <a:lnTo>
                    <a:pt x="39" y="6"/>
                  </a:lnTo>
                  <a:lnTo>
                    <a:pt x="37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17" y="148"/>
                  </a:lnTo>
                  <a:lnTo>
                    <a:pt x="15" y="152"/>
                  </a:lnTo>
                  <a:lnTo>
                    <a:pt x="14" y="157"/>
                  </a:lnTo>
                  <a:lnTo>
                    <a:pt x="15" y="163"/>
                  </a:lnTo>
                  <a:lnTo>
                    <a:pt x="16" y="169"/>
                  </a:lnTo>
                  <a:lnTo>
                    <a:pt x="21" y="178"/>
                  </a:lnTo>
                  <a:lnTo>
                    <a:pt x="24" y="188"/>
                  </a:lnTo>
                  <a:lnTo>
                    <a:pt x="22" y="192"/>
                  </a:lnTo>
                  <a:lnTo>
                    <a:pt x="19" y="196"/>
                  </a:lnTo>
                  <a:lnTo>
                    <a:pt x="16" y="202"/>
                  </a:lnTo>
                  <a:lnTo>
                    <a:pt x="15" y="208"/>
                  </a:lnTo>
                  <a:lnTo>
                    <a:pt x="12" y="211"/>
                  </a:lnTo>
                  <a:lnTo>
                    <a:pt x="6" y="216"/>
                  </a:lnTo>
                  <a:lnTo>
                    <a:pt x="5" y="224"/>
                  </a:lnTo>
                  <a:lnTo>
                    <a:pt x="3" y="227"/>
                  </a:lnTo>
                  <a:lnTo>
                    <a:pt x="0" y="231"/>
                  </a:lnTo>
                  <a:lnTo>
                    <a:pt x="1" y="239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7" y="2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3"/>
            <p:cNvSpPr>
              <a:spLocks/>
            </p:cNvSpPr>
            <p:nvPr/>
          </p:nvSpPr>
          <p:spPr bwMode="auto">
            <a:xfrm>
              <a:off x="4979988" y="2665413"/>
              <a:ext cx="295275" cy="514350"/>
            </a:xfrm>
            <a:custGeom>
              <a:avLst/>
              <a:gdLst>
                <a:gd name="T0" fmla="*/ 126 w 186"/>
                <a:gd name="T1" fmla="*/ 312 h 324"/>
                <a:gd name="T2" fmla="*/ 139 w 186"/>
                <a:gd name="T3" fmla="*/ 318 h 324"/>
                <a:gd name="T4" fmla="*/ 147 w 186"/>
                <a:gd name="T5" fmla="*/ 318 h 324"/>
                <a:gd name="T6" fmla="*/ 147 w 186"/>
                <a:gd name="T7" fmla="*/ 310 h 324"/>
                <a:gd name="T8" fmla="*/ 150 w 186"/>
                <a:gd name="T9" fmla="*/ 300 h 324"/>
                <a:gd name="T10" fmla="*/ 163 w 186"/>
                <a:gd name="T11" fmla="*/ 294 h 324"/>
                <a:gd name="T12" fmla="*/ 160 w 186"/>
                <a:gd name="T13" fmla="*/ 287 h 324"/>
                <a:gd name="T14" fmla="*/ 161 w 186"/>
                <a:gd name="T15" fmla="*/ 280 h 324"/>
                <a:gd name="T16" fmla="*/ 164 w 186"/>
                <a:gd name="T17" fmla="*/ 277 h 324"/>
                <a:gd name="T18" fmla="*/ 163 w 186"/>
                <a:gd name="T19" fmla="*/ 270 h 324"/>
                <a:gd name="T20" fmla="*/ 165 w 186"/>
                <a:gd name="T21" fmla="*/ 258 h 324"/>
                <a:gd name="T22" fmla="*/ 168 w 186"/>
                <a:gd name="T23" fmla="*/ 247 h 324"/>
                <a:gd name="T24" fmla="*/ 177 w 186"/>
                <a:gd name="T25" fmla="*/ 239 h 324"/>
                <a:gd name="T26" fmla="*/ 181 w 186"/>
                <a:gd name="T27" fmla="*/ 227 h 324"/>
                <a:gd name="T28" fmla="*/ 186 w 186"/>
                <a:gd name="T29" fmla="*/ 219 h 324"/>
                <a:gd name="T30" fmla="*/ 178 w 186"/>
                <a:gd name="T31" fmla="*/ 200 h 324"/>
                <a:gd name="T32" fmla="*/ 176 w 186"/>
                <a:gd name="T33" fmla="*/ 188 h 324"/>
                <a:gd name="T34" fmla="*/ 179 w 186"/>
                <a:gd name="T35" fmla="*/ 179 h 324"/>
                <a:gd name="T36" fmla="*/ 174 w 186"/>
                <a:gd name="T37" fmla="*/ 49 h 324"/>
                <a:gd name="T38" fmla="*/ 166 w 186"/>
                <a:gd name="T39" fmla="*/ 37 h 324"/>
                <a:gd name="T40" fmla="*/ 162 w 186"/>
                <a:gd name="T41" fmla="*/ 25 h 324"/>
                <a:gd name="T42" fmla="*/ 154 w 186"/>
                <a:gd name="T43" fmla="*/ 5 h 324"/>
                <a:gd name="T44" fmla="*/ 34 w 186"/>
                <a:gd name="T45" fmla="*/ 7 h 324"/>
                <a:gd name="T46" fmla="*/ 32 w 186"/>
                <a:gd name="T47" fmla="*/ 5 h 324"/>
                <a:gd name="T48" fmla="*/ 30 w 186"/>
                <a:gd name="T49" fmla="*/ 12 h 324"/>
                <a:gd name="T50" fmla="*/ 41 w 186"/>
                <a:gd name="T51" fmla="*/ 21 h 324"/>
                <a:gd name="T52" fmla="*/ 55 w 186"/>
                <a:gd name="T53" fmla="*/ 34 h 324"/>
                <a:gd name="T54" fmla="*/ 53 w 186"/>
                <a:gd name="T55" fmla="*/ 46 h 324"/>
                <a:gd name="T56" fmla="*/ 45 w 186"/>
                <a:gd name="T57" fmla="*/ 62 h 324"/>
                <a:gd name="T58" fmla="*/ 38 w 186"/>
                <a:gd name="T59" fmla="*/ 68 h 324"/>
                <a:gd name="T60" fmla="*/ 23 w 186"/>
                <a:gd name="T61" fmla="*/ 71 h 324"/>
                <a:gd name="T62" fmla="*/ 17 w 186"/>
                <a:gd name="T63" fmla="*/ 79 h 324"/>
                <a:gd name="T64" fmla="*/ 23 w 186"/>
                <a:gd name="T65" fmla="*/ 93 h 324"/>
                <a:gd name="T66" fmla="*/ 20 w 186"/>
                <a:gd name="T67" fmla="*/ 101 h 324"/>
                <a:gd name="T68" fmla="*/ 16 w 186"/>
                <a:gd name="T69" fmla="*/ 110 h 324"/>
                <a:gd name="T70" fmla="*/ 4 w 186"/>
                <a:gd name="T71" fmla="*/ 123 h 324"/>
                <a:gd name="T72" fmla="*/ 0 w 186"/>
                <a:gd name="T73" fmla="*/ 136 h 324"/>
                <a:gd name="T74" fmla="*/ 0 w 186"/>
                <a:gd name="T75" fmla="*/ 163 h 324"/>
                <a:gd name="T76" fmla="*/ 30 w 186"/>
                <a:gd name="T77" fmla="*/ 195 h 324"/>
                <a:gd name="T78" fmla="*/ 37 w 186"/>
                <a:gd name="T79" fmla="*/ 214 h 324"/>
                <a:gd name="T80" fmla="*/ 45 w 186"/>
                <a:gd name="T81" fmla="*/ 217 h 324"/>
                <a:gd name="T82" fmla="*/ 56 w 186"/>
                <a:gd name="T83" fmla="*/ 214 h 324"/>
                <a:gd name="T84" fmla="*/ 64 w 186"/>
                <a:gd name="T85" fmla="*/ 224 h 324"/>
                <a:gd name="T86" fmla="*/ 59 w 186"/>
                <a:gd name="T87" fmla="*/ 239 h 324"/>
                <a:gd name="T88" fmla="*/ 56 w 186"/>
                <a:gd name="T89" fmla="*/ 251 h 324"/>
                <a:gd name="T90" fmla="*/ 64 w 186"/>
                <a:gd name="T91" fmla="*/ 266 h 324"/>
                <a:gd name="T92" fmla="*/ 77 w 186"/>
                <a:gd name="T93" fmla="*/ 271 h 324"/>
                <a:gd name="T94" fmla="*/ 97 w 186"/>
                <a:gd name="T95" fmla="*/ 286 h 324"/>
                <a:gd name="T96" fmla="*/ 101 w 186"/>
                <a:gd name="T97" fmla="*/ 307 h 324"/>
                <a:gd name="T98" fmla="*/ 106 w 186"/>
                <a:gd name="T99" fmla="*/ 318 h 324"/>
                <a:gd name="T100" fmla="*/ 109 w 186"/>
                <a:gd name="T101" fmla="*/ 318 h 324"/>
                <a:gd name="T102" fmla="*/ 119 w 186"/>
                <a:gd name="T103" fmla="*/ 31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324">
                  <a:moveTo>
                    <a:pt x="123" y="313"/>
                  </a:moveTo>
                  <a:lnTo>
                    <a:pt x="126" y="312"/>
                  </a:lnTo>
                  <a:lnTo>
                    <a:pt x="132" y="314"/>
                  </a:lnTo>
                  <a:lnTo>
                    <a:pt x="139" y="318"/>
                  </a:lnTo>
                  <a:lnTo>
                    <a:pt x="142" y="318"/>
                  </a:lnTo>
                  <a:lnTo>
                    <a:pt x="147" y="318"/>
                  </a:lnTo>
                  <a:lnTo>
                    <a:pt x="149" y="316"/>
                  </a:lnTo>
                  <a:lnTo>
                    <a:pt x="147" y="310"/>
                  </a:lnTo>
                  <a:lnTo>
                    <a:pt x="146" y="303"/>
                  </a:lnTo>
                  <a:lnTo>
                    <a:pt x="150" y="300"/>
                  </a:lnTo>
                  <a:lnTo>
                    <a:pt x="159" y="297"/>
                  </a:lnTo>
                  <a:lnTo>
                    <a:pt x="163" y="294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160" y="284"/>
                  </a:lnTo>
                  <a:lnTo>
                    <a:pt x="161" y="280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4" y="276"/>
                  </a:lnTo>
                  <a:lnTo>
                    <a:pt x="163" y="270"/>
                  </a:lnTo>
                  <a:lnTo>
                    <a:pt x="162" y="262"/>
                  </a:lnTo>
                  <a:lnTo>
                    <a:pt x="165" y="258"/>
                  </a:lnTo>
                  <a:lnTo>
                    <a:pt x="167" y="255"/>
                  </a:lnTo>
                  <a:lnTo>
                    <a:pt x="168" y="247"/>
                  </a:lnTo>
                  <a:lnTo>
                    <a:pt x="174" y="242"/>
                  </a:lnTo>
                  <a:lnTo>
                    <a:pt x="177" y="239"/>
                  </a:lnTo>
                  <a:lnTo>
                    <a:pt x="178" y="233"/>
                  </a:lnTo>
                  <a:lnTo>
                    <a:pt x="181" y="227"/>
                  </a:lnTo>
                  <a:lnTo>
                    <a:pt x="184" y="223"/>
                  </a:lnTo>
                  <a:lnTo>
                    <a:pt x="186" y="219"/>
                  </a:lnTo>
                  <a:lnTo>
                    <a:pt x="183" y="209"/>
                  </a:lnTo>
                  <a:lnTo>
                    <a:pt x="178" y="200"/>
                  </a:lnTo>
                  <a:lnTo>
                    <a:pt x="177" y="194"/>
                  </a:lnTo>
                  <a:lnTo>
                    <a:pt x="176" y="188"/>
                  </a:lnTo>
                  <a:lnTo>
                    <a:pt x="177" y="183"/>
                  </a:lnTo>
                  <a:lnTo>
                    <a:pt x="179" y="179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0" y="45"/>
                  </a:lnTo>
                  <a:lnTo>
                    <a:pt x="166" y="37"/>
                  </a:lnTo>
                  <a:lnTo>
                    <a:pt x="164" y="34"/>
                  </a:lnTo>
                  <a:lnTo>
                    <a:pt x="162" y="25"/>
                  </a:lnTo>
                  <a:lnTo>
                    <a:pt x="157" y="20"/>
                  </a:lnTo>
                  <a:lnTo>
                    <a:pt x="154" y="5"/>
                  </a:lnTo>
                  <a:lnTo>
                    <a:pt x="153" y="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5" y="16"/>
                  </a:lnTo>
                  <a:lnTo>
                    <a:pt x="41" y="21"/>
                  </a:lnTo>
                  <a:lnTo>
                    <a:pt x="48" y="27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3" y="46"/>
                  </a:lnTo>
                  <a:lnTo>
                    <a:pt x="48" y="51"/>
                  </a:lnTo>
                  <a:lnTo>
                    <a:pt x="45" y="62"/>
                  </a:lnTo>
                  <a:lnTo>
                    <a:pt x="41" y="65"/>
                  </a:lnTo>
                  <a:lnTo>
                    <a:pt x="38" y="68"/>
                  </a:lnTo>
                  <a:lnTo>
                    <a:pt x="30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7" y="79"/>
                  </a:lnTo>
                  <a:lnTo>
                    <a:pt x="17" y="84"/>
                  </a:lnTo>
                  <a:lnTo>
                    <a:pt x="23" y="93"/>
                  </a:lnTo>
                  <a:lnTo>
                    <a:pt x="24" y="97"/>
                  </a:lnTo>
                  <a:lnTo>
                    <a:pt x="20" y="101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2" y="115"/>
                  </a:lnTo>
                  <a:lnTo>
                    <a:pt x="4" y="123"/>
                  </a:lnTo>
                  <a:lnTo>
                    <a:pt x="5" y="133"/>
                  </a:lnTo>
                  <a:lnTo>
                    <a:pt x="0" y="136"/>
                  </a:lnTo>
                  <a:lnTo>
                    <a:pt x="0" y="149"/>
                  </a:lnTo>
                  <a:lnTo>
                    <a:pt x="0" y="163"/>
                  </a:lnTo>
                  <a:lnTo>
                    <a:pt x="8" y="177"/>
                  </a:lnTo>
                  <a:lnTo>
                    <a:pt x="30" y="195"/>
                  </a:lnTo>
                  <a:lnTo>
                    <a:pt x="37" y="203"/>
                  </a:lnTo>
                  <a:lnTo>
                    <a:pt x="37" y="214"/>
                  </a:lnTo>
                  <a:lnTo>
                    <a:pt x="42" y="221"/>
                  </a:lnTo>
                  <a:lnTo>
                    <a:pt x="45" y="217"/>
                  </a:lnTo>
                  <a:lnTo>
                    <a:pt x="48" y="214"/>
                  </a:lnTo>
                  <a:lnTo>
                    <a:pt x="56" y="214"/>
                  </a:lnTo>
                  <a:lnTo>
                    <a:pt x="61" y="219"/>
                  </a:lnTo>
                  <a:lnTo>
                    <a:pt x="64" y="224"/>
                  </a:lnTo>
                  <a:lnTo>
                    <a:pt x="61" y="232"/>
                  </a:lnTo>
                  <a:lnTo>
                    <a:pt x="59" y="239"/>
                  </a:lnTo>
                  <a:lnTo>
                    <a:pt x="58" y="244"/>
                  </a:lnTo>
                  <a:lnTo>
                    <a:pt x="56" y="251"/>
                  </a:lnTo>
                  <a:lnTo>
                    <a:pt x="56" y="258"/>
                  </a:lnTo>
                  <a:lnTo>
                    <a:pt x="64" y="266"/>
                  </a:lnTo>
                  <a:lnTo>
                    <a:pt x="73" y="272"/>
                  </a:lnTo>
                  <a:lnTo>
                    <a:pt x="77" y="271"/>
                  </a:lnTo>
                  <a:lnTo>
                    <a:pt x="92" y="281"/>
                  </a:lnTo>
                  <a:lnTo>
                    <a:pt x="97" y="286"/>
                  </a:lnTo>
                  <a:lnTo>
                    <a:pt x="102" y="299"/>
                  </a:lnTo>
                  <a:lnTo>
                    <a:pt x="101" y="307"/>
                  </a:lnTo>
                  <a:lnTo>
                    <a:pt x="99" y="311"/>
                  </a:lnTo>
                  <a:lnTo>
                    <a:pt x="106" y="318"/>
                  </a:lnTo>
                  <a:lnTo>
                    <a:pt x="106" y="324"/>
                  </a:lnTo>
                  <a:lnTo>
                    <a:pt x="109" y="318"/>
                  </a:lnTo>
                  <a:lnTo>
                    <a:pt x="116" y="318"/>
                  </a:lnTo>
                  <a:lnTo>
                    <a:pt x="119" y="316"/>
                  </a:lnTo>
                  <a:lnTo>
                    <a:pt x="123" y="3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4"/>
            <p:cNvSpPr>
              <a:spLocks/>
            </p:cNvSpPr>
            <p:nvPr/>
          </p:nvSpPr>
          <p:spPr bwMode="auto">
            <a:xfrm>
              <a:off x="4622801" y="2552700"/>
              <a:ext cx="444500" cy="327025"/>
            </a:xfrm>
            <a:custGeom>
              <a:avLst/>
              <a:gdLst>
                <a:gd name="T0" fmla="*/ 1354 w 1599"/>
                <a:gd name="T1" fmla="*/ 1067 h 1179"/>
                <a:gd name="T2" fmla="*/ 1392 w 1599"/>
                <a:gd name="T3" fmla="*/ 1034 h 1179"/>
                <a:gd name="T4" fmla="*/ 1427 w 1599"/>
                <a:gd name="T5" fmla="*/ 960 h 1179"/>
                <a:gd name="T6" fmla="*/ 1384 w 1599"/>
                <a:gd name="T7" fmla="*/ 885 h 1179"/>
                <a:gd name="T8" fmla="*/ 1386 w 1599"/>
                <a:gd name="T9" fmla="*/ 829 h 1179"/>
                <a:gd name="T10" fmla="*/ 1460 w 1599"/>
                <a:gd name="T11" fmla="*/ 814 h 1179"/>
                <a:gd name="T12" fmla="*/ 1523 w 1599"/>
                <a:gd name="T13" fmla="*/ 781 h 1179"/>
                <a:gd name="T14" fmla="*/ 1563 w 1599"/>
                <a:gd name="T15" fmla="*/ 698 h 1179"/>
                <a:gd name="T16" fmla="*/ 1599 w 1599"/>
                <a:gd name="T17" fmla="*/ 620 h 1179"/>
                <a:gd name="T18" fmla="*/ 1560 w 1599"/>
                <a:gd name="T19" fmla="*/ 559 h 1179"/>
                <a:gd name="T20" fmla="*/ 1488 w 1599"/>
                <a:gd name="T21" fmla="*/ 497 h 1179"/>
                <a:gd name="T22" fmla="*/ 1460 w 1599"/>
                <a:gd name="T23" fmla="*/ 457 h 1179"/>
                <a:gd name="T24" fmla="*/ 1480 w 1599"/>
                <a:gd name="T25" fmla="*/ 446 h 1179"/>
                <a:gd name="T26" fmla="*/ 1429 w 1599"/>
                <a:gd name="T27" fmla="*/ 404 h 1179"/>
                <a:gd name="T28" fmla="*/ 1358 w 1599"/>
                <a:gd name="T29" fmla="*/ 379 h 1179"/>
                <a:gd name="T30" fmla="*/ 1345 w 1599"/>
                <a:gd name="T31" fmla="*/ 308 h 1179"/>
                <a:gd name="T32" fmla="*/ 1345 w 1599"/>
                <a:gd name="T33" fmla="*/ 244 h 1179"/>
                <a:gd name="T34" fmla="*/ 1327 w 1599"/>
                <a:gd name="T35" fmla="*/ 171 h 1179"/>
                <a:gd name="T36" fmla="*/ 47 w 1599"/>
                <a:gd name="T37" fmla="*/ 151 h 1179"/>
                <a:gd name="T38" fmla="*/ 52 w 1599"/>
                <a:gd name="T39" fmla="*/ 0 h 1179"/>
                <a:gd name="T40" fmla="*/ 23 w 1599"/>
                <a:gd name="T41" fmla="*/ 155 h 1179"/>
                <a:gd name="T42" fmla="*/ 17 w 1599"/>
                <a:gd name="T43" fmla="*/ 211 h 1179"/>
                <a:gd name="T44" fmla="*/ 47 w 1599"/>
                <a:gd name="T45" fmla="*/ 254 h 1179"/>
                <a:gd name="T46" fmla="*/ 32 w 1599"/>
                <a:gd name="T47" fmla="*/ 286 h 1179"/>
                <a:gd name="T48" fmla="*/ 27 w 1599"/>
                <a:gd name="T49" fmla="*/ 360 h 1179"/>
                <a:gd name="T50" fmla="*/ 0 w 1599"/>
                <a:gd name="T51" fmla="*/ 386 h 1179"/>
                <a:gd name="T52" fmla="*/ 27 w 1599"/>
                <a:gd name="T53" fmla="*/ 428 h 1179"/>
                <a:gd name="T54" fmla="*/ 27 w 1599"/>
                <a:gd name="T55" fmla="*/ 474 h 1179"/>
                <a:gd name="T56" fmla="*/ 37 w 1599"/>
                <a:gd name="T57" fmla="*/ 488 h 1179"/>
                <a:gd name="T58" fmla="*/ 80 w 1599"/>
                <a:gd name="T59" fmla="*/ 591 h 1179"/>
                <a:gd name="T60" fmla="*/ 111 w 1599"/>
                <a:gd name="T61" fmla="*/ 663 h 1179"/>
                <a:gd name="T62" fmla="*/ 128 w 1599"/>
                <a:gd name="T63" fmla="*/ 704 h 1179"/>
                <a:gd name="T64" fmla="*/ 138 w 1599"/>
                <a:gd name="T65" fmla="*/ 722 h 1179"/>
                <a:gd name="T66" fmla="*/ 124 w 1599"/>
                <a:gd name="T67" fmla="*/ 753 h 1179"/>
                <a:gd name="T68" fmla="*/ 138 w 1599"/>
                <a:gd name="T69" fmla="*/ 803 h 1179"/>
                <a:gd name="T70" fmla="*/ 168 w 1599"/>
                <a:gd name="T71" fmla="*/ 818 h 1179"/>
                <a:gd name="T72" fmla="*/ 179 w 1599"/>
                <a:gd name="T73" fmla="*/ 931 h 1179"/>
                <a:gd name="T74" fmla="*/ 185 w 1599"/>
                <a:gd name="T75" fmla="*/ 982 h 1179"/>
                <a:gd name="T76" fmla="*/ 195 w 1599"/>
                <a:gd name="T77" fmla="*/ 1069 h 1179"/>
                <a:gd name="T78" fmla="*/ 206 w 1599"/>
                <a:gd name="T79" fmla="*/ 1119 h 1179"/>
                <a:gd name="T80" fmla="*/ 1299 w 1599"/>
                <a:gd name="T81" fmla="*/ 1179 h 1179"/>
                <a:gd name="T82" fmla="*/ 1309 w 1599"/>
                <a:gd name="T83" fmla="*/ 111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99" h="1179">
                  <a:moveTo>
                    <a:pt x="1309" y="1112"/>
                  </a:moveTo>
                  <a:cubicBezTo>
                    <a:pt x="1354" y="1067"/>
                    <a:pt x="1354" y="1067"/>
                    <a:pt x="1354" y="1067"/>
                  </a:cubicBezTo>
                  <a:cubicBezTo>
                    <a:pt x="1378" y="1034"/>
                    <a:pt x="1378" y="1034"/>
                    <a:pt x="1378" y="1034"/>
                  </a:cubicBezTo>
                  <a:cubicBezTo>
                    <a:pt x="1392" y="1034"/>
                    <a:pt x="1392" y="1034"/>
                    <a:pt x="1392" y="1034"/>
                  </a:cubicBezTo>
                  <a:cubicBezTo>
                    <a:pt x="1400" y="984"/>
                    <a:pt x="1400" y="984"/>
                    <a:pt x="1400" y="984"/>
                  </a:cubicBezTo>
                  <a:cubicBezTo>
                    <a:pt x="1427" y="960"/>
                    <a:pt x="1427" y="960"/>
                    <a:pt x="1427" y="960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384" y="885"/>
                    <a:pt x="1384" y="885"/>
                    <a:pt x="1384" y="885"/>
                  </a:cubicBezTo>
                  <a:cubicBezTo>
                    <a:pt x="1384" y="858"/>
                    <a:pt x="1384" y="858"/>
                    <a:pt x="1384" y="858"/>
                  </a:cubicBezTo>
                  <a:cubicBezTo>
                    <a:pt x="1386" y="829"/>
                    <a:pt x="1386" y="829"/>
                    <a:pt x="1386" y="829"/>
                  </a:cubicBezTo>
                  <a:cubicBezTo>
                    <a:pt x="1416" y="814"/>
                    <a:pt x="1416" y="814"/>
                    <a:pt x="1416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507" y="794"/>
                    <a:pt x="1507" y="794"/>
                    <a:pt x="1507" y="794"/>
                  </a:cubicBezTo>
                  <a:cubicBezTo>
                    <a:pt x="1523" y="781"/>
                    <a:pt x="1523" y="781"/>
                    <a:pt x="1523" y="781"/>
                  </a:cubicBezTo>
                  <a:cubicBezTo>
                    <a:pt x="1547" y="759"/>
                    <a:pt x="1547" y="759"/>
                    <a:pt x="1547" y="759"/>
                  </a:cubicBezTo>
                  <a:cubicBezTo>
                    <a:pt x="1563" y="698"/>
                    <a:pt x="1563" y="698"/>
                    <a:pt x="1563" y="698"/>
                  </a:cubicBezTo>
                  <a:cubicBezTo>
                    <a:pt x="1589" y="668"/>
                    <a:pt x="1589" y="668"/>
                    <a:pt x="1589" y="668"/>
                  </a:cubicBezTo>
                  <a:cubicBezTo>
                    <a:pt x="1599" y="620"/>
                    <a:pt x="1599" y="620"/>
                    <a:pt x="1599" y="620"/>
                  </a:cubicBezTo>
                  <a:cubicBezTo>
                    <a:pt x="1599" y="601"/>
                    <a:pt x="1599" y="601"/>
                    <a:pt x="1599" y="601"/>
                  </a:cubicBezTo>
                  <a:cubicBezTo>
                    <a:pt x="1560" y="559"/>
                    <a:pt x="1560" y="559"/>
                    <a:pt x="1560" y="559"/>
                  </a:cubicBezTo>
                  <a:cubicBezTo>
                    <a:pt x="1520" y="527"/>
                    <a:pt x="1520" y="527"/>
                    <a:pt x="1520" y="527"/>
                  </a:cubicBezTo>
                  <a:cubicBezTo>
                    <a:pt x="1488" y="497"/>
                    <a:pt x="1488" y="497"/>
                    <a:pt x="1488" y="497"/>
                  </a:cubicBezTo>
                  <a:cubicBezTo>
                    <a:pt x="1460" y="476"/>
                    <a:pt x="1460" y="476"/>
                    <a:pt x="1460" y="476"/>
                  </a:cubicBezTo>
                  <a:cubicBezTo>
                    <a:pt x="1460" y="457"/>
                    <a:pt x="1460" y="457"/>
                    <a:pt x="1460" y="457"/>
                  </a:cubicBezTo>
                  <a:cubicBezTo>
                    <a:pt x="1470" y="433"/>
                    <a:pt x="1470" y="433"/>
                    <a:pt x="1470" y="433"/>
                  </a:cubicBezTo>
                  <a:cubicBezTo>
                    <a:pt x="1480" y="446"/>
                    <a:pt x="1480" y="446"/>
                    <a:pt x="1480" y="446"/>
                  </a:cubicBezTo>
                  <a:cubicBezTo>
                    <a:pt x="1460" y="421"/>
                    <a:pt x="1460" y="421"/>
                    <a:pt x="1460" y="421"/>
                  </a:cubicBezTo>
                  <a:cubicBezTo>
                    <a:pt x="1460" y="421"/>
                    <a:pt x="1436" y="404"/>
                    <a:pt x="1429" y="404"/>
                  </a:cubicBezTo>
                  <a:cubicBezTo>
                    <a:pt x="1423" y="404"/>
                    <a:pt x="1394" y="379"/>
                    <a:pt x="1394" y="379"/>
                  </a:cubicBezTo>
                  <a:cubicBezTo>
                    <a:pt x="1358" y="379"/>
                    <a:pt x="1358" y="379"/>
                    <a:pt x="1358" y="379"/>
                  </a:cubicBezTo>
                  <a:cubicBezTo>
                    <a:pt x="1358" y="348"/>
                    <a:pt x="1358" y="348"/>
                    <a:pt x="1358" y="348"/>
                  </a:cubicBezTo>
                  <a:cubicBezTo>
                    <a:pt x="1345" y="308"/>
                    <a:pt x="1345" y="308"/>
                    <a:pt x="1345" y="308"/>
                  </a:cubicBezTo>
                  <a:cubicBezTo>
                    <a:pt x="1345" y="268"/>
                    <a:pt x="1345" y="268"/>
                    <a:pt x="1345" y="268"/>
                  </a:cubicBezTo>
                  <a:cubicBezTo>
                    <a:pt x="1345" y="244"/>
                    <a:pt x="1345" y="244"/>
                    <a:pt x="1345" y="244"/>
                  </a:cubicBezTo>
                  <a:cubicBezTo>
                    <a:pt x="1345" y="195"/>
                    <a:pt x="1345" y="195"/>
                    <a:pt x="1345" y="195"/>
                  </a:cubicBezTo>
                  <a:cubicBezTo>
                    <a:pt x="1327" y="171"/>
                    <a:pt x="1327" y="171"/>
                    <a:pt x="1327" y="171"/>
                  </a:cubicBezTo>
                  <a:cubicBezTo>
                    <a:pt x="1311" y="126"/>
                    <a:pt x="1311" y="126"/>
                    <a:pt x="1311" y="126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47" y="254"/>
                    <a:pt x="47" y="254"/>
                    <a:pt x="47" y="254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74"/>
                    <a:pt x="27" y="474"/>
                    <a:pt x="27" y="474"/>
                  </a:cubicBezTo>
                  <a:cubicBezTo>
                    <a:pt x="18" y="462"/>
                    <a:pt x="18" y="462"/>
                    <a:pt x="18" y="462"/>
                  </a:cubicBezTo>
                  <a:cubicBezTo>
                    <a:pt x="37" y="488"/>
                    <a:pt x="37" y="488"/>
                    <a:pt x="37" y="488"/>
                  </a:cubicBezTo>
                  <a:cubicBezTo>
                    <a:pt x="61" y="550"/>
                    <a:pt x="61" y="550"/>
                    <a:pt x="61" y="550"/>
                  </a:cubicBezTo>
                  <a:cubicBezTo>
                    <a:pt x="80" y="591"/>
                    <a:pt x="80" y="591"/>
                    <a:pt x="80" y="59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111" y="663"/>
                    <a:pt x="111" y="663"/>
                    <a:pt x="111" y="663"/>
                  </a:cubicBezTo>
                  <a:cubicBezTo>
                    <a:pt x="120" y="684"/>
                    <a:pt x="120" y="684"/>
                    <a:pt x="120" y="684"/>
                  </a:cubicBezTo>
                  <a:cubicBezTo>
                    <a:pt x="128" y="704"/>
                    <a:pt x="128" y="704"/>
                    <a:pt x="128" y="70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22"/>
                    <a:pt x="138" y="722"/>
                    <a:pt x="138" y="722"/>
                  </a:cubicBezTo>
                  <a:cubicBezTo>
                    <a:pt x="118" y="727"/>
                    <a:pt x="118" y="727"/>
                    <a:pt x="118" y="727"/>
                  </a:cubicBezTo>
                  <a:cubicBezTo>
                    <a:pt x="124" y="753"/>
                    <a:pt x="124" y="753"/>
                    <a:pt x="124" y="753"/>
                  </a:cubicBezTo>
                  <a:cubicBezTo>
                    <a:pt x="131" y="785"/>
                    <a:pt x="131" y="785"/>
                    <a:pt x="131" y="785"/>
                  </a:cubicBezTo>
                  <a:cubicBezTo>
                    <a:pt x="138" y="803"/>
                    <a:pt x="138" y="803"/>
                    <a:pt x="138" y="803"/>
                  </a:cubicBezTo>
                  <a:cubicBezTo>
                    <a:pt x="150" y="803"/>
                    <a:pt x="150" y="803"/>
                    <a:pt x="150" y="803"/>
                  </a:cubicBezTo>
                  <a:cubicBezTo>
                    <a:pt x="168" y="818"/>
                    <a:pt x="168" y="818"/>
                    <a:pt x="168" y="818"/>
                  </a:cubicBezTo>
                  <a:cubicBezTo>
                    <a:pt x="179" y="863"/>
                    <a:pt x="179" y="863"/>
                    <a:pt x="179" y="863"/>
                  </a:cubicBezTo>
                  <a:cubicBezTo>
                    <a:pt x="179" y="931"/>
                    <a:pt x="179" y="931"/>
                    <a:pt x="179" y="931"/>
                  </a:cubicBezTo>
                  <a:cubicBezTo>
                    <a:pt x="175" y="958"/>
                    <a:pt x="175" y="958"/>
                    <a:pt x="175" y="958"/>
                  </a:cubicBezTo>
                  <a:cubicBezTo>
                    <a:pt x="185" y="982"/>
                    <a:pt x="185" y="982"/>
                    <a:pt x="185" y="982"/>
                  </a:cubicBezTo>
                  <a:cubicBezTo>
                    <a:pt x="195" y="995"/>
                    <a:pt x="195" y="995"/>
                    <a:pt x="195" y="995"/>
                  </a:cubicBezTo>
                  <a:cubicBezTo>
                    <a:pt x="195" y="1069"/>
                    <a:pt x="195" y="1069"/>
                    <a:pt x="195" y="1069"/>
                  </a:cubicBezTo>
                  <a:cubicBezTo>
                    <a:pt x="204" y="1116"/>
                    <a:pt x="204" y="1116"/>
                    <a:pt x="204" y="1116"/>
                  </a:cubicBezTo>
                  <a:cubicBezTo>
                    <a:pt x="206" y="1119"/>
                    <a:pt x="206" y="1119"/>
                    <a:pt x="206" y="1119"/>
                  </a:cubicBezTo>
                  <a:cubicBezTo>
                    <a:pt x="1219" y="1106"/>
                    <a:pt x="1219" y="1106"/>
                    <a:pt x="1219" y="1106"/>
                  </a:cubicBezTo>
                  <a:cubicBezTo>
                    <a:pt x="1299" y="1179"/>
                    <a:pt x="1299" y="1179"/>
                    <a:pt x="1299" y="1179"/>
                  </a:cubicBezTo>
                  <a:cubicBezTo>
                    <a:pt x="1314" y="1165"/>
                    <a:pt x="1314" y="1165"/>
                    <a:pt x="1314" y="1165"/>
                  </a:cubicBezTo>
                  <a:lnTo>
                    <a:pt x="1309" y="1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5"/>
            <p:cNvSpPr>
              <a:spLocks noEditPoints="1"/>
            </p:cNvSpPr>
            <p:nvPr/>
          </p:nvSpPr>
          <p:spPr bwMode="auto">
            <a:xfrm>
              <a:off x="2592388" y="3648075"/>
              <a:ext cx="993775" cy="771525"/>
            </a:xfrm>
            <a:custGeom>
              <a:avLst/>
              <a:gdLst>
                <a:gd name="T0" fmla="*/ 2602 w 3580"/>
                <a:gd name="T1" fmla="*/ 1909 h 2777"/>
                <a:gd name="T2" fmla="*/ 3124 w 3580"/>
                <a:gd name="T3" fmla="*/ 2050 h 2777"/>
                <a:gd name="T4" fmla="*/ 3580 w 3580"/>
                <a:gd name="T5" fmla="*/ 2474 h 2777"/>
                <a:gd name="T6" fmla="*/ 3497 w 3580"/>
                <a:gd name="T7" fmla="*/ 2606 h 2777"/>
                <a:gd name="T8" fmla="*/ 3299 w 3580"/>
                <a:gd name="T9" fmla="*/ 2463 h 2777"/>
                <a:gd name="T10" fmla="*/ 3411 w 3580"/>
                <a:gd name="T11" fmla="*/ 2663 h 2777"/>
                <a:gd name="T12" fmla="*/ 3260 w 3580"/>
                <a:gd name="T13" fmla="*/ 2582 h 2777"/>
                <a:gd name="T14" fmla="*/ 3217 w 3580"/>
                <a:gd name="T15" fmla="*/ 2396 h 2777"/>
                <a:gd name="T16" fmla="*/ 3153 w 3580"/>
                <a:gd name="T17" fmla="*/ 2393 h 2777"/>
                <a:gd name="T18" fmla="*/ 3122 w 3580"/>
                <a:gd name="T19" fmla="*/ 2315 h 2777"/>
                <a:gd name="T20" fmla="*/ 2988 w 3580"/>
                <a:gd name="T21" fmla="*/ 2353 h 2777"/>
                <a:gd name="T22" fmla="*/ 2673 w 3580"/>
                <a:gd name="T23" fmla="*/ 2050 h 2777"/>
                <a:gd name="T24" fmla="*/ 2191 w 3580"/>
                <a:gd name="T25" fmla="*/ 1954 h 2777"/>
                <a:gd name="T26" fmla="*/ 1950 w 3580"/>
                <a:gd name="T27" fmla="*/ 1930 h 2777"/>
                <a:gd name="T28" fmla="*/ 1958 w 3580"/>
                <a:gd name="T29" fmla="*/ 1833 h 2777"/>
                <a:gd name="T30" fmla="*/ 1814 w 3580"/>
                <a:gd name="T31" fmla="*/ 1957 h 2777"/>
                <a:gd name="T32" fmla="*/ 1500 w 3580"/>
                <a:gd name="T33" fmla="*/ 2128 h 2777"/>
                <a:gd name="T34" fmla="*/ 1562 w 3580"/>
                <a:gd name="T35" fmla="*/ 1859 h 2777"/>
                <a:gd name="T36" fmla="*/ 1454 w 3580"/>
                <a:gd name="T37" fmla="*/ 1897 h 2777"/>
                <a:gd name="T38" fmla="*/ 1294 w 3580"/>
                <a:gd name="T39" fmla="*/ 2102 h 2777"/>
                <a:gd name="T40" fmla="*/ 1051 w 3580"/>
                <a:gd name="T41" fmla="*/ 2463 h 2777"/>
                <a:gd name="T42" fmla="*/ 726 w 3580"/>
                <a:gd name="T43" fmla="*/ 2649 h 2777"/>
                <a:gd name="T44" fmla="*/ 500 w 3580"/>
                <a:gd name="T45" fmla="*/ 2670 h 2777"/>
                <a:gd name="T46" fmla="*/ 297 w 3580"/>
                <a:gd name="T47" fmla="*/ 2777 h 2777"/>
                <a:gd name="T48" fmla="*/ 421 w 3580"/>
                <a:gd name="T49" fmla="*/ 2646 h 2777"/>
                <a:gd name="T50" fmla="*/ 731 w 3580"/>
                <a:gd name="T51" fmla="*/ 2496 h 2777"/>
                <a:gd name="T52" fmla="*/ 979 w 3580"/>
                <a:gd name="T53" fmla="*/ 2202 h 2777"/>
                <a:gd name="T54" fmla="*/ 867 w 3580"/>
                <a:gd name="T55" fmla="*/ 2138 h 2777"/>
                <a:gd name="T56" fmla="*/ 629 w 3580"/>
                <a:gd name="T57" fmla="*/ 2124 h 2777"/>
                <a:gd name="T58" fmla="*/ 555 w 3580"/>
                <a:gd name="T59" fmla="*/ 1873 h 2777"/>
                <a:gd name="T60" fmla="*/ 385 w 3580"/>
                <a:gd name="T61" fmla="*/ 1773 h 2777"/>
                <a:gd name="T62" fmla="*/ 454 w 3580"/>
                <a:gd name="T63" fmla="*/ 1670 h 2777"/>
                <a:gd name="T64" fmla="*/ 421 w 3580"/>
                <a:gd name="T65" fmla="*/ 1441 h 2777"/>
                <a:gd name="T66" fmla="*/ 641 w 3580"/>
                <a:gd name="T67" fmla="*/ 1344 h 2777"/>
                <a:gd name="T68" fmla="*/ 786 w 3580"/>
                <a:gd name="T69" fmla="*/ 1301 h 2777"/>
                <a:gd name="T70" fmla="*/ 817 w 3580"/>
                <a:gd name="T71" fmla="*/ 1067 h 2777"/>
                <a:gd name="T72" fmla="*/ 528 w 3580"/>
                <a:gd name="T73" fmla="*/ 1062 h 2777"/>
                <a:gd name="T74" fmla="*/ 383 w 3580"/>
                <a:gd name="T75" fmla="*/ 826 h 2777"/>
                <a:gd name="T76" fmla="*/ 633 w 3580"/>
                <a:gd name="T77" fmla="*/ 745 h 2777"/>
                <a:gd name="T78" fmla="*/ 867 w 3580"/>
                <a:gd name="T79" fmla="*/ 833 h 2777"/>
                <a:gd name="T80" fmla="*/ 738 w 3580"/>
                <a:gd name="T81" fmla="*/ 549 h 2777"/>
                <a:gd name="T82" fmla="*/ 693 w 3580"/>
                <a:gd name="T83" fmla="*/ 327 h 2777"/>
                <a:gd name="T84" fmla="*/ 920 w 3580"/>
                <a:gd name="T85" fmla="*/ 177 h 2777"/>
                <a:gd name="T86" fmla="*/ 1323 w 3580"/>
                <a:gd name="T87" fmla="*/ 26 h 2777"/>
                <a:gd name="T88" fmla="*/ 1421 w 3580"/>
                <a:gd name="T89" fmla="*/ 93 h 2777"/>
                <a:gd name="T90" fmla="*/ 1707 w 3580"/>
                <a:gd name="T91" fmla="*/ 162 h 2777"/>
                <a:gd name="T92" fmla="*/ 1908 w 3580"/>
                <a:gd name="T93" fmla="*/ 222 h 2777"/>
                <a:gd name="T94" fmla="*/ 2244 w 3580"/>
                <a:gd name="T95" fmla="*/ 511 h 2777"/>
                <a:gd name="T96" fmla="*/ 1343 w 3580"/>
                <a:gd name="T97" fmla="*/ 2500 h 2777"/>
                <a:gd name="T98" fmla="*/ 1442 w 3580"/>
                <a:gd name="T99" fmla="*/ 2399 h 2777"/>
                <a:gd name="T100" fmla="*/ 1435 w 3580"/>
                <a:gd name="T101" fmla="*/ 2259 h 2777"/>
                <a:gd name="T102" fmla="*/ 1338 w 3580"/>
                <a:gd name="T103" fmla="*/ 2368 h 2777"/>
                <a:gd name="T104" fmla="*/ 1236 w 3580"/>
                <a:gd name="T105" fmla="*/ 2401 h 2777"/>
                <a:gd name="T106" fmla="*/ 1257 w 3580"/>
                <a:gd name="T107" fmla="*/ 2555 h 2777"/>
                <a:gd name="T108" fmla="*/ 301 w 3580"/>
                <a:gd name="T109" fmla="*/ 1791 h 2777"/>
                <a:gd name="T110" fmla="*/ 180 w 3580"/>
                <a:gd name="T111" fmla="*/ 1166 h 2777"/>
                <a:gd name="T112" fmla="*/ 3 w 3580"/>
                <a:gd name="T113" fmla="*/ 1067 h 2777"/>
                <a:gd name="T114" fmla="*/ 76 w 3580"/>
                <a:gd name="T115" fmla="*/ 1133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0" h="2777">
                  <a:moveTo>
                    <a:pt x="2244" y="511"/>
                  </a:moveTo>
                  <a:cubicBezTo>
                    <a:pt x="2327" y="1124"/>
                    <a:pt x="2327" y="1124"/>
                    <a:pt x="2327" y="1124"/>
                  </a:cubicBezTo>
                  <a:cubicBezTo>
                    <a:pt x="2421" y="1859"/>
                    <a:pt x="2421" y="1859"/>
                    <a:pt x="2421" y="1859"/>
                  </a:cubicBezTo>
                  <a:cubicBezTo>
                    <a:pt x="2447" y="1897"/>
                    <a:pt x="2447" y="1897"/>
                    <a:pt x="2447" y="1897"/>
                  </a:cubicBezTo>
                  <a:cubicBezTo>
                    <a:pt x="2511" y="1897"/>
                    <a:pt x="2511" y="1897"/>
                    <a:pt x="2511" y="1897"/>
                  </a:cubicBezTo>
                  <a:cubicBezTo>
                    <a:pt x="2526" y="1859"/>
                    <a:pt x="2526" y="1859"/>
                    <a:pt x="2526" y="1859"/>
                  </a:cubicBezTo>
                  <a:cubicBezTo>
                    <a:pt x="2580" y="1856"/>
                    <a:pt x="2580" y="1856"/>
                    <a:pt x="2580" y="1856"/>
                  </a:cubicBezTo>
                  <a:cubicBezTo>
                    <a:pt x="2580" y="1880"/>
                    <a:pt x="2580" y="1880"/>
                    <a:pt x="2580" y="1880"/>
                  </a:cubicBezTo>
                  <a:cubicBezTo>
                    <a:pt x="2602" y="1909"/>
                    <a:pt x="2602" y="1909"/>
                    <a:pt x="2602" y="1909"/>
                  </a:cubicBezTo>
                  <a:cubicBezTo>
                    <a:pt x="2695" y="1969"/>
                    <a:pt x="2695" y="1969"/>
                    <a:pt x="2695" y="1969"/>
                  </a:cubicBezTo>
                  <a:cubicBezTo>
                    <a:pt x="2771" y="2055"/>
                    <a:pt x="2771" y="2055"/>
                    <a:pt x="2771" y="2055"/>
                  </a:cubicBezTo>
                  <a:cubicBezTo>
                    <a:pt x="2812" y="2016"/>
                    <a:pt x="2812" y="2016"/>
                    <a:pt x="2812" y="2016"/>
                  </a:cubicBezTo>
                  <a:cubicBezTo>
                    <a:pt x="2840" y="1947"/>
                    <a:pt x="2840" y="1947"/>
                    <a:pt x="2840" y="1947"/>
                  </a:cubicBezTo>
                  <a:cubicBezTo>
                    <a:pt x="2871" y="1914"/>
                    <a:pt x="2871" y="1914"/>
                    <a:pt x="2871" y="1914"/>
                  </a:cubicBezTo>
                  <a:cubicBezTo>
                    <a:pt x="2910" y="1892"/>
                    <a:pt x="2910" y="1892"/>
                    <a:pt x="2910" y="1892"/>
                  </a:cubicBezTo>
                  <a:cubicBezTo>
                    <a:pt x="2972" y="1919"/>
                    <a:pt x="2972" y="1919"/>
                    <a:pt x="2972" y="1919"/>
                  </a:cubicBezTo>
                  <a:cubicBezTo>
                    <a:pt x="3048" y="1976"/>
                    <a:pt x="3048" y="1976"/>
                    <a:pt x="3048" y="1976"/>
                  </a:cubicBezTo>
                  <a:cubicBezTo>
                    <a:pt x="3124" y="2050"/>
                    <a:pt x="3124" y="2050"/>
                    <a:pt x="3124" y="2050"/>
                  </a:cubicBezTo>
                  <a:cubicBezTo>
                    <a:pt x="3179" y="2114"/>
                    <a:pt x="3179" y="2114"/>
                    <a:pt x="3179" y="2114"/>
                  </a:cubicBezTo>
                  <a:cubicBezTo>
                    <a:pt x="3289" y="2226"/>
                    <a:pt x="3289" y="2226"/>
                    <a:pt x="3289" y="2226"/>
                  </a:cubicBezTo>
                  <a:cubicBezTo>
                    <a:pt x="3358" y="2324"/>
                    <a:pt x="3358" y="2324"/>
                    <a:pt x="3358" y="2324"/>
                  </a:cubicBezTo>
                  <a:cubicBezTo>
                    <a:pt x="3401" y="2329"/>
                    <a:pt x="3401" y="2329"/>
                    <a:pt x="3401" y="2329"/>
                  </a:cubicBezTo>
                  <a:cubicBezTo>
                    <a:pt x="3446" y="2334"/>
                    <a:pt x="3446" y="2334"/>
                    <a:pt x="3446" y="2334"/>
                  </a:cubicBezTo>
                  <a:cubicBezTo>
                    <a:pt x="3530" y="2365"/>
                    <a:pt x="3530" y="2365"/>
                    <a:pt x="3530" y="2365"/>
                  </a:cubicBezTo>
                  <a:cubicBezTo>
                    <a:pt x="3568" y="2389"/>
                    <a:pt x="3568" y="2389"/>
                    <a:pt x="3568" y="2389"/>
                  </a:cubicBezTo>
                  <a:cubicBezTo>
                    <a:pt x="3568" y="2410"/>
                    <a:pt x="3568" y="2410"/>
                    <a:pt x="3568" y="2410"/>
                  </a:cubicBezTo>
                  <a:cubicBezTo>
                    <a:pt x="3580" y="2474"/>
                    <a:pt x="3580" y="2474"/>
                    <a:pt x="3580" y="2474"/>
                  </a:cubicBezTo>
                  <a:cubicBezTo>
                    <a:pt x="3580" y="2501"/>
                    <a:pt x="3580" y="2501"/>
                    <a:pt x="3580" y="2501"/>
                  </a:cubicBezTo>
                  <a:cubicBezTo>
                    <a:pt x="3580" y="2534"/>
                    <a:pt x="3580" y="2534"/>
                    <a:pt x="3580" y="2534"/>
                  </a:cubicBezTo>
                  <a:cubicBezTo>
                    <a:pt x="3580" y="2591"/>
                    <a:pt x="3580" y="2591"/>
                    <a:pt x="3580" y="2591"/>
                  </a:cubicBezTo>
                  <a:cubicBezTo>
                    <a:pt x="3549" y="2610"/>
                    <a:pt x="3549" y="2610"/>
                    <a:pt x="3549" y="2610"/>
                  </a:cubicBezTo>
                  <a:cubicBezTo>
                    <a:pt x="3532" y="2589"/>
                    <a:pt x="3532" y="2589"/>
                    <a:pt x="3532" y="2589"/>
                  </a:cubicBezTo>
                  <a:cubicBezTo>
                    <a:pt x="3511" y="2553"/>
                    <a:pt x="3511" y="2553"/>
                    <a:pt x="3511" y="2553"/>
                  </a:cubicBezTo>
                  <a:cubicBezTo>
                    <a:pt x="3489" y="2565"/>
                    <a:pt x="3489" y="2565"/>
                    <a:pt x="3489" y="2565"/>
                  </a:cubicBezTo>
                  <a:cubicBezTo>
                    <a:pt x="3511" y="2603"/>
                    <a:pt x="3511" y="2603"/>
                    <a:pt x="3511" y="2603"/>
                  </a:cubicBezTo>
                  <a:cubicBezTo>
                    <a:pt x="3497" y="2606"/>
                    <a:pt x="3497" y="2606"/>
                    <a:pt x="3497" y="2606"/>
                  </a:cubicBezTo>
                  <a:cubicBezTo>
                    <a:pt x="3478" y="2591"/>
                    <a:pt x="3478" y="2591"/>
                    <a:pt x="3478" y="2591"/>
                  </a:cubicBezTo>
                  <a:cubicBezTo>
                    <a:pt x="3435" y="2582"/>
                    <a:pt x="3435" y="2582"/>
                    <a:pt x="3435" y="2582"/>
                  </a:cubicBezTo>
                  <a:cubicBezTo>
                    <a:pt x="3435" y="2553"/>
                    <a:pt x="3435" y="2553"/>
                    <a:pt x="3435" y="2553"/>
                  </a:cubicBezTo>
                  <a:cubicBezTo>
                    <a:pt x="3418" y="2520"/>
                    <a:pt x="3418" y="2520"/>
                    <a:pt x="3418" y="2520"/>
                  </a:cubicBezTo>
                  <a:cubicBezTo>
                    <a:pt x="3401" y="2501"/>
                    <a:pt x="3401" y="2501"/>
                    <a:pt x="3401" y="2501"/>
                  </a:cubicBezTo>
                  <a:cubicBezTo>
                    <a:pt x="3387" y="2477"/>
                    <a:pt x="3387" y="2477"/>
                    <a:pt x="3387" y="2477"/>
                  </a:cubicBezTo>
                  <a:cubicBezTo>
                    <a:pt x="3330" y="2436"/>
                    <a:pt x="3330" y="2436"/>
                    <a:pt x="3330" y="2436"/>
                  </a:cubicBezTo>
                  <a:cubicBezTo>
                    <a:pt x="3279" y="2439"/>
                    <a:pt x="3279" y="2439"/>
                    <a:pt x="3279" y="2439"/>
                  </a:cubicBezTo>
                  <a:cubicBezTo>
                    <a:pt x="3299" y="2463"/>
                    <a:pt x="3299" y="2463"/>
                    <a:pt x="3299" y="2463"/>
                  </a:cubicBezTo>
                  <a:cubicBezTo>
                    <a:pt x="3310" y="2472"/>
                    <a:pt x="3310" y="2472"/>
                    <a:pt x="3310" y="2472"/>
                  </a:cubicBezTo>
                  <a:cubicBezTo>
                    <a:pt x="3358" y="2505"/>
                    <a:pt x="3358" y="2505"/>
                    <a:pt x="3358" y="2505"/>
                  </a:cubicBezTo>
                  <a:cubicBezTo>
                    <a:pt x="3384" y="2534"/>
                    <a:pt x="3384" y="2534"/>
                    <a:pt x="3384" y="2534"/>
                  </a:cubicBezTo>
                  <a:cubicBezTo>
                    <a:pt x="3389" y="2551"/>
                    <a:pt x="3389" y="2551"/>
                    <a:pt x="3389" y="2551"/>
                  </a:cubicBezTo>
                  <a:cubicBezTo>
                    <a:pt x="3406" y="2570"/>
                    <a:pt x="3406" y="2570"/>
                    <a:pt x="3406" y="2570"/>
                  </a:cubicBezTo>
                  <a:cubicBezTo>
                    <a:pt x="3420" y="2591"/>
                    <a:pt x="3420" y="2591"/>
                    <a:pt x="3420" y="2591"/>
                  </a:cubicBezTo>
                  <a:cubicBezTo>
                    <a:pt x="3435" y="2639"/>
                    <a:pt x="3435" y="2639"/>
                    <a:pt x="3435" y="2639"/>
                  </a:cubicBezTo>
                  <a:cubicBezTo>
                    <a:pt x="3435" y="2658"/>
                    <a:pt x="3435" y="2658"/>
                    <a:pt x="3435" y="2658"/>
                  </a:cubicBezTo>
                  <a:cubicBezTo>
                    <a:pt x="3411" y="2663"/>
                    <a:pt x="3411" y="2663"/>
                    <a:pt x="3411" y="2663"/>
                  </a:cubicBezTo>
                  <a:cubicBezTo>
                    <a:pt x="3399" y="2627"/>
                    <a:pt x="3399" y="2627"/>
                    <a:pt x="3399" y="2627"/>
                  </a:cubicBezTo>
                  <a:cubicBezTo>
                    <a:pt x="3399" y="2663"/>
                    <a:pt x="3399" y="2663"/>
                    <a:pt x="3399" y="2663"/>
                  </a:cubicBezTo>
                  <a:cubicBezTo>
                    <a:pt x="3387" y="2687"/>
                    <a:pt x="3387" y="2687"/>
                    <a:pt x="3387" y="2687"/>
                  </a:cubicBezTo>
                  <a:cubicBezTo>
                    <a:pt x="3365" y="2684"/>
                    <a:pt x="3365" y="2684"/>
                    <a:pt x="3365" y="2684"/>
                  </a:cubicBezTo>
                  <a:cubicBezTo>
                    <a:pt x="3327" y="2646"/>
                    <a:pt x="3327" y="2646"/>
                    <a:pt x="3327" y="2646"/>
                  </a:cubicBezTo>
                  <a:cubicBezTo>
                    <a:pt x="3299" y="2608"/>
                    <a:pt x="3299" y="2608"/>
                    <a:pt x="3299" y="2608"/>
                  </a:cubicBezTo>
                  <a:cubicBezTo>
                    <a:pt x="3270" y="2618"/>
                    <a:pt x="3270" y="2618"/>
                    <a:pt x="3270" y="2618"/>
                  </a:cubicBezTo>
                  <a:cubicBezTo>
                    <a:pt x="3248" y="2618"/>
                    <a:pt x="3248" y="2618"/>
                    <a:pt x="3248" y="2618"/>
                  </a:cubicBezTo>
                  <a:cubicBezTo>
                    <a:pt x="3260" y="2582"/>
                    <a:pt x="3260" y="2582"/>
                    <a:pt x="3260" y="2582"/>
                  </a:cubicBezTo>
                  <a:cubicBezTo>
                    <a:pt x="3299" y="2570"/>
                    <a:pt x="3299" y="2570"/>
                    <a:pt x="3299" y="2570"/>
                  </a:cubicBezTo>
                  <a:cubicBezTo>
                    <a:pt x="3284" y="2534"/>
                    <a:pt x="3284" y="2534"/>
                    <a:pt x="3284" y="2534"/>
                  </a:cubicBezTo>
                  <a:cubicBezTo>
                    <a:pt x="3239" y="2548"/>
                    <a:pt x="3239" y="2548"/>
                    <a:pt x="3239" y="2548"/>
                  </a:cubicBezTo>
                  <a:cubicBezTo>
                    <a:pt x="3256" y="2508"/>
                    <a:pt x="3256" y="2508"/>
                    <a:pt x="3256" y="2508"/>
                  </a:cubicBezTo>
                  <a:cubicBezTo>
                    <a:pt x="3232" y="2479"/>
                    <a:pt x="3232" y="2479"/>
                    <a:pt x="3232" y="2479"/>
                  </a:cubicBezTo>
                  <a:cubicBezTo>
                    <a:pt x="3225" y="2463"/>
                    <a:pt x="3225" y="2463"/>
                    <a:pt x="3225" y="2463"/>
                  </a:cubicBezTo>
                  <a:cubicBezTo>
                    <a:pt x="3229" y="2443"/>
                    <a:pt x="3229" y="2443"/>
                    <a:pt x="3229" y="2443"/>
                  </a:cubicBezTo>
                  <a:cubicBezTo>
                    <a:pt x="3256" y="2400"/>
                    <a:pt x="3256" y="2400"/>
                    <a:pt x="3256" y="2400"/>
                  </a:cubicBezTo>
                  <a:cubicBezTo>
                    <a:pt x="3217" y="2396"/>
                    <a:pt x="3217" y="2396"/>
                    <a:pt x="3217" y="2396"/>
                  </a:cubicBezTo>
                  <a:cubicBezTo>
                    <a:pt x="3203" y="2410"/>
                    <a:pt x="3203" y="2410"/>
                    <a:pt x="3203" y="2410"/>
                  </a:cubicBezTo>
                  <a:cubicBezTo>
                    <a:pt x="3203" y="2424"/>
                    <a:pt x="3203" y="2424"/>
                    <a:pt x="3203" y="2424"/>
                  </a:cubicBezTo>
                  <a:cubicBezTo>
                    <a:pt x="3203" y="2465"/>
                    <a:pt x="3203" y="2465"/>
                    <a:pt x="3203" y="2465"/>
                  </a:cubicBezTo>
                  <a:cubicBezTo>
                    <a:pt x="3184" y="2482"/>
                    <a:pt x="3184" y="2482"/>
                    <a:pt x="3184" y="2482"/>
                  </a:cubicBezTo>
                  <a:cubicBezTo>
                    <a:pt x="3172" y="2496"/>
                    <a:pt x="3172" y="2496"/>
                    <a:pt x="3172" y="2496"/>
                  </a:cubicBezTo>
                  <a:cubicBezTo>
                    <a:pt x="3172" y="2496"/>
                    <a:pt x="3170" y="2484"/>
                    <a:pt x="3170" y="2474"/>
                  </a:cubicBezTo>
                  <a:cubicBezTo>
                    <a:pt x="3170" y="2465"/>
                    <a:pt x="3163" y="2451"/>
                    <a:pt x="3163" y="2451"/>
                  </a:cubicBezTo>
                  <a:cubicBezTo>
                    <a:pt x="3163" y="2451"/>
                    <a:pt x="3160" y="2427"/>
                    <a:pt x="3160" y="2415"/>
                  </a:cubicBezTo>
                  <a:cubicBezTo>
                    <a:pt x="3160" y="2403"/>
                    <a:pt x="3153" y="2393"/>
                    <a:pt x="3153" y="2393"/>
                  </a:cubicBezTo>
                  <a:cubicBezTo>
                    <a:pt x="3153" y="2393"/>
                    <a:pt x="3146" y="2381"/>
                    <a:pt x="3143" y="2369"/>
                  </a:cubicBezTo>
                  <a:cubicBezTo>
                    <a:pt x="3141" y="2358"/>
                    <a:pt x="3141" y="2348"/>
                    <a:pt x="3141" y="2348"/>
                  </a:cubicBezTo>
                  <a:cubicBezTo>
                    <a:pt x="3141" y="2348"/>
                    <a:pt x="3153" y="2338"/>
                    <a:pt x="3163" y="2334"/>
                  </a:cubicBezTo>
                  <a:cubicBezTo>
                    <a:pt x="3172" y="2329"/>
                    <a:pt x="3179" y="2315"/>
                    <a:pt x="3179" y="2315"/>
                  </a:cubicBezTo>
                  <a:cubicBezTo>
                    <a:pt x="3203" y="2286"/>
                    <a:pt x="3203" y="2286"/>
                    <a:pt x="3203" y="2286"/>
                  </a:cubicBezTo>
                  <a:cubicBezTo>
                    <a:pt x="3179" y="2238"/>
                    <a:pt x="3179" y="2238"/>
                    <a:pt x="3179" y="2238"/>
                  </a:cubicBezTo>
                  <a:cubicBezTo>
                    <a:pt x="3167" y="2248"/>
                    <a:pt x="3167" y="2248"/>
                    <a:pt x="3167" y="2248"/>
                  </a:cubicBezTo>
                  <a:cubicBezTo>
                    <a:pt x="3151" y="2281"/>
                    <a:pt x="3151" y="2281"/>
                    <a:pt x="3151" y="2281"/>
                  </a:cubicBezTo>
                  <a:cubicBezTo>
                    <a:pt x="3122" y="2315"/>
                    <a:pt x="3122" y="2315"/>
                    <a:pt x="3122" y="2315"/>
                  </a:cubicBezTo>
                  <a:cubicBezTo>
                    <a:pt x="3103" y="2329"/>
                    <a:pt x="3103" y="2329"/>
                    <a:pt x="3103" y="2329"/>
                  </a:cubicBezTo>
                  <a:cubicBezTo>
                    <a:pt x="3098" y="2346"/>
                    <a:pt x="3098" y="2346"/>
                    <a:pt x="3098" y="2346"/>
                  </a:cubicBezTo>
                  <a:cubicBezTo>
                    <a:pt x="3108" y="2400"/>
                    <a:pt x="3108" y="2400"/>
                    <a:pt x="3108" y="2400"/>
                  </a:cubicBezTo>
                  <a:cubicBezTo>
                    <a:pt x="3136" y="2472"/>
                    <a:pt x="3136" y="2472"/>
                    <a:pt x="3136" y="2472"/>
                  </a:cubicBezTo>
                  <a:cubicBezTo>
                    <a:pt x="3108" y="2470"/>
                    <a:pt x="3108" y="2470"/>
                    <a:pt x="3108" y="2470"/>
                  </a:cubicBezTo>
                  <a:cubicBezTo>
                    <a:pt x="3067" y="2384"/>
                    <a:pt x="3067" y="2384"/>
                    <a:pt x="3067" y="2384"/>
                  </a:cubicBezTo>
                  <a:cubicBezTo>
                    <a:pt x="3017" y="2315"/>
                    <a:pt x="3017" y="2315"/>
                    <a:pt x="3017" y="2315"/>
                  </a:cubicBezTo>
                  <a:cubicBezTo>
                    <a:pt x="3003" y="2360"/>
                    <a:pt x="3003" y="2360"/>
                    <a:pt x="3003" y="2360"/>
                  </a:cubicBezTo>
                  <a:cubicBezTo>
                    <a:pt x="2988" y="2353"/>
                    <a:pt x="2988" y="2353"/>
                    <a:pt x="2988" y="2353"/>
                  </a:cubicBezTo>
                  <a:cubicBezTo>
                    <a:pt x="2969" y="2305"/>
                    <a:pt x="2969" y="2305"/>
                    <a:pt x="2969" y="2305"/>
                  </a:cubicBezTo>
                  <a:cubicBezTo>
                    <a:pt x="2941" y="2281"/>
                    <a:pt x="2941" y="2281"/>
                    <a:pt x="2941" y="2281"/>
                  </a:cubicBezTo>
                  <a:cubicBezTo>
                    <a:pt x="2876" y="2202"/>
                    <a:pt x="2876" y="2202"/>
                    <a:pt x="2876" y="2202"/>
                  </a:cubicBezTo>
                  <a:cubicBezTo>
                    <a:pt x="2876" y="2155"/>
                    <a:pt x="2876" y="2155"/>
                    <a:pt x="2876" y="2155"/>
                  </a:cubicBezTo>
                  <a:cubicBezTo>
                    <a:pt x="2857" y="2186"/>
                    <a:pt x="2857" y="2186"/>
                    <a:pt x="2857" y="2186"/>
                  </a:cubicBezTo>
                  <a:cubicBezTo>
                    <a:pt x="2821" y="2171"/>
                    <a:pt x="2821" y="2171"/>
                    <a:pt x="2821" y="2171"/>
                  </a:cubicBezTo>
                  <a:cubicBezTo>
                    <a:pt x="2745" y="2102"/>
                    <a:pt x="2745" y="2102"/>
                    <a:pt x="2745" y="2102"/>
                  </a:cubicBezTo>
                  <a:cubicBezTo>
                    <a:pt x="2697" y="2043"/>
                    <a:pt x="2697" y="2043"/>
                    <a:pt x="2697" y="2043"/>
                  </a:cubicBezTo>
                  <a:cubicBezTo>
                    <a:pt x="2673" y="2050"/>
                    <a:pt x="2673" y="2050"/>
                    <a:pt x="2673" y="2050"/>
                  </a:cubicBezTo>
                  <a:cubicBezTo>
                    <a:pt x="2607" y="2040"/>
                    <a:pt x="2607" y="2040"/>
                    <a:pt x="2607" y="2040"/>
                  </a:cubicBezTo>
                  <a:cubicBezTo>
                    <a:pt x="2568" y="1997"/>
                    <a:pt x="2568" y="1997"/>
                    <a:pt x="2568" y="1997"/>
                  </a:cubicBezTo>
                  <a:cubicBezTo>
                    <a:pt x="2568" y="1947"/>
                    <a:pt x="2568" y="1947"/>
                    <a:pt x="2568" y="1947"/>
                  </a:cubicBezTo>
                  <a:cubicBezTo>
                    <a:pt x="2549" y="1964"/>
                    <a:pt x="2549" y="1964"/>
                    <a:pt x="2549" y="1964"/>
                  </a:cubicBezTo>
                  <a:cubicBezTo>
                    <a:pt x="2466" y="1961"/>
                    <a:pt x="2466" y="1961"/>
                    <a:pt x="2466" y="1961"/>
                  </a:cubicBezTo>
                  <a:cubicBezTo>
                    <a:pt x="2423" y="1957"/>
                    <a:pt x="2423" y="1957"/>
                    <a:pt x="2423" y="1957"/>
                  </a:cubicBezTo>
                  <a:cubicBezTo>
                    <a:pt x="2373" y="1942"/>
                    <a:pt x="2373" y="1942"/>
                    <a:pt x="2373" y="1942"/>
                  </a:cubicBezTo>
                  <a:cubicBezTo>
                    <a:pt x="2287" y="1935"/>
                    <a:pt x="2287" y="1935"/>
                    <a:pt x="2287" y="1935"/>
                  </a:cubicBezTo>
                  <a:cubicBezTo>
                    <a:pt x="2191" y="1954"/>
                    <a:pt x="2191" y="1954"/>
                    <a:pt x="2191" y="1954"/>
                  </a:cubicBezTo>
                  <a:cubicBezTo>
                    <a:pt x="2134" y="1971"/>
                    <a:pt x="2134" y="1971"/>
                    <a:pt x="2134" y="1971"/>
                  </a:cubicBezTo>
                  <a:cubicBezTo>
                    <a:pt x="2146" y="1916"/>
                    <a:pt x="2146" y="1916"/>
                    <a:pt x="2146" y="1916"/>
                  </a:cubicBezTo>
                  <a:cubicBezTo>
                    <a:pt x="2125" y="1928"/>
                    <a:pt x="2125" y="1928"/>
                    <a:pt x="2125" y="1928"/>
                  </a:cubicBezTo>
                  <a:cubicBezTo>
                    <a:pt x="2091" y="1904"/>
                    <a:pt x="2091" y="1904"/>
                    <a:pt x="2091" y="1904"/>
                  </a:cubicBezTo>
                  <a:cubicBezTo>
                    <a:pt x="2063" y="1890"/>
                    <a:pt x="2063" y="1890"/>
                    <a:pt x="2063" y="1890"/>
                  </a:cubicBezTo>
                  <a:cubicBezTo>
                    <a:pt x="2032" y="1890"/>
                    <a:pt x="2032" y="1890"/>
                    <a:pt x="2032" y="1890"/>
                  </a:cubicBezTo>
                  <a:cubicBezTo>
                    <a:pt x="2010" y="1890"/>
                    <a:pt x="2010" y="1890"/>
                    <a:pt x="2010" y="1890"/>
                  </a:cubicBezTo>
                  <a:cubicBezTo>
                    <a:pt x="1977" y="1916"/>
                    <a:pt x="1977" y="1916"/>
                    <a:pt x="1977" y="1916"/>
                  </a:cubicBezTo>
                  <a:cubicBezTo>
                    <a:pt x="1950" y="1930"/>
                    <a:pt x="1950" y="1930"/>
                    <a:pt x="1950" y="1930"/>
                  </a:cubicBezTo>
                  <a:cubicBezTo>
                    <a:pt x="1922" y="1961"/>
                    <a:pt x="1922" y="1961"/>
                    <a:pt x="1922" y="1961"/>
                  </a:cubicBezTo>
                  <a:cubicBezTo>
                    <a:pt x="1908" y="1978"/>
                    <a:pt x="1908" y="1978"/>
                    <a:pt x="1908" y="1978"/>
                  </a:cubicBezTo>
                  <a:cubicBezTo>
                    <a:pt x="1872" y="1966"/>
                    <a:pt x="1872" y="1966"/>
                    <a:pt x="1872" y="1966"/>
                  </a:cubicBezTo>
                  <a:cubicBezTo>
                    <a:pt x="1908" y="1945"/>
                    <a:pt x="1908" y="1945"/>
                    <a:pt x="1908" y="1945"/>
                  </a:cubicBezTo>
                  <a:cubicBezTo>
                    <a:pt x="1950" y="1902"/>
                    <a:pt x="1950" y="1902"/>
                    <a:pt x="1950" y="1902"/>
                  </a:cubicBezTo>
                  <a:cubicBezTo>
                    <a:pt x="1977" y="1871"/>
                    <a:pt x="1977" y="1871"/>
                    <a:pt x="1977" y="1871"/>
                  </a:cubicBezTo>
                  <a:cubicBezTo>
                    <a:pt x="2001" y="1847"/>
                    <a:pt x="2001" y="1847"/>
                    <a:pt x="2001" y="1847"/>
                  </a:cubicBezTo>
                  <a:cubicBezTo>
                    <a:pt x="1984" y="1847"/>
                    <a:pt x="1984" y="1847"/>
                    <a:pt x="1984" y="1847"/>
                  </a:cubicBezTo>
                  <a:cubicBezTo>
                    <a:pt x="1958" y="1833"/>
                    <a:pt x="1958" y="1833"/>
                    <a:pt x="1958" y="1833"/>
                  </a:cubicBezTo>
                  <a:cubicBezTo>
                    <a:pt x="1955" y="1785"/>
                    <a:pt x="1955" y="1785"/>
                    <a:pt x="1955" y="1785"/>
                  </a:cubicBezTo>
                  <a:cubicBezTo>
                    <a:pt x="1932" y="1802"/>
                    <a:pt x="1932" y="1802"/>
                    <a:pt x="1932" y="1802"/>
                  </a:cubicBezTo>
                  <a:cubicBezTo>
                    <a:pt x="1922" y="1809"/>
                    <a:pt x="1922" y="1809"/>
                    <a:pt x="1922" y="1809"/>
                  </a:cubicBezTo>
                  <a:cubicBezTo>
                    <a:pt x="1872" y="1809"/>
                    <a:pt x="1872" y="1809"/>
                    <a:pt x="1872" y="1809"/>
                  </a:cubicBezTo>
                  <a:cubicBezTo>
                    <a:pt x="1831" y="1802"/>
                    <a:pt x="1831" y="1802"/>
                    <a:pt x="1831" y="1802"/>
                  </a:cubicBezTo>
                  <a:cubicBezTo>
                    <a:pt x="1812" y="1821"/>
                    <a:pt x="1812" y="1821"/>
                    <a:pt x="1812" y="1821"/>
                  </a:cubicBezTo>
                  <a:cubicBezTo>
                    <a:pt x="1798" y="1868"/>
                    <a:pt x="1798" y="1868"/>
                    <a:pt x="1798" y="1868"/>
                  </a:cubicBezTo>
                  <a:cubicBezTo>
                    <a:pt x="1824" y="1897"/>
                    <a:pt x="1824" y="1897"/>
                    <a:pt x="1824" y="1897"/>
                  </a:cubicBezTo>
                  <a:cubicBezTo>
                    <a:pt x="1814" y="1957"/>
                    <a:pt x="1814" y="1957"/>
                    <a:pt x="1814" y="1957"/>
                  </a:cubicBezTo>
                  <a:cubicBezTo>
                    <a:pt x="1776" y="1988"/>
                    <a:pt x="1776" y="1988"/>
                    <a:pt x="1776" y="1988"/>
                  </a:cubicBezTo>
                  <a:cubicBezTo>
                    <a:pt x="1745" y="1990"/>
                    <a:pt x="1745" y="1990"/>
                    <a:pt x="1745" y="1990"/>
                  </a:cubicBezTo>
                  <a:cubicBezTo>
                    <a:pt x="1700" y="1988"/>
                    <a:pt x="1700" y="1988"/>
                    <a:pt x="1700" y="1988"/>
                  </a:cubicBezTo>
                  <a:cubicBezTo>
                    <a:pt x="1688" y="2035"/>
                    <a:pt x="1688" y="2035"/>
                    <a:pt x="1688" y="2035"/>
                  </a:cubicBezTo>
                  <a:cubicBezTo>
                    <a:pt x="1633" y="2057"/>
                    <a:pt x="1633" y="2057"/>
                    <a:pt x="1633" y="2057"/>
                  </a:cubicBezTo>
                  <a:cubicBezTo>
                    <a:pt x="1626" y="2071"/>
                    <a:pt x="1626" y="2071"/>
                    <a:pt x="1626" y="2071"/>
                  </a:cubicBezTo>
                  <a:cubicBezTo>
                    <a:pt x="1576" y="2107"/>
                    <a:pt x="1576" y="2107"/>
                    <a:pt x="1576" y="2107"/>
                  </a:cubicBezTo>
                  <a:cubicBezTo>
                    <a:pt x="1528" y="2119"/>
                    <a:pt x="1528" y="2119"/>
                    <a:pt x="1528" y="2119"/>
                  </a:cubicBezTo>
                  <a:cubicBezTo>
                    <a:pt x="1500" y="2128"/>
                    <a:pt x="1500" y="2128"/>
                    <a:pt x="1500" y="2128"/>
                  </a:cubicBezTo>
                  <a:cubicBezTo>
                    <a:pt x="1485" y="2109"/>
                    <a:pt x="1485" y="2109"/>
                    <a:pt x="1485" y="2109"/>
                  </a:cubicBezTo>
                  <a:cubicBezTo>
                    <a:pt x="1480" y="2093"/>
                    <a:pt x="1480" y="2093"/>
                    <a:pt x="1480" y="2093"/>
                  </a:cubicBezTo>
                  <a:cubicBezTo>
                    <a:pt x="1514" y="2078"/>
                    <a:pt x="1514" y="2078"/>
                    <a:pt x="1514" y="2078"/>
                  </a:cubicBezTo>
                  <a:cubicBezTo>
                    <a:pt x="1542" y="2045"/>
                    <a:pt x="1542" y="2045"/>
                    <a:pt x="1542" y="2045"/>
                  </a:cubicBezTo>
                  <a:cubicBezTo>
                    <a:pt x="1504" y="2045"/>
                    <a:pt x="1504" y="2045"/>
                    <a:pt x="1504" y="2045"/>
                  </a:cubicBezTo>
                  <a:cubicBezTo>
                    <a:pt x="1497" y="2026"/>
                    <a:pt x="1497" y="2026"/>
                    <a:pt x="1497" y="2026"/>
                  </a:cubicBezTo>
                  <a:cubicBezTo>
                    <a:pt x="1526" y="1973"/>
                    <a:pt x="1526" y="1973"/>
                    <a:pt x="1526" y="1973"/>
                  </a:cubicBezTo>
                  <a:cubicBezTo>
                    <a:pt x="1542" y="1930"/>
                    <a:pt x="1542" y="1930"/>
                    <a:pt x="1542" y="1930"/>
                  </a:cubicBezTo>
                  <a:cubicBezTo>
                    <a:pt x="1562" y="1859"/>
                    <a:pt x="1562" y="1859"/>
                    <a:pt x="1562" y="1859"/>
                  </a:cubicBezTo>
                  <a:cubicBezTo>
                    <a:pt x="1600" y="1814"/>
                    <a:pt x="1600" y="1814"/>
                    <a:pt x="1600" y="1814"/>
                  </a:cubicBezTo>
                  <a:cubicBezTo>
                    <a:pt x="1721" y="1830"/>
                    <a:pt x="1721" y="1830"/>
                    <a:pt x="1721" y="1830"/>
                  </a:cubicBezTo>
                  <a:cubicBezTo>
                    <a:pt x="1702" y="1802"/>
                    <a:pt x="1702" y="1802"/>
                    <a:pt x="1702" y="1802"/>
                  </a:cubicBezTo>
                  <a:cubicBezTo>
                    <a:pt x="1669" y="1794"/>
                    <a:pt x="1669" y="1794"/>
                    <a:pt x="1669" y="1794"/>
                  </a:cubicBezTo>
                  <a:cubicBezTo>
                    <a:pt x="1607" y="1771"/>
                    <a:pt x="1607" y="1771"/>
                    <a:pt x="1607" y="1771"/>
                  </a:cubicBezTo>
                  <a:cubicBezTo>
                    <a:pt x="1559" y="1792"/>
                    <a:pt x="1559" y="1792"/>
                    <a:pt x="1559" y="1792"/>
                  </a:cubicBezTo>
                  <a:cubicBezTo>
                    <a:pt x="1514" y="1823"/>
                    <a:pt x="1514" y="1823"/>
                    <a:pt x="1514" y="1823"/>
                  </a:cubicBezTo>
                  <a:cubicBezTo>
                    <a:pt x="1471" y="1861"/>
                    <a:pt x="1471" y="1861"/>
                    <a:pt x="1471" y="1861"/>
                  </a:cubicBezTo>
                  <a:cubicBezTo>
                    <a:pt x="1454" y="1897"/>
                    <a:pt x="1454" y="1897"/>
                    <a:pt x="1454" y="1897"/>
                  </a:cubicBezTo>
                  <a:cubicBezTo>
                    <a:pt x="1445" y="1935"/>
                    <a:pt x="1445" y="1935"/>
                    <a:pt x="1445" y="1935"/>
                  </a:cubicBezTo>
                  <a:cubicBezTo>
                    <a:pt x="1421" y="1935"/>
                    <a:pt x="1421" y="1935"/>
                    <a:pt x="1421" y="1935"/>
                  </a:cubicBezTo>
                  <a:cubicBezTo>
                    <a:pt x="1416" y="1947"/>
                    <a:pt x="1416" y="1947"/>
                    <a:pt x="1416" y="1947"/>
                  </a:cubicBezTo>
                  <a:cubicBezTo>
                    <a:pt x="1428" y="1978"/>
                    <a:pt x="1428" y="1978"/>
                    <a:pt x="1428" y="1978"/>
                  </a:cubicBezTo>
                  <a:cubicBezTo>
                    <a:pt x="1423" y="2000"/>
                    <a:pt x="1423" y="2000"/>
                    <a:pt x="1423" y="2000"/>
                  </a:cubicBezTo>
                  <a:cubicBezTo>
                    <a:pt x="1402" y="2019"/>
                    <a:pt x="1402" y="2019"/>
                    <a:pt x="1402" y="2019"/>
                  </a:cubicBezTo>
                  <a:cubicBezTo>
                    <a:pt x="1356" y="2043"/>
                    <a:pt x="1356" y="2043"/>
                    <a:pt x="1356" y="2043"/>
                  </a:cubicBezTo>
                  <a:cubicBezTo>
                    <a:pt x="1325" y="2066"/>
                    <a:pt x="1325" y="2066"/>
                    <a:pt x="1325" y="2066"/>
                  </a:cubicBezTo>
                  <a:cubicBezTo>
                    <a:pt x="1294" y="2102"/>
                    <a:pt x="1294" y="2102"/>
                    <a:pt x="1294" y="2102"/>
                  </a:cubicBezTo>
                  <a:cubicBezTo>
                    <a:pt x="1287" y="2138"/>
                    <a:pt x="1287" y="2138"/>
                    <a:pt x="1287" y="2138"/>
                  </a:cubicBezTo>
                  <a:cubicBezTo>
                    <a:pt x="1337" y="2152"/>
                    <a:pt x="1337" y="2152"/>
                    <a:pt x="1337" y="2152"/>
                  </a:cubicBezTo>
                  <a:cubicBezTo>
                    <a:pt x="1344" y="2195"/>
                    <a:pt x="1344" y="2195"/>
                    <a:pt x="1344" y="2195"/>
                  </a:cubicBezTo>
                  <a:cubicBezTo>
                    <a:pt x="1323" y="2229"/>
                    <a:pt x="1323" y="2229"/>
                    <a:pt x="1323" y="2229"/>
                  </a:cubicBezTo>
                  <a:cubicBezTo>
                    <a:pt x="1285" y="2248"/>
                    <a:pt x="1285" y="2248"/>
                    <a:pt x="1285" y="2248"/>
                  </a:cubicBezTo>
                  <a:cubicBezTo>
                    <a:pt x="1247" y="2300"/>
                    <a:pt x="1247" y="2300"/>
                    <a:pt x="1247" y="2300"/>
                  </a:cubicBezTo>
                  <a:cubicBezTo>
                    <a:pt x="1185" y="2343"/>
                    <a:pt x="1185" y="2343"/>
                    <a:pt x="1185" y="2343"/>
                  </a:cubicBezTo>
                  <a:cubicBezTo>
                    <a:pt x="1061" y="2405"/>
                    <a:pt x="1061" y="2405"/>
                    <a:pt x="1061" y="2405"/>
                  </a:cubicBezTo>
                  <a:cubicBezTo>
                    <a:pt x="1051" y="2463"/>
                    <a:pt x="1051" y="2463"/>
                    <a:pt x="1051" y="2463"/>
                  </a:cubicBezTo>
                  <a:cubicBezTo>
                    <a:pt x="1001" y="2479"/>
                    <a:pt x="1001" y="2479"/>
                    <a:pt x="1001" y="2479"/>
                  </a:cubicBezTo>
                  <a:cubicBezTo>
                    <a:pt x="956" y="2513"/>
                    <a:pt x="956" y="2513"/>
                    <a:pt x="956" y="2513"/>
                  </a:cubicBezTo>
                  <a:cubicBezTo>
                    <a:pt x="894" y="2529"/>
                    <a:pt x="894" y="2529"/>
                    <a:pt x="894" y="2529"/>
                  </a:cubicBezTo>
                  <a:cubicBezTo>
                    <a:pt x="870" y="2544"/>
                    <a:pt x="870" y="2544"/>
                    <a:pt x="870" y="2544"/>
                  </a:cubicBezTo>
                  <a:cubicBezTo>
                    <a:pt x="841" y="2568"/>
                    <a:pt x="841" y="2568"/>
                    <a:pt x="841" y="2568"/>
                  </a:cubicBezTo>
                  <a:cubicBezTo>
                    <a:pt x="820" y="2587"/>
                    <a:pt x="820" y="2587"/>
                    <a:pt x="820" y="2587"/>
                  </a:cubicBezTo>
                  <a:cubicBezTo>
                    <a:pt x="805" y="2625"/>
                    <a:pt x="805" y="2625"/>
                    <a:pt x="805" y="2625"/>
                  </a:cubicBezTo>
                  <a:cubicBezTo>
                    <a:pt x="772" y="2637"/>
                    <a:pt x="772" y="2637"/>
                    <a:pt x="772" y="2637"/>
                  </a:cubicBezTo>
                  <a:cubicBezTo>
                    <a:pt x="726" y="2649"/>
                    <a:pt x="726" y="2649"/>
                    <a:pt x="726" y="2649"/>
                  </a:cubicBezTo>
                  <a:cubicBezTo>
                    <a:pt x="693" y="2649"/>
                    <a:pt x="693" y="2649"/>
                    <a:pt x="693" y="2649"/>
                  </a:cubicBezTo>
                  <a:cubicBezTo>
                    <a:pt x="657" y="2661"/>
                    <a:pt x="657" y="2661"/>
                    <a:pt x="657" y="2661"/>
                  </a:cubicBezTo>
                  <a:cubicBezTo>
                    <a:pt x="610" y="2687"/>
                    <a:pt x="610" y="2687"/>
                    <a:pt x="610" y="2687"/>
                  </a:cubicBezTo>
                  <a:cubicBezTo>
                    <a:pt x="619" y="2727"/>
                    <a:pt x="619" y="2727"/>
                    <a:pt x="619" y="2727"/>
                  </a:cubicBezTo>
                  <a:cubicBezTo>
                    <a:pt x="607" y="2732"/>
                    <a:pt x="607" y="2732"/>
                    <a:pt x="607" y="2732"/>
                  </a:cubicBezTo>
                  <a:cubicBezTo>
                    <a:pt x="569" y="2711"/>
                    <a:pt x="569" y="2711"/>
                    <a:pt x="569" y="2711"/>
                  </a:cubicBezTo>
                  <a:cubicBezTo>
                    <a:pt x="536" y="2699"/>
                    <a:pt x="536" y="2699"/>
                    <a:pt x="536" y="2699"/>
                  </a:cubicBezTo>
                  <a:cubicBezTo>
                    <a:pt x="509" y="2653"/>
                    <a:pt x="509" y="2653"/>
                    <a:pt x="509" y="2653"/>
                  </a:cubicBezTo>
                  <a:cubicBezTo>
                    <a:pt x="500" y="2670"/>
                    <a:pt x="500" y="2670"/>
                    <a:pt x="500" y="2670"/>
                  </a:cubicBezTo>
                  <a:cubicBezTo>
                    <a:pt x="502" y="2727"/>
                    <a:pt x="502" y="2727"/>
                    <a:pt x="502" y="2727"/>
                  </a:cubicBezTo>
                  <a:cubicBezTo>
                    <a:pt x="462" y="2727"/>
                    <a:pt x="462" y="2727"/>
                    <a:pt x="462" y="2727"/>
                  </a:cubicBezTo>
                  <a:cubicBezTo>
                    <a:pt x="459" y="2749"/>
                    <a:pt x="459" y="2749"/>
                    <a:pt x="459" y="2749"/>
                  </a:cubicBezTo>
                  <a:cubicBezTo>
                    <a:pt x="421" y="2746"/>
                    <a:pt x="421" y="2746"/>
                    <a:pt x="421" y="2746"/>
                  </a:cubicBezTo>
                  <a:cubicBezTo>
                    <a:pt x="421" y="2746"/>
                    <a:pt x="421" y="2746"/>
                    <a:pt x="419" y="2739"/>
                  </a:cubicBezTo>
                  <a:cubicBezTo>
                    <a:pt x="416" y="2732"/>
                    <a:pt x="402" y="2735"/>
                    <a:pt x="402" y="2735"/>
                  </a:cubicBezTo>
                  <a:cubicBezTo>
                    <a:pt x="373" y="2730"/>
                    <a:pt x="373" y="2730"/>
                    <a:pt x="373" y="2730"/>
                  </a:cubicBezTo>
                  <a:cubicBezTo>
                    <a:pt x="338" y="2739"/>
                    <a:pt x="338" y="2739"/>
                    <a:pt x="338" y="2739"/>
                  </a:cubicBezTo>
                  <a:cubicBezTo>
                    <a:pt x="297" y="2777"/>
                    <a:pt x="297" y="2777"/>
                    <a:pt x="297" y="2777"/>
                  </a:cubicBezTo>
                  <a:cubicBezTo>
                    <a:pt x="221" y="2777"/>
                    <a:pt x="221" y="2777"/>
                    <a:pt x="221" y="2777"/>
                  </a:cubicBezTo>
                  <a:cubicBezTo>
                    <a:pt x="151" y="2777"/>
                    <a:pt x="151" y="2777"/>
                    <a:pt x="151" y="2777"/>
                  </a:cubicBezTo>
                  <a:cubicBezTo>
                    <a:pt x="151" y="2751"/>
                    <a:pt x="151" y="2751"/>
                    <a:pt x="151" y="2751"/>
                  </a:cubicBezTo>
                  <a:cubicBezTo>
                    <a:pt x="194" y="2699"/>
                    <a:pt x="194" y="2699"/>
                    <a:pt x="194" y="2699"/>
                  </a:cubicBezTo>
                  <a:cubicBezTo>
                    <a:pt x="280" y="2699"/>
                    <a:pt x="280" y="2699"/>
                    <a:pt x="280" y="2699"/>
                  </a:cubicBezTo>
                  <a:cubicBezTo>
                    <a:pt x="318" y="2699"/>
                    <a:pt x="318" y="2699"/>
                    <a:pt x="318" y="2699"/>
                  </a:cubicBezTo>
                  <a:cubicBezTo>
                    <a:pt x="347" y="2680"/>
                    <a:pt x="347" y="2680"/>
                    <a:pt x="347" y="2680"/>
                  </a:cubicBezTo>
                  <a:cubicBezTo>
                    <a:pt x="397" y="2665"/>
                    <a:pt x="397" y="2665"/>
                    <a:pt x="397" y="2665"/>
                  </a:cubicBezTo>
                  <a:cubicBezTo>
                    <a:pt x="421" y="2646"/>
                    <a:pt x="421" y="2646"/>
                    <a:pt x="421" y="2646"/>
                  </a:cubicBezTo>
                  <a:cubicBezTo>
                    <a:pt x="440" y="2613"/>
                    <a:pt x="440" y="2613"/>
                    <a:pt x="440" y="2613"/>
                  </a:cubicBezTo>
                  <a:cubicBezTo>
                    <a:pt x="481" y="2591"/>
                    <a:pt x="481" y="2591"/>
                    <a:pt x="481" y="2591"/>
                  </a:cubicBezTo>
                  <a:cubicBezTo>
                    <a:pt x="543" y="2587"/>
                    <a:pt x="543" y="2587"/>
                    <a:pt x="543" y="2587"/>
                  </a:cubicBezTo>
                  <a:cubicBezTo>
                    <a:pt x="579" y="2587"/>
                    <a:pt x="579" y="2587"/>
                    <a:pt x="579" y="2587"/>
                  </a:cubicBezTo>
                  <a:cubicBezTo>
                    <a:pt x="607" y="2613"/>
                    <a:pt x="607" y="2613"/>
                    <a:pt x="607" y="2613"/>
                  </a:cubicBezTo>
                  <a:cubicBezTo>
                    <a:pt x="631" y="2591"/>
                    <a:pt x="631" y="2591"/>
                    <a:pt x="631" y="2591"/>
                  </a:cubicBezTo>
                  <a:cubicBezTo>
                    <a:pt x="662" y="2548"/>
                    <a:pt x="662" y="2548"/>
                    <a:pt x="662" y="2548"/>
                  </a:cubicBezTo>
                  <a:cubicBezTo>
                    <a:pt x="698" y="2515"/>
                    <a:pt x="698" y="2515"/>
                    <a:pt x="698" y="2515"/>
                  </a:cubicBezTo>
                  <a:cubicBezTo>
                    <a:pt x="731" y="2496"/>
                    <a:pt x="731" y="2496"/>
                    <a:pt x="731" y="2496"/>
                  </a:cubicBezTo>
                  <a:cubicBezTo>
                    <a:pt x="803" y="2482"/>
                    <a:pt x="803" y="2482"/>
                    <a:pt x="803" y="2482"/>
                  </a:cubicBezTo>
                  <a:cubicBezTo>
                    <a:pt x="831" y="2458"/>
                    <a:pt x="831" y="2458"/>
                    <a:pt x="831" y="2458"/>
                  </a:cubicBezTo>
                  <a:cubicBezTo>
                    <a:pt x="860" y="2420"/>
                    <a:pt x="860" y="2420"/>
                    <a:pt x="860" y="2420"/>
                  </a:cubicBezTo>
                  <a:cubicBezTo>
                    <a:pt x="908" y="2384"/>
                    <a:pt x="908" y="2384"/>
                    <a:pt x="908" y="2384"/>
                  </a:cubicBezTo>
                  <a:cubicBezTo>
                    <a:pt x="941" y="2367"/>
                    <a:pt x="941" y="2367"/>
                    <a:pt x="941" y="2367"/>
                  </a:cubicBezTo>
                  <a:cubicBezTo>
                    <a:pt x="951" y="2319"/>
                    <a:pt x="951" y="2319"/>
                    <a:pt x="951" y="2319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75" y="2222"/>
                    <a:pt x="975" y="2222"/>
                    <a:pt x="975" y="2222"/>
                  </a:cubicBezTo>
                  <a:cubicBezTo>
                    <a:pt x="979" y="2202"/>
                    <a:pt x="979" y="2202"/>
                    <a:pt x="979" y="2202"/>
                  </a:cubicBezTo>
                  <a:cubicBezTo>
                    <a:pt x="1013" y="2157"/>
                    <a:pt x="1013" y="2157"/>
                    <a:pt x="1013" y="2157"/>
                  </a:cubicBezTo>
                  <a:cubicBezTo>
                    <a:pt x="996" y="2157"/>
                    <a:pt x="996" y="2157"/>
                    <a:pt x="996" y="2157"/>
                  </a:cubicBezTo>
                  <a:cubicBezTo>
                    <a:pt x="963" y="2162"/>
                    <a:pt x="963" y="2162"/>
                    <a:pt x="963" y="2162"/>
                  </a:cubicBezTo>
                  <a:cubicBezTo>
                    <a:pt x="941" y="2162"/>
                    <a:pt x="941" y="2162"/>
                    <a:pt x="941" y="2162"/>
                  </a:cubicBezTo>
                  <a:cubicBezTo>
                    <a:pt x="905" y="2160"/>
                    <a:pt x="905" y="2160"/>
                    <a:pt x="905" y="2160"/>
                  </a:cubicBezTo>
                  <a:cubicBezTo>
                    <a:pt x="894" y="2145"/>
                    <a:pt x="894" y="2145"/>
                    <a:pt x="894" y="2145"/>
                  </a:cubicBezTo>
                  <a:cubicBezTo>
                    <a:pt x="925" y="2109"/>
                    <a:pt x="925" y="2109"/>
                    <a:pt x="925" y="2109"/>
                  </a:cubicBezTo>
                  <a:cubicBezTo>
                    <a:pt x="894" y="2114"/>
                    <a:pt x="894" y="2114"/>
                    <a:pt x="894" y="2114"/>
                  </a:cubicBezTo>
                  <a:cubicBezTo>
                    <a:pt x="867" y="2138"/>
                    <a:pt x="867" y="2138"/>
                    <a:pt x="867" y="2138"/>
                  </a:cubicBezTo>
                  <a:cubicBezTo>
                    <a:pt x="858" y="2181"/>
                    <a:pt x="858" y="2181"/>
                    <a:pt x="858" y="2181"/>
                  </a:cubicBezTo>
                  <a:cubicBezTo>
                    <a:pt x="839" y="2202"/>
                    <a:pt x="839" y="2202"/>
                    <a:pt x="839" y="2202"/>
                  </a:cubicBezTo>
                  <a:cubicBezTo>
                    <a:pt x="831" y="2183"/>
                    <a:pt x="831" y="2183"/>
                    <a:pt x="831" y="2183"/>
                  </a:cubicBezTo>
                  <a:cubicBezTo>
                    <a:pt x="810" y="2155"/>
                    <a:pt x="810" y="2155"/>
                    <a:pt x="810" y="2155"/>
                  </a:cubicBezTo>
                  <a:cubicBezTo>
                    <a:pt x="774" y="2124"/>
                    <a:pt x="774" y="2124"/>
                    <a:pt x="774" y="2124"/>
                  </a:cubicBezTo>
                  <a:cubicBezTo>
                    <a:pt x="719" y="2086"/>
                    <a:pt x="719" y="2086"/>
                    <a:pt x="719" y="2086"/>
                  </a:cubicBezTo>
                  <a:cubicBezTo>
                    <a:pt x="705" y="2086"/>
                    <a:pt x="705" y="2086"/>
                    <a:pt x="705" y="2086"/>
                  </a:cubicBezTo>
                  <a:cubicBezTo>
                    <a:pt x="657" y="2124"/>
                    <a:pt x="657" y="2124"/>
                    <a:pt x="657" y="2124"/>
                  </a:cubicBezTo>
                  <a:cubicBezTo>
                    <a:pt x="629" y="2124"/>
                    <a:pt x="629" y="2124"/>
                    <a:pt x="629" y="2124"/>
                  </a:cubicBezTo>
                  <a:cubicBezTo>
                    <a:pt x="586" y="2124"/>
                    <a:pt x="586" y="2124"/>
                    <a:pt x="586" y="2124"/>
                  </a:cubicBezTo>
                  <a:cubicBezTo>
                    <a:pt x="595" y="2033"/>
                    <a:pt x="595" y="2033"/>
                    <a:pt x="595" y="2033"/>
                  </a:cubicBezTo>
                  <a:cubicBezTo>
                    <a:pt x="600" y="2007"/>
                    <a:pt x="600" y="2007"/>
                    <a:pt x="600" y="2007"/>
                  </a:cubicBezTo>
                  <a:cubicBezTo>
                    <a:pt x="624" y="1976"/>
                    <a:pt x="624" y="1976"/>
                    <a:pt x="624" y="1976"/>
                  </a:cubicBezTo>
                  <a:cubicBezTo>
                    <a:pt x="622" y="1942"/>
                    <a:pt x="622" y="1942"/>
                    <a:pt x="622" y="1942"/>
                  </a:cubicBezTo>
                  <a:cubicBezTo>
                    <a:pt x="612" y="1885"/>
                    <a:pt x="612" y="1885"/>
                    <a:pt x="612" y="1885"/>
                  </a:cubicBezTo>
                  <a:cubicBezTo>
                    <a:pt x="600" y="1828"/>
                    <a:pt x="600" y="1828"/>
                    <a:pt x="600" y="1828"/>
                  </a:cubicBezTo>
                  <a:cubicBezTo>
                    <a:pt x="583" y="1842"/>
                    <a:pt x="583" y="1842"/>
                    <a:pt x="583" y="1842"/>
                  </a:cubicBezTo>
                  <a:cubicBezTo>
                    <a:pt x="555" y="1873"/>
                    <a:pt x="555" y="1873"/>
                    <a:pt x="555" y="1873"/>
                  </a:cubicBezTo>
                  <a:cubicBezTo>
                    <a:pt x="538" y="1885"/>
                    <a:pt x="538" y="1885"/>
                    <a:pt x="538" y="1885"/>
                  </a:cubicBezTo>
                  <a:cubicBezTo>
                    <a:pt x="514" y="1885"/>
                    <a:pt x="514" y="1885"/>
                    <a:pt x="514" y="1885"/>
                  </a:cubicBezTo>
                  <a:cubicBezTo>
                    <a:pt x="493" y="1868"/>
                    <a:pt x="493" y="1868"/>
                    <a:pt x="493" y="1868"/>
                  </a:cubicBezTo>
                  <a:cubicBezTo>
                    <a:pt x="483" y="1868"/>
                    <a:pt x="483" y="1868"/>
                    <a:pt x="483" y="1868"/>
                  </a:cubicBezTo>
                  <a:cubicBezTo>
                    <a:pt x="454" y="1852"/>
                    <a:pt x="454" y="1852"/>
                    <a:pt x="454" y="1852"/>
                  </a:cubicBezTo>
                  <a:cubicBezTo>
                    <a:pt x="435" y="1833"/>
                    <a:pt x="435" y="1833"/>
                    <a:pt x="435" y="1833"/>
                  </a:cubicBezTo>
                  <a:cubicBezTo>
                    <a:pt x="409" y="1814"/>
                    <a:pt x="409" y="1814"/>
                    <a:pt x="409" y="1814"/>
                  </a:cubicBezTo>
                  <a:cubicBezTo>
                    <a:pt x="392" y="1794"/>
                    <a:pt x="392" y="1794"/>
                    <a:pt x="392" y="1794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1" y="1725"/>
                    <a:pt x="381" y="1725"/>
                    <a:pt x="381" y="1725"/>
                  </a:cubicBezTo>
                  <a:cubicBezTo>
                    <a:pt x="407" y="1704"/>
                    <a:pt x="407" y="1704"/>
                    <a:pt x="407" y="1704"/>
                  </a:cubicBezTo>
                  <a:cubicBezTo>
                    <a:pt x="435" y="1704"/>
                    <a:pt x="435" y="1704"/>
                    <a:pt x="435" y="1704"/>
                  </a:cubicBezTo>
                  <a:cubicBezTo>
                    <a:pt x="466" y="1704"/>
                    <a:pt x="466" y="1704"/>
                    <a:pt x="466" y="1704"/>
                  </a:cubicBezTo>
                  <a:cubicBezTo>
                    <a:pt x="500" y="1725"/>
                    <a:pt x="500" y="1725"/>
                    <a:pt x="500" y="1725"/>
                  </a:cubicBezTo>
                  <a:cubicBezTo>
                    <a:pt x="517" y="1694"/>
                    <a:pt x="517" y="1694"/>
                    <a:pt x="517" y="1694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86" y="1670"/>
                    <a:pt x="486" y="1670"/>
                    <a:pt x="486" y="1670"/>
                  </a:cubicBezTo>
                  <a:cubicBezTo>
                    <a:pt x="454" y="1670"/>
                    <a:pt x="454" y="1670"/>
                    <a:pt x="454" y="1670"/>
                  </a:cubicBezTo>
                  <a:cubicBezTo>
                    <a:pt x="431" y="1670"/>
                    <a:pt x="431" y="1670"/>
                    <a:pt x="431" y="1670"/>
                  </a:cubicBezTo>
                  <a:cubicBezTo>
                    <a:pt x="392" y="1644"/>
                    <a:pt x="392" y="1644"/>
                    <a:pt x="392" y="1644"/>
                  </a:cubicBezTo>
                  <a:cubicBezTo>
                    <a:pt x="376" y="1618"/>
                    <a:pt x="376" y="1618"/>
                    <a:pt x="376" y="1618"/>
                  </a:cubicBezTo>
                  <a:cubicBezTo>
                    <a:pt x="364" y="1584"/>
                    <a:pt x="364" y="1584"/>
                    <a:pt x="364" y="1584"/>
                  </a:cubicBezTo>
                  <a:cubicBezTo>
                    <a:pt x="347" y="1544"/>
                    <a:pt x="347" y="1544"/>
                    <a:pt x="347" y="1544"/>
                  </a:cubicBezTo>
                  <a:cubicBezTo>
                    <a:pt x="347" y="1532"/>
                    <a:pt x="347" y="1532"/>
                    <a:pt x="347" y="1532"/>
                  </a:cubicBezTo>
                  <a:cubicBezTo>
                    <a:pt x="366" y="1518"/>
                    <a:pt x="366" y="1518"/>
                    <a:pt x="366" y="1518"/>
                  </a:cubicBezTo>
                  <a:cubicBezTo>
                    <a:pt x="383" y="1482"/>
                    <a:pt x="383" y="1482"/>
                    <a:pt x="383" y="1482"/>
                  </a:cubicBezTo>
                  <a:cubicBezTo>
                    <a:pt x="421" y="1441"/>
                    <a:pt x="421" y="1441"/>
                    <a:pt x="421" y="1441"/>
                  </a:cubicBezTo>
                  <a:cubicBezTo>
                    <a:pt x="462" y="1417"/>
                    <a:pt x="462" y="1417"/>
                    <a:pt x="462" y="1417"/>
                  </a:cubicBezTo>
                  <a:cubicBezTo>
                    <a:pt x="488" y="1379"/>
                    <a:pt x="488" y="1379"/>
                    <a:pt x="488" y="1379"/>
                  </a:cubicBezTo>
                  <a:cubicBezTo>
                    <a:pt x="497" y="1344"/>
                    <a:pt x="497" y="1344"/>
                    <a:pt x="497" y="1344"/>
                  </a:cubicBezTo>
                  <a:cubicBezTo>
                    <a:pt x="533" y="1310"/>
                    <a:pt x="533" y="1310"/>
                    <a:pt x="533" y="1310"/>
                  </a:cubicBezTo>
                  <a:cubicBezTo>
                    <a:pt x="555" y="1305"/>
                    <a:pt x="555" y="1305"/>
                    <a:pt x="555" y="1305"/>
                  </a:cubicBezTo>
                  <a:cubicBezTo>
                    <a:pt x="581" y="1315"/>
                    <a:pt x="581" y="1315"/>
                    <a:pt x="581" y="1315"/>
                  </a:cubicBezTo>
                  <a:cubicBezTo>
                    <a:pt x="600" y="1344"/>
                    <a:pt x="600" y="1344"/>
                    <a:pt x="600" y="1344"/>
                  </a:cubicBezTo>
                  <a:cubicBezTo>
                    <a:pt x="617" y="1344"/>
                    <a:pt x="617" y="1344"/>
                    <a:pt x="617" y="1344"/>
                  </a:cubicBezTo>
                  <a:cubicBezTo>
                    <a:pt x="641" y="1344"/>
                    <a:pt x="641" y="1344"/>
                    <a:pt x="641" y="1344"/>
                  </a:cubicBezTo>
                  <a:cubicBezTo>
                    <a:pt x="655" y="1344"/>
                    <a:pt x="655" y="1344"/>
                    <a:pt x="655" y="1344"/>
                  </a:cubicBezTo>
                  <a:cubicBezTo>
                    <a:pt x="679" y="1315"/>
                    <a:pt x="679" y="1315"/>
                    <a:pt x="679" y="1315"/>
                  </a:cubicBezTo>
                  <a:cubicBezTo>
                    <a:pt x="695" y="1315"/>
                    <a:pt x="695" y="1315"/>
                    <a:pt x="695" y="1315"/>
                  </a:cubicBezTo>
                  <a:cubicBezTo>
                    <a:pt x="703" y="1301"/>
                    <a:pt x="703" y="1301"/>
                    <a:pt x="703" y="1301"/>
                  </a:cubicBezTo>
                  <a:cubicBezTo>
                    <a:pt x="717" y="1284"/>
                    <a:pt x="717" y="1284"/>
                    <a:pt x="717" y="1284"/>
                  </a:cubicBezTo>
                  <a:cubicBezTo>
                    <a:pt x="724" y="1301"/>
                    <a:pt x="724" y="1301"/>
                    <a:pt x="724" y="1301"/>
                  </a:cubicBezTo>
                  <a:cubicBezTo>
                    <a:pt x="748" y="1301"/>
                    <a:pt x="748" y="1301"/>
                    <a:pt x="748" y="1301"/>
                  </a:cubicBezTo>
                  <a:cubicBezTo>
                    <a:pt x="760" y="1301"/>
                    <a:pt x="760" y="1301"/>
                    <a:pt x="760" y="1301"/>
                  </a:cubicBezTo>
                  <a:cubicBezTo>
                    <a:pt x="786" y="1301"/>
                    <a:pt x="786" y="1301"/>
                    <a:pt x="786" y="1301"/>
                  </a:cubicBezTo>
                  <a:cubicBezTo>
                    <a:pt x="808" y="1281"/>
                    <a:pt x="808" y="1281"/>
                    <a:pt x="808" y="1281"/>
                  </a:cubicBezTo>
                  <a:cubicBezTo>
                    <a:pt x="827" y="1281"/>
                    <a:pt x="827" y="1281"/>
                    <a:pt x="827" y="1281"/>
                  </a:cubicBezTo>
                  <a:cubicBezTo>
                    <a:pt x="839" y="1236"/>
                    <a:pt x="839" y="1236"/>
                    <a:pt x="839" y="1236"/>
                  </a:cubicBezTo>
                  <a:cubicBezTo>
                    <a:pt x="824" y="1198"/>
                    <a:pt x="824" y="1198"/>
                    <a:pt x="824" y="1198"/>
                  </a:cubicBezTo>
                  <a:cubicBezTo>
                    <a:pt x="808" y="1145"/>
                    <a:pt x="808" y="1145"/>
                    <a:pt x="808" y="1145"/>
                  </a:cubicBezTo>
                  <a:cubicBezTo>
                    <a:pt x="836" y="1145"/>
                    <a:pt x="836" y="1145"/>
                    <a:pt x="836" y="1145"/>
                  </a:cubicBezTo>
                  <a:cubicBezTo>
                    <a:pt x="865" y="1114"/>
                    <a:pt x="865" y="1114"/>
                    <a:pt x="865" y="1114"/>
                  </a:cubicBezTo>
                  <a:cubicBezTo>
                    <a:pt x="858" y="1076"/>
                    <a:pt x="858" y="1076"/>
                    <a:pt x="858" y="1076"/>
                  </a:cubicBezTo>
                  <a:cubicBezTo>
                    <a:pt x="817" y="1067"/>
                    <a:pt x="817" y="1067"/>
                    <a:pt x="817" y="1067"/>
                  </a:cubicBezTo>
                  <a:cubicBezTo>
                    <a:pt x="796" y="1067"/>
                    <a:pt x="796" y="1067"/>
                    <a:pt x="796" y="1067"/>
                  </a:cubicBezTo>
                  <a:cubicBezTo>
                    <a:pt x="772" y="1074"/>
                    <a:pt x="772" y="1074"/>
                    <a:pt x="772" y="1074"/>
                  </a:cubicBezTo>
                  <a:cubicBezTo>
                    <a:pt x="755" y="1088"/>
                    <a:pt x="755" y="1088"/>
                    <a:pt x="755" y="1088"/>
                  </a:cubicBezTo>
                  <a:cubicBezTo>
                    <a:pt x="738" y="1114"/>
                    <a:pt x="738" y="1114"/>
                    <a:pt x="738" y="1114"/>
                  </a:cubicBezTo>
                  <a:cubicBezTo>
                    <a:pt x="719" y="1114"/>
                    <a:pt x="719" y="1114"/>
                    <a:pt x="719" y="1114"/>
                  </a:cubicBezTo>
                  <a:cubicBezTo>
                    <a:pt x="698" y="1074"/>
                    <a:pt x="698" y="1074"/>
                    <a:pt x="698" y="1074"/>
                  </a:cubicBezTo>
                  <a:cubicBezTo>
                    <a:pt x="638" y="1074"/>
                    <a:pt x="638" y="1074"/>
                    <a:pt x="638" y="1074"/>
                  </a:cubicBezTo>
                  <a:cubicBezTo>
                    <a:pt x="576" y="1074"/>
                    <a:pt x="576" y="1074"/>
                    <a:pt x="576" y="1074"/>
                  </a:cubicBezTo>
                  <a:cubicBezTo>
                    <a:pt x="528" y="1062"/>
                    <a:pt x="528" y="1062"/>
                    <a:pt x="528" y="1062"/>
                  </a:cubicBezTo>
                  <a:cubicBezTo>
                    <a:pt x="481" y="1040"/>
                    <a:pt x="481" y="1040"/>
                    <a:pt x="481" y="1040"/>
                  </a:cubicBezTo>
                  <a:cubicBezTo>
                    <a:pt x="457" y="1007"/>
                    <a:pt x="457" y="1007"/>
                    <a:pt x="457" y="1007"/>
                  </a:cubicBezTo>
                  <a:cubicBezTo>
                    <a:pt x="445" y="938"/>
                    <a:pt x="445" y="938"/>
                    <a:pt x="445" y="938"/>
                  </a:cubicBezTo>
                  <a:cubicBezTo>
                    <a:pt x="483" y="921"/>
                    <a:pt x="483" y="921"/>
                    <a:pt x="483" y="921"/>
                  </a:cubicBezTo>
                  <a:cubicBezTo>
                    <a:pt x="502" y="909"/>
                    <a:pt x="502" y="909"/>
                    <a:pt x="502" y="909"/>
                  </a:cubicBezTo>
                  <a:cubicBezTo>
                    <a:pt x="457" y="888"/>
                    <a:pt x="457" y="888"/>
                    <a:pt x="457" y="888"/>
                  </a:cubicBezTo>
                  <a:cubicBezTo>
                    <a:pt x="423" y="869"/>
                    <a:pt x="423" y="869"/>
                    <a:pt x="423" y="869"/>
                  </a:cubicBezTo>
                  <a:cubicBezTo>
                    <a:pt x="395" y="840"/>
                    <a:pt x="395" y="840"/>
                    <a:pt x="395" y="840"/>
                  </a:cubicBezTo>
                  <a:cubicBezTo>
                    <a:pt x="383" y="826"/>
                    <a:pt x="383" y="826"/>
                    <a:pt x="383" y="826"/>
                  </a:cubicBezTo>
                  <a:cubicBezTo>
                    <a:pt x="409" y="807"/>
                    <a:pt x="409" y="807"/>
                    <a:pt x="409" y="807"/>
                  </a:cubicBezTo>
                  <a:cubicBezTo>
                    <a:pt x="435" y="807"/>
                    <a:pt x="435" y="807"/>
                    <a:pt x="435" y="807"/>
                  </a:cubicBezTo>
                  <a:cubicBezTo>
                    <a:pt x="474" y="799"/>
                    <a:pt x="474" y="799"/>
                    <a:pt x="474" y="799"/>
                  </a:cubicBezTo>
                  <a:cubicBezTo>
                    <a:pt x="528" y="766"/>
                    <a:pt x="528" y="766"/>
                    <a:pt x="528" y="766"/>
                  </a:cubicBezTo>
                  <a:cubicBezTo>
                    <a:pt x="540" y="776"/>
                    <a:pt x="540" y="776"/>
                    <a:pt x="540" y="776"/>
                  </a:cubicBezTo>
                  <a:cubicBezTo>
                    <a:pt x="569" y="766"/>
                    <a:pt x="569" y="766"/>
                    <a:pt x="569" y="766"/>
                  </a:cubicBezTo>
                  <a:cubicBezTo>
                    <a:pt x="569" y="754"/>
                    <a:pt x="569" y="754"/>
                    <a:pt x="569" y="754"/>
                  </a:cubicBezTo>
                  <a:cubicBezTo>
                    <a:pt x="590" y="747"/>
                    <a:pt x="590" y="747"/>
                    <a:pt x="590" y="747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81" y="742"/>
                    <a:pt x="681" y="742"/>
                    <a:pt x="681" y="742"/>
                  </a:cubicBezTo>
                  <a:cubicBezTo>
                    <a:pt x="703" y="759"/>
                    <a:pt x="703" y="759"/>
                    <a:pt x="703" y="759"/>
                  </a:cubicBezTo>
                  <a:cubicBezTo>
                    <a:pt x="693" y="790"/>
                    <a:pt x="693" y="790"/>
                    <a:pt x="693" y="790"/>
                  </a:cubicBezTo>
                  <a:cubicBezTo>
                    <a:pt x="691" y="802"/>
                    <a:pt x="691" y="802"/>
                    <a:pt x="691" y="802"/>
                  </a:cubicBezTo>
                  <a:cubicBezTo>
                    <a:pt x="712" y="821"/>
                    <a:pt x="712" y="821"/>
                    <a:pt x="712" y="821"/>
                  </a:cubicBezTo>
                  <a:cubicBezTo>
                    <a:pt x="731" y="840"/>
                    <a:pt x="731" y="840"/>
                    <a:pt x="731" y="840"/>
                  </a:cubicBezTo>
                  <a:cubicBezTo>
                    <a:pt x="774" y="838"/>
                    <a:pt x="774" y="838"/>
                    <a:pt x="774" y="838"/>
                  </a:cubicBezTo>
                  <a:cubicBezTo>
                    <a:pt x="827" y="852"/>
                    <a:pt x="827" y="852"/>
                    <a:pt x="827" y="852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96" y="807"/>
                    <a:pt x="896" y="807"/>
                    <a:pt x="896" y="807"/>
                  </a:cubicBezTo>
                  <a:cubicBezTo>
                    <a:pt x="929" y="785"/>
                    <a:pt x="929" y="785"/>
                    <a:pt x="929" y="785"/>
                  </a:cubicBezTo>
                  <a:cubicBezTo>
                    <a:pt x="929" y="785"/>
                    <a:pt x="905" y="773"/>
                    <a:pt x="896" y="771"/>
                  </a:cubicBezTo>
                  <a:cubicBezTo>
                    <a:pt x="886" y="768"/>
                    <a:pt x="867" y="759"/>
                    <a:pt x="867" y="759"/>
                  </a:cubicBezTo>
                  <a:cubicBezTo>
                    <a:pt x="848" y="740"/>
                    <a:pt x="848" y="740"/>
                    <a:pt x="848" y="740"/>
                  </a:cubicBezTo>
                  <a:cubicBezTo>
                    <a:pt x="848" y="714"/>
                    <a:pt x="848" y="714"/>
                    <a:pt x="848" y="714"/>
                  </a:cubicBezTo>
                  <a:cubicBezTo>
                    <a:pt x="841" y="683"/>
                    <a:pt x="841" y="683"/>
                    <a:pt x="841" y="683"/>
                  </a:cubicBezTo>
                  <a:cubicBezTo>
                    <a:pt x="741" y="652"/>
                    <a:pt x="741" y="652"/>
                    <a:pt x="741" y="652"/>
                  </a:cubicBezTo>
                  <a:cubicBezTo>
                    <a:pt x="738" y="549"/>
                    <a:pt x="738" y="549"/>
                    <a:pt x="738" y="549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590" y="394"/>
                    <a:pt x="590" y="394"/>
                    <a:pt x="590" y="394"/>
                  </a:cubicBezTo>
                  <a:cubicBezTo>
                    <a:pt x="607" y="394"/>
                    <a:pt x="607" y="394"/>
                    <a:pt x="607" y="394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38" y="377"/>
                    <a:pt x="638" y="377"/>
                    <a:pt x="638" y="377"/>
                  </a:cubicBezTo>
                  <a:cubicBezTo>
                    <a:pt x="638" y="346"/>
                    <a:pt x="638" y="346"/>
                    <a:pt x="638" y="346"/>
                  </a:cubicBezTo>
                  <a:cubicBezTo>
                    <a:pt x="650" y="310"/>
                    <a:pt x="650" y="310"/>
                    <a:pt x="650" y="310"/>
                  </a:cubicBezTo>
                  <a:cubicBezTo>
                    <a:pt x="667" y="313"/>
                    <a:pt x="667" y="313"/>
                    <a:pt x="667" y="313"/>
                  </a:cubicBezTo>
                  <a:cubicBezTo>
                    <a:pt x="693" y="327"/>
                    <a:pt x="693" y="327"/>
                    <a:pt x="693" y="327"/>
                  </a:cubicBezTo>
                  <a:cubicBezTo>
                    <a:pt x="722" y="327"/>
                    <a:pt x="722" y="327"/>
                    <a:pt x="722" y="327"/>
                  </a:cubicBezTo>
                  <a:cubicBezTo>
                    <a:pt x="741" y="327"/>
                    <a:pt x="741" y="327"/>
                    <a:pt x="741" y="327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836" y="306"/>
                    <a:pt x="836" y="306"/>
                    <a:pt x="836" y="306"/>
                  </a:cubicBezTo>
                  <a:cubicBezTo>
                    <a:pt x="858" y="287"/>
                    <a:pt x="858" y="287"/>
                    <a:pt x="858" y="287"/>
                  </a:cubicBezTo>
                  <a:cubicBezTo>
                    <a:pt x="874" y="253"/>
                    <a:pt x="874" y="253"/>
                    <a:pt x="874" y="253"/>
                  </a:cubicBezTo>
                  <a:cubicBezTo>
                    <a:pt x="874" y="198"/>
                    <a:pt x="874" y="198"/>
                    <a:pt x="874" y="198"/>
                  </a:cubicBezTo>
                  <a:cubicBezTo>
                    <a:pt x="896" y="193"/>
                    <a:pt x="896" y="193"/>
                    <a:pt x="896" y="193"/>
                  </a:cubicBezTo>
                  <a:cubicBezTo>
                    <a:pt x="920" y="177"/>
                    <a:pt x="920" y="177"/>
                    <a:pt x="920" y="177"/>
                  </a:cubicBezTo>
                  <a:cubicBezTo>
                    <a:pt x="963" y="139"/>
                    <a:pt x="963" y="139"/>
                    <a:pt x="963" y="139"/>
                  </a:cubicBezTo>
                  <a:cubicBezTo>
                    <a:pt x="1034" y="127"/>
                    <a:pt x="1034" y="127"/>
                    <a:pt x="1034" y="127"/>
                  </a:cubicBezTo>
                  <a:cubicBezTo>
                    <a:pt x="1065" y="93"/>
                    <a:pt x="1065" y="93"/>
                    <a:pt x="1065" y="93"/>
                  </a:cubicBezTo>
                  <a:cubicBezTo>
                    <a:pt x="1092" y="77"/>
                    <a:pt x="1092" y="77"/>
                    <a:pt x="1092" y="77"/>
                  </a:cubicBezTo>
                  <a:cubicBezTo>
                    <a:pt x="1111" y="57"/>
                    <a:pt x="1111" y="57"/>
                    <a:pt x="1111" y="57"/>
                  </a:cubicBezTo>
                  <a:cubicBezTo>
                    <a:pt x="1225" y="65"/>
                    <a:pt x="1225" y="65"/>
                    <a:pt x="1225" y="65"/>
                  </a:cubicBezTo>
                  <a:cubicBezTo>
                    <a:pt x="1239" y="26"/>
                    <a:pt x="1239" y="26"/>
                    <a:pt x="1239" y="26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1323" y="26"/>
                    <a:pt x="1323" y="26"/>
                    <a:pt x="1323" y="26"/>
                  </a:cubicBezTo>
                  <a:cubicBezTo>
                    <a:pt x="1335" y="50"/>
                    <a:pt x="1335" y="50"/>
                    <a:pt x="1335" y="50"/>
                  </a:cubicBezTo>
                  <a:cubicBezTo>
                    <a:pt x="1323" y="50"/>
                    <a:pt x="1323" y="50"/>
                    <a:pt x="1323" y="50"/>
                  </a:cubicBezTo>
                  <a:cubicBezTo>
                    <a:pt x="1323" y="67"/>
                    <a:pt x="1323" y="67"/>
                    <a:pt x="1323" y="67"/>
                  </a:cubicBezTo>
                  <a:cubicBezTo>
                    <a:pt x="1342" y="86"/>
                    <a:pt x="1342" y="86"/>
                    <a:pt x="1342" y="86"/>
                  </a:cubicBezTo>
                  <a:cubicBezTo>
                    <a:pt x="1368" y="84"/>
                    <a:pt x="1368" y="84"/>
                    <a:pt x="1368" y="84"/>
                  </a:cubicBezTo>
                  <a:cubicBezTo>
                    <a:pt x="1368" y="65"/>
                    <a:pt x="1368" y="65"/>
                    <a:pt x="1368" y="65"/>
                  </a:cubicBezTo>
                  <a:cubicBezTo>
                    <a:pt x="1383" y="50"/>
                    <a:pt x="1383" y="50"/>
                    <a:pt x="1383" y="50"/>
                  </a:cubicBezTo>
                  <a:cubicBezTo>
                    <a:pt x="1395" y="62"/>
                    <a:pt x="1395" y="62"/>
                    <a:pt x="1395" y="62"/>
                  </a:cubicBezTo>
                  <a:cubicBezTo>
                    <a:pt x="1421" y="93"/>
                    <a:pt x="1421" y="93"/>
                    <a:pt x="1421" y="93"/>
                  </a:cubicBezTo>
                  <a:cubicBezTo>
                    <a:pt x="1457" y="81"/>
                    <a:pt x="1457" y="81"/>
                    <a:pt x="1457" y="81"/>
                  </a:cubicBezTo>
                  <a:cubicBezTo>
                    <a:pt x="1511" y="96"/>
                    <a:pt x="1511" y="96"/>
                    <a:pt x="1511" y="96"/>
                  </a:cubicBezTo>
                  <a:cubicBezTo>
                    <a:pt x="1511" y="120"/>
                    <a:pt x="1511" y="120"/>
                    <a:pt x="1511" y="120"/>
                  </a:cubicBezTo>
                  <a:cubicBezTo>
                    <a:pt x="1528" y="146"/>
                    <a:pt x="1528" y="146"/>
                    <a:pt x="1528" y="146"/>
                  </a:cubicBezTo>
                  <a:cubicBezTo>
                    <a:pt x="1564" y="174"/>
                    <a:pt x="1564" y="174"/>
                    <a:pt x="1564" y="174"/>
                  </a:cubicBezTo>
                  <a:cubicBezTo>
                    <a:pt x="1640" y="174"/>
                    <a:pt x="1640" y="174"/>
                    <a:pt x="1640" y="174"/>
                  </a:cubicBezTo>
                  <a:cubicBezTo>
                    <a:pt x="1657" y="174"/>
                    <a:pt x="1657" y="174"/>
                    <a:pt x="1657" y="174"/>
                  </a:cubicBezTo>
                  <a:cubicBezTo>
                    <a:pt x="1681" y="162"/>
                    <a:pt x="1681" y="162"/>
                    <a:pt x="1681" y="162"/>
                  </a:cubicBezTo>
                  <a:cubicBezTo>
                    <a:pt x="1707" y="162"/>
                    <a:pt x="1707" y="162"/>
                    <a:pt x="1707" y="162"/>
                  </a:cubicBezTo>
                  <a:cubicBezTo>
                    <a:pt x="1741" y="179"/>
                    <a:pt x="1741" y="179"/>
                    <a:pt x="1741" y="179"/>
                  </a:cubicBezTo>
                  <a:cubicBezTo>
                    <a:pt x="1752" y="201"/>
                    <a:pt x="1752" y="201"/>
                    <a:pt x="1752" y="201"/>
                  </a:cubicBezTo>
                  <a:cubicBezTo>
                    <a:pt x="1752" y="220"/>
                    <a:pt x="1752" y="220"/>
                    <a:pt x="1752" y="220"/>
                  </a:cubicBezTo>
                  <a:cubicBezTo>
                    <a:pt x="1752" y="253"/>
                    <a:pt x="1752" y="253"/>
                    <a:pt x="1752" y="253"/>
                  </a:cubicBezTo>
                  <a:cubicBezTo>
                    <a:pt x="1752" y="239"/>
                    <a:pt x="1752" y="239"/>
                    <a:pt x="1752" y="239"/>
                  </a:cubicBezTo>
                  <a:cubicBezTo>
                    <a:pt x="1783" y="213"/>
                    <a:pt x="1783" y="213"/>
                    <a:pt x="1783" y="213"/>
                  </a:cubicBezTo>
                  <a:cubicBezTo>
                    <a:pt x="1824" y="201"/>
                    <a:pt x="1824" y="201"/>
                    <a:pt x="1824" y="201"/>
                  </a:cubicBezTo>
                  <a:cubicBezTo>
                    <a:pt x="1855" y="201"/>
                    <a:pt x="1855" y="201"/>
                    <a:pt x="1855" y="201"/>
                  </a:cubicBezTo>
                  <a:cubicBezTo>
                    <a:pt x="1908" y="222"/>
                    <a:pt x="1908" y="222"/>
                    <a:pt x="1908" y="222"/>
                  </a:cubicBezTo>
                  <a:cubicBezTo>
                    <a:pt x="1958" y="239"/>
                    <a:pt x="1958" y="239"/>
                    <a:pt x="1958" y="239"/>
                  </a:cubicBezTo>
                  <a:cubicBezTo>
                    <a:pt x="2010" y="224"/>
                    <a:pt x="2010" y="224"/>
                    <a:pt x="2010" y="224"/>
                  </a:cubicBezTo>
                  <a:cubicBezTo>
                    <a:pt x="2041" y="201"/>
                    <a:pt x="2041" y="201"/>
                    <a:pt x="2041" y="201"/>
                  </a:cubicBezTo>
                  <a:cubicBezTo>
                    <a:pt x="2070" y="201"/>
                    <a:pt x="2070" y="201"/>
                    <a:pt x="2070" y="201"/>
                  </a:cubicBezTo>
                  <a:cubicBezTo>
                    <a:pt x="2082" y="201"/>
                    <a:pt x="2082" y="201"/>
                    <a:pt x="2082" y="201"/>
                  </a:cubicBezTo>
                  <a:cubicBezTo>
                    <a:pt x="2120" y="236"/>
                    <a:pt x="2120" y="236"/>
                    <a:pt x="2120" y="236"/>
                  </a:cubicBezTo>
                  <a:cubicBezTo>
                    <a:pt x="2153" y="265"/>
                    <a:pt x="2153" y="265"/>
                    <a:pt x="2153" y="265"/>
                  </a:cubicBezTo>
                  <a:cubicBezTo>
                    <a:pt x="2213" y="272"/>
                    <a:pt x="2213" y="272"/>
                    <a:pt x="2213" y="272"/>
                  </a:cubicBezTo>
                  <a:lnTo>
                    <a:pt x="2244" y="511"/>
                  </a:lnTo>
                  <a:close/>
                  <a:moveTo>
                    <a:pt x="1196" y="2590"/>
                  </a:moveTo>
                  <a:cubicBezTo>
                    <a:pt x="1263" y="2590"/>
                    <a:pt x="1263" y="2590"/>
                    <a:pt x="1263" y="2590"/>
                  </a:cubicBezTo>
                  <a:cubicBezTo>
                    <a:pt x="1273" y="2559"/>
                    <a:pt x="1273" y="2559"/>
                    <a:pt x="1273" y="2559"/>
                  </a:cubicBezTo>
                  <a:cubicBezTo>
                    <a:pt x="1273" y="2546"/>
                    <a:pt x="1273" y="2546"/>
                    <a:pt x="1273" y="2546"/>
                  </a:cubicBezTo>
                  <a:cubicBezTo>
                    <a:pt x="1288" y="2519"/>
                    <a:pt x="1288" y="2519"/>
                    <a:pt x="1288" y="2519"/>
                  </a:cubicBezTo>
                  <a:cubicBezTo>
                    <a:pt x="1309" y="2490"/>
                    <a:pt x="1309" y="2490"/>
                    <a:pt x="1309" y="2490"/>
                  </a:cubicBezTo>
                  <a:cubicBezTo>
                    <a:pt x="1319" y="2475"/>
                    <a:pt x="1319" y="2475"/>
                    <a:pt x="1319" y="2475"/>
                  </a:cubicBezTo>
                  <a:cubicBezTo>
                    <a:pt x="1322" y="2469"/>
                    <a:pt x="1322" y="2469"/>
                    <a:pt x="1322" y="2469"/>
                  </a:cubicBezTo>
                  <a:cubicBezTo>
                    <a:pt x="1343" y="2500"/>
                    <a:pt x="1343" y="2500"/>
                    <a:pt x="1343" y="2500"/>
                  </a:cubicBezTo>
                  <a:cubicBezTo>
                    <a:pt x="1364" y="2485"/>
                    <a:pt x="1364" y="2485"/>
                    <a:pt x="1364" y="2485"/>
                  </a:cubicBezTo>
                  <a:cubicBezTo>
                    <a:pt x="1364" y="2475"/>
                    <a:pt x="1364" y="2475"/>
                    <a:pt x="1364" y="2475"/>
                  </a:cubicBezTo>
                  <a:cubicBezTo>
                    <a:pt x="1364" y="2450"/>
                    <a:pt x="1364" y="2450"/>
                    <a:pt x="1364" y="2450"/>
                  </a:cubicBezTo>
                  <a:cubicBezTo>
                    <a:pt x="1381" y="2435"/>
                    <a:pt x="1381" y="2435"/>
                    <a:pt x="1381" y="2435"/>
                  </a:cubicBezTo>
                  <a:cubicBezTo>
                    <a:pt x="1389" y="2435"/>
                    <a:pt x="1389" y="2435"/>
                    <a:pt x="1389" y="2435"/>
                  </a:cubicBezTo>
                  <a:cubicBezTo>
                    <a:pt x="1412" y="2424"/>
                    <a:pt x="1412" y="2424"/>
                    <a:pt x="1412" y="2424"/>
                  </a:cubicBezTo>
                  <a:cubicBezTo>
                    <a:pt x="1425" y="2424"/>
                    <a:pt x="1425" y="2424"/>
                    <a:pt x="1425" y="2424"/>
                  </a:cubicBezTo>
                  <a:cubicBezTo>
                    <a:pt x="1442" y="2412"/>
                    <a:pt x="1442" y="2412"/>
                    <a:pt x="1442" y="2412"/>
                  </a:cubicBezTo>
                  <a:cubicBezTo>
                    <a:pt x="1442" y="2399"/>
                    <a:pt x="1442" y="2399"/>
                    <a:pt x="1442" y="2399"/>
                  </a:cubicBezTo>
                  <a:cubicBezTo>
                    <a:pt x="1416" y="2355"/>
                    <a:pt x="1416" y="2355"/>
                    <a:pt x="1416" y="2355"/>
                  </a:cubicBezTo>
                  <a:cubicBezTo>
                    <a:pt x="1404" y="2355"/>
                    <a:pt x="1404" y="2355"/>
                    <a:pt x="1404" y="2355"/>
                  </a:cubicBezTo>
                  <a:cubicBezTo>
                    <a:pt x="1399" y="2355"/>
                    <a:pt x="1399" y="2355"/>
                    <a:pt x="1399" y="2355"/>
                  </a:cubicBezTo>
                  <a:cubicBezTo>
                    <a:pt x="1399" y="2334"/>
                    <a:pt x="1399" y="2334"/>
                    <a:pt x="1399" y="2334"/>
                  </a:cubicBezTo>
                  <a:cubicBezTo>
                    <a:pt x="1400" y="2324"/>
                    <a:pt x="1400" y="2324"/>
                    <a:pt x="1400" y="2324"/>
                  </a:cubicBezTo>
                  <a:cubicBezTo>
                    <a:pt x="1429" y="2305"/>
                    <a:pt x="1429" y="2305"/>
                    <a:pt x="1429" y="2305"/>
                  </a:cubicBezTo>
                  <a:cubicBezTo>
                    <a:pt x="1442" y="2305"/>
                    <a:pt x="1442" y="2305"/>
                    <a:pt x="1442" y="2305"/>
                  </a:cubicBezTo>
                  <a:cubicBezTo>
                    <a:pt x="1481" y="2296"/>
                    <a:pt x="1481" y="2296"/>
                    <a:pt x="1481" y="2296"/>
                  </a:cubicBezTo>
                  <a:cubicBezTo>
                    <a:pt x="1435" y="2259"/>
                    <a:pt x="1435" y="2259"/>
                    <a:pt x="1435" y="2259"/>
                  </a:cubicBezTo>
                  <a:cubicBezTo>
                    <a:pt x="1408" y="2238"/>
                    <a:pt x="1408" y="2238"/>
                    <a:pt x="1408" y="2238"/>
                  </a:cubicBezTo>
                  <a:cubicBezTo>
                    <a:pt x="1379" y="2259"/>
                    <a:pt x="1379" y="2259"/>
                    <a:pt x="1379" y="2259"/>
                  </a:cubicBezTo>
                  <a:cubicBezTo>
                    <a:pt x="1351" y="2290"/>
                    <a:pt x="1351" y="2290"/>
                    <a:pt x="1351" y="2290"/>
                  </a:cubicBezTo>
                  <a:cubicBezTo>
                    <a:pt x="1353" y="2305"/>
                    <a:pt x="1353" y="2305"/>
                    <a:pt x="1353" y="2305"/>
                  </a:cubicBezTo>
                  <a:cubicBezTo>
                    <a:pt x="1360" y="2326"/>
                    <a:pt x="1360" y="2326"/>
                    <a:pt x="1360" y="2326"/>
                  </a:cubicBezTo>
                  <a:cubicBezTo>
                    <a:pt x="1364" y="2341"/>
                    <a:pt x="1364" y="2341"/>
                    <a:pt x="1364" y="2341"/>
                  </a:cubicBezTo>
                  <a:cubicBezTo>
                    <a:pt x="1364" y="2351"/>
                    <a:pt x="1364" y="2351"/>
                    <a:pt x="1364" y="2351"/>
                  </a:cubicBezTo>
                  <a:cubicBezTo>
                    <a:pt x="1353" y="2362"/>
                    <a:pt x="1353" y="2362"/>
                    <a:pt x="1353" y="2362"/>
                  </a:cubicBezTo>
                  <a:cubicBezTo>
                    <a:pt x="1338" y="2368"/>
                    <a:pt x="1338" y="2368"/>
                    <a:pt x="1338" y="2368"/>
                  </a:cubicBezTo>
                  <a:cubicBezTo>
                    <a:pt x="1313" y="2351"/>
                    <a:pt x="1313" y="2351"/>
                    <a:pt x="1313" y="2351"/>
                  </a:cubicBezTo>
                  <a:cubicBezTo>
                    <a:pt x="1288" y="2357"/>
                    <a:pt x="1288" y="2357"/>
                    <a:pt x="1288" y="2357"/>
                  </a:cubicBezTo>
                  <a:cubicBezTo>
                    <a:pt x="1303" y="2385"/>
                    <a:pt x="1303" y="2385"/>
                    <a:pt x="1303" y="2385"/>
                  </a:cubicBezTo>
                  <a:cubicBezTo>
                    <a:pt x="1309" y="2414"/>
                    <a:pt x="1309" y="2414"/>
                    <a:pt x="1309" y="2414"/>
                  </a:cubicBezTo>
                  <a:cubicBezTo>
                    <a:pt x="1307" y="2445"/>
                    <a:pt x="1307" y="2445"/>
                    <a:pt x="1307" y="2445"/>
                  </a:cubicBezTo>
                  <a:cubicBezTo>
                    <a:pt x="1294" y="2414"/>
                    <a:pt x="1294" y="2414"/>
                    <a:pt x="1294" y="2414"/>
                  </a:cubicBezTo>
                  <a:cubicBezTo>
                    <a:pt x="1273" y="2391"/>
                    <a:pt x="1273" y="2391"/>
                    <a:pt x="1273" y="2391"/>
                  </a:cubicBezTo>
                  <a:cubicBezTo>
                    <a:pt x="1259" y="2385"/>
                    <a:pt x="1259" y="2385"/>
                    <a:pt x="1259" y="2385"/>
                  </a:cubicBezTo>
                  <a:cubicBezTo>
                    <a:pt x="1236" y="2401"/>
                    <a:pt x="1236" y="2401"/>
                    <a:pt x="1236" y="2401"/>
                  </a:cubicBezTo>
                  <a:cubicBezTo>
                    <a:pt x="1232" y="2414"/>
                    <a:pt x="1232" y="2414"/>
                    <a:pt x="1232" y="2414"/>
                  </a:cubicBezTo>
                  <a:cubicBezTo>
                    <a:pt x="1211" y="2431"/>
                    <a:pt x="1211" y="2431"/>
                    <a:pt x="1211" y="2431"/>
                  </a:cubicBezTo>
                  <a:cubicBezTo>
                    <a:pt x="1217" y="2483"/>
                    <a:pt x="1217" y="2483"/>
                    <a:pt x="1217" y="2483"/>
                  </a:cubicBezTo>
                  <a:cubicBezTo>
                    <a:pt x="1225" y="2490"/>
                    <a:pt x="1225" y="2490"/>
                    <a:pt x="1225" y="2490"/>
                  </a:cubicBezTo>
                  <a:cubicBezTo>
                    <a:pt x="1234" y="2500"/>
                    <a:pt x="1234" y="2500"/>
                    <a:pt x="1234" y="2500"/>
                  </a:cubicBezTo>
                  <a:cubicBezTo>
                    <a:pt x="1246" y="2509"/>
                    <a:pt x="1246" y="2509"/>
                    <a:pt x="1246" y="2509"/>
                  </a:cubicBezTo>
                  <a:cubicBezTo>
                    <a:pt x="1259" y="2515"/>
                    <a:pt x="1259" y="2515"/>
                    <a:pt x="1259" y="2515"/>
                  </a:cubicBezTo>
                  <a:cubicBezTo>
                    <a:pt x="1263" y="2536"/>
                    <a:pt x="1263" y="2536"/>
                    <a:pt x="1263" y="2536"/>
                  </a:cubicBezTo>
                  <a:cubicBezTo>
                    <a:pt x="1257" y="2555"/>
                    <a:pt x="1257" y="2555"/>
                    <a:pt x="1257" y="2555"/>
                  </a:cubicBezTo>
                  <a:cubicBezTo>
                    <a:pt x="1248" y="2570"/>
                    <a:pt x="1248" y="2570"/>
                    <a:pt x="1248" y="2570"/>
                  </a:cubicBezTo>
                  <a:lnTo>
                    <a:pt x="1196" y="2590"/>
                  </a:lnTo>
                  <a:close/>
                  <a:moveTo>
                    <a:pt x="172" y="1778"/>
                  </a:moveTo>
                  <a:cubicBezTo>
                    <a:pt x="209" y="1811"/>
                    <a:pt x="209" y="1811"/>
                    <a:pt x="209" y="1811"/>
                  </a:cubicBezTo>
                  <a:cubicBezTo>
                    <a:pt x="245" y="1837"/>
                    <a:pt x="245" y="1837"/>
                    <a:pt x="245" y="1837"/>
                  </a:cubicBezTo>
                  <a:cubicBezTo>
                    <a:pt x="268" y="1837"/>
                    <a:pt x="268" y="1837"/>
                    <a:pt x="268" y="1837"/>
                  </a:cubicBezTo>
                  <a:cubicBezTo>
                    <a:pt x="288" y="1837"/>
                    <a:pt x="288" y="1837"/>
                    <a:pt x="288" y="1837"/>
                  </a:cubicBezTo>
                  <a:cubicBezTo>
                    <a:pt x="301" y="1808"/>
                    <a:pt x="301" y="1808"/>
                    <a:pt x="301" y="1808"/>
                  </a:cubicBezTo>
                  <a:cubicBezTo>
                    <a:pt x="301" y="1791"/>
                    <a:pt x="301" y="1791"/>
                    <a:pt x="301" y="1791"/>
                  </a:cubicBezTo>
                  <a:cubicBezTo>
                    <a:pt x="271" y="1735"/>
                    <a:pt x="271" y="1735"/>
                    <a:pt x="271" y="1735"/>
                  </a:cubicBezTo>
                  <a:cubicBezTo>
                    <a:pt x="258" y="1735"/>
                    <a:pt x="258" y="1735"/>
                    <a:pt x="258" y="1735"/>
                  </a:cubicBezTo>
                  <a:cubicBezTo>
                    <a:pt x="237" y="1751"/>
                    <a:pt x="237" y="1751"/>
                    <a:pt x="237" y="1751"/>
                  </a:cubicBezTo>
                  <a:cubicBezTo>
                    <a:pt x="209" y="1751"/>
                    <a:pt x="209" y="1751"/>
                    <a:pt x="209" y="1751"/>
                  </a:cubicBezTo>
                  <a:lnTo>
                    <a:pt x="172" y="1778"/>
                  </a:lnTo>
                  <a:close/>
                  <a:moveTo>
                    <a:pt x="151" y="1215"/>
                  </a:moveTo>
                  <a:cubicBezTo>
                    <a:pt x="189" y="1215"/>
                    <a:pt x="189" y="1215"/>
                    <a:pt x="189" y="1215"/>
                  </a:cubicBezTo>
                  <a:cubicBezTo>
                    <a:pt x="209" y="1215"/>
                    <a:pt x="209" y="1215"/>
                    <a:pt x="209" y="1215"/>
                  </a:cubicBezTo>
                  <a:cubicBezTo>
                    <a:pt x="180" y="1166"/>
                    <a:pt x="180" y="1166"/>
                    <a:pt x="180" y="1166"/>
                  </a:cubicBezTo>
                  <a:cubicBezTo>
                    <a:pt x="151" y="1139"/>
                    <a:pt x="151" y="1139"/>
                    <a:pt x="151" y="1139"/>
                  </a:cubicBezTo>
                  <a:cubicBezTo>
                    <a:pt x="132" y="1123"/>
                    <a:pt x="132" y="1123"/>
                    <a:pt x="132" y="1123"/>
                  </a:cubicBezTo>
                  <a:cubicBezTo>
                    <a:pt x="132" y="1103"/>
                    <a:pt x="132" y="1103"/>
                    <a:pt x="132" y="1103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79" y="1091"/>
                    <a:pt x="79" y="1091"/>
                    <a:pt x="79" y="1091"/>
                  </a:cubicBezTo>
                  <a:cubicBezTo>
                    <a:pt x="42" y="1079"/>
                    <a:pt x="42" y="1079"/>
                    <a:pt x="42" y="1079"/>
                  </a:cubicBezTo>
                  <a:cubicBezTo>
                    <a:pt x="31" y="1065"/>
                    <a:pt x="31" y="1065"/>
                    <a:pt x="31" y="1065"/>
                  </a:cubicBezTo>
                  <a:cubicBezTo>
                    <a:pt x="23" y="1040"/>
                    <a:pt x="23" y="1040"/>
                    <a:pt x="23" y="1040"/>
                  </a:cubicBezTo>
                  <a:cubicBezTo>
                    <a:pt x="3" y="1067"/>
                    <a:pt x="3" y="1067"/>
                    <a:pt x="3" y="1067"/>
                  </a:cubicBezTo>
                  <a:cubicBezTo>
                    <a:pt x="3" y="1067"/>
                    <a:pt x="1" y="1088"/>
                    <a:pt x="3" y="1091"/>
                  </a:cubicBezTo>
                  <a:cubicBezTo>
                    <a:pt x="6" y="1094"/>
                    <a:pt x="9" y="1107"/>
                    <a:pt x="10" y="1110"/>
                  </a:cubicBezTo>
                  <a:cubicBezTo>
                    <a:pt x="12" y="1114"/>
                    <a:pt x="13" y="1116"/>
                    <a:pt x="15" y="1120"/>
                  </a:cubicBezTo>
                  <a:cubicBezTo>
                    <a:pt x="16" y="1124"/>
                    <a:pt x="16" y="1124"/>
                    <a:pt x="16" y="1124"/>
                  </a:cubicBezTo>
                  <a:cubicBezTo>
                    <a:pt x="16" y="1124"/>
                    <a:pt x="0" y="1126"/>
                    <a:pt x="23" y="1128"/>
                  </a:cubicBezTo>
                  <a:cubicBezTo>
                    <a:pt x="46" y="1130"/>
                    <a:pt x="46" y="1130"/>
                    <a:pt x="46" y="1130"/>
                  </a:cubicBezTo>
                  <a:cubicBezTo>
                    <a:pt x="46" y="1130"/>
                    <a:pt x="46" y="1126"/>
                    <a:pt x="50" y="1128"/>
                  </a:cubicBezTo>
                  <a:cubicBezTo>
                    <a:pt x="54" y="1130"/>
                    <a:pt x="69" y="1133"/>
                    <a:pt x="69" y="1133"/>
                  </a:cubicBezTo>
                  <a:cubicBezTo>
                    <a:pt x="76" y="1133"/>
                    <a:pt x="76" y="1133"/>
                    <a:pt x="76" y="1133"/>
                  </a:cubicBezTo>
                  <a:cubicBezTo>
                    <a:pt x="81" y="1133"/>
                    <a:pt x="81" y="1133"/>
                    <a:pt x="81" y="1133"/>
                  </a:cubicBezTo>
                  <a:cubicBezTo>
                    <a:pt x="92" y="1143"/>
                    <a:pt x="92" y="1143"/>
                    <a:pt x="92" y="1143"/>
                  </a:cubicBezTo>
                  <a:cubicBezTo>
                    <a:pt x="100" y="1157"/>
                    <a:pt x="100" y="1157"/>
                    <a:pt x="100" y="1157"/>
                  </a:cubicBezTo>
                  <a:cubicBezTo>
                    <a:pt x="112" y="1200"/>
                    <a:pt x="112" y="1200"/>
                    <a:pt x="112" y="1200"/>
                  </a:cubicBezTo>
                  <a:cubicBezTo>
                    <a:pt x="140" y="1229"/>
                    <a:pt x="140" y="1229"/>
                    <a:pt x="140" y="1229"/>
                  </a:cubicBezTo>
                  <a:lnTo>
                    <a:pt x="151" y="121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6"/>
            <p:cNvSpPr>
              <a:spLocks noEditPoints="1"/>
            </p:cNvSpPr>
            <p:nvPr/>
          </p:nvSpPr>
          <p:spPr bwMode="auto">
            <a:xfrm>
              <a:off x="3670301" y="4011613"/>
              <a:ext cx="606425" cy="385762"/>
            </a:xfrm>
            <a:custGeom>
              <a:avLst/>
              <a:gdLst>
                <a:gd name="T0" fmla="*/ 281 w 2189"/>
                <a:gd name="T1" fmla="*/ 0 h 1388"/>
                <a:gd name="T2" fmla="*/ 390 w 2189"/>
                <a:gd name="T3" fmla="*/ 0 h 1388"/>
                <a:gd name="T4" fmla="*/ 418 w 2189"/>
                <a:gd name="T5" fmla="*/ 82 h 1388"/>
                <a:gd name="T6" fmla="*/ 385 w 2189"/>
                <a:gd name="T7" fmla="*/ 135 h 1388"/>
                <a:gd name="T8" fmla="*/ 326 w 2189"/>
                <a:gd name="T9" fmla="*/ 135 h 1388"/>
                <a:gd name="T10" fmla="*/ 239 w 2189"/>
                <a:gd name="T11" fmla="*/ 82 h 1388"/>
                <a:gd name="T12" fmla="*/ 36 w 2189"/>
                <a:gd name="T13" fmla="*/ 155 h 1388"/>
                <a:gd name="T14" fmla="*/ 67 w 2189"/>
                <a:gd name="T15" fmla="*/ 96 h 1388"/>
                <a:gd name="T16" fmla="*/ 0 w 2189"/>
                <a:gd name="T17" fmla="*/ 135 h 1388"/>
                <a:gd name="T18" fmla="*/ 36 w 2189"/>
                <a:gd name="T19" fmla="*/ 180 h 1388"/>
                <a:gd name="T20" fmla="*/ 834 w 2189"/>
                <a:gd name="T21" fmla="*/ 351 h 1388"/>
                <a:gd name="T22" fmla="*/ 906 w 2189"/>
                <a:gd name="T23" fmla="*/ 377 h 1388"/>
                <a:gd name="T24" fmla="*/ 989 w 2189"/>
                <a:gd name="T25" fmla="*/ 402 h 1388"/>
                <a:gd name="T26" fmla="*/ 1017 w 2189"/>
                <a:gd name="T27" fmla="*/ 346 h 1388"/>
                <a:gd name="T28" fmla="*/ 952 w 2189"/>
                <a:gd name="T29" fmla="*/ 267 h 1388"/>
                <a:gd name="T30" fmla="*/ 905 w 2189"/>
                <a:gd name="T31" fmla="*/ 236 h 1388"/>
                <a:gd name="T32" fmla="*/ 843 w 2189"/>
                <a:gd name="T33" fmla="*/ 267 h 1388"/>
                <a:gd name="T34" fmla="*/ 795 w 2189"/>
                <a:gd name="T35" fmla="*/ 301 h 1388"/>
                <a:gd name="T36" fmla="*/ 1281 w 2189"/>
                <a:gd name="T37" fmla="*/ 489 h 1388"/>
                <a:gd name="T38" fmla="*/ 1334 w 2189"/>
                <a:gd name="T39" fmla="*/ 489 h 1388"/>
                <a:gd name="T40" fmla="*/ 1368 w 2189"/>
                <a:gd name="T41" fmla="*/ 496 h 1388"/>
                <a:gd name="T42" fmla="*/ 1304 w 2189"/>
                <a:gd name="T43" fmla="*/ 438 h 1388"/>
                <a:gd name="T44" fmla="*/ 1202 w 2189"/>
                <a:gd name="T45" fmla="*/ 438 h 1388"/>
                <a:gd name="T46" fmla="*/ 1202 w 2189"/>
                <a:gd name="T47" fmla="*/ 483 h 1388"/>
                <a:gd name="T48" fmla="*/ 1357 w 2189"/>
                <a:gd name="T49" fmla="*/ 607 h 1388"/>
                <a:gd name="T50" fmla="*/ 1329 w 2189"/>
                <a:gd name="T51" fmla="*/ 542 h 1388"/>
                <a:gd name="T52" fmla="*/ 1287 w 2189"/>
                <a:gd name="T53" fmla="*/ 554 h 1388"/>
                <a:gd name="T54" fmla="*/ 1306 w 2189"/>
                <a:gd name="T55" fmla="*/ 613 h 1388"/>
                <a:gd name="T56" fmla="*/ 1559 w 2189"/>
                <a:gd name="T57" fmla="*/ 683 h 1388"/>
                <a:gd name="T58" fmla="*/ 1646 w 2189"/>
                <a:gd name="T59" fmla="*/ 672 h 1388"/>
                <a:gd name="T60" fmla="*/ 1697 w 2189"/>
                <a:gd name="T61" fmla="*/ 601 h 1388"/>
                <a:gd name="T62" fmla="*/ 1576 w 2189"/>
                <a:gd name="T63" fmla="*/ 542 h 1388"/>
                <a:gd name="T64" fmla="*/ 1509 w 2189"/>
                <a:gd name="T65" fmla="*/ 542 h 1388"/>
                <a:gd name="T66" fmla="*/ 1436 w 2189"/>
                <a:gd name="T67" fmla="*/ 503 h 1388"/>
                <a:gd name="T68" fmla="*/ 1436 w 2189"/>
                <a:gd name="T69" fmla="*/ 562 h 1388"/>
                <a:gd name="T70" fmla="*/ 1514 w 2189"/>
                <a:gd name="T71" fmla="*/ 593 h 1388"/>
                <a:gd name="T72" fmla="*/ 1526 w 2189"/>
                <a:gd name="T73" fmla="*/ 683 h 1388"/>
                <a:gd name="T74" fmla="*/ 1728 w 2189"/>
                <a:gd name="T75" fmla="*/ 984 h 1388"/>
                <a:gd name="T76" fmla="*/ 1674 w 2189"/>
                <a:gd name="T77" fmla="*/ 1031 h 1388"/>
                <a:gd name="T78" fmla="*/ 1728 w 2189"/>
                <a:gd name="T79" fmla="*/ 1127 h 1388"/>
                <a:gd name="T80" fmla="*/ 1728 w 2189"/>
                <a:gd name="T81" fmla="*/ 1225 h 1388"/>
                <a:gd name="T82" fmla="*/ 1728 w 2189"/>
                <a:gd name="T83" fmla="*/ 1290 h 1388"/>
                <a:gd name="T84" fmla="*/ 1804 w 2189"/>
                <a:gd name="T85" fmla="*/ 1354 h 1388"/>
                <a:gd name="T86" fmla="*/ 1857 w 2189"/>
                <a:gd name="T87" fmla="*/ 1374 h 1388"/>
                <a:gd name="T88" fmla="*/ 1896 w 2189"/>
                <a:gd name="T89" fmla="*/ 1279 h 1388"/>
                <a:gd name="T90" fmla="*/ 2045 w 2189"/>
                <a:gd name="T91" fmla="*/ 1256 h 1388"/>
                <a:gd name="T92" fmla="*/ 2149 w 2189"/>
                <a:gd name="T93" fmla="*/ 1166 h 1388"/>
                <a:gd name="T94" fmla="*/ 2121 w 2189"/>
                <a:gd name="T95" fmla="*/ 1088 h 1388"/>
                <a:gd name="T96" fmla="*/ 2088 w 2189"/>
                <a:gd name="T97" fmla="*/ 1051 h 1388"/>
                <a:gd name="T98" fmla="*/ 2054 w 2189"/>
                <a:gd name="T99" fmla="*/ 961 h 1388"/>
                <a:gd name="T100" fmla="*/ 1911 w 2189"/>
                <a:gd name="T101" fmla="*/ 894 h 1388"/>
                <a:gd name="T102" fmla="*/ 1829 w 2189"/>
                <a:gd name="T103" fmla="*/ 857 h 1388"/>
                <a:gd name="T104" fmla="*/ 1745 w 2189"/>
                <a:gd name="T105" fmla="*/ 829 h 1388"/>
                <a:gd name="T106" fmla="*/ 1759 w 2189"/>
                <a:gd name="T107" fmla="*/ 922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9" h="1388">
                  <a:moveTo>
                    <a:pt x="239" y="37"/>
                  </a:moveTo>
                  <a:cubicBezTo>
                    <a:pt x="239" y="20"/>
                    <a:pt x="239" y="20"/>
                    <a:pt x="239" y="2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18" y="82"/>
                    <a:pt x="418" y="82"/>
                    <a:pt x="418" y="82"/>
                  </a:cubicBezTo>
                  <a:cubicBezTo>
                    <a:pt x="402" y="96"/>
                    <a:pt x="402" y="96"/>
                    <a:pt x="402" y="96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39" y="82"/>
                    <a:pt x="239" y="82"/>
                    <a:pt x="239" y="82"/>
                  </a:cubicBezTo>
                  <a:lnTo>
                    <a:pt x="239" y="37"/>
                  </a:lnTo>
                  <a:close/>
                  <a:moveTo>
                    <a:pt x="36" y="180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50" y="135"/>
                    <a:pt x="50" y="135"/>
                    <a:pt x="50" y="135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0" y="171"/>
                    <a:pt x="0" y="171"/>
                  </a:cubicBezTo>
                  <a:lnTo>
                    <a:pt x="36" y="180"/>
                  </a:lnTo>
                  <a:close/>
                  <a:moveTo>
                    <a:pt x="795" y="301"/>
                  </a:moveTo>
                  <a:cubicBezTo>
                    <a:pt x="795" y="319"/>
                    <a:pt x="795" y="319"/>
                    <a:pt x="795" y="319"/>
                  </a:cubicBezTo>
                  <a:cubicBezTo>
                    <a:pt x="834" y="351"/>
                    <a:pt x="834" y="351"/>
                    <a:pt x="834" y="351"/>
                  </a:cubicBezTo>
                  <a:cubicBezTo>
                    <a:pt x="851" y="368"/>
                    <a:pt x="851" y="368"/>
                    <a:pt x="851" y="368"/>
                  </a:cubicBezTo>
                  <a:cubicBezTo>
                    <a:pt x="879" y="391"/>
                    <a:pt x="879" y="391"/>
                    <a:pt x="879" y="391"/>
                  </a:cubicBezTo>
                  <a:cubicBezTo>
                    <a:pt x="906" y="377"/>
                    <a:pt x="906" y="377"/>
                    <a:pt x="906" y="377"/>
                  </a:cubicBezTo>
                  <a:cubicBezTo>
                    <a:pt x="947" y="360"/>
                    <a:pt x="947" y="360"/>
                    <a:pt x="947" y="360"/>
                  </a:cubicBezTo>
                  <a:cubicBezTo>
                    <a:pt x="966" y="377"/>
                    <a:pt x="966" y="377"/>
                    <a:pt x="966" y="377"/>
                  </a:cubicBezTo>
                  <a:cubicBezTo>
                    <a:pt x="989" y="402"/>
                    <a:pt x="989" y="402"/>
                    <a:pt x="989" y="402"/>
                  </a:cubicBezTo>
                  <a:cubicBezTo>
                    <a:pt x="1017" y="402"/>
                    <a:pt x="1017" y="402"/>
                    <a:pt x="1017" y="402"/>
                  </a:cubicBezTo>
                  <a:cubicBezTo>
                    <a:pt x="1017" y="379"/>
                    <a:pt x="1017" y="379"/>
                    <a:pt x="1017" y="379"/>
                  </a:cubicBezTo>
                  <a:cubicBezTo>
                    <a:pt x="1017" y="346"/>
                    <a:pt x="1017" y="346"/>
                    <a:pt x="1017" y="346"/>
                  </a:cubicBezTo>
                  <a:cubicBezTo>
                    <a:pt x="997" y="303"/>
                    <a:pt x="997" y="303"/>
                    <a:pt x="997" y="303"/>
                  </a:cubicBezTo>
                  <a:cubicBezTo>
                    <a:pt x="972" y="303"/>
                    <a:pt x="972" y="303"/>
                    <a:pt x="972" y="303"/>
                  </a:cubicBezTo>
                  <a:cubicBezTo>
                    <a:pt x="952" y="267"/>
                    <a:pt x="952" y="267"/>
                    <a:pt x="952" y="267"/>
                  </a:cubicBezTo>
                  <a:cubicBezTo>
                    <a:pt x="938" y="252"/>
                    <a:pt x="938" y="252"/>
                    <a:pt x="938" y="252"/>
                  </a:cubicBezTo>
                  <a:cubicBezTo>
                    <a:pt x="921" y="236"/>
                    <a:pt x="921" y="236"/>
                    <a:pt x="921" y="236"/>
                  </a:cubicBezTo>
                  <a:cubicBezTo>
                    <a:pt x="905" y="236"/>
                    <a:pt x="905" y="236"/>
                    <a:pt x="905" y="236"/>
                  </a:cubicBezTo>
                  <a:cubicBezTo>
                    <a:pt x="876" y="236"/>
                    <a:pt x="876" y="236"/>
                    <a:pt x="876" y="236"/>
                  </a:cubicBezTo>
                  <a:cubicBezTo>
                    <a:pt x="843" y="250"/>
                    <a:pt x="843" y="250"/>
                    <a:pt x="843" y="250"/>
                  </a:cubicBezTo>
                  <a:cubicBezTo>
                    <a:pt x="843" y="267"/>
                    <a:pt x="843" y="267"/>
                    <a:pt x="843" y="267"/>
                  </a:cubicBezTo>
                  <a:cubicBezTo>
                    <a:pt x="820" y="267"/>
                    <a:pt x="820" y="267"/>
                    <a:pt x="820" y="267"/>
                  </a:cubicBezTo>
                  <a:cubicBezTo>
                    <a:pt x="795" y="267"/>
                    <a:pt x="795" y="267"/>
                    <a:pt x="795" y="267"/>
                  </a:cubicBezTo>
                  <a:lnTo>
                    <a:pt x="795" y="301"/>
                  </a:lnTo>
                  <a:close/>
                  <a:moveTo>
                    <a:pt x="1236" y="489"/>
                  </a:moveTo>
                  <a:cubicBezTo>
                    <a:pt x="1256" y="489"/>
                    <a:pt x="1256" y="489"/>
                    <a:pt x="1256" y="489"/>
                  </a:cubicBezTo>
                  <a:cubicBezTo>
                    <a:pt x="1281" y="489"/>
                    <a:pt x="1281" y="489"/>
                    <a:pt x="1281" y="489"/>
                  </a:cubicBezTo>
                  <a:cubicBezTo>
                    <a:pt x="1295" y="489"/>
                    <a:pt x="1295" y="489"/>
                    <a:pt x="1295" y="489"/>
                  </a:cubicBezTo>
                  <a:cubicBezTo>
                    <a:pt x="1318" y="489"/>
                    <a:pt x="1318" y="489"/>
                    <a:pt x="1318" y="489"/>
                  </a:cubicBezTo>
                  <a:cubicBezTo>
                    <a:pt x="1334" y="489"/>
                    <a:pt x="1334" y="489"/>
                    <a:pt x="1334" y="489"/>
                  </a:cubicBezTo>
                  <a:cubicBezTo>
                    <a:pt x="1351" y="489"/>
                    <a:pt x="1351" y="489"/>
                    <a:pt x="1351" y="489"/>
                  </a:cubicBezTo>
                  <a:cubicBezTo>
                    <a:pt x="1351" y="503"/>
                    <a:pt x="1351" y="503"/>
                    <a:pt x="1351" y="503"/>
                  </a:cubicBezTo>
                  <a:cubicBezTo>
                    <a:pt x="1368" y="496"/>
                    <a:pt x="1368" y="496"/>
                    <a:pt x="1368" y="496"/>
                  </a:cubicBezTo>
                  <a:cubicBezTo>
                    <a:pt x="1410" y="469"/>
                    <a:pt x="1410" y="469"/>
                    <a:pt x="1410" y="469"/>
                  </a:cubicBezTo>
                  <a:cubicBezTo>
                    <a:pt x="1323" y="469"/>
                    <a:pt x="1323" y="469"/>
                    <a:pt x="1323" y="469"/>
                  </a:cubicBezTo>
                  <a:cubicBezTo>
                    <a:pt x="1304" y="438"/>
                    <a:pt x="1304" y="438"/>
                    <a:pt x="1304" y="438"/>
                  </a:cubicBezTo>
                  <a:cubicBezTo>
                    <a:pt x="1273" y="438"/>
                    <a:pt x="1273" y="438"/>
                    <a:pt x="1273" y="438"/>
                  </a:cubicBezTo>
                  <a:cubicBezTo>
                    <a:pt x="1214" y="438"/>
                    <a:pt x="1214" y="438"/>
                    <a:pt x="1214" y="438"/>
                  </a:cubicBezTo>
                  <a:cubicBezTo>
                    <a:pt x="1202" y="438"/>
                    <a:pt x="1202" y="438"/>
                    <a:pt x="1202" y="438"/>
                  </a:cubicBezTo>
                  <a:cubicBezTo>
                    <a:pt x="1202" y="455"/>
                    <a:pt x="1202" y="455"/>
                    <a:pt x="1202" y="455"/>
                  </a:cubicBezTo>
                  <a:cubicBezTo>
                    <a:pt x="1202" y="471"/>
                    <a:pt x="1202" y="471"/>
                    <a:pt x="1202" y="471"/>
                  </a:cubicBezTo>
                  <a:cubicBezTo>
                    <a:pt x="1202" y="483"/>
                    <a:pt x="1202" y="483"/>
                    <a:pt x="1202" y="483"/>
                  </a:cubicBezTo>
                  <a:lnTo>
                    <a:pt x="1236" y="489"/>
                  </a:lnTo>
                  <a:close/>
                  <a:moveTo>
                    <a:pt x="1329" y="627"/>
                  </a:moveTo>
                  <a:cubicBezTo>
                    <a:pt x="1357" y="607"/>
                    <a:pt x="1357" y="607"/>
                    <a:pt x="1357" y="607"/>
                  </a:cubicBezTo>
                  <a:cubicBezTo>
                    <a:pt x="1357" y="587"/>
                    <a:pt x="1357" y="587"/>
                    <a:pt x="1357" y="587"/>
                  </a:cubicBezTo>
                  <a:cubicBezTo>
                    <a:pt x="1343" y="565"/>
                    <a:pt x="1343" y="565"/>
                    <a:pt x="1343" y="565"/>
                  </a:cubicBezTo>
                  <a:cubicBezTo>
                    <a:pt x="1329" y="542"/>
                    <a:pt x="1329" y="542"/>
                    <a:pt x="1329" y="542"/>
                  </a:cubicBezTo>
                  <a:cubicBezTo>
                    <a:pt x="1306" y="542"/>
                    <a:pt x="1306" y="542"/>
                    <a:pt x="1306" y="542"/>
                  </a:cubicBezTo>
                  <a:cubicBezTo>
                    <a:pt x="1287" y="542"/>
                    <a:pt x="1287" y="542"/>
                    <a:pt x="1287" y="542"/>
                  </a:cubicBezTo>
                  <a:cubicBezTo>
                    <a:pt x="1287" y="554"/>
                    <a:pt x="1287" y="554"/>
                    <a:pt x="1287" y="554"/>
                  </a:cubicBezTo>
                  <a:cubicBezTo>
                    <a:pt x="1287" y="568"/>
                    <a:pt x="1287" y="568"/>
                    <a:pt x="1287" y="568"/>
                  </a:cubicBezTo>
                  <a:cubicBezTo>
                    <a:pt x="1306" y="585"/>
                    <a:pt x="1306" y="585"/>
                    <a:pt x="1306" y="585"/>
                  </a:cubicBezTo>
                  <a:cubicBezTo>
                    <a:pt x="1306" y="613"/>
                    <a:pt x="1306" y="613"/>
                    <a:pt x="1306" y="613"/>
                  </a:cubicBezTo>
                  <a:lnTo>
                    <a:pt x="1329" y="627"/>
                  </a:lnTo>
                  <a:close/>
                  <a:moveTo>
                    <a:pt x="1537" y="683"/>
                  </a:moveTo>
                  <a:cubicBezTo>
                    <a:pt x="1559" y="683"/>
                    <a:pt x="1559" y="683"/>
                    <a:pt x="1559" y="683"/>
                  </a:cubicBezTo>
                  <a:cubicBezTo>
                    <a:pt x="1618" y="683"/>
                    <a:pt x="1618" y="683"/>
                    <a:pt x="1618" y="683"/>
                  </a:cubicBezTo>
                  <a:cubicBezTo>
                    <a:pt x="1618" y="672"/>
                    <a:pt x="1618" y="672"/>
                    <a:pt x="1618" y="672"/>
                  </a:cubicBezTo>
                  <a:cubicBezTo>
                    <a:pt x="1646" y="672"/>
                    <a:pt x="1646" y="672"/>
                    <a:pt x="1646" y="672"/>
                  </a:cubicBezTo>
                  <a:cubicBezTo>
                    <a:pt x="1669" y="672"/>
                    <a:pt x="1669" y="672"/>
                    <a:pt x="1669" y="672"/>
                  </a:cubicBezTo>
                  <a:cubicBezTo>
                    <a:pt x="1697" y="644"/>
                    <a:pt x="1697" y="644"/>
                    <a:pt x="1697" y="644"/>
                  </a:cubicBezTo>
                  <a:cubicBezTo>
                    <a:pt x="1697" y="601"/>
                    <a:pt x="1697" y="601"/>
                    <a:pt x="1697" y="601"/>
                  </a:cubicBezTo>
                  <a:cubicBezTo>
                    <a:pt x="1638" y="568"/>
                    <a:pt x="1638" y="568"/>
                    <a:pt x="1638" y="568"/>
                  </a:cubicBezTo>
                  <a:cubicBezTo>
                    <a:pt x="1601" y="542"/>
                    <a:pt x="1601" y="542"/>
                    <a:pt x="1601" y="542"/>
                  </a:cubicBezTo>
                  <a:cubicBezTo>
                    <a:pt x="1576" y="542"/>
                    <a:pt x="1576" y="542"/>
                    <a:pt x="1576" y="542"/>
                  </a:cubicBezTo>
                  <a:cubicBezTo>
                    <a:pt x="1537" y="542"/>
                    <a:pt x="1537" y="542"/>
                    <a:pt x="1537" y="542"/>
                  </a:cubicBezTo>
                  <a:cubicBezTo>
                    <a:pt x="1537" y="554"/>
                    <a:pt x="1537" y="554"/>
                    <a:pt x="1537" y="554"/>
                  </a:cubicBezTo>
                  <a:cubicBezTo>
                    <a:pt x="1509" y="542"/>
                    <a:pt x="1509" y="542"/>
                    <a:pt x="1509" y="542"/>
                  </a:cubicBezTo>
                  <a:cubicBezTo>
                    <a:pt x="1489" y="528"/>
                    <a:pt x="1489" y="528"/>
                    <a:pt x="1489" y="528"/>
                  </a:cubicBezTo>
                  <a:cubicBezTo>
                    <a:pt x="1464" y="503"/>
                    <a:pt x="1464" y="503"/>
                    <a:pt x="1464" y="503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6" y="523"/>
                    <a:pt x="1436" y="523"/>
                    <a:pt x="1436" y="523"/>
                  </a:cubicBezTo>
                  <a:cubicBezTo>
                    <a:pt x="1436" y="542"/>
                    <a:pt x="1436" y="542"/>
                    <a:pt x="1436" y="542"/>
                  </a:cubicBezTo>
                  <a:cubicBezTo>
                    <a:pt x="1436" y="562"/>
                    <a:pt x="1436" y="562"/>
                    <a:pt x="1436" y="562"/>
                  </a:cubicBezTo>
                  <a:cubicBezTo>
                    <a:pt x="1436" y="585"/>
                    <a:pt x="1436" y="585"/>
                    <a:pt x="1436" y="585"/>
                  </a:cubicBezTo>
                  <a:cubicBezTo>
                    <a:pt x="1469" y="593"/>
                    <a:pt x="1469" y="593"/>
                    <a:pt x="1469" y="593"/>
                  </a:cubicBezTo>
                  <a:cubicBezTo>
                    <a:pt x="1514" y="593"/>
                    <a:pt x="1514" y="593"/>
                    <a:pt x="1514" y="593"/>
                  </a:cubicBezTo>
                  <a:cubicBezTo>
                    <a:pt x="1509" y="627"/>
                    <a:pt x="1509" y="627"/>
                    <a:pt x="1509" y="627"/>
                  </a:cubicBezTo>
                  <a:cubicBezTo>
                    <a:pt x="1512" y="663"/>
                    <a:pt x="1512" y="663"/>
                    <a:pt x="1512" y="663"/>
                  </a:cubicBezTo>
                  <a:cubicBezTo>
                    <a:pt x="1526" y="683"/>
                    <a:pt x="1526" y="683"/>
                    <a:pt x="1526" y="683"/>
                  </a:cubicBezTo>
                  <a:lnTo>
                    <a:pt x="1537" y="683"/>
                  </a:lnTo>
                  <a:close/>
                  <a:moveTo>
                    <a:pt x="1759" y="961"/>
                  </a:moveTo>
                  <a:cubicBezTo>
                    <a:pt x="1728" y="984"/>
                    <a:pt x="1728" y="984"/>
                    <a:pt x="1728" y="984"/>
                  </a:cubicBezTo>
                  <a:cubicBezTo>
                    <a:pt x="1697" y="995"/>
                    <a:pt x="1697" y="995"/>
                    <a:pt x="1697" y="995"/>
                  </a:cubicBezTo>
                  <a:cubicBezTo>
                    <a:pt x="1674" y="1017"/>
                    <a:pt x="1674" y="1017"/>
                    <a:pt x="1674" y="1017"/>
                  </a:cubicBezTo>
                  <a:cubicBezTo>
                    <a:pt x="1674" y="1031"/>
                    <a:pt x="1674" y="1031"/>
                    <a:pt x="1674" y="1031"/>
                  </a:cubicBezTo>
                  <a:cubicBezTo>
                    <a:pt x="1674" y="1057"/>
                    <a:pt x="1674" y="1057"/>
                    <a:pt x="1674" y="1057"/>
                  </a:cubicBezTo>
                  <a:cubicBezTo>
                    <a:pt x="1697" y="1073"/>
                    <a:pt x="1697" y="1073"/>
                    <a:pt x="1697" y="1073"/>
                  </a:cubicBezTo>
                  <a:cubicBezTo>
                    <a:pt x="1728" y="1127"/>
                    <a:pt x="1728" y="1127"/>
                    <a:pt x="1728" y="1127"/>
                  </a:cubicBezTo>
                  <a:cubicBezTo>
                    <a:pt x="1728" y="1158"/>
                    <a:pt x="1728" y="1158"/>
                    <a:pt x="1728" y="1158"/>
                  </a:cubicBezTo>
                  <a:cubicBezTo>
                    <a:pt x="1728" y="1172"/>
                    <a:pt x="1728" y="1172"/>
                    <a:pt x="1728" y="1172"/>
                  </a:cubicBezTo>
                  <a:cubicBezTo>
                    <a:pt x="1728" y="1225"/>
                    <a:pt x="1728" y="1225"/>
                    <a:pt x="1728" y="1225"/>
                  </a:cubicBezTo>
                  <a:cubicBezTo>
                    <a:pt x="1728" y="1245"/>
                    <a:pt x="1728" y="1245"/>
                    <a:pt x="1728" y="1245"/>
                  </a:cubicBezTo>
                  <a:cubicBezTo>
                    <a:pt x="1728" y="1270"/>
                    <a:pt x="1728" y="1270"/>
                    <a:pt x="1728" y="1270"/>
                  </a:cubicBezTo>
                  <a:cubicBezTo>
                    <a:pt x="1728" y="1290"/>
                    <a:pt x="1728" y="1290"/>
                    <a:pt x="1728" y="1290"/>
                  </a:cubicBezTo>
                  <a:cubicBezTo>
                    <a:pt x="1728" y="1307"/>
                    <a:pt x="1728" y="1307"/>
                    <a:pt x="1728" y="1307"/>
                  </a:cubicBezTo>
                  <a:cubicBezTo>
                    <a:pt x="1756" y="1329"/>
                    <a:pt x="1756" y="1329"/>
                    <a:pt x="1756" y="1329"/>
                  </a:cubicBezTo>
                  <a:cubicBezTo>
                    <a:pt x="1804" y="1354"/>
                    <a:pt x="1804" y="1354"/>
                    <a:pt x="1804" y="1354"/>
                  </a:cubicBezTo>
                  <a:cubicBezTo>
                    <a:pt x="1823" y="1388"/>
                    <a:pt x="1823" y="1388"/>
                    <a:pt x="1823" y="1388"/>
                  </a:cubicBezTo>
                  <a:cubicBezTo>
                    <a:pt x="1846" y="1388"/>
                    <a:pt x="1846" y="1388"/>
                    <a:pt x="1846" y="1388"/>
                  </a:cubicBezTo>
                  <a:cubicBezTo>
                    <a:pt x="1857" y="1374"/>
                    <a:pt x="1857" y="1374"/>
                    <a:pt x="1857" y="1374"/>
                  </a:cubicBezTo>
                  <a:cubicBezTo>
                    <a:pt x="1871" y="1357"/>
                    <a:pt x="1871" y="1357"/>
                    <a:pt x="1871" y="1357"/>
                  </a:cubicBezTo>
                  <a:cubicBezTo>
                    <a:pt x="1880" y="1326"/>
                    <a:pt x="1880" y="1326"/>
                    <a:pt x="1880" y="1326"/>
                  </a:cubicBezTo>
                  <a:cubicBezTo>
                    <a:pt x="1896" y="1279"/>
                    <a:pt x="1896" y="1279"/>
                    <a:pt x="1896" y="1279"/>
                  </a:cubicBezTo>
                  <a:cubicBezTo>
                    <a:pt x="1950" y="1279"/>
                    <a:pt x="1950" y="1279"/>
                    <a:pt x="1950" y="1279"/>
                  </a:cubicBezTo>
                  <a:cubicBezTo>
                    <a:pt x="1967" y="1256"/>
                    <a:pt x="1967" y="1256"/>
                    <a:pt x="1967" y="1256"/>
                  </a:cubicBezTo>
                  <a:cubicBezTo>
                    <a:pt x="2045" y="1256"/>
                    <a:pt x="2045" y="1256"/>
                    <a:pt x="2045" y="1256"/>
                  </a:cubicBezTo>
                  <a:cubicBezTo>
                    <a:pt x="2088" y="1239"/>
                    <a:pt x="2088" y="1239"/>
                    <a:pt x="2088" y="1239"/>
                  </a:cubicBezTo>
                  <a:cubicBezTo>
                    <a:pt x="2124" y="1183"/>
                    <a:pt x="2124" y="1183"/>
                    <a:pt x="2124" y="1183"/>
                  </a:cubicBezTo>
                  <a:cubicBezTo>
                    <a:pt x="2149" y="1166"/>
                    <a:pt x="2149" y="1166"/>
                    <a:pt x="2149" y="1166"/>
                  </a:cubicBezTo>
                  <a:cubicBezTo>
                    <a:pt x="2189" y="1116"/>
                    <a:pt x="2189" y="1116"/>
                    <a:pt x="2189" y="1116"/>
                  </a:cubicBezTo>
                  <a:cubicBezTo>
                    <a:pt x="2149" y="1116"/>
                    <a:pt x="2149" y="1116"/>
                    <a:pt x="2149" y="1116"/>
                  </a:cubicBezTo>
                  <a:cubicBezTo>
                    <a:pt x="2121" y="1088"/>
                    <a:pt x="2121" y="1088"/>
                    <a:pt x="2121" y="1088"/>
                  </a:cubicBezTo>
                  <a:cubicBezTo>
                    <a:pt x="2102" y="1088"/>
                    <a:pt x="2102" y="1088"/>
                    <a:pt x="2102" y="1088"/>
                  </a:cubicBezTo>
                  <a:cubicBezTo>
                    <a:pt x="2102" y="1051"/>
                    <a:pt x="2102" y="1051"/>
                    <a:pt x="2102" y="1051"/>
                  </a:cubicBezTo>
                  <a:cubicBezTo>
                    <a:pt x="2088" y="1051"/>
                    <a:pt x="2088" y="1051"/>
                    <a:pt x="2088" y="1051"/>
                  </a:cubicBezTo>
                  <a:cubicBezTo>
                    <a:pt x="2068" y="1051"/>
                    <a:pt x="2068" y="1051"/>
                    <a:pt x="2068" y="1051"/>
                  </a:cubicBezTo>
                  <a:cubicBezTo>
                    <a:pt x="2054" y="989"/>
                    <a:pt x="2054" y="989"/>
                    <a:pt x="2054" y="989"/>
                  </a:cubicBezTo>
                  <a:cubicBezTo>
                    <a:pt x="2054" y="961"/>
                    <a:pt x="2054" y="961"/>
                    <a:pt x="2054" y="961"/>
                  </a:cubicBezTo>
                  <a:cubicBezTo>
                    <a:pt x="2015" y="922"/>
                    <a:pt x="2015" y="922"/>
                    <a:pt x="2015" y="922"/>
                  </a:cubicBezTo>
                  <a:cubicBezTo>
                    <a:pt x="1947" y="894"/>
                    <a:pt x="1947" y="894"/>
                    <a:pt x="1947" y="894"/>
                  </a:cubicBezTo>
                  <a:cubicBezTo>
                    <a:pt x="1947" y="894"/>
                    <a:pt x="1919" y="894"/>
                    <a:pt x="1911" y="894"/>
                  </a:cubicBezTo>
                  <a:cubicBezTo>
                    <a:pt x="1902" y="894"/>
                    <a:pt x="1896" y="894"/>
                    <a:pt x="1888" y="894"/>
                  </a:cubicBezTo>
                  <a:cubicBezTo>
                    <a:pt x="1880" y="894"/>
                    <a:pt x="1863" y="891"/>
                    <a:pt x="1863" y="891"/>
                  </a:cubicBezTo>
                  <a:cubicBezTo>
                    <a:pt x="1829" y="857"/>
                    <a:pt x="1829" y="857"/>
                    <a:pt x="1829" y="857"/>
                  </a:cubicBezTo>
                  <a:cubicBezTo>
                    <a:pt x="1787" y="829"/>
                    <a:pt x="1787" y="829"/>
                    <a:pt x="1787" y="829"/>
                  </a:cubicBezTo>
                  <a:cubicBezTo>
                    <a:pt x="1759" y="829"/>
                    <a:pt x="1759" y="829"/>
                    <a:pt x="1759" y="829"/>
                  </a:cubicBezTo>
                  <a:cubicBezTo>
                    <a:pt x="1745" y="829"/>
                    <a:pt x="1745" y="829"/>
                    <a:pt x="1745" y="829"/>
                  </a:cubicBezTo>
                  <a:cubicBezTo>
                    <a:pt x="1745" y="846"/>
                    <a:pt x="1745" y="846"/>
                    <a:pt x="1745" y="846"/>
                  </a:cubicBezTo>
                  <a:cubicBezTo>
                    <a:pt x="1745" y="863"/>
                    <a:pt x="1745" y="863"/>
                    <a:pt x="1745" y="863"/>
                  </a:cubicBezTo>
                  <a:cubicBezTo>
                    <a:pt x="1759" y="922"/>
                    <a:pt x="1759" y="922"/>
                    <a:pt x="1759" y="922"/>
                  </a:cubicBezTo>
                  <a:lnTo>
                    <a:pt x="1759" y="96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4" name="Straight Connector 14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3779500" y="7188346"/>
            <a:ext cx="8756844" cy="3637976"/>
            <a:chOff x="13779500" y="7188346"/>
            <a:chExt cx="8756844" cy="363797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15688733" y="9818685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>
              <a:off x="15688733" y="9816801"/>
              <a:ext cx="3509433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/>
            <p:cNvSpPr txBox="1"/>
            <p:nvPr/>
          </p:nvSpPr>
          <p:spPr>
            <a:xfrm>
              <a:off x="13779500" y="9670607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S.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Dakato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1441832" y="9639829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67%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5688733" y="9001524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15688733" y="8999640"/>
              <a:ext cx="1121833" cy="4919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extBox 157"/>
            <p:cNvSpPr txBox="1"/>
            <p:nvPr/>
          </p:nvSpPr>
          <p:spPr>
            <a:xfrm>
              <a:off x="13779500" y="8853446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Nevada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21441832" y="8822668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13%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5688733" y="8184363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15688733" y="8182479"/>
              <a:ext cx="2463800" cy="10803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extBox 162"/>
            <p:cNvSpPr txBox="1"/>
            <p:nvPr/>
          </p:nvSpPr>
          <p:spPr>
            <a:xfrm>
              <a:off x="13779500" y="8036285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Alaska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21441832" y="8005507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44%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5688733" y="7367202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15688733" y="7365318"/>
              <a:ext cx="4106334" cy="1800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TextBox 167"/>
            <p:cNvSpPr txBox="1"/>
            <p:nvPr/>
          </p:nvSpPr>
          <p:spPr>
            <a:xfrm>
              <a:off x="13779500" y="7219124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Texas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1441832" y="7188346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83%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5688733" y="10635846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15688733" y="10633962"/>
              <a:ext cx="1909233" cy="8372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13779500" y="10487768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Colorado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1441832" y="10456990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24%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77" name="TextBox 176"/>
          <p:cNvSpPr txBox="1"/>
          <p:nvPr/>
        </p:nvSpPr>
        <p:spPr>
          <a:xfrm>
            <a:off x="13779498" y="4293102"/>
            <a:ext cx="8928101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3779500" y="3109195"/>
            <a:ext cx="89280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United States of America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Online Marketing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678587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/>
      <p:bldP spid="143" grpId="0"/>
      <p:bldP spid="177" grpId="0"/>
      <p:bldP spid="178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777882" y="3524233"/>
            <a:ext cx="15929718" cy="8660898"/>
            <a:chOff x="6028532" y="2795480"/>
            <a:chExt cx="12134850" cy="6597651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10125869" y="7016643"/>
              <a:ext cx="649288" cy="917575"/>
            </a:xfrm>
            <a:custGeom>
              <a:avLst/>
              <a:gdLst>
                <a:gd name="T0" fmla="*/ 1752 w 1831"/>
                <a:gd name="T1" fmla="*/ 652 h 2587"/>
                <a:gd name="T2" fmla="*/ 1720 w 1831"/>
                <a:gd name="T3" fmla="*/ 833 h 2587"/>
                <a:gd name="T4" fmla="*/ 1779 w 1831"/>
                <a:gd name="T5" fmla="*/ 1141 h 2587"/>
                <a:gd name="T6" fmla="*/ 1725 w 1831"/>
                <a:gd name="T7" fmla="*/ 1321 h 2587"/>
                <a:gd name="T8" fmla="*/ 1674 w 1831"/>
                <a:gd name="T9" fmla="*/ 1502 h 2587"/>
                <a:gd name="T10" fmla="*/ 1527 w 1831"/>
                <a:gd name="T11" fmla="*/ 1555 h 2587"/>
                <a:gd name="T12" fmla="*/ 1333 w 1831"/>
                <a:gd name="T13" fmla="*/ 1646 h 2587"/>
                <a:gd name="T14" fmla="*/ 1265 w 1831"/>
                <a:gd name="T15" fmla="*/ 1735 h 2587"/>
                <a:gd name="T16" fmla="*/ 1212 w 1831"/>
                <a:gd name="T17" fmla="*/ 1881 h 2587"/>
                <a:gd name="T18" fmla="*/ 1282 w 1831"/>
                <a:gd name="T19" fmla="*/ 2087 h 2587"/>
                <a:gd name="T20" fmla="*/ 1214 w 1831"/>
                <a:gd name="T21" fmla="*/ 2200 h 2587"/>
                <a:gd name="T22" fmla="*/ 1197 w 1831"/>
                <a:gd name="T23" fmla="*/ 2295 h 2587"/>
                <a:gd name="T24" fmla="*/ 1206 w 1831"/>
                <a:gd name="T25" fmla="*/ 2450 h 2587"/>
                <a:gd name="T26" fmla="*/ 1099 w 1831"/>
                <a:gd name="T27" fmla="*/ 2521 h 2587"/>
                <a:gd name="T28" fmla="*/ 1004 w 1831"/>
                <a:gd name="T29" fmla="*/ 2533 h 2587"/>
                <a:gd name="T30" fmla="*/ 901 w 1831"/>
                <a:gd name="T31" fmla="*/ 2545 h 2587"/>
                <a:gd name="T32" fmla="*/ 812 w 1831"/>
                <a:gd name="T33" fmla="*/ 2484 h 2587"/>
                <a:gd name="T34" fmla="*/ 656 w 1831"/>
                <a:gd name="T35" fmla="*/ 2504 h 2587"/>
                <a:gd name="T36" fmla="*/ 566 w 1831"/>
                <a:gd name="T37" fmla="*/ 2466 h 2587"/>
                <a:gd name="T38" fmla="*/ 549 w 1831"/>
                <a:gd name="T39" fmla="*/ 2354 h 2587"/>
                <a:gd name="T40" fmla="*/ 546 w 1831"/>
                <a:gd name="T41" fmla="*/ 2237 h 2587"/>
                <a:gd name="T42" fmla="*/ 444 w 1831"/>
                <a:gd name="T43" fmla="*/ 2153 h 2587"/>
                <a:gd name="T44" fmla="*/ 324 w 1831"/>
                <a:gd name="T45" fmla="*/ 2156 h 2587"/>
                <a:gd name="T46" fmla="*/ 342 w 1831"/>
                <a:gd name="T47" fmla="*/ 1976 h 2587"/>
                <a:gd name="T48" fmla="*/ 306 w 1831"/>
                <a:gd name="T49" fmla="*/ 1998 h 2587"/>
                <a:gd name="T50" fmla="*/ 155 w 1831"/>
                <a:gd name="T51" fmla="*/ 1974 h 2587"/>
                <a:gd name="T52" fmla="*/ 97 w 1831"/>
                <a:gd name="T53" fmla="*/ 1788 h 2587"/>
                <a:gd name="T54" fmla="*/ 144 w 1831"/>
                <a:gd name="T55" fmla="*/ 1600 h 2587"/>
                <a:gd name="T56" fmla="*/ 98 w 1831"/>
                <a:gd name="T57" fmla="*/ 1375 h 2587"/>
                <a:gd name="T58" fmla="*/ 200 w 1831"/>
                <a:gd name="T59" fmla="*/ 1288 h 2587"/>
                <a:gd name="T60" fmla="*/ 259 w 1831"/>
                <a:gd name="T61" fmla="*/ 1149 h 2587"/>
                <a:gd name="T62" fmla="*/ 316 w 1831"/>
                <a:gd name="T63" fmla="*/ 1091 h 2587"/>
                <a:gd name="T64" fmla="*/ 419 w 1831"/>
                <a:gd name="T65" fmla="*/ 1035 h 2587"/>
                <a:gd name="T66" fmla="*/ 452 w 1831"/>
                <a:gd name="T67" fmla="*/ 911 h 2587"/>
                <a:gd name="T68" fmla="*/ 515 w 1831"/>
                <a:gd name="T69" fmla="*/ 858 h 2587"/>
                <a:gd name="T70" fmla="*/ 646 w 1831"/>
                <a:gd name="T71" fmla="*/ 845 h 2587"/>
                <a:gd name="T72" fmla="*/ 608 w 1831"/>
                <a:gd name="T73" fmla="*/ 327 h 2587"/>
                <a:gd name="T74" fmla="*/ 673 w 1831"/>
                <a:gd name="T75" fmla="*/ 143 h 2587"/>
                <a:gd name="T76" fmla="*/ 821 w 1831"/>
                <a:gd name="T77" fmla="*/ 11 h 2587"/>
                <a:gd name="T78" fmla="*/ 801 w 1831"/>
                <a:gd name="T79" fmla="*/ 214 h 2587"/>
                <a:gd name="T80" fmla="*/ 925 w 1831"/>
                <a:gd name="T81" fmla="*/ 278 h 2587"/>
                <a:gd name="T82" fmla="*/ 1121 w 1831"/>
                <a:gd name="T83" fmla="*/ 406 h 2587"/>
                <a:gd name="T84" fmla="*/ 1290 w 1831"/>
                <a:gd name="T85" fmla="*/ 381 h 2587"/>
                <a:gd name="T86" fmla="*/ 1478 w 1831"/>
                <a:gd name="T87" fmla="*/ 457 h 2587"/>
                <a:gd name="T88" fmla="*/ 1713 w 1831"/>
                <a:gd name="T89" fmla="*/ 426 h 2587"/>
                <a:gd name="T90" fmla="*/ 1820 w 1831"/>
                <a:gd name="T91" fmla="*/ 378 h 2587"/>
                <a:gd name="T92" fmla="*/ 1748 w 1831"/>
                <a:gd name="T93" fmla="*/ 564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31" h="2587">
                  <a:moveTo>
                    <a:pt x="1748" y="564"/>
                  </a:moveTo>
                  <a:cubicBezTo>
                    <a:pt x="1729" y="598"/>
                    <a:pt x="1732" y="620"/>
                    <a:pt x="1752" y="652"/>
                  </a:cubicBezTo>
                  <a:cubicBezTo>
                    <a:pt x="1771" y="680"/>
                    <a:pt x="1783" y="708"/>
                    <a:pt x="1770" y="742"/>
                  </a:cubicBezTo>
                  <a:cubicBezTo>
                    <a:pt x="1758" y="774"/>
                    <a:pt x="1732" y="800"/>
                    <a:pt x="1720" y="833"/>
                  </a:cubicBezTo>
                  <a:cubicBezTo>
                    <a:pt x="1706" y="869"/>
                    <a:pt x="1704" y="909"/>
                    <a:pt x="1709" y="947"/>
                  </a:cubicBezTo>
                  <a:cubicBezTo>
                    <a:pt x="1718" y="1018"/>
                    <a:pt x="1773" y="1069"/>
                    <a:pt x="1779" y="1141"/>
                  </a:cubicBezTo>
                  <a:cubicBezTo>
                    <a:pt x="1783" y="1176"/>
                    <a:pt x="1785" y="1214"/>
                    <a:pt x="1780" y="1249"/>
                  </a:cubicBezTo>
                  <a:cubicBezTo>
                    <a:pt x="1774" y="1283"/>
                    <a:pt x="1753" y="1303"/>
                    <a:pt x="1725" y="1321"/>
                  </a:cubicBezTo>
                  <a:cubicBezTo>
                    <a:pt x="1699" y="1338"/>
                    <a:pt x="1663" y="1354"/>
                    <a:pt x="1659" y="1390"/>
                  </a:cubicBezTo>
                  <a:cubicBezTo>
                    <a:pt x="1655" y="1427"/>
                    <a:pt x="1677" y="1464"/>
                    <a:pt x="1674" y="1502"/>
                  </a:cubicBezTo>
                  <a:cubicBezTo>
                    <a:pt x="1671" y="1539"/>
                    <a:pt x="1648" y="1573"/>
                    <a:pt x="1610" y="1580"/>
                  </a:cubicBezTo>
                  <a:cubicBezTo>
                    <a:pt x="1579" y="1587"/>
                    <a:pt x="1553" y="1570"/>
                    <a:pt x="1527" y="1555"/>
                  </a:cubicBezTo>
                  <a:cubicBezTo>
                    <a:pt x="1487" y="1532"/>
                    <a:pt x="1438" y="1526"/>
                    <a:pt x="1398" y="1551"/>
                  </a:cubicBezTo>
                  <a:cubicBezTo>
                    <a:pt x="1362" y="1575"/>
                    <a:pt x="1371" y="1622"/>
                    <a:pt x="1333" y="1646"/>
                  </a:cubicBezTo>
                  <a:cubicBezTo>
                    <a:pt x="1311" y="1661"/>
                    <a:pt x="1257" y="1660"/>
                    <a:pt x="1250" y="1691"/>
                  </a:cubicBezTo>
                  <a:cubicBezTo>
                    <a:pt x="1247" y="1707"/>
                    <a:pt x="1260" y="1721"/>
                    <a:pt x="1265" y="1735"/>
                  </a:cubicBezTo>
                  <a:cubicBezTo>
                    <a:pt x="1272" y="1751"/>
                    <a:pt x="1266" y="1761"/>
                    <a:pt x="1257" y="1775"/>
                  </a:cubicBezTo>
                  <a:cubicBezTo>
                    <a:pt x="1235" y="1806"/>
                    <a:pt x="1221" y="1844"/>
                    <a:pt x="1212" y="1881"/>
                  </a:cubicBezTo>
                  <a:cubicBezTo>
                    <a:pt x="1204" y="1916"/>
                    <a:pt x="1222" y="1952"/>
                    <a:pt x="1239" y="1982"/>
                  </a:cubicBezTo>
                  <a:cubicBezTo>
                    <a:pt x="1260" y="2018"/>
                    <a:pt x="1273" y="2046"/>
                    <a:pt x="1282" y="2087"/>
                  </a:cubicBezTo>
                  <a:cubicBezTo>
                    <a:pt x="1285" y="2103"/>
                    <a:pt x="1291" y="2122"/>
                    <a:pt x="1286" y="2138"/>
                  </a:cubicBezTo>
                  <a:cubicBezTo>
                    <a:pt x="1277" y="2171"/>
                    <a:pt x="1240" y="2185"/>
                    <a:pt x="1214" y="2200"/>
                  </a:cubicBezTo>
                  <a:cubicBezTo>
                    <a:pt x="1205" y="2206"/>
                    <a:pt x="1200" y="2213"/>
                    <a:pt x="1197" y="2223"/>
                  </a:cubicBezTo>
                  <a:cubicBezTo>
                    <a:pt x="1191" y="2247"/>
                    <a:pt x="1194" y="2271"/>
                    <a:pt x="1197" y="2295"/>
                  </a:cubicBezTo>
                  <a:cubicBezTo>
                    <a:pt x="1199" y="2318"/>
                    <a:pt x="1192" y="2341"/>
                    <a:pt x="1195" y="2364"/>
                  </a:cubicBezTo>
                  <a:cubicBezTo>
                    <a:pt x="1197" y="2393"/>
                    <a:pt x="1201" y="2422"/>
                    <a:pt x="1206" y="2450"/>
                  </a:cubicBezTo>
                  <a:cubicBezTo>
                    <a:pt x="1180" y="2453"/>
                    <a:pt x="1158" y="2469"/>
                    <a:pt x="1139" y="2490"/>
                  </a:cubicBezTo>
                  <a:cubicBezTo>
                    <a:pt x="1125" y="2506"/>
                    <a:pt x="1120" y="2519"/>
                    <a:pt x="1099" y="2521"/>
                  </a:cubicBezTo>
                  <a:cubicBezTo>
                    <a:pt x="1086" y="2523"/>
                    <a:pt x="1072" y="2521"/>
                    <a:pt x="1060" y="2517"/>
                  </a:cubicBezTo>
                  <a:cubicBezTo>
                    <a:pt x="1031" y="2510"/>
                    <a:pt x="1027" y="2523"/>
                    <a:pt x="1004" y="2533"/>
                  </a:cubicBezTo>
                  <a:cubicBezTo>
                    <a:pt x="980" y="2544"/>
                    <a:pt x="958" y="2519"/>
                    <a:pt x="934" y="2519"/>
                  </a:cubicBezTo>
                  <a:cubicBezTo>
                    <a:pt x="911" y="2518"/>
                    <a:pt x="917" y="2538"/>
                    <a:pt x="901" y="2545"/>
                  </a:cubicBezTo>
                  <a:cubicBezTo>
                    <a:pt x="882" y="2553"/>
                    <a:pt x="864" y="2528"/>
                    <a:pt x="855" y="2515"/>
                  </a:cubicBezTo>
                  <a:cubicBezTo>
                    <a:pt x="844" y="2497"/>
                    <a:pt x="836" y="2486"/>
                    <a:pt x="812" y="2484"/>
                  </a:cubicBezTo>
                  <a:cubicBezTo>
                    <a:pt x="746" y="2480"/>
                    <a:pt x="779" y="2556"/>
                    <a:pt x="735" y="2571"/>
                  </a:cubicBezTo>
                  <a:cubicBezTo>
                    <a:pt x="691" y="2587"/>
                    <a:pt x="666" y="2535"/>
                    <a:pt x="656" y="2504"/>
                  </a:cubicBezTo>
                  <a:cubicBezTo>
                    <a:pt x="651" y="2486"/>
                    <a:pt x="641" y="2453"/>
                    <a:pt x="620" y="2447"/>
                  </a:cubicBezTo>
                  <a:cubicBezTo>
                    <a:pt x="602" y="2440"/>
                    <a:pt x="582" y="2458"/>
                    <a:pt x="566" y="2466"/>
                  </a:cubicBezTo>
                  <a:cubicBezTo>
                    <a:pt x="537" y="2481"/>
                    <a:pt x="476" y="2487"/>
                    <a:pt x="478" y="2438"/>
                  </a:cubicBezTo>
                  <a:cubicBezTo>
                    <a:pt x="479" y="2399"/>
                    <a:pt x="522" y="2375"/>
                    <a:pt x="549" y="2354"/>
                  </a:cubicBezTo>
                  <a:cubicBezTo>
                    <a:pt x="578" y="2330"/>
                    <a:pt x="667" y="2339"/>
                    <a:pt x="653" y="2283"/>
                  </a:cubicBezTo>
                  <a:cubicBezTo>
                    <a:pt x="641" y="2230"/>
                    <a:pt x="584" y="2246"/>
                    <a:pt x="546" y="2237"/>
                  </a:cubicBezTo>
                  <a:cubicBezTo>
                    <a:pt x="529" y="2233"/>
                    <a:pt x="507" y="2228"/>
                    <a:pt x="492" y="2220"/>
                  </a:cubicBezTo>
                  <a:cubicBezTo>
                    <a:pt x="468" y="2207"/>
                    <a:pt x="454" y="2177"/>
                    <a:pt x="444" y="2153"/>
                  </a:cubicBezTo>
                  <a:cubicBezTo>
                    <a:pt x="436" y="2133"/>
                    <a:pt x="426" y="2105"/>
                    <a:pt x="400" y="2123"/>
                  </a:cubicBezTo>
                  <a:cubicBezTo>
                    <a:pt x="382" y="2136"/>
                    <a:pt x="352" y="2187"/>
                    <a:pt x="324" y="2156"/>
                  </a:cubicBezTo>
                  <a:cubicBezTo>
                    <a:pt x="304" y="2134"/>
                    <a:pt x="356" y="2094"/>
                    <a:pt x="361" y="2070"/>
                  </a:cubicBezTo>
                  <a:cubicBezTo>
                    <a:pt x="366" y="2043"/>
                    <a:pt x="359" y="1998"/>
                    <a:pt x="342" y="1976"/>
                  </a:cubicBezTo>
                  <a:cubicBezTo>
                    <a:pt x="336" y="1967"/>
                    <a:pt x="322" y="1952"/>
                    <a:pt x="310" y="1960"/>
                  </a:cubicBezTo>
                  <a:cubicBezTo>
                    <a:pt x="299" y="1968"/>
                    <a:pt x="306" y="1987"/>
                    <a:pt x="306" y="1998"/>
                  </a:cubicBezTo>
                  <a:cubicBezTo>
                    <a:pt x="305" y="2035"/>
                    <a:pt x="265" y="2033"/>
                    <a:pt x="237" y="2021"/>
                  </a:cubicBezTo>
                  <a:cubicBezTo>
                    <a:pt x="206" y="2009"/>
                    <a:pt x="188" y="1982"/>
                    <a:pt x="155" y="1974"/>
                  </a:cubicBezTo>
                  <a:cubicBezTo>
                    <a:pt x="122" y="1967"/>
                    <a:pt x="83" y="1970"/>
                    <a:pt x="53" y="1954"/>
                  </a:cubicBezTo>
                  <a:cubicBezTo>
                    <a:pt x="0" y="1924"/>
                    <a:pt x="70" y="1813"/>
                    <a:pt x="97" y="1788"/>
                  </a:cubicBezTo>
                  <a:cubicBezTo>
                    <a:pt x="123" y="1763"/>
                    <a:pt x="166" y="1759"/>
                    <a:pt x="170" y="1717"/>
                  </a:cubicBezTo>
                  <a:cubicBezTo>
                    <a:pt x="173" y="1677"/>
                    <a:pt x="154" y="1638"/>
                    <a:pt x="144" y="1600"/>
                  </a:cubicBezTo>
                  <a:cubicBezTo>
                    <a:pt x="128" y="1539"/>
                    <a:pt x="176" y="1497"/>
                    <a:pt x="174" y="1438"/>
                  </a:cubicBezTo>
                  <a:cubicBezTo>
                    <a:pt x="174" y="1391"/>
                    <a:pt x="138" y="1378"/>
                    <a:pt x="98" y="1375"/>
                  </a:cubicBezTo>
                  <a:cubicBezTo>
                    <a:pt x="103" y="1366"/>
                    <a:pt x="109" y="1357"/>
                    <a:pt x="116" y="1349"/>
                  </a:cubicBezTo>
                  <a:cubicBezTo>
                    <a:pt x="140" y="1323"/>
                    <a:pt x="174" y="1311"/>
                    <a:pt x="200" y="1288"/>
                  </a:cubicBezTo>
                  <a:cubicBezTo>
                    <a:pt x="229" y="1260"/>
                    <a:pt x="222" y="1220"/>
                    <a:pt x="222" y="1183"/>
                  </a:cubicBezTo>
                  <a:cubicBezTo>
                    <a:pt x="243" y="1175"/>
                    <a:pt x="262" y="1177"/>
                    <a:pt x="259" y="1149"/>
                  </a:cubicBezTo>
                  <a:cubicBezTo>
                    <a:pt x="257" y="1137"/>
                    <a:pt x="252" y="1117"/>
                    <a:pt x="263" y="1107"/>
                  </a:cubicBezTo>
                  <a:cubicBezTo>
                    <a:pt x="275" y="1095"/>
                    <a:pt x="301" y="1100"/>
                    <a:pt x="316" y="1091"/>
                  </a:cubicBezTo>
                  <a:cubicBezTo>
                    <a:pt x="326" y="1084"/>
                    <a:pt x="331" y="1075"/>
                    <a:pt x="339" y="1068"/>
                  </a:cubicBezTo>
                  <a:cubicBezTo>
                    <a:pt x="361" y="1049"/>
                    <a:pt x="401" y="1058"/>
                    <a:pt x="419" y="1035"/>
                  </a:cubicBezTo>
                  <a:cubicBezTo>
                    <a:pt x="440" y="1007"/>
                    <a:pt x="403" y="972"/>
                    <a:pt x="415" y="943"/>
                  </a:cubicBezTo>
                  <a:cubicBezTo>
                    <a:pt x="421" y="927"/>
                    <a:pt x="439" y="920"/>
                    <a:pt x="452" y="911"/>
                  </a:cubicBezTo>
                  <a:cubicBezTo>
                    <a:pt x="467" y="901"/>
                    <a:pt x="481" y="891"/>
                    <a:pt x="493" y="876"/>
                  </a:cubicBezTo>
                  <a:cubicBezTo>
                    <a:pt x="499" y="869"/>
                    <a:pt x="504" y="858"/>
                    <a:pt x="515" y="858"/>
                  </a:cubicBezTo>
                  <a:cubicBezTo>
                    <a:pt x="527" y="857"/>
                    <a:pt x="545" y="873"/>
                    <a:pt x="556" y="878"/>
                  </a:cubicBezTo>
                  <a:cubicBezTo>
                    <a:pt x="597" y="897"/>
                    <a:pt x="632" y="890"/>
                    <a:pt x="646" y="845"/>
                  </a:cubicBezTo>
                  <a:cubicBezTo>
                    <a:pt x="681" y="737"/>
                    <a:pt x="652" y="631"/>
                    <a:pt x="638" y="522"/>
                  </a:cubicBezTo>
                  <a:cubicBezTo>
                    <a:pt x="629" y="456"/>
                    <a:pt x="624" y="392"/>
                    <a:pt x="608" y="327"/>
                  </a:cubicBezTo>
                  <a:cubicBezTo>
                    <a:pt x="597" y="282"/>
                    <a:pt x="574" y="221"/>
                    <a:pt x="616" y="185"/>
                  </a:cubicBezTo>
                  <a:cubicBezTo>
                    <a:pt x="634" y="169"/>
                    <a:pt x="655" y="159"/>
                    <a:pt x="673" y="143"/>
                  </a:cubicBezTo>
                  <a:cubicBezTo>
                    <a:pt x="694" y="125"/>
                    <a:pt x="710" y="104"/>
                    <a:pt x="726" y="82"/>
                  </a:cubicBezTo>
                  <a:cubicBezTo>
                    <a:pt x="747" y="51"/>
                    <a:pt x="776" y="0"/>
                    <a:pt x="821" y="11"/>
                  </a:cubicBezTo>
                  <a:cubicBezTo>
                    <a:pt x="861" y="20"/>
                    <a:pt x="874" y="70"/>
                    <a:pt x="870" y="106"/>
                  </a:cubicBezTo>
                  <a:cubicBezTo>
                    <a:pt x="865" y="154"/>
                    <a:pt x="833" y="181"/>
                    <a:pt x="801" y="214"/>
                  </a:cubicBezTo>
                  <a:cubicBezTo>
                    <a:pt x="776" y="240"/>
                    <a:pt x="766" y="277"/>
                    <a:pt x="806" y="296"/>
                  </a:cubicBezTo>
                  <a:cubicBezTo>
                    <a:pt x="847" y="314"/>
                    <a:pt x="886" y="286"/>
                    <a:pt x="925" y="278"/>
                  </a:cubicBezTo>
                  <a:cubicBezTo>
                    <a:pt x="965" y="269"/>
                    <a:pt x="987" y="300"/>
                    <a:pt x="1011" y="327"/>
                  </a:cubicBezTo>
                  <a:cubicBezTo>
                    <a:pt x="1041" y="363"/>
                    <a:pt x="1078" y="387"/>
                    <a:pt x="1121" y="406"/>
                  </a:cubicBezTo>
                  <a:cubicBezTo>
                    <a:pt x="1156" y="422"/>
                    <a:pt x="1202" y="440"/>
                    <a:pt x="1237" y="418"/>
                  </a:cubicBezTo>
                  <a:cubicBezTo>
                    <a:pt x="1255" y="407"/>
                    <a:pt x="1270" y="388"/>
                    <a:pt x="1290" y="381"/>
                  </a:cubicBezTo>
                  <a:cubicBezTo>
                    <a:pt x="1313" y="373"/>
                    <a:pt x="1339" y="380"/>
                    <a:pt x="1361" y="385"/>
                  </a:cubicBezTo>
                  <a:cubicBezTo>
                    <a:pt x="1408" y="394"/>
                    <a:pt x="1431" y="443"/>
                    <a:pt x="1478" y="457"/>
                  </a:cubicBezTo>
                  <a:cubicBezTo>
                    <a:pt x="1514" y="468"/>
                    <a:pt x="1554" y="458"/>
                    <a:pt x="1590" y="452"/>
                  </a:cubicBezTo>
                  <a:cubicBezTo>
                    <a:pt x="1631" y="446"/>
                    <a:pt x="1675" y="442"/>
                    <a:pt x="1713" y="426"/>
                  </a:cubicBezTo>
                  <a:cubicBezTo>
                    <a:pt x="1743" y="414"/>
                    <a:pt x="1767" y="387"/>
                    <a:pt x="1797" y="377"/>
                  </a:cubicBezTo>
                  <a:cubicBezTo>
                    <a:pt x="1808" y="373"/>
                    <a:pt x="1815" y="374"/>
                    <a:pt x="1820" y="378"/>
                  </a:cubicBezTo>
                  <a:cubicBezTo>
                    <a:pt x="1831" y="387"/>
                    <a:pt x="1829" y="410"/>
                    <a:pt x="1824" y="427"/>
                  </a:cubicBezTo>
                  <a:cubicBezTo>
                    <a:pt x="1809" y="478"/>
                    <a:pt x="1774" y="519"/>
                    <a:pt x="1748" y="5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9782969" y="6794393"/>
              <a:ext cx="990600" cy="709613"/>
            </a:xfrm>
            <a:custGeom>
              <a:avLst/>
              <a:gdLst>
                <a:gd name="T0" fmla="*/ 2787 w 2793"/>
                <a:gd name="T1" fmla="*/ 1006 h 2003"/>
                <a:gd name="T2" fmla="*/ 2764 w 2793"/>
                <a:gd name="T3" fmla="*/ 1005 h 2003"/>
                <a:gd name="T4" fmla="*/ 2557 w 2793"/>
                <a:gd name="T5" fmla="*/ 1080 h 2003"/>
                <a:gd name="T6" fmla="*/ 2328 w 2793"/>
                <a:gd name="T7" fmla="*/ 1013 h 2003"/>
                <a:gd name="T8" fmla="*/ 2204 w 2793"/>
                <a:gd name="T9" fmla="*/ 1046 h 2003"/>
                <a:gd name="T10" fmla="*/ 1978 w 2793"/>
                <a:gd name="T11" fmla="*/ 955 h 2003"/>
                <a:gd name="T12" fmla="*/ 1773 w 2793"/>
                <a:gd name="T13" fmla="*/ 924 h 2003"/>
                <a:gd name="T14" fmla="*/ 1837 w 2793"/>
                <a:gd name="T15" fmla="*/ 734 h 2003"/>
                <a:gd name="T16" fmla="*/ 1693 w 2793"/>
                <a:gd name="T17" fmla="*/ 710 h 2003"/>
                <a:gd name="T18" fmla="*/ 1583 w 2793"/>
                <a:gd name="T19" fmla="*/ 813 h 2003"/>
                <a:gd name="T20" fmla="*/ 1605 w 2793"/>
                <a:gd name="T21" fmla="*/ 1150 h 2003"/>
                <a:gd name="T22" fmla="*/ 1523 w 2793"/>
                <a:gd name="T23" fmla="*/ 1506 h 2003"/>
                <a:gd name="T24" fmla="*/ 1460 w 2793"/>
                <a:gd name="T25" fmla="*/ 1504 h 2003"/>
                <a:gd name="T26" fmla="*/ 1382 w 2793"/>
                <a:gd name="T27" fmla="*/ 1571 h 2003"/>
                <a:gd name="T28" fmla="*/ 1306 w 2793"/>
                <a:gd name="T29" fmla="*/ 1696 h 2003"/>
                <a:gd name="T30" fmla="*/ 1230 w 2793"/>
                <a:gd name="T31" fmla="*/ 1735 h 2003"/>
                <a:gd name="T32" fmla="*/ 1189 w 2793"/>
                <a:gd name="T33" fmla="*/ 1811 h 2003"/>
                <a:gd name="T34" fmla="*/ 1083 w 2793"/>
                <a:gd name="T35" fmla="*/ 1977 h 2003"/>
                <a:gd name="T36" fmla="*/ 984 w 2793"/>
                <a:gd name="T37" fmla="*/ 2000 h 2003"/>
                <a:gd name="T38" fmla="*/ 847 w 2793"/>
                <a:gd name="T39" fmla="*/ 1892 h 2003"/>
                <a:gd name="T40" fmla="*/ 737 w 2793"/>
                <a:gd name="T41" fmla="*/ 1844 h 2003"/>
                <a:gd name="T42" fmla="*/ 686 w 2793"/>
                <a:gd name="T43" fmla="*/ 1745 h 2003"/>
                <a:gd name="T44" fmla="*/ 630 w 2793"/>
                <a:gd name="T45" fmla="*/ 1628 h 2003"/>
                <a:gd name="T46" fmla="*/ 521 w 2793"/>
                <a:gd name="T47" fmla="*/ 1520 h 2003"/>
                <a:gd name="T48" fmla="*/ 421 w 2793"/>
                <a:gd name="T49" fmla="*/ 1373 h 2003"/>
                <a:gd name="T50" fmla="*/ 273 w 2793"/>
                <a:gd name="T51" fmla="*/ 1181 h 2003"/>
                <a:gd name="T52" fmla="*/ 155 w 2793"/>
                <a:gd name="T53" fmla="*/ 1035 h 2003"/>
                <a:gd name="T54" fmla="*/ 30 w 2793"/>
                <a:gd name="T55" fmla="*/ 778 h 2003"/>
                <a:gd name="T56" fmla="*/ 94 w 2793"/>
                <a:gd name="T57" fmla="*/ 678 h 2003"/>
                <a:gd name="T58" fmla="*/ 225 w 2793"/>
                <a:gd name="T59" fmla="*/ 381 h 2003"/>
                <a:gd name="T60" fmla="*/ 505 w 2793"/>
                <a:gd name="T61" fmla="*/ 376 h 2003"/>
                <a:gd name="T62" fmla="*/ 697 w 2793"/>
                <a:gd name="T63" fmla="*/ 272 h 2003"/>
                <a:gd name="T64" fmla="*/ 743 w 2793"/>
                <a:gd name="T65" fmla="*/ 78 h 2003"/>
                <a:gd name="T66" fmla="*/ 1189 w 2793"/>
                <a:gd name="T67" fmla="*/ 59 h 2003"/>
                <a:gd name="T68" fmla="*/ 1928 w 2793"/>
                <a:gd name="T69" fmla="*/ 59 h 2003"/>
                <a:gd name="T70" fmla="*/ 2305 w 2793"/>
                <a:gd name="T71" fmla="*/ 475 h 2003"/>
                <a:gd name="T72" fmla="*/ 2366 w 2793"/>
                <a:gd name="T73" fmla="*/ 717 h 2003"/>
                <a:gd name="T74" fmla="*/ 2659 w 2793"/>
                <a:gd name="T75" fmla="*/ 918 h 2003"/>
                <a:gd name="T76" fmla="*/ 2681 w 2793"/>
                <a:gd name="T77" fmla="*/ 925 h 2003"/>
                <a:gd name="T78" fmla="*/ 2730 w 2793"/>
                <a:gd name="T79" fmla="*/ 943 h 2003"/>
                <a:gd name="T80" fmla="*/ 2746 w 2793"/>
                <a:gd name="T81" fmla="*/ 950 h 2003"/>
                <a:gd name="T82" fmla="*/ 2761 w 2793"/>
                <a:gd name="T83" fmla="*/ 957 h 2003"/>
                <a:gd name="T84" fmla="*/ 2770 w 2793"/>
                <a:gd name="T85" fmla="*/ 962 h 2003"/>
                <a:gd name="T86" fmla="*/ 2780 w 2793"/>
                <a:gd name="T87" fmla="*/ 971 h 2003"/>
                <a:gd name="T88" fmla="*/ 2786 w 2793"/>
                <a:gd name="T89" fmla="*/ 977 h 2003"/>
                <a:gd name="T90" fmla="*/ 2791 w 2793"/>
                <a:gd name="T91" fmla="*/ 999 h 2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93" h="2003">
                  <a:moveTo>
                    <a:pt x="2791" y="999"/>
                  </a:moveTo>
                  <a:cubicBezTo>
                    <a:pt x="2790" y="1001"/>
                    <a:pt x="2789" y="1003"/>
                    <a:pt x="2787" y="1006"/>
                  </a:cubicBezTo>
                  <a:cubicBezTo>
                    <a:pt x="2787" y="1006"/>
                    <a:pt x="2787" y="1006"/>
                    <a:pt x="2787" y="1006"/>
                  </a:cubicBezTo>
                  <a:cubicBezTo>
                    <a:pt x="2782" y="1002"/>
                    <a:pt x="2775" y="1001"/>
                    <a:pt x="2764" y="1005"/>
                  </a:cubicBezTo>
                  <a:cubicBezTo>
                    <a:pt x="2734" y="1015"/>
                    <a:pt x="2710" y="1042"/>
                    <a:pt x="2680" y="1054"/>
                  </a:cubicBezTo>
                  <a:cubicBezTo>
                    <a:pt x="2642" y="1070"/>
                    <a:pt x="2598" y="1074"/>
                    <a:pt x="2557" y="1080"/>
                  </a:cubicBezTo>
                  <a:cubicBezTo>
                    <a:pt x="2521" y="1086"/>
                    <a:pt x="2481" y="1096"/>
                    <a:pt x="2445" y="1085"/>
                  </a:cubicBezTo>
                  <a:cubicBezTo>
                    <a:pt x="2398" y="1071"/>
                    <a:pt x="2375" y="1022"/>
                    <a:pt x="2328" y="1013"/>
                  </a:cubicBezTo>
                  <a:cubicBezTo>
                    <a:pt x="2306" y="1008"/>
                    <a:pt x="2280" y="1001"/>
                    <a:pt x="2257" y="1009"/>
                  </a:cubicBezTo>
                  <a:cubicBezTo>
                    <a:pt x="2237" y="1016"/>
                    <a:pt x="2222" y="1035"/>
                    <a:pt x="2204" y="1046"/>
                  </a:cubicBezTo>
                  <a:cubicBezTo>
                    <a:pt x="2169" y="1068"/>
                    <a:pt x="2123" y="1050"/>
                    <a:pt x="2088" y="1034"/>
                  </a:cubicBezTo>
                  <a:cubicBezTo>
                    <a:pt x="2045" y="1015"/>
                    <a:pt x="2008" y="991"/>
                    <a:pt x="1978" y="955"/>
                  </a:cubicBezTo>
                  <a:cubicBezTo>
                    <a:pt x="1954" y="928"/>
                    <a:pt x="1932" y="897"/>
                    <a:pt x="1892" y="906"/>
                  </a:cubicBezTo>
                  <a:cubicBezTo>
                    <a:pt x="1853" y="914"/>
                    <a:pt x="1814" y="942"/>
                    <a:pt x="1773" y="924"/>
                  </a:cubicBezTo>
                  <a:cubicBezTo>
                    <a:pt x="1733" y="905"/>
                    <a:pt x="1743" y="868"/>
                    <a:pt x="1768" y="842"/>
                  </a:cubicBezTo>
                  <a:cubicBezTo>
                    <a:pt x="1800" y="809"/>
                    <a:pt x="1832" y="782"/>
                    <a:pt x="1837" y="734"/>
                  </a:cubicBezTo>
                  <a:cubicBezTo>
                    <a:pt x="1841" y="698"/>
                    <a:pt x="1828" y="648"/>
                    <a:pt x="1788" y="639"/>
                  </a:cubicBezTo>
                  <a:cubicBezTo>
                    <a:pt x="1743" y="628"/>
                    <a:pt x="1714" y="679"/>
                    <a:pt x="1693" y="710"/>
                  </a:cubicBezTo>
                  <a:cubicBezTo>
                    <a:pt x="1677" y="732"/>
                    <a:pt x="1661" y="753"/>
                    <a:pt x="1640" y="771"/>
                  </a:cubicBezTo>
                  <a:cubicBezTo>
                    <a:pt x="1622" y="787"/>
                    <a:pt x="1601" y="797"/>
                    <a:pt x="1583" y="813"/>
                  </a:cubicBezTo>
                  <a:cubicBezTo>
                    <a:pt x="1541" y="849"/>
                    <a:pt x="1564" y="910"/>
                    <a:pt x="1575" y="955"/>
                  </a:cubicBezTo>
                  <a:cubicBezTo>
                    <a:pt x="1591" y="1020"/>
                    <a:pt x="1596" y="1084"/>
                    <a:pt x="1605" y="1150"/>
                  </a:cubicBezTo>
                  <a:cubicBezTo>
                    <a:pt x="1619" y="1259"/>
                    <a:pt x="1648" y="1365"/>
                    <a:pt x="1613" y="1473"/>
                  </a:cubicBezTo>
                  <a:cubicBezTo>
                    <a:pt x="1599" y="1518"/>
                    <a:pt x="1564" y="1525"/>
                    <a:pt x="1523" y="1506"/>
                  </a:cubicBezTo>
                  <a:cubicBezTo>
                    <a:pt x="1512" y="1501"/>
                    <a:pt x="1494" y="1485"/>
                    <a:pt x="1482" y="1486"/>
                  </a:cubicBezTo>
                  <a:cubicBezTo>
                    <a:pt x="1471" y="1486"/>
                    <a:pt x="1466" y="1497"/>
                    <a:pt x="1460" y="1504"/>
                  </a:cubicBezTo>
                  <a:cubicBezTo>
                    <a:pt x="1448" y="1519"/>
                    <a:pt x="1434" y="1529"/>
                    <a:pt x="1419" y="1539"/>
                  </a:cubicBezTo>
                  <a:cubicBezTo>
                    <a:pt x="1406" y="1548"/>
                    <a:pt x="1388" y="1555"/>
                    <a:pt x="1382" y="1571"/>
                  </a:cubicBezTo>
                  <a:cubicBezTo>
                    <a:pt x="1370" y="1600"/>
                    <a:pt x="1407" y="1635"/>
                    <a:pt x="1386" y="1663"/>
                  </a:cubicBezTo>
                  <a:cubicBezTo>
                    <a:pt x="1368" y="1686"/>
                    <a:pt x="1328" y="1677"/>
                    <a:pt x="1306" y="1696"/>
                  </a:cubicBezTo>
                  <a:cubicBezTo>
                    <a:pt x="1298" y="1703"/>
                    <a:pt x="1293" y="1712"/>
                    <a:pt x="1283" y="1719"/>
                  </a:cubicBezTo>
                  <a:cubicBezTo>
                    <a:pt x="1268" y="1728"/>
                    <a:pt x="1242" y="1723"/>
                    <a:pt x="1230" y="1735"/>
                  </a:cubicBezTo>
                  <a:cubicBezTo>
                    <a:pt x="1219" y="1745"/>
                    <a:pt x="1224" y="1765"/>
                    <a:pt x="1226" y="1777"/>
                  </a:cubicBezTo>
                  <a:cubicBezTo>
                    <a:pt x="1229" y="1805"/>
                    <a:pt x="1210" y="1803"/>
                    <a:pt x="1189" y="1811"/>
                  </a:cubicBezTo>
                  <a:cubicBezTo>
                    <a:pt x="1189" y="1848"/>
                    <a:pt x="1196" y="1888"/>
                    <a:pt x="1167" y="1916"/>
                  </a:cubicBezTo>
                  <a:cubicBezTo>
                    <a:pt x="1141" y="1939"/>
                    <a:pt x="1107" y="1951"/>
                    <a:pt x="1083" y="1977"/>
                  </a:cubicBezTo>
                  <a:cubicBezTo>
                    <a:pt x="1076" y="1985"/>
                    <a:pt x="1070" y="1994"/>
                    <a:pt x="1065" y="2003"/>
                  </a:cubicBezTo>
                  <a:cubicBezTo>
                    <a:pt x="1037" y="2000"/>
                    <a:pt x="1006" y="2003"/>
                    <a:pt x="984" y="2000"/>
                  </a:cubicBezTo>
                  <a:cubicBezTo>
                    <a:pt x="956" y="1998"/>
                    <a:pt x="927" y="1989"/>
                    <a:pt x="904" y="1974"/>
                  </a:cubicBezTo>
                  <a:cubicBezTo>
                    <a:pt x="876" y="1955"/>
                    <a:pt x="863" y="1920"/>
                    <a:pt x="847" y="1892"/>
                  </a:cubicBezTo>
                  <a:cubicBezTo>
                    <a:pt x="831" y="1865"/>
                    <a:pt x="807" y="1842"/>
                    <a:pt x="774" y="1841"/>
                  </a:cubicBezTo>
                  <a:cubicBezTo>
                    <a:pt x="762" y="1840"/>
                    <a:pt x="750" y="1845"/>
                    <a:pt x="737" y="1844"/>
                  </a:cubicBezTo>
                  <a:cubicBezTo>
                    <a:pt x="718" y="1843"/>
                    <a:pt x="700" y="1834"/>
                    <a:pt x="683" y="1826"/>
                  </a:cubicBezTo>
                  <a:cubicBezTo>
                    <a:pt x="686" y="1799"/>
                    <a:pt x="688" y="1772"/>
                    <a:pt x="686" y="1745"/>
                  </a:cubicBezTo>
                  <a:cubicBezTo>
                    <a:pt x="685" y="1728"/>
                    <a:pt x="681" y="1710"/>
                    <a:pt x="677" y="1693"/>
                  </a:cubicBezTo>
                  <a:cubicBezTo>
                    <a:pt x="668" y="1662"/>
                    <a:pt x="641" y="1656"/>
                    <a:pt x="630" y="1628"/>
                  </a:cubicBezTo>
                  <a:cubicBezTo>
                    <a:pt x="620" y="1602"/>
                    <a:pt x="636" y="1557"/>
                    <a:pt x="614" y="1538"/>
                  </a:cubicBezTo>
                  <a:cubicBezTo>
                    <a:pt x="591" y="1519"/>
                    <a:pt x="548" y="1522"/>
                    <a:pt x="521" y="1520"/>
                  </a:cubicBezTo>
                  <a:cubicBezTo>
                    <a:pt x="483" y="1517"/>
                    <a:pt x="456" y="1504"/>
                    <a:pt x="446" y="1466"/>
                  </a:cubicBezTo>
                  <a:cubicBezTo>
                    <a:pt x="437" y="1432"/>
                    <a:pt x="440" y="1404"/>
                    <a:pt x="421" y="1373"/>
                  </a:cubicBezTo>
                  <a:cubicBezTo>
                    <a:pt x="387" y="1319"/>
                    <a:pt x="429" y="1231"/>
                    <a:pt x="354" y="1208"/>
                  </a:cubicBezTo>
                  <a:cubicBezTo>
                    <a:pt x="328" y="1200"/>
                    <a:pt x="296" y="1193"/>
                    <a:pt x="273" y="1181"/>
                  </a:cubicBezTo>
                  <a:cubicBezTo>
                    <a:pt x="243" y="1166"/>
                    <a:pt x="245" y="1129"/>
                    <a:pt x="233" y="1103"/>
                  </a:cubicBezTo>
                  <a:cubicBezTo>
                    <a:pt x="220" y="1074"/>
                    <a:pt x="177" y="1059"/>
                    <a:pt x="155" y="1035"/>
                  </a:cubicBezTo>
                  <a:cubicBezTo>
                    <a:pt x="124" y="1001"/>
                    <a:pt x="85" y="973"/>
                    <a:pt x="58" y="934"/>
                  </a:cubicBezTo>
                  <a:cubicBezTo>
                    <a:pt x="25" y="887"/>
                    <a:pt x="0" y="833"/>
                    <a:pt x="30" y="778"/>
                  </a:cubicBezTo>
                  <a:cubicBezTo>
                    <a:pt x="46" y="748"/>
                    <a:pt x="74" y="724"/>
                    <a:pt x="89" y="692"/>
                  </a:cubicBezTo>
                  <a:cubicBezTo>
                    <a:pt x="92" y="687"/>
                    <a:pt x="94" y="682"/>
                    <a:pt x="94" y="678"/>
                  </a:cubicBezTo>
                  <a:cubicBezTo>
                    <a:pt x="94" y="678"/>
                    <a:pt x="188" y="620"/>
                    <a:pt x="197" y="535"/>
                  </a:cubicBezTo>
                  <a:cubicBezTo>
                    <a:pt x="207" y="449"/>
                    <a:pt x="191" y="419"/>
                    <a:pt x="225" y="381"/>
                  </a:cubicBezTo>
                  <a:cubicBezTo>
                    <a:pt x="260" y="344"/>
                    <a:pt x="273" y="317"/>
                    <a:pt x="337" y="323"/>
                  </a:cubicBezTo>
                  <a:cubicBezTo>
                    <a:pt x="401" y="328"/>
                    <a:pt x="451" y="407"/>
                    <a:pt x="505" y="376"/>
                  </a:cubicBezTo>
                  <a:cubicBezTo>
                    <a:pt x="560" y="345"/>
                    <a:pt x="580" y="335"/>
                    <a:pt x="615" y="329"/>
                  </a:cubicBezTo>
                  <a:cubicBezTo>
                    <a:pt x="649" y="324"/>
                    <a:pt x="709" y="311"/>
                    <a:pt x="697" y="272"/>
                  </a:cubicBezTo>
                  <a:cubicBezTo>
                    <a:pt x="685" y="233"/>
                    <a:pt x="664" y="192"/>
                    <a:pt x="699" y="149"/>
                  </a:cubicBezTo>
                  <a:cubicBezTo>
                    <a:pt x="726" y="115"/>
                    <a:pt x="747" y="101"/>
                    <a:pt x="743" y="78"/>
                  </a:cubicBezTo>
                  <a:cubicBezTo>
                    <a:pt x="770" y="98"/>
                    <a:pt x="840" y="145"/>
                    <a:pt x="883" y="139"/>
                  </a:cubicBezTo>
                  <a:cubicBezTo>
                    <a:pt x="936" y="132"/>
                    <a:pt x="1119" y="59"/>
                    <a:pt x="1189" y="59"/>
                  </a:cubicBezTo>
                  <a:cubicBezTo>
                    <a:pt x="1258" y="59"/>
                    <a:pt x="1742" y="0"/>
                    <a:pt x="1802" y="45"/>
                  </a:cubicBezTo>
                  <a:cubicBezTo>
                    <a:pt x="1862" y="89"/>
                    <a:pt x="1830" y="63"/>
                    <a:pt x="1928" y="59"/>
                  </a:cubicBezTo>
                  <a:cubicBezTo>
                    <a:pt x="2026" y="56"/>
                    <a:pt x="2195" y="18"/>
                    <a:pt x="2248" y="196"/>
                  </a:cubicBezTo>
                  <a:cubicBezTo>
                    <a:pt x="2302" y="374"/>
                    <a:pt x="2270" y="417"/>
                    <a:pt x="2305" y="475"/>
                  </a:cubicBezTo>
                  <a:cubicBezTo>
                    <a:pt x="2341" y="534"/>
                    <a:pt x="2417" y="573"/>
                    <a:pt x="2376" y="616"/>
                  </a:cubicBezTo>
                  <a:cubicBezTo>
                    <a:pt x="2336" y="658"/>
                    <a:pt x="2332" y="712"/>
                    <a:pt x="2366" y="717"/>
                  </a:cubicBezTo>
                  <a:cubicBezTo>
                    <a:pt x="2400" y="722"/>
                    <a:pt x="2526" y="733"/>
                    <a:pt x="2552" y="778"/>
                  </a:cubicBezTo>
                  <a:cubicBezTo>
                    <a:pt x="2579" y="822"/>
                    <a:pt x="2613" y="902"/>
                    <a:pt x="2659" y="918"/>
                  </a:cubicBezTo>
                  <a:cubicBezTo>
                    <a:pt x="2663" y="919"/>
                    <a:pt x="2667" y="921"/>
                    <a:pt x="2672" y="922"/>
                  </a:cubicBezTo>
                  <a:cubicBezTo>
                    <a:pt x="2675" y="923"/>
                    <a:pt x="2678" y="924"/>
                    <a:pt x="2681" y="925"/>
                  </a:cubicBezTo>
                  <a:cubicBezTo>
                    <a:pt x="2692" y="929"/>
                    <a:pt x="2703" y="933"/>
                    <a:pt x="2714" y="937"/>
                  </a:cubicBezTo>
                  <a:cubicBezTo>
                    <a:pt x="2719" y="939"/>
                    <a:pt x="2725" y="941"/>
                    <a:pt x="2730" y="943"/>
                  </a:cubicBezTo>
                  <a:cubicBezTo>
                    <a:pt x="2732" y="944"/>
                    <a:pt x="2734" y="945"/>
                    <a:pt x="2736" y="945"/>
                  </a:cubicBezTo>
                  <a:cubicBezTo>
                    <a:pt x="2739" y="947"/>
                    <a:pt x="2743" y="948"/>
                    <a:pt x="2746" y="950"/>
                  </a:cubicBezTo>
                  <a:cubicBezTo>
                    <a:pt x="2746" y="950"/>
                    <a:pt x="2746" y="950"/>
                    <a:pt x="2746" y="950"/>
                  </a:cubicBezTo>
                  <a:cubicBezTo>
                    <a:pt x="2751" y="952"/>
                    <a:pt x="2756" y="955"/>
                    <a:pt x="2761" y="957"/>
                  </a:cubicBezTo>
                  <a:cubicBezTo>
                    <a:pt x="2761" y="957"/>
                    <a:pt x="2761" y="957"/>
                    <a:pt x="2761" y="957"/>
                  </a:cubicBezTo>
                  <a:cubicBezTo>
                    <a:pt x="2764" y="959"/>
                    <a:pt x="2767" y="961"/>
                    <a:pt x="2770" y="962"/>
                  </a:cubicBezTo>
                  <a:cubicBezTo>
                    <a:pt x="2772" y="964"/>
                    <a:pt x="2775" y="966"/>
                    <a:pt x="2777" y="968"/>
                  </a:cubicBezTo>
                  <a:cubicBezTo>
                    <a:pt x="2778" y="969"/>
                    <a:pt x="2779" y="970"/>
                    <a:pt x="2780" y="971"/>
                  </a:cubicBezTo>
                  <a:cubicBezTo>
                    <a:pt x="2781" y="972"/>
                    <a:pt x="2782" y="973"/>
                    <a:pt x="2783" y="974"/>
                  </a:cubicBezTo>
                  <a:cubicBezTo>
                    <a:pt x="2784" y="974"/>
                    <a:pt x="2785" y="976"/>
                    <a:pt x="2786" y="977"/>
                  </a:cubicBezTo>
                  <a:cubicBezTo>
                    <a:pt x="2788" y="979"/>
                    <a:pt x="2790" y="982"/>
                    <a:pt x="2791" y="985"/>
                  </a:cubicBezTo>
                  <a:cubicBezTo>
                    <a:pt x="2793" y="990"/>
                    <a:pt x="2793" y="994"/>
                    <a:pt x="2791" y="99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692732" y="8354905"/>
              <a:ext cx="1109663" cy="685800"/>
            </a:xfrm>
            <a:custGeom>
              <a:avLst/>
              <a:gdLst>
                <a:gd name="T0" fmla="*/ 3123 w 3130"/>
                <a:gd name="T1" fmla="*/ 420 h 1933"/>
                <a:gd name="T2" fmla="*/ 3036 w 3130"/>
                <a:gd name="T3" fmla="*/ 440 h 1933"/>
                <a:gd name="T4" fmla="*/ 3029 w 3130"/>
                <a:gd name="T5" fmla="*/ 642 h 1933"/>
                <a:gd name="T6" fmla="*/ 3026 w 3130"/>
                <a:gd name="T7" fmla="*/ 787 h 1933"/>
                <a:gd name="T8" fmla="*/ 2911 w 3130"/>
                <a:gd name="T9" fmla="*/ 979 h 1933"/>
                <a:gd name="T10" fmla="*/ 2752 w 3130"/>
                <a:gd name="T11" fmla="*/ 1406 h 1933"/>
                <a:gd name="T12" fmla="*/ 2717 w 3130"/>
                <a:gd name="T13" fmla="*/ 1770 h 1933"/>
                <a:gd name="T14" fmla="*/ 2368 w 3130"/>
                <a:gd name="T15" fmla="*/ 1868 h 1933"/>
                <a:gd name="T16" fmla="*/ 2065 w 3130"/>
                <a:gd name="T17" fmla="*/ 1777 h 1933"/>
                <a:gd name="T18" fmla="*/ 1727 w 3130"/>
                <a:gd name="T19" fmla="*/ 1654 h 1933"/>
                <a:gd name="T20" fmla="*/ 1590 w 3130"/>
                <a:gd name="T21" fmla="*/ 1469 h 1933"/>
                <a:gd name="T22" fmla="*/ 1259 w 3130"/>
                <a:gd name="T23" fmla="*/ 1439 h 1933"/>
                <a:gd name="T24" fmla="*/ 1123 w 3130"/>
                <a:gd name="T25" fmla="*/ 1409 h 1933"/>
                <a:gd name="T26" fmla="*/ 996 w 3130"/>
                <a:gd name="T27" fmla="*/ 1342 h 1933"/>
                <a:gd name="T28" fmla="*/ 646 w 3130"/>
                <a:gd name="T29" fmla="*/ 1441 h 1933"/>
                <a:gd name="T30" fmla="*/ 462 w 3130"/>
                <a:gd name="T31" fmla="*/ 1516 h 1933"/>
                <a:gd name="T32" fmla="*/ 200 w 3130"/>
                <a:gd name="T33" fmla="*/ 1554 h 1933"/>
                <a:gd name="T34" fmla="*/ 105 w 3130"/>
                <a:gd name="T35" fmla="*/ 1452 h 1933"/>
                <a:gd name="T36" fmla="*/ 189 w 3130"/>
                <a:gd name="T37" fmla="*/ 1407 h 1933"/>
                <a:gd name="T38" fmla="*/ 151 w 3130"/>
                <a:gd name="T39" fmla="*/ 1231 h 1933"/>
                <a:gd name="T40" fmla="*/ 14 w 3130"/>
                <a:gd name="T41" fmla="*/ 837 h 1933"/>
                <a:gd name="T42" fmla="*/ 12 w 3130"/>
                <a:gd name="T43" fmla="*/ 810 h 1933"/>
                <a:gd name="T44" fmla="*/ 11 w 3130"/>
                <a:gd name="T45" fmla="*/ 788 h 1933"/>
                <a:gd name="T46" fmla="*/ 17 w 3130"/>
                <a:gd name="T47" fmla="*/ 748 h 1933"/>
                <a:gd name="T48" fmla="*/ 21 w 3130"/>
                <a:gd name="T49" fmla="*/ 740 h 1933"/>
                <a:gd name="T50" fmla="*/ 165 w 3130"/>
                <a:gd name="T51" fmla="*/ 736 h 1933"/>
                <a:gd name="T52" fmla="*/ 349 w 3130"/>
                <a:gd name="T53" fmla="*/ 643 h 1933"/>
                <a:gd name="T54" fmla="*/ 462 w 3130"/>
                <a:gd name="T55" fmla="*/ 527 h 1933"/>
                <a:gd name="T56" fmla="*/ 479 w 3130"/>
                <a:gd name="T57" fmla="*/ 531 h 1933"/>
                <a:gd name="T58" fmla="*/ 520 w 3130"/>
                <a:gd name="T59" fmla="*/ 548 h 1933"/>
                <a:gd name="T60" fmla="*/ 534 w 3130"/>
                <a:gd name="T61" fmla="*/ 557 h 1933"/>
                <a:gd name="T62" fmla="*/ 541 w 3130"/>
                <a:gd name="T63" fmla="*/ 563 h 1933"/>
                <a:gd name="T64" fmla="*/ 553 w 3130"/>
                <a:gd name="T65" fmla="*/ 575 h 1933"/>
                <a:gd name="T66" fmla="*/ 725 w 3130"/>
                <a:gd name="T67" fmla="*/ 688 h 1933"/>
                <a:gd name="T68" fmla="*/ 903 w 3130"/>
                <a:gd name="T69" fmla="*/ 766 h 1933"/>
                <a:gd name="T70" fmla="*/ 1138 w 3130"/>
                <a:gd name="T71" fmla="*/ 769 h 1933"/>
                <a:gd name="T72" fmla="*/ 1308 w 3130"/>
                <a:gd name="T73" fmla="*/ 673 h 1933"/>
                <a:gd name="T74" fmla="*/ 1574 w 3130"/>
                <a:gd name="T75" fmla="*/ 494 h 1933"/>
                <a:gd name="T76" fmla="*/ 1731 w 3130"/>
                <a:gd name="T77" fmla="*/ 401 h 1933"/>
                <a:gd name="T78" fmla="*/ 1813 w 3130"/>
                <a:gd name="T79" fmla="*/ 341 h 1933"/>
                <a:gd name="T80" fmla="*/ 1884 w 3130"/>
                <a:gd name="T81" fmla="*/ 81 h 1933"/>
                <a:gd name="T82" fmla="*/ 2078 w 3130"/>
                <a:gd name="T83" fmla="*/ 96 h 1933"/>
                <a:gd name="T84" fmla="*/ 2368 w 3130"/>
                <a:gd name="T85" fmla="*/ 128 h 1933"/>
                <a:gd name="T86" fmla="*/ 2380 w 3130"/>
                <a:gd name="T87" fmla="*/ 121 h 1933"/>
                <a:gd name="T88" fmla="*/ 2397 w 3130"/>
                <a:gd name="T89" fmla="*/ 98 h 1933"/>
                <a:gd name="T90" fmla="*/ 2415 w 3130"/>
                <a:gd name="T91" fmla="*/ 53 h 1933"/>
                <a:gd name="T92" fmla="*/ 2431 w 3130"/>
                <a:gd name="T93" fmla="*/ 29 h 1933"/>
                <a:gd name="T94" fmla="*/ 2682 w 3130"/>
                <a:gd name="T95" fmla="*/ 132 h 1933"/>
                <a:gd name="T96" fmla="*/ 2795 w 3130"/>
                <a:gd name="T97" fmla="*/ 212 h 1933"/>
                <a:gd name="T98" fmla="*/ 2849 w 3130"/>
                <a:gd name="T99" fmla="*/ 307 h 1933"/>
                <a:gd name="T100" fmla="*/ 3075 w 3130"/>
                <a:gd name="T101" fmla="*/ 271 h 1933"/>
                <a:gd name="T102" fmla="*/ 3110 w 3130"/>
                <a:gd name="T103" fmla="*/ 383 h 1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30" h="1933">
                  <a:moveTo>
                    <a:pt x="3130" y="405"/>
                  </a:moveTo>
                  <a:cubicBezTo>
                    <a:pt x="3130" y="408"/>
                    <a:pt x="3129" y="412"/>
                    <a:pt x="3127" y="415"/>
                  </a:cubicBezTo>
                  <a:cubicBezTo>
                    <a:pt x="3126" y="417"/>
                    <a:pt x="3125" y="418"/>
                    <a:pt x="3123" y="420"/>
                  </a:cubicBezTo>
                  <a:cubicBezTo>
                    <a:pt x="3123" y="421"/>
                    <a:pt x="3122" y="422"/>
                    <a:pt x="3121" y="423"/>
                  </a:cubicBezTo>
                  <a:cubicBezTo>
                    <a:pt x="3110" y="434"/>
                    <a:pt x="3095" y="441"/>
                    <a:pt x="3079" y="441"/>
                  </a:cubicBezTo>
                  <a:cubicBezTo>
                    <a:pt x="3065" y="441"/>
                    <a:pt x="3049" y="435"/>
                    <a:pt x="3036" y="440"/>
                  </a:cubicBezTo>
                  <a:cubicBezTo>
                    <a:pt x="2998" y="451"/>
                    <a:pt x="3030" y="502"/>
                    <a:pt x="3037" y="523"/>
                  </a:cubicBezTo>
                  <a:cubicBezTo>
                    <a:pt x="3043" y="539"/>
                    <a:pt x="3040" y="556"/>
                    <a:pt x="3039" y="572"/>
                  </a:cubicBezTo>
                  <a:cubicBezTo>
                    <a:pt x="3036" y="595"/>
                    <a:pt x="3035" y="619"/>
                    <a:pt x="3029" y="642"/>
                  </a:cubicBezTo>
                  <a:cubicBezTo>
                    <a:pt x="3021" y="677"/>
                    <a:pt x="2994" y="700"/>
                    <a:pt x="3005" y="739"/>
                  </a:cubicBezTo>
                  <a:cubicBezTo>
                    <a:pt x="3009" y="754"/>
                    <a:pt x="3018" y="767"/>
                    <a:pt x="3024" y="782"/>
                  </a:cubicBezTo>
                  <a:cubicBezTo>
                    <a:pt x="3025" y="784"/>
                    <a:pt x="3026" y="785"/>
                    <a:pt x="3026" y="787"/>
                  </a:cubicBezTo>
                  <a:cubicBezTo>
                    <a:pt x="3022" y="787"/>
                    <a:pt x="3018" y="789"/>
                    <a:pt x="3014" y="792"/>
                  </a:cubicBezTo>
                  <a:cubicBezTo>
                    <a:pt x="2993" y="809"/>
                    <a:pt x="2994" y="863"/>
                    <a:pt x="2985" y="887"/>
                  </a:cubicBezTo>
                  <a:cubicBezTo>
                    <a:pt x="2970" y="926"/>
                    <a:pt x="2945" y="955"/>
                    <a:pt x="2911" y="979"/>
                  </a:cubicBezTo>
                  <a:cubicBezTo>
                    <a:pt x="2860" y="1015"/>
                    <a:pt x="2814" y="1060"/>
                    <a:pt x="2773" y="1106"/>
                  </a:cubicBezTo>
                  <a:cubicBezTo>
                    <a:pt x="2735" y="1150"/>
                    <a:pt x="2741" y="1200"/>
                    <a:pt x="2743" y="1255"/>
                  </a:cubicBezTo>
                  <a:cubicBezTo>
                    <a:pt x="2746" y="1306"/>
                    <a:pt x="2738" y="1355"/>
                    <a:pt x="2752" y="1406"/>
                  </a:cubicBezTo>
                  <a:cubicBezTo>
                    <a:pt x="2767" y="1462"/>
                    <a:pt x="2815" y="1503"/>
                    <a:pt x="2826" y="1561"/>
                  </a:cubicBezTo>
                  <a:cubicBezTo>
                    <a:pt x="2837" y="1613"/>
                    <a:pt x="2833" y="1710"/>
                    <a:pt x="2784" y="1745"/>
                  </a:cubicBezTo>
                  <a:cubicBezTo>
                    <a:pt x="2765" y="1758"/>
                    <a:pt x="2739" y="1761"/>
                    <a:pt x="2717" y="1770"/>
                  </a:cubicBezTo>
                  <a:cubicBezTo>
                    <a:pt x="2685" y="1785"/>
                    <a:pt x="2660" y="1809"/>
                    <a:pt x="2636" y="1834"/>
                  </a:cubicBezTo>
                  <a:cubicBezTo>
                    <a:pt x="2594" y="1879"/>
                    <a:pt x="2555" y="1933"/>
                    <a:pt x="2485" y="1917"/>
                  </a:cubicBezTo>
                  <a:cubicBezTo>
                    <a:pt x="2443" y="1908"/>
                    <a:pt x="2409" y="1878"/>
                    <a:pt x="2368" y="1868"/>
                  </a:cubicBezTo>
                  <a:cubicBezTo>
                    <a:pt x="2317" y="1855"/>
                    <a:pt x="2264" y="1871"/>
                    <a:pt x="2212" y="1852"/>
                  </a:cubicBezTo>
                  <a:cubicBezTo>
                    <a:pt x="2180" y="1841"/>
                    <a:pt x="2153" y="1821"/>
                    <a:pt x="2126" y="1801"/>
                  </a:cubicBezTo>
                  <a:cubicBezTo>
                    <a:pt x="2107" y="1787"/>
                    <a:pt x="2089" y="1774"/>
                    <a:pt x="2065" y="1777"/>
                  </a:cubicBezTo>
                  <a:cubicBezTo>
                    <a:pt x="2040" y="1779"/>
                    <a:pt x="2016" y="1791"/>
                    <a:pt x="1991" y="1794"/>
                  </a:cubicBezTo>
                  <a:cubicBezTo>
                    <a:pt x="1933" y="1802"/>
                    <a:pt x="1852" y="1787"/>
                    <a:pt x="1809" y="1744"/>
                  </a:cubicBezTo>
                  <a:cubicBezTo>
                    <a:pt x="1781" y="1715"/>
                    <a:pt x="1757" y="1681"/>
                    <a:pt x="1727" y="1654"/>
                  </a:cubicBezTo>
                  <a:cubicBezTo>
                    <a:pt x="1711" y="1639"/>
                    <a:pt x="1692" y="1630"/>
                    <a:pt x="1677" y="1614"/>
                  </a:cubicBezTo>
                  <a:cubicBezTo>
                    <a:pt x="1659" y="1594"/>
                    <a:pt x="1651" y="1572"/>
                    <a:pt x="1641" y="1548"/>
                  </a:cubicBezTo>
                  <a:cubicBezTo>
                    <a:pt x="1629" y="1521"/>
                    <a:pt x="1612" y="1490"/>
                    <a:pt x="1590" y="1469"/>
                  </a:cubicBezTo>
                  <a:cubicBezTo>
                    <a:pt x="1576" y="1454"/>
                    <a:pt x="1556" y="1449"/>
                    <a:pt x="1537" y="1442"/>
                  </a:cubicBezTo>
                  <a:cubicBezTo>
                    <a:pt x="1480" y="1420"/>
                    <a:pt x="1415" y="1422"/>
                    <a:pt x="1356" y="1434"/>
                  </a:cubicBezTo>
                  <a:cubicBezTo>
                    <a:pt x="1323" y="1441"/>
                    <a:pt x="1293" y="1439"/>
                    <a:pt x="1259" y="1439"/>
                  </a:cubicBezTo>
                  <a:cubicBezTo>
                    <a:pt x="1221" y="1438"/>
                    <a:pt x="1199" y="1453"/>
                    <a:pt x="1167" y="1470"/>
                  </a:cubicBezTo>
                  <a:cubicBezTo>
                    <a:pt x="1150" y="1479"/>
                    <a:pt x="1123" y="1489"/>
                    <a:pt x="1114" y="1465"/>
                  </a:cubicBezTo>
                  <a:cubicBezTo>
                    <a:pt x="1108" y="1449"/>
                    <a:pt x="1119" y="1424"/>
                    <a:pt x="1123" y="1409"/>
                  </a:cubicBezTo>
                  <a:cubicBezTo>
                    <a:pt x="1129" y="1389"/>
                    <a:pt x="1147" y="1360"/>
                    <a:pt x="1141" y="1339"/>
                  </a:cubicBezTo>
                  <a:cubicBezTo>
                    <a:pt x="1135" y="1315"/>
                    <a:pt x="1105" y="1317"/>
                    <a:pt x="1085" y="1321"/>
                  </a:cubicBezTo>
                  <a:cubicBezTo>
                    <a:pt x="1055" y="1327"/>
                    <a:pt x="1027" y="1338"/>
                    <a:pt x="996" y="1342"/>
                  </a:cubicBezTo>
                  <a:cubicBezTo>
                    <a:pt x="969" y="1346"/>
                    <a:pt x="943" y="1346"/>
                    <a:pt x="917" y="1354"/>
                  </a:cubicBezTo>
                  <a:cubicBezTo>
                    <a:pt x="868" y="1369"/>
                    <a:pt x="820" y="1388"/>
                    <a:pt x="772" y="1405"/>
                  </a:cubicBezTo>
                  <a:cubicBezTo>
                    <a:pt x="731" y="1419"/>
                    <a:pt x="689" y="1444"/>
                    <a:pt x="646" y="1441"/>
                  </a:cubicBezTo>
                  <a:cubicBezTo>
                    <a:pt x="624" y="1439"/>
                    <a:pt x="603" y="1433"/>
                    <a:pt x="583" y="1442"/>
                  </a:cubicBezTo>
                  <a:cubicBezTo>
                    <a:pt x="566" y="1449"/>
                    <a:pt x="547" y="1463"/>
                    <a:pt x="532" y="1473"/>
                  </a:cubicBezTo>
                  <a:cubicBezTo>
                    <a:pt x="510" y="1489"/>
                    <a:pt x="483" y="1499"/>
                    <a:pt x="462" y="1516"/>
                  </a:cubicBezTo>
                  <a:cubicBezTo>
                    <a:pt x="426" y="1545"/>
                    <a:pt x="396" y="1569"/>
                    <a:pt x="347" y="1567"/>
                  </a:cubicBezTo>
                  <a:cubicBezTo>
                    <a:pt x="318" y="1566"/>
                    <a:pt x="289" y="1565"/>
                    <a:pt x="261" y="1559"/>
                  </a:cubicBezTo>
                  <a:cubicBezTo>
                    <a:pt x="242" y="1556"/>
                    <a:pt x="220" y="1551"/>
                    <a:pt x="200" y="1554"/>
                  </a:cubicBezTo>
                  <a:cubicBezTo>
                    <a:pt x="195" y="1556"/>
                    <a:pt x="190" y="1558"/>
                    <a:pt x="185" y="1561"/>
                  </a:cubicBezTo>
                  <a:cubicBezTo>
                    <a:pt x="170" y="1546"/>
                    <a:pt x="155" y="1530"/>
                    <a:pt x="144" y="1511"/>
                  </a:cubicBezTo>
                  <a:cubicBezTo>
                    <a:pt x="131" y="1491"/>
                    <a:pt x="119" y="1471"/>
                    <a:pt x="105" y="1452"/>
                  </a:cubicBezTo>
                  <a:cubicBezTo>
                    <a:pt x="93" y="1436"/>
                    <a:pt x="85" y="1422"/>
                    <a:pt x="89" y="1401"/>
                  </a:cubicBezTo>
                  <a:cubicBezTo>
                    <a:pt x="94" y="1383"/>
                    <a:pt x="108" y="1355"/>
                    <a:pt x="131" y="1357"/>
                  </a:cubicBezTo>
                  <a:cubicBezTo>
                    <a:pt x="156" y="1358"/>
                    <a:pt x="172" y="1392"/>
                    <a:pt x="189" y="1407"/>
                  </a:cubicBezTo>
                  <a:cubicBezTo>
                    <a:pt x="211" y="1427"/>
                    <a:pt x="230" y="1417"/>
                    <a:pt x="236" y="1389"/>
                  </a:cubicBezTo>
                  <a:cubicBezTo>
                    <a:pt x="245" y="1355"/>
                    <a:pt x="234" y="1315"/>
                    <a:pt x="212" y="1287"/>
                  </a:cubicBezTo>
                  <a:cubicBezTo>
                    <a:pt x="195" y="1265"/>
                    <a:pt x="170" y="1252"/>
                    <a:pt x="151" y="1231"/>
                  </a:cubicBezTo>
                  <a:cubicBezTo>
                    <a:pt x="133" y="1210"/>
                    <a:pt x="123" y="1183"/>
                    <a:pt x="110" y="1160"/>
                  </a:cubicBezTo>
                  <a:cubicBezTo>
                    <a:pt x="82" y="1109"/>
                    <a:pt x="36" y="1066"/>
                    <a:pt x="18" y="1010"/>
                  </a:cubicBezTo>
                  <a:cubicBezTo>
                    <a:pt x="0" y="955"/>
                    <a:pt x="14" y="894"/>
                    <a:pt x="14" y="837"/>
                  </a:cubicBezTo>
                  <a:cubicBezTo>
                    <a:pt x="13" y="832"/>
                    <a:pt x="13" y="828"/>
                    <a:pt x="13" y="823"/>
                  </a:cubicBezTo>
                  <a:cubicBezTo>
                    <a:pt x="13" y="819"/>
                    <a:pt x="12" y="815"/>
                    <a:pt x="12" y="811"/>
                  </a:cubicBezTo>
                  <a:cubicBezTo>
                    <a:pt x="12" y="810"/>
                    <a:pt x="12" y="810"/>
                    <a:pt x="12" y="810"/>
                  </a:cubicBezTo>
                  <a:cubicBezTo>
                    <a:pt x="12" y="806"/>
                    <a:pt x="12" y="802"/>
                    <a:pt x="11" y="798"/>
                  </a:cubicBezTo>
                  <a:cubicBezTo>
                    <a:pt x="11" y="797"/>
                    <a:pt x="11" y="797"/>
                    <a:pt x="11" y="797"/>
                  </a:cubicBezTo>
                  <a:cubicBezTo>
                    <a:pt x="11" y="794"/>
                    <a:pt x="11" y="791"/>
                    <a:pt x="11" y="788"/>
                  </a:cubicBezTo>
                  <a:cubicBezTo>
                    <a:pt x="11" y="779"/>
                    <a:pt x="11" y="770"/>
                    <a:pt x="13" y="761"/>
                  </a:cubicBezTo>
                  <a:cubicBezTo>
                    <a:pt x="14" y="758"/>
                    <a:pt x="14" y="755"/>
                    <a:pt x="15" y="752"/>
                  </a:cubicBezTo>
                  <a:cubicBezTo>
                    <a:pt x="16" y="751"/>
                    <a:pt x="16" y="750"/>
                    <a:pt x="17" y="748"/>
                  </a:cubicBezTo>
                  <a:cubicBezTo>
                    <a:pt x="17" y="748"/>
                    <a:pt x="17" y="748"/>
                    <a:pt x="17" y="748"/>
                  </a:cubicBezTo>
                  <a:cubicBezTo>
                    <a:pt x="18" y="746"/>
                    <a:pt x="19" y="744"/>
                    <a:pt x="20" y="742"/>
                  </a:cubicBezTo>
                  <a:cubicBezTo>
                    <a:pt x="20" y="741"/>
                    <a:pt x="21" y="740"/>
                    <a:pt x="21" y="740"/>
                  </a:cubicBezTo>
                  <a:cubicBezTo>
                    <a:pt x="23" y="737"/>
                    <a:pt x="25" y="735"/>
                    <a:pt x="27" y="732"/>
                  </a:cubicBezTo>
                  <a:cubicBezTo>
                    <a:pt x="31" y="727"/>
                    <a:pt x="37" y="723"/>
                    <a:pt x="44" y="719"/>
                  </a:cubicBezTo>
                  <a:cubicBezTo>
                    <a:pt x="88" y="693"/>
                    <a:pt x="124" y="715"/>
                    <a:pt x="165" y="736"/>
                  </a:cubicBezTo>
                  <a:cubicBezTo>
                    <a:pt x="197" y="754"/>
                    <a:pt x="235" y="769"/>
                    <a:pt x="271" y="753"/>
                  </a:cubicBezTo>
                  <a:cubicBezTo>
                    <a:pt x="296" y="742"/>
                    <a:pt x="315" y="724"/>
                    <a:pt x="327" y="699"/>
                  </a:cubicBezTo>
                  <a:cubicBezTo>
                    <a:pt x="336" y="681"/>
                    <a:pt x="343" y="662"/>
                    <a:pt x="349" y="643"/>
                  </a:cubicBezTo>
                  <a:cubicBezTo>
                    <a:pt x="359" y="613"/>
                    <a:pt x="374" y="574"/>
                    <a:pt x="395" y="550"/>
                  </a:cubicBezTo>
                  <a:cubicBezTo>
                    <a:pt x="410" y="531"/>
                    <a:pt x="434" y="525"/>
                    <a:pt x="459" y="527"/>
                  </a:cubicBezTo>
                  <a:cubicBezTo>
                    <a:pt x="460" y="527"/>
                    <a:pt x="461" y="527"/>
                    <a:pt x="462" y="527"/>
                  </a:cubicBezTo>
                  <a:cubicBezTo>
                    <a:pt x="464" y="527"/>
                    <a:pt x="465" y="528"/>
                    <a:pt x="467" y="528"/>
                  </a:cubicBezTo>
                  <a:cubicBezTo>
                    <a:pt x="470" y="528"/>
                    <a:pt x="473" y="529"/>
                    <a:pt x="476" y="530"/>
                  </a:cubicBezTo>
                  <a:cubicBezTo>
                    <a:pt x="477" y="530"/>
                    <a:pt x="478" y="530"/>
                    <a:pt x="479" y="531"/>
                  </a:cubicBezTo>
                  <a:cubicBezTo>
                    <a:pt x="489" y="533"/>
                    <a:pt x="498" y="536"/>
                    <a:pt x="507" y="541"/>
                  </a:cubicBezTo>
                  <a:cubicBezTo>
                    <a:pt x="508" y="541"/>
                    <a:pt x="509" y="542"/>
                    <a:pt x="510" y="543"/>
                  </a:cubicBezTo>
                  <a:cubicBezTo>
                    <a:pt x="514" y="544"/>
                    <a:pt x="517" y="546"/>
                    <a:pt x="520" y="548"/>
                  </a:cubicBezTo>
                  <a:cubicBezTo>
                    <a:pt x="521" y="549"/>
                    <a:pt x="523" y="550"/>
                    <a:pt x="525" y="551"/>
                  </a:cubicBezTo>
                  <a:cubicBezTo>
                    <a:pt x="526" y="552"/>
                    <a:pt x="528" y="553"/>
                    <a:pt x="529" y="554"/>
                  </a:cubicBezTo>
                  <a:cubicBezTo>
                    <a:pt x="531" y="555"/>
                    <a:pt x="532" y="556"/>
                    <a:pt x="534" y="557"/>
                  </a:cubicBezTo>
                  <a:cubicBezTo>
                    <a:pt x="534" y="557"/>
                    <a:pt x="534" y="557"/>
                    <a:pt x="534" y="557"/>
                  </a:cubicBezTo>
                  <a:cubicBezTo>
                    <a:pt x="536" y="559"/>
                    <a:pt x="537" y="560"/>
                    <a:pt x="539" y="562"/>
                  </a:cubicBezTo>
                  <a:cubicBezTo>
                    <a:pt x="540" y="562"/>
                    <a:pt x="540" y="563"/>
                    <a:pt x="541" y="563"/>
                  </a:cubicBezTo>
                  <a:cubicBezTo>
                    <a:pt x="542" y="564"/>
                    <a:pt x="543" y="565"/>
                    <a:pt x="544" y="566"/>
                  </a:cubicBezTo>
                  <a:cubicBezTo>
                    <a:pt x="546" y="568"/>
                    <a:pt x="547" y="569"/>
                    <a:pt x="549" y="571"/>
                  </a:cubicBezTo>
                  <a:cubicBezTo>
                    <a:pt x="550" y="572"/>
                    <a:pt x="551" y="574"/>
                    <a:pt x="553" y="575"/>
                  </a:cubicBezTo>
                  <a:cubicBezTo>
                    <a:pt x="558" y="582"/>
                    <a:pt x="562" y="588"/>
                    <a:pt x="565" y="595"/>
                  </a:cubicBezTo>
                  <a:cubicBezTo>
                    <a:pt x="585" y="641"/>
                    <a:pt x="580" y="719"/>
                    <a:pt x="645" y="726"/>
                  </a:cubicBezTo>
                  <a:cubicBezTo>
                    <a:pt x="676" y="729"/>
                    <a:pt x="697" y="697"/>
                    <a:pt x="725" y="688"/>
                  </a:cubicBezTo>
                  <a:cubicBezTo>
                    <a:pt x="750" y="681"/>
                    <a:pt x="776" y="668"/>
                    <a:pt x="800" y="683"/>
                  </a:cubicBezTo>
                  <a:cubicBezTo>
                    <a:pt x="826" y="698"/>
                    <a:pt x="833" y="730"/>
                    <a:pt x="857" y="746"/>
                  </a:cubicBezTo>
                  <a:cubicBezTo>
                    <a:pt x="871" y="756"/>
                    <a:pt x="887" y="761"/>
                    <a:pt x="903" y="766"/>
                  </a:cubicBezTo>
                  <a:cubicBezTo>
                    <a:pt x="935" y="773"/>
                    <a:pt x="961" y="793"/>
                    <a:pt x="992" y="800"/>
                  </a:cubicBezTo>
                  <a:cubicBezTo>
                    <a:pt x="1021" y="808"/>
                    <a:pt x="1052" y="801"/>
                    <a:pt x="1081" y="796"/>
                  </a:cubicBezTo>
                  <a:cubicBezTo>
                    <a:pt x="1104" y="792"/>
                    <a:pt x="1119" y="783"/>
                    <a:pt x="1138" y="769"/>
                  </a:cubicBezTo>
                  <a:cubicBezTo>
                    <a:pt x="1157" y="756"/>
                    <a:pt x="1179" y="748"/>
                    <a:pt x="1200" y="738"/>
                  </a:cubicBezTo>
                  <a:cubicBezTo>
                    <a:pt x="1220" y="728"/>
                    <a:pt x="1241" y="720"/>
                    <a:pt x="1261" y="709"/>
                  </a:cubicBezTo>
                  <a:cubicBezTo>
                    <a:pt x="1279" y="700"/>
                    <a:pt x="1292" y="685"/>
                    <a:pt x="1308" y="673"/>
                  </a:cubicBezTo>
                  <a:cubicBezTo>
                    <a:pt x="1339" y="649"/>
                    <a:pt x="1373" y="628"/>
                    <a:pt x="1405" y="604"/>
                  </a:cubicBezTo>
                  <a:cubicBezTo>
                    <a:pt x="1431" y="584"/>
                    <a:pt x="1462" y="572"/>
                    <a:pt x="1489" y="552"/>
                  </a:cubicBezTo>
                  <a:cubicBezTo>
                    <a:pt x="1517" y="533"/>
                    <a:pt x="1547" y="515"/>
                    <a:pt x="1574" y="494"/>
                  </a:cubicBezTo>
                  <a:cubicBezTo>
                    <a:pt x="1593" y="479"/>
                    <a:pt x="1609" y="464"/>
                    <a:pt x="1626" y="446"/>
                  </a:cubicBezTo>
                  <a:cubicBezTo>
                    <a:pt x="1644" y="426"/>
                    <a:pt x="1670" y="427"/>
                    <a:pt x="1694" y="419"/>
                  </a:cubicBezTo>
                  <a:cubicBezTo>
                    <a:pt x="1707" y="415"/>
                    <a:pt x="1720" y="409"/>
                    <a:pt x="1731" y="401"/>
                  </a:cubicBezTo>
                  <a:cubicBezTo>
                    <a:pt x="1741" y="392"/>
                    <a:pt x="1749" y="384"/>
                    <a:pt x="1762" y="380"/>
                  </a:cubicBezTo>
                  <a:cubicBezTo>
                    <a:pt x="1775" y="376"/>
                    <a:pt x="1790" y="375"/>
                    <a:pt x="1799" y="365"/>
                  </a:cubicBezTo>
                  <a:cubicBezTo>
                    <a:pt x="1806" y="359"/>
                    <a:pt x="1808" y="348"/>
                    <a:pt x="1813" y="341"/>
                  </a:cubicBezTo>
                  <a:cubicBezTo>
                    <a:pt x="1831" y="315"/>
                    <a:pt x="1840" y="291"/>
                    <a:pt x="1830" y="259"/>
                  </a:cubicBezTo>
                  <a:cubicBezTo>
                    <a:pt x="1820" y="231"/>
                    <a:pt x="1813" y="206"/>
                    <a:pt x="1811" y="176"/>
                  </a:cubicBezTo>
                  <a:cubicBezTo>
                    <a:pt x="1808" y="135"/>
                    <a:pt x="1852" y="100"/>
                    <a:pt x="1884" y="81"/>
                  </a:cubicBezTo>
                  <a:cubicBezTo>
                    <a:pt x="1901" y="71"/>
                    <a:pt x="1912" y="73"/>
                    <a:pt x="1928" y="83"/>
                  </a:cubicBezTo>
                  <a:cubicBezTo>
                    <a:pt x="1950" y="96"/>
                    <a:pt x="1972" y="102"/>
                    <a:pt x="1998" y="103"/>
                  </a:cubicBezTo>
                  <a:cubicBezTo>
                    <a:pt x="2025" y="103"/>
                    <a:pt x="2051" y="97"/>
                    <a:pt x="2078" y="96"/>
                  </a:cubicBezTo>
                  <a:cubicBezTo>
                    <a:pt x="2098" y="95"/>
                    <a:pt x="2116" y="100"/>
                    <a:pt x="2135" y="107"/>
                  </a:cubicBezTo>
                  <a:cubicBezTo>
                    <a:pt x="2175" y="120"/>
                    <a:pt x="2215" y="141"/>
                    <a:pt x="2256" y="122"/>
                  </a:cubicBezTo>
                  <a:cubicBezTo>
                    <a:pt x="2295" y="105"/>
                    <a:pt x="2330" y="146"/>
                    <a:pt x="2368" y="128"/>
                  </a:cubicBezTo>
                  <a:cubicBezTo>
                    <a:pt x="2370" y="127"/>
                    <a:pt x="2371" y="127"/>
                    <a:pt x="2373" y="126"/>
                  </a:cubicBezTo>
                  <a:cubicBezTo>
                    <a:pt x="2374" y="125"/>
                    <a:pt x="2375" y="124"/>
                    <a:pt x="2377" y="123"/>
                  </a:cubicBezTo>
                  <a:cubicBezTo>
                    <a:pt x="2378" y="123"/>
                    <a:pt x="2379" y="122"/>
                    <a:pt x="2380" y="121"/>
                  </a:cubicBezTo>
                  <a:cubicBezTo>
                    <a:pt x="2385" y="117"/>
                    <a:pt x="2390" y="111"/>
                    <a:pt x="2393" y="105"/>
                  </a:cubicBezTo>
                  <a:cubicBezTo>
                    <a:pt x="2394" y="104"/>
                    <a:pt x="2394" y="103"/>
                    <a:pt x="2395" y="102"/>
                  </a:cubicBezTo>
                  <a:cubicBezTo>
                    <a:pt x="2396" y="101"/>
                    <a:pt x="2396" y="100"/>
                    <a:pt x="2397" y="98"/>
                  </a:cubicBezTo>
                  <a:cubicBezTo>
                    <a:pt x="2397" y="97"/>
                    <a:pt x="2398" y="96"/>
                    <a:pt x="2398" y="95"/>
                  </a:cubicBezTo>
                  <a:cubicBezTo>
                    <a:pt x="2402" y="88"/>
                    <a:pt x="2405" y="79"/>
                    <a:pt x="2407" y="71"/>
                  </a:cubicBezTo>
                  <a:cubicBezTo>
                    <a:pt x="2410" y="65"/>
                    <a:pt x="2412" y="59"/>
                    <a:pt x="2415" y="53"/>
                  </a:cubicBezTo>
                  <a:cubicBezTo>
                    <a:pt x="2415" y="51"/>
                    <a:pt x="2416" y="50"/>
                    <a:pt x="2417" y="48"/>
                  </a:cubicBezTo>
                  <a:cubicBezTo>
                    <a:pt x="2420" y="42"/>
                    <a:pt x="2423" y="37"/>
                    <a:pt x="2427" y="33"/>
                  </a:cubicBezTo>
                  <a:cubicBezTo>
                    <a:pt x="2429" y="31"/>
                    <a:pt x="2430" y="30"/>
                    <a:pt x="2431" y="29"/>
                  </a:cubicBezTo>
                  <a:cubicBezTo>
                    <a:pt x="2462" y="1"/>
                    <a:pt x="2494" y="0"/>
                    <a:pt x="2522" y="29"/>
                  </a:cubicBezTo>
                  <a:cubicBezTo>
                    <a:pt x="2551" y="58"/>
                    <a:pt x="2577" y="88"/>
                    <a:pt x="2613" y="107"/>
                  </a:cubicBezTo>
                  <a:cubicBezTo>
                    <a:pt x="2635" y="119"/>
                    <a:pt x="2659" y="122"/>
                    <a:pt x="2682" y="132"/>
                  </a:cubicBezTo>
                  <a:cubicBezTo>
                    <a:pt x="2696" y="139"/>
                    <a:pt x="2710" y="146"/>
                    <a:pt x="2725" y="150"/>
                  </a:cubicBezTo>
                  <a:cubicBezTo>
                    <a:pt x="2742" y="154"/>
                    <a:pt x="2753" y="171"/>
                    <a:pt x="2765" y="182"/>
                  </a:cubicBezTo>
                  <a:cubicBezTo>
                    <a:pt x="2776" y="191"/>
                    <a:pt x="2787" y="201"/>
                    <a:pt x="2795" y="212"/>
                  </a:cubicBezTo>
                  <a:cubicBezTo>
                    <a:pt x="2803" y="223"/>
                    <a:pt x="2807" y="236"/>
                    <a:pt x="2813" y="248"/>
                  </a:cubicBezTo>
                  <a:cubicBezTo>
                    <a:pt x="2818" y="260"/>
                    <a:pt x="2826" y="270"/>
                    <a:pt x="2833" y="280"/>
                  </a:cubicBezTo>
                  <a:cubicBezTo>
                    <a:pt x="2839" y="289"/>
                    <a:pt x="2842" y="299"/>
                    <a:pt x="2849" y="307"/>
                  </a:cubicBezTo>
                  <a:cubicBezTo>
                    <a:pt x="2864" y="324"/>
                    <a:pt x="2886" y="330"/>
                    <a:pt x="2908" y="324"/>
                  </a:cubicBezTo>
                  <a:cubicBezTo>
                    <a:pt x="2941" y="316"/>
                    <a:pt x="2963" y="283"/>
                    <a:pt x="2995" y="270"/>
                  </a:cubicBezTo>
                  <a:cubicBezTo>
                    <a:pt x="3018" y="261"/>
                    <a:pt x="3054" y="256"/>
                    <a:pt x="3075" y="271"/>
                  </a:cubicBezTo>
                  <a:cubicBezTo>
                    <a:pt x="3106" y="293"/>
                    <a:pt x="3070" y="336"/>
                    <a:pt x="3087" y="364"/>
                  </a:cubicBezTo>
                  <a:cubicBezTo>
                    <a:pt x="3088" y="366"/>
                    <a:pt x="3090" y="368"/>
                    <a:pt x="3091" y="370"/>
                  </a:cubicBezTo>
                  <a:cubicBezTo>
                    <a:pt x="3096" y="375"/>
                    <a:pt x="3103" y="379"/>
                    <a:pt x="3110" y="383"/>
                  </a:cubicBezTo>
                  <a:cubicBezTo>
                    <a:pt x="3112" y="384"/>
                    <a:pt x="3114" y="385"/>
                    <a:pt x="3116" y="387"/>
                  </a:cubicBezTo>
                  <a:cubicBezTo>
                    <a:pt x="3124" y="392"/>
                    <a:pt x="3130" y="398"/>
                    <a:pt x="3130" y="40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8543132" y="5538680"/>
              <a:ext cx="803275" cy="857250"/>
            </a:xfrm>
            <a:custGeom>
              <a:avLst/>
              <a:gdLst>
                <a:gd name="T0" fmla="*/ 2049 w 2266"/>
                <a:gd name="T1" fmla="*/ 1477 h 2416"/>
                <a:gd name="T2" fmla="*/ 1949 w 2266"/>
                <a:gd name="T3" fmla="*/ 1690 h 2416"/>
                <a:gd name="T4" fmla="*/ 1858 w 2266"/>
                <a:gd name="T5" fmla="*/ 1893 h 2416"/>
                <a:gd name="T6" fmla="*/ 1666 w 2266"/>
                <a:gd name="T7" fmla="*/ 1799 h 2416"/>
                <a:gd name="T8" fmla="*/ 1516 w 2266"/>
                <a:gd name="T9" fmla="*/ 1741 h 2416"/>
                <a:gd name="T10" fmla="*/ 1291 w 2266"/>
                <a:gd name="T11" fmla="*/ 1709 h 2416"/>
                <a:gd name="T12" fmla="*/ 1080 w 2266"/>
                <a:gd name="T13" fmla="*/ 2017 h 2416"/>
                <a:gd name="T14" fmla="*/ 880 w 2266"/>
                <a:gd name="T15" fmla="*/ 1963 h 2416"/>
                <a:gd name="T16" fmla="*/ 828 w 2266"/>
                <a:gd name="T17" fmla="*/ 2223 h 2416"/>
                <a:gd name="T18" fmla="*/ 682 w 2266"/>
                <a:gd name="T19" fmla="*/ 2352 h 2416"/>
                <a:gd name="T20" fmla="*/ 611 w 2266"/>
                <a:gd name="T21" fmla="*/ 2416 h 2416"/>
                <a:gd name="T22" fmla="*/ 547 w 2266"/>
                <a:gd name="T23" fmla="*/ 2240 h 2416"/>
                <a:gd name="T24" fmla="*/ 541 w 2266"/>
                <a:gd name="T25" fmla="*/ 2095 h 2416"/>
                <a:gd name="T26" fmla="*/ 526 w 2266"/>
                <a:gd name="T27" fmla="*/ 1931 h 2416"/>
                <a:gd name="T28" fmla="*/ 525 w 2266"/>
                <a:gd name="T29" fmla="*/ 1735 h 2416"/>
                <a:gd name="T30" fmla="*/ 505 w 2266"/>
                <a:gd name="T31" fmla="*/ 1593 h 2416"/>
                <a:gd name="T32" fmla="*/ 332 w 2266"/>
                <a:gd name="T33" fmla="*/ 1519 h 2416"/>
                <a:gd name="T34" fmla="*/ 0 w 2266"/>
                <a:gd name="T35" fmla="*/ 1274 h 2416"/>
                <a:gd name="T36" fmla="*/ 231 w 2266"/>
                <a:gd name="T37" fmla="*/ 1184 h 2416"/>
                <a:gd name="T38" fmla="*/ 429 w 2266"/>
                <a:gd name="T39" fmla="*/ 1135 h 2416"/>
                <a:gd name="T40" fmla="*/ 354 w 2266"/>
                <a:gd name="T41" fmla="*/ 924 h 2416"/>
                <a:gd name="T42" fmla="*/ 351 w 2266"/>
                <a:gd name="T43" fmla="*/ 919 h 2416"/>
                <a:gd name="T44" fmla="*/ 343 w 2266"/>
                <a:gd name="T45" fmla="*/ 906 h 2416"/>
                <a:gd name="T46" fmla="*/ 475 w 2266"/>
                <a:gd name="T47" fmla="*/ 743 h 2416"/>
                <a:gd name="T48" fmla="*/ 658 w 2266"/>
                <a:gd name="T49" fmla="*/ 751 h 2416"/>
                <a:gd name="T50" fmla="*/ 811 w 2266"/>
                <a:gd name="T51" fmla="*/ 768 h 2416"/>
                <a:gd name="T52" fmla="*/ 863 w 2266"/>
                <a:gd name="T53" fmla="*/ 559 h 2416"/>
                <a:gd name="T54" fmla="*/ 973 w 2266"/>
                <a:gd name="T55" fmla="*/ 418 h 2416"/>
                <a:gd name="T56" fmla="*/ 949 w 2266"/>
                <a:gd name="T57" fmla="*/ 198 h 2416"/>
                <a:gd name="T58" fmla="*/ 1286 w 2266"/>
                <a:gd name="T59" fmla="*/ 130 h 2416"/>
                <a:gd name="T60" fmla="*/ 1356 w 2266"/>
                <a:gd name="T61" fmla="*/ 32 h 2416"/>
                <a:gd name="T62" fmla="*/ 1516 w 2266"/>
                <a:gd name="T63" fmla="*/ 150 h 2416"/>
                <a:gd name="T64" fmla="*/ 1544 w 2266"/>
                <a:gd name="T65" fmla="*/ 240 h 2416"/>
                <a:gd name="T66" fmla="*/ 1441 w 2266"/>
                <a:gd name="T67" fmla="*/ 449 h 2416"/>
                <a:gd name="T68" fmla="*/ 1289 w 2266"/>
                <a:gd name="T69" fmla="*/ 573 h 2416"/>
                <a:gd name="T70" fmla="*/ 1249 w 2266"/>
                <a:gd name="T71" fmla="*/ 876 h 2416"/>
                <a:gd name="T72" fmla="*/ 1372 w 2266"/>
                <a:gd name="T73" fmla="*/ 1011 h 2416"/>
                <a:gd name="T74" fmla="*/ 1548 w 2266"/>
                <a:gd name="T75" fmla="*/ 947 h 2416"/>
                <a:gd name="T76" fmla="*/ 1788 w 2266"/>
                <a:gd name="T77" fmla="*/ 1020 h 2416"/>
                <a:gd name="T78" fmla="*/ 1970 w 2266"/>
                <a:gd name="T79" fmla="*/ 1002 h 2416"/>
                <a:gd name="T80" fmla="*/ 2097 w 2266"/>
                <a:gd name="T81" fmla="*/ 1177 h 2416"/>
                <a:gd name="T82" fmla="*/ 2213 w 2266"/>
                <a:gd name="T83" fmla="*/ 1430 h 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6" h="2416">
                  <a:moveTo>
                    <a:pt x="2213" y="1430"/>
                  </a:moveTo>
                  <a:cubicBezTo>
                    <a:pt x="2204" y="1488"/>
                    <a:pt x="2126" y="1471"/>
                    <a:pt x="2049" y="1477"/>
                  </a:cubicBezTo>
                  <a:cubicBezTo>
                    <a:pt x="1972" y="1482"/>
                    <a:pt x="1949" y="1525"/>
                    <a:pt x="1912" y="1558"/>
                  </a:cubicBezTo>
                  <a:cubicBezTo>
                    <a:pt x="1874" y="1591"/>
                    <a:pt x="1912" y="1626"/>
                    <a:pt x="1949" y="1690"/>
                  </a:cubicBezTo>
                  <a:cubicBezTo>
                    <a:pt x="1986" y="1754"/>
                    <a:pt x="1921" y="1745"/>
                    <a:pt x="1873" y="1767"/>
                  </a:cubicBezTo>
                  <a:cubicBezTo>
                    <a:pt x="1825" y="1790"/>
                    <a:pt x="1860" y="1846"/>
                    <a:pt x="1858" y="1893"/>
                  </a:cubicBezTo>
                  <a:cubicBezTo>
                    <a:pt x="1858" y="1912"/>
                    <a:pt x="1848" y="1930"/>
                    <a:pt x="1833" y="1949"/>
                  </a:cubicBezTo>
                  <a:cubicBezTo>
                    <a:pt x="1681" y="1999"/>
                    <a:pt x="1668" y="1851"/>
                    <a:pt x="1666" y="1799"/>
                  </a:cubicBezTo>
                  <a:cubicBezTo>
                    <a:pt x="1664" y="1748"/>
                    <a:pt x="1563" y="1820"/>
                    <a:pt x="1531" y="1804"/>
                  </a:cubicBezTo>
                  <a:cubicBezTo>
                    <a:pt x="1499" y="1788"/>
                    <a:pt x="1499" y="1770"/>
                    <a:pt x="1516" y="1741"/>
                  </a:cubicBezTo>
                  <a:cubicBezTo>
                    <a:pt x="1533" y="1713"/>
                    <a:pt x="1491" y="1696"/>
                    <a:pt x="1447" y="1662"/>
                  </a:cubicBezTo>
                  <a:cubicBezTo>
                    <a:pt x="1402" y="1629"/>
                    <a:pt x="1346" y="1684"/>
                    <a:pt x="1291" y="1709"/>
                  </a:cubicBezTo>
                  <a:cubicBezTo>
                    <a:pt x="1236" y="1733"/>
                    <a:pt x="1220" y="1859"/>
                    <a:pt x="1204" y="1910"/>
                  </a:cubicBezTo>
                  <a:cubicBezTo>
                    <a:pt x="1188" y="1962"/>
                    <a:pt x="1118" y="2014"/>
                    <a:pt x="1080" y="2017"/>
                  </a:cubicBezTo>
                  <a:cubicBezTo>
                    <a:pt x="1042" y="2020"/>
                    <a:pt x="993" y="1983"/>
                    <a:pt x="978" y="1951"/>
                  </a:cubicBezTo>
                  <a:cubicBezTo>
                    <a:pt x="963" y="1919"/>
                    <a:pt x="933" y="1923"/>
                    <a:pt x="880" y="1963"/>
                  </a:cubicBezTo>
                  <a:cubicBezTo>
                    <a:pt x="827" y="2003"/>
                    <a:pt x="851" y="2086"/>
                    <a:pt x="867" y="2134"/>
                  </a:cubicBezTo>
                  <a:cubicBezTo>
                    <a:pt x="883" y="2182"/>
                    <a:pt x="868" y="2198"/>
                    <a:pt x="828" y="2223"/>
                  </a:cubicBezTo>
                  <a:cubicBezTo>
                    <a:pt x="788" y="2249"/>
                    <a:pt x="738" y="2232"/>
                    <a:pt x="683" y="2216"/>
                  </a:cubicBezTo>
                  <a:cubicBezTo>
                    <a:pt x="629" y="2200"/>
                    <a:pt x="675" y="2305"/>
                    <a:pt x="682" y="2352"/>
                  </a:cubicBezTo>
                  <a:cubicBezTo>
                    <a:pt x="689" y="2399"/>
                    <a:pt x="669" y="2377"/>
                    <a:pt x="644" y="2383"/>
                  </a:cubicBezTo>
                  <a:cubicBezTo>
                    <a:pt x="628" y="2387"/>
                    <a:pt x="617" y="2405"/>
                    <a:pt x="611" y="2416"/>
                  </a:cubicBezTo>
                  <a:cubicBezTo>
                    <a:pt x="596" y="2395"/>
                    <a:pt x="529" y="2369"/>
                    <a:pt x="510" y="2342"/>
                  </a:cubicBezTo>
                  <a:cubicBezTo>
                    <a:pt x="485" y="2306"/>
                    <a:pt x="520" y="2278"/>
                    <a:pt x="547" y="2240"/>
                  </a:cubicBezTo>
                  <a:cubicBezTo>
                    <a:pt x="573" y="2202"/>
                    <a:pt x="511" y="2204"/>
                    <a:pt x="502" y="2174"/>
                  </a:cubicBezTo>
                  <a:cubicBezTo>
                    <a:pt x="493" y="2143"/>
                    <a:pt x="516" y="2122"/>
                    <a:pt x="541" y="2095"/>
                  </a:cubicBezTo>
                  <a:cubicBezTo>
                    <a:pt x="567" y="2067"/>
                    <a:pt x="491" y="1979"/>
                    <a:pt x="491" y="1979"/>
                  </a:cubicBezTo>
                  <a:cubicBezTo>
                    <a:pt x="509" y="1968"/>
                    <a:pt x="524" y="1953"/>
                    <a:pt x="526" y="1931"/>
                  </a:cubicBezTo>
                  <a:cubicBezTo>
                    <a:pt x="530" y="1882"/>
                    <a:pt x="547" y="1829"/>
                    <a:pt x="547" y="1803"/>
                  </a:cubicBezTo>
                  <a:cubicBezTo>
                    <a:pt x="547" y="1778"/>
                    <a:pt x="544" y="1755"/>
                    <a:pt x="525" y="1735"/>
                  </a:cubicBezTo>
                  <a:cubicBezTo>
                    <a:pt x="505" y="1715"/>
                    <a:pt x="489" y="1659"/>
                    <a:pt x="507" y="1639"/>
                  </a:cubicBezTo>
                  <a:cubicBezTo>
                    <a:pt x="526" y="1619"/>
                    <a:pt x="531" y="1581"/>
                    <a:pt x="505" y="1593"/>
                  </a:cubicBezTo>
                  <a:cubicBezTo>
                    <a:pt x="478" y="1605"/>
                    <a:pt x="451" y="1649"/>
                    <a:pt x="418" y="1613"/>
                  </a:cubicBezTo>
                  <a:cubicBezTo>
                    <a:pt x="384" y="1577"/>
                    <a:pt x="383" y="1495"/>
                    <a:pt x="332" y="1519"/>
                  </a:cubicBezTo>
                  <a:cubicBezTo>
                    <a:pt x="282" y="1543"/>
                    <a:pt x="180" y="1509"/>
                    <a:pt x="131" y="1444"/>
                  </a:cubicBezTo>
                  <a:cubicBezTo>
                    <a:pt x="86" y="1386"/>
                    <a:pt x="80" y="1313"/>
                    <a:pt x="0" y="1274"/>
                  </a:cubicBezTo>
                  <a:cubicBezTo>
                    <a:pt x="49" y="1238"/>
                    <a:pt x="128" y="1142"/>
                    <a:pt x="159" y="1113"/>
                  </a:cubicBezTo>
                  <a:cubicBezTo>
                    <a:pt x="195" y="1079"/>
                    <a:pt x="211" y="1161"/>
                    <a:pt x="231" y="1184"/>
                  </a:cubicBezTo>
                  <a:cubicBezTo>
                    <a:pt x="252" y="1207"/>
                    <a:pt x="276" y="1190"/>
                    <a:pt x="293" y="1175"/>
                  </a:cubicBezTo>
                  <a:cubicBezTo>
                    <a:pt x="311" y="1160"/>
                    <a:pt x="382" y="1142"/>
                    <a:pt x="429" y="1135"/>
                  </a:cubicBezTo>
                  <a:cubicBezTo>
                    <a:pt x="477" y="1128"/>
                    <a:pt x="381" y="956"/>
                    <a:pt x="358" y="929"/>
                  </a:cubicBezTo>
                  <a:cubicBezTo>
                    <a:pt x="357" y="927"/>
                    <a:pt x="355" y="925"/>
                    <a:pt x="354" y="924"/>
                  </a:cubicBezTo>
                  <a:cubicBezTo>
                    <a:pt x="353" y="922"/>
                    <a:pt x="352" y="921"/>
                    <a:pt x="351" y="919"/>
                  </a:cubicBezTo>
                  <a:cubicBezTo>
                    <a:pt x="351" y="919"/>
                    <a:pt x="351" y="919"/>
                    <a:pt x="351" y="919"/>
                  </a:cubicBezTo>
                  <a:cubicBezTo>
                    <a:pt x="349" y="917"/>
                    <a:pt x="348" y="915"/>
                    <a:pt x="347" y="913"/>
                  </a:cubicBezTo>
                  <a:cubicBezTo>
                    <a:pt x="346" y="911"/>
                    <a:pt x="344" y="908"/>
                    <a:pt x="343" y="906"/>
                  </a:cubicBezTo>
                  <a:cubicBezTo>
                    <a:pt x="338" y="897"/>
                    <a:pt x="332" y="887"/>
                    <a:pt x="327" y="876"/>
                  </a:cubicBezTo>
                  <a:cubicBezTo>
                    <a:pt x="327" y="876"/>
                    <a:pt x="454" y="731"/>
                    <a:pt x="475" y="743"/>
                  </a:cubicBezTo>
                  <a:cubicBezTo>
                    <a:pt x="496" y="755"/>
                    <a:pt x="508" y="786"/>
                    <a:pt x="563" y="772"/>
                  </a:cubicBezTo>
                  <a:cubicBezTo>
                    <a:pt x="618" y="759"/>
                    <a:pt x="611" y="751"/>
                    <a:pt x="658" y="751"/>
                  </a:cubicBezTo>
                  <a:cubicBezTo>
                    <a:pt x="705" y="751"/>
                    <a:pt x="741" y="744"/>
                    <a:pt x="753" y="758"/>
                  </a:cubicBezTo>
                  <a:cubicBezTo>
                    <a:pt x="765" y="771"/>
                    <a:pt x="794" y="788"/>
                    <a:pt x="811" y="768"/>
                  </a:cubicBezTo>
                  <a:cubicBezTo>
                    <a:pt x="829" y="748"/>
                    <a:pt x="849" y="710"/>
                    <a:pt x="847" y="670"/>
                  </a:cubicBezTo>
                  <a:cubicBezTo>
                    <a:pt x="846" y="630"/>
                    <a:pt x="827" y="583"/>
                    <a:pt x="863" y="559"/>
                  </a:cubicBezTo>
                  <a:cubicBezTo>
                    <a:pt x="889" y="541"/>
                    <a:pt x="923" y="533"/>
                    <a:pt x="930" y="519"/>
                  </a:cubicBezTo>
                  <a:cubicBezTo>
                    <a:pt x="1021" y="480"/>
                    <a:pt x="981" y="440"/>
                    <a:pt x="973" y="418"/>
                  </a:cubicBezTo>
                  <a:cubicBezTo>
                    <a:pt x="965" y="395"/>
                    <a:pt x="960" y="380"/>
                    <a:pt x="1007" y="337"/>
                  </a:cubicBezTo>
                  <a:cubicBezTo>
                    <a:pt x="1054" y="293"/>
                    <a:pt x="962" y="253"/>
                    <a:pt x="949" y="198"/>
                  </a:cubicBezTo>
                  <a:cubicBezTo>
                    <a:pt x="935" y="143"/>
                    <a:pt x="1058" y="183"/>
                    <a:pt x="1091" y="186"/>
                  </a:cubicBezTo>
                  <a:cubicBezTo>
                    <a:pt x="1124" y="188"/>
                    <a:pt x="1254" y="141"/>
                    <a:pt x="1286" y="130"/>
                  </a:cubicBezTo>
                  <a:cubicBezTo>
                    <a:pt x="1318" y="118"/>
                    <a:pt x="1342" y="101"/>
                    <a:pt x="1365" y="64"/>
                  </a:cubicBezTo>
                  <a:cubicBezTo>
                    <a:pt x="1370" y="55"/>
                    <a:pt x="1366" y="44"/>
                    <a:pt x="1356" y="32"/>
                  </a:cubicBezTo>
                  <a:cubicBezTo>
                    <a:pt x="1384" y="21"/>
                    <a:pt x="1449" y="0"/>
                    <a:pt x="1474" y="36"/>
                  </a:cubicBezTo>
                  <a:cubicBezTo>
                    <a:pt x="1507" y="83"/>
                    <a:pt x="1528" y="114"/>
                    <a:pt x="1516" y="150"/>
                  </a:cubicBezTo>
                  <a:cubicBezTo>
                    <a:pt x="1503" y="186"/>
                    <a:pt x="1479" y="198"/>
                    <a:pt x="1500" y="218"/>
                  </a:cubicBezTo>
                  <a:cubicBezTo>
                    <a:pt x="1512" y="229"/>
                    <a:pt x="1536" y="231"/>
                    <a:pt x="1544" y="240"/>
                  </a:cubicBezTo>
                  <a:cubicBezTo>
                    <a:pt x="1550" y="245"/>
                    <a:pt x="1550" y="252"/>
                    <a:pt x="1536" y="266"/>
                  </a:cubicBezTo>
                  <a:cubicBezTo>
                    <a:pt x="1503" y="303"/>
                    <a:pt x="1446" y="398"/>
                    <a:pt x="1441" y="449"/>
                  </a:cubicBezTo>
                  <a:cubicBezTo>
                    <a:pt x="1437" y="499"/>
                    <a:pt x="1424" y="524"/>
                    <a:pt x="1389" y="523"/>
                  </a:cubicBezTo>
                  <a:cubicBezTo>
                    <a:pt x="1353" y="522"/>
                    <a:pt x="1317" y="540"/>
                    <a:pt x="1289" y="573"/>
                  </a:cubicBezTo>
                  <a:cubicBezTo>
                    <a:pt x="1262" y="606"/>
                    <a:pt x="1134" y="691"/>
                    <a:pt x="1169" y="736"/>
                  </a:cubicBezTo>
                  <a:cubicBezTo>
                    <a:pt x="1205" y="780"/>
                    <a:pt x="1294" y="832"/>
                    <a:pt x="1249" y="876"/>
                  </a:cubicBezTo>
                  <a:cubicBezTo>
                    <a:pt x="1205" y="920"/>
                    <a:pt x="1199" y="1001"/>
                    <a:pt x="1235" y="1025"/>
                  </a:cubicBezTo>
                  <a:cubicBezTo>
                    <a:pt x="1271" y="1049"/>
                    <a:pt x="1361" y="1059"/>
                    <a:pt x="1372" y="1011"/>
                  </a:cubicBezTo>
                  <a:cubicBezTo>
                    <a:pt x="1383" y="963"/>
                    <a:pt x="1374" y="916"/>
                    <a:pt x="1411" y="922"/>
                  </a:cubicBezTo>
                  <a:cubicBezTo>
                    <a:pt x="1448" y="927"/>
                    <a:pt x="1501" y="922"/>
                    <a:pt x="1548" y="947"/>
                  </a:cubicBezTo>
                  <a:cubicBezTo>
                    <a:pt x="1594" y="972"/>
                    <a:pt x="1648" y="980"/>
                    <a:pt x="1677" y="985"/>
                  </a:cubicBezTo>
                  <a:cubicBezTo>
                    <a:pt x="1705" y="989"/>
                    <a:pt x="1801" y="985"/>
                    <a:pt x="1788" y="1020"/>
                  </a:cubicBezTo>
                  <a:cubicBezTo>
                    <a:pt x="1775" y="1056"/>
                    <a:pt x="1811" y="1154"/>
                    <a:pt x="1844" y="1120"/>
                  </a:cubicBezTo>
                  <a:cubicBezTo>
                    <a:pt x="1877" y="1086"/>
                    <a:pt x="1936" y="993"/>
                    <a:pt x="1970" y="1002"/>
                  </a:cubicBezTo>
                  <a:cubicBezTo>
                    <a:pt x="2004" y="1011"/>
                    <a:pt x="2059" y="1036"/>
                    <a:pt x="2071" y="1096"/>
                  </a:cubicBezTo>
                  <a:cubicBezTo>
                    <a:pt x="2043" y="1133"/>
                    <a:pt x="2075" y="1140"/>
                    <a:pt x="2097" y="1177"/>
                  </a:cubicBezTo>
                  <a:cubicBezTo>
                    <a:pt x="2121" y="1216"/>
                    <a:pt x="2176" y="1246"/>
                    <a:pt x="2221" y="1258"/>
                  </a:cubicBezTo>
                  <a:cubicBezTo>
                    <a:pt x="2266" y="1270"/>
                    <a:pt x="2222" y="1371"/>
                    <a:pt x="2213" y="143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548144" y="7416693"/>
              <a:ext cx="914400" cy="776288"/>
            </a:xfrm>
            <a:custGeom>
              <a:avLst/>
              <a:gdLst>
                <a:gd name="T0" fmla="*/ 2458 w 2576"/>
                <a:gd name="T1" fmla="*/ 1239 h 2190"/>
                <a:gd name="T2" fmla="*/ 2429 w 2576"/>
                <a:gd name="T3" fmla="*/ 1114 h 2190"/>
                <a:gd name="T4" fmla="*/ 2288 w 2576"/>
                <a:gd name="T5" fmla="*/ 1167 h 2190"/>
                <a:gd name="T6" fmla="*/ 2162 w 2576"/>
                <a:gd name="T7" fmla="*/ 1204 h 2190"/>
                <a:gd name="T8" fmla="*/ 2178 w 2576"/>
                <a:gd name="T9" fmla="*/ 1009 h 2190"/>
                <a:gd name="T10" fmla="*/ 2103 w 2576"/>
                <a:gd name="T11" fmla="*/ 827 h 2190"/>
                <a:gd name="T12" fmla="*/ 1863 w 2576"/>
                <a:gd name="T13" fmla="*/ 863 h 2190"/>
                <a:gd name="T14" fmla="*/ 1545 w 2576"/>
                <a:gd name="T15" fmla="*/ 635 h 2190"/>
                <a:gd name="T16" fmla="*/ 1120 w 2576"/>
                <a:gd name="T17" fmla="*/ 216 h 2190"/>
                <a:gd name="T18" fmla="*/ 588 w 2576"/>
                <a:gd name="T19" fmla="*/ 14 h 2190"/>
                <a:gd name="T20" fmla="*/ 534 w 2576"/>
                <a:gd name="T21" fmla="*/ 194 h 2190"/>
                <a:gd name="T22" fmla="*/ 483 w 2576"/>
                <a:gd name="T23" fmla="*/ 375 h 2190"/>
                <a:gd name="T24" fmla="*/ 336 w 2576"/>
                <a:gd name="T25" fmla="*/ 428 h 2190"/>
                <a:gd name="T26" fmla="*/ 142 w 2576"/>
                <a:gd name="T27" fmla="*/ 519 h 2190"/>
                <a:gd name="T28" fmla="*/ 74 w 2576"/>
                <a:gd name="T29" fmla="*/ 608 h 2190"/>
                <a:gd name="T30" fmla="*/ 21 w 2576"/>
                <a:gd name="T31" fmla="*/ 754 h 2190"/>
                <a:gd name="T32" fmla="*/ 91 w 2576"/>
                <a:gd name="T33" fmla="*/ 960 h 2190"/>
                <a:gd name="T34" fmla="*/ 23 w 2576"/>
                <a:gd name="T35" fmla="*/ 1073 h 2190"/>
                <a:gd name="T36" fmla="*/ 6 w 2576"/>
                <a:gd name="T37" fmla="*/ 1168 h 2190"/>
                <a:gd name="T38" fmla="*/ 15 w 2576"/>
                <a:gd name="T39" fmla="*/ 1323 h 2190"/>
                <a:gd name="T40" fmla="*/ 149 w 2576"/>
                <a:gd name="T41" fmla="*/ 1302 h 2190"/>
                <a:gd name="T42" fmla="*/ 346 w 2576"/>
                <a:gd name="T43" fmla="*/ 1293 h 2190"/>
                <a:gd name="T44" fmla="*/ 341 w 2576"/>
                <a:gd name="T45" fmla="*/ 1397 h 2190"/>
                <a:gd name="T46" fmla="*/ 215 w 2576"/>
                <a:gd name="T47" fmla="*/ 1417 h 2190"/>
                <a:gd name="T48" fmla="*/ 263 w 2576"/>
                <a:gd name="T49" fmla="*/ 1599 h 2190"/>
                <a:gd name="T50" fmla="*/ 381 w 2576"/>
                <a:gd name="T51" fmla="*/ 1802 h 2190"/>
                <a:gd name="T52" fmla="*/ 405 w 2576"/>
                <a:gd name="T53" fmla="*/ 1853 h 2190"/>
                <a:gd name="T54" fmla="*/ 477 w 2576"/>
                <a:gd name="T55" fmla="*/ 1774 h 2190"/>
                <a:gd name="T56" fmla="*/ 667 w 2576"/>
                <a:gd name="T57" fmla="*/ 1801 h 2190"/>
                <a:gd name="T58" fmla="*/ 786 w 2576"/>
                <a:gd name="T59" fmla="*/ 1766 h 2190"/>
                <a:gd name="T60" fmla="*/ 940 w 2576"/>
                <a:gd name="T61" fmla="*/ 1784 h 2190"/>
                <a:gd name="T62" fmla="*/ 1061 w 2576"/>
                <a:gd name="T63" fmla="*/ 1730 h 2190"/>
                <a:gd name="T64" fmla="*/ 1273 w 2576"/>
                <a:gd name="T65" fmla="*/ 1740 h 2190"/>
                <a:gd name="T66" fmla="*/ 1361 w 2576"/>
                <a:gd name="T67" fmla="*/ 1684 h 2190"/>
                <a:gd name="T68" fmla="*/ 1429 w 2576"/>
                <a:gd name="T69" fmla="*/ 1796 h 2190"/>
                <a:gd name="T70" fmla="*/ 1587 w 2576"/>
                <a:gd name="T71" fmla="*/ 1916 h 2190"/>
                <a:gd name="T72" fmla="*/ 1562 w 2576"/>
                <a:gd name="T73" fmla="*/ 2032 h 2190"/>
                <a:gd name="T74" fmla="*/ 1632 w 2576"/>
                <a:gd name="T75" fmla="*/ 2170 h 2190"/>
                <a:gd name="T76" fmla="*/ 1718 w 2576"/>
                <a:gd name="T77" fmla="*/ 2107 h 2190"/>
                <a:gd name="T78" fmla="*/ 1774 w 2576"/>
                <a:gd name="T79" fmla="*/ 2037 h 2190"/>
                <a:gd name="T80" fmla="*/ 1847 w 2576"/>
                <a:gd name="T81" fmla="*/ 1962 h 2190"/>
                <a:gd name="T82" fmla="*/ 1918 w 2576"/>
                <a:gd name="T83" fmla="*/ 1966 h 2190"/>
                <a:gd name="T84" fmla="*/ 2033 w 2576"/>
                <a:gd name="T85" fmla="*/ 1896 h 2190"/>
                <a:gd name="T86" fmla="*/ 2210 w 2576"/>
                <a:gd name="T87" fmla="*/ 1955 h 2190"/>
                <a:gd name="T88" fmla="*/ 2322 w 2576"/>
                <a:gd name="T89" fmla="*/ 1947 h 2190"/>
                <a:gd name="T90" fmla="*/ 2426 w 2576"/>
                <a:gd name="T91" fmla="*/ 1886 h 2190"/>
                <a:gd name="T92" fmla="*/ 2464 w 2576"/>
                <a:gd name="T93" fmla="*/ 1690 h 2190"/>
                <a:gd name="T94" fmla="*/ 2480 w 2576"/>
                <a:gd name="T95" fmla="*/ 1550 h 2190"/>
                <a:gd name="T96" fmla="*/ 2542 w 2576"/>
                <a:gd name="T97" fmla="*/ 1286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6" h="2190">
                  <a:moveTo>
                    <a:pt x="2542" y="1286"/>
                  </a:moveTo>
                  <a:cubicBezTo>
                    <a:pt x="2507" y="1262"/>
                    <a:pt x="2431" y="1290"/>
                    <a:pt x="2458" y="1239"/>
                  </a:cubicBezTo>
                  <a:cubicBezTo>
                    <a:pt x="2484" y="1188"/>
                    <a:pt x="2492" y="1164"/>
                    <a:pt x="2484" y="1150"/>
                  </a:cubicBezTo>
                  <a:cubicBezTo>
                    <a:pt x="2471" y="1151"/>
                    <a:pt x="2454" y="1130"/>
                    <a:pt x="2429" y="1114"/>
                  </a:cubicBezTo>
                  <a:cubicBezTo>
                    <a:pt x="2397" y="1092"/>
                    <a:pt x="2365" y="1105"/>
                    <a:pt x="2336" y="1151"/>
                  </a:cubicBezTo>
                  <a:cubicBezTo>
                    <a:pt x="2308" y="1197"/>
                    <a:pt x="2311" y="1178"/>
                    <a:pt x="2288" y="1167"/>
                  </a:cubicBezTo>
                  <a:cubicBezTo>
                    <a:pt x="2265" y="1156"/>
                    <a:pt x="2262" y="1194"/>
                    <a:pt x="2242" y="1217"/>
                  </a:cubicBezTo>
                  <a:cubicBezTo>
                    <a:pt x="2222" y="1240"/>
                    <a:pt x="2190" y="1217"/>
                    <a:pt x="2162" y="1204"/>
                  </a:cubicBezTo>
                  <a:cubicBezTo>
                    <a:pt x="2134" y="1192"/>
                    <a:pt x="2158" y="1147"/>
                    <a:pt x="2183" y="1123"/>
                  </a:cubicBezTo>
                  <a:cubicBezTo>
                    <a:pt x="2208" y="1098"/>
                    <a:pt x="2196" y="1060"/>
                    <a:pt x="2178" y="1009"/>
                  </a:cubicBezTo>
                  <a:cubicBezTo>
                    <a:pt x="2160" y="957"/>
                    <a:pt x="2217" y="904"/>
                    <a:pt x="2231" y="838"/>
                  </a:cubicBezTo>
                  <a:cubicBezTo>
                    <a:pt x="2246" y="772"/>
                    <a:pt x="2148" y="804"/>
                    <a:pt x="2103" y="827"/>
                  </a:cubicBezTo>
                  <a:cubicBezTo>
                    <a:pt x="2059" y="850"/>
                    <a:pt x="2039" y="850"/>
                    <a:pt x="1997" y="836"/>
                  </a:cubicBezTo>
                  <a:cubicBezTo>
                    <a:pt x="1954" y="822"/>
                    <a:pt x="1949" y="840"/>
                    <a:pt x="1863" y="863"/>
                  </a:cubicBezTo>
                  <a:cubicBezTo>
                    <a:pt x="1778" y="886"/>
                    <a:pt x="1796" y="833"/>
                    <a:pt x="1767" y="715"/>
                  </a:cubicBezTo>
                  <a:cubicBezTo>
                    <a:pt x="1739" y="598"/>
                    <a:pt x="1613" y="614"/>
                    <a:pt x="1545" y="635"/>
                  </a:cubicBezTo>
                  <a:cubicBezTo>
                    <a:pt x="1477" y="657"/>
                    <a:pt x="1437" y="601"/>
                    <a:pt x="1401" y="502"/>
                  </a:cubicBezTo>
                  <a:cubicBezTo>
                    <a:pt x="1365" y="402"/>
                    <a:pt x="1397" y="415"/>
                    <a:pt x="1120" y="216"/>
                  </a:cubicBezTo>
                  <a:cubicBezTo>
                    <a:pt x="843" y="17"/>
                    <a:pt x="586" y="0"/>
                    <a:pt x="586" y="0"/>
                  </a:cubicBezTo>
                  <a:cubicBezTo>
                    <a:pt x="587" y="4"/>
                    <a:pt x="588" y="9"/>
                    <a:pt x="588" y="14"/>
                  </a:cubicBezTo>
                  <a:cubicBezTo>
                    <a:pt x="592" y="49"/>
                    <a:pt x="594" y="87"/>
                    <a:pt x="589" y="122"/>
                  </a:cubicBezTo>
                  <a:cubicBezTo>
                    <a:pt x="583" y="156"/>
                    <a:pt x="562" y="176"/>
                    <a:pt x="534" y="194"/>
                  </a:cubicBezTo>
                  <a:cubicBezTo>
                    <a:pt x="508" y="211"/>
                    <a:pt x="472" y="227"/>
                    <a:pt x="468" y="263"/>
                  </a:cubicBezTo>
                  <a:cubicBezTo>
                    <a:pt x="464" y="300"/>
                    <a:pt x="486" y="337"/>
                    <a:pt x="483" y="375"/>
                  </a:cubicBezTo>
                  <a:cubicBezTo>
                    <a:pt x="480" y="412"/>
                    <a:pt x="457" y="446"/>
                    <a:pt x="419" y="453"/>
                  </a:cubicBezTo>
                  <a:cubicBezTo>
                    <a:pt x="388" y="460"/>
                    <a:pt x="362" y="443"/>
                    <a:pt x="336" y="428"/>
                  </a:cubicBezTo>
                  <a:cubicBezTo>
                    <a:pt x="296" y="405"/>
                    <a:pt x="247" y="399"/>
                    <a:pt x="207" y="424"/>
                  </a:cubicBezTo>
                  <a:cubicBezTo>
                    <a:pt x="171" y="448"/>
                    <a:pt x="180" y="495"/>
                    <a:pt x="142" y="519"/>
                  </a:cubicBezTo>
                  <a:cubicBezTo>
                    <a:pt x="120" y="534"/>
                    <a:pt x="66" y="533"/>
                    <a:pt x="59" y="564"/>
                  </a:cubicBezTo>
                  <a:cubicBezTo>
                    <a:pt x="56" y="580"/>
                    <a:pt x="69" y="594"/>
                    <a:pt x="74" y="608"/>
                  </a:cubicBezTo>
                  <a:cubicBezTo>
                    <a:pt x="81" y="624"/>
                    <a:pt x="75" y="634"/>
                    <a:pt x="66" y="648"/>
                  </a:cubicBezTo>
                  <a:cubicBezTo>
                    <a:pt x="44" y="679"/>
                    <a:pt x="30" y="717"/>
                    <a:pt x="21" y="754"/>
                  </a:cubicBezTo>
                  <a:cubicBezTo>
                    <a:pt x="13" y="789"/>
                    <a:pt x="31" y="825"/>
                    <a:pt x="48" y="855"/>
                  </a:cubicBezTo>
                  <a:cubicBezTo>
                    <a:pt x="69" y="891"/>
                    <a:pt x="82" y="919"/>
                    <a:pt x="91" y="960"/>
                  </a:cubicBezTo>
                  <a:cubicBezTo>
                    <a:pt x="94" y="976"/>
                    <a:pt x="100" y="995"/>
                    <a:pt x="95" y="1011"/>
                  </a:cubicBezTo>
                  <a:cubicBezTo>
                    <a:pt x="86" y="1044"/>
                    <a:pt x="49" y="1058"/>
                    <a:pt x="23" y="1073"/>
                  </a:cubicBezTo>
                  <a:cubicBezTo>
                    <a:pt x="14" y="1079"/>
                    <a:pt x="9" y="1086"/>
                    <a:pt x="6" y="1096"/>
                  </a:cubicBezTo>
                  <a:cubicBezTo>
                    <a:pt x="0" y="1120"/>
                    <a:pt x="3" y="1144"/>
                    <a:pt x="6" y="1168"/>
                  </a:cubicBezTo>
                  <a:cubicBezTo>
                    <a:pt x="8" y="1191"/>
                    <a:pt x="1" y="1214"/>
                    <a:pt x="4" y="1237"/>
                  </a:cubicBezTo>
                  <a:cubicBezTo>
                    <a:pt x="6" y="1266"/>
                    <a:pt x="10" y="1295"/>
                    <a:pt x="15" y="1323"/>
                  </a:cubicBezTo>
                  <a:cubicBezTo>
                    <a:pt x="23" y="1322"/>
                    <a:pt x="31" y="1323"/>
                    <a:pt x="40" y="1325"/>
                  </a:cubicBezTo>
                  <a:cubicBezTo>
                    <a:pt x="83" y="1334"/>
                    <a:pt x="111" y="1319"/>
                    <a:pt x="149" y="1302"/>
                  </a:cubicBezTo>
                  <a:cubicBezTo>
                    <a:pt x="191" y="1283"/>
                    <a:pt x="221" y="1302"/>
                    <a:pt x="263" y="1304"/>
                  </a:cubicBezTo>
                  <a:cubicBezTo>
                    <a:pt x="292" y="1305"/>
                    <a:pt x="317" y="1295"/>
                    <a:pt x="346" y="1293"/>
                  </a:cubicBezTo>
                  <a:cubicBezTo>
                    <a:pt x="363" y="1292"/>
                    <a:pt x="388" y="1284"/>
                    <a:pt x="405" y="1286"/>
                  </a:cubicBezTo>
                  <a:cubicBezTo>
                    <a:pt x="394" y="1329"/>
                    <a:pt x="365" y="1362"/>
                    <a:pt x="341" y="1397"/>
                  </a:cubicBezTo>
                  <a:cubicBezTo>
                    <a:pt x="320" y="1427"/>
                    <a:pt x="304" y="1431"/>
                    <a:pt x="274" y="1409"/>
                  </a:cubicBezTo>
                  <a:cubicBezTo>
                    <a:pt x="249" y="1392"/>
                    <a:pt x="233" y="1388"/>
                    <a:pt x="215" y="1417"/>
                  </a:cubicBezTo>
                  <a:cubicBezTo>
                    <a:pt x="195" y="1448"/>
                    <a:pt x="195" y="1490"/>
                    <a:pt x="211" y="1522"/>
                  </a:cubicBezTo>
                  <a:cubicBezTo>
                    <a:pt x="225" y="1550"/>
                    <a:pt x="249" y="1570"/>
                    <a:pt x="263" y="1599"/>
                  </a:cubicBezTo>
                  <a:cubicBezTo>
                    <a:pt x="279" y="1633"/>
                    <a:pt x="283" y="1672"/>
                    <a:pt x="309" y="1701"/>
                  </a:cubicBezTo>
                  <a:cubicBezTo>
                    <a:pt x="339" y="1735"/>
                    <a:pt x="363" y="1759"/>
                    <a:pt x="381" y="1802"/>
                  </a:cubicBezTo>
                  <a:cubicBezTo>
                    <a:pt x="389" y="1820"/>
                    <a:pt x="396" y="1838"/>
                    <a:pt x="402" y="1856"/>
                  </a:cubicBezTo>
                  <a:cubicBezTo>
                    <a:pt x="403" y="1855"/>
                    <a:pt x="404" y="1854"/>
                    <a:pt x="405" y="1853"/>
                  </a:cubicBezTo>
                  <a:cubicBezTo>
                    <a:pt x="424" y="1828"/>
                    <a:pt x="394" y="1757"/>
                    <a:pt x="434" y="1746"/>
                  </a:cubicBezTo>
                  <a:cubicBezTo>
                    <a:pt x="451" y="1741"/>
                    <a:pt x="467" y="1764"/>
                    <a:pt x="477" y="1774"/>
                  </a:cubicBezTo>
                  <a:cubicBezTo>
                    <a:pt x="492" y="1787"/>
                    <a:pt x="507" y="1801"/>
                    <a:pt x="524" y="1810"/>
                  </a:cubicBezTo>
                  <a:cubicBezTo>
                    <a:pt x="560" y="1830"/>
                    <a:pt x="632" y="1821"/>
                    <a:pt x="667" y="1801"/>
                  </a:cubicBezTo>
                  <a:cubicBezTo>
                    <a:pt x="684" y="1790"/>
                    <a:pt x="695" y="1771"/>
                    <a:pt x="715" y="1764"/>
                  </a:cubicBezTo>
                  <a:cubicBezTo>
                    <a:pt x="736" y="1757"/>
                    <a:pt x="764" y="1762"/>
                    <a:pt x="786" y="1766"/>
                  </a:cubicBezTo>
                  <a:cubicBezTo>
                    <a:pt x="814" y="1771"/>
                    <a:pt x="840" y="1781"/>
                    <a:pt x="868" y="1786"/>
                  </a:cubicBezTo>
                  <a:cubicBezTo>
                    <a:pt x="892" y="1790"/>
                    <a:pt x="916" y="1788"/>
                    <a:pt x="940" y="1784"/>
                  </a:cubicBezTo>
                  <a:cubicBezTo>
                    <a:pt x="965" y="1781"/>
                    <a:pt x="987" y="1774"/>
                    <a:pt x="1007" y="1760"/>
                  </a:cubicBezTo>
                  <a:cubicBezTo>
                    <a:pt x="1024" y="1748"/>
                    <a:pt x="1040" y="1736"/>
                    <a:pt x="1061" y="1730"/>
                  </a:cubicBezTo>
                  <a:cubicBezTo>
                    <a:pt x="1105" y="1717"/>
                    <a:pt x="1163" y="1713"/>
                    <a:pt x="1208" y="1729"/>
                  </a:cubicBezTo>
                  <a:cubicBezTo>
                    <a:pt x="1228" y="1736"/>
                    <a:pt x="1251" y="1745"/>
                    <a:pt x="1273" y="1740"/>
                  </a:cubicBezTo>
                  <a:cubicBezTo>
                    <a:pt x="1296" y="1734"/>
                    <a:pt x="1316" y="1723"/>
                    <a:pt x="1333" y="1707"/>
                  </a:cubicBezTo>
                  <a:cubicBezTo>
                    <a:pt x="1343" y="1699"/>
                    <a:pt x="1350" y="1689"/>
                    <a:pt x="1361" y="1684"/>
                  </a:cubicBezTo>
                  <a:cubicBezTo>
                    <a:pt x="1376" y="1678"/>
                    <a:pt x="1395" y="1679"/>
                    <a:pt x="1410" y="1683"/>
                  </a:cubicBezTo>
                  <a:cubicBezTo>
                    <a:pt x="1402" y="1726"/>
                    <a:pt x="1388" y="1767"/>
                    <a:pt x="1429" y="1796"/>
                  </a:cubicBezTo>
                  <a:cubicBezTo>
                    <a:pt x="1464" y="1820"/>
                    <a:pt x="1499" y="1839"/>
                    <a:pt x="1530" y="1868"/>
                  </a:cubicBezTo>
                  <a:cubicBezTo>
                    <a:pt x="1549" y="1884"/>
                    <a:pt x="1569" y="1898"/>
                    <a:pt x="1587" y="1916"/>
                  </a:cubicBezTo>
                  <a:cubicBezTo>
                    <a:pt x="1612" y="1940"/>
                    <a:pt x="1619" y="1961"/>
                    <a:pt x="1594" y="1988"/>
                  </a:cubicBezTo>
                  <a:cubicBezTo>
                    <a:pt x="1581" y="2002"/>
                    <a:pt x="1567" y="2014"/>
                    <a:pt x="1562" y="2032"/>
                  </a:cubicBezTo>
                  <a:cubicBezTo>
                    <a:pt x="1556" y="2052"/>
                    <a:pt x="1561" y="2075"/>
                    <a:pt x="1566" y="2094"/>
                  </a:cubicBezTo>
                  <a:cubicBezTo>
                    <a:pt x="1572" y="2125"/>
                    <a:pt x="1587" y="2190"/>
                    <a:pt x="1632" y="2170"/>
                  </a:cubicBezTo>
                  <a:cubicBezTo>
                    <a:pt x="1648" y="2163"/>
                    <a:pt x="1662" y="2150"/>
                    <a:pt x="1677" y="2141"/>
                  </a:cubicBezTo>
                  <a:cubicBezTo>
                    <a:pt x="1692" y="2131"/>
                    <a:pt x="1709" y="2123"/>
                    <a:pt x="1718" y="2107"/>
                  </a:cubicBezTo>
                  <a:cubicBezTo>
                    <a:pt x="1728" y="2089"/>
                    <a:pt x="1727" y="2068"/>
                    <a:pt x="1734" y="2049"/>
                  </a:cubicBezTo>
                  <a:cubicBezTo>
                    <a:pt x="1741" y="2030"/>
                    <a:pt x="1756" y="2032"/>
                    <a:pt x="1774" y="2037"/>
                  </a:cubicBezTo>
                  <a:cubicBezTo>
                    <a:pt x="1791" y="2042"/>
                    <a:pt x="1813" y="2053"/>
                    <a:pt x="1827" y="2036"/>
                  </a:cubicBezTo>
                  <a:cubicBezTo>
                    <a:pt x="1843" y="2018"/>
                    <a:pt x="1843" y="1985"/>
                    <a:pt x="1847" y="1962"/>
                  </a:cubicBezTo>
                  <a:cubicBezTo>
                    <a:pt x="1850" y="1949"/>
                    <a:pt x="1852" y="1930"/>
                    <a:pt x="1868" y="1940"/>
                  </a:cubicBezTo>
                  <a:cubicBezTo>
                    <a:pt x="1886" y="1951"/>
                    <a:pt x="1896" y="1963"/>
                    <a:pt x="1918" y="1966"/>
                  </a:cubicBezTo>
                  <a:cubicBezTo>
                    <a:pt x="1945" y="1968"/>
                    <a:pt x="1972" y="1956"/>
                    <a:pt x="1991" y="1936"/>
                  </a:cubicBezTo>
                  <a:cubicBezTo>
                    <a:pt x="2003" y="1923"/>
                    <a:pt x="2015" y="1902"/>
                    <a:pt x="2033" y="1896"/>
                  </a:cubicBezTo>
                  <a:cubicBezTo>
                    <a:pt x="2071" y="1882"/>
                    <a:pt x="2094" y="1953"/>
                    <a:pt x="2119" y="1970"/>
                  </a:cubicBezTo>
                  <a:cubicBezTo>
                    <a:pt x="2148" y="1989"/>
                    <a:pt x="2178" y="1951"/>
                    <a:pt x="2210" y="1955"/>
                  </a:cubicBezTo>
                  <a:cubicBezTo>
                    <a:pt x="2229" y="1957"/>
                    <a:pt x="2247" y="1965"/>
                    <a:pt x="2266" y="1965"/>
                  </a:cubicBezTo>
                  <a:cubicBezTo>
                    <a:pt x="2287" y="1966"/>
                    <a:pt x="2305" y="1957"/>
                    <a:pt x="2322" y="1947"/>
                  </a:cubicBezTo>
                  <a:cubicBezTo>
                    <a:pt x="2341" y="1936"/>
                    <a:pt x="2359" y="1924"/>
                    <a:pt x="2378" y="1912"/>
                  </a:cubicBezTo>
                  <a:cubicBezTo>
                    <a:pt x="2391" y="1903"/>
                    <a:pt x="2409" y="1886"/>
                    <a:pt x="2426" y="1886"/>
                  </a:cubicBezTo>
                  <a:cubicBezTo>
                    <a:pt x="2426" y="1886"/>
                    <a:pt x="2439" y="1798"/>
                    <a:pt x="2464" y="1778"/>
                  </a:cubicBezTo>
                  <a:cubicBezTo>
                    <a:pt x="2490" y="1758"/>
                    <a:pt x="2479" y="1728"/>
                    <a:pt x="2464" y="1690"/>
                  </a:cubicBezTo>
                  <a:cubicBezTo>
                    <a:pt x="2450" y="1651"/>
                    <a:pt x="2436" y="1607"/>
                    <a:pt x="2453" y="1596"/>
                  </a:cubicBezTo>
                  <a:cubicBezTo>
                    <a:pt x="2470" y="1586"/>
                    <a:pt x="2497" y="1572"/>
                    <a:pt x="2480" y="1550"/>
                  </a:cubicBezTo>
                  <a:cubicBezTo>
                    <a:pt x="2462" y="1527"/>
                    <a:pt x="2449" y="1460"/>
                    <a:pt x="2485" y="1420"/>
                  </a:cubicBezTo>
                  <a:cubicBezTo>
                    <a:pt x="2522" y="1380"/>
                    <a:pt x="2576" y="1310"/>
                    <a:pt x="2542" y="12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16486982" y="8080268"/>
              <a:ext cx="593725" cy="1312863"/>
            </a:xfrm>
            <a:custGeom>
              <a:avLst/>
              <a:gdLst>
                <a:gd name="T0" fmla="*/ 1657 w 1677"/>
                <a:gd name="T1" fmla="*/ 1101 h 3701"/>
                <a:gd name="T2" fmla="*/ 1625 w 1677"/>
                <a:gd name="T3" fmla="*/ 1575 h 3701"/>
                <a:gd name="T4" fmla="*/ 1563 w 1677"/>
                <a:gd name="T5" fmla="*/ 1951 h 3701"/>
                <a:gd name="T6" fmla="*/ 1502 w 1677"/>
                <a:gd name="T7" fmla="*/ 2208 h 3701"/>
                <a:gd name="T8" fmla="*/ 1417 w 1677"/>
                <a:gd name="T9" fmla="*/ 2687 h 3701"/>
                <a:gd name="T10" fmla="*/ 1174 w 1677"/>
                <a:gd name="T11" fmla="*/ 3042 h 3701"/>
                <a:gd name="T12" fmla="*/ 1052 w 1677"/>
                <a:gd name="T13" fmla="*/ 3203 h 3701"/>
                <a:gd name="T14" fmla="*/ 796 w 1677"/>
                <a:gd name="T15" fmla="*/ 3273 h 3701"/>
                <a:gd name="T16" fmla="*/ 641 w 1677"/>
                <a:gd name="T17" fmla="*/ 3162 h 3701"/>
                <a:gd name="T18" fmla="*/ 521 w 1677"/>
                <a:gd name="T19" fmla="*/ 3199 h 3701"/>
                <a:gd name="T20" fmla="*/ 478 w 1677"/>
                <a:gd name="T21" fmla="*/ 3467 h 3701"/>
                <a:gd name="T22" fmla="*/ 387 w 1677"/>
                <a:gd name="T23" fmla="*/ 3627 h 3701"/>
                <a:gd name="T24" fmla="*/ 210 w 1677"/>
                <a:gd name="T25" fmla="*/ 3652 h 3701"/>
                <a:gd name="T26" fmla="*/ 160 w 1677"/>
                <a:gd name="T27" fmla="*/ 3521 h 3701"/>
                <a:gd name="T28" fmla="*/ 337 w 1677"/>
                <a:gd name="T29" fmla="*/ 3331 h 3701"/>
                <a:gd name="T30" fmla="*/ 179 w 1677"/>
                <a:gd name="T31" fmla="*/ 2937 h 3701"/>
                <a:gd name="T32" fmla="*/ 22 w 1677"/>
                <a:gd name="T33" fmla="*/ 2704 h 3701"/>
                <a:gd name="T34" fmla="*/ 32 w 1677"/>
                <a:gd name="T35" fmla="*/ 2548 h 3701"/>
                <a:gd name="T36" fmla="*/ 119 w 1677"/>
                <a:gd name="T37" fmla="*/ 2328 h 3701"/>
                <a:gd name="T38" fmla="*/ 286 w 1677"/>
                <a:gd name="T39" fmla="*/ 2255 h 3701"/>
                <a:gd name="T40" fmla="*/ 451 w 1677"/>
                <a:gd name="T41" fmla="*/ 2290 h 3701"/>
                <a:gd name="T42" fmla="*/ 484 w 1677"/>
                <a:gd name="T43" fmla="*/ 2156 h 3701"/>
                <a:gd name="T44" fmla="*/ 482 w 1677"/>
                <a:gd name="T45" fmla="*/ 1927 h 3701"/>
                <a:gd name="T46" fmla="*/ 496 w 1677"/>
                <a:gd name="T47" fmla="*/ 1617 h 3701"/>
                <a:gd name="T48" fmla="*/ 470 w 1677"/>
                <a:gd name="T49" fmla="*/ 1418 h 3701"/>
                <a:gd name="T50" fmla="*/ 494 w 1677"/>
                <a:gd name="T51" fmla="*/ 1265 h 3701"/>
                <a:gd name="T52" fmla="*/ 509 w 1677"/>
                <a:gd name="T53" fmla="*/ 1116 h 3701"/>
                <a:gd name="T54" fmla="*/ 555 w 1677"/>
                <a:gd name="T55" fmla="*/ 1031 h 3701"/>
                <a:gd name="T56" fmla="*/ 716 w 1677"/>
                <a:gd name="T57" fmla="*/ 1107 h 3701"/>
                <a:gd name="T58" fmla="*/ 806 w 1677"/>
                <a:gd name="T59" fmla="*/ 1051 h 3701"/>
                <a:gd name="T60" fmla="*/ 892 w 1677"/>
                <a:gd name="T61" fmla="*/ 1034 h 3701"/>
                <a:gd name="T62" fmla="*/ 956 w 1677"/>
                <a:gd name="T63" fmla="*/ 989 h 3701"/>
                <a:gd name="T64" fmla="*/ 1007 w 1677"/>
                <a:gd name="T65" fmla="*/ 974 h 3701"/>
                <a:gd name="T66" fmla="*/ 1078 w 1677"/>
                <a:gd name="T67" fmla="*/ 922 h 3701"/>
                <a:gd name="T68" fmla="*/ 1117 w 1677"/>
                <a:gd name="T69" fmla="*/ 787 h 3701"/>
                <a:gd name="T70" fmla="*/ 1037 w 1677"/>
                <a:gd name="T71" fmla="*/ 698 h 3701"/>
                <a:gd name="T72" fmla="*/ 1193 w 1677"/>
                <a:gd name="T73" fmla="*/ 583 h 3701"/>
                <a:gd name="T74" fmla="*/ 1194 w 1677"/>
                <a:gd name="T75" fmla="*/ 365 h 3701"/>
                <a:gd name="T76" fmla="*/ 1057 w 1677"/>
                <a:gd name="T77" fmla="*/ 370 h 3701"/>
                <a:gd name="T78" fmla="*/ 1006 w 1677"/>
                <a:gd name="T79" fmla="*/ 208 h 3701"/>
                <a:gd name="T80" fmla="*/ 1107 w 1677"/>
                <a:gd name="T81" fmla="*/ 70 h 3701"/>
                <a:gd name="T82" fmla="*/ 1261 w 1677"/>
                <a:gd name="T83" fmla="*/ 25 h 3701"/>
                <a:gd name="T84" fmla="*/ 1383 w 1677"/>
                <a:gd name="T85" fmla="*/ 164 h 3701"/>
                <a:gd name="T86" fmla="*/ 1487 w 1677"/>
                <a:gd name="T87" fmla="*/ 349 h 3701"/>
                <a:gd name="T88" fmla="*/ 1657 w 1677"/>
                <a:gd name="T89" fmla="*/ 252 h 3701"/>
                <a:gd name="T90" fmla="*/ 1631 w 1677"/>
                <a:gd name="T91" fmla="*/ 490 h 3701"/>
                <a:gd name="T92" fmla="*/ 1668 w 1677"/>
                <a:gd name="T93" fmla="*/ 876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77" h="3701">
                  <a:moveTo>
                    <a:pt x="1668" y="876"/>
                  </a:moveTo>
                  <a:cubicBezTo>
                    <a:pt x="1666" y="951"/>
                    <a:pt x="1662" y="1026"/>
                    <a:pt x="1657" y="1101"/>
                  </a:cubicBezTo>
                  <a:cubicBezTo>
                    <a:pt x="1653" y="1167"/>
                    <a:pt x="1649" y="1233"/>
                    <a:pt x="1647" y="1299"/>
                  </a:cubicBezTo>
                  <a:cubicBezTo>
                    <a:pt x="1645" y="1389"/>
                    <a:pt x="1647" y="1487"/>
                    <a:pt x="1625" y="1575"/>
                  </a:cubicBezTo>
                  <a:cubicBezTo>
                    <a:pt x="1606" y="1649"/>
                    <a:pt x="1564" y="1717"/>
                    <a:pt x="1542" y="1790"/>
                  </a:cubicBezTo>
                  <a:cubicBezTo>
                    <a:pt x="1523" y="1854"/>
                    <a:pt x="1543" y="1894"/>
                    <a:pt x="1563" y="1951"/>
                  </a:cubicBezTo>
                  <a:cubicBezTo>
                    <a:pt x="1587" y="2019"/>
                    <a:pt x="1556" y="2028"/>
                    <a:pt x="1510" y="2069"/>
                  </a:cubicBezTo>
                  <a:cubicBezTo>
                    <a:pt x="1466" y="2109"/>
                    <a:pt x="1496" y="2159"/>
                    <a:pt x="1502" y="2208"/>
                  </a:cubicBezTo>
                  <a:cubicBezTo>
                    <a:pt x="1512" y="2283"/>
                    <a:pt x="1496" y="2361"/>
                    <a:pt x="1491" y="2436"/>
                  </a:cubicBezTo>
                  <a:cubicBezTo>
                    <a:pt x="1486" y="2524"/>
                    <a:pt x="1450" y="2607"/>
                    <a:pt x="1417" y="2687"/>
                  </a:cubicBezTo>
                  <a:cubicBezTo>
                    <a:pt x="1384" y="2763"/>
                    <a:pt x="1374" y="2850"/>
                    <a:pt x="1329" y="2920"/>
                  </a:cubicBezTo>
                  <a:cubicBezTo>
                    <a:pt x="1291" y="2980"/>
                    <a:pt x="1237" y="3013"/>
                    <a:pt x="1174" y="3042"/>
                  </a:cubicBezTo>
                  <a:cubicBezTo>
                    <a:pt x="1135" y="3059"/>
                    <a:pt x="1109" y="3077"/>
                    <a:pt x="1093" y="3118"/>
                  </a:cubicBezTo>
                  <a:cubicBezTo>
                    <a:pt x="1081" y="3149"/>
                    <a:pt x="1076" y="3178"/>
                    <a:pt x="1052" y="3203"/>
                  </a:cubicBezTo>
                  <a:cubicBezTo>
                    <a:pt x="1010" y="3247"/>
                    <a:pt x="937" y="3194"/>
                    <a:pt x="882" y="3232"/>
                  </a:cubicBezTo>
                  <a:cubicBezTo>
                    <a:pt x="855" y="3251"/>
                    <a:pt x="830" y="3276"/>
                    <a:pt x="796" y="3273"/>
                  </a:cubicBezTo>
                  <a:cubicBezTo>
                    <a:pt x="749" y="3268"/>
                    <a:pt x="727" y="3247"/>
                    <a:pt x="707" y="3204"/>
                  </a:cubicBezTo>
                  <a:cubicBezTo>
                    <a:pt x="691" y="3170"/>
                    <a:pt x="687" y="3115"/>
                    <a:pt x="641" y="3162"/>
                  </a:cubicBezTo>
                  <a:cubicBezTo>
                    <a:pt x="622" y="3181"/>
                    <a:pt x="618" y="3199"/>
                    <a:pt x="588" y="3201"/>
                  </a:cubicBezTo>
                  <a:cubicBezTo>
                    <a:pt x="566" y="3203"/>
                    <a:pt x="543" y="3197"/>
                    <a:pt x="521" y="3199"/>
                  </a:cubicBezTo>
                  <a:cubicBezTo>
                    <a:pt x="515" y="3249"/>
                    <a:pt x="538" y="3283"/>
                    <a:pt x="501" y="3325"/>
                  </a:cubicBezTo>
                  <a:cubicBezTo>
                    <a:pt x="469" y="3360"/>
                    <a:pt x="486" y="3419"/>
                    <a:pt x="478" y="3467"/>
                  </a:cubicBezTo>
                  <a:cubicBezTo>
                    <a:pt x="471" y="3507"/>
                    <a:pt x="474" y="3544"/>
                    <a:pt x="470" y="3584"/>
                  </a:cubicBezTo>
                  <a:cubicBezTo>
                    <a:pt x="466" y="3631"/>
                    <a:pt x="424" y="3626"/>
                    <a:pt x="387" y="3627"/>
                  </a:cubicBezTo>
                  <a:cubicBezTo>
                    <a:pt x="326" y="3630"/>
                    <a:pt x="332" y="3653"/>
                    <a:pt x="318" y="3701"/>
                  </a:cubicBezTo>
                  <a:cubicBezTo>
                    <a:pt x="282" y="3685"/>
                    <a:pt x="250" y="3661"/>
                    <a:pt x="210" y="3652"/>
                  </a:cubicBezTo>
                  <a:cubicBezTo>
                    <a:pt x="189" y="3647"/>
                    <a:pt x="165" y="3649"/>
                    <a:pt x="145" y="3637"/>
                  </a:cubicBezTo>
                  <a:cubicBezTo>
                    <a:pt x="98" y="3610"/>
                    <a:pt x="125" y="3546"/>
                    <a:pt x="160" y="3521"/>
                  </a:cubicBezTo>
                  <a:cubicBezTo>
                    <a:pt x="200" y="3493"/>
                    <a:pt x="255" y="3510"/>
                    <a:pt x="298" y="3491"/>
                  </a:cubicBezTo>
                  <a:cubicBezTo>
                    <a:pt x="362" y="3461"/>
                    <a:pt x="365" y="3387"/>
                    <a:pt x="337" y="3331"/>
                  </a:cubicBezTo>
                  <a:cubicBezTo>
                    <a:pt x="296" y="3249"/>
                    <a:pt x="275" y="3160"/>
                    <a:pt x="236" y="3077"/>
                  </a:cubicBezTo>
                  <a:cubicBezTo>
                    <a:pt x="215" y="3031"/>
                    <a:pt x="204" y="2982"/>
                    <a:pt x="179" y="2937"/>
                  </a:cubicBezTo>
                  <a:cubicBezTo>
                    <a:pt x="152" y="2889"/>
                    <a:pt x="110" y="2851"/>
                    <a:pt x="82" y="2803"/>
                  </a:cubicBezTo>
                  <a:cubicBezTo>
                    <a:pt x="62" y="2768"/>
                    <a:pt x="47" y="2735"/>
                    <a:pt x="22" y="2704"/>
                  </a:cubicBezTo>
                  <a:cubicBezTo>
                    <a:pt x="1" y="2677"/>
                    <a:pt x="0" y="2654"/>
                    <a:pt x="3" y="2620"/>
                  </a:cubicBezTo>
                  <a:cubicBezTo>
                    <a:pt x="5" y="2589"/>
                    <a:pt x="8" y="2569"/>
                    <a:pt x="32" y="2548"/>
                  </a:cubicBezTo>
                  <a:cubicBezTo>
                    <a:pt x="55" y="2528"/>
                    <a:pt x="77" y="2515"/>
                    <a:pt x="83" y="2483"/>
                  </a:cubicBezTo>
                  <a:cubicBezTo>
                    <a:pt x="92" y="2433"/>
                    <a:pt x="84" y="2371"/>
                    <a:pt x="119" y="2328"/>
                  </a:cubicBezTo>
                  <a:cubicBezTo>
                    <a:pt x="145" y="2296"/>
                    <a:pt x="176" y="2309"/>
                    <a:pt x="211" y="2308"/>
                  </a:cubicBezTo>
                  <a:cubicBezTo>
                    <a:pt x="249" y="2308"/>
                    <a:pt x="263" y="2282"/>
                    <a:pt x="286" y="2255"/>
                  </a:cubicBezTo>
                  <a:cubicBezTo>
                    <a:pt x="305" y="2233"/>
                    <a:pt x="337" y="2205"/>
                    <a:pt x="369" y="2204"/>
                  </a:cubicBezTo>
                  <a:cubicBezTo>
                    <a:pt x="421" y="2203"/>
                    <a:pt x="422" y="2262"/>
                    <a:pt x="451" y="2290"/>
                  </a:cubicBezTo>
                  <a:cubicBezTo>
                    <a:pt x="475" y="2314"/>
                    <a:pt x="482" y="2290"/>
                    <a:pt x="482" y="2264"/>
                  </a:cubicBezTo>
                  <a:cubicBezTo>
                    <a:pt x="482" y="2229"/>
                    <a:pt x="478" y="2191"/>
                    <a:pt x="484" y="2156"/>
                  </a:cubicBezTo>
                  <a:cubicBezTo>
                    <a:pt x="488" y="2134"/>
                    <a:pt x="501" y="2122"/>
                    <a:pt x="510" y="2102"/>
                  </a:cubicBezTo>
                  <a:cubicBezTo>
                    <a:pt x="538" y="2044"/>
                    <a:pt x="505" y="1981"/>
                    <a:pt x="482" y="1927"/>
                  </a:cubicBezTo>
                  <a:cubicBezTo>
                    <a:pt x="459" y="1872"/>
                    <a:pt x="460" y="1828"/>
                    <a:pt x="481" y="1772"/>
                  </a:cubicBezTo>
                  <a:cubicBezTo>
                    <a:pt x="501" y="1719"/>
                    <a:pt x="518" y="1673"/>
                    <a:pt x="496" y="1617"/>
                  </a:cubicBezTo>
                  <a:cubicBezTo>
                    <a:pt x="474" y="1561"/>
                    <a:pt x="434" y="1514"/>
                    <a:pt x="418" y="1455"/>
                  </a:cubicBezTo>
                  <a:cubicBezTo>
                    <a:pt x="436" y="1443"/>
                    <a:pt x="454" y="1432"/>
                    <a:pt x="470" y="1418"/>
                  </a:cubicBezTo>
                  <a:cubicBezTo>
                    <a:pt x="502" y="1390"/>
                    <a:pt x="523" y="1368"/>
                    <a:pt x="516" y="1324"/>
                  </a:cubicBezTo>
                  <a:cubicBezTo>
                    <a:pt x="512" y="1304"/>
                    <a:pt x="506" y="1283"/>
                    <a:pt x="494" y="1265"/>
                  </a:cubicBezTo>
                  <a:cubicBezTo>
                    <a:pt x="484" y="1252"/>
                    <a:pt x="469" y="1241"/>
                    <a:pt x="464" y="1224"/>
                  </a:cubicBezTo>
                  <a:cubicBezTo>
                    <a:pt x="451" y="1184"/>
                    <a:pt x="481" y="1140"/>
                    <a:pt x="509" y="1116"/>
                  </a:cubicBezTo>
                  <a:cubicBezTo>
                    <a:pt x="522" y="1105"/>
                    <a:pt x="534" y="1096"/>
                    <a:pt x="540" y="1079"/>
                  </a:cubicBezTo>
                  <a:cubicBezTo>
                    <a:pt x="545" y="1063"/>
                    <a:pt x="545" y="1045"/>
                    <a:pt x="555" y="1031"/>
                  </a:cubicBezTo>
                  <a:cubicBezTo>
                    <a:pt x="576" y="1002"/>
                    <a:pt x="635" y="1009"/>
                    <a:pt x="657" y="1033"/>
                  </a:cubicBezTo>
                  <a:cubicBezTo>
                    <a:pt x="674" y="1052"/>
                    <a:pt x="676" y="1116"/>
                    <a:pt x="716" y="1107"/>
                  </a:cubicBezTo>
                  <a:cubicBezTo>
                    <a:pt x="735" y="1103"/>
                    <a:pt x="741" y="1076"/>
                    <a:pt x="751" y="1062"/>
                  </a:cubicBezTo>
                  <a:cubicBezTo>
                    <a:pt x="766" y="1042"/>
                    <a:pt x="784" y="1044"/>
                    <a:pt x="806" y="1051"/>
                  </a:cubicBezTo>
                  <a:cubicBezTo>
                    <a:pt x="826" y="1058"/>
                    <a:pt x="848" y="1068"/>
                    <a:pt x="870" y="1064"/>
                  </a:cubicBezTo>
                  <a:cubicBezTo>
                    <a:pt x="887" y="1061"/>
                    <a:pt x="889" y="1049"/>
                    <a:pt x="892" y="1034"/>
                  </a:cubicBezTo>
                  <a:cubicBezTo>
                    <a:pt x="894" y="1019"/>
                    <a:pt x="896" y="991"/>
                    <a:pt x="912" y="983"/>
                  </a:cubicBezTo>
                  <a:cubicBezTo>
                    <a:pt x="924" y="977"/>
                    <a:pt x="942" y="989"/>
                    <a:pt x="956" y="989"/>
                  </a:cubicBezTo>
                  <a:cubicBezTo>
                    <a:pt x="965" y="989"/>
                    <a:pt x="978" y="987"/>
                    <a:pt x="986" y="985"/>
                  </a:cubicBezTo>
                  <a:cubicBezTo>
                    <a:pt x="995" y="983"/>
                    <a:pt x="1000" y="977"/>
                    <a:pt x="1007" y="974"/>
                  </a:cubicBezTo>
                  <a:cubicBezTo>
                    <a:pt x="1017" y="969"/>
                    <a:pt x="1027" y="970"/>
                    <a:pt x="1037" y="964"/>
                  </a:cubicBezTo>
                  <a:cubicBezTo>
                    <a:pt x="1054" y="954"/>
                    <a:pt x="1064" y="935"/>
                    <a:pt x="1078" y="922"/>
                  </a:cubicBezTo>
                  <a:cubicBezTo>
                    <a:pt x="1101" y="900"/>
                    <a:pt x="1142" y="863"/>
                    <a:pt x="1139" y="827"/>
                  </a:cubicBezTo>
                  <a:cubicBezTo>
                    <a:pt x="1138" y="813"/>
                    <a:pt x="1124" y="799"/>
                    <a:pt x="1117" y="787"/>
                  </a:cubicBezTo>
                  <a:cubicBezTo>
                    <a:pt x="1107" y="771"/>
                    <a:pt x="1097" y="761"/>
                    <a:pt x="1078" y="757"/>
                  </a:cubicBezTo>
                  <a:cubicBezTo>
                    <a:pt x="1049" y="750"/>
                    <a:pt x="1035" y="729"/>
                    <a:pt x="1037" y="698"/>
                  </a:cubicBezTo>
                  <a:cubicBezTo>
                    <a:pt x="1040" y="661"/>
                    <a:pt x="1066" y="659"/>
                    <a:pt x="1096" y="654"/>
                  </a:cubicBezTo>
                  <a:cubicBezTo>
                    <a:pt x="1139" y="647"/>
                    <a:pt x="1169" y="618"/>
                    <a:pt x="1193" y="583"/>
                  </a:cubicBezTo>
                  <a:cubicBezTo>
                    <a:pt x="1215" y="551"/>
                    <a:pt x="1231" y="515"/>
                    <a:pt x="1233" y="476"/>
                  </a:cubicBezTo>
                  <a:cubicBezTo>
                    <a:pt x="1234" y="444"/>
                    <a:pt x="1229" y="382"/>
                    <a:pt x="1194" y="365"/>
                  </a:cubicBezTo>
                  <a:cubicBezTo>
                    <a:pt x="1163" y="351"/>
                    <a:pt x="1139" y="394"/>
                    <a:pt x="1117" y="408"/>
                  </a:cubicBezTo>
                  <a:cubicBezTo>
                    <a:pt x="1088" y="425"/>
                    <a:pt x="1070" y="391"/>
                    <a:pt x="1057" y="370"/>
                  </a:cubicBezTo>
                  <a:cubicBezTo>
                    <a:pt x="1040" y="341"/>
                    <a:pt x="1023" y="311"/>
                    <a:pt x="1007" y="282"/>
                  </a:cubicBezTo>
                  <a:cubicBezTo>
                    <a:pt x="994" y="257"/>
                    <a:pt x="985" y="231"/>
                    <a:pt x="1006" y="208"/>
                  </a:cubicBezTo>
                  <a:cubicBezTo>
                    <a:pt x="1028" y="185"/>
                    <a:pt x="1061" y="175"/>
                    <a:pt x="1080" y="149"/>
                  </a:cubicBezTo>
                  <a:cubicBezTo>
                    <a:pt x="1097" y="127"/>
                    <a:pt x="1096" y="95"/>
                    <a:pt x="1107" y="70"/>
                  </a:cubicBezTo>
                  <a:cubicBezTo>
                    <a:pt x="1117" y="45"/>
                    <a:pt x="1134" y="13"/>
                    <a:pt x="1163" y="7"/>
                  </a:cubicBezTo>
                  <a:cubicBezTo>
                    <a:pt x="1193" y="0"/>
                    <a:pt x="1233" y="15"/>
                    <a:pt x="1261" y="25"/>
                  </a:cubicBezTo>
                  <a:cubicBezTo>
                    <a:pt x="1299" y="37"/>
                    <a:pt x="1315" y="57"/>
                    <a:pt x="1325" y="95"/>
                  </a:cubicBezTo>
                  <a:cubicBezTo>
                    <a:pt x="1335" y="131"/>
                    <a:pt x="1352" y="145"/>
                    <a:pt x="1383" y="164"/>
                  </a:cubicBezTo>
                  <a:cubicBezTo>
                    <a:pt x="1421" y="188"/>
                    <a:pt x="1420" y="229"/>
                    <a:pt x="1425" y="269"/>
                  </a:cubicBezTo>
                  <a:cubicBezTo>
                    <a:pt x="1429" y="302"/>
                    <a:pt x="1441" y="361"/>
                    <a:pt x="1487" y="349"/>
                  </a:cubicBezTo>
                  <a:cubicBezTo>
                    <a:pt x="1515" y="342"/>
                    <a:pt x="1532" y="315"/>
                    <a:pt x="1558" y="305"/>
                  </a:cubicBezTo>
                  <a:cubicBezTo>
                    <a:pt x="1594" y="290"/>
                    <a:pt x="1629" y="284"/>
                    <a:pt x="1657" y="252"/>
                  </a:cubicBezTo>
                  <a:cubicBezTo>
                    <a:pt x="1658" y="251"/>
                    <a:pt x="1660" y="249"/>
                    <a:pt x="1661" y="247"/>
                  </a:cubicBezTo>
                  <a:cubicBezTo>
                    <a:pt x="1677" y="326"/>
                    <a:pt x="1662" y="422"/>
                    <a:pt x="1631" y="490"/>
                  </a:cubicBezTo>
                  <a:cubicBezTo>
                    <a:pt x="1600" y="558"/>
                    <a:pt x="1632" y="603"/>
                    <a:pt x="1644" y="669"/>
                  </a:cubicBezTo>
                  <a:cubicBezTo>
                    <a:pt x="1655" y="737"/>
                    <a:pt x="1669" y="806"/>
                    <a:pt x="1668" y="87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16136144" y="8216793"/>
              <a:ext cx="466725" cy="381000"/>
            </a:xfrm>
            <a:custGeom>
              <a:avLst/>
              <a:gdLst>
                <a:gd name="T0" fmla="*/ 1312 w 1316"/>
                <a:gd name="T1" fmla="*/ 37 h 1073"/>
                <a:gd name="T2" fmla="*/ 1281 w 1316"/>
                <a:gd name="T3" fmla="*/ 130 h 1073"/>
                <a:gd name="T4" fmla="*/ 1247 w 1316"/>
                <a:gd name="T5" fmla="*/ 197 h 1073"/>
                <a:gd name="T6" fmla="*/ 1214 w 1316"/>
                <a:gd name="T7" fmla="*/ 164 h 1073"/>
                <a:gd name="T8" fmla="*/ 1055 w 1316"/>
                <a:gd name="T9" fmla="*/ 300 h 1073"/>
                <a:gd name="T10" fmla="*/ 978 w 1316"/>
                <a:gd name="T11" fmla="*/ 455 h 1073"/>
                <a:gd name="T12" fmla="*/ 839 w 1316"/>
                <a:gd name="T13" fmla="*/ 581 h 1073"/>
                <a:gd name="T14" fmla="*/ 734 w 1316"/>
                <a:gd name="T15" fmla="*/ 745 h 1073"/>
                <a:gd name="T16" fmla="*/ 653 w 1316"/>
                <a:gd name="T17" fmla="*/ 882 h 1073"/>
                <a:gd name="T18" fmla="*/ 488 w 1316"/>
                <a:gd name="T19" fmla="*/ 959 h 1073"/>
                <a:gd name="T20" fmla="*/ 402 w 1316"/>
                <a:gd name="T21" fmla="*/ 1073 h 1073"/>
                <a:gd name="T22" fmla="*/ 279 w 1316"/>
                <a:gd name="T23" fmla="*/ 983 h 1073"/>
                <a:gd name="T24" fmla="*/ 190 w 1316"/>
                <a:gd name="T25" fmla="*/ 961 h 1073"/>
                <a:gd name="T26" fmla="*/ 166 w 1316"/>
                <a:gd name="T27" fmla="*/ 852 h 1073"/>
                <a:gd name="T28" fmla="*/ 104 w 1316"/>
                <a:gd name="T29" fmla="*/ 791 h 1073"/>
                <a:gd name="T30" fmla="*/ 37 w 1316"/>
                <a:gd name="T31" fmla="*/ 710 h 1073"/>
                <a:gd name="T32" fmla="*/ 0 w 1316"/>
                <a:gd name="T33" fmla="*/ 654 h 1073"/>
                <a:gd name="T34" fmla="*/ 48 w 1316"/>
                <a:gd name="T35" fmla="*/ 494 h 1073"/>
                <a:gd name="T36" fmla="*/ 91 w 1316"/>
                <a:gd name="T37" fmla="*/ 292 h 1073"/>
                <a:gd name="T38" fmla="*/ 106 w 1316"/>
                <a:gd name="T39" fmla="*/ 282 h 1073"/>
                <a:gd name="T40" fmla="*/ 147 w 1316"/>
                <a:gd name="T41" fmla="*/ 292 h 1073"/>
                <a:gd name="T42" fmla="*/ 228 w 1316"/>
                <a:gd name="T43" fmla="*/ 301 h 1073"/>
                <a:gd name="T44" fmla="*/ 322 w 1316"/>
                <a:gd name="T45" fmla="*/ 176 h 1073"/>
                <a:gd name="T46" fmla="*/ 391 w 1316"/>
                <a:gd name="T47" fmla="*/ 182 h 1073"/>
                <a:gd name="T48" fmla="*/ 478 w 1316"/>
                <a:gd name="T49" fmla="*/ 200 h 1073"/>
                <a:gd name="T50" fmla="*/ 566 w 1316"/>
                <a:gd name="T51" fmla="*/ 141 h 1073"/>
                <a:gd name="T52" fmla="*/ 650 w 1316"/>
                <a:gd name="T53" fmla="*/ 157 h 1073"/>
                <a:gd name="T54" fmla="*/ 845 w 1316"/>
                <a:gd name="T55" fmla="*/ 248 h 1073"/>
                <a:gd name="T56" fmla="*/ 986 w 1316"/>
                <a:gd name="T57" fmla="*/ 220 h 1073"/>
                <a:gd name="T58" fmla="*/ 1050 w 1316"/>
                <a:gd name="T59" fmla="*/ 117 h 1073"/>
                <a:gd name="T60" fmla="*/ 1158 w 1316"/>
                <a:gd name="T61" fmla="*/ 58 h 1073"/>
                <a:gd name="T62" fmla="*/ 1266 w 1316"/>
                <a:gd name="T63" fmla="*/ 18 h 1073"/>
                <a:gd name="T64" fmla="*/ 1312 w 1316"/>
                <a:gd name="T65" fmla="*/ 37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6" h="1073">
                  <a:moveTo>
                    <a:pt x="1312" y="37"/>
                  </a:moveTo>
                  <a:cubicBezTo>
                    <a:pt x="1309" y="69"/>
                    <a:pt x="1294" y="101"/>
                    <a:pt x="1281" y="130"/>
                  </a:cubicBezTo>
                  <a:cubicBezTo>
                    <a:pt x="1270" y="153"/>
                    <a:pt x="1259" y="175"/>
                    <a:pt x="1247" y="197"/>
                  </a:cubicBezTo>
                  <a:cubicBezTo>
                    <a:pt x="1245" y="177"/>
                    <a:pt x="1236" y="162"/>
                    <a:pt x="1214" y="164"/>
                  </a:cubicBezTo>
                  <a:cubicBezTo>
                    <a:pt x="1153" y="169"/>
                    <a:pt x="1086" y="255"/>
                    <a:pt x="1055" y="300"/>
                  </a:cubicBezTo>
                  <a:cubicBezTo>
                    <a:pt x="1022" y="348"/>
                    <a:pt x="1010" y="407"/>
                    <a:pt x="978" y="455"/>
                  </a:cubicBezTo>
                  <a:cubicBezTo>
                    <a:pt x="944" y="508"/>
                    <a:pt x="885" y="540"/>
                    <a:pt x="839" y="581"/>
                  </a:cubicBezTo>
                  <a:cubicBezTo>
                    <a:pt x="787" y="627"/>
                    <a:pt x="754" y="679"/>
                    <a:pt x="734" y="745"/>
                  </a:cubicBezTo>
                  <a:cubicBezTo>
                    <a:pt x="717" y="799"/>
                    <a:pt x="702" y="848"/>
                    <a:pt x="653" y="882"/>
                  </a:cubicBezTo>
                  <a:cubicBezTo>
                    <a:pt x="603" y="917"/>
                    <a:pt x="541" y="929"/>
                    <a:pt x="488" y="959"/>
                  </a:cubicBezTo>
                  <a:cubicBezTo>
                    <a:pt x="443" y="986"/>
                    <a:pt x="420" y="1025"/>
                    <a:pt x="402" y="1073"/>
                  </a:cubicBezTo>
                  <a:cubicBezTo>
                    <a:pt x="355" y="1045"/>
                    <a:pt x="339" y="990"/>
                    <a:pt x="279" y="983"/>
                  </a:cubicBezTo>
                  <a:cubicBezTo>
                    <a:pt x="247" y="980"/>
                    <a:pt x="212" y="990"/>
                    <a:pt x="190" y="961"/>
                  </a:cubicBezTo>
                  <a:cubicBezTo>
                    <a:pt x="166" y="929"/>
                    <a:pt x="185" y="886"/>
                    <a:pt x="166" y="852"/>
                  </a:cubicBezTo>
                  <a:cubicBezTo>
                    <a:pt x="152" y="826"/>
                    <a:pt x="123" y="813"/>
                    <a:pt x="104" y="791"/>
                  </a:cubicBezTo>
                  <a:cubicBezTo>
                    <a:pt x="81" y="765"/>
                    <a:pt x="53" y="740"/>
                    <a:pt x="37" y="710"/>
                  </a:cubicBezTo>
                  <a:cubicBezTo>
                    <a:pt x="24" y="689"/>
                    <a:pt x="16" y="668"/>
                    <a:pt x="0" y="654"/>
                  </a:cubicBezTo>
                  <a:cubicBezTo>
                    <a:pt x="40" y="610"/>
                    <a:pt x="53" y="556"/>
                    <a:pt x="48" y="494"/>
                  </a:cubicBezTo>
                  <a:cubicBezTo>
                    <a:pt x="44" y="429"/>
                    <a:pt x="44" y="344"/>
                    <a:pt x="91" y="292"/>
                  </a:cubicBezTo>
                  <a:cubicBezTo>
                    <a:pt x="96" y="287"/>
                    <a:pt x="101" y="284"/>
                    <a:pt x="106" y="282"/>
                  </a:cubicBezTo>
                  <a:cubicBezTo>
                    <a:pt x="119" y="278"/>
                    <a:pt x="132" y="286"/>
                    <a:pt x="147" y="292"/>
                  </a:cubicBezTo>
                  <a:cubicBezTo>
                    <a:pt x="173" y="304"/>
                    <a:pt x="201" y="309"/>
                    <a:pt x="228" y="301"/>
                  </a:cubicBezTo>
                  <a:cubicBezTo>
                    <a:pt x="287" y="282"/>
                    <a:pt x="280" y="211"/>
                    <a:pt x="322" y="176"/>
                  </a:cubicBezTo>
                  <a:cubicBezTo>
                    <a:pt x="345" y="156"/>
                    <a:pt x="368" y="167"/>
                    <a:pt x="391" y="182"/>
                  </a:cubicBezTo>
                  <a:cubicBezTo>
                    <a:pt x="419" y="201"/>
                    <a:pt x="445" y="213"/>
                    <a:pt x="478" y="200"/>
                  </a:cubicBezTo>
                  <a:cubicBezTo>
                    <a:pt x="511" y="186"/>
                    <a:pt x="534" y="156"/>
                    <a:pt x="566" y="141"/>
                  </a:cubicBezTo>
                  <a:cubicBezTo>
                    <a:pt x="595" y="128"/>
                    <a:pt x="623" y="144"/>
                    <a:pt x="650" y="157"/>
                  </a:cubicBezTo>
                  <a:cubicBezTo>
                    <a:pt x="714" y="190"/>
                    <a:pt x="780" y="218"/>
                    <a:pt x="845" y="248"/>
                  </a:cubicBezTo>
                  <a:cubicBezTo>
                    <a:pt x="895" y="272"/>
                    <a:pt x="955" y="275"/>
                    <a:pt x="986" y="220"/>
                  </a:cubicBezTo>
                  <a:cubicBezTo>
                    <a:pt x="1005" y="185"/>
                    <a:pt x="1017" y="144"/>
                    <a:pt x="1050" y="117"/>
                  </a:cubicBezTo>
                  <a:cubicBezTo>
                    <a:pt x="1085" y="89"/>
                    <a:pt x="1112" y="67"/>
                    <a:pt x="1158" y="58"/>
                  </a:cubicBezTo>
                  <a:cubicBezTo>
                    <a:pt x="1197" y="51"/>
                    <a:pt x="1230" y="35"/>
                    <a:pt x="1266" y="18"/>
                  </a:cubicBezTo>
                  <a:cubicBezTo>
                    <a:pt x="1291" y="6"/>
                    <a:pt x="1316" y="0"/>
                    <a:pt x="1312" y="3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14639132" y="7343668"/>
              <a:ext cx="1585913" cy="1104900"/>
            </a:xfrm>
            <a:custGeom>
              <a:avLst/>
              <a:gdLst>
                <a:gd name="T0" fmla="*/ 4328 w 4469"/>
                <a:gd name="T1" fmla="*/ 1063 h 3114"/>
                <a:gd name="T2" fmla="*/ 4068 w 4469"/>
                <a:gd name="T3" fmla="*/ 1142 h 3114"/>
                <a:gd name="T4" fmla="*/ 4206 w 4469"/>
                <a:gd name="T5" fmla="*/ 1330 h 3114"/>
                <a:gd name="T6" fmla="*/ 3975 w 4469"/>
                <a:gd name="T7" fmla="*/ 1711 h 3114"/>
                <a:gd name="T8" fmla="*/ 3893 w 4469"/>
                <a:gd name="T9" fmla="*/ 1968 h 3114"/>
                <a:gd name="T10" fmla="*/ 3924 w 4469"/>
                <a:gd name="T11" fmla="*/ 2346 h 3114"/>
                <a:gd name="T12" fmla="*/ 4236 w 4469"/>
                <a:gd name="T13" fmla="*/ 2501 h 3114"/>
                <a:gd name="T14" fmla="*/ 4311 w 4469"/>
                <a:gd name="T15" fmla="*/ 2752 h 3114"/>
                <a:gd name="T16" fmla="*/ 4220 w 4469"/>
                <a:gd name="T17" fmla="*/ 3114 h 3114"/>
                <a:gd name="T18" fmla="*/ 3936 w 4469"/>
                <a:gd name="T19" fmla="*/ 3081 h 3114"/>
                <a:gd name="T20" fmla="*/ 3717 w 4469"/>
                <a:gd name="T21" fmla="*/ 3038 h 3114"/>
                <a:gd name="T22" fmla="*/ 3501 w 4469"/>
                <a:gd name="T23" fmla="*/ 3049 h 3114"/>
                <a:gd name="T24" fmla="*/ 3307 w 4469"/>
                <a:gd name="T25" fmla="*/ 3069 h 3114"/>
                <a:gd name="T26" fmla="*/ 2974 w 4469"/>
                <a:gd name="T27" fmla="*/ 2788 h 3114"/>
                <a:gd name="T28" fmla="*/ 2880 w 4469"/>
                <a:gd name="T29" fmla="*/ 2683 h 3114"/>
                <a:gd name="T30" fmla="*/ 2758 w 4469"/>
                <a:gd name="T31" fmla="*/ 2528 h 3114"/>
                <a:gd name="T32" fmla="*/ 2621 w 4469"/>
                <a:gd name="T33" fmla="*/ 2378 h 3114"/>
                <a:gd name="T34" fmla="*/ 2555 w 4469"/>
                <a:gd name="T35" fmla="*/ 2341 h 3114"/>
                <a:gd name="T36" fmla="*/ 2431 w 4469"/>
                <a:gd name="T37" fmla="*/ 2181 h 3114"/>
                <a:gd name="T38" fmla="*/ 2288 w 4469"/>
                <a:gd name="T39" fmla="*/ 2045 h 3114"/>
                <a:gd name="T40" fmla="*/ 1966 w 4469"/>
                <a:gd name="T41" fmla="*/ 1906 h 3114"/>
                <a:gd name="T42" fmla="*/ 1830 w 4469"/>
                <a:gd name="T43" fmla="*/ 1935 h 3114"/>
                <a:gd name="T44" fmla="*/ 1437 w 4469"/>
                <a:gd name="T45" fmla="*/ 1887 h 3114"/>
                <a:gd name="T46" fmla="*/ 1116 w 4469"/>
                <a:gd name="T47" fmla="*/ 2039 h 3114"/>
                <a:gd name="T48" fmla="*/ 1033 w 4469"/>
                <a:gd name="T49" fmla="*/ 1951 h 3114"/>
                <a:gd name="T50" fmla="*/ 900 w 4469"/>
                <a:gd name="T51" fmla="*/ 1866 h 3114"/>
                <a:gd name="T52" fmla="*/ 913 w 4469"/>
                <a:gd name="T53" fmla="*/ 1596 h 3114"/>
                <a:gd name="T54" fmla="*/ 713 w 4469"/>
                <a:gd name="T55" fmla="*/ 1489 h 3114"/>
                <a:gd name="T56" fmla="*/ 776 w 4469"/>
                <a:gd name="T57" fmla="*/ 1264 h 3114"/>
                <a:gd name="T58" fmla="*/ 697 w 4469"/>
                <a:gd name="T59" fmla="*/ 1072 h 3114"/>
                <a:gd name="T60" fmla="*/ 486 w 4469"/>
                <a:gd name="T61" fmla="*/ 930 h 3114"/>
                <a:gd name="T62" fmla="*/ 309 w 4469"/>
                <a:gd name="T63" fmla="*/ 1000 h 3114"/>
                <a:gd name="T64" fmla="*/ 183 w 4469"/>
                <a:gd name="T65" fmla="*/ 974 h 3114"/>
                <a:gd name="T66" fmla="*/ 161 w 4469"/>
                <a:gd name="T67" fmla="*/ 819 h 3114"/>
                <a:gd name="T68" fmla="*/ 10 w 4469"/>
                <a:gd name="T69" fmla="*/ 710 h 3114"/>
                <a:gd name="T70" fmla="*/ 12 w 4469"/>
                <a:gd name="T71" fmla="*/ 604 h 3114"/>
                <a:gd name="T72" fmla="*/ 410 w 4469"/>
                <a:gd name="T73" fmla="*/ 521 h 3114"/>
                <a:gd name="T74" fmla="*/ 612 w 4469"/>
                <a:gd name="T75" fmla="*/ 564 h 3114"/>
                <a:gd name="T76" fmla="*/ 1171 w 4469"/>
                <a:gd name="T77" fmla="*/ 631 h 3114"/>
                <a:gd name="T78" fmla="*/ 1647 w 4469"/>
                <a:gd name="T79" fmla="*/ 686 h 3114"/>
                <a:gd name="T80" fmla="*/ 1999 w 4469"/>
                <a:gd name="T81" fmla="*/ 569 h 3114"/>
                <a:gd name="T82" fmla="*/ 2283 w 4469"/>
                <a:gd name="T83" fmla="*/ 492 h 3114"/>
                <a:gd name="T84" fmla="*/ 2513 w 4469"/>
                <a:gd name="T85" fmla="*/ 331 h 3114"/>
                <a:gd name="T86" fmla="*/ 2807 w 4469"/>
                <a:gd name="T87" fmla="*/ 180 h 3114"/>
                <a:gd name="T88" fmla="*/ 3031 w 4469"/>
                <a:gd name="T89" fmla="*/ 108 h 3114"/>
                <a:gd name="T90" fmla="*/ 3389 w 4469"/>
                <a:gd name="T91" fmla="*/ 81 h 3114"/>
                <a:gd name="T92" fmla="*/ 3365 w 4469"/>
                <a:gd name="T93" fmla="*/ 208 h 3114"/>
                <a:gd name="T94" fmla="*/ 3237 w 4469"/>
                <a:gd name="T95" fmla="*/ 418 h 3114"/>
                <a:gd name="T96" fmla="*/ 3153 w 4469"/>
                <a:gd name="T97" fmla="*/ 746 h 3114"/>
                <a:gd name="T98" fmla="*/ 3183 w 4469"/>
                <a:gd name="T99" fmla="*/ 949 h 3114"/>
                <a:gd name="T100" fmla="*/ 3523 w 4469"/>
                <a:gd name="T101" fmla="*/ 1178 h 3114"/>
                <a:gd name="T102" fmla="*/ 3689 w 4469"/>
                <a:gd name="T103" fmla="*/ 991 h 3114"/>
                <a:gd name="T104" fmla="*/ 3934 w 4469"/>
                <a:gd name="T105" fmla="*/ 718 h 3114"/>
                <a:gd name="T106" fmla="*/ 4205 w 4469"/>
                <a:gd name="T107" fmla="*/ 576 h 3114"/>
                <a:gd name="T108" fmla="*/ 4361 w 4469"/>
                <a:gd name="T109" fmla="*/ 866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69" h="3114">
                  <a:moveTo>
                    <a:pt x="4450" y="990"/>
                  </a:moveTo>
                  <a:cubicBezTo>
                    <a:pt x="4432" y="1051"/>
                    <a:pt x="4385" y="1062"/>
                    <a:pt x="4328" y="1063"/>
                  </a:cubicBezTo>
                  <a:cubicBezTo>
                    <a:pt x="4270" y="1065"/>
                    <a:pt x="4253" y="1102"/>
                    <a:pt x="4214" y="1105"/>
                  </a:cubicBezTo>
                  <a:cubicBezTo>
                    <a:pt x="4176" y="1107"/>
                    <a:pt x="4081" y="1102"/>
                    <a:pt x="4068" y="1142"/>
                  </a:cubicBezTo>
                  <a:cubicBezTo>
                    <a:pt x="4054" y="1182"/>
                    <a:pt x="4082" y="1219"/>
                    <a:pt x="4110" y="1231"/>
                  </a:cubicBezTo>
                  <a:cubicBezTo>
                    <a:pt x="4138" y="1243"/>
                    <a:pt x="4242" y="1302"/>
                    <a:pt x="4206" y="1330"/>
                  </a:cubicBezTo>
                  <a:cubicBezTo>
                    <a:pt x="4170" y="1358"/>
                    <a:pt x="4026" y="1518"/>
                    <a:pt x="4022" y="1563"/>
                  </a:cubicBezTo>
                  <a:cubicBezTo>
                    <a:pt x="4018" y="1609"/>
                    <a:pt x="4014" y="1698"/>
                    <a:pt x="3975" y="1711"/>
                  </a:cubicBezTo>
                  <a:cubicBezTo>
                    <a:pt x="3937" y="1725"/>
                    <a:pt x="3813" y="1773"/>
                    <a:pt x="3808" y="1802"/>
                  </a:cubicBezTo>
                  <a:cubicBezTo>
                    <a:pt x="3802" y="1831"/>
                    <a:pt x="3922" y="1940"/>
                    <a:pt x="3893" y="1968"/>
                  </a:cubicBezTo>
                  <a:cubicBezTo>
                    <a:pt x="3863" y="1995"/>
                    <a:pt x="3714" y="2197"/>
                    <a:pt x="3792" y="2277"/>
                  </a:cubicBezTo>
                  <a:cubicBezTo>
                    <a:pt x="3869" y="2357"/>
                    <a:pt x="3897" y="2324"/>
                    <a:pt x="3924" y="2346"/>
                  </a:cubicBezTo>
                  <a:cubicBezTo>
                    <a:pt x="3950" y="2369"/>
                    <a:pt x="3994" y="2376"/>
                    <a:pt x="4041" y="2392"/>
                  </a:cubicBezTo>
                  <a:cubicBezTo>
                    <a:pt x="4087" y="2408"/>
                    <a:pt x="4228" y="2389"/>
                    <a:pt x="4236" y="2501"/>
                  </a:cubicBezTo>
                  <a:cubicBezTo>
                    <a:pt x="4244" y="2613"/>
                    <a:pt x="4223" y="2644"/>
                    <a:pt x="4326" y="2742"/>
                  </a:cubicBezTo>
                  <a:cubicBezTo>
                    <a:pt x="4321" y="2744"/>
                    <a:pt x="4316" y="2747"/>
                    <a:pt x="4311" y="2752"/>
                  </a:cubicBezTo>
                  <a:cubicBezTo>
                    <a:pt x="4264" y="2804"/>
                    <a:pt x="4264" y="2889"/>
                    <a:pt x="4268" y="2954"/>
                  </a:cubicBezTo>
                  <a:cubicBezTo>
                    <a:pt x="4273" y="3016"/>
                    <a:pt x="4260" y="3070"/>
                    <a:pt x="4220" y="3114"/>
                  </a:cubicBezTo>
                  <a:cubicBezTo>
                    <a:pt x="4214" y="3109"/>
                    <a:pt x="4206" y="3104"/>
                    <a:pt x="4196" y="3100"/>
                  </a:cubicBezTo>
                  <a:cubicBezTo>
                    <a:pt x="4115" y="3073"/>
                    <a:pt x="4019" y="3087"/>
                    <a:pt x="3936" y="3081"/>
                  </a:cubicBezTo>
                  <a:cubicBezTo>
                    <a:pt x="3876" y="3078"/>
                    <a:pt x="3858" y="3038"/>
                    <a:pt x="3807" y="3017"/>
                  </a:cubicBezTo>
                  <a:cubicBezTo>
                    <a:pt x="3767" y="2999"/>
                    <a:pt x="3748" y="3015"/>
                    <a:pt x="3717" y="3038"/>
                  </a:cubicBezTo>
                  <a:cubicBezTo>
                    <a:pt x="3669" y="3074"/>
                    <a:pt x="3636" y="3060"/>
                    <a:pt x="3592" y="3037"/>
                  </a:cubicBezTo>
                  <a:cubicBezTo>
                    <a:pt x="3558" y="3019"/>
                    <a:pt x="3532" y="3028"/>
                    <a:pt x="3501" y="3049"/>
                  </a:cubicBezTo>
                  <a:cubicBezTo>
                    <a:pt x="3470" y="3070"/>
                    <a:pt x="3439" y="3112"/>
                    <a:pt x="3399" y="3106"/>
                  </a:cubicBezTo>
                  <a:cubicBezTo>
                    <a:pt x="3366" y="3101"/>
                    <a:pt x="3340" y="3076"/>
                    <a:pt x="3307" y="3069"/>
                  </a:cubicBezTo>
                  <a:cubicBezTo>
                    <a:pt x="3223" y="3051"/>
                    <a:pt x="3136" y="3025"/>
                    <a:pt x="3074" y="2960"/>
                  </a:cubicBezTo>
                  <a:cubicBezTo>
                    <a:pt x="3024" y="2909"/>
                    <a:pt x="2980" y="2860"/>
                    <a:pt x="2974" y="2788"/>
                  </a:cubicBezTo>
                  <a:cubicBezTo>
                    <a:pt x="2971" y="2752"/>
                    <a:pt x="2954" y="2735"/>
                    <a:pt x="2929" y="2711"/>
                  </a:cubicBezTo>
                  <a:cubicBezTo>
                    <a:pt x="2910" y="2694"/>
                    <a:pt x="2901" y="2690"/>
                    <a:pt x="2880" y="2683"/>
                  </a:cubicBezTo>
                  <a:cubicBezTo>
                    <a:pt x="2844" y="2671"/>
                    <a:pt x="2827" y="2616"/>
                    <a:pt x="2819" y="2583"/>
                  </a:cubicBezTo>
                  <a:cubicBezTo>
                    <a:pt x="2808" y="2539"/>
                    <a:pt x="2806" y="2529"/>
                    <a:pt x="2758" y="2528"/>
                  </a:cubicBezTo>
                  <a:cubicBezTo>
                    <a:pt x="2683" y="2525"/>
                    <a:pt x="2689" y="2489"/>
                    <a:pt x="2662" y="2430"/>
                  </a:cubicBezTo>
                  <a:cubicBezTo>
                    <a:pt x="2653" y="2410"/>
                    <a:pt x="2637" y="2394"/>
                    <a:pt x="2621" y="2378"/>
                  </a:cubicBezTo>
                  <a:cubicBezTo>
                    <a:pt x="2612" y="2369"/>
                    <a:pt x="2606" y="2361"/>
                    <a:pt x="2595" y="2355"/>
                  </a:cubicBezTo>
                  <a:cubicBezTo>
                    <a:pt x="2583" y="2349"/>
                    <a:pt x="2564" y="2349"/>
                    <a:pt x="2555" y="2341"/>
                  </a:cubicBezTo>
                  <a:cubicBezTo>
                    <a:pt x="2510" y="2305"/>
                    <a:pt x="2559" y="2225"/>
                    <a:pt x="2495" y="2191"/>
                  </a:cubicBezTo>
                  <a:cubicBezTo>
                    <a:pt x="2476" y="2181"/>
                    <a:pt x="2452" y="2191"/>
                    <a:pt x="2431" y="2181"/>
                  </a:cubicBezTo>
                  <a:cubicBezTo>
                    <a:pt x="2393" y="2162"/>
                    <a:pt x="2392" y="2107"/>
                    <a:pt x="2363" y="2079"/>
                  </a:cubicBezTo>
                  <a:cubicBezTo>
                    <a:pt x="2342" y="2059"/>
                    <a:pt x="2315" y="2053"/>
                    <a:pt x="2288" y="2045"/>
                  </a:cubicBezTo>
                  <a:cubicBezTo>
                    <a:pt x="2223" y="2026"/>
                    <a:pt x="2209" y="1965"/>
                    <a:pt x="2155" y="1931"/>
                  </a:cubicBezTo>
                  <a:cubicBezTo>
                    <a:pt x="2101" y="1897"/>
                    <a:pt x="2027" y="1925"/>
                    <a:pt x="1966" y="1906"/>
                  </a:cubicBezTo>
                  <a:cubicBezTo>
                    <a:pt x="1941" y="1898"/>
                    <a:pt x="1910" y="1880"/>
                    <a:pt x="1883" y="1887"/>
                  </a:cubicBezTo>
                  <a:cubicBezTo>
                    <a:pt x="1858" y="1894"/>
                    <a:pt x="1848" y="1919"/>
                    <a:pt x="1830" y="1935"/>
                  </a:cubicBezTo>
                  <a:cubicBezTo>
                    <a:pt x="1774" y="1983"/>
                    <a:pt x="1688" y="1933"/>
                    <a:pt x="1630" y="1913"/>
                  </a:cubicBezTo>
                  <a:cubicBezTo>
                    <a:pt x="1573" y="1893"/>
                    <a:pt x="1497" y="1867"/>
                    <a:pt x="1437" y="1887"/>
                  </a:cubicBezTo>
                  <a:cubicBezTo>
                    <a:pt x="1371" y="1910"/>
                    <a:pt x="1360" y="1993"/>
                    <a:pt x="1296" y="2016"/>
                  </a:cubicBezTo>
                  <a:cubicBezTo>
                    <a:pt x="1237" y="2037"/>
                    <a:pt x="1175" y="2006"/>
                    <a:pt x="1116" y="2039"/>
                  </a:cubicBezTo>
                  <a:cubicBezTo>
                    <a:pt x="1111" y="2042"/>
                    <a:pt x="1106" y="2045"/>
                    <a:pt x="1101" y="2048"/>
                  </a:cubicBezTo>
                  <a:cubicBezTo>
                    <a:pt x="1076" y="2019"/>
                    <a:pt x="1053" y="1987"/>
                    <a:pt x="1033" y="1951"/>
                  </a:cubicBezTo>
                  <a:cubicBezTo>
                    <a:pt x="1020" y="1928"/>
                    <a:pt x="1012" y="1899"/>
                    <a:pt x="992" y="1881"/>
                  </a:cubicBezTo>
                  <a:cubicBezTo>
                    <a:pt x="963" y="1854"/>
                    <a:pt x="933" y="1877"/>
                    <a:pt x="900" y="1866"/>
                  </a:cubicBezTo>
                  <a:cubicBezTo>
                    <a:pt x="835" y="1845"/>
                    <a:pt x="824" y="1744"/>
                    <a:pt x="838" y="1688"/>
                  </a:cubicBezTo>
                  <a:cubicBezTo>
                    <a:pt x="848" y="1649"/>
                    <a:pt x="895" y="1632"/>
                    <a:pt x="913" y="1596"/>
                  </a:cubicBezTo>
                  <a:cubicBezTo>
                    <a:pt x="928" y="1567"/>
                    <a:pt x="912" y="1529"/>
                    <a:pt x="887" y="1510"/>
                  </a:cubicBezTo>
                  <a:cubicBezTo>
                    <a:pt x="837" y="1473"/>
                    <a:pt x="769" y="1499"/>
                    <a:pt x="713" y="1489"/>
                  </a:cubicBezTo>
                  <a:cubicBezTo>
                    <a:pt x="721" y="1452"/>
                    <a:pt x="738" y="1419"/>
                    <a:pt x="753" y="1384"/>
                  </a:cubicBezTo>
                  <a:cubicBezTo>
                    <a:pt x="769" y="1345"/>
                    <a:pt x="775" y="1306"/>
                    <a:pt x="776" y="1264"/>
                  </a:cubicBezTo>
                  <a:cubicBezTo>
                    <a:pt x="776" y="1231"/>
                    <a:pt x="776" y="1199"/>
                    <a:pt x="766" y="1167"/>
                  </a:cubicBezTo>
                  <a:cubicBezTo>
                    <a:pt x="755" y="1134"/>
                    <a:pt x="731" y="1087"/>
                    <a:pt x="697" y="1072"/>
                  </a:cubicBezTo>
                  <a:cubicBezTo>
                    <a:pt x="634" y="1046"/>
                    <a:pt x="626" y="1202"/>
                    <a:pt x="559" y="1143"/>
                  </a:cubicBezTo>
                  <a:cubicBezTo>
                    <a:pt x="495" y="1088"/>
                    <a:pt x="556" y="977"/>
                    <a:pt x="486" y="930"/>
                  </a:cubicBezTo>
                  <a:cubicBezTo>
                    <a:pt x="444" y="901"/>
                    <a:pt x="394" y="919"/>
                    <a:pt x="357" y="948"/>
                  </a:cubicBezTo>
                  <a:cubicBezTo>
                    <a:pt x="339" y="962"/>
                    <a:pt x="321" y="980"/>
                    <a:pt x="309" y="1000"/>
                  </a:cubicBezTo>
                  <a:cubicBezTo>
                    <a:pt x="297" y="1019"/>
                    <a:pt x="286" y="1030"/>
                    <a:pt x="261" y="1028"/>
                  </a:cubicBezTo>
                  <a:cubicBezTo>
                    <a:pt x="229" y="1026"/>
                    <a:pt x="188" y="1011"/>
                    <a:pt x="183" y="974"/>
                  </a:cubicBezTo>
                  <a:cubicBezTo>
                    <a:pt x="178" y="935"/>
                    <a:pt x="226" y="922"/>
                    <a:pt x="231" y="888"/>
                  </a:cubicBezTo>
                  <a:cubicBezTo>
                    <a:pt x="236" y="856"/>
                    <a:pt x="180" y="832"/>
                    <a:pt x="161" y="819"/>
                  </a:cubicBezTo>
                  <a:cubicBezTo>
                    <a:pt x="128" y="798"/>
                    <a:pt x="97" y="799"/>
                    <a:pt x="62" y="787"/>
                  </a:cubicBezTo>
                  <a:cubicBezTo>
                    <a:pt x="30" y="776"/>
                    <a:pt x="0" y="746"/>
                    <a:pt x="10" y="710"/>
                  </a:cubicBezTo>
                  <a:cubicBezTo>
                    <a:pt x="18" y="682"/>
                    <a:pt x="76" y="640"/>
                    <a:pt x="41" y="616"/>
                  </a:cubicBezTo>
                  <a:cubicBezTo>
                    <a:pt x="32" y="610"/>
                    <a:pt x="23" y="606"/>
                    <a:pt x="12" y="604"/>
                  </a:cubicBezTo>
                  <a:cubicBezTo>
                    <a:pt x="21" y="604"/>
                    <a:pt x="188" y="592"/>
                    <a:pt x="236" y="571"/>
                  </a:cubicBezTo>
                  <a:cubicBezTo>
                    <a:pt x="285" y="548"/>
                    <a:pt x="381" y="492"/>
                    <a:pt x="410" y="521"/>
                  </a:cubicBezTo>
                  <a:cubicBezTo>
                    <a:pt x="438" y="550"/>
                    <a:pt x="466" y="560"/>
                    <a:pt x="493" y="558"/>
                  </a:cubicBezTo>
                  <a:cubicBezTo>
                    <a:pt x="519" y="556"/>
                    <a:pt x="586" y="534"/>
                    <a:pt x="612" y="564"/>
                  </a:cubicBezTo>
                  <a:cubicBezTo>
                    <a:pt x="637" y="595"/>
                    <a:pt x="692" y="644"/>
                    <a:pt x="764" y="627"/>
                  </a:cubicBezTo>
                  <a:cubicBezTo>
                    <a:pt x="836" y="610"/>
                    <a:pt x="1115" y="574"/>
                    <a:pt x="1171" y="631"/>
                  </a:cubicBezTo>
                  <a:cubicBezTo>
                    <a:pt x="1227" y="687"/>
                    <a:pt x="1244" y="757"/>
                    <a:pt x="1343" y="734"/>
                  </a:cubicBezTo>
                  <a:cubicBezTo>
                    <a:pt x="1442" y="711"/>
                    <a:pt x="1576" y="646"/>
                    <a:pt x="1647" y="686"/>
                  </a:cubicBezTo>
                  <a:cubicBezTo>
                    <a:pt x="1718" y="726"/>
                    <a:pt x="1790" y="743"/>
                    <a:pt x="1835" y="695"/>
                  </a:cubicBezTo>
                  <a:cubicBezTo>
                    <a:pt x="1880" y="647"/>
                    <a:pt x="1946" y="546"/>
                    <a:pt x="1999" y="569"/>
                  </a:cubicBezTo>
                  <a:cubicBezTo>
                    <a:pt x="2053" y="591"/>
                    <a:pt x="2086" y="608"/>
                    <a:pt x="2131" y="576"/>
                  </a:cubicBezTo>
                  <a:cubicBezTo>
                    <a:pt x="2176" y="544"/>
                    <a:pt x="2234" y="494"/>
                    <a:pt x="2283" y="492"/>
                  </a:cubicBezTo>
                  <a:cubicBezTo>
                    <a:pt x="2332" y="491"/>
                    <a:pt x="2526" y="516"/>
                    <a:pt x="2513" y="467"/>
                  </a:cubicBezTo>
                  <a:cubicBezTo>
                    <a:pt x="2499" y="418"/>
                    <a:pt x="2490" y="346"/>
                    <a:pt x="2513" y="331"/>
                  </a:cubicBezTo>
                  <a:cubicBezTo>
                    <a:pt x="2537" y="316"/>
                    <a:pt x="2602" y="291"/>
                    <a:pt x="2639" y="258"/>
                  </a:cubicBezTo>
                  <a:cubicBezTo>
                    <a:pt x="2677" y="224"/>
                    <a:pt x="2771" y="194"/>
                    <a:pt x="2807" y="180"/>
                  </a:cubicBezTo>
                  <a:cubicBezTo>
                    <a:pt x="2834" y="170"/>
                    <a:pt x="2872" y="176"/>
                    <a:pt x="2890" y="150"/>
                  </a:cubicBezTo>
                  <a:cubicBezTo>
                    <a:pt x="2890" y="150"/>
                    <a:pt x="3006" y="131"/>
                    <a:pt x="3031" y="108"/>
                  </a:cubicBezTo>
                  <a:cubicBezTo>
                    <a:pt x="3057" y="86"/>
                    <a:pt x="3207" y="0"/>
                    <a:pt x="3279" y="14"/>
                  </a:cubicBezTo>
                  <a:cubicBezTo>
                    <a:pt x="3351" y="27"/>
                    <a:pt x="3409" y="66"/>
                    <a:pt x="3389" y="81"/>
                  </a:cubicBezTo>
                  <a:cubicBezTo>
                    <a:pt x="3369" y="96"/>
                    <a:pt x="3359" y="112"/>
                    <a:pt x="3367" y="142"/>
                  </a:cubicBezTo>
                  <a:cubicBezTo>
                    <a:pt x="3375" y="171"/>
                    <a:pt x="3402" y="195"/>
                    <a:pt x="3365" y="208"/>
                  </a:cubicBezTo>
                  <a:cubicBezTo>
                    <a:pt x="3327" y="222"/>
                    <a:pt x="3301" y="238"/>
                    <a:pt x="3286" y="288"/>
                  </a:cubicBezTo>
                  <a:cubicBezTo>
                    <a:pt x="3271" y="339"/>
                    <a:pt x="3267" y="399"/>
                    <a:pt x="3237" y="418"/>
                  </a:cubicBezTo>
                  <a:cubicBezTo>
                    <a:pt x="3206" y="436"/>
                    <a:pt x="3150" y="490"/>
                    <a:pt x="3155" y="534"/>
                  </a:cubicBezTo>
                  <a:cubicBezTo>
                    <a:pt x="3161" y="578"/>
                    <a:pt x="3182" y="727"/>
                    <a:pt x="3153" y="746"/>
                  </a:cubicBezTo>
                  <a:cubicBezTo>
                    <a:pt x="3123" y="765"/>
                    <a:pt x="3041" y="851"/>
                    <a:pt x="3077" y="898"/>
                  </a:cubicBezTo>
                  <a:cubicBezTo>
                    <a:pt x="3113" y="945"/>
                    <a:pt x="3127" y="965"/>
                    <a:pt x="3183" y="949"/>
                  </a:cubicBezTo>
                  <a:cubicBezTo>
                    <a:pt x="3239" y="933"/>
                    <a:pt x="3472" y="878"/>
                    <a:pt x="3472" y="1001"/>
                  </a:cubicBezTo>
                  <a:cubicBezTo>
                    <a:pt x="3472" y="1123"/>
                    <a:pt x="3465" y="1197"/>
                    <a:pt x="3523" y="1178"/>
                  </a:cubicBezTo>
                  <a:cubicBezTo>
                    <a:pt x="3582" y="1159"/>
                    <a:pt x="3630" y="1174"/>
                    <a:pt x="3630" y="1119"/>
                  </a:cubicBezTo>
                  <a:cubicBezTo>
                    <a:pt x="3630" y="1065"/>
                    <a:pt x="3638" y="991"/>
                    <a:pt x="3689" y="991"/>
                  </a:cubicBezTo>
                  <a:cubicBezTo>
                    <a:pt x="3739" y="991"/>
                    <a:pt x="3788" y="1003"/>
                    <a:pt x="3819" y="935"/>
                  </a:cubicBezTo>
                  <a:cubicBezTo>
                    <a:pt x="3851" y="867"/>
                    <a:pt x="3872" y="711"/>
                    <a:pt x="3934" y="718"/>
                  </a:cubicBezTo>
                  <a:cubicBezTo>
                    <a:pt x="3997" y="725"/>
                    <a:pt x="4046" y="757"/>
                    <a:pt x="4068" y="718"/>
                  </a:cubicBezTo>
                  <a:cubicBezTo>
                    <a:pt x="4089" y="679"/>
                    <a:pt x="4157" y="571"/>
                    <a:pt x="4205" y="576"/>
                  </a:cubicBezTo>
                  <a:cubicBezTo>
                    <a:pt x="4253" y="582"/>
                    <a:pt x="4310" y="624"/>
                    <a:pt x="4324" y="714"/>
                  </a:cubicBezTo>
                  <a:cubicBezTo>
                    <a:pt x="4337" y="803"/>
                    <a:pt x="4318" y="846"/>
                    <a:pt x="4361" y="866"/>
                  </a:cubicBezTo>
                  <a:cubicBezTo>
                    <a:pt x="4404" y="886"/>
                    <a:pt x="4469" y="929"/>
                    <a:pt x="4450" y="99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944769" y="5030680"/>
              <a:ext cx="1882775" cy="1054100"/>
            </a:xfrm>
            <a:custGeom>
              <a:avLst/>
              <a:gdLst>
                <a:gd name="T0" fmla="*/ 5173 w 5307"/>
                <a:gd name="T1" fmla="*/ 1421 h 2971"/>
                <a:gd name="T2" fmla="*/ 4671 w 5307"/>
                <a:gd name="T3" fmla="*/ 1530 h 2971"/>
                <a:gd name="T4" fmla="*/ 4105 w 5307"/>
                <a:gd name="T5" fmla="*/ 1714 h 2971"/>
                <a:gd name="T6" fmla="*/ 3660 w 5307"/>
                <a:gd name="T7" fmla="*/ 1925 h 2971"/>
                <a:gd name="T8" fmla="*/ 3449 w 5307"/>
                <a:gd name="T9" fmla="*/ 1874 h 2971"/>
                <a:gd name="T10" fmla="*/ 3115 w 5307"/>
                <a:gd name="T11" fmla="*/ 2326 h 2971"/>
                <a:gd name="T12" fmla="*/ 2857 w 5307"/>
                <a:gd name="T13" fmla="*/ 2623 h 2971"/>
                <a:gd name="T14" fmla="*/ 2670 w 5307"/>
                <a:gd name="T15" fmla="*/ 2906 h 2971"/>
                <a:gd name="T16" fmla="*/ 2126 w 5307"/>
                <a:gd name="T17" fmla="*/ 2754 h 2971"/>
                <a:gd name="T18" fmla="*/ 1792 w 5307"/>
                <a:gd name="T19" fmla="*/ 2750 h 2971"/>
                <a:gd name="T20" fmla="*/ 1514 w 5307"/>
                <a:gd name="T21" fmla="*/ 2625 h 2971"/>
                <a:gd name="T22" fmla="*/ 1335 w 5307"/>
                <a:gd name="T23" fmla="*/ 2459 h 2971"/>
                <a:gd name="T24" fmla="*/ 1128 w 5307"/>
                <a:gd name="T25" fmla="*/ 2282 h 2971"/>
                <a:gd name="T26" fmla="*/ 959 w 5307"/>
                <a:gd name="T27" fmla="*/ 2334 h 2971"/>
                <a:gd name="T28" fmla="*/ 937 w 5307"/>
                <a:gd name="T29" fmla="*/ 2528 h 2971"/>
                <a:gd name="T30" fmla="*/ 654 w 5307"/>
                <a:gd name="T31" fmla="*/ 2452 h 2971"/>
                <a:gd name="T32" fmla="*/ 277 w 5307"/>
                <a:gd name="T33" fmla="*/ 2354 h 2971"/>
                <a:gd name="T34" fmla="*/ 115 w 5307"/>
                <a:gd name="T35" fmla="*/ 2308 h 2971"/>
                <a:gd name="T36" fmla="*/ 255 w 5307"/>
                <a:gd name="T37" fmla="*/ 1955 h 2971"/>
                <a:gd name="T38" fmla="*/ 410 w 5307"/>
                <a:gd name="T39" fmla="*/ 1672 h 2971"/>
                <a:gd name="T40" fmla="*/ 836 w 5307"/>
                <a:gd name="T41" fmla="*/ 1592 h 2971"/>
                <a:gd name="T42" fmla="*/ 1135 w 5307"/>
                <a:gd name="T43" fmla="*/ 1348 h 2971"/>
                <a:gd name="T44" fmla="*/ 1059 w 5307"/>
                <a:gd name="T45" fmla="*/ 1133 h 2971"/>
                <a:gd name="T46" fmla="*/ 791 w 5307"/>
                <a:gd name="T47" fmla="*/ 1123 h 2971"/>
                <a:gd name="T48" fmla="*/ 763 w 5307"/>
                <a:gd name="T49" fmla="*/ 985 h 2971"/>
                <a:gd name="T50" fmla="*/ 1028 w 5307"/>
                <a:gd name="T51" fmla="*/ 796 h 2971"/>
                <a:gd name="T52" fmla="*/ 1035 w 5307"/>
                <a:gd name="T53" fmla="*/ 178 h 2971"/>
                <a:gd name="T54" fmla="*/ 1299 w 5307"/>
                <a:gd name="T55" fmla="*/ 336 h 2971"/>
                <a:gd name="T56" fmla="*/ 1683 w 5307"/>
                <a:gd name="T57" fmla="*/ 603 h 2971"/>
                <a:gd name="T58" fmla="*/ 1930 w 5307"/>
                <a:gd name="T59" fmla="*/ 749 h 2971"/>
                <a:gd name="T60" fmla="*/ 2015 w 5307"/>
                <a:gd name="T61" fmla="*/ 403 h 2971"/>
                <a:gd name="T62" fmla="*/ 2291 w 5307"/>
                <a:gd name="T63" fmla="*/ 2 h 2971"/>
                <a:gd name="T64" fmla="*/ 2586 w 5307"/>
                <a:gd name="T65" fmla="*/ 37 h 2971"/>
                <a:gd name="T66" fmla="*/ 2871 w 5307"/>
                <a:gd name="T67" fmla="*/ 102 h 2971"/>
                <a:gd name="T68" fmla="*/ 3150 w 5307"/>
                <a:gd name="T69" fmla="*/ 296 h 2971"/>
                <a:gd name="T70" fmla="*/ 3313 w 5307"/>
                <a:gd name="T71" fmla="*/ 447 h 2971"/>
                <a:gd name="T72" fmla="*/ 3596 w 5307"/>
                <a:gd name="T73" fmla="*/ 656 h 2971"/>
                <a:gd name="T74" fmla="*/ 3820 w 5307"/>
                <a:gd name="T75" fmla="*/ 797 h 2971"/>
                <a:gd name="T76" fmla="*/ 4229 w 5307"/>
                <a:gd name="T77" fmla="*/ 1078 h 2971"/>
                <a:gd name="T78" fmla="*/ 4405 w 5307"/>
                <a:gd name="T79" fmla="*/ 1157 h 2971"/>
                <a:gd name="T80" fmla="*/ 4658 w 5307"/>
                <a:gd name="T81" fmla="*/ 1032 h 2971"/>
                <a:gd name="T82" fmla="*/ 4830 w 5307"/>
                <a:gd name="T83" fmla="*/ 978 h 2971"/>
                <a:gd name="T84" fmla="*/ 5110 w 5307"/>
                <a:gd name="T85" fmla="*/ 916 h 2971"/>
                <a:gd name="T86" fmla="*/ 5280 w 5307"/>
                <a:gd name="T87" fmla="*/ 938 h 2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07" h="2971">
                  <a:moveTo>
                    <a:pt x="5263" y="1248"/>
                  </a:moveTo>
                  <a:cubicBezTo>
                    <a:pt x="5307" y="1293"/>
                    <a:pt x="5267" y="1362"/>
                    <a:pt x="5222" y="1362"/>
                  </a:cubicBezTo>
                  <a:cubicBezTo>
                    <a:pt x="5177" y="1362"/>
                    <a:pt x="5201" y="1388"/>
                    <a:pt x="5173" y="1421"/>
                  </a:cubicBezTo>
                  <a:cubicBezTo>
                    <a:pt x="5146" y="1454"/>
                    <a:pt x="5010" y="1448"/>
                    <a:pt x="4975" y="1446"/>
                  </a:cubicBezTo>
                  <a:cubicBezTo>
                    <a:pt x="4939" y="1444"/>
                    <a:pt x="4894" y="1498"/>
                    <a:pt x="4848" y="1534"/>
                  </a:cubicBezTo>
                  <a:cubicBezTo>
                    <a:pt x="4802" y="1570"/>
                    <a:pt x="4727" y="1549"/>
                    <a:pt x="4671" y="1530"/>
                  </a:cubicBezTo>
                  <a:cubicBezTo>
                    <a:pt x="4615" y="1510"/>
                    <a:pt x="4528" y="1517"/>
                    <a:pt x="4472" y="1523"/>
                  </a:cubicBezTo>
                  <a:cubicBezTo>
                    <a:pt x="4416" y="1529"/>
                    <a:pt x="4301" y="1675"/>
                    <a:pt x="4269" y="1706"/>
                  </a:cubicBezTo>
                  <a:cubicBezTo>
                    <a:pt x="4248" y="1726"/>
                    <a:pt x="4171" y="1720"/>
                    <a:pt x="4105" y="1714"/>
                  </a:cubicBezTo>
                  <a:cubicBezTo>
                    <a:pt x="4069" y="1711"/>
                    <a:pt x="4037" y="1708"/>
                    <a:pt x="4020" y="1710"/>
                  </a:cubicBezTo>
                  <a:cubicBezTo>
                    <a:pt x="3975" y="1715"/>
                    <a:pt x="3834" y="1836"/>
                    <a:pt x="3796" y="1865"/>
                  </a:cubicBezTo>
                  <a:cubicBezTo>
                    <a:pt x="3757" y="1894"/>
                    <a:pt x="3705" y="1908"/>
                    <a:pt x="3660" y="1925"/>
                  </a:cubicBezTo>
                  <a:cubicBezTo>
                    <a:pt x="3616" y="1942"/>
                    <a:pt x="3607" y="1844"/>
                    <a:pt x="3615" y="1778"/>
                  </a:cubicBezTo>
                  <a:cubicBezTo>
                    <a:pt x="3623" y="1713"/>
                    <a:pt x="3518" y="1764"/>
                    <a:pt x="3486" y="1789"/>
                  </a:cubicBezTo>
                  <a:cubicBezTo>
                    <a:pt x="3454" y="1814"/>
                    <a:pt x="3452" y="1836"/>
                    <a:pt x="3449" y="1874"/>
                  </a:cubicBezTo>
                  <a:cubicBezTo>
                    <a:pt x="3447" y="1913"/>
                    <a:pt x="3375" y="1916"/>
                    <a:pt x="3333" y="1928"/>
                  </a:cubicBezTo>
                  <a:cubicBezTo>
                    <a:pt x="3291" y="1941"/>
                    <a:pt x="3314" y="2000"/>
                    <a:pt x="3298" y="2082"/>
                  </a:cubicBezTo>
                  <a:cubicBezTo>
                    <a:pt x="3282" y="2163"/>
                    <a:pt x="3143" y="2296"/>
                    <a:pt x="3115" y="2326"/>
                  </a:cubicBezTo>
                  <a:cubicBezTo>
                    <a:pt x="3087" y="2357"/>
                    <a:pt x="3016" y="2389"/>
                    <a:pt x="2995" y="2418"/>
                  </a:cubicBezTo>
                  <a:cubicBezTo>
                    <a:pt x="2975" y="2448"/>
                    <a:pt x="2931" y="2510"/>
                    <a:pt x="2915" y="2545"/>
                  </a:cubicBezTo>
                  <a:cubicBezTo>
                    <a:pt x="2898" y="2578"/>
                    <a:pt x="2877" y="2602"/>
                    <a:pt x="2857" y="2623"/>
                  </a:cubicBezTo>
                  <a:cubicBezTo>
                    <a:pt x="2836" y="2643"/>
                    <a:pt x="2846" y="2667"/>
                    <a:pt x="2843" y="2721"/>
                  </a:cubicBezTo>
                  <a:cubicBezTo>
                    <a:pt x="2841" y="2774"/>
                    <a:pt x="2821" y="2801"/>
                    <a:pt x="2765" y="2853"/>
                  </a:cubicBezTo>
                  <a:cubicBezTo>
                    <a:pt x="2723" y="2891"/>
                    <a:pt x="2686" y="2903"/>
                    <a:pt x="2670" y="2906"/>
                  </a:cubicBezTo>
                  <a:cubicBezTo>
                    <a:pt x="2665" y="2901"/>
                    <a:pt x="2660" y="2899"/>
                    <a:pt x="2655" y="2902"/>
                  </a:cubicBezTo>
                  <a:cubicBezTo>
                    <a:pt x="2625" y="2918"/>
                    <a:pt x="2567" y="2919"/>
                    <a:pt x="2561" y="2951"/>
                  </a:cubicBezTo>
                  <a:cubicBezTo>
                    <a:pt x="2386" y="2971"/>
                    <a:pt x="2182" y="2769"/>
                    <a:pt x="2126" y="2754"/>
                  </a:cubicBezTo>
                  <a:cubicBezTo>
                    <a:pt x="2070" y="2739"/>
                    <a:pt x="2011" y="2758"/>
                    <a:pt x="1946" y="2775"/>
                  </a:cubicBezTo>
                  <a:cubicBezTo>
                    <a:pt x="1880" y="2792"/>
                    <a:pt x="1876" y="2770"/>
                    <a:pt x="1859" y="2751"/>
                  </a:cubicBezTo>
                  <a:cubicBezTo>
                    <a:pt x="1842" y="2733"/>
                    <a:pt x="1831" y="2749"/>
                    <a:pt x="1792" y="2750"/>
                  </a:cubicBezTo>
                  <a:cubicBezTo>
                    <a:pt x="1754" y="2751"/>
                    <a:pt x="1720" y="2706"/>
                    <a:pt x="1686" y="2678"/>
                  </a:cubicBezTo>
                  <a:cubicBezTo>
                    <a:pt x="1651" y="2650"/>
                    <a:pt x="1631" y="2684"/>
                    <a:pt x="1588" y="2707"/>
                  </a:cubicBezTo>
                  <a:cubicBezTo>
                    <a:pt x="1546" y="2730"/>
                    <a:pt x="1526" y="2658"/>
                    <a:pt x="1514" y="2625"/>
                  </a:cubicBezTo>
                  <a:cubicBezTo>
                    <a:pt x="1502" y="2591"/>
                    <a:pt x="1474" y="2576"/>
                    <a:pt x="1442" y="2539"/>
                  </a:cubicBezTo>
                  <a:cubicBezTo>
                    <a:pt x="1410" y="2502"/>
                    <a:pt x="1391" y="2546"/>
                    <a:pt x="1343" y="2526"/>
                  </a:cubicBezTo>
                  <a:cubicBezTo>
                    <a:pt x="1295" y="2506"/>
                    <a:pt x="1319" y="2483"/>
                    <a:pt x="1335" y="2459"/>
                  </a:cubicBezTo>
                  <a:cubicBezTo>
                    <a:pt x="1351" y="2435"/>
                    <a:pt x="1264" y="2348"/>
                    <a:pt x="1236" y="2322"/>
                  </a:cubicBezTo>
                  <a:cubicBezTo>
                    <a:pt x="1208" y="2295"/>
                    <a:pt x="1216" y="2311"/>
                    <a:pt x="1200" y="2334"/>
                  </a:cubicBezTo>
                  <a:cubicBezTo>
                    <a:pt x="1184" y="2356"/>
                    <a:pt x="1143" y="2302"/>
                    <a:pt x="1128" y="2282"/>
                  </a:cubicBezTo>
                  <a:cubicBezTo>
                    <a:pt x="1114" y="2262"/>
                    <a:pt x="1111" y="2288"/>
                    <a:pt x="1091" y="2302"/>
                  </a:cubicBezTo>
                  <a:cubicBezTo>
                    <a:pt x="1071" y="2315"/>
                    <a:pt x="1063" y="2287"/>
                    <a:pt x="1047" y="2259"/>
                  </a:cubicBezTo>
                  <a:cubicBezTo>
                    <a:pt x="1031" y="2231"/>
                    <a:pt x="995" y="2298"/>
                    <a:pt x="959" y="2334"/>
                  </a:cubicBezTo>
                  <a:cubicBezTo>
                    <a:pt x="923" y="2370"/>
                    <a:pt x="955" y="2399"/>
                    <a:pt x="978" y="2424"/>
                  </a:cubicBezTo>
                  <a:cubicBezTo>
                    <a:pt x="1000" y="2450"/>
                    <a:pt x="988" y="2471"/>
                    <a:pt x="946" y="2518"/>
                  </a:cubicBezTo>
                  <a:cubicBezTo>
                    <a:pt x="942" y="2522"/>
                    <a:pt x="939" y="2525"/>
                    <a:pt x="937" y="2528"/>
                  </a:cubicBezTo>
                  <a:cubicBezTo>
                    <a:pt x="925" y="2468"/>
                    <a:pt x="870" y="2443"/>
                    <a:pt x="836" y="2434"/>
                  </a:cubicBezTo>
                  <a:cubicBezTo>
                    <a:pt x="802" y="2425"/>
                    <a:pt x="743" y="2518"/>
                    <a:pt x="710" y="2552"/>
                  </a:cubicBezTo>
                  <a:cubicBezTo>
                    <a:pt x="677" y="2586"/>
                    <a:pt x="641" y="2488"/>
                    <a:pt x="654" y="2452"/>
                  </a:cubicBezTo>
                  <a:cubicBezTo>
                    <a:pt x="667" y="2417"/>
                    <a:pt x="571" y="2421"/>
                    <a:pt x="543" y="2417"/>
                  </a:cubicBezTo>
                  <a:cubicBezTo>
                    <a:pt x="514" y="2412"/>
                    <a:pt x="460" y="2404"/>
                    <a:pt x="414" y="2379"/>
                  </a:cubicBezTo>
                  <a:cubicBezTo>
                    <a:pt x="367" y="2354"/>
                    <a:pt x="314" y="2359"/>
                    <a:pt x="277" y="2354"/>
                  </a:cubicBezTo>
                  <a:cubicBezTo>
                    <a:pt x="240" y="2348"/>
                    <a:pt x="249" y="2395"/>
                    <a:pt x="238" y="2443"/>
                  </a:cubicBezTo>
                  <a:cubicBezTo>
                    <a:pt x="227" y="2491"/>
                    <a:pt x="137" y="2481"/>
                    <a:pt x="101" y="2457"/>
                  </a:cubicBezTo>
                  <a:cubicBezTo>
                    <a:pt x="65" y="2433"/>
                    <a:pt x="71" y="2352"/>
                    <a:pt x="115" y="2308"/>
                  </a:cubicBezTo>
                  <a:cubicBezTo>
                    <a:pt x="160" y="2264"/>
                    <a:pt x="71" y="2212"/>
                    <a:pt x="35" y="2168"/>
                  </a:cubicBezTo>
                  <a:cubicBezTo>
                    <a:pt x="0" y="2123"/>
                    <a:pt x="128" y="2038"/>
                    <a:pt x="155" y="2005"/>
                  </a:cubicBezTo>
                  <a:cubicBezTo>
                    <a:pt x="183" y="1972"/>
                    <a:pt x="219" y="1954"/>
                    <a:pt x="255" y="1955"/>
                  </a:cubicBezTo>
                  <a:cubicBezTo>
                    <a:pt x="290" y="1956"/>
                    <a:pt x="303" y="1931"/>
                    <a:pt x="307" y="1881"/>
                  </a:cubicBezTo>
                  <a:cubicBezTo>
                    <a:pt x="312" y="1830"/>
                    <a:pt x="369" y="1735"/>
                    <a:pt x="402" y="1698"/>
                  </a:cubicBezTo>
                  <a:cubicBezTo>
                    <a:pt x="416" y="1684"/>
                    <a:pt x="416" y="1677"/>
                    <a:pt x="410" y="1672"/>
                  </a:cubicBezTo>
                  <a:cubicBezTo>
                    <a:pt x="434" y="1656"/>
                    <a:pt x="479" y="1633"/>
                    <a:pt x="524" y="1650"/>
                  </a:cubicBezTo>
                  <a:cubicBezTo>
                    <a:pt x="589" y="1674"/>
                    <a:pt x="673" y="1750"/>
                    <a:pt x="726" y="1722"/>
                  </a:cubicBezTo>
                  <a:cubicBezTo>
                    <a:pt x="778" y="1694"/>
                    <a:pt x="854" y="1623"/>
                    <a:pt x="836" y="1592"/>
                  </a:cubicBezTo>
                  <a:cubicBezTo>
                    <a:pt x="819" y="1562"/>
                    <a:pt x="811" y="1531"/>
                    <a:pt x="848" y="1486"/>
                  </a:cubicBezTo>
                  <a:cubicBezTo>
                    <a:pt x="886" y="1440"/>
                    <a:pt x="880" y="1467"/>
                    <a:pt x="980" y="1427"/>
                  </a:cubicBezTo>
                  <a:cubicBezTo>
                    <a:pt x="1080" y="1387"/>
                    <a:pt x="1070" y="1375"/>
                    <a:pt x="1135" y="1348"/>
                  </a:cubicBezTo>
                  <a:cubicBezTo>
                    <a:pt x="1200" y="1321"/>
                    <a:pt x="1226" y="1313"/>
                    <a:pt x="1210" y="1268"/>
                  </a:cubicBezTo>
                  <a:cubicBezTo>
                    <a:pt x="1194" y="1223"/>
                    <a:pt x="1183" y="1041"/>
                    <a:pt x="1132" y="1087"/>
                  </a:cubicBezTo>
                  <a:cubicBezTo>
                    <a:pt x="1082" y="1132"/>
                    <a:pt x="1079" y="1158"/>
                    <a:pt x="1059" y="1133"/>
                  </a:cubicBezTo>
                  <a:cubicBezTo>
                    <a:pt x="1039" y="1109"/>
                    <a:pt x="1044" y="1084"/>
                    <a:pt x="1012" y="1109"/>
                  </a:cubicBezTo>
                  <a:cubicBezTo>
                    <a:pt x="980" y="1135"/>
                    <a:pt x="911" y="1201"/>
                    <a:pt x="866" y="1177"/>
                  </a:cubicBezTo>
                  <a:cubicBezTo>
                    <a:pt x="820" y="1153"/>
                    <a:pt x="818" y="1113"/>
                    <a:pt x="791" y="1123"/>
                  </a:cubicBezTo>
                  <a:cubicBezTo>
                    <a:pt x="764" y="1132"/>
                    <a:pt x="708" y="1168"/>
                    <a:pt x="717" y="1129"/>
                  </a:cubicBezTo>
                  <a:cubicBezTo>
                    <a:pt x="727" y="1091"/>
                    <a:pt x="767" y="1083"/>
                    <a:pt x="752" y="1055"/>
                  </a:cubicBezTo>
                  <a:cubicBezTo>
                    <a:pt x="738" y="1027"/>
                    <a:pt x="716" y="997"/>
                    <a:pt x="763" y="985"/>
                  </a:cubicBezTo>
                  <a:cubicBezTo>
                    <a:pt x="810" y="973"/>
                    <a:pt x="816" y="989"/>
                    <a:pt x="828" y="949"/>
                  </a:cubicBezTo>
                  <a:cubicBezTo>
                    <a:pt x="840" y="909"/>
                    <a:pt x="832" y="860"/>
                    <a:pt x="894" y="863"/>
                  </a:cubicBezTo>
                  <a:cubicBezTo>
                    <a:pt x="955" y="865"/>
                    <a:pt x="1042" y="860"/>
                    <a:pt x="1028" y="796"/>
                  </a:cubicBezTo>
                  <a:cubicBezTo>
                    <a:pt x="1015" y="732"/>
                    <a:pt x="970" y="652"/>
                    <a:pt x="1012" y="617"/>
                  </a:cubicBezTo>
                  <a:cubicBezTo>
                    <a:pt x="1055" y="583"/>
                    <a:pt x="1239" y="544"/>
                    <a:pt x="1162" y="419"/>
                  </a:cubicBezTo>
                  <a:cubicBezTo>
                    <a:pt x="1084" y="293"/>
                    <a:pt x="1036" y="217"/>
                    <a:pt x="1035" y="178"/>
                  </a:cubicBezTo>
                  <a:cubicBezTo>
                    <a:pt x="1034" y="140"/>
                    <a:pt x="1030" y="73"/>
                    <a:pt x="1100" y="128"/>
                  </a:cubicBezTo>
                  <a:cubicBezTo>
                    <a:pt x="1171" y="183"/>
                    <a:pt x="1195" y="169"/>
                    <a:pt x="1220" y="220"/>
                  </a:cubicBezTo>
                  <a:cubicBezTo>
                    <a:pt x="1246" y="271"/>
                    <a:pt x="1243" y="311"/>
                    <a:pt x="1299" y="336"/>
                  </a:cubicBezTo>
                  <a:cubicBezTo>
                    <a:pt x="1355" y="361"/>
                    <a:pt x="1504" y="416"/>
                    <a:pt x="1502" y="473"/>
                  </a:cubicBezTo>
                  <a:cubicBezTo>
                    <a:pt x="1499" y="531"/>
                    <a:pt x="1476" y="588"/>
                    <a:pt x="1534" y="584"/>
                  </a:cubicBezTo>
                  <a:cubicBezTo>
                    <a:pt x="1591" y="580"/>
                    <a:pt x="1626" y="556"/>
                    <a:pt x="1683" y="603"/>
                  </a:cubicBezTo>
                  <a:cubicBezTo>
                    <a:pt x="1740" y="649"/>
                    <a:pt x="1754" y="653"/>
                    <a:pt x="1786" y="659"/>
                  </a:cubicBezTo>
                  <a:cubicBezTo>
                    <a:pt x="1818" y="664"/>
                    <a:pt x="1830" y="649"/>
                    <a:pt x="1843" y="683"/>
                  </a:cubicBezTo>
                  <a:cubicBezTo>
                    <a:pt x="1857" y="716"/>
                    <a:pt x="1887" y="769"/>
                    <a:pt x="1930" y="749"/>
                  </a:cubicBezTo>
                  <a:cubicBezTo>
                    <a:pt x="1972" y="729"/>
                    <a:pt x="2024" y="707"/>
                    <a:pt x="1995" y="659"/>
                  </a:cubicBezTo>
                  <a:cubicBezTo>
                    <a:pt x="1966" y="611"/>
                    <a:pt x="1944" y="591"/>
                    <a:pt x="1964" y="553"/>
                  </a:cubicBezTo>
                  <a:cubicBezTo>
                    <a:pt x="1985" y="516"/>
                    <a:pt x="2047" y="435"/>
                    <a:pt x="2015" y="403"/>
                  </a:cubicBezTo>
                  <a:cubicBezTo>
                    <a:pt x="1983" y="371"/>
                    <a:pt x="1922" y="333"/>
                    <a:pt x="1987" y="280"/>
                  </a:cubicBezTo>
                  <a:cubicBezTo>
                    <a:pt x="2052" y="227"/>
                    <a:pt x="2192" y="100"/>
                    <a:pt x="2271" y="0"/>
                  </a:cubicBezTo>
                  <a:cubicBezTo>
                    <a:pt x="2277" y="1"/>
                    <a:pt x="2284" y="2"/>
                    <a:pt x="2291" y="2"/>
                  </a:cubicBezTo>
                  <a:cubicBezTo>
                    <a:pt x="2343" y="4"/>
                    <a:pt x="2390" y="28"/>
                    <a:pt x="2441" y="35"/>
                  </a:cubicBezTo>
                  <a:cubicBezTo>
                    <a:pt x="2467" y="38"/>
                    <a:pt x="2492" y="43"/>
                    <a:pt x="2518" y="44"/>
                  </a:cubicBezTo>
                  <a:cubicBezTo>
                    <a:pt x="2541" y="45"/>
                    <a:pt x="2564" y="35"/>
                    <a:pt x="2586" y="37"/>
                  </a:cubicBezTo>
                  <a:cubicBezTo>
                    <a:pt x="2610" y="38"/>
                    <a:pt x="2639" y="52"/>
                    <a:pt x="2662" y="58"/>
                  </a:cubicBezTo>
                  <a:cubicBezTo>
                    <a:pt x="2688" y="65"/>
                    <a:pt x="2714" y="72"/>
                    <a:pt x="2741" y="78"/>
                  </a:cubicBezTo>
                  <a:cubicBezTo>
                    <a:pt x="2785" y="88"/>
                    <a:pt x="2826" y="95"/>
                    <a:pt x="2871" y="102"/>
                  </a:cubicBezTo>
                  <a:cubicBezTo>
                    <a:pt x="2928" y="112"/>
                    <a:pt x="2982" y="94"/>
                    <a:pt x="3030" y="137"/>
                  </a:cubicBezTo>
                  <a:cubicBezTo>
                    <a:pt x="3051" y="156"/>
                    <a:pt x="3073" y="180"/>
                    <a:pt x="3084" y="207"/>
                  </a:cubicBezTo>
                  <a:cubicBezTo>
                    <a:pt x="3097" y="241"/>
                    <a:pt x="3120" y="274"/>
                    <a:pt x="3150" y="296"/>
                  </a:cubicBezTo>
                  <a:cubicBezTo>
                    <a:pt x="3172" y="312"/>
                    <a:pt x="3196" y="325"/>
                    <a:pt x="3215" y="345"/>
                  </a:cubicBezTo>
                  <a:cubicBezTo>
                    <a:pt x="3230" y="362"/>
                    <a:pt x="3245" y="378"/>
                    <a:pt x="3262" y="393"/>
                  </a:cubicBezTo>
                  <a:cubicBezTo>
                    <a:pt x="3281" y="410"/>
                    <a:pt x="3295" y="430"/>
                    <a:pt x="3313" y="447"/>
                  </a:cubicBezTo>
                  <a:cubicBezTo>
                    <a:pt x="3332" y="466"/>
                    <a:pt x="3352" y="484"/>
                    <a:pt x="3371" y="504"/>
                  </a:cubicBezTo>
                  <a:cubicBezTo>
                    <a:pt x="3403" y="538"/>
                    <a:pt x="3442" y="562"/>
                    <a:pt x="3482" y="586"/>
                  </a:cubicBezTo>
                  <a:cubicBezTo>
                    <a:pt x="3521" y="609"/>
                    <a:pt x="3558" y="634"/>
                    <a:pt x="3596" y="656"/>
                  </a:cubicBezTo>
                  <a:cubicBezTo>
                    <a:pt x="3612" y="666"/>
                    <a:pt x="3629" y="674"/>
                    <a:pt x="3645" y="683"/>
                  </a:cubicBezTo>
                  <a:cubicBezTo>
                    <a:pt x="3676" y="700"/>
                    <a:pt x="3711" y="715"/>
                    <a:pt x="3740" y="735"/>
                  </a:cubicBezTo>
                  <a:cubicBezTo>
                    <a:pt x="3768" y="755"/>
                    <a:pt x="3795" y="774"/>
                    <a:pt x="3820" y="797"/>
                  </a:cubicBezTo>
                  <a:cubicBezTo>
                    <a:pt x="3845" y="819"/>
                    <a:pt x="3869" y="842"/>
                    <a:pt x="3897" y="861"/>
                  </a:cubicBezTo>
                  <a:cubicBezTo>
                    <a:pt x="3951" y="897"/>
                    <a:pt x="4011" y="919"/>
                    <a:pt x="4060" y="963"/>
                  </a:cubicBezTo>
                  <a:cubicBezTo>
                    <a:pt x="4109" y="1009"/>
                    <a:pt x="4172" y="1044"/>
                    <a:pt x="4229" y="1078"/>
                  </a:cubicBezTo>
                  <a:cubicBezTo>
                    <a:pt x="4259" y="1096"/>
                    <a:pt x="4284" y="1120"/>
                    <a:pt x="4316" y="1134"/>
                  </a:cubicBezTo>
                  <a:cubicBezTo>
                    <a:pt x="4332" y="1141"/>
                    <a:pt x="4344" y="1140"/>
                    <a:pt x="4360" y="1141"/>
                  </a:cubicBezTo>
                  <a:cubicBezTo>
                    <a:pt x="4376" y="1143"/>
                    <a:pt x="4389" y="1155"/>
                    <a:pt x="4405" y="1157"/>
                  </a:cubicBezTo>
                  <a:cubicBezTo>
                    <a:pt x="4415" y="1159"/>
                    <a:pt x="4427" y="1157"/>
                    <a:pt x="4437" y="1157"/>
                  </a:cubicBezTo>
                  <a:cubicBezTo>
                    <a:pt x="4485" y="1157"/>
                    <a:pt x="4539" y="1147"/>
                    <a:pt x="4574" y="1113"/>
                  </a:cubicBezTo>
                  <a:cubicBezTo>
                    <a:pt x="4602" y="1086"/>
                    <a:pt x="4629" y="1058"/>
                    <a:pt x="4658" y="1032"/>
                  </a:cubicBezTo>
                  <a:cubicBezTo>
                    <a:pt x="4686" y="1007"/>
                    <a:pt x="4710" y="982"/>
                    <a:pt x="4745" y="969"/>
                  </a:cubicBezTo>
                  <a:cubicBezTo>
                    <a:pt x="4758" y="963"/>
                    <a:pt x="4770" y="956"/>
                    <a:pt x="4785" y="959"/>
                  </a:cubicBezTo>
                  <a:cubicBezTo>
                    <a:pt x="4801" y="962"/>
                    <a:pt x="4815" y="973"/>
                    <a:pt x="4830" y="978"/>
                  </a:cubicBezTo>
                  <a:cubicBezTo>
                    <a:pt x="4853" y="985"/>
                    <a:pt x="4890" y="991"/>
                    <a:pt x="4913" y="986"/>
                  </a:cubicBezTo>
                  <a:cubicBezTo>
                    <a:pt x="4954" y="977"/>
                    <a:pt x="4991" y="945"/>
                    <a:pt x="5029" y="928"/>
                  </a:cubicBezTo>
                  <a:cubicBezTo>
                    <a:pt x="5055" y="917"/>
                    <a:pt x="5082" y="920"/>
                    <a:pt x="5110" y="916"/>
                  </a:cubicBezTo>
                  <a:cubicBezTo>
                    <a:pt x="5144" y="911"/>
                    <a:pt x="5178" y="906"/>
                    <a:pt x="5213" y="906"/>
                  </a:cubicBezTo>
                  <a:cubicBezTo>
                    <a:pt x="5227" y="906"/>
                    <a:pt x="5236" y="908"/>
                    <a:pt x="5248" y="916"/>
                  </a:cubicBezTo>
                  <a:cubicBezTo>
                    <a:pt x="5258" y="923"/>
                    <a:pt x="5268" y="936"/>
                    <a:pt x="5280" y="938"/>
                  </a:cubicBezTo>
                  <a:cubicBezTo>
                    <a:pt x="5283" y="938"/>
                    <a:pt x="5286" y="938"/>
                    <a:pt x="5289" y="937"/>
                  </a:cubicBezTo>
                  <a:cubicBezTo>
                    <a:pt x="5122" y="1083"/>
                    <a:pt x="5219" y="1203"/>
                    <a:pt x="5263" y="124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0730707" y="6853130"/>
              <a:ext cx="1195388" cy="1003300"/>
            </a:xfrm>
            <a:custGeom>
              <a:avLst/>
              <a:gdLst>
                <a:gd name="T0" fmla="*/ 3251 w 3370"/>
                <a:gd name="T1" fmla="*/ 2300 h 2828"/>
                <a:gd name="T2" fmla="*/ 3105 w 3370"/>
                <a:gd name="T3" fmla="*/ 2502 h 2828"/>
                <a:gd name="T4" fmla="*/ 3025 w 3370"/>
                <a:gd name="T5" fmla="*/ 2574 h 2828"/>
                <a:gd name="T6" fmla="*/ 2787 w 3370"/>
                <a:gd name="T7" fmla="*/ 2575 h 2828"/>
                <a:gd name="T8" fmla="*/ 2497 w 3370"/>
                <a:gd name="T9" fmla="*/ 2531 h 2828"/>
                <a:gd name="T10" fmla="*/ 2318 w 3370"/>
                <a:gd name="T11" fmla="*/ 2613 h 2828"/>
                <a:gd name="T12" fmla="*/ 2033 w 3370"/>
                <a:gd name="T13" fmla="*/ 2687 h 2828"/>
                <a:gd name="T14" fmla="*/ 1971 w 3370"/>
                <a:gd name="T15" fmla="*/ 2738 h 2828"/>
                <a:gd name="T16" fmla="*/ 1823 w 3370"/>
                <a:gd name="T17" fmla="*/ 2739 h 2828"/>
                <a:gd name="T18" fmla="*/ 1729 w 3370"/>
                <a:gd name="T19" fmla="*/ 2805 h 2828"/>
                <a:gd name="T20" fmla="*/ 1670 w 3370"/>
                <a:gd name="T21" fmla="*/ 2711 h 2828"/>
                <a:gd name="T22" fmla="*/ 1718 w 3370"/>
                <a:gd name="T23" fmla="*/ 2426 h 2828"/>
                <a:gd name="T24" fmla="*/ 1484 w 3370"/>
                <a:gd name="T25" fmla="*/ 2424 h 2828"/>
                <a:gd name="T26" fmla="*/ 1254 w 3370"/>
                <a:gd name="T27" fmla="*/ 2303 h 2828"/>
                <a:gd name="T28" fmla="*/ 888 w 3370"/>
                <a:gd name="T29" fmla="*/ 2090 h 2828"/>
                <a:gd name="T30" fmla="*/ 73 w 3370"/>
                <a:gd name="T31" fmla="*/ 1588 h 2828"/>
                <a:gd name="T32" fmla="*/ 71 w 3370"/>
                <a:gd name="T33" fmla="*/ 1576 h 2828"/>
                <a:gd name="T34" fmla="*/ 68 w 3370"/>
                <a:gd name="T35" fmla="*/ 1567 h 2828"/>
                <a:gd name="T36" fmla="*/ 63 w 3370"/>
                <a:gd name="T37" fmla="*/ 1551 h 2828"/>
                <a:gd name="T38" fmla="*/ 53 w 3370"/>
                <a:gd name="T39" fmla="*/ 1528 h 2828"/>
                <a:gd name="T40" fmla="*/ 24 w 3370"/>
                <a:gd name="T41" fmla="*/ 1470 h 2828"/>
                <a:gd name="T42" fmla="*/ 19 w 3370"/>
                <a:gd name="T43" fmla="*/ 1458 h 2828"/>
                <a:gd name="T44" fmla="*/ 13 w 3370"/>
                <a:gd name="T45" fmla="*/ 1444 h 2828"/>
                <a:gd name="T46" fmla="*/ 9 w 3370"/>
                <a:gd name="T47" fmla="*/ 1428 h 2828"/>
                <a:gd name="T48" fmla="*/ 16 w 3370"/>
                <a:gd name="T49" fmla="*/ 1294 h 2828"/>
                <a:gd name="T50" fmla="*/ 48 w 3370"/>
                <a:gd name="T51" fmla="*/ 1113 h 2828"/>
                <a:gd name="T52" fmla="*/ 120 w 3370"/>
                <a:gd name="T53" fmla="*/ 888 h 2828"/>
                <a:gd name="T54" fmla="*/ 116 w 3370"/>
                <a:gd name="T55" fmla="*/ 839 h 2828"/>
                <a:gd name="T56" fmla="*/ 313 w 3370"/>
                <a:gd name="T57" fmla="*/ 681 h 2828"/>
                <a:gd name="T58" fmla="*/ 586 w 3370"/>
                <a:gd name="T59" fmla="*/ 506 h 2828"/>
                <a:gd name="T60" fmla="*/ 755 w 3370"/>
                <a:gd name="T61" fmla="*/ 272 h 2828"/>
                <a:gd name="T62" fmla="*/ 899 w 3370"/>
                <a:gd name="T63" fmla="*/ 90 h 2828"/>
                <a:gd name="T64" fmla="*/ 1180 w 3370"/>
                <a:gd name="T65" fmla="*/ 167 h 2828"/>
                <a:gd name="T66" fmla="*/ 1516 w 3370"/>
                <a:gd name="T67" fmla="*/ 302 h 2828"/>
                <a:gd name="T68" fmla="*/ 1775 w 3370"/>
                <a:gd name="T69" fmla="*/ 420 h 2828"/>
                <a:gd name="T70" fmla="*/ 1997 w 3370"/>
                <a:gd name="T71" fmla="*/ 485 h 2828"/>
                <a:gd name="T72" fmla="*/ 2435 w 3370"/>
                <a:gd name="T73" fmla="*/ 468 h 2828"/>
                <a:gd name="T74" fmla="*/ 2456 w 3370"/>
                <a:gd name="T75" fmla="*/ 904 h 2828"/>
                <a:gd name="T76" fmla="*/ 3059 w 3370"/>
                <a:gd name="T77" fmla="*/ 1347 h 2828"/>
                <a:gd name="T78" fmla="*/ 3297 w 3370"/>
                <a:gd name="T79" fmla="*/ 1565 h 2828"/>
                <a:gd name="T80" fmla="*/ 3038 w 3370"/>
                <a:gd name="T81" fmla="*/ 1816 h 2828"/>
                <a:gd name="T82" fmla="*/ 3288 w 3370"/>
                <a:gd name="T83" fmla="*/ 2229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0" h="2828">
                  <a:moveTo>
                    <a:pt x="3288" y="2229"/>
                  </a:moveTo>
                  <a:cubicBezTo>
                    <a:pt x="3253" y="2261"/>
                    <a:pt x="3260" y="2246"/>
                    <a:pt x="3251" y="2300"/>
                  </a:cubicBezTo>
                  <a:cubicBezTo>
                    <a:pt x="3242" y="2353"/>
                    <a:pt x="3169" y="2360"/>
                    <a:pt x="3104" y="2385"/>
                  </a:cubicBezTo>
                  <a:cubicBezTo>
                    <a:pt x="3038" y="2410"/>
                    <a:pt x="3057" y="2467"/>
                    <a:pt x="3105" y="2502"/>
                  </a:cubicBezTo>
                  <a:cubicBezTo>
                    <a:pt x="3141" y="2529"/>
                    <a:pt x="3093" y="2550"/>
                    <a:pt x="3056" y="2563"/>
                  </a:cubicBezTo>
                  <a:cubicBezTo>
                    <a:pt x="3043" y="2567"/>
                    <a:pt x="3032" y="2571"/>
                    <a:pt x="3025" y="2574"/>
                  </a:cubicBezTo>
                  <a:cubicBezTo>
                    <a:pt x="2999" y="2584"/>
                    <a:pt x="2924" y="2622"/>
                    <a:pt x="2878" y="2636"/>
                  </a:cubicBezTo>
                  <a:cubicBezTo>
                    <a:pt x="2831" y="2650"/>
                    <a:pt x="2805" y="2606"/>
                    <a:pt x="2787" y="2575"/>
                  </a:cubicBezTo>
                  <a:cubicBezTo>
                    <a:pt x="2769" y="2545"/>
                    <a:pt x="2735" y="2581"/>
                    <a:pt x="2679" y="2586"/>
                  </a:cubicBezTo>
                  <a:cubicBezTo>
                    <a:pt x="2622" y="2591"/>
                    <a:pt x="2540" y="2547"/>
                    <a:pt x="2497" y="2531"/>
                  </a:cubicBezTo>
                  <a:cubicBezTo>
                    <a:pt x="2455" y="2515"/>
                    <a:pt x="2446" y="2538"/>
                    <a:pt x="2431" y="2590"/>
                  </a:cubicBezTo>
                  <a:cubicBezTo>
                    <a:pt x="2417" y="2641"/>
                    <a:pt x="2373" y="2607"/>
                    <a:pt x="2318" y="2613"/>
                  </a:cubicBezTo>
                  <a:cubicBezTo>
                    <a:pt x="2262" y="2618"/>
                    <a:pt x="2286" y="2643"/>
                    <a:pt x="2234" y="2671"/>
                  </a:cubicBezTo>
                  <a:cubicBezTo>
                    <a:pt x="2182" y="2700"/>
                    <a:pt x="2077" y="2694"/>
                    <a:pt x="2033" y="2687"/>
                  </a:cubicBezTo>
                  <a:cubicBezTo>
                    <a:pt x="1989" y="2680"/>
                    <a:pt x="1996" y="2709"/>
                    <a:pt x="1981" y="2730"/>
                  </a:cubicBezTo>
                  <a:cubicBezTo>
                    <a:pt x="1978" y="2735"/>
                    <a:pt x="1975" y="2737"/>
                    <a:pt x="1971" y="2738"/>
                  </a:cubicBezTo>
                  <a:cubicBezTo>
                    <a:pt x="1958" y="2739"/>
                    <a:pt x="1941" y="2718"/>
                    <a:pt x="1916" y="2702"/>
                  </a:cubicBezTo>
                  <a:cubicBezTo>
                    <a:pt x="1884" y="2680"/>
                    <a:pt x="1852" y="2693"/>
                    <a:pt x="1823" y="2739"/>
                  </a:cubicBezTo>
                  <a:cubicBezTo>
                    <a:pt x="1795" y="2785"/>
                    <a:pt x="1798" y="2766"/>
                    <a:pt x="1775" y="2755"/>
                  </a:cubicBezTo>
                  <a:cubicBezTo>
                    <a:pt x="1752" y="2744"/>
                    <a:pt x="1749" y="2782"/>
                    <a:pt x="1729" y="2805"/>
                  </a:cubicBezTo>
                  <a:cubicBezTo>
                    <a:pt x="1709" y="2828"/>
                    <a:pt x="1677" y="2805"/>
                    <a:pt x="1649" y="2792"/>
                  </a:cubicBezTo>
                  <a:cubicBezTo>
                    <a:pt x="1621" y="2780"/>
                    <a:pt x="1645" y="2735"/>
                    <a:pt x="1670" y="2711"/>
                  </a:cubicBezTo>
                  <a:cubicBezTo>
                    <a:pt x="1695" y="2686"/>
                    <a:pt x="1683" y="2648"/>
                    <a:pt x="1665" y="2597"/>
                  </a:cubicBezTo>
                  <a:cubicBezTo>
                    <a:pt x="1647" y="2545"/>
                    <a:pt x="1704" y="2492"/>
                    <a:pt x="1718" y="2426"/>
                  </a:cubicBezTo>
                  <a:cubicBezTo>
                    <a:pt x="1733" y="2360"/>
                    <a:pt x="1635" y="2392"/>
                    <a:pt x="1590" y="2415"/>
                  </a:cubicBezTo>
                  <a:cubicBezTo>
                    <a:pt x="1546" y="2438"/>
                    <a:pt x="1526" y="2438"/>
                    <a:pt x="1484" y="2424"/>
                  </a:cubicBezTo>
                  <a:cubicBezTo>
                    <a:pt x="1441" y="2410"/>
                    <a:pt x="1436" y="2428"/>
                    <a:pt x="1350" y="2451"/>
                  </a:cubicBezTo>
                  <a:cubicBezTo>
                    <a:pt x="1265" y="2474"/>
                    <a:pt x="1283" y="2421"/>
                    <a:pt x="1254" y="2303"/>
                  </a:cubicBezTo>
                  <a:cubicBezTo>
                    <a:pt x="1226" y="2186"/>
                    <a:pt x="1100" y="2202"/>
                    <a:pt x="1032" y="2223"/>
                  </a:cubicBezTo>
                  <a:cubicBezTo>
                    <a:pt x="964" y="2245"/>
                    <a:pt x="924" y="2189"/>
                    <a:pt x="888" y="2090"/>
                  </a:cubicBezTo>
                  <a:cubicBezTo>
                    <a:pt x="852" y="1990"/>
                    <a:pt x="884" y="2003"/>
                    <a:pt x="607" y="1804"/>
                  </a:cubicBezTo>
                  <a:cubicBezTo>
                    <a:pt x="330" y="1605"/>
                    <a:pt x="73" y="1588"/>
                    <a:pt x="73" y="1588"/>
                  </a:cubicBezTo>
                  <a:cubicBezTo>
                    <a:pt x="73" y="1588"/>
                    <a:pt x="73" y="1587"/>
                    <a:pt x="73" y="1587"/>
                  </a:cubicBezTo>
                  <a:cubicBezTo>
                    <a:pt x="73" y="1583"/>
                    <a:pt x="72" y="1580"/>
                    <a:pt x="71" y="1576"/>
                  </a:cubicBezTo>
                  <a:cubicBezTo>
                    <a:pt x="71" y="1576"/>
                    <a:pt x="71" y="1576"/>
                    <a:pt x="71" y="1576"/>
                  </a:cubicBezTo>
                  <a:cubicBezTo>
                    <a:pt x="70" y="1573"/>
                    <a:pt x="69" y="1570"/>
                    <a:pt x="68" y="1567"/>
                  </a:cubicBezTo>
                  <a:cubicBezTo>
                    <a:pt x="68" y="1566"/>
                    <a:pt x="68" y="1566"/>
                    <a:pt x="68" y="1566"/>
                  </a:cubicBezTo>
                  <a:cubicBezTo>
                    <a:pt x="66" y="1561"/>
                    <a:pt x="65" y="1556"/>
                    <a:pt x="63" y="1551"/>
                  </a:cubicBezTo>
                  <a:cubicBezTo>
                    <a:pt x="62" y="1548"/>
                    <a:pt x="61" y="1545"/>
                    <a:pt x="59" y="1543"/>
                  </a:cubicBezTo>
                  <a:cubicBezTo>
                    <a:pt x="57" y="1538"/>
                    <a:pt x="55" y="1533"/>
                    <a:pt x="53" y="1528"/>
                  </a:cubicBezTo>
                  <a:cubicBezTo>
                    <a:pt x="51" y="1525"/>
                    <a:pt x="49" y="1521"/>
                    <a:pt x="48" y="1518"/>
                  </a:cubicBezTo>
                  <a:cubicBezTo>
                    <a:pt x="40" y="1502"/>
                    <a:pt x="31" y="1486"/>
                    <a:pt x="24" y="1470"/>
                  </a:cubicBezTo>
                  <a:cubicBezTo>
                    <a:pt x="23" y="1469"/>
                    <a:pt x="23" y="1467"/>
                    <a:pt x="22" y="1466"/>
                  </a:cubicBezTo>
                  <a:cubicBezTo>
                    <a:pt x="21" y="1463"/>
                    <a:pt x="20" y="1461"/>
                    <a:pt x="19" y="1458"/>
                  </a:cubicBezTo>
                  <a:cubicBezTo>
                    <a:pt x="18" y="1457"/>
                    <a:pt x="18" y="1456"/>
                    <a:pt x="17" y="1454"/>
                  </a:cubicBezTo>
                  <a:cubicBezTo>
                    <a:pt x="16" y="1451"/>
                    <a:pt x="14" y="1448"/>
                    <a:pt x="13" y="1444"/>
                  </a:cubicBezTo>
                  <a:cubicBezTo>
                    <a:pt x="12" y="1441"/>
                    <a:pt x="11" y="1437"/>
                    <a:pt x="10" y="1434"/>
                  </a:cubicBezTo>
                  <a:cubicBezTo>
                    <a:pt x="10" y="1432"/>
                    <a:pt x="9" y="1430"/>
                    <a:pt x="9" y="1428"/>
                  </a:cubicBezTo>
                  <a:cubicBezTo>
                    <a:pt x="7" y="1422"/>
                    <a:pt x="6" y="1415"/>
                    <a:pt x="5" y="1408"/>
                  </a:cubicBezTo>
                  <a:cubicBezTo>
                    <a:pt x="0" y="1370"/>
                    <a:pt x="2" y="1330"/>
                    <a:pt x="16" y="1294"/>
                  </a:cubicBezTo>
                  <a:cubicBezTo>
                    <a:pt x="28" y="1261"/>
                    <a:pt x="54" y="1235"/>
                    <a:pt x="66" y="1203"/>
                  </a:cubicBezTo>
                  <a:cubicBezTo>
                    <a:pt x="79" y="1169"/>
                    <a:pt x="67" y="1141"/>
                    <a:pt x="48" y="1113"/>
                  </a:cubicBezTo>
                  <a:cubicBezTo>
                    <a:pt x="28" y="1081"/>
                    <a:pt x="25" y="1059"/>
                    <a:pt x="44" y="1025"/>
                  </a:cubicBezTo>
                  <a:cubicBezTo>
                    <a:pt x="70" y="980"/>
                    <a:pt x="105" y="939"/>
                    <a:pt x="120" y="888"/>
                  </a:cubicBezTo>
                  <a:cubicBezTo>
                    <a:pt x="125" y="871"/>
                    <a:pt x="127" y="848"/>
                    <a:pt x="116" y="839"/>
                  </a:cubicBezTo>
                  <a:cubicBezTo>
                    <a:pt x="116" y="839"/>
                    <a:pt x="116" y="839"/>
                    <a:pt x="116" y="839"/>
                  </a:cubicBezTo>
                  <a:cubicBezTo>
                    <a:pt x="119" y="836"/>
                    <a:pt x="168" y="799"/>
                    <a:pt x="195" y="791"/>
                  </a:cubicBezTo>
                  <a:cubicBezTo>
                    <a:pt x="223" y="783"/>
                    <a:pt x="306" y="747"/>
                    <a:pt x="313" y="681"/>
                  </a:cubicBezTo>
                  <a:cubicBezTo>
                    <a:pt x="320" y="616"/>
                    <a:pt x="326" y="539"/>
                    <a:pt x="390" y="535"/>
                  </a:cubicBezTo>
                  <a:cubicBezTo>
                    <a:pt x="454" y="532"/>
                    <a:pt x="554" y="563"/>
                    <a:pt x="586" y="506"/>
                  </a:cubicBezTo>
                  <a:cubicBezTo>
                    <a:pt x="618" y="449"/>
                    <a:pt x="644" y="371"/>
                    <a:pt x="670" y="351"/>
                  </a:cubicBezTo>
                  <a:cubicBezTo>
                    <a:pt x="696" y="330"/>
                    <a:pt x="755" y="307"/>
                    <a:pt x="755" y="272"/>
                  </a:cubicBezTo>
                  <a:cubicBezTo>
                    <a:pt x="756" y="236"/>
                    <a:pt x="748" y="176"/>
                    <a:pt x="792" y="154"/>
                  </a:cubicBezTo>
                  <a:cubicBezTo>
                    <a:pt x="836" y="131"/>
                    <a:pt x="857" y="140"/>
                    <a:pt x="899" y="90"/>
                  </a:cubicBezTo>
                  <a:cubicBezTo>
                    <a:pt x="940" y="41"/>
                    <a:pt x="991" y="0"/>
                    <a:pt x="1024" y="34"/>
                  </a:cubicBezTo>
                  <a:cubicBezTo>
                    <a:pt x="1057" y="67"/>
                    <a:pt x="1135" y="155"/>
                    <a:pt x="1180" y="167"/>
                  </a:cubicBezTo>
                  <a:cubicBezTo>
                    <a:pt x="1226" y="178"/>
                    <a:pt x="1321" y="161"/>
                    <a:pt x="1339" y="199"/>
                  </a:cubicBezTo>
                  <a:cubicBezTo>
                    <a:pt x="1356" y="237"/>
                    <a:pt x="1428" y="305"/>
                    <a:pt x="1516" y="302"/>
                  </a:cubicBezTo>
                  <a:cubicBezTo>
                    <a:pt x="1603" y="299"/>
                    <a:pt x="1708" y="293"/>
                    <a:pt x="1709" y="321"/>
                  </a:cubicBezTo>
                  <a:cubicBezTo>
                    <a:pt x="1709" y="348"/>
                    <a:pt x="1728" y="425"/>
                    <a:pt x="1775" y="420"/>
                  </a:cubicBezTo>
                  <a:cubicBezTo>
                    <a:pt x="1822" y="416"/>
                    <a:pt x="1916" y="406"/>
                    <a:pt x="1923" y="434"/>
                  </a:cubicBezTo>
                  <a:cubicBezTo>
                    <a:pt x="1930" y="461"/>
                    <a:pt x="1949" y="528"/>
                    <a:pt x="1997" y="485"/>
                  </a:cubicBezTo>
                  <a:cubicBezTo>
                    <a:pt x="2045" y="442"/>
                    <a:pt x="2194" y="359"/>
                    <a:pt x="2254" y="384"/>
                  </a:cubicBezTo>
                  <a:cubicBezTo>
                    <a:pt x="2315" y="409"/>
                    <a:pt x="2369" y="488"/>
                    <a:pt x="2435" y="468"/>
                  </a:cubicBezTo>
                  <a:cubicBezTo>
                    <a:pt x="2436" y="516"/>
                    <a:pt x="2507" y="649"/>
                    <a:pt x="2520" y="712"/>
                  </a:cubicBezTo>
                  <a:cubicBezTo>
                    <a:pt x="2536" y="788"/>
                    <a:pt x="2515" y="783"/>
                    <a:pt x="2456" y="904"/>
                  </a:cubicBezTo>
                  <a:cubicBezTo>
                    <a:pt x="2398" y="1025"/>
                    <a:pt x="2675" y="1050"/>
                    <a:pt x="2892" y="1076"/>
                  </a:cubicBezTo>
                  <a:cubicBezTo>
                    <a:pt x="3109" y="1103"/>
                    <a:pt x="3047" y="1238"/>
                    <a:pt x="3059" y="1347"/>
                  </a:cubicBezTo>
                  <a:cubicBezTo>
                    <a:pt x="3071" y="1455"/>
                    <a:pt x="3228" y="1416"/>
                    <a:pt x="3264" y="1400"/>
                  </a:cubicBezTo>
                  <a:cubicBezTo>
                    <a:pt x="3299" y="1384"/>
                    <a:pt x="3301" y="1521"/>
                    <a:pt x="3297" y="1565"/>
                  </a:cubicBezTo>
                  <a:cubicBezTo>
                    <a:pt x="3294" y="1609"/>
                    <a:pt x="3255" y="1572"/>
                    <a:pt x="3200" y="1565"/>
                  </a:cubicBezTo>
                  <a:cubicBezTo>
                    <a:pt x="3144" y="1558"/>
                    <a:pt x="3084" y="1661"/>
                    <a:pt x="3038" y="1816"/>
                  </a:cubicBezTo>
                  <a:cubicBezTo>
                    <a:pt x="2991" y="1971"/>
                    <a:pt x="3228" y="2083"/>
                    <a:pt x="3299" y="2113"/>
                  </a:cubicBezTo>
                  <a:cubicBezTo>
                    <a:pt x="3370" y="2143"/>
                    <a:pt x="3324" y="2197"/>
                    <a:pt x="3288" y="222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1176794" y="8424755"/>
              <a:ext cx="601663" cy="587375"/>
            </a:xfrm>
            <a:custGeom>
              <a:avLst/>
              <a:gdLst>
                <a:gd name="T0" fmla="*/ 1643 w 1699"/>
                <a:gd name="T1" fmla="*/ 1207 h 1652"/>
                <a:gd name="T2" fmla="*/ 1543 w 1699"/>
                <a:gd name="T3" fmla="*/ 1201 h 1652"/>
                <a:gd name="T4" fmla="*/ 1598 w 1699"/>
                <a:gd name="T5" fmla="*/ 1311 h 1652"/>
                <a:gd name="T6" fmla="*/ 1595 w 1699"/>
                <a:gd name="T7" fmla="*/ 1466 h 1652"/>
                <a:gd name="T8" fmla="*/ 1443 w 1699"/>
                <a:gd name="T9" fmla="*/ 1550 h 1652"/>
                <a:gd name="T10" fmla="*/ 1219 w 1699"/>
                <a:gd name="T11" fmla="*/ 1576 h 1652"/>
                <a:gd name="T12" fmla="*/ 1092 w 1699"/>
                <a:gd name="T13" fmla="*/ 1619 h 1652"/>
                <a:gd name="T14" fmla="*/ 898 w 1699"/>
                <a:gd name="T15" fmla="*/ 1609 h 1652"/>
                <a:gd name="T16" fmla="*/ 786 w 1699"/>
                <a:gd name="T17" fmla="*/ 1476 h 1652"/>
                <a:gd name="T18" fmla="*/ 535 w 1699"/>
                <a:gd name="T19" fmla="*/ 1372 h 1652"/>
                <a:gd name="T20" fmla="*/ 365 w 1699"/>
                <a:gd name="T21" fmla="*/ 1358 h 1652"/>
                <a:gd name="T22" fmla="*/ 246 w 1699"/>
                <a:gd name="T23" fmla="*/ 1190 h 1652"/>
                <a:gd name="T24" fmla="*/ 169 w 1699"/>
                <a:gd name="T25" fmla="*/ 998 h 1652"/>
                <a:gd name="T26" fmla="*/ 13 w 1699"/>
                <a:gd name="T27" fmla="*/ 858 h 1652"/>
                <a:gd name="T28" fmla="*/ 39 w 1699"/>
                <a:gd name="T29" fmla="*/ 697 h 1652"/>
                <a:gd name="T30" fmla="*/ 131 w 1699"/>
                <a:gd name="T31" fmla="*/ 643 h 1652"/>
                <a:gd name="T32" fmla="*/ 96 w 1699"/>
                <a:gd name="T33" fmla="*/ 556 h 1652"/>
                <a:gd name="T34" fmla="*/ 77 w 1699"/>
                <a:gd name="T35" fmla="*/ 481 h 1652"/>
                <a:gd name="T36" fmla="*/ 142 w 1699"/>
                <a:gd name="T37" fmla="*/ 413 h 1652"/>
                <a:gd name="T38" fmla="*/ 301 w 1699"/>
                <a:gd name="T39" fmla="*/ 391 h 1652"/>
                <a:gd name="T40" fmla="*/ 455 w 1699"/>
                <a:gd name="T41" fmla="*/ 374 h 1652"/>
                <a:gd name="T42" fmla="*/ 510 w 1699"/>
                <a:gd name="T43" fmla="*/ 376 h 1652"/>
                <a:gd name="T44" fmla="*/ 638 w 1699"/>
                <a:gd name="T45" fmla="*/ 254 h 1652"/>
                <a:gd name="T46" fmla="*/ 808 w 1699"/>
                <a:gd name="T47" fmla="*/ 193 h 1652"/>
                <a:gd name="T48" fmla="*/ 989 w 1699"/>
                <a:gd name="T49" fmla="*/ 33 h 1652"/>
                <a:gd name="T50" fmla="*/ 1068 w 1699"/>
                <a:gd name="T51" fmla="*/ 13 h 1652"/>
                <a:gd name="T52" fmla="*/ 1077 w 1699"/>
                <a:gd name="T53" fmla="*/ 8 h 1652"/>
                <a:gd name="T54" fmla="*/ 1081 w 1699"/>
                <a:gd name="T55" fmla="*/ 5 h 1652"/>
                <a:gd name="T56" fmla="*/ 1082 w 1699"/>
                <a:gd name="T57" fmla="*/ 2 h 1652"/>
                <a:gd name="T58" fmla="*/ 1083 w 1699"/>
                <a:gd name="T59" fmla="*/ 0 h 1652"/>
                <a:gd name="T60" fmla="*/ 1131 w 1699"/>
                <a:gd name="T61" fmla="*/ 115 h 1652"/>
                <a:gd name="T62" fmla="*/ 1277 w 1699"/>
                <a:gd name="T63" fmla="*/ 81 h 1652"/>
                <a:gd name="T64" fmla="*/ 1405 w 1699"/>
                <a:gd name="T65" fmla="*/ 191 h 1652"/>
                <a:gd name="T66" fmla="*/ 1358 w 1699"/>
                <a:gd name="T67" fmla="*/ 279 h 1652"/>
                <a:gd name="T68" fmla="*/ 1246 w 1699"/>
                <a:gd name="T69" fmla="*/ 376 h 1652"/>
                <a:gd name="T70" fmla="*/ 1353 w 1699"/>
                <a:gd name="T71" fmla="*/ 650 h 1652"/>
                <a:gd name="T72" fmla="*/ 1471 w 1699"/>
                <a:gd name="T73" fmla="*/ 548 h 1652"/>
                <a:gd name="T74" fmla="*/ 1467 w 1699"/>
                <a:gd name="T75" fmla="*/ 561 h 1652"/>
                <a:gd name="T76" fmla="*/ 1465 w 1699"/>
                <a:gd name="T77" fmla="*/ 597 h 1652"/>
                <a:gd name="T78" fmla="*/ 1466 w 1699"/>
                <a:gd name="T79" fmla="*/ 610 h 1652"/>
                <a:gd name="T80" fmla="*/ 1467 w 1699"/>
                <a:gd name="T81" fmla="*/ 623 h 1652"/>
                <a:gd name="T82" fmla="*/ 1472 w 1699"/>
                <a:gd name="T83" fmla="*/ 810 h 1652"/>
                <a:gd name="T84" fmla="*/ 1605 w 1699"/>
                <a:gd name="T85" fmla="*/ 1031 h 1652"/>
                <a:gd name="T86" fmla="*/ 1690 w 1699"/>
                <a:gd name="T87" fmla="*/ 1189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9" h="1652">
                  <a:moveTo>
                    <a:pt x="1690" y="1189"/>
                  </a:moveTo>
                  <a:cubicBezTo>
                    <a:pt x="1684" y="1217"/>
                    <a:pt x="1665" y="1227"/>
                    <a:pt x="1643" y="1207"/>
                  </a:cubicBezTo>
                  <a:cubicBezTo>
                    <a:pt x="1626" y="1192"/>
                    <a:pt x="1610" y="1158"/>
                    <a:pt x="1585" y="1157"/>
                  </a:cubicBezTo>
                  <a:cubicBezTo>
                    <a:pt x="1562" y="1155"/>
                    <a:pt x="1548" y="1183"/>
                    <a:pt x="1543" y="1201"/>
                  </a:cubicBezTo>
                  <a:cubicBezTo>
                    <a:pt x="1539" y="1222"/>
                    <a:pt x="1547" y="1236"/>
                    <a:pt x="1559" y="1252"/>
                  </a:cubicBezTo>
                  <a:cubicBezTo>
                    <a:pt x="1573" y="1271"/>
                    <a:pt x="1585" y="1291"/>
                    <a:pt x="1598" y="1311"/>
                  </a:cubicBezTo>
                  <a:cubicBezTo>
                    <a:pt x="1609" y="1330"/>
                    <a:pt x="1624" y="1346"/>
                    <a:pt x="1639" y="1361"/>
                  </a:cubicBezTo>
                  <a:cubicBezTo>
                    <a:pt x="1610" y="1381"/>
                    <a:pt x="1605" y="1436"/>
                    <a:pt x="1595" y="1466"/>
                  </a:cubicBezTo>
                  <a:cubicBezTo>
                    <a:pt x="1582" y="1508"/>
                    <a:pt x="1563" y="1529"/>
                    <a:pt x="1523" y="1546"/>
                  </a:cubicBezTo>
                  <a:cubicBezTo>
                    <a:pt x="1499" y="1555"/>
                    <a:pt x="1468" y="1551"/>
                    <a:pt x="1443" y="1550"/>
                  </a:cubicBezTo>
                  <a:cubicBezTo>
                    <a:pt x="1419" y="1549"/>
                    <a:pt x="1397" y="1551"/>
                    <a:pt x="1373" y="1554"/>
                  </a:cubicBezTo>
                  <a:cubicBezTo>
                    <a:pt x="1322" y="1561"/>
                    <a:pt x="1269" y="1563"/>
                    <a:pt x="1219" y="1576"/>
                  </a:cubicBezTo>
                  <a:cubicBezTo>
                    <a:pt x="1195" y="1583"/>
                    <a:pt x="1170" y="1583"/>
                    <a:pt x="1146" y="1592"/>
                  </a:cubicBezTo>
                  <a:cubicBezTo>
                    <a:pt x="1127" y="1600"/>
                    <a:pt x="1111" y="1613"/>
                    <a:pt x="1092" y="1619"/>
                  </a:cubicBezTo>
                  <a:cubicBezTo>
                    <a:pt x="1055" y="1630"/>
                    <a:pt x="1001" y="1652"/>
                    <a:pt x="963" y="1648"/>
                  </a:cubicBezTo>
                  <a:cubicBezTo>
                    <a:pt x="938" y="1645"/>
                    <a:pt x="905" y="1635"/>
                    <a:pt x="898" y="1609"/>
                  </a:cubicBezTo>
                  <a:cubicBezTo>
                    <a:pt x="890" y="1580"/>
                    <a:pt x="892" y="1567"/>
                    <a:pt x="861" y="1566"/>
                  </a:cubicBezTo>
                  <a:cubicBezTo>
                    <a:pt x="820" y="1566"/>
                    <a:pt x="801" y="1509"/>
                    <a:pt x="786" y="1476"/>
                  </a:cubicBezTo>
                  <a:cubicBezTo>
                    <a:pt x="763" y="1426"/>
                    <a:pt x="739" y="1393"/>
                    <a:pt x="691" y="1366"/>
                  </a:cubicBezTo>
                  <a:cubicBezTo>
                    <a:pt x="643" y="1338"/>
                    <a:pt x="585" y="1366"/>
                    <a:pt x="535" y="1372"/>
                  </a:cubicBezTo>
                  <a:cubicBezTo>
                    <a:pt x="502" y="1376"/>
                    <a:pt x="468" y="1380"/>
                    <a:pt x="436" y="1379"/>
                  </a:cubicBezTo>
                  <a:cubicBezTo>
                    <a:pt x="409" y="1378"/>
                    <a:pt x="389" y="1365"/>
                    <a:pt x="365" y="1358"/>
                  </a:cubicBezTo>
                  <a:cubicBezTo>
                    <a:pt x="330" y="1347"/>
                    <a:pt x="299" y="1341"/>
                    <a:pt x="277" y="1310"/>
                  </a:cubicBezTo>
                  <a:cubicBezTo>
                    <a:pt x="253" y="1275"/>
                    <a:pt x="246" y="1231"/>
                    <a:pt x="246" y="1190"/>
                  </a:cubicBezTo>
                  <a:cubicBezTo>
                    <a:pt x="245" y="1148"/>
                    <a:pt x="246" y="1112"/>
                    <a:pt x="232" y="1072"/>
                  </a:cubicBezTo>
                  <a:cubicBezTo>
                    <a:pt x="219" y="1033"/>
                    <a:pt x="203" y="1019"/>
                    <a:pt x="169" y="998"/>
                  </a:cubicBezTo>
                  <a:cubicBezTo>
                    <a:pt x="133" y="976"/>
                    <a:pt x="101" y="950"/>
                    <a:pt x="61" y="934"/>
                  </a:cubicBezTo>
                  <a:cubicBezTo>
                    <a:pt x="24" y="920"/>
                    <a:pt x="0" y="899"/>
                    <a:pt x="13" y="858"/>
                  </a:cubicBezTo>
                  <a:cubicBezTo>
                    <a:pt x="22" y="828"/>
                    <a:pt x="28" y="795"/>
                    <a:pt x="43" y="767"/>
                  </a:cubicBezTo>
                  <a:cubicBezTo>
                    <a:pt x="60" y="737"/>
                    <a:pt x="51" y="727"/>
                    <a:pt x="39" y="697"/>
                  </a:cubicBezTo>
                  <a:cubicBezTo>
                    <a:pt x="35" y="687"/>
                    <a:pt x="31" y="679"/>
                    <a:pt x="27" y="670"/>
                  </a:cubicBezTo>
                  <a:cubicBezTo>
                    <a:pt x="61" y="658"/>
                    <a:pt x="96" y="656"/>
                    <a:pt x="131" y="643"/>
                  </a:cubicBezTo>
                  <a:cubicBezTo>
                    <a:pt x="162" y="631"/>
                    <a:pt x="171" y="610"/>
                    <a:pt x="145" y="587"/>
                  </a:cubicBezTo>
                  <a:cubicBezTo>
                    <a:pt x="131" y="573"/>
                    <a:pt x="112" y="567"/>
                    <a:pt x="96" y="556"/>
                  </a:cubicBezTo>
                  <a:cubicBezTo>
                    <a:pt x="81" y="544"/>
                    <a:pt x="62" y="536"/>
                    <a:pt x="57" y="515"/>
                  </a:cubicBezTo>
                  <a:cubicBezTo>
                    <a:pt x="54" y="496"/>
                    <a:pt x="63" y="490"/>
                    <a:pt x="77" y="481"/>
                  </a:cubicBezTo>
                  <a:cubicBezTo>
                    <a:pt x="96" y="468"/>
                    <a:pt x="94" y="452"/>
                    <a:pt x="102" y="433"/>
                  </a:cubicBezTo>
                  <a:cubicBezTo>
                    <a:pt x="108" y="417"/>
                    <a:pt x="127" y="416"/>
                    <a:pt x="142" y="413"/>
                  </a:cubicBezTo>
                  <a:cubicBezTo>
                    <a:pt x="168" y="408"/>
                    <a:pt x="194" y="404"/>
                    <a:pt x="219" y="402"/>
                  </a:cubicBezTo>
                  <a:cubicBezTo>
                    <a:pt x="247" y="400"/>
                    <a:pt x="275" y="403"/>
                    <a:pt x="301" y="391"/>
                  </a:cubicBezTo>
                  <a:cubicBezTo>
                    <a:pt x="327" y="378"/>
                    <a:pt x="358" y="375"/>
                    <a:pt x="387" y="374"/>
                  </a:cubicBezTo>
                  <a:cubicBezTo>
                    <a:pt x="410" y="373"/>
                    <a:pt x="432" y="377"/>
                    <a:pt x="455" y="374"/>
                  </a:cubicBezTo>
                  <a:cubicBezTo>
                    <a:pt x="464" y="373"/>
                    <a:pt x="471" y="370"/>
                    <a:pt x="480" y="372"/>
                  </a:cubicBezTo>
                  <a:cubicBezTo>
                    <a:pt x="490" y="373"/>
                    <a:pt x="499" y="376"/>
                    <a:pt x="510" y="376"/>
                  </a:cubicBezTo>
                  <a:cubicBezTo>
                    <a:pt x="541" y="376"/>
                    <a:pt x="561" y="356"/>
                    <a:pt x="578" y="332"/>
                  </a:cubicBezTo>
                  <a:cubicBezTo>
                    <a:pt x="597" y="305"/>
                    <a:pt x="616" y="279"/>
                    <a:pt x="638" y="254"/>
                  </a:cubicBezTo>
                  <a:cubicBezTo>
                    <a:pt x="662" y="228"/>
                    <a:pt x="691" y="194"/>
                    <a:pt x="727" y="183"/>
                  </a:cubicBezTo>
                  <a:cubicBezTo>
                    <a:pt x="755" y="175"/>
                    <a:pt x="780" y="190"/>
                    <a:pt x="808" y="193"/>
                  </a:cubicBezTo>
                  <a:cubicBezTo>
                    <a:pt x="863" y="197"/>
                    <a:pt x="935" y="152"/>
                    <a:pt x="960" y="104"/>
                  </a:cubicBezTo>
                  <a:cubicBezTo>
                    <a:pt x="971" y="82"/>
                    <a:pt x="972" y="52"/>
                    <a:pt x="989" y="33"/>
                  </a:cubicBezTo>
                  <a:cubicBezTo>
                    <a:pt x="1006" y="14"/>
                    <a:pt x="1036" y="20"/>
                    <a:pt x="1059" y="15"/>
                  </a:cubicBezTo>
                  <a:cubicBezTo>
                    <a:pt x="1062" y="15"/>
                    <a:pt x="1065" y="14"/>
                    <a:pt x="1068" y="13"/>
                  </a:cubicBezTo>
                  <a:cubicBezTo>
                    <a:pt x="1069" y="12"/>
                    <a:pt x="1070" y="12"/>
                    <a:pt x="1070" y="12"/>
                  </a:cubicBezTo>
                  <a:cubicBezTo>
                    <a:pt x="1073" y="11"/>
                    <a:pt x="1075" y="10"/>
                    <a:pt x="1077" y="8"/>
                  </a:cubicBezTo>
                  <a:cubicBezTo>
                    <a:pt x="1078" y="8"/>
                    <a:pt x="1078" y="7"/>
                    <a:pt x="1079" y="7"/>
                  </a:cubicBezTo>
                  <a:cubicBezTo>
                    <a:pt x="1079" y="6"/>
                    <a:pt x="1080" y="5"/>
                    <a:pt x="1081" y="5"/>
                  </a:cubicBezTo>
                  <a:cubicBezTo>
                    <a:pt x="1081" y="4"/>
                    <a:pt x="1082" y="3"/>
                    <a:pt x="1082" y="2"/>
                  </a:cubicBezTo>
                  <a:cubicBezTo>
                    <a:pt x="1082" y="2"/>
                    <a:pt x="1082" y="2"/>
                    <a:pt x="1082" y="2"/>
                  </a:cubicBezTo>
                  <a:cubicBezTo>
                    <a:pt x="1083" y="1"/>
                    <a:pt x="1083" y="0"/>
                    <a:pt x="1083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5" y="0"/>
                    <a:pt x="1109" y="3"/>
                    <a:pt x="1102" y="29"/>
                  </a:cubicBezTo>
                  <a:cubicBezTo>
                    <a:pt x="1094" y="57"/>
                    <a:pt x="1100" y="113"/>
                    <a:pt x="1131" y="115"/>
                  </a:cubicBezTo>
                  <a:cubicBezTo>
                    <a:pt x="1162" y="116"/>
                    <a:pt x="1193" y="156"/>
                    <a:pt x="1207" y="138"/>
                  </a:cubicBezTo>
                  <a:cubicBezTo>
                    <a:pt x="1222" y="119"/>
                    <a:pt x="1248" y="51"/>
                    <a:pt x="1277" y="81"/>
                  </a:cubicBezTo>
                  <a:cubicBezTo>
                    <a:pt x="1305" y="110"/>
                    <a:pt x="1318" y="123"/>
                    <a:pt x="1338" y="127"/>
                  </a:cubicBezTo>
                  <a:cubicBezTo>
                    <a:pt x="1358" y="131"/>
                    <a:pt x="1425" y="135"/>
                    <a:pt x="1405" y="191"/>
                  </a:cubicBezTo>
                  <a:cubicBezTo>
                    <a:pt x="1388" y="236"/>
                    <a:pt x="1382" y="260"/>
                    <a:pt x="1358" y="279"/>
                  </a:cubicBezTo>
                  <a:cubicBezTo>
                    <a:pt x="1358" y="279"/>
                    <a:pt x="1358" y="279"/>
                    <a:pt x="1358" y="279"/>
                  </a:cubicBezTo>
                  <a:cubicBezTo>
                    <a:pt x="1353" y="283"/>
                    <a:pt x="1346" y="287"/>
                    <a:pt x="1338" y="291"/>
                  </a:cubicBezTo>
                  <a:cubicBezTo>
                    <a:pt x="1297" y="312"/>
                    <a:pt x="1235" y="329"/>
                    <a:pt x="1246" y="376"/>
                  </a:cubicBezTo>
                  <a:cubicBezTo>
                    <a:pt x="1257" y="423"/>
                    <a:pt x="1255" y="468"/>
                    <a:pt x="1278" y="518"/>
                  </a:cubicBezTo>
                  <a:cubicBezTo>
                    <a:pt x="1302" y="568"/>
                    <a:pt x="1312" y="670"/>
                    <a:pt x="1353" y="650"/>
                  </a:cubicBezTo>
                  <a:cubicBezTo>
                    <a:pt x="1394" y="629"/>
                    <a:pt x="1422" y="460"/>
                    <a:pt x="1471" y="548"/>
                  </a:cubicBezTo>
                  <a:cubicBezTo>
                    <a:pt x="1471" y="548"/>
                    <a:pt x="1471" y="548"/>
                    <a:pt x="1471" y="548"/>
                  </a:cubicBezTo>
                  <a:cubicBezTo>
                    <a:pt x="1470" y="550"/>
                    <a:pt x="1470" y="551"/>
                    <a:pt x="1469" y="552"/>
                  </a:cubicBezTo>
                  <a:cubicBezTo>
                    <a:pt x="1468" y="555"/>
                    <a:pt x="1468" y="558"/>
                    <a:pt x="1467" y="561"/>
                  </a:cubicBezTo>
                  <a:cubicBezTo>
                    <a:pt x="1465" y="570"/>
                    <a:pt x="1465" y="579"/>
                    <a:pt x="1465" y="588"/>
                  </a:cubicBezTo>
                  <a:cubicBezTo>
                    <a:pt x="1465" y="591"/>
                    <a:pt x="1465" y="594"/>
                    <a:pt x="1465" y="597"/>
                  </a:cubicBezTo>
                  <a:cubicBezTo>
                    <a:pt x="1465" y="598"/>
                    <a:pt x="1465" y="598"/>
                    <a:pt x="1465" y="598"/>
                  </a:cubicBezTo>
                  <a:cubicBezTo>
                    <a:pt x="1466" y="602"/>
                    <a:pt x="1466" y="606"/>
                    <a:pt x="1466" y="610"/>
                  </a:cubicBezTo>
                  <a:cubicBezTo>
                    <a:pt x="1466" y="611"/>
                    <a:pt x="1466" y="611"/>
                    <a:pt x="1466" y="611"/>
                  </a:cubicBezTo>
                  <a:cubicBezTo>
                    <a:pt x="1466" y="615"/>
                    <a:pt x="1467" y="619"/>
                    <a:pt x="1467" y="623"/>
                  </a:cubicBezTo>
                  <a:cubicBezTo>
                    <a:pt x="1467" y="628"/>
                    <a:pt x="1467" y="632"/>
                    <a:pt x="1468" y="637"/>
                  </a:cubicBezTo>
                  <a:cubicBezTo>
                    <a:pt x="1468" y="694"/>
                    <a:pt x="1454" y="755"/>
                    <a:pt x="1472" y="810"/>
                  </a:cubicBezTo>
                  <a:cubicBezTo>
                    <a:pt x="1490" y="866"/>
                    <a:pt x="1536" y="909"/>
                    <a:pt x="1564" y="960"/>
                  </a:cubicBezTo>
                  <a:cubicBezTo>
                    <a:pt x="1577" y="983"/>
                    <a:pt x="1587" y="1010"/>
                    <a:pt x="1605" y="1031"/>
                  </a:cubicBezTo>
                  <a:cubicBezTo>
                    <a:pt x="1624" y="1052"/>
                    <a:pt x="1649" y="1065"/>
                    <a:pt x="1666" y="1087"/>
                  </a:cubicBezTo>
                  <a:cubicBezTo>
                    <a:pt x="1688" y="1115"/>
                    <a:pt x="1699" y="1155"/>
                    <a:pt x="1690" y="118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2754769" y="7597668"/>
              <a:ext cx="1716088" cy="1381125"/>
            </a:xfrm>
            <a:custGeom>
              <a:avLst/>
              <a:gdLst>
                <a:gd name="T0" fmla="*/ 4724 w 4838"/>
                <a:gd name="T1" fmla="*/ 1336 h 3889"/>
                <a:gd name="T2" fmla="*/ 4517 w 4838"/>
                <a:gd name="T3" fmla="*/ 1476 h 3889"/>
                <a:gd name="T4" fmla="*/ 4276 w 4838"/>
                <a:gd name="T5" fmla="*/ 1752 h 3889"/>
                <a:gd name="T6" fmla="*/ 4245 w 4838"/>
                <a:gd name="T7" fmla="*/ 1935 h 3889"/>
                <a:gd name="T8" fmla="*/ 4362 w 4838"/>
                <a:gd name="T9" fmla="*/ 2157 h 3889"/>
                <a:gd name="T10" fmla="*/ 4175 w 4838"/>
                <a:gd name="T11" fmla="*/ 2397 h 3889"/>
                <a:gd name="T12" fmla="*/ 3938 w 4838"/>
                <a:gd name="T13" fmla="*/ 2479 h 3889"/>
                <a:gd name="T14" fmla="*/ 3728 w 4838"/>
                <a:gd name="T15" fmla="*/ 2589 h 3889"/>
                <a:gd name="T16" fmla="*/ 3497 w 4838"/>
                <a:gd name="T17" fmla="*/ 2820 h 3889"/>
                <a:gd name="T18" fmla="*/ 3340 w 4838"/>
                <a:gd name="T19" fmla="*/ 2872 h 3889"/>
                <a:gd name="T20" fmla="*/ 3084 w 4838"/>
                <a:gd name="T21" fmla="*/ 3043 h 3889"/>
                <a:gd name="T22" fmla="*/ 2827 w 4838"/>
                <a:gd name="T23" fmla="*/ 3151 h 3889"/>
                <a:gd name="T24" fmla="*/ 2810 w 4838"/>
                <a:gd name="T25" fmla="*/ 3335 h 3889"/>
                <a:gd name="T26" fmla="*/ 2798 w 4838"/>
                <a:gd name="T27" fmla="*/ 3508 h 3889"/>
                <a:gd name="T28" fmla="*/ 2791 w 4838"/>
                <a:gd name="T29" fmla="*/ 3638 h 3889"/>
                <a:gd name="T30" fmla="*/ 2688 w 4838"/>
                <a:gd name="T31" fmla="*/ 3829 h 3889"/>
                <a:gd name="T32" fmla="*/ 2584 w 4838"/>
                <a:gd name="T33" fmla="*/ 3883 h 3889"/>
                <a:gd name="T34" fmla="*/ 2276 w 4838"/>
                <a:gd name="T35" fmla="*/ 3677 h 3889"/>
                <a:gd name="T36" fmla="*/ 1759 w 4838"/>
                <a:gd name="T37" fmla="*/ 3746 h 3889"/>
                <a:gd name="T38" fmla="*/ 1546 w 4838"/>
                <a:gd name="T39" fmla="*/ 3843 h 3889"/>
                <a:gd name="T40" fmla="*/ 1337 w 4838"/>
                <a:gd name="T41" fmla="*/ 3792 h 3889"/>
                <a:gd name="T42" fmla="*/ 1036 w 4838"/>
                <a:gd name="T43" fmla="*/ 3498 h 3889"/>
                <a:gd name="T44" fmla="*/ 548 w 4838"/>
                <a:gd name="T45" fmla="*/ 3128 h 3889"/>
                <a:gd name="T46" fmla="*/ 267 w 4838"/>
                <a:gd name="T47" fmla="*/ 3027 h 3889"/>
                <a:gd name="T48" fmla="*/ 30 w 4838"/>
                <a:gd name="T49" fmla="*/ 2913 h 3889"/>
                <a:gd name="T50" fmla="*/ 45 w 4838"/>
                <a:gd name="T51" fmla="*/ 2703 h 3889"/>
                <a:gd name="T52" fmla="*/ 85 w 4838"/>
                <a:gd name="T53" fmla="*/ 2572 h 3889"/>
                <a:gd name="T54" fmla="*/ 133 w 4838"/>
                <a:gd name="T55" fmla="*/ 2546 h 3889"/>
                <a:gd name="T56" fmla="*/ 407 w 4838"/>
                <a:gd name="T57" fmla="*/ 2318 h 3889"/>
                <a:gd name="T58" fmla="*/ 773 w 4838"/>
                <a:gd name="T59" fmla="*/ 2704 h 3889"/>
                <a:gd name="T60" fmla="*/ 1151 w 4838"/>
                <a:gd name="T61" fmla="*/ 2999 h 3889"/>
                <a:gd name="T62" fmla="*/ 1431 w 4838"/>
                <a:gd name="T63" fmla="*/ 3216 h 3889"/>
                <a:gd name="T64" fmla="*/ 1685 w 4838"/>
                <a:gd name="T65" fmla="*/ 3183 h 3889"/>
                <a:gd name="T66" fmla="*/ 2067 w 4838"/>
                <a:gd name="T67" fmla="*/ 3075 h 3889"/>
                <a:gd name="T68" fmla="*/ 2240 w 4838"/>
                <a:gd name="T69" fmla="*/ 2740 h 3889"/>
                <a:gd name="T70" fmla="*/ 2582 w 4838"/>
                <a:gd name="T71" fmla="*/ 2517 h 3889"/>
                <a:gd name="T72" fmla="*/ 2802 w 4838"/>
                <a:gd name="T73" fmla="*/ 2191 h 3889"/>
                <a:gd name="T74" fmla="*/ 2962 w 4838"/>
                <a:gd name="T75" fmla="*/ 1869 h 3889"/>
                <a:gd name="T76" fmla="*/ 2983 w 4838"/>
                <a:gd name="T77" fmla="*/ 1360 h 3889"/>
                <a:gd name="T78" fmla="*/ 2815 w 4838"/>
                <a:gd name="T79" fmla="*/ 1261 h 3889"/>
                <a:gd name="T80" fmla="*/ 2677 w 4838"/>
                <a:gd name="T81" fmla="*/ 1025 h 3889"/>
                <a:gd name="T82" fmla="*/ 2714 w 4838"/>
                <a:gd name="T83" fmla="*/ 623 h 3889"/>
                <a:gd name="T84" fmla="*/ 3140 w 4838"/>
                <a:gd name="T85" fmla="*/ 529 h 3889"/>
                <a:gd name="T86" fmla="*/ 3453 w 4838"/>
                <a:gd name="T87" fmla="*/ 431 h 3889"/>
                <a:gd name="T88" fmla="*/ 3700 w 4838"/>
                <a:gd name="T89" fmla="*/ 459 h 3889"/>
                <a:gd name="T90" fmla="*/ 4009 w 4838"/>
                <a:gd name="T91" fmla="*/ 401 h 3889"/>
                <a:gd name="T92" fmla="*/ 4095 w 4838"/>
                <a:gd name="T93" fmla="*/ 162 h 3889"/>
                <a:gd name="T94" fmla="*/ 4446 w 4838"/>
                <a:gd name="T95" fmla="*/ 89 h 3889"/>
                <a:gd name="T96" fmla="*/ 4308 w 4838"/>
                <a:gd name="T97" fmla="*/ 289 h 3889"/>
                <a:gd name="T98" fmla="*/ 4525 w 4838"/>
                <a:gd name="T99" fmla="*/ 875 h 3889"/>
                <a:gd name="T100" fmla="*/ 4824 w 4838"/>
                <a:gd name="T101" fmla="*/ 1037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38" h="3889">
                  <a:moveTo>
                    <a:pt x="4835" y="1245"/>
                  </a:moveTo>
                  <a:cubicBezTo>
                    <a:pt x="4833" y="1271"/>
                    <a:pt x="4828" y="1293"/>
                    <a:pt x="4805" y="1306"/>
                  </a:cubicBezTo>
                  <a:cubicBezTo>
                    <a:pt x="4781" y="1320"/>
                    <a:pt x="4751" y="1330"/>
                    <a:pt x="4724" y="1336"/>
                  </a:cubicBezTo>
                  <a:cubicBezTo>
                    <a:pt x="4701" y="1341"/>
                    <a:pt x="4678" y="1339"/>
                    <a:pt x="4656" y="1345"/>
                  </a:cubicBezTo>
                  <a:cubicBezTo>
                    <a:pt x="4631" y="1351"/>
                    <a:pt x="4606" y="1365"/>
                    <a:pt x="4587" y="1382"/>
                  </a:cubicBezTo>
                  <a:cubicBezTo>
                    <a:pt x="4557" y="1408"/>
                    <a:pt x="4541" y="1446"/>
                    <a:pt x="4517" y="1476"/>
                  </a:cubicBezTo>
                  <a:cubicBezTo>
                    <a:pt x="4493" y="1505"/>
                    <a:pt x="4470" y="1533"/>
                    <a:pt x="4448" y="1563"/>
                  </a:cubicBezTo>
                  <a:cubicBezTo>
                    <a:pt x="4420" y="1602"/>
                    <a:pt x="4403" y="1648"/>
                    <a:pt x="4373" y="1685"/>
                  </a:cubicBezTo>
                  <a:cubicBezTo>
                    <a:pt x="4346" y="1716"/>
                    <a:pt x="4313" y="1736"/>
                    <a:pt x="4276" y="1752"/>
                  </a:cubicBezTo>
                  <a:cubicBezTo>
                    <a:pt x="4245" y="1766"/>
                    <a:pt x="4204" y="1779"/>
                    <a:pt x="4189" y="1812"/>
                  </a:cubicBezTo>
                  <a:cubicBezTo>
                    <a:pt x="4175" y="1843"/>
                    <a:pt x="4179" y="1881"/>
                    <a:pt x="4205" y="1903"/>
                  </a:cubicBezTo>
                  <a:cubicBezTo>
                    <a:pt x="4218" y="1915"/>
                    <a:pt x="4233" y="1923"/>
                    <a:pt x="4245" y="1935"/>
                  </a:cubicBezTo>
                  <a:cubicBezTo>
                    <a:pt x="4257" y="1948"/>
                    <a:pt x="4266" y="1963"/>
                    <a:pt x="4279" y="1975"/>
                  </a:cubicBezTo>
                  <a:cubicBezTo>
                    <a:pt x="4308" y="2001"/>
                    <a:pt x="4354" y="2007"/>
                    <a:pt x="4371" y="2044"/>
                  </a:cubicBezTo>
                  <a:cubicBezTo>
                    <a:pt x="4388" y="2081"/>
                    <a:pt x="4384" y="2125"/>
                    <a:pt x="4362" y="2157"/>
                  </a:cubicBezTo>
                  <a:cubicBezTo>
                    <a:pt x="4351" y="2174"/>
                    <a:pt x="4337" y="2189"/>
                    <a:pt x="4329" y="2207"/>
                  </a:cubicBezTo>
                  <a:cubicBezTo>
                    <a:pt x="4321" y="2226"/>
                    <a:pt x="4321" y="2247"/>
                    <a:pt x="4317" y="2267"/>
                  </a:cubicBezTo>
                  <a:cubicBezTo>
                    <a:pt x="4304" y="2333"/>
                    <a:pt x="4239" y="2386"/>
                    <a:pt x="4175" y="2397"/>
                  </a:cubicBezTo>
                  <a:cubicBezTo>
                    <a:pt x="4141" y="2403"/>
                    <a:pt x="4117" y="2412"/>
                    <a:pt x="4089" y="2434"/>
                  </a:cubicBezTo>
                  <a:cubicBezTo>
                    <a:pt x="4063" y="2456"/>
                    <a:pt x="4046" y="2471"/>
                    <a:pt x="4010" y="2465"/>
                  </a:cubicBezTo>
                  <a:cubicBezTo>
                    <a:pt x="3979" y="2459"/>
                    <a:pt x="3960" y="2451"/>
                    <a:pt x="3938" y="2479"/>
                  </a:cubicBezTo>
                  <a:cubicBezTo>
                    <a:pt x="3920" y="2503"/>
                    <a:pt x="3909" y="2531"/>
                    <a:pt x="3894" y="2556"/>
                  </a:cubicBezTo>
                  <a:cubicBezTo>
                    <a:pt x="3876" y="2585"/>
                    <a:pt x="3847" y="2587"/>
                    <a:pt x="3815" y="2585"/>
                  </a:cubicBezTo>
                  <a:cubicBezTo>
                    <a:pt x="3788" y="2583"/>
                    <a:pt x="3753" y="2574"/>
                    <a:pt x="3728" y="2589"/>
                  </a:cubicBezTo>
                  <a:cubicBezTo>
                    <a:pt x="3704" y="2603"/>
                    <a:pt x="3683" y="2637"/>
                    <a:pt x="3671" y="2661"/>
                  </a:cubicBezTo>
                  <a:cubicBezTo>
                    <a:pt x="3653" y="2697"/>
                    <a:pt x="3638" y="2738"/>
                    <a:pt x="3607" y="2765"/>
                  </a:cubicBezTo>
                  <a:cubicBezTo>
                    <a:pt x="3573" y="2795"/>
                    <a:pt x="3525" y="2779"/>
                    <a:pt x="3497" y="2820"/>
                  </a:cubicBezTo>
                  <a:cubicBezTo>
                    <a:pt x="3486" y="2837"/>
                    <a:pt x="3479" y="2861"/>
                    <a:pt x="3466" y="2875"/>
                  </a:cubicBezTo>
                  <a:cubicBezTo>
                    <a:pt x="3455" y="2888"/>
                    <a:pt x="3435" y="2899"/>
                    <a:pt x="3420" y="2906"/>
                  </a:cubicBezTo>
                  <a:cubicBezTo>
                    <a:pt x="3382" y="2924"/>
                    <a:pt x="3371" y="2885"/>
                    <a:pt x="3340" y="2872"/>
                  </a:cubicBezTo>
                  <a:cubicBezTo>
                    <a:pt x="3307" y="2859"/>
                    <a:pt x="3279" y="2883"/>
                    <a:pt x="3254" y="2901"/>
                  </a:cubicBezTo>
                  <a:cubicBezTo>
                    <a:pt x="3222" y="2924"/>
                    <a:pt x="3185" y="2941"/>
                    <a:pt x="3157" y="2968"/>
                  </a:cubicBezTo>
                  <a:cubicBezTo>
                    <a:pt x="3131" y="2993"/>
                    <a:pt x="3116" y="3025"/>
                    <a:pt x="3084" y="3043"/>
                  </a:cubicBezTo>
                  <a:cubicBezTo>
                    <a:pt x="3045" y="3065"/>
                    <a:pt x="2997" y="3069"/>
                    <a:pt x="2954" y="3062"/>
                  </a:cubicBezTo>
                  <a:cubicBezTo>
                    <a:pt x="2924" y="3057"/>
                    <a:pt x="2889" y="3042"/>
                    <a:pt x="2862" y="3063"/>
                  </a:cubicBezTo>
                  <a:cubicBezTo>
                    <a:pt x="2839" y="3081"/>
                    <a:pt x="2822" y="3122"/>
                    <a:pt x="2827" y="3151"/>
                  </a:cubicBezTo>
                  <a:cubicBezTo>
                    <a:pt x="2832" y="3179"/>
                    <a:pt x="2863" y="3192"/>
                    <a:pt x="2874" y="3217"/>
                  </a:cubicBezTo>
                  <a:cubicBezTo>
                    <a:pt x="2888" y="3251"/>
                    <a:pt x="2851" y="3268"/>
                    <a:pt x="2832" y="3289"/>
                  </a:cubicBezTo>
                  <a:cubicBezTo>
                    <a:pt x="2820" y="3302"/>
                    <a:pt x="2812" y="3317"/>
                    <a:pt x="2810" y="3335"/>
                  </a:cubicBezTo>
                  <a:cubicBezTo>
                    <a:pt x="2809" y="3350"/>
                    <a:pt x="2814" y="3364"/>
                    <a:pt x="2813" y="3377"/>
                  </a:cubicBezTo>
                  <a:cubicBezTo>
                    <a:pt x="2810" y="3409"/>
                    <a:pt x="2768" y="3429"/>
                    <a:pt x="2755" y="3458"/>
                  </a:cubicBezTo>
                  <a:cubicBezTo>
                    <a:pt x="2737" y="3495"/>
                    <a:pt x="2762" y="3513"/>
                    <a:pt x="2798" y="3508"/>
                  </a:cubicBezTo>
                  <a:cubicBezTo>
                    <a:pt x="2825" y="3504"/>
                    <a:pt x="2853" y="3499"/>
                    <a:pt x="2881" y="3495"/>
                  </a:cubicBezTo>
                  <a:cubicBezTo>
                    <a:pt x="2902" y="3491"/>
                    <a:pt x="2944" y="3476"/>
                    <a:pt x="2937" y="3511"/>
                  </a:cubicBezTo>
                  <a:cubicBezTo>
                    <a:pt x="2923" y="3579"/>
                    <a:pt x="2856" y="3627"/>
                    <a:pt x="2791" y="3638"/>
                  </a:cubicBezTo>
                  <a:cubicBezTo>
                    <a:pt x="2761" y="3643"/>
                    <a:pt x="2728" y="3634"/>
                    <a:pt x="2703" y="3656"/>
                  </a:cubicBezTo>
                  <a:cubicBezTo>
                    <a:pt x="2677" y="3681"/>
                    <a:pt x="2689" y="3713"/>
                    <a:pt x="2694" y="3743"/>
                  </a:cubicBezTo>
                  <a:cubicBezTo>
                    <a:pt x="2699" y="3773"/>
                    <a:pt x="2689" y="3800"/>
                    <a:pt x="2688" y="3829"/>
                  </a:cubicBezTo>
                  <a:cubicBezTo>
                    <a:pt x="2687" y="3840"/>
                    <a:pt x="2687" y="3850"/>
                    <a:pt x="2687" y="3860"/>
                  </a:cubicBezTo>
                  <a:cubicBezTo>
                    <a:pt x="2677" y="3859"/>
                    <a:pt x="2666" y="3858"/>
                    <a:pt x="2655" y="3859"/>
                  </a:cubicBezTo>
                  <a:cubicBezTo>
                    <a:pt x="2628" y="3861"/>
                    <a:pt x="2610" y="3878"/>
                    <a:pt x="2584" y="3883"/>
                  </a:cubicBezTo>
                  <a:cubicBezTo>
                    <a:pt x="2552" y="3889"/>
                    <a:pt x="2519" y="3882"/>
                    <a:pt x="2491" y="3867"/>
                  </a:cubicBezTo>
                  <a:cubicBezTo>
                    <a:pt x="2443" y="3841"/>
                    <a:pt x="2410" y="3810"/>
                    <a:pt x="2385" y="3761"/>
                  </a:cubicBezTo>
                  <a:cubicBezTo>
                    <a:pt x="2360" y="3713"/>
                    <a:pt x="2331" y="3687"/>
                    <a:pt x="2276" y="3677"/>
                  </a:cubicBezTo>
                  <a:cubicBezTo>
                    <a:pt x="2226" y="3667"/>
                    <a:pt x="2175" y="3681"/>
                    <a:pt x="2124" y="3674"/>
                  </a:cubicBezTo>
                  <a:cubicBezTo>
                    <a:pt x="2080" y="3668"/>
                    <a:pt x="2041" y="3680"/>
                    <a:pt x="1997" y="3679"/>
                  </a:cubicBezTo>
                  <a:cubicBezTo>
                    <a:pt x="1913" y="3678"/>
                    <a:pt x="1834" y="3711"/>
                    <a:pt x="1759" y="3746"/>
                  </a:cubicBezTo>
                  <a:cubicBezTo>
                    <a:pt x="1731" y="3759"/>
                    <a:pt x="1713" y="3781"/>
                    <a:pt x="1687" y="3795"/>
                  </a:cubicBezTo>
                  <a:cubicBezTo>
                    <a:pt x="1655" y="3812"/>
                    <a:pt x="1616" y="3800"/>
                    <a:pt x="1583" y="3817"/>
                  </a:cubicBezTo>
                  <a:cubicBezTo>
                    <a:pt x="1570" y="3824"/>
                    <a:pt x="1560" y="3838"/>
                    <a:pt x="1546" y="3843"/>
                  </a:cubicBezTo>
                  <a:cubicBezTo>
                    <a:pt x="1528" y="3850"/>
                    <a:pt x="1520" y="3843"/>
                    <a:pt x="1503" y="3841"/>
                  </a:cubicBezTo>
                  <a:cubicBezTo>
                    <a:pt x="1473" y="3836"/>
                    <a:pt x="1443" y="3847"/>
                    <a:pt x="1414" y="3841"/>
                  </a:cubicBezTo>
                  <a:cubicBezTo>
                    <a:pt x="1385" y="3836"/>
                    <a:pt x="1360" y="3809"/>
                    <a:pt x="1337" y="3792"/>
                  </a:cubicBezTo>
                  <a:cubicBezTo>
                    <a:pt x="1296" y="3763"/>
                    <a:pt x="1258" y="3769"/>
                    <a:pt x="1212" y="3760"/>
                  </a:cubicBezTo>
                  <a:cubicBezTo>
                    <a:pt x="1173" y="3753"/>
                    <a:pt x="1151" y="3714"/>
                    <a:pt x="1131" y="3682"/>
                  </a:cubicBezTo>
                  <a:cubicBezTo>
                    <a:pt x="1097" y="3626"/>
                    <a:pt x="1052" y="3563"/>
                    <a:pt x="1036" y="3498"/>
                  </a:cubicBezTo>
                  <a:cubicBezTo>
                    <a:pt x="1019" y="3428"/>
                    <a:pt x="1038" y="3336"/>
                    <a:pt x="980" y="3282"/>
                  </a:cubicBezTo>
                  <a:cubicBezTo>
                    <a:pt x="924" y="3230"/>
                    <a:pt x="835" y="3231"/>
                    <a:pt x="765" y="3211"/>
                  </a:cubicBezTo>
                  <a:cubicBezTo>
                    <a:pt x="692" y="3189"/>
                    <a:pt x="625" y="3136"/>
                    <a:pt x="548" y="3128"/>
                  </a:cubicBezTo>
                  <a:cubicBezTo>
                    <a:pt x="517" y="3124"/>
                    <a:pt x="486" y="3134"/>
                    <a:pt x="455" y="3132"/>
                  </a:cubicBezTo>
                  <a:cubicBezTo>
                    <a:pt x="420" y="3129"/>
                    <a:pt x="395" y="3109"/>
                    <a:pt x="369" y="3087"/>
                  </a:cubicBezTo>
                  <a:cubicBezTo>
                    <a:pt x="338" y="3061"/>
                    <a:pt x="308" y="3036"/>
                    <a:pt x="267" y="3027"/>
                  </a:cubicBezTo>
                  <a:cubicBezTo>
                    <a:pt x="233" y="3020"/>
                    <a:pt x="195" y="3027"/>
                    <a:pt x="162" y="3015"/>
                  </a:cubicBezTo>
                  <a:cubicBezTo>
                    <a:pt x="130" y="3003"/>
                    <a:pt x="72" y="2914"/>
                    <a:pt x="32" y="2918"/>
                  </a:cubicBezTo>
                  <a:cubicBezTo>
                    <a:pt x="32" y="2916"/>
                    <a:pt x="31" y="2915"/>
                    <a:pt x="30" y="2913"/>
                  </a:cubicBezTo>
                  <a:cubicBezTo>
                    <a:pt x="24" y="2898"/>
                    <a:pt x="15" y="2885"/>
                    <a:pt x="11" y="2870"/>
                  </a:cubicBezTo>
                  <a:cubicBezTo>
                    <a:pt x="0" y="2831"/>
                    <a:pt x="27" y="2808"/>
                    <a:pt x="35" y="2773"/>
                  </a:cubicBezTo>
                  <a:cubicBezTo>
                    <a:pt x="41" y="2750"/>
                    <a:pt x="42" y="2726"/>
                    <a:pt x="45" y="2703"/>
                  </a:cubicBezTo>
                  <a:cubicBezTo>
                    <a:pt x="46" y="2687"/>
                    <a:pt x="49" y="2670"/>
                    <a:pt x="43" y="2654"/>
                  </a:cubicBezTo>
                  <a:cubicBezTo>
                    <a:pt x="36" y="2633"/>
                    <a:pt x="4" y="2582"/>
                    <a:pt x="42" y="2571"/>
                  </a:cubicBezTo>
                  <a:cubicBezTo>
                    <a:pt x="55" y="2566"/>
                    <a:pt x="71" y="2572"/>
                    <a:pt x="85" y="2572"/>
                  </a:cubicBezTo>
                  <a:cubicBezTo>
                    <a:pt x="101" y="2572"/>
                    <a:pt x="116" y="2565"/>
                    <a:pt x="127" y="2554"/>
                  </a:cubicBezTo>
                  <a:cubicBezTo>
                    <a:pt x="128" y="2553"/>
                    <a:pt x="129" y="2552"/>
                    <a:pt x="129" y="2551"/>
                  </a:cubicBezTo>
                  <a:cubicBezTo>
                    <a:pt x="131" y="2549"/>
                    <a:pt x="132" y="2548"/>
                    <a:pt x="133" y="2546"/>
                  </a:cubicBezTo>
                  <a:cubicBezTo>
                    <a:pt x="135" y="2543"/>
                    <a:pt x="136" y="2539"/>
                    <a:pt x="136" y="2536"/>
                  </a:cubicBezTo>
                  <a:cubicBezTo>
                    <a:pt x="136" y="2536"/>
                    <a:pt x="244" y="2478"/>
                    <a:pt x="278" y="2436"/>
                  </a:cubicBezTo>
                  <a:cubicBezTo>
                    <a:pt x="313" y="2393"/>
                    <a:pt x="364" y="2307"/>
                    <a:pt x="407" y="2318"/>
                  </a:cubicBezTo>
                  <a:cubicBezTo>
                    <a:pt x="451" y="2328"/>
                    <a:pt x="469" y="2338"/>
                    <a:pt x="485" y="2393"/>
                  </a:cubicBezTo>
                  <a:cubicBezTo>
                    <a:pt x="500" y="2448"/>
                    <a:pt x="559" y="2520"/>
                    <a:pt x="630" y="2568"/>
                  </a:cubicBezTo>
                  <a:cubicBezTo>
                    <a:pt x="701" y="2616"/>
                    <a:pt x="748" y="2648"/>
                    <a:pt x="773" y="2704"/>
                  </a:cubicBezTo>
                  <a:cubicBezTo>
                    <a:pt x="797" y="2760"/>
                    <a:pt x="859" y="2840"/>
                    <a:pt x="910" y="2836"/>
                  </a:cubicBezTo>
                  <a:cubicBezTo>
                    <a:pt x="960" y="2831"/>
                    <a:pt x="1078" y="2828"/>
                    <a:pt x="1094" y="2893"/>
                  </a:cubicBezTo>
                  <a:cubicBezTo>
                    <a:pt x="1110" y="2958"/>
                    <a:pt x="1113" y="2989"/>
                    <a:pt x="1151" y="2999"/>
                  </a:cubicBezTo>
                  <a:cubicBezTo>
                    <a:pt x="1188" y="3008"/>
                    <a:pt x="1275" y="3016"/>
                    <a:pt x="1271" y="3097"/>
                  </a:cubicBezTo>
                  <a:cubicBezTo>
                    <a:pt x="1268" y="3178"/>
                    <a:pt x="1260" y="3199"/>
                    <a:pt x="1304" y="3194"/>
                  </a:cubicBezTo>
                  <a:cubicBezTo>
                    <a:pt x="1349" y="3190"/>
                    <a:pt x="1422" y="3167"/>
                    <a:pt x="1431" y="3216"/>
                  </a:cubicBezTo>
                  <a:cubicBezTo>
                    <a:pt x="1441" y="3265"/>
                    <a:pt x="1455" y="3364"/>
                    <a:pt x="1501" y="3330"/>
                  </a:cubicBezTo>
                  <a:cubicBezTo>
                    <a:pt x="1546" y="3296"/>
                    <a:pt x="1578" y="3255"/>
                    <a:pt x="1602" y="3260"/>
                  </a:cubicBezTo>
                  <a:cubicBezTo>
                    <a:pt x="1626" y="3264"/>
                    <a:pt x="1688" y="3246"/>
                    <a:pt x="1685" y="3183"/>
                  </a:cubicBezTo>
                  <a:cubicBezTo>
                    <a:pt x="1716" y="3183"/>
                    <a:pt x="1747" y="3181"/>
                    <a:pt x="1777" y="3174"/>
                  </a:cubicBezTo>
                  <a:cubicBezTo>
                    <a:pt x="1849" y="3160"/>
                    <a:pt x="1913" y="3122"/>
                    <a:pt x="1985" y="3106"/>
                  </a:cubicBezTo>
                  <a:cubicBezTo>
                    <a:pt x="2013" y="3099"/>
                    <a:pt x="2045" y="3095"/>
                    <a:pt x="2067" y="3075"/>
                  </a:cubicBezTo>
                  <a:cubicBezTo>
                    <a:pt x="2097" y="3049"/>
                    <a:pt x="2104" y="3004"/>
                    <a:pt x="2109" y="2967"/>
                  </a:cubicBezTo>
                  <a:cubicBezTo>
                    <a:pt x="2116" y="2917"/>
                    <a:pt x="2112" y="2857"/>
                    <a:pt x="2134" y="2811"/>
                  </a:cubicBezTo>
                  <a:cubicBezTo>
                    <a:pt x="2152" y="2771"/>
                    <a:pt x="2196" y="2742"/>
                    <a:pt x="2240" y="2740"/>
                  </a:cubicBezTo>
                  <a:cubicBezTo>
                    <a:pt x="2296" y="2737"/>
                    <a:pt x="2328" y="2720"/>
                    <a:pt x="2357" y="2672"/>
                  </a:cubicBezTo>
                  <a:cubicBezTo>
                    <a:pt x="2382" y="2633"/>
                    <a:pt x="2410" y="2588"/>
                    <a:pt x="2454" y="2568"/>
                  </a:cubicBezTo>
                  <a:cubicBezTo>
                    <a:pt x="2496" y="2548"/>
                    <a:pt x="2542" y="2542"/>
                    <a:pt x="2582" y="2517"/>
                  </a:cubicBezTo>
                  <a:cubicBezTo>
                    <a:pt x="2631" y="2485"/>
                    <a:pt x="2641" y="2447"/>
                    <a:pt x="2656" y="2392"/>
                  </a:cubicBezTo>
                  <a:cubicBezTo>
                    <a:pt x="2666" y="2354"/>
                    <a:pt x="2676" y="2312"/>
                    <a:pt x="2712" y="2290"/>
                  </a:cubicBezTo>
                  <a:cubicBezTo>
                    <a:pt x="2747" y="2270"/>
                    <a:pt x="2845" y="2251"/>
                    <a:pt x="2802" y="2191"/>
                  </a:cubicBezTo>
                  <a:cubicBezTo>
                    <a:pt x="2773" y="2151"/>
                    <a:pt x="2729" y="2126"/>
                    <a:pt x="2764" y="2071"/>
                  </a:cubicBezTo>
                  <a:cubicBezTo>
                    <a:pt x="2786" y="2036"/>
                    <a:pt x="2826" y="2019"/>
                    <a:pt x="2858" y="1996"/>
                  </a:cubicBezTo>
                  <a:cubicBezTo>
                    <a:pt x="2903" y="1963"/>
                    <a:pt x="2944" y="1924"/>
                    <a:pt x="2962" y="1869"/>
                  </a:cubicBezTo>
                  <a:cubicBezTo>
                    <a:pt x="2980" y="1813"/>
                    <a:pt x="2972" y="1752"/>
                    <a:pt x="2965" y="1695"/>
                  </a:cubicBezTo>
                  <a:cubicBezTo>
                    <a:pt x="2958" y="1639"/>
                    <a:pt x="2951" y="1583"/>
                    <a:pt x="2957" y="1527"/>
                  </a:cubicBezTo>
                  <a:cubicBezTo>
                    <a:pt x="2963" y="1471"/>
                    <a:pt x="2977" y="1416"/>
                    <a:pt x="2983" y="1360"/>
                  </a:cubicBezTo>
                  <a:cubicBezTo>
                    <a:pt x="2989" y="1298"/>
                    <a:pt x="2986" y="1235"/>
                    <a:pt x="2969" y="1175"/>
                  </a:cubicBezTo>
                  <a:cubicBezTo>
                    <a:pt x="2959" y="1142"/>
                    <a:pt x="2941" y="1076"/>
                    <a:pt x="2905" y="1062"/>
                  </a:cubicBezTo>
                  <a:cubicBezTo>
                    <a:pt x="2845" y="1037"/>
                    <a:pt x="2823" y="1228"/>
                    <a:pt x="2815" y="1261"/>
                  </a:cubicBezTo>
                  <a:cubicBezTo>
                    <a:pt x="2794" y="1349"/>
                    <a:pt x="2768" y="1436"/>
                    <a:pt x="2752" y="1525"/>
                  </a:cubicBezTo>
                  <a:cubicBezTo>
                    <a:pt x="2751" y="1533"/>
                    <a:pt x="2750" y="1541"/>
                    <a:pt x="2748" y="1548"/>
                  </a:cubicBezTo>
                  <a:cubicBezTo>
                    <a:pt x="2746" y="1543"/>
                    <a:pt x="2611" y="1096"/>
                    <a:pt x="2677" y="1025"/>
                  </a:cubicBezTo>
                  <a:cubicBezTo>
                    <a:pt x="2744" y="953"/>
                    <a:pt x="2792" y="956"/>
                    <a:pt x="2730" y="915"/>
                  </a:cubicBezTo>
                  <a:cubicBezTo>
                    <a:pt x="2669" y="875"/>
                    <a:pt x="2557" y="825"/>
                    <a:pt x="2578" y="747"/>
                  </a:cubicBezTo>
                  <a:cubicBezTo>
                    <a:pt x="2600" y="670"/>
                    <a:pt x="2667" y="624"/>
                    <a:pt x="2714" y="623"/>
                  </a:cubicBezTo>
                  <a:cubicBezTo>
                    <a:pt x="2762" y="622"/>
                    <a:pt x="2782" y="637"/>
                    <a:pt x="2826" y="599"/>
                  </a:cubicBezTo>
                  <a:cubicBezTo>
                    <a:pt x="2869" y="561"/>
                    <a:pt x="2921" y="507"/>
                    <a:pt x="2968" y="505"/>
                  </a:cubicBezTo>
                  <a:cubicBezTo>
                    <a:pt x="3015" y="502"/>
                    <a:pt x="3105" y="546"/>
                    <a:pt x="3140" y="529"/>
                  </a:cubicBezTo>
                  <a:cubicBezTo>
                    <a:pt x="3176" y="513"/>
                    <a:pt x="3216" y="485"/>
                    <a:pt x="3228" y="441"/>
                  </a:cubicBezTo>
                  <a:cubicBezTo>
                    <a:pt x="3241" y="398"/>
                    <a:pt x="3286" y="338"/>
                    <a:pt x="3331" y="362"/>
                  </a:cubicBezTo>
                  <a:cubicBezTo>
                    <a:pt x="3375" y="386"/>
                    <a:pt x="3431" y="471"/>
                    <a:pt x="3453" y="431"/>
                  </a:cubicBezTo>
                  <a:cubicBezTo>
                    <a:pt x="3475" y="391"/>
                    <a:pt x="3494" y="336"/>
                    <a:pt x="3520" y="375"/>
                  </a:cubicBezTo>
                  <a:cubicBezTo>
                    <a:pt x="3546" y="414"/>
                    <a:pt x="3588" y="494"/>
                    <a:pt x="3620" y="497"/>
                  </a:cubicBezTo>
                  <a:cubicBezTo>
                    <a:pt x="3652" y="499"/>
                    <a:pt x="3668" y="455"/>
                    <a:pt x="3700" y="459"/>
                  </a:cubicBezTo>
                  <a:cubicBezTo>
                    <a:pt x="3732" y="464"/>
                    <a:pt x="3770" y="478"/>
                    <a:pt x="3803" y="490"/>
                  </a:cubicBezTo>
                  <a:cubicBezTo>
                    <a:pt x="3835" y="503"/>
                    <a:pt x="3862" y="531"/>
                    <a:pt x="3903" y="498"/>
                  </a:cubicBezTo>
                  <a:cubicBezTo>
                    <a:pt x="3944" y="465"/>
                    <a:pt x="3979" y="399"/>
                    <a:pt x="4009" y="401"/>
                  </a:cubicBezTo>
                  <a:cubicBezTo>
                    <a:pt x="4038" y="404"/>
                    <a:pt x="4053" y="402"/>
                    <a:pt x="4069" y="376"/>
                  </a:cubicBezTo>
                  <a:cubicBezTo>
                    <a:pt x="4086" y="349"/>
                    <a:pt x="4128" y="302"/>
                    <a:pt x="4112" y="274"/>
                  </a:cubicBezTo>
                  <a:cubicBezTo>
                    <a:pt x="4096" y="247"/>
                    <a:pt x="4056" y="164"/>
                    <a:pt x="4095" y="162"/>
                  </a:cubicBezTo>
                  <a:cubicBezTo>
                    <a:pt x="4134" y="161"/>
                    <a:pt x="4237" y="167"/>
                    <a:pt x="4240" y="130"/>
                  </a:cubicBezTo>
                  <a:cubicBezTo>
                    <a:pt x="4243" y="94"/>
                    <a:pt x="4252" y="0"/>
                    <a:pt x="4302" y="0"/>
                  </a:cubicBezTo>
                  <a:cubicBezTo>
                    <a:pt x="4353" y="0"/>
                    <a:pt x="4494" y="52"/>
                    <a:pt x="4446" y="89"/>
                  </a:cubicBezTo>
                  <a:cubicBezTo>
                    <a:pt x="4398" y="127"/>
                    <a:pt x="4311" y="197"/>
                    <a:pt x="4309" y="278"/>
                  </a:cubicBezTo>
                  <a:cubicBezTo>
                    <a:pt x="4309" y="278"/>
                    <a:pt x="4309" y="278"/>
                    <a:pt x="4309" y="278"/>
                  </a:cubicBezTo>
                  <a:cubicBezTo>
                    <a:pt x="4308" y="282"/>
                    <a:pt x="4308" y="285"/>
                    <a:pt x="4308" y="289"/>
                  </a:cubicBezTo>
                  <a:cubicBezTo>
                    <a:pt x="4308" y="327"/>
                    <a:pt x="4330" y="366"/>
                    <a:pt x="4344" y="401"/>
                  </a:cubicBezTo>
                  <a:cubicBezTo>
                    <a:pt x="4391" y="510"/>
                    <a:pt x="4431" y="621"/>
                    <a:pt x="4466" y="734"/>
                  </a:cubicBezTo>
                  <a:cubicBezTo>
                    <a:pt x="4481" y="782"/>
                    <a:pt x="4495" y="834"/>
                    <a:pt x="4525" y="875"/>
                  </a:cubicBezTo>
                  <a:cubicBezTo>
                    <a:pt x="4547" y="906"/>
                    <a:pt x="4576" y="920"/>
                    <a:pt x="4611" y="930"/>
                  </a:cubicBezTo>
                  <a:cubicBezTo>
                    <a:pt x="4667" y="946"/>
                    <a:pt x="4720" y="971"/>
                    <a:pt x="4774" y="992"/>
                  </a:cubicBezTo>
                  <a:cubicBezTo>
                    <a:pt x="4804" y="1004"/>
                    <a:pt x="4819" y="1003"/>
                    <a:pt x="4824" y="1037"/>
                  </a:cubicBezTo>
                  <a:cubicBezTo>
                    <a:pt x="4829" y="1065"/>
                    <a:pt x="4828" y="1092"/>
                    <a:pt x="4830" y="1120"/>
                  </a:cubicBezTo>
                  <a:cubicBezTo>
                    <a:pt x="4833" y="1162"/>
                    <a:pt x="4838" y="1204"/>
                    <a:pt x="4835" y="124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3704094" y="7378593"/>
              <a:ext cx="1325563" cy="1677988"/>
            </a:xfrm>
            <a:custGeom>
              <a:avLst/>
              <a:gdLst>
                <a:gd name="T0" fmla="*/ 3534 w 3739"/>
                <a:gd name="T1" fmla="*/ 2786 h 4731"/>
                <a:gd name="T2" fmla="*/ 3388 w 3739"/>
                <a:gd name="T3" fmla="*/ 3527 h 4731"/>
                <a:gd name="T4" fmla="*/ 3183 w 3739"/>
                <a:gd name="T5" fmla="*/ 4000 h 4731"/>
                <a:gd name="T6" fmla="*/ 2949 w 3739"/>
                <a:gd name="T7" fmla="*/ 4100 h 4731"/>
                <a:gd name="T8" fmla="*/ 2481 w 3739"/>
                <a:gd name="T9" fmla="*/ 4061 h 4731"/>
                <a:gd name="T10" fmla="*/ 1939 w 3739"/>
                <a:gd name="T11" fmla="*/ 4006 h 4731"/>
                <a:gd name="T12" fmla="*/ 1650 w 3739"/>
                <a:gd name="T13" fmla="*/ 4313 h 4731"/>
                <a:gd name="T14" fmla="*/ 1166 w 3739"/>
                <a:gd name="T15" fmla="*/ 4597 h 4731"/>
                <a:gd name="T16" fmla="*/ 792 w 3739"/>
                <a:gd name="T17" fmla="*/ 4680 h 4731"/>
                <a:gd name="T18" fmla="*/ 472 w 3739"/>
                <a:gd name="T19" fmla="*/ 4675 h 4731"/>
                <a:gd name="T20" fmla="*/ 10 w 3739"/>
                <a:gd name="T21" fmla="*/ 4480 h 4731"/>
                <a:gd name="T22" fmla="*/ 26 w 3739"/>
                <a:gd name="T23" fmla="*/ 4276 h 4731"/>
                <a:gd name="T24" fmla="*/ 204 w 3739"/>
                <a:gd name="T25" fmla="*/ 4115 h 4731"/>
                <a:gd name="T26" fmla="*/ 136 w 3739"/>
                <a:gd name="T27" fmla="*/ 3997 h 4731"/>
                <a:gd name="T28" fmla="*/ 197 w 3739"/>
                <a:gd name="T29" fmla="*/ 3837 h 4731"/>
                <a:gd name="T30" fmla="*/ 277 w 3739"/>
                <a:gd name="T31" fmla="*/ 3682 h 4731"/>
                <a:gd name="T32" fmla="*/ 577 w 3739"/>
                <a:gd name="T33" fmla="*/ 3521 h 4731"/>
                <a:gd name="T34" fmla="*/ 789 w 3739"/>
                <a:gd name="T35" fmla="*/ 3495 h 4731"/>
                <a:gd name="T36" fmla="*/ 994 w 3739"/>
                <a:gd name="T37" fmla="*/ 3281 h 4731"/>
                <a:gd name="T38" fmla="*/ 1217 w 3739"/>
                <a:gd name="T39" fmla="*/ 3176 h 4731"/>
                <a:gd name="T40" fmla="*/ 1412 w 3739"/>
                <a:gd name="T41" fmla="*/ 3054 h 4731"/>
                <a:gd name="T42" fmla="*/ 1652 w 3739"/>
                <a:gd name="T43" fmla="*/ 2827 h 4731"/>
                <a:gd name="T44" fmla="*/ 1602 w 3739"/>
                <a:gd name="T45" fmla="*/ 2595 h 4731"/>
                <a:gd name="T46" fmla="*/ 1512 w 3739"/>
                <a:gd name="T47" fmla="*/ 2432 h 4731"/>
                <a:gd name="T48" fmla="*/ 1771 w 3739"/>
                <a:gd name="T49" fmla="*/ 2183 h 4731"/>
                <a:gd name="T50" fmla="*/ 1979 w 3739"/>
                <a:gd name="T51" fmla="*/ 1965 h 4731"/>
                <a:gd name="T52" fmla="*/ 2158 w 3739"/>
                <a:gd name="T53" fmla="*/ 1865 h 4731"/>
                <a:gd name="T54" fmla="*/ 2097 w 3739"/>
                <a:gd name="T55" fmla="*/ 1612 h 4731"/>
                <a:gd name="T56" fmla="*/ 1789 w 3739"/>
                <a:gd name="T57" fmla="*/ 1354 h 4731"/>
                <a:gd name="T58" fmla="*/ 1632 w 3739"/>
                <a:gd name="T59" fmla="*/ 898 h 4731"/>
                <a:gd name="T60" fmla="*/ 1821 w 3739"/>
                <a:gd name="T61" fmla="*/ 812 h 4731"/>
                <a:gd name="T62" fmla="*/ 1935 w 3739"/>
                <a:gd name="T63" fmla="*/ 511 h 4731"/>
                <a:gd name="T64" fmla="*/ 1931 w 3739"/>
                <a:gd name="T65" fmla="*/ 240 h 4731"/>
                <a:gd name="T66" fmla="*/ 2163 w 3739"/>
                <a:gd name="T67" fmla="*/ 73 h 4731"/>
                <a:gd name="T68" fmla="*/ 2337 w 3739"/>
                <a:gd name="T69" fmla="*/ 175 h 4731"/>
                <a:gd name="T70" fmla="*/ 2509 w 3739"/>
                <a:gd name="T71" fmla="*/ 292 h 4731"/>
                <a:gd name="T72" fmla="*/ 2650 w 3739"/>
                <a:gd name="T73" fmla="*/ 508 h 4731"/>
                <a:gd name="T74" fmla="*/ 2648 w 3739"/>
                <a:gd name="T75" fmla="*/ 614 h 4731"/>
                <a:gd name="T76" fmla="*/ 2869 w 3739"/>
                <a:gd name="T77" fmla="*/ 792 h 4731"/>
                <a:gd name="T78" fmla="*/ 2947 w 3739"/>
                <a:gd name="T79" fmla="*/ 904 h 4731"/>
                <a:gd name="T80" fmla="*/ 3197 w 3739"/>
                <a:gd name="T81" fmla="*/ 1047 h 4731"/>
                <a:gd name="T82" fmla="*/ 3414 w 3739"/>
                <a:gd name="T83" fmla="*/ 1168 h 4731"/>
                <a:gd name="T84" fmla="*/ 3525 w 3739"/>
                <a:gd name="T85" fmla="*/ 1414 h 4731"/>
                <a:gd name="T86" fmla="*/ 3538 w 3739"/>
                <a:gd name="T87" fmla="*/ 1770 h 4731"/>
                <a:gd name="T88" fmla="*/ 3739 w 3739"/>
                <a:gd name="T89" fmla="*/ 1952 h 4731"/>
                <a:gd name="T90" fmla="*/ 3305 w 3739"/>
                <a:gd name="T91" fmla="*/ 2391 h 4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9" h="4731">
                  <a:moveTo>
                    <a:pt x="3305" y="2391"/>
                  </a:moveTo>
                  <a:cubicBezTo>
                    <a:pt x="3331" y="2452"/>
                    <a:pt x="3415" y="2472"/>
                    <a:pt x="3459" y="2519"/>
                  </a:cubicBezTo>
                  <a:cubicBezTo>
                    <a:pt x="3524" y="2588"/>
                    <a:pt x="3543" y="2694"/>
                    <a:pt x="3534" y="2786"/>
                  </a:cubicBezTo>
                  <a:cubicBezTo>
                    <a:pt x="3524" y="2890"/>
                    <a:pt x="3458" y="2971"/>
                    <a:pt x="3431" y="3070"/>
                  </a:cubicBezTo>
                  <a:cubicBezTo>
                    <a:pt x="3403" y="3170"/>
                    <a:pt x="3374" y="3273"/>
                    <a:pt x="3374" y="3377"/>
                  </a:cubicBezTo>
                  <a:cubicBezTo>
                    <a:pt x="3374" y="3427"/>
                    <a:pt x="3375" y="3479"/>
                    <a:pt x="3388" y="3527"/>
                  </a:cubicBezTo>
                  <a:cubicBezTo>
                    <a:pt x="3399" y="3566"/>
                    <a:pt x="3423" y="3595"/>
                    <a:pt x="3442" y="3629"/>
                  </a:cubicBezTo>
                  <a:cubicBezTo>
                    <a:pt x="3489" y="3717"/>
                    <a:pt x="3462" y="3813"/>
                    <a:pt x="3382" y="3871"/>
                  </a:cubicBezTo>
                  <a:cubicBezTo>
                    <a:pt x="3320" y="3915"/>
                    <a:pt x="3225" y="3930"/>
                    <a:pt x="3183" y="4000"/>
                  </a:cubicBezTo>
                  <a:cubicBezTo>
                    <a:pt x="3165" y="4031"/>
                    <a:pt x="3167" y="4072"/>
                    <a:pt x="3146" y="4101"/>
                  </a:cubicBezTo>
                  <a:cubicBezTo>
                    <a:pt x="3122" y="4133"/>
                    <a:pt x="3079" y="4139"/>
                    <a:pt x="3042" y="4135"/>
                  </a:cubicBezTo>
                  <a:cubicBezTo>
                    <a:pt x="3008" y="4131"/>
                    <a:pt x="2980" y="4115"/>
                    <a:pt x="2949" y="4100"/>
                  </a:cubicBezTo>
                  <a:cubicBezTo>
                    <a:pt x="2885" y="4069"/>
                    <a:pt x="2817" y="4056"/>
                    <a:pt x="2752" y="4030"/>
                  </a:cubicBezTo>
                  <a:cubicBezTo>
                    <a:pt x="2693" y="4006"/>
                    <a:pt x="2626" y="3987"/>
                    <a:pt x="2562" y="4002"/>
                  </a:cubicBezTo>
                  <a:cubicBezTo>
                    <a:pt x="2523" y="4012"/>
                    <a:pt x="2506" y="4031"/>
                    <a:pt x="2481" y="4061"/>
                  </a:cubicBezTo>
                  <a:cubicBezTo>
                    <a:pt x="2450" y="4099"/>
                    <a:pt x="2405" y="4106"/>
                    <a:pt x="2357" y="4105"/>
                  </a:cubicBezTo>
                  <a:cubicBezTo>
                    <a:pt x="2269" y="4103"/>
                    <a:pt x="2224" y="4039"/>
                    <a:pt x="2152" y="4001"/>
                  </a:cubicBezTo>
                  <a:cubicBezTo>
                    <a:pt x="2085" y="3967"/>
                    <a:pt x="2006" y="3978"/>
                    <a:pt x="1939" y="4006"/>
                  </a:cubicBezTo>
                  <a:cubicBezTo>
                    <a:pt x="1901" y="4022"/>
                    <a:pt x="1872" y="4033"/>
                    <a:pt x="1845" y="4066"/>
                  </a:cubicBezTo>
                  <a:cubicBezTo>
                    <a:pt x="1812" y="4108"/>
                    <a:pt x="1793" y="4128"/>
                    <a:pt x="1742" y="4142"/>
                  </a:cubicBezTo>
                  <a:cubicBezTo>
                    <a:pt x="1658" y="4165"/>
                    <a:pt x="1666" y="4244"/>
                    <a:pt x="1650" y="4313"/>
                  </a:cubicBezTo>
                  <a:cubicBezTo>
                    <a:pt x="1633" y="4380"/>
                    <a:pt x="1609" y="4436"/>
                    <a:pt x="1546" y="4470"/>
                  </a:cubicBezTo>
                  <a:cubicBezTo>
                    <a:pt x="1477" y="4509"/>
                    <a:pt x="1410" y="4500"/>
                    <a:pt x="1333" y="4496"/>
                  </a:cubicBezTo>
                  <a:cubicBezTo>
                    <a:pt x="1255" y="4491"/>
                    <a:pt x="1214" y="4543"/>
                    <a:pt x="1166" y="4597"/>
                  </a:cubicBezTo>
                  <a:cubicBezTo>
                    <a:pt x="1141" y="4625"/>
                    <a:pt x="1116" y="4646"/>
                    <a:pt x="1087" y="4670"/>
                  </a:cubicBezTo>
                  <a:cubicBezTo>
                    <a:pt x="1033" y="4715"/>
                    <a:pt x="943" y="4731"/>
                    <a:pt x="878" y="4703"/>
                  </a:cubicBezTo>
                  <a:cubicBezTo>
                    <a:pt x="848" y="4690"/>
                    <a:pt x="827" y="4671"/>
                    <a:pt x="792" y="4680"/>
                  </a:cubicBezTo>
                  <a:cubicBezTo>
                    <a:pt x="766" y="4686"/>
                    <a:pt x="748" y="4707"/>
                    <a:pt x="726" y="4714"/>
                  </a:cubicBezTo>
                  <a:cubicBezTo>
                    <a:pt x="701" y="4721"/>
                    <a:pt x="667" y="4702"/>
                    <a:pt x="646" y="4690"/>
                  </a:cubicBezTo>
                  <a:cubicBezTo>
                    <a:pt x="592" y="4657"/>
                    <a:pt x="532" y="4668"/>
                    <a:pt x="472" y="4675"/>
                  </a:cubicBezTo>
                  <a:cubicBezTo>
                    <a:pt x="414" y="4681"/>
                    <a:pt x="346" y="4695"/>
                    <a:pt x="291" y="4671"/>
                  </a:cubicBezTo>
                  <a:cubicBezTo>
                    <a:pt x="230" y="4646"/>
                    <a:pt x="145" y="4614"/>
                    <a:pt x="104" y="4560"/>
                  </a:cubicBezTo>
                  <a:cubicBezTo>
                    <a:pt x="76" y="4522"/>
                    <a:pt x="53" y="4488"/>
                    <a:pt x="10" y="4480"/>
                  </a:cubicBezTo>
                  <a:cubicBezTo>
                    <a:pt x="10" y="4470"/>
                    <a:pt x="10" y="4460"/>
                    <a:pt x="11" y="4449"/>
                  </a:cubicBezTo>
                  <a:cubicBezTo>
                    <a:pt x="12" y="4420"/>
                    <a:pt x="22" y="4393"/>
                    <a:pt x="17" y="4363"/>
                  </a:cubicBezTo>
                  <a:cubicBezTo>
                    <a:pt x="12" y="4333"/>
                    <a:pt x="0" y="4301"/>
                    <a:pt x="26" y="4276"/>
                  </a:cubicBezTo>
                  <a:cubicBezTo>
                    <a:pt x="51" y="4254"/>
                    <a:pt x="84" y="4263"/>
                    <a:pt x="114" y="4258"/>
                  </a:cubicBezTo>
                  <a:cubicBezTo>
                    <a:pt x="179" y="4247"/>
                    <a:pt x="246" y="4199"/>
                    <a:pt x="260" y="4131"/>
                  </a:cubicBezTo>
                  <a:cubicBezTo>
                    <a:pt x="267" y="4096"/>
                    <a:pt x="225" y="4111"/>
                    <a:pt x="204" y="4115"/>
                  </a:cubicBezTo>
                  <a:cubicBezTo>
                    <a:pt x="176" y="4119"/>
                    <a:pt x="148" y="4124"/>
                    <a:pt x="121" y="4128"/>
                  </a:cubicBezTo>
                  <a:cubicBezTo>
                    <a:pt x="85" y="4133"/>
                    <a:pt x="60" y="4115"/>
                    <a:pt x="78" y="4078"/>
                  </a:cubicBezTo>
                  <a:cubicBezTo>
                    <a:pt x="91" y="4049"/>
                    <a:pt x="133" y="4029"/>
                    <a:pt x="136" y="3997"/>
                  </a:cubicBezTo>
                  <a:cubicBezTo>
                    <a:pt x="137" y="3984"/>
                    <a:pt x="132" y="3970"/>
                    <a:pt x="133" y="3955"/>
                  </a:cubicBezTo>
                  <a:cubicBezTo>
                    <a:pt x="135" y="3937"/>
                    <a:pt x="143" y="3922"/>
                    <a:pt x="155" y="3909"/>
                  </a:cubicBezTo>
                  <a:cubicBezTo>
                    <a:pt x="174" y="3888"/>
                    <a:pt x="211" y="3871"/>
                    <a:pt x="197" y="3837"/>
                  </a:cubicBezTo>
                  <a:cubicBezTo>
                    <a:pt x="186" y="3812"/>
                    <a:pt x="155" y="3799"/>
                    <a:pt x="150" y="3771"/>
                  </a:cubicBezTo>
                  <a:cubicBezTo>
                    <a:pt x="145" y="3742"/>
                    <a:pt x="162" y="3701"/>
                    <a:pt x="185" y="3683"/>
                  </a:cubicBezTo>
                  <a:cubicBezTo>
                    <a:pt x="212" y="3662"/>
                    <a:pt x="247" y="3677"/>
                    <a:pt x="277" y="3682"/>
                  </a:cubicBezTo>
                  <a:cubicBezTo>
                    <a:pt x="320" y="3689"/>
                    <a:pt x="368" y="3685"/>
                    <a:pt x="407" y="3663"/>
                  </a:cubicBezTo>
                  <a:cubicBezTo>
                    <a:pt x="439" y="3645"/>
                    <a:pt x="454" y="3613"/>
                    <a:pt x="480" y="3588"/>
                  </a:cubicBezTo>
                  <a:cubicBezTo>
                    <a:pt x="508" y="3561"/>
                    <a:pt x="545" y="3544"/>
                    <a:pt x="577" y="3521"/>
                  </a:cubicBezTo>
                  <a:cubicBezTo>
                    <a:pt x="602" y="3503"/>
                    <a:pt x="630" y="3479"/>
                    <a:pt x="663" y="3492"/>
                  </a:cubicBezTo>
                  <a:cubicBezTo>
                    <a:pt x="694" y="3505"/>
                    <a:pt x="705" y="3544"/>
                    <a:pt x="743" y="3526"/>
                  </a:cubicBezTo>
                  <a:cubicBezTo>
                    <a:pt x="758" y="3519"/>
                    <a:pt x="778" y="3508"/>
                    <a:pt x="789" y="3495"/>
                  </a:cubicBezTo>
                  <a:cubicBezTo>
                    <a:pt x="802" y="3481"/>
                    <a:pt x="809" y="3457"/>
                    <a:pt x="820" y="3440"/>
                  </a:cubicBezTo>
                  <a:cubicBezTo>
                    <a:pt x="848" y="3399"/>
                    <a:pt x="896" y="3415"/>
                    <a:pt x="930" y="3385"/>
                  </a:cubicBezTo>
                  <a:cubicBezTo>
                    <a:pt x="961" y="3358"/>
                    <a:pt x="976" y="3317"/>
                    <a:pt x="994" y="3281"/>
                  </a:cubicBezTo>
                  <a:cubicBezTo>
                    <a:pt x="1006" y="3257"/>
                    <a:pt x="1027" y="3223"/>
                    <a:pt x="1051" y="3209"/>
                  </a:cubicBezTo>
                  <a:cubicBezTo>
                    <a:pt x="1076" y="3194"/>
                    <a:pt x="1111" y="3203"/>
                    <a:pt x="1138" y="3205"/>
                  </a:cubicBezTo>
                  <a:cubicBezTo>
                    <a:pt x="1170" y="3207"/>
                    <a:pt x="1199" y="3205"/>
                    <a:pt x="1217" y="3176"/>
                  </a:cubicBezTo>
                  <a:cubicBezTo>
                    <a:pt x="1232" y="3151"/>
                    <a:pt x="1243" y="3123"/>
                    <a:pt x="1261" y="3099"/>
                  </a:cubicBezTo>
                  <a:cubicBezTo>
                    <a:pt x="1283" y="3071"/>
                    <a:pt x="1302" y="3079"/>
                    <a:pt x="1333" y="3085"/>
                  </a:cubicBezTo>
                  <a:cubicBezTo>
                    <a:pt x="1369" y="3091"/>
                    <a:pt x="1386" y="3076"/>
                    <a:pt x="1412" y="3054"/>
                  </a:cubicBezTo>
                  <a:cubicBezTo>
                    <a:pt x="1440" y="3032"/>
                    <a:pt x="1464" y="3023"/>
                    <a:pt x="1498" y="3017"/>
                  </a:cubicBezTo>
                  <a:cubicBezTo>
                    <a:pt x="1562" y="3006"/>
                    <a:pt x="1627" y="2953"/>
                    <a:pt x="1640" y="2887"/>
                  </a:cubicBezTo>
                  <a:cubicBezTo>
                    <a:pt x="1644" y="2867"/>
                    <a:pt x="1644" y="2846"/>
                    <a:pt x="1652" y="2827"/>
                  </a:cubicBezTo>
                  <a:cubicBezTo>
                    <a:pt x="1660" y="2809"/>
                    <a:pt x="1674" y="2794"/>
                    <a:pt x="1685" y="2777"/>
                  </a:cubicBezTo>
                  <a:cubicBezTo>
                    <a:pt x="1707" y="2745"/>
                    <a:pt x="1711" y="2701"/>
                    <a:pt x="1694" y="2664"/>
                  </a:cubicBezTo>
                  <a:cubicBezTo>
                    <a:pt x="1677" y="2627"/>
                    <a:pt x="1631" y="2621"/>
                    <a:pt x="1602" y="2595"/>
                  </a:cubicBezTo>
                  <a:cubicBezTo>
                    <a:pt x="1589" y="2583"/>
                    <a:pt x="1580" y="2568"/>
                    <a:pt x="1568" y="2555"/>
                  </a:cubicBezTo>
                  <a:cubicBezTo>
                    <a:pt x="1556" y="2543"/>
                    <a:pt x="1541" y="2535"/>
                    <a:pt x="1528" y="2523"/>
                  </a:cubicBezTo>
                  <a:cubicBezTo>
                    <a:pt x="1502" y="2501"/>
                    <a:pt x="1498" y="2463"/>
                    <a:pt x="1512" y="2432"/>
                  </a:cubicBezTo>
                  <a:cubicBezTo>
                    <a:pt x="1527" y="2399"/>
                    <a:pt x="1568" y="2386"/>
                    <a:pt x="1599" y="2372"/>
                  </a:cubicBezTo>
                  <a:cubicBezTo>
                    <a:pt x="1636" y="2356"/>
                    <a:pt x="1669" y="2336"/>
                    <a:pt x="1696" y="2305"/>
                  </a:cubicBezTo>
                  <a:cubicBezTo>
                    <a:pt x="1726" y="2268"/>
                    <a:pt x="1743" y="2222"/>
                    <a:pt x="1771" y="2183"/>
                  </a:cubicBezTo>
                  <a:cubicBezTo>
                    <a:pt x="1793" y="2153"/>
                    <a:pt x="1816" y="2125"/>
                    <a:pt x="1840" y="2096"/>
                  </a:cubicBezTo>
                  <a:cubicBezTo>
                    <a:pt x="1864" y="2066"/>
                    <a:pt x="1880" y="2028"/>
                    <a:pt x="1910" y="2002"/>
                  </a:cubicBezTo>
                  <a:cubicBezTo>
                    <a:pt x="1929" y="1985"/>
                    <a:pt x="1954" y="1971"/>
                    <a:pt x="1979" y="1965"/>
                  </a:cubicBezTo>
                  <a:cubicBezTo>
                    <a:pt x="2001" y="1959"/>
                    <a:pt x="2024" y="1961"/>
                    <a:pt x="2047" y="1956"/>
                  </a:cubicBezTo>
                  <a:cubicBezTo>
                    <a:pt x="2074" y="1950"/>
                    <a:pt x="2104" y="1940"/>
                    <a:pt x="2128" y="1926"/>
                  </a:cubicBezTo>
                  <a:cubicBezTo>
                    <a:pt x="2151" y="1913"/>
                    <a:pt x="2156" y="1891"/>
                    <a:pt x="2158" y="1865"/>
                  </a:cubicBezTo>
                  <a:cubicBezTo>
                    <a:pt x="2161" y="1824"/>
                    <a:pt x="2156" y="1782"/>
                    <a:pt x="2153" y="1740"/>
                  </a:cubicBezTo>
                  <a:cubicBezTo>
                    <a:pt x="2151" y="1712"/>
                    <a:pt x="2152" y="1685"/>
                    <a:pt x="2147" y="1657"/>
                  </a:cubicBezTo>
                  <a:cubicBezTo>
                    <a:pt x="2142" y="1623"/>
                    <a:pt x="2127" y="1624"/>
                    <a:pt x="2097" y="1612"/>
                  </a:cubicBezTo>
                  <a:cubicBezTo>
                    <a:pt x="2043" y="1591"/>
                    <a:pt x="1990" y="1566"/>
                    <a:pt x="1934" y="1550"/>
                  </a:cubicBezTo>
                  <a:cubicBezTo>
                    <a:pt x="1899" y="1540"/>
                    <a:pt x="1870" y="1526"/>
                    <a:pt x="1848" y="1495"/>
                  </a:cubicBezTo>
                  <a:cubicBezTo>
                    <a:pt x="1818" y="1454"/>
                    <a:pt x="1804" y="1402"/>
                    <a:pt x="1789" y="1354"/>
                  </a:cubicBezTo>
                  <a:cubicBezTo>
                    <a:pt x="1754" y="1241"/>
                    <a:pt x="1714" y="1130"/>
                    <a:pt x="1667" y="1021"/>
                  </a:cubicBezTo>
                  <a:cubicBezTo>
                    <a:pt x="1653" y="986"/>
                    <a:pt x="1631" y="947"/>
                    <a:pt x="1631" y="909"/>
                  </a:cubicBezTo>
                  <a:cubicBezTo>
                    <a:pt x="1631" y="905"/>
                    <a:pt x="1631" y="902"/>
                    <a:pt x="1632" y="898"/>
                  </a:cubicBezTo>
                  <a:cubicBezTo>
                    <a:pt x="1632" y="898"/>
                    <a:pt x="1632" y="898"/>
                    <a:pt x="1632" y="898"/>
                  </a:cubicBezTo>
                  <a:cubicBezTo>
                    <a:pt x="1637" y="869"/>
                    <a:pt x="1662" y="857"/>
                    <a:pt x="1691" y="849"/>
                  </a:cubicBezTo>
                  <a:cubicBezTo>
                    <a:pt x="1735" y="837"/>
                    <a:pt x="1779" y="830"/>
                    <a:pt x="1821" y="812"/>
                  </a:cubicBezTo>
                  <a:cubicBezTo>
                    <a:pt x="1895" y="781"/>
                    <a:pt x="2103" y="717"/>
                    <a:pt x="2040" y="598"/>
                  </a:cubicBezTo>
                  <a:cubicBezTo>
                    <a:pt x="2027" y="572"/>
                    <a:pt x="2002" y="560"/>
                    <a:pt x="1976" y="549"/>
                  </a:cubicBezTo>
                  <a:cubicBezTo>
                    <a:pt x="1956" y="541"/>
                    <a:pt x="1941" y="533"/>
                    <a:pt x="1935" y="511"/>
                  </a:cubicBezTo>
                  <a:cubicBezTo>
                    <a:pt x="1929" y="485"/>
                    <a:pt x="1931" y="458"/>
                    <a:pt x="1925" y="432"/>
                  </a:cubicBezTo>
                  <a:cubicBezTo>
                    <a:pt x="1918" y="404"/>
                    <a:pt x="1903" y="382"/>
                    <a:pt x="1891" y="357"/>
                  </a:cubicBezTo>
                  <a:cubicBezTo>
                    <a:pt x="1867" y="307"/>
                    <a:pt x="1917" y="284"/>
                    <a:pt x="1931" y="240"/>
                  </a:cubicBezTo>
                  <a:cubicBezTo>
                    <a:pt x="1948" y="188"/>
                    <a:pt x="1893" y="143"/>
                    <a:pt x="1907" y="93"/>
                  </a:cubicBezTo>
                  <a:cubicBezTo>
                    <a:pt x="1920" y="46"/>
                    <a:pt x="1999" y="10"/>
                    <a:pt x="2042" y="6"/>
                  </a:cubicBezTo>
                  <a:cubicBezTo>
                    <a:pt x="2099" y="0"/>
                    <a:pt x="2114" y="65"/>
                    <a:pt x="2163" y="73"/>
                  </a:cubicBezTo>
                  <a:cubicBezTo>
                    <a:pt x="2197" y="79"/>
                    <a:pt x="2224" y="40"/>
                    <a:pt x="2255" y="31"/>
                  </a:cubicBezTo>
                  <a:cubicBezTo>
                    <a:pt x="2265" y="28"/>
                    <a:pt x="2276" y="29"/>
                    <a:pt x="2288" y="36"/>
                  </a:cubicBezTo>
                  <a:cubicBezTo>
                    <a:pt x="2332" y="62"/>
                    <a:pt x="2330" y="131"/>
                    <a:pt x="2337" y="175"/>
                  </a:cubicBezTo>
                  <a:cubicBezTo>
                    <a:pt x="2342" y="211"/>
                    <a:pt x="2351" y="294"/>
                    <a:pt x="2407" y="284"/>
                  </a:cubicBezTo>
                  <a:cubicBezTo>
                    <a:pt x="2425" y="281"/>
                    <a:pt x="2438" y="268"/>
                    <a:pt x="2457" y="266"/>
                  </a:cubicBezTo>
                  <a:cubicBezTo>
                    <a:pt x="2482" y="262"/>
                    <a:pt x="2495" y="273"/>
                    <a:pt x="2509" y="292"/>
                  </a:cubicBezTo>
                  <a:cubicBezTo>
                    <a:pt x="2532" y="324"/>
                    <a:pt x="2517" y="360"/>
                    <a:pt x="2521" y="397"/>
                  </a:cubicBezTo>
                  <a:cubicBezTo>
                    <a:pt x="2524" y="431"/>
                    <a:pt x="2545" y="461"/>
                    <a:pt x="2569" y="484"/>
                  </a:cubicBezTo>
                  <a:cubicBezTo>
                    <a:pt x="2590" y="505"/>
                    <a:pt x="2622" y="502"/>
                    <a:pt x="2650" y="508"/>
                  </a:cubicBezTo>
                  <a:cubicBezTo>
                    <a:pt x="2650" y="508"/>
                    <a:pt x="2650" y="508"/>
                    <a:pt x="2650" y="508"/>
                  </a:cubicBezTo>
                  <a:cubicBezTo>
                    <a:pt x="2661" y="510"/>
                    <a:pt x="2670" y="514"/>
                    <a:pt x="2679" y="520"/>
                  </a:cubicBezTo>
                  <a:cubicBezTo>
                    <a:pt x="2714" y="544"/>
                    <a:pt x="2656" y="586"/>
                    <a:pt x="2648" y="614"/>
                  </a:cubicBezTo>
                  <a:cubicBezTo>
                    <a:pt x="2638" y="650"/>
                    <a:pt x="2668" y="680"/>
                    <a:pt x="2700" y="691"/>
                  </a:cubicBezTo>
                  <a:cubicBezTo>
                    <a:pt x="2735" y="703"/>
                    <a:pt x="2766" y="702"/>
                    <a:pt x="2799" y="723"/>
                  </a:cubicBezTo>
                  <a:cubicBezTo>
                    <a:pt x="2818" y="736"/>
                    <a:pt x="2874" y="760"/>
                    <a:pt x="2869" y="792"/>
                  </a:cubicBezTo>
                  <a:cubicBezTo>
                    <a:pt x="2864" y="826"/>
                    <a:pt x="2816" y="839"/>
                    <a:pt x="2821" y="878"/>
                  </a:cubicBezTo>
                  <a:cubicBezTo>
                    <a:pt x="2826" y="915"/>
                    <a:pt x="2867" y="930"/>
                    <a:pt x="2899" y="932"/>
                  </a:cubicBezTo>
                  <a:cubicBezTo>
                    <a:pt x="2924" y="934"/>
                    <a:pt x="2935" y="923"/>
                    <a:pt x="2947" y="904"/>
                  </a:cubicBezTo>
                  <a:cubicBezTo>
                    <a:pt x="2959" y="884"/>
                    <a:pt x="2977" y="866"/>
                    <a:pt x="2995" y="852"/>
                  </a:cubicBezTo>
                  <a:cubicBezTo>
                    <a:pt x="3032" y="823"/>
                    <a:pt x="3082" y="805"/>
                    <a:pt x="3124" y="834"/>
                  </a:cubicBezTo>
                  <a:cubicBezTo>
                    <a:pt x="3194" y="881"/>
                    <a:pt x="3133" y="992"/>
                    <a:pt x="3197" y="1047"/>
                  </a:cubicBezTo>
                  <a:cubicBezTo>
                    <a:pt x="3264" y="1106"/>
                    <a:pt x="3272" y="950"/>
                    <a:pt x="3335" y="976"/>
                  </a:cubicBezTo>
                  <a:cubicBezTo>
                    <a:pt x="3369" y="991"/>
                    <a:pt x="3393" y="1038"/>
                    <a:pt x="3404" y="1071"/>
                  </a:cubicBezTo>
                  <a:cubicBezTo>
                    <a:pt x="3414" y="1103"/>
                    <a:pt x="3414" y="1135"/>
                    <a:pt x="3414" y="1168"/>
                  </a:cubicBezTo>
                  <a:cubicBezTo>
                    <a:pt x="3413" y="1210"/>
                    <a:pt x="3407" y="1249"/>
                    <a:pt x="3391" y="1288"/>
                  </a:cubicBezTo>
                  <a:cubicBezTo>
                    <a:pt x="3376" y="1323"/>
                    <a:pt x="3359" y="1356"/>
                    <a:pt x="3351" y="1393"/>
                  </a:cubicBezTo>
                  <a:cubicBezTo>
                    <a:pt x="3407" y="1403"/>
                    <a:pt x="3475" y="1377"/>
                    <a:pt x="3525" y="1414"/>
                  </a:cubicBezTo>
                  <a:cubicBezTo>
                    <a:pt x="3550" y="1433"/>
                    <a:pt x="3566" y="1471"/>
                    <a:pt x="3551" y="1500"/>
                  </a:cubicBezTo>
                  <a:cubicBezTo>
                    <a:pt x="3533" y="1536"/>
                    <a:pt x="3486" y="1553"/>
                    <a:pt x="3476" y="1592"/>
                  </a:cubicBezTo>
                  <a:cubicBezTo>
                    <a:pt x="3462" y="1648"/>
                    <a:pt x="3473" y="1749"/>
                    <a:pt x="3538" y="1770"/>
                  </a:cubicBezTo>
                  <a:cubicBezTo>
                    <a:pt x="3571" y="1781"/>
                    <a:pt x="3601" y="1758"/>
                    <a:pt x="3630" y="1785"/>
                  </a:cubicBezTo>
                  <a:cubicBezTo>
                    <a:pt x="3650" y="1803"/>
                    <a:pt x="3658" y="1832"/>
                    <a:pt x="3671" y="1855"/>
                  </a:cubicBezTo>
                  <a:cubicBezTo>
                    <a:pt x="3691" y="1891"/>
                    <a:pt x="3714" y="1923"/>
                    <a:pt x="3739" y="1952"/>
                  </a:cubicBezTo>
                  <a:cubicBezTo>
                    <a:pt x="3695" y="1981"/>
                    <a:pt x="3658" y="2022"/>
                    <a:pt x="3621" y="2057"/>
                  </a:cubicBezTo>
                  <a:cubicBezTo>
                    <a:pt x="3549" y="2114"/>
                    <a:pt x="3476" y="2172"/>
                    <a:pt x="3398" y="2221"/>
                  </a:cubicBezTo>
                  <a:cubicBezTo>
                    <a:pt x="3340" y="2258"/>
                    <a:pt x="3270" y="2314"/>
                    <a:pt x="3305" y="239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738394" y="6116530"/>
              <a:ext cx="454025" cy="482600"/>
            </a:xfrm>
            <a:custGeom>
              <a:avLst/>
              <a:gdLst>
                <a:gd name="T0" fmla="*/ 1281 w 1281"/>
                <a:gd name="T1" fmla="*/ 320 h 1358"/>
                <a:gd name="T2" fmla="*/ 1190 w 1281"/>
                <a:gd name="T3" fmla="*/ 414 h 1358"/>
                <a:gd name="T4" fmla="*/ 1111 w 1281"/>
                <a:gd name="T5" fmla="*/ 544 h 1358"/>
                <a:gd name="T6" fmla="*/ 1022 w 1281"/>
                <a:gd name="T7" fmla="*/ 630 h 1358"/>
                <a:gd name="T8" fmla="*/ 934 w 1281"/>
                <a:gd name="T9" fmla="*/ 778 h 1358"/>
                <a:gd name="T10" fmla="*/ 918 w 1281"/>
                <a:gd name="T11" fmla="*/ 928 h 1358"/>
                <a:gd name="T12" fmla="*/ 736 w 1281"/>
                <a:gd name="T13" fmla="*/ 1037 h 1358"/>
                <a:gd name="T14" fmla="*/ 729 w 1281"/>
                <a:gd name="T15" fmla="*/ 1156 h 1358"/>
                <a:gd name="T16" fmla="*/ 735 w 1281"/>
                <a:gd name="T17" fmla="*/ 1213 h 1358"/>
                <a:gd name="T18" fmla="*/ 610 w 1281"/>
                <a:gd name="T19" fmla="*/ 1316 h 1358"/>
                <a:gd name="T20" fmla="*/ 494 w 1281"/>
                <a:gd name="T21" fmla="*/ 1334 h 1358"/>
                <a:gd name="T22" fmla="*/ 494 w 1281"/>
                <a:gd name="T23" fmla="*/ 1323 h 1358"/>
                <a:gd name="T24" fmla="*/ 494 w 1281"/>
                <a:gd name="T25" fmla="*/ 1311 h 1358"/>
                <a:gd name="T26" fmla="*/ 493 w 1281"/>
                <a:gd name="T27" fmla="*/ 1308 h 1358"/>
                <a:gd name="T28" fmla="*/ 493 w 1281"/>
                <a:gd name="T29" fmla="*/ 1300 h 1358"/>
                <a:gd name="T30" fmla="*/ 491 w 1281"/>
                <a:gd name="T31" fmla="*/ 1278 h 1358"/>
                <a:gd name="T32" fmla="*/ 490 w 1281"/>
                <a:gd name="T33" fmla="*/ 1270 h 1358"/>
                <a:gd name="T34" fmla="*/ 489 w 1281"/>
                <a:gd name="T35" fmla="*/ 1265 h 1358"/>
                <a:gd name="T36" fmla="*/ 488 w 1281"/>
                <a:gd name="T37" fmla="*/ 1257 h 1358"/>
                <a:gd name="T38" fmla="*/ 487 w 1281"/>
                <a:gd name="T39" fmla="*/ 1248 h 1358"/>
                <a:gd name="T40" fmla="*/ 485 w 1281"/>
                <a:gd name="T41" fmla="*/ 1238 h 1358"/>
                <a:gd name="T42" fmla="*/ 484 w 1281"/>
                <a:gd name="T43" fmla="*/ 1233 h 1358"/>
                <a:gd name="T44" fmla="*/ 504 w 1281"/>
                <a:gd name="T45" fmla="*/ 1146 h 1358"/>
                <a:gd name="T46" fmla="*/ 450 w 1281"/>
                <a:gd name="T47" fmla="*/ 1037 h 1358"/>
                <a:gd name="T48" fmla="*/ 582 w 1281"/>
                <a:gd name="T49" fmla="*/ 943 h 1358"/>
                <a:gd name="T50" fmla="*/ 519 w 1281"/>
                <a:gd name="T51" fmla="*/ 837 h 1358"/>
                <a:gd name="T52" fmla="*/ 443 w 1281"/>
                <a:gd name="T53" fmla="*/ 900 h 1358"/>
                <a:gd name="T54" fmla="*/ 352 w 1281"/>
                <a:gd name="T55" fmla="*/ 922 h 1358"/>
                <a:gd name="T56" fmla="*/ 342 w 1281"/>
                <a:gd name="T57" fmla="*/ 999 h 1358"/>
                <a:gd name="T58" fmla="*/ 285 w 1281"/>
                <a:gd name="T59" fmla="*/ 1058 h 1358"/>
                <a:gd name="T60" fmla="*/ 257 w 1281"/>
                <a:gd name="T61" fmla="*/ 993 h 1358"/>
                <a:gd name="T62" fmla="*/ 83 w 1281"/>
                <a:gd name="T63" fmla="*/ 979 h 1358"/>
                <a:gd name="T64" fmla="*/ 38 w 1281"/>
                <a:gd name="T65" fmla="*/ 871 h 1358"/>
                <a:gd name="T66" fmla="*/ 56 w 1281"/>
                <a:gd name="T67" fmla="*/ 805 h 1358"/>
                <a:gd name="T68" fmla="*/ 59 w 1281"/>
                <a:gd name="T69" fmla="*/ 787 h 1358"/>
                <a:gd name="T70" fmla="*/ 92 w 1281"/>
                <a:gd name="T71" fmla="*/ 754 h 1358"/>
                <a:gd name="T72" fmla="*/ 130 w 1281"/>
                <a:gd name="T73" fmla="*/ 723 h 1358"/>
                <a:gd name="T74" fmla="*/ 131 w 1281"/>
                <a:gd name="T75" fmla="*/ 587 h 1358"/>
                <a:gd name="T76" fmla="*/ 276 w 1281"/>
                <a:gd name="T77" fmla="*/ 594 h 1358"/>
                <a:gd name="T78" fmla="*/ 315 w 1281"/>
                <a:gd name="T79" fmla="*/ 505 h 1358"/>
                <a:gd name="T80" fmla="*/ 328 w 1281"/>
                <a:gd name="T81" fmla="*/ 334 h 1358"/>
                <a:gd name="T82" fmla="*/ 426 w 1281"/>
                <a:gd name="T83" fmla="*/ 322 h 1358"/>
                <a:gd name="T84" fmla="*/ 528 w 1281"/>
                <a:gd name="T85" fmla="*/ 388 h 1358"/>
                <a:gd name="T86" fmla="*/ 652 w 1281"/>
                <a:gd name="T87" fmla="*/ 281 h 1358"/>
                <a:gd name="T88" fmla="*/ 739 w 1281"/>
                <a:gd name="T89" fmla="*/ 80 h 1358"/>
                <a:gd name="T90" fmla="*/ 895 w 1281"/>
                <a:gd name="T91" fmla="*/ 33 h 1358"/>
                <a:gd name="T92" fmla="*/ 964 w 1281"/>
                <a:gd name="T93" fmla="*/ 112 h 1358"/>
                <a:gd name="T94" fmla="*/ 979 w 1281"/>
                <a:gd name="T95" fmla="*/ 175 h 1358"/>
                <a:gd name="T96" fmla="*/ 1114 w 1281"/>
                <a:gd name="T97" fmla="*/ 170 h 1358"/>
                <a:gd name="T98" fmla="*/ 1281 w 1281"/>
                <a:gd name="T99" fmla="*/ 320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358">
                  <a:moveTo>
                    <a:pt x="1281" y="320"/>
                  </a:moveTo>
                  <a:cubicBezTo>
                    <a:pt x="1258" y="349"/>
                    <a:pt x="1224" y="379"/>
                    <a:pt x="1190" y="414"/>
                  </a:cubicBezTo>
                  <a:cubicBezTo>
                    <a:pt x="1134" y="473"/>
                    <a:pt x="1139" y="488"/>
                    <a:pt x="1111" y="544"/>
                  </a:cubicBezTo>
                  <a:cubicBezTo>
                    <a:pt x="1084" y="600"/>
                    <a:pt x="1065" y="614"/>
                    <a:pt x="1022" y="630"/>
                  </a:cubicBezTo>
                  <a:cubicBezTo>
                    <a:pt x="979" y="646"/>
                    <a:pt x="971" y="712"/>
                    <a:pt x="934" y="778"/>
                  </a:cubicBezTo>
                  <a:cubicBezTo>
                    <a:pt x="897" y="845"/>
                    <a:pt x="918" y="857"/>
                    <a:pt x="918" y="928"/>
                  </a:cubicBezTo>
                  <a:cubicBezTo>
                    <a:pt x="918" y="998"/>
                    <a:pt x="793" y="1017"/>
                    <a:pt x="736" y="1037"/>
                  </a:cubicBezTo>
                  <a:cubicBezTo>
                    <a:pt x="679" y="1057"/>
                    <a:pt x="702" y="1129"/>
                    <a:pt x="729" y="1156"/>
                  </a:cubicBezTo>
                  <a:cubicBezTo>
                    <a:pt x="755" y="1182"/>
                    <a:pt x="735" y="1213"/>
                    <a:pt x="735" y="1213"/>
                  </a:cubicBezTo>
                  <a:cubicBezTo>
                    <a:pt x="694" y="1193"/>
                    <a:pt x="645" y="1277"/>
                    <a:pt x="610" y="1316"/>
                  </a:cubicBezTo>
                  <a:cubicBezTo>
                    <a:pt x="571" y="1358"/>
                    <a:pt x="494" y="1334"/>
                    <a:pt x="494" y="1334"/>
                  </a:cubicBezTo>
                  <a:cubicBezTo>
                    <a:pt x="494" y="1331"/>
                    <a:pt x="494" y="1327"/>
                    <a:pt x="494" y="1323"/>
                  </a:cubicBezTo>
                  <a:cubicBezTo>
                    <a:pt x="494" y="1319"/>
                    <a:pt x="494" y="1315"/>
                    <a:pt x="494" y="1311"/>
                  </a:cubicBezTo>
                  <a:cubicBezTo>
                    <a:pt x="494" y="1310"/>
                    <a:pt x="493" y="1309"/>
                    <a:pt x="493" y="1308"/>
                  </a:cubicBezTo>
                  <a:cubicBezTo>
                    <a:pt x="493" y="1305"/>
                    <a:pt x="493" y="1302"/>
                    <a:pt x="493" y="1300"/>
                  </a:cubicBezTo>
                  <a:cubicBezTo>
                    <a:pt x="492" y="1292"/>
                    <a:pt x="492" y="1285"/>
                    <a:pt x="491" y="1278"/>
                  </a:cubicBezTo>
                  <a:cubicBezTo>
                    <a:pt x="491" y="1275"/>
                    <a:pt x="490" y="1273"/>
                    <a:pt x="490" y="1270"/>
                  </a:cubicBezTo>
                  <a:cubicBezTo>
                    <a:pt x="490" y="1268"/>
                    <a:pt x="490" y="1267"/>
                    <a:pt x="489" y="1265"/>
                  </a:cubicBezTo>
                  <a:cubicBezTo>
                    <a:pt x="489" y="1262"/>
                    <a:pt x="489" y="1260"/>
                    <a:pt x="488" y="1257"/>
                  </a:cubicBezTo>
                  <a:cubicBezTo>
                    <a:pt x="488" y="1254"/>
                    <a:pt x="487" y="1251"/>
                    <a:pt x="487" y="1248"/>
                  </a:cubicBezTo>
                  <a:cubicBezTo>
                    <a:pt x="486" y="1244"/>
                    <a:pt x="486" y="1241"/>
                    <a:pt x="485" y="1238"/>
                  </a:cubicBezTo>
                  <a:cubicBezTo>
                    <a:pt x="485" y="1236"/>
                    <a:pt x="484" y="1234"/>
                    <a:pt x="484" y="1233"/>
                  </a:cubicBezTo>
                  <a:cubicBezTo>
                    <a:pt x="475" y="1198"/>
                    <a:pt x="454" y="1195"/>
                    <a:pt x="504" y="1146"/>
                  </a:cubicBezTo>
                  <a:cubicBezTo>
                    <a:pt x="555" y="1096"/>
                    <a:pt x="487" y="1073"/>
                    <a:pt x="450" y="1037"/>
                  </a:cubicBezTo>
                  <a:cubicBezTo>
                    <a:pt x="413" y="1002"/>
                    <a:pt x="523" y="975"/>
                    <a:pt x="582" y="943"/>
                  </a:cubicBezTo>
                  <a:cubicBezTo>
                    <a:pt x="642" y="911"/>
                    <a:pt x="563" y="857"/>
                    <a:pt x="519" y="837"/>
                  </a:cubicBezTo>
                  <a:cubicBezTo>
                    <a:pt x="476" y="818"/>
                    <a:pt x="456" y="868"/>
                    <a:pt x="443" y="900"/>
                  </a:cubicBezTo>
                  <a:cubicBezTo>
                    <a:pt x="430" y="932"/>
                    <a:pt x="410" y="919"/>
                    <a:pt x="352" y="922"/>
                  </a:cubicBezTo>
                  <a:cubicBezTo>
                    <a:pt x="294" y="926"/>
                    <a:pt x="331" y="956"/>
                    <a:pt x="342" y="999"/>
                  </a:cubicBezTo>
                  <a:cubicBezTo>
                    <a:pt x="354" y="1042"/>
                    <a:pt x="306" y="1043"/>
                    <a:pt x="285" y="1058"/>
                  </a:cubicBezTo>
                  <a:cubicBezTo>
                    <a:pt x="265" y="1072"/>
                    <a:pt x="244" y="1036"/>
                    <a:pt x="257" y="993"/>
                  </a:cubicBezTo>
                  <a:cubicBezTo>
                    <a:pt x="270" y="949"/>
                    <a:pt x="121" y="981"/>
                    <a:pt x="83" y="979"/>
                  </a:cubicBezTo>
                  <a:cubicBezTo>
                    <a:pt x="45" y="978"/>
                    <a:pt x="77" y="888"/>
                    <a:pt x="38" y="871"/>
                  </a:cubicBezTo>
                  <a:cubicBezTo>
                    <a:pt x="0" y="854"/>
                    <a:pt x="24" y="829"/>
                    <a:pt x="56" y="805"/>
                  </a:cubicBezTo>
                  <a:cubicBezTo>
                    <a:pt x="63" y="800"/>
                    <a:pt x="64" y="793"/>
                    <a:pt x="59" y="787"/>
                  </a:cubicBezTo>
                  <a:cubicBezTo>
                    <a:pt x="65" y="776"/>
                    <a:pt x="76" y="758"/>
                    <a:pt x="92" y="754"/>
                  </a:cubicBezTo>
                  <a:cubicBezTo>
                    <a:pt x="117" y="748"/>
                    <a:pt x="137" y="770"/>
                    <a:pt x="130" y="723"/>
                  </a:cubicBezTo>
                  <a:cubicBezTo>
                    <a:pt x="123" y="676"/>
                    <a:pt x="77" y="571"/>
                    <a:pt x="131" y="587"/>
                  </a:cubicBezTo>
                  <a:cubicBezTo>
                    <a:pt x="186" y="603"/>
                    <a:pt x="236" y="620"/>
                    <a:pt x="276" y="594"/>
                  </a:cubicBezTo>
                  <a:cubicBezTo>
                    <a:pt x="316" y="569"/>
                    <a:pt x="331" y="553"/>
                    <a:pt x="315" y="505"/>
                  </a:cubicBezTo>
                  <a:cubicBezTo>
                    <a:pt x="299" y="457"/>
                    <a:pt x="275" y="374"/>
                    <a:pt x="328" y="334"/>
                  </a:cubicBezTo>
                  <a:cubicBezTo>
                    <a:pt x="381" y="294"/>
                    <a:pt x="411" y="290"/>
                    <a:pt x="426" y="322"/>
                  </a:cubicBezTo>
                  <a:cubicBezTo>
                    <a:pt x="441" y="354"/>
                    <a:pt x="490" y="391"/>
                    <a:pt x="528" y="388"/>
                  </a:cubicBezTo>
                  <a:cubicBezTo>
                    <a:pt x="566" y="385"/>
                    <a:pt x="636" y="333"/>
                    <a:pt x="652" y="281"/>
                  </a:cubicBezTo>
                  <a:cubicBezTo>
                    <a:pt x="668" y="230"/>
                    <a:pt x="684" y="104"/>
                    <a:pt x="739" y="80"/>
                  </a:cubicBezTo>
                  <a:cubicBezTo>
                    <a:pt x="794" y="55"/>
                    <a:pt x="850" y="0"/>
                    <a:pt x="895" y="33"/>
                  </a:cubicBezTo>
                  <a:cubicBezTo>
                    <a:pt x="939" y="67"/>
                    <a:pt x="981" y="84"/>
                    <a:pt x="964" y="112"/>
                  </a:cubicBezTo>
                  <a:cubicBezTo>
                    <a:pt x="947" y="141"/>
                    <a:pt x="947" y="159"/>
                    <a:pt x="979" y="175"/>
                  </a:cubicBezTo>
                  <a:cubicBezTo>
                    <a:pt x="1011" y="191"/>
                    <a:pt x="1112" y="119"/>
                    <a:pt x="1114" y="170"/>
                  </a:cubicBezTo>
                  <a:cubicBezTo>
                    <a:pt x="1116" y="222"/>
                    <a:pt x="1129" y="370"/>
                    <a:pt x="1281" y="3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8551069" y="4525855"/>
              <a:ext cx="1198563" cy="1125538"/>
            </a:xfrm>
            <a:custGeom>
              <a:avLst/>
              <a:gdLst>
                <a:gd name="T0" fmla="*/ 3075 w 3382"/>
                <a:gd name="T1" fmla="*/ 1977 h 3174"/>
                <a:gd name="T2" fmla="*/ 3041 w 3382"/>
                <a:gd name="T3" fmla="*/ 2173 h 3174"/>
                <a:gd name="T4" fmla="*/ 2897 w 3382"/>
                <a:gd name="T5" fmla="*/ 2083 h 3174"/>
                <a:gd name="T6" fmla="*/ 2645 w 3382"/>
                <a:gd name="T7" fmla="*/ 2008 h 3174"/>
                <a:gd name="T8" fmla="*/ 2410 w 3382"/>
                <a:gd name="T9" fmla="*/ 1760 h 3174"/>
                <a:gd name="T10" fmla="*/ 2211 w 3382"/>
                <a:gd name="T11" fmla="*/ 1552 h 3174"/>
                <a:gd name="T12" fmla="*/ 2273 w 3382"/>
                <a:gd name="T13" fmla="*/ 1843 h 3174"/>
                <a:gd name="T14" fmla="*/ 2139 w 3382"/>
                <a:gd name="T15" fmla="*/ 2220 h 3174"/>
                <a:gd name="T16" fmla="*/ 1939 w 3382"/>
                <a:gd name="T17" fmla="*/ 2373 h 3174"/>
                <a:gd name="T18" fmla="*/ 1863 w 3382"/>
                <a:gd name="T19" fmla="*/ 2479 h 3174"/>
                <a:gd name="T20" fmla="*/ 1902 w 3382"/>
                <a:gd name="T21" fmla="*/ 2547 h 3174"/>
                <a:gd name="T22" fmla="*/ 2123 w 3382"/>
                <a:gd name="T23" fmla="*/ 2533 h 3174"/>
                <a:gd name="T24" fmla="*/ 2243 w 3382"/>
                <a:gd name="T25" fmla="*/ 2511 h 3174"/>
                <a:gd name="T26" fmla="*/ 2246 w 3382"/>
                <a:gd name="T27" fmla="*/ 2772 h 3174"/>
                <a:gd name="T28" fmla="*/ 1959 w 3382"/>
                <a:gd name="T29" fmla="*/ 2910 h 3174"/>
                <a:gd name="T30" fmla="*/ 1837 w 3382"/>
                <a:gd name="T31" fmla="*/ 3146 h 3174"/>
                <a:gd name="T32" fmla="*/ 1521 w 3382"/>
                <a:gd name="T33" fmla="*/ 3096 h 3174"/>
                <a:gd name="T34" fmla="*/ 1493 w 3382"/>
                <a:gd name="T35" fmla="*/ 3006 h 3174"/>
                <a:gd name="T36" fmla="*/ 1333 w 3382"/>
                <a:gd name="T37" fmla="*/ 2888 h 3174"/>
                <a:gd name="T38" fmla="*/ 1197 w 3382"/>
                <a:gd name="T39" fmla="*/ 2703 h 3174"/>
                <a:gd name="T40" fmla="*/ 1059 w 3382"/>
                <a:gd name="T41" fmla="*/ 2611 h 3174"/>
                <a:gd name="T42" fmla="*/ 878 w 3382"/>
                <a:gd name="T43" fmla="*/ 2393 h 3174"/>
                <a:gd name="T44" fmla="*/ 665 w 3382"/>
                <a:gd name="T45" fmla="*/ 2309 h 3174"/>
                <a:gd name="T46" fmla="*/ 556 w 3382"/>
                <a:gd name="T47" fmla="*/ 2169 h 3174"/>
                <a:gd name="T48" fmla="*/ 348 w 3382"/>
                <a:gd name="T49" fmla="*/ 1984 h 3174"/>
                <a:gd name="T50" fmla="*/ 209 w 3382"/>
                <a:gd name="T51" fmla="*/ 1844 h 3174"/>
                <a:gd name="T52" fmla="*/ 47 w 3382"/>
                <a:gd name="T53" fmla="*/ 1607 h 3174"/>
                <a:gd name="T54" fmla="*/ 125 w 3382"/>
                <a:gd name="T55" fmla="*/ 1182 h 3174"/>
                <a:gd name="T56" fmla="*/ 323 w 3382"/>
                <a:gd name="T57" fmla="*/ 1084 h 3174"/>
                <a:gd name="T58" fmla="*/ 599 w 3382"/>
                <a:gd name="T59" fmla="*/ 810 h 3174"/>
                <a:gd name="T60" fmla="*/ 504 w 3382"/>
                <a:gd name="T61" fmla="*/ 572 h 3174"/>
                <a:gd name="T62" fmla="*/ 691 w 3382"/>
                <a:gd name="T63" fmla="*/ 316 h 3174"/>
                <a:gd name="T64" fmla="*/ 962 w 3382"/>
                <a:gd name="T65" fmla="*/ 284 h 3174"/>
                <a:gd name="T66" fmla="*/ 1035 w 3382"/>
                <a:gd name="T67" fmla="*/ 450 h 3174"/>
                <a:gd name="T68" fmla="*/ 1177 w 3382"/>
                <a:gd name="T69" fmla="*/ 507 h 3174"/>
                <a:gd name="T70" fmla="*/ 1215 w 3382"/>
                <a:gd name="T71" fmla="*/ 316 h 3174"/>
                <a:gd name="T72" fmla="*/ 1271 w 3382"/>
                <a:gd name="T73" fmla="*/ 160 h 3174"/>
                <a:gd name="T74" fmla="*/ 1380 w 3382"/>
                <a:gd name="T75" fmla="*/ 68 h 3174"/>
                <a:gd name="T76" fmla="*/ 1498 w 3382"/>
                <a:gd name="T77" fmla="*/ 201 h 3174"/>
                <a:gd name="T78" fmla="*/ 1431 w 3382"/>
                <a:gd name="T79" fmla="*/ 343 h 3174"/>
                <a:gd name="T80" fmla="*/ 1554 w 3382"/>
                <a:gd name="T81" fmla="*/ 479 h 3174"/>
                <a:gd name="T82" fmla="*/ 1817 w 3382"/>
                <a:gd name="T83" fmla="*/ 579 h 3174"/>
                <a:gd name="T84" fmla="*/ 2038 w 3382"/>
                <a:gd name="T85" fmla="*/ 369 h 3174"/>
                <a:gd name="T86" fmla="*/ 2340 w 3382"/>
                <a:gd name="T87" fmla="*/ 435 h 3174"/>
                <a:gd name="T88" fmla="*/ 2552 w 3382"/>
                <a:gd name="T89" fmla="*/ 418 h 3174"/>
                <a:gd name="T90" fmla="*/ 2622 w 3382"/>
                <a:gd name="T91" fmla="*/ 525 h 3174"/>
                <a:gd name="T92" fmla="*/ 2626 w 3382"/>
                <a:gd name="T93" fmla="*/ 710 h 3174"/>
                <a:gd name="T94" fmla="*/ 2685 w 3382"/>
                <a:gd name="T95" fmla="*/ 805 h 3174"/>
                <a:gd name="T96" fmla="*/ 2727 w 3382"/>
                <a:gd name="T97" fmla="*/ 828 h 3174"/>
                <a:gd name="T98" fmla="*/ 2822 w 3382"/>
                <a:gd name="T99" fmla="*/ 961 h 3174"/>
                <a:gd name="T100" fmla="*/ 2898 w 3382"/>
                <a:gd name="T101" fmla="*/ 1109 h 3174"/>
                <a:gd name="T102" fmla="*/ 2955 w 3382"/>
                <a:gd name="T103" fmla="*/ 1313 h 3174"/>
                <a:gd name="T104" fmla="*/ 3043 w 3382"/>
                <a:gd name="T105" fmla="*/ 1358 h 3174"/>
                <a:gd name="T106" fmla="*/ 3119 w 3382"/>
                <a:gd name="T107" fmla="*/ 1319 h 3174"/>
                <a:gd name="T108" fmla="*/ 3254 w 3382"/>
                <a:gd name="T109" fmla="*/ 1364 h 3174"/>
                <a:gd name="T110" fmla="*/ 3098 w 3382"/>
                <a:gd name="T111" fmla="*/ 1704 h 3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82" h="3174">
                  <a:moveTo>
                    <a:pt x="3126" y="1827"/>
                  </a:moveTo>
                  <a:cubicBezTo>
                    <a:pt x="3158" y="1859"/>
                    <a:pt x="3096" y="1940"/>
                    <a:pt x="3075" y="1977"/>
                  </a:cubicBezTo>
                  <a:cubicBezTo>
                    <a:pt x="3055" y="2015"/>
                    <a:pt x="3077" y="2035"/>
                    <a:pt x="3106" y="2083"/>
                  </a:cubicBezTo>
                  <a:cubicBezTo>
                    <a:pt x="3135" y="2131"/>
                    <a:pt x="3083" y="2153"/>
                    <a:pt x="3041" y="2173"/>
                  </a:cubicBezTo>
                  <a:cubicBezTo>
                    <a:pt x="2998" y="2193"/>
                    <a:pt x="2968" y="2140"/>
                    <a:pt x="2954" y="2107"/>
                  </a:cubicBezTo>
                  <a:cubicBezTo>
                    <a:pt x="2941" y="2073"/>
                    <a:pt x="2929" y="2088"/>
                    <a:pt x="2897" y="2083"/>
                  </a:cubicBezTo>
                  <a:cubicBezTo>
                    <a:pt x="2865" y="2077"/>
                    <a:pt x="2851" y="2073"/>
                    <a:pt x="2794" y="2027"/>
                  </a:cubicBezTo>
                  <a:cubicBezTo>
                    <a:pt x="2737" y="1980"/>
                    <a:pt x="2702" y="2004"/>
                    <a:pt x="2645" y="2008"/>
                  </a:cubicBezTo>
                  <a:cubicBezTo>
                    <a:pt x="2587" y="2012"/>
                    <a:pt x="2610" y="1955"/>
                    <a:pt x="2613" y="1897"/>
                  </a:cubicBezTo>
                  <a:cubicBezTo>
                    <a:pt x="2615" y="1840"/>
                    <a:pt x="2466" y="1785"/>
                    <a:pt x="2410" y="1760"/>
                  </a:cubicBezTo>
                  <a:cubicBezTo>
                    <a:pt x="2354" y="1735"/>
                    <a:pt x="2357" y="1695"/>
                    <a:pt x="2331" y="1644"/>
                  </a:cubicBezTo>
                  <a:cubicBezTo>
                    <a:pt x="2306" y="1593"/>
                    <a:pt x="2282" y="1607"/>
                    <a:pt x="2211" y="1552"/>
                  </a:cubicBezTo>
                  <a:cubicBezTo>
                    <a:pt x="2141" y="1497"/>
                    <a:pt x="2145" y="1564"/>
                    <a:pt x="2146" y="1602"/>
                  </a:cubicBezTo>
                  <a:cubicBezTo>
                    <a:pt x="2147" y="1641"/>
                    <a:pt x="2195" y="1717"/>
                    <a:pt x="2273" y="1843"/>
                  </a:cubicBezTo>
                  <a:cubicBezTo>
                    <a:pt x="2350" y="1968"/>
                    <a:pt x="2166" y="2007"/>
                    <a:pt x="2123" y="2041"/>
                  </a:cubicBezTo>
                  <a:cubicBezTo>
                    <a:pt x="2081" y="2076"/>
                    <a:pt x="2126" y="2156"/>
                    <a:pt x="2139" y="2220"/>
                  </a:cubicBezTo>
                  <a:cubicBezTo>
                    <a:pt x="2153" y="2284"/>
                    <a:pt x="2066" y="2289"/>
                    <a:pt x="2005" y="2287"/>
                  </a:cubicBezTo>
                  <a:cubicBezTo>
                    <a:pt x="1943" y="2284"/>
                    <a:pt x="1951" y="2333"/>
                    <a:pt x="1939" y="2373"/>
                  </a:cubicBezTo>
                  <a:cubicBezTo>
                    <a:pt x="1927" y="2413"/>
                    <a:pt x="1921" y="2397"/>
                    <a:pt x="1874" y="2409"/>
                  </a:cubicBezTo>
                  <a:cubicBezTo>
                    <a:pt x="1827" y="2421"/>
                    <a:pt x="1849" y="2451"/>
                    <a:pt x="1863" y="2479"/>
                  </a:cubicBezTo>
                  <a:cubicBezTo>
                    <a:pt x="1878" y="2507"/>
                    <a:pt x="1838" y="2515"/>
                    <a:pt x="1828" y="2553"/>
                  </a:cubicBezTo>
                  <a:cubicBezTo>
                    <a:pt x="1819" y="2592"/>
                    <a:pt x="1875" y="2556"/>
                    <a:pt x="1902" y="2547"/>
                  </a:cubicBezTo>
                  <a:cubicBezTo>
                    <a:pt x="1929" y="2537"/>
                    <a:pt x="1931" y="2577"/>
                    <a:pt x="1977" y="2601"/>
                  </a:cubicBezTo>
                  <a:cubicBezTo>
                    <a:pt x="2022" y="2625"/>
                    <a:pt x="2091" y="2559"/>
                    <a:pt x="2123" y="2533"/>
                  </a:cubicBezTo>
                  <a:cubicBezTo>
                    <a:pt x="2155" y="2508"/>
                    <a:pt x="2150" y="2533"/>
                    <a:pt x="2170" y="2557"/>
                  </a:cubicBezTo>
                  <a:cubicBezTo>
                    <a:pt x="2190" y="2582"/>
                    <a:pt x="2193" y="2556"/>
                    <a:pt x="2243" y="2511"/>
                  </a:cubicBezTo>
                  <a:cubicBezTo>
                    <a:pt x="2294" y="2465"/>
                    <a:pt x="2305" y="2647"/>
                    <a:pt x="2321" y="2692"/>
                  </a:cubicBezTo>
                  <a:cubicBezTo>
                    <a:pt x="2337" y="2737"/>
                    <a:pt x="2311" y="2745"/>
                    <a:pt x="2246" y="2772"/>
                  </a:cubicBezTo>
                  <a:cubicBezTo>
                    <a:pt x="2181" y="2799"/>
                    <a:pt x="2191" y="2811"/>
                    <a:pt x="2091" y="2851"/>
                  </a:cubicBezTo>
                  <a:cubicBezTo>
                    <a:pt x="1991" y="2891"/>
                    <a:pt x="1997" y="2864"/>
                    <a:pt x="1959" y="2910"/>
                  </a:cubicBezTo>
                  <a:cubicBezTo>
                    <a:pt x="1922" y="2955"/>
                    <a:pt x="1930" y="2986"/>
                    <a:pt x="1947" y="3016"/>
                  </a:cubicBezTo>
                  <a:cubicBezTo>
                    <a:pt x="1965" y="3047"/>
                    <a:pt x="1889" y="3118"/>
                    <a:pt x="1837" y="3146"/>
                  </a:cubicBezTo>
                  <a:cubicBezTo>
                    <a:pt x="1784" y="3174"/>
                    <a:pt x="1700" y="3098"/>
                    <a:pt x="1635" y="3074"/>
                  </a:cubicBezTo>
                  <a:cubicBezTo>
                    <a:pt x="1590" y="3057"/>
                    <a:pt x="1545" y="3080"/>
                    <a:pt x="1521" y="3096"/>
                  </a:cubicBezTo>
                  <a:cubicBezTo>
                    <a:pt x="1513" y="3087"/>
                    <a:pt x="1489" y="3085"/>
                    <a:pt x="1477" y="3074"/>
                  </a:cubicBezTo>
                  <a:cubicBezTo>
                    <a:pt x="1456" y="3054"/>
                    <a:pt x="1480" y="3042"/>
                    <a:pt x="1493" y="3006"/>
                  </a:cubicBezTo>
                  <a:cubicBezTo>
                    <a:pt x="1505" y="2970"/>
                    <a:pt x="1484" y="2939"/>
                    <a:pt x="1451" y="2892"/>
                  </a:cubicBezTo>
                  <a:cubicBezTo>
                    <a:pt x="1426" y="2856"/>
                    <a:pt x="1361" y="2877"/>
                    <a:pt x="1333" y="2888"/>
                  </a:cubicBezTo>
                  <a:cubicBezTo>
                    <a:pt x="1301" y="2852"/>
                    <a:pt x="1209" y="2806"/>
                    <a:pt x="1176" y="2780"/>
                  </a:cubicBezTo>
                  <a:cubicBezTo>
                    <a:pt x="1133" y="2746"/>
                    <a:pt x="1169" y="2715"/>
                    <a:pt x="1197" y="2703"/>
                  </a:cubicBezTo>
                  <a:cubicBezTo>
                    <a:pt x="1224" y="2690"/>
                    <a:pt x="1195" y="2638"/>
                    <a:pt x="1165" y="2603"/>
                  </a:cubicBezTo>
                  <a:cubicBezTo>
                    <a:pt x="1135" y="2569"/>
                    <a:pt x="1094" y="2590"/>
                    <a:pt x="1059" y="2611"/>
                  </a:cubicBezTo>
                  <a:cubicBezTo>
                    <a:pt x="1024" y="2633"/>
                    <a:pt x="1014" y="2583"/>
                    <a:pt x="951" y="2545"/>
                  </a:cubicBezTo>
                  <a:cubicBezTo>
                    <a:pt x="889" y="2506"/>
                    <a:pt x="873" y="2449"/>
                    <a:pt x="878" y="2393"/>
                  </a:cubicBezTo>
                  <a:cubicBezTo>
                    <a:pt x="882" y="2336"/>
                    <a:pt x="824" y="2363"/>
                    <a:pt x="782" y="2359"/>
                  </a:cubicBezTo>
                  <a:cubicBezTo>
                    <a:pt x="741" y="2354"/>
                    <a:pt x="715" y="2337"/>
                    <a:pt x="665" y="2309"/>
                  </a:cubicBezTo>
                  <a:cubicBezTo>
                    <a:pt x="615" y="2281"/>
                    <a:pt x="630" y="2264"/>
                    <a:pt x="625" y="2220"/>
                  </a:cubicBezTo>
                  <a:cubicBezTo>
                    <a:pt x="621" y="2177"/>
                    <a:pt x="597" y="2194"/>
                    <a:pt x="556" y="2169"/>
                  </a:cubicBezTo>
                  <a:cubicBezTo>
                    <a:pt x="515" y="2144"/>
                    <a:pt x="525" y="2104"/>
                    <a:pt x="513" y="2049"/>
                  </a:cubicBezTo>
                  <a:cubicBezTo>
                    <a:pt x="502" y="1994"/>
                    <a:pt x="404" y="1985"/>
                    <a:pt x="348" y="1984"/>
                  </a:cubicBezTo>
                  <a:cubicBezTo>
                    <a:pt x="292" y="1983"/>
                    <a:pt x="309" y="1966"/>
                    <a:pt x="283" y="1921"/>
                  </a:cubicBezTo>
                  <a:cubicBezTo>
                    <a:pt x="256" y="1877"/>
                    <a:pt x="251" y="1859"/>
                    <a:pt x="209" y="1844"/>
                  </a:cubicBezTo>
                  <a:cubicBezTo>
                    <a:pt x="167" y="1829"/>
                    <a:pt x="137" y="1716"/>
                    <a:pt x="123" y="1689"/>
                  </a:cubicBezTo>
                  <a:cubicBezTo>
                    <a:pt x="109" y="1663"/>
                    <a:pt x="92" y="1631"/>
                    <a:pt x="47" y="1607"/>
                  </a:cubicBezTo>
                  <a:cubicBezTo>
                    <a:pt x="3" y="1584"/>
                    <a:pt x="11" y="1521"/>
                    <a:pt x="5" y="1475"/>
                  </a:cubicBezTo>
                  <a:cubicBezTo>
                    <a:pt x="0" y="1429"/>
                    <a:pt x="92" y="1327"/>
                    <a:pt x="125" y="1182"/>
                  </a:cubicBezTo>
                  <a:cubicBezTo>
                    <a:pt x="127" y="1172"/>
                    <a:pt x="128" y="1163"/>
                    <a:pt x="128" y="1153"/>
                  </a:cubicBezTo>
                  <a:cubicBezTo>
                    <a:pt x="133" y="1153"/>
                    <a:pt x="261" y="1153"/>
                    <a:pt x="323" y="1084"/>
                  </a:cubicBezTo>
                  <a:cubicBezTo>
                    <a:pt x="386" y="1013"/>
                    <a:pt x="390" y="962"/>
                    <a:pt x="418" y="936"/>
                  </a:cubicBezTo>
                  <a:cubicBezTo>
                    <a:pt x="446" y="909"/>
                    <a:pt x="576" y="864"/>
                    <a:pt x="599" y="810"/>
                  </a:cubicBezTo>
                  <a:cubicBezTo>
                    <a:pt x="622" y="757"/>
                    <a:pt x="624" y="737"/>
                    <a:pt x="571" y="712"/>
                  </a:cubicBezTo>
                  <a:cubicBezTo>
                    <a:pt x="518" y="686"/>
                    <a:pt x="464" y="646"/>
                    <a:pt x="504" y="572"/>
                  </a:cubicBezTo>
                  <a:cubicBezTo>
                    <a:pt x="544" y="497"/>
                    <a:pt x="584" y="438"/>
                    <a:pt x="628" y="393"/>
                  </a:cubicBezTo>
                  <a:cubicBezTo>
                    <a:pt x="672" y="348"/>
                    <a:pt x="678" y="357"/>
                    <a:pt x="691" y="316"/>
                  </a:cubicBezTo>
                  <a:cubicBezTo>
                    <a:pt x="704" y="274"/>
                    <a:pt x="712" y="209"/>
                    <a:pt x="739" y="248"/>
                  </a:cubicBezTo>
                  <a:cubicBezTo>
                    <a:pt x="764" y="284"/>
                    <a:pt x="844" y="408"/>
                    <a:pt x="962" y="284"/>
                  </a:cubicBezTo>
                  <a:cubicBezTo>
                    <a:pt x="987" y="309"/>
                    <a:pt x="987" y="342"/>
                    <a:pt x="995" y="374"/>
                  </a:cubicBezTo>
                  <a:cubicBezTo>
                    <a:pt x="1002" y="405"/>
                    <a:pt x="1021" y="423"/>
                    <a:pt x="1035" y="450"/>
                  </a:cubicBezTo>
                  <a:cubicBezTo>
                    <a:pt x="1051" y="481"/>
                    <a:pt x="1054" y="512"/>
                    <a:pt x="1092" y="523"/>
                  </a:cubicBezTo>
                  <a:cubicBezTo>
                    <a:pt x="1121" y="531"/>
                    <a:pt x="1153" y="525"/>
                    <a:pt x="1177" y="507"/>
                  </a:cubicBezTo>
                  <a:cubicBezTo>
                    <a:pt x="1214" y="481"/>
                    <a:pt x="1256" y="435"/>
                    <a:pt x="1282" y="398"/>
                  </a:cubicBezTo>
                  <a:cubicBezTo>
                    <a:pt x="1319" y="344"/>
                    <a:pt x="1260" y="325"/>
                    <a:pt x="1215" y="316"/>
                  </a:cubicBezTo>
                  <a:cubicBezTo>
                    <a:pt x="1217" y="294"/>
                    <a:pt x="1218" y="271"/>
                    <a:pt x="1225" y="250"/>
                  </a:cubicBezTo>
                  <a:cubicBezTo>
                    <a:pt x="1235" y="217"/>
                    <a:pt x="1263" y="194"/>
                    <a:pt x="1271" y="160"/>
                  </a:cubicBezTo>
                  <a:cubicBezTo>
                    <a:pt x="1277" y="128"/>
                    <a:pt x="1262" y="63"/>
                    <a:pt x="1291" y="41"/>
                  </a:cubicBezTo>
                  <a:cubicBezTo>
                    <a:pt x="1320" y="18"/>
                    <a:pt x="1354" y="61"/>
                    <a:pt x="1380" y="68"/>
                  </a:cubicBezTo>
                  <a:cubicBezTo>
                    <a:pt x="1410" y="77"/>
                    <a:pt x="1426" y="47"/>
                    <a:pt x="1452" y="37"/>
                  </a:cubicBezTo>
                  <a:cubicBezTo>
                    <a:pt x="1553" y="0"/>
                    <a:pt x="1488" y="161"/>
                    <a:pt x="1498" y="201"/>
                  </a:cubicBezTo>
                  <a:cubicBezTo>
                    <a:pt x="1506" y="234"/>
                    <a:pt x="1534" y="271"/>
                    <a:pt x="1508" y="302"/>
                  </a:cubicBezTo>
                  <a:cubicBezTo>
                    <a:pt x="1495" y="316"/>
                    <a:pt x="1433" y="328"/>
                    <a:pt x="1431" y="343"/>
                  </a:cubicBezTo>
                  <a:cubicBezTo>
                    <a:pt x="1428" y="360"/>
                    <a:pt x="1494" y="388"/>
                    <a:pt x="1505" y="397"/>
                  </a:cubicBezTo>
                  <a:cubicBezTo>
                    <a:pt x="1534" y="419"/>
                    <a:pt x="1548" y="445"/>
                    <a:pt x="1554" y="479"/>
                  </a:cubicBezTo>
                  <a:cubicBezTo>
                    <a:pt x="1568" y="553"/>
                    <a:pt x="1556" y="634"/>
                    <a:pt x="1638" y="668"/>
                  </a:cubicBezTo>
                  <a:cubicBezTo>
                    <a:pt x="1724" y="704"/>
                    <a:pt x="1782" y="656"/>
                    <a:pt x="1817" y="579"/>
                  </a:cubicBezTo>
                  <a:cubicBezTo>
                    <a:pt x="1847" y="514"/>
                    <a:pt x="1839" y="403"/>
                    <a:pt x="1917" y="374"/>
                  </a:cubicBezTo>
                  <a:cubicBezTo>
                    <a:pt x="1955" y="360"/>
                    <a:pt x="1998" y="367"/>
                    <a:pt x="2038" y="369"/>
                  </a:cubicBezTo>
                  <a:cubicBezTo>
                    <a:pt x="2081" y="370"/>
                    <a:pt x="2123" y="362"/>
                    <a:pt x="2166" y="360"/>
                  </a:cubicBezTo>
                  <a:cubicBezTo>
                    <a:pt x="2235" y="358"/>
                    <a:pt x="2279" y="415"/>
                    <a:pt x="2340" y="435"/>
                  </a:cubicBezTo>
                  <a:cubicBezTo>
                    <a:pt x="2368" y="444"/>
                    <a:pt x="2398" y="430"/>
                    <a:pt x="2426" y="426"/>
                  </a:cubicBezTo>
                  <a:cubicBezTo>
                    <a:pt x="2468" y="421"/>
                    <a:pt x="2510" y="416"/>
                    <a:pt x="2552" y="418"/>
                  </a:cubicBezTo>
                  <a:cubicBezTo>
                    <a:pt x="2576" y="420"/>
                    <a:pt x="2603" y="425"/>
                    <a:pt x="2614" y="449"/>
                  </a:cubicBezTo>
                  <a:cubicBezTo>
                    <a:pt x="2624" y="472"/>
                    <a:pt x="2614" y="500"/>
                    <a:pt x="2622" y="525"/>
                  </a:cubicBezTo>
                  <a:cubicBezTo>
                    <a:pt x="2635" y="563"/>
                    <a:pt x="2753" y="641"/>
                    <a:pt x="2677" y="674"/>
                  </a:cubicBezTo>
                  <a:cubicBezTo>
                    <a:pt x="2656" y="683"/>
                    <a:pt x="2627" y="684"/>
                    <a:pt x="2626" y="710"/>
                  </a:cubicBezTo>
                  <a:cubicBezTo>
                    <a:pt x="2626" y="738"/>
                    <a:pt x="2649" y="739"/>
                    <a:pt x="2667" y="751"/>
                  </a:cubicBezTo>
                  <a:cubicBezTo>
                    <a:pt x="2689" y="766"/>
                    <a:pt x="2677" y="781"/>
                    <a:pt x="2685" y="805"/>
                  </a:cubicBezTo>
                  <a:cubicBezTo>
                    <a:pt x="2694" y="804"/>
                    <a:pt x="2704" y="802"/>
                    <a:pt x="2713" y="799"/>
                  </a:cubicBezTo>
                  <a:cubicBezTo>
                    <a:pt x="2714" y="809"/>
                    <a:pt x="2719" y="819"/>
                    <a:pt x="2727" y="828"/>
                  </a:cubicBezTo>
                  <a:cubicBezTo>
                    <a:pt x="2744" y="846"/>
                    <a:pt x="2757" y="866"/>
                    <a:pt x="2771" y="886"/>
                  </a:cubicBezTo>
                  <a:cubicBezTo>
                    <a:pt x="2788" y="910"/>
                    <a:pt x="2808" y="934"/>
                    <a:pt x="2822" y="961"/>
                  </a:cubicBezTo>
                  <a:cubicBezTo>
                    <a:pt x="2835" y="987"/>
                    <a:pt x="2844" y="1014"/>
                    <a:pt x="2859" y="1039"/>
                  </a:cubicBezTo>
                  <a:cubicBezTo>
                    <a:pt x="2873" y="1062"/>
                    <a:pt x="2889" y="1083"/>
                    <a:pt x="2898" y="1109"/>
                  </a:cubicBezTo>
                  <a:cubicBezTo>
                    <a:pt x="2907" y="1135"/>
                    <a:pt x="2912" y="1163"/>
                    <a:pt x="2918" y="1189"/>
                  </a:cubicBezTo>
                  <a:cubicBezTo>
                    <a:pt x="2928" y="1231"/>
                    <a:pt x="2925" y="1279"/>
                    <a:pt x="2955" y="1313"/>
                  </a:cubicBezTo>
                  <a:cubicBezTo>
                    <a:pt x="2965" y="1325"/>
                    <a:pt x="2979" y="1339"/>
                    <a:pt x="2994" y="1346"/>
                  </a:cubicBezTo>
                  <a:cubicBezTo>
                    <a:pt x="3009" y="1354"/>
                    <a:pt x="3027" y="1353"/>
                    <a:pt x="3043" y="1358"/>
                  </a:cubicBezTo>
                  <a:cubicBezTo>
                    <a:pt x="3054" y="1362"/>
                    <a:pt x="3072" y="1379"/>
                    <a:pt x="3084" y="1375"/>
                  </a:cubicBezTo>
                  <a:cubicBezTo>
                    <a:pt x="3100" y="1371"/>
                    <a:pt x="3110" y="1332"/>
                    <a:pt x="3119" y="1319"/>
                  </a:cubicBezTo>
                  <a:cubicBezTo>
                    <a:pt x="3135" y="1297"/>
                    <a:pt x="3152" y="1297"/>
                    <a:pt x="3174" y="1311"/>
                  </a:cubicBezTo>
                  <a:cubicBezTo>
                    <a:pt x="3201" y="1328"/>
                    <a:pt x="3226" y="1347"/>
                    <a:pt x="3254" y="1364"/>
                  </a:cubicBezTo>
                  <a:cubicBezTo>
                    <a:pt x="3297" y="1389"/>
                    <a:pt x="3334" y="1416"/>
                    <a:pt x="3382" y="1424"/>
                  </a:cubicBezTo>
                  <a:cubicBezTo>
                    <a:pt x="3303" y="1524"/>
                    <a:pt x="3163" y="1651"/>
                    <a:pt x="3098" y="1704"/>
                  </a:cubicBezTo>
                  <a:cubicBezTo>
                    <a:pt x="3033" y="1757"/>
                    <a:pt x="3094" y="1795"/>
                    <a:pt x="3126" y="18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8992394" y="3713055"/>
              <a:ext cx="585788" cy="885825"/>
            </a:xfrm>
            <a:custGeom>
              <a:avLst/>
              <a:gdLst>
                <a:gd name="T0" fmla="*/ 1640 w 1653"/>
                <a:gd name="T1" fmla="*/ 1177 h 2498"/>
                <a:gd name="T2" fmla="*/ 1625 w 1653"/>
                <a:gd name="T3" fmla="*/ 1378 h 2498"/>
                <a:gd name="T4" fmla="*/ 1609 w 1653"/>
                <a:gd name="T5" fmla="*/ 1605 h 2498"/>
                <a:gd name="T6" fmla="*/ 1619 w 1653"/>
                <a:gd name="T7" fmla="*/ 1850 h 2498"/>
                <a:gd name="T8" fmla="*/ 1616 w 1653"/>
                <a:gd name="T9" fmla="*/ 2167 h 2498"/>
                <a:gd name="T10" fmla="*/ 1496 w 1653"/>
                <a:gd name="T11" fmla="*/ 2413 h 2498"/>
                <a:gd name="T12" fmla="*/ 1336 w 1653"/>
                <a:gd name="T13" fmla="*/ 2477 h 2498"/>
                <a:gd name="T14" fmla="*/ 1108 w 1653"/>
                <a:gd name="T15" fmla="*/ 2497 h 2498"/>
                <a:gd name="T16" fmla="*/ 954 w 1653"/>
                <a:gd name="T17" fmla="*/ 2471 h 2498"/>
                <a:gd name="T18" fmla="*/ 747 w 1653"/>
                <a:gd name="T19" fmla="*/ 2284 h 2498"/>
                <a:gd name="T20" fmla="*/ 685 w 1653"/>
                <a:gd name="T21" fmla="*/ 2150 h 2498"/>
                <a:gd name="T22" fmla="*/ 627 w 1653"/>
                <a:gd name="T23" fmla="*/ 1956 h 2498"/>
                <a:gd name="T24" fmla="*/ 544 w 1653"/>
                <a:gd name="T25" fmla="*/ 1792 h 2498"/>
                <a:gd name="T26" fmla="*/ 516 w 1653"/>
                <a:gd name="T27" fmla="*/ 1566 h 2498"/>
                <a:gd name="T28" fmla="*/ 530 w 1653"/>
                <a:gd name="T29" fmla="*/ 1450 h 2498"/>
                <a:gd name="T30" fmla="*/ 510 w 1653"/>
                <a:gd name="T31" fmla="*/ 1156 h 2498"/>
                <a:gd name="T32" fmla="*/ 453 w 1653"/>
                <a:gd name="T33" fmla="*/ 1134 h 2498"/>
                <a:gd name="T34" fmla="*/ 361 w 1653"/>
                <a:gd name="T35" fmla="*/ 1201 h 2498"/>
                <a:gd name="T36" fmla="*/ 188 w 1653"/>
                <a:gd name="T37" fmla="*/ 1130 h 2498"/>
                <a:gd name="T38" fmla="*/ 0 w 1653"/>
                <a:gd name="T39" fmla="*/ 642 h 2498"/>
                <a:gd name="T40" fmla="*/ 105 w 1653"/>
                <a:gd name="T41" fmla="*/ 557 h 2498"/>
                <a:gd name="T42" fmla="*/ 271 w 1653"/>
                <a:gd name="T43" fmla="*/ 566 h 2498"/>
                <a:gd name="T44" fmla="*/ 512 w 1653"/>
                <a:gd name="T45" fmla="*/ 480 h 2498"/>
                <a:gd name="T46" fmla="*/ 569 w 1653"/>
                <a:gd name="T47" fmla="*/ 243 h 2498"/>
                <a:gd name="T48" fmla="*/ 742 w 1653"/>
                <a:gd name="T49" fmla="*/ 88 h 2498"/>
                <a:gd name="T50" fmla="*/ 848 w 1653"/>
                <a:gd name="T51" fmla="*/ 64 h 2498"/>
                <a:gd name="T52" fmla="*/ 970 w 1653"/>
                <a:gd name="T53" fmla="*/ 1 h 2498"/>
                <a:gd name="T54" fmla="*/ 1119 w 1653"/>
                <a:gd name="T55" fmla="*/ 72 h 2498"/>
                <a:gd name="T56" fmla="*/ 1287 w 1653"/>
                <a:gd name="T57" fmla="*/ 209 h 2498"/>
                <a:gd name="T58" fmla="*/ 1432 w 1653"/>
                <a:gd name="T59" fmla="*/ 201 h 2498"/>
                <a:gd name="T60" fmla="*/ 1432 w 1653"/>
                <a:gd name="T61" fmla="*/ 293 h 2498"/>
                <a:gd name="T62" fmla="*/ 1584 w 1653"/>
                <a:gd name="T63" fmla="*/ 364 h 2498"/>
                <a:gd name="T64" fmla="*/ 1518 w 1653"/>
                <a:gd name="T65" fmla="*/ 540 h 2498"/>
                <a:gd name="T66" fmla="*/ 1438 w 1653"/>
                <a:gd name="T67" fmla="*/ 458 h 2498"/>
                <a:gd name="T68" fmla="*/ 1489 w 1653"/>
                <a:gd name="T69" fmla="*/ 623 h 2498"/>
                <a:gd name="T70" fmla="*/ 1431 w 1653"/>
                <a:gd name="T71" fmla="*/ 689 h 2498"/>
                <a:gd name="T72" fmla="*/ 1524 w 1653"/>
                <a:gd name="T73" fmla="*/ 816 h 2498"/>
                <a:gd name="T74" fmla="*/ 1637 w 1653"/>
                <a:gd name="T75" fmla="*/ 1003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3" h="2498">
                  <a:moveTo>
                    <a:pt x="1648" y="1095"/>
                  </a:moveTo>
                  <a:cubicBezTo>
                    <a:pt x="1648" y="1123"/>
                    <a:pt x="1648" y="1150"/>
                    <a:pt x="1640" y="1177"/>
                  </a:cubicBezTo>
                  <a:cubicBezTo>
                    <a:pt x="1630" y="1207"/>
                    <a:pt x="1625" y="1233"/>
                    <a:pt x="1627" y="1265"/>
                  </a:cubicBezTo>
                  <a:cubicBezTo>
                    <a:pt x="1629" y="1303"/>
                    <a:pt x="1629" y="1340"/>
                    <a:pt x="1625" y="1378"/>
                  </a:cubicBezTo>
                  <a:cubicBezTo>
                    <a:pt x="1622" y="1413"/>
                    <a:pt x="1624" y="1448"/>
                    <a:pt x="1623" y="1484"/>
                  </a:cubicBezTo>
                  <a:cubicBezTo>
                    <a:pt x="1622" y="1525"/>
                    <a:pt x="1613" y="1564"/>
                    <a:pt x="1609" y="1605"/>
                  </a:cubicBezTo>
                  <a:cubicBezTo>
                    <a:pt x="1605" y="1648"/>
                    <a:pt x="1612" y="1690"/>
                    <a:pt x="1607" y="1733"/>
                  </a:cubicBezTo>
                  <a:cubicBezTo>
                    <a:pt x="1602" y="1777"/>
                    <a:pt x="1609" y="1808"/>
                    <a:pt x="1619" y="1850"/>
                  </a:cubicBezTo>
                  <a:cubicBezTo>
                    <a:pt x="1631" y="1900"/>
                    <a:pt x="1628" y="1950"/>
                    <a:pt x="1624" y="2001"/>
                  </a:cubicBezTo>
                  <a:cubicBezTo>
                    <a:pt x="1620" y="2056"/>
                    <a:pt x="1624" y="2112"/>
                    <a:pt x="1616" y="2167"/>
                  </a:cubicBezTo>
                  <a:cubicBezTo>
                    <a:pt x="1610" y="2214"/>
                    <a:pt x="1584" y="2240"/>
                    <a:pt x="1560" y="2279"/>
                  </a:cubicBezTo>
                  <a:cubicBezTo>
                    <a:pt x="1534" y="2321"/>
                    <a:pt x="1525" y="2373"/>
                    <a:pt x="1496" y="2413"/>
                  </a:cubicBezTo>
                  <a:cubicBezTo>
                    <a:pt x="1477" y="2437"/>
                    <a:pt x="1449" y="2445"/>
                    <a:pt x="1422" y="2456"/>
                  </a:cubicBezTo>
                  <a:cubicBezTo>
                    <a:pt x="1394" y="2467"/>
                    <a:pt x="1367" y="2476"/>
                    <a:pt x="1336" y="2477"/>
                  </a:cubicBezTo>
                  <a:cubicBezTo>
                    <a:pt x="1304" y="2478"/>
                    <a:pt x="1273" y="2476"/>
                    <a:pt x="1241" y="2481"/>
                  </a:cubicBezTo>
                  <a:cubicBezTo>
                    <a:pt x="1197" y="2488"/>
                    <a:pt x="1154" y="2498"/>
                    <a:pt x="1108" y="2497"/>
                  </a:cubicBezTo>
                  <a:cubicBezTo>
                    <a:pt x="1081" y="2496"/>
                    <a:pt x="1053" y="2493"/>
                    <a:pt x="1026" y="2488"/>
                  </a:cubicBezTo>
                  <a:cubicBezTo>
                    <a:pt x="1003" y="2484"/>
                    <a:pt x="973" y="2482"/>
                    <a:pt x="954" y="2471"/>
                  </a:cubicBezTo>
                  <a:cubicBezTo>
                    <a:pt x="910" y="2446"/>
                    <a:pt x="873" y="2403"/>
                    <a:pt x="833" y="2372"/>
                  </a:cubicBezTo>
                  <a:cubicBezTo>
                    <a:pt x="800" y="2347"/>
                    <a:pt x="766" y="2321"/>
                    <a:pt x="747" y="2284"/>
                  </a:cubicBezTo>
                  <a:cubicBezTo>
                    <a:pt x="737" y="2264"/>
                    <a:pt x="733" y="2241"/>
                    <a:pt x="722" y="2222"/>
                  </a:cubicBezTo>
                  <a:cubicBezTo>
                    <a:pt x="707" y="2196"/>
                    <a:pt x="691" y="2179"/>
                    <a:pt x="685" y="2150"/>
                  </a:cubicBezTo>
                  <a:cubicBezTo>
                    <a:pt x="678" y="2116"/>
                    <a:pt x="658" y="2087"/>
                    <a:pt x="645" y="2056"/>
                  </a:cubicBezTo>
                  <a:cubicBezTo>
                    <a:pt x="632" y="2024"/>
                    <a:pt x="631" y="1990"/>
                    <a:pt x="627" y="1956"/>
                  </a:cubicBezTo>
                  <a:cubicBezTo>
                    <a:pt x="624" y="1920"/>
                    <a:pt x="617" y="1885"/>
                    <a:pt x="594" y="1856"/>
                  </a:cubicBezTo>
                  <a:cubicBezTo>
                    <a:pt x="577" y="1835"/>
                    <a:pt x="552" y="1819"/>
                    <a:pt x="544" y="1792"/>
                  </a:cubicBezTo>
                  <a:cubicBezTo>
                    <a:pt x="528" y="1739"/>
                    <a:pt x="573" y="1692"/>
                    <a:pt x="543" y="1639"/>
                  </a:cubicBezTo>
                  <a:cubicBezTo>
                    <a:pt x="529" y="1616"/>
                    <a:pt x="516" y="1594"/>
                    <a:pt x="516" y="1566"/>
                  </a:cubicBezTo>
                  <a:cubicBezTo>
                    <a:pt x="517" y="1541"/>
                    <a:pt x="529" y="1522"/>
                    <a:pt x="537" y="1499"/>
                  </a:cubicBezTo>
                  <a:cubicBezTo>
                    <a:pt x="544" y="1480"/>
                    <a:pt x="539" y="1468"/>
                    <a:pt x="530" y="1450"/>
                  </a:cubicBezTo>
                  <a:cubicBezTo>
                    <a:pt x="515" y="1422"/>
                    <a:pt x="501" y="1394"/>
                    <a:pt x="494" y="1363"/>
                  </a:cubicBezTo>
                  <a:cubicBezTo>
                    <a:pt x="477" y="1294"/>
                    <a:pt x="508" y="1225"/>
                    <a:pt x="510" y="1156"/>
                  </a:cubicBezTo>
                  <a:cubicBezTo>
                    <a:pt x="511" y="1141"/>
                    <a:pt x="515" y="1085"/>
                    <a:pt x="493" y="1081"/>
                  </a:cubicBezTo>
                  <a:cubicBezTo>
                    <a:pt x="474" y="1077"/>
                    <a:pt x="459" y="1121"/>
                    <a:pt x="453" y="1134"/>
                  </a:cubicBezTo>
                  <a:cubicBezTo>
                    <a:pt x="437" y="1173"/>
                    <a:pt x="426" y="1213"/>
                    <a:pt x="416" y="1253"/>
                  </a:cubicBezTo>
                  <a:cubicBezTo>
                    <a:pt x="399" y="1214"/>
                    <a:pt x="379" y="1185"/>
                    <a:pt x="361" y="1201"/>
                  </a:cubicBezTo>
                  <a:cubicBezTo>
                    <a:pt x="320" y="1238"/>
                    <a:pt x="229" y="1318"/>
                    <a:pt x="194" y="1274"/>
                  </a:cubicBezTo>
                  <a:cubicBezTo>
                    <a:pt x="158" y="1229"/>
                    <a:pt x="135" y="1163"/>
                    <a:pt x="188" y="1130"/>
                  </a:cubicBezTo>
                  <a:cubicBezTo>
                    <a:pt x="242" y="1096"/>
                    <a:pt x="245" y="1053"/>
                    <a:pt x="222" y="1018"/>
                  </a:cubicBezTo>
                  <a:cubicBezTo>
                    <a:pt x="205" y="991"/>
                    <a:pt x="67" y="756"/>
                    <a:pt x="0" y="642"/>
                  </a:cubicBezTo>
                  <a:cubicBezTo>
                    <a:pt x="18" y="626"/>
                    <a:pt x="34" y="610"/>
                    <a:pt x="52" y="595"/>
                  </a:cubicBezTo>
                  <a:cubicBezTo>
                    <a:pt x="68" y="581"/>
                    <a:pt x="87" y="568"/>
                    <a:pt x="105" y="557"/>
                  </a:cubicBezTo>
                  <a:cubicBezTo>
                    <a:pt x="122" y="546"/>
                    <a:pt x="142" y="547"/>
                    <a:pt x="161" y="547"/>
                  </a:cubicBezTo>
                  <a:cubicBezTo>
                    <a:pt x="200" y="546"/>
                    <a:pt x="234" y="559"/>
                    <a:pt x="271" y="566"/>
                  </a:cubicBezTo>
                  <a:cubicBezTo>
                    <a:pt x="312" y="573"/>
                    <a:pt x="357" y="563"/>
                    <a:pt x="397" y="552"/>
                  </a:cubicBezTo>
                  <a:cubicBezTo>
                    <a:pt x="437" y="541"/>
                    <a:pt x="491" y="518"/>
                    <a:pt x="512" y="480"/>
                  </a:cubicBezTo>
                  <a:cubicBezTo>
                    <a:pt x="535" y="437"/>
                    <a:pt x="561" y="394"/>
                    <a:pt x="566" y="345"/>
                  </a:cubicBezTo>
                  <a:cubicBezTo>
                    <a:pt x="570" y="311"/>
                    <a:pt x="572" y="277"/>
                    <a:pt x="569" y="243"/>
                  </a:cubicBezTo>
                  <a:cubicBezTo>
                    <a:pt x="565" y="206"/>
                    <a:pt x="569" y="172"/>
                    <a:pt x="591" y="141"/>
                  </a:cubicBezTo>
                  <a:cubicBezTo>
                    <a:pt x="627" y="90"/>
                    <a:pt x="683" y="80"/>
                    <a:pt x="742" y="88"/>
                  </a:cubicBezTo>
                  <a:cubicBezTo>
                    <a:pt x="766" y="91"/>
                    <a:pt x="811" y="111"/>
                    <a:pt x="833" y="94"/>
                  </a:cubicBezTo>
                  <a:cubicBezTo>
                    <a:pt x="842" y="87"/>
                    <a:pt x="843" y="74"/>
                    <a:pt x="848" y="64"/>
                  </a:cubicBezTo>
                  <a:cubicBezTo>
                    <a:pt x="855" y="51"/>
                    <a:pt x="867" y="42"/>
                    <a:pt x="880" y="34"/>
                  </a:cubicBezTo>
                  <a:cubicBezTo>
                    <a:pt x="905" y="19"/>
                    <a:pt x="940" y="0"/>
                    <a:pt x="970" y="1"/>
                  </a:cubicBezTo>
                  <a:cubicBezTo>
                    <a:pt x="1002" y="3"/>
                    <a:pt x="1021" y="24"/>
                    <a:pt x="1045" y="42"/>
                  </a:cubicBezTo>
                  <a:cubicBezTo>
                    <a:pt x="1065" y="56"/>
                    <a:pt x="1096" y="61"/>
                    <a:pt x="1119" y="72"/>
                  </a:cubicBezTo>
                  <a:cubicBezTo>
                    <a:pt x="1150" y="88"/>
                    <a:pt x="1179" y="106"/>
                    <a:pt x="1204" y="130"/>
                  </a:cubicBezTo>
                  <a:cubicBezTo>
                    <a:pt x="1231" y="156"/>
                    <a:pt x="1248" y="197"/>
                    <a:pt x="1287" y="209"/>
                  </a:cubicBezTo>
                  <a:cubicBezTo>
                    <a:pt x="1322" y="219"/>
                    <a:pt x="1358" y="183"/>
                    <a:pt x="1393" y="179"/>
                  </a:cubicBezTo>
                  <a:cubicBezTo>
                    <a:pt x="1413" y="176"/>
                    <a:pt x="1429" y="179"/>
                    <a:pt x="1432" y="201"/>
                  </a:cubicBezTo>
                  <a:cubicBezTo>
                    <a:pt x="1434" y="220"/>
                    <a:pt x="1434" y="239"/>
                    <a:pt x="1431" y="258"/>
                  </a:cubicBezTo>
                  <a:cubicBezTo>
                    <a:pt x="1430" y="270"/>
                    <a:pt x="1426" y="282"/>
                    <a:pt x="1432" y="293"/>
                  </a:cubicBezTo>
                  <a:cubicBezTo>
                    <a:pt x="1446" y="318"/>
                    <a:pt x="1478" y="312"/>
                    <a:pt x="1502" y="314"/>
                  </a:cubicBezTo>
                  <a:cubicBezTo>
                    <a:pt x="1537" y="317"/>
                    <a:pt x="1569" y="330"/>
                    <a:pt x="1584" y="364"/>
                  </a:cubicBezTo>
                  <a:cubicBezTo>
                    <a:pt x="1600" y="401"/>
                    <a:pt x="1591" y="445"/>
                    <a:pt x="1575" y="480"/>
                  </a:cubicBezTo>
                  <a:cubicBezTo>
                    <a:pt x="1567" y="497"/>
                    <a:pt x="1544" y="546"/>
                    <a:pt x="1518" y="540"/>
                  </a:cubicBezTo>
                  <a:cubicBezTo>
                    <a:pt x="1490" y="534"/>
                    <a:pt x="1488" y="468"/>
                    <a:pt x="1481" y="447"/>
                  </a:cubicBezTo>
                  <a:cubicBezTo>
                    <a:pt x="1466" y="407"/>
                    <a:pt x="1446" y="426"/>
                    <a:pt x="1438" y="458"/>
                  </a:cubicBezTo>
                  <a:cubicBezTo>
                    <a:pt x="1431" y="486"/>
                    <a:pt x="1427" y="524"/>
                    <a:pt x="1440" y="552"/>
                  </a:cubicBezTo>
                  <a:cubicBezTo>
                    <a:pt x="1452" y="576"/>
                    <a:pt x="1487" y="595"/>
                    <a:pt x="1489" y="623"/>
                  </a:cubicBezTo>
                  <a:cubicBezTo>
                    <a:pt x="1490" y="639"/>
                    <a:pt x="1478" y="651"/>
                    <a:pt x="1466" y="661"/>
                  </a:cubicBezTo>
                  <a:cubicBezTo>
                    <a:pt x="1459" y="667"/>
                    <a:pt x="1433" y="679"/>
                    <a:pt x="1431" y="689"/>
                  </a:cubicBezTo>
                  <a:cubicBezTo>
                    <a:pt x="1428" y="708"/>
                    <a:pt x="1488" y="717"/>
                    <a:pt x="1501" y="729"/>
                  </a:cubicBezTo>
                  <a:cubicBezTo>
                    <a:pt x="1525" y="750"/>
                    <a:pt x="1514" y="788"/>
                    <a:pt x="1524" y="816"/>
                  </a:cubicBezTo>
                  <a:cubicBezTo>
                    <a:pt x="1538" y="855"/>
                    <a:pt x="1567" y="890"/>
                    <a:pt x="1587" y="927"/>
                  </a:cubicBezTo>
                  <a:cubicBezTo>
                    <a:pt x="1602" y="954"/>
                    <a:pt x="1622" y="977"/>
                    <a:pt x="1637" y="1003"/>
                  </a:cubicBezTo>
                  <a:cubicBezTo>
                    <a:pt x="1653" y="1031"/>
                    <a:pt x="1649" y="1064"/>
                    <a:pt x="1648" y="109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7814469" y="4371868"/>
              <a:ext cx="654050" cy="635000"/>
            </a:xfrm>
            <a:custGeom>
              <a:avLst/>
              <a:gdLst>
                <a:gd name="T0" fmla="*/ 1779 w 1844"/>
                <a:gd name="T1" fmla="*/ 1232 h 1786"/>
                <a:gd name="T2" fmla="*/ 1708 w 1844"/>
                <a:gd name="T3" fmla="*/ 1218 h 1786"/>
                <a:gd name="T4" fmla="*/ 1697 w 1844"/>
                <a:gd name="T5" fmla="*/ 1313 h 1786"/>
                <a:gd name="T6" fmla="*/ 1514 w 1844"/>
                <a:gd name="T7" fmla="*/ 1391 h 1786"/>
                <a:gd name="T8" fmla="*/ 1249 w 1844"/>
                <a:gd name="T9" fmla="*/ 1644 h 1786"/>
                <a:gd name="T10" fmla="*/ 1141 w 1844"/>
                <a:gd name="T11" fmla="*/ 1679 h 1786"/>
                <a:gd name="T12" fmla="*/ 986 w 1844"/>
                <a:gd name="T13" fmla="*/ 1674 h 1786"/>
                <a:gd name="T14" fmla="*/ 904 w 1844"/>
                <a:gd name="T15" fmla="*/ 1693 h 1786"/>
                <a:gd name="T16" fmla="*/ 860 w 1844"/>
                <a:gd name="T17" fmla="*/ 1564 h 1786"/>
                <a:gd name="T18" fmla="*/ 775 w 1844"/>
                <a:gd name="T19" fmla="*/ 1327 h 1786"/>
                <a:gd name="T20" fmla="*/ 666 w 1844"/>
                <a:gd name="T21" fmla="*/ 1167 h 1786"/>
                <a:gd name="T22" fmla="*/ 465 w 1844"/>
                <a:gd name="T23" fmla="*/ 970 h 1786"/>
                <a:gd name="T24" fmla="*/ 296 w 1844"/>
                <a:gd name="T25" fmla="*/ 890 h 1786"/>
                <a:gd name="T26" fmla="*/ 4 w 1844"/>
                <a:gd name="T27" fmla="*/ 794 h 1786"/>
                <a:gd name="T28" fmla="*/ 30 w 1844"/>
                <a:gd name="T29" fmla="*/ 685 h 1786"/>
                <a:gd name="T30" fmla="*/ 67 w 1844"/>
                <a:gd name="T31" fmla="*/ 524 h 1786"/>
                <a:gd name="T32" fmla="*/ 18 w 1844"/>
                <a:gd name="T33" fmla="*/ 312 h 1786"/>
                <a:gd name="T34" fmla="*/ 150 w 1844"/>
                <a:gd name="T35" fmla="*/ 311 h 1786"/>
                <a:gd name="T36" fmla="*/ 234 w 1844"/>
                <a:gd name="T37" fmla="*/ 294 h 1786"/>
                <a:gd name="T38" fmla="*/ 412 w 1844"/>
                <a:gd name="T39" fmla="*/ 252 h 1786"/>
                <a:gd name="T40" fmla="*/ 550 w 1844"/>
                <a:gd name="T41" fmla="*/ 350 h 1786"/>
                <a:gd name="T42" fmla="*/ 664 w 1844"/>
                <a:gd name="T43" fmla="*/ 558 h 1786"/>
                <a:gd name="T44" fmla="*/ 745 w 1844"/>
                <a:gd name="T45" fmla="*/ 365 h 1786"/>
                <a:gd name="T46" fmla="*/ 683 w 1844"/>
                <a:gd name="T47" fmla="*/ 230 h 1786"/>
                <a:gd name="T48" fmla="*/ 741 w 1844"/>
                <a:gd name="T49" fmla="*/ 123 h 1786"/>
                <a:gd name="T50" fmla="*/ 846 w 1844"/>
                <a:gd name="T51" fmla="*/ 17 h 1786"/>
                <a:gd name="T52" fmla="*/ 1143 w 1844"/>
                <a:gd name="T53" fmla="*/ 74 h 1786"/>
                <a:gd name="T54" fmla="*/ 1163 w 1844"/>
                <a:gd name="T55" fmla="*/ 273 h 1786"/>
                <a:gd name="T56" fmla="*/ 1137 w 1844"/>
                <a:gd name="T57" fmla="*/ 439 h 1786"/>
                <a:gd name="T58" fmla="*/ 1013 w 1844"/>
                <a:gd name="T59" fmla="*/ 551 h 1786"/>
                <a:gd name="T60" fmla="*/ 916 w 1844"/>
                <a:gd name="T61" fmla="*/ 694 h 1786"/>
                <a:gd name="T62" fmla="*/ 983 w 1844"/>
                <a:gd name="T63" fmla="*/ 806 h 1786"/>
                <a:gd name="T64" fmla="*/ 1177 w 1844"/>
                <a:gd name="T65" fmla="*/ 954 h 1786"/>
                <a:gd name="T66" fmla="*/ 1248 w 1844"/>
                <a:gd name="T67" fmla="*/ 977 h 1786"/>
                <a:gd name="T68" fmla="*/ 1432 w 1844"/>
                <a:gd name="T69" fmla="*/ 876 h 1786"/>
                <a:gd name="T70" fmla="*/ 1614 w 1844"/>
                <a:gd name="T71" fmla="*/ 849 h 1786"/>
                <a:gd name="T72" fmla="*/ 1838 w 1844"/>
                <a:gd name="T73" fmla="*/ 1187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4" h="1786">
                  <a:moveTo>
                    <a:pt x="1840" y="1338"/>
                  </a:moveTo>
                  <a:cubicBezTo>
                    <a:pt x="1797" y="1338"/>
                    <a:pt x="1789" y="1269"/>
                    <a:pt x="1779" y="1232"/>
                  </a:cubicBezTo>
                  <a:cubicBezTo>
                    <a:pt x="1775" y="1214"/>
                    <a:pt x="1768" y="1187"/>
                    <a:pt x="1746" y="1184"/>
                  </a:cubicBezTo>
                  <a:cubicBezTo>
                    <a:pt x="1727" y="1182"/>
                    <a:pt x="1712" y="1201"/>
                    <a:pt x="1708" y="1218"/>
                  </a:cubicBezTo>
                  <a:cubicBezTo>
                    <a:pt x="1699" y="1257"/>
                    <a:pt x="1734" y="1291"/>
                    <a:pt x="1755" y="1324"/>
                  </a:cubicBezTo>
                  <a:cubicBezTo>
                    <a:pt x="1733" y="1313"/>
                    <a:pt x="1710" y="1307"/>
                    <a:pt x="1697" y="1313"/>
                  </a:cubicBezTo>
                  <a:cubicBezTo>
                    <a:pt x="1669" y="1326"/>
                    <a:pt x="1591" y="1288"/>
                    <a:pt x="1580" y="1322"/>
                  </a:cubicBezTo>
                  <a:cubicBezTo>
                    <a:pt x="1569" y="1356"/>
                    <a:pt x="1585" y="1406"/>
                    <a:pt x="1514" y="1391"/>
                  </a:cubicBezTo>
                  <a:cubicBezTo>
                    <a:pt x="1443" y="1377"/>
                    <a:pt x="1349" y="1397"/>
                    <a:pt x="1326" y="1438"/>
                  </a:cubicBezTo>
                  <a:cubicBezTo>
                    <a:pt x="1303" y="1478"/>
                    <a:pt x="1237" y="1599"/>
                    <a:pt x="1249" y="1644"/>
                  </a:cubicBezTo>
                  <a:cubicBezTo>
                    <a:pt x="1262" y="1688"/>
                    <a:pt x="1267" y="1738"/>
                    <a:pt x="1235" y="1708"/>
                  </a:cubicBezTo>
                  <a:cubicBezTo>
                    <a:pt x="1203" y="1678"/>
                    <a:pt x="1155" y="1649"/>
                    <a:pt x="1141" y="1679"/>
                  </a:cubicBezTo>
                  <a:cubicBezTo>
                    <a:pt x="1127" y="1710"/>
                    <a:pt x="1105" y="1786"/>
                    <a:pt x="1066" y="1750"/>
                  </a:cubicBezTo>
                  <a:cubicBezTo>
                    <a:pt x="1027" y="1715"/>
                    <a:pt x="1025" y="1660"/>
                    <a:pt x="986" y="1674"/>
                  </a:cubicBezTo>
                  <a:cubicBezTo>
                    <a:pt x="953" y="1686"/>
                    <a:pt x="922" y="1716"/>
                    <a:pt x="905" y="1694"/>
                  </a:cubicBezTo>
                  <a:cubicBezTo>
                    <a:pt x="905" y="1694"/>
                    <a:pt x="905" y="1694"/>
                    <a:pt x="904" y="1693"/>
                  </a:cubicBezTo>
                  <a:cubicBezTo>
                    <a:pt x="902" y="1690"/>
                    <a:pt x="899" y="1685"/>
                    <a:pt x="897" y="1678"/>
                  </a:cubicBezTo>
                  <a:cubicBezTo>
                    <a:pt x="883" y="1628"/>
                    <a:pt x="846" y="1637"/>
                    <a:pt x="860" y="1564"/>
                  </a:cubicBezTo>
                  <a:cubicBezTo>
                    <a:pt x="874" y="1491"/>
                    <a:pt x="894" y="1477"/>
                    <a:pt x="847" y="1425"/>
                  </a:cubicBezTo>
                  <a:cubicBezTo>
                    <a:pt x="801" y="1374"/>
                    <a:pt x="769" y="1365"/>
                    <a:pt x="775" y="1327"/>
                  </a:cubicBezTo>
                  <a:cubicBezTo>
                    <a:pt x="780" y="1290"/>
                    <a:pt x="762" y="1230"/>
                    <a:pt x="728" y="1228"/>
                  </a:cubicBezTo>
                  <a:cubicBezTo>
                    <a:pt x="695" y="1226"/>
                    <a:pt x="655" y="1228"/>
                    <a:pt x="666" y="1167"/>
                  </a:cubicBezTo>
                  <a:cubicBezTo>
                    <a:pt x="677" y="1107"/>
                    <a:pt x="661" y="941"/>
                    <a:pt x="638" y="949"/>
                  </a:cubicBezTo>
                  <a:cubicBezTo>
                    <a:pt x="615" y="956"/>
                    <a:pt x="460" y="1032"/>
                    <a:pt x="465" y="970"/>
                  </a:cubicBezTo>
                  <a:cubicBezTo>
                    <a:pt x="471" y="908"/>
                    <a:pt x="503" y="844"/>
                    <a:pt x="424" y="867"/>
                  </a:cubicBezTo>
                  <a:cubicBezTo>
                    <a:pt x="346" y="890"/>
                    <a:pt x="321" y="913"/>
                    <a:pt x="296" y="890"/>
                  </a:cubicBezTo>
                  <a:cubicBezTo>
                    <a:pt x="271" y="867"/>
                    <a:pt x="222" y="860"/>
                    <a:pt x="198" y="860"/>
                  </a:cubicBezTo>
                  <a:cubicBezTo>
                    <a:pt x="177" y="860"/>
                    <a:pt x="18" y="836"/>
                    <a:pt x="4" y="794"/>
                  </a:cubicBezTo>
                  <a:cubicBezTo>
                    <a:pt x="3" y="790"/>
                    <a:pt x="3" y="786"/>
                    <a:pt x="5" y="781"/>
                  </a:cubicBezTo>
                  <a:cubicBezTo>
                    <a:pt x="22" y="732"/>
                    <a:pt x="40" y="719"/>
                    <a:pt x="30" y="685"/>
                  </a:cubicBezTo>
                  <a:cubicBezTo>
                    <a:pt x="19" y="652"/>
                    <a:pt x="15" y="659"/>
                    <a:pt x="44" y="620"/>
                  </a:cubicBezTo>
                  <a:cubicBezTo>
                    <a:pt x="72" y="580"/>
                    <a:pt x="81" y="554"/>
                    <a:pt x="67" y="524"/>
                  </a:cubicBezTo>
                  <a:cubicBezTo>
                    <a:pt x="54" y="497"/>
                    <a:pt x="20" y="406"/>
                    <a:pt x="0" y="328"/>
                  </a:cubicBezTo>
                  <a:cubicBezTo>
                    <a:pt x="6" y="325"/>
                    <a:pt x="12" y="320"/>
                    <a:pt x="18" y="312"/>
                  </a:cubicBezTo>
                  <a:cubicBezTo>
                    <a:pt x="39" y="282"/>
                    <a:pt x="38" y="266"/>
                    <a:pt x="83" y="269"/>
                  </a:cubicBezTo>
                  <a:cubicBezTo>
                    <a:pt x="117" y="271"/>
                    <a:pt x="142" y="276"/>
                    <a:pt x="150" y="311"/>
                  </a:cubicBezTo>
                  <a:cubicBezTo>
                    <a:pt x="158" y="342"/>
                    <a:pt x="161" y="386"/>
                    <a:pt x="208" y="377"/>
                  </a:cubicBezTo>
                  <a:cubicBezTo>
                    <a:pt x="246" y="370"/>
                    <a:pt x="234" y="324"/>
                    <a:pt x="234" y="294"/>
                  </a:cubicBezTo>
                  <a:cubicBezTo>
                    <a:pt x="235" y="205"/>
                    <a:pt x="302" y="210"/>
                    <a:pt x="372" y="209"/>
                  </a:cubicBezTo>
                  <a:cubicBezTo>
                    <a:pt x="371" y="244"/>
                    <a:pt x="378" y="251"/>
                    <a:pt x="412" y="252"/>
                  </a:cubicBezTo>
                  <a:cubicBezTo>
                    <a:pt x="440" y="252"/>
                    <a:pt x="463" y="251"/>
                    <a:pt x="482" y="266"/>
                  </a:cubicBezTo>
                  <a:cubicBezTo>
                    <a:pt x="480" y="325"/>
                    <a:pt x="496" y="338"/>
                    <a:pt x="550" y="350"/>
                  </a:cubicBezTo>
                  <a:cubicBezTo>
                    <a:pt x="600" y="362"/>
                    <a:pt x="636" y="389"/>
                    <a:pt x="642" y="443"/>
                  </a:cubicBezTo>
                  <a:cubicBezTo>
                    <a:pt x="645" y="477"/>
                    <a:pt x="623" y="539"/>
                    <a:pt x="664" y="558"/>
                  </a:cubicBezTo>
                  <a:cubicBezTo>
                    <a:pt x="710" y="578"/>
                    <a:pt x="755" y="524"/>
                    <a:pt x="763" y="485"/>
                  </a:cubicBezTo>
                  <a:cubicBezTo>
                    <a:pt x="771" y="448"/>
                    <a:pt x="765" y="398"/>
                    <a:pt x="745" y="365"/>
                  </a:cubicBezTo>
                  <a:cubicBezTo>
                    <a:pt x="727" y="336"/>
                    <a:pt x="684" y="318"/>
                    <a:pt x="678" y="283"/>
                  </a:cubicBezTo>
                  <a:cubicBezTo>
                    <a:pt x="675" y="266"/>
                    <a:pt x="684" y="248"/>
                    <a:pt x="683" y="230"/>
                  </a:cubicBezTo>
                  <a:cubicBezTo>
                    <a:pt x="683" y="208"/>
                    <a:pt x="673" y="192"/>
                    <a:pt x="666" y="172"/>
                  </a:cubicBezTo>
                  <a:cubicBezTo>
                    <a:pt x="651" y="124"/>
                    <a:pt x="703" y="134"/>
                    <a:pt x="741" y="123"/>
                  </a:cubicBezTo>
                  <a:cubicBezTo>
                    <a:pt x="866" y="88"/>
                    <a:pt x="697" y="34"/>
                    <a:pt x="657" y="3"/>
                  </a:cubicBezTo>
                  <a:cubicBezTo>
                    <a:pt x="719" y="0"/>
                    <a:pt x="784" y="12"/>
                    <a:pt x="846" y="17"/>
                  </a:cubicBezTo>
                  <a:cubicBezTo>
                    <a:pt x="903" y="20"/>
                    <a:pt x="953" y="46"/>
                    <a:pt x="1008" y="57"/>
                  </a:cubicBezTo>
                  <a:cubicBezTo>
                    <a:pt x="1052" y="65"/>
                    <a:pt x="1098" y="69"/>
                    <a:pt x="1143" y="74"/>
                  </a:cubicBezTo>
                  <a:cubicBezTo>
                    <a:pt x="1137" y="118"/>
                    <a:pt x="1135" y="194"/>
                    <a:pt x="1178" y="259"/>
                  </a:cubicBezTo>
                  <a:cubicBezTo>
                    <a:pt x="1172" y="262"/>
                    <a:pt x="1166" y="266"/>
                    <a:pt x="1163" y="273"/>
                  </a:cubicBezTo>
                  <a:cubicBezTo>
                    <a:pt x="1147" y="301"/>
                    <a:pt x="1170" y="348"/>
                    <a:pt x="1168" y="380"/>
                  </a:cubicBezTo>
                  <a:cubicBezTo>
                    <a:pt x="1165" y="403"/>
                    <a:pt x="1154" y="423"/>
                    <a:pt x="1137" y="439"/>
                  </a:cubicBezTo>
                  <a:cubicBezTo>
                    <a:pt x="1106" y="467"/>
                    <a:pt x="1064" y="480"/>
                    <a:pt x="1030" y="503"/>
                  </a:cubicBezTo>
                  <a:cubicBezTo>
                    <a:pt x="1007" y="518"/>
                    <a:pt x="1013" y="526"/>
                    <a:pt x="1013" y="551"/>
                  </a:cubicBezTo>
                  <a:cubicBezTo>
                    <a:pt x="1013" y="576"/>
                    <a:pt x="1002" y="597"/>
                    <a:pt x="982" y="612"/>
                  </a:cubicBezTo>
                  <a:cubicBezTo>
                    <a:pt x="956" y="632"/>
                    <a:pt x="936" y="668"/>
                    <a:pt x="916" y="694"/>
                  </a:cubicBezTo>
                  <a:cubicBezTo>
                    <a:pt x="902" y="715"/>
                    <a:pt x="867" y="759"/>
                    <a:pt x="888" y="785"/>
                  </a:cubicBezTo>
                  <a:cubicBezTo>
                    <a:pt x="907" y="809"/>
                    <a:pt x="956" y="801"/>
                    <a:pt x="983" y="806"/>
                  </a:cubicBezTo>
                  <a:cubicBezTo>
                    <a:pt x="1073" y="820"/>
                    <a:pt x="1016" y="922"/>
                    <a:pt x="1079" y="958"/>
                  </a:cubicBezTo>
                  <a:cubicBezTo>
                    <a:pt x="1109" y="974"/>
                    <a:pt x="1147" y="962"/>
                    <a:pt x="1177" y="954"/>
                  </a:cubicBezTo>
                  <a:cubicBezTo>
                    <a:pt x="1197" y="949"/>
                    <a:pt x="1215" y="947"/>
                    <a:pt x="1234" y="947"/>
                  </a:cubicBezTo>
                  <a:cubicBezTo>
                    <a:pt x="1237" y="963"/>
                    <a:pt x="1241" y="973"/>
                    <a:pt x="1248" y="977"/>
                  </a:cubicBezTo>
                  <a:cubicBezTo>
                    <a:pt x="1304" y="1011"/>
                    <a:pt x="1390" y="1082"/>
                    <a:pt x="1388" y="998"/>
                  </a:cubicBezTo>
                  <a:cubicBezTo>
                    <a:pt x="1386" y="915"/>
                    <a:pt x="1397" y="856"/>
                    <a:pt x="1432" y="876"/>
                  </a:cubicBezTo>
                  <a:cubicBezTo>
                    <a:pt x="1468" y="895"/>
                    <a:pt x="1530" y="1034"/>
                    <a:pt x="1555" y="975"/>
                  </a:cubicBezTo>
                  <a:cubicBezTo>
                    <a:pt x="1580" y="916"/>
                    <a:pt x="1576" y="788"/>
                    <a:pt x="1614" y="849"/>
                  </a:cubicBezTo>
                  <a:cubicBezTo>
                    <a:pt x="1651" y="909"/>
                    <a:pt x="1623" y="1016"/>
                    <a:pt x="1690" y="1055"/>
                  </a:cubicBezTo>
                  <a:cubicBezTo>
                    <a:pt x="1758" y="1094"/>
                    <a:pt x="1834" y="1112"/>
                    <a:pt x="1838" y="1187"/>
                  </a:cubicBezTo>
                  <a:cubicBezTo>
                    <a:pt x="1840" y="1234"/>
                    <a:pt x="1844" y="1301"/>
                    <a:pt x="1840" y="13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416007" y="4489343"/>
              <a:ext cx="427038" cy="550863"/>
            </a:xfrm>
            <a:custGeom>
              <a:avLst/>
              <a:gdLst>
                <a:gd name="T0" fmla="*/ 1166 w 1203"/>
                <a:gd name="T1" fmla="*/ 292 h 1552"/>
                <a:gd name="T2" fmla="*/ 1152 w 1203"/>
                <a:gd name="T3" fmla="*/ 357 h 1552"/>
                <a:gd name="T4" fmla="*/ 1127 w 1203"/>
                <a:gd name="T5" fmla="*/ 453 h 1552"/>
                <a:gd name="T6" fmla="*/ 1126 w 1203"/>
                <a:gd name="T7" fmla="*/ 466 h 1552"/>
                <a:gd name="T8" fmla="*/ 1013 w 1203"/>
                <a:gd name="T9" fmla="*/ 450 h 1552"/>
                <a:gd name="T10" fmla="*/ 948 w 1203"/>
                <a:gd name="T11" fmla="*/ 492 h 1552"/>
                <a:gd name="T12" fmla="*/ 961 w 1203"/>
                <a:gd name="T13" fmla="*/ 725 h 1552"/>
                <a:gd name="T14" fmla="*/ 884 w 1203"/>
                <a:gd name="T15" fmla="*/ 806 h 1552"/>
                <a:gd name="T16" fmla="*/ 835 w 1203"/>
                <a:gd name="T17" fmla="*/ 876 h 1552"/>
                <a:gd name="T18" fmla="*/ 735 w 1203"/>
                <a:gd name="T19" fmla="*/ 912 h 1552"/>
                <a:gd name="T20" fmla="*/ 724 w 1203"/>
                <a:gd name="T21" fmla="*/ 974 h 1552"/>
                <a:gd name="T22" fmla="*/ 672 w 1203"/>
                <a:gd name="T23" fmla="*/ 1032 h 1552"/>
                <a:gd name="T24" fmla="*/ 649 w 1203"/>
                <a:gd name="T25" fmla="*/ 1141 h 1552"/>
                <a:gd name="T26" fmla="*/ 646 w 1203"/>
                <a:gd name="T27" fmla="*/ 1158 h 1552"/>
                <a:gd name="T28" fmla="*/ 576 w 1203"/>
                <a:gd name="T29" fmla="*/ 1162 h 1552"/>
                <a:gd name="T30" fmla="*/ 491 w 1203"/>
                <a:gd name="T31" fmla="*/ 1245 h 1552"/>
                <a:gd name="T32" fmla="*/ 509 w 1203"/>
                <a:gd name="T33" fmla="*/ 1315 h 1552"/>
                <a:gd name="T34" fmla="*/ 494 w 1203"/>
                <a:gd name="T35" fmla="*/ 1430 h 1552"/>
                <a:gd name="T36" fmla="*/ 297 w 1203"/>
                <a:gd name="T37" fmla="*/ 1552 h 1552"/>
                <a:gd name="T38" fmla="*/ 290 w 1203"/>
                <a:gd name="T39" fmla="*/ 1542 h 1552"/>
                <a:gd name="T40" fmla="*/ 286 w 1203"/>
                <a:gd name="T41" fmla="*/ 1538 h 1552"/>
                <a:gd name="T42" fmla="*/ 281 w 1203"/>
                <a:gd name="T43" fmla="*/ 1534 h 1552"/>
                <a:gd name="T44" fmla="*/ 116 w 1203"/>
                <a:gd name="T45" fmla="*/ 1446 h 1552"/>
                <a:gd name="T46" fmla="*/ 140 w 1203"/>
                <a:gd name="T47" fmla="*/ 1353 h 1552"/>
                <a:gd name="T48" fmla="*/ 88 w 1203"/>
                <a:gd name="T49" fmla="*/ 1206 h 1552"/>
                <a:gd name="T50" fmla="*/ 82 w 1203"/>
                <a:gd name="T51" fmla="*/ 1049 h 1552"/>
                <a:gd name="T52" fmla="*/ 38 w 1203"/>
                <a:gd name="T53" fmla="*/ 928 h 1552"/>
                <a:gd name="T54" fmla="*/ 18 w 1203"/>
                <a:gd name="T55" fmla="*/ 786 h 1552"/>
                <a:gd name="T56" fmla="*/ 51 w 1203"/>
                <a:gd name="T57" fmla="*/ 663 h 1552"/>
                <a:gd name="T58" fmla="*/ 186 w 1203"/>
                <a:gd name="T59" fmla="*/ 613 h 1552"/>
                <a:gd name="T60" fmla="*/ 256 w 1203"/>
                <a:gd name="T61" fmla="*/ 469 h 1552"/>
                <a:gd name="T62" fmla="*/ 342 w 1203"/>
                <a:gd name="T63" fmla="*/ 394 h 1552"/>
                <a:gd name="T64" fmla="*/ 441 w 1203"/>
                <a:gd name="T65" fmla="*/ 309 h 1552"/>
                <a:gd name="T66" fmla="*/ 712 w 1203"/>
                <a:gd name="T67" fmla="*/ 198 h 1552"/>
                <a:gd name="T68" fmla="*/ 678 w 1203"/>
                <a:gd name="T69" fmla="*/ 322 h 1552"/>
                <a:gd name="T70" fmla="*/ 725 w 1203"/>
                <a:gd name="T71" fmla="*/ 345 h 1552"/>
                <a:gd name="T72" fmla="*/ 835 w 1203"/>
                <a:gd name="T73" fmla="*/ 227 h 1552"/>
                <a:gd name="T74" fmla="*/ 898 w 1203"/>
                <a:gd name="T75" fmla="*/ 118 h 1552"/>
                <a:gd name="T76" fmla="*/ 1002 w 1203"/>
                <a:gd name="T77" fmla="*/ 89 h 1552"/>
                <a:gd name="T78" fmla="*/ 1060 w 1203"/>
                <a:gd name="T79" fmla="*/ 17 h 1552"/>
                <a:gd name="T80" fmla="*/ 1122 w 1203"/>
                <a:gd name="T81" fmla="*/ 0 h 1552"/>
                <a:gd name="T82" fmla="*/ 1189 w 1203"/>
                <a:gd name="T83" fmla="*/ 196 h 1552"/>
                <a:gd name="T84" fmla="*/ 1166 w 1203"/>
                <a:gd name="T85" fmla="*/ 292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3" h="1552">
                  <a:moveTo>
                    <a:pt x="1166" y="292"/>
                  </a:moveTo>
                  <a:cubicBezTo>
                    <a:pt x="1137" y="331"/>
                    <a:pt x="1141" y="324"/>
                    <a:pt x="1152" y="357"/>
                  </a:cubicBezTo>
                  <a:cubicBezTo>
                    <a:pt x="1162" y="391"/>
                    <a:pt x="1144" y="404"/>
                    <a:pt x="1127" y="453"/>
                  </a:cubicBezTo>
                  <a:cubicBezTo>
                    <a:pt x="1125" y="458"/>
                    <a:pt x="1125" y="462"/>
                    <a:pt x="1126" y="466"/>
                  </a:cubicBezTo>
                  <a:cubicBezTo>
                    <a:pt x="1086" y="504"/>
                    <a:pt x="1043" y="464"/>
                    <a:pt x="1013" y="450"/>
                  </a:cubicBezTo>
                  <a:cubicBezTo>
                    <a:pt x="984" y="437"/>
                    <a:pt x="977" y="452"/>
                    <a:pt x="948" y="492"/>
                  </a:cubicBezTo>
                  <a:cubicBezTo>
                    <a:pt x="919" y="532"/>
                    <a:pt x="968" y="652"/>
                    <a:pt x="961" y="725"/>
                  </a:cubicBezTo>
                  <a:cubicBezTo>
                    <a:pt x="955" y="798"/>
                    <a:pt x="925" y="784"/>
                    <a:pt x="884" y="806"/>
                  </a:cubicBezTo>
                  <a:cubicBezTo>
                    <a:pt x="843" y="829"/>
                    <a:pt x="852" y="829"/>
                    <a:pt x="835" y="876"/>
                  </a:cubicBezTo>
                  <a:cubicBezTo>
                    <a:pt x="817" y="922"/>
                    <a:pt x="771" y="900"/>
                    <a:pt x="735" y="912"/>
                  </a:cubicBezTo>
                  <a:cubicBezTo>
                    <a:pt x="699" y="924"/>
                    <a:pt x="719" y="938"/>
                    <a:pt x="724" y="974"/>
                  </a:cubicBezTo>
                  <a:cubicBezTo>
                    <a:pt x="729" y="1010"/>
                    <a:pt x="706" y="996"/>
                    <a:pt x="672" y="1032"/>
                  </a:cubicBezTo>
                  <a:cubicBezTo>
                    <a:pt x="637" y="1068"/>
                    <a:pt x="651" y="1104"/>
                    <a:pt x="649" y="1141"/>
                  </a:cubicBezTo>
                  <a:cubicBezTo>
                    <a:pt x="649" y="1149"/>
                    <a:pt x="648" y="1154"/>
                    <a:pt x="646" y="1158"/>
                  </a:cubicBezTo>
                  <a:cubicBezTo>
                    <a:pt x="638" y="1172"/>
                    <a:pt x="616" y="1162"/>
                    <a:pt x="576" y="1162"/>
                  </a:cubicBezTo>
                  <a:cubicBezTo>
                    <a:pt x="525" y="1162"/>
                    <a:pt x="516" y="1212"/>
                    <a:pt x="491" y="1245"/>
                  </a:cubicBezTo>
                  <a:cubicBezTo>
                    <a:pt x="465" y="1278"/>
                    <a:pt x="481" y="1277"/>
                    <a:pt x="509" y="1315"/>
                  </a:cubicBezTo>
                  <a:cubicBezTo>
                    <a:pt x="537" y="1352"/>
                    <a:pt x="514" y="1373"/>
                    <a:pt x="494" y="1430"/>
                  </a:cubicBezTo>
                  <a:cubicBezTo>
                    <a:pt x="475" y="1488"/>
                    <a:pt x="297" y="1552"/>
                    <a:pt x="297" y="1552"/>
                  </a:cubicBezTo>
                  <a:cubicBezTo>
                    <a:pt x="295" y="1549"/>
                    <a:pt x="293" y="1545"/>
                    <a:pt x="290" y="1542"/>
                  </a:cubicBezTo>
                  <a:cubicBezTo>
                    <a:pt x="289" y="1541"/>
                    <a:pt x="287" y="1539"/>
                    <a:pt x="286" y="1538"/>
                  </a:cubicBezTo>
                  <a:cubicBezTo>
                    <a:pt x="285" y="1537"/>
                    <a:pt x="283" y="1535"/>
                    <a:pt x="281" y="1534"/>
                  </a:cubicBezTo>
                  <a:cubicBezTo>
                    <a:pt x="233" y="1495"/>
                    <a:pt x="176" y="1464"/>
                    <a:pt x="116" y="1446"/>
                  </a:cubicBezTo>
                  <a:cubicBezTo>
                    <a:pt x="154" y="1426"/>
                    <a:pt x="151" y="1402"/>
                    <a:pt x="140" y="1353"/>
                  </a:cubicBezTo>
                  <a:cubicBezTo>
                    <a:pt x="127" y="1297"/>
                    <a:pt x="121" y="1254"/>
                    <a:pt x="88" y="1206"/>
                  </a:cubicBezTo>
                  <a:cubicBezTo>
                    <a:pt x="46" y="1144"/>
                    <a:pt x="54" y="1115"/>
                    <a:pt x="82" y="1049"/>
                  </a:cubicBezTo>
                  <a:cubicBezTo>
                    <a:pt x="107" y="989"/>
                    <a:pt x="69" y="974"/>
                    <a:pt x="38" y="928"/>
                  </a:cubicBezTo>
                  <a:cubicBezTo>
                    <a:pt x="9" y="884"/>
                    <a:pt x="20" y="836"/>
                    <a:pt x="18" y="786"/>
                  </a:cubicBezTo>
                  <a:cubicBezTo>
                    <a:pt x="16" y="741"/>
                    <a:pt x="0" y="686"/>
                    <a:pt x="51" y="663"/>
                  </a:cubicBezTo>
                  <a:cubicBezTo>
                    <a:pt x="99" y="642"/>
                    <a:pt x="145" y="652"/>
                    <a:pt x="186" y="613"/>
                  </a:cubicBezTo>
                  <a:cubicBezTo>
                    <a:pt x="226" y="574"/>
                    <a:pt x="246" y="523"/>
                    <a:pt x="256" y="469"/>
                  </a:cubicBezTo>
                  <a:cubicBezTo>
                    <a:pt x="268" y="404"/>
                    <a:pt x="276" y="394"/>
                    <a:pt x="342" y="394"/>
                  </a:cubicBezTo>
                  <a:cubicBezTo>
                    <a:pt x="405" y="393"/>
                    <a:pt x="426" y="366"/>
                    <a:pt x="441" y="309"/>
                  </a:cubicBezTo>
                  <a:cubicBezTo>
                    <a:pt x="475" y="186"/>
                    <a:pt x="607" y="196"/>
                    <a:pt x="712" y="198"/>
                  </a:cubicBezTo>
                  <a:cubicBezTo>
                    <a:pt x="707" y="243"/>
                    <a:pt x="688" y="279"/>
                    <a:pt x="678" y="322"/>
                  </a:cubicBezTo>
                  <a:cubicBezTo>
                    <a:pt x="663" y="379"/>
                    <a:pt x="691" y="385"/>
                    <a:pt x="725" y="345"/>
                  </a:cubicBezTo>
                  <a:cubicBezTo>
                    <a:pt x="759" y="304"/>
                    <a:pt x="808" y="274"/>
                    <a:pt x="835" y="227"/>
                  </a:cubicBezTo>
                  <a:cubicBezTo>
                    <a:pt x="861" y="183"/>
                    <a:pt x="838" y="136"/>
                    <a:pt x="898" y="118"/>
                  </a:cubicBezTo>
                  <a:cubicBezTo>
                    <a:pt x="934" y="108"/>
                    <a:pt x="971" y="112"/>
                    <a:pt x="1002" y="89"/>
                  </a:cubicBezTo>
                  <a:cubicBezTo>
                    <a:pt x="1027" y="72"/>
                    <a:pt x="1037" y="33"/>
                    <a:pt x="1060" y="17"/>
                  </a:cubicBezTo>
                  <a:cubicBezTo>
                    <a:pt x="1081" y="3"/>
                    <a:pt x="1103" y="11"/>
                    <a:pt x="1122" y="0"/>
                  </a:cubicBezTo>
                  <a:cubicBezTo>
                    <a:pt x="1142" y="78"/>
                    <a:pt x="1176" y="169"/>
                    <a:pt x="1189" y="196"/>
                  </a:cubicBezTo>
                  <a:cubicBezTo>
                    <a:pt x="1203" y="226"/>
                    <a:pt x="1194" y="252"/>
                    <a:pt x="1166" y="2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938419" y="6830905"/>
              <a:ext cx="609600" cy="669925"/>
            </a:xfrm>
            <a:custGeom>
              <a:avLst/>
              <a:gdLst>
                <a:gd name="T0" fmla="*/ 1712 w 1719"/>
                <a:gd name="T1" fmla="*/ 736 h 1886"/>
                <a:gd name="T2" fmla="*/ 1573 w 1719"/>
                <a:gd name="T3" fmla="*/ 800 h 1886"/>
                <a:gd name="T4" fmla="*/ 1501 w 1719"/>
                <a:gd name="T5" fmla="*/ 900 h 1886"/>
                <a:gd name="T6" fmla="*/ 1419 w 1719"/>
                <a:gd name="T7" fmla="*/ 949 h 1886"/>
                <a:gd name="T8" fmla="*/ 1422 w 1719"/>
                <a:gd name="T9" fmla="*/ 1015 h 1886"/>
                <a:gd name="T10" fmla="*/ 1481 w 1719"/>
                <a:gd name="T11" fmla="*/ 1095 h 1886"/>
                <a:gd name="T12" fmla="*/ 1552 w 1719"/>
                <a:gd name="T13" fmla="*/ 1297 h 1886"/>
                <a:gd name="T14" fmla="*/ 1522 w 1719"/>
                <a:gd name="T15" fmla="*/ 1440 h 1886"/>
                <a:gd name="T16" fmla="*/ 1395 w 1719"/>
                <a:gd name="T17" fmla="*/ 1387 h 1886"/>
                <a:gd name="T18" fmla="*/ 1163 w 1719"/>
                <a:gd name="T19" fmla="*/ 1345 h 1886"/>
                <a:gd name="T20" fmla="*/ 1002 w 1719"/>
                <a:gd name="T21" fmla="*/ 1265 h 1886"/>
                <a:gd name="T22" fmla="*/ 909 w 1719"/>
                <a:gd name="T23" fmla="*/ 1234 h 1886"/>
                <a:gd name="T24" fmla="*/ 865 w 1719"/>
                <a:gd name="T25" fmla="*/ 1327 h 1886"/>
                <a:gd name="T26" fmla="*/ 835 w 1719"/>
                <a:gd name="T27" fmla="*/ 1452 h 1886"/>
                <a:gd name="T28" fmla="*/ 837 w 1719"/>
                <a:gd name="T29" fmla="*/ 1562 h 1886"/>
                <a:gd name="T30" fmla="*/ 898 w 1719"/>
                <a:gd name="T31" fmla="*/ 1640 h 1886"/>
                <a:gd name="T32" fmla="*/ 908 w 1719"/>
                <a:gd name="T33" fmla="*/ 1755 h 1886"/>
                <a:gd name="T34" fmla="*/ 815 w 1719"/>
                <a:gd name="T35" fmla="*/ 1625 h 1886"/>
                <a:gd name="T36" fmla="*/ 629 w 1719"/>
                <a:gd name="T37" fmla="*/ 1586 h 1886"/>
                <a:gd name="T38" fmla="*/ 503 w 1719"/>
                <a:gd name="T39" fmla="*/ 1728 h 1886"/>
                <a:gd name="T40" fmla="*/ 231 w 1719"/>
                <a:gd name="T41" fmla="*/ 1809 h 1886"/>
                <a:gd name="T42" fmla="*/ 179 w 1719"/>
                <a:gd name="T43" fmla="*/ 1780 h 1886"/>
                <a:gd name="T44" fmla="*/ 242 w 1719"/>
                <a:gd name="T45" fmla="*/ 1625 h 1886"/>
                <a:gd name="T46" fmla="*/ 54 w 1719"/>
                <a:gd name="T47" fmla="*/ 1512 h 1886"/>
                <a:gd name="T48" fmla="*/ 0 w 1719"/>
                <a:gd name="T49" fmla="*/ 1447 h 1886"/>
                <a:gd name="T50" fmla="*/ 63 w 1719"/>
                <a:gd name="T51" fmla="*/ 1268 h 1886"/>
                <a:gd name="T52" fmla="*/ 277 w 1719"/>
                <a:gd name="T53" fmla="*/ 1000 h 1886"/>
                <a:gd name="T54" fmla="*/ 467 w 1719"/>
                <a:gd name="T55" fmla="*/ 763 h 1886"/>
                <a:gd name="T56" fmla="*/ 724 w 1719"/>
                <a:gd name="T57" fmla="*/ 814 h 1886"/>
                <a:gd name="T58" fmla="*/ 854 w 1719"/>
                <a:gd name="T59" fmla="*/ 619 h 1886"/>
                <a:gd name="T60" fmla="*/ 677 w 1719"/>
                <a:gd name="T61" fmla="*/ 613 h 1886"/>
                <a:gd name="T62" fmla="*/ 459 w 1719"/>
                <a:gd name="T63" fmla="*/ 525 h 1886"/>
                <a:gd name="T64" fmla="*/ 318 w 1719"/>
                <a:gd name="T65" fmla="*/ 486 h 1886"/>
                <a:gd name="T66" fmla="*/ 304 w 1719"/>
                <a:gd name="T67" fmla="*/ 174 h 1886"/>
                <a:gd name="T68" fmla="*/ 559 w 1719"/>
                <a:gd name="T69" fmla="*/ 163 h 1886"/>
                <a:gd name="T70" fmla="*/ 578 w 1719"/>
                <a:gd name="T71" fmla="*/ 277 h 1886"/>
                <a:gd name="T72" fmla="*/ 725 w 1719"/>
                <a:gd name="T73" fmla="*/ 310 h 1886"/>
                <a:gd name="T74" fmla="*/ 899 w 1719"/>
                <a:gd name="T75" fmla="*/ 318 h 1886"/>
                <a:gd name="T76" fmla="*/ 945 w 1719"/>
                <a:gd name="T77" fmla="*/ 189 h 1886"/>
                <a:gd name="T78" fmla="*/ 1053 w 1719"/>
                <a:gd name="T79" fmla="*/ 55 h 1886"/>
                <a:gd name="T80" fmla="*/ 1274 w 1719"/>
                <a:gd name="T81" fmla="*/ 134 h 1886"/>
                <a:gd name="T82" fmla="*/ 1495 w 1719"/>
                <a:gd name="T83" fmla="*/ 290 h 1886"/>
                <a:gd name="T84" fmla="*/ 1710 w 1719"/>
                <a:gd name="T85" fmla="*/ 452 h 1886"/>
                <a:gd name="T86" fmla="*/ 1714 w 1719"/>
                <a:gd name="T87" fmla="*/ 543 h 1886"/>
                <a:gd name="T88" fmla="*/ 1693 w 1719"/>
                <a:gd name="T89" fmla="*/ 673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9" h="1886">
                  <a:moveTo>
                    <a:pt x="1693" y="673"/>
                  </a:moveTo>
                  <a:cubicBezTo>
                    <a:pt x="1696" y="697"/>
                    <a:pt x="1717" y="712"/>
                    <a:pt x="1712" y="736"/>
                  </a:cubicBezTo>
                  <a:cubicBezTo>
                    <a:pt x="1707" y="757"/>
                    <a:pt x="1696" y="781"/>
                    <a:pt x="1675" y="790"/>
                  </a:cubicBezTo>
                  <a:cubicBezTo>
                    <a:pt x="1643" y="805"/>
                    <a:pt x="1604" y="785"/>
                    <a:pt x="1573" y="800"/>
                  </a:cubicBezTo>
                  <a:cubicBezTo>
                    <a:pt x="1552" y="810"/>
                    <a:pt x="1551" y="830"/>
                    <a:pt x="1545" y="850"/>
                  </a:cubicBezTo>
                  <a:cubicBezTo>
                    <a:pt x="1539" y="870"/>
                    <a:pt x="1525" y="899"/>
                    <a:pt x="1501" y="900"/>
                  </a:cubicBezTo>
                  <a:cubicBezTo>
                    <a:pt x="1480" y="901"/>
                    <a:pt x="1469" y="891"/>
                    <a:pt x="1449" y="904"/>
                  </a:cubicBezTo>
                  <a:cubicBezTo>
                    <a:pt x="1430" y="915"/>
                    <a:pt x="1422" y="928"/>
                    <a:pt x="1419" y="949"/>
                  </a:cubicBezTo>
                  <a:cubicBezTo>
                    <a:pt x="1417" y="966"/>
                    <a:pt x="1405" y="970"/>
                    <a:pt x="1399" y="984"/>
                  </a:cubicBezTo>
                  <a:cubicBezTo>
                    <a:pt x="1393" y="999"/>
                    <a:pt x="1411" y="1008"/>
                    <a:pt x="1422" y="1015"/>
                  </a:cubicBezTo>
                  <a:cubicBezTo>
                    <a:pt x="1434" y="1022"/>
                    <a:pt x="1440" y="1031"/>
                    <a:pt x="1447" y="1042"/>
                  </a:cubicBezTo>
                  <a:cubicBezTo>
                    <a:pt x="1459" y="1060"/>
                    <a:pt x="1470" y="1077"/>
                    <a:pt x="1481" y="1095"/>
                  </a:cubicBezTo>
                  <a:cubicBezTo>
                    <a:pt x="1492" y="1111"/>
                    <a:pt x="1508" y="1120"/>
                    <a:pt x="1522" y="1134"/>
                  </a:cubicBezTo>
                  <a:cubicBezTo>
                    <a:pt x="1562" y="1175"/>
                    <a:pt x="1556" y="1244"/>
                    <a:pt x="1552" y="1297"/>
                  </a:cubicBezTo>
                  <a:cubicBezTo>
                    <a:pt x="1550" y="1323"/>
                    <a:pt x="1546" y="1350"/>
                    <a:pt x="1542" y="1375"/>
                  </a:cubicBezTo>
                  <a:cubicBezTo>
                    <a:pt x="1539" y="1398"/>
                    <a:pt x="1535" y="1421"/>
                    <a:pt x="1522" y="1440"/>
                  </a:cubicBezTo>
                  <a:cubicBezTo>
                    <a:pt x="1509" y="1435"/>
                    <a:pt x="1496" y="1431"/>
                    <a:pt x="1483" y="1426"/>
                  </a:cubicBezTo>
                  <a:cubicBezTo>
                    <a:pt x="1452" y="1417"/>
                    <a:pt x="1423" y="1403"/>
                    <a:pt x="1395" y="1387"/>
                  </a:cubicBezTo>
                  <a:cubicBezTo>
                    <a:pt x="1368" y="1371"/>
                    <a:pt x="1345" y="1370"/>
                    <a:pt x="1314" y="1366"/>
                  </a:cubicBezTo>
                  <a:cubicBezTo>
                    <a:pt x="1265" y="1359"/>
                    <a:pt x="1202" y="1381"/>
                    <a:pt x="1163" y="1345"/>
                  </a:cubicBezTo>
                  <a:cubicBezTo>
                    <a:pt x="1142" y="1326"/>
                    <a:pt x="1125" y="1308"/>
                    <a:pt x="1097" y="1299"/>
                  </a:cubicBezTo>
                  <a:cubicBezTo>
                    <a:pt x="1066" y="1289"/>
                    <a:pt x="1021" y="1296"/>
                    <a:pt x="1002" y="1265"/>
                  </a:cubicBezTo>
                  <a:cubicBezTo>
                    <a:pt x="989" y="1243"/>
                    <a:pt x="995" y="1173"/>
                    <a:pt x="965" y="1167"/>
                  </a:cubicBezTo>
                  <a:cubicBezTo>
                    <a:pt x="935" y="1160"/>
                    <a:pt x="922" y="1218"/>
                    <a:pt x="909" y="1234"/>
                  </a:cubicBezTo>
                  <a:cubicBezTo>
                    <a:pt x="895" y="1252"/>
                    <a:pt x="868" y="1248"/>
                    <a:pt x="855" y="1266"/>
                  </a:cubicBezTo>
                  <a:cubicBezTo>
                    <a:pt x="841" y="1287"/>
                    <a:pt x="855" y="1309"/>
                    <a:pt x="865" y="1327"/>
                  </a:cubicBezTo>
                  <a:cubicBezTo>
                    <a:pt x="880" y="1354"/>
                    <a:pt x="889" y="1385"/>
                    <a:pt x="890" y="1416"/>
                  </a:cubicBezTo>
                  <a:cubicBezTo>
                    <a:pt x="892" y="1456"/>
                    <a:pt x="867" y="1450"/>
                    <a:pt x="835" y="1452"/>
                  </a:cubicBezTo>
                  <a:cubicBezTo>
                    <a:pt x="806" y="1455"/>
                    <a:pt x="787" y="1466"/>
                    <a:pt x="798" y="1496"/>
                  </a:cubicBezTo>
                  <a:cubicBezTo>
                    <a:pt x="807" y="1518"/>
                    <a:pt x="819" y="1547"/>
                    <a:pt x="837" y="1562"/>
                  </a:cubicBezTo>
                  <a:cubicBezTo>
                    <a:pt x="855" y="1577"/>
                    <a:pt x="880" y="1575"/>
                    <a:pt x="889" y="1599"/>
                  </a:cubicBezTo>
                  <a:cubicBezTo>
                    <a:pt x="894" y="1612"/>
                    <a:pt x="894" y="1627"/>
                    <a:pt x="898" y="1640"/>
                  </a:cubicBezTo>
                  <a:cubicBezTo>
                    <a:pt x="904" y="1656"/>
                    <a:pt x="914" y="1671"/>
                    <a:pt x="921" y="1687"/>
                  </a:cubicBezTo>
                  <a:cubicBezTo>
                    <a:pt x="929" y="1708"/>
                    <a:pt x="935" y="1743"/>
                    <a:pt x="908" y="1755"/>
                  </a:cubicBezTo>
                  <a:cubicBezTo>
                    <a:pt x="888" y="1764"/>
                    <a:pt x="860" y="1748"/>
                    <a:pt x="852" y="1729"/>
                  </a:cubicBezTo>
                  <a:cubicBezTo>
                    <a:pt x="836" y="1693"/>
                    <a:pt x="846" y="1656"/>
                    <a:pt x="815" y="1625"/>
                  </a:cubicBezTo>
                  <a:cubicBezTo>
                    <a:pt x="790" y="1599"/>
                    <a:pt x="768" y="1603"/>
                    <a:pt x="736" y="1602"/>
                  </a:cubicBezTo>
                  <a:cubicBezTo>
                    <a:pt x="700" y="1601"/>
                    <a:pt x="665" y="1587"/>
                    <a:pt x="629" y="1586"/>
                  </a:cubicBezTo>
                  <a:cubicBezTo>
                    <a:pt x="589" y="1586"/>
                    <a:pt x="510" y="1572"/>
                    <a:pt x="491" y="1618"/>
                  </a:cubicBezTo>
                  <a:cubicBezTo>
                    <a:pt x="475" y="1653"/>
                    <a:pt x="495" y="1694"/>
                    <a:pt x="503" y="1728"/>
                  </a:cubicBezTo>
                  <a:cubicBezTo>
                    <a:pt x="512" y="1764"/>
                    <a:pt x="524" y="1806"/>
                    <a:pt x="488" y="1829"/>
                  </a:cubicBezTo>
                  <a:cubicBezTo>
                    <a:pt x="402" y="1886"/>
                    <a:pt x="312" y="1853"/>
                    <a:pt x="231" y="1809"/>
                  </a:cubicBezTo>
                  <a:cubicBezTo>
                    <a:pt x="209" y="1797"/>
                    <a:pt x="193" y="1791"/>
                    <a:pt x="184" y="1798"/>
                  </a:cubicBezTo>
                  <a:cubicBezTo>
                    <a:pt x="182" y="1792"/>
                    <a:pt x="180" y="1786"/>
                    <a:pt x="179" y="1780"/>
                  </a:cubicBezTo>
                  <a:cubicBezTo>
                    <a:pt x="167" y="1740"/>
                    <a:pt x="177" y="1698"/>
                    <a:pt x="208" y="1667"/>
                  </a:cubicBezTo>
                  <a:cubicBezTo>
                    <a:pt x="223" y="1652"/>
                    <a:pt x="249" y="1652"/>
                    <a:pt x="242" y="1625"/>
                  </a:cubicBezTo>
                  <a:cubicBezTo>
                    <a:pt x="230" y="1582"/>
                    <a:pt x="202" y="1532"/>
                    <a:pt x="167" y="1504"/>
                  </a:cubicBezTo>
                  <a:cubicBezTo>
                    <a:pt x="131" y="1477"/>
                    <a:pt x="92" y="1511"/>
                    <a:pt x="54" y="1512"/>
                  </a:cubicBezTo>
                  <a:cubicBezTo>
                    <a:pt x="36" y="1513"/>
                    <a:pt x="24" y="1505"/>
                    <a:pt x="16" y="1488"/>
                  </a:cubicBezTo>
                  <a:cubicBezTo>
                    <a:pt x="10" y="1477"/>
                    <a:pt x="10" y="1456"/>
                    <a:pt x="0" y="1447"/>
                  </a:cubicBezTo>
                  <a:cubicBezTo>
                    <a:pt x="0" y="1447"/>
                    <a:pt x="15" y="1432"/>
                    <a:pt x="12" y="1398"/>
                  </a:cubicBezTo>
                  <a:cubicBezTo>
                    <a:pt x="10" y="1363"/>
                    <a:pt x="19" y="1301"/>
                    <a:pt x="63" y="1268"/>
                  </a:cubicBezTo>
                  <a:cubicBezTo>
                    <a:pt x="107" y="1235"/>
                    <a:pt x="196" y="1181"/>
                    <a:pt x="206" y="1133"/>
                  </a:cubicBezTo>
                  <a:cubicBezTo>
                    <a:pt x="217" y="1085"/>
                    <a:pt x="252" y="1028"/>
                    <a:pt x="277" y="1000"/>
                  </a:cubicBezTo>
                  <a:cubicBezTo>
                    <a:pt x="303" y="973"/>
                    <a:pt x="386" y="922"/>
                    <a:pt x="397" y="873"/>
                  </a:cubicBezTo>
                  <a:cubicBezTo>
                    <a:pt x="409" y="824"/>
                    <a:pt x="404" y="740"/>
                    <a:pt x="467" y="763"/>
                  </a:cubicBezTo>
                  <a:cubicBezTo>
                    <a:pt x="530" y="786"/>
                    <a:pt x="586" y="761"/>
                    <a:pt x="618" y="790"/>
                  </a:cubicBezTo>
                  <a:cubicBezTo>
                    <a:pt x="650" y="818"/>
                    <a:pt x="720" y="867"/>
                    <a:pt x="724" y="814"/>
                  </a:cubicBezTo>
                  <a:cubicBezTo>
                    <a:pt x="727" y="760"/>
                    <a:pt x="682" y="739"/>
                    <a:pt x="759" y="715"/>
                  </a:cubicBezTo>
                  <a:cubicBezTo>
                    <a:pt x="837" y="691"/>
                    <a:pt x="886" y="640"/>
                    <a:pt x="854" y="619"/>
                  </a:cubicBezTo>
                  <a:cubicBezTo>
                    <a:pt x="822" y="598"/>
                    <a:pt x="783" y="542"/>
                    <a:pt x="754" y="579"/>
                  </a:cubicBezTo>
                  <a:cubicBezTo>
                    <a:pt x="725" y="615"/>
                    <a:pt x="726" y="638"/>
                    <a:pt x="677" y="613"/>
                  </a:cubicBezTo>
                  <a:cubicBezTo>
                    <a:pt x="627" y="588"/>
                    <a:pt x="601" y="572"/>
                    <a:pt x="568" y="571"/>
                  </a:cubicBezTo>
                  <a:cubicBezTo>
                    <a:pt x="535" y="570"/>
                    <a:pt x="499" y="595"/>
                    <a:pt x="459" y="525"/>
                  </a:cubicBezTo>
                  <a:cubicBezTo>
                    <a:pt x="419" y="454"/>
                    <a:pt x="396" y="458"/>
                    <a:pt x="380" y="473"/>
                  </a:cubicBezTo>
                  <a:cubicBezTo>
                    <a:pt x="364" y="488"/>
                    <a:pt x="344" y="510"/>
                    <a:pt x="318" y="486"/>
                  </a:cubicBezTo>
                  <a:cubicBezTo>
                    <a:pt x="292" y="462"/>
                    <a:pt x="228" y="394"/>
                    <a:pt x="244" y="328"/>
                  </a:cubicBezTo>
                  <a:cubicBezTo>
                    <a:pt x="260" y="262"/>
                    <a:pt x="283" y="233"/>
                    <a:pt x="304" y="174"/>
                  </a:cubicBezTo>
                  <a:cubicBezTo>
                    <a:pt x="325" y="116"/>
                    <a:pt x="365" y="1"/>
                    <a:pt x="425" y="34"/>
                  </a:cubicBezTo>
                  <a:cubicBezTo>
                    <a:pt x="484" y="67"/>
                    <a:pt x="592" y="110"/>
                    <a:pt x="559" y="163"/>
                  </a:cubicBezTo>
                  <a:cubicBezTo>
                    <a:pt x="526" y="216"/>
                    <a:pt x="473" y="272"/>
                    <a:pt x="487" y="286"/>
                  </a:cubicBezTo>
                  <a:cubicBezTo>
                    <a:pt x="501" y="299"/>
                    <a:pt x="554" y="242"/>
                    <a:pt x="578" y="277"/>
                  </a:cubicBezTo>
                  <a:cubicBezTo>
                    <a:pt x="602" y="311"/>
                    <a:pt x="609" y="371"/>
                    <a:pt x="621" y="334"/>
                  </a:cubicBezTo>
                  <a:cubicBezTo>
                    <a:pt x="634" y="298"/>
                    <a:pt x="725" y="272"/>
                    <a:pt x="725" y="310"/>
                  </a:cubicBezTo>
                  <a:cubicBezTo>
                    <a:pt x="725" y="347"/>
                    <a:pt x="759" y="401"/>
                    <a:pt x="788" y="376"/>
                  </a:cubicBezTo>
                  <a:cubicBezTo>
                    <a:pt x="818" y="351"/>
                    <a:pt x="869" y="294"/>
                    <a:pt x="899" y="318"/>
                  </a:cubicBezTo>
                  <a:cubicBezTo>
                    <a:pt x="928" y="343"/>
                    <a:pt x="1016" y="361"/>
                    <a:pt x="1003" y="311"/>
                  </a:cubicBezTo>
                  <a:cubicBezTo>
                    <a:pt x="989" y="262"/>
                    <a:pt x="923" y="230"/>
                    <a:pt x="945" y="189"/>
                  </a:cubicBezTo>
                  <a:cubicBezTo>
                    <a:pt x="967" y="148"/>
                    <a:pt x="1053" y="169"/>
                    <a:pt x="1053" y="122"/>
                  </a:cubicBezTo>
                  <a:cubicBezTo>
                    <a:pt x="1054" y="103"/>
                    <a:pt x="1051" y="77"/>
                    <a:pt x="1053" y="55"/>
                  </a:cubicBezTo>
                  <a:cubicBezTo>
                    <a:pt x="1055" y="23"/>
                    <a:pt x="1068" y="0"/>
                    <a:pt x="1114" y="14"/>
                  </a:cubicBezTo>
                  <a:cubicBezTo>
                    <a:pt x="1192" y="39"/>
                    <a:pt x="1248" y="107"/>
                    <a:pt x="1274" y="134"/>
                  </a:cubicBezTo>
                  <a:cubicBezTo>
                    <a:pt x="1300" y="162"/>
                    <a:pt x="1410" y="206"/>
                    <a:pt x="1436" y="234"/>
                  </a:cubicBezTo>
                  <a:cubicBezTo>
                    <a:pt x="1462" y="261"/>
                    <a:pt x="1466" y="298"/>
                    <a:pt x="1495" y="290"/>
                  </a:cubicBezTo>
                  <a:cubicBezTo>
                    <a:pt x="1525" y="282"/>
                    <a:pt x="1568" y="244"/>
                    <a:pt x="1607" y="309"/>
                  </a:cubicBezTo>
                  <a:cubicBezTo>
                    <a:pt x="1645" y="374"/>
                    <a:pt x="1710" y="452"/>
                    <a:pt x="1710" y="452"/>
                  </a:cubicBezTo>
                  <a:cubicBezTo>
                    <a:pt x="1707" y="457"/>
                    <a:pt x="1705" y="463"/>
                    <a:pt x="1704" y="470"/>
                  </a:cubicBezTo>
                  <a:cubicBezTo>
                    <a:pt x="1701" y="495"/>
                    <a:pt x="1711" y="519"/>
                    <a:pt x="1714" y="543"/>
                  </a:cubicBezTo>
                  <a:cubicBezTo>
                    <a:pt x="1719" y="577"/>
                    <a:pt x="1704" y="599"/>
                    <a:pt x="1693" y="628"/>
                  </a:cubicBezTo>
                  <a:cubicBezTo>
                    <a:pt x="1688" y="643"/>
                    <a:pt x="1691" y="658"/>
                    <a:pt x="1693" y="6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9432132" y="6965843"/>
              <a:ext cx="595313" cy="487363"/>
            </a:xfrm>
            <a:custGeom>
              <a:avLst/>
              <a:gdLst>
                <a:gd name="T0" fmla="*/ 1671 w 1676"/>
                <a:gd name="T1" fmla="*/ 1342 h 1373"/>
                <a:gd name="T2" fmla="*/ 1599 w 1676"/>
                <a:gd name="T3" fmla="*/ 1326 h 1373"/>
                <a:gd name="T4" fmla="*/ 1537 w 1676"/>
                <a:gd name="T5" fmla="*/ 1345 h 1373"/>
                <a:gd name="T6" fmla="*/ 1480 w 1676"/>
                <a:gd name="T7" fmla="*/ 1337 h 1373"/>
                <a:gd name="T8" fmla="*/ 1441 w 1676"/>
                <a:gd name="T9" fmla="*/ 1365 h 1373"/>
                <a:gd name="T10" fmla="*/ 1411 w 1676"/>
                <a:gd name="T11" fmla="*/ 1371 h 1373"/>
                <a:gd name="T12" fmla="*/ 1347 w 1676"/>
                <a:gd name="T13" fmla="*/ 1360 h 1373"/>
                <a:gd name="T14" fmla="*/ 1297 w 1676"/>
                <a:gd name="T15" fmla="*/ 1364 h 1373"/>
                <a:gd name="T16" fmla="*/ 1160 w 1676"/>
                <a:gd name="T17" fmla="*/ 1342 h 1373"/>
                <a:gd name="T18" fmla="*/ 938 w 1676"/>
                <a:gd name="T19" fmla="*/ 1263 h 1373"/>
                <a:gd name="T20" fmla="*/ 838 w 1676"/>
                <a:gd name="T21" fmla="*/ 1217 h 1373"/>
                <a:gd name="T22" fmla="*/ 740 w 1676"/>
                <a:gd name="T23" fmla="*/ 1200 h 1373"/>
                <a:gd name="T24" fmla="*/ 650 w 1676"/>
                <a:gd name="T25" fmla="*/ 1227 h 1373"/>
                <a:gd name="T26" fmla="*/ 567 w 1676"/>
                <a:gd name="T27" fmla="*/ 1230 h 1373"/>
                <a:gd name="T28" fmla="*/ 476 w 1676"/>
                <a:gd name="T29" fmla="*/ 1209 h 1373"/>
                <a:gd name="T30" fmla="*/ 441 w 1676"/>
                <a:gd name="T31" fmla="*/ 1189 h 1373"/>
                <a:gd name="T32" fmla="*/ 376 w 1676"/>
                <a:gd name="T33" fmla="*/ 1171 h 1373"/>
                <a:gd name="T34" fmla="*/ 278 w 1676"/>
                <a:gd name="T35" fmla="*/ 1157 h 1373"/>
                <a:gd name="T36" fmla="*/ 227 w 1676"/>
                <a:gd name="T37" fmla="*/ 1123 h 1373"/>
                <a:gd name="T38" fmla="*/ 179 w 1676"/>
                <a:gd name="T39" fmla="*/ 1080 h 1373"/>
                <a:gd name="T40" fmla="*/ 129 w 1676"/>
                <a:gd name="T41" fmla="*/ 1063 h 1373"/>
                <a:gd name="T42" fmla="*/ 149 w 1676"/>
                <a:gd name="T43" fmla="*/ 998 h 1373"/>
                <a:gd name="T44" fmla="*/ 159 w 1676"/>
                <a:gd name="T45" fmla="*/ 920 h 1373"/>
                <a:gd name="T46" fmla="*/ 129 w 1676"/>
                <a:gd name="T47" fmla="*/ 757 h 1373"/>
                <a:gd name="T48" fmla="*/ 88 w 1676"/>
                <a:gd name="T49" fmla="*/ 718 h 1373"/>
                <a:gd name="T50" fmla="*/ 54 w 1676"/>
                <a:gd name="T51" fmla="*/ 665 h 1373"/>
                <a:gd name="T52" fmla="*/ 29 w 1676"/>
                <a:gd name="T53" fmla="*/ 638 h 1373"/>
                <a:gd name="T54" fmla="*/ 6 w 1676"/>
                <a:gd name="T55" fmla="*/ 607 h 1373"/>
                <a:gd name="T56" fmla="*/ 26 w 1676"/>
                <a:gd name="T57" fmla="*/ 572 h 1373"/>
                <a:gd name="T58" fmla="*/ 56 w 1676"/>
                <a:gd name="T59" fmla="*/ 527 h 1373"/>
                <a:gd name="T60" fmla="*/ 108 w 1676"/>
                <a:gd name="T61" fmla="*/ 523 h 1373"/>
                <a:gd name="T62" fmla="*/ 152 w 1676"/>
                <a:gd name="T63" fmla="*/ 473 h 1373"/>
                <a:gd name="T64" fmla="*/ 180 w 1676"/>
                <a:gd name="T65" fmla="*/ 423 h 1373"/>
                <a:gd name="T66" fmla="*/ 282 w 1676"/>
                <a:gd name="T67" fmla="*/ 413 h 1373"/>
                <a:gd name="T68" fmla="*/ 319 w 1676"/>
                <a:gd name="T69" fmla="*/ 359 h 1373"/>
                <a:gd name="T70" fmla="*/ 300 w 1676"/>
                <a:gd name="T71" fmla="*/ 296 h 1373"/>
                <a:gd name="T72" fmla="*/ 300 w 1676"/>
                <a:gd name="T73" fmla="*/ 251 h 1373"/>
                <a:gd name="T74" fmla="*/ 321 w 1676"/>
                <a:gd name="T75" fmla="*/ 166 h 1373"/>
                <a:gd name="T76" fmla="*/ 311 w 1676"/>
                <a:gd name="T77" fmla="*/ 93 h 1373"/>
                <a:gd name="T78" fmla="*/ 317 w 1676"/>
                <a:gd name="T79" fmla="*/ 75 h 1373"/>
                <a:gd name="T80" fmla="*/ 423 w 1676"/>
                <a:gd name="T81" fmla="*/ 36 h 1373"/>
                <a:gd name="T82" fmla="*/ 600 w 1676"/>
                <a:gd name="T83" fmla="*/ 57 h 1373"/>
                <a:gd name="T84" fmla="*/ 669 w 1676"/>
                <a:gd name="T85" fmla="*/ 126 h 1373"/>
                <a:gd name="T86" fmla="*/ 746 w 1676"/>
                <a:gd name="T87" fmla="*/ 175 h 1373"/>
                <a:gd name="T88" fmla="*/ 807 w 1676"/>
                <a:gd name="T89" fmla="*/ 209 h 1373"/>
                <a:gd name="T90" fmla="*/ 892 w 1676"/>
                <a:gd name="T91" fmla="*/ 197 h 1373"/>
                <a:gd name="T92" fmla="*/ 1054 w 1676"/>
                <a:gd name="T93" fmla="*/ 176 h 1373"/>
                <a:gd name="T94" fmla="*/ 1082 w 1676"/>
                <a:gd name="T95" fmla="*/ 194 h 1373"/>
                <a:gd name="T96" fmla="*/ 1077 w 1676"/>
                <a:gd name="T97" fmla="*/ 208 h 1373"/>
                <a:gd name="T98" fmla="*/ 1018 w 1676"/>
                <a:gd name="T99" fmla="*/ 294 h 1373"/>
                <a:gd name="T100" fmla="*/ 1046 w 1676"/>
                <a:gd name="T101" fmla="*/ 450 h 1373"/>
                <a:gd name="T102" fmla="*/ 1143 w 1676"/>
                <a:gd name="T103" fmla="*/ 551 h 1373"/>
                <a:gd name="T104" fmla="*/ 1221 w 1676"/>
                <a:gd name="T105" fmla="*/ 619 h 1373"/>
                <a:gd name="T106" fmla="*/ 1261 w 1676"/>
                <a:gd name="T107" fmla="*/ 697 h 1373"/>
                <a:gd name="T108" fmla="*/ 1342 w 1676"/>
                <a:gd name="T109" fmla="*/ 724 h 1373"/>
                <a:gd name="T110" fmla="*/ 1409 w 1676"/>
                <a:gd name="T111" fmla="*/ 889 h 1373"/>
                <a:gd name="T112" fmla="*/ 1434 w 1676"/>
                <a:gd name="T113" fmla="*/ 982 h 1373"/>
                <a:gd name="T114" fmla="*/ 1509 w 1676"/>
                <a:gd name="T115" fmla="*/ 1036 h 1373"/>
                <a:gd name="T116" fmla="*/ 1602 w 1676"/>
                <a:gd name="T117" fmla="*/ 1054 h 1373"/>
                <a:gd name="T118" fmla="*/ 1618 w 1676"/>
                <a:gd name="T119" fmla="*/ 1144 h 1373"/>
                <a:gd name="T120" fmla="*/ 1665 w 1676"/>
                <a:gd name="T121" fmla="*/ 1209 h 1373"/>
                <a:gd name="T122" fmla="*/ 1674 w 1676"/>
                <a:gd name="T123" fmla="*/ 1261 h 1373"/>
                <a:gd name="T124" fmla="*/ 1671 w 1676"/>
                <a:gd name="T125" fmla="*/ 1342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6" h="1373">
                  <a:moveTo>
                    <a:pt x="1671" y="1342"/>
                  </a:moveTo>
                  <a:cubicBezTo>
                    <a:pt x="1649" y="1331"/>
                    <a:pt x="1626" y="1320"/>
                    <a:pt x="1599" y="1326"/>
                  </a:cubicBezTo>
                  <a:cubicBezTo>
                    <a:pt x="1577" y="1330"/>
                    <a:pt x="1558" y="1340"/>
                    <a:pt x="1537" y="1345"/>
                  </a:cubicBezTo>
                  <a:cubicBezTo>
                    <a:pt x="1515" y="1350"/>
                    <a:pt x="1500" y="1337"/>
                    <a:pt x="1480" y="1337"/>
                  </a:cubicBezTo>
                  <a:cubicBezTo>
                    <a:pt x="1458" y="1338"/>
                    <a:pt x="1454" y="1353"/>
                    <a:pt x="1441" y="1365"/>
                  </a:cubicBezTo>
                  <a:cubicBezTo>
                    <a:pt x="1432" y="1372"/>
                    <a:pt x="1424" y="1373"/>
                    <a:pt x="1411" y="1371"/>
                  </a:cubicBezTo>
                  <a:cubicBezTo>
                    <a:pt x="1390" y="1368"/>
                    <a:pt x="1368" y="1361"/>
                    <a:pt x="1347" y="1360"/>
                  </a:cubicBezTo>
                  <a:cubicBezTo>
                    <a:pt x="1330" y="1360"/>
                    <a:pt x="1315" y="1365"/>
                    <a:pt x="1297" y="1364"/>
                  </a:cubicBezTo>
                  <a:cubicBezTo>
                    <a:pt x="1251" y="1363"/>
                    <a:pt x="1204" y="1356"/>
                    <a:pt x="1160" y="1342"/>
                  </a:cubicBezTo>
                  <a:cubicBezTo>
                    <a:pt x="1085" y="1318"/>
                    <a:pt x="1013" y="1287"/>
                    <a:pt x="938" y="1263"/>
                  </a:cubicBezTo>
                  <a:cubicBezTo>
                    <a:pt x="902" y="1251"/>
                    <a:pt x="871" y="1237"/>
                    <a:pt x="838" y="1217"/>
                  </a:cubicBezTo>
                  <a:cubicBezTo>
                    <a:pt x="806" y="1198"/>
                    <a:pt x="777" y="1196"/>
                    <a:pt x="740" y="1200"/>
                  </a:cubicBezTo>
                  <a:cubicBezTo>
                    <a:pt x="708" y="1204"/>
                    <a:pt x="680" y="1221"/>
                    <a:pt x="650" y="1227"/>
                  </a:cubicBezTo>
                  <a:cubicBezTo>
                    <a:pt x="618" y="1233"/>
                    <a:pt x="598" y="1234"/>
                    <a:pt x="567" y="1230"/>
                  </a:cubicBezTo>
                  <a:cubicBezTo>
                    <a:pt x="537" y="1227"/>
                    <a:pt x="504" y="1220"/>
                    <a:pt x="476" y="1209"/>
                  </a:cubicBezTo>
                  <a:cubicBezTo>
                    <a:pt x="463" y="1204"/>
                    <a:pt x="453" y="1197"/>
                    <a:pt x="441" y="1189"/>
                  </a:cubicBezTo>
                  <a:cubicBezTo>
                    <a:pt x="418" y="1173"/>
                    <a:pt x="403" y="1175"/>
                    <a:pt x="376" y="1171"/>
                  </a:cubicBezTo>
                  <a:cubicBezTo>
                    <a:pt x="343" y="1166"/>
                    <a:pt x="313" y="1153"/>
                    <a:pt x="278" y="1157"/>
                  </a:cubicBezTo>
                  <a:cubicBezTo>
                    <a:pt x="251" y="1160"/>
                    <a:pt x="238" y="1147"/>
                    <a:pt x="227" y="1123"/>
                  </a:cubicBezTo>
                  <a:cubicBezTo>
                    <a:pt x="216" y="1100"/>
                    <a:pt x="204" y="1088"/>
                    <a:pt x="179" y="1080"/>
                  </a:cubicBezTo>
                  <a:cubicBezTo>
                    <a:pt x="162" y="1074"/>
                    <a:pt x="146" y="1068"/>
                    <a:pt x="129" y="1063"/>
                  </a:cubicBezTo>
                  <a:cubicBezTo>
                    <a:pt x="142" y="1044"/>
                    <a:pt x="146" y="1021"/>
                    <a:pt x="149" y="998"/>
                  </a:cubicBezTo>
                  <a:cubicBezTo>
                    <a:pt x="153" y="973"/>
                    <a:pt x="157" y="946"/>
                    <a:pt x="159" y="920"/>
                  </a:cubicBezTo>
                  <a:cubicBezTo>
                    <a:pt x="163" y="867"/>
                    <a:pt x="169" y="798"/>
                    <a:pt x="129" y="757"/>
                  </a:cubicBezTo>
                  <a:cubicBezTo>
                    <a:pt x="115" y="743"/>
                    <a:pt x="99" y="734"/>
                    <a:pt x="88" y="718"/>
                  </a:cubicBezTo>
                  <a:cubicBezTo>
                    <a:pt x="77" y="700"/>
                    <a:pt x="66" y="683"/>
                    <a:pt x="54" y="665"/>
                  </a:cubicBezTo>
                  <a:cubicBezTo>
                    <a:pt x="47" y="654"/>
                    <a:pt x="41" y="645"/>
                    <a:pt x="29" y="638"/>
                  </a:cubicBezTo>
                  <a:cubicBezTo>
                    <a:pt x="18" y="631"/>
                    <a:pt x="0" y="622"/>
                    <a:pt x="6" y="607"/>
                  </a:cubicBezTo>
                  <a:cubicBezTo>
                    <a:pt x="12" y="593"/>
                    <a:pt x="24" y="589"/>
                    <a:pt x="26" y="572"/>
                  </a:cubicBezTo>
                  <a:cubicBezTo>
                    <a:pt x="29" y="551"/>
                    <a:pt x="37" y="538"/>
                    <a:pt x="56" y="527"/>
                  </a:cubicBezTo>
                  <a:cubicBezTo>
                    <a:pt x="76" y="514"/>
                    <a:pt x="87" y="524"/>
                    <a:pt x="108" y="523"/>
                  </a:cubicBezTo>
                  <a:cubicBezTo>
                    <a:pt x="132" y="522"/>
                    <a:pt x="146" y="493"/>
                    <a:pt x="152" y="473"/>
                  </a:cubicBezTo>
                  <a:cubicBezTo>
                    <a:pt x="158" y="453"/>
                    <a:pt x="159" y="433"/>
                    <a:pt x="180" y="423"/>
                  </a:cubicBezTo>
                  <a:cubicBezTo>
                    <a:pt x="211" y="408"/>
                    <a:pt x="250" y="428"/>
                    <a:pt x="282" y="413"/>
                  </a:cubicBezTo>
                  <a:cubicBezTo>
                    <a:pt x="303" y="404"/>
                    <a:pt x="314" y="380"/>
                    <a:pt x="319" y="359"/>
                  </a:cubicBezTo>
                  <a:cubicBezTo>
                    <a:pt x="324" y="335"/>
                    <a:pt x="303" y="320"/>
                    <a:pt x="300" y="296"/>
                  </a:cubicBezTo>
                  <a:cubicBezTo>
                    <a:pt x="298" y="281"/>
                    <a:pt x="295" y="266"/>
                    <a:pt x="300" y="251"/>
                  </a:cubicBezTo>
                  <a:cubicBezTo>
                    <a:pt x="311" y="222"/>
                    <a:pt x="326" y="200"/>
                    <a:pt x="321" y="166"/>
                  </a:cubicBezTo>
                  <a:cubicBezTo>
                    <a:pt x="318" y="142"/>
                    <a:pt x="308" y="118"/>
                    <a:pt x="311" y="93"/>
                  </a:cubicBezTo>
                  <a:cubicBezTo>
                    <a:pt x="312" y="86"/>
                    <a:pt x="314" y="80"/>
                    <a:pt x="317" y="75"/>
                  </a:cubicBezTo>
                  <a:cubicBezTo>
                    <a:pt x="336" y="42"/>
                    <a:pt x="389" y="44"/>
                    <a:pt x="423" y="36"/>
                  </a:cubicBezTo>
                  <a:cubicBezTo>
                    <a:pt x="488" y="22"/>
                    <a:pt x="549" y="0"/>
                    <a:pt x="600" y="57"/>
                  </a:cubicBezTo>
                  <a:cubicBezTo>
                    <a:pt x="622" y="82"/>
                    <a:pt x="641" y="107"/>
                    <a:pt x="669" y="126"/>
                  </a:cubicBezTo>
                  <a:cubicBezTo>
                    <a:pt x="694" y="143"/>
                    <a:pt x="721" y="157"/>
                    <a:pt x="746" y="175"/>
                  </a:cubicBezTo>
                  <a:cubicBezTo>
                    <a:pt x="765" y="188"/>
                    <a:pt x="783" y="205"/>
                    <a:pt x="807" y="209"/>
                  </a:cubicBezTo>
                  <a:cubicBezTo>
                    <a:pt x="835" y="214"/>
                    <a:pt x="865" y="204"/>
                    <a:pt x="892" y="197"/>
                  </a:cubicBezTo>
                  <a:cubicBezTo>
                    <a:pt x="944" y="182"/>
                    <a:pt x="1000" y="171"/>
                    <a:pt x="1054" y="176"/>
                  </a:cubicBezTo>
                  <a:cubicBezTo>
                    <a:pt x="1071" y="177"/>
                    <a:pt x="1083" y="182"/>
                    <a:pt x="1082" y="194"/>
                  </a:cubicBezTo>
                  <a:cubicBezTo>
                    <a:pt x="1082" y="198"/>
                    <a:pt x="1080" y="203"/>
                    <a:pt x="1077" y="208"/>
                  </a:cubicBezTo>
                  <a:cubicBezTo>
                    <a:pt x="1062" y="240"/>
                    <a:pt x="1034" y="264"/>
                    <a:pt x="1018" y="294"/>
                  </a:cubicBezTo>
                  <a:cubicBezTo>
                    <a:pt x="988" y="349"/>
                    <a:pt x="1013" y="403"/>
                    <a:pt x="1046" y="450"/>
                  </a:cubicBezTo>
                  <a:cubicBezTo>
                    <a:pt x="1073" y="489"/>
                    <a:pt x="1112" y="517"/>
                    <a:pt x="1143" y="551"/>
                  </a:cubicBezTo>
                  <a:cubicBezTo>
                    <a:pt x="1165" y="575"/>
                    <a:pt x="1208" y="590"/>
                    <a:pt x="1221" y="619"/>
                  </a:cubicBezTo>
                  <a:cubicBezTo>
                    <a:pt x="1233" y="645"/>
                    <a:pt x="1231" y="682"/>
                    <a:pt x="1261" y="697"/>
                  </a:cubicBezTo>
                  <a:cubicBezTo>
                    <a:pt x="1284" y="709"/>
                    <a:pt x="1316" y="716"/>
                    <a:pt x="1342" y="724"/>
                  </a:cubicBezTo>
                  <a:cubicBezTo>
                    <a:pt x="1417" y="747"/>
                    <a:pt x="1375" y="835"/>
                    <a:pt x="1409" y="889"/>
                  </a:cubicBezTo>
                  <a:cubicBezTo>
                    <a:pt x="1428" y="920"/>
                    <a:pt x="1425" y="948"/>
                    <a:pt x="1434" y="982"/>
                  </a:cubicBezTo>
                  <a:cubicBezTo>
                    <a:pt x="1444" y="1020"/>
                    <a:pt x="1471" y="1033"/>
                    <a:pt x="1509" y="1036"/>
                  </a:cubicBezTo>
                  <a:cubicBezTo>
                    <a:pt x="1536" y="1038"/>
                    <a:pt x="1579" y="1035"/>
                    <a:pt x="1602" y="1054"/>
                  </a:cubicBezTo>
                  <a:cubicBezTo>
                    <a:pt x="1624" y="1073"/>
                    <a:pt x="1608" y="1118"/>
                    <a:pt x="1618" y="1144"/>
                  </a:cubicBezTo>
                  <a:cubicBezTo>
                    <a:pt x="1629" y="1172"/>
                    <a:pt x="1656" y="1178"/>
                    <a:pt x="1665" y="1209"/>
                  </a:cubicBezTo>
                  <a:cubicBezTo>
                    <a:pt x="1669" y="1226"/>
                    <a:pt x="1673" y="1244"/>
                    <a:pt x="1674" y="1261"/>
                  </a:cubicBezTo>
                  <a:cubicBezTo>
                    <a:pt x="1676" y="1288"/>
                    <a:pt x="1674" y="1315"/>
                    <a:pt x="1671" y="134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8166894" y="6489593"/>
              <a:ext cx="461963" cy="441325"/>
            </a:xfrm>
            <a:custGeom>
              <a:avLst/>
              <a:gdLst>
                <a:gd name="T0" fmla="*/ 1285 w 1299"/>
                <a:gd name="T1" fmla="*/ 601 h 1241"/>
                <a:gd name="T2" fmla="*/ 1263 w 1299"/>
                <a:gd name="T3" fmla="*/ 611 h 1241"/>
                <a:gd name="T4" fmla="*/ 1182 w 1299"/>
                <a:gd name="T5" fmla="*/ 704 h 1241"/>
                <a:gd name="T6" fmla="*/ 1111 w 1299"/>
                <a:gd name="T7" fmla="*/ 737 h 1241"/>
                <a:gd name="T8" fmla="*/ 1007 w 1299"/>
                <a:gd name="T9" fmla="*/ 772 h 1241"/>
                <a:gd name="T10" fmla="*/ 974 w 1299"/>
                <a:gd name="T11" fmla="*/ 907 h 1241"/>
                <a:gd name="T12" fmla="*/ 944 w 1299"/>
                <a:gd name="T13" fmla="*/ 959 h 1241"/>
                <a:gd name="T14" fmla="*/ 842 w 1299"/>
                <a:gd name="T15" fmla="*/ 961 h 1241"/>
                <a:gd name="T16" fmla="*/ 709 w 1299"/>
                <a:gd name="T17" fmla="*/ 992 h 1241"/>
                <a:gd name="T18" fmla="*/ 658 w 1299"/>
                <a:gd name="T19" fmla="*/ 1039 h 1241"/>
                <a:gd name="T20" fmla="*/ 571 w 1299"/>
                <a:gd name="T21" fmla="*/ 1033 h 1241"/>
                <a:gd name="T22" fmla="*/ 542 w 1299"/>
                <a:gd name="T23" fmla="*/ 1007 h 1241"/>
                <a:gd name="T24" fmla="*/ 520 w 1299"/>
                <a:gd name="T25" fmla="*/ 1029 h 1241"/>
                <a:gd name="T26" fmla="*/ 505 w 1299"/>
                <a:gd name="T27" fmla="*/ 1103 h 1241"/>
                <a:gd name="T28" fmla="*/ 464 w 1299"/>
                <a:gd name="T29" fmla="*/ 1149 h 1241"/>
                <a:gd name="T30" fmla="*/ 409 w 1299"/>
                <a:gd name="T31" fmla="*/ 1172 h 1241"/>
                <a:gd name="T32" fmla="*/ 328 w 1299"/>
                <a:gd name="T33" fmla="*/ 1199 h 1241"/>
                <a:gd name="T34" fmla="*/ 233 w 1299"/>
                <a:gd name="T35" fmla="*/ 1180 h 1241"/>
                <a:gd name="T36" fmla="*/ 167 w 1299"/>
                <a:gd name="T37" fmla="*/ 1241 h 1241"/>
                <a:gd name="T38" fmla="*/ 134 w 1299"/>
                <a:gd name="T39" fmla="*/ 1232 h 1241"/>
                <a:gd name="T40" fmla="*/ 122 w 1299"/>
                <a:gd name="T41" fmla="*/ 1231 h 1241"/>
                <a:gd name="T42" fmla="*/ 132 w 1299"/>
                <a:gd name="T43" fmla="*/ 1171 h 1241"/>
                <a:gd name="T44" fmla="*/ 120 w 1299"/>
                <a:gd name="T45" fmla="*/ 1078 h 1241"/>
                <a:gd name="T46" fmla="*/ 96 w 1299"/>
                <a:gd name="T47" fmla="*/ 992 h 1241"/>
                <a:gd name="T48" fmla="*/ 86 w 1299"/>
                <a:gd name="T49" fmla="*/ 964 h 1241"/>
                <a:gd name="T50" fmla="*/ 84 w 1299"/>
                <a:gd name="T51" fmla="*/ 923 h 1241"/>
                <a:gd name="T52" fmla="*/ 74 w 1299"/>
                <a:gd name="T53" fmla="*/ 875 h 1241"/>
                <a:gd name="T54" fmla="*/ 82 w 1299"/>
                <a:gd name="T55" fmla="*/ 820 h 1241"/>
                <a:gd name="T56" fmla="*/ 85 w 1299"/>
                <a:gd name="T57" fmla="*/ 755 h 1241"/>
                <a:gd name="T58" fmla="*/ 44 w 1299"/>
                <a:gd name="T59" fmla="*/ 715 h 1241"/>
                <a:gd name="T60" fmla="*/ 50 w 1299"/>
                <a:gd name="T61" fmla="*/ 671 h 1241"/>
                <a:gd name="T62" fmla="*/ 67 w 1299"/>
                <a:gd name="T63" fmla="*/ 613 h 1241"/>
                <a:gd name="T64" fmla="*/ 32 w 1299"/>
                <a:gd name="T65" fmla="*/ 567 h 1241"/>
                <a:gd name="T66" fmla="*/ 4 w 1299"/>
                <a:gd name="T67" fmla="*/ 527 h 1241"/>
                <a:gd name="T68" fmla="*/ 40 w 1299"/>
                <a:gd name="T69" fmla="*/ 466 h 1241"/>
                <a:gd name="T70" fmla="*/ 22 w 1299"/>
                <a:gd name="T71" fmla="*/ 414 h 1241"/>
                <a:gd name="T72" fmla="*/ 2 w 1299"/>
                <a:gd name="T73" fmla="*/ 365 h 1241"/>
                <a:gd name="T74" fmla="*/ 2 w 1299"/>
                <a:gd name="T75" fmla="*/ 351 h 1241"/>
                <a:gd name="T76" fmla="*/ 35 w 1299"/>
                <a:gd name="T77" fmla="*/ 320 h 1241"/>
                <a:gd name="T78" fmla="*/ 75 w 1299"/>
                <a:gd name="T79" fmla="*/ 289 h 1241"/>
                <a:gd name="T80" fmla="*/ 33 w 1299"/>
                <a:gd name="T81" fmla="*/ 194 h 1241"/>
                <a:gd name="T82" fmla="*/ 141 w 1299"/>
                <a:gd name="T83" fmla="*/ 23 h 1241"/>
                <a:gd name="T84" fmla="*/ 223 w 1299"/>
                <a:gd name="T85" fmla="*/ 63 h 1241"/>
                <a:gd name="T86" fmla="*/ 254 w 1299"/>
                <a:gd name="T87" fmla="*/ 94 h 1241"/>
                <a:gd name="T88" fmla="*/ 343 w 1299"/>
                <a:gd name="T89" fmla="*/ 23 h 1241"/>
                <a:gd name="T90" fmla="*/ 416 w 1299"/>
                <a:gd name="T91" fmla="*/ 75 h 1241"/>
                <a:gd name="T92" fmla="*/ 448 w 1299"/>
                <a:gd name="T93" fmla="*/ 115 h 1241"/>
                <a:gd name="T94" fmla="*/ 336 w 1299"/>
                <a:gd name="T95" fmla="*/ 292 h 1241"/>
                <a:gd name="T96" fmla="*/ 396 w 1299"/>
                <a:gd name="T97" fmla="*/ 364 h 1241"/>
                <a:gd name="T98" fmla="*/ 427 w 1299"/>
                <a:gd name="T99" fmla="*/ 320 h 1241"/>
                <a:gd name="T100" fmla="*/ 569 w 1299"/>
                <a:gd name="T101" fmla="*/ 206 h 1241"/>
                <a:gd name="T102" fmla="*/ 690 w 1299"/>
                <a:gd name="T103" fmla="*/ 257 h 1241"/>
                <a:gd name="T104" fmla="*/ 806 w 1299"/>
                <a:gd name="T105" fmla="*/ 159 h 1241"/>
                <a:gd name="T106" fmla="*/ 903 w 1299"/>
                <a:gd name="T107" fmla="*/ 72 h 1241"/>
                <a:gd name="T108" fmla="*/ 904 w 1299"/>
                <a:gd name="T109" fmla="*/ 73 h 1241"/>
                <a:gd name="T110" fmla="*/ 907 w 1299"/>
                <a:gd name="T111" fmla="*/ 80 h 1241"/>
                <a:gd name="T112" fmla="*/ 1025 w 1299"/>
                <a:gd name="T113" fmla="*/ 206 h 1241"/>
                <a:gd name="T114" fmla="*/ 1157 w 1299"/>
                <a:gd name="T115" fmla="*/ 252 h 1241"/>
                <a:gd name="T116" fmla="*/ 1183 w 1299"/>
                <a:gd name="T117" fmla="*/ 322 h 1241"/>
                <a:gd name="T118" fmla="*/ 1215 w 1299"/>
                <a:gd name="T119" fmla="*/ 388 h 1241"/>
                <a:gd name="T120" fmla="*/ 1233 w 1299"/>
                <a:gd name="T121" fmla="*/ 494 h 1241"/>
                <a:gd name="T122" fmla="*/ 1285 w 1299"/>
                <a:gd name="T123" fmla="*/ 60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9" h="1241">
                  <a:moveTo>
                    <a:pt x="1285" y="601"/>
                  </a:moveTo>
                  <a:cubicBezTo>
                    <a:pt x="1278" y="602"/>
                    <a:pt x="1271" y="605"/>
                    <a:pt x="1263" y="611"/>
                  </a:cubicBezTo>
                  <a:cubicBezTo>
                    <a:pt x="1230" y="636"/>
                    <a:pt x="1207" y="673"/>
                    <a:pt x="1182" y="704"/>
                  </a:cubicBezTo>
                  <a:cubicBezTo>
                    <a:pt x="1161" y="730"/>
                    <a:pt x="1144" y="738"/>
                    <a:pt x="1111" y="737"/>
                  </a:cubicBezTo>
                  <a:cubicBezTo>
                    <a:pt x="1073" y="736"/>
                    <a:pt x="1033" y="740"/>
                    <a:pt x="1007" y="772"/>
                  </a:cubicBezTo>
                  <a:cubicBezTo>
                    <a:pt x="977" y="810"/>
                    <a:pt x="982" y="861"/>
                    <a:pt x="974" y="907"/>
                  </a:cubicBezTo>
                  <a:cubicBezTo>
                    <a:pt x="971" y="927"/>
                    <a:pt x="962" y="947"/>
                    <a:pt x="944" y="959"/>
                  </a:cubicBezTo>
                  <a:cubicBezTo>
                    <a:pt x="913" y="979"/>
                    <a:pt x="875" y="967"/>
                    <a:pt x="842" y="961"/>
                  </a:cubicBezTo>
                  <a:cubicBezTo>
                    <a:pt x="800" y="952"/>
                    <a:pt x="744" y="969"/>
                    <a:pt x="709" y="992"/>
                  </a:cubicBezTo>
                  <a:cubicBezTo>
                    <a:pt x="689" y="1004"/>
                    <a:pt x="676" y="1024"/>
                    <a:pt x="658" y="1039"/>
                  </a:cubicBezTo>
                  <a:cubicBezTo>
                    <a:pt x="631" y="1062"/>
                    <a:pt x="591" y="1063"/>
                    <a:pt x="571" y="1033"/>
                  </a:cubicBezTo>
                  <a:cubicBezTo>
                    <a:pt x="564" y="1023"/>
                    <a:pt x="556" y="1007"/>
                    <a:pt x="542" y="1007"/>
                  </a:cubicBezTo>
                  <a:cubicBezTo>
                    <a:pt x="531" y="1008"/>
                    <a:pt x="524" y="1019"/>
                    <a:pt x="520" y="1029"/>
                  </a:cubicBezTo>
                  <a:cubicBezTo>
                    <a:pt x="512" y="1052"/>
                    <a:pt x="516" y="1079"/>
                    <a:pt x="505" y="1103"/>
                  </a:cubicBezTo>
                  <a:cubicBezTo>
                    <a:pt x="496" y="1121"/>
                    <a:pt x="477" y="1134"/>
                    <a:pt x="464" y="1149"/>
                  </a:cubicBezTo>
                  <a:cubicBezTo>
                    <a:pt x="447" y="1169"/>
                    <a:pt x="435" y="1173"/>
                    <a:pt x="409" y="1172"/>
                  </a:cubicBezTo>
                  <a:cubicBezTo>
                    <a:pt x="377" y="1172"/>
                    <a:pt x="357" y="1193"/>
                    <a:pt x="328" y="1199"/>
                  </a:cubicBezTo>
                  <a:cubicBezTo>
                    <a:pt x="293" y="1206"/>
                    <a:pt x="266" y="1177"/>
                    <a:pt x="233" y="1180"/>
                  </a:cubicBezTo>
                  <a:cubicBezTo>
                    <a:pt x="202" y="1184"/>
                    <a:pt x="189" y="1220"/>
                    <a:pt x="167" y="1241"/>
                  </a:cubicBezTo>
                  <a:cubicBezTo>
                    <a:pt x="159" y="1235"/>
                    <a:pt x="149" y="1233"/>
                    <a:pt x="134" y="1232"/>
                  </a:cubicBezTo>
                  <a:cubicBezTo>
                    <a:pt x="129" y="1232"/>
                    <a:pt x="125" y="1232"/>
                    <a:pt x="122" y="1231"/>
                  </a:cubicBezTo>
                  <a:cubicBezTo>
                    <a:pt x="121" y="1210"/>
                    <a:pt x="130" y="1181"/>
                    <a:pt x="132" y="1171"/>
                  </a:cubicBezTo>
                  <a:cubicBezTo>
                    <a:pt x="137" y="1140"/>
                    <a:pt x="132" y="1108"/>
                    <a:pt x="120" y="1078"/>
                  </a:cubicBezTo>
                  <a:cubicBezTo>
                    <a:pt x="109" y="1050"/>
                    <a:pt x="105" y="1021"/>
                    <a:pt x="96" y="992"/>
                  </a:cubicBezTo>
                  <a:cubicBezTo>
                    <a:pt x="93" y="982"/>
                    <a:pt x="88" y="974"/>
                    <a:pt x="86" y="964"/>
                  </a:cubicBezTo>
                  <a:cubicBezTo>
                    <a:pt x="82" y="950"/>
                    <a:pt x="84" y="937"/>
                    <a:pt x="84" y="923"/>
                  </a:cubicBezTo>
                  <a:cubicBezTo>
                    <a:pt x="85" y="907"/>
                    <a:pt x="78" y="891"/>
                    <a:pt x="74" y="875"/>
                  </a:cubicBezTo>
                  <a:cubicBezTo>
                    <a:pt x="69" y="856"/>
                    <a:pt x="76" y="838"/>
                    <a:pt x="82" y="820"/>
                  </a:cubicBezTo>
                  <a:cubicBezTo>
                    <a:pt x="88" y="799"/>
                    <a:pt x="97" y="776"/>
                    <a:pt x="85" y="755"/>
                  </a:cubicBezTo>
                  <a:cubicBezTo>
                    <a:pt x="75" y="737"/>
                    <a:pt x="55" y="730"/>
                    <a:pt x="44" y="715"/>
                  </a:cubicBezTo>
                  <a:cubicBezTo>
                    <a:pt x="33" y="699"/>
                    <a:pt x="42" y="685"/>
                    <a:pt x="50" y="671"/>
                  </a:cubicBezTo>
                  <a:cubicBezTo>
                    <a:pt x="60" y="654"/>
                    <a:pt x="71" y="634"/>
                    <a:pt x="67" y="613"/>
                  </a:cubicBezTo>
                  <a:cubicBezTo>
                    <a:pt x="64" y="592"/>
                    <a:pt x="48" y="578"/>
                    <a:pt x="32" y="567"/>
                  </a:cubicBezTo>
                  <a:cubicBezTo>
                    <a:pt x="18" y="557"/>
                    <a:pt x="0" y="547"/>
                    <a:pt x="4" y="527"/>
                  </a:cubicBezTo>
                  <a:cubicBezTo>
                    <a:pt x="9" y="504"/>
                    <a:pt x="32" y="487"/>
                    <a:pt x="40" y="466"/>
                  </a:cubicBezTo>
                  <a:cubicBezTo>
                    <a:pt x="49" y="443"/>
                    <a:pt x="38" y="429"/>
                    <a:pt x="22" y="414"/>
                  </a:cubicBezTo>
                  <a:cubicBezTo>
                    <a:pt x="7" y="399"/>
                    <a:pt x="2" y="387"/>
                    <a:pt x="2" y="365"/>
                  </a:cubicBezTo>
                  <a:cubicBezTo>
                    <a:pt x="2" y="361"/>
                    <a:pt x="2" y="356"/>
                    <a:pt x="2" y="351"/>
                  </a:cubicBezTo>
                  <a:cubicBezTo>
                    <a:pt x="2" y="351"/>
                    <a:pt x="2" y="333"/>
                    <a:pt x="35" y="320"/>
                  </a:cubicBezTo>
                  <a:cubicBezTo>
                    <a:pt x="69" y="306"/>
                    <a:pt x="107" y="310"/>
                    <a:pt x="75" y="289"/>
                  </a:cubicBezTo>
                  <a:cubicBezTo>
                    <a:pt x="43" y="269"/>
                    <a:pt x="27" y="251"/>
                    <a:pt x="33" y="194"/>
                  </a:cubicBezTo>
                  <a:cubicBezTo>
                    <a:pt x="38" y="137"/>
                    <a:pt x="81" y="20"/>
                    <a:pt x="141" y="23"/>
                  </a:cubicBezTo>
                  <a:cubicBezTo>
                    <a:pt x="201" y="26"/>
                    <a:pt x="223" y="30"/>
                    <a:pt x="223" y="63"/>
                  </a:cubicBezTo>
                  <a:cubicBezTo>
                    <a:pt x="223" y="96"/>
                    <a:pt x="243" y="132"/>
                    <a:pt x="254" y="94"/>
                  </a:cubicBezTo>
                  <a:cubicBezTo>
                    <a:pt x="265" y="57"/>
                    <a:pt x="309" y="0"/>
                    <a:pt x="343" y="23"/>
                  </a:cubicBezTo>
                  <a:cubicBezTo>
                    <a:pt x="377" y="46"/>
                    <a:pt x="399" y="74"/>
                    <a:pt x="416" y="75"/>
                  </a:cubicBezTo>
                  <a:cubicBezTo>
                    <a:pt x="433" y="76"/>
                    <a:pt x="491" y="64"/>
                    <a:pt x="448" y="115"/>
                  </a:cubicBezTo>
                  <a:cubicBezTo>
                    <a:pt x="404" y="166"/>
                    <a:pt x="267" y="319"/>
                    <a:pt x="336" y="292"/>
                  </a:cubicBezTo>
                  <a:cubicBezTo>
                    <a:pt x="405" y="265"/>
                    <a:pt x="384" y="391"/>
                    <a:pt x="396" y="364"/>
                  </a:cubicBezTo>
                  <a:cubicBezTo>
                    <a:pt x="409" y="336"/>
                    <a:pt x="546" y="504"/>
                    <a:pt x="427" y="320"/>
                  </a:cubicBezTo>
                  <a:cubicBezTo>
                    <a:pt x="307" y="136"/>
                    <a:pt x="545" y="133"/>
                    <a:pt x="569" y="206"/>
                  </a:cubicBezTo>
                  <a:cubicBezTo>
                    <a:pt x="593" y="279"/>
                    <a:pt x="665" y="295"/>
                    <a:pt x="690" y="257"/>
                  </a:cubicBezTo>
                  <a:cubicBezTo>
                    <a:pt x="715" y="219"/>
                    <a:pt x="756" y="181"/>
                    <a:pt x="806" y="159"/>
                  </a:cubicBezTo>
                  <a:cubicBezTo>
                    <a:pt x="851" y="140"/>
                    <a:pt x="889" y="61"/>
                    <a:pt x="903" y="72"/>
                  </a:cubicBezTo>
                  <a:cubicBezTo>
                    <a:pt x="903" y="72"/>
                    <a:pt x="903" y="73"/>
                    <a:pt x="904" y="73"/>
                  </a:cubicBezTo>
                  <a:cubicBezTo>
                    <a:pt x="905" y="74"/>
                    <a:pt x="906" y="77"/>
                    <a:pt x="907" y="80"/>
                  </a:cubicBezTo>
                  <a:cubicBezTo>
                    <a:pt x="916" y="120"/>
                    <a:pt x="957" y="208"/>
                    <a:pt x="1025" y="206"/>
                  </a:cubicBezTo>
                  <a:cubicBezTo>
                    <a:pt x="1093" y="205"/>
                    <a:pt x="1142" y="215"/>
                    <a:pt x="1157" y="252"/>
                  </a:cubicBezTo>
                  <a:cubicBezTo>
                    <a:pt x="1173" y="288"/>
                    <a:pt x="1159" y="301"/>
                    <a:pt x="1183" y="322"/>
                  </a:cubicBezTo>
                  <a:cubicBezTo>
                    <a:pt x="1207" y="343"/>
                    <a:pt x="1221" y="356"/>
                    <a:pt x="1215" y="388"/>
                  </a:cubicBezTo>
                  <a:cubicBezTo>
                    <a:pt x="1210" y="420"/>
                    <a:pt x="1203" y="471"/>
                    <a:pt x="1233" y="494"/>
                  </a:cubicBezTo>
                  <a:cubicBezTo>
                    <a:pt x="1263" y="517"/>
                    <a:pt x="1299" y="548"/>
                    <a:pt x="1285" y="6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8227219" y="6702318"/>
              <a:ext cx="830263" cy="1001713"/>
            </a:xfrm>
            <a:custGeom>
              <a:avLst/>
              <a:gdLst>
                <a:gd name="T0" fmla="*/ 2065 w 2340"/>
                <a:gd name="T1" fmla="*/ 2811 h 2824"/>
                <a:gd name="T2" fmla="*/ 1769 w 2340"/>
                <a:gd name="T3" fmla="*/ 2606 h 2824"/>
                <a:gd name="T4" fmla="*/ 1607 w 2340"/>
                <a:gd name="T5" fmla="*/ 2535 h 2824"/>
                <a:gd name="T6" fmla="*/ 1540 w 2340"/>
                <a:gd name="T7" fmla="*/ 2312 h 2824"/>
                <a:gd name="T8" fmla="*/ 1403 w 2340"/>
                <a:gd name="T9" fmla="*/ 2156 h 2824"/>
                <a:gd name="T10" fmla="*/ 1307 w 2340"/>
                <a:gd name="T11" fmla="*/ 2165 h 2824"/>
                <a:gd name="T12" fmla="*/ 1210 w 2340"/>
                <a:gd name="T13" fmla="*/ 2055 h 2824"/>
                <a:gd name="T14" fmla="*/ 1121 w 2340"/>
                <a:gd name="T15" fmla="*/ 1962 h 2824"/>
                <a:gd name="T16" fmla="*/ 863 w 2340"/>
                <a:gd name="T17" fmla="*/ 1963 h 2824"/>
                <a:gd name="T18" fmla="*/ 694 w 2340"/>
                <a:gd name="T19" fmla="*/ 1888 h 2824"/>
                <a:gd name="T20" fmla="*/ 613 w 2340"/>
                <a:gd name="T21" fmla="*/ 1583 h 2824"/>
                <a:gd name="T22" fmla="*/ 511 w 2340"/>
                <a:gd name="T23" fmla="*/ 1733 h 2824"/>
                <a:gd name="T24" fmla="*/ 448 w 2340"/>
                <a:gd name="T25" fmla="*/ 1614 h 2824"/>
                <a:gd name="T26" fmla="*/ 506 w 2340"/>
                <a:gd name="T27" fmla="*/ 1463 h 2824"/>
                <a:gd name="T28" fmla="*/ 523 w 2340"/>
                <a:gd name="T29" fmla="*/ 1281 h 2824"/>
                <a:gd name="T30" fmla="*/ 416 w 2340"/>
                <a:gd name="T31" fmla="*/ 1144 h 2824"/>
                <a:gd name="T32" fmla="*/ 298 w 2340"/>
                <a:gd name="T33" fmla="*/ 1032 h 2824"/>
                <a:gd name="T34" fmla="*/ 181 w 2340"/>
                <a:gd name="T35" fmla="*/ 818 h 2824"/>
                <a:gd name="T36" fmla="*/ 62 w 2340"/>
                <a:gd name="T37" fmla="*/ 838 h 2824"/>
                <a:gd name="T38" fmla="*/ 18 w 2340"/>
                <a:gd name="T39" fmla="*/ 670 h 2824"/>
                <a:gd name="T40" fmla="*/ 66 w 2340"/>
                <a:gd name="T41" fmla="*/ 580 h 2824"/>
                <a:gd name="T42" fmla="*/ 242 w 2340"/>
                <a:gd name="T43" fmla="*/ 572 h 2824"/>
                <a:gd name="T44" fmla="*/ 338 w 2340"/>
                <a:gd name="T45" fmla="*/ 503 h 2824"/>
                <a:gd name="T46" fmla="*/ 375 w 2340"/>
                <a:gd name="T47" fmla="*/ 407 h 2824"/>
                <a:gd name="T48" fmla="*/ 491 w 2340"/>
                <a:gd name="T49" fmla="*/ 439 h 2824"/>
                <a:gd name="T50" fmla="*/ 675 w 2340"/>
                <a:gd name="T51" fmla="*/ 361 h 2824"/>
                <a:gd name="T52" fmla="*/ 807 w 2340"/>
                <a:gd name="T53" fmla="*/ 307 h 2824"/>
                <a:gd name="T54" fmla="*/ 944 w 2340"/>
                <a:gd name="T55" fmla="*/ 137 h 2824"/>
                <a:gd name="T56" fmla="*/ 1096 w 2340"/>
                <a:gd name="T57" fmla="*/ 11 h 2824"/>
                <a:gd name="T58" fmla="*/ 1156 w 2340"/>
                <a:gd name="T59" fmla="*/ 21 h 2824"/>
                <a:gd name="T60" fmla="*/ 1240 w 2340"/>
                <a:gd name="T61" fmla="*/ 130 h 2824"/>
                <a:gd name="T62" fmla="*/ 1314 w 2340"/>
                <a:gd name="T63" fmla="*/ 219 h 2824"/>
                <a:gd name="T64" fmla="*/ 1249 w 2340"/>
                <a:gd name="T65" fmla="*/ 369 h 2824"/>
                <a:gd name="T66" fmla="*/ 1203 w 2340"/>
                <a:gd name="T67" fmla="*/ 580 h 2824"/>
                <a:gd name="T68" fmla="*/ 1253 w 2340"/>
                <a:gd name="T69" fmla="*/ 848 h 2824"/>
                <a:gd name="T70" fmla="*/ 1250 w 2340"/>
                <a:gd name="T71" fmla="*/ 1022 h 2824"/>
                <a:gd name="T72" fmla="*/ 1219 w 2340"/>
                <a:gd name="T73" fmla="*/ 1205 h 2824"/>
                <a:gd name="T74" fmla="*/ 1375 w 2340"/>
                <a:gd name="T75" fmla="*/ 1261 h 2824"/>
                <a:gd name="T76" fmla="*/ 1433 w 2340"/>
                <a:gd name="T77" fmla="*/ 1388 h 2824"/>
                <a:gd name="T78" fmla="*/ 1395 w 2340"/>
                <a:gd name="T79" fmla="*/ 1547 h 2824"/>
                <a:gd name="T80" fmla="*/ 1285 w 2340"/>
                <a:gd name="T81" fmla="*/ 1689 h 2824"/>
                <a:gd name="T82" fmla="*/ 1413 w 2340"/>
                <a:gd name="T83" fmla="*/ 1726 h 2824"/>
                <a:gd name="T84" fmla="*/ 1522 w 2340"/>
                <a:gd name="T85" fmla="*/ 1835 h 2824"/>
                <a:gd name="T86" fmla="*/ 1630 w 2340"/>
                <a:gd name="T87" fmla="*/ 1856 h 2824"/>
                <a:gd name="T88" fmla="*/ 1705 w 2340"/>
                <a:gd name="T89" fmla="*/ 1965 h 2824"/>
                <a:gd name="T90" fmla="*/ 1846 w 2340"/>
                <a:gd name="T91" fmla="*/ 1843 h 2824"/>
                <a:gd name="T92" fmla="*/ 1974 w 2340"/>
                <a:gd name="T93" fmla="*/ 1811 h 2824"/>
                <a:gd name="T94" fmla="*/ 2021 w 2340"/>
                <a:gd name="T95" fmla="*/ 1851 h 2824"/>
                <a:gd name="T96" fmla="*/ 2172 w 2340"/>
                <a:gd name="T97" fmla="*/ 1867 h 2824"/>
                <a:gd name="T98" fmla="*/ 2213 w 2340"/>
                <a:gd name="T99" fmla="*/ 2030 h 2824"/>
                <a:gd name="T100" fmla="*/ 2189 w 2340"/>
                <a:gd name="T101" fmla="*/ 2161 h 2824"/>
                <a:gd name="T102" fmla="*/ 2207 w 2340"/>
                <a:gd name="T103" fmla="*/ 2369 h 2824"/>
                <a:gd name="T104" fmla="*/ 2312 w 2340"/>
                <a:gd name="T105" fmla="*/ 2662 h 2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0" h="2824">
                  <a:moveTo>
                    <a:pt x="2201" y="2816"/>
                  </a:moveTo>
                  <a:cubicBezTo>
                    <a:pt x="2157" y="2824"/>
                    <a:pt x="2110" y="2813"/>
                    <a:pt x="2065" y="2811"/>
                  </a:cubicBezTo>
                  <a:cubicBezTo>
                    <a:pt x="2025" y="2810"/>
                    <a:pt x="1982" y="2814"/>
                    <a:pt x="1950" y="2784"/>
                  </a:cubicBezTo>
                  <a:cubicBezTo>
                    <a:pt x="1886" y="2724"/>
                    <a:pt x="1886" y="2571"/>
                    <a:pt x="1769" y="2606"/>
                  </a:cubicBezTo>
                  <a:cubicBezTo>
                    <a:pt x="1735" y="2616"/>
                    <a:pt x="1698" y="2632"/>
                    <a:pt x="1666" y="2609"/>
                  </a:cubicBezTo>
                  <a:cubicBezTo>
                    <a:pt x="1641" y="2590"/>
                    <a:pt x="1629" y="2557"/>
                    <a:pt x="1607" y="2535"/>
                  </a:cubicBezTo>
                  <a:cubicBezTo>
                    <a:pt x="1583" y="2512"/>
                    <a:pt x="1553" y="2496"/>
                    <a:pt x="1540" y="2463"/>
                  </a:cubicBezTo>
                  <a:cubicBezTo>
                    <a:pt x="1520" y="2416"/>
                    <a:pt x="1535" y="2360"/>
                    <a:pt x="1540" y="2312"/>
                  </a:cubicBezTo>
                  <a:cubicBezTo>
                    <a:pt x="1546" y="2266"/>
                    <a:pt x="1550" y="2209"/>
                    <a:pt x="1509" y="2178"/>
                  </a:cubicBezTo>
                  <a:cubicBezTo>
                    <a:pt x="1479" y="2156"/>
                    <a:pt x="1439" y="2155"/>
                    <a:pt x="1403" y="2156"/>
                  </a:cubicBezTo>
                  <a:cubicBezTo>
                    <a:pt x="1386" y="2157"/>
                    <a:pt x="1375" y="2160"/>
                    <a:pt x="1359" y="2166"/>
                  </a:cubicBezTo>
                  <a:cubicBezTo>
                    <a:pt x="1340" y="2172"/>
                    <a:pt x="1326" y="2168"/>
                    <a:pt x="1307" y="2165"/>
                  </a:cubicBezTo>
                  <a:cubicBezTo>
                    <a:pt x="1277" y="2159"/>
                    <a:pt x="1252" y="2156"/>
                    <a:pt x="1241" y="2123"/>
                  </a:cubicBezTo>
                  <a:cubicBezTo>
                    <a:pt x="1233" y="2100"/>
                    <a:pt x="1219" y="2078"/>
                    <a:pt x="1210" y="2055"/>
                  </a:cubicBezTo>
                  <a:cubicBezTo>
                    <a:pt x="1204" y="2039"/>
                    <a:pt x="1201" y="2023"/>
                    <a:pt x="1193" y="2008"/>
                  </a:cubicBezTo>
                  <a:cubicBezTo>
                    <a:pt x="1179" y="1981"/>
                    <a:pt x="1150" y="1969"/>
                    <a:pt x="1121" y="1962"/>
                  </a:cubicBezTo>
                  <a:cubicBezTo>
                    <a:pt x="1085" y="1954"/>
                    <a:pt x="1050" y="1958"/>
                    <a:pt x="1014" y="1958"/>
                  </a:cubicBezTo>
                  <a:cubicBezTo>
                    <a:pt x="965" y="1958"/>
                    <a:pt x="910" y="1970"/>
                    <a:pt x="863" y="1963"/>
                  </a:cubicBezTo>
                  <a:cubicBezTo>
                    <a:pt x="832" y="1959"/>
                    <a:pt x="801" y="1960"/>
                    <a:pt x="770" y="1953"/>
                  </a:cubicBezTo>
                  <a:cubicBezTo>
                    <a:pt x="733" y="1945"/>
                    <a:pt x="715" y="1917"/>
                    <a:pt x="694" y="1888"/>
                  </a:cubicBezTo>
                  <a:cubicBezTo>
                    <a:pt x="645" y="1818"/>
                    <a:pt x="658" y="1749"/>
                    <a:pt x="661" y="1670"/>
                  </a:cubicBezTo>
                  <a:cubicBezTo>
                    <a:pt x="662" y="1648"/>
                    <a:pt x="654" y="1561"/>
                    <a:pt x="613" y="1583"/>
                  </a:cubicBezTo>
                  <a:cubicBezTo>
                    <a:pt x="591" y="1594"/>
                    <a:pt x="577" y="1642"/>
                    <a:pt x="569" y="1663"/>
                  </a:cubicBezTo>
                  <a:cubicBezTo>
                    <a:pt x="558" y="1695"/>
                    <a:pt x="554" y="1739"/>
                    <a:pt x="511" y="1733"/>
                  </a:cubicBezTo>
                  <a:cubicBezTo>
                    <a:pt x="482" y="1730"/>
                    <a:pt x="453" y="1716"/>
                    <a:pt x="445" y="1687"/>
                  </a:cubicBezTo>
                  <a:cubicBezTo>
                    <a:pt x="439" y="1664"/>
                    <a:pt x="436" y="1636"/>
                    <a:pt x="448" y="1614"/>
                  </a:cubicBezTo>
                  <a:cubicBezTo>
                    <a:pt x="463" y="1589"/>
                    <a:pt x="485" y="1568"/>
                    <a:pt x="501" y="1544"/>
                  </a:cubicBezTo>
                  <a:cubicBezTo>
                    <a:pt x="517" y="1518"/>
                    <a:pt x="505" y="1492"/>
                    <a:pt x="506" y="1463"/>
                  </a:cubicBezTo>
                  <a:cubicBezTo>
                    <a:pt x="506" y="1433"/>
                    <a:pt x="518" y="1405"/>
                    <a:pt x="518" y="1374"/>
                  </a:cubicBezTo>
                  <a:cubicBezTo>
                    <a:pt x="518" y="1344"/>
                    <a:pt x="527" y="1312"/>
                    <a:pt x="523" y="1281"/>
                  </a:cubicBezTo>
                  <a:cubicBezTo>
                    <a:pt x="518" y="1248"/>
                    <a:pt x="496" y="1220"/>
                    <a:pt x="475" y="1195"/>
                  </a:cubicBezTo>
                  <a:cubicBezTo>
                    <a:pt x="458" y="1173"/>
                    <a:pt x="436" y="1162"/>
                    <a:pt x="416" y="1144"/>
                  </a:cubicBezTo>
                  <a:cubicBezTo>
                    <a:pt x="395" y="1127"/>
                    <a:pt x="383" y="1115"/>
                    <a:pt x="356" y="1108"/>
                  </a:cubicBezTo>
                  <a:cubicBezTo>
                    <a:pt x="313" y="1097"/>
                    <a:pt x="300" y="1077"/>
                    <a:pt x="298" y="1032"/>
                  </a:cubicBezTo>
                  <a:cubicBezTo>
                    <a:pt x="295" y="983"/>
                    <a:pt x="319" y="954"/>
                    <a:pt x="334" y="910"/>
                  </a:cubicBezTo>
                  <a:cubicBezTo>
                    <a:pt x="365" y="816"/>
                    <a:pt x="239" y="819"/>
                    <a:pt x="181" y="818"/>
                  </a:cubicBezTo>
                  <a:cubicBezTo>
                    <a:pt x="165" y="829"/>
                    <a:pt x="153" y="845"/>
                    <a:pt x="133" y="850"/>
                  </a:cubicBezTo>
                  <a:cubicBezTo>
                    <a:pt x="110" y="855"/>
                    <a:pt x="80" y="857"/>
                    <a:pt x="62" y="838"/>
                  </a:cubicBezTo>
                  <a:cubicBezTo>
                    <a:pt x="46" y="821"/>
                    <a:pt x="50" y="798"/>
                    <a:pt x="44" y="776"/>
                  </a:cubicBezTo>
                  <a:cubicBezTo>
                    <a:pt x="35" y="741"/>
                    <a:pt x="30" y="704"/>
                    <a:pt x="18" y="670"/>
                  </a:cubicBezTo>
                  <a:cubicBezTo>
                    <a:pt x="13" y="655"/>
                    <a:pt x="7" y="646"/>
                    <a:pt x="0" y="641"/>
                  </a:cubicBezTo>
                  <a:cubicBezTo>
                    <a:pt x="22" y="620"/>
                    <a:pt x="35" y="584"/>
                    <a:pt x="66" y="580"/>
                  </a:cubicBezTo>
                  <a:cubicBezTo>
                    <a:pt x="99" y="577"/>
                    <a:pt x="126" y="606"/>
                    <a:pt x="161" y="599"/>
                  </a:cubicBezTo>
                  <a:cubicBezTo>
                    <a:pt x="190" y="593"/>
                    <a:pt x="210" y="572"/>
                    <a:pt x="242" y="572"/>
                  </a:cubicBezTo>
                  <a:cubicBezTo>
                    <a:pt x="268" y="573"/>
                    <a:pt x="280" y="569"/>
                    <a:pt x="297" y="549"/>
                  </a:cubicBezTo>
                  <a:cubicBezTo>
                    <a:pt x="310" y="534"/>
                    <a:pt x="329" y="521"/>
                    <a:pt x="338" y="503"/>
                  </a:cubicBezTo>
                  <a:cubicBezTo>
                    <a:pt x="349" y="479"/>
                    <a:pt x="345" y="452"/>
                    <a:pt x="353" y="429"/>
                  </a:cubicBezTo>
                  <a:cubicBezTo>
                    <a:pt x="357" y="419"/>
                    <a:pt x="364" y="408"/>
                    <a:pt x="375" y="407"/>
                  </a:cubicBezTo>
                  <a:cubicBezTo>
                    <a:pt x="389" y="407"/>
                    <a:pt x="397" y="423"/>
                    <a:pt x="404" y="433"/>
                  </a:cubicBezTo>
                  <a:cubicBezTo>
                    <a:pt x="424" y="463"/>
                    <a:pt x="464" y="462"/>
                    <a:pt x="491" y="439"/>
                  </a:cubicBezTo>
                  <a:cubicBezTo>
                    <a:pt x="509" y="424"/>
                    <a:pt x="522" y="404"/>
                    <a:pt x="542" y="392"/>
                  </a:cubicBezTo>
                  <a:cubicBezTo>
                    <a:pt x="577" y="369"/>
                    <a:pt x="633" y="352"/>
                    <a:pt x="675" y="361"/>
                  </a:cubicBezTo>
                  <a:cubicBezTo>
                    <a:pt x="708" y="367"/>
                    <a:pt x="746" y="379"/>
                    <a:pt x="777" y="359"/>
                  </a:cubicBezTo>
                  <a:cubicBezTo>
                    <a:pt x="795" y="347"/>
                    <a:pt x="804" y="327"/>
                    <a:pt x="807" y="307"/>
                  </a:cubicBezTo>
                  <a:cubicBezTo>
                    <a:pt x="815" y="261"/>
                    <a:pt x="810" y="210"/>
                    <a:pt x="840" y="172"/>
                  </a:cubicBezTo>
                  <a:cubicBezTo>
                    <a:pt x="866" y="140"/>
                    <a:pt x="906" y="136"/>
                    <a:pt x="944" y="137"/>
                  </a:cubicBezTo>
                  <a:cubicBezTo>
                    <a:pt x="977" y="138"/>
                    <a:pt x="994" y="130"/>
                    <a:pt x="1015" y="104"/>
                  </a:cubicBezTo>
                  <a:cubicBezTo>
                    <a:pt x="1040" y="73"/>
                    <a:pt x="1063" y="36"/>
                    <a:pt x="1096" y="11"/>
                  </a:cubicBezTo>
                  <a:cubicBezTo>
                    <a:pt x="1104" y="5"/>
                    <a:pt x="1111" y="2"/>
                    <a:pt x="1118" y="1"/>
                  </a:cubicBezTo>
                  <a:cubicBezTo>
                    <a:pt x="1131" y="0"/>
                    <a:pt x="1142" y="9"/>
                    <a:pt x="1156" y="21"/>
                  </a:cubicBezTo>
                  <a:cubicBezTo>
                    <a:pt x="1181" y="43"/>
                    <a:pt x="1211" y="56"/>
                    <a:pt x="1236" y="77"/>
                  </a:cubicBezTo>
                  <a:cubicBezTo>
                    <a:pt x="1258" y="94"/>
                    <a:pt x="1247" y="108"/>
                    <a:pt x="1240" y="130"/>
                  </a:cubicBezTo>
                  <a:cubicBezTo>
                    <a:pt x="1231" y="159"/>
                    <a:pt x="1246" y="174"/>
                    <a:pt x="1271" y="187"/>
                  </a:cubicBezTo>
                  <a:cubicBezTo>
                    <a:pt x="1289" y="196"/>
                    <a:pt x="1308" y="204"/>
                    <a:pt x="1314" y="219"/>
                  </a:cubicBezTo>
                  <a:cubicBezTo>
                    <a:pt x="1318" y="226"/>
                    <a:pt x="1319" y="235"/>
                    <a:pt x="1315" y="247"/>
                  </a:cubicBezTo>
                  <a:cubicBezTo>
                    <a:pt x="1302" y="291"/>
                    <a:pt x="1267" y="327"/>
                    <a:pt x="1249" y="369"/>
                  </a:cubicBezTo>
                  <a:cubicBezTo>
                    <a:pt x="1234" y="401"/>
                    <a:pt x="1232" y="435"/>
                    <a:pt x="1226" y="470"/>
                  </a:cubicBezTo>
                  <a:cubicBezTo>
                    <a:pt x="1221" y="507"/>
                    <a:pt x="1206" y="542"/>
                    <a:pt x="1203" y="580"/>
                  </a:cubicBezTo>
                  <a:cubicBezTo>
                    <a:pt x="1196" y="656"/>
                    <a:pt x="1301" y="662"/>
                    <a:pt x="1300" y="740"/>
                  </a:cubicBezTo>
                  <a:cubicBezTo>
                    <a:pt x="1299" y="781"/>
                    <a:pt x="1274" y="814"/>
                    <a:pt x="1253" y="848"/>
                  </a:cubicBezTo>
                  <a:cubicBezTo>
                    <a:pt x="1236" y="876"/>
                    <a:pt x="1233" y="899"/>
                    <a:pt x="1242" y="931"/>
                  </a:cubicBezTo>
                  <a:cubicBezTo>
                    <a:pt x="1250" y="962"/>
                    <a:pt x="1260" y="991"/>
                    <a:pt x="1250" y="1022"/>
                  </a:cubicBezTo>
                  <a:cubicBezTo>
                    <a:pt x="1240" y="1053"/>
                    <a:pt x="1216" y="1077"/>
                    <a:pt x="1211" y="1110"/>
                  </a:cubicBezTo>
                  <a:cubicBezTo>
                    <a:pt x="1206" y="1140"/>
                    <a:pt x="1199" y="1178"/>
                    <a:pt x="1219" y="1205"/>
                  </a:cubicBezTo>
                  <a:cubicBezTo>
                    <a:pt x="1235" y="1227"/>
                    <a:pt x="1255" y="1264"/>
                    <a:pt x="1284" y="1271"/>
                  </a:cubicBezTo>
                  <a:cubicBezTo>
                    <a:pt x="1315" y="1278"/>
                    <a:pt x="1347" y="1274"/>
                    <a:pt x="1375" y="1261"/>
                  </a:cubicBezTo>
                  <a:cubicBezTo>
                    <a:pt x="1406" y="1246"/>
                    <a:pt x="1457" y="1231"/>
                    <a:pt x="1469" y="1277"/>
                  </a:cubicBezTo>
                  <a:cubicBezTo>
                    <a:pt x="1478" y="1314"/>
                    <a:pt x="1458" y="1362"/>
                    <a:pt x="1433" y="1388"/>
                  </a:cubicBezTo>
                  <a:cubicBezTo>
                    <a:pt x="1412" y="1410"/>
                    <a:pt x="1365" y="1419"/>
                    <a:pt x="1352" y="1447"/>
                  </a:cubicBezTo>
                  <a:cubicBezTo>
                    <a:pt x="1338" y="1477"/>
                    <a:pt x="1385" y="1520"/>
                    <a:pt x="1395" y="1547"/>
                  </a:cubicBezTo>
                  <a:cubicBezTo>
                    <a:pt x="1409" y="1587"/>
                    <a:pt x="1381" y="1608"/>
                    <a:pt x="1350" y="1629"/>
                  </a:cubicBezTo>
                  <a:cubicBezTo>
                    <a:pt x="1327" y="1645"/>
                    <a:pt x="1295" y="1661"/>
                    <a:pt x="1285" y="1689"/>
                  </a:cubicBezTo>
                  <a:cubicBezTo>
                    <a:pt x="1277" y="1713"/>
                    <a:pt x="1281" y="1764"/>
                    <a:pt x="1316" y="1760"/>
                  </a:cubicBezTo>
                  <a:cubicBezTo>
                    <a:pt x="1343" y="1757"/>
                    <a:pt x="1391" y="1695"/>
                    <a:pt x="1413" y="1726"/>
                  </a:cubicBezTo>
                  <a:cubicBezTo>
                    <a:pt x="1436" y="1758"/>
                    <a:pt x="1421" y="1818"/>
                    <a:pt x="1471" y="1830"/>
                  </a:cubicBezTo>
                  <a:cubicBezTo>
                    <a:pt x="1488" y="1833"/>
                    <a:pt x="1505" y="1831"/>
                    <a:pt x="1522" y="1835"/>
                  </a:cubicBezTo>
                  <a:cubicBezTo>
                    <a:pt x="1539" y="1839"/>
                    <a:pt x="1555" y="1849"/>
                    <a:pt x="1571" y="1854"/>
                  </a:cubicBezTo>
                  <a:cubicBezTo>
                    <a:pt x="1591" y="1861"/>
                    <a:pt x="1610" y="1859"/>
                    <a:pt x="1630" y="1856"/>
                  </a:cubicBezTo>
                  <a:cubicBezTo>
                    <a:pt x="1644" y="1853"/>
                    <a:pt x="1664" y="1846"/>
                    <a:pt x="1677" y="1856"/>
                  </a:cubicBezTo>
                  <a:cubicBezTo>
                    <a:pt x="1707" y="1880"/>
                    <a:pt x="1674" y="1942"/>
                    <a:pt x="1705" y="1965"/>
                  </a:cubicBezTo>
                  <a:cubicBezTo>
                    <a:pt x="1728" y="1983"/>
                    <a:pt x="1777" y="1939"/>
                    <a:pt x="1793" y="1924"/>
                  </a:cubicBezTo>
                  <a:cubicBezTo>
                    <a:pt x="1819" y="1902"/>
                    <a:pt x="1828" y="1871"/>
                    <a:pt x="1846" y="1843"/>
                  </a:cubicBezTo>
                  <a:cubicBezTo>
                    <a:pt x="1869" y="1808"/>
                    <a:pt x="1890" y="1815"/>
                    <a:pt x="1925" y="1818"/>
                  </a:cubicBezTo>
                  <a:cubicBezTo>
                    <a:pt x="1942" y="1819"/>
                    <a:pt x="1958" y="1815"/>
                    <a:pt x="1974" y="1811"/>
                  </a:cubicBezTo>
                  <a:cubicBezTo>
                    <a:pt x="1985" y="1807"/>
                    <a:pt x="1996" y="1801"/>
                    <a:pt x="2005" y="1810"/>
                  </a:cubicBezTo>
                  <a:cubicBezTo>
                    <a:pt x="2015" y="1819"/>
                    <a:pt x="2015" y="1840"/>
                    <a:pt x="2021" y="1851"/>
                  </a:cubicBezTo>
                  <a:cubicBezTo>
                    <a:pt x="2029" y="1868"/>
                    <a:pt x="2041" y="1876"/>
                    <a:pt x="2059" y="1875"/>
                  </a:cubicBezTo>
                  <a:cubicBezTo>
                    <a:pt x="2097" y="1874"/>
                    <a:pt x="2136" y="1840"/>
                    <a:pt x="2172" y="1867"/>
                  </a:cubicBezTo>
                  <a:cubicBezTo>
                    <a:pt x="2207" y="1895"/>
                    <a:pt x="2235" y="1945"/>
                    <a:pt x="2247" y="1988"/>
                  </a:cubicBezTo>
                  <a:cubicBezTo>
                    <a:pt x="2254" y="2015"/>
                    <a:pt x="2228" y="2015"/>
                    <a:pt x="2213" y="2030"/>
                  </a:cubicBezTo>
                  <a:cubicBezTo>
                    <a:pt x="2182" y="2061"/>
                    <a:pt x="2172" y="2103"/>
                    <a:pt x="2184" y="2143"/>
                  </a:cubicBezTo>
                  <a:cubicBezTo>
                    <a:pt x="2185" y="2149"/>
                    <a:pt x="2187" y="2155"/>
                    <a:pt x="2189" y="2161"/>
                  </a:cubicBezTo>
                  <a:cubicBezTo>
                    <a:pt x="2182" y="2166"/>
                    <a:pt x="2180" y="2177"/>
                    <a:pt x="2182" y="2198"/>
                  </a:cubicBezTo>
                  <a:cubicBezTo>
                    <a:pt x="2188" y="2255"/>
                    <a:pt x="2202" y="2311"/>
                    <a:pt x="2207" y="2369"/>
                  </a:cubicBezTo>
                  <a:cubicBezTo>
                    <a:pt x="2212" y="2422"/>
                    <a:pt x="2218" y="2473"/>
                    <a:pt x="2239" y="2523"/>
                  </a:cubicBezTo>
                  <a:cubicBezTo>
                    <a:pt x="2259" y="2571"/>
                    <a:pt x="2292" y="2613"/>
                    <a:pt x="2312" y="2662"/>
                  </a:cubicBezTo>
                  <a:cubicBezTo>
                    <a:pt x="2340" y="2730"/>
                    <a:pt x="2265" y="2805"/>
                    <a:pt x="2201" y="281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273132" y="5002105"/>
              <a:ext cx="460375" cy="392113"/>
            </a:xfrm>
            <a:custGeom>
              <a:avLst/>
              <a:gdLst>
                <a:gd name="T0" fmla="*/ 1150 w 1299"/>
                <a:gd name="T1" fmla="*/ 920 h 1105"/>
                <a:gd name="T2" fmla="*/ 961 w 1299"/>
                <a:gd name="T3" fmla="*/ 1017 h 1105"/>
                <a:gd name="T4" fmla="*/ 849 w 1299"/>
                <a:gd name="T5" fmla="*/ 1060 h 1105"/>
                <a:gd name="T6" fmla="*/ 747 w 1299"/>
                <a:gd name="T7" fmla="*/ 1088 h 1105"/>
                <a:gd name="T8" fmla="*/ 553 w 1299"/>
                <a:gd name="T9" fmla="*/ 959 h 1105"/>
                <a:gd name="T10" fmla="*/ 482 w 1299"/>
                <a:gd name="T11" fmla="*/ 903 h 1105"/>
                <a:gd name="T12" fmla="*/ 399 w 1299"/>
                <a:gd name="T13" fmla="*/ 949 h 1105"/>
                <a:gd name="T14" fmla="*/ 317 w 1299"/>
                <a:gd name="T15" fmla="*/ 995 h 1105"/>
                <a:gd name="T16" fmla="*/ 215 w 1299"/>
                <a:gd name="T17" fmla="*/ 991 h 1105"/>
                <a:gd name="T18" fmla="*/ 21 w 1299"/>
                <a:gd name="T19" fmla="*/ 885 h 1105"/>
                <a:gd name="T20" fmla="*/ 32 w 1299"/>
                <a:gd name="T21" fmla="*/ 864 h 1105"/>
                <a:gd name="T22" fmla="*/ 25 w 1299"/>
                <a:gd name="T23" fmla="*/ 749 h 1105"/>
                <a:gd name="T24" fmla="*/ 56 w 1299"/>
                <a:gd name="T25" fmla="*/ 620 h 1105"/>
                <a:gd name="T26" fmla="*/ 90 w 1299"/>
                <a:gd name="T27" fmla="*/ 498 h 1105"/>
                <a:gd name="T28" fmla="*/ 96 w 1299"/>
                <a:gd name="T29" fmla="*/ 362 h 1105"/>
                <a:gd name="T30" fmla="*/ 195 w 1299"/>
                <a:gd name="T31" fmla="*/ 250 h 1105"/>
                <a:gd name="T32" fmla="*/ 245 w 1299"/>
                <a:gd name="T33" fmla="*/ 197 h 1105"/>
                <a:gd name="T34" fmla="*/ 283 w 1299"/>
                <a:gd name="T35" fmla="*/ 143 h 1105"/>
                <a:gd name="T36" fmla="*/ 413 w 1299"/>
                <a:gd name="T37" fmla="*/ 108 h 1105"/>
                <a:gd name="T38" fmla="*/ 440 w 1299"/>
                <a:gd name="T39" fmla="*/ 45 h 1105"/>
                <a:gd name="T40" fmla="*/ 501 w 1299"/>
                <a:gd name="T41" fmla="*/ 9 h 1105"/>
                <a:gd name="T42" fmla="*/ 520 w 1299"/>
                <a:gd name="T43" fmla="*/ 0 h 1105"/>
                <a:gd name="T44" fmla="*/ 685 w 1299"/>
                <a:gd name="T45" fmla="*/ 88 h 1105"/>
                <a:gd name="T46" fmla="*/ 690 w 1299"/>
                <a:gd name="T47" fmla="*/ 92 h 1105"/>
                <a:gd name="T48" fmla="*/ 694 w 1299"/>
                <a:gd name="T49" fmla="*/ 96 h 1105"/>
                <a:gd name="T50" fmla="*/ 701 w 1299"/>
                <a:gd name="T51" fmla="*/ 106 h 1105"/>
                <a:gd name="T52" fmla="*/ 706 w 1299"/>
                <a:gd name="T53" fmla="*/ 116 h 1105"/>
                <a:gd name="T54" fmla="*/ 711 w 1299"/>
                <a:gd name="T55" fmla="*/ 126 h 1105"/>
                <a:gd name="T56" fmla="*/ 716 w 1299"/>
                <a:gd name="T57" fmla="*/ 138 h 1105"/>
                <a:gd name="T58" fmla="*/ 720 w 1299"/>
                <a:gd name="T59" fmla="*/ 146 h 1105"/>
                <a:gd name="T60" fmla="*/ 774 w 1299"/>
                <a:gd name="T61" fmla="*/ 262 h 1105"/>
                <a:gd name="T62" fmla="*/ 802 w 1299"/>
                <a:gd name="T63" fmla="*/ 352 h 1105"/>
                <a:gd name="T64" fmla="*/ 927 w 1299"/>
                <a:gd name="T65" fmla="*/ 481 h 1105"/>
                <a:gd name="T66" fmla="*/ 1164 w 1299"/>
                <a:gd name="T67" fmla="*/ 568 h 1105"/>
                <a:gd name="T68" fmla="*/ 1228 w 1299"/>
                <a:gd name="T69" fmla="*/ 676 h 1105"/>
                <a:gd name="T70" fmla="*/ 1273 w 1299"/>
                <a:gd name="T71" fmla="*/ 761 h 1105"/>
                <a:gd name="T72" fmla="*/ 1273 w 1299"/>
                <a:gd name="T73" fmla="*/ 761 h 1105"/>
                <a:gd name="T74" fmla="*/ 1282 w 1299"/>
                <a:gd name="T75" fmla="*/ 790 h 1105"/>
                <a:gd name="T76" fmla="*/ 1150 w 1299"/>
                <a:gd name="T77" fmla="*/ 920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1105">
                  <a:moveTo>
                    <a:pt x="1150" y="920"/>
                  </a:moveTo>
                  <a:cubicBezTo>
                    <a:pt x="1084" y="947"/>
                    <a:pt x="1027" y="991"/>
                    <a:pt x="961" y="1017"/>
                  </a:cubicBezTo>
                  <a:cubicBezTo>
                    <a:pt x="926" y="1031"/>
                    <a:pt x="887" y="1046"/>
                    <a:pt x="849" y="1060"/>
                  </a:cubicBezTo>
                  <a:cubicBezTo>
                    <a:pt x="815" y="1072"/>
                    <a:pt x="780" y="1082"/>
                    <a:pt x="747" y="1088"/>
                  </a:cubicBezTo>
                  <a:cubicBezTo>
                    <a:pt x="654" y="1105"/>
                    <a:pt x="601" y="1025"/>
                    <a:pt x="553" y="959"/>
                  </a:cubicBezTo>
                  <a:cubicBezTo>
                    <a:pt x="536" y="935"/>
                    <a:pt x="515" y="902"/>
                    <a:pt x="482" y="903"/>
                  </a:cubicBezTo>
                  <a:cubicBezTo>
                    <a:pt x="451" y="904"/>
                    <a:pt x="422" y="932"/>
                    <a:pt x="399" y="949"/>
                  </a:cubicBezTo>
                  <a:cubicBezTo>
                    <a:pt x="371" y="970"/>
                    <a:pt x="345" y="986"/>
                    <a:pt x="317" y="995"/>
                  </a:cubicBezTo>
                  <a:cubicBezTo>
                    <a:pt x="286" y="1005"/>
                    <a:pt x="253" y="1006"/>
                    <a:pt x="215" y="991"/>
                  </a:cubicBezTo>
                  <a:cubicBezTo>
                    <a:pt x="154" y="969"/>
                    <a:pt x="76" y="929"/>
                    <a:pt x="21" y="885"/>
                  </a:cubicBezTo>
                  <a:cubicBezTo>
                    <a:pt x="24" y="878"/>
                    <a:pt x="28" y="871"/>
                    <a:pt x="32" y="864"/>
                  </a:cubicBezTo>
                  <a:cubicBezTo>
                    <a:pt x="63" y="812"/>
                    <a:pt x="51" y="801"/>
                    <a:pt x="25" y="749"/>
                  </a:cubicBezTo>
                  <a:cubicBezTo>
                    <a:pt x="0" y="697"/>
                    <a:pt x="31" y="664"/>
                    <a:pt x="56" y="620"/>
                  </a:cubicBezTo>
                  <a:cubicBezTo>
                    <a:pt x="78" y="583"/>
                    <a:pt x="92" y="541"/>
                    <a:pt x="90" y="498"/>
                  </a:cubicBezTo>
                  <a:cubicBezTo>
                    <a:pt x="88" y="448"/>
                    <a:pt x="65" y="409"/>
                    <a:pt x="96" y="362"/>
                  </a:cubicBezTo>
                  <a:cubicBezTo>
                    <a:pt x="123" y="322"/>
                    <a:pt x="159" y="283"/>
                    <a:pt x="195" y="250"/>
                  </a:cubicBezTo>
                  <a:cubicBezTo>
                    <a:pt x="213" y="233"/>
                    <a:pt x="231" y="217"/>
                    <a:pt x="245" y="197"/>
                  </a:cubicBezTo>
                  <a:cubicBezTo>
                    <a:pt x="257" y="180"/>
                    <a:pt x="266" y="155"/>
                    <a:pt x="283" y="143"/>
                  </a:cubicBezTo>
                  <a:cubicBezTo>
                    <a:pt x="321" y="115"/>
                    <a:pt x="377" y="150"/>
                    <a:pt x="413" y="108"/>
                  </a:cubicBezTo>
                  <a:cubicBezTo>
                    <a:pt x="428" y="90"/>
                    <a:pt x="428" y="64"/>
                    <a:pt x="440" y="45"/>
                  </a:cubicBezTo>
                  <a:cubicBezTo>
                    <a:pt x="455" y="23"/>
                    <a:pt x="477" y="17"/>
                    <a:pt x="501" y="9"/>
                  </a:cubicBezTo>
                  <a:cubicBezTo>
                    <a:pt x="508" y="6"/>
                    <a:pt x="515" y="3"/>
                    <a:pt x="520" y="0"/>
                  </a:cubicBezTo>
                  <a:cubicBezTo>
                    <a:pt x="580" y="18"/>
                    <a:pt x="637" y="49"/>
                    <a:pt x="685" y="88"/>
                  </a:cubicBezTo>
                  <a:cubicBezTo>
                    <a:pt x="687" y="89"/>
                    <a:pt x="689" y="91"/>
                    <a:pt x="690" y="92"/>
                  </a:cubicBezTo>
                  <a:cubicBezTo>
                    <a:pt x="691" y="93"/>
                    <a:pt x="693" y="95"/>
                    <a:pt x="694" y="96"/>
                  </a:cubicBezTo>
                  <a:cubicBezTo>
                    <a:pt x="697" y="99"/>
                    <a:pt x="699" y="103"/>
                    <a:pt x="701" y="106"/>
                  </a:cubicBezTo>
                  <a:cubicBezTo>
                    <a:pt x="703" y="109"/>
                    <a:pt x="704" y="112"/>
                    <a:pt x="706" y="116"/>
                  </a:cubicBezTo>
                  <a:cubicBezTo>
                    <a:pt x="708" y="119"/>
                    <a:pt x="709" y="122"/>
                    <a:pt x="711" y="126"/>
                  </a:cubicBezTo>
                  <a:cubicBezTo>
                    <a:pt x="712" y="130"/>
                    <a:pt x="714" y="134"/>
                    <a:pt x="716" y="138"/>
                  </a:cubicBezTo>
                  <a:cubicBezTo>
                    <a:pt x="718" y="141"/>
                    <a:pt x="719" y="144"/>
                    <a:pt x="720" y="146"/>
                  </a:cubicBezTo>
                  <a:cubicBezTo>
                    <a:pt x="740" y="183"/>
                    <a:pt x="763" y="222"/>
                    <a:pt x="774" y="262"/>
                  </a:cubicBezTo>
                  <a:cubicBezTo>
                    <a:pt x="783" y="292"/>
                    <a:pt x="790" y="322"/>
                    <a:pt x="802" y="352"/>
                  </a:cubicBezTo>
                  <a:cubicBezTo>
                    <a:pt x="826" y="411"/>
                    <a:pt x="864" y="462"/>
                    <a:pt x="927" y="481"/>
                  </a:cubicBezTo>
                  <a:cubicBezTo>
                    <a:pt x="1009" y="505"/>
                    <a:pt x="1106" y="495"/>
                    <a:pt x="1164" y="568"/>
                  </a:cubicBezTo>
                  <a:cubicBezTo>
                    <a:pt x="1190" y="601"/>
                    <a:pt x="1208" y="640"/>
                    <a:pt x="1228" y="676"/>
                  </a:cubicBezTo>
                  <a:cubicBezTo>
                    <a:pt x="1243" y="703"/>
                    <a:pt x="1261" y="731"/>
                    <a:pt x="1273" y="761"/>
                  </a:cubicBezTo>
                  <a:cubicBezTo>
                    <a:pt x="1273" y="761"/>
                    <a:pt x="1273" y="761"/>
                    <a:pt x="1273" y="761"/>
                  </a:cubicBezTo>
                  <a:cubicBezTo>
                    <a:pt x="1277" y="771"/>
                    <a:pt x="1280" y="780"/>
                    <a:pt x="1282" y="790"/>
                  </a:cubicBezTo>
                  <a:cubicBezTo>
                    <a:pt x="1299" y="872"/>
                    <a:pt x="1209" y="896"/>
                    <a:pt x="1150" y="9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019132" y="5230705"/>
              <a:ext cx="388938" cy="423863"/>
            </a:xfrm>
            <a:custGeom>
              <a:avLst/>
              <a:gdLst>
                <a:gd name="T0" fmla="*/ 1050 w 1093"/>
                <a:gd name="T1" fmla="*/ 548 h 1198"/>
                <a:gd name="T2" fmla="*/ 986 w 1093"/>
                <a:gd name="T3" fmla="*/ 703 h 1198"/>
                <a:gd name="T4" fmla="*/ 990 w 1093"/>
                <a:gd name="T5" fmla="*/ 817 h 1198"/>
                <a:gd name="T6" fmla="*/ 972 w 1093"/>
                <a:gd name="T7" fmla="*/ 834 h 1198"/>
                <a:gd name="T8" fmla="*/ 849 w 1093"/>
                <a:gd name="T9" fmla="*/ 959 h 1198"/>
                <a:gd name="T10" fmla="*/ 695 w 1093"/>
                <a:gd name="T11" fmla="*/ 923 h 1198"/>
                <a:gd name="T12" fmla="*/ 661 w 1093"/>
                <a:gd name="T13" fmla="*/ 1005 h 1198"/>
                <a:gd name="T14" fmla="*/ 546 w 1093"/>
                <a:gd name="T15" fmla="*/ 1087 h 1198"/>
                <a:gd name="T16" fmla="*/ 485 w 1093"/>
                <a:gd name="T17" fmla="*/ 1111 h 1198"/>
                <a:gd name="T18" fmla="*/ 332 w 1093"/>
                <a:gd name="T19" fmla="*/ 1059 h 1198"/>
                <a:gd name="T20" fmla="*/ 298 w 1093"/>
                <a:gd name="T21" fmla="*/ 1113 h 1198"/>
                <a:gd name="T22" fmla="*/ 342 w 1093"/>
                <a:gd name="T23" fmla="*/ 992 h 1198"/>
                <a:gd name="T24" fmla="*/ 396 w 1093"/>
                <a:gd name="T25" fmla="*/ 867 h 1198"/>
                <a:gd name="T26" fmla="*/ 314 w 1093"/>
                <a:gd name="T27" fmla="*/ 738 h 1198"/>
                <a:gd name="T28" fmla="*/ 148 w 1093"/>
                <a:gd name="T29" fmla="*/ 551 h 1198"/>
                <a:gd name="T30" fmla="*/ 8 w 1093"/>
                <a:gd name="T31" fmla="*/ 448 h 1198"/>
                <a:gd name="T32" fmla="*/ 40 w 1093"/>
                <a:gd name="T33" fmla="*/ 321 h 1198"/>
                <a:gd name="T34" fmla="*/ 101 w 1093"/>
                <a:gd name="T35" fmla="*/ 233 h 1198"/>
                <a:gd name="T36" fmla="*/ 208 w 1093"/>
                <a:gd name="T37" fmla="*/ 187 h 1198"/>
                <a:gd name="T38" fmla="*/ 390 w 1093"/>
                <a:gd name="T39" fmla="*/ 72 h 1198"/>
                <a:gd name="T40" fmla="*/ 451 w 1093"/>
                <a:gd name="T41" fmla="*/ 173 h 1198"/>
                <a:gd name="T42" fmla="*/ 480 w 1093"/>
                <a:gd name="T43" fmla="*/ 290 h 1198"/>
                <a:gd name="T44" fmla="*/ 719 w 1093"/>
                <a:gd name="T45" fmla="*/ 281 h 1198"/>
                <a:gd name="T46" fmla="*/ 734 w 1093"/>
                <a:gd name="T47" fmla="*/ 242 h 1198"/>
                <a:gd name="T48" fmla="*/ 928 w 1093"/>
                <a:gd name="T49" fmla="*/ 348 h 1198"/>
                <a:gd name="T50" fmla="*/ 1030 w 1093"/>
                <a:gd name="T51" fmla="*/ 352 h 1198"/>
                <a:gd name="T52" fmla="*/ 1050 w 1093"/>
                <a:gd name="T53" fmla="*/ 54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3" h="1198">
                  <a:moveTo>
                    <a:pt x="1050" y="548"/>
                  </a:moveTo>
                  <a:cubicBezTo>
                    <a:pt x="1008" y="598"/>
                    <a:pt x="954" y="655"/>
                    <a:pt x="986" y="703"/>
                  </a:cubicBezTo>
                  <a:cubicBezTo>
                    <a:pt x="1019" y="751"/>
                    <a:pt x="1045" y="772"/>
                    <a:pt x="990" y="817"/>
                  </a:cubicBezTo>
                  <a:cubicBezTo>
                    <a:pt x="984" y="822"/>
                    <a:pt x="978" y="828"/>
                    <a:pt x="972" y="834"/>
                  </a:cubicBezTo>
                  <a:cubicBezTo>
                    <a:pt x="927" y="883"/>
                    <a:pt x="895" y="963"/>
                    <a:pt x="849" y="959"/>
                  </a:cubicBezTo>
                  <a:cubicBezTo>
                    <a:pt x="798" y="953"/>
                    <a:pt x="698" y="864"/>
                    <a:pt x="695" y="923"/>
                  </a:cubicBezTo>
                  <a:cubicBezTo>
                    <a:pt x="691" y="982"/>
                    <a:pt x="693" y="1000"/>
                    <a:pt x="661" y="1005"/>
                  </a:cubicBezTo>
                  <a:cubicBezTo>
                    <a:pt x="629" y="1010"/>
                    <a:pt x="574" y="987"/>
                    <a:pt x="546" y="1087"/>
                  </a:cubicBezTo>
                  <a:cubicBezTo>
                    <a:pt x="525" y="1076"/>
                    <a:pt x="507" y="1088"/>
                    <a:pt x="485" y="1111"/>
                  </a:cubicBezTo>
                  <a:cubicBezTo>
                    <a:pt x="401" y="1198"/>
                    <a:pt x="381" y="1032"/>
                    <a:pt x="332" y="1059"/>
                  </a:cubicBezTo>
                  <a:cubicBezTo>
                    <a:pt x="316" y="1068"/>
                    <a:pt x="310" y="1095"/>
                    <a:pt x="298" y="1113"/>
                  </a:cubicBezTo>
                  <a:cubicBezTo>
                    <a:pt x="307" y="1069"/>
                    <a:pt x="297" y="1031"/>
                    <a:pt x="342" y="992"/>
                  </a:cubicBezTo>
                  <a:cubicBezTo>
                    <a:pt x="385" y="954"/>
                    <a:pt x="408" y="929"/>
                    <a:pt x="396" y="867"/>
                  </a:cubicBezTo>
                  <a:cubicBezTo>
                    <a:pt x="385" y="811"/>
                    <a:pt x="346" y="781"/>
                    <a:pt x="314" y="738"/>
                  </a:cubicBezTo>
                  <a:cubicBezTo>
                    <a:pt x="264" y="672"/>
                    <a:pt x="217" y="599"/>
                    <a:pt x="148" y="551"/>
                  </a:cubicBezTo>
                  <a:cubicBezTo>
                    <a:pt x="98" y="517"/>
                    <a:pt x="0" y="529"/>
                    <a:pt x="8" y="448"/>
                  </a:cubicBezTo>
                  <a:cubicBezTo>
                    <a:pt x="12" y="406"/>
                    <a:pt x="21" y="359"/>
                    <a:pt x="40" y="321"/>
                  </a:cubicBezTo>
                  <a:cubicBezTo>
                    <a:pt x="54" y="291"/>
                    <a:pt x="75" y="255"/>
                    <a:pt x="101" y="233"/>
                  </a:cubicBezTo>
                  <a:cubicBezTo>
                    <a:pt x="132" y="207"/>
                    <a:pt x="174" y="205"/>
                    <a:pt x="208" y="187"/>
                  </a:cubicBezTo>
                  <a:cubicBezTo>
                    <a:pt x="270" y="153"/>
                    <a:pt x="298" y="0"/>
                    <a:pt x="390" y="72"/>
                  </a:cubicBezTo>
                  <a:cubicBezTo>
                    <a:pt x="421" y="96"/>
                    <a:pt x="440" y="137"/>
                    <a:pt x="451" y="173"/>
                  </a:cubicBezTo>
                  <a:cubicBezTo>
                    <a:pt x="461" y="208"/>
                    <a:pt x="456" y="262"/>
                    <a:pt x="480" y="290"/>
                  </a:cubicBezTo>
                  <a:cubicBezTo>
                    <a:pt x="524" y="343"/>
                    <a:pt x="665" y="299"/>
                    <a:pt x="719" y="281"/>
                  </a:cubicBezTo>
                  <a:cubicBezTo>
                    <a:pt x="723" y="267"/>
                    <a:pt x="728" y="255"/>
                    <a:pt x="734" y="242"/>
                  </a:cubicBezTo>
                  <a:cubicBezTo>
                    <a:pt x="789" y="286"/>
                    <a:pt x="867" y="326"/>
                    <a:pt x="928" y="348"/>
                  </a:cubicBezTo>
                  <a:cubicBezTo>
                    <a:pt x="966" y="363"/>
                    <a:pt x="999" y="362"/>
                    <a:pt x="1030" y="352"/>
                  </a:cubicBezTo>
                  <a:cubicBezTo>
                    <a:pt x="1031" y="356"/>
                    <a:pt x="1093" y="499"/>
                    <a:pt x="1050" y="54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000082" y="5813318"/>
              <a:ext cx="327025" cy="423863"/>
            </a:xfrm>
            <a:custGeom>
              <a:avLst/>
              <a:gdLst>
                <a:gd name="T0" fmla="*/ 884 w 920"/>
                <a:gd name="T1" fmla="*/ 600 h 1196"/>
                <a:gd name="T2" fmla="*/ 791 w 920"/>
                <a:gd name="T3" fmla="*/ 620 h 1196"/>
                <a:gd name="T4" fmla="*/ 822 w 920"/>
                <a:gd name="T5" fmla="*/ 759 h 1196"/>
                <a:gd name="T6" fmla="*/ 711 w 920"/>
                <a:gd name="T7" fmla="*/ 846 h 1196"/>
                <a:gd name="T8" fmla="*/ 676 w 920"/>
                <a:gd name="T9" fmla="*/ 935 h 1196"/>
                <a:gd name="T10" fmla="*/ 591 w 920"/>
                <a:gd name="T11" fmla="*/ 1025 h 1196"/>
                <a:gd name="T12" fmla="*/ 431 w 920"/>
                <a:gd name="T13" fmla="*/ 1196 h 1196"/>
                <a:gd name="T14" fmla="*/ 368 w 920"/>
                <a:gd name="T15" fmla="*/ 1070 h 1196"/>
                <a:gd name="T16" fmla="*/ 310 w 920"/>
                <a:gd name="T17" fmla="*/ 923 h 1196"/>
                <a:gd name="T18" fmla="*/ 253 w 920"/>
                <a:gd name="T19" fmla="*/ 771 h 1196"/>
                <a:gd name="T20" fmla="*/ 340 w 920"/>
                <a:gd name="T21" fmla="*/ 638 h 1196"/>
                <a:gd name="T22" fmla="*/ 232 w 920"/>
                <a:gd name="T23" fmla="*/ 541 h 1196"/>
                <a:gd name="T24" fmla="*/ 88 w 920"/>
                <a:gd name="T25" fmla="*/ 466 h 1196"/>
                <a:gd name="T26" fmla="*/ 58 w 920"/>
                <a:gd name="T27" fmla="*/ 286 h 1196"/>
                <a:gd name="T28" fmla="*/ 11 w 920"/>
                <a:gd name="T29" fmla="*/ 113 h 1196"/>
                <a:gd name="T30" fmla="*/ 154 w 920"/>
                <a:gd name="T31" fmla="*/ 24 h 1196"/>
                <a:gd name="T32" fmla="*/ 183 w 920"/>
                <a:gd name="T33" fmla="*/ 0 h 1196"/>
                <a:gd name="T34" fmla="*/ 211 w 920"/>
                <a:gd name="T35" fmla="*/ 12 h 1196"/>
                <a:gd name="T36" fmla="*/ 509 w 920"/>
                <a:gd name="T37" fmla="*/ 188 h 1196"/>
                <a:gd name="T38" fmla="*/ 683 w 920"/>
                <a:gd name="T39" fmla="*/ 255 h 1196"/>
                <a:gd name="T40" fmla="*/ 796 w 920"/>
                <a:gd name="T41" fmla="*/ 372 h 1196"/>
                <a:gd name="T42" fmla="*/ 873 w 920"/>
                <a:gd name="T43" fmla="*/ 488 h 1196"/>
                <a:gd name="T44" fmla="*/ 884 w 920"/>
                <a:gd name="T45" fmla="*/ 600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0" h="1196">
                  <a:moveTo>
                    <a:pt x="884" y="600"/>
                  </a:moveTo>
                  <a:cubicBezTo>
                    <a:pt x="848" y="599"/>
                    <a:pt x="780" y="571"/>
                    <a:pt x="791" y="620"/>
                  </a:cubicBezTo>
                  <a:cubicBezTo>
                    <a:pt x="802" y="670"/>
                    <a:pt x="867" y="710"/>
                    <a:pt x="822" y="759"/>
                  </a:cubicBezTo>
                  <a:cubicBezTo>
                    <a:pt x="776" y="809"/>
                    <a:pt x="720" y="791"/>
                    <a:pt x="711" y="846"/>
                  </a:cubicBezTo>
                  <a:cubicBezTo>
                    <a:pt x="702" y="901"/>
                    <a:pt x="712" y="919"/>
                    <a:pt x="676" y="935"/>
                  </a:cubicBezTo>
                  <a:cubicBezTo>
                    <a:pt x="640" y="951"/>
                    <a:pt x="619" y="958"/>
                    <a:pt x="591" y="1025"/>
                  </a:cubicBezTo>
                  <a:cubicBezTo>
                    <a:pt x="565" y="1087"/>
                    <a:pt x="603" y="1127"/>
                    <a:pt x="431" y="1196"/>
                  </a:cubicBezTo>
                  <a:cubicBezTo>
                    <a:pt x="408" y="1150"/>
                    <a:pt x="374" y="1125"/>
                    <a:pt x="368" y="1070"/>
                  </a:cubicBezTo>
                  <a:cubicBezTo>
                    <a:pt x="361" y="1007"/>
                    <a:pt x="363" y="964"/>
                    <a:pt x="310" y="923"/>
                  </a:cubicBezTo>
                  <a:cubicBezTo>
                    <a:pt x="261" y="884"/>
                    <a:pt x="250" y="833"/>
                    <a:pt x="253" y="771"/>
                  </a:cubicBezTo>
                  <a:cubicBezTo>
                    <a:pt x="257" y="708"/>
                    <a:pt x="323" y="693"/>
                    <a:pt x="340" y="638"/>
                  </a:cubicBezTo>
                  <a:cubicBezTo>
                    <a:pt x="358" y="582"/>
                    <a:pt x="274" y="552"/>
                    <a:pt x="232" y="541"/>
                  </a:cubicBezTo>
                  <a:cubicBezTo>
                    <a:pt x="174" y="527"/>
                    <a:pt x="114" y="531"/>
                    <a:pt x="88" y="466"/>
                  </a:cubicBezTo>
                  <a:cubicBezTo>
                    <a:pt x="65" y="409"/>
                    <a:pt x="79" y="344"/>
                    <a:pt x="58" y="286"/>
                  </a:cubicBezTo>
                  <a:cubicBezTo>
                    <a:pt x="36" y="223"/>
                    <a:pt x="0" y="186"/>
                    <a:pt x="11" y="113"/>
                  </a:cubicBezTo>
                  <a:cubicBezTo>
                    <a:pt x="26" y="18"/>
                    <a:pt x="90" y="57"/>
                    <a:pt x="154" y="24"/>
                  </a:cubicBezTo>
                  <a:cubicBezTo>
                    <a:pt x="166" y="18"/>
                    <a:pt x="175" y="10"/>
                    <a:pt x="183" y="0"/>
                  </a:cubicBezTo>
                  <a:cubicBezTo>
                    <a:pt x="193" y="3"/>
                    <a:pt x="202" y="7"/>
                    <a:pt x="211" y="12"/>
                  </a:cubicBezTo>
                  <a:cubicBezTo>
                    <a:pt x="318" y="59"/>
                    <a:pt x="407" y="133"/>
                    <a:pt x="509" y="188"/>
                  </a:cubicBezTo>
                  <a:cubicBezTo>
                    <a:pt x="565" y="219"/>
                    <a:pt x="624" y="232"/>
                    <a:pt x="683" y="255"/>
                  </a:cubicBezTo>
                  <a:cubicBezTo>
                    <a:pt x="740" y="277"/>
                    <a:pt x="769" y="319"/>
                    <a:pt x="796" y="372"/>
                  </a:cubicBezTo>
                  <a:cubicBezTo>
                    <a:pt x="811" y="402"/>
                    <a:pt x="832" y="479"/>
                    <a:pt x="873" y="488"/>
                  </a:cubicBezTo>
                  <a:cubicBezTo>
                    <a:pt x="873" y="488"/>
                    <a:pt x="920" y="602"/>
                    <a:pt x="884" y="6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027069" y="5595830"/>
              <a:ext cx="360363" cy="390525"/>
            </a:xfrm>
            <a:custGeom>
              <a:avLst/>
              <a:gdLst>
                <a:gd name="T0" fmla="*/ 1011 w 1015"/>
                <a:gd name="T1" fmla="*/ 952 h 1101"/>
                <a:gd name="T2" fmla="*/ 914 w 1015"/>
                <a:gd name="T3" fmla="*/ 1016 h 1101"/>
                <a:gd name="T4" fmla="*/ 805 w 1015"/>
                <a:gd name="T5" fmla="*/ 1100 h 1101"/>
                <a:gd name="T6" fmla="*/ 798 w 1015"/>
                <a:gd name="T7" fmla="*/ 1099 h 1101"/>
                <a:gd name="T8" fmla="*/ 721 w 1015"/>
                <a:gd name="T9" fmla="*/ 983 h 1101"/>
                <a:gd name="T10" fmla="*/ 608 w 1015"/>
                <a:gd name="T11" fmla="*/ 866 h 1101"/>
                <a:gd name="T12" fmla="*/ 434 w 1015"/>
                <a:gd name="T13" fmla="*/ 799 h 1101"/>
                <a:gd name="T14" fmla="*/ 136 w 1015"/>
                <a:gd name="T15" fmla="*/ 623 h 1101"/>
                <a:gd name="T16" fmla="*/ 108 w 1015"/>
                <a:gd name="T17" fmla="*/ 611 h 1101"/>
                <a:gd name="T18" fmla="*/ 144 w 1015"/>
                <a:gd name="T19" fmla="*/ 483 h 1101"/>
                <a:gd name="T20" fmla="*/ 106 w 1015"/>
                <a:gd name="T21" fmla="*/ 330 h 1101"/>
                <a:gd name="T22" fmla="*/ 59 w 1015"/>
                <a:gd name="T23" fmla="*/ 253 h 1101"/>
                <a:gd name="T24" fmla="*/ 7 w 1015"/>
                <a:gd name="T25" fmla="*/ 193 h 1101"/>
                <a:gd name="T26" fmla="*/ 143 w 1015"/>
                <a:gd name="T27" fmla="*/ 141 h 1101"/>
                <a:gd name="T28" fmla="*/ 268 w 1015"/>
                <a:gd name="T29" fmla="*/ 108 h 1101"/>
                <a:gd name="T30" fmla="*/ 276 w 1015"/>
                <a:gd name="T31" fmla="*/ 81 h 1101"/>
                <a:gd name="T32" fmla="*/ 276 w 1015"/>
                <a:gd name="T33" fmla="*/ 81 h 1101"/>
                <a:gd name="T34" fmla="*/ 310 w 1015"/>
                <a:gd name="T35" fmla="*/ 27 h 1101"/>
                <a:gd name="T36" fmla="*/ 463 w 1015"/>
                <a:gd name="T37" fmla="*/ 79 h 1101"/>
                <a:gd name="T38" fmla="*/ 524 w 1015"/>
                <a:gd name="T39" fmla="*/ 55 h 1101"/>
                <a:gd name="T40" fmla="*/ 547 w 1015"/>
                <a:gd name="T41" fmla="*/ 74 h 1101"/>
                <a:gd name="T42" fmla="*/ 634 w 1015"/>
                <a:gd name="T43" fmla="*/ 129 h 1101"/>
                <a:gd name="T44" fmla="*/ 666 w 1015"/>
                <a:gd name="T45" fmla="*/ 206 h 1101"/>
                <a:gd name="T46" fmla="*/ 690 w 1015"/>
                <a:gd name="T47" fmla="*/ 284 h 1101"/>
                <a:gd name="T48" fmla="*/ 786 w 1015"/>
                <a:gd name="T49" fmla="*/ 335 h 1101"/>
                <a:gd name="T50" fmla="*/ 789 w 1015"/>
                <a:gd name="T51" fmla="*/ 617 h 1101"/>
                <a:gd name="T52" fmla="*/ 803 w 1015"/>
                <a:gd name="T53" fmla="*/ 758 h 1101"/>
                <a:gd name="T54" fmla="*/ 913 w 1015"/>
                <a:gd name="T55" fmla="*/ 831 h 1101"/>
                <a:gd name="T56" fmla="*/ 950 w 1015"/>
                <a:gd name="T57" fmla="*/ 857 h 1101"/>
                <a:gd name="T58" fmla="*/ 1013 w 1015"/>
                <a:gd name="T59" fmla="*/ 927 h 1101"/>
                <a:gd name="T60" fmla="*/ 1011 w 1015"/>
                <a:gd name="T61" fmla="*/ 952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15" h="1101">
                  <a:moveTo>
                    <a:pt x="1011" y="952"/>
                  </a:moveTo>
                  <a:cubicBezTo>
                    <a:pt x="997" y="979"/>
                    <a:pt x="937" y="997"/>
                    <a:pt x="914" y="1016"/>
                  </a:cubicBezTo>
                  <a:cubicBezTo>
                    <a:pt x="886" y="1039"/>
                    <a:pt x="844" y="1101"/>
                    <a:pt x="805" y="1100"/>
                  </a:cubicBezTo>
                  <a:cubicBezTo>
                    <a:pt x="803" y="1100"/>
                    <a:pt x="800" y="1100"/>
                    <a:pt x="798" y="1099"/>
                  </a:cubicBezTo>
                  <a:cubicBezTo>
                    <a:pt x="757" y="1090"/>
                    <a:pt x="736" y="1013"/>
                    <a:pt x="721" y="983"/>
                  </a:cubicBezTo>
                  <a:cubicBezTo>
                    <a:pt x="694" y="930"/>
                    <a:pt x="665" y="888"/>
                    <a:pt x="608" y="866"/>
                  </a:cubicBezTo>
                  <a:cubicBezTo>
                    <a:pt x="549" y="843"/>
                    <a:pt x="490" y="830"/>
                    <a:pt x="434" y="799"/>
                  </a:cubicBezTo>
                  <a:cubicBezTo>
                    <a:pt x="332" y="744"/>
                    <a:pt x="243" y="670"/>
                    <a:pt x="136" y="623"/>
                  </a:cubicBezTo>
                  <a:cubicBezTo>
                    <a:pt x="127" y="618"/>
                    <a:pt x="118" y="614"/>
                    <a:pt x="108" y="611"/>
                  </a:cubicBezTo>
                  <a:cubicBezTo>
                    <a:pt x="135" y="576"/>
                    <a:pt x="140" y="524"/>
                    <a:pt x="144" y="483"/>
                  </a:cubicBezTo>
                  <a:cubicBezTo>
                    <a:pt x="149" y="427"/>
                    <a:pt x="125" y="381"/>
                    <a:pt x="106" y="330"/>
                  </a:cubicBezTo>
                  <a:cubicBezTo>
                    <a:pt x="94" y="301"/>
                    <a:pt x="82" y="276"/>
                    <a:pt x="59" y="253"/>
                  </a:cubicBezTo>
                  <a:cubicBezTo>
                    <a:pt x="43" y="237"/>
                    <a:pt x="10" y="218"/>
                    <a:pt x="7" y="193"/>
                  </a:cubicBezTo>
                  <a:cubicBezTo>
                    <a:pt x="0" y="130"/>
                    <a:pt x="106" y="135"/>
                    <a:pt x="143" y="141"/>
                  </a:cubicBezTo>
                  <a:cubicBezTo>
                    <a:pt x="187" y="148"/>
                    <a:pt x="248" y="161"/>
                    <a:pt x="268" y="108"/>
                  </a:cubicBezTo>
                  <a:cubicBezTo>
                    <a:pt x="272" y="99"/>
                    <a:pt x="274" y="90"/>
                    <a:pt x="276" y="81"/>
                  </a:cubicBezTo>
                  <a:cubicBezTo>
                    <a:pt x="276" y="81"/>
                    <a:pt x="276" y="81"/>
                    <a:pt x="276" y="81"/>
                  </a:cubicBezTo>
                  <a:cubicBezTo>
                    <a:pt x="288" y="63"/>
                    <a:pt x="294" y="36"/>
                    <a:pt x="310" y="27"/>
                  </a:cubicBezTo>
                  <a:cubicBezTo>
                    <a:pt x="359" y="0"/>
                    <a:pt x="379" y="166"/>
                    <a:pt x="463" y="79"/>
                  </a:cubicBezTo>
                  <a:cubicBezTo>
                    <a:pt x="485" y="56"/>
                    <a:pt x="503" y="44"/>
                    <a:pt x="524" y="55"/>
                  </a:cubicBezTo>
                  <a:cubicBezTo>
                    <a:pt x="531" y="58"/>
                    <a:pt x="539" y="64"/>
                    <a:pt x="547" y="74"/>
                  </a:cubicBezTo>
                  <a:cubicBezTo>
                    <a:pt x="578" y="110"/>
                    <a:pt x="586" y="119"/>
                    <a:pt x="634" y="129"/>
                  </a:cubicBezTo>
                  <a:cubicBezTo>
                    <a:pt x="678" y="138"/>
                    <a:pt x="677" y="167"/>
                    <a:pt x="666" y="206"/>
                  </a:cubicBezTo>
                  <a:cubicBezTo>
                    <a:pt x="656" y="245"/>
                    <a:pt x="654" y="262"/>
                    <a:pt x="690" y="284"/>
                  </a:cubicBezTo>
                  <a:cubicBezTo>
                    <a:pt x="721" y="302"/>
                    <a:pt x="759" y="311"/>
                    <a:pt x="786" y="335"/>
                  </a:cubicBezTo>
                  <a:cubicBezTo>
                    <a:pt x="865" y="404"/>
                    <a:pt x="809" y="535"/>
                    <a:pt x="789" y="617"/>
                  </a:cubicBezTo>
                  <a:cubicBezTo>
                    <a:pt x="778" y="666"/>
                    <a:pt x="765" y="718"/>
                    <a:pt x="803" y="758"/>
                  </a:cubicBezTo>
                  <a:cubicBezTo>
                    <a:pt x="834" y="788"/>
                    <a:pt x="875" y="808"/>
                    <a:pt x="913" y="831"/>
                  </a:cubicBezTo>
                  <a:cubicBezTo>
                    <a:pt x="926" y="839"/>
                    <a:pt x="939" y="847"/>
                    <a:pt x="950" y="857"/>
                  </a:cubicBezTo>
                  <a:cubicBezTo>
                    <a:pt x="968" y="871"/>
                    <a:pt x="1006" y="899"/>
                    <a:pt x="1013" y="927"/>
                  </a:cubicBezTo>
                  <a:cubicBezTo>
                    <a:pt x="1015" y="936"/>
                    <a:pt x="1015" y="944"/>
                    <a:pt x="1011" y="95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147719" y="5924443"/>
              <a:ext cx="479425" cy="471488"/>
            </a:xfrm>
            <a:custGeom>
              <a:avLst/>
              <a:gdLst>
                <a:gd name="T0" fmla="*/ 1339 w 1352"/>
                <a:gd name="T1" fmla="*/ 1098 h 1327"/>
                <a:gd name="T2" fmla="*/ 1330 w 1352"/>
                <a:gd name="T3" fmla="*/ 1118 h 1327"/>
                <a:gd name="T4" fmla="*/ 1326 w 1352"/>
                <a:gd name="T5" fmla="*/ 1194 h 1327"/>
                <a:gd name="T6" fmla="*/ 1287 w 1352"/>
                <a:gd name="T7" fmla="*/ 1242 h 1327"/>
                <a:gd name="T8" fmla="*/ 1253 w 1352"/>
                <a:gd name="T9" fmla="*/ 1272 h 1327"/>
                <a:gd name="T10" fmla="*/ 1037 w 1352"/>
                <a:gd name="T11" fmla="*/ 1205 h 1327"/>
                <a:gd name="T12" fmla="*/ 851 w 1352"/>
                <a:gd name="T13" fmla="*/ 1054 h 1327"/>
                <a:gd name="T14" fmla="*/ 728 w 1352"/>
                <a:gd name="T15" fmla="*/ 1175 h 1327"/>
                <a:gd name="T16" fmla="*/ 553 w 1352"/>
                <a:gd name="T17" fmla="*/ 1225 h 1327"/>
                <a:gd name="T18" fmla="*/ 218 w 1352"/>
                <a:gd name="T19" fmla="*/ 1280 h 1327"/>
                <a:gd name="T20" fmla="*/ 104 w 1352"/>
                <a:gd name="T21" fmla="*/ 1209 h 1327"/>
                <a:gd name="T22" fmla="*/ 0 w 1352"/>
                <a:gd name="T23" fmla="*/ 1145 h 1327"/>
                <a:gd name="T24" fmla="*/ 26 w 1352"/>
                <a:gd name="T25" fmla="*/ 1031 h 1327"/>
                <a:gd name="T26" fmla="*/ 16 w 1352"/>
                <a:gd name="T27" fmla="*/ 881 h 1327"/>
                <a:gd name="T28" fmla="*/ 16 w 1352"/>
                <a:gd name="T29" fmla="*/ 880 h 1327"/>
                <a:gd name="T30" fmla="*/ 176 w 1352"/>
                <a:gd name="T31" fmla="*/ 709 h 1327"/>
                <a:gd name="T32" fmla="*/ 261 w 1352"/>
                <a:gd name="T33" fmla="*/ 619 h 1327"/>
                <a:gd name="T34" fmla="*/ 296 w 1352"/>
                <a:gd name="T35" fmla="*/ 530 h 1327"/>
                <a:gd name="T36" fmla="*/ 407 w 1352"/>
                <a:gd name="T37" fmla="*/ 443 h 1327"/>
                <a:gd name="T38" fmla="*/ 376 w 1352"/>
                <a:gd name="T39" fmla="*/ 304 h 1327"/>
                <a:gd name="T40" fmla="*/ 469 w 1352"/>
                <a:gd name="T41" fmla="*/ 284 h 1327"/>
                <a:gd name="T42" fmla="*/ 458 w 1352"/>
                <a:gd name="T43" fmla="*/ 172 h 1327"/>
                <a:gd name="T44" fmla="*/ 465 w 1352"/>
                <a:gd name="T45" fmla="*/ 173 h 1327"/>
                <a:gd name="T46" fmla="*/ 574 w 1352"/>
                <a:gd name="T47" fmla="*/ 89 h 1327"/>
                <a:gd name="T48" fmla="*/ 671 w 1352"/>
                <a:gd name="T49" fmla="*/ 25 h 1327"/>
                <a:gd name="T50" fmla="*/ 673 w 1352"/>
                <a:gd name="T51" fmla="*/ 0 h 1327"/>
                <a:gd name="T52" fmla="*/ 797 w 1352"/>
                <a:gd name="T53" fmla="*/ 81 h 1327"/>
                <a:gd name="T54" fmla="*/ 914 w 1352"/>
                <a:gd name="T55" fmla="*/ 278 h 1327"/>
                <a:gd name="T56" fmla="*/ 943 w 1352"/>
                <a:gd name="T57" fmla="*/ 413 h 1327"/>
                <a:gd name="T58" fmla="*/ 1089 w 1352"/>
                <a:gd name="T59" fmla="*/ 556 h 1327"/>
                <a:gd name="T60" fmla="*/ 1103 w 1352"/>
                <a:gd name="T61" fmla="*/ 605 h 1327"/>
                <a:gd name="T62" fmla="*/ 1074 w 1352"/>
                <a:gd name="T63" fmla="*/ 748 h 1327"/>
                <a:gd name="T64" fmla="*/ 1339 w 1352"/>
                <a:gd name="T65" fmla="*/ 109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2" h="1327">
                  <a:moveTo>
                    <a:pt x="1339" y="1098"/>
                  </a:moveTo>
                  <a:cubicBezTo>
                    <a:pt x="1335" y="1104"/>
                    <a:pt x="1332" y="1111"/>
                    <a:pt x="1330" y="1118"/>
                  </a:cubicBezTo>
                  <a:cubicBezTo>
                    <a:pt x="1324" y="1143"/>
                    <a:pt x="1330" y="1169"/>
                    <a:pt x="1326" y="1194"/>
                  </a:cubicBezTo>
                  <a:cubicBezTo>
                    <a:pt x="1322" y="1217"/>
                    <a:pt x="1306" y="1230"/>
                    <a:pt x="1287" y="1242"/>
                  </a:cubicBezTo>
                  <a:cubicBezTo>
                    <a:pt x="1274" y="1250"/>
                    <a:pt x="1261" y="1259"/>
                    <a:pt x="1253" y="1272"/>
                  </a:cubicBezTo>
                  <a:cubicBezTo>
                    <a:pt x="1146" y="1288"/>
                    <a:pt x="1088" y="1221"/>
                    <a:pt x="1037" y="1205"/>
                  </a:cubicBezTo>
                  <a:cubicBezTo>
                    <a:pt x="987" y="1189"/>
                    <a:pt x="952" y="1111"/>
                    <a:pt x="851" y="1054"/>
                  </a:cubicBezTo>
                  <a:cubicBezTo>
                    <a:pt x="749" y="997"/>
                    <a:pt x="760" y="1114"/>
                    <a:pt x="728" y="1175"/>
                  </a:cubicBezTo>
                  <a:cubicBezTo>
                    <a:pt x="696" y="1237"/>
                    <a:pt x="553" y="1225"/>
                    <a:pt x="553" y="1225"/>
                  </a:cubicBezTo>
                  <a:cubicBezTo>
                    <a:pt x="442" y="1242"/>
                    <a:pt x="331" y="1327"/>
                    <a:pt x="218" y="1280"/>
                  </a:cubicBezTo>
                  <a:cubicBezTo>
                    <a:pt x="177" y="1262"/>
                    <a:pt x="142" y="1232"/>
                    <a:pt x="104" y="1209"/>
                  </a:cubicBezTo>
                  <a:cubicBezTo>
                    <a:pt x="69" y="1188"/>
                    <a:pt x="33" y="1170"/>
                    <a:pt x="0" y="1145"/>
                  </a:cubicBezTo>
                  <a:cubicBezTo>
                    <a:pt x="24" y="1114"/>
                    <a:pt x="21" y="1081"/>
                    <a:pt x="26" y="1031"/>
                  </a:cubicBezTo>
                  <a:cubicBezTo>
                    <a:pt x="30" y="982"/>
                    <a:pt x="39" y="928"/>
                    <a:pt x="16" y="881"/>
                  </a:cubicBezTo>
                  <a:cubicBezTo>
                    <a:pt x="16" y="881"/>
                    <a:pt x="16" y="881"/>
                    <a:pt x="16" y="880"/>
                  </a:cubicBezTo>
                  <a:cubicBezTo>
                    <a:pt x="188" y="811"/>
                    <a:pt x="150" y="771"/>
                    <a:pt x="176" y="709"/>
                  </a:cubicBezTo>
                  <a:cubicBezTo>
                    <a:pt x="204" y="642"/>
                    <a:pt x="225" y="635"/>
                    <a:pt x="261" y="619"/>
                  </a:cubicBezTo>
                  <a:cubicBezTo>
                    <a:pt x="297" y="603"/>
                    <a:pt x="287" y="585"/>
                    <a:pt x="296" y="530"/>
                  </a:cubicBezTo>
                  <a:cubicBezTo>
                    <a:pt x="305" y="475"/>
                    <a:pt x="361" y="493"/>
                    <a:pt x="407" y="443"/>
                  </a:cubicBezTo>
                  <a:cubicBezTo>
                    <a:pt x="452" y="394"/>
                    <a:pt x="387" y="354"/>
                    <a:pt x="376" y="304"/>
                  </a:cubicBezTo>
                  <a:cubicBezTo>
                    <a:pt x="365" y="255"/>
                    <a:pt x="433" y="283"/>
                    <a:pt x="469" y="284"/>
                  </a:cubicBezTo>
                  <a:cubicBezTo>
                    <a:pt x="505" y="286"/>
                    <a:pt x="458" y="172"/>
                    <a:pt x="458" y="172"/>
                  </a:cubicBezTo>
                  <a:cubicBezTo>
                    <a:pt x="460" y="173"/>
                    <a:pt x="463" y="173"/>
                    <a:pt x="465" y="173"/>
                  </a:cubicBezTo>
                  <a:cubicBezTo>
                    <a:pt x="504" y="174"/>
                    <a:pt x="546" y="112"/>
                    <a:pt x="574" y="89"/>
                  </a:cubicBezTo>
                  <a:cubicBezTo>
                    <a:pt x="597" y="70"/>
                    <a:pt x="657" y="52"/>
                    <a:pt x="671" y="25"/>
                  </a:cubicBezTo>
                  <a:cubicBezTo>
                    <a:pt x="675" y="17"/>
                    <a:pt x="675" y="9"/>
                    <a:pt x="673" y="0"/>
                  </a:cubicBezTo>
                  <a:cubicBezTo>
                    <a:pt x="677" y="1"/>
                    <a:pt x="759" y="4"/>
                    <a:pt x="797" y="81"/>
                  </a:cubicBezTo>
                  <a:cubicBezTo>
                    <a:pt x="836" y="159"/>
                    <a:pt x="923" y="232"/>
                    <a:pt x="914" y="278"/>
                  </a:cubicBezTo>
                  <a:cubicBezTo>
                    <a:pt x="905" y="325"/>
                    <a:pt x="907" y="394"/>
                    <a:pt x="943" y="413"/>
                  </a:cubicBezTo>
                  <a:cubicBezTo>
                    <a:pt x="968" y="427"/>
                    <a:pt x="1052" y="503"/>
                    <a:pt x="1089" y="556"/>
                  </a:cubicBezTo>
                  <a:cubicBezTo>
                    <a:pt x="1104" y="579"/>
                    <a:pt x="1112" y="597"/>
                    <a:pt x="1103" y="605"/>
                  </a:cubicBezTo>
                  <a:cubicBezTo>
                    <a:pt x="1073" y="634"/>
                    <a:pt x="1019" y="707"/>
                    <a:pt x="1074" y="748"/>
                  </a:cubicBezTo>
                  <a:cubicBezTo>
                    <a:pt x="1129" y="789"/>
                    <a:pt x="1352" y="1001"/>
                    <a:pt x="1339" y="109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 noEditPoints="1"/>
            </p:cNvSpPr>
            <p:nvPr/>
          </p:nvSpPr>
          <p:spPr bwMode="auto">
            <a:xfrm>
              <a:off x="6357144" y="6424505"/>
              <a:ext cx="458788" cy="639763"/>
            </a:xfrm>
            <a:custGeom>
              <a:avLst/>
              <a:gdLst>
                <a:gd name="T0" fmla="*/ 1255 w 1295"/>
                <a:gd name="T1" fmla="*/ 542 h 1803"/>
                <a:gd name="T2" fmla="*/ 1068 w 1295"/>
                <a:gd name="T3" fmla="*/ 173 h 1803"/>
                <a:gd name="T4" fmla="*/ 956 w 1295"/>
                <a:gd name="T5" fmla="*/ 188 h 1803"/>
                <a:gd name="T6" fmla="*/ 795 w 1295"/>
                <a:gd name="T7" fmla="*/ 13 h 1803"/>
                <a:gd name="T8" fmla="*/ 746 w 1295"/>
                <a:gd name="T9" fmla="*/ 125 h 1803"/>
                <a:gd name="T10" fmla="*/ 763 w 1295"/>
                <a:gd name="T11" fmla="*/ 212 h 1803"/>
                <a:gd name="T12" fmla="*/ 717 w 1295"/>
                <a:gd name="T13" fmla="*/ 350 h 1803"/>
                <a:gd name="T14" fmla="*/ 715 w 1295"/>
                <a:gd name="T15" fmla="*/ 275 h 1803"/>
                <a:gd name="T16" fmla="*/ 614 w 1295"/>
                <a:gd name="T17" fmla="*/ 311 h 1803"/>
                <a:gd name="T18" fmla="*/ 548 w 1295"/>
                <a:gd name="T19" fmla="*/ 279 h 1803"/>
                <a:gd name="T20" fmla="*/ 454 w 1295"/>
                <a:gd name="T21" fmla="*/ 284 h 1803"/>
                <a:gd name="T22" fmla="*/ 377 w 1295"/>
                <a:gd name="T23" fmla="*/ 320 h 1803"/>
                <a:gd name="T24" fmla="*/ 284 w 1295"/>
                <a:gd name="T25" fmla="*/ 357 h 1803"/>
                <a:gd name="T26" fmla="*/ 222 w 1295"/>
                <a:gd name="T27" fmla="*/ 324 h 1803"/>
                <a:gd name="T28" fmla="*/ 182 w 1295"/>
                <a:gd name="T29" fmla="*/ 243 h 1803"/>
                <a:gd name="T30" fmla="*/ 121 w 1295"/>
                <a:gd name="T31" fmla="*/ 212 h 1803"/>
                <a:gd name="T32" fmla="*/ 48 w 1295"/>
                <a:gd name="T33" fmla="*/ 105 h 1803"/>
                <a:gd name="T34" fmla="*/ 29 w 1295"/>
                <a:gd name="T35" fmla="*/ 259 h 1803"/>
                <a:gd name="T36" fmla="*/ 9 w 1295"/>
                <a:gd name="T37" fmla="*/ 404 h 1803"/>
                <a:gd name="T38" fmla="*/ 10 w 1295"/>
                <a:gd name="T39" fmla="*/ 494 h 1803"/>
                <a:gd name="T40" fmla="*/ 14 w 1295"/>
                <a:gd name="T41" fmla="*/ 613 h 1803"/>
                <a:gd name="T42" fmla="*/ 24 w 1295"/>
                <a:gd name="T43" fmla="*/ 795 h 1803"/>
                <a:gd name="T44" fmla="*/ 52 w 1295"/>
                <a:gd name="T45" fmla="*/ 976 h 1803"/>
                <a:gd name="T46" fmla="*/ 61 w 1295"/>
                <a:gd name="T47" fmla="*/ 1303 h 1803"/>
                <a:gd name="T48" fmla="*/ 50 w 1295"/>
                <a:gd name="T49" fmla="*/ 1422 h 1803"/>
                <a:gd name="T50" fmla="*/ 61 w 1295"/>
                <a:gd name="T51" fmla="*/ 1493 h 1803"/>
                <a:gd name="T52" fmla="*/ 210 w 1295"/>
                <a:gd name="T53" fmla="*/ 1675 h 1803"/>
                <a:gd name="T54" fmla="*/ 311 w 1295"/>
                <a:gd name="T55" fmla="*/ 1628 h 1803"/>
                <a:gd name="T56" fmla="*/ 457 w 1295"/>
                <a:gd name="T57" fmla="*/ 1566 h 1803"/>
                <a:gd name="T58" fmla="*/ 551 w 1295"/>
                <a:gd name="T59" fmla="*/ 1723 h 1803"/>
                <a:gd name="T60" fmla="*/ 723 w 1295"/>
                <a:gd name="T61" fmla="*/ 1692 h 1803"/>
                <a:gd name="T62" fmla="*/ 819 w 1295"/>
                <a:gd name="T63" fmla="*/ 1506 h 1803"/>
                <a:gd name="T64" fmla="*/ 1006 w 1295"/>
                <a:gd name="T65" fmla="*/ 1126 h 1803"/>
                <a:gd name="T66" fmla="*/ 1240 w 1295"/>
                <a:gd name="T67" fmla="*/ 1113 h 1803"/>
                <a:gd name="T68" fmla="*/ 1180 w 1295"/>
                <a:gd name="T69" fmla="*/ 846 h 1803"/>
                <a:gd name="T70" fmla="*/ 580 w 1295"/>
                <a:gd name="T71" fmla="*/ 1487 h 1803"/>
                <a:gd name="T72" fmla="*/ 550 w 1295"/>
                <a:gd name="T73" fmla="*/ 1320 h 1803"/>
                <a:gd name="T74" fmla="*/ 259 w 1295"/>
                <a:gd name="T75" fmla="*/ 1523 h 1803"/>
                <a:gd name="T76" fmla="*/ 196 w 1295"/>
                <a:gd name="T77" fmla="*/ 1373 h 1803"/>
                <a:gd name="T78" fmla="*/ 429 w 1295"/>
                <a:gd name="T79" fmla="*/ 1227 h 1803"/>
                <a:gd name="T80" fmla="*/ 357 w 1295"/>
                <a:gd name="T81" fmla="*/ 889 h 1803"/>
                <a:gd name="T82" fmla="*/ 341 w 1295"/>
                <a:gd name="T83" fmla="*/ 680 h 1803"/>
                <a:gd name="T84" fmla="*/ 494 w 1295"/>
                <a:gd name="T85" fmla="*/ 912 h 1803"/>
                <a:gd name="T86" fmla="*/ 724 w 1295"/>
                <a:gd name="T87" fmla="*/ 1265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5" h="1803">
                  <a:moveTo>
                    <a:pt x="1180" y="846"/>
                  </a:moveTo>
                  <a:cubicBezTo>
                    <a:pt x="1166" y="793"/>
                    <a:pt x="1198" y="741"/>
                    <a:pt x="1220" y="695"/>
                  </a:cubicBezTo>
                  <a:cubicBezTo>
                    <a:pt x="1243" y="649"/>
                    <a:pt x="1270" y="595"/>
                    <a:pt x="1255" y="542"/>
                  </a:cubicBezTo>
                  <a:cubicBezTo>
                    <a:pt x="1242" y="492"/>
                    <a:pt x="1197" y="461"/>
                    <a:pt x="1159" y="431"/>
                  </a:cubicBezTo>
                  <a:cubicBezTo>
                    <a:pt x="1123" y="403"/>
                    <a:pt x="1089" y="376"/>
                    <a:pt x="1079" y="329"/>
                  </a:cubicBezTo>
                  <a:cubicBezTo>
                    <a:pt x="1067" y="278"/>
                    <a:pt x="1077" y="225"/>
                    <a:pt x="1068" y="173"/>
                  </a:cubicBezTo>
                  <a:cubicBezTo>
                    <a:pt x="1064" y="169"/>
                    <a:pt x="1060" y="167"/>
                    <a:pt x="1055" y="165"/>
                  </a:cubicBezTo>
                  <a:cubicBezTo>
                    <a:pt x="1037" y="160"/>
                    <a:pt x="1024" y="174"/>
                    <a:pt x="1010" y="181"/>
                  </a:cubicBezTo>
                  <a:cubicBezTo>
                    <a:pt x="993" y="189"/>
                    <a:pt x="974" y="198"/>
                    <a:pt x="956" y="188"/>
                  </a:cubicBezTo>
                  <a:cubicBezTo>
                    <a:pt x="943" y="182"/>
                    <a:pt x="942" y="164"/>
                    <a:pt x="934" y="153"/>
                  </a:cubicBezTo>
                  <a:cubicBezTo>
                    <a:pt x="904" y="106"/>
                    <a:pt x="874" y="51"/>
                    <a:pt x="829" y="18"/>
                  </a:cubicBezTo>
                  <a:cubicBezTo>
                    <a:pt x="820" y="11"/>
                    <a:pt x="804" y="0"/>
                    <a:pt x="795" y="13"/>
                  </a:cubicBezTo>
                  <a:cubicBezTo>
                    <a:pt x="785" y="27"/>
                    <a:pt x="793" y="47"/>
                    <a:pt x="792" y="63"/>
                  </a:cubicBezTo>
                  <a:cubicBezTo>
                    <a:pt x="792" y="81"/>
                    <a:pt x="778" y="94"/>
                    <a:pt x="766" y="105"/>
                  </a:cubicBezTo>
                  <a:cubicBezTo>
                    <a:pt x="760" y="112"/>
                    <a:pt x="753" y="118"/>
                    <a:pt x="746" y="125"/>
                  </a:cubicBezTo>
                  <a:cubicBezTo>
                    <a:pt x="741" y="130"/>
                    <a:pt x="735" y="136"/>
                    <a:pt x="732" y="143"/>
                  </a:cubicBezTo>
                  <a:cubicBezTo>
                    <a:pt x="727" y="156"/>
                    <a:pt x="742" y="167"/>
                    <a:pt x="751" y="175"/>
                  </a:cubicBezTo>
                  <a:cubicBezTo>
                    <a:pt x="762" y="186"/>
                    <a:pt x="766" y="196"/>
                    <a:pt x="763" y="212"/>
                  </a:cubicBezTo>
                  <a:cubicBezTo>
                    <a:pt x="760" y="233"/>
                    <a:pt x="754" y="254"/>
                    <a:pt x="750" y="275"/>
                  </a:cubicBezTo>
                  <a:cubicBezTo>
                    <a:pt x="743" y="307"/>
                    <a:pt x="755" y="341"/>
                    <a:pt x="740" y="372"/>
                  </a:cubicBezTo>
                  <a:cubicBezTo>
                    <a:pt x="729" y="368"/>
                    <a:pt x="721" y="362"/>
                    <a:pt x="717" y="350"/>
                  </a:cubicBezTo>
                  <a:cubicBezTo>
                    <a:pt x="713" y="338"/>
                    <a:pt x="709" y="323"/>
                    <a:pt x="709" y="309"/>
                  </a:cubicBezTo>
                  <a:cubicBezTo>
                    <a:pt x="709" y="303"/>
                    <a:pt x="710" y="296"/>
                    <a:pt x="712" y="289"/>
                  </a:cubicBezTo>
                  <a:cubicBezTo>
                    <a:pt x="713" y="285"/>
                    <a:pt x="715" y="280"/>
                    <a:pt x="715" y="275"/>
                  </a:cubicBezTo>
                  <a:cubicBezTo>
                    <a:pt x="713" y="266"/>
                    <a:pt x="699" y="267"/>
                    <a:pt x="692" y="269"/>
                  </a:cubicBezTo>
                  <a:cubicBezTo>
                    <a:pt x="679" y="272"/>
                    <a:pt x="670" y="282"/>
                    <a:pt x="659" y="290"/>
                  </a:cubicBezTo>
                  <a:cubicBezTo>
                    <a:pt x="646" y="300"/>
                    <a:pt x="630" y="307"/>
                    <a:pt x="614" y="311"/>
                  </a:cubicBezTo>
                  <a:cubicBezTo>
                    <a:pt x="605" y="313"/>
                    <a:pt x="586" y="318"/>
                    <a:pt x="580" y="308"/>
                  </a:cubicBezTo>
                  <a:cubicBezTo>
                    <a:pt x="574" y="299"/>
                    <a:pt x="581" y="287"/>
                    <a:pt x="576" y="277"/>
                  </a:cubicBezTo>
                  <a:cubicBezTo>
                    <a:pt x="569" y="265"/>
                    <a:pt x="555" y="269"/>
                    <a:pt x="548" y="279"/>
                  </a:cubicBezTo>
                  <a:cubicBezTo>
                    <a:pt x="540" y="291"/>
                    <a:pt x="535" y="299"/>
                    <a:pt x="520" y="304"/>
                  </a:cubicBezTo>
                  <a:cubicBezTo>
                    <a:pt x="506" y="308"/>
                    <a:pt x="495" y="303"/>
                    <a:pt x="482" y="297"/>
                  </a:cubicBezTo>
                  <a:cubicBezTo>
                    <a:pt x="473" y="293"/>
                    <a:pt x="464" y="288"/>
                    <a:pt x="454" y="284"/>
                  </a:cubicBezTo>
                  <a:cubicBezTo>
                    <a:pt x="441" y="279"/>
                    <a:pt x="433" y="283"/>
                    <a:pt x="427" y="295"/>
                  </a:cubicBezTo>
                  <a:cubicBezTo>
                    <a:pt x="422" y="304"/>
                    <a:pt x="414" y="314"/>
                    <a:pt x="402" y="314"/>
                  </a:cubicBezTo>
                  <a:cubicBezTo>
                    <a:pt x="392" y="314"/>
                    <a:pt x="386" y="312"/>
                    <a:pt x="377" y="320"/>
                  </a:cubicBezTo>
                  <a:cubicBezTo>
                    <a:pt x="360" y="334"/>
                    <a:pt x="356" y="364"/>
                    <a:pt x="336" y="374"/>
                  </a:cubicBezTo>
                  <a:cubicBezTo>
                    <a:pt x="324" y="380"/>
                    <a:pt x="317" y="376"/>
                    <a:pt x="308" y="368"/>
                  </a:cubicBezTo>
                  <a:cubicBezTo>
                    <a:pt x="300" y="363"/>
                    <a:pt x="291" y="363"/>
                    <a:pt x="284" y="357"/>
                  </a:cubicBezTo>
                  <a:cubicBezTo>
                    <a:pt x="270" y="345"/>
                    <a:pt x="275" y="323"/>
                    <a:pt x="266" y="309"/>
                  </a:cubicBezTo>
                  <a:cubicBezTo>
                    <a:pt x="262" y="303"/>
                    <a:pt x="247" y="295"/>
                    <a:pt x="239" y="297"/>
                  </a:cubicBezTo>
                  <a:cubicBezTo>
                    <a:pt x="228" y="301"/>
                    <a:pt x="231" y="318"/>
                    <a:pt x="222" y="324"/>
                  </a:cubicBezTo>
                  <a:cubicBezTo>
                    <a:pt x="206" y="334"/>
                    <a:pt x="208" y="308"/>
                    <a:pt x="210" y="299"/>
                  </a:cubicBezTo>
                  <a:cubicBezTo>
                    <a:pt x="215" y="286"/>
                    <a:pt x="211" y="281"/>
                    <a:pt x="206" y="267"/>
                  </a:cubicBezTo>
                  <a:cubicBezTo>
                    <a:pt x="201" y="255"/>
                    <a:pt x="197" y="245"/>
                    <a:pt x="182" y="243"/>
                  </a:cubicBezTo>
                  <a:cubicBezTo>
                    <a:pt x="176" y="242"/>
                    <a:pt x="169" y="244"/>
                    <a:pt x="163" y="242"/>
                  </a:cubicBezTo>
                  <a:cubicBezTo>
                    <a:pt x="153" y="239"/>
                    <a:pt x="144" y="233"/>
                    <a:pt x="135" y="228"/>
                  </a:cubicBezTo>
                  <a:cubicBezTo>
                    <a:pt x="126" y="224"/>
                    <a:pt x="117" y="223"/>
                    <a:pt x="121" y="212"/>
                  </a:cubicBezTo>
                  <a:cubicBezTo>
                    <a:pt x="124" y="202"/>
                    <a:pt x="135" y="192"/>
                    <a:pt x="142" y="184"/>
                  </a:cubicBezTo>
                  <a:cubicBezTo>
                    <a:pt x="164" y="158"/>
                    <a:pt x="168" y="121"/>
                    <a:pt x="130" y="109"/>
                  </a:cubicBezTo>
                  <a:cubicBezTo>
                    <a:pt x="104" y="100"/>
                    <a:pt x="73" y="96"/>
                    <a:pt x="48" y="105"/>
                  </a:cubicBezTo>
                  <a:cubicBezTo>
                    <a:pt x="35" y="110"/>
                    <a:pt x="21" y="119"/>
                    <a:pt x="14" y="132"/>
                  </a:cubicBezTo>
                  <a:cubicBezTo>
                    <a:pt x="0" y="157"/>
                    <a:pt x="15" y="190"/>
                    <a:pt x="19" y="216"/>
                  </a:cubicBezTo>
                  <a:cubicBezTo>
                    <a:pt x="21" y="231"/>
                    <a:pt x="23" y="245"/>
                    <a:pt x="29" y="259"/>
                  </a:cubicBezTo>
                  <a:cubicBezTo>
                    <a:pt x="34" y="270"/>
                    <a:pt x="40" y="280"/>
                    <a:pt x="42" y="292"/>
                  </a:cubicBezTo>
                  <a:cubicBezTo>
                    <a:pt x="48" y="320"/>
                    <a:pt x="31" y="346"/>
                    <a:pt x="18" y="368"/>
                  </a:cubicBezTo>
                  <a:cubicBezTo>
                    <a:pt x="12" y="379"/>
                    <a:pt x="8" y="392"/>
                    <a:pt x="9" y="404"/>
                  </a:cubicBezTo>
                  <a:cubicBezTo>
                    <a:pt x="11" y="417"/>
                    <a:pt x="21" y="423"/>
                    <a:pt x="25" y="434"/>
                  </a:cubicBezTo>
                  <a:cubicBezTo>
                    <a:pt x="29" y="445"/>
                    <a:pt x="25" y="460"/>
                    <a:pt x="20" y="470"/>
                  </a:cubicBezTo>
                  <a:cubicBezTo>
                    <a:pt x="15" y="479"/>
                    <a:pt x="11" y="484"/>
                    <a:pt x="10" y="494"/>
                  </a:cubicBezTo>
                  <a:cubicBezTo>
                    <a:pt x="9" y="505"/>
                    <a:pt x="5" y="515"/>
                    <a:pt x="5" y="526"/>
                  </a:cubicBezTo>
                  <a:cubicBezTo>
                    <a:pt x="4" y="537"/>
                    <a:pt x="10" y="548"/>
                    <a:pt x="11" y="558"/>
                  </a:cubicBezTo>
                  <a:cubicBezTo>
                    <a:pt x="13" y="576"/>
                    <a:pt x="15" y="595"/>
                    <a:pt x="14" y="613"/>
                  </a:cubicBezTo>
                  <a:cubicBezTo>
                    <a:pt x="13" y="628"/>
                    <a:pt x="12" y="644"/>
                    <a:pt x="10" y="659"/>
                  </a:cubicBezTo>
                  <a:cubicBezTo>
                    <a:pt x="7" y="682"/>
                    <a:pt x="9" y="703"/>
                    <a:pt x="15" y="725"/>
                  </a:cubicBezTo>
                  <a:cubicBezTo>
                    <a:pt x="22" y="748"/>
                    <a:pt x="23" y="772"/>
                    <a:pt x="24" y="795"/>
                  </a:cubicBezTo>
                  <a:cubicBezTo>
                    <a:pt x="24" y="814"/>
                    <a:pt x="28" y="833"/>
                    <a:pt x="31" y="851"/>
                  </a:cubicBezTo>
                  <a:cubicBezTo>
                    <a:pt x="33" y="867"/>
                    <a:pt x="34" y="882"/>
                    <a:pt x="36" y="898"/>
                  </a:cubicBezTo>
                  <a:cubicBezTo>
                    <a:pt x="40" y="924"/>
                    <a:pt x="50" y="950"/>
                    <a:pt x="52" y="976"/>
                  </a:cubicBezTo>
                  <a:cubicBezTo>
                    <a:pt x="56" y="1027"/>
                    <a:pt x="62" y="1077"/>
                    <a:pt x="71" y="1127"/>
                  </a:cubicBezTo>
                  <a:cubicBezTo>
                    <a:pt x="77" y="1160"/>
                    <a:pt x="73" y="1194"/>
                    <a:pt x="72" y="1228"/>
                  </a:cubicBezTo>
                  <a:cubicBezTo>
                    <a:pt x="71" y="1254"/>
                    <a:pt x="66" y="1278"/>
                    <a:pt x="61" y="1303"/>
                  </a:cubicBezTo>
                  <a:cubicBezTo>
                    <a:pt x="59" y="1315"/>
                    <a:pt x="56" y="1327"/>
                    <a:pt x="54" y="1339"/>
                  </a:cubicBezTo>
                  <a:cubicBezTo>
                    <a:pt x="51" y="1352"/>
                    <a:pt x="47" y="1367"/>
                    <a:pt x="47" y="1380"/>
                  </a:cubicBezTo>
                  <a:cubicBezTo>
                    <a:pt x="46" y="1394"/>
                    <a:pt x="52" y="1408"/>
                    <a:pt x="50" y="1422"/>
                  </a:cubicBezTo>
                  <a:cubicBezTo>
                    <a:pt x="49" y="1428"/>
                    <a:pt x="46" y="1433"/>
                    <a:pt x="45" y="1439"/>
                  </a:cubicBezTo>
                  <a:cubicBezTo>
                    <a:pt x="44" y="1449"/>
                    <a:pt x="45" y="1463"/>
                    <a:pt x="48" y="1472"/>
                  </a:cubicBezTo>
                  <a:cubicBezTo>
                    <a:pt x="50" y="1480"/>
                    <a:pt x="56" y="1486"/>
                    <a:pt x="61" y="1493"/>
                  </a:cubicBezTo>
                  <a:cubicBezTo>
                    <a:pt x="75" y="1512"/>
                    <a:pt x="88" y="1532"/>
                    <a:pt x="101" y="1551"/>
                  </a:cubicBezTo>
                  <a:cubicBezTo>
                    <a:pt x="116" y="1574"/>
                    <a:pt x="137" y="1592"/>
                    <a:pt x="157" y="1610"/>
                  </a:cubicBezTo>
                  <a:cubicBezTo>
                    <a:pt x="179" y="1628"/>
                    <a:pt x="196" y="1651"/>
                    <a:pt x="210" y="1675"/>
                  </a:cubicBezTo>
                  <a:cubicBezTo>
                    <a:pt x="221" y="1693"/>
                    <a:pt x="233" y="1712"/>
                    <a:pt x="243" y="1731"/>
                  </a:cubicBezTo>
                  <a:cubicBezTo>
                    <a:pt x="251" y="1716"/>
                    <a:pt x="258" y="1703"/>
                    <a:pt x="259" y="1702"/>
                  </a:cubicBezTo>
                  <a:cubicBezTo>
                    <a:pt x="274" y="1675"/>
                    <a:pt x="295" y="1653"/>
                    <a:pt x="311" y="1628"/>
                  </a:cubicBezTo>
                  <a:cubicBezTo>
                    <a:pt x="319" y="1617"/>
                    <a:pt x="327" y="1605"/>
                    <a:pt x="338" y="1597"/>
                  </a:cubicBezTo>
                  <a:cubicBezTo>
                    <a:pt x="349" y="1591"/>
                    <a:pt x="363" y="1591"/>
                    <a:pt x="375" y="1591"/>
                  </a:cubicBezTo>
                  <a:cubicBezTo>
                    <a:pt x="408" y="1591"/>
                    <a:pt x="431" y="1584"/>
                    <a:pt x="457" y="1566"/>
                  </a:cubicBezTo>
                  <a:cubicBezTo>
                    <a:pt x="477" y="1552"/>
                    <a:pt x="505" y="1535"/>
                    <a:pt x="528" y="1552"/>
                  </a:cubicBezTo>
                  <a:cubicBezTo>
                    <a:pt x="550" y="1568"/>
                    <a:pt x="545" y="1604"/>
                    <a:pt x="544" y="1627"/>
                  </a:cubicBezTo>
                  <a:cubicBezTo>
                    <a:pt x="544" y="1658"/>
                    <a:pt x="541" y="1693"/>
                    <a:pt x="551" y="1723"/>
                  </a:cubicBezTo>
                  <a:cubicBezTo>
                    <a:pt x="557" y="1742"/>
                    <a:pt x="570" y="1761"/>
                    <a:pt x="581" y="1778"/>
                  </a:cubicBezTo>
                  <a:cubicBezTo>
                    <a:pt x="597" y="1803"/>
                    <a:pt x="626" y="1781"/>
                    <a:pt x="645" y="1769"/>
                  </a:cubicBezTo>
                  <a:cubicBezTo>
                    <a:pt x="675" y="1751"/>
                    <a:pt x="708" y="1725"/>
                    <a:pt x="723" y="1692"/>
                  </a:cubicBezTo>
                  <a:cubicBezTo>
                    <a:pt x="735" y="1667"/>
                    <a:pt x="756" y="1629"/>
                    <a:pt x="788" y="1629"/>
                  </a:cubicBezTo>
                  <a:cubicBezTo>
                    <a:pt x="788" y="1629"/>
                    <a:pt x="788" y="1629"/>
                    <a:pt x="788" y="1629"/>
                  </a:cubicBezTo>
                  <a:cubicBezTo>
                    <a:pt x="790" y="1575"/>
                    <a:pt x="796" y="1465"/>
                    <a:pt x="819" y="1506"/>
                  </a:cubicBezTo>
                  <a:cubicBezTo>
                    <a:pt x="850" y="1559"/>
                    <a:pt x="918" y="1543"/>
                    <a:pt x="926" y="1488"/>
                  </a:cubicBezTo>
                  <a:cubicBezTo>
                    <a:pt x="934" y="1434"/>
                    <a:pt x="1010" y="1391"/>
                    <a:pt x="1006" y="1330"/>
                  </a:cubicBezTo>
                  <a:cubicBezTo>
                    <a:pt x="1002" y="1268"/>
                    <a:pt x="948" y="1167"/>
                    <a:pt x="1006" y="1126"/>
                  </a:cubicBezTo>
                  <a:cubicBezTo>
                    <a:pt x="1065" y="1084"/>
                    <a:pt x="1055" y="1056"/>
                    <a:pt x="1089" y="1087"/>
                  </a:cubicBezTo>
                  <a:cubicBezTo>
                    <a:pt x="1120" y="1116"/>
                    <a:pt x="1152" y="1233"/>
                    <a:pt x="1250" y="1128"/>
                  </a:cubicBezTo>
                  <a:cubicBezTo>
                    <a:pt x="1247" y="1123"/>
                    <a:pt x="1243" y="1118"/>
                    <a:pt x="1240" y="1113"/>
                  </a:cubicBezTo>
                  <a:cubicBezTo>
                    <a:pt x="1214" y="1071"/>
                    <a:pt x="1249" y="1077"/>
                    <a:pt x="1269" y="1047"/>
                  </a:cubicBezTo>
                  <a:cubicBezTo>
                    <a:pt x="1284" y="1027"/>
                    <a:pt x="1292" y="989"/>
                    <a:pt x="1295" y="964"/>
                  </a:cubicBezTo>
                  <a:cubicBezTo>
                    <a:pt x="1252" y="934"/>
                    <a:pt x="1195" y="900"/>
                    <a:pt x="1180" y="846"/>
                  </a:cubicBezTo>
                  <a:close/>
                  <a:moveTo>
                    <a:pt x="724" y="1265"/>
                  </a:moveTo>
                  <a:cubicBezTo>
                    <a:pt x="720" y="1305"/>
                    <a:pt x="701" y="1347"/>
                    <a:pt x="686" y="1384"/>
                  </a:cubicBezTo>
                  <a:cubicBezTo>
                    <a:pt x="666" y="1431"/>
                    <a:pt x="633" y="1476"/>
                    <a:pt x="580" y="1487"/>
                  </a:cubicBezTo>
                  <a:cubicBezTo>
                    <a:pt x="562" y="1490"/>
                    <a:pt x="538" y="1491"/>
                    <a:pt x="526" y="1475"/>
                  </a:cubicBezTo>
                  <a:cubicBezTo>
                    <a:pt x="514" y="1460"/>
                    <a:pt x="521" y="1439"/>
                    <a:pt x="527" y="1424"/>
                  </a:cubicBezTo>
                  <a:cubicBezTo>
                    <a:pt x="533" y="1407"/>
                    <a:pt x="579" y="1333"/>
                    <a:pt x="550" y="1320"/>
                  </a:cubicBezTo>
                  <a:cubicBezTo>
                    <a:pt x="520" y="1306"/>
                    <a:pt x="475" y="1384"/>
                    <a:pt x="460" y="1400"/>
                  </a:cubicBezTo>
                  <a:cubicBezTo>
                    <a:pt x="430" y="1435"/>
                    <a:pt x="393" y="1436"/>
                    <a:pt x="354" y="1456"/>
                  </a:cubicBezTo>
                  <a:cubicBezTo>
                    <a:pt x="321" y="1474"/>
                    <a:pt x="295" y="1512"/>
                    <a:pt x="259" y="1523"/>
                  </a:cubicBezTo>
                  <a:cubicBezTo>
                    <a:pt x="228" y="1531"/>
                    <a:pt x="207" y="1503"/>
                    <a:pt x="203" y="1476"/>
                  </a:cubicBezTo>
                  <a:cubicBezTo>
                    <a:pt x="200" y="1455"/>
                    <a:pt x="206" y="1434"/>
                    <a:pt x="204" y="1414"/>
                  </a:cubicBezTo>
                  <a:cubicBezTo>
                    <a:pt x="203" y="1400"/>
                    <a:pt x="198" y="1387"/>
                    <a:pt x="196" y="1373"/>
                  </a:cubicBezTo>
                  <a:cubicBezTo>
                    <a:pt x="193" y="1347"/>
                    <a:pt x="191" y="1313"/>
                    <a:pt x="216" y="1297"/>
                  </a:cubicBezTo>
                  <a:cubicBezTo>
                    <a:pt x="248" y="1276"/>
                    <a:pt x="297" y="1296"/>
                    <a:pt x="333" y="1287"/>
                  </a:cubicBezTo>
                  <a:cubicBezTo>
                    <a:pt x="370" y="1277"/>
                    <a:pt x="397" y="1247"/>
                    <a:pt x="429" y="1227"/>
                  </a:cubicBezTo>
                  <a:cubicBezTo>
                    <a:pt x="468" y="1204"/>
                    <a:pt x="511" y="1179"/>
                    <a:pt x="516" y="1128"/>
                  </a:cubicBezTo>
                  <a:cubicBezTo>
                    <a:pt x="522" y="1069"/>
                    <a:pt x="468" y="1043"/>
                    <a:pt x="427" y="1015"/>
                  </a:cubicBezTo>
                  <a:cubicBezTo>
                    <a:pt x="383" y="983"/>
                    <a:pt x="373" y="938"/>
                    <a:pt x="357" y="889"/>
                  </a:cubicBezTo>
                  <a:cubicBezTo>
                    <a:pt x="346" y="856"/>
                    <a:pt x="319" y="831"/>
                    <a:pt x="313" y="796"/>
                  </a:cubicBezTo>
                  <a:cubicBezTo>
                    <a:pt x="310" y="772"/>
                    <a:pt x="312" y="747"/>
                    <a:pt x="317" y="723"/>
                  </a:cubicBezTo>
                  <a:cubicBezTo>
                    <a:pt x="320" y="711"/>
                    <a:pt x="325" y="682"/>
                    <a:pt x="341" y="680"/>
                  </a:cubicBezTo>
                  <a:cubicBezTo>
                    <a:pt x="357" y="679"/>
                    <a:pt x="371" y="707"/>
                    <a:pt x="377" y="717"/>
                  </a:cubicBezTo>
                  <a:cubicBezTo>
                    <a:pt x="393" y="740"/>
                    <a:pt x="407" y="764"/>
                    <a:pt x="423" y="787"/>
                  </a:cubicBezTo>
                  <a:cubicBezTo>
                    <a:pt x="449" y="828"/>
                    <a:pt x="468" y="872"/>
                    <a:pt x="494" y="912"/>
                  </a:cubicBezTo>
                  <a:cubicBezTo>
                    <a:pt x="523" y="957"/>
                    <a:pt x="564" y="966"/>
                    <a:pt x="610" y="984"/>
                  </a:cubicBezTo>
                  <a:cubicBezTo>
                    <a:pt x="663" y="1005"/>
                    <a:pt x="679" y="1058"/>
                    <a:pt x="694" y="1108"/>
                  </a:cubicBezTo>
                  <a:cubicBezTo>
                    <a:pt x="709" y="1157"/>
                    <a:pt x="730" y="1213"/>
                    <a:pt x="724" y="126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6627019" y="6799155"/>
              <a:ext cx="460375" cy="631825"/>
            </a:xfrm>
            <a:custGeom>
              <a:avLst/>
              <a:gdLst>
                <a:gd name="T0" fmla="*/ 1140 w 1294"/>
                <a:gd name="T1" fmla="*/ 1514 h 1780"/>
                <a:gd name="T2" fmla="*/ 1034 w 1294"/>
                <a:gd name="T3" fmla="*/ 1512 h 1780"/>
                <a:gd name="T4" fmla="*/ 894 w 1294"/>
                <a:gd name="T5" fmla="*/ 1502 h 1780"/>
                <a:gd name="T6" fmla="*/ 910 w 1294"/>
                <a:gd name="T7" fmla="*/ 1595 h 1780"/>
                <a:gd name="T8" fmla="*/ 816 w 1294"/>
                <a:gd name="T9" fmla="*/ 1626 h 1780"/>
                <a:gd name="T10" fmla="*/ 691 w 1294"/>
                <a:gd name="T11" fmla="*/ 1598 h 1780"/>
                <a:gd name="T12" fmla="*/ 756 w 1294"/>
                <a:gd name="T13" fmla="*/ 1690 h 1780"/>
                <a:gd name="T14" fmla="*/ 734 w 1294"/>
                <a:gd name="T15" fmla="*/ 1773 h 1780"/>
                <a:gd name="T16" fmla="*/ 739 w 1294"/>
                <a:gd name="T17" fmla="*/ 1780 h 1780"/>
                <a:gd name="T18" fmla="*/ 617 w 1294"/>
                <a:gd name="T19" fmla="*/ 1712 h 1780"/>
                <a:gd name="T20" fmla="*/ 617 w 1294"/>
                <a:gd name="T21" fmla="*/ 1712 h 1780"/>
                <a:gd name="T22" fmla="*/ 624 w 1294"/>
                <a:gd name="T23" fmla="*/ 1679 h 1780"/>
                <a:gd name="T24" fmla="*/ 578 w 1294"/>
                <a:gd name="T25" fmla="*/ 1653 h 1780"/>
                <a:gd name="T26" fmla="*/ 523 w 1294"/>
                <a:gd name="T27" fmla="*/ 1613 h 1780"/>
                <a:gd name="T28" fmla="*/ 467 w 1294"/>
                <a:gd name="T29" fmla="*/ 1498 h 1780"/>
                <a:gd name="T30" fmla="*/ 446 w 1294"/>
                <a:gd name="T31" fmla="*/ 1448 h 1780"/>
                <a:gd name="T32" fmla="*/ 297 w 1294"/>
                <a:gd name="T33" fmla="*/ 1381 h 1780"/>
                <a:gd name="T34" fmla="*/ 160 w 1294"/>
                <a:gd name="T35" fmla="*/ 1282 h 1780"/>
                <a:gd name="T36" fmla="*/ 160 w 1294"/>
                <a:gd name="T37" fmla="*/ 1126 h 1780"/>
                <a:gd name="T38" fmla="*/ 39 w 1294"/>
                <a:gd name="T39" fmla="*/ 1124 h 1780"/>
                <a:gd name="T40" fmla="*/ 4 w 1294"/>
                <a:gd name="T41" fmla="*/ 1109 h 1780"/>
                <a:gd name="T42" fmla="*/ 32 w 1294"/>
                <a:gd name="T43" fmla="*/ 1091 h 1780"/>
                <a:gd name="T44" fmla="*/ 59 w 1294"/>
                <a:gd name="T45" fmla="*/ 1003 h 1780"/>
                <a:gd name="T46" fmla="*/ 159 w 1294"/>
                <a:gd name="T47" fmla="*/ 849 h 1780"/>
                <a:gd name="T48" fmla="*/ 119 w 1294"/>
                <a:gd name="T49" fmla="*/ 814 h 1780"/>
                <a:gd name="T50" fmla="*/ 80 w 1294"/>
                <a:gd name="T51" fmla="*/ 767 h 1780"/>
                <a:gd name="T52" fmla="*/ 43 w 1294"/>
                <a:gd name="T53" fmla="*/ 674 h 1780"/>
                <a:gd name="T54" fmla="*/ 26 w 1294"/>
                <a:gd name="T55" fmla="*/ 573 h 1780"/>
                <a:gd name="T56" fmla="*/ 57 w 1294"/>
                <a:gd name="T57" fmla="*/ 450 h 1780"/>
                <a:gd name="T58" fmla="*/ 164 w 1294"/>
                <a:gd name="T59" fmla="*/ 432 h 1780"/>
                <a:gd name="T60" fmla="*/ 244 w 1294"/>
                <a:gd name="T61" fmla="*/ 274 h 1780"/>
                <a:gd name="T62" fmla="*/ 244 w 1294"/>
                <a:gd name="T63" fmla="*/ 70 h 1780"/>
                <a:gd name="T64" fmla="*/ 327 w 1294"/>
                <a:gd name="T65" fmla="*/ 31 h 1780"/>
                <a:gd name="T66" fmla="*/ 488 w 1294"/>
                <a:gd name="T67" fmla="*/ 72 h 1780"/>
                <a:gd name="T68" fmla="*/ 540 w 1294"/>
                <a:gd name="T69" fmla="*/ 126 h 1780"/>
                <a:gd name="T70" fmla="*/ 595 w 1294"/>
                <a:gd name="T71" fmla="*/ 176 h 1780"/>
                <a:gd name="T72" fmla="*/ 598 w 1294"/>
                <a:gd name="T73" fmla="*/ 187 h 1780"/>
                <a:gd name="T74" fmla="*/ 604 w 1294"/>
                <a:gd name="T75" fmla="*/ 267 h 1780"/>
                <a:gd name="T76" fmla="*/ 747 w 1294"/>
                <a:gd name="T77" fmla="*/ 309 h 1780"/>
                <a:gd name="T78" fmla="*/ 717 w 1294"/>
                <a:gd name="T79" fmla="*/ 380 h 1780"/>
                <a:gd name="T80" fmla="*/ 764 w 1294"/>
                <a:gd name="T81" fmla="*/ 405 h 1780"/>
                <a:gd name="T82" fmla="*/ 842 w 1294"/>
                <a:gd name="T83" fmla="*/ 413 h 1780"/>
                <a:gd name="T84" fmla="*/ 858 w 1294"/>
                <a:gd name="T85" fmla="*/ 414 h 1780"/>
                <a:gd name="T86" fmla="*/ 908 w 1294"/>
                <a:gd name="T87" fmla="*/ 431 h 1780"/>
                <a:gd name="T88" fmla="*/ 954 w 1294"/>
                <a:gd name="T89" fmla="*/ 467 h 1780"/>
                <a:gd name="T90" fmla="*/ 942 w 1294"/>
                <a:gd name="T91" fmla="*/ 532 h 1780"/>
                <a:gd name="T92" fmla="*/ 962 w 1294"/>
                <a:gd name="T93" fmla="*/ 597 h 1780"/>
                <a:gd name="T94" fmla="*/ 1037 w 1294"/>
                <a:gd name="T95" fmla="*/ 824 h 1780"/>
                <a:gd name="T96" fmla="*/ 1065 w 1294"/>
                <a:gd name="T97" fmla="*/ 1120 h 1780"/>
                <a:gd name="T98" fmla="*/ 1140 w 1294"/>
                <a:gd name="T99" fmla="*/ 1514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94" h="1780">
                  <a:moveTo>
                    <a:pt x="1140" y="1514"/>
                  </a:moveTo>
                  <a:cubicBezTo>
                    <a:pt x="1106" y="1506"/>
                    <a:pt x="1069" y="1516"/>
                    <a:pt x="1034" y="1512"/>
                  </a:cubicBezTo>
                  <a:cubicBezTo>
                    <a:pt x="990" y="1507"/>
                    <a:pt x="937" y="1481"/>
                    <a:pt x="894" y="1502"/>
                  </a:cubicBezTo>
                  <a:cubicBezTo>
                    <a:pt x="847" y="1524"/>
                    <a:pt x="902" y="1567"/>
                    <a:pt x="910" y="1595"/>
                  </a:cubicBezTo>
                  <a:cubicBezTo>
                    <a:pt x="928" y="1654"/>
                    <a:pt x="845" y="1642"/>
                    <a:pt x="816" y="1626"/>
                  </a:cubicBezTo>
                  <a:cubicBezTo>
                    <a:pt x="790" y="1611"/>
                    <a:pt x="715" y="1548"/>
                    <a:pt x="691" y="1598"/>
                  </a:cubicBezTo>
                  <a:cubicBezTo>
                    <a:pt x="672" y="1639"/>
                    <a:pt x="746" y="1659"/>
                    <a:pt x="756" y="1690"/>
                  </a:cubicBezTo>
                  <a:cubicBezTo>
                    <a:pt x="766" y="1721"/>
                    <a:pt x="724" y="1748"/>
                    <a:pt x="734" y="1773"/>
                  </a:cubicBezTo>
                  <a:cubicBezTo>
                    <a:pt x="736" y="1776"/>
                    <a:pt x="737" y="1778"/>
                    <a:pt x="739" y="1780"/>
                  </a:cubicBezTo>
                  <a:cubicBezTo>
                    <a:pt x="637" y="1775"/>
                    <a:pt x="618" y="1715"/>
                    <a:pt x="617" y="1712"/>
                  </a:cubicBezTo>
                  <a:cubicBezTo>
                    <a:pt x="617" y="1712"/>
                    <a:pt x="617" y="1712"/>
                    <a:pt x="617" y="1712"/>
                  </a:cubicBezTo>
                  <a:cubicBezTo>
                    <a:pt x="626" y="1702"/>
                    <a:pt x="631" y="1691"/>
                    <a:pt x="624" y="1679"/>
                  </a:cubicBezTo>
                  <a:cubicBezTo>
                    <a:pt x="617" y="1664"/>
                    <a:pt x="591" y="1659"/>
                    <a:pt x="578" y="1653"/>
                  </a:cubicBezTo>
                  <a:cubicBezTo>
                    <a:pt x="557" y="1643"/>
                    <a:pt x="538" y="1630"/>
                    <a:pt x="523" y="1613"/>
                  </a:cubicBezTo>
                  <a:cubicBezTo>
                    <a:pt x="493" y="1580"/>
                    <a:pt x="477" y="1541"/>
                    <a:pt x="467" y="1498"/>
                  </a:cubicBezTo>
                  <a:cubicBezTo>
                    <a:pt x="464" y="1488"/>
                    <a:pt x="460" y="1450"/>
                    <a:pt x="446" y="1448"/>
                  </a:cubicBezTo>
                  <a:cubicBezTo>
                    <a:pt x="444" y="1378"/>
                    <a:pt x="363" y="1386"/>
                    <a:pt x="297" y="1381"/>
                  </a:cubicBezTo>
                  <a:cubicBezTo>
                    <a:pt x="232" y="1375"/>
                    <a:pt x="180" y="1315"/>
                    <a:pt x="160" y="1282"/>
                  </a:cubicBezTo>
                  <a:cubicBezTo>
                    <a:pt x="140" y="1249"/>
                    <a:pt x="187" y="1179"/>
                    <a:pt x="160" y="1126"/>
                  </a:cubicBezTo>
                  <a:cubicBezTo>
                    <a:pt x="133" y="1073"/>
                    <a:pt x="77" y="1117"/>
                    <a:pt x="39" y="1124"/>
                  </a:cubicBezTo>
                  <a:cubicBezTo>
                    <a:pt x="0" y="1133"/>
                    <a:pt x="4" y="1109"/>
                    <a:pt x="4" y="1109"/>
                  </a:cubicBezTo>
                  <a:cubicBezTo>
                    <a:pt x="15" y="1106"/>
                    <a:pt x="25" y="1100"/>
                    <a:pt x="32" y="1091"/>
                  </a:cubicBezTo>
                  <a:cubicBezTo>
                    <a:pt x="50" y="1067"/>
                    <a:pt x="45" y="1030"/>
                    <a:pt x="59" y="1003"/>
                  </a:cubicBezTo>
                  <a:cubicBezTo>
                    <a:pt x="82" y="960"/>
                    <a:pt x="209" y="913"/>
                    <a:pt x="159" y="849"/>
                  </a:cubicBezTo>
                  <a:cubicBezTo>
                    <a:pt x="148" y="835"/>
                    <a:pt x="132" y="826"/>
                    <a:pt x="119" y="814"/>
                  </a:cubicBezTo>
                  <a:cubicBezTo>
                    <a:pt x="104" y="800"/>
                    <a:pt x="92" y="784"/>
                    <a:pt x="80" y="767"/>
                  </a:cubicBezTo>
                  <a:cubicBezTo>
                    <a:pt x="60" y="737"/>
                    <a:pt x="41" y="711"/>
                    <a:pt x="43" y="674"/>
                  </a:cubicBezTo>
                  <a:cubicBezTo>
                    <a:pt x="44" y="652"/>
                    <a:pt x="65" y="574"/>
                    <a:pt x="26" y="573"/>
                  </a:cubicBezTo>
                  <a:cubicBezTo>
                    <a:pt x="28" y="519"/>
                    <a:pt x="34" y="409"/>
                    <a:pt x="57" y="450"/>
                  </a:cubicBezTo>
                  <a:cubicBezTo>
                    <a:pt x="88" y="503"/>
                    <a:pt x="156" y="487"/>
                    <a:pt x="164" y="432"/>
                  </a:cubicBezTo>
                  <a:cubicBezTo>
                    <a:pt x="172" y="378"/>
                    <a:pt x="248" y="335"/>
                    <a:pt x="244" y="274"/>
                  </a:cubicBezTo>
                  <a:cubicBezTo>
                    <a:pt x="240" y="212"/>
                    <a:pt x="186" y="111"/>
                    <a:pt x="244" y="70"/>
                  </a:cubicBezTo>
                  <a:cubicBezTo>
                    <a:pt x="303" y="28"/>
                    <a:pt x="293" y="0"/>
                    <a:pt x="327" y="31"/>
                  </a:cubicBezTo>
                  <a:cubicBezTo>
                    <a:pt x="358" y="60"/>
                    <a:pt x="390" y="177"/>
                    <a:pt x="488" y="72"/>
                  </a:cubicBezTo>
                  <a:cubicBezTo>
                    <a:pt x="503" y="93"/>
                    <a:pt x="521" y="113"/>
                    <a:pt x="540" y="126"/>
                  </a:cubicBezTo>
                  <a:cubicBezTo>
                    <a:pt x="563" y="141"/>
                    <a:pt x="587" y="149"/>
                    <a:pt x="595" y="176"/>
                  </a:cubicBezTo>
                  <a:cubicBezTo>
                    <a:pt x="596" y="180"/>
                    <a:pt x="597" y="183"/>
                    <a:pt x="598" y="187"/>
                  </a:cubicBezTo>
                  <a:cubicBezTo>
                    <a:pt x="601" y="214"/>
                    <a:pt x="593" y="241"/>
                    <a:pt x="604" y="267"/>
                  </a:cubicBezTo>
                  <a:cubicBezTo>
                    <a:pt x="630" y="324"/>
                    <a:pt x="700" y="291"/>
                    <a:pt x="747" y="309"/>
                  </a:cubicBezTo>
                  <a:cubicBezTo>
                    <a:pt x="747" y="341"/>
                    <a:pt x="721" y="353"/>
                    <a:pt x="717" y="380"/>
                  </a:cubicBezTo>
                  <a:cubicBezTo>
                    <a:pt x="712" y="413"/>
                    <a:pt x="740" y="403"/>
                    <a:pt x="764" y="405"/>
                  </a:cubicBezTo>
                  <a:cubicBezTo>
                    <a:pt x="790" y="408"/>
                    <a:pt x="816" y="412"/>
                    <a:pt x="842" y="413"/>
                  </a:cubicBezTo>
                  <a:cubicBezTo>
                    <a:pt x="848" y="414"/>
                    <a:pt x="853" y="414"/>
                    <a:pt x="858" y="414"/>
                  </a:cubicBezTo>
                  <a:cubicBezTo>
                    <a:pt x="874" y="420"/>
                    <a:pt x="891" y="426"/>
                    <a:pt x="908" y="431"/>
                  </a:cubicBezTo>
                  <a:cubicBezTo>
                    <a:pt x="928" y="437"/>
                    <a:pt x="963" y="439"/>
                    <a:pt x="954" y="467"/>
                  </a:cubicBezTo>
                  <a:cubicBezTo>
                    <a:pt x="947" y="491"/>
                    <a:pt x="938" y="506"/>
                    <a:pt x="942" y="532"/>
                  </a:cubicBezTo>
                  <a:cubicBezTo>
                    <a:pt x="945" y="555"/>
                    <a:pt x="953" y="576"/>
                    <a:pt x="962" y="597"/>
                  </a:cubicBezTo>
                  <a:cubicBezTo>
                    <a:pt x="1032" y="752"/>
                    <a:pt x="1046" y="753"/>
                    <a:pt x="1037" y="824"/>
                  </a:cubicBezTo>
                  <a:cubicBezTo>
                    <a:pt x="1028" y="896"/>
                    <a:pt x="1016" y="1050"/>
                    <a:pt x="1065" y="1120"/>
                  </a:cubicBezTo>
                  <a:cubicBezTo>
                    <a:pt x="1115" y="1189"/>
                    <a:pt x="1294" y="1417"/>
                    <a:pt x="1140" y="151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7589044" y="6251468"/>
              <a:ext cx="627063" cy="744538"/>
            </a:xfrm>
            <a:custGeom>
              <a:avLst/>
              <a:gdLst>
                <a:gd name="T0" fmla="*/ 1752 w 1767"/>
                <a:gd name="T1" fmla="*/ 1903 h 2100"/>
                <a:gd name="T2" fmla="*/ 1605 w 1767"/>
                <a:gd name="T3" fmla="*/ 1862 h 2100"/>
                <a:gd name="T4" fmla="*/ 1415 w 1767"/>
                <a:gd name="T5" fmla="*/ 1866 h 2100"/>
                <a:gd name="T6" fmla="*/ 1231 w 1767"/>
                <a:gd name="T7" fmla="*/ 1861 h 2100"/>
                <a:gd name="T8" fmla="*/ 927 w 1767"/>
                <a:gd name="T9" fmla="*/ 1827 h 2100"/>
                <a:gd name="T10" fmla="*/ 874 w 1767"/>
                <a:gd name="T11" fmla="*/ 1933 h 2100"/>
                <a:gd name="T12" fmla="*/ 758 w 1767"/>
                <a:gd name="T13" fmla="*/ 2090 h 2100"/>
                <a:gd name="T14" fmla="*/ 656 w 1767"/>
                <a:gd name="T15" fmla="*/ 2033 h 2100"/>
                <a:gd name="T16" fmla="*/ 642 w 1767"/>
                <a:gd name="T17" fmla="*/ 1701 h 2100"/>
                <a:gd name="T18" fmla="*/ 517 w 1767"/>
                <a:gd name="T19" fmla="*/ 1714 h 2100"/>
                <a:gd name="T20" fmla="*/ 581 w 1767"/>
                <a:gd name="T21" fmla="*/ 1588 h 2100"/>
                <a:gd name="T22" fmla="*/ 519 w 1767"/>
                <a:gd name="T23" fmla="*/ 1383 h 2100"/>
                <a:gd name="T24" fmla="*/ 391 w 1767"/>
                <a:gd name="T25" fmla="*/ 1329 h 2100"/>
                <a:gd name="T26" fmla="*/ 381 w 1767"/>
                <a:gd name="T27" fmla="*/ 1258 h 2100"/>
                <a:gd name="T28" fmla="*/ 305 w 1767"/>
                <a:gd name="T29" fmla="*/ 1220 h 2100"/>
                <a:gd name="T30" fmla="*/ 280 w 1767"/>
                <a:gd name="T31" fmla="*/ 1193 h 2100"/>
                <a:gd name="T32" fmla="*/ 253 w 1767"/>
                <a:gd name="T33" fmla="*/ 1097 h 2100"/>
                <a:gd name="T34" fmla="*/ 315 w 1767"/>
                <a:gd name="T35" fmla="*/ 1012 h 2100"/>
                <a:gd name="T36" fmla="*/ 370 w 1767"/>
                <a:gd name="T37" fmla="*/ 945 h 2100"/>
                <a:gd name="T38" fmla="*/ 410 w 1767"/>
                <a:gd name="T39" fmla="*/ 853 h 2100"/>
                <a:gd name="T40" fmla="*/ 298 w 1767"/>
                <a:gd name="T41" fmla="*/ 650 h 2100"/>
                <a:gd name="T42" fmla="*/ 203 w 1767"/>
                <a:gd name="T43" fmla="*/ 665 h 2100"/>
                <a:gd name="T44" fmla="*/ 165 w 1767"/>
                <a:gd name="T45" fmla="*/ 584 h 2100"/>
                <a:gd name="T46" fmla="*/ 92 w 1767"/>
                <a:gd name="T47" fmla="*/ 580 h 2100"/>
                <a:gd name="T48" fmla="*/ 60 w 1767"/>
                <a:gd name="T49" fmla="*/ 509 h 2100"/>
                <a:gd name="T50" fmla="*/ 21 w 1767"/>
                <a:gd name="T51" fmla="*/ 417 h 2100"/>
                <a:gd name="T52" fmla="*/ 9 w 1767"/>
                <a:gd name="T53" fmla="*/ 351 h 2100"/>
                <a:gd name="T54" fmla="*/ 82 w 1767"/>
                <a:gd name="T55" fmla="*/ 273 h 2100"/>
                <a:gd name="T56" fmla="*/ 95 w 1767"/>
                <a:gd name="T57" fmla="*/ 177 h 2100"/>
                <a:gd name="T58" fmla="*/ 315 w 1767"/>
                <a:gd name="T59" fmla="*/ 72 h 2100"/>
                <a:gd name="T60" fmla="*/ 455 w 1767"/>
                <a:gd name="T61" fmla="*/ 14 h 2100"/>
                <a:gd name="T62" fmla="*/ 451 w 1767"/>
                <a:gd name="T63" fmla="*/ 71 h 2100"/>
                <a:gd name="T64" fmla="*/ 417 w 1767"/>
                <a:gd name="T65" fmla="*/ 189 h 2100"/>
                <a:gd name="T66" fmla="*/ 535 w 1767"/>
                <a:gd name="T67" fmla="*/ 245 h 2100"/>
                <a:gd name="T68" fmla="*/ 662 w 1767"/>
                <a:gd name="T69" fmla="*/ 313 h 2100"/>
                <a:gd name="T70" fmla="*/ 743 w 1767"/>
                <a:gd name="T71" fmla="*/ 358 h 2100"/>
                <a:gd name="T72" fmla="*/ 812 w 1767"/>
                <a:gd name="T73" fmla="*/ 481 h 2100"/>
                <a:gd name="T74" fmla="*/ 924 w 1767"/>
                <a:gd name="T75" fmla="*/ 500 h 2100"/>
                <a:gd name="T76" fmla="*/ 972 w 1767"/>
                <a:gd name="T77" fmla="*/ 594 h 2100"/>
                <a:gd name="T78" fmla="*/ 1143 w 1767"/>
                <a:gd name="T79" fmla="*/ 581 h 2100"/>
                <a:gd name="T80" fmla="*/ 1224 w 1767"/>
                <a:gd name="T81" fmla="*/ 674 h 2100"/>
                <a:gd name="T82" fmla="*/ 1256 w 1767"/>
                <a:gd name="T83" fmla="*/ 739 h 2100"/>
                <a:gd name="T84" fmla="*/ 1345 w 1767"/>
                <a:gd name="T85" fmla="*/ 871 h 2100"/>
                <a:gd name="T86" fmla="*/ 1447 w 1767"/>
                <a:gd name="T87" fmla="*/ 859 h 2100"/>
                <a:gd name="T88" fmla="*/ 1522 w 1767"/>
                <a:gd name="T89" fmla="*/ 941 h 2100"/>
                <a:gd name="T90" fmla="*/ 1622 w 1767"/>
                <a:gd name="T91" fmla="*/ 984 h 2100"/>
                <a:gd name="T92" fmla="*/ 1625 w 1767"/>
                <a:gd name="T93" fmla="*/ 991 h 2100"/>
                <a:gd name="T94" fmla="*/ 1629 w 1767"/>
                <a:gd name="T95" fmla="*/ 1001 h 2100"/>
                <a:gd name="T96" fmla="*/ 1632 w 1767"/>
                <a:gd name="T97" fmla="*/ 1023 h 2100"/>
                <a:gd name="T98" fmla="*/ 1652 w 1767"/>
                <a:gd name="T99" fmla="*/ 1086 h 2100"/>
                <a:gd name="T100" fmla="*/ 1634 w 1767"/>
                <a:gd name="T101" fmla="*/ 1199 h 2100"/>
                <a:gd name="T102" fmla="*/ 1697 w 1767"/>
                <a:gd name="T103" fmla="*/ 1285 h 2100"/>
                <a:gd name="T104" fmla="*/ 1674 w 1767"/>
                <a:gd name="T105" fmla="*/ 1387 h 2100"/>
                <a:gd name="T106" fmla="*/ 1712 w 1767"/>
                <a:gd name="T107" fmla="*/ 1492 h 2100"/>
                <a:gd name="T108" fmla="*/ 1714 w 1767"/>
                <a:gd name="T109" fmla="*/ 1595 h 2100"/>
                <a:gd name="T110" fmla="*/ 1726 w 1767"/>
                <a:gd name="T111" fmla="*/ 1664 h 2100"/>
                <a:gd name="T112" fmla="*/ 1762 w 1767"/>
                <a:gd name="T113" fmla="*/ 1843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7" h="2100">
                  <a:moveTo>
                    <a:pt x="1762" y="1843"/>
                  </a:moveTo>
                  <a:cubicBezTo>
                    <a:pt x="1760" y="1853"/>
                    <a:pt x="1751" y="1882"/>
                    <a:pt x="1752" y="1903"/>
                  </a:cubicBezTo>
                  <a:cubicBezTo>
                    <a:pt x="1728" y="1898"/>
                    <a:pt x="1714" y="1880"/>
                    <a:pt x="1692" y="1867"/>
                  </a:cubicBezTo>
                  <a:cubicBezTo>
                    <a:pt x="1666" y="1852"/>
                    <a:pt x="1633" y="1851"/>
                    <a:pt x="1605" y="1862"/>
                  </a:cubicBezTo>
                  <a:cubicBezTo>
                    <a:pt x="1582" y="1871"/>
                    <a:pt x="1571" y="1893"/>
                    <a:pt x="1550" y="1902"/>
                  </a:cubicBezTo>
                  <a:cubicBezTo>
                    <a:pt x="1509" y="1921"/>
                    <a:pt x="1445" y="1894"/>
                    <a:pt x="1415" y="1866"/>
                  </a:cubicBezTo>
                  <a:cubicBezTo>
                    <a:pt x="1388" y="1843"/>
                    <a:pt x="1359" y="1819"/>
                    <a:pt x="1323" y="1811"/>
                  </a:cubicBezTo>
                  <a:cubicBezTo>
                    <a:pt x="1279" y="1801"/>
                    <a:pt x="1257" y="1832"/>
                    <a:pt x="1231" y="1861"/>
                  </a:cubicBezTo>
                  <a:cubicBezTo>
                    <a:pt x="1190" y="1905"/>
                    <a:pt x="1131" y="1880"/>
                    <a:pt x="1085" y="1851"/>
                  </a:cubicBezTo>
                  <a:cubicBezTo>
                    <a:pt x="1032" y="1819"/>
                    <a:pt x="988" y="1795"/>
                    <a:pt x="927" y="1827"/>
                  </a:cubicBezTo>
                  <a:cubicBezTo>
                    <a:pt x="907" y="1837"/>
                    <a:pt x="883" y="1851"/>
                    <a:pt x="876" y="1873"/>
                  </a:cubicBezTo>
                  <a:cubicBezTo>
                    <a:pt x="871" y="1891"/>
                    <a:pt x="876" y="1914"/>
                    <a:pt x="874" y="1933"/>
                  </a:cubicBezTo>
                  <a:cubicBezTo>
                    <a:pt x="869" y="1989"/>
                    <a:pt x="854" y="2033"/>
                    <a:pt x="803" y="2062"/>
                  </a:cubicBezTo>
                  <a:cubicBezTo>
                    <a:pt x="788" y="2070"/>
                    <a:pt x="774" y="2083"/>
                    <a:pt x="758" y="2090"/>
                  </a:cubicBezTo>
                  <a:cubicBezTo>
                    <a:pt x="737" y="2100"/>
                    <a:pt x="697" y="2088"/>
                    <a:pt x="678" y="2076"/>
                  </a:cubicBezTo>
                  <a:cubicBezTo>
                    <a:pt x="662" y="2067"/>
                    <a:pt x="658" y="2051"/>
                    <a:pt x="656" y="2033"/>
                  </a:cubicBezTo>
                  <a:cubicBezTo>
                    <a:pt x="651" y="1995"/>
                    <a:pt x="663" y="1957"/>
                    <a:pt x="666" y="1920"/>
                  </a:cubicBezTo>
                  <a:cubicBezTo>
                    <a:pt x="670" y="1862"/>
                    <a:pt x="692" y="1746"/>
                    <a:pt x="642" y="1701"/>
                  </a:cubicBezTo>
                  <a:cubicBezTo>
                    <a:pt x="607" y="1671"/>
                    <a:pt x="554" y="1694"/>
                    <a:pt x="520" y="1713"/>
                  </a:cubicBezTo>
                  <a:cubicBezTo>
                    <a:pt x="519" y="1713"/>
                    <a:pt x="518" y="1714"/>
                    <a:pt x="517" y="1714"/>
                  </a:cubicBezTo>
                  <a:cubicBezTo>
                    <a:pt x="523" y="1692"/>
                    <a:pt x="532" y="1671"/>
                    <a:pt x="547" y="1654"/>
                  </a:cubicBezTo>
                  <a:cubicBezTo>
                    <a:pt x="564" y="1635"/>
                    <a:pt x="592" y="1617"/>
                    <a:pt x="581" y="1588"/>
                  </a:cubicBezTo>
                  <a:cubicBezTo>
                    <a:pt x="569" y="1553"/>
                    <a:pt x="530" y="1540"/>
                    <a:pt x="523" y="1500"/>
                  </a:cubicBezTo>
                  <a:cubicBezTo>
                    <a:pt x="516" y="1461"/>
                    <a:pt x="527" y="1421"/>
                    <a:pt x="519" y="1383"/>
                  </a:cubicBezTo>
                  <a:cubicBezTo>
                    <a:pt x="509" y="1339"/>
                    <a:pt x="477" y="1361"/>
                    <a:pt x="445" y="1361"/>
                  </a:cubicBezTo>
                  <a:cubicBezTo>
                    <a:pt x="425" y="1362"/>
                    <a:pt x="400" y="1347"/>
                    <a:pt x="391" y="1329"/>
                  </a:cubicBezTo>
                  <a:cubicBezTo>
                    <a:pt x="386" y="1319"/>
                    <a:pt x="390" y="1308"/>
                    <a:pt x="389" y="1298"/>
                  </a:cubicBezTo>
                  <a:cubicBezTo>
                    <a:pt x="389" y="1284"/>
                    <a:pt x="387" y="1270"/>
                    <a:pt x="381" y="1258"/>
                  </a:cubicBezTo>
                  <a:cubicBezTo>
                    <a:pt x="373" y="1239"/>
                    <a:pt x="358" y="1240"/>
                    <a:pt x="341" y="1234"/>
                  </a:cubicBezTo>
                  <a:cubicBezTo>
                    <a:pt x="330" y="1231"/>
                    <a:pt x="313" y="1227"/>
                    <a:pt x="305" y="1220"/>
                  </a:cubicBezTo>
                  <a:cubicBezTo>
                    <a:pt x="301" y="1216"/>
                    <a:pt x="300" y="1211"/>
                    <a:pt x="297" y="1207"/>
                  </a:cubicBezTo>
                  <a:cubicBezTo>
                    <a:pt x="292" y="1201"/>
                    <a:pt x="286" y="1198"/>
                    <a:pt x="280" y="1193"/>
                  </a:cubicBezTo>
                  <a:cubicBezTo>
                    <a:pt x="261" y="1180"/>
                    <a:pt x="256" y="1167"/>
                    <a:pt x="257" y="1145"/>
                  </a:cubicBezTo>
                  <a:cubicBezTo>
                    <a:pt x="257" y="1129"/>
                    <a:pt x="250" y="1112"/>
                    <a:pt x="253" y="1097"/>
                  </a:cubicBezTo>
                  <a:cubicBezTo>
                    <a:pt x="257" y="1081"/>
                    <a:pt x="272" y="1071"/>
                    <a:pt x="281" y="1058"/>
                  </a:cubicBezTo>
                  <a:cubicBezTo>
                    <a:pt x="292" y="1042"/>
                    <a:pt x="302" y="1027"/>
                    <a:pt x="315" y="1012"/>
                  </a:cubicBezTo>
                  <a:cubicBezTo>
                    <a:pt x="325" y="1002"/>
                    <a:pt x="335" y="992"/>
                    <a:pt x="346" y="983"/>
                  </a:cubicBezTo>
                  <a:cubicBezTo>
                    <a:pt x="357" y="972"/>
                    <a:pt x="361" y="958"/>
                    <a:pt x="370" y="945"/>
                  </a:cubicBezTo>
                  <a:cubicBezTo>
                    <a:pt x="378" y="933"/>
                    <a:pt x="390" y="925"/>
                    <a:pt x="399" y="913"/>
                  </a:cubicBezTo>
                  <a:cubicBezTo>
                    <a:pt x="412" y="896"/>
                    <a:pt x="413" y="874"/>
                    <a:pt x="410" y="853"/>
                  </a:cubicBezTo>
                  <a:cubicBezTo>
                    <a:pt x="403" y="811"/>
                    <a:pt x="370" y="789"/>
                    <a:pt x="355" y="752"/>
                  </a:cubicBezTo>
                  <a:cubicBezTo>
                    <a:pt x="342" y="719"/>
                    <a:pt x="332" y="669"/>
                    <a:pt x="298" y="650"/>
                  </a:cubicBezTo>
                  <a:cubicBezTo>
                    <a:pt x="282" y="640"/>
                    <a:pt x="264" y="648"/>
                    <a:pt x="246" y="650"/>
                  </a:cubicBezTo>
                  <a:cubicBezTo>
                    <a:pt x="227" y="651"/>
                    <a:pt x="219" y="654"/>
                    <a:pt x="203" y="665"/>
                  </a:cubicBezTo>
                  <a:cubicBezTo>
                    <a:pt x="180" y="681"/>
                    <a:pt x="179" y="627"/>
                    <a:pt x="176" y="617"/>
                  </a:cubicBezTo>
                  <a:cubicBezTo>
                    <a:pt x="173" y="606"/>
                    <a:pt x="168" y="595"/>
                    <a:pt x="165" y="584"/>
                  </a:cubicBezTo>
                  <a:cubicBezTo>
                    <a:pt x="162" y="574"/>
                    <a:pt x="159" y="557"/>
                    <a:pt x="146" y="554"/>
                  </a:cubicBezTo>
                  <a:cubicBezTo>
                    <a:pt x="130" y="551"/>
                    <a:pt x="106" y="574"/>
                    <a:pt x="92" y="580"/>
                  </a:cubicBezTo>
                  <a:cubicBezTo>
                    <a:pt x="77" y="586"/>
                    <a:pt x="51" y="594"/>
                    <a:pt x="44" y="574"/>
                  </a:cubicBezTo>
                  <a:cubicBezTo>
                    <a:pt x="37" y="554"/>
                    <a:pt x="54" y="527"/>
                    <a:pt x="60" y="509"/>
                  </a:cubicBezTo>
                  <a:cubicBezTo>
                    <a:pt x="66" y="490"/>
                    <a:pt x="70" y="469"/>
                    <a:pt x="58" y="451"/>
                  </a:cubicBezTo>
                  <a:cubicBezTo>
                    <a:pt x="49" y="437"/>
                    <a:pt x="33" y="429"/>
                    <a:pt x="21" y="417"/>
                  </a:cubicBezTo>
                  <a:cubicBezTo>
                    <a:pt x="9" y="403"/>
                    <a:pt x="0" y="385"/>
                    <a:pt x="3" y="366"/>
                  </a:cubicBezTo>
                  <a:cubicBezTo>
                    <a:pt x="4" y="361"/>
                    <a:pt x="6" y="355"/>
                    <a:pt x="9" y="351"/>
                  </a:cubicBezTo>
                  <a:cubicBezTo>
                    <a:pt x="17" y="338"/>
                    <a:pt x="30" y="329"/>
                    <a:pt x="43" y="321"/>
                  </a:cubicBezTo>
                  <a:cubicBezTo>
                    <a:pt x="62" y="309"/>
                    <a:pt x="78" y="296"/>
                    <a:pt x="82" y="273"/>
                  </a:cubicBezTo>
                  <a:cubicBezTo>
                    <a:pt x="86" y="248"/>
                    <a:pt x="80" y="222"/>
                    <a:pt x="86" y="197"/>
                  </a:cubicBezTo>
                  <a:cubicBezTo>
                    <a:pt x="88" y="190"/>
                    <a:pt x="91" y="183"/>
                    <a:pt x="95" y="177"/>
                  </a:cubicBezTo>
                  <a:cubicBezTo>
                    <a:pt x="114" y="145"/>
                    <a:pt x="154" y="130"/>
                    <a:pt x="189" y="122"/>
                  </a:cubicBezTo>
                  <a:cubicBezTo>
                    <a:pt x="234" y="112"/>
                    <a:pt x="278" y="101"/>
                    <a:pt x="315" y="72"/>
                  </a:cubicBezTo>
                  <a:cubicBezTo>
                    <a:pt x="345" y="49"/>
                    <a:pt x="366" y="22"/>
                    <a:pt x="403" y="9"/>
                  </a:cubicBezTo>
                  <a:cubicBezTo>
                    <a:pt x="419" y="4"/>
                    <a:pt x="443" y="0"/>
                    <a:pt x="455" y="14"/>
                  </a:cubicBezTo>
                  <a:cubicBezTo>
                    <a:pt x="457" y="16"/>
                    <a:pt x="458" y="18"/>
                    <a:pt x="459" y="20"/>
                  </a:cubicBezTo>
                  <a:cubicBezTo>
                    <a:pt x="467" y="36"/>
                    <a:pt x="458" y="57"/>
                    <a:pt x="451" y="71"/>
                  </a:cubicBezTo>
                  <a:cubicBezTo>
                    <a:pt x="437" y="99"/>
                    <a:pt x="416" y="122"/>
                    <a:pt x="407" y="153"/>
                  </a:cubicBezTo>
                  <a:cubicBezTo>
                    <a:pt x="402" y="166"/>
                    <a:pt x="403" y="182"/>
                    <a:pt x="417" y="189"/>
                  </a:cubicBezTo>
                  <a:cubicBezTo>
                    <a:pt x="432" y="196"/>
                    <a:pt x="448" y="184"/>
                    <a:pt x="464" y="188"/>
                  </a:cubicBezTo>
                  <a:cubicBezTo>
                    <a:pt x="491" y="196"/>
                    <a:pt x="514" y="228"/>
                    <a:pt x="535" y="245"/>
                  </a:cubicBezTo>
                  <a:cubicBezTo>
                    <a:pt x="565" y="269"/>
                    <a:pt x="586" y="297"/>
                    <a:pt x="622" y="313"/>
                  </a:cubicBezTo>
                  <a:cubicBezTo>
                    <a:pt x="637" y="320"/>
                    <a:pt x="648" y="319"/>
                    <a:pt x="662" y="313"/>
                  </a:cubicBezTo>
                  <a:cubicBezTo>
                    <a:pt x="676" y="306"/>
                    <a:pt x="692" y="303"/>
                    <a:pt x="705" y="311"/>
                  </a:cubicBezTo>
                  <a:cubicBezTo>
                    <a:pt x="721" y="321"/>
                    <a:pt x="733" y="343"/>
                    <a:pt x="743" y="358"/>
                  </a:cubicBezTo>
                  <a:cubicBezTo>
                    <a:pt x="753" y="374"/>
                    <a:pt x="757" y="395"/>
                    <a:pt x="758" y="414"/>
                  </a:cubicBezTo>
                  <a:cubicBezTo>
                    <a:pt x="759" y="444"/>
                    <a:pt x="779" y="479"/>
                    <a:pt x="812" y="481"/>
                  </a:cubicBezTo>
                  <a:cubicBezTo>
                    <a:pt x="832" y="483"/>
                    <a:pt x="853" y="477"/>
                    <a:pt x="872" y="480"/>
                  </a:cubicBezTo>
                  <a:cubicBezTo>
                    <a:pt x="890" y="483"/>
                    <a:pt x="908" y="491"/>
                    <a:pt x="924" y="500"/>
                  </a:cubicBezTo>
                  <a:cubicBezTo>
                    <a:pt x="939" y="509"/>
                    <a:pt x="953" y="521"/>
                    <a:pt x="959" y="539"/>
                  </a:cubicBezTo>
                  <a:cubicBezTo>
                    <a:pt x="965" y="556"/>
                    <a:pt x="966" y="576"/>
                    <a:pt x="972" y="594"/>
                  </a:cubicBezTo>
                  <a:cubicBezTo>
                    <a:pt x="983" y="627"/>
                    <a:pt x="1039" y="631"/>
                    <a:pt x="1064" y="614"/>
                  </a:cubicBezTo>
                  <a:cubicBezTo>
                    <a:pt x="1081" y="603"/>
                    <a:pt x="1121" y="569"/>
                    <a:pt x="1143" y="581"/>
                  </a:cubicBezTo>
                  <a:cubicBezTo>
                    <a:pt x="1165" y="594"/>
                    <a:pt x="1176" y="622"/>
                    <a:pt x="1192" y="641"/>
                  </a:cubicBezTo>
                  <a:cubicBezTo>
                    <a:pt x="1202" y="653"/>
                    <a:pt x="1215" y="661"/>
                    <a:pt x="1224" y="674"/>
                  </a:cubicBezTo>
                  <a:cubicBezTo>
                    <a:pt x="1231" y="684"/>
                    <a:pt x="1237" y="696"/>
                    <a:pt x="1242" y="708"/>
                  </a:cubicBezTo>
                  <a:cubicBezTo>
                    <a:pt x="1247" y="718"/>
                    <a:pt x="1252" y="728"/>
                    <a:pt x="1256" y="739"/>
                  </a:cubicBezTo>
                  <a:cubicBezTo>
                    <a:pt x="1266" y="765"/>
                    <a:pt x="1274" y="794"/>
                    <a:pt x="1287" y="819"/>
                  </a:cubicBezTo>
                  <a:cubicBezTo>
                    <a:pt x="1299" y="843"/>
                    <a:pt x="1321" y="859"/>
                    <a:pt x="1345" y="871"/>
                  </a:cubicBezTo>
                  <a:cubicBezTo>
                    <a:pt x="1362" y="881"/>
                    <a:pt x="1377" y="883"/>
                    <a:pt x="1396" y="874"/>
                  </a:cubicBezTo>
                  <a:cubicBezTo>
                    <a:pt x="1411" y="867"/>
                    <a:pt x="1429" y="854"/>
                    <a:pt x="1447" y="859"/>
                  </a:cubicBezTo>
                  <a:cubicBezTo>
                    <a:pt x="1464" y="863"/>
                    <a:pt x="1469" y="883"/>
                    <a:pt x="1476" y="897"/>
                  </a:cubicBezTo>
                  <a:cubicBezTo>
                    <a:pt x="1486" y="917"/>
                    <a:pt x="1502" y="931"/>
                    <a:pt x="1522" y="941"/>
                  </a:cubicBezTo>
                  <a:cubicBezTo>
                    <a:pt x="1552" y="955"/>
                    <a:pt x="1593" y="952"/>
                    <a:pt x="1616" y="977"/>
                  </a:cubicBezTo>
                  <a:cubicBezTo>
                    <a:pt x="1618" y="980"/>
                    <a:pt x="1620" y="982"/>
                    <a:pt x="1622" y="984"/>
                  </a:cubicBezTo>
                  <a:cubicBezTo>
                    <a:pt x="1622" y="985"/>
                    <a:pt x="1623" y="986"/>
                    <a:pt x="1624" y="988"/>
                  </a:cubicBezTo>
                  <a:cubicBezTo>
                    <a:pt x="1624" y="989"/>
                    <a:pt x="1625" y="990"/>
                    <a:pt x="1625" y="991"/>
                  </a:cubicBezTo>
                  <a:cubicBezTo>
                    <a:pt x="1626" y="992"/>
                    <a:pt x="1626" y="993"/>
                    <a:pt x="1626" y="993"/>
                  </a:cubicBezTo>
                  <a:cubicBezTo>
                    <a:pt x="1628" y="996"/>
                    <a:pt x="1628" y="998"/>
                    <a:pt x="1629" y="1001"/>
                  </a:cubicBezTo>
                  <a:cubicBezTo>
                    <a:pt x="1629" y="1002"/>
                    <a:pt x="1630" y="1004"/>
                    <a:pt x="1630" y="1005"/>
                  </a:cubicBezTo>
                  <a:cubicBezTo>
                    <a:pt x="1631" y="1011"/>
                    <a:pt x="1632" y="1017"/>
                    <a:pt x="1632" y="1023"/>
                  </a:cubicBezTo>
                  <a:cubicBezTo>
                    <a:pt x="1632" y="1028"/>
                    <a:pt x="1632" y="1033"/>
                    <a:pt x="1632" y="1037"/>
                  </a:cubicBezTo>
                  <a:cubicBezTo>
                    <a:pt x="1632" y="1059"/>
                    <a:pt x="1637" y="1071"/>
                    <a:pt x="1652" y="1086"/>
                  </a:cubicBezTo>
                  <a:cubicBezTo>
                    <a:pt x="1668" y="1101"/>
                    <a:pt x="1679" y="1115"/>
                    <a:pt x="1670" y="1138"/>
                  </a:cubicBezTo>
                  <a:cubicBezTo>
                    <a:pt x="1662" y="1159"/>
                    <a:pt x="1639" y="1176"/>
                    <a:pt x="1634" y="1199"/>
                  </a:cubicBezTo>
                  <a:cubicBezTo>
                    <a:pt x="1630" y="1219"/>
                    <a:pt x="1648" y="1229"/>
                    <a:pt x="1662" y="1239"/>
                  </a:cubicBezTo>
                  <a:cubicBezTo>
                    <a:pt x="1678" y="1250"/>
                    <a:pt x="1694" y="1264"/>
                    <a:pt x="1697" y="1285"/>
                  </a:cubicBezTo>
                  <a:cubicBezTo>
                    <a:pt x="1701" y="1306"/>
                    <a:pt x="1690" y="1326"/>
                    <a:pt x="1680" y="1343"/>
                  </a:cubicBezTo>
                  <a:cubicBezTo>
                    <a:pt x="1672" y="1357"/>
                    <a:pt x="1663" y="1371"/>
                    <a:pt x="1674" y="1387"/>
                  </a:cubicBezTo>
                  <a:cubicBezTo>
                    <a:pt x="1685" y="1402"/>
                    <a:pt x="1705" y="1409"/>
                    <a:pt x="1715" y="1427"/>
                  </a:cubicBezTo>
                  <a:cubicBezTo>
                    <a:pt x="1727" y="1448"/>
                    <a:pt x="1718" y="1471"/>
                    <a:pt x="1712" y="1492"/>
                  </a:cubicBezTo>
                  <a:cubicBezTo>
                    <a:pt x="1706" y="1510"/>
                    <a:pt x="1699" y="1528"/>
                    <a:pt x="1704" y="1547"/>
                  </a:cubicBezTo>
                  <a:cubicBezTo>
                    <a:pt x="1708" y="1563"/>
                    <a:pt x="1715" y="1579"/>
                    <a:pt x="1714" y="1595"/>
                  </a:cubicBezTo>
                  <a:cubicBezTo>
                    <a:pt x="1714" y="1609"/>
                    <a:pt x="1712" y="1622"/>
                    <a:pt x="1716" y="1636"/>
                  </a:cubicBezTo>
                  <a:cubicBezTo>
                    <a:pt x="1718" y="1646"/>
                    <a:pt x="1723" y="1654"/>
                    <a:pt x="1726" y="1664"/>
                  </a:cubicBezTo>
                  <a:cubicBezTo>
                    <a:pt x="1735" y="1693"/>
                    <a:pt x="1739" y="1722"/>
                    <a:pt x="1750" y="1750"/>
                  </a:cubicBezTo>
                  <a:cubicBezTo>
                    <a:pt x="1762" y="1780"/>
                    <a:pt x="1767" y="1812"/>
                    <a:pt x="1762" y="184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7119144" y="6278455"/>
              <a:ext cx="679450" cy="715963"/>
            </a:xfrm>
            <a:custGeom>
              <a:avLst/>
              <a:gdLst>
                <a:gd name="T0" fmla="*/ 1844 w 1919"/>
                <a:gd name="T1" fmla="*/ 1638 h 2016"/>
                <a:gd name="T2" fmla="*/ 1510 w 1919"/>
                <a:gd name="T3" fmla="*/ 1663 h 2016"/>
                <a:gd name="T4" fmla="*/ 1341 w 1919"/>
                <a:gd name="T5" fmla="*/ 1968 h 2016"/>
                <a:gd name="T6" fmla="*/ 1228 w 1919"/>
                <a:gd name="T7" fmla="*/ 1990 h 2016"/>
                <a:gd name="T8" fmla="*/ 1157 w 1919"/>
                <a:gd name="T9" fmla="*/ 1890 h 2016"/>
                <a:gd name="T10" fmla="*/ 1045 w 1919"/>
                <a:gd name="T11" fmla="*/ 1805 h 2016"/>
                <a:gd name="T12" fmla="*/ 1023 w 1919"/>
                <a:gd name="T13" fmla="*/ 1669 h 2016"/>
                <a:gd name="T14" fmla="*/ 877 w 1919"/>
                <a:gd name="T15" fmla="*/ 1699 h 2016"/>
                <a:gd name="T16" fmla="*/ 729 w 1919"/>
                <a:gd name="T17" fmla="*/ 1684 h 2016"/>
                <a:gd name="T18" fmla="*/ 578 w 1919"/>
                <a:gd name="T19" fmla="*/ 1723 h 2016"/>
                <a:gd name="T20" fmla="*/ 466 w 1919"/>
                <a:gd name="T21" fmla="*/ 1671 h 2016"/>
                <a:gd name="T22" fmla="*/ 232 w 1919"/>
                <a:gd name="T23" fmla="*/ 1605 h 2016"/>
                <a:gd name="T24" fmla="*/ 111 w 1919"/>
                <a:gd name="T25" fmla="*/ 1609 h 2016"/>
                <a:gd name="T26" fmla="*/ 34 w 1919"/>
                <a:gd name="T27" fmla="*/ 1411 h 2016"/>
                <a:gd name="T28" fmla="*/ 52 w 1919"/>
                <a:gd name="T29" fmla="*/ 1153 h 2016"/>
                <a:gd name="T30" fmla="*/ 346 w 1919"/>
                <a:gd name="T31" fmla="*/ 1003 h 2016"/>
                <a:gd name="T32" fmla="*/ 493 w 1919"/>
                <a:gd name="T33" fmla="*/ 701 h 2016"/>
                <a:gd name="T34" fmla="*/ 657 w 1919"/>
                <a:gd name="T35" fmla="*/ 529 h 2016"/>
                <a:gd name="T36" fmla="*/ 811 w 1919"/>
                <a:gd name="T37" fmla="*/ 178 h 2016"/>
                <a:gd name="T38" fmla="*/ 1120 w 1919"/>
                <a:gd name="T39" fmla="*/ 208 h 2016"/>
                <a:gd name="T40" fmla="*/ 1330 w 1919"/>
                <a:gd name="T41" fmla="*/ 290 h 2016"/>
                <a:gd name="T42" fmla="*/ 1385 w 1919"/>
                <a:gd name="T43" fmla="*/ 375 h 2016"/>
                <a:gd name="T44" fmla="*/ 1371 w 1919"/>
                <a:gd name="T45" fmla="*/ 498 h 2016"/>
                <a:gd name="T46" fmla="*/ 1473 w 1919"/>
                <a:gd name="T47" fmla="*/ 478 h 2016"/>
                <a:gd name="T48" fmla="*/ 1503 w 1919"/>
                <a:gd name="T49" fmla="*/ 541 h 2016"/>
                <a:gd name="T50" fmla="*/ 1573 w 1919"/>
                <a:gd name="T51" fmla="*/ 574 h 2016"/>
                <a:gd name="T52" fmla="*/ 1682 w 1919"/>
                <a:gd name="T53" fmla="*/ 676 h 2016"/>
                <a:gd name="T54" fmla="*/ 1726 w 1919"/>
                <a:gd name="T55" fmla="*/ 837 h 2016"/>
                <a:gd name="T56" fmla="*/ 1673 w 1919"/>
                <a:gd name="T57" fmla="*/ 907 h 2016"/>
                <a:gd name="T58" fmla="*/ 1608 w 1919"/>
                <a:gd name="T59" fmla="*/ 982 h 2016"/>
                <a:gd name="T60" fmla="*/ 1584 w 1919"/>
                <a:gd name="T61" fmla="*/ 1069 h 2016"/>
                <a:gd name="T62" fmla="*/ 1624 w 1919"/>
                <a:gd name="T63" fmla="*/ 1131 h 2016"/>
                <a:gd name="T64" fmla="*/ 1668 w 1919"/>
                <a:gd name="T65" fmla="*/ 1158 h 2016"/>
                <a:gd name="T66" fmla="*/ 1716 w 1919"/>
                <a:gd name="T67" fmla="*/ 1222 h 2016"/>
                <a:gd name="T68" fmla="*/ 1772 w 1919"/>
                <a:gd name="T69" fmla="*/ 1285 h 2016"/>
                <a:gd name="T70" fmla="*/ 1850 w 1919"/>
                <a:gd name="T71" fmla="*/ 1424 h 2016"/>
                <a:gd name="T72" fmla="*/ 1874 w 1919"/>
                <a:gd name="T73" fmla="*/ 1578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19" h="2016">
                  <a:moveTo>
                    <a:pt x="1874" y="1578"/>
                  </a:moveTo>
                  <a:cubicBezTo>
                    <a:pt x="1859" y="1595"/>
                    <a:pt x="1850" y="1616"/>
                    <a:pt x="1844" y="1638"/>
                  </a:cubicBezTo>
                  <a:cubicBezTo>
                    <a:pt x="1788" y="1668"/>
                    <a:pt x="1737" y="1691"/>
                    <a:pt x="1671" y="1684"/>
                  </a:cubicBezTo>
                  <a:cubicBezTo>
                    <a:pt x="1627" y="1680"/>
                    <a:pt x="1551" y="1638"/>
                    <a:pt x="1510" y="1663"/>
                  </a:cubicBezTo>
                  <a:cubicBezTo>
                    <a:pt x="1461" y="1693"/>
                    <a:pt x="1492" y="1788"/>
                    <a:pt x="1490" y="1833"/>
                  </a:cubicBezTo>
                  <a:cubicBezTo>
                    <a:pt x="1488" y="1919"/>
                    <a:pt x="1408" y="1941"/>
                    <a:pt x="1341" y="1968"/>
                  </a:cubicBezTo>
                  <a:cubicBezTo>
                    <a:pt x="1309" y="1981"/>
                    <a:pt x="1281" y="1999"/>
                    <a:pt x="1251" y="2016"/>
                  </a:cubicBezTo>
                  <a:cubicBezTo>
                    <a:pt x="1244" y="2007"/>
                    <a:pt x="1238" y="1997"/>
                    <a:pt x="1228" y="1990"/>
                  </a:cubicBezTo>
                  <a:cubicBezTo>
                    <a:pt x="1213" y="1979"/>
                    <a:pt x="1190" y="1987"/>
                    <a:pt x="1172" y="1977"/>
                  </a:cubicBezTo>
                  <a:cubicBezTo>
                    <a:pt x="1145" y="1961"/>
                    <a:pt x="1158" y="1917"/>
                    <a:pt x="1157" y="1890"/>
                  </a:cubicBezTo>
                  <a:cubicBezTo>
                    <a:pt x="1156" y="1863"/>
                    <a:pt x="1151" y="1826"/>
                    <a:pt x="1124" y="1812"/>
                  </a:cubicBezTo>
                  <a:cubicBezTo>
                    <a:pt x="1100" y="1799"/>
                    <a:pt x="1070" y="1807"/>
                    <a:pt x="1045" y="1805"/>
                  </a:cubicBezTo>
                  <a:cubicBezTo>
                    <a:pt x="1014" y="1802"/>
                    <a:pt x="1010" y="1780"/>
                    <a:pt x="1014" y="1753"/>
                  </a:cubicBezTo>
                  <a:cubicBezTo>
                    <a:pt x="1017" y="1736"/>
                    <a:pt x="1038" y="1684"/>
                    <a:pt x="1023" y="1669"/>
                  </a:cubicBezTo>
                  <a:cubicBezTo>
                    <a:pt x="1008" y="1654"/>
                    <a:pt x="964" y="1688"/>
                    <a:pt x="951" y="1695"/>
                  </a:cubicBezTo>
                  <a:cubicBezTo>
                    <a:pt x="926" y="1708"/>
                    <a:pt x="902" y="1715"/>
                    <a:pt x="877" y="1699"/>
                  </a:cubicBezTo>
                  <a:cubicBezTo>
                    <a:pt x="854" y="1683"/>
                    <a:pt x="835" y="1666"/>
                    <a:pt x="807" y="1661"/>
                  </a:cubicBezTo>
                  <a:cubicBezTo>
                    <a:pt x="780" y="1657"/>
                    <a:pt x="747" y="1662"/>
                    <a:pt x="729" y="1684"/>
                  </a:cubicBezTo>
                  <a:cubicBezTo>
                    <a:pt x="727" y="1687"/>
                    <a:pt x="726" y="1690"/>
                    <a:pt x="724" y="1693"/>
                  </a:cubicBezTo>
                  <a:cubicBezTo>
                    <a:pt x="705" y="1689"/>
                    <a:pt x="600" y="1728"/>
                    <a:pt x="578" y="1723"/>
                  </a:cubicBezTo>
                  <a:cubicBezTo>
                    <a:pt x="555" y="1717"/>
                    <a:pt x="559" y="1645"/>
                    <a:pt x="536" y="1611"/>
                  </a:cubicBezTo>
                  <a:cubicBezTo>
                    <a:pt x="514" y="1576"/>
                    <a:pt x="478" y="1624"/>
                    <a:pt x="466" y="1671"/>
                  </a:cubicBezTo>
                  <a:cubicBezTo>
                    <a:pt x="454" y="1717"/>
                    <a:pt x="422" y="1679"/>
                    <a:pt x="380" y="1655"/>
                  </a:cubicBezTo>
                  <a:cubicBezTo>
                    <a:pt x="339" y="1631"/>
                    <a:pt x="266" y="1611"/>
                    <a:pt x="232" y="1605"/>
                  </a:cubicBezTo>
                  <a:cubicBezTo>
                    <a:pt x="199" y="1600"/>
                    <a:pt x="119" y="1683"/>
                    <a:pt x="119" y="1683"/>
                  </a:cubicBezTo>
                  <a:cubicBezTo>
                    <a:pt x="123" y="1657"/>
                    <a:pt x="126" y="1631"/>
                    <a:pt x="111" y="1609"/>
                  </a:cubicBezTo>
                  <a:cubicBezTo>
                    <a:pt x="88" y="1575"/>
                    <a:pt x="42" y="1569"/>
                    <a:pt x="21" y="1530"/>
                  </a:cubicBezTo>
                  <a:cubicBezTo>
                    <a:pt x="0" y="1488"/>
                    <a:pt x="11" y="1448"/>
                    <a:pt x="34" y="1411"/>
                  </a:cubicBezTo>
                  <a:cubicBezTo>
                    <a:pt x="61" y="1369"/>
                    <a:pt x="90" y="1330"/>
                    <a:pt x="88" y="1277"/>
                  </a:cubicBezTo>
                  <a:cubicBezTo>
                    <a:pt x="87" y="1232"/>
                    <a:pt x="56" y="1196"/>
                    <a:pt x="52" y="1153"/>
                  </a:cubicBezTo>
                  <a:cubicBezTo>
                    <a:pt x="43" y="1063"/>
                    <a:pt x="134" y="998"/>
                    <a:pt x="215" y="1011"/>
                  </a:cubicBezTo>
                  <a:cubicBezTo>
                    <a:pt x="261" y="1019"/>
                    <a:pt x="305" y="1035"/>
                    <a:pt x="346" y="1003"/>
                  </a:cubicBezTo>
                  <a:cubicBezTo>
                    <a:pt x="379" y="978"/>
                    <a:pt x="409" y="933"/>
                    <a:pt x="428" y="895"/>
                  </a:cubicBezTo>
                  <a:cubicBezTo>
                    <a:pt x="459" y="834"/>
                    <a:pt x="453" y="759"/>
                    <a:pt x="493" y="701"/>
                  </a:cubicBezTo>
                  <a:cubicBezTo>
                    <a:pt x="519" y="663"/>
                    <a:pt x="552" y="662"/>
                    <a:pt x="590" y="643"/>
                  </a:cubicBezTo>
                  <a:cubicBezTo>
                    <a:pt x="632" y="621"/>
                    <a:pt x="651" y="574"/>
                    <a:pt x="657" y="529"/>
                  </a:cubicBezTo>
                  <a:cubicBezTo>
                    <a:pt x="661" y="502"/>
                    <a:pt x="637" y="228"/>
                    <a:pt x="636" y="228"/>
                  </a:cubicBezTo>
                  <a:cubicBezTo>
                    <a:pt x="636" y="228"/>
                    <a:pt x="779" y="240"/>
                    <a:pt x="811" y="178"/>
                  </a:cubicBezTo>
                  <a:cubicBezTo>
                    <a:pt x="843" y="117"/>
                    <a:pt x="832" y="0"/>
                    <a:pt x="934" y="57"/>
                  </a:cubicBezTo>
                  <a:cubicBezTo>
                    <a:pt x="1035" y="114"/>
                    <a:pt x="1070" y="192"/>
                    <a:pt x="1120" y="208"/>
                  </a:cubicBezTo>
                  <a:cubicBezTo>
                    <a:pt x="1171" y="224"/>
                    <a:pt x="1229" y="291"/>
                    <a:pt x="1336" y="275"/>
                  </a:cubicBezTo>
                  <a:cubicBezTo>
                    <a:pt x="1333" y="279"/>
                    <a:pt x="1331" y="285"/>
                    <a:pt x="1330" y="290"/>
                  </a:cubicBezTo>
                  <a:cubicBezTo>
                    <a:pt x="1327" y="309"/>
                    <a:pt x="1336" y="327"/>
                    <a:pt x="1348" y="341"/>
                  </a:cubicBezTo>
                  <a:cubicBezTo>
                    <a:pt x="1360" y="353"/>
                    <a:pt x="1376" y="361"/>
                    <a:pt x="1385" y="375"/>
                  </a:cubicBezTo>
                  <a:cubicBezTo>
                    <a:pt x="1397" y="393"/>
                    <a:pt x="1393" y="414"/>
                    <a:pt x="1387" y="433"/>
                  </a:cubicBezTo>
                  <a:cubicBezTo>
                    <a:pt x="1381" y="451"/>
                    <a:pt x="1364" y="478"/>
                    <a:pt x="1371" y="498"/>
                  </a:cubicBezTo>
                  <a:cubicBezTo>
                    <a:pt x="1378" y="518"/>
                    <a:pt x="1404" y="510"/>
                    <a:pt x="1419" y="504"/>
                  </a:cubicBezTo>
                  <a:cubicBezTo>
                    <a:pt x="1433" y="498"/>
                    <a:pt x="1457" y="475"/>
                    <a:pt x="1473" y="478"/>
                  </a:cubicBezTo>
                  <a:cubicBezTo>
                    <a:pt x="1486" y="481"/>
                    <a:pt x="1489" y="498"/>
                    <a:pt x="1492" y="508"/>
                  </a:cubicBezTo>
                  <a:cubicBezTo>
                    <a:pt x="1495" y="519"/>
                    <a:pt x="1500" y="530"/>
                    <a:pt x="1503" y="541"/>
                  </a:cubicBezTo>
                  <a:cubicBezTo>
                    <a:pt x="1506" y="551"/>
                    <a:pt x="1507" y="605"/>
                    <a:pt x="1530" y="589"/>
                  </a:cubicBezTo>
                  <a:cubicBezTo>
                    <a:pt x="1546" y="578"/>
                    <a:pt x="1554" y="575"/>
                    <a:pt x="1573" y="574"/>
                  </a:cubicBezTo>
                  <a:cubicBezTo>
                    <a:pt x="1591" y="572"/>
                    <a:pt x="1609" y="564"/>
                    <a:pt x="1625" y="574"/>
                  </a:cubicBezTo>
                  <a:cubicBezTo>
                    <a:pt x="1659" y="593"/>
                    <a:pt x="1669" y="643"/>
                    <a:pt x="1682" y="676"/>
                  </a:cubicBezTo>
                  <a:cubicBezTo>
                    <a:pt x="1697" y="713"/>
                    <a:pt x="1730" y="735"/>
                    <a:pt x="1737" y="777"/>
                  </a:cubicBezTo>
                  <a:cubicBezTo>
                    <a:pt x="1740" y="798"/>
                    <a:pt x="1739" y="820"/>
                    <a:pt x="1726" y="837"/>
                  </a:cubicBezTo>
                  <a:cubicBezTo>
                    <a:pt x="1717" y="849"/>
                    <a:pt x="1705" y="857"/>
                    <a:pt x="1697" y="869"/>
                  </a:cubicBezTo>
                  <a:cubicBezTo>
                    <a:pt x="1688" y="882"/>
                    <a:pt x="1684" y="896"/>
                    <a:pt x="1673" y="907"/>
                  </a:cubicBezTo>
                  <a:cubicBezTo>
                    <a:pt x="1662" y="916"/>
                    <a:pt x="1652" y="926"/>
                    <a:pt x="1642" y="936"/>
                  </a:cubicBezTo>
                  <a:cubicBezTo>
                    <a:pt x="1629" y="951"/>
                    <a:pt x="1619" y="966"/>
                    <a:pt x="1608" y="982"/>
                  </a:cubicBezTo>
                  <a:cubicBezTo>
                    <a:pt x="1599" y="995"/>
                    <a:pt x="1584" y="1005"/>
                    <a:pt x="1580" y="1021"/>
                  </a:cubicBezTo>
                  <a:cubicBezTo>
                    <a:pt x="1577" y="1036"/>
                    <a:pt x="1584" y="1053"/>
                    <a:pt x="1584" y="1069"/>
                  </a:cubicBezTo>
                  <a:cubicBezTo>
                    <a:pt x="1583" y="1091"/>
                    <a:pt x="1588" y="1104"/>
                    <a:pt x="1607" y="1117"/>
                  </a:cubicBezTo>
                  <a:cubicBezTo>
                    <a:pt x="1613" y="1122"/>
                    <a:pt x="1619" y="1125"/>
                    <a:pt x="1624" y="1131"/>
                  </a:cubicBezTo>
                  <a:cubicBezTo>
                    <a:pt x="1627" y="1135"/>
                    <a:pt x="1628" y="1140"/>
                    <a:pt x="1632" y="1144"/>
                  </a:cubicBezTo>
                  <a:cubicBezTo>
                    <a:pt x="1640" y="1151"/>
                    <a:pt x="1657" y="1155"/>
                    <a:pt x="1668" y="1158"/>
                  </a:cubicBezTo>
                  <a:cubicBezTo>
                    <a:pt x="1685" y="1164"/>
                    <a:pt x="1700" y="1163"/>
                    <a:pt x="1708" y="1182"/>
                  </a:cubicBezTo>
                  <a:cubicBezTo>
                    <a:pt x="1714" y="1194"/>
                    <a:pt x="1716" y="1208"/>
                    <a:pt x="1716" y="1222"/>
                  </a:cubicBezTo>
                  <a:cubicBezTo>
                    <a:pt x="1717" y="1232"/>
                    <a:pt x="1713" y="1243"/>
                    <a:pt x="1718" y="1253"/>
                  </a:cubicBezTo>
                  <a:cubicBezTo>
                    <a:pt x="1727" y="1271"/>
                    <a:pt x="1752" y="1286"/>
                    <a:pt x="1772" y="1285"/>
                  </a:cubicBezTo>
                  <a:cubicBezTo>
                    <a:pt x="1804" y="1285"/>
                    <a:pt x="1836" y="1263"/>
                    <a:pt x="1846" y="1307"/>
                  </a:cubicBezTo>
                  <a:cubicBezTo>
                    <a:pt x="1854" y="1345"/>
                    <a:pt x="1843" y="1385"/>
                    <a:pt x="1850" y="1424"/>
                  </a:cubicBezTo>
                  <a:cubicBezTo>
                    <a:pt x="1857" y="1464"/>
                    <a:pt x="1896" y="1477"/>
                    <a:pt x="1908" y="1512"/>
                  </a:cubicBezTo>
                  <a:cubicBezTo>
                    <a:pt x="1919" y="1541"/>
                    <a:pt x="1891" y="1559"/>
                    <a:pt x="1874" y="157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204869" y="6865830"/>
              <a:ext cx="357188" cy="617538"/>
            </a:xfrm>
            <a:custGeom>
              <a:avLst/>
              <a:gdLst>
                <a:gd name="T0" fmla="*/ 961 w 1007"/>
                <a:gd name="T1" fmla="*/ 1086 h 1740"/>
                <a:gd name="T2" fmla="*/ 905 w 1007"/>
                <a:gd name="T3" fmla="*/ 1266 h 1740"/>
                <a:gd name="T4" fmla="*/ 867 w 1007"/>
                <a:gd name="T5" fmla="*/ 1399 h 1740"/>
                <a:gd name="T6" fmla="*/ 759 w 1007"/>
                <a:gd name="T7" fmla="*/ 1417 h 1740"/>
                <a:gd name="T8" fmla="*/ 874 w 1007"/>
                <a:gd name="T9" fmla="*/ 1638 h 1740"/>
                <a:gd name="T10" fmla="*/ 888 w 1007"/>
                <a:gd name="T11" fmla="*/ 1691 h 1740"/>
                <a:gd name="T12" fmla="*/ 812 w 1007"/>
                <a:gd name="T13" fmla="*/ 1730 h 1740"/>
                <a:gd name="T14" fmla="*/ 692 w 1007"/>
                <a:gd name="T15" fmla="*/ 1699 h 1740"/>
                <a:gd name="T16" fmla="*/ 553 w 1007"/>
                <a:gd name="T17" fmla="*/ 1694 h 1740"/>
                <a:gd name="T18" fmla="*/ 292 w 1007"/>
                <a:gd name="T19" fmla="*/ 1614 h 1740"/>
                <a:gd name="T20" fmla="*/ 198 w 1007"/>
                <a:gd name="T21" fmla="*/ 1610 h 1740"/>
                <a:gd name="T22" fmla="*/ 169 w 1007"/>
                <a:gd name="T23" fmla="*/ 1507 h 1740"/>
                <a:gd name="T24" fmla="*/ 28 w 1007"/>
                <a:gd name="T25" fmla="*/ 1339 h 1740"/>
                <a:gd name="T26" fmla="*/ 185 w 1007"/>
                <a:gd name="T27" fmla="*/ 1243 h 1740"/>
                <a:gd name="T28" fmla="*/ 152 w 1007"/>
                <a:gd name="T29" fmla="*/ 1099 h 1740"/>
                <a:gd name="T30" fmla="*/ 156 w 1007"/>
                <a:gd name="T31" fmla="*/ 1010 h 1740"/>
                <a:gd name="T32" fmla="*/ 278 w 1007"/>
                <a:gd name="T33" fmla="*/ 1087 h 1740"/>
                <a:gd name="T34" fmla="*/ 420 w 1007"/>
                <a:gd name="T35" fmla="*/ 1080 h 1740"/>
                <a:gd name="T36" fmla="*/ 440 w 1007"/>
                <a:gd name="T37" fmla="*/ 945 h 1740"/>
                <a:gd name="T38" fmla="*/ 470 w 1007"/>
                <a:gd name="T39" fmla="*/ 809 h 1740"/>
                <a:gd name="T40" fmla="*/ 430 w 1007"/>
                <a:gd name="T41" fmla="*/ 715 h 1740"/>
                <a:gd name="T42" fmla="*/ 636 w 1007"/>
                <a:gd name="T43" fmla="*/ 636 h 1740"/>
                <a:gd name="T44" fmla="*/ 551 w 1007"/>
                <a:gd name="T45" fmla="*/ 589 h 1740"/>
                <a:gd name="T46" fmla="*/ 476 w 1007"/>
                <a:gd name="T47" fmla="*/ 560 h 1740"/>
                <a:gd name="T48" fmla="*/ 447 w 1007"/>
                <a:gd name="T49" fmla="*/ 538 h 1740"/>
                <a:gd name="T50" fmla="*/ 431 w 1007"/>
                <a:gd name="T51" fmla="*/ 437 h 1740"/>
                <a:gd name="T52" fmla="*/ 520 w 1007"/>
                <a:gd name="T53" fmla="*/ 375 h 1740"/>
                <a:gd name="T54" fmla="*/ 453 w 1007"/>
                <a:gd name="T55" fmla="*/ 319 h 1740"/>
                <a:gd name="T56" fmla="*/ 505 w 1007"/>
                <a:gd name="T57" fmla="*/ 266 h 1740"/>
                <a:gd name="T58" fmla="*/ 469 w 1007"/>
                <a:gd name="T59" fmla="*/ 173 h 1740"/>
                <a:gd name="T60" fmla="*/ 480 w 1007"/>
                <a:gd name="T61" fmla="*/ 39 h 1740"/>
                <a:gd name="T62" fmla="*/ 563 w 1007"/>
                <a:gd name="T63" fmla="*/ 7 h 1740"/>
                <a:gd name="T64" fmla="*/ 707 w 1007"/>
                <a:gd name="T65" fmla="*/ 41 h 1740"/>
                <a:gd name="T66" fmla="*/ 770 w 1007"/>
                <a:gd name="T67" fmla="*/ 99 h 1740"/>
                <a:gd name="T68" fmla="*/ 880 w 1007"/>
                <a:gd name="T69" fmla="*/ 158 h 1740"/>
                <a:gd name="T70" fmla="*/ 928 w 1007"/>
                <a:gd name="T71" fmla="*/ 323 h 1740"/>
                <a:gd name="T72" fmla="*/ 1007 w 1007"/>
                <a:gd name="T73" fmla="*/ 362 h 1740"/>
                <a:gd name="T74" fmla="*/ 853 w 1007"/>
                <a:gd name="T75" fmla="*/ 502 h 1740"/>
                <a:gd name="T76" fmla="*/ 819 w 1007"/>
                <a:gd name="T77" fmla="*/ 660 h 1740"/>
                <a:gd name="T78" fmla="*/ 816 w 1007"/>
                <a:gd name="T79" fmla="*/ 781 h 1740"/>
                <a:gd name="T80" fmla="*/ 913 w 1007"/>
                <a:gd name="T81" fmla="*/ 882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7" h="1740">
                  <a:moveTo>
                    <a:pt x="986" y="965"/>
                  </a:moveTo>
                  <a:cubicBezTo>
                    <a:pt x="995" y="1009"/>
                    <a:pt x="979" y="1047"/>
                    <a:pt x="961" y="1086"/>
                  </a:cubicBezTo>
                  <a:cubicBezTo>
                    <a:pt x="948" y="1113"/>
                    <a:pt x="928" y="1142"/>
                    <a:pt x="920" y="1171"/>
                  </a:cubicBezTo>
                  <a:cubicBezTo>
                    <a:pt x="913" y="1202"/>
                    <a:pt x="909" y="1235"/>
                    <a:pt x="905" y="1266"/>
                  </a:cubicBezTo>
                  <a:cubicBezTo>
                    <a:pt x="901" y="1293"/>
                    <a:pt x="903" y="1320"/>
                    <a:pt x="896" y="1347"/>
                  </a:cubicBezTo>
                  <a:cubicBezTo>
                    <a:pt x="893" y="1362"/>
                    <a:pt x="883" y="1395"/>
                    <a:pt x="867" y="1399"/>
                  </a:cubicBezTo>
                  <a:cubicBezTo>
                    <a:pt x="846" y="1405"/>
                    <a:pt x="815" y="1375"/>
                    <a:pt x="794" y="1373"/>
                  </a:cubicBezTo>
                  <a:cubicBezTo>
                    <a:pt x="767" y="1371"/>
                    <a:pt x="761" y="1395"/>
                    <a:pt x="759" y="1417"/>
                  </a:cubicBezTo>
                  <a:cubicBezTo>
                    <a:pt x="756" y="1463"/>
                    <a:pt x="786" y="1515"/>
                    <a:pt x="813" y="1550"/>
                  </a:cubicBezTo>
                  <a:cubicBezTo>
                    <a:pt x="835" y="1579"/>
                    <a:pt x="847" y="1614"/>
                    <a:pt x="874" y="1638"/>
                  </a:cubicBezTo>
                  <a:cubicBezTo>
                    <a:pt x="887" y="1649"/>
                    <a:pt x="897" y="1663"/>
                    <a:pt x="896" y="1682"/>
                  </a:cubicBezTo>
                  <a:cubicBezTo>
                    <a:pt x="895" y="1686"/>
                    <a:pt x="889" y="1687"/>
                    <a:pt x="888" y="1691"/>
                  </a:cubicBezTo>
                  <a:cubicBezTo>
                    <a:pt x="888" y="1694"/>
                    <a:pt x="891" y="1702"/>
                    <a:pt x="890" y="1703"/>
                  </a:cubicBezTo>
                  <a:cubicBezTo>
                    <a:pt x="881" y="1722"/>
                    <a:pt x="832" y="1726"/>
                    <a:pt x="812" y="1730"/>
                  </a:cubicBezTo>
                  <a:cubicBezTo>
                    <a:pt x="782" y="1735"/>
                    <a:pt x="753" y="1740"/>
                    <a:pt x="730" y="1716"/>
                  </a:cubicBezTo>
                  <a:cubicBezTo>
                    <a:pt x="719" y="1704"/>
                    <a:pt x="710" y="1690"/>
                    <a:pt x="692" y="1699"/>
                  </a:cubicBezTo>
                  <a:cubicBezTo>
                    <a:pt x="675" y="1708"/>
                    <a:pt x="676" y="1717"/>
                    <a:pt x="654" y="1720"/>
                  </a:cubicBezTo>
                  <a:cubicBezTo>
                    <a:pt x="619" y="1723"/>
                    <a:pt x="582" y="1711"/>
                    <a:pt x="553" y="1694"/>
                  </a:cubicBezTo>
                  <a:cubicBezTo>
                    <a:pt x="517" y="1674"/>
                    <a:pt x="483" y="1649"/>
                    <a:pt x="439" y="1657"/>
                  </a:cubicBezTo>
                  <a:cubicBezTo>
                    <a:pt x="382" y="1668"/>
                    <a:pt x="347" y="1619"/>
                    <a:pt x="292" y="1614"/>
                  </a:cubicBezTo>
                  <a:cubicBezTo>
                    <a:pt x="269" y="1612"/>
                    <a:pt x="251" y="1623"/>
                    <a:pt x="229" y="1626"/>
                  </a:cubicBezTo>
                  <a:cubicBezTo>
                    <a:pt x="213" y="1628"/>
                    <a:pt x="210" y="1622"/>
                    <a:pt x="198" y="1610"/>
                  </a:cubicBezTo>
                  <a:cubicBezTo>
                    <a:pt x="186" y="1598"/>
                    <a:pt x="173" y="1590"/>
                    <a:pt x="160" y="1585"/>
                  </a:cubicBezTo>
                  <a:cubicBezTo>
                    <a:pt x="166" y="1561"/>
                    <a:pt x="175" y="1532"/>
                    <a:pt x="169" y="1507"/>
                  </a:cubicBezTo>
                  <a:cubicBezTo>
                    <a:pt x="163" y="1483"/>
                    <a:pt x="146" y="1462"/>
                    <a:pt x="129" y="1445"/>
                  </a:cubicBezTo>
                  <a:cubicBezTo>
                    <a:pt x="96" y="1410"/>
                    <a:pt x="47" y="1386"/>
                    <a:pt x="28" y="1339"/>
                  </a:cubicBezTo>
                  <a:cubicBezTo>
                    <a:pt x="0" y="1273"/>
                    <a:pt x="85" y="1276"/>
                    <a:pt x="125" y="1274"/>
                  </a:cubicBezTo>
                  <a:cubicBezTo>
                    <a:pt x="146" y="1272"/>
                    <a:pt x="173" y="1261"/>
                    <a:pt x="185" y="1243"/>
                  </a:cubicBezTo>
                  <a:cubicBezTo>
                    <a:pt x="200" y="1219"/>
                    <a:pt x="169" y="1214"/>
                    <a:pt x="152" y="1208"/>
                  </a:cubicBezTo>
                  <a:cubicBezTo>
                    <a:pt x="86" y="1186"/>
                    <a:pt x="173" y="1142"/>
                    <a:pt x="152" y="1099"/>
                  </a:cubicBezTo>
                  <a:cubicBezTo>
                    <a:pt x="141" y="1077"/>
                    <a:pt x="119" y="1061"/>
                    <a:pt x="117" y="1034"/>
                  </a:cubicBezTo>
                  <a:cubicBezTo>
                    <a:pt x="115" y="1008"/>
                    <a:pt x="134" y="998"/>
                    <a:pt x="156" y="1010"/>
                  </a:cubicBezTo>
                  <a:cubicBezTo>
                    <a:pt x="181" y="1024"/>
                    <a:pt x="191" y="1053"/>
                    <a:pt x="210" y="1073"/>
                  </a:cubicBezTo>
                  <a:cubicBezTo>
                    <a:pt x="229" y="1092"/>
                    <a:pt x="253" y="1090"/>
                    <a:pt x="278" y="1087"/>
                  </a:cubicBezTo>
                  <a:cubicBezTo>
                    <a:pt x="304" y="1083"/>
                    <a:pt x="327" y="1082"/>
                    <a:pt x="354" y="1087"/>
                  </a:cubicBezTo>
                  <a:cubicBezTo>
                    <a:pt x="374" y="1091"/>
                    <a:pt x="406" y="1101"/>
                    <a:pt x="420" y="1080"/>
                  </a:cubicBezTo>
                  <a:cubicBezTo>
                    <a:pt x="434" y="1059"/>
                    <a:pt x="422" y="1030"/>
                    <a:pt x="419" y="1009"/>
                  </a:cubicBezTo>
                  <a:cubicBezTo>
                    <a:pt x="416" y="982"/>
                    <a:pt x="426" y="965"/>
                    <a:pt x="440" y="945"/>
                  </a:cubicBezTo>
                  <a:cubicBezTo>
                    <a:pt x="460" y="917"/>
                    <a:pt x="435" y="898"/>
                    <a:pt x="435" y="869"/>
                  </a:cubicBezTo>
                  <a:cubicBezTo>
                    <a:pt x="435" y="840"/>
                    <a:pt x="472" y="836"/>
                    <a:pt x="470" y="809"/>
                  </a:cubicBezTo>
                  <a:cubicBezTo>
                    <a:pt x="469" y="793"/>
                    <a:pt x="455" y="779"/>
                    <a:pt x="448" y="766"/>
                  </a:cubicBezTo>
                  <a:cubicBezTo>
                    <a:pt x="438" y="751"/>
                    <a:pt x="431" y="733"/>
                    <a:pt x="430" y="715"/>
                  </a:cubicBezTo>
                  <a:cubicBezTo>
                    <a:pt x="429" y="685"/>
                    <a:pt x="450" y="663"/>
                    <a:pt x="480" y="661"/>
                  </a:cubicBezTo>
                  <a:cubicBezTo>
                    <a:pt x="507" y="660"/>
                    <a:pt x="651" y="693"/>
                    <a:pt x="636" y="636"/>
                  </a:cubicBezTo>
                  <a:cubicBezTo>
                    <a:pt x="632" y="618"/>
                    <a:pt x="612" y="601"/>
                    <a:pt x="597" y="592"/>
                  </a:cubicBezTo>
                  <a:cubicBezTo>
                    <a:pt x="581" y="581"/>
                    <a:pt x="569" y="584"/>
                    <a:pt x="551" y="589"/>
                  </a:cubicBezTo>
                  <a:cubicBezTo>
                    <a:pt x="533" y="594"/>
                    <a:pt x="522" y="596"/>
                    <a:pt x="509" y="582"/>
                  </a:cubicBezTo>
                  <a:cubicBezTo>
                    <a:pt x="498" y="570"/>
                    <a:pt x="494" y="561"/>
                    <a:pt x="476" y="560"/>
                  </a:cubicBezTo>
                  <a:cubicBezTo>
                    <a:pt x="476" y="571"/>
                    <a:pt x="483" y="608"/>
                    <a:pt x="462" y="595"/>
                  </a:cubicBezTo>
                  <a:cubicBezTo>
                    <a:pt x="444" y="584"/>
                    <a:pt x="452" y="554"/>
                    <a:pt x="447" y="538"/>
                  </a:cubicBezTo>
                  <a:cubicBezTo>
                    <a:pt x="440" y="521"/>
                    <a:pt x="419" y="516"/>
                    <a:pt x="411" y="501"/>
                  </a:cubicBezTo>
                  <a:cubicBezTo>
                    <a:pt x="401" y="483"/>
                    <a:pt x="417" y="450"/>
                    <a:pt x="431" y="437"/>
                  </a:cubicBezTo>
                  <a:cubicBezTo>
                    <a:pt x="454" y="415"/>
                    <a:pt x="488" y="425"/>
                    <a:pt x="513" y="404"/>
                  </a:cubicBezTo>
                  <a:cubicBezTo>
                    <a:pt x="522" y="396"/>
                    <a:pt x="538" y="381"/>
                    <a:pt x="520" y="375"/>
                  </a:cubicBezTo>
                  <a:cubicBezTo>
                    <a:pt x="499" y="367"/>
                    <a:pt x="476" y="375"/>
                    <a:pt x="456" y="362"/>
                  </a:cubicBezTo>
                  <a:cubicBezTo>
                    <a:pt x="441" y="351"/>
                    <a:pt x="435" y="331"/>
                    <a:pt x="453" y="319"/>
                  </a:cubicBezTo>
                  <a:cubicBezTo>
                    <a:pt x="469" y="309"/>
                    <a:pt x="574" y="323"/>
                    <a:pt x="571" y="296"/>
                  </a:cubicBezTo>
                  <a:cubicBezTo>
                    <a:pt x="569" y="280"/>
                    <a:pt x="516" y="270"/>
                    <a:pt x="505" y="266"/>
                  </a:cubicBezTo>
                  <a:cubicBezTo>
                    <a:pt x="482" y="257"/>
                    <a:pt x="442" y="241"/>
                    <a:pt x="438" y="212"/>
                  </a:cubicBezTo>
                  <a:cubicBezTo>
                    <a:pt x="436" y="191"/>
                    <a:pt x="457" y="184"/>
                    <a:pt x="469" y="173"/>
                  </a:cubicBezTo>
                  <a:cubicBezTo>
                    <a:pt x="486" y="157"/>
                    <a:pt x="481" y="134"/>
                    <a:pt x="478" y="114"/>
                  </a:cubicBezTo>
                  <a:cubicBezTo>
                    <a:pt x="474" y="90"/>
                    <a:pt x="469" y="62"/>
                    <a:pt x="480" y="39"/>
                  </a:cubicBezTo>
                  <a:cubicBezTo>
                    <a:pt x="482" y="36"/>
                    <a:pt x="483" y="33"/>
                    <a:pt x="485" y="30"/>
                  </a:cubicBezTo>
                  <a:cubicBezTo>
                    <a:pt x="503" y="8"/>
                    <a:pt x="536" y="3"/>
                    <a:pt x="563" y="7"/>
                  </a:cubicBezTo>
                  <a:cubicBezTo>
                    <a:pt x="591" y="12"/>
                    <a:pt x="610" y="29"/>
                    <a:pt x="633" y="45"/>
                  </a:cubicBezTo>
                  <a:cubicBezTo>
                    <a:pt x="658" y="61"/>
                    <a:pt x="682" y="54"/>
                    <a:pt x="707" y="41"/>
                  </a:cubicBezTo>
                  <a:cubicBezTo>
                    <a:pt x="720" y="34"/>
                    <a:pt x="764" y="0"/>
                    <a:pt x="779" y="15"/>
                  </a:cubicBezTo>
                  <a:cubicBezTo>
                    <a:pt x="794" y="30"/>
                    <a:pt x="773" y="82"/>
                    <a:pt x="770" y="99"/>
                  </a:cubicBezTo>
                  <a:cubicBezTo>
                    <a:pt x="766" y="126"/>
                    <a:pt x="770" y="148"/>
                    <a:pt x="801" y="151"/>
                  </a:cubicBezTo>
                  <a:cubicBezTo>
                    <a:pt x="826" y="153"/>
                    <a:pt x="856" y="145"/>
                    <a:pt x="880" y="158"/>
                  </a:cubicBezTo>
                  <a:cubicBezTo>
                    <a:pt x="907" y="172"/>
                    <a:pt x="912" y="209"/>
                    <a:pt x="913" y="236"/>
                  </a:cubicBezTo>
                  <a:cubicBezTo>
                    <a:pt x="914" y="263"/>
                    <a:pt x="901" y="307"/>
                    <a:pt x="928" y="323"/>
                  </a:cubicBezTo>
                  <a:cubicBezTo>
                    <a:pt x="946" y="333"/>
                    <a:pt x="969" y="325"/>
                    <a:pt x="984" y="336"/>
                  </a:cubicBezTo>
                  <a:cubicBezTo>
                    <a:pt x="994" y="343"/>
                    <a:pt x="1000" y="353"/>
                    <a:pt x="1007" y="362"/>
                  </a:cubicBezTo>
                  <a:cubicBezTo>
                    <a:pt x="988" y="374"/>
                    <a:pt x="969" y="385"/>
                    <a:pt x="948" y="394"/>
                  </a:cubicBezTo>
                  <a:cubicBezTo>
                    <a:pt x="901" y="414"/>
                    <a:pt x="820" y="436"/>
                    <a:pt x="853" y="502"/>
                  </a:cubicBezTo>
                  <a:cubicBezTo>
                    <a:pt x="866" y="527"/>
                    <a:pt x="888" y="551"/>
                    <a:pt x="883" y="581"/>
                  </a:cubicBezTo>
                  <a:cubicBezTo>
                    <a:pt x="877" y="617"/>
                    <a:pt x="844" y="638"/>
                    <a:pt x="819" y="660"/>
                  </a:cubicBezTo>
                  <a:cubicBezTo>
                    <a:pt x="799" y="677"/>
                    <a:pt x="760" y="692"/>
                    <a:pt x="766" y="724"/>
                  </a:cubicBezTo>
                  <a:cubicBezTo>
                    <a:pt x="771" y="750"/>
                    <a:pt x="793" y="771"/>
                    <a:pt x="816" y="781"/>
                  </a:cubicBezTo>
                  <a:cubicBezTo>
                    <a:pt x="839" y="792"/>
                    <a:pt x="860" y="798"/>
                    <a:pt x="878" y="818"/>
                  </a:cubicBezTo>
                  <a:cubicBezTo>
                    <a:pt x="895" y="836"/>
                    <a:pt x="902" y="861"/>
                    <a:pt x="913" y="882"/>
                  </a:cubicBezTo>
                  <a:cubicBezTo>
                    <a:pt x="932" y="921"/>
                    <a:pt x="977" y="922"/>
                    <a:pt x="986" y="96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6838157" y="6837255"/>
              <a:ext cx="598488" cy="627063"/>
            </a:xfrm>
            <a:custGeom>
              <a:avLst/>
              <a:gdLst>
                <a:gd name="T0" fmla="*/ 1465 w 1686"/>
                <a:gd name="T1" fmla="*/ 793 h 1766"/>
                <a:gd name="T2" fmla="*/ 1505 w 1686"/>
                <a:gd name="T3" fmla="*/ 887 h 1766"/>
                <a:gd name="T4" fmla="*/ 1475 w 1686"/>
                <a:gd name="T5" fmla="*/ 1023 h 1766"/>
                <a:gd name="T6" fmla="*/ 1455 w 1686"/>
                <a:gd name="T7" fmla="*/ 1158 h 1766"/>
                <a:gd name="T8" fmla="*/ 1313 w 1686"/>
                <a:gd name="T9" fmla="*/ 1165 h 1766"/>
                <a:gd name="T10" fmla="*/ 1191 w 1686"/>
                <a:gd name="T11" fmla="*/ 1088 h 1766"/>
                <a:gd name="T12" fmla="*/ 1187 w 1686"/>
                <a:gd name="T13" fmla="*/ 1177 h 1766"/>
                <a:gd name="T14" fmla="*/ 1220 w 1686"/>
                <a:gd name="T15" fmla="*/ 1321 h 1766"/>
                <a:gd name="T16" fmla="*/ 1063 w 1686"/>
                <a:gd name="T17" fmla="*/ 1417 h 1766"/>
                <a:gd name="T18" fmla="*/ 1204 w 1686"/>
                <a:gd name="T19" fmla="*/ 1585 h 1766"/>
                <a:gd name="T20" fmla="*/ 1095 w 1686"/>
                <a:gd name="T21" fmla="*/ 1669 h 1766"/>
                <a:gd name="T22" fmla="*/ 849 w 1686"/>
                <a:gd name="T23" fmla="*/ 1764 h 1766"/>
                <a:gd name="T24" fmla="*/ 756 w 1686"/>
                <a:gd name="T25" fmla="*/ 1640 h 1766"/>
                <a:gd name="T26" fmla="*/ 563 w 1686"/>
                <a:gd name="T27" fmla="*/ 1411 h 1766"/>
                <a:gd name="T28" fmla="*/ 472 w 1686"/>
                <a:gd name="T29" fmla="*/ 1013 h 1766"/>
                <a:gd name="T30" fmla="*/ 369 w 1686"/>
                <a:gd name="T31" fmla="*/ 490 h 1766"/>
                <a:gd name="T32" fmla="*/ 361 w 1686"/>
                <a:gd name="T33" fmla="*/ 360 h 1766"/>
                <a:gd name="T34" fmla="*/ 265 w 1686"/>
                <a:gd name="T35" fmla="*/ 307 h 1766"/>
                <a:gd name="T36" fmla="*/ 171 w 1686"/>
                <a:gd name="T37" fmla="*/ 298 h 1766"/>
                <a:gd name="T38" fmla="*/ 154 w 1686"/>
                <a:gd name="T39" fmla="*/ 202 h 1766"/>
                <a:gd name="T40" fmla="*/ 5 w 1686"/>
                <a:gd name="T41" fmla="*/ 80 h 1766"/>
                <a:gd name="T42" fmla="*/ 152 w 1686"/>
                <a:gd name="T43" fmla="*/ 90 h 1766"/>
                <a:gd name="T44" fmla="*/ 323 w 1686"/>
                <a:gd name="T45" fmla="*/ 93 h 1766"/>
                <a:gd name="T46" fmla="*/ 328 w 1686"/>
                <a:gd name="T47" fmla="*/ 211 h 1766"/>
                <a:gd name="T48" fmla="*/ 433 w 1686"/>
                <a:gd name="T49" fmla="*/ 232 h 1766"/>
                <a:gd name="T50" fmla="*/ 445 w 1686"/>
                <a:gd name="T51" fmla="*/ 366 h 1766"/>
                <a:gd name="T52" fmla="*/ 625 w 1686"/>
                <a:gd name="T53" fmla="*/ 494 h 1766"/>
                <a:gd name="T54" fmla="*/ 890 w 1686"/>
                <a:gd name="T55" fmla="*/ 388 h 1766"/>
                <a:gd name="T56" fmla="*/ 915 w 1686"/>
                <a:gd name="T57" fmla="*/ 174 h 1766"/>
                <a:gd name="T58" fmla="*/ 1023 w 1686"/>
                <a:gd name="T59" fmla="*/ 29 h 1766"/>
                <a:gd name="T60" fmla="*/ 1257 w 1686"/>
                <a:gd name="T61" fmla="*/ 95 h 1766"/>
                <a:gd name="T62" fmla="*/ 1369 w 1686"/>
                <a:gd name="T63" fmla="*/ 147 h 1766"/>
                <a:gd name="T64" fmla="*/ 1513 w 1686"/>
                <a:gd name="T65" fmla="*/ 192 h 1766"/>
                <a:gd name="T66" fmla="*/ 1473 w 1686"/>
                <a:gd name="T67" fmla="*/ 290 h 1766"/>
                <a:gd name="T68" fmla="*/ 1606 w 1686"/>
                <a:gd name="T69" fmla="*/ 374 h 1766"/>
                <a:gd name="T70" fmla="*/ 1491 w 1686"/>
                <a:gd name="T71" fmla="*/ 440 h 1766"/>
                <a:gd name="T72" fmla="*/ 1548 w 1686"/>
                <a:gd name="T73" fmla="*/ 482 h 1766"/>
                <a:gd name="T74" fmla="*/ 1446 w 1686"/>
                <a:gd name="T75" fmla="*/ 579 h 1766"/>
                <a:gd name="T76" fmla="*/ 1497 w 1686"/>
                <a:gd name="T77" fmla="*/ 673 h 1766"/>
                <a:gd name="T78" fmla="*/ 1544 w 1686"/>
                <a:gd name="T79" fmla="*/ 660 h 1766"/>
                <a:gd name="T80" fmla="*/ 1632 w 1686"/>
                <a:gd name="T81" fmla="*/ 670 h 1766"/>
                <a:gd name="T82" fmla="*/ 1515 w 1686"/>
                <a:gd name="T83" fmla="*/ 739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6" h="1766">
                  <a:moveTo>
                    <a:pt x="1515" y="739"/>
                  </a:moveTo>
                  <a:cubicBezTo>
                    <a:pt x="1485" y="741"/>
                    <a:pt x="1464" y="763"/>
                    <a:pt x="1465" y="793"/>
                  </a:cubicBezTo>
                  <a:cubicBezTo>
                    <a:pt x="1466" y="811"/>
                    <a:pt x="1473" y="829"/>
                    <a:pt x="1483" y="844"/>
                  </a:cubicBezTo>
                  <a:cubicBezTo>
                    <a:pt x="1490" y="857"/>
                    <a:pt x="1504" y="871"/>
                    <a:pt x="1505" y="887"/>
                  </a:cubicBezTo>
                  <a:cubicBezTo>
                    <a:pt x="1507" y="914"/>
                    <a:pt x="1470" y="918"/>
                    <a:pt x="1470" y="947"/>
                  </a:cubicBezTo>
                  <a:cubicBezTo>
                    <a:pt x="1470" y="976"/>
                    <a:pt x="1495" y="995"/>
                    <a:pt x="1475" y="1023"/>
                  </a:cubicBezTo>
                  <a:cubicBezTo>
                    <a:pt x="1461" y="1043"/>
                    <a:pt x="1451" y="1060"/>
                    <a:pt x="1454" y="1087"/>
                  </a:cubicBezTo>
                  <a:cubicBezTo>
                    <a:pt x="1457" y="1108"/>
                    <a:pt x="1469" y="1137"/>
                    <a:pt x="1455" y="1158"/>
                  </a:cubicBezTo>
                  <a:cubicBezTo>
                    <a:pt x="1441" y="1179"/>
                    <a:pt x="1409" y="1169"/>
                    <a:pt x="1389" y="1165"/>
                  </a:cubicBezTo>
                  <a:cubicBezTo>
                    <a:pt x="1362" y="1160"/>
                    <a:pt x="1339" y="1161"/>
                    <a:pt x="1313" y="1165"/>
                  </a:cubicBezTo>
                  <a:cubicBezTo>
                    <a:pt x="1288" y="1168"/>
                    <a:pt x="1264" y="1170"/>
                    <a:pt x="1245" y="1151"/>
                  </a:cubicBezTo>
                  <a:cubicBezTo>
                    <a:pt x="1226" y="1131"/>
                    <a:pt x="1216" y="1102"/>
                    <a:pt x="1191" y="1088"/>
                  </a:cubicBezTo>
                  <a:cubicBezTo>
                    <a:pt x="1169" y="1076"/>
                    <a:pt x="1150" y="1086"/>
                    <a:pt x="1152" y="1112"/>
                  </a:cubicBezTo>
                  <a:cubicBezTo>
                    <a:pt x="1154" y="1139"/>
                    <a:pt x="1176" y="1155"/>
                    <a:pt x="1187" y="1177"/>
                  </a:cubicBezTo>
                  <a:cubicBezTo>
                    <a:pt x="1208" y="1220"/>
                    <a:pt x="1121" y="1264"/>
                    <a:pt x="1187" y="1286"/>
                  </a:cubicBezTo>
                  <a:cubicBezTo>
                    <a:pt x="1204" y="1292"/>
                    <a:pt x="1235" y="1297"/>
                    <a:pt x="1220" y="1321"/>
                  </a:cubicBezTo>
                  <a:cubicBezTo>
                    <a:pt x="1208" y="1339"/>
                    <a:pt x="1181" y="1350"/>
                    <a:pt x="1160" y="1352"/>
                  </a:cubicBezTo>
                  <a:cubicBezTo>
                    <a:pt x="1120" y="1354"/>
                    <a:pt x="1035" y="1351"/>
                    <a:pt x="1063" y="1417"/>
                  </a:cubicBezTo>
                  <a:cubicBezTo>
                    <a:pt x="1082" y="1464"/>
                    <a:pt x="1131" y="1488"/>
                    <a:pt x="1164" y="1523"/>
                  </a:cubicBezTo>
                  <a:cubicBezTo>
                    <a:pt x="1181" y="1540"/>
                    <a:pt x="1198" y="1561"/>
                    <a:pt x="1204" y="1585"/>
                  </a:cubicBezTo>
                  <a:cubicBezTo>
                    <a:pt x="1210" y="1610"/>
                    <a:pt x="1201" y="1639"/>
                    <a:pt x="1195" y="1663"/>
                  </a:cubicBezTo>
                  <a:cubicBezTo>
                    <a:pt x="1165" y="1652"/>
                    <a:pt x="1131" y="1658"/>
                    <a:pt x="1095" y="1669"/>
                  </a:cubicBezTo>
                  <a:cubicBezTo>
                    <a:pt x="1057" y="1682"/>
                    <a:pt x="1023" y="1691"/>
                    <a:pt x="990" y="1715"/>
                  </a:cubicBezTo>
                  <a:cubicBezTo>
                    <a:pt x="947" y="1745"/>
                    <a:pt x="901" y="1761"/>
                    <a:pt x="849" y="1764"/>
                  </a:cubicBezTo>
                  <a:cubicBezTo>
                    <a:pt x="834" y="1765"/>
                    <a:pt x="819" y="1765"/>
                    <a:pt x="804" y="1766"/>
                  </a:cubicBezTo>
                  <a:cubicBezTo>
                    <a:pt x="796" y="1721"/>
                    <a:pt x="786" y="1674"/>
                    <a:pt x="756" y="1640"/>
                  </a:cubicBezTo>
                  <a:cubicBezTo>
                    <a:pt x="722" y="1601"/>
                    <a:pt x="699" y="1559"/>
                    <a:pt x="671" y="1516"/>
                  </a:cubicBezTo>
                  <a:cubicBezTo>
                    <a:pt x="645" y="1475"/>
                    <a:pt x="610" y="1430"/>
                    <a:pt x="563" y="1411"/>
                  </a:cubicBezTo>
                  <a:cubicBezTo>
                    <a:pt x="558" y="1409"/>
                    <a:pt x="552" y="1408"/>
                    <a:pt x="547" y="1407"/>
                  </a:cubicBezTo>
                  <a:cubicBezTo>
                    <a:pt x="701" y="1310"/>
                    <a:pt x="522" y="1082"/>
                    <a:pt x="472" y="1013"/>
                  </a:cubicBezTo>
                  <a:cubicBezTo>
                    <a:pt x="423" y="943"/>
                    <a:pt x="435" y="789"/>
                    <a:pt x="444" y="717"/>
                  </a:cubicBezTo>
                  <a:cubicBezTo>
                    <a:pt x="453" y="646"/>
                    <a:pt x="439" y="645"/>
                    <a:pt x="369" y="490"/>
                  </a:cubicBezTo>
                  <a:cubicBezTo>
                    <a:pt x="360" y="469"/>
                    <a:pt x="352" y="448"/>
                    <a:pt x="349" y="425"/>
                  </a:cubicBezTo>
                  <a:cubicBezTo>
                    <a:pt x="345" y="399"/>
                    <a:pt x="354" y="384"/>
                    <a:pt x="361" y="360"/>
                  </a:cubicBezTo>
                  <a:cubicBezTo>
                    <a:pt x="370" y="332"/>
                    <a:pt x="335" y="330"/>
                    <a:pt x="315" y="324"/>
                  </a:cubicBezTo>
                  <a:cubicBezTo>
                    <a:pt x="298" y="319"/>
                    <a:pt x="281" y="313"/>
                    <a:pt x="265" y="307"/>
                  </a:cubicBezTo>
                  <a:cubicBezTo>
                    <a:pt x="260" y="307"/>
                    <a:pt x="255" y="307"/>
                    <a:pt x="249" y="306"/>
                  </a:cubicBezTo>
                  <a:cubicBezTo>
                    <a:pt x="223" y="305"/>
                    <a:pt x="197" y="301"/>
                    <a:pt x="171" y="298"/>
                  </a:cubicBezTo>
                  <a:cubicBezTo>
                    <a:pt x="147" y="296"/>
                    <a:pt x="119" y="306"/>
                    <a:pt x="124" y="273"/>
                  </a:cubicBezTo>
                  <a:cubicBezTo>
                    <a:pt x="128" y="246"/>
                    <a:pt x="154" y="234"/>
                    <a:pt x="154" y="202"/>
                  </a:cubicBezTo>
                  <a:cubicBezTo>
                    <a:pt x="107" y="184"/>
                    <a:pt x="37" y="217"/>
                    <a:pt x="11" y="160"/>
                  </a:cubicBezTo>
                  <a:cubicBezTo>
                    <a:pt x="0" y="134"/>
                    <a:pt x="8" y="107"/>
                    <a:pt x="5" y="80"/>
                  </a:cubicBezTo>
                  <a:cubicBezTo>
                    <a:pt x="5" y="80"/>
                    <a:pt x="35" y="58"/>
                    <a:pt x="62" y="63"/>
                  </a:cubicBezTo>
                  <a:cubicBezTo>
                    <a:pt x="88" y="69"/>
                    <a:pt x="126" y="104"/>
                    <a:pt x="152" y="90"/>
                  </a:cubicBezTo>
                  <a:cubicBezTo>
                    <a:pt x="179" y="76"/>
                    <a:pt x="202" y="78"/>
                    <a:pt x="224" y="78"/>
                  </a:cubicBezTo>
                  <a:cubicBezTo>
                    <a:pt x="245" y="77"/>
                    <a:pt x="314" y="36"/>
                    <a:pt x="323" y="93"/>
                  </a:cubicBezTo>
                  <a:cubicBezTo>
                    <a:pt x="329" y="133"/>
                    <a:pt x="313" y="168"/>
                    <a:pt x="325" y="215"/>
                  </a:cubicBezTo>
                  <a:cubicBezTo>
                    <a:pt x="326" y="213"/>
                    <a:pt x="327" y="212"/>
                    <a:pt x="328" y="211"/>
                  </a:cubicBezTo>
                  <a:cubicBezTo>
                    <a:pt x="346" y="195"/>
                    <a:pt x="382" y="211"/>
                    <a:pt x="401" y="216"/>
                  </a:cubicBezTo>
                  <a:cubicBezTo>
                    <a:pt x="414" y="220"/>
                    <a:pt x="425" y="220"/>
                    <a:pt x="433" y="232"/>
                  </a:cubicBezTo>
                  <a:cubicBezTo>
                    <a:pt x="441" y="245"/>
                    <a:pt x="443" y="262"/>
                    <a:pt x="444" y="277"/>
                  </a:cubicBezTo>
                  <a:cubicBezTo>
                    <a:pt x="446" y="307"/>
                    <a:pt x="443" y="336"/>
                    <a:pt x="445" y="366"/>
                  </a:cubicBezTo>
                  <a:cubicBezTo>
                    <a:pt x="448" y="424"/>
                    <a:pt x="483" y="420"/>
                    <a:pt x="528" y="441"/>
                  </a:cubicBezTo>
                  <a:cubicBezTo>
                    <a:pt x="561" y="457"/>
                    <a:pt x="586" y="500"/>
                    <a:pt x="625" y="494"/>
                  </a:cubicBezTo>
                  <a:cubicBezTo>
                    <a:pt x="676" y="486"/>
                    <a:pt x="718" y="433"/>
                    <a:pt x="766" y="415"/>
                  </a:cubicBezTo>
                  <a:cubicBezTo>
                    <a:pt x="806" y="401"/>
                    <a:pt x="850" y="406"/>
                    <a:pt x="890" y="388"/>
                  </a:cubicBezTo>
                  <a:cubicBezTo>
                    <a:pt x="931" y="370"/>
                    <a:pt x="1110" y="205"/>
                    <a:pt x="1033" y="174"/>
                  </a:cubicBezTo>
                  <a:cubicBezTo>
                    <a:pt x="999" y="160"/>
                    <a:pt x="939" y="212"/>
                    <a:pt x="915" y="174"/>
                  </a:cubicBezTo>
                  <a:cubicBezTo>
                    <a:pt x="903" y="155"/>
                    <a:pt x="907" y="131"/>
                    <a:pt x="910" y="107"/>
                  </a:cubicBezTo>
                  <a:cubicBezTo>
                    <a:pt x="910" y="107"/>
                    <a:pt x="990" y="24"/>
                    <a:pt x="1023" y="29"/>
                  </a:cubicBezTo>
                  <a:cubicBezTo>
                    <a:pt x="1057" y="35"/>
                    <a:pt x="1130" y="55"/>
                    <a:pt x="1171" y="79"/>
                  </a:cubicBezTo>
                  <a:cubicBezTo>
                    <a:pt x="1213" y="103"/>
                    <a:pt x="1245" y="141"/>
                    <a:pt x="1257" y="95"/>
                  </a:cubicBezTo>
                  <a:cubicBezTo>
                    <a:pt x="1269" y="48"/>
                    <a:pt x="1305" y="0"/>
                    <a:pt x="1327" y="35"/>
                  </a:cubicBezTo>
                  <a:cubicBezTo>
                    <a:pt x="1350" y="69"/>
                    <a:pt x="1346" y="141"/>
                    <a:pt x="1369" y="147"/>
                  </a:cubicBezTo>
                  <a:cubicBezTo>
                    <a:pt x="1391" y="152"/>
                    <a:pt x="1496" y="113"/>
                    <a:pt x="1515" y="117"/>
                  </a:cubicBezTo>
                  <a:cubicBezTo>
                    <a:pt x="1504" y="140"/>
                    <a:pt x="1509" y="168"/>
                    <a:pt x="1513" y="192"/>
                  </a:cubicBezTo>
                  <a:cubicBezTo>
                    <a:pt x="1516" y="212"/>
                    <a:pt x="1521" y="235"/>
                    <a:pt x="1504" y="251"/>
                  </a:cubicBezTo>
                  <a:cubicBezTo>
                    <a:pt x="1492" y="262"/>
                    <a:pt x="1471" y="269"/>
                    <a:pt x="1473" y="290"/>
                  </a:cubicBezTo>
                  <a:cubicBezTo>
                    <a:pt x="1477" y="319"/>
                    <a:pt x="1517" y="335"/>
                    <a:pt x="1540" y="344"/>
                  </a:cubicBezTo>
                  <a:cubicBezTo>
                    <a:pt x="1551" y="348"/>
                    <a:pt x="1604" y="358"/>
                    <a:pt x="1606" y="374"/>
                  </a:cubicBezTo>
                  <a:cubicBezTo>
                    <a:pt x="1609" y="401"/>
                    <a:pt x="1504" y="387"/>
                    <a:pt x="1488" y="397"/>
                  </a:cubicBezTo>
                  <a:cubicBezTo>
                    <a:pt x="1470" y="409"/>
                    <a:pt x="1476" y="429"/>
                    <a:pt x="1491" y="440"/>
                  </a:cubicBezTo>
                  <a:cubicBezTo>
                    <a:pt x="1511" y="453"/>
                    <a:pt x="1534" y="445"/>
                    <a:pt x="1555" y="453"/>
                  </a:cubicBezTo>
                  <a:cubicBezTo>
                    <a:pt x="1573" y="459"/>
                    <a:pt x="1557" y="474"/>
                    <a:pt x="1548" y="482"/>
                  </a:cubicBezTo>
                  <a:cubicBezTo>
                    <a:pt x="1523" y="503"/>
                    <a:pt x="1489" y="493"/>
                    <a:pt x="1466" y="515"/>
                  </a:cubicBezTo>
                  <a:cubicBezTo>
                    <a:pt x="1452" y="528"/>
                    <a:pt x="1436" y="561"/>
                    <a:pt x="1446" y="579"/>
                  </a:cubicBezTo>
                  <a:cubicBezTo>
                    <a:pt x="1454" y="594"/>
                    <a:pt x="1475" y="599"/>
                    <a:pt x="1482" y="616"/>
                  </a:cubicBezTo>
                  <a:cubicBezTo>
                    <a:pt x="1487" y="632"/>
                    <a:pt x="1479" y="662"/>
                    <a:pt x="1497" y="673"/>
                  </a:cubicBezTo>
                  <a:cubicBezTo>
                    <a:pt x="1518" y="686"/>
                    <a:pt x="1511" y="649"/>
                    <a:pt x="1511" y="638"/>
                  </a:cubicBezTo>
                  <a:cubicBezTo>
                    <a:pt x="1529" y="639"/>
                    <a:pt x="1533" y="648"/>
                    <a:pt x="1544" y="660"/>
                  </a:cubicBezTo>
                  <a:cubicBezTo>
                    <a:pt x="1557" y="674"/>
                    <a:pt x="1568" y="672"/>
                    <a:pt x="1586" y="667"/>
                  </a:cubicBezTo>
                  <a:cubicBezTo>
                    <a:pt x="1604" y="662"/>
                    <a:pt x="1616" y="659"/>
                    <a:pt x="1632" y="670"/>
                  </a:cubicBezTo>
                  <a:cubicBezTo>
                    <a:pt x="1647" y="679"/>
                    <a:pt x="1667" y="696"/>
                    <a:pt x="1671" y="714"/>
                  </a:cubicBezTo>
                  <a:cubicBezTo>
                    <a:pt x="1686" y="771"/>
                    <a:pt x="1542" y="738"/>
                    <a:pt x="1515" y="7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6736557" y="6330843"/>
              <a:ext cx="615950" cy="684213"/>
            </a:xfrm>
            <a:custGeom>
              <a:avLst/>
              <a:gdLst>
                <a:gd name="T0" fmla="*/ 1669 w 1740"/>
                <a:gd name="T1" fmla="*/ 495 h 1928"/>
                <a:gd name="T2" fmla="*/ 1507 w 1740"/>
                <a:gd name="T3" fmla="*/ 747 h 1928"/>
                <a:gd name="T4" fmla="*/ 1294 w 1740"/>
                <a:gd name="T5" fmla="*/ 863 h 1928"/>
                <a:gd name="T6" fmla="*/ 1167 w 1740"/>
                <a:gd name="T7" fmla="*/ 1129 h 1928"/>
                <a:gd name="T8" fmla="*/ 1100 w 1740"/>
                <a:gd name="T9" fmla="*/ 1382 h 1928"/>
                <a:gd name="T10" fmla="*/ 1198 w 1740"/>
                <a:gd name="T11" fmla="*/ 1535 h 1928"/>
                <a:gd name="T12" fmla="*/ 1321 w 1740"/>
                <a:gd name="T13" fmla="*/ 1602 h 1928"/>
                <a:gd name="T14" fmla="*/ 1054 w 1740"/>
                <a:gd name="T15" fmla="*/ 1843 h 1928"/>
                <a:gd name="T16" fmla="*/ 816 w 1740"/>
                <a:gd name="T17" fmla="*/ 1869 h 1928"/>
                <a:gd name="T18" fmla="*/ 732 w 1740"/>
                <a:gd name="T19" fmla="*/ 1705 h 1928"/>
                <a:gd name="T20" fmla="*/ 689 w 1740"/>
                <a:gd name="T21" fmla="*/ 1644 h 1928"/>
                <a:gd name="T22" fmla="*/ 613 w 1740"/>
                <a:gd name="T23" fmla="*/ 1643 h 1928"/>
                <a:gd name="T24" fmla="*/ 512 w 1740"/>
                <a:gd name="T25" fmla="*/ 1506 h 1928"/>
                <a:gd name="T26" fmla="*/ 350 w 1740"/>
                <a:gd name="T27" fmla="*/ 1491 h 1928"/>
                <a:gd name="T28" fmla="*/ 290 w 1740"/>
                <a:gd name="T29" fmla="*/ 1497 h 1928"/>
                <a:gd name="T30" fmla="*/ 183 w 1740"/>
                <a:gd name="T31" fmla="*/ 1393 h 1928"/>
                <a:gd name="T32" fmla="*/ 202 w 1740"/>
                <a:gd name="T33" fmla="*/ 1312 h 1928"/>
                <a:gd name="T34" fmla="*/ 113 w 1740"/>
                <a:gd name="T35" fmla="*/ 1111 h 1928"/>
                <a:gd name="T36" fmla="*/ 188 w 1740"/>
                <a:gd name="T37" fmla="*/ 807 h 1928"/>
                <a:gd name="T38" fmla="*/ 12 w 1740"/>
                <a:gd name="T39" fmla="*/ 594 h 1928"/>
                <a:gd name="T40" fmla="*/ 30 w 1740"/>
                <a:gd name="T41" fmla="*/ 473 h 1928"/>
                <a:gd name="T42" fmla="*/ 177 w 1740"/>
                <a:gd name="T43" fmla="*/ 526 h 1928"/>
                <a:gd name="T44" fmla="*/ 53 w 1740"/>
                <a:gd name="T45" fmla="*/ 271 h 1928"/>
                <a:gd name="T46" fmla="*/ 256 w 1740"/>
                <a:gd name="T47" fmla="*/ 251 h 1928"/>
                <a:gd name="T48" fmla="*/ 469 w 1740"/>
                <a:gd name="T49" fmla="*/ 333 h 1928"/>
                <a:gd name="T50" fmla="*/ 589 w 1740"/>
                <a:gd name="T51" fmla="*/ 366 h 1928"/>
                <a:gd name="T52" fmla="*/ 709 w 1740"/>
                <a:gd name="T53" fmla="*/ 362 h 1928"/>
                <a:gd name="T54" fmla="*/ 779 w 1740"/>
                <a:gd name="T55" fmla="*/ 208 h 1928"/>
                <a:gd name="T56" fmla="*/ 906 w 1740"/>
                <a:gd name="T57" fmla="*/ 201 h 1928"/>
                <a:gd name="T58" fmla="*/ 1132 w 1740"/>
                <a:gd name="T59" fmla="*/ 28 h 1928"/>
                <a:gd name="T60" fmla="*/ 1266 w 1740"/>
                <a:gd name="T61" fmla="*/ 64 h 1928"/>
                <a:gd name="T62" fmla="*/ 1715 w 1740"/>
                <a:gd name="T63" fmla="*/ 8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0" h="1928">
                  <a:moveTo>
                    <a:pt x="1736" y="381"/>
                  </a:moveTo>
                  <a:cubicBezTo>
                    <a:pt x="1730" y="426"/>
                    <a:pt x="1711" y="473"/>
                    <a:pt x="1669" y="495"/>
                  </a:cubicBezTo>
                  <a:cubicBezTo>
                    <a:pt x="1631" y="514"/>
                    <a:pt x="1598" y="515"/>
                    <a:pt x="1572" y="553"/>
                  </a:cubicBezTo>
                  <a:cubicBezTo>
                    <a:pt x="1532" y="611"/>
                    <a:pt x="1538" y="686"/>
                    <a:pt x="1507" y="747"/>
                  </a:cubicBezTo>
                  <a:cubicBezTo>
                    <a:pt x="1488" y="785"/>
                    <a:pt x="1458" y="830"/>
                    <a:pt x="1425" y="855"/>
                  </a:cubicBezTo>
                  <a:cubicBezTo>
                    <a:pt x="1384" y="887"/>
                    <a:pt x="1340" y="871"/>
                    <a:pt x="1294" y="863"/>
                  </a:cubicBezTo>
                  <a:cubicBezTo>
                    <a:pt x="1213" y="850"/>
                    <a:pt x="1122" y="915"/>
                    <a:pt x="1131" y="1005"/>
                  </a:cubicBezTo>
                  <a:cubicBezTo>
                    <a:pt x="1135" y="1048"/>
                    <a:pt x="1166" y="1084"/>
                    <a:pt x="1167" y="1129"/>
                  </a:cubicBezTo>
                  <a:cubicBezTo>
                    <a:pt x="1169" y="1182"/>
                    <a:pt x="1140" y="1221"/>
                    <a:pt x="1113" y="1263"/>
                  </a:cubicBezTo>
                  <a:cubicBezTo>
                    <a:pt x="1090" y="1300"/>
                    <a:pt x="1079" y="1340"/>
                    <a:pt x="1100" y="1382"/>
                  </a:cubicBezTo>
                  <a:cubicBezTo>
                    <a:pt x="1121" y="1421"/>
                    <a:pt x="1167" y="1427"/>
                    <a:pt x="1190" y="1461"/>
                  </a:cubicBezTo>
                  <a:cubicBezTo>
                    <a:pt x="1205" y="1483"/>
                    <a:pt x="1202" y="1509"/>
                    <a:pt x="1198" y="1535"/>
                  </a:cubicBezTo>
                  <a:cubicBezTo>
                    <a:pt x="1195" y="1559"/>
                    <a:pt x="1191" y="1583"/>
                    <a:pt x="1203" y="1602"/>
                  </a:cubicBezTo>
                  <a:cubicBezTo>
                    <a:pt x="1227" y="1640"/>
                    <a:pt x="1287" y="1588"/>
                    <a:pt x="1321" y="1602"/>
                  </a:cubicBezTo>
                  <a:cubicBezTo>
                    <a:pt x="1398" y="1633"/>
                    <a:pt x="1219" y="1798"/>
                    <a:pt x="1178" y="1816"/>
                  </a:cubicBezTo>
                  <a:cubicBezTo>
                    <a:pt x="1138" y="1834"/>
                    <a:pt x="1094" y="1829"/>
                    <a:pt x="1054" y="1843"/>
                  </a:cubicBezTo>
                  <a:cubicBezTo>
                    <a:pt x="1006" y="1861"/>
                    <a:pt x="964" y="1914"/>
                    <a:pt x="913" y="1922"/>
                  </a:cubicBezTo>
                  <a:cubicBezTo>
                    <a:pt x="874" y="1928"/>
                    <a:pt x="849" y="1885"/>
                    <a:pt x="816" y="1869"/>
                  </a:cubicBezTo>
                  <a:cubicBezTo>
                    <a:pt x="771" y="1848"/>
                    <a:pt x="736" y="1852"/>
                    <a:pt x="733" y="1794"/>
                  </a:cubicBezTo>
                  <a:cubicBezTo>
                    <a:pt x="731" y="1764"/>
                    <a:pt x="734" y="1735"/>
                    <a:pt x="732" y="1705"/>
                  </a:cubicBezTo>
                  <a:cubicBezTo>
                    <a:pt x="731" y="1690"/>
                    <a:pt x="729" y="1673"/>
                    <a:pt x="721" y="1660"/>
                  </a:cubicBezTo>
                  <a:cubicBezTo>
                    <a:pt x="713" y="1648"/>
                    <a:pt x="702" y="1648"/>
                    <a:pt x="689" y="1644"/>
                  </a:cubicBezTo>
                  <a:cubicBezTo>
                    <a:pt x="670" y="1639"/>
                    <a:pt x="634" y="1623"/>
                    <a:pt x="616" y="1639"/>
                  </a:cubicBezTo>
                  <a:cubicBezTo>
                    <a:pt x="615" y="1640"/>
                    <a:pt x="614" y="1641"/>
                    <a:pt x="613" y="1643"/>
                  </a:cubicBezTo>
                  <a:cubicBezTo>
                    <a:pt x="601" y="1596"/>
                    <a:pt x="617" y="1561"/>
                    <a:pt x="611" y="1521"/>
                  </a:cubicBezTo>
                  <a:cubicBezTo>
                    <a:pt x="602" y="1464"/>
                    <a:pt x="533" y="1505"/>
                    <a:pt x="512" y="1506"/>
                  </a:cubicBezTo>
                  <a:cubicBezTo>
                    <a:pt x="490" y="1506"/>
                    <a:pt x="467" y="1504"/>
                    <a:pt x="440" y="1518"/>
                  </a:cubicBezTo>
                  <a:cubicBezTo>
                    <a:pt x="414" y="1532"/>
                    <a:pt x="376" y="1497"/>
                    <a:pt x="350" y="1491"/>
                  </a:cubicBezTo>
                  <a:cubicBezTo>
                    <a:pt x="323" y="1486"/>
                    <a:pt x="293" y="1508"/>
                    <a:pt x="293" y="1508"/>
                  </a:cubicBezTo>
                  <a:cubicBezTo>
                    <a:pt x="292" y="1504"/>
                    <a:pt x="291" y="1501"/>
                    <a:pt x="290" y="1497"/>
                  </a:cubicBezTo>
                  <a:cubicBezTo>
                    <a:pt x="282" y="1470"/>
                    <a:pt x="258" y="1462"/>
                    <a:pt x="235" y="1447"/>
                  </a:cubicBezTo>
                  <a:cubicBezTo>
                    <a:pt x="216" y="1434"/>
                    <a:pt x="198" y="1414"/>
                    <a:pt x="183" y="1393"/>
                  </a:cubicBezTo>
                  <a:cubicBezTo>
                    <a:pt x="180" y="1388"/>
                    <a:pt x="176" y="1383"/>
                    <a:pt x="173" y="1378"/>
                  </a:cubicBezTo>
                  <a:cubicBezTo>
                    <a:pt x="147" y="1336"/>
                    <a:pt x="182" y="1342"/>
                    <a:pt x="202" y="1312"/>
                  </a:cubicBezTo>
                  <a:cubicBezTo>
                    <a:pt x="217" y="1292"/>
                    <a:pt x="225" y="1254"/>
                    <a:pt x="228" y="1229"/>
                  </a:cubicBezTo>
                  <a:cubicBezTo>
                    <a:pt x="185" y="1199"/>
                    <a:pt x="128" y="1165"/>
                    <a:pt x="113" y="1111"/>
                  </a:cubicBezTo>
                  <a:cubicBezTo>
                    <a:pt x="99" y="1058"/>
                    <a:pt x="131" y="1006"/>
                    <a:pt x="153" y="960"/>
                  </a:cubicBezTo>
                  <a:cubicBezTo>
                    <a:pt x="176" y="914"/>
                    <a:pt x="203" y="860"/>
                    <a:pt x="188" y="807"/>
                  </a:cubicBezTo>
                  <a:cubicBezTo>
                    <a:pt x="175" y="757"/>
                    <a:pt x="130" y="726"/>
                    <a:pt x="92" y="696"/>
                  </a:cubicBezTo>
                  <a:cubicBezTo>
                    <a:pt x="56" y="668"/>
                    <a:pt x="22" y="641"/>
                    <a:pt x="12" y="594"/>
                  </a:cubicBezTo>
                  <a:cubicBezTo>
                    <a:pt x="0" y="543"/>
                    <a:pt x="10" y="490"/>
                    <a:pt x="1" y="438"/>
                  </a:cubicBezTo>
                  <a:cubicBezTo>
                    <a:pt x="12" y="448"/>
                    <a:pt x="22" y="463"/>
                    <a:pt x="30" y="473"/>
                  </a:cubicBezTo>
                  <a:cubicBezTo>
                    <a:pt x="43" y="490"/>
                    <a:pt x="51" y="489"/>
                    <a:pt x="70" y="496"/>
                  </a:cubicBezTo>
                  <a:cubicBezTo>
                    <a:pt x="109" y="509"/>
                    <a:pt x="133" y="581"/>
                    <a:pt x="177" y="526"/>
                  </a:cubicBezTo>
                  <a:cubicBezTo>
                    <a:pt x="202" y="494"/>
                    <a:pt x="187" y="445"/>
                    <a:pt x="164" y="417"/>
                  </a:cubicBezTo>
                  <a:cubicBezTo>
                    <a:pt x="127" y="372"/>
                    <a:pt x="53" y="338"/>
                    <a:pt x="53" y="271"/>
                  </a:cubicBezTo>
                  <a:cubicBezTo>
                    <a:pt x="53" y="215"/>
                    <a:pt x="119" y="171"/>
                    <a:pt x="170" y="192"/>
                  </a:cubicBezTo>
                  <a:cubicBezTo>
                    <a:pt x="203" y="205"/>
                    <a:pt x="224" y="236"/>
                    <a:pt x="256" y="251"/>
                  </a:cubicBezTo>
                  <a:cubicBezTo>
                    <a:pt x="283" y="263"/>
                    <a:pt x="311" y="258"/>
                    <a:pt x="339" y="256"/>
                  </a:cubicBezTo>
                  <a:cubicBezTo>
                    <a:pt x="409" y="251"/>
                    <a:pt x="429" y="278"/>
                    <a:pt x="469" y="333"/>
                  </a:cubicBezTo>
                  <a:cubicBezTo>
                    <a:pt x="483" y="351"/>
                    <a:pt x="500" y="385"/>
                    <a:pt x="522" y="396"/>
                  </a:cubicBezTo>
                  <a:cubicBezTo>
                    <a:pt x="552" y="411"/>
                    <a:pt x="569" y="386"/>
                    <a:pt x="589" y="366"/>
                  </a:cubicBezTo>
                  <a:cubicBezTo>
                    <a:pt x="615" y="340"/>
                    <a:pt x="622" y="342"/>
                    <a:pt x="652" y="362"/>
                  </a:cubicBezTo>
                  <a:cubicBezTo>
                    <a:pt x="675" y="377"/>
                    <a:pt x="695" y="395"/>
                    <a:pt x="709" y="362"/>
                  </a:cubicBezTo>
                  <a:cubicBezTo>
                    <a:pt x="721" y="333"/>
                    <a:pt x="706" y="300"/>
                    <a:pt x="723" y="271"/>
                  </a:cubicBezTo>
                  <a:cubicBezTo>
                    <a:pt x="737" y="247"/>
                    <a:pt x="763" y="231"/>
                    <a:pt x="779" y="208"/>
                  </a:cubicBezTo>
                  <a:cubicBezTo>
                    <a:pt x="794" y="189"/>
                    <a:pt x="806" y="157"/>
                    <a:pt x="835" y="155"/>
                  </a:cubicBezTo>
                  <a:cubicBezTo>
                    <a:pt x="867" y="153"/>
                    <a:pt x="880" y="190"/>
                    <a:pt x="906" y="201"/>
                  </a:cubicBezTo>
                  <a:cubicBezTo>
                    <a:pt x="953" y="222"/>
                    <a:pt x="965" y="155"/>
                    <a:pt x="991" y="130"/>
                  </a:cubicBezTo>
                  <a:cubicBezTo>
                    <a:pt x="1034" y="91"/>
                    <a:pt x="1085" y="61"/>
                    <a:pt x="1132" y="28"/>
                  </a:cubicBezTo>
                  <a:cubicBezTo>
                    <a:pt x="1145" y="19"/>
                    <a:pt x="1155" y="10"/>
                    <a:pt x="1162" y="0"/>
                  </a:cubicBezTo>
                  <a:cubicBezTo>
                    <a:pt x="1195" y="25"/>
                    <a:pt x="1231" y="43"/>
                    <a:pt x="1266" y="64"/>
                  </a:cubicBezTo>
                  <a:cubicBezTo>
                    <a:pt x="1304" y="87"/>
                    <a:pt x="1339" y="117"/>
                    <a:pt x="1380" y="135"/>
                  </a:cubicBezTo>
                  <a:cubicBezTo>
                    <a:pt x="1493" y="182"/>
                    <a:pt x="1604" y="97"/>
                    <a:pt x="1715" y="80"/>
                  </a:cubicBezTo>
                  <a:cubicBezTo>
                    <a:pt x="1716" y="80"/>
                    <a:pt x="1740" y="354"/>
                    <a:pt x="1736" y="38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442869" y="6969018"/>
              <a:ext cx="258763" cy="265113"/>
            </a:xfrm>
            <a:custGeom>
              <a:avLst/>
              <a:gdLst>
                <a:gd name="T0" fmla="*/ 578 w 728"/>
                <a:gd name="T1" fmla="*/ 524 h 747"/>
                <a:gd name="T2" fmla="*/ 551 w 728"/>
                <a:gd name="T3" fmla="*/ 612 h 747"/>
                <a:gd name="T4" fmla="*/ 523 w 728"/>
                <a:gd name="T5" fmla="*/ 630 h 747"/>
                <a:gd name="T6" fmla="*/ 466 w 728"/>
                <a:gd name="T7" fmla="*/ 635 h 747"/>
                <a:gd name="T8" fmla="*/ 357 w 728"/>
                <a:gd name="T9" fmla="*/ 670 h 747"/>
                <a:gd name="T10" fmla="*/ 274 w 728"/>
                <a:gd name="T11" fmla="*/ 747 h 747"/>
                <a:gd name="T12" fmla="*/ 245 w 728"/>
                <a:gd name="T13" fmla="*/ 713 h 747"/>
                <a:gd name="T14" fmla="*/ 180 w 728"/>
                <a:gd name="T15" fmla="*/ 622 h 747"/>
                <a:gd name="T16" fmla="*/ 128 w 728"/>
                <a:gd name="T17" fmla="*/ 555 h 747"/>
                <a:gd name="T18" fmla="*/ 95 w 728"/>
                <a:gd name="T19" fmla="*/ 508 h 747"/>
                <a:gd name="T20" fmla="*/ 52 w 728"/>
                <a:gd name="T21" fmla="*/ 393 h 747"/>
                <a:gd name="T22" fmla="*/ 6 w 728"/>
                <a:gd name="T23" fmla="*/ 211 h 747"/>
                <a:gd name="T24" fmla="*/ 0 w 728"/>
                <a:gd name="T25" fmla="*/ 196 h 747"/>
                <a:gd name="T26" fmla="*/ 16 w 728"/>
                <a:gd name="T27" fmla="*/ 167 h 747"/>
                <a:gd name="T28" fmla="*/ 68 w 728"/>
                <a:gd name="T29" fmla="*/ 93 h 747"/>
                <a:gd name="T30" fmla="*/ 95 w 728"/>
                <a:gd name="T31" fmla="*/ 62 h 747"/>
                <a:gd name="T32" fmla="*/ 132 w 728"/>
                <a:gd name="T33" fmla="*/ 56 h 747"/>
                <a:gd name="T34" fmla="*/ 214 w 728"/>
                <a:gd name="T35" fmla="*/ 31 h 747"/>
                <a:gd name="T36" fmla="*/ 285 w 728"/>
                <a:gd name="T37" fmla="*/ 17 h 747"/>
                <a:gd name="T38" fmla="*/ 301 w 728"/>
                <a:gd name="T39" fmla="*/ 92 h 747"/>
                <a:gd name="T40" fmla="*/ 308 w 728"/>
                <a:gd name="T41" fmla="*/ 188 h 747"/>
                <a:gd name="T42" fmla="*/ 338 w 728"/>
                <a:gd name="T43" fmla="*/ 243 h 747"/>
                <a:gd name="T44" fmla="*/ 402 w 728"/>
                <a:gd name="T45" fmla="*/ 234 h 747"/>
                <a:gd name="T46" fmla="*/ 480 w 728"/>
                <a:gd name="T47" fmla="*/ 157 h 747"/>
                <a:gd name="T48" fmla="*/ 545 w 728"/>
                <a:gd name="T49" fmla="*/ 94 h 747"/>
                <a:gd name="T50" fmla="*/ 545 w 728"/>
                <a:gd name="T51" fmla="*/ 94 h 747"/>
                <a:gd name="T52" fmla="*/ 562 w 728"/>
                <a:gd name="T53" fmla="*/ 195 h 747"/>
                <a:gd name="T54" fmla="*/ 599 w 728"/>
                <a:gd name="T55" fmla="*/ 288 h 747"/>
                <a:gd name="T56" fmla="*/ 638 w 728"/>
                <a:gd name="T57" fmla="*/ 335 h 747"/>
                <a:gd name="T58" fmla="*/ 678 w 728"/>
                <a:gd name="T59" fmla="*/ 370 h 747"/>
                <a:gd name="T60" fmla="*/ 578 w 728"/>
                <a:gd name="T61" fmla="*/ 524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8" h="747">
                  <a:moveTo>
                    <a:pt x="578" y="524"/>
                  </a:moveTo>
                  <a:cubicBezTo>
                    <a:pt x="564" y="551"/>
                    <a:pt x="569" y="588"/>
                    <a:pt x="551" y="612"/>
                  </a:cubicBezTo>
                  <a:cubicBezTo>
                    <a:pt x="544" y="621"/>
                    <a:pt x="534" y="627"/>
                    <a:pt x="523" y="630"/>
                  </a:cubicBezTo>
                  <a:cubicBezTo>
                    <a:pt x="504" y="635"/>
                    <a:pt x="483" y="635"/>
                    <a:pt x="466" y="635"/>
                  </a:cubicBezTo>
                  <a:cubicBezTo>
                    <a:pt x="424" y="636"/>
                    <a:pt x="392" y="645"/>
                    <a:pt x="357" y="670"/>
                  </a:cubicBezTo>
                  <a:cubicBezTo>
                    <a:pt x="326" y="692"/>
                    <a:pt x="299" y="718"/>
                    <a:pt x="274" y="747"/>
                  </a:cubicBezTo>
                  <a:cubicBezTo>
                    <a:pt x="264" y="735"/>
                    <a:pt x="254" y="724"/>
                    <a:pt x="245" y="713"/>
                  </a:cubicBezTo>
                  <a:cubicBezTo>
                    <a:pt x="221" y="685"/>
                    <a:pt x="200" y="653"/>
                    <a:pt x="180" y="622"/>
                  </a:cubicBezTo>
                  <a:cubicBezTo>
                    <a:pt x="164" y="597"/>
                    <a:pt x="149" y="577"/>
                    <a:pt x="128" y="555"/>
                  </a:cubicBezTo>
                  <a:cubicBezTo>
                    <a:pt x="115" y="541"/>
                    <a:pt x="105" y="525"/>
                    <a:pt x="95" y="508"/>
                  </a:cubicBezTo>
                  <a:cubicBezTo>
                    <a:pt x="76" y="472"/>
                    <a:pt x="61" y="433"/>
                    <a:pt x="52" y="393"/>
                  </a:cubicBezTo>
                  <a:cubicBezTo>
                    <a:pt x="38" y="332"/>
                    <a:pt x="30" y="269"/>
                    <a:pt x="6" y="211"/>
                  </a:cubicBezTo>
                  <a:cubicBezTo>
                    <a:pt x="4" y="206"/>
                    <a:pt x="2" y="201"/>
                    <a:pt x="0" y="196"/>
                  </a:cubicBezTo>
                  <a:cubicBezTo>
                    <a:pt x="8" y="181"/>
                    <a:pt x="15" y="168"/>
                    <a:pt x="16" y="167"/>
                  </a:cubicBezTo>
                  <a:cubicBezTo>
                    <a:pt x="31" y="140"/>
                    <a:pt x="52" y="118"/>
                    <a:pt x="68" y="93"/>
                  </a:cubicBezTo>
                  <a:cubicBezTo>
                    <a:pt x="76" y="82"/>
                    <a:pt x="84" y="70"/>
                    <a:pt x="95" y="62"/>
                  </a:cubicBezTo>
                  <a:cubicBezTo>
                    <a:pt x="106" y="56"/>
                    <a:pt x="120" y="56"/>
                    <a:pt x="132" y="56"/>
                  </a:cubicBezTo>
                  <a:cubicBezTo>
                    <a:pt x="165" y="56"/>
                    <a:pt x="188" y="49"/>
                    <a:pt x="214" y="31"/>
                  </a:cubicBezTo>
                  <a:cubicBezTo>
                    <a:pt x="234" y="17"/>
                    <a:pt x="262" y="0"/>
                    <a:pt x="285" y="17"/>
                  </a:cubicBezTo>
                  <a:cubicBezTo>
                    <a:pt x="307" y="33"/>
                    <a:pt x="302" y="69"/>
                    <a:pt x="301" y="92"/>
                  </a:cubicBezTo>
                  <a:cubicBezTo>
                    <a:pt x="301" y="123"/>
                    <a:pt x="298" y="158"/>
                    <a:pt x="308" y="188"/>
                  </a:cubicBezTo>
                  <a:cubicBezTo>
                    <a:pt x="314" y="207"/>
                    <a:pt x="327" y="226"/>
                    <a:pt x="338" y="243"/>
                  </a:cubicBezTo>
                  <a:cubicBezTo>
                    <a:pt x="354" y="268"/>
                    <a:pt x="383" y="246"/>
                    <a:pt x="402" y="234"/>
                  </a:cubicBezTo>
                  <a:cubicBezTo>
                    <a:pt x="432" y="216"/>
                    <a:pt x="465" y="190"/>
                    <a:pt x="480" y="157"/>
                  </a:cubicBezTo>
                  <a:cubicBezTo>
                    <a:pt x="492" y="132"/>
                    <a:pt x="513" y="94"/>
                    <a:pt x="545" y="94"/>
                  </a:cubicBezTo>
                  <a:cubicBezTo>
                    <a:pt x="545" y="94"/>
                    <a:pt x="545" y="94"/>
                    <a:pt x="545" y="94"/>
                  </a:cubicBezTo>
                  <a:cubicBezTo>
                    <a:pt x="584" y="95"/>
                    <a:pt x="563" y="173"/>
                    <a:pt x="562" y="195"/>
                  </a:cubicBezTo>
                  <a:cubicBezTo>
                    <a:pt x="560" y="232"/>
                    <a:pt x="579" y="258"/>
                    <a:pt x="599" y="288"/>
                  </a:cubicBezTo>
                  <a:cubicBezTo>
                    <a:pt x="611" y="305"/>
                    <a:pt x="623" y="321"/>
                    <a:pt x="638" y="335"/>
                  </a:cubicBezTo>
                  <a:cubicBezTo>
                    <a:pt x="651" y="347"/>
                    <a:pt x="667" y="356"/>
                    <a:pt x="678" y="370"/>
                  </a:cubicBezTo>
                  <a:cubicBezTo>
                    <a:pt x="728" y="434"/>
                    <a:pt x="601" y="481"/>
                    <a:pt x="578" y="52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6541294" y="7180155"/>
              <a:ext cx="244475" cy="200025"/>
            </a:xfrm>
            <a:custGeom>
              <a:avLst/>
              <a:gdLst>
                <a:gd name="T0" fmla="*/ 691 w 691"/>
                <a:gd name="T1" fmla="*/ 375 h 565"/>
                <a:gd name="T2" fmla="*/ 660 w 691"/>
                <a:gd name="T3" fmla="*/ 415 h 565"/>
                <a:gd name="T4" fmla="*/ 617 w 691"/>
                <a:gd name="T5" fmla="*/ 474 h 565"/>
                <a:gd name="T6" fmla="*/ 541 w 691"/>
                <a:gd name="T7" fmla="*/ 543 h 565"/>
                <a:gd name="T8" fmla="*/ 468 w 691"/>
                <a:gd name="T9" fmla="*/ 549 h 565"/>
                <a:gd name="T10" fmla="*/ 354 w 691"/>
                <a:gd name="T11" fmla="*/ 494 h 565"/>
                <a:gd name="T12" fmla="*/ 272 w 691"/>
                <a:gd name="T13" fmla="*/ 509 h 565"/>
                <a:gd name="T14" fmla="*/ 191 w 691"/>
                <a:gd name="T15" fmla="*/ 516 h 565"/>
                <a:gd name="T16" fmla="*/ 97 w 691"/>
                <a:gd name="T17" fmla="*/ 511 h 565"/>
                <a:gd name="T18" fmla="*/ 87 w 691"/>
                <a:gd name="T19" fmla="*/ 511 h 565"/>
                <a:gd name="T20" fmla="*/ 85 w 691"/>
                <a:gd name="T21" fmla="*/ 506 h 565"/>
                <a:gd name="T22" fmla="*/ 73 w 691"/>
                <a:gd name="T23" fmla="*/ 413 h 565"/>
                <a:gd name="T24" fmla="*/ 60 w 691"/>
                <a:gd name="T25" fmla="*/ 349 h 565"/>
                <a:gd name="T26" fmla="*/ 62 w 691"/>
                <a:gd name="T27" fmla="*/ 305 h 565"/>
                <a:gd name="T28" fmla="*/ 35 w 691"/>
                <a:gd name="T29" fmla="*/ 203 h 565"/>
                <a:gd name="T30" fmla="*/ 0 w 691"/>
                <a:gd name="T31" fmla="*/ 153 h 565"/>
                <a:gd name="T32" fmla="*/ 0 w 691"/>
                <a:gd name="T33" fmla="*/ 153 h 565"/>
                <a:gd name="T34" fmla="*/ 83 w 691"/>
                <a:gd name="T35" fmla="*/ 76 h 565"/>
                <a:gd name="T36" fmla="*/ 192 w 691"/>
                <a:gd name="T37" fmla="*/ 41 h 565"/>
                <a:gd name="T38" fmla="*/ 249 w 691"/>
                <a:gd name="T39" fmla="*/ 36 h 565"/>
                <a:gd name="T40" fmla="*/ 284 w 691"/>
                <a:gd name="T41" fmla="*/ 51 h 565"/>
                <a:gd name="T42" fmla="*/ 405 w 691"/>
                <a:gd name="T43" fmla="*/ 53 h 565"/>
                <a:gd name="T44" fmla="*/ 405 w 691"/>
                <a:gd name="T45" fmla="*/ 209 h 565"/>
                <a:gd name="T46" fmla="*/ 542 w 691"/>
                <a:gd name="T47" fmla="*/ 308 h 565"/>
                <a:gd name="T48" fmla="*/ 691 w 691"/>
                <a:gd name="T49" fmla="*/ 37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1" h="565">
                  <a:moveTo>
                    <a:pt x="691" y="375"/>
                  </a:moveTo>
                  <a:cubicBezTo>
                    <a:pt x="675" y="373"/>
                    <a:pt x="664" y="404"/>
                    <a:pt x="660" y="415"/>
                  </a:cubicBezTo>
                  <a:cubicBezTo>
                    <a:pt x="651" y="438"/>
                    <a:pt x="638" y="459"/>
                    <a:pt x="617" y="474"/>
                  </a:cubicBezTo>
                  <a:cubicBezTo>
                    <a:pt x="590" y="494"/>
                    <a:pt x="566" y="519"/>
                    <a:pt x="541" y="543"/>
                  </a:cubicBezTo>
                  <a:cubicBezTo>
                    <a:pt x="519" y="565"/>
                    <a:pt x="495" y="560"/>
                    <a:pt x="468" y="549"/>
                  </a:cubicBezTo>
                  <a:cubicBezTo>
                    <a:pt x="428" y="534"/>
                    <a:pt x="393" y="511"/>
                    <a:pt x="354" y="494"/>
                  </a:cubicBezTo>
                  <a:cubicBezTo>
                    <a:pt x="320" y="478"/>
                    <a:pt x="300" y="488"/>
                    <a:pt x="272" y="509"/>
                  </a:cubicBezTo>
                  <a:cubicBezTo>
                    <a:pt x="246" y="528"/>
                    <a:pt x="221" y="524"/>
                    <a:pt x="191" y="516"/>
                  </a:cubicBezTo>
                  <a:cubicBezTo>
                    <a:pt x="157" y="508"/>
                    <a:pt x="131" y="510"/>
                    <a:pt x="97" y="511"/>
                  </a:cubicBezTo>
                  <a:cubicBezTo>
                    <a:pt x="94" y="511"/>
                    <a:pt x="90" y="511"/>
                    <a:pt x="87" y="511"/>
                  </a:cubicBezTo>
                  <a:cubicBezTo>
                    <a:pt x="86" y="509"/>
                    <a:pt x="86" y="508"/>
                    <a:pt x="85" y="506"/>
                  </a:cubicBezTo>
                  <a:cubicBezTo>
                    <a:pt x="76" y="475"/>
                    <a:pt x="79" y="444"/>
                    <a:pt x="73" y="413"/>
                  </a:cubicBezTo>
                  <a:cubicBezTo>
                    <a:pt x="69" y="392"/>
                    <a:pt x="62" y="371"/>
                    <a:pt x="60" y="349"/>
                  </a:cubicBezTo>
                  <a:cubicBezTo>
                    <a:pt x="59" y="334"/>
                    <a:pt x="63" y="320"/>
                    <a:pt x="62" y="305"/>
                  </a:cubicBezTo>
                  <a:cubicBezTo>
                    <a:pt x="61" y="273"/>
                    <a:pt x="51" y="231"/>
                    <a:pt x="35" y="203"/>
                  </a:cubicBezTo>
                  <a:cubicBezTo>
                    <a:pt x="25" y="185"/>
                    <a:pt x="13" y="169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5" y="124"/>
                    <a:pt x="52" y="98"/>
                    <a:pt x="83" y="76"/>
                  </a:cubicBezTo>
                  <a:cubicBezTo>
                    <a:pt x="118" y="51"/>
                    <a:pt x="150" y="42"/>
                    <a:pt x="192" y="41"/>
                  </a:cubicBezTo>
                  <a:cubicBezTo>
                    <a:pt x="209" y="41"/>
                    <a:pt x="230" y="41"/>
                    <a:pt x="249" y="36"/>
                  </a:cubicBezTo>
                  <a:cubicBezTo>
                    <a:pt x="249" y="36"/>
                    <a:pt x="245" y="60"/>
                    <a:pt x="284" y="51"/>
                  </a:cubicBezTo>
                  <a:cubicBezTo>
                    <a:pt x="322" y="44"/>
                    <a:pt x="378" y="0"/>
                    <a:pt x="405" y="53"/>
                  </a:cubicBezTo>
                  <a:cubicBezTo>
                    <a:pt x="432" y="106"/>
                    <a:pt x="385" y="176"/>
                    <a:pt x="405" y="209"/>
                  </a:cubicBezTo>
                  <a:cubicBezTo>
                    <a:pt x="425" y="242"/>
                    <a:pt x="477" y="302"/>
                    <a:pt x="542" y="308"/>
                  </a:cubicBezTo>
                  <a:cubicBezTo>
                    <a:pt x="608" y="313"/>
                    <a:pt x="689" y="305"/>
                    <a:pt x="691" y="3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6571457" y="7313505"/>
              <a:ext cx="279400" cy="188913"/>
            </a:xfrm>
            <a:custGeom>
              <a:avLst/>
              <a:gdLst>
                <a:gd name="T0" fmla="*/ 775 w 789"/>
                <a:gd name="T1" fmla="*/ 266 h 536"/>
                <a:gd name="T2" fmla="*/ 775 w 789"/>
                <a:gd name="T3" fmla="*/ 266 h 536"/>
                <a:gd name="T4" fmla="*/ 710 w 789"/>
                <a:gd name="T5" fmla="*/ 300 h 536"/>
                <a:gd name="T6" fmla="*/ 648 w 789"/>
                <a:gd name="T7" fmla="*/ 295 h 536"/>
                <a:gd name="T8" fmla="*/ 648 w 789"/>
                <a:gd name="T9" fmla="*/ 295 h 536"/>
                <a:gd name="T10" fmla="*/ 613 w 789"/>
                <a:gd name="T11" fmla="*/ 275 h 536"/>
                <a:gd name="T12" fmla="*/ 503 w 789"/>
                <a:gd name="T13" fmla="*/ 225 h 536"/>
                <a:gd name="T14" fmla="*/ 461 w 789"/>
                <a:gd name="T15" fmla="*/ 329 h 536"/>
                <a:gd name="T16" fmla="*/ 461 w 789"/>
                <a:gd name="T17" fmla="*/ 461 h 536"/>
                <a:gd name="T18" fmla="*/ 380 w 789"/>
                <a:gd name="T19" fmla="*/ 534 h 536"/>
                <a:gd name="T20" fmla="*/ 301 w 789"/>
                <a:gd name="T21" fmla="*/ 525 h 536"/>
                <a:gd name="T22" fmla="*/ 281 w 789"/>
                <a:gd name="T23" fmla="*/ 486 h 536"/>
                <a:gd name="T24" fmla="*/ 235 w 789"/>
                <a:gd name="T25" fmla="*/ 468 h 536"/>
                <a:gd name="T26" fmla="*/ 180 w 789"/>
                <a:gd name="T27" fmla="*/ 453 h 536"/>
                <a:gd name="T28" fmla="*/ 80 w 789"/>
                <a:gd name="T29" fmla="*/ 394 h 536"/>
                <a:gd name="T30" fmla="*/ 24 w 789"/>
                <a:gd name="T31" fmla="*/ 268 h 536"/>
                <a:gd name="T32" fmla="*/ 0 w 789"/>
                <a:gd name="T33" fmla="*/ 138 h 536"/>
                <a:gd name="T34" fmla="*/ 10 w 789"/>
                <a:gd name="T35" fmla="*/ 138 h 536"/>
                <a:gd name="T36" fmla="*/ 104 w 789"/>
                <a:gd name="T37" fmla="*/ 143 h 536"/>
                <a:gd name="T38" fmla="*/ 185 w 789"/>
                <a:gd name="T39" fmla="*/ 136 h 536"/>
                <a:gd name="T40" fmla="*/ 267 w 789"/>
                <a:gd name="T41" fmla="*/ 121 h 536"/>
                <a:gd name="T42" fmla="*/ 381 w 789"/>
                <a:gd name="T43" fmla="*/ 176 h 536"/>
                <a:gd name="T44" fmla="*/ 454 w 789"/>
                <a:gd name="T45" fmla="*/ 170 h 536"/>
                <a:gd name="T46" fmla="*/ 530 w 789"/>
                <a:gd name="T47" fmla="*/ 101 h 536"/>
                <a:gd name="T48" fmla="*/ 573 w 789"/>
                <a:gd name="T49" fmla="*/ 42 h 536"/>
                <a:gd name="T50" fmla="*/ 604 w 789"/>
                <a:gd name="T51" fmla="*/ 2 h 536"/>
                <a:gd name="T52" fmla="*/ 625 w 789"/>
                <a:gd name="T53" fmla="*/ 52 h 536"/>
                <a:gd name="T54" fmla="*/ 681 w 789"/>
                <a:gd name="T55" fmla="*/ 167 h 536"/>
                <a:gd name="T56" fmla="*/ 736 w 789"/>
                <a:gd name="T57" fmla="*/ 207 h 536"/>
                <a:gd name="T58" fmla="*/ 782 w 789"/>
                <a:gd name="T59" fmla="*/ 233 h 536"/>
                <a:gd name="T60" fmla="*/ 775 w 789"/>
                <a:gd name="T61" fmla="*/ 26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9" h="536">
                  <a:moveTo>
                    <a:pt x="775" y="266"/>
                  </a:moveTo>
                  <a:cubicBezTo>
                    <a:pt x="775" y="266"/>
                    <a:pt x="775" y="266"/>
                    <a:pt x="775" y="266"/>
                  </a:cubicBezTo>
                  <a:cubicBezTo>
                    <a:pt x="758" y="284"/>
                    <a:pt x="725" y="297"/>
                    <a:pt x="710" y="300"/>
                  </a:cubicBezTo>
                  <a:cubicBezTo>
                    <a:pt x="689" y="304"/>
                    <a:pt x="667" y="302"/>
                    <a:pt x="648" y="295"/>
                  </a:cubicBezTo>
                  <a:cubicBezTo>
                    <a:pt x="648" y="295"/>
                    <a:pt x="648" y="295"/>
                    <a:pt x="648" y="295"/>
                  </a:cubicBezTo>
                  <a:cubicBezTo>
                    <a:pt x="635" y="291"/>
                    <a:pt x="623" y="284"/>
                    <a:pt x="613" y="275"/>
                  </a:cubicBezTo>
                  <a:cubicBezTo>
                    <a:pt x="580" y="245"/>
                    <a:pt x="555" y="202"/>
                    <a:pt x="503" y="225"/>
                  </a:cubicBezTo>
                  <a:cubicBezTo>
                    <a:pt x="457" y="245"/>
                    <a:pt x="453" y="285"/>
                    <a:pt x="461" y="329"/>
                  </a:cubicBezTo>
                  <a:cubicBezTo>
                    <a:pt x="469" y="372"/>
                    <a:pt x="468" y="418"/>
                    <a:pt x="461" y="461"/>
                  </a:cubicBezTo>
                  <a:cubicBezTo>
                    <a:pt x="454" y="505"/>
                    <a:pt x="428" y="536"/>
                    <a:pt x="380" y="534"/>
                  </a:cubicBezTo>
                  <a:cubicBezTo>
                    <a:pt x="354" y="533"/>
                    <a:pt x="328" y="524"/>
                    <a:pt x="301" y="525"/>
                  </a:cubicBezTo>
                  <a:cubicBezTo>
                    <a:pt x="296" y="510"/>
                    <a:pt x="289" y="496"/>
                    <a:pt x="281" y="486"/>
                  </a:cubicBezTo>
                  <a:cubicBezTo>
                    <a:pt x="270" y="473"/>
                    <a:pt x="250" y="473"/>
                    <a:pt x="235" y="468"/>
                  </a:cubicBezTo>
                  <a:cubicBezTo>
                    <a:pt x="216" y="460"/>
                    <a:pt x="200" y="457"/>
                    <a:pt x="180" y="453"/>
                  </a:cubicBezTo>
                  <a:cubicBezTo>
                    <a:pt x="138" y="445"/>
                    <a:pt x="104" y="430"/>
                    <a:pt x="80" y="394"/>
                  </a:cubicBezTo>
                  <a:cubicBezTo>
                    <a:pt x="54" y="357"/>
                    <a:pt x="37" y="311"/>
                    <a:pt x="24" y="268"/>
                  </a:cubicBezTo>
                  <a:cubicBezTo>
                    <a:pt x="11" y="225"/>
                    <a:pt x="12" y="180"/>
                    <a:pt x="0" y="138"/>
                  </a:cubicBezTo>
                  <a:cubicBezTo>
                    <a:pt x="3" y="138"/>
                    <a:pt x="7" y="138"/>
                    <a:pt x="10" y="138"/>
                  </a:cubicBezTo>
                  <a:cubicBezTo>
                    <a:pt x="44" y="137"/>
                    <a:pt x="70" y="135"/>
                    <a:pt x="104" y="143"/>
                  </a:cubicBezTo>
                  <a:cubicBezTo>
                    <a:pt x="134" y="151"/>
                    <a:pt x="159" y="155"/>
                    <a:pt x="185" y="136"/>
                  </a:cubicBezTo>
                  <a:cubicBezTo>
                    <a:pt x="213" y="115"/>
                    <a:pt x="233" y="105"/>
                    <a:pt x="267" y="121"/>
                  </a:cubicBezTo>
                  <a:cubicBezTo>
                    <a:pt x="306" y="138"/>
                    <a:pt x="341" y="161"/>
                    <a:pt x="381" y="176"/>
                  </a:cubicBezTo>
                  <a:cubicBezTo>
                    <a:pt x="408" y="187"/>
                    <a:pt x="432" y="192"/>
                    <a:pt x="454" y="170"/>
                  </a:cubicBezTo>
                  <a:cubicBezTo>
                    <a:pt x="479" y="146"/>
                    <a:pt x="503" y="121"/>
                    <a:pt x="530" y="101"/>
                  </a:cubicBezTo>
                  <a:cubicBezTo>
                    <a:pt x="551" y="86"/>
                    <a:pt x="564" y="65"/>
                    <a:pt x="573" y="42"/>
                  </a:cubicBezTo>
                  <a:cubicBezTo>
                    <a:pt x="577" y="31"/>
                    <a:pt x="588" y="0"/>
                    <a:pt x="604" y="2"/>
                  </a:cubicBezTo>
                  <a:cubicBezTo>
                    <a:pt x="618" y="4"/>
                    <a:pt x="622" y="42"/>
                    <a:pt x="625" y="52"/>
                  </a:cubicBezTo>
                  <a:cubicBezTo>
                    <a:pt x="635" y="95"/>
                    <a:pt x="651" y="134"/>
                    <a:pt x="681" y="167"/>
                  </a:cubicBezTo>
                  <a:cubicBezTo>
                    <a:pt x="696" y="184"/>
                    <a:pt x="715" y="197"/>
                    <a:pt x="736" y="207"/>
                  </a:cubicBezTo>
                  <a:cubicBezTo>
                    <a:pt x="749" y="213"/>
                    <a:pt x="775" y="218"/>
                    <a:pt x="782" y="233"/>
                  </a:cubicBezTo>
                  <a:cubicBezTo>
                    <a:pt x="789" y="245"/>
                    <a:pt x="784" y="256"/>
                    <a:pt x="775" y="26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677819" y="7384943"/>
              <a:ext cx="195263" cy="169863"/>
            </a:xfrm>
            <a:custGeom>
              <a:avLst/>
              <a:gdLst>
                <a:gd name="T0" fmla="*/ 67 w 549"/>
                <a:gd name="T1" fmla="*/ 480 h 480"/>
                <a:gd name="T2" fmla="*/ 38 w 549"/>
                <a:gd name="T3" fmla="*/ 434 h 480"/>
                <a:gd name="T4" fmla="*/ 12 w 549"/>
                <a:gd name="T5" fmla="*/ 354 h 480"/>
                <a:gd name="T6" fmla="*/ 0 w 549"/>
                <a:gd name="T7" fmla="*/ 323 h 480"/>
                <a:gd name="T8" fmla="*/ 79 w 549"/>
                <a:gd name="T9" fmla="*/ 332 h 480"/>
                <a:gd name="T10" fmla="*/ 160 w 549"/>
                <a:gd name="T11" fmla="*/ 259 h 480"/>
                <a:gd name="T12" fmla="*/ 160 w 549"/>
                <a:gd name="T13" fmla="*/ 127 h 480"/>
                <a:gd name="T14" fmla="*/ 202 w 549"/>
                <a:gd name="T15" fmla="*/ 23 h 480"/>
                <a:gd name="T16" fmla="*/ 312 w 549"/>
                <a:gd name="T17" fmla="*/ 73 h 480"/>
                <a:gd name="T18" fmla="*/ 347 w 549"/>
                <a:gd name="T19" fmla="*/ 93 h 480"/>
                <a:gd name="T20" fmla="*/ 347 w 549"/>
                <a:gd name="T21" fmla="*/ 93 h 480"/>
                <a:gd name="T22" fmla="*/ 67 w 549"/>
                <a:gd name="T2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9" h="480">
                  <a:moveTo>
                    <a:pt x="67" y="480"/>
                  </a:moveTo>
                  <a:cubicBezTo>
                    <a:pt x="57" y="465"/>
                    <a:pt x="46" y="451"/>
                    <a:pt x="38" y="434"/>
                  </a:cubicBezTo>
                  <a:cubicBezTo>
                    <a:pt x="26" y="409"/>
                    <a:pt x="22" y="380"/>
                    <a:pt x="12" y="354"/>
                  </a:cubicBezTo>
                  <a:cubicBezTo>
                    <a:pt x="8" y="345"/>
                    <a:pt x="5" y="334"/>
                    <a:pt x="0" y="323"/>
                  </a:cubicBezTo>
                  <a:cubicBezTo>
                    <a:pt x="27" y="322"/>
                    <a:pt x="53" y="331"/>
                    <a:pt x="79" y="332"/>
                  </a:cubicBezTo>
                  <a:cubicBezTo>
                    <a:pt x="127" y="334"/>
                    <a:pt x="153" y="303"/>
                    <a:pt x="160" y="259"/>
                  </a:cubicBezTo>
                  <a:cubicBezTo>
                    <a:pt x="167" y="216"/>
                    <a:pt x="168" y="170"/>
                    <a:pt x="160" y="127"/>
                  </a:cubicBezTo>
                  <a:cubicBezTo>
                    <a:pt x="152" y="83"/>
                    <a:pt x="156" y="43"/>
                    <a:pt x="202" y="23"/>
                  </a:cubicBezTo>
                  <a:cubicBezTo>
                    <a:pt x="254" y="0"/>
                    <a:pt x="279" y="43"/>
                    <a:pt x="312" y="73"/>
                  </a:cubicBezTo>
                  <a:cubicBezTo>
                    <a:pt x="322" y="82"/>
                    <a:pt x="334" y="89"/>
                    <a:pt x="347" y="93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52" y="99"/>
                    <a:pt x="549" y="285"/>
                    <a:pt x="67" y="48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6701632" y="7407168"/>
              <a:ext cx="279400" cy="238125"/>
            </a:xfrm>
            <a:custGeom>
              <a:avLst/>
              <a:gdLst>
                <a:gd name="T0" fmla="*/ 769 w 786"/>
                <a:gd name="T1" fmla="*/ 334 h 672"/>
                <a:gd name="T2" fmla="*/ 725 w 786"/>
                <a:gd name="T3" fmla="*/ 387 h 672"/>
                <a:gd name="T4" fmla="*/ 621 w 786"/>
                <a:gd name="T5" fmla="*/ 400 h 672"/>
                <a:gd name="T6" fmla="*/ 527 w 786"/>
                <a:gd name="T7" fmla="*/ 459 h 672"/>
                <a:gd name="T8" fmla="*/ 466 w 786"/>
                <a:gd name="T9" fmla="*/ 580 h 672"/>
                <a:gd name="T10" fmla="*/ 370 w 786"/>
                <a:gd name="T11" fmla="*/ 634 h 672"/>
                <a:gd name="T12" fmla="*/ 247 w 786"/>
                <a:gd name="T13" fmla="*/ 587 h 672"/>
                <a:gd name="T14" fmla="*/ 194 w 786"/>
                <a:gd name="T15" fmla="*/ 607 h 672"/>
                <a:gd name="T16" fmla="*/ 137 w 786"/>
                <a:gd name="T17" fmla="*/ 587 h 672"/>
                <a:gd name="T18" fmla="*/ 35 w 786"/>
                <a:gd name="T19" fmla="*/ 583 h 672"/>
                <a:gd name="T20" fmla="*/ 36 w 786"/>
                <a:gd name="T21" fmla="*/ 515 h 672"/>
                <a:gd name="T22" fmla="*/ 22 w 786"/>
                <a:gd name="T23" fmla="*/ 453 h 672"/>
                <a:gd name="T24" fmla="*/ 0 w 786"/>
                <a:gd name="T25" fmla="*/ 416 h 672"/>
                <a:gd name="T26" fmla="*/ 280 w 786"/>
                <a:gd name="T27" fmla="*/ 29 h 672"/>
                <a:gd name="T28" fmla="*/ 342 w 786"/>
                <a:gd name="T29" fmla="*/ 34 h 672"/>
                <a:gd name="T30" fmla="*/ 407 w 786"/>
                <a:gd name="T31" fmla="*/ 0 h 672"/>
                <a:gd name="T32" fmla="*/ 529 w 786"/>
                <a:gd name="T33" fmla="*/ 68 h 672"/>
                <a:gd name="T34" fmla="*/ 587 w 786"/>
                <a:gd name="T35" fmla="*/ 105 h 672"/>
                <a:gd name="T36" fmla="*/ 612 w 786"/>
                <a:gd name="T37" fmla="*/ 146 h 672"/>
                <a:gd name="T38" fmla="*/ 624 w 786"/>
                <a:gd name="T39" fmla="*/ 178 h 672"/>
                <a:gd name="T40" fmla="*/ 608 w 786"/>
                <a:gd name="T41" fmla="*/ 214 h 672"/>
                <a:gd name="T42" fmla="*/ 676 w 786"/>
                <a:gd name="T43" fmla="*/ 242 h 672"/>
                <a:gd name="T44" fmla="*/ 763 w 786"/>
                <a:gd name="T45" fmla="*/ 258 h 672"/>
                <a:gd name="T46" fmla="*/ 769 w 786"/>
                <a:gd name="T47" fmla="*/ 334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6" h="672">
                  <a:moveTo>
                    <a:pt x="769" y="334"/>
                  </a:moveTo>
                  <a:cubicBezTo>
                    <a:pt x="763" y="358"/>
                    <a:pt x="751" y="381"/>
                    <a:pt x="725" y="387"/>
                  </a:cubicBezTo>
                  <a:cubicBezTo>
                    <a:pt x="689" y="395"/>
                    <a:pt x="656" y="384"/>
                    <a:pt x="621" y="400"/>
                  </a:cubicBezTo>
                  <a:cubicBezTo>
                    <a:pt x="588" y="414"/>
                    <a:pt x="550" y="431"/>
                    <a:pt x="527" y="459"/>
                  </a:cubicBezTo>
                  <a:cubicBezTo>
                    <a:pt x="497" y="493"/>
                    <a:pt x="487" y="540"/>
                    <a:pt x="466" y="580"/>
                  </a:cubicBezTo>
                  <a:cubicBezTo>
                    <a:pt x="447" y="617"/>
                    <a:pt x="415" y="672"/>
                    <a:pt x="370" y="634"/>
                  </a:cubicBezTo>
                  <a:cubicBezTo>
                    <a:pt x="330" y="601"/>
                    <a:pt x="303" y="560"/>
                    <a:pt x="247" y="587"/>
                  </a:cubicBezTo>
                  <a:cubicBezTo>
                    <a:pt x="230" y="596"/>
                    <a:pt x="214" y="608"/>
                    <a:pt x="194" y="607"/>
                  </a:cubicBezTo>
                  <a:cubicBezTo>
                    <a:pt x="174" y="606"/>
                    <a:pt x="156" y="593"/>
                    <a:pt x="137" y="587"/>
                  </a:cubicBezTo>
                  <a:cubicBezTo>
                    <a:pt x="103" y="577"/>
                    <a:pt x="69" y="581"/>
                    <a:pt x="35" y="583"/>
                  </a:cubicBezTo>
                  <a:cubicBezTo>
                    <a:pt x="39" y="560"/>
                    <a:pt x="40" y="536"/>
                    <a:pt x="36" y="515"/>
                  </a:cubicBezTo>
                  <a:cubicBezTo>
                    <a:pt x="33" y="495"/>
                    <a:pt x="31" y="472"/>
                    <a:pt x="22" y="453"/>
                  </a:cubicBezTo>
                  <a:cubicBezTo>
                    <a:pt x="16" y="440"/>
                    <a:pt x="8" y="428"/>
                    <a:pt x="0" y="416"/>
                  </a:cubicBezTo>
                  <a:cubicBezTo>
                    <a:pt x="482" y="221"/>
                    <a:pt x="285" y="35"/>
                    <a:pt x="280" y="29"/>
                  </a:cubicBezTo>
                  <a:cubicBezTo>
                    <a:pt x="299" y="36"/>
                    <a:pt x="321" y="38"/>
                    <a:pt x="342" y="34"/>
                  </a:cubicBezTo>
                  <a:cubicBezTo>
                    <a:pt x="357" y="31"/>
                    <a:pt x="390" y="18"/>
                    <a:pt x="407" y="0"/>
                  </a:cubicBezTo>
                  <a:cubicBezTo>
                    <a:pt x="408" y="3"/>
                    <a:pt x="427" y="63"/>
                    <a:pt x="529" y="68"/>
                  </a:cubicBezTo>
                  <a:cubicBezTo>
                    <a:pt x="542" y="85"/>
                    <a:pt x="574" y="88"/>
                    <a:pt x="587" y="105"/>
                  </a:cubicBezTo>
                  <a:cubicBezTo>
                    <a:pt x="597" y="118"/>
                    <a:pt x="603" y="132"/>
                    <a:pt x="612" y="146"/>
                  </a:cubicBezTo>
                  <a:cubicBezTo>
                    <a:pt x="621" y="158"/>
                    <a:pt x="630" y="162"/>
                    <a:pt x="624" y="178"/>
                  </a:cubicBezTo>
                  <a:cubicBezTo>
                    <a:pt x="619" y="192"/>
                    <a:pt x="609" y="198"/>
                    <a:pt x="608" y="214"/>
                  </a:cubicBezTo>
                  <a:cubicBezTo>
                    <a:pt x="605" y="255"/>
                    <a:pt x="648" y="242"/>
                    <a:pt x="676" y="242"/>
                  </a:cubicBezTo>
                  <a:cubicBezTo>
                    <a:pt x="704" y="241"/>
                    <a:pt x="740" y="239"/>
                    <a:pt x="763" y="258"/>
                  </a:cubicBezTo>
                  <a:cubicBezTo>
                    <a:pt x="786" y="276"/>
                    <a:pt x="773" y="310"/>
                    <a:pt x="769" y="33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6688932" y="7324618"/>
              <a:ext cx="434975" cy="647700"/>
            </a:xfrm>
            <a:custGeom>
              <a:avLst/>
              <a:gdLst>
                <a:gd name="T0" fmla="*/ 1051 w 1226"/>
                <a:gd name="T1" fmla="*/ 502 h 1823"/>
                <a:gd name="T2" fmla="*/ 1073 w 1226"/>
                <a:gd name="T3" fmla="*/ 660 h 1823"/>
                <a:gd name="T4" fmla="*/ 1022 w 1226"/>
                <a:gd name="T5" fmla="*/ 827 h 1823"/>
                <a:gd name="T6" fmla="*/ 906 w 1226"/>
                <a:gd name="T7" fmla="*/ 896 h 1823"/>
                <a:gd name="T8" fmla="*/ 1045 w 1226"/>
                <a:gd name="T9" fmla="*/ 881 h 1823"/>
                <a:gd name="T10" fmla="*/ 996 w 1226"/>
                <a:gd name="T11" fmla="*/ 933 h 1823"/>
                <a:gd name="T12" fmla="*/ 887 w 1226"/>
                <a:gd name="T13" fmla="*/ 1028 h 1823"/>
                <a:gd name="T14" fmla="*/ 801 w 1226"/>
                <a:gd name="T15" fmla="*/ 1106 h 1823"/>
                <a:gd name="T16" fmla="*/ 730 w 1226"/>
                <a:gd name="T17" fmla="*/ 1146 h 1823"/>
                <a:gd name="T18" fmla="*/ 764 w 1226"/>
                <a:gd name="T19" fmla="*/ 1188 h 1823"/>
                <a:gd name="T20" fmla="*/ 725 w 1226"/>
                <a:gd name="T21" fmla="*/ 1266 h 1823"/>
                <a:gd name="T22" fmla="*/ 700 w 1226"/>
                <a:gd name="T23" fmla="*/ 1419 h 1823"/>
                <a:gd name="T24" fmla="*/ 667 w 1226"/>
                <a:gd name="T25" fmla="*/ 1670 h 1823"/>
                <a:gd name="T26" fmla="*/ 653 w 1226"/>
                <a:gd name="T27" fmla="*/ 1764 h 1823"/>
                <a:gd name="T28" fmla="*/ 584 w 1226"/>
                <a:gd name="T29" fmla="*/ 1810 h 1823"/>
                <a:gd name="T30" fmla="*/ 275 w 1226"/>
                <a:gd name="T31" fmla="*/ 1793 h 1823"/>
                <a:gd name="T32" fmla="*/ 135 w 1226"/>
                <a:gd name="T33" fmla="*/ 1581 h 1823"/>
                <a:gd name="T34" fmla="*/ 123 w 1226"/>
                <a:gd name="T35" fmla="*/ 1311 h 1823"/>
                <a:gd name="T36" fmla="*/ 95 w 1226"/>
                <a:gd name="T37" fmla="*/ 1169 h 1823"/>
                <a:gd name="T38" fmla="*/ 15 w 1226"/>
                <a:gd name="T39" fmla="*/ 943 h 1823"/>
                <a:gd name="T40" fmla="*/ 74 w 1226"/>
                <a:gd name="T41" fmla="*/ 814 h 1823"/>
                <a:gd name="T42" fmla="*/ 233 w 1226"/>
                <a:gd name="T43" fmla="*/ 838 h 1823"/>
                <a:gd name="T44" fmla="*/ 409 w 1226"/>
                <a:gd name="T45" fmla="*/ 865 h 1823"/>
                <a:gd name="T46" fmla="*/ 566 w 1226"/>
                <a:gd name="T47" fmla="*/ 690 h 1823"/>
                <a:gd name="T48" fmla="*/ 764 w 1226"/>
                <a:gd name="T49" fmla="*/ 618 h 1823"/>
                <a:gd name="T50" fmla="*/ 802 w 1226"/>
                <a:gd name="T51" fmla="*/ 489 h 1823"/>
                <a:gd name="T52" fmla="*/ 647 w 1226"/>
                <a:gd name="T53" fmla="*/ 445 h 1823"/>
                <a:gd name="T54" fmla="*/ 651 w 1226"/>
                <a:gd name="T55" fmla="*/ 377 h 1823"/>
                <a:gd name="T56" fmla="*/ 568 w 1226"/>
                <a:gd name="T57" fmla="*/ 299 h 1823"/>
                <a:gd name="T58" fmla="*/ 585 w 1226"/>
                <a:gd name="T59" fmla="*/ 209 h 1823"/>
                <a:gd name="T60" fmla="*/ 645 w 1226"/>
                <a:gd name="T61" fmla="*/ 145 h 1823"/>
                <a:gd name="T62" fmla="*/ 723 w 1226"/>
                <a:gd name="T63" fmla="*/ 21 h 1823"/>
                <a:gd name="T64" fmla="*/ 969 w 1226"/>
                <a:gd name="T65" fmla="*/ 33 h 1823"/>
                <a:gd name="T66" fmla="*/ 1093 w 1226"/>
                <a:gd name="T67" fmla="*/ 142 h 1823"/>
                <a:gd name="T68" fmla="*/ 1226 w 1226"/>
                <a:gd name="T69" fmla="*/ 392 h 1823"/>
                <a:gd name="T70" fmla="*/ 1045 w 1226"/>
                <a:gd name="T71" fmla="*/ 419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6" h="1823">
                  <a:moveTo>
                    <a:pt x="1045" y="419"/>
                  </a:moveTo>
                  <a:cubicBezTo>
                    <a:pt x="1022" y="444"/>
                    <a:pt x="1041" y="476"/>
                    <a:pt x="1051" y="502"/>
                  </a:cubicBezTo>
                  <a:cubicBezTo>
                    <a:pt x="1062" y="527"/>
                    <a:pt x="1063" y="555"/>
                    <a:pt x="1065" y="582"/>
                  </a:cubicBezTo>
                  <a:cubicBezTo>
                    <a:pt x="1067" y="608"/>
                    <a:pt x="1075" y="634"/>
                    <a:pt x="1073" y="660"/>
                  </a:cubicBezTo>
                  <a:cubicBezTo>
                    <a:pt x="1071" y="692"/>
                    <a:pt x="1057" y="728"/>
                    <a:pt x="1046" y="759"/>
                  </a:cubicBezTo>
                  <a:cubicBezTo>
                    <a:pt x="1038" y="781"/>
                    <a:pt x="1035" y="807"/>
                    <a:pt x="1022" y="827"/>
                  </a:cubicBezTo>
                  <a:cubicBezTo>
                    <a:pt x="1005" y="855"/>
                    <a:pt x="973" y="841"/>
                    <a:pt x="946" y="843"/>
                  </a:cubicBezTo>
                  <a:cubicBezTo>
                    <a:pt x="926" y="844"/>
                    <a:pt x="885" y="872"/>
                    <a:pt x="906" y="896"/>
                  </a:cubicBezTo>
                  <a:cubicBezTo>
                    <a:pt x="919" y="910"/>
                    <a:pt x="968" y="912"/>
                    <a:pt x="984" y="908"/>
                  </a:cubicBezTo>
                  <a:cubicBezTo>
                    <a:pt x="1004" y="903"/>
                    <a:pt x="1024" y="878"/>
                    <a:pt x="1045" y="881"/>
                  </a:cubicBezTo>
                  <a:cubicBezTo>
                    <a:pt x="1066" y="883"/>
                    <a:pt x="1071" y="911"/>
                    <a:pt x="1056" y="923"/>
                  </a:cubicBezTo>
                  <a:cubicBezTo>
                    <a:pt x="1038" y="937"/>
                    <a:pt x="1015" y="928"/>
                    <a:pt x="996" y="933"/>
                  </a:cubicBezTo>
                  <a:cubicBezTo>
                    <a:pt x="971" y="939"/>
                    <a:pt x="948" y="961"/>
                    <a:pt x="928" y="976"/>
                  </a:cubicBezTo>
                  <a:cubicBezTo>
                    <a:pt x="910" y="990"/>
                    <a:pt x="898" y="1009"/>
                    <a:pt x="887" y="1028"/>
                  </a:cubicBezTo>
                  <a:cubicBezTo>
                    <a:pt x="873" y="1052"/>
                    <a:pt x="865" y="1073"/>
                    <a:pt x="842" y="1089"/>
                  </a:cubicBezTo>
                  <a:cubicBezTo>
                    <a:pt x="830" y="1098"/>
                    <a:pt x="816" y="1106"/>
                    <a:pt x="801" y="1106"/>
                  </a:cubicBezTo>
                  <a:cubicBezTo>
                    <a:pt x="788" y="1106"/>
                    <a:pt x="775" y="1099"/>
                    <a:pt x="762" y="1099"/>
                  </a:cubicBezTo>
                  <a:cubicBezTo>
                    <a:pt x="733" y="1099"/>
                    <a:pt x="730" y="1122"/>
                    <a:pt x="730" y="1146"/>
                  </a:cubicBezTo>
                  <a:cubicBezTo>
                    <a:pt x="730" y="1158"/>
                    <a:pt x="730" y="1170"/>
                    <a:pt x="740" y="1177"/>
                  </a:cubicBezTo>
                  <a:cubicBezTo>
                    <a:pt x="746" y="1181"/>
                    <a:pt x="762" y="1182"/>
                    <a:pt x="764" y="1188"/>
                  </a:cubicBezTo>
                  <a:cubicBezTo>
                    <a:pt x="768" y="1198"/>
                    <a:pt x="745" y="1210"/>
                    <a:pt x="739" y="1217"/>
                  </a:cubicBezTo>
                  <a:cubicBezTo>
                    <a:pt x="726" y="1233"/>
                    <a:pt x="724" y="1245"/>
                    <a:pt x="725" y="1266"/>
                  </a:cubicBezTo>
                  <a:cubicBezTo>
                    <a:pt x="726" y="1294"/>
                    <a:pt x="715" y="1311"/>
                    <a:pt x="707" y="1336"/>
                  </a:cubicBezTo>
                  <a:cubicBezTo>
                    <a:pt x="699" y="1363"/>
                    <a:pt x="700" y="1391"/>
                    <a:pt x="700" y="1419"/>
                  </a:cubicBezTo>
                  <a:cubicBezTo>
                    <a:pt x="699" y="1463"/>
                    <a:pt x="697" y="1506"/>
                    <a:pt x="688" y="1549"/>
                  </a:cubicBezTo>
                  <a:cubicBezTo>
                    <a:pt x="679" y="1589"/>
                    <a:pt x="677" y="1630"/>
                    <a:pt x="667" y="1670"/>
                  </a:cubicBezTo>
                  <a:cubicBezTo>
                    <a:pt x="664" y="1684"/>
                    <a:pt x="666" y="1697"/>
                    <a:pt x="664" y="1711"/>
                  </a:cubicBezTo>
                  <a:cubicBezTo>
                    <a:pt x="661" y="1728"/>
                    <a:pt x="656" y="1746"/>
                    <a:pt x="653" y="1764"/>
                  </a:cubicBezTo>
                  <a:cubicBezTo>
                    <a:pt x="649" y="1783"/>
                    <a:pt x="650" y="1803"/>
                    <a:pt x="648" y="1823"/>
                  </a:cubicBezTo>
                  <a:cubicBezTo>
                    <a:pt x="625" y="1822"/>
                    <a:pt x="606" y="1814"/>
                    <a:pt x="584" y="1810"/>
                  </a:cubicBezTo>
                  <a:cubicBezTo>
                    <a:pt x="553" y="1805"/>
                    <a:pt x="521" y="1805"/>
                    <a:pt x="489" y="1801"/>
                  </a:cubicBezTo>
                  <a:cubicBezTo>
                    <a:pt x="418" y="1792"/>
                    <a:pt x="346" y="1798"/>
                    <a:pt x="275" y="1793"/>
                  </a:cubicBezTo>
                  <a:cubicBezTo>
                    <a:pt x="217" y="1788"/>
                    <a:pt x="166" y="1750"/>
                    <a:pt x="147" y="1695"/>
                  </a:cubicBezTo>
                  <a:cubicBezTo>
                    <a:pt x="135" y="1658"/>
                    <a:pt x="139" y="1619"/>
                    <a:pt x="135" y="1581"/>
                  </a:cubicBezTo>
                  <a:cubicBezTo>
                    <a:pt x="132" y="1548"/>
                    <a:pt x="127" y="1517"/>
                    <a:pt x="129" y="1483"/>
                  </a:cubicBezTo>
                  <a:cubicBezTo>
                    <a:pt x="131" y="1426"/>
                    <a:pt x="129" y="1368"/>
                    <a:pt x="123" y="1311"/>
                  </a:cubicBezTo>
                  <a:cubicBezTo>
                    <a:pt x="121" y="1289"/>
                    <a:pt x="124" y="1266"/>
                    <a:pt x="119" y="1245"/>
                  </a:cubicBezTo>
                  <a:cubicBezTo>
                    <a:pt x="114" y="1219"/>
                    <a:pt x="105" y="1194"/>
                    <a:pt x="95" y="1169"/>
                  </a:cubicBezTo>
                  <a:cubicBezTo>
                    <a:pt x="77" y="1123"/>
                    <a:pt x="63" y="1073"/>
                    <a:pt x="26" y="1040"/>
                  </a:cubicBezTo>
                  <a:cubicBezTo>
                    <a:pt x="0" y="1017"/>
                    <a:pt x="4" y="972"/>
                    <a:pt x="15" y="943"/>
                  </a:cubicBezTo>
                  <a:cubicBezTo>
                    <a:pt x="28" y="910"/>
                    <a:pt x="55" y="889"/>
                    <a:pt x="65" y="855"/>
                  </a:cubicBezTo>
                  <a:cubicBezTo>
                    <a:pt x="69" y="842"/>
                    <a:pt x="72" y="828"/>
                    <a:pt x="74" y="814"/>
                  </a:cubicBezTo>
                  <a:cubicBezTo>
                    <a:pt x="108" y="812"/>
                    <a:pt x="142" y="808"/>
                    <a:pt x="176" y="818"/>
                  </a:cubicBezTo>
                  <a:cubicBezTo>
                    <a:pt x="195" y="824"/>
                    <a:pt x="213" y="837"/>
                    <a:pt x="233" y="838"/>
                  </a:cubicBezTo>
                  <a:cubicBezTo>
                    <a:pt x="253" y="839"/>
                    <a:pt x="269" y="827"/>
                    <a:pt x="286" y="818"/>
                  </a:cubicBezTo>
                  <a:cubicBezTo>
                    <a:pt x="342" y="791"/>
                    <a:pt x="369" y="832"/>
                    <a:pt x="409" y="865"/>
                  </a:cubicBezTo>
                  <a:cubicBezTo>
                    <a:pt x="454" y="903"/>
                    <a:pt x="486" y="848"/>
                    <a:pt x="505" y="811"/>
                  </a:cubicBezTo>
                  <a:cubicBezTo>
                    <a:pt x="526" y="771"/>
                    <a:pt x="536" y="724"/>
                    <a:pt x="566" y="690"/>
                  </a:cubicBezTo>
                  <a:cubicBezTo>
                    <a:pt x="589" y="662"/>
                    <a:pt x="627" y="645"/>
                    <a:pt x="660" y="631"/>
                  </a:cubicBezTo>
                  <a:cubicBezTo>
                    <a:pt x="695" y="615"/>
                    <a:pt x="728" y="626"/>
                    <a:pt x="764" y="618"/>
                  </a:cubicBezTo>
                  <a:cubicBezTo>
                    <a:pt x="790" y="612"/>
                    <a:pt x="802" y="589"/>
                    <a:pt x="808" y="565"/>
                  </a:cubicBezTo>
                  <a:cubicBezTo>
                    <a:pt x="812" y="541"/>
                    <a:pt x="825" y="507"/>
                    <a:pt x="802" y="489"/>
                  </a:cubicBezTo>
                  <a:cubicBezTo>
                    <a:pt x="779" y="470"/>
                    <a:pt x="743" y="472"/>
                    <a:pt x="715" y="473"/>
                  </a:cubicBezTo>
                  <a:cubicBezTo>
                    <a:pt x="687" y="473"/>
                    <a:pt x="644" y="486"/>
                    <a:pt x="647" y="445"/>
                  </a:cubicBezTo>
                  <a:cubicBezTo>
                    <a:pt x="648" y="429"/>
                    <a:pt x="658" y="423"/>
                    <a:pt x="663" y="409"/>
                  </a:cubicBezTo>
                  <a:cubicBezTo>
                    <a:pt x="669" y="393"/>
                    <a:pt x="660" y="389"/>
                    <a:pt x="651" y="377"/>
                  </a:cubicBezTo>
                  <a:cubicBezTo>
                    <a:pt x="642" y="363"/>
                    <a:pt x="636" y="349"/>
                    <a:pt x="626" y="336"/>
                  </a:cubicBezTo>
                  <a:cubicBezTo>
                    <a:pt x="613" y="319"/>
                    <a:pt x="581" y="316"/>
                    <a:pt x="568" y="299"/>
                  </a:cubicBezTo>
                  <a:cubicBezTo>
                    <a:pt x="566" y="297"/>
                    <a:pt x="565" y="295"/>
                    <a:pt x="563" y="292"/>
                  </a:cubicBezTo>
                  <a:cubicBezTo>
                    <a:pt x="553" y="267"/>
                    <a:pt x="595" y="240"/>
                    <a:pt x="585" y="209"/>
                  </a:cubicBezTo>
                  <a:cubicBezTo>
                    <a:pt x="575" y="178"/>
                    <a:pt x="501" y="158"/>
                    <a:pt x="520" y="117"/>
                  </a:cubicBezTo>
                  <a:cubicBezTo>
                    <a:pt x="544" y="67"/>
                    <a:pt x="619" y="130"/>
                    <a:pt x="645" y="145"/>
                  </a:cubicBezTo>
                  <a:cubicBezTo>
                    <a:pt x="674" y="161"/>
                    <a:pt x="757" y="173"/>
                    <a:pt x="739" y="114"/>
                  </a:cubicBezTo>
                  <a:cubicBezTo>
                    <a:pt x="731" y="86"/>
                    <a:pt x="676" y="43"/>
                    <a:pt x="723" y="21"/>
                  </a:cubicBezTo>
                  <a:cubicBezTo>
                    <a:pt x="766" y="0"/>
                    <a:pt x="819" y="26"/>
                    <a:pt x="863" y="31"/>
                  </a:cubicBezTo>
                  <a:cubicBezTo>
                    <a:pt x="898" y="35"/>
                    <a:pt x="935" y="25"/>
                    <a:pt x="969" y="33"/>
                  </a:cubicBezTo>
                  <a:cubicBezTo>
                    <a:pt x="974" y="34"/>
                    <a:pt x="980" y="35"/>
                    <a:pt x="985" y="37"/>
                  </a:cubicBezTo>
                  <a:cubicBezTo>
                    <a:pt x="1032" y="56"/>
                    <a:pt x="1067" y="101"/>
                    <a:pt x="1093" y="142"/>
                  </a:cubicBezTo>
                  <a:cubicBezTo>
                    <a:pt x="1121" y="185"/>
                    <a:pt x="1144" y="227"/>
                    <a:pt x="1178" y="266"/>
                  </a:cubicBezTo>
                  <a:cubicBezTo>
                    <a:pt x="1208" y="300"/>
                    <a:pt x="1218" y="347"/>
                    <a:pt x="1226" y="392"/>
                  </a:cubicBezTo>
                  <a:cubicBezTo>
                    <a:pt x="1202" y="392"/>
                    <a:pt x="1178" y="391"/>
                    <a:pt x="1153" y="393"/>
                  </a:cubicBezTo>
                  <a:cubicBezTo>
                    <a:pt x="1121" y="395"/>
                    <a:pt x="1069" y="393"/>
                    <a:pt x="1045" y="41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5539244" y="5811730"/>
              <a:ext cx="1536700" cy="2784475"/>
            </a:xfrm>
            <a:custGeom>
              <a:avLst/>
              <a:gdLst>
                <a:gd name="T0" fmla="*/ 4096 w 4332"/>
                <a:gd name="T1" fmla="*/ 6661 h 7847"/>
                <a:gd name="T2" fmla="*/ 3778 w 4332"/>
                <a:gd name="T3" fmla="*/ 6462 h 7847"/>
                <a:gd name="T4" fmla="*/ 3788 w 4332"/>
                <a:gd name="T5" fmla="*/ 6800 h 7847"/>
                <a:gd name="T6" fmla="*/ 3708 w 4332"/>
                <a:gd name="T7" fmla="*/ 7090 h 7847"/>
                <a:gd name="T8" fmla="*/ 3708 w 4332"/>
                <a:gd name="T9" fmla="*/ 7356 h 7847"/>
                <a:gd name="T10" fmla="*/ 3563 w 4332"/>
                <a:gd name="T11" fmla="*/ 7426 h 7847"/>
                <a:gd name="T12" fmla="*/ 3328 w 4332"/>
                <a:gd name="T13" fmla="*/ 7425 h 7847"/>
                <a:gd name="T14" fmla="*/ 3165 w 4332"/>
                <a:gd name="T15" fmla="*/ 7657 h 7847"/>
                <a:gd name="T16" fmla="*/ 3061 w 4332"/>
                <a:gd name="T17" fmla="*/ 7695 h 7847"/>
                <a:gd name="T18" fmla="*/ 2932 w 4332"/>
                <a:gd name="T19" fmla="*/ 6975 h 7847"/>
                <a:gd name="T20" fmla="*/ 2735 w 4332"/>
                <a:gd name="T21" fmla="*/ 6895 h 7847"/>
                <a:gd name="T22" fmla="*/ 2163 w 4332"/>
                <a:gd name="T23" fmla="*/ 6978 h 7847"/>
                <a:gd name="T24" fmla="*/ 1791 w 4332"/>
                <a:gd name="T25" fmla="*/ 7060 h 7847"/>
                <a:gd name="T26" fmla="*/ 1358 w 4332"/>
                <a:gd name="T27" fmla="*/ 6286 h 7847"/>
                <a:gd name="T28" fmla="*/ 1575 w 4332"/>
                <a:gd name="T29" fmla="*/ 5549 h 7847"/>
                <a:gd name="T30" fmla="*/ 1826 w 4332"/>
                <a:gd name="T31" fmla="*/ 5184 h 7847"/>
                <a:gd name="T32" fmla="*/ 1284 w 4332"/>
                <a:gd name="T33" fmla="*/ 5253 h 7847"/>
                <a:gd name="T34" fmla="*/ 648 w 4332"/>
                <a:gd name="T35" fmla="*/ 5267 h 7847"/>
                <a:gd name="T36" fmla="*/ 751 w 4332"/>
                <a:gd name="T37" fmla="*/ 4606 h 7847"/>
                <a:gd name="T38" fmla="*/ 496 w 4332"/>
                <a:gd name="T39" fmla="*/ 4426 h 7847"/>
                <a:gd name="T40" fmla="*/ 312 w 4332"/>
                <a:gd name="T41" fmla="*/ 4073 h 7847"/>
                <a:gd name="T42" fmla="*/ 206 w 4332"/>
                <a:gd name="T43" fmla="*/ 3694 h 7847"/>
                <a:gd name="T44" fmla="*/ 108 w 4332"/>
                <a:gd name="T45" fmla="*/ 3313 h 7847"/>
                <a:gd name="T46" fmla="*/ 91 w 4332"/>
                <a:gd name="T47" fmla="*/ 2874 h 7847"/>
                <a:gd name="T48" fmla="*/ 348 w 4332"/>
                <a:gd name="T49" fmla="*/ 2634 h 7847"/>
                <a:gd name="T50" fmla="*/ 592 w 4332"/>
                <a:gd name="T51" fmla="*/ 2371 h 7847"/>
                <a:gd name="T52" fmla="*/ 830 w 4332"/>
                <a:gd name="T53" fmla="*/ 1674 h 7847"/>
                <a:gd name="T54" fmla="*/ 739 w 4332"/>
                <a:gd name="T55" fmla="*/ 1074 h 7847"/>
                <a:gd name="T56" fmla="*/ 1245 w 4332"/>
                <a:gd name="T57" fmla="*/ 475 h 7847"/>
                <a:gd name="T58" fmla="*/ 1555 w 4332"/>
                <a:gd name="T59" fmla="*/ 228 h 7847"/>
                <a:gd name="T60" fmla="*/ 1917 w 4332"/>
                <a:gd name="T61" fmla="*/ 26 h 7847"/>
                <a:gd name="T62" fmla="*/ 2226 w 4332"/>
                <a:gd name="T63" fmla="*/ 697 h 7847"/>
                <a:gd name="T64" fmla="*/ 2720 w 4332"/>
                <a:gd name="T65" fmla="*/ 823 h 7847"/>
                <a:gd name="T66" fmla="*/ 2575 w 4332"/>
                <a:gd name="T67" fmla="*/ 999 h 7847"/>
                <a:gd name="T68" fmla="*/ 2086 w 4332"/>
                <a:gd name="T69" fmla="*/ 1407 h 7847"/>
                <a:gd name="T70" fmla="*/ 1922 w 4332"/>
                <a:gd name="T71" fmla="*/ 2086 h 7847"/>
                <a:gd name="T72" fmla="*/ 1903 w 4332"/>
                <a:gd name="T73" fmla="*/ 2558 h 7847"/>
                <a:gd name="T74" fmla="*/ 1818 w 4332"/>
                <a:gd name="T75" fmla="*/ 3023 h 7847"/>
                <a:gd name="T76" fmla="*/ 1804 w 4332"/>
                <a:gd name="T77" fmla="*/ 3485 h 7847"/>
                <a:gd name="T78" fmla="*/ 1678 w 4332"/>
                <a:gd name="T79" fmla="*/ 4021 h 7847"/>
                <a:gd name="T80" fmla="*/ 1834 w 4332"/>
                <a:gd name="T81" fmla="*/ 4278 h 7847"/>
                <a:gd name="T82" fmla="*/ 2124 w 4332"/>
                <a:gd name="T83" fmla="*/ 4443 h 7847"/>
                <a:gd name="T84" fmla="*/ 2271 w 4332"/>
                <a:gd name="T85" fmla="*/ 4209 h 7847"/>
                <a:gd name="T86" fmla="*/ 2373 w 4332"/>
                <a:gd name="T87" fmla="*/ 4461 h 7847"/>
                <a:gd name="T88" fmla="*/ 2536 w 4332"/>
                <a:gd name="T89" fmla="*/ 4328 h 7847"/>
                <a:gd name="T90" fmla="*/ 2534 w 4332"/>
                <a:gd name="T91" fmla="*/ 4008 h 7847"/>
                <a:gd name="T92" fmla="*/ 3006 w 4332"/>
                <a:gd name="T93" fmla="*/ 3950 h 7847"/>
                <a:gd name="T94" fmla="*/ 3388 w 4332"/>
                <a:gd name="T95" fmla="*/ 4090 h 7847"/>
                <a:gd name="T96" fmla="*/ 3725 w 4332"/>
                <a:gd name="T97" fmla="*/ 4521 h 7847"/>
                <a:gd name="T98" fmla="*/ 3754 w 4332"/>
                <a:gd name="T99" fmla="*/ 4858 h 7847"/>
                <a:gd name="T100" fmla="*/ 3974 w 4332"/>
                <a:gd name="T101" fmla="*/ 5370 h 7847"/>
                <a:gd name="T102" fmla="*/ 4180 w 4332"/>
                <a:gd name="T103" fmla="*/ 5735 h 7847"/>
                <a:gd name="T104" fmla="*/ 4292 w 4332"/>
                <a:gd name="T105" fmla="*/ 6358 h 7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2" h="7847">
                  <a:moveTo>
                    <a:pt x="4332" y="6639"/>
                  </a:moveTo>
                  <a:cubicBezTo>
                    <a:pt x="4331" y="6641"/>
                    <a:pt x="4329" y="6643"/>
                    <a:pt x="4328" y="6644"/>
                  </a:cubicBezTo>
                  <a:cubicBezTo>
                    <a:pt x="4300" y="6676"/>
                    <a:pt x="4265" y="6682"/>
                    <a:pt x="4229" y="6697"/>
                  </a:cubicBezTo>
                  <a:cubicBezTo>
                    <a:pt x="4203" y="6707"/>
                    <a:pt x="4186" y="6734"/>
                    <a:pt x="4158" y="6741"/>
                  </a:cubicBezTo>
                  <a:cubicBezTo>
                    <a:pt x="4112" y="6753"/>
                    <a:pt x="4100" y="6694"/>
                    <a:pt x="4096" y="6661"/>
                  </a:cubicBezTo>
                  <a:cubicBezTo>
                    <a:pt x="4091" y="6621"/>
                    <a:pt x="4092" y="6580"/>
                    <a:pt x="4054" y="6556"/>
                  </a:cubicBezTo>
                  <a:cubicBezTo>
                    <a:pt x="4023" y="6537"/>
                    <a:pt x="4006" y="6523"/>
                    <a:pt x="3996" y="6487"/>
                  </a:cubicBezTo>
                  <a:cubicBezTo>
                    <a:pt x="3986" y="6449"/>
                    <a:pt x="3970" y="6429"/>
                    <a:pt x="3932" y="6417"/>
                  </a:cubicBezTo>
                  <a:cubicBezTo>
                    <a:pt x="3904" y="6407"/>
                    <a:pt x="3864" y="6392"/>
                    <a:pt x="3834" y="6399"/>
                  </a:cubicBezTo>
                  <a:cubicBezTo>
                    <a:pt x="3805" y="6405"/>
                    <a:pt x="3788" y="6437"/>
                    <a:pt x="3778" y="6462"/>
                  </a:cubicBezTo>
                  <a:cubicBezTo>
                    <a:pt x="3767" y="6487"/>
                    <a:pt x="3768" y="6519"/>
                    <a:pt x="3751" y="6541"/>
                  </a:cubicBezTo>
                  <a:cubicBezTo>
                    <a:pt x="3732" y="6567"/>
                    <a:pt x="3699" y="6577"/>
                    <a:pt x="3677" y="6600"/>
                  </a:cubicBezTo>
                  <a:cubicBezTo>
                    <a:pt x="3656" y="6623"/>
                    <a:pt x="3665" y="6649"/>
                    <a:pt x="3678" y="6674"/>
                  </a:cubicBezTo>
                  <a:cubicBezTo>
                    <a:pt x="3694" y="6703"/>
                    <a:pt x="3711" y="6733"/>
                    <a:pt x="3728" y="6762"/>
                  </a:cubicBezTo>
                  <a:cubicBezTo>
                    <a:pt x="3741" y="6783"/>
                    <a:pt x="3759" y="6817"/>
                    <a:pt x="3788" y="6800"/>
                  </a:cubicBezTo>
                  <a:cubicBezTo>
                    <a:pt x="3810" y="6786"/>
                    <a:pt x="3834" y="6743"/>
                    <a:pt x="3865" y="6757"/>
                  </a:cubicBezTo>
                  <a:cubicBezTo>
                    <a:pt x="3900" y="6774"/>
                    <a:pt x="3905" y="6836"/>
                    <a:pt x="3904" y="6868"/>
                  </a:cubicBezTo>
                  <a:cubicBezTo>
                    <a:pt x="3902" y="6907"/>
                    <a:pt x="3886" y="6943"/>
                    <a:pt x="3864" y="6975"/>
                  </a:cubicBezTo>
                  <a:cubicBezTo>
                    <a:pt x="3840" y="7010"/>
                    <a:pt x="3810" y="7039"/>
                    <a:pt x="3767" y="7046"/>
                  </a:cubicBezTo>
                  <a:cubicBezTo>
                    <a:pt x="3737" y="7051"/>
                    <a:pt x="3711" y="7053"/>
                    <a:pt x="3708" y="7090"/>
                  </a:cubicBezTo>
                  <a:cubicBezTo>
                    <a:pt x="3706" y="7121"/>
                    <a:pt x="3720" y="7142"/>
                    <a:pt x="3749" y="7149"/>
                  </a:cubicBezTo>
                  <a:cubicBezTo>
                    <a:pt x="3768" y="7153"/>
                    <a:pt x="3778" y="7163"/>
                    <a:pt x="3788" y="7179"/>
                  </a:cubicBezTo>
                  <a:cubicBezTo>
                    <a:pt x="3795" y="7191"/>
                    <a:pt x="3809" y="7205"/>
                    <a:pt x="3810" y="7219"/>
                  </a:cubicBezTo>
                  <a:cubicBezTo>
                    <a:pt x="3813" y="7255"/>
                    <a:pt x="3772" y="7292"/>
                    <a:pt x="3749" y="7314"/>
                  </a:cubicBezTo>
                  <a:cubicBezTo>
                    <a:pt x="3735" y="7327"/>
                    <a:pt x="3725" y="7346"/>
                    <a:pt x="3708" y="7356"/>
                  </a:cubicBezTo>
                  <a:cubicBezTo>
                    <a:pt x="3698" y="7362"/>
                    <a:pt x="3688" y="7361"/>
                    <a:pt x="3678" y="7366"/>
                  </a:cubicBezTo>
                  <a:cubicBezTo>
                    <a:pt x="3671" y="7369"/>
                    <a:pt x="3666" y="7375"/>
                    <a:pt x="3657" y="7377"/>
                  </a:cubicBezTo>
                  <a:cubicBezTo>
                    <a:pt x="3649" y="7379"/>
                    <a:pt x="3636" y="7381"/>
                    <a:pt x="3627" y="7381"/>
                  </a:cubicBezTo>
                  <a:cubicBezTo>
                    <a:pt x="3613" y="7381"/>
                    <a:pt x="3595" y="7369"/>
                    <a:pt x="3583" y="7375"/>
                  </a:cubicBezTo>
                  <a:cubicBezTo>
                    <a:pt x="3567" y="7383"/>
                    <a:pt x="3565" y="7411"/>
                    <a:pt x="3563" y="7426"/>
                  </a:cubicBezTo>
                  <a:cubicBezTo>
                    <a:pt x="3560" y="7441"/>
                    <a:pt x="3558" y="7453"/>
                    <a:pt x="3541" y="7456"/>
                  </a:cubicBezTo>
                  <a:cubicBezTo>
                    <a:pt x="3519" y="7460"/>
                    <a:pt x="3497" y="7450"/>
                    <a:pt x="3477" y="7443"/>
                  </a:cubicBezTo>
                  <a:cubicBezTo>
                    <a:pt x="3455" y="7436"/>
                    <a:pt x="3437" y="7434"/>
                    <a:pt x="3422" y="7454"/>
                  </a:cubicBezTo>
                  <a:cubicBezTo>
                    <a:pt x="3412" y="7468"/>
                    <a:pt x="3406" y="7495"/>
                    <a:pt x="3387" y="7499"/>
                  </a:cubicBezTo>
                  <a:cubicBezTo>
                    <a:pt x="3347" y="7508"/>
                    <a:pt x="3345" y="7444"/>
                    <a:pt x="3328" y="7425"/>
                  </a:cubicBezTo>
                  <a:cubicBezTo>
                    <a:pt x="3306" y="7401"/>
                    <a:pt x="3247" y="7394"/>
                    <a:pt x="3226" y="7423"/>
                  </a:cubicBezTo>
                  <a:cubicBezTo>
                    <a:pt x="3216" y="7437"/>
                    <a:pt x="3216" y="7455"/>
                    <a:pt x="3211" y="7471"/>
                  </a:cubicBezTo>
                  <a:cubicBezTo>
                    <a:pt x="3205" y="7488"/>
                    <a:pt x="3193" y="7497"/>
                    <a:pt x="3180" y="7508"/>
                  </a:cubicBezTo>
                  <a:cubicBezTo>
                    <a:pt x="3152" y="7532"/>
                    <a:pt x="3122" y="7576"/>
                    <a:pt x="3135" y="7616"/>
                  </a:cubicBezTo>
                  <a:cubicBezTo>
                    <a:pt x="3140" y="7633"/>
                    <a:pt x="3155" y="7644"/>
                    <a:pt x="3165" y="7657"/>
                  </a:cubicBezTo>
                  <a:cubicBezTo>
                    <a:pt x="3177" y="7675"/>
                    <a:pt x="3183" y="7696"/>
                    <a:pt x="3187" y="7716"/>
                  </a:cubicBezTo>
                  <a:cubicBezTo>
                    <a:pt x="3194" y="7760"/>
                    <a:pt x="3173" y="7782"/>
                    <a:pt x="3141" y="7810"/>
                  </a:cubicBezTo>
                  <a:cubicBezTo>
                    <a:pt x="3125" y="7824"/>
                    <a:pt x="3107" y="7835"/>
                    <a:pt x="3089" y="7847"/>
                  </a:cubicBezTo>
                  <a:cubicBezTo>
                    <a:pt x="3089" y="7846"/>
                    <a:pt x="3089" y="7845"/>
                    <a:pt x="3088" y="7844"/>
                  </a:cubicBezTo>
                  <a:cubicBezTo>
                    <a:pt x="3076" y="7795"/>
                    <a:pt x="3081" y="7742"/>
                    <a:pt x="3061" y="7695"/>
                  </a:cubicBezTo>
                  <a:cubicBezTo>
                    <a:pt x="3042" y="7649"/>
                    <a:pt x="3004" y="7614"/>
                    <a:pt x="3000" y="7562"/>
                  </a:cubicBezTo>
                  <a:cubicBezTo>
                    <a:pt x="2994" y="7499"/>
                    <a:pt x="3035" y="7448"/>
                    <a:pt x="3053" y="7390"/>
                  </a:cubicBezTo>
                  <a:cubicBezTo>
                    <a:pt x="3072" y="7329"/>
                    <a:pt x="3037" y="7295"/>
                    <a:pt x="2999" y="7251"/>
                  </a:cubicBezTo>
                  <a:cubicBezTo>
                    <a:pt x="2949" y="7194"/>
                    <a:pt x="2925" y="7133"/>
                    <a:pt x="2927" y="7057"/>
                  </a:cubicBezTo>
                  <a:cubicBezTo>
                    <a:pt x="2927" y="7039"/>
                    <a:pt x="2936" y="7002"/>
                    <a:pt x="2932" y="6975"/>
                  </a:cubicBezTo>
                  <a:cubicBezTo>
                    <a:pt x="2944" y="6953"/>
                    <a:pt x="2955" y="6931"/>
                    <a:pt x="2966" y="6908"/>
                  </a:cubicBezTo>
                  <a:cubicBezTo>
                    <a:pt x="2979" y="6879"/>
                    <a:pt x="2994" y="6847"/>
                    <a:pt x="2997" y="6815"/>
                  </a:cubicBezTo>
                  <a:cubicBezTo>
                    <a:pt x="3001" y="6778"/>
                    <a:pt x="2976" y="6784"/>
                    <a:pt x="2951" y="6796"/>
                  </a:cubicBezTo>
                  <a:cubicBezTo>
                    <a:pt x="2915" y="6813"/>
                    <a:pt x="2882" y="6829"/>
                    <a:pt x="2843" y="6836"/>
                  </a:cubicBezTo>
                  <a:cubicBezTo>
                    <a:pt x="2797" y="6845"/>
                    <a:pt x="2770" y="6867"/>
                    <a:pt x="2735" y="6895"/>
                  </a:cubicBezTo>
                  <a:cubicBezTo>
                    <a:pt x="2702" y="6922"/>
                    <a:pt x="2690" y="6963"/>
                    <a:pt x="2671" y="6998"/>
                  </a:cubicBezTo>
                  <a:cubicBezTo>
                    <a:pt x="2640" y="7053"/>
                    <a:pt x="2580" y="7050"/>
                    <a:pt x="2530" y="7026"/>
                  </a:cubicBezTo>
                  <a:cubicBezTo>
                    <a:pt x="2465" y="6996"/>
                    <a:pt x="2399" y="6968"/>
                    <a:pt x="2335" y="6935"/>
                  </a:cubicBezTo>
                  <a:cubicBezTo>
                    <a:pt x="2308" y="6922"/>
                    <a:pt x="2280" y="6906"/>
                    <a:pt x="2251" y="6919"/>
                  </a:cubicBezTo>
                  <a:cubicBezTo>
                    <a:pt x="2219" y="6934"/>
                    <a:pt x="2196" y="6964"/>
                    <a:pt x="2163" y="6978"/>
                  </a:cubicBezTo>
                  <a:cubicBezTo>
                    <a:pt x="2130" y="6991"/>
                    <a:pt x="2104" y="6979"/>
                    <a:pt x="2076" y="6960"/>
                  </a:cubicBezTo>
                  <a:cubicBezTo>
                    <a:pt x="2053" y="6945"/>
                    <a:pt x="2030" y="6934"/>
                    <a:pt x="2007" y="6954"/>
                  </a:cubicBezTo>
                  <a:cubicBezTo>
                    <a:pt x="1965" y="6989"/>
                    <a:pt x="1972" y="7060"/>
                    <a:pt x="1913" y="7079"/>
                  </a:cubicBezTo>
                  <a:cubicBezTo>
                    <a:pt x="1886" y="7087"/>
                    <a:pt x="1858" y="7082"/>
                    <a:pt x="1832" y="7070"/>
                  </a:cubicBezTo>
                  <a:cubicBezTo>
                    <a:pt x="1817" y="7064"/>
                    <a:pt x="1804" y="7056"/>
                    <a:pt x="1791" y="7060"/>
                  </a:cubicBezTo>
                  <a:cubicBezTo>
                    <a:pt x="1688" y="6962"/>
                    <a:pt x="1709" y="6931"/>
                    <a:pt x="1701" y="6819"/>
                  </a:cubicBezTo>
                  <a:cubicBezTo>
                    <a:pt x="1693" y="6707"/>
                    <a:pt x="1552" y="6726"/>
                    <a:pt x="1506" y="6710"/>
                  </a:cubicBezTo>
                  <a:cubicBezTo>
                    <a:pt x="1459" y="6694"/>
                    <a:pt x="1415" y="6687"/>
                    <a:pt x="1389" y="6664"/>
                  </a:cubicBezTo>
                  <a:cubicBezTo>
                    <a:pt x="1362" y="6642"/>
                    <a:pt x="1334" y="6675"/>
                    <a:pt x="1257" y="6595"/>
                  </a:cubicBezTo>
                  <a:cubicBezTo>
                    <a:pt x="1179" y="6515"/>
                    <a:pt x="1328" y="6313"/>
                    <a:pt x="1358" y="6286"/>
                  </a:cubicBezTo>
                  <a:cubicBezTo>
                    <a:pt x="1387" y="6258"/>
                    <a:pt x="1267" y="6149"/>
                    <a:pt x="1273" y="6120"/>
                  </a:cubicBezTo>
                  <a:cubicBezTo>
                    <a:pt x="1278" y="6091"/>
                    <a:pt x="1402" y="6043"/>
                    <a:pt x="1440" y="6029"/>
                  </a:cubicBezTo>
                  <a:cubicBezTo>
                    <a:pt x="1479" y="6016"/>
                    <a:pt x="1483" y="5927"/>
                    <a:pt x="1487" y="5881"/>
                  </a:cubicBezTo>
                  <a:cubicBezTo>
                    <a:pt x="1491" y="5836"/>
                    <a:pt x="1635" y="5676"/>
                    <a:pt x="1671" y="5648"/>
                  </a:cubicBezTo>
                  <a:cubicBezTo>
                    <a:pt x="1707" y="5620"/>
                    <a:pt x="1603" y="5561"/>
                    <a:pt x="1575" y="5549"/>
                  </a:cubicBezTo>
                  <a:cubicBezTo>
                    <a:pt x="1547" y="5537"/>
                    <a:pt x="1519" y="5500"/>
                    <a:pt x="1533" y="5460"/>
                  </a:cubicBezTo>
                  <a:cubicBezTo>
                    <a:pt x="1546" y="5420"/>
                    <a:pt x="1641" y="5425"/>
                    <a:pt x="1679" y="5423"/>
                  </a:cubicBezTo>
                  <a:cubicBezTo>
                    <a:pt x="1718" y="5420"/>
                    <a:pt x="1735" y="5383"/>
                    <a:pt x="1793" y="5381"/>
                  </a:cubicBezTo>
                  <a:cubicBezTo>
                    <a:pt x="1850" y="5380"/>
                    <a:pt x="1897" y="5369"/>
                    <a:pt x="1915" y="5308"/>
                  </a:cubicBezTo>
                  <a:cubicBezTo>
                    <a:pt x="1934" y="5247"/>
                    <a:pt x="1869" y="5204"/>
                    <a:pt x="1826" y="5184"/>
                  </a:cubicBezTo>
                  <a:cubicBezTo>
                    <a:pt x="1783" y="5164"/>
                    <a:pt x="1802" y="5121"/>
                    <a:pt x="1789" y="5032"/>
                  </a:cubicBezTo>
                  <a:cubicBezTo>
                    <a:pt x="1775" y="4942"/>
                    <a:pt x="1718" y="4900"/>
                    <a:pt x="1670" y="4894"/>
                  </a:cubicBezTo>
                  <a:cubicBezTo>
                    <a:pt x="1622" y="4889"/>
                    <a:pt x="1554" y="4997"/>
                    <a:pt x="1533" y="5036"/>
                  </a:cubicBezTo>
                  <a:cubicBezTo>
                    <a:pt x="1511" y="5075"/>
                    <a:pt x="1462" y="5043"/>
                    <a:pt x="1399" y="5036"/>
                  </a:cubicBezTo>
                  <a:cubicBezTo>
                    <a:pt x="1337" y="5029"/>
                    <a:pt x="1316" y="5185"/>
                    <a:pt x="1284" y="5253"/>
                  </a:cubicBezTo>
                  <a:cubicBezTo>
                    <a:pt x="1253" y="5321"/>
                    <a:pt x="1204" y="5309"/>
                    <a:pt x="1154" y="5309"/>
                  </a:cubicBezTo>
                  <a:cubicBezTo>
                    <a:pt x="1103" y="5309"/>
                    <a:pt x="1095" y="5383"/>
                    <a:pt x="1095" y="5437"/>
                  </a:cubicBezTo>
                  <a:cubicBezTo>
                    <a:pt x="1095" y="5492"/>
                    <a:pt x="1047" y="5477"/>
                    <a:pt x="988" y="5496"/>
                  </a:cubicBezTo>
                  <a:cubicBezTo>
                    <a:pt x="930" y="5515"/>
                    <a:pt x="937" y="5441"/>
                    <a:pt x="937" y="5319"/>
                  </a:cubicBezTo>
                  <a:cubicBezTo>
                    <a:pt x="937" y="5196"/>
                    <a:pt x="704" y="5251"/>
                    <a:pt x="648" y="5267"/>
                  </a:cubicBezTo>
                  <a:cubicBezTo>
                    <a:pt x="592" y="5283"/>
                    <a:pt x="578" y="5263"/>
                    <a:pt x="542" y="5216"/>
                  </a:cubicBezTo>
                  <a:cubicBezTo>
                    <a:pt x="506" y="5169"/>
                    <a:pt x="588" y="5083"/>
                    <a:pt x="618" y="5064"/>
                  </a:cubicBezTo>
                  <a:cubicBezTo>
                    <a:pt x="647" y="5045"/>
                    <a:pt x="626" y="4896"/>
                    <a:pt x="620" y="4852"/>
                  </a:cubicBezTo>
                  <a:cubicBezTo>
                    <a:pt x="615" y="4808"/>
                    <a:pt x="671" y="4754"/>
                    <a:pt x="702" y="4736"/>
                  </a:cubicBezTo>
                  <a:cubicBezTo>
                    <a:pt x="732" y="4717"/>
                    <a:pt x="736" y="4657"/>
                    <a:pt x="751" y="4606"/>
                  </a:cubicBezTo>
                  <a:cubicBezTo>
                    <a:pt x="766" y="4556"/>
                    <a:pt x="792" y="4540"/>
                    <a:pt x="830" y="4526"/>
                  </a:cubicBezTo>
                  <a:cubicBezTo>
                    <a:pt x="867" y="4513"/>
                    <a:pt x="840" y="4489"/>
                    <a:pt x="832" y="4460"/>
                  </a:cubicBezTo>
                  <a:cubicBezTo>
                    <a:pt x="824" y="4430"/>
                    <a:pt x="834" y="4414"/>
                    <a:pt x="854" y="4399"/>
                  </a:cubicBezTo>
                  <a:cubicBezTo>
                    <a:pt x="874" y="4384"/>
                    <a:pt x="816" y="4345"/>
                    <a:pt x="744" y="4332"/>
                  </a:cubicBezTo>
                  <a:cubicBezTo>
                    <a:pt x="672" y="4318"/>
                    <a:pt x="522" y="4404"/>
                    <a:pt x="496" y="4426"/>
                  </a:cubicBezTo>
                  <a:cubicBezTo>
                    <a:pt x="471" y="4449"/>
                    <a:pt x="355" y="4468"/>
                    <a:pt x="355" y="4468"/>
                  </a:cubicBezTo>
                  <a:cubicBezTo>
                    <a:pt x="360" y="4460"/>
                    <a:pt x="364" y="4448"/>
                    <a:pt x="364" y="4432"/>
                  </a:cubicBezTo>
                  <a:cubicBezTo>
                    <a:pt x="366" y="4364"/>
                    <a:pt x="358" y="4325"/>
                    <a:pt x="326" y="4300"/>
                  </a:cubicBezTo>
                  <a:cubicBezTo>
                    <a:pt x="294" y="4274"/>
                    <a:pt x="251" y="4233"/>
                    <a:pt x="255" y="4181"/>
                  </a:cubicBezTo>
                  <a:cubicBezTo>
                    <a:pt x="259" y="4129"/>
                    <a:pt x="324" y="4090"/>
                    <a:pt x="312" y="4073"/>
                  </a:cubicBezTo>
                  <a:cubicBezTo>
                    <a:pt x="300" y="4056"/>
                    <a:pt x="287" y="4056"/>
                    <a:pt x="302" y="4029"/>
                  </a:cubicBezTo>
                  <a:cubicBezTo>
                    <a:pt x="316" y="4002"/>
                    <a:pt x="338" y="3940"/>
                    <a:pt x="287" y="3921"/>
                  </a:cubicBezTo>
                  <a:cubicBezTo>
                    <a:pt x="236" y="3902"/>
                    <a:pt x="230" y="3886"/>
                    <a:pt x="196" y="3884"/>
                  </a:cubicBezTo>
                  <a:cubicBezTo>
                    <a:pt x="163" y="3881"/>
                    <a:pt x="107" y="3866"/>
                    <a:pt x="147" y="3814"/>
                  </a:cubicBezTo>
                  <a:cubicBezTo>
                    <a:pt x="187" y="3762"/>
                    <a:pt x="258" y="3762"/>
                    <a:pt x="206" y="3694"/>
                  </a:cubicBezTo>
                  <a:cubicBezTo>
                    <a:pt x="154" y="3626"/>
                    <a:pt x="92" y="3597"/>
                    <a:pt x="126" y="3566"/>
                  </a:cubicBezTo>
                  <a:cubicBezTo>
                    <a:pt x="159" y="3535"/>
                    <a:pt x="200" y="3481"/>
                    <a:pt x="154" y="3457"/>
                  </a:cubicBezTo>
                  <a:cubicBezTo>
                    <a:pt x="107" y="3433"/>
                    <a:pt x="23" y="3397"/>
                    <a:pt x="14" y="3368"/>
                  </a:cubicBezTo>
                  <a:cubicBezTo>
                    <a:pt x="4" y="3338"/>
                    <a:pt x="0" y="3314"/>
                    <a:pt x="34" y="3321"/>
                  </a:cubicBezTo>
                  <a:cubicBezTo>
                    <a:pt x="67" y="3327"/>
                    <a:pt x="122" y="3346"/>
                    <a:pt x="108" y="3313"/>
                  </a:cubicBezTo>
                  <a:cubicBezTo>
                    <a:pt x="95" y="3279"/>
                    <a:pt x="100" y="3254"/>
                    <a:pt x="75" y="3247"/>
                  </a:cubicBezTo>
                  <a:cubicBezTo>
                    <a:pt x="50" y="3241"/>
                    <a:pt x="27" y="3258"/>
                    <a:pt x="31" y="3207"/>
                  </a:cubicBezTo>
                  <a:cubicBezTo>
                    <a:pt x="35" y="3157"/>
                    <a:pt x="54" y="3151"/>
                    <a:pt x="44" y="3099"/>
                  </a:cubicBezTo>
                  <a:cubicBezTo>
                    <a:pt x="35" y="3047"/>
                    <a:pt x="2" y="2990"/>
                    <a:pt x="31" y="2951"/>
                  </a:cubicBezTo>
                  <a:cubicBezTo>
                    <a:pt x="60" y="2913"/>
                    <a:pt x="119" y="2889"/>
                    <a:pt x="91" y="2874"/>
                  </a:cubicBezTo>
                  <a:cubicBezTo>
                    <a:pt x="63" y="2859"/>
                    <a:pt x="31" y="2850"/>
                    <a:pt x="32" y="2811"/>
                  </a:cubicBezTo>
                  <a:cubicBezTo>
                    <a:pt x="34" y="2773"/>
                    <a:pt x="76" y="2698"/>
                    <a:pt x="96" y="2703"/>
                  </a:cubicBezTo>
                  <a:cubicBezTo>
                    <a:pt x="116" y="2709"/>
                    <a:pt x="180" y="2757"/>
                    <a:pt x="184" y="2719"/>
                  </a:cubicBezTo>
                  <a:cubicBezTo>
                    <a:pt x="188" y="2682"/>
                    <a:pt x="222" y="2638"/>
                    <a:pt x="248" y="2641"/>
                  </a:cubicBezTo>
                  <a:cubicBezTo>
                    <a:pt x="275" y="2643"/>
                    <a:pt x="322" y="2679"/>
                    <a:pt x="348" y="2634"/>
                  </a:cubicBezTo>
                  <a:cubicBezTo>
                    <a:pt x="375" y="2589"/>
                    <a:pt x="379" y="2538"/>
                    <a:pt x="416" y="2561"/>
                  </a:cubicBezTo>
                  <a:cubicBezTo>
                    <a:pt x="454" y="2583"/>
                    <a:pt x="503" y="2613"/>
                    <a:pt x="520" y="2597"/>
                  </a:cubicBezTo>
                  <a:cubicBezTo>
                    <a:pt x="538" y="2581"/>
                    <a:pt x="567" y="2608"/>
                    <a:pt x="570" y="2555"/>
                  </a:cubicBezTo>
                  <a:cubicBezTo>
                    <a:pt x="572" y="2502"/>
                    <a:pt x="567" y="2461"/>
                    <a:pt x="560" y="2435"/>
                  </a:cubicBezTo>
                  <a:cubicBezTo>
                    <a:pt x="554" y="2410"/>
                    <a:pt x="544" y="2378"/>
                    <a:pt x="592" y="2371"/>
                  </a:cubicBezTo>
                  <a:cubicBezTo>
                    <a:pt x="640" y="2365"/>
                    <a:pt x="759" y="2343"/>
                    <a:pt x="816" y="2248"/>
                  </a:cubicBezTo>
                  <a:cubicBezTo>
                    <a:pt x="874" y="2154"/>
                    <a:pt x="859" y="2135"/>
                    <a:pt x="864" y="2107"/>
                  </a:cubicBezTo>
                  <a:cubicBezTo>
                    <a:pt x="870" y="2079"/>
                    <a:pt x="859" y="2028"/>
                    <a:pt x="902" y="2018"/>
                  </a:cubicBezTo>
                  <a:cubicBezTo>
                    <a:pt x="944" y="2007"/>
                    <a:pt x="1043" y="1962"/>
                    <a:pt x="1003" y="1910"/>
                  </a:cubicBezTo>
                  <a:cubicBezTo>
                    <a:pt x="963" y="1858"/>
                    <a:pt x="840" y="1724"/>
                    <a:pt x="830" y="1674"/>
                  </a:cubicBezTo>
                  <a:cubicBezTo>
                    <a:pt x="819" y="1623"/>
                    <a:pt x="832" y="1543"/>
                    <a:pt x="779" y="1519"/>
                  </a:cubicBezTo>
                  <a:cubicBezTo>
                    <a:pt x="726" y="1495"/>
                    <a:pt x="683" y="1474"/>
                    <a:pt x="682" y="1434"/>
                  </a:cubicBezTo>
                  <a:cubicBezTo>
                    <a:pt x="680" y="1394"/>
                    <a:pt x="663" y="1306"/>
                    <a:pt x="686" y="1272"/>
                  </a:cubicBezTo>
                  <a:cubicBezTo>
                    <a:pt x="708" y="1239"/>
                    <a:pt x="730" y="1192"/>
                    <a:pt x="728" y="1163"/>
                  </a:cubicBezTo>
                  <a:cubicBezTo>
                    <a:pt x="727" y="1134"/>
                    <a:pt x="723" y="1087"/>
                    <a:pt x="739" y="1074"/>
                  </a:cubicBezTo>
                  <a:cubicBezTo>
                    <a:pt x="755" y="1060"/>
                    <a:pt x="771" y="1048"/>
                    <a:pt x="778" y="1008"/>
                  </a:cubicBezTo>
                  <a:cubicBezTo>
                    <a:pt x="784" y="968"/>
                    <a:pt x="782" y="783"/>
                    <a:pt x="767" y="714"/>
                  </a:cubicBezTo>
                  <a:cubicBezTo>
                    <a:pt x="752" y="644"/>
                    <a:pt x="704" y="516"/>
                    <a:pt x="755" y="503"/>
                  </a:cubicBezTo>
                  <a:cubicBezTo>
                    <a:pt x="806" y="489"/>
                    <a:pt x="951" y="493"/>
                    <a:pt x="987" y="503"/>
                  </a:cubicBezTo>
                  <a:cubicBezTo>
                    <a:pt x="1023" y="512"/>
                    <a:pt x="1250" y="552"/>
                    <a:pt x="1245" y="475"/>
                  </a:cubicBezTo>
                  <a:cubicBezTo>
                    <a:pt x="1239" y="397"/>
                    <a:pt x="1229" y="301"/>
                    <a:pt x="1282" y="303"/>
                  </a:cubicBezTo>
                  <a:cubicBezTo>
                    <a:pt x="1335" y="304"/>
                    <a:pt x="1421" y="313"/>
                    <a:pt x="1413" y="296"/>
                  </a:cubicBezTo>
                  <a:cubicBezTo>
                    <a:pt x="1405" y="279"/>
                    <a:pt x="1413" y="241"/>
                    <a:pt x="1437" y="268"/>
                  </a:cubicBezTo>
                  <a:cubicBezTo>
                    <a:pt x="1461" y="295"/>
                    <a:pt x="1495" y="355"/>
                    <a:pt x="1541" y="343"/>
                  </a:cubicBezTo>
                  <a:cubicBezTo>
                    <a:pt x="1586" y="331"/>
                    <a:pt x="1593" y="260"/>
                    <a:pt x="1555" y="228"/>
                  </a:cubicBezTo>
                  <a:cubicBezTo>
                    <a:pt x="1518" y="196"/>
                    <a:pt x="1510" y="192"/>
                    <a:pt x="1501" y="168"/>
                  </a:cubicBezTo>
                  <a:cubicBezTo>
                    <a:pt x="1526" y="183"/>
                    <a:pt x="1593" y="142"/>
                    <a:pt x="1611" y="125"/>
                  </a:cubicBezTo>
                  <a:cubicBezTo>
                    <a:pt x="1634" y="103"/>
                    <a:pt x="1650" y="91"/>
                    <a:pt x="1656" y="59"/>
                  </a:cubicBezTo>
                  <a:cubicBezTo>
                    <a:pt x="1668" y="0"/>
                    <a:pt x="1705" y="2"/>
                    <a:pt x="1760" y="4"/>
                  </a:cubicBezTo>
                  <a:cubicBezTo>
                    <a:pt x="1812" y="5"/>
                    <a:pt x="1865" y="18"/>
                    <a:pt x="1917" y="26"/>
                  </a:cubicBezTo>
                  <a:cubicBezTo>
                    <a:pt x="2001" y="39"/>
                    <a:pt x="2096" y="108"/>
                    <a:pt x="2146" y="176"/>
                  </a:cubicBezTo>
                  <a:cubicBezTo>
                    <a:pt x="2169" y="207"/>
                    <a:pt x="2175" y="257"/>
                    <a:pt x="2182" y="293"/>
                  </a:cubicBezTo>
                  <a:cubicBezTo>
                    <a:pt x="2189" y="336"/>
                    <a:pt x="2202" y="376"/>
                    <a:pt x="2197" y="420"/>
                  </a:cubicBezTo>
                  <a:cubicBezTo>
                    <a:pt x="2192" y="468"/>
                    <a:pt x="2169" y="514"/>
                    <a:pt x="2174" y="564"/>
                  </a:cubicBezTo>
                  <a:cubicBezTo>
                    <a:pt x="2178" y="604"/>
                    <a:pt x="2181" y="679"/>
                    <a:pt x="2226" y="697"/>
                  </a:cubicBezTo>
                  <a:cubicBezTo>
                    <a:pt x="2254" y="708"/>
                    <a:pt x="2272" y="688"/>
                    <a:pt x="2293" y="673"/>
                  </a:cubicBezTo>
                  <a:cubicBezTo>
                    <a:pt x="2318" y="655"/>
                    <a:pt x="2338" y="651"/>
                    <a:pt x="2369" y="649"/>
                  </a:cubicBezTo>
                  <a:cubicBezTo>
                    <a:pt x="2408" y="646"/>
                    <a:pt x="2447" y="641"/>
                    <a:pt x="2487" y="641"/>
                  </a:cubicBezTo>
                  <a:cubicBezTo>
                    <a:pt x="2559" y="640"/>
                    <a:pt x="2632" y="645"/>
                    <a:pt x="2673" y="712"/>
                  </a:cubicBezTo>
                  <a:cubicBezTo>
                    <a:pt x="2694" y="747"/>
                    <a:pt x="2702" y="786"/>
                    <a:pt x="2720" y="823"/>
                  </a:cubicBezTo>
                  <a:cubicBezTo>
                    <a:pt x="2723" y="829"/>
                    <a:pt x="2727" y="835"/>
                    <a:pt x="2731" y="841"/>
                  </a:cubicBezTo>
                  <a:cubicBezTo>
                    <a:pt x="2699" y="854"/>
                    <a:pt x="2663" y="886"/>
                    <a:pt x="2655" y="917"/>
                  </a:cubicBezTo>
                  <a:cubicBezTo>
                    <a:pt x="2647" y="949"/>
                    <a:pt x="2690" y="987"/>
                    <a:pt x="2698" y="1020"/>
                  </a:cubicBezTo>
                  <a:cubicBezTo>
                    <a:pt x="2709" y="1061"/>
                    <a:pt x="2691" y="1125"/>
                    <a:pt x="2634" y="1099"/>
                  </a:cubicBezTo>
                  <a:cubicBezTo>
                    <a:pt x="2598" y="1083"/>
                    <a:pt x="2597" y="1029"/>
                    <a:pt x="2575" y="999"/>
                  </a:cubicBezTo>
                  <a:cubicBezTo>
                    <a:pt x="2538" y="950"/>
                    <a:pt x="2495" y="1013"/>
                    <a:pt x="2463" y="1038"/>
                  </a:cubicBezTo>
                  <a:cubicBezTo>
                    <a:pt x="2424" y="1067"/>
                    <a:pt x="2399" y="1107"/>
                    <a:pt x="2367" y="1143"/>
                  </a:cubicBezTo>
                  <a:cubicBezTo>
                    <a:pt x="2337" y="1177"/>
                    <a:pt x="2296" y="1195"/>
                    <a:pt x="2257" y="1217"/>
                  </a:cubicBezTo>
                  <a:cubicBezTo>
                    <a:pt x="2203" y="1250"/>
                    <a:pt x="2165" y="1288"/>
                    <a:pt x="2139" y="1346"/>
                  </a:cubicBezTo>
                  <a:cubicBezTo>
                    <a:pt x="2126" y="1373"/>
                    <a:pt x="2106" y="1386"/>
                    <a:pt x="2086" y="1407"/>
                  </a:cubicBezTo>
                  <a:cubicBezTo>
                    <a:pt x="2067" y="1428"/>
                    <a:pt x="2054" y="1455"/>
                    <a:pt x="2039" y="1478"/>
                  </a:cubicBezTo>
                  <a:cubicBezTo>
                    <a:pt x="2022" y="1504"/>
                    <a:pt x="2013" y="1528"/>
                    <a:pt x="2002" y="1556"/>
                  </a:cubicBezTo>
                  <a:cubicBezTo>
                    <a:pt x="1992" y="1584"/>
                    <a:pt x="1973" y="1607"/>
                    <a:pt x="1964" y="1635"/>
                  </a:cubicBezTo>
                  <a:cubicBezTo>
                    <a:pt x="1924" y="1758"/>
                    <a:pt x="2049" y="1902"/>
                    <a:pt x="1983" y="2016"/>
                  </a:cubicBezTo>
                  <a:cubicBezTo>
                    <a:pt x="1967" y="2043"/>
                    <a:pt x="1939" y="2060"/>
                    <a:pt x="1922" y="2086"/>
                  </a:cubicBezTo>
                  <a:cubicBezTo>
                    <a:pt x="1905" y="2112"/>
                    <a:pt x="1911" y="2137"/>
                    <a:pt x="1917" y="2165"/>
                  </a:cubicBezTo>
                  <a:cubicBezTo>
                    <a:pt x="1930" y="2224"/>
                    <a:pt x="1928" y="2284"/>
                    <a:pt x="1938" y="2342"/>
                  </a:cubicBezTo>
                  <a:cubicBezTo>
                    <a:pt x="1942" y="2369"/>
                    <a:pt x="1949" y="2392"/>
                    <a:pt x="1937" y="2417"/>
                  </a:cubicBezTo>
                  <a:cubicBezTo>
                    <a:pt x="1927" y="2439"/>
                    <a:pt x="1909" y="2454"/>
                    <a:pt x="1903" y="2478"/>
                  </a:cubicBezTo>
                  <a:cubicBezTo>
                    <a:pt x="1897" y="2504"/>
                    <a:pt x="1902" y="2532"/>
                    <a:pt x="1903" y="2558"/>
                  </a:cubicBezTo>
                  <a:cubicBezTo>
                    <a:pt x="1904" y="2596"/>
                    <a:pt x="1883" y="2626"/>
                    <a:pt x="1868" y="2659"/>
                  </a:cubicBezTo>
                  <a:cubicBezTo>
                    <a:pt x="1854" y="2689"/>
                    <a:pt x="1866" y="2723"/>
                    <a:pt x="1852" y="2754"/>
                  </a:cubicBezTo>
                  <a:cubicBezTo>
                    <a:pt x="1840" y="2781"/>
                    <a:pt x="1823" y="2795"/>
                    <a:pt x="1822" y="2826"/>
                  </a:cubicBezTo>
                  <a:cubicBezTo>
                    <a:pt x="1820" y="2866"/>
                    <a:pt x="1828" y="2896"/>
                    <a:pt x="1809" y="2934"/>
                  </a:cubicBezTo>
                  <a:cubicBezTo>
                    <a:pt x="1788" y="2974"/>
                    <a:pt x="1803" y="2983"/>
                    <a:pt x="1818" y="3023"/>
                  </a:cubicBezTo>
                  <a:cubicBezTo>
                    <a:pt x="1832" y="3063"/>
                    <a:pt x="1806" y="3069"/>
                    <a:pt x="1795" y="3103"/>
                  </a:cubicBezTo>
                  <a:cubicBezTo>
                    <a:pt x="1786" y="3133"/>
                    <a:pt x="1791" y="3185"/>
                    <a:pt x="1795" y="3216"/>
                  </a:cubicBezTo>
                  <a:cubicBezTo>
                    <a:pt x="1799" y="3252"/>
                    <a:pt x="1825" y="3281"/>
                    <a:pt x="1821" y="3318"/>
                  </a:cubicBezTo>
                  <a:cubicBezTo>
                    <a:pt x="1817" y="3349"/>
                    <a:pt x="1808" y="3380"/>
                    <a:pt x="1805" y="3411"/>
                  </a:cubicBezTo>
                  <a:cubicBezTo>
                    <a:pt x="1803" y="3436"/>
                    <a:pt x="1810" y="3461"/>
                    <a:pt x="1804" y="3485"/>
                  </a:cubicBezTo>
                  <a:cubicBezTo>
                    <a:pt x="1800" y="3502"/>
                    <a:pt x="1787" y="3520"/>
                    <a:pt x="1781" y="3537"/>
                  </a:cubicBezTo>
                  <a:cubicBezTo>
                    <a:pt x="1757" y="3576"/>
                    <a:pt x="1724" y="3618"/>
                    <a:pt x="1722" y="3666"/>
                  </a:cubicBezTo>
                  <a:cubicBezTo>
                    <a:pt x="1721" y="3694"/>
                    <a:pt x="1725" y="3722"/>
                    <a:pt x="1714" y="3749"/>
                  </a:cubicBezTo>
                  <a:cubicBezTo>
                    <a:pt x="1702" y="3775"/>
                    <a:pt x="1677" y="3780"/>
                    <a:pt x="1671" y="3811"/>
                  </a:cubicBezTo>
                  <a:cubicBezTo>
                    <a:pt x="1659" y="3880"/>
                    <a:pt x="1719" y="3954"/>
                    <a:pt x="1678" y="4021"/>
                  </a:cubicBezTo>
                  <a:cubicBezTo>
                    <a:pt x="1636" y="4089"/>
                    <a:pt x="1556" y="4092"/>
                    <a:pt x="1550" y="4186"/>
                  </a:cubicBezTo>
                  <a:cubicBezTo>
                    <a:pt x="1548" y="4240"/>
                    <a:pt x="1503" y="4337"/>
                    <a:pt x="1587" y="4351"/>
                  </a:cubicBezTo>
                  <a:cubicBezTo>
                    <a:pt x="1622" y="4357"/>
                    <a:pt x="1645" y="4314"/>
                    <a:pt x="1675" y="4321"/>
                  </a:cubicBezTo>
                  <a:cubicBezTo>
                    <a:pt x="1690" y="4325"/>
                    <a:pt x="1696" y="4343"/>
                    <a:pt x="1711" y="4348"/>
                  </a:cubicBezTo>
                  <a:cubicBezTo>
                    <a:pt x="1768" y="4364"/>
                    <a:pt x="1796" y="4302"/>
                    <a:pt x="1834" y="4278"/>
                  </a:cubicBezTo>
                  <a:cubicBezTo>
                    <a:pt x="1855" y="4265"/>
                    <a:pt x="1880" y="4267"/>
                    <a:pt x="1903" y="4257"/>
                  </a:cubicBezTo>
                  <a:cubicBezTo>
                    <a:pt x="1929" y="4247"/>
                    <a:pt x="1939" y="4223"/>
                    <a:pt x="1962" y="4209"/>
                  </a:cubicBezTo>
                  <a:cubicBezTo>
                    <a:pt x="2023" y="4172"/>
                    <a:pt x="2018" y="4272"/>
                    <a:pt x="2029" y="4304"/>
                  </a:cubicBezTo>
                  <a:cubicBezTo>
                    <a:pt x="2038" y="4334"/>
                    <a:pt x="2063" y="4344"/>
                    <a:pt x="2085" y="4362"/>
                  </a:cubicBezTo>
                  <a:cubicBezTo>
                    <a:pt x="2115" y="4385"/>
                    <a:pt x="2122" y="4408"/>
                    <a:pt x="2124" y="4443"/>
                  </a:cubicBezTo>
                  <a:cubicBezTo>
                    <a:pt x="2126" y="4469"/>
                    <a:pt x="2123" y="4484"/>
                    <a:pt x="2151" y="4489"/>
                  </a:cubicBezTo>
                  <a:cubicBezTo>
                    <a:pt x="2173" y="4492"/>
                    <a:pt x="2210" y="4483"/>
                    <a:pt x="2225" y="4467"/>
                  </a:cubicBezTo>
                  <a:cubicBezTo>
                    <a:pt x="2260" y="4427"/>
                    <a:pt x="2188" y="4387"/>
                    <a:pt x="2173" y="4353"/>
                  </a:cubicBezTo>
                  <a:cubicBezTo>
                    <a:pt x="2151" y="4302"/>
                    <a:pt x="2154" y="4248"/>
                    <a:pt x="2203" y="4213"/>
                  </a:cubicBezTo>
                  <a:cubicBezTo>
                    <a:pt x="2221" y="4201"/>
                    <a:pt x="2253" y="4190"/>
                    <a:pt x="2271" y="4209"/>
                  </a:cubicBezTo>
                  <a:cubicBezTo>
                    <a:pt x="2292" y="4232"/>
                    <a:pt x="2268" y="4257"/>
                    <a:pt x="2256" y="4277"/>
                  </a:cubicBezTo>
                  <a:cubicBezTo>
                    <a:pt x="2245" y="4297"/>
                    <a:pt x="2232" y="4321"/>
                    <a:pt x="2258" y="4336"/>
                  </a:cubicBezTo>
                  <a:cubicBezTo>
                    <a:pt x="2283" y="4351"/>
                    <a:pt x="2309" y="4324"/>
                    <a:pt x="2330" y="4313"/>
                  </a:cubicBezTo>
                  <a:cubicBezTo>
                    <a:pt x="2404" y="4273"/>
                    <a:pt x="2345" y="4366"/>
                    <a:pt x="2362" y="4399"/>
                  </a:cubicBezTo>
                  <a:cubicBezTo>
                    <a:pt x="2377" y="4426"/>
                    <a:pt x="2394" y="4430"/>
                    <a:pt x="2373" y="4461"/>
                  </a:cubicBezTo>
                  <a:cubicBezTo>
                    <a:pt x="2362" y="4476"/>
                    <a:pt x="2317" y="4511"/>
                    <a:pt x="2341" y="4533"/>
                  </a:cubicBezTo>
                  <a:cubicBezTo>
                    <a:pt x="2364" y="4553"/>
                    <a:pt x="2399" y="4511"/>
                    <a:pt x="2414" y="4499"/>
                  </a:cubicBezTo>
                  <a:cubicBezTo>
                    <a:pt x="2436" y="4483"/>
                    <a:pt x="2474" y="4479"/>
                    <a:pt x="2491" y="4461"/>
                  </a:cubicBezTo>
                  <a:cubicBezTo>
                    <a:pt x="2510" y="4442"/>
                    <a:pt x="2497" y="4411"/>
                    <a:pt x="2503" y="4387"/>
                  </a:cubicBezTo>
                  <a:cubicBezTo>
                    <a:pt x="2508" y="4364"/>
                    <a:pt x="2526" y="4348"/>
                    <a:pt x="2536" y="4328"/>
                  </a:cubicBezTo>
                  <a:cubicBezTo>
                    <a:pt x="2541" y="4316"/>
                    <a:pt x="2551" y="4266"/>
                    <a:pt x="2569" y="4267"/>
                  </a:cubicBezTo>
                  <a:cubicBezTo>
                    <a:pt x="2589" y="4268"/>
                    <a:pt x="2588" y="4314"/>
                    <a:pt x="2596" y="4326"/>
                  </a:cubicBezTo>
                  <a:cubicBezTo>
                    <a:pt x="2631" y="4382"/>
                    <a:pt x="2655" y="4280"/>
                    <a:pt x="2646" y="4249"/>
                  </a:cubicBezTo>
                  <a:cubicBezTo>
                    <a:pt x="2631" y="4196"/>
                    <a:pt x="2596" y="4166"/>
                    <a:pt x="2557" y="4130"/>
                  </a:cubicBezTo>
                  <a:cubicBezTo>
                    <a:pt x="2527" y="4102"/>
                    <a:pt x="2470" y="4030"/>
                    <a:pt x="2534" y="4008"/>
                  </a:cubicBezTo>
                  <a:cubicBezTo>
                    <a:pt x="2586" y="3990"/>
                    <a:pt x="2633" y="4021"/>
                    <a:pt x="2679" y="3976"/>
                  </a:cubicBezTo>
                  <a:cubicBezTo>
                    <a:pt x="2720" y="3937"/>
                    <a:pt x="2746" y="3913"/>
                    <a:pt x="2807" y="3922"/>
                  </a:cubicBezTo>
                  <a:cubicBezTo>
                    <a:pt x="2832" y="3925"/>
                    <a:pt x="2858" y="3920"/>
                    <a:pt x="2882" y="3925"/>
                  </a:cubicBezTo>
                  <a:cubicBezTo>
                    <a:pt x="2905" y="3928"/>
                    <a:pt x="2917" y="3946"/>
                    <a:pt x="2938" y="3952"/>
                  </a:cubicBezTo>
                  <a:cubicBezTo>
                    <a:pt x="2961" y="3959"/>
                    <a:pt x="2986" y="3943"/>
                    <a:pt x="3006" y="3950"/>
                  </a:cubicBezTo>
                  <a:cubicBezTo>
                    <a:pt x="3017" y="3953"/>
                    <a:pt x="3029" y="3972"/>
                    <a:pt x="3038" y="3980"/>
                  </a:cubicBezTo>
                  <a:cubicBezTo>
                    <a:pt x="3057" y="3998"/>
                    <a:pt x="3080" y="4023"/>
                    <a:pt x="3104" y="4034"/>
                  </a:cubicBezTo>
                  <a:cubicBezTo>
                    <a:pt x="3126" y="4045"/>
                    <a:pt x="3132" y="4036"/>
                    <a:pt x="3155" y="4030"/>
                  </a:cubicBezTo>
                  <a:cubicBezTo>
                    <a:pt x="3203" y="4017"/>
                    <a:pt x="3240" y="4046"/>
                    <a:pt x="3286" y="4048"/>
                  </a:cubicBezTo>
                  <a:cubicBezTo>
                    <a:pt x="3324" y="4050"/>
                    <a:pt x="3368" y="4046"/>
                    <a:pt x="3388" y="4090"/>
                  </a:cubicBezTo>
                  <a:cubicBezTo>
                    <a:pt x="3409" y="4137"/>
                    <a:pt x="3372" y="4172"/>
                    <a:pt x="3439" y="4184"/>
                  </a:cubicBezTo>
                  <a:cubicBezTo>
                    <a:pt x="3553" y="4203"/>
                    <a:pt x="3452" y="4334"/>
                    <a:pt x="3533" y="4382"/>
                  </a:cubicBezTo>
                  <a:cubicBezTo>
                    <a:pt x="3564" y="4400"/>
                    <a:pt x="3606" y="4389"/>
                    <a:pt x="3638" y="4408"/>
                  </a:cubicBezTo>
                  <a:cubicBezTo>
                    <a:pt x="3676" y="4429"/>
                    <a:pt x="3651" y="4470"/>
                    <a:pt x="3689" y="4489"/>
                  </a:cubicBezTo>
                  <a:cubicBezTo>
                    <a:pt x="3710" y="4499"/>
                    <a:pt x="3722" y="4492"/>
                    <a:pt x="3725" y="4521"/>
                  </a:cubicBezTo>
                  <a:cubicBezTo>
                    <a:pt x="3727" y="4537"/>
                    <a:pt x="3716" y="4547"/>
                    <a:pt x="3712" y="4562"/>
                  </a:cubicBezTo>
                  <a:cubicBezTo>
                    <a:pt x="3705" y="4587"/>
                    <a:pt x="3714" y="4592"/>
                    <a:pt x="3724" y="4612"/>
                  </a:cubicBezTo>
                  <a:cubicBezTo>
                    <a:pt x="3741" y="4644"/>
                    <a:pt x="3734" y="4696"/>
                    <a:pt x="3725" y="4729"/>
                  </a:cubicBezTo>
                  <a:cubicBezTo>
                    <a:pt x="3717" y="4757"/>
                    <a:pt x="3680" y="4789"/>
                    <a:pt x="3699" y="4820"/>
                  </a:cubicBezTo>
                  <a:cubicBezTo>
                    <a:pt x="3712" y="4841"/>
                    <a:pt x="3743" y="4835"/>
                    <a:pt x="3754" y="4858"/>
                  </a:cubicBezTo>
                  <a:cubicBezTo>
                    <a:pt x="3765" y="4882"/>
                    <a:pt x="3746" y="4900"/>
                    <a:pt x="3739" y="4917"/>
                  </a:cubicBezTo>
                  <a:cubicBezTo>
                    <a:pt x="3719" y="4964"/>
                    <a:pt x="3739" y="5018"/>
                    <a:pt x="3768" y="5056"/>
                  </a:cubicBezTo>
                  <a:cubicBezTo>
                    <a:pt x="3796" y="5092"/>
                    <a:pt x="3813" y="5133"/>
                    <a:pt x="3837" y="5172"/>
                  </a:cubicBezTo>
                  <a:cubicBezTo>
                    <a:pt x="3863" y="5213"/>
                    <a:pt x="3871" y="5269"/>
                    <a:pt x="3906" y="5304"/>
                  </a:cubicBezTo>
                  <a:cubicBezTo>
                    <a:pt x="3929" y="5327"/>
                    <a:pt x="3945" y="5354"/>
                    <a:pt x="3974" y="5370"/>
                  </a:cubicBezTo>
                  <a:cubicBezTo>
                    <a:pt x="3998" y="5384"/>
                    <a:pt x="4015" y="5387"/>
                    <a:pt x="4025" y="5416"/>
                  </a:cubicBezTo>
                  <a:cubicBezTo>
                    <a:pt x="4035" y="5447"/>
                    <a:pt x="4043" y="5478"/>
                    <a:pt x="4053" y="5509"/>
                  </a:cubicBezTo>
                  <a:cubicBezTo>
                    <a:pt x="4063" y="5536"/>
                    <a:pt x="4065" y="5565"/>
                    <a:pt x="4086" y="5586"/>
                  </a:cubicBezTo>
                  <a:cubicBezTo>
                    <a:pt x="4110" y="5608"/>
                    <a:pt x="4139" y="5615"/>
                    <a:pt x="4154" y="5646"/>
                  </a:cubicBezTo>
                  <a:cubicBezTo>
                    <a:pt x="4167" y="5674"/>
                    <a:pt x="4166" y="5707"/>
                    <a:pt x="4180" y="5735"/>
                  </a:cubicBezTo>
                  <a:cubicBezTo>
                    <a:pt x="4198" y="5770"/>
                    <a:pt x="4229" y="5795"/>
                    <a:pt x="4247" y="5830"/>
                  </a:cubicBezTo>
                  <a:cubicBezTo>
                    <a:pt x="4265" y="5863"/>
                    <a:pt x="4263" y="5895"/>
                    <a:pt x="4269" y="5930"/>
                  </a:cubicBezTo>
                  <a:cubicBezTo>
                    <a:pt x="4274" y="5957"/>
                    <a:pt x="4288" y="5979"/>
                    <a:pt x="4298" y="6003"/>
                  </a:cubicBezTo>
                  <a:cubicBezTo>
                    <a:pt x="4325" y="6065"/>
                    <a:pt x="4316" y="6159"/>
                    <a:pt x="4307" y="6225"/>
                  </a:cubicBezTo>
                  <a:cubicBezTo>
                    <a:pt x="4301" y="6269"/>
                    <a:pt x="4299" y="6313"/>
                    <a:pt x="4292" y="6358"/>
                  </a:cubicBezTo>
                  <a:cubicBezTo>
                    <a:pt x="4283" y="6410"/>
                    <a:pt x="4273" y="6463"/>
                    <a:pt x="4286" y="6515"/>
                  </a:cubicBezTo>
                  <a:cubicBezTo>
                    <a:pt x="4293" y="6546"/>
                    <a:pt x="4311" y="6571"/>
                    <a:pt x="4322" y="6600"/>
                  </a:cubicBezTo>
                  <a:cubicBezTo>
                    <a:pt x="4326" y="6612"/>
                    <a:pt x="4330" y="6625"/>
                    <a:pt x="4332" y="66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6194882" y="7215080"/>
              <a:ext cx="44450" cy="60325"/>
            </a:xfrm>
            <a:custGeom>
              <a:avLst/>
              <a:gdLst>
                <a:gd name="T0" fmla="*/ 36 w 127"/>
                <a:gd name="T1" fmla="*/ 163 h 173"/>
                <a:gd name="T2" fmla="*/ 13 w 127"/>
                <a:gd name="T3" fmla="*/ 109 h 173"/>
                <a:gd name="T4" fmla="*/ 44 w 127"/>
                <a:gd name="T5" fmla="*/ 38 h 173"/>
                <a:gd name="T6" fmla="*/ 105 w 127"/>
                <a:gd name="T7" fmla="*/ 12 h 173"/>
                <a:gd name="T8" fmla="*/ 126 w 127"/>
                <a:gd name="T9" fmla="*/ 57 h 173"/>
                <a:gd name="T10" fmla="*/ 105 w 127"/>
                <a:gd name="T11" fmla="*/ 108 h 173"/>
                <a:gd name="T12" fmla="*/ 68 w 127"/>
                <a:gd name="T13" fmla="*/ 129 h 173"/>
                <a:gd name="T14" fmla="*/ 36 w 127"/>
                <a:gd name="T15" fmla="*/ 1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73">
                  <a:moveTo>
                    <a:pt x="36" y="163"/>
                  </a:moveTo>
                  <a:cubicBezTo>
                    <a:pt x="0" y="173"/>
                    <a:pt x="9" y="128"/>
                    <a:pt x="13" y="109"/>
                  </a:cubicBezTo>
                  <a:cubicBezTo>
                    <a:pt x="18" y="81"/>
                    <a:pt x="28" y="61"/>
                    <a:pt x="44" y="38"/>
                  </a:cubicBezTo>
                  <a:cubicBezTo>
                    <a:pt x="58" y="20"/>
                    <a:pt x="80" y="0"/>
                    <a:pt x="105" y="12"/>
                  </a:cubicBezTo>
                  <a:cubicBezTo>
                    <a:pt x="123" y="20"/>
                    <a:pt x="127" y="39"/>
                    <a:pt x="126" y="57"/>
                  </a:cubicBezTo>
                  <a:cubicBezTo>
                    <a:pt x="125" y="73"/>
                    <a:pt x="120" y="99"/>
                    <a:pt x="105" y="108"/>
                  </a:cubicBezTo>
                  <a:cubicBezTo>
                    <a:pt x="93" y="115"/>
                    <a:pt x="77" y="118"/>
                    <a:pt x="68" y="129"/>
                  </a:cubicBezTo>
                  <a:cubicBezTo>
                    <a:pt x="57" y="141"/>
                    <a:pt x="53" y="158"/>
                    <a:pt x="36" y="16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6253619" y="7165868"/>
              <a:ext cx="71438" cy="92075"/>
            </a:xfrm>
            <a:custGeom>
              <a:avLst/>
              <a:gdLst>
                <a:gd name="T0" fmla="*/ 37 w 201"/>
                <a:gd name="T1" fmla="*/ 206 h 257"/>
                <a:gd name="T2" fmla="*/ 8 w 201"/>
                <a:gd name="T3" fmla="*/ 215 h 257"/>
                <a:gd name="T4" fmla="*/ 6 w 201"/>
                <a:gd name="T5" fmla="*/ 196 h 257"/>
                <a:gd name="T6" fmla="*/ 22 w 201"/>
                <a:gd name="T7" fmla="*/ 119 h 257"/>
                <a:gd name="T8" fmla="*/ 36 w 201"/>
                <a:gd name="T9" fmla="*/ 34 h 257"/>
                <a:gd name="T10" fmla="*/ 93 w 201"/>
                <a:gd name="T11" fmla="*/ 51 h 257"/>
                <a:gd name="T12" fmla="*/ 143 w 201"/>
                <a:gd name="T13" fmla="*/ 20 h 257"/>
                <a:gd name="T14" fmla="*/ 196 w 201"/>
                <a:gd name="T15" fmla="*/ 56 h 257"/>
                <a:gd name="T16" fmla="*/ 162 w 201"/>
                <a:gd name="T17" fmla="*/ 135 h 257"/>
                <a:gd name="T18" fmla="*/ 187 w 201"/>
                <a:gd name="T19" fmla="*/ 208 h 257"/>
                <a:gd name="T20" fmla="*/ 177 w 201"/>
                <a:gd name="T21" fmla="*/ 242 h 257"/>
                <a:gd name="T22" fmla="*/ 157 w 201"/>
                <a:gd name="T23" fmla="*/ 252 h 257"/>
                <a:gd name="T24" fmla="*/ 136 w 201"/>
                <a:gd name="T25" fmla="*/ 252 h 257"/>
                <a:gd name="T26" fmla="*/ 123 w 201"/>
                <a:gd name="T27" fmla="*/ 237 h 257"/>
                <a:gd name="T28" fmla="*/ 91 w 201"/>
                <a:gd name="T29" fmla="*/ 205 h 257"/>
                <a:gd name="T30" fmla="*/ 37 w 201"/>
                <a:gd name="T31" fmla="*/ 20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257">
                  <a:moveTo>
                    <a:pt x="37" y="206"/>
                  </a:moveTo>
                  <a:cubicBezTo>
                    <a:pt x="31" y="209"/>
                    <a:pt x="15" y="218"/>
                    <a:pt x="8" y="215"/>
                  </a:cubicBezTo>
                  <a:cubicBezTo>
                    <a:pt x="0" y="212"/>
                    <a:pt x="4" y="202"/>
                    <a:pt x="6" y="196"/>
                  </a:cubicBezTo>
                  <a:cubicBezTo>
                    <a:pt x="13" y="170"/>
                    <a:pt x="20" y="146"/>
                    <a:pt x="22" y="119"/>
                  </a:cubicBezTo>
                  <a:cubicBezTo>
                    <a:pt x="24" y="92"/>
                    <a:pt x="24" y="60"/>
                    <a:pt x="36" y="34"/>
                  </a:cubicBezTo>
                  <a:cubicBezTo>
                    <a:pt x="50" y="3"/>
                    <a:pt x="77" y="40"/>
                    <a:pt x="93" y="51"/>
                  </a:cubicBezTo>
                  <a:cubicBezTo>
                    <a:pt x="121" y="71"/>
                    <a:pt x="125" y="34"/>
                    <a:pt x="143" y="20"/>
                  </a:cubicBezTo>
                  <a:cubicBezTo>
                    <a:pt x="168" y="0"/>
                    <a:pt x="201" y="27"/>
                    <a:pt x="196" y="56"/>
                  </a:cubicBezTo>
                  <a:cubicBezTo>
                    <a:pt x="191" y="85"/>
                    <a:pt x="158" y="103"/>
                    <a:pt x="162" y="135"/>
                  </a:cubicBezTo>
                  <a:cubicBezTo>
                    <a:pt x="165" y="162"/>
                    <a:pt x="186" y="181"/>
                    <a:pt x="187" y="208"/>
                  </a:cubicBezTo>
                  <a:cubicBezTo>
                    <a:pt x="187" y="219"/>
                    <a:pt x="186" y="234"/>
                    <a:pt x="177" y="242"/>
                  </a:cubicBezTo>
                  <a:cubicBezTo>
                    <a:pt x="172" y="247"/>
                    <a:pt x="163" y="248"/>
                    <a:pt x="157" y="252"/>
                  </a:cubicBezTo>
                  <a:cubicBezTo>
                    <a:pt x="150" y="255"/>
                    <a:pt x="143" y="257"/>
                    <a:pt x="136" y="252"/>
                  </a:cubicBezTo>
                  <a:cubicBezTo>
                    <a:pt x="131" y="249"/>
                    <a:pt x="127" y="241"/>
                    <a:pt x="123" y="237"/>
                  </a:cubicBezTo>
                  <a:cubicBezTo>
                    <a:pt x="114" y="225"/>
                    <a:pt x="105" y="210"/>
                    <a:pt x="91" y="205"/>
                  </a:cubicBezTo>
                  <a:cubicBezTo>
                    <a:pt x="72" y="197"/>
                    <a:pt x="56" y="199"/>
                    <a:pt x="37" y="2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16307594" y="7273818"/>
              <a:ext cx="14288" cy="20638"/>
            </a:xfrm>
            <a:custGeom>
              <a:avLst/>
              <a:gdLst>
                <a:gd name="T0" fmla="*/ 10 w 40"/>
                <a:gd name="T1" fmla="*/ 51 h 58"/>
                <a:gd name="T2" fmla="*/ 2 w 40"/>
                <a:gd name="T3" fmla="*/ 24 h 58"/>
                <a:gd name="T4" fmla="*/ 35 w 40"/>
                <a:gd name="T5" fmla="*/ 13 h 58"/>
                <a:gd name="T6" fmla="*/ 37 w 40"/>
                <a:gd name="T7" fmla="*/ 41 h 58"/>
                <a:gd name="T8" fmla="*/ 10 w 40"/>
                <a:gd name="T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8">
                  <a:moveTo>
                    <a:pt x="10" y="51"/>
                  </a:moveTo>
                  <a:cubicBezTo>
                    <a:pt x="4" y="47"/>
                    <a:pt x="0" y="32"/>
                    <a:pt x="2" y="24"/>
                  </a:cubicBezTo>
                  <a:cubicBezTo>
                    <a:pt x="4" y="10"/>
                    <a:pt x="25" y="0"/>
                    <a:pt x="35" y="13"/>
                  </a:cubicBezTo>
                  <a:cubicBezTo>
                    <a:pt x="40" y="20"/>
                    <a:pt x="40" y="33"/>
                    <a:pt x="37" y="41"/>
                  </a:cubicBezTo>
                  <a:cubicBezTo>
                    <a:pt x="34" y="49"/>
                    <a:pt x="19" y="58"/>
                    <a:pt x="10" y="5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16332994" y="7270643"/>
              <a:ext cx="22225" cy="12700"/>
            </a:xfrm>
            <a:custGeom>
              <a:avLst/>
              <a:gdLst>
                <a:gd name="T0" fmla="*/ 4 w 62"/>
                <a:gd name="T1" fmla="*/ 23 h 37"/>
                <a:gd name="T2" fmla="*/ 11 w 62"/>
                <a:gd name="T3" fmla="*/ 4 h 37"/>
                <a:gd name="T4" fmla="*/ 49 w 62"/>
                <a:gd name="T5" fmla="*/ 13 h 37"/>
                <a:gd name="T6" fmla="*/ 4 w 62"/>
                <a:gd name="T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37">
                  <a:moveTo>
                    <a:pt x="4" y="23"/>
                  </a:moveTo>
                  <a:cubicBezTo>
                    <a:pt x="0" y="16"/>
                    <a:pt x="5" y="7"/>
                    <a:pt x="11" y="4"/>
                  </a:cubicBezTo>
                  <a:cubicBezTo>
                    <a:pt x="20" y="0"/>
                    <a:pt x="44" y="3"/>
                    <a:pt x="49" y="13"/>
                  </a:cubicBezTo>
                  <a:cubicBezTo>
                    <a:pt x="62" y="34"/>
                    <a:pt x="12" y="37"/>
                    <a:pt x="4" y="2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16321882" y="7140468"/>
              <a:ext cx="17463" cy="23813"/>
            </a:xfrm>
            <a:custGeom>
              <a:avLst/>
              <a:gdLst>
                <a:gd name="T0" fmla="*/ 14 w 51"/>
                <a:gd name="T1" fmla="*/ 53 h 66"/>
                <a:gd name="T2" fmla="*/ 0 w 51"/>
                <a:gd name="T3" fmla="*/ 31 h 66"/>
                <a:gd name="T4" fmla="*/ 28 w 51"/>
                <a:gd name="T5" fmla="*/ 6 h 66"/>
                <a:gd name="T6" fmla="*/ 14 w 51"/>
                <a:gd name="T7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6">
                  <a:moveTo>
                    <a:pt x="14" y="53"/>
                  </a:moveTo>
                  <a:cubicBezTo>
                    <a:pt x="6" y="49"/>
                    <a:pt x="0" y="40"/>
                    <a:pt x="0" y="31"/>
                  </a:cubicBezTo>
                  <a:cubicBezTo>
                    <a:pt x="0" y="20"/>
                    <a:pt x="16" y="0"/>
                    <a:pt x="28" y="6"/>
                  </a:cubicBezTo>
                  <a:cubicBezTo>
                    <a:pt x="51" y="18"/>
                    <a:pt x="40" y="66"/>
                    <a:pt x="14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6694944" y="7015055"/>
              <a:ext cx="904875" cy="1201738"/>
            </a:xfrm>
            <a:custGeom>
              <a:avLst/>
              <a:gdLst>
                <a:gd name="T0" fmla="*/ 1157 w 2551"/>
                <a:gd name="T1" fmla="*/ 1798 h 3388"/>
                <a:gd name="T2" fmla="*/ 1024 w 2551"/>
                <a:gd name="T3" fmla="*/ 1626 h 3388"/>
                <a:gd name="T4" fmla="*/ 932 w 2551"/>
                <a:gd name="T5" fmla="*/ 1469 h 3388"/>
                <a:gd name="T6" fmla="*/ 858 w 2551"/>
                <a:gd name="T7" fmla="*/ 1321 h 3388"/>
                <a:gd name="T8" fmla="*/ 614 w 2551"/>
                <a:gd name="T9" fmla="*/ 1238 h 3388"/>
                <a:gd name="T10" fmla="*/ 529 w 2551"/>
                <a:gd name="T11" fmla="*/ 1146 h 3388"/>
                <a:gd name="T12" fmla="*/ 456 w 2551"/>
                <a:gd name="T13" fmla="*/ 1022 h 3388"/>
                <a:gd name="T14" fmla="*/ 352 w 2551"/>
                <a:gd name="T15" fmla="*/ 788 h 3388"/>
                <a:gd name="T16" fmla="*/ 216 w 2551"/>
                <a:gd name="T17" fmla="*/ 621 h 3388"/>
                <a:gd name="T18" fmla="*/ 152 w 2551"/>
                <a:gd name="T19" fmla="*/ 506 h 3388"/>
                <a:gd name="T20" fmla="*/ 215 w 2551"/>
                <a:gd name="T21" fmla="*/ 447 h 3388"/>
                <a:gd name="T22" fmla="*/ 257 w 2551"/>
                <a:gd name="T23" fmla="*/ 299 h 3388"/>
                <a:gd name="T24" fmla="*/ 126 w 2551"/>
                <a:gd name="T25" fmla="*/ 168 h 3388"/>
                <a:gd name="T26" fmla="*/ 98 w 2551"/>
                <a:gd name="T27" fmla="*/ 86 h 3388"/>
                <a:gd name="T28" fmla="*/ 223 w 2551"/>
                <a:gd name="T29" fmla="*/ 51 h 3388"/>
                <a:gd name="T30" fmla="*/ 372 w 2551"/>
                <a:gd name="T31" fmla="*/ 242 h 3388"/>
                <a:gd name="T32" fmla="*/ 524 w 2551"/>
                <a:gd name="T33" fmla="*/ 347 h 3388"/>
                <a:gd name="T34" fmla="*/ 593 w 2551"/>
                <a:gd name="T35" fmla="*/ 468 h 3388"/>
                <a:gd name="T36" fmla="*/ 772 w 2551"/>
                <a:gd name="T37" fmla="*/ 590 h 3388"/>
                <a:gd name="T38" fmla="*/ 729 w 2551"/>
                <a:gd name="T39" fmla="*/ 645 h 3388"/>
                <a:gd name="T40" fmla="*/ 784 w 2551"/>
                <a:gd name="T41" fmla="*/ 745 h 3388"/>
                <a:gd name="T42" fmla="*/ 847 w 2551"/>
                <a:gd name="T43" fmla="*/ 866 h 3388"/>
                <a:gd name="T44" fmla="*/ 1056 w 2551"/>
                <a:gd name="T45" fmla="*/ 965 h 3388"/>
                <a:gd name="T46" fmla="*/ 1173 w 2551"/>
                <a:gd name="T47" fmla="*/ 1045 h 3388"/>
                <a:gd name="T48" fmla="*/ 1322 w 2551"/>
                <a:gd name="T49" fmla="*/ 1196 h 3388"/>
                <a:gd name="T50" fmla="*/ 1502 w 2551"/>
                <a:gd name="T51" fmla="*/ 1361 h 3388"/>
                <a:gd name="T52" fmla="*/ 1607 w 2551"/>
                <a:gd name="T53" fmla="*/ 1431 h 3388"/>
                <a:gd name="T54" fmla="*/ 1722 w 2551"/>
                <a:gd name="T55" fmla="*/ 1584 h 3388"/>
                <a:gd name="T56" fmla="*/ 1829 w 2551"/>
                <a:gd name="T57" fmla="*/ 1613 h 3388"/>
                <a:gd name="T58" fmla="*/ 2042 w 2551"/>
                <a:gd name="T59" fmla="*/ 1696 h 3388"/>
                <a:gd name="T60" fmla="*/ 1972 w 2551"/>
                <a:gd name="T61" fmla="*/ 1787 h 3388"/>
                <a:gd name="T62" fmla="*/ 1649 w 2551"/>
                <a:gd name="T63" fmla="*/ 1864 h 3388"/>
                <a:gd name="T64" fmla="*/ 1719 w 2551"/>
                <a:gd name="T65" fmla="*/ 2170 h 3388"/>
                <a:gd name="T66" fmla="*/ 1805 w 2551"/>
                <a:gd name="T67" fmla="*/ 2368 h 3388"/>
                <a:gd name="T68" fmla="*/ 2140 w 2551"/>
                <a:gd name="T69" fmla="*/ 2691 h 3388"/>
                <a:gd name="T70" fmla="*/ 2350 w 2551"/>
                <a:gd name="T71" fmla="*/ 2709 h 3388"/>
                <a:gd name="T72" fmla="*/ 2516 w 2551"/>
                <a:gd name="T73" fmla="*/ 2880 h 3388"/>
                <a:gd name="T74" fmla="*/ 2484 w 2551"/>
                <a:gd name="T75" fmla="*/ 2968 h 3388"/>
                <a:gd name="T76" fmla="*/ 2271 w 2551"/>
                <a:gd name="T77" fmla="*/ 2966 h 3388"/>
                <a:gd name="T78" fmla="*/ 2216 w 2551"/>
                <a:gd name="T79" fmla="*/ 3168 h 3388"/>
                <a:gd name="T80" fmla="*/ 2188 w 2551"/>
                <a:gd name="T81" fmla="*/ 3319 h 3388"/>
                <a:gd name="T82" fmla="*/ 2005 w 2551"/>
                <a:gd name="T83" fmla="*/ 3135 h 3388"/>
                <a:gd name="T84" fmla="*/ 1940 w 2551"/>
                <a:gd name="T85" fmla="*/ 2888 h 3388"/>
                <a:gd name="T86" fmla="*/ 1756 w 2551"/>
                <a:gd name="T87" fmla="*/ 2640 h 3388"/>
                <a:gd name="T88" fmla="*/ 1680 w 2551"/>
                <a:gd name="T89" fmla="*/ 2492 h 3388"/>
                <a:gd name="T90" fmla="*/ 1471 w 2551"/>
                <a:gd name="T91" fmla="*/ 2301 h 3388"/>
                <a:gd name="T92" fmla="*/ 1352 w 2551"/>
                <a:gd name="T93" fmla="*/ 2091 h 3388"/>
                <a:gd name="T94" fmla="*/ 1215 w 2551"/>
                <a:gd name="T95" fmla="*/ 1881 h 3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51" h="3388">
                  <a:moveTo>
                    <a:pt x="1215" y="1881"/>
                  </a:moveTo>
                  <a:cubicBezTo>
                    <a:pt x="1199" y="1848"/>
                    <a:pt x="1182" y="1824"/>
                    <a:pt x="1157" y="1798"/>
                  </a:cubicBezTo>
                  <a:cubicBezTo>
                    <a:pt x="1133" y="1773"/>
                    <a:pt x="1108" y="1749"/>
                    <a:pt x="1090" y="1720"/>
                  </a:cubicBezTo>
                  <a:cubicBezTo>
                    <a:pt x="1069" y="1687"/>
                    <a:pt x="1046" y="1658"/>
                    <a:pt x="1024" y="1626"/>
                  </a:cubicBezTo>
                  <a:cubicBezTo>
                    <a:pt x="1007" y="1601"/>
                    <a:pt x="988" y="1575"/>
                    <a:pt x="973" y="1548"/>
                  </a:cubicBezTo>
                  <a:cubicBezTo>
                    <a:pt x="958" y="1521"/>
                    <a:pt x="951" y="1494"/>
                    <a:pt x="932" y="1469"/>
                  </a:cubicBezTo>
                  <a:cubicBezTo>
                    <a:pt x="914" y="1446"/>
                    <a:pt x="898" y="1427"/>
                    <a:pt x="892" y="1398"/>
                  </a:cubicBezTo>
                  <a:cubicBezTo>
                    <a:pt x="885" y="1369"/>
                    <a:pt x="876" y="1346"/>
                    <a:pt x="858" y="1321"/>
                  </a:cubicBezTo>
                  <a:cubicBezTo>
                    <a:pt x="819" y="1264"/>
                    <a:pt x="743" y="1284"/>
                    <a:pt x="682" y="1271"/>
                  </a:cubicBezTo>
                  <a:cubicBezTo>
                    <a:pt x="659" y="1266"/>
                    <a:pt x="628" y="1258"/>
                    <a:pt x="614" y="1238"/>
                  </a:cubicBezTo>
                  <a:cubicBezTo>
                    <a:pt x="601" y="1220"/>
                    <a:pt x="606" y="1183"/>
                    <a:pt x="607" y="1161"/>
                  </a:cubicBezTo>
                  <a:cubicBezTo>
                    <a:pt x="575" y="1159"/>
                    <a:pt x="554" y="1170"/>
                    <a:pt x="529" y="1146"/>
                  </a:cubicBezTo>
                  <a:cubicBezTo>
                    <a:pt x="507" y="1126"/>
                    <a:pt x="501" y="1105"/>
                    <a:pt x="494" y="1076"/>
                  </a:cubicBezTo>
                  <a:cubicBezTo>
                    <a:pt x="487" y="1048"/>
                    <a:pt x="477" y="1042"/>
                    <a:pt x="456" y="1022"/>
                  </a:cubicBezTo>
                  <a:cubicBezTo>
                    <a:pt x="437" y="1004"/>
                    <a:pt x="429" y="983"/>
                    <a:pt x="422" y="958"/>
                  </a:cubicBezTo>
                  <a:cubicBezTo>
                    <a:pt x="406" y="898"/>
                    <a:pt x="369" y="847"/>
                    <a:pt x="352" y="788"/>
                  </a:cubicBezTo>
                  <a:cubicBezTo>
                    <a:pt x="338" y="737"/>
                    <a:pt x="329" y="686"/>
                    <a:pt x="276" y="661"/>
                  </a:cubicBezTo>
                  <a:cubicBezTo>
                    <a:pt x="254" y="651"/>
                    <a:pt x="232" y="641"/>
                    <a:pt x="216" y="621"/>
                  </a:cubicBezTo>
                  <a:cubicBezTo>
                    <a:pt x="201" y="603"/>
                    <a:pt x="195" y="580"/>
                    <a:pt x="182" y="560"/>
                  </a:cubicBezTo>
                  <a:cubicBezTo>
                    <a:pt x="169" y="542"/>
                    <a:pt x="157" y="529"/>
                    <a:pt x="152" y="506"/>
                  </a:cubicBezTo>
                  <a:cubicBezTo>
                    <a:pt x="147" y="481"/>
                    <a:pt x="153" y="432"/>
                    <a:pt x="183" y="423"/>
                  </a:cubicBezTo>
                  <a:cubicBezTo>
                    <a:pt x="199" y="418"/>
                    <a:pt x="206" y="436"/>
                    <a:pt x="215" y="447"/>
                  </a:cubicBezTo>
                  <a:cubicBezTo>
                    <a:pt x="241" y="477"/>
                    <a:pt x="279" y="447"/>
                    <a:pt x="284" y="417"/>
                  </a:cubicBezTo>
                  <a:cubicBezTo>
                    <a:pt x="291" y="376"/>
                    <a:pt x="268" y="337"/>
                    <a:pt x="257" y="299"/>
                  </a:cubicBezTo>
                  <a:cubicBezTo>
                    <a:pt x="248" y="269"/>
                    <a:pt x="241" y="235"/>
                    <a:pt x="216" y="214"/>
                  </a:cubicBezTo>
                  <a:cubicBezTo>
                    <a:pt x="191" y="192"/>
                    <a:pt x="155" y="182"/>
                    <a:pt x="126" y="168"/>
                  </a:cubicBezTo>
                  <a:cubicBezTo>
                    <a:pt x="108" y="160"/>
                    <a:pt x="0" y="109"/>
                    <a:pt x="27" y="80"/>
                  </a:cubicBezTo>
                  <a:cubicBezTo>
                    <a:pt x="43" y="62"/>
                    <a:pt x="78" y="89"/>
                    <a:pt x="98" y="86"/>
                  </a:cubicBezTo>
                  <a:cubicBezTo>
                    <a:pt x="100" y="65"/>
                    <a:pt x="89" y="38"/>
                    <a:pt x="107" y="24"/>
                  </a:cubicBezTo>
                  <a:cubicBezTo>
                    <a:pt x="137" y="0"/>
                    <a:pt x="205" y="21"/>
                    <a:pt x="223" y="51"/>
                  </a:cubicBezTo>
                  <a:cubicBezTo>
                    <a:pt x="244" y="86"/>
                    <a:pt x="240" y="123"/>
                    <a:pt x="270" y="151"/>
                  </a:cubicBezTo>
                  <a:cubicBezTo>
                    <a:pt x="304" y="183"/>
                    <a:pt x="332" y="218"/>
                    <a:pt x="372" y="242"/>
                  </a:cubicBezTo>
                  <a:cubicBezTo>
                    <a:pt x="407" y="264"/>
                    <a:pt x="445" y="281"/>
                    <a:pt x="482" y="298"/>
                  </a:cubicBezTo>
                  <a:cubicBezTo>
                    <a:pt x="505" y="309"/>
                    <a:pt x="538" y="318"/>
                    <a:pt x="524" y="347"/>
                  </a:cubicBezTo>
                  <a:cubicBezTo>
                    <a:pt x="513" y="372"/>
                    <a:pt x="478" y="388"/>
                    <a:pt x="490" y="420"/>
                  </a:cubicBezTo>
                  <a:cubicBezTo>
                    <a:pt x="502" y="456"/>
                    <a:pt x="561" y="463"/>
                    <a:pt x="593" y="468"/>
                  </a:cubicBezTo>
                  <a:cubicBezTo>
                    <a:pt x="648" y="478"/>
                    <a:pt x="721" y="479"/>
                    <a:pt x="751" y="538"/>
                  </a:cubicBezTo>
                  <a:cubicBezTo>
                    <a:pt x="760" y="555"/>
                    <a:pt x="764" y="573"/>
                    <a:pt x="772" y="590"/>
                  </a:cubicBezTo>
                  <a:cubicBezTo>
                    <a:pt x="781" y="608"/>
                    <a:pt x="794" y="627"/>
                    <a:pt x="791" y="648"/>
                  </a:cubicBezTo>
                  <a:cubicBezTo>
                    <a:pt x="774" y="649"/>
                    <a:pt x="745" y="637"/>
                    <a:pt x="729" y="645"/>
                  </a:cubicBezTo>
                  <a:cubicBezTo>
                    <a:pt x="709" y="656"/>
                    <a:pt x="712" y="690"/>
                    <a:pt x="723" y="706"/>
                  </a:cubicBezTo>
                  <a:cubicBezTo>
                    <a:pt x="736" y="728"/>
                    <a:pt x="763" y="733"/>
                    <a:pt x="784" y="745"/>
                  </a:cubicBezTo>
                  <a:cubicBezTo>
                    <a:pt x="806" y="759"/>
                    <a:pt x="816" y="778"/>
                    <a:pt x="821" y="803"/>
                  </a:cubicBezTo>
                  <a:cubicBezTo>
                    <a:pt x="826" y="828"/>
                    <a:pt x="824" y="851"/>
                    <a:pt x="847" y="866"/>
                  </a:cubicBezTo>
                  <a:cubicBezTo>
                    <a:pt x="869" y="881"/>
                    <a:pt x="900" y="885"/>
                    <a:pt x="924" y="894"/>
                  </a:cubicBezTo>
                  <a:cubicBezTo>
                    <a:pt x="962" y="909"/>
                    <a:pt x="1032" y="930"/>
                    <a:pt x="1056" y="965"/>
                  </a:cubicBezTo>
                  <a:cubicBezTo>
                    <a:pt x="1076" y="994"/>
                    <a:pt x="1071" y="1055"/>
                    <a:pt x="1098" y="1076"/>
                  </a:cubicBezTo>
                  <a:cubicBezTo>
                    <a:pt x="1127" y="1098"/>
                    <a:pt x="1147" y="1050"/>
                    <a:pt x="1173" y="1045"/>
                  </a:cubicBezTo>
                  <a:cubicBezTo>
                    <a:pt x="1212" y="1036"/>
                    <a:pt x="1228" y="1096"/>
                    <a:pt x="1243" y="1123"/>
                  </a:cubicBezTo>
                  <a:cubicBezTo>
                    <a:pt x="1264" y="1159"/>
                    <a:pt x="1292" y="1170"/>
                    <a:pt x="1322" y="1196"/>
                  </a:cubicBezTo>
                  <a:cubicBezTo>
                    <a:pt x="1351" y="1221"/>
                    <a:pt x="1372" y="1252"/>
                    <a:pt x="1399" y="1277"/>
                  </a:cubicBezTo>
                  <a:cubicBezTo>
                    <a:pt x="1429" y="1306"/>
                    <a:pt x="1466" y="1341"/>
                    <a:pt x="1502" y="1361"/>
                  </a:cubicBezTo>
                  <a:cubicBezTo>
                    <a:pt x="1521" y="1372"/>
                    <a:pt x="1544" y="1378"/>
                    <a:pt x="1562" y="1391"/>
                  </a:cubicBezTo>
                  <a:cubicBezTo>
                    <a:pt x="1578" y="1403"/>
                    <a:pt x="1591" y="1419"/>
                    <a:pt x="1607" y="1431"/>
                  </a:cubicBezTo>
                  <a:cubicBezTo>
                    <a:pt x="1633" y="1452"/>
                    <a:pt x="1660" y="1475"/>
                    <a:pt x="1681" y="1500"/>
                  </a:cubicBezTo>
                  <a:cubicBezTo>
                    <a:pt x="1700" y="1522"/>
                    <a:pt x="1700" y="1568"/>
                    <a:pt x="1722" y="1584"/>
                  </a:cubicBezTo>
                  <a:cubicBezTo>
                    <a:pt x="1734" y="1593"/>
                    <a:pt x="1758" y="1590"/>
                    <a:pt x="1772" y="1593"/>
                  </a:cubicBezTo>
                  <a:cubicBezTo>
                    <a:pt x="1792" y="1597"/>
                    <a:pt x="1811" y="1603"/>
                    <a:pt x="1829" y="1613"/>
                  </a:cubicBezTo>
                  <a:cubicBezTo>
                    <a:pt x="1864" y="1632"/>
                    <a:pt x="1887" y="1668"/>
                    <a:pt x="1925" y="1682"/>
                  </a:cubicBezTo>
                  <a:cubicBezTo>
                    <a:pt x="1963" y="1696"/>
                    <a:pt x="2005" y="1681"/>
                    <a:pt x="2042" y="1696"/>
                  </a:cubicBezTo>
                  <a:cubicBezTo>
                    <a:pt x="2068" y="1706"/>
                    <a:pt x="2116" y="1755"/>
                    <a:pt x="2105" y="1786"/>
                  </a:cubicBezTo>
                  <a:cubicBezTo>
                    <a:pt x="2091" y="1825"/>
                    <a:pt x="1998" y="1793"/>
                    <a:pt x="1972" y="1787"/>
                  </a:cubicBezTo>
                  <a:cubicBezTo>
                    <a:pt x="1928" y="1778"/>
                    <a:pt x="1886" y="1769"/>
                    <a:pt x="1841" y="1770"/>
                  </a:cubicBezTo>
                  <a:cubicBezTo>
                    <a:pt x="1763" y="1772"/>
                    <a:pt x="1696" y="1800"/>
                    <a:pt x="1649" y="1864"/>
                  </a:cubicBezTo>
                  <a:cubicBezTo>
                    <a:pt x="1614" y="1912"/>
                    <a:pt x="1651" y="1954"/>
                    <a:pt x="1671" y="1999"/>
                  </a:cubicBezTo>
                  <a:cubicBezTo>
                    <a:pt x="1694" y="2053"/>
                    <a:pt x="1716" y="2110"/>
                    <a:pt x="1719" y="2170"/>
                  </a:cubicBezTo>
                  <a:cubicBezTo>
                    <a:pt x="1722" y="2211"/>
                    <a:pt x="1723" y="2236"/>
                    <a:pt x="1750" y="2270"/>
                  </a:cubicBezTo>
                  <a:cubicBezTo>
                    <a:pt x="1775" y="2301"/>
                    <a:pt x="1791" y="2331"/>
                    <a:pt x="1805" y="2368"/>
                  </a:cubicBezTo>
                  <a:cubicBezTo>
                    <a:pt x="1834" y="2445"/>
                    <a:pt x="1837" y="2525"/>
                    <a:pt x="1908" y="2576"/>
                  </a:cubicBezTo>
                  <a:cubicBezTo>
                    <a:pt x="1978" y="2626"/>
                    <a:pt x="2067" y="2646"/>
                    <a:pt x="2140" y="2691"/>
                  </a:cubicBezTo>
                  <a:cubicBezTo>
                    <a:pt x="2205" y="2731"/>
                    <a:pt x="2264" y="2823"/>
                    <a:pt x="2346" y="2825"/>
                  </a:cubicBezTo>
                  <a:cubicBezTo>
                    <a:pt x="2350" y="2799"/>
                    <a:pt x="2329" y="2727"/>
                    <a:pt x="2350" y="2709"/>
                  </a:cubicBezTo>
                  <a:cubicBezTo>
                    <a:pt x="2380" y="2683"/>
                    <a:pt x="2430" y="2767"/>
                    <a:pt x="2443" y="2785"/>
                  </a:cubicBezTo>
                  <a:cubicBezTo>
                    <a:pt x="2465" y="2818"/>
                    <a:pt x="2497" y="2845"/>
                    <a:pt x="2516" y="2880"/>
                  </a:cubicBezTo>
                  <a:cubicBezTo>
                    <a:pt x="2532" y="2911"/>
                    <a:pt x="2542" y="2954"/>
                    <a:pt x="2545" y="2988"/>
                  </a:cubicBezTo>
                  <a:cubicBezTo>
                    <a:pt x="2551" y="3060"/>
                    <a:pt x="2500" y="2993"/>
                    <a:pt x="2484" y="2968"/>
                  </a:cubicBezTo>
                  <a:cubicBezTo>
                    <a:pt x="2455" y="2923"/>
                    <a:pt x="2433" y="2896"/>
                    <a:pt x="2379" y="2920"/>
                  </a:cubicBezTo>
                  <a:cubicBezTo>
                    <a:pt x="2342" y="2936"/>
                    <a:pt x="2311" y="2958"/>
                    <a:pt x="2271" y="2966"/>
                  </a:cubicBezTo>
                  <a:cubicBezTo>
                    <a:pt x="2246" y="2972"/>
                    <a:pt x="2206" y="2978"/>
                    <a:pt x="2195" y="3005"/>
                  </a:cubicBezTo>
                  <a:cubicBezTo>
                    <a:pt x="2173" y="3061"/>
                    <a:pt x="2211" y="3114"/>
                    <a:pt x="2216" y="3168"/>
                  </a:cubicBezTo>
                  <a:cubicBezTo>
                    <a:pt x="2222" y="3223"/>
                    <a:pt x="2272" y="3268"/>
                    <a:pt x="2274" y="3324"/>
                  </a:cubicBezTo>
                  <a:cubicBezTo>
                    <a:pt x="2277" y="3388"/>
                    <a:pt x="2211" y="3339"/>
                    <a:pt x="2188" y="3319"/>
                  </a:cubicBezTo>
                  <a:cubicBezTo>
                    <a:pt x="2142" y="3281"/>
                    <a:pt x="2084" y="3253"/>
                    <a:pt x="2043" y="3210"/>
                  </a:cubicBezTo>
                  <a:cubicBezTo>
                    <a:pt x="2023" y="3189"/>
                    <a:pt x="2012" y="3162"/>
                    <a:pt x="2005" y="3135"/>
                  </a:cubicBezTo>
                  <a:cubicBezTo>
                    <a:pt x="1992" y="3085"/>
                    <a:pt x="1982" y="3036"/>
                    <a:pt x="1976" y="2985"/>
                  </a:cubicBezTo>
                  <a:cubicBezTo>
                    <a:pt x="1971" y="2950"/>
                    <a:pt x="1965" y="2916"/>
                    <a:pt x="1940" y="2888"/>
                  </a:cubicBezTo>
                  <a:cubicBezTo>
                    <a:pt x="1904" y="2847"/>
                    <a:pt x="1871" y="2799"/>
                    <a:pt x="1832" y="2762"/>
                  </a:cubicBezTo>
                  <a:cubicBezTo>
                    <a:pt x="1795" y="2725"/>
                    <a:pt x="1772" y="2692"/>
                    <a:pt x="1756" y="2640"/>
                  </a:cubicBezTo>
                  <a:cubicBezTo>
                    <a:pt x="1748" y="2614"/>
                    <a:pt x="1742" y="2590"/>
                    <a:pt x="1729" y="2566"/>
                  </a:cubicBezTo>
                  <a:cubicBezTo>
                    <a:pt x="1714" y="2540"/>
                    <a:pt x="1694" y="2519"/>
                    <a:pt x="1680" y="2492"/>
                  </a:cubicBezTo>
                  <a:cubicBezTo>
                    <a:pt x="1653" y="2440"/>
                    <a:pt x="1624" y="2408"/>
                    <a:pt x="1573" y="2377"/>
                  </a:cubicBezTo>
                  <a:cubicBezTo>
                    <a:pt x="1535" y="2353"/>
                    <a:pt x="1500" y="2340"/>
                    <a:pt x="1471" y="2301"/>
                  </a:cubicBezTo>
                  <a:cubicBezTo>
                    <a:pt x="1448" y="2269"/>
                    <a:pt x="1423" y="2238"/>
                    <a:pt x="1399" y="2207"/>
                  </a:cubicBezTo>
                  <a:cubicBezTo>
                    <a:pt x="1370" y="2170"/>
                    <a:pt x="1364" y="2134"/>
                    <a:pt x="1352" y="2091"/>
                  </a:cubicBezTo>
                  <a:cubicBezTo>
                    <a:pt x="1338" y="2042"/>
                    <a:pt x="1320" y="2008"/>
                    <a:pt x="1285" y="1969"/>
                  </a:cubicBezTo>
                  <a:cubicBezTo>
                    <a:pt x="1258" y="1939"/>
                    <a:pt x="1233" y="1917"/>
                    <a:pt x="1215" y="188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17475994" y="5351355"/>
              <a:ext cx="687388" cy="1152525"/>
            </a:xfrm>
            <a:custGeom>
              <a:avLst/>
              <a:gdLst>
                <a:gd name="T0" fmla="*/ 1679 w 1938"/>
                <a:gd name="T1" fmla="*/ 3141 h 3251"/>
                <a:gd name="T2" fmla="*/ 1554 w 1938"/>
                <a:gd name="T3" fmla="*/ 3030 h 3251"/>
                <a:gd name="T4" fmla="*/ 1420 w 1938"/>
                <a:gd name="T5" fmla="*/ 2914 h 3251"/>
                <a:gd name="T6" fmla="*/ 1302 w 1938"/>
                <a:gd name="T7" fmla="*/ 2822 h 3251"/>
                <a:gd name="T8" fmla="*/ 1147 w 1938"/>
                <a:gd name="T9" fmla="*/ 2758 h 3251"/>
                <a:gd name="T10" fmla="*/ 951 w 1938"/>
                <a:gd name="T11" fmla="*/ 2617 h 3251"/>
                <a:gd name="T12" fmla="*/ 779 w 1938"/>
                <a:gd name="T13" fmla="*/ 2501 h 3251"/>
                <a:gd name="T14" fmla="*/ 644 w 1938"/>
                <a:gd name="T15" fmla="*/ 2376 h 3251"/>
                <a:gd name="T16" fmla="*/ 419 w 1938"/>
                <a:gd name="T17" fmla="*/ 2265 h 3251"/>
                <a:gd name="T18" fmla="*/ 255 w 1938"/>
                <a:gd name="T19" fmla="*/ 2114 h 3251"/>
                <a:gd name="T20" fmla="*/ 0 w 1938"/>
                <a:gd name="T21" fmla="*/ 1895 h 3251"/>
                <a:gd name="T22" fmla="*/ 87 w 1938"/>
                <a:gd name="T23" fmla="*/ 1882 h 3251"/>
                <a:gd name="T24" fmla="*/ 210 w 1938"/>
                <a:gd name="T25" fmla="*/ 1741 h 3251"/>
                <a:gd name="T26" fmla="*/ 302 w 1938"/>
                <a:gd name="T27" fmla="*/ 1586 h 3251"/>
                <a:gd name="T28" fmla="*/ 378 w 1938"/>
                <a:gd name="T29" fmla="*/ 1478 h 3251"/>
                <a:gd name="T30" fmla="*/ 355 w 1938"/>
                <a:gd name="T31" fmla="*/ 1271 h 3251"/>
                <a:gd name="T32" fmla="*/ 141 w 1938"/>
                <a:gd name="T33" fmla="*/ 1297 h 3251"/>
                <a:gd name="T34" fmla="*/ 196 w 1938"/>
                <a:gd name="T35" fmla="*/ 1038 h 3251"/>
                <a:gd name="T36" fmla="*/ 330 w 1938"/>
                <a:gd name="T37" fmla="*/ 963 h 3251"/>
                <a:gd name="T38" fmla="*/ 357 w 1938"/>
                <a:gd name="T39" fmla="*/ 727 h 3251"/>
                <a:gd name="T40" fmla="*/ 307 w 1938"/>
                <a:gd name="T41" fmla="*/ 538 h 3251"/>
                <a:gd name="T42" fmla="*/ 250 w 1938"/>
                <a:gd name="T43" fmla="*/ 403 h 3251"/>
                <a:gd name="T44" fmla="*/ 399 w 1938"/>
                <a:gd name="T45" fmla="*/ 252 h 3251"/>
                <a:gd name="T46" fmla="*/ 511 w 1938"/>
                <a:gd name="T47" fmla="*/ 86 h 3251"/>
                <a:gd name="T48" fmla="*/ 605 w 1938"/>
                <a:gd name="T49" fmla="*/ 0 h 3251"/>
                <a:gd name="T50" fmla="*/ 747 w 1938"/>
                <a:gd name="T51" fmla="*/ 105 h 3251"/>
                <a:gd name="T52" fmla="*/ 878 w 1938"/>
                <a:gd name="T53" fmla="*/ 123 h 3251"/>
                <a:gd name="T54" fmla="*/ 1149 w 1938"/>
                <a:gd name="T55" fmla="*/ 323 h 3251"/>
                <a:gd name="T56" fmla="*/ 1036 w 1938"/>
                <a:gd name="T57" fmla="*/ 589 h 3251"/>
                <a:gd name="T58" fmla="*/ 1325 w 1938"/>
                <a:gd name="T59" fmla="*/ 858 h 3251"/>
                <a:gd name="T60" fmla="*/ 1441 w 1938"/>
                <a:gd name="T61" fmla="*/ 1139 h 3251"/>
                <a:gd name="T62" fmla="*/ 1361 w 1938"/>
                <a:gd name="T63" fmla="*/ 1370 h 3251"/>
                <a:gd name="T64" fmla="*/ 1401 w 1938"/>
                <a:gd name="T65" fmla="*/ 1500 h 3251"/>
                <a:gd name="T66" fmla="*/ 1514 w 1938"/>
                <a:gd name="T67" fmla="*/ 1687 h 3251"/>
                <a:gd name="T68" fmla="*/ 1724 w 1938"/>
                <a:gd name="T69" fmla="*/ 1825 h 3251"/>
                <a:gd name="T70" fmla="*/ 1560 w 1938"/>
                <a:gd name="T71" fmla="*/ 2125 h 3251"/>
                <a:gd name="T72" fmla="*/ 1586 w 1938"/>
                <a:gd name="T73" fmla="*/ 2207 h 3251"/>
                <a:gd name="T74" fmla="*/ 1701 w 1938"/>
                <a:gd name="T75" fmla="*/ 2383 h 3251"/>
                <a:gd name="T76" fmla="*/ 1835 w 1938"/>
                <a:gd name="T77" fmla="*/ 2655 h 3251"/>
                <a:gd name="T78" fmla="*/ 1863 w 1938"/>
                <a:gd name="T79" fmla="*/ 2861 h 3251"/>
                <a:gd name="T80" fmla="*/ 1886 w 1938"/>
                <a:gd name="T81" fmla="*/ 3041 h 3251"/>
                <a:gd name="T82" fmla="*/ 1782 w 1938"/>
                <a:gd name="T83" fmla="*/ 3188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8" h="3251">
                  <a:moveTo>
                    <a:pt x="1782" y="3188"/>
                  </a:moveTo>
                  <a:cubicBezTo>
                    <a:pt x="1745" y="3177"/>
                    <a:pt x="1712" y="3159"/>
                    <a:pt x="1679" y="3141"/>
                  </a:cubicBezTo>
                  <a:cubicBezTo>
                    <a:pt x="1652" y="3126"/>
                    <a:pt x="1613" y="3115"/>
                    <a:pt x="1591" y="3094"/>
                  </a:cubicBezTo>
                  <a:cubicBezTo>
                    <a:pt x="1574" y="3078"/>
                    <a:pt x="1566" y="3050"/>
                    <a:pt x="1554" y="3030"/>
                  </a:cubicBezTo>
                  <a:cubicBezTo>
                    <a:pt x="1536" y="3002"/>
                    <a:pt x="1517" y="2976"/>
                    <a:pt x="1490" y="2957"/>
                  </a:cubicBezTo>
                  <a:cubicBezTo>
                    <a:pt x="1469" y="2941"/>
                    <a:pt x="1445" y="2922"/>
                    <a:pt x="1420" y="2914"/>
                  </a:cubicBezTo>
                  <a:cubicBezTo>
                    <a:pt x="1392" y="2906"/>
                    <a:pt x="1366" y="2905"/>
                    <a:pt x="1344" y="2884"/>
                  </a:cubicBezTo>
                  <a:cubicBezTo>
                    <a:pt x="1324" y="2866"/>
                    <a:pt x="1318" y="2842"/>
                    <a:pt x="1302" y="2822"/>
                  </a:cubicBezTo>
                  <a:cubicBezTo>
                    <a:pt x="1284" y="2798"/>
                    <a:pt x="1257" y="2784"/>
                    <a:pt x="1228" y="2776"/>
                  </a:cubicBezTo>
                  <a:cubicBezTo>
                    <a:pt x="1202" y="2768"/>
                    <a:pt x="1173" y="2767"/>
                    <a:pt x="1147" y="2758"/>
                  </a:cubicBezTo>
                  <a:cubicBezTo>
                    <a:pt x="1114" y="2747"/>
                    <a:pt x="1078" y="2714"/>
                    <a:pt x="1052" y="2691"/>
                  </a:cubicBezTo>
                  <a:cubicBezTo>
                    <a:pt x="1022" y="2665"/>
                    <a:pt x="985" y="2636"/>
                    <a:pt x="951" y="2617"/>
                  </a:cubicBezTo>
                  <a:cubicBezTo>
                    <a:pt x="912" y="2596"/>
                    <a:pt x="876" y="2580"/>
                    <a:pt x="839" y="2557"/>
                  </a:cubicBezTo>
                  <a:cubicBezTo>
                    <a:pt x="816" y="2542"/>
                    <a:pt x="799" y="2519"/>
                    <a:pt x="779" y="2501"/>
                  </a:cubicBezTo>
                  <a:cubicBezTo>
                    <a:pt x="759" y="2484"/>
                    <a:pt x="735" y="2478"/>
                    <a:pt x="717" y="2463"/>
                  </a:cubicBezTo>
                  <a:cubicBezTo>
                    <a:pt x="690" y="2440"/>
                    <a:pt x="670" y="2402"/>
                    <a:pt x="644" y="2376"/>
                  </a:cubicBezTo>
                  <a:cubicBezTo>
                    <a:pt x="619" y="2352"/>
                    <a:pt x="590" y="2330"/>
                    <a:pt x="558" y="2316"/>
                  </a:cubicBezTo>
                  <a:cubicBezTo>
                    <a:pt x="512" y="2297"/>
                    <a:pt x="464" y="2288"/>
                    <a:pt x="419" y="2265"/>
                  </a:cubicBezTo>
                  <a:cubicBezTo>
                    <a:pt x="397" y="2254"/>
                    <a:pt x="375" y="2241"/>
                    <a:pt x="356" y="2224"/>
                  </a:cubicBezTo>
                  <a:cubicBezTo>
                    <a:pt x="319" y="2192"/>
                    <a:pt x="291" y="2148"/>
                    <a:pt x="255" y="2114"/>
                  </a:cubicBezTo>
                  <a:cubicBezTo>
                    <a:pt x="197" y="2059"/>
                    <a:pt x="159" y="1984"/>
                    <a:pt x="88" y="1943"/>
                  </a:cubicBezTo>
                  <a:cubicBezTo>
                    <a:pt x="59" y="1926"/>
                    <a:pt x="26" y="1916"/>
                    <a:pt x="0" y="1895"/>
                  </a:cubicBezTo>
                  <a:cubicBezTo>
                    <a:pt x="3" y="1894"/>
                    <a:pt x="6" y="1892"/>
                    <a:pt x="9" y="1891"/>
                  </a:cubicBezTo>
                  <a:cubicBezTo>
                    <a:pt x="34" y="1881"/>
                    <a:pt x="60" y="1885"/>
                    <a:pt x="87" y="1882"/>
                  </a:cubicBezTo>
                  <a:cubicBezTo>
                    <a:pt x="116" y="1879"/>
                    <a:pt x="147" y="1866"/>
                    <a:pt x="169" y="1846"/>
                  </a:cubicBezTo>
                  <a:cubicBezTo>
                    <a:pt x="199" y="1818"/>
                    <a:pt x="203" y="1779"/>
                    <a:pt x="210" y="1741"/>
                  </a:cubicBezTo>
                  <a:cubicBezTo>
                    <a:pt x="218" y="1703"/>
                    <a:pt x="233" y="1676"/>
                    <a:pt x="255" y="1645"/>
                  </a:cubicBezTo>
                  <a:cubicBezTo>
                    <a:pt x="270" y="1624"/>
                    <a:pt x="277" y="1597"/>
                    <a:pt x="302" y="1586"/>
                  </a:cubicBezTo>
                  <a:cubicBezTo>
                    <a:pt x="324" y="1577"/>
                    <a:pt x="376" y="1587"/>
                    <a:pt x="390" y="1564"/>
                  </a:cubicBezTo>
                  <a:cubicBezTo>
                    <a:pt x="403" y="1543"/>
                    <a:pt x="376" y="1503"/>
                    <a:pt x="378" y="1478"/>
                  </a:cubicBezTo>
                  <a:cubicBezTo>
                    <a:pt x="380" y="1438"/>
                    <a:pt x="403" y="1402"/>
                    <a:pt x="404" y="1360"/>
                  </a:cubicBezTo>
                  <a:cubicBezTo>
                    <a:pt x="405" y="1326"/>
                    <a:pt x="397" y="1276"/>
                    <a:pt x="355" y="1271"/>
                  </a:cubicBezTo>
                  <a:cubicBezTo>
                    <a:pt x="320" y="1266"/>
                    <a:pt x="281" y="1288"/>
                    <a:pt x="247" y="1297"/>
                  </a:cubicBezTo>
                  <a:cubicBezTo>
                    <a:pt x="212" y="1306"/>
                    <a:pt x="176" y="1308"/>
                    <a:pt x="141" y="1297"/>
                  </a:cubicBezTo>
                  <a:cubicBezTo>
                    <a:pt x="65" y="1274"/>
                    <a:pt x="50" y="1186"/>
                    <a:pt x="88" y="1122"/>
                  </a:cubicBezTo>
                  <a:cubicBezTo>
                    <a:pt x="111" y="1083"/>
                    <a:pt x="154" y="1055"/>
                    <a:pt x="196" y="1038"/>
                  </a:cubicBezTo>
                  <a:cubicBezTo>
                    <a:pt x="227" y="1026"/>
                    <a:pt x="256" y="1032"/>
                    <a:pt x="288" y="1027"/>
                  </a:cubicBezTo>
                  <a:cubicBezTo>
                    <a:pt x="320" y="1021"/>
                    <a:pt x="326" y="991"/>
                    <a:pt x="330" y="963"/>
                  </a:cubicBezTo>
                  <a:cubicBezTo>
                    <a:pt x="334" y="930"/>
                    <a:pt x="347" y="905"/>
                    <a:pt x="359" y="874"/>
                  </a:cubicBezTo>
                  <a:cubicBezTo>
                    <a:pt x="377" y="827"/>
                    <a:pt x="367" y="775"/>
                    <a:pt x="357" y="727"/>
                  </a:cubicBezTo>
                  <a:cubicBezTo>
                    <a:pt x="350" y="693"/>
                    <a:pt x="343" y="660"/>
                    <a:pt x="334" y="627"/>
                  </a:cubicBezTo>
                  <a:cubicBezTo>
                    <a:pt x="326" y="598"/>
                    <a:pt x="311" y="568"/>
                    <a:pt x="307" y="538"/>
                  </a:cubicBezTo>
                  <a:cubicBezTo>
                    <a:pt x="304" y="516"/>
                    <a:pt x="307" y="498"/>
                    <a:pt x="297" y="478"/>
                  </a:cubicBezTo>
                  <a:cubicBezTo>
                    <a:pt x="284" y="451"/>
                    <a:pt x="259" y="431"/>
                    <a:pt x="250" y="403"/>
                  </a:cubicBezTo>
                  <a:cubicBezTo>
                    <a:pt x="238" y="368"/>
                    <a:pt x="221" y="324"/>
                    <a:pt x="253" y="295"/>
                  </a:cubicBezTo>
                  <a:cubicBezTo>
                    <a:pt x="293" y="260"/>
                    <a:pt x="355" y="280"/>
                    <a:pt x="399" y="252"/>
                  </a:cubicBezTo>
                  <a:cubicBezTo>
                    <a:pt x="430" y="233"/>
                    <a:pt x="444" y="200"/>
                    <a:pt x="460" y="169"/>
                  </a:cubicBezTo>
                  <a:cubicBezTo>
                    <a:pt x="475" y="140"/>
                    <a:pt x="494" y="114"/>
                    <a:pt x="511" y="86"/>
                  </a:cubicBezTo>
                  <a:cubicBezTo>
                    <a:pt x="535" y="48"/>
                    <a:pt x="560" y="28"/>
                    <a:pt x="598" y="5"/>
                  </a:cubicBezTo>
                  <a:cubicBezTo>
                    <a:pt x="600" y="3"/>
                    <a:pt x="602" y="2"/>
                    <a:pt x="605" y="0"/>
                  </a:cubicBezTo>
                  <a:cubicBezTo>
                    <a:pt x="610" y="48"/>
                    <a:pt x="624" y="81"/>
                    <a:pt x="688" y="93"/>
                  </a:cubicBezTo>
                  <a:cubicBezTo>
                    <a:pt x="709" y="97"/>
                    <a:pt x="728" y="94"/>
                    <a:pt x="747" y="105"/>
                  </a:cubicBezTo>
                  <a:cubicBezTo>
                    <a:pt x="771" y="120"/>
                    <a:pt x="785" y="155"/>
                    <a:pt x="815" y="161"/>
                  </a:cubicBezTo>
                  <a:cubicBezTo>
                    <a:pt x="841" y="166"/>
                    <a:pt x="860" y="137"/>
                    <a:pt x="878" y="123"/>
                  </a:cubicBezTo>
                  <a:cubicBezTo>
                    <a:pt x="942" y="72"/>
                    <a:pt x="983" y="127"/>
                    <a:pt x="1044" y="153"/>
                  </a:cubicBezTo>
                  <a:cubicBezTo>
                    <a:pt x="1114" y="182"/>
                    <a:pt x="1192" y="233"/>
                    <a:pt x="1149" y="323"/>
                  </a:cubicBezTo>
                  <a:cubicBezTo>
                    <a:pt x="1115" y="392"/>
                    <a:pt x="1028" y="342"/>
                    <a:pt x="988" y="400"/>
                  </a:cubicBezTo>
                  <a:cubicBezTo>
                    <a:pt x="941" y="467"/>
                    <a:pt x="1005" y="533"/>
                    <a:pt x="1036" y="589"/>
                  </a:cubicBezTo>
                  <a:cubicBezTo>
                    <a:pt x="1071" y="651"/>
                    <a:pt x="1075" y="725"/>
                    <a:pt x="1135" y="772"/>
                  </a:cubicBezTo>
                  <a:cubicBezTo>
                    <a:pt x="1189" y="813"/>
                    <a:pt x="1259" y="842"/>
                    <a:pt x="1325" y="858"/>
                  </a:cubicBezTo>
                  <a:cubicBezTo>
                    <a:pt x="1389" y="873"/>
                    <a:pt x="1449" y="882"/>
                    <a:pt x="1478" y="950"/>
                  </a:cubicBezTo>
                  <a:cubicBezTo>
                    <a:pt x="1506" y="1015"/>
                    <a:pt x="1498" y="1093"/>
                    <a:pt x="1441" y="1139"/>
                  </a:cubicBezTo>
                  <a:cubicBezTo>
                    <a:pt x="1409" y="1165"/>
                    <a:pt x="1365" y="1186"/>
                    <a:pt x="1348" y="1227"/>
                  </a:cubicBezTo>
                  <a:cubicBezTo>
                    <a:pt x="1332" y="1266"/>
                    <a:pt x="1348" y="1332"/>
                    <a:pt x="1361" y="1370"/>
                  </a:cubicBezTo>
                  <a:cubicBezTo>
                    <a:pt x="1370" y="1397"/>
                    <a:pt x="1392" y="1416"/>
                    <a:pt x="1399" y="1443"/>
                  </a:cubicBezTo>
                  <a:cubicBezTo>
                    <a:pt x="1404" y="1462"/>
                    <a:pt x="1400" y="1482"/>
                    <a:pt x="1401" y="1500"/>
                  </a:cubicBezTo>
                  <a:cubicBezTo>
                    <a:pt x="1403" y="1538"/>
                    <a:pt x="1412" y="1580"/>
                    <a:pt x="1431" y="1613"/>
                  </a:cubicBezTo>
                  <a:cubicBezTo>
                    <a:pt x="1454" y="1654"/>
                    <a:pt x="1476" y="1662"/>
                    <a:pt x="1514" y="1687"/>
                  </a:cubicBezTo>
                  <a:cubicBezTo>
                    <a:pt x="1554" y="1713"/>
                    <a:pt x="1578" y="1760"/>
                    <a:pt x="1622" y="1774"/>
                  </a:cubicBezTo>
                  <a:cubicBezTo>
                    <a:pt x="1657" y="1784"/>
                    <a:pt x="1707" y="1787"/>
                    <a:pt x="1724" y="1825"/>
                  </a:cubicBezTo>
                  <a:cubicBezTo>
                    <a:pt x="1745" y="1870"/>
                    <a:pt x="1653" y="1868"/>
                    <a:pt x="1631" y="1896"/>
                  </a:cubicBezTo>
                  <a:cubicBezTo>
                    <a:pt x="1585" y="1953"/>
                    <a:pt x="1647" y="2097"/>
                    <a:pt x="1560" y="2125"/>
                  </a:cubicBezTo>
                  <a:cubicBezTo>
                    <a:pt x="1530" y="2135"/>
                    <a:pt x="1455" y="2124"/>
                    <a:pt x="1483" y="2185"/>
                  </a:cubicBezTo>
                  <a:cubicBezTo>
                    <a:pt x="1499" y="2223"/>
                    <a:pt x="1553" y="2200"/>
                    <a:pt x="1586" y="2207"/>
                  </a:cubicBezTo>
                  <a:cubicBezTo>
                    <a:pt x="1645" y="2221"/>
                    <a:pt x="1628" y="2252"/>
                    <a:pt x="1628" y="2299"/>
                  </a:cubicBezTo>
                  <a:cubicBezTo>
                    <a:pt x="1629" y="2347"/>
                    <a:pt x="1664" y="2363"/>
                    <a:pt x="1701" y="2383"/>
                  </a:cubicBezTo>
                  <a:cubicBezTo>
                    <a:pt x="1731" y="2399"/>
                    <a:pt x="1753" y="2425"/>
                    <a:pt x="1763" y="2459"/>
                  </a:cubicBezTo>
                  <a:cubicBezTo>
                    <a:pt x="1783" y="2527"/>
                    <a:pt x="1825" y="2584"/>
                    <a:pt x="1835" y="2655"/>
                  </a:cubicBezTo>
                  <a:cubicBezTo>
                    <a:pt x="1840" y="2693"/>
                    <a:pt x="1865" y="2720"/>
                    <a:pt x="1874" y="2757"/>
                  </a:cubicBezTo>
                  <a:cubicBezTo>
                    <a:pt x="1885" y="2794"/>
                    <a:pt x="1868" y="2825"/>
                    <a:pt x="1863" y="2861"/>
                  </a:cubicBezTo>
                  <a:cubicBezTo>
                    <a:pt x="1859" y="2897"/>
                    <a:pt x="1876" y="2922"/>
                    <a:pt x="1885" y="2955"/>
                  </a:cubicBezTo>
                  <a:cubicBezTo>
                    <a:pt x="1894" y="2985"/>
                    <a:pt x="1884" y="3011"/>
                    <a:pt x="1886" y="3041"/>
                  </a:cubicBezTo>
                  <a:cubicBezTo>
                    <a:pt x="1887" y="3079"/>
                    <a:pt x="1911" y="3113"/>
                    <a:pt x="1918" y="3150"/>
                  </a:cubicBezTo>
                  <a:cubicBezTo>
                    <a:pt x="1938" y="3251"/>
                    <a:pt x="1836" y="3205"/>
                    <a:pt x="1782" y="318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71"/>
            <p:cNvSpPr>
              <a:spLocks/>
            </p:cNvSpPr>
            <p:nvPr/>
          </p:nvSpPr>
          <p:spPr bwMode="auto">
            <a:xfrm>
              <a:off x="17441069" y="3024080"/>
              <a:ext cx="22225" cy="33338"/>
            </a:xfrm>
            <a:custGeom>
              <a:avLst/>
              <a:gdLst>
                <a:gd name="T0" fmla="*/ 35 w 59"/>
                <a:gd name="T1" fmla="*/ 84 h 93"/>
                <a:gd name="T2" fmla="*/ 23 w 59"/>
                <a:gd name="T3" fmla="*/ 68 h 93"/>
                <a:gd name="T4" fmla="*/ 11 w 59"/>
                <a:gd name="T5" fmla="*/ 56 h 93"/>
                <a:gd name="T6" fmla="*/ 13 w 59"/>
                <a:gd name="T7" fmla="*/ 15 h 93"/>
                <a:gd name="T8" fmla="*/ 30 w 59"/>
                <a:gd name="T9" fmla="*/ 1 h 93"/>
                <a:gd name="T10" fmla="*/ 47 w 59"/>
                <a:gd name="T11" fmla="*/ 18 h 93"/>
                <a:gd name="T12" fmla="*/ 55 w 59"/>
                <a:gd name="T13" fmla="*/ 40 h 93"/>
                <a:gd name="T14" fmla="*/ 58 w 59"/>
                <a:gd name="T15" fmla="*/ 58 h 93"/>
                <a:gd name="T16" fmla="*/ 35 w 59"/>
                <a:gd name="T17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93">
                  <a:moveTo>
                    <a:pt x="35" y="84"/>
                  </a:moveTo>
                  <a:cubicBezTo>
                    <a:pt x="29" y="81"/>
                    <a:pt x="27" y="73"/>
                    <a:pt x="23" y="68"/>
                  </a:cubicBezTo>
                  <a:cubicBezTo>
                    <a:pt x="20" y="63"/>
                    <a:pt x="15" y="61"/>
                    <a:pt x="11" y="56"/>
                  </a:cubicBezTo>
                  <a:cubicBezTo>
                    <a:pt x="0" y="44"/>
                    <a:pt x="7" y="28"/>
                    <a:pt x="13" y="15"/>
                  </a:cubicBezTo>
                  <a:cubicBezTo>
                    <a:pt x="16" y="8"/>
                    <a:pt x="21" y="0"/>
                    <a:pt x="30" y="1"/>
                  </a:cubicBezTo>
                  <a:cubicBezTo>
                    <a:pt x="38" y="2"/>
                    <a:pt x="43" y="12"/>
                    <a:pt x="47" y="18"/>
                  </a:cubicBezTo>
                  <a:cubicBezTo>
                    <a:pt x="52" y="25"/>
                    <a:pt x="53" y="33"/>
                    <a:pt x="55" y="40"/>
                  </a:cubicBezTo>
                  <a:cubicBezTo>
                    <a:pt x="57" y="47"/>
                    <a:pt x="59" y="52"/>
                    <a:pt x="58" y="58"/>
                  </a:cubicBezTo>
                  <a:cubicBezTo>
                    <a:pt x="57" y="68"/>
                    <a:pt x="49" y="93"/>
                    <a:pt x="35" y="8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72"/>
            <p:cNvSpPr>
              <a:spLocks/>
            </p:cNvSpPr>
            <p:nvPr/>
          </p:nvSpPr>
          <p:spPr bwMode="auto">
            <a:xfrm>
              <a:off x="16037719" y="2795480"/>
              <a:ext cx="1604963" cy="1927225"/>
            </a:xfrm>
            <a:custGeom>
              <a:avLst/>
              <a:gdLst>
                <a:gd name="T0" fmla="*/ 4271 w 4528"/>
                <a:gd name="T1" fmla="*/ 3038 h 5430"/>
                <a:gd name="T2" fmla="*/ 4222 w 4528"/>
                <a:gd name="T3" fmla="*/ 3091 h 5430"/>
                <a:gd name="T4" fmla="*/ 4263 w 4528"/>
                <a:gd name="T5" fmla="*/ 3448 h 5430"/>
                <a:gd name="T6" fmla="*/ 4284 w 4528"/>
                <a:gd name="T7" fmla="*/ 3768 h 5430"/>
                <a:gd name="T8" fmla="*/ 3956 w 4528"/>
                <a:gd name="T9" fmla="*/ 3686 h 5430"/>
                <a:gd name="T10" fmla="*/ 3820 w 4528"/>
                <a:gd name="T11" fmla="*/ 4072 h 5430"/>
                <a:gd name="T12" fmla="*/ 3551 w 4528"/>
                <a:gd name="T13" fmla="*/ 4423 h 5430"/>
                <a:gd name="T14" fmla="*/ 3075 w 4528"/>
                <a:gd name="T15" fmla="*/ 4544 h 5430"/>
                <a:gd name="T16" fmla="*/ 2536 w 4528"/>
                <a:gd name="T17" fmla="*/ 4346 h 5430"/>
                <a:gd name="T18" fmla="*/ 2270 w 4528"/>
                <a:gd name="T19" fmla="*/ 4661 h 5430"/>
                <a:gd name="T20" fmla="*/ 1968 w 4528"/>
                <a:gd name="T21" fmla="*/ 4850 h 5430"/>
                <a:gd name="T22" fmla="*/ 1608 w 4528"/>
                <a:gd name="T23" fmla="*/ 5201 h 5430"/>
                <a:gd name="T24" fmla="*/ 1026 w 4528"/>
                <a:gd name="T25" fmla="*/ 5411 h 5430"/>
                <a:gd name="T26" fmla="*/ 382 w 4528"/>
                <a:gd name="T27" fmla="*/ 5045 h 5430"/>
                <a:gd name="T28" fmla="*/ 153 w 4528"/>
                <a:gd name="T29" fmla="*/ 4665 h 5430"/>
                <a:gd name="T30" fmla="*/ 336 w 4528"/>
                <a:gd name="T31" fmla="*/ 4050 h 5430"/>
                <a:gd name="T32" fmla="*/ 59 w 4528"/>
                <a:gd name="T33" fmla="*/ 3668 h 5430"/>
                <a:gd name="T34" fmla="*/ 466 w 4528"/>
                <a:gd name="T35" fmla="*/ 3135 h 5430"/>
                <a:gd name="T36" fmla="*/ 654 w 4528"/>
                <a:gd name="T37" fmla="*/ 3078 h 5430"/>
                <a:gd name="T38" fmla="*/ 934 w 4528"/>
                <a:gd name="T39" fmla="*/ 3005 h 5430"/>
                <a:gd name="T40" fmla="*/ 1047 w 4528"/>
                <a:gd name="T41" fmla="*/ 2777 h 5430"/>
                <a:gd name="T42" fmla="*/ 726 w 4528"/>
                <a:gd name="T43" fmla="*/ 2727 h 5430"/>
                <a:gd name="T44" fmla="*/ 661 w 4528"/>
                <a:gd name="T45" fmla="*/ 2459 h 5430"/>
                <a:gd name="T46" fmla="*/ 744 w 4528"/>
                <a:gd name="T47" fmla="*/ 2348 h 5430"/>
                <a:gd name="T48" fmla="*/ 874 w 4528"/>
                <a:gd name="T49" fmla="*/ 2174 h 5430"/>
                <a:gd name="T50" fmla="*/ 1021 w 4528"/>
                <a:gd name="T51" fmla="*/ 1839 h 5430"/>
                <a:gd name="T52" fmla="*/ 1313 w 4528"/>
                <a:gd name="T53" fmla="*/ 1633 h 5430"/>
                <a:gd name="T54" fmla="*/ 1472 w 4528"/>
                <a:gd name="T55" fmla="*/ 1445 h 5430"/>
                <a:gd name="T56" fmla="*/ 1865 w 4528"/>
                <a:gd name="T57" fmla="*/ 1261 h 5430"/>
                <a:gd name="T58" fmla="*/ 2306 w 4528"/>
                <a:gd name="T59" fmla="*/ 1000 h 5430"/>
                <a:gd name="T60" fmla="*/ 2515 w 4528"/>
                <a:gd name="T61" fmla="*/ 889 h 5430"/>
                <a:gd name="T62" fmla="*/ 2678 w 4528"/>
                <a:gd name="T63" fmla="*/ 804 h 5430"/>
                <a:gd name="T64" fmla="*/ 3142 w 4528"/>
                <a:gd name="T65" fmla="*/ 822 h 5430"/>
                <a:gd name="T66" fmla="*/ 2865 w 4528"/>
                <a:gd name="T67" fmla="*/ 760 h 5430"/>
                <a:gd name="T68" fmla="*/ 2993 w 4528"/>
                <a:gd name="T69" fmla="*/ 509 h 5430"/>
                <a:gd name="T70" fmla="*/ 3051 w 4528"/>
                <a:gd name="T71" fmla="*/ 263 h 5430"/>
                <a:gd name="T72" fmla="*/ 3400 w 4528"/>
                <a:gd name="T73" fmla="*/ 139 h 5430"/>
                <a:gd name="T74" fmla="*/ 3653 w 4528"/>
                <a:gd name="T75" fmla="*/ 216 h 5430"/>
                <a:gd name="T76" fmla="*/ 3683 w 4528"/>
                <a:gd name="T77" fmla="*/ 418 h 5430"/>
                <a:gd name="T78" fmla="*/ 3693 w 4528"/>
                <a:gd name="T79" fmla="*/ 570 h 5430"/>
                <a:gd name="T80" fmla="*/ 4002 w 4528"/>
                <a:gd name="T81" fmla="*/ 793 h 5430"/>
                <a:gd name="T82" fmla="*/ 4095 w 4528"/>
                <a:gd name="T83" fmla="*/ 850 h 5430"/>
                <a:gd name="T84" fmla="*/ 4072 w 4528"/>
                <a:gd name="T85" fmla="*/ 953 h 5430"/>
                <a:gd name="T86" fmla="*/ 3841 w 4528"/>
                <a:gd name="T87" fmla="*/ 1223 h 5430"/>
                <a:gd name="T88" fmla="*/ 3648 w 4528"/>
                <a:gd name="T89" fmla="*/ 1288 h 5430"/>
                <a:gd name="T90" fmla="*/ 3428 w 4528"/>
                <a:gd name="T91" fmla="*/ 1385 h 5430"/>
                <a:gd name="T92" fmla="*/ 3118 w 4528"/>
                <a:gd name="T93" fmla="*/ 1708 h 5430"/>
                <a:gd name="T94" fmla="*/ 2934 w 4528"/>
                <a:gd name="T95" fmla="*/ 1646 h 5430"/>
                <a:gd name="T96" fmla="*/ 3028 w 4528"/>
                <a:gd name="T97" fmla="*/ 1884 h 5430"/>
                <a:gd name="T98" fmla="*/ 3375 w 4528"/>
                <a:gd name="T99" fmla="*/ 2008 h 5430"/>
                <a:gd name="T100" fmla="*/ 3304 w 4528"/>
                <a:gd name="T101" fmla="*/ 2589 h 5430"/>
                <a:gd name="T102" fmla="*/ 3241 w 4528"/>
                <a:gd name="T103" fmla="*/ 2712 h 5430"/>
                <a:gd name="T104" fmla="*/ 3360 w 4528"/>
                <a:gd name="T105" fmla="*/ 2634 h 5430"/>
                <a:gd name="T106" fmla="*/ 3538 w 4528"/>
                <a:gd name="T107" fmla="*/ 2566 h 5430"/>
                <a:gd name="T108" fmla="*/ 3860 w 4528"/>
                <a:gd name="T109" fmla="*/ 2567 h 5430"/>
                <a:gd name="T110" fmla="*/ 4192 w 4528"/>
                <a:gd name="T111" fmla="*/ 2578 h 5430"/>
                <a:gd name="T112" fmla="*/ 4442 w 4528"/>
                <a:gd name="T113" fmla="*/ 2654 h 5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8" h="5430">
                  <a:moveTo>
                    <a:pt x="4502" y="2764"/>
                  </a:moveTo>
                  <a:cubicBezTo>
                    <a:pt x="4480" y="2799"/>
                    <a:pt x="4435" y="2806"/>
                    <a:pt x="4410" y="2834"/>
                  </a:cubicBezTo>
                  <a:cubicBezTo>
                    <a:pt x="4386" y="2862"/>
                    <a:pt x="4369" y="2903"/>
                    <a:pt x="4353" y="2935"/>
                  </a:cubicBezTo>
                  <a:cubicBezTo>
                    <a:pt x="4335" y="2972"/>
                    <a:pt x="4310" y="3021"/>
                    <a:pt x="4271" y="3038"/>
                  </a:cubicBezTo>
                  <a:cubicBezTo>
                    <a:pt x="4224" y="3057"/>
                    <a:pt x="4205" y="3022"/>
                    <a:pt x="4165" y="3011"/>
                  </a:cubicBezTo>
                  <a:cubicBezTo>
                    <a:pt x="4137" y="3003"/>
                    <a:pt x="4082" y="3045"/>
                    <a:pt x="4109" y="3073"/>
                  </a:cubicBezTo>
                  <a:cubicBezTo>
                    <a:pt x="4121" y="3085"/>
                    <a:pt x="4149" y="3075"/>
                    <a:pt x="4164" y="3075"/>
                  </a:cubicBezTo>
                  <a:cubicBezTo>
                    <a:pt x="4186" y="3075"/>
                    <a:pt x="4204" y="3080"/>
                    <a:pt x="4222" y="3091"/>
                  </a:cubicBezTo>
                  <a:cubicBezTo>
                    <a:pt x="4243" y="3130"/>
                    <a:pt x="4212" y="3176"/>
                    <a:pt x="4223" y="3216"/>
                  </a:cubicBezTo>
                  <a:cubicBezTo>
                    <a:pt x="4235" y="3260"/>
                    <a:pt x="4279" y="3297"/>
                    <a:pt x="4271" y="3346"/>
                  </a:cubicBezTo>
                  <a:cubicBezTo>
                    <a:pt x="4268" y="3364"/>
                    <a:pt x="4253" y="3375"/>
                    <a:pt x="4249" y="3391"/>
                  </a:cubicBezTo>
                  <a:cubicBezTo>
                    <a:pt x="4245" y="3409"/>
                    <a:pt x="4253" y="3434"/>
                    <a:pt x="4263" y="3448"/>
                  </a:cubicBezTo>
                  <a:cubicBezTo>
                    <a:pt x="4274" y="3463"/>
                    <a:pt x="4290" y="3468"/>
                    <a:pt x="4292" y="3491"/>
                  </a:cubicBezTo>
                  <a:cubicBezTo>
                    <a:pt x="4294" y="3514"/>
                    <a:pt x="4274" y="3521"/>
                    <a:pt x="4269" y="3539"/>
                  </a:cubicBezTo>
                  <a:cubicBezTo>
                    <a:pt x="4260" y="3568"/>
                    <a:pt x="4296" y="3612"/>
                    <a:pt x="4301" y="3642"/>
                  </a:cubicBezTo>
                  <a:cubicBezTo>
                    <a:pt x="4307" y="3688"/>
                    <a:pt x="4281" y="3724"/>
                    <a:pt x="4284" y="3768"/>
                  </a:cubicBezTo>
                  <a:cubicBezTo>
                    <a:pt x="4285" y="3771"/>
                    <a:pt x="4285" y="3774"/>
                    <a:pt x="4286" y="3776"/>
                  </a:cubicBezTo>
                  <a:cubicBezTo>
                    <a:pt x="4239" y="3727"/>
                    <a:pt x="4095" y="3716"/>
                    <a:pt x="4067" y="3734"/>
                  </a:cubicBezTo>
                  <a:cubicBezTo>
                    <a:pt x="4039" y="3751"/>
                    <a:pt x="4023" y="3676"/>
                    <a:pt x="4009" y="3655"/>
                  </a:cubicBezTo>
                  <a:cubicBezTo>
                    <a:pt x="3996" y="3634"/>
                    <a:pt x="3973" y="3650"/>
                    <a:pt x="3956" y="3686"/>
                  </a:cubicBezTo>
                  <a:cubicBezTo>
                    <a:pt x="3939" y="3722"/>
                    <a:pt x="3900" y="3727"/>
                    <a:pt x="3880" y="3760"/>
                  </a:cubicBezTo>
                  <a:cubicBezTo>
                    <a:pt x="3860" y="3794"/>
                    <a:pt x="3875" y="3840"/>
                    <a:pt x="3885" y="3884"/>
                  </a:cubicBezTo>
                  <a:cubicBezTo>
                    <a:pt x="3896" y="3928"/>
                    <a:pt x="3870" y="3974"/>
                    <a:pt x="3857" y="3996"/>
                  </a:cubicBezTo>
                  <a:cubicBezTo>
                    <a:pt x="3845" y="4019"/>
                    <a:pt x="3829" y="4039"/>
                    <a:pt x="3820" y="4072"/>
                  </a:cubicBezTo>
                  <a:cubicBezTo>
                    <a:pt x="3811" y="4106"/>
                    <a:pt x="3816" y="4123"/>
                    <a:pt x="3792" y="4160"/>
                  </a:cubicBezTo>
                  <a:cubicBezTo>
                    <a:pt x="3768" y="4198"/>
                    <a:pt x="3768" y="4263"/>
                    <a:pt x="3765" y="4306"/>
                  </a:cubicBezTo>
                  <a:cubicBezTo>
                    <a:pt x="3763" y="4348"/>
                    <a:pt x="3735" y="4419"/>
                    <a:pt x="3711" y="4455"/>
                  </a:cubicBezTo>
                  <a:cubicBezTo>
                    <a:pt x="3687" y="4491"/>
                    <a:pt x="3608" y="4436"/>
                    <a:pt x="3551" y="4423"/>
                  </a:cubicBezTo>
                  <a:cubicBezTo>
                    <a:pt x="3493" y="4410"/>
                    <a:pt x="3439" y="4416"/>
                    <a:pt x="3411" y="4436"/>
                  </a:cubicBezTo>
                  <a:cubicBezTo>
                    <a:pt x="3383" y="4456"/>
                    <a:pt x="3364" y="4464"/>
                    <a:pt x="3315" y="4475"/>
                  </a:cubicBezTo>
                  <a:cubicBezTo>
                    <a:pt x="3265" y="4486"/>
                    <a:pt x="3231" y="4516"/>
                    <a:pt x="3180" y="4569"/>
                  </a:cubicBezTo>
                  <a:cubicBezTo>
                    <a:pt x="3129" y="4620"/>
                    <a:pt x="3095" y="4572"/>
                    <a:pt x="3075" y="4544"/>
                  </a:cubicBezTo>
                  <a:cubicBezTo>
                    <a:pt x="3055" y="4516"/>
                    <a:pt x="3049" y="4354"/>
                    <a:pt x="3051" y="4239"/>
                  </a:cubicBezTo>
                  <a:cubicBezTo>
                    <a:pt x="3052" y="4124"/>
                    <a:pt x="2868" y="4228"/>
                    <a:pt x="2820" y="4258"/>
                  </a:cubicBezTo>
                  <a:cubicBezTo>
                    <a:pt x="2772" y="4287"/>
                    <a:pt x="2704" y="4244"/>
                    <a:pt x="2653" y="4232"/>
                  </a:cubicBezTo>
                  <a:cubicBezTo>
                    <a:pt x="2602" y="4220"/>
                    <a:pt x="2564" y="4307"/>
                    <a:pt x="2536" y="4346"/>
                  </a:cubicBezTo>
                  <a:cubicBezTo>
                    <a:pt x="2508" y="4384"/>
                    <a:pt x="2453" y="4388"/>
                    <a:pt x="2421" y="4395"/>
                  </a:cubicBezTo>
                  <a:cubicBezTo>
                    <a:pt x="2389" y="4402"/>
                    <a:pt x="2374" y="4482"/>
                    <a:pt x="2368" y="4503"/>
                  </a:cubicBezTo>
                  <a:cubicBezTo>
                    <a:pt x="2361" y="4524"/>
                    <a:pt x="2346" y="4555"/>
                    <a:pt x="2317" y="4570"/>
                  </a:cubicBezTo>
                  <a:cubicBezTo>
                    <a:pt x="2288" y="4584"/>
                    <a:pt x="2281" y="4628"/>
                    <a:pt x="2270" y="4661"/>
                  </a:cubicBezTo>
                  <a:cubicBezTo>
                    <a:pt x="2260" y="4694"/>
                    <a:pt x="2228" y="4679"/>
                    <a:pt x="2180" y="4663"/>
                  </a:cubicBezTo>
                  <a:cubicBezTo>
                    <a:pt x="2132" y="4647"/>
                    <a:pt x="2120" y="4745"/>
                    <a:pt x="2128" y="4783"/>
                  </a:cubicBezTo>
                  <a:cubicBezTo>
                    <a:pt x="2136" y="4822"/>
                    <a:pt x="2078" y="4801"/>
                    <a:pt x="2044" y="4786"/>
                  </a:cubicBezTo>
                  <a:cubicBezTo>
                    <a:pt x="2009" y="4771"/>
                    <a:pt x="1978" y="4822"/>
                    <a:pt x="1968" y="4850"/>
                  </a:cubicBezTo>
                  <a:cubicBezTo>
                    <a:pt x="1957" y="4878"/>
                    <a:pt x="1952" y="4898"/>
                    <a:pt x="1933" y="4939"/>
                  </a:cubicBezTo>
                  <a:cubicBezTo>
                    <a:pt x="1915" y="4980"/>
                    <a:pt x="1949" y="5075"/>
                    <a:pt x="1950" y="5079"/>
                  </a:cubicBezTo>
                  <a:cubicBezTo>
                    <a:pt x="1895" y="5079"/>
                    <a:pt x="1847" y="5123"/>
                    <a:pt x="1802" y="5149"/>
                  </a:cubicBezTo>
                  <a:cubicBezTo>
                    <a:pt x="1738" y="5186"/>
                    <a:pt x="1679" y="5191"/>
                    <a:pt x="1608" y="5201"/>
                  </a:cubicBezTo>
                  <a:cubicBezTo>
                    <a:pt x="1572" y="5207"/>
                    <a:pt x="1539" y="5216"/>
                    <a:pt x="1511" y="5240"/>
                  </a:cubicBezTo>
                  <a:cubicBezTo>
                    <a:pt x="1486" y="5262"/>
                    <a:pt x="1471" y="5292"/>
                    <a:pt x="1445" y="5312"/>
                  </a:cubicBezTo>
                  <a:cubicBezTo>
                    <a:pt x="1385" y="5358"/>
                    <a:pt x="1304" y="5321"/>
                    <a:pt x="1237" y="5344"/>
                  </a:cubicBezTo>
                  <a:cubicBezTo>
                    <a:pt x="1164" y="5369"/>
                    <a:pt x="1110" y="5430"/>
                    <a:pt x="1026" y="5411"/>
                  </a:cubicBezTo>
                  <a:cubicBezTo>
                    <a:pt x="947" y="5394"/>
                    <a:pt x="960" y="5313"/>
                    <a:pt x="911" y="5266"/>
                  </a:cubicBezTo>
                  <a:cubicBezTo>
                    <a:pt x="862" y="5220"/>
                    <a:pt x="797" y="5242"/>
                    <a:pt x="764" y="5291"/>
                  </a:cubicBezTo>
                  <a:cubicBezTo>
                    <a:pt x="708" y="5259"/>
                    <a:pt x="663" y="5169"/>
                    <a:pt x="629" y="5095"/>
                  </a:cubicBezTo>
                  <a:cubicBezTo>
                    <a:pt x="595" y="5020"/>
                    <a:pt x="467" y="5045"/>
                    <a:pt x="382" y="5045"/>
                  </a:cubicBezTo>
                  <a:cubicBezTo>
                    <a:pt x="297" y="5045"/>
                    <a:pt x="217" y="5005"/>
                    <a:pt x="191" y="4981"/>
                  </a:cubicBezTo>
                  <a:cubicBezTo>
                    <a:pt x="164" y="4957"/>
                    <a:pt x="157" y="4892"/>
                    <a:pt x="175" y="4866"/>
                  </a:cubicBezTo>
                  <a:cubicBezTo>
                    <a:pt x="193" y="4840"/>
                    <a:pt x="146" y="4855"/>
                    <a:pt x="110" y="4847"/>
                  </a:cubicBezTo>
                  <a:cubicBezTo>
                    <a:pt x="73" y="4839"/>
                    <a:pt x="118" y="4731"/>
                    <a:pt x="153" y="4665"/>
                  </a:cubicBezTo>
                  <a:cubicBezTo>
                    <a:pt x="189" y="4600"/>
                    <a:pt x="267" y="4474"/>
                    <a:pt x="306" y="4439"/>
                  </a:cubicBezTo>
                  <a:cubicBezTo>
                    <a:pt x="345" y="4403"/>
                    <a:pt x="353" y="4296"/>
                    <a:pt x="353" y="4250"/>
                  </a:cubicBezTo>
                  <a:cubicBezTo>
                    <a:pt x="353" y="4205"/>
                    <a:pt x="387" y="4156"/>
                    <a:pt x="409" y="4119"/>
                  </a:cubicBezTo>
                  <a:cubicBezTo>
                    <a:pt x="430" y="4081"/>
                    <a:pt x="354" y="4056"/>
                    <a:pt x="336" y="4050"/>
                  </a:cubicBezTo>
                  <a:cubicBezTo>
                    <a:pt x="318" y="4045"/>
                    <a:pt x="257" y="3991"/>
                    <a:pt x="201" y="3951"/>
                  </a:cubicBezTo>
                  <a:cubicBezTo>
                    <a:pt x="146" y="3912"/>
                    <a:pt x="25" y="3839"/>
                    <a:pt x="25" y="3839"/>
                  </a:cubicBezTo>
                  <a:cubicBezTo>
                    <a:pt x="16" y="3826"/>
                    <a:pt x="9" y="3812"/>
                    <a:pt x="6" y="3795"/>
                  </a:cubicBezTo>
                  <a:cubicBezTo>
                    <a:pt x="0" y="3752"/>
                    <a:pt x="37" y="3702"/>
                    <a:pt x="59" y="3668"/>
                  </a:cubicBezTo>
                  <a:cubicBezTo>
                    <a:pt x="89" y="3621"/>
                    <a:pt x="88" y="3580"/>
                    <a:pt x="102" y="3528"/>
                  </a:cubicBezTo>
                  <a:cubicBezTo>
                    <a:pt x="121" y="3462"/>
                    <a:pt x="154" y="3479"/>
                    <a:pt x="206" y="3475"/>
                  </a:cubicBezTo>
                  <a:cubicBezTo>
                    <a:pt x="255" y="3471"/>
                    <a:pt x="294" y="3422"/>
                    <a:pt x="328" y="3392"/>
                  </a:cubicBezTo>
                  <a:cubicBezTo>
                    <a:pt x="404" y="3326"/>
                    <a:pt x="448" y="3232"/>
                    <a:pt x="466" y="3135"/>
                  </a:cubicBezTo>
                  <a:cubicBezTo>
                    <a:pt x="471" y="3104"/>
                    <a:pt x="461" y="3012"/>
                    <a:pt x="510" y="3016"/>
                  </a:cubicBezTo>
                  <a:cubicBezTo>
                    <a:pt x="532" y="3018"/>
                    <a:pt x="545" y="3041"/>
                    <a:pt x="569" y="3042"/>
                  </a:cubicBezTo>
                  <a:cubicBezTo>
                    <a:pt x="593" y="3042"/>
                    <a:pt x="609" y="3033"/>
                    <a:pt x="633" y="3045"/>
                  </a:cubicBezTo>
                  <a:cubicBezTo>
                    <a:pt x="638" y="3055"/>
                    <a:pt x="644" y="3070"/>
                    <a:pt x="654" y="3078"/>
                  </a:cubicBezTo>
                  <a:cubicBezTo>
                    <a:pt x="697" y="3112"/>
                    <a:pt x="739" y="3034"/>
                    <a:pt x="770" y="3014"/>
                  </a:cubicBezTo>
                  <a:cubicBezTo>
                    <a:pt x="791" y="3000"/>
                    <a:pt x="814" y="2993"/>
                    <a:pt x="835" y="2980"/>
                  </a:cubicBezTo>
                  <a:cubicBezTo>
                    <a:pt x="850" y="2971"/>
                    <a:pt x="879" y="2942"/>
                    <a:pt x="898" y="2949"/>
                  </a:cubicBezTo>
                  <a:cubicBezTo>
                    <a:pt x="916" y="2955"/>
                    <a:pt x="921" y="2992"/>
                    <a:pt x="934" y="3005"/>
                  </a:cubicBezTo>
                  <a:cubicBezTo>
                    <a:pt x="955" y="3026"/>
                    <a:pt x="977" y="3022"/>
                    <a:pt x="996" y="3002"/>
                  </a:cubicBezTo>
                  <a:cubicBezTo>
                    <a:pt x="1016" y="2982"/>
                    <a:pt x="1022" y="2953"/>
                    <a:pt x="1039" y="2932"/>
                  </a:cubicBezTo>
                  <a:cubicBezTo>
                    <a:pt x="1058" y="2907"/>
                    <a:pt x="1086" y="2893"/>
                    <a:pt x="1109" y="2873"/>
                  </a:cubicBezTo>
                  <a:cubicBezTo>
                    <a:pt x="1161" y="2827"/>
                    <a:pt x="1077" y="2811"/>
                    <a:pt x="1047" y="2777"/>
                  </a:cubicBezTo>
                  <a:cubicBezTo>
                    <a:pt x="1028" y="2755"/>
                    <a:pt x="1015" y="2725"/>
                    <a:pt x="986" y="2716"/>
                  </a:cubicBezTo>
                  <a:cubicBezTo>
                    <a:pt x="957" y="2708"/>
                    <a:pt x="924" y="2722"/>
                    <a:pt x="895" y="2722"/>
                  </a:cubicBezTo>
                  <a:cubicBezTo>
                    <a:pt x="868" y="2722"/>
                    <a:pt x="844" y="2709"/>
                    <a:pt x="818" y="2707"/>
                  </a:cubicBezTo>
                  <a:cubicBezTo>
                    <a:pt x="784" y="2703"/>
                    <a:pt x="758" y="2721"/>
                    <a:pt x="726" y="2727"/>
                  </a:cubicBezTo>
                  <a:cubicBezTo>
                    <a:pt x="652" y="2743"/>
                    <a:pt x="689" y="2636"/>
                    <a:pt x="641" y="2605"/>
                  </a:cubicBezTo>
                  <a:cubicBezTo>
                    <a:pt x="616" y="2588"/>
                    <a:pt x="476" y="2579"/>
                    <a:pt x="535" y="2516"/>
                  </a:cubicBezTo>
                  <a:cubicBezTo>
                    <a:pt x="554" y="2494"/>
                    <a:pt x="590" y="2497"/>
                    <a:pt x="615" y="2488"/>
                  </a:cubicBezTo>
                  <a:cubicBezTo>
                    <a:pt x="633" y="2482"/>
                    <a:pt x="648" y="2472"/>
                    <a:pt x="661" y="2459"/>
                  </a:cubicBezTo>
                  <a:cubicBezTo>
                    <a:pt x="664" y="2456"/>
                    <a:pt x="667" y="2451"/>
                    <a:pt x="671" y="2449"/>
                  </a:cubicBezTo>
                  <a:cubicBezTo>
                    <a:pt x="674" y="2446"/>
                    <a:pt x="677" y="2445"/>
                    <a:pt x="679" y="2441"/>
                  </a:cubicBezTo>
                  <a:cubicBezTo>
                    <a:pt x="686" y="2433"/>
                    <a:pt x="690" y="2424"/>
                    <a:pt x="696" y="2416"/>
                  </a:cubicBezTo>
                  <a:cubicBezTo>
                    <a:pt x="713" y="2394"/>
                    <a:pt x="727" y="2370"/>
                    <a:pt x="744" y="2348"/>
                  </a:cubicBezTo>
                  <a:cubicBezTo>
                    <a:pt x="761" y="2328"/>
                    <a:pt x="779" y="2309"/>
                    <a:pt x="802" y="2295"/>
                  </a:cubicBezTo>
                  <a:cubicBezTo>
                    <a:pt x="816" y="2286"/>
                    <a:pt x="832" y="2280"/>
                    <a:pt x="848" y="2276"/>
                  </a:cubicBezTo>
                  <a:cubicBezTo>
                    <a:pt x="872" y="2270"/>
                    <a:pt x="909" y="2262"/>
                    <a:pt x="907" y="2232"/>
                  </a:cubicBezTo>
                  <a:cubicBezTo>
                    <a:pt x="906" y="2212"/>
                    <a:pt x="881" y="2192"/>
                    <a:pt x="874" y="2174"/>
                  </a:cubicBezTo>
                  <a:cubicBezTo>
                    <a:pt x="848" y="2109"/>
                    <a:pt x="903" y="2110"/>
                    <a:pt x="921" y="2059"/>
                  </a:cubicBezTo>
                  <a:cubicBezTo>
                    <a:pt x="930" y="2033"/>
                    <a:pt x="913" y="2022"/>
                    <a:pt x="942" y="2003"/>
                  </a:cubicBezTo>
                  <a:cubicBezTo>
                    <a:pt x="961" y="1991"/>
                    <a:pt x="984" y="1990"/>
                    <a:pt x="1000" y="1971"/>
                  </a:cubicBezTo>
                  <a:cubicBezTo>
                    <a:pt x="1031" y="1933"/>
                    <a:pt x="999" y="1882"/>
                    <a:pt x="1021" y="1839"/>
                  </a:cubicBezTo>
                  <a:cubicBezTo>
                    <a:pt x="1039" y="1803"/>
                    <a:pt x="1070" y="1780"/>
                    <a:pt x="1104" y="1759"/>
                  </a:cubicBezTo>
                  <a:cubicBezTo>
                    <a:pt x="1141" y="1735"/>
                    <a:pt x="1166" y="1715"/>
                    <a:pt x="1195" y="1681"/>
                  </a:cubicBezTo>
                  <a:cubicBezTo>
                    <a:pt x="1210" y="1664"/>
                    <a:pt x="1224" y="1649"/>
                    <a:pt x="1246" y="1644"/>
                  </a:cubicBezTo>
                  <a:cubicBezTo>
                    <a:pt x="1269" y="1638"/>
                    <a:pt x="1292" y="1649"/>
                    <a:pt x="1313" y="1633"/>
                  </a:cubicBezTo>
                  <a:cubicBezTo>
                    <a:pt x="1335" y="1616"/>
                    <a:pt x="1323" y="1599"/>
                    <a:pt x="1329" y="1577"/>
                  </a:cubicBezTo>
                  <a:cubicBezTo>
                    <a:pt x="1338" y="1540"/>
                    <a:pt x="1374" y="1524"/>
                    <a:pt x="1400" y="1503"/>
                  </a:cubicBezTo>
                  <a:cubicBezTo>
                    <a:pt x="1414" y="1491"/>
                    <a:pt x="1421" y="1476"/>
                    <a:pt x="1433" y="1464"/>
                  </a:cubicBezTo>
                  <a:cubicBezTo>
                    <a:pt x="1438" y="1459"/>
                    <a:pt x="1474" y="1442"/>
                    <a:pt x="1472" y="1445"/>
                  </a:cubicBezTo>
                  <a:cubicBezTo>
                    <a:pt x="1454" y="1486"/>
                    <a:pt x="1479" y="1500"/>
                    <a:pt x="1508" y="1473"/>
                  </a:cubicBezTo>
                  <a:cubicBezTo>
                    <a:pt x="1537" y="1447"/>
                    <a:pt x="1568" y="1432"/>
                    <a:pt x="1605" y="1417"/>
                  </a:cubicBezTo>
                  <a:cubicBezTo>
                    <a:pt x="1672" y="1391"/>
                    <a:pt x="1726" y="1343"/>
                    <a:pt x="1784" y="1302"/>
                  </a:cubicBezTo>
                  <a:cubicBezTo>
                    <a:pt x="1809" y="1284"/>
                    <a:pt x="1836" y="1268"/>
                    <a:pt x="1865" y="1261"/>
                  </a:cubicBezTo>
                  <a:cubicBezTo>
                    <a:pt x="1900" y="1253"/>
                    <a:pt x="1936" y="1260"/>
                    <a:pt x="1970" y="1249"/>
                  </a:cubicBezTo>
                  <a:cubicBezTo>
                    <a:pt x="2035" y="1228"/>
                    <a:pt x="2060" y="1166"/>
                    <a:pt x="2111" y="1127"/>
                  </a:cubicBezTo>
                  <a:cubicBezTo>
                    <a:pt x="2137" y="1107"/>
                    <a:pt x="2167" y="1095"/>
                    <a:pt x="2192" y="1072"/>
                  </a:cubicBezTo>
                  <a:cubicBezTo>
                    <a:pt x="2209" y="1056"/>
                    <a:pt x="2289" y="964"/>
                    <a:pt x="2306" y="1000"/>
                  </a:cubicBezTo>
                  <a:cubicBezTo>
                    <a:pt x="2312" y="1014"/>
                    <a:pt x="2283" y="1073"/>
                    <a:pt x="2311" y="1074"/>
                  </a:cubicBezTo>
                  <a:cubicBezTo>
                    <a:pt x="2366" y="1076"/>
                    <a:pt x="2336" y="938"/>
                    <a:pt x="2401" y="927"/>
                  </a:cubicBezTo>
                  <a:cubicBezTo>
                    <a:pt x="2443" y="920"/>
                    <a:pt x="2478" y="962"/>
                    <a:pt x="2521" y="951"/>
                  </a:cubicBezTo>
                  <a:cubicBezTo>
                    <a:pt x="2573" y="938"/>
                    <a:pt x="2542" y="908"/>
                    <a:pt x="2515" y="889"/>
                  </a:cubicBezTo>
                  <a:cubicBezTo>
                    <a:pt x="2479" y="864"/>
                    <a:pt x="2470" y="843"/>
                    <a:pt x="2510" y="815"/>
                  </a:cubicBezTo>
                  <a:cubicBezTo>
                    <a:pt x="2550" y="787"/>
                    <a:pt x="2578" y="806"/>
                    <a:pt x="2616" y="828"/>
                  </a:cubicBezTo>
                  <a:cubicBezTo>
                    <a:pt x="2628" y="835"/>
                    <a:pt x="2651" y="854"/>
                    <a:pt x="2666" y="846"/>
                  </a:cubicBezTo>
                  <a:cubicBezTo>
                    <a:pt x="2680" y="838"/>
                    <a:pt x="2673" y="816"/>
                    <a:pt x="2678" y="804"/>
                  </a:cubicBezTo>
                  <a:cubicBezTo>
                    <a:pt x="2694" y="762"/>
                    <a:pt x="2726" y="811"/>
                    <a:pt x="2751" y="829"/>
                  </a:cubicBezTo>
                  <a:cubicBezTo>
                    <a:pt x="2827" y="883"/>
                    <a:pt x="2905" y="773"/>
                    <a:pt x="2972" y="837"/>
                  </a:cubicBezTo>
                  <a:cubicBezTo>
                    <a:pt x="3004" y="867"/>
                    <a:pt x="3010" y="881"/>
                    <a:pt x="3058" y="872"/>
                  </a:cubicBezTo>
                  <a:cubicBezTo>
                    <a:pt x="3098" y="865"/>
                    <a:pt x="3125" y="859"/>
                    <a:pt x="3142" y="822"/>
                  </a:cubicBezTo>
                  <a:cubicBezTo>
                    <a:pt x="3150" y="804"/>
                    <a:pt x="3193" y="756"/>
                    <a:pt x="3183" y="737"/>
                  </a:cubicBezTo>
                  <a:cubicBezTo>
                    <a:pt x="3164" y="698"/>
                    <a:pt x="3102" y="750"/>
                    <a:pt x="3083" y="760"/>
                  </a:cubicBezTo>
                  <a:cubicBezTo>
                    <a:pt x="3035" y="787"/>
                    <a:pt x="3013" y="733"/>
                    <a:pt x="2970" y="723"/>
                  </a:cubicBezTo>
                  <a:cubicBezTo>
                    <a:pt x="2930" y="715"/>
                    <a:pt x="2901" y="777"/>
                    <a:pt x="2865" y="760"/>
                  </a:cubicBezTo>
                  <a:cubicBezTo>
                    <a:pt x="2825" y="742"/>
                    <a:pt x="2873" y="688"/>
                    <a:pt x="2880" y="664"/>
                  </a:cubicBezTo>
                  <a:cubicBezTo>
                    <a:pt x="2890" y="632"/>
                    <a:pt x="2869" y="576"/>
                    <a:pt x="2911" y="564"/>
                  </a:cubicBezTo>
                  <a:cubicBezTo>
                    <a:pt x="2934" y="557"/>
                    <a:pt x="2966" y="583"/>
                    <a:pt x="2983" y="560"/>
                  </a:cubicBezTo>
                  <a:cubicBezTo>
                    <a:pt x="2992" y="549"/>
                    <a:pt x="2989" y="524"/>
                    <a:pt x="2993" y="509"/>
                  </a:cubicBezTo>
                  <a:cubicBezTo>
                    <a:pt x="3002" y="476"/>
                    <a:pt x="3033" y="442"/>
                    <a:pt x="3030" y="408"/>
                  </a:cubicBezTo>
                  <a:cubicBezTo>
                    <a:pt x="2989" y="403"/>
                    <a:pt x="2987" y="451"/>
                    <a:pt x="2951" y="450"/>
                  </a:cubicBezTo>
                  <a:cubicBezTo>
                    <a:pt x="2955" y="404"/>
                    <a:pt x="2994" y="350"/>
                    <a:pt x="3015" y="310"/>
                  </a:cubicBezTo>
                  <a:cubicBezTo>
                    <a:pt x="3026" y="286"/>
                    <a:pt x="3026" y="269"/>
                    <a:pt x="3051" y="263"/>
                  </a:cubicBezTo>
                  <a:cubicBezTo>
                    <a:pt x="3086" y="255"/>
                    <a:pt x="3121" y="262"/>
                    <a:pt x="3155" y="257"/>
                  </a:cubicBezTo>
                  <a:cubicBezTo>
                    <a:pt x="3191" y="251"/>
                    <a:pt x="3232" y="236"/>
                    <a:pt x="3260" y="212"/>
                  </a:cubicBezTo>
                  <a:cubicBezTo>
                    <a:pt x="3281" y="194"/>
                    <a:pt x="3294" y="168"/>
                    <a:pt x="3321" y="156"/>
                  </a:cubicBezTo>
                  <a:cubicBezTo>
                    <a:pt x="3346" y="144"/>
                    <a:pt x="3376" y="152"/>
                    <a:pt x="3400" y="139"/>
                  </a:cubicBezTo>
                  <a:cubicBezTo>
                    <a:pt x="3452" y="111"/>
                    <a:pt x="3454" y="42"/>
                    <a:pt x="3518" y="22"/>
                  </a:cubicBezTo>
                  <a:cubicBezTo>
                    <a:pt x="3588" y="0"/>
                    <a:pt x="3571" y="97"/>
                    <a:pt x="3568" y="137"/>
                  </a:cubicBezTo>
                  <a:cubicBezTo>
                    <a:pt x="3566" y="166"/>
                    <a:pt x="3564" y="185"/>
                    <a:pt x="3595" y="191"/>
                  </a:cubicBezTo>
                  <a:cubicBezTo>
                    <a:pt x="3618" y="195"/>
                    <a:pt x="3639" y="193"/>
                    <a:pt x="3653" y="216"/>
                  </a:cubicBezTo>
                  <a:cubicBezTo>
                    <a:pt x="3668" y="239"/>
                    <a:pt x="3659" y="264"/>
                    <a:pt x="3641" y="281"/>
                  </a:cubicBezTo>
                  <a:cubicBezTo>
                    <a:pt x="3627" y="295"/>
                    <a:pt x="3577" y="320"/>
                    <a:pt x="3605" y="344"/>
                  </a:cubicBezTo>
                  <a:cubicBezTo>
                    <a:pt x="3628" y="363"/>
                    <a:pt x="3668" y="326"/>
                    <a:pt x="3695" y="345"/>
                  </a:cubicBezTo>
                  <a:cubicBezTo>
                    <a:pt x="3731" y="369"/>
                    <a:pt x="3692" y="393"/>
                    <a:pt x="3683" y="418"/>
                  </a:cubicBezTo>
                  <a:cubicBezTo>
                    <a:pt x="3674" y="447"/>
                    <a:pt x="3700" y="474"/>
                    <a:pt x="3678" y="499"/>
                  </a:cubicBezTo>
                  <a:cubicBezTo>
                    <a:pt x="3659" y="520"/>
                    <a:pt x="3618" y="526"/>
                    <a:pt x="3594" y="543"/>
                  </a:cubicBezTo>
                  <a:cubicBezTo>
                    <a:pt x="3562" y="565"/>
                    <a:pt x="3564" y="586"/>
                    <a:pt x="3605" y="589"/>
                  </a:cubicBezTo>
                  <a:cubicBezTo>
                    <a:pt x="3638" y="592"/>
                    <a:pt x="3663" y="581"/>
                    <a:pt x="3693" y="570"/>
                  </a:cubicBezTo>
                  <a:cubicBezTo>
                    <a:pt x="3735" y="553"/>
                    <a:pt x="3737" y="571"/>
                    <a:pt x="3766" y="597"/>
                  </a:cubicBezTo>
                  <a:cubicBezTo>
                    <a:pt x="3800" y="628"/>
                    <a:pt x="3823" y="576"/>
                    <a:pt x="3855" y="592"/>
                  </a:cubicBezTo>
                  <a:cubicBezTo>
                    <a:pt x="3883" y="605"/>
                    <a:pt x="3894" y="660"/>
                    <a:pt x="3911" y="684"/>
                  </a:cubicBezTo>
                  <a:cubicBezTo>
                    <a:pt x="3937" y="719"/>
                    <a:pt x="3938" y="810"/>
                    <a:pt x="4002" y="793"/>
                  </a:cubicBezTo>
                  <a:cubicBezTo>
                    <a:pt x="4044" y="781"/>
                    <a:pt x="4046" y="723"/>
                    <a:pt x="4086" y="707"/>
                  </a:cubicBezTo>
                  <a:cubicBezTo>
                    <a:pt x="4109" y="697"/>
                    <a:pt x="4170" y="699"/>
                    <a:pt x="4186" y="721"/>
                  </a:cubicBezTo>
                  <a:cubicBezTo>
                    <a:pt x="4207" y="750"/>
                    <a:pt x="4178" y="785"/>
                    <a:pt x="4152" y="792"/>
                  </a:cubicBezTo>
                  <a:cubicBezTo>
                    <a:pt x="4119" y="802"/>
                    <a:pt x="4078" y="801"/>
                    <a:pt x="4095" y="850"/>
                  </a:cubicBezTo>
                  <a:cubicBezTo>
                    <a:pt x="4107" y="850"/>
                    <a:pt x="4123" y="849"/>
                    <a:pt x="4134" y="855"/>
                  </a:cubicBezTo>
                  <a:cubicBezTo>
                    <a:pt x="4156" y="867"/>
                    <a:pt x="4159" y="899"/>
                    <a:pt x="4141" y="917"/>
                  </a:cubicBezTo>
                  <a:cubicBezTo>
                    <a:pt x="4118" y="941"/>
                    <a:pt x="4103" y="912"/>
                    <a:pt x="4078" y="913"/>
                  </a:cubicBezTo>
                  <a:cubicBezTo>
                    <a:pt x="4047" y="914"/>
                    <a:pt x="4056" y="935"/>
                    <a:pt x="4072" y="953"/>
                  </a:cubicBezTo>
                  <a:cubicBezTo>
                    <a:pt x="4090" y="973"/>
                    <a:pt x="4109" y="980"/>
                    <a:pt x="4091" y="1009"/>
                  </a:cubicBezTo>
                  <a:cubicBezTo>
                    <a:pt x="4078" y="1032"/>
                    <a:pt x="4056" y="1034"/>
                    <a:pt x="4034" y="1042"/>
                  </a:cubicBezTo>
                  <a:cubicBezTo>
                    <a:pt x="4009" y="1050"/>
                    <a:pt x="3989" y="1065"/>
                    <a:pt x="3968" y="1079"/>
                  </a:cubicBezTo>
                  <a:cubicBezTo>
                    <a:pt x="3918" y="1111"/>
                    <a:pt x="3858" y="1163"/>
                    <a:pt x="3841" y="1223"/>
                  </a:cubicBezTo>
                  <a:cubicBezTo>
                    <a:pt x="3834" y="1247"/>
                    <a:pt x="3840" y="1280"/>
                    <a:pt x="3813" y="1292"/>
                  </a:cubicBezTo>
                  <a:cubicBezTo>
                    <a:pt x="3788" y="1303"/>
                    <a:pt x="3764" y="1284"/>
                    <a:pt x="3743" y="1308"/>
                  </a:cubicBezTo>
                  <a:cubicBezTo>
                    <a:pt x="3725" y="1327"/>
                    <a:pt x="3726" y="1361"/>
                    <a:pt x="3691" y="1356"/>
                  </a:cubicBezTo>
                  <a:cubicBezTo>
                    <a:pt x="3656" y="1351"/>
                    <a:pt x="3656" y="1313"/>
                    <a:pt x="3648" y="1288"/>
                  </a:cubicBezTo>
                  <a:cubicBezTo>
                    <a:pt x="3637" y="1257"/>
                    <a:pt x="3623" y="1256"/>
                    <a:pt x="3593" y="1256"/>
                  </a:cubicBezTo>
                  <a:cubicBezTo>
                    <a:pt x="3569" y="1257"/>
                    <a:pt x="3540" y="1247"/>
                    <a:pt x="3517" y="1251"/>
                  </a:cubicBezTo>
                  <a:cubicBezTo>
                    <a:pt x="3484" y="1256"/>
                    <a:pt x="3487" y="1283"/>
                    <a:pt x="3482" y="1310"/>
                  </a:cubicBezTo>
                  <a:cubicBezTo>
                    <a:pt x="3474" y="1345"/>
                    <a:pt x="3454" y="1362"/>
                    <a:pt x="3428" y="1385"/>
                  </a:cubicBezTo>
                  <a:cubicBezTo>
                    <a:pt x="3373" y="1432"/>
                    <a:pt x="3370" y="1472"/>
                    <a:pt x="3365" y="1540"/>
                  </a:cubicBezTo>
                  <a:cubicBezTo>
                    <a:pt x="3361" y="1594"/>
                    <a:pt x="3345" y="1711"/>
                    <a:pt x="3268" y="1703"/>
                  </a:cubicBezTo>
                  <a:cubicBezTo>
                    <a:pt x="3239" y="1700"/>
                    <a:pt x="3221" y="1673"/>
                    <a:pt x="3189" y="1679"/>
                  </a:cubicBezTo>
                  <a:cubicBezTo>
                    <a:pt x="3164" y="1684"/>
                    <a:pt x="3145" y="1706"/>
                    <a:pt x="3118" y="1708"/>
                  </a:cubicBezTo>
                  <a:cubicBezTo>
                    <a:pt x="3065" y="1711"/>
                    <a:pt x="3037" y="1685"/>
                    <a:pt x="3026" y="1638"/>
                  </a:cubicBezTo>
                  <a:cubicBezTo>
                    <a:pt x="3020" y="1611"/>
                    <a:pt x="3008" y="1603"/>
                    <a:pt x="2980" y="1590"/>
                  </a:cubicBezTo>
                  <a:cubicBezTo>
                    <a:pt x="2963" y="1581"/>
                    <a:pt x="2935" y="1567"/>
                    <a:pt x="2917" y="1583"/>
                  </a:cubicBezTo>
                  <a:cubicBezTo>
                    <a:pt x="2894" y="1603"/>
                    <a:pt x="2919" y="1630"/>
                    <a:pt x="2934" y="1646"/>
                  </a:cubicBezTo>
                  <a:cubicBezTo>
                    <a:pt x="2951" y="1665"/>
                    <a:pt x="2960" y="1677"/>
                    <a:pt x="2963" y="1703"/>
                  </a:cubicBezTo>
                  <a:cubicBezTo>
                    <a:pt x="2931" y="1700"/>
                    <a:pt x="2833" y="1676"/>
                    <a:pt x="2861" y="1749"/>
                  </a:cubicBezTo>
                  <a:cubicBezTo>
                    <a:pt x="2875" y="1785"/>
                    <a:pt x="2955" y="1784"/>
                    <a:pt x="2987" y="1787"/>
                  </a:cubicBezTo>
                  <a:cubicBezTo>
                    <a:pt x="2999" y="1819"/>
                    <a:pt x="3004" y="1857"/>
                    <a:pt x="3028" y="1884"/>
                  </a:cubicBezTo>
                  <a:cubicBezTo>
                    <a:pt x="3079" y="1942"/>
                    <a:pt x="3121" y="1828"/>
                    <a:pt x="3171" y="1816"/>
                  </a:cubicBezTo>
                  <a:cubicBezTo>
                    <a:pt x="3221" y="1804"/>
                    <a:pt x="3246" y="1867"/>
                    <a:pt x="3265" y="1901"/>
                  </a:cubicBezTo>
                  <a:cubicBezTo>
                    <a:pt x="3276" y="1921"/>
                    <a:pt x="3288" y="1940"/>
                    <a:pt x="3306" y="1955"/>
                  </a:cubicBezTo>
                  <a:cubicBezTo>
                    <a:pt x="3328" y="1973"/>
                    <a:pt x="3361" y="1982"/>
                    <a:pt x="3375" y="2008"/>
                  </a:cubicBezTo>
                  <a:cubicBezTo>
                    <a:pt x="3393" y="2040"/>
                    <a:pt x="3379" y="2084"/>
                    <a:pt x="3386" y="2118"/>
                  </a:cubicBezTo>
                  <a:cubicBezTo>
                    <a:pt x="3395" y="2160"/>
                    <a:pt x="3416" y="2198"/>
                    <a:pt x="3440" y="2232"/>
                  </a:cubicBezTo>
                  <a:cubicBezTo>
                    <a:pt x="3496" y="2313"/>
                    <a:pt x="3461" y="2425"/>
                    <a:pt x="3413" y="2504"/>
                  </a:cubicBezTo>
                  <a:cubicBezTo>
                    <a:pt x="3388" y="2544"/>
                    <a:pt x="3351" y="2578"/>
                    <a:pt x="3304" y="2589"/>
                  </a:cubicBezTo>
                  <a:cubicBezTo>
                    <a:pt x="3263" y="2599"/>
                    <a:pt x="3223" y="2596"/>
                    <a:pt x="3183" y="2614"/>
                  </a:cubicBezTo>
                  <a:cubicBezTo>
                    <a:pt x="3154" y="2627"/>
                    <a:pt x="3097" y="2651"/>
                    <a:pt x="3106" y="2692"/>
                  </a:cubicBezTo>
                  <a:cubicBezTo>
                    <a:pt x="3119" y="2749"/>
                    <a:pt x="3175" y="2700"/>
                    <a:pt x="3198" y="2682"/>
                  </a:cubicBezTo>
                  <a:cubicBezTo>
                    <a:pt x="3232" y="2655"/>
                    <a:pt x="3265" y="2665"/>
                    <a:pt x="3241" y="2712"/>
                  </a:cubicBezTo>
                  <a:cubicBezTo>
                    <a:pt x="3223" y="2750"/>
                    <a:pt x="3189" y="2766"/>
                    <a:pt x="3180" y="2810"/>
                  </a:cubicBezTo>
                  <a:cubicBezTo>
                    <a:pt x="3207" y="2810"/>
                    <a:pt x="3250" y="2825"/>
                    <a:pt x="3274" y="2815"/>
                  </a:cubicBezTo>
                  <a:cubicBezTo>
                    <a:pt x="3302" y="2803"/>
                    <a:pt x="3305" y="2767"/>
                    <a:pt x="3312" y="2743"/>
                  </a:cubicBezTo>
                  <a:cubicBezTo>
                    <a:pt x="3318" y="2722"/>
                    <a:pt x="3312" y="2568"/>
                    <a:pt x="3360" y="2634"/>
                  </a:cubicBezTo>
                  <a:cubicBezTo>
                    <a:pt x="3381" y="2664"/>
                    <a:pt x="3385" y="2687"/>
                    <a:pt x="3428" y="2676"/>
                  </a:cubicBezTo>
                  <a:cubicBezTo>
                    <a:pt x="3457" y="2669"/>
                    <a:pt x="3481" y="2663"/>
                    <a:pt x="3511" y="2661"/>
                  </a:cubicBezTo>
                  <a:cubicBezTo>
                    <a:pt x="3533" y="2660"/>
                    <a:pt x="3578" y="2657"/>
                    <a:pt x="3583" y="2627"/>
                  </a:cubicBezTo>
                  <a:cubicBezTo>
                    <a:pt x="3587" y="2597"/>
                    <a:pt x="3541" y="2598"/>
                    <a:pt x="3538" y="2566"/>
                  </a:cubicBezTo>
                  <a:cubicBezTo>
                    <a:pt x="3534" y="2519"/>
                    <a:pt x="3640" y="2517"/>
                    <a:pt x="3673" y="2520"/>
                  </a:cubicBezTo>
                  <a:cubicBezTo>
                    <a:pt x="3674" y="2539"/>
                    <a:pt x="3669" y="2558"/>
                    <a:pt x="3687" y="2567"/>
                  </a:cubicBezTo>
                  <a:cubicBezTo>
                    <a:pt x="3698" y="2572"/>
                    <a:pt x="3732" y="2564"/>
                    <a:pt x="3744" y="2562"/>
                  </a:cubicBezTo>
                  <a:cubicBezTo>
                    <a:pt x="3782" y="2555"/>
                    <a:pt x="3827" y="2534"/>
                    <a:pt x="3860" y="2567"/>
                  </a:cubicBezTo>
                  <a:cubicBezTo>
                    <a:pt x="3887" y="2593"/>
                    <a:pt x="3864" y="2671"/>
                    <a:pt x="3901" y="2685"/>
                  </a:cubicBezTo>
                  <a:cubicBezTo>
                    <a:pt x="3936" y="2697"/>
                    <a:pt x="3960" y="2632"/>
                    <a:pt x="3976" y="2612"/>
                  </a:cubicBezTo>
                  <a:cubicBezTo>
                    <a:pt x="4007" y="2574"/>
                    <a:pt x="4051" y="2619"/>
                    <a:pt x="4088" y="2600"/>
                  </a:cubicBezTo>
                  <a:cubicBezTo>
                    <a:pt x="4118" y="2584"/>
                    <a:pt x="4169" y="2516"/>
                    <a:pt x="4192" y="2578"/>
                  </a:cubicBezTo>
                  <a:cubicBezTo>
                    <a:pt x="4198" y="2596"/>
                    <a:pt x="4192" y="2624"/>
                    <a:pt x="4211" y="2637"/>
                  </a:cubicBezTo>
                  <a:cubicBezTo>
                    <a:pt x="4231" y="2649"/>
                    <a:pt x="4250" y="2632"/>
                    <a:pt x="4265" y="2620"/>
                  </a:cubicBezTo>
                  <a:cubicBezTo>
                    <a:pt x="4308" y="2585"/>
                    <a:pt x="4367" y="2557"/>
                    <a:pt x="4416" y="2599"/>
                  </a:cubicBezTo>
                  <a:cubicBezTo>
                    <a:pt x="4433" y="2613"/>
                    <a:pt x="4440" y="2633"/>
                    <a:pt x="4442" y="2654"/>
                  </a:cubicBezTo>
                  <a:cubicBezTo>
                    <a:pt x="4444" y="2669"/>
                    <a:pt x="4433" y="2704"/>
                    <a:pt x="4440" y="2716"/>
                  </a:cubicBezTo>
                  <a:cubicBezTo>
                    <a:pt x="4453" y="2737"/>
                    <a:pt x="4528" y="2723"/>
                    <a:pt x="4502" y="27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73"/>
            <p:cNvSpPr>
              <a:spLocks/>
            </p:cNvSpPr>
            <p:nvPr/>
          </p:nvSpPr>
          <p:spPr bwMode="auto">
            <a:xfrm>
              <a:off x="16236157" y="3006618"/>
              <a:ext cx="119063" cy="247650"/>
            </a:xfrm>
            <a:custGeom>
              <a:avLst/>
              <a:gdLst>
                <a:gd name="T0" fmla="*/ 33 w 338"/>
                <a:gd name="T1" fmla="*/ 268 h 696"/>
                <a:gd name="T2" fmla="*/ 28 w 338"/>
                <a:gd name="T3" fmla="*/ 219 h 696"/>
                <a:gd name="T4" fmla="*/ 64 w 338"/>
                <a:gd name="T5" fmla="*/ 124 h 696"/>
                <a:gd name="T6" fmla="*/ 188 w 338"/>
                <a:gd name="T7" fmla="*/ 98 h 696"/>
                <a:gd name="T8" fmla="*/ 305 w 338"/>
                <a:gd name="T9" fmla="*/ 49 h 696"/>
                <a:gd name="T10" fmla="*/ 322 w 338"/>
                <a:gd name="T11" fmla="*/ 135 h 696"/>
                <a:gd name="T12" fmla="*/ 330 w 338"/>
                <a:gd name="T13" fmla="*/ 220 h 696"/>
                <a:gd name="T14" fmla="*/ 312 w 338"/>
                <a:gd name="T15" fmla="*/ 374 h 696"/>
                <a:gd name="T16" fmla="*/ 292 w 338"/>
                <a:gd name="T17" fmla="*/ 523 h 696"/>
                <a:gd name="T18" fmla="*/ 277 w 338"/>
                <a:gd name="T19" fmla="*/ 589 h 696"/>
                <a:gd name="T20" fmla="*/ 263 w 338"/>
                <a:gd name="T21" fmla="*/ 651 h 696"/>
                <a:gd name="T22" fmla="*/ 161 w 338"/>
                <a:gd name="T23" fmla="*/ 654 h 696"/>
                <a:gd name="T24" fmla="*/ 139 w 338"/>
                <a:gd name="T25" fmla="*/ 580 h 696"/>
                <a:gd name="T26" fmla="*/ 110 w 338"/>
                <a:gd name="T27" fmla="*/ 515 h 696"/>
                <a:gd name="T28" fmla="*/ 24 w 338"/>
                <a:gd name="T29" fmla="*/ 412 h 696"/>
                <a:gd name="T30" fmla="*/ 2 w 338"/>
                <a:gd name="T31" fmla="*/ 378 h 696"/>
                <a:gd name="T32" fmla="*/ 9 w 338"/>
                <a:gd name="T33" fmla="*/ 330 h 696"/>
                <a:gd name="T34" fmla="*/ 33 w 338"/>
                <a:gd name="T35" fmla="*/ 26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8" h="696">
                  <a:moveTo>
                    <a:pt x="33" y="268"/>
                  </a:moveTo>
                  <a:cubicBezTo>
                    <a:pt x="43" y="252"/>
                    <a:pt x="31" y="237"/>
                    <a:pt x="28" y="219"/>
                  </a:cubicBezTo>
                  <a:cubicBezTo>
                    <a:pt x="22" y="183"/>
                    <a:pt x="33" y="146"/>
                    <a:pt x="64" y="124"/>
                  </a:cubicBezTo>
                  <a:cubicBezTo>
                    <a:pt x="103" y="97"/>
                    <a:pt x="150" y="126"/>
                    <a:pt x="188" y="98"/>
                  </a:cubicBezTo>
                  <a:cubicBezTo>
                    <a:pt x="213" y="80"/>
                    <a:pt x="273" y="0"/>
                    <a:pt x="305" y="49"/>
                  </a:cubicBezTo>
                  <a:cubicBezTo>
                    <a:pt x="321" y="73"/>
                    <a:pt x="320" y="108"/>
                    <a:pt x="322" y="135"/>
                  </a:cubicBezTo>
                  <a:cubicBezTo>
                    <a:pt x="324" y="163"/>
                    <a:pt x="326" y="191"/>
                    <a:pt x="330" y="220"/>
                  </a:cubicBezTo>
                  <a:cubicBezTo>
                    <a:pt x="338" y="274"/>
                    <a:pt x="323" y="321"/>
                    <a:pt x="312" y="374"/>
                  </a:cubicBezTo>
                  <a:cubicBezTo>
                    <a:pt x="302" y="423"/>
                    <a:pt x="305" y="474"/>
                    <a:pt x="292" y="523"/>
                  </a:cubicBezTo>
                  <a:cubicBezTo>
                    <a:pt x="287" y="545"/>
                    <a:pt x="281" y="567"/>
                    <a:pt x="277" y="589"/>
                  </a:cubicBezTo>
                  <a:cubicBezTo>
                    <a:pt x="274" y="610"/>
                    <a:pt x="273" y="632"/>
                    <a:pt x="263" y="651"/>
                  </a:cubicBezTo>
                  <a:cubicBezTo>
                    <a:pt x="242" y="692"/>
                    <a:pt x="184" y="696"/>
                    <a:pt x="161" y="654"/>
                  </a:cubicBezTo>
                  <a:cubicBezTo>
                    <a:pt x="148" y="632"/>
                    <a:pt x="146" y="605"/>
                    <a:pt x="139" y="580"/>
                  </a:cubicBezTo>
                  <a:cubicBezTo>
                    <a:pt x="133" y="556"/>
                    <a:pt x="124" y="535"/>
                    <a:pt x="110" y="515"/>
                  </a:cubicBezTo>
                  <a:cubicBezTo>
                    <a:pt x="85" y="478"/>
                    <a:pt x="56" y="445"/>
                    <a:pt x="24" y="412"/>
                  </a:cubicBezTo>
                  <a:cubicBezTo>
                    <a:pt x="15" y="403"/>
                    <a:pt x="3" y="392"/>
                    <a:pt x="2" y="378"/>
                  </a:cubicBezTo>
                  <a:cubicBezTo>
                    <a:pt x="0" y="363"/>
                    <a:pt x="5" y="345"/>
                    <a:pt x="9" y="330"/>
                  </a:cubicBezTo>
                  <a:cubicBezTo>
                    <a:pt x="13" y="308"/>
                    <a:pt x="22" y="288"/>
                    <a:pt x="33" y="26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74"/>
            <p:cNvSpPr>
              <a:spLocks/>
            </p:cNvSpPr>
            <p:nvPr/>
          </p:nvSpPr>
          <p:spPr bwMode="auto">
            <a:xfrm>
              <a:off x="16158369" y="3770205"/>
              <a:ext cx="106363" cy="84138"/>
            </a:xfrm>
            <a:custGeom>
              <a:avLst/>
              <a:gdLst>
                <a:gd name="T0" fmla="*/ 41 w 299"/>
                <a:gd name="T1" fmla="*/ 218 h 236"/>
                <a:gd name="T2" fmla="*/ 32 w 299"/>
                <a:gd name="T3" fmla="*/ 212 h 236"/>
                <a:gd name="T4" fmla="*/ 54 w 299"/>
                <a:gd name="T5" fmla="*/ 129 h 236"/>
                <a:gd name="T6" fmla="*/ 123 w 299"/>
                <a:gd name="T7" fmla="*/ 107 h 236"/>
                <a:gd name="T8" fmla="*/ 174 w 299"/>
                <a:gd name="T9" fmla="*/ 38 h 236"/>
                <a:gd name="T10" fmla="*/ 275 w 299"/>
                <a:gd name="T11" fmla="*/ 89 h 236"/>
                <a:gd name="T12" fmla="*/ 272 w 299"/>
                <a:gd name="T13" fmla="*/ 186 h 236"/>
                <a:gd name="T14" fmla="*/ 190 w 299"/>
                <a:gd name="T15" fmla="*/ 208 h 236"/>
                <a:gd name="T16" fmla="*/ 41 w 299"/>
                <a:gd name="T17" fmla="*/ 2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9" h="236">
                  <a:moveTo>
                    <a:pt x="41" y="218"/>
                  </a:moveTo>
                  <a:cubicBezTo>
                    <a:pt x="38" y="216"/>
                    <a:pt x="35" y="214"/>
                    <a:pt x="32" y="212"/>
                  </a:cubicBezTo>
                  <a:cubicBezTo>
                    <a:pt x="0" y="185"/>
                    <a:pt x="18" y="140"/>
                    <a:pt x="54" y="129"/>
                  </a:cubicBezTo>
                  <a:cubicBezTo>
                    <a:pt x="78" y="122"/>
                    <a:pt x="103" y="124"/>
                    <a:pt x="123" y="107"/>
                  </a:cubicBezTo>
                  <a:cubicBezTo>
                    <a:pt x="146" y="88"/>
                    <a:pt x="153" y="58"/>
                    <a:pt x="174" y="38"/>
                  </a:cubicBezTo>
                  <a:cubicBezTo>
                    <a:pt x="214" y="0"/>
                    <a:pt x="257" y="54"/>
                    <a:pt x="275" y="89"/>
                  </a:cubicBezTo>
                  <a:cubicBezTo>
                    <a:pt x="289" y="117"/>
                    <a:pt x="299" y="164"/>
                    <a:pt x="272" y="186"/>
                  </a:cubicBezTo>
                  <a:cubicBezTo>
                    <a:pt x="251" y="204"/>
                    <a:pt x="217" y="209"/>
                    <a:pt x="190" y="208"/>
                  </a:cubicBezTo>
                  <a:cubicBezTo>
                    <a:pt x="152" y="208"/>
                    <a:pt x="78" y="236"/>
                    <a:pt x="41" y="21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75"/>
            <p:cNvSpPr>
              <a:spLocks/>
            </p:cNvSpPr>
            <p:nvPr/>
          </p:nvSpPr>
          <p:spPr bwMode="auto">
            <a:xfrm>
              <a:off x="13227844" y="4157555"/>
              <a:ext cx="3079750" cy="3455988"/>
            </a:xfrm>
            <a:custGeom>
              <a:avLst/>
              <a:gdLst>
                <a:gd name="T0" fmla="*/ 8274 w 8685"/>
                <a:gd name="T1" fmla="*/ 2170 h 9740"/>
                <a:gd name="T2" fmla="*/ 8469 w 8685"/>
                <a:gd name="T3" fmla="*/ 2852 h 9740"/>
                <a:gd name="T4" fmla="*/ 8087 w 8685"/>
                <a:gd name="T5" fmla="*/ 3417 h 9740"/>
                <a:gd name="T6" fmla="*/ 7731 w 8685"/>
                <a:gd name="T7" fmla="*/ 3786 h 9740"/>
                <a:gd name="T8" fmla="*/ 7851 w 8685"/>
                <a:gd name="T9" fmla="*/ 4325 h 9740"/>
                <a:gd name="T10" fmla="*/ 8010 w 8685"/>
                <a:gd name="T11" fmla="*/ 4796 h 9740"/>
                <a:gd name="T12" fmla="*/ 7930 w 8685"/>
                <a:gd name="T13" fmla="*/ 4961 h 9740"/>
                <a:gd name="T14" fmla="*/ 7295 w 8685"/>
                <a:gd name="T15" fmla="*/ 5673 h 9740"/>
                <a:gd name="T16" fmla="*/ 7347 w 8685"/>
                <a:gd name="T17" fmla="*/ 6339 h 9740"/>
                <a:gd name="T18" fmla="*/ 7077 w 8685"/>
                <a:gd name="T19" fmla="*/ 7100 h 9740"/>
                <a:gd name="T20" fmla="*/ 6701 w 8685"/>
                <a:gd name="T21" fmla="*/ 7384 h 9740"/>
                <a:gd name="T22" fmla="*/ 6548 w 8685"/>
                <a:gd name="T23" fmla="*/ 7872 h 9740"/>
                <a:gd name="T24" fmla="*/ 6643 w 8685"/>
                <a:gd name="T25" fmla="*/ 8231 h 9740"/>
                <a:gd name="T26" fmla="*/ 6829 w 8685"/>
                <a:gd name="T27" fmla="*/ 8738 h 9740"/>
                <a:gd name="T28" fmla="*/ 6621 w 8685"/>
                <a:gd name="T29" fmla="*/ 9241 h 9740"/>
                <a:gd name="T30" fmla="*/ 5817 w 8685"/>
                <a:gd name="T31" fmla="*/ 9678 h 9740"/>
                <a:gd name="T32" fmla="*/ 4475 w 8685"/>
                <a:gd name="T33" fmla="*/ 9541 h 9740"/>
                <a:gd name="T34" fmla="*/ 3865 w 8685"/>
                <a:gd name="T35" fmla="*/ 9476 h 9740"/>
                <a:gd name="T36" fmla="*/ 3599 w 8685"/>
                <a:gd name="T37" fmla="*/ 9110 h 9740"/>
                <a:gd name="T38" fmla="*/ 3241 w 8685"/>
                <a:gd name="T39" fmla="*/ 8612 h 9740"/>
                <a:gd name="T40" fmla="*/ 2437 w 8685"/>
                <a:gd name="T41" fmla="*/ 8376 h 9740"/>
                <a:gd name="T42" fmla="*/ 2038 w 8685"/>
                <a:gd name="T43" fmla="*/ 9181 h 9740"/>
                <a:gd name="T44" fmla="*/ 1709 w 8685"/>
                <a:gd name="T45" fmla="*/ 9057 h 9740"/>
                <a:gd name="T46" fmla="*/ 1294 w 8685"/>
                <a:gd name="T47" fmla="*/ 8621 h 9740"/>
                <a:gd name="T48" fmla="*/ 1148 w 8685"/>
                <a:gd name="T49" fmla="*/ 7888 h 9740"/>
                <a:gd name="T50" fmla="*/ 745 w 8685"/>
                <a:gd name="T51" fmla="*/ 7134 h 9740"/>
                <a:gd name="T52" fmla="*/ 515 w 8685"/>
                <a:gd name="T53" fmla="*/ 6781 h 9740"/>
                <a:gd name="T54" fmla="*/ 290 w 8685"/>
                <a:gd name="T55" fmla="*/ 6556 h 9740"/>
                <a:gd name="T56" fmla="*/ 283 w 8685"/>
                <a:gd name="T57" fmla="*/ 6047 h 9740"/>
                <a:gd name="T58" fmla="*/ 175 w 8685"/>
                <a:gd name="T59" fmla="*/ 5513 h 9740"/>
                <a:gd name="T60" fmla="*/ 254 w 8685"/>
                <a:gd name="T61" fmla="*/ 4301 h 9740"/>
                <a:gd name="T62" fmla="*/ 743 w 8685"/>
                <a:gd name="T63" fmla="*/ 3784 h 9740"/>
                <a:gd name="T64" fmla="*/ 849 w 8685"/>
                <a:gd name="T65" fmla="*/ 3127 h 9740"/>
                <a:gd name="T66" fmla="*/ 566 w 8685"/>
                <a:gd name="T67" fmla="*/ 2571 h 9740"/>
                <a:gd name="T68" fmla="*/ 588 w 8685"/>
                <a:gd name="T69" fmla="*/ 2284 h 9740"/>
                <a:gd name="T70" fmla="*/ 849 w 8685"/>
                <a:gd name="T71" fmla="*/ 2263 h 9740"/>
                <a:gd name="T72" fmla="*/ 944 w 8685"/>
                <a:gd name="T73" fmla="*/ 2362 h 9740"/>
                <a:gd name="T74" fmla="*/ 1618 w 8685"/>
                <a:gd name="T75" fmla="*/ 2230 h 9740"/>
                <a:gd name="T76" fmla="*/ 2009 w 8685"/>
                <a:gd name="T77" fmla="*/ 2367 h 9740"/>
                <a:gd name="T78" fmla="*/ 2304 w 8685"/>
                <a:gd name="T79" fmla="*/ 1876 h 9740"/>
                <a:gd name="T80" fmla="*/ 2835 w 8685"/>
                <a:gd name="T81" fmla="*/ 1781 h 9740"/>
                <a:gd name="T82" fmla="*/ 3139 w 8685"/>
                <a:gd name="T83" fmla="*/ 2081 h 9740"/>
                <a:gd name="T84" fmla="*/ 3160 w 8685"/>
                <a:gd name="T85" fmla="*/ 2446 h 9740"/>
                <a:gd name="T86" fmla="*/ 3398 w 8685"/>
                <a:gd name="T87" fmla="*/ 2597 h 9740"/>
                <a:gd name="T88" fmla="*/ 3852 w 8685"/>
                <a:gd name="T89" fmla="*/ 2740 h 9740"/>
                <a:gd name="T90" fmla="*/ 3740 w 8685"/>
                <a:gd name="T91" fmla="*/ 2171 h 9740"/>
                <a:gd name="T92" fmla="*/ 4261 w 8685"/>
                <a:gd name="T93" fmla="*/ 2016 h 9740"/>
                <a:gd name="T94" fmla="*/ 4655 w 8685"/>
                <a:gd name="T95" fmla="*/ 1990 h 9740"/>
                <a:gd name="T96" fmla="*/ 4760 w 8685"/>
                <a:gd name="T97" fmla="*/ 1792 h 9740"/>
                <a:gd name="T98" fmla="*/ 4513 w 8685"/>
                <a:gd name="T99" fmla="*/ 1433 h 9740"/>
                <a:gd name="T100" fmla="*/ 4663 w 8685"/>
                <a:gd name="T101" fmla="*/ 1123 h 9740"/>
                <a:gd name="T102" fmla="*/ 5322 w 8685"/>
                <a:gd name="T103" fmla="*/ 840 h 9740"/>
                <a:gd name="T104" fmla="*/ 5241 w 8685"/>
                <a:gd name="T105" fmla="*/ 1029 h 9740"/>
                <a:gd name="T106" fmla="*/ 5317 w 8685"/>
                <a:gd name="T107" fmla="*/ 994 h 9740"/>
                <a:gd name="T108" fmla="*/ 5458 w 8685"/>
                <a:gd name="T109" fmla="*/ 970 h 9740"/>
                <a:gd name="T110" fmla="*/ 5859 w 8685"/>
                <a:gd name="T111" fmla="*/ 715 h 9740"/>
                <a:gd name="T112" fmla="*/ 6134 w 8685"/>
                <a:gd name="T113" fmla="*/ 728 h 9740"/>
                <a:gd name="T114" fmla="*/ 6423 w 8685"/>
                <a:gd name="T115" fmla="*/ 776 h 9740"/>
                <a:gd name="T116" fmla="*/ 7152 w 8685"/>
                <a:gd name="T117" fmla="*/ 19 h 9740"/>
                <a:gd name="T118" fmla="*/ 7858 w 8685"/>
                <a:gd name="T119" fmla="*/ 138 h 9740"/>
                <a:gd name="T120" fmla="*/ 8274 w 8685"/>
                <a:gd name="T121" fmla="*/ 411 h 9740"/>
                <a:gd name="T122" fmla="*/ 8303 w 8685"/>
                <a:gd name="T123" fmla="*/ 1206 h 9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85" h="9740">
                  <a:moveTo>
                    <a:pt x="8677" y="1467"/>
                  </a:moveTo>
                  <a:cubicBezTo>
                    <a:pt x="8643" y="1534"/>
                    <a:pt x="8663" y="1608"/>
                    <a:pt x="8652" y="1679"/>
                  </a:cubicBezTo>
                  <a:cubicBezTo>
                    <a:pt x="8638" y="1765"/>
                    <a:pt x="8562" y="1728"/>
                    <a:pt x="8515" y="1777"/>
                  </a:cubicBezTo>
                  <a:cubicBezTo>
                    <a:pt x="8473" y="1820"/>
                    <a:pt x="8518" y="1890"/>
                    <a:pt x="8439" y="1900"/>
                  </a:cubicBezTo>
                  <a:cubicBezTo>
                    <a:pt x="8365" y="1909"/>
                    <a:pt x="8319" y="1907"/>
                    <a:pt x="8280" y="1977"/>
                  </a:cubicBezTo>
                  <a:cubicBezTo>
                    <a:pt x="8242" y="2045"/>
                    <a:pt x="8239" y="2100"/>
                    <a:pt x="8274" y="2170"/>
                  </a:cubicBezTo>
                  <a:cubicBezTo>
                    <a:pt x="8283" y="2189"/>
                    <a:pt x="8310" y="2220"/>
                    <a:pt x="8295" y="2240"/>
                  </a:cubicBezTo>
                  <a:cubicBezTo>
                    <a:pt x="8282" y="2260"/>
                    <a:pt x="8231" y="2261"/>
                    <a:pt x="8211" y="2273"/>
                  </a:cubicBezTo>
                  <a:cubicBezTo>
                    <a:pt x="8113" y="2326"/>
                    <a:pt x="8253" y="2361"/>
                    <a:pt x="8297" y="2369"/>
                  </a:cubicBezTo>
                  <a:cubicBezTo>
                    <a:pt x="8324" y="2374"/>
                    <a:pt x="8354" y="2376"/>
                    <a:pt x="8353" y="2409"/>
                  </a:cubicBezTo>
                  <a:cubicBezTo>
                    <a:pt x="8352" y="2443"/>
                    <a:pt x="8316" y="2482"/>
                    <a:pt x="8302" y="2511"/>
                  </a:cubicBezTo>
                  <a:cubicBezTo>
                    <a:pt x="8240" y="2642"/>
                    <a:pt x="8393" y="2761"/>
                    <a:pt x="8469" y="2852"/>
                  </a:cubicBezTo>
                  <a:cubicBezTo>
                    <a:pt x="8520" y="2914"/>
                    <a:pt x="8494" y="2961"/>
                    <a:pt x="8464" y="3027"/>
                  </a:cubicBezTo>
                  <a:cubicBezTo>
                    <a:pt x="8445" y="3069"/>
                    <a:pt x="8429" y="3113"/>
                    <a:pt x="8394" y="3145"/>
                  </a:cubicBezTo>
                  <a:cubicBezTo>
                    <a:pt x="8367" y="3168"/>
                    <a:pt x="8319" y="3191"/>
                    <a:pt x="8313" y="3229"/>
                  </a:cubicBezTo>
                  <a:cubicBezTo>
                    <a:pt x="8307" y="3262"/>
                    <a:pt x="8324" y="3301"/>
                    <a:pt x="8274" y="3301"/>
                  </a:cubicBezTo>
                  <a:cubicBezTo>
                    <a:pt x="8240" y="3300"/>
                    <a:pt x="8207" y="3274"/>
                    <a:pt x="8172" y="3270"/>
                  </a:cubicBezTo>
                  <a:cubicBezTo>
                    <a:pt x="8077" y="3260"/>
                    <a:pt x="8091" y="3355"/>
                    <a:pt x="8087" y="3417"/>
                  </a:cubicBezTo>
                  <a:cubicBezTo>
                    <a:pt x="8035" y="3440"/>
                    <a:pt x="7938" y="3402"/>
                    <a:pt x="7910" y="3460"/>
                  </a:cubicBezTo>
                  <a:cubicBezTo>
                    <a:pt x="7876" y="3533"/>
                    <a:pt x="7943" y="3551"/>
                    <a:pt x="7979" y="3593"/>
                  </a:cubicBezTo>
                  <a:cubicBezTo>
                    <a:pt x="8006" y="3624"/>
                    <a:pt x="8030" y="3734"/>
                    <a:pt x="7967" y="3739"/>
                  </a:cubicBezTo>
                  <a:cubicBezTo>
                    <a:pt x="7919" y="3743"/>
                    <a:pt x="7868" y="3629"/>
                    <a:pt x="7852" y="3712"/>
                  </a:cubicBezTo>
                  <a:cubicBezTo>
                    <a:pt x="7847" y="3738"/>
                    <a:pt x="7849" y="3770"/>
                    <a:pt x="7822" y="3784"/>
                  </a:cubicBezTo>
                  <a:cubicBezTo>
                    <a:pt x="7797" y="3797"/>
                    <a:pt x="7758" y="3785"/>
                    <a:pt x="7731" y="3786"/>
                  </a:cubicBezTo>
                  <a:cubicBezTo>
                    <a:pt x="7656" y="3789"/>
                    <a:pt x="7671" y="3845"/>
                    <a:pt x="7695" y="3898"/>
                  </a:cubicBezTo>
                  <a:cubicBezTo>
                    <a:pt x="7705" y="3922"/>
                    <a:pt x="7720" y="3943"/>
                    <a:pt x="7728" y="3967"/>
                  </a:cubicBezTo>
                  <a:cubicBezTo>
                    <a:pt x="7739" y="3999"/>
                    <a:pt x="7732" y="4028"/>
                    <a:pt x="7736" y="4060"/>
                  </a:cubicBezTo>
                  <a:cubicBezTo>
                    <a:pt x="7743" y="4122"/>
                    <a:pt x="7847" y="4107"/>
                    <a:pt x="7836" y="4168"/>
                  </a:cubicBezTo>
                  <a:cubicBezTo>
                    <a:pt x="7831" y="4198"/>
                    <a:pt x="7806" y="4214"/>
                    <a:pt x="7812" y="4248"/>
                  </a:cubicBezTo>
                  <a:cubicBezTo>
                    <a:pt x="7818" y="4275"/>
                    <a:pt x="7838" y="4301"/>
                    <a:pt x="7851" y="4325"/>
                  </a:cubicBezTo>
                  <a:cubicBezTo>
                    <a:pt x="7871" y="4363"/>
                    <a:pt x="7901" y="4396"/>
                    <a:pt x="7917" y="4436"/>
                  </a:cubicBezTo>
                  <a:cubicBezTo>
                    <a:pt x="7924" y="4454"/>
                    <a:pt x="7922" y="4478"/>
                    <a:pt x="7931" y="4494"/>
                  </a:cubicBezTo>
                  <a:cubicBezTo>
                    <a:pt x="7940" y="4511"/>
                    <a:pt x="7966" y="4526"/>
                    <a:pt x="7979" y="4541"/>
                  </a:cubicBezTo>
                  <a:cubicBezTo>
                    <a:pt x="7993" y="4557"/>
                    <a:pt x="8004" y="4572"/>
                    <a:pt x="8014" y="4590"/>
                  </a:cubicBezTo>
                  <a:cubicBezTo>
                    <a:pt x="8028" y="4617"/>
                    <a:pt x="8052" y="4645"/>
                    <a:pt x="8056" y="4677"/>
                  </a:cubicBezTo>
                  <a:cubicBezTo>
                    <a:pt x="8060" y="4723"/>
                    <a:pt x="8019" y="4752"/>
                    <a:pt x="8010" y="4796"/>
                  </a:cubicBezTo>
                  <a:cubicBezTo>
                    <a:pt x="8006" y="4817"/>
                    <a:pt x="8010" y="4828"/>
                    <a:pt x="8018" y="4833"/>
                  </a:cubicBezTo>
                  <a:cubicBezTo>
                    <a:pt x="8018" y="4833"/>
                    <a:pt x="8018" y="4833"/>
                    <a:pt x="8018" y="4833"/>
                  </a:cubicBezTo>
                  <a:cubicBezTo>
                    <a:pt x="8027" y="4857"/>
                    <a:pt x="8035" y="4861"/>
                    <a:pt x="8072" y="4893"/>
                  </a:cubicBezTo>
                  <a:cubicBezTo>
                    <a:pt x="8110" y="4925"/>
                    <a:pt x="8103" y="4996"/>
                    <a:pt x="8058" y="5008"/>
                  </a:cubicBezTo>
                  <a:cubicBezTo>
                    <a:pt x="8012" y="5020"/>
                    <a:pt x="7978" y="4960"/>
                    <a:pt x="7954" y="4933"/>
                  </a:cubicBezTo>
                  <a:cubicBezTo>
                    <a:pt x="7930" y="4906"/>
                    <a:pt x="7922" y="4944"/>
                    <a:pt x="7930" y="4961"/>
                  </a:cubicBezTo>
                  <a:cubicBezTo>
                    <a:pt x="7938" y="4978"/>
                    <a:pt x="7852" y="4969"/>
                    <a:pt x="7799" y="4968"/>
                  </a:cubicBezTo>
                  <a:cubicBezTo>
                    <a:pt x="7746" y="4966"/>
                    <a:pt x="7756" y="5062"/>
                    <a:pt x="7762" y="5140"/>
                  </a:cubicBezTo>
                  <a:cubicBezTo>
                    <a:pt x="7767" y="5217"/>
                    <a:pt x="7540" y="5177"/>
                    <a:pt x="7504" y="5168"/>
                  </a:cubicBezTo>
                  <a:cubicBezTo>
                    <a:pt x="7468" y="5158"/>
                    <a:pt x="7323" y="5154"/>
                    <a:pt x="7272" y="5168"/>
                  </a:cubicBezTo>
                  <a:cubicBezTo>
                    <a:pt x="7221" y="5181"/>
                    <a:pt x="7269" y="5309"/>
                    <a:pt x="7284" y="5379"/>
                  </a:cubicBezTo>
                  <a:cubicBezTo>
                    <a:pt x="7299" y="5448"/>
                    <a:pt x="7301" y="5633"/>
                    <a:pt x="7295" y="5673"/>
                  </a:cubicBezTo>
                  <a:cubicBezTo>
                    <a:pt x="7288" y="5713"/>
                    <a:pt x="7272" y="5725"/>
                    <a:pt x="7256" y="5739"/>
                  </a:cubicBezTo>
                  <a:cubicBezTo>
                    <a:pt x="7240" y="5752"/>
                    <a:pt x="7244" y="5799"/>
                    <a:pt x="7245" y="5828"/>
                  </a:cubicBezTo>
                  <a:cubicBezTo>
                    <a:pt x="7247" y="5857"/>
                    <a:pt x="7225" y="5904"/>
                    <a:pt x="7203" y="5937"/>
                  </a:cubicBezTo>
                  <a:cubicBezTo>
                    <a:pt x="7180" y="5971"/>
                    <a:pt x="7197" y="6059"/>
                    <a:pt x="7199" y="6099"/>
                  </a:cubicBezTo>
                  <a:cubicBezTo>
                    <a:pt x="7200" y="6139"/>
                    <a:pt x="7243" y="6160"/>
                    <a:pt x="7296" y="6184"/>
                  </a:cubicBezTo>
                  <a:cubicBezTo>
                    <a:pt x="7349" y="6208"/>
                    <a:pt x="7336" y="6288"/>
                    <a:pt x="7347" y="6339"/>
                  </a:cubicBezTo>
                  <a:cubicBezTo>
                    <a:pt x="7357" y="6389"/>
                    <a:pt x="7480" y="6523"/>
                    <a:pt x="7520" y="6575"/>
                  </a:cubicBezTo>
                  <a:cubicBezTo>
                    <a:pt x="7560" y="6627"/>
                    <a:pt x="7461" y="6672"/>
                    <a:pt x="7419" y="6683"/>
                  </a:cubicBezTo>
                  <a:cubicBezTo>
                    <a:pt x="7376" y="6693"/>
                    <a:pt x="7387" y="6744"/>
                    <a:pt x="7381" y="6772"/>
                  </a:cubicBezTo>
                  <a:cubicBezTo>
                    <a:pt x="7376" y="6800"/>
                    <a:pt x="7391" y="6819"/>
                    <a:pt x="7333" y="6913"/>
                  </a:cubicBezTo>
                  <a:cubicBezTo>
                    <a:pt x="7276" y="7008"/>
                    <a:pt x="7157" y="7030"/>
                    <a:pt x="7109" y="7036"/>
                  </a:cubicBezTo>
                  <a:cubicBezTo>
                    <a:pt x="7061" y="7043"/>
                    <a:pt x="7071" y="7075"/>
                    <a:pt x="7077" y="7100"/>
                  </a:cubicBezTo>
                  <a:cubicBezTo>
                    <a:pt x="7084" y="7126"/>
                    <a:pt x="7089" y="7167"/>
                    <a:pt x="7087" y="7220"/>
                  </a:cubicBezTo>
                  <a:cubicBezTo>
                    <a:pt x="7084" y="7273"/>
                    <a:pt x="7055" y="7246"/>
                    <a:pt x="7037" y="7262"/>
                  </a:cubicBezTo>
                  <a:cubicBezTo>
                    <a:pt x="7020" y="7278"/>
                    <a:pt x="6971" y="7248"/>
                    <a:pt x="6933" y="7226"/>
                  </a:cubicBezTo>
                  <a:cubicBezTo>
                    <a:pt x="6896" y="7203"/>
                    <a:pt x="6892" y="7254"/>
                    <a:pt x="6865" y="7299"/>
                  </a:cubicBezTo>
                  <a:cubicBezTo>
                    <a:pt x="6839" y="7344"/>
                    <a:pt x="6792" y="7308"/>
                    <a:pt x="6765" y="7306"/>
                  </a:cubicBezTo>
                  <a:cubicBezTo>
                    <a:pt x="6739" y="7303"/>
                    <a:pt x="6705" y="7347"/>
                    <a:pt x="6701" y="7384"/>
                  </a:cubicBezTo>
                  <a:cubicBezTo>
                    <a:pt x="6697" y="7422"/>
                    <a:pt x="6633" y="7374"/>
                    <a:pt x="6613" y="7368"/>
                  </a:cubicBezTo>
                  <a:cubicBezTo>
                    <a:pt x="6593" y="7363"/>
                    <a:pt x="6551" y="7438"/>
                    <a:pt x="6549" y="7476"/>
                  </a:cubicBezTo>
                  <a:cubicBezTo>
                    <a:pt x="6548" y="7515"/>
                    <a:pt x="6580" y="7524"/>
                    <a:pt x="6608" y="7539"/>
                  </a:cubicBezTo>
                  <a:cubicBezTo>
                    <a:pt x="6636" y="7554"/>
                    <a:pt x="6577" y="7578"/>
                    <a:pt x="6548" y="7616"/>
                  </a:cubicBezTo>
                  <a:cubicBezTo>
                    <a:pt x="6519" y="7655"/>
                    <a:pt x="6552" y="7712"/>
                    <a:pt x="6561" y="7764"/>
                  </a:cubicBezTo>
                  <a:cubicBezTo>
                    <a:pt x="6571" y="7816"/>
                    <a:pt x="6552" y="7822"/>
                    <a:pt x="6548" y="7872"/>
                  </a:cubicBezTo>
                  <a:cubicBezTo>
                    <a:pt x="6544" y="7923"/>
                    <a:pt x="6567" y="7906"/>
                    <a:pt x="6592" y="7912"/>
                  </a:cubicBezTo>
                  <a:cubicBezTo>
                    <a:pt x="6617" y="7919"/>
                    <a:pt x="6612" y="7944"/>
                    <a:pt x="6625" y="7978"/>
                  </a:cubicBezTo>
                  <a:cubicBezTo>
                    <a:pt x="6639" y="8011"/>
                    <a:pt x="6584" y="7992"/>
                    <a:pt x="6551" y="7986"/>
                  </a:cubicBezTo>
                  <a:cubicBezTo>
                    <a:pt x="6517" y="7979"/>
                    <a:pt x="6521" y="8003"/>
                    <a:pt x="6531" y="8033"/>
                  </a:cubicBezTo>
                  <a:cubicBezTo>
                    <a:pt x="6540" y="8062"/>
                    <a:pt x="6624" y="8098"/>
                    <a:pt x="6671" y="8122"/>
                  </a:cubicBezTo>
                  <a:cubicBezTo>
                    <a:pt x="6717" y="8146"/>
                    <a:pt x="6676" y="8200"/>
                    <a:pt x="6643" y="8231"/>
                  </a:cubicBezTo>
                  <a:cubicBezTo>
                    <a:pt x="6609" y="8262"/>
                    <a:pt x="6671" y="8291"/>
                    <a:pt x="6723" y="8359"/>
                  </a:cubicBezTo>
                  <a:cubicBezTo>
                    <a:pt x="6775" y="8427"/>
                    <a:pt x="6704" y="8427"/>
                    <a:pt x="6664" y="8479"/>
                  </a:cubicBezTo>
                  <a:cubicBezTo>
                    <a:pt x="6624" y="8531"/>
                    <a:pt x="6680" y="8546"/>
                    <a:pt x="6713" y="8549"/>
                  </a:cubicBezTo>
                  <a:cubicBezTo>
                    <a:pt x="6747" y="8551"/>
                    <a:pt x="6753" y="8567"/>
                    <a:pt x="6804" y="8586"/>
                  </a:cubicBezTo>
                  <a:cubicBezTo>
                    <a:pt x="6855" y="8605"/>
                    <a:pt x="6833" y="8667"/>
                    <a:pt x="6819" y="8694"/>
                  </a:cubicBezTo>
                  <a:cubicBezTo>
                    <a:pt x="6804" y="8721"/>
                    <a:pt x="6817" y="8721"/>
                    <a:pt x="6829" y="8738"/>
                  </a:cubicBezTo>
                  <a:cubicBezTo>
                    <a:pt x="6841" y="8755"/>
                    <a:pt x="6776" y="8794"/>
                    <a:pt x="6772" y="8846"/>
                  </a:cubicBezTo>
                  <a:cubicBezTo>
                    <a:pt x="6768" y="8898"/>
                    <a:pt x="6811" y="8939"/>
                    <a:pt x="6843" y="8965"/>
                  </a:cubicBezTo>
                  <a:cubicBezTo>
                    <a:pt x="6875" y="8990"/>
                    <a:pt x="6883" y="9029"/>
                    <a:pt x="6881" y="9097"/>
                  </a:cubicBezTo>
                  <a:cubicBezTo>
                    <a:pt x="6881" y="9113"/>
                    <a:pt x="6877" y="9125"/>
                    <a:pt x="6872" y="9133"/>
                  </a:cubicBezTo>
                  <a:cubicBezTo>
                    <a:pt x="6854" y="9159"/>
                    <a:pt x="6816" y="9153"/>
                    <a:pt x="6789" y="9163"/>
                  </a:cubicBezTo>
                  <a:cubicBezTo>
                    <a:pt x="6753" y="9177"/>
                    <a:pt x="6659" y="9207"/>
                    <a:pt x="6621" y="9241"/>
                  </a:cubicBezTo>
                  <a:cubicBezTo>
                    <a:pt x="6584" y="9274"/>
                    <a:pt x="6519" y="9299"/>
                    <a:pt x="6495" y="9314"/>
                  </a:cubicBezTo>
                  <a:cubicBezTo>
                    <a:pt x="6472" y="9329"/>
                    <a:pt x="6481" y="9401"/>
                    <a:pt x="6495" y="9450"/>
                  </a:cubicBezTo>
                  <a:cubicBezTo>
                    <a:pt x="6508" y="9499"/>
                    <a:pt x="6314" y="9474"/>
                    <a:pt x="6265" y="9475"/>
                  </a:cubicBezTo>
                  <a:cubicBezTo>
                    <a:pt x="6216" y="9477"/>
                    <a:pt x="6158" y="9527"/>
                    <a:pt x="6113" y="9559"/>
                  </a:cubicBezTo>
                  <a:cubicBezTo>
                    <a:pt x="6068" y="9591"/>
                    <a:pt x="6035" y="9574"/>
                    <a:pt x="5981" y="9552"/>
                  </a:cubicBezTo>
                  <a:cubicBezTo>
                    <a:pt x="5928" y="9529"/>
                    <a:pt x="5862" y="9630"/>
                    <a:pt x="5817" y="9678"/>
                  </a:cubicBezTo>
                  <a:cubicBezTo>
                    <a:pt x="5772" y="9726"/>
                    <a:pt x="5700" y="9709"/>
                    <a:pt x="5629" y="9669"/>
                  </a:cubicBezTo>
                  <a:cubicBezTo>
                    <a:pt x="5558" y="9629"/>
                    <a:pt x="5424" y="9694"/>
                    <a:pt x="5325" y="9717"/>
                  </a:cubicBezTo>
                  <a:cubicBezTo>
                    <a:pt x="5226" y="9740"/>
                    <a:pt x="5209" y="9670"/>
                    <a:pt x="5153" y="9614"/>
                  </a:cubicBezTo>
                  <a:cubicBezTo>
                    <a:pt x="5097" y="9557"/>
                    <a:pt x="4818" y="9593"/>
                    <a:pt x="4746" y="9610"/>
                  </a:cubicBezTo>
                  <a:cubicBezTo>
                    <a:pt x="4674" y="9627"/>
                    <a:pt x="4619" y="9578"/>
                    <a:pt x="4594" y="9547"/>
                  </a:cubicBezTo>
                  <a:cubicBezTo>
                    <a:pt x="4568" y="9517"/>
                    <a:pt x="4501" y="9539"/>
                    <a:pt x="4475" y="9541"/>
                  </a:cubicBezTo>
                  <a:cubicBezTo>
                    <a:pt x="4448" y="9543"/>
                    <a:pt x="4420" y="9533"/>
                    <a:pt x="4392" y="9504"/>
                  </a:cubicBezTo>
                  <a:cubicBezTo>
                    <a:pt x="4363" y="9475"/>
                    <a:pt x="4267" y="9531"/>
                    <a:pt x="4218" y="9554"/>
                  </a:cubicBezTo>
                  <a:cubicBezTo>
                    <a:pt x="4170" y="9575"/>
                    <a:pt x="4003" y="9587"/>
                    <a:pt x="3994" y="9587"/>
                  </a:cubicBezTo>
                  <a:cubicBezTo>
                    <a:pt x="3994" y="9587"/>
                    <a:pt x="3994" y="9587"/>
                    <a:pt x="3994" y="9587"/>
                  </a:cubicBezTo>
                  <a:cubicBezTo>
                    <a:pt x="3966" y="9581"/>
                    <a:pt x="3934" y="9584"/>
                    <a:pt x="3913" y="9563"/>
                  </a:cubicBezTo>
                  <a:cubicBezTo>
                    <a:pt x="3889" y="9540"/>
                    <a:pt x="3868" y="9510"/>
                    <a:pt x="3865" y="9476"/>
                  </a:cubicBezTo>
                  <a:cubicBezTo>
                    <a:pt x="3861" y="9439"/>
                    <a:pt x="3876" y="9403"/>
                    <a:pt x="3853" y="9371"/>
                  </a:cubicBezTo>
                  <a:cubicBezTo>
                    <a:pt x="3839" y="9352"/>
                    <a:pt x="3826" y="9341"/>
                    <a:pt x="3801" y="9345"/>
                  </a:cubicBezTo>
                  <a:cubicBezTo>
                    <a:pt x="3782" y="9347"/>
                    <a:pt x="3769" y="9360"/>
                    <a:pt x="3751" y="9363"/>
                  </a:cubicBezTo>
                  <a:cubicBezTo>
                    <a:pt x="3695" y="9373"/>
                    <a:pt x="3686" y="9290"/>
                    <a:pt x="3681" y="9254"/>
                  </a:cubicBezTo>
                  <a:cubicBezTo>
                    <a:pt x="3674" y="9210"/>
                    <a:pt x="3676" y="9141"/>
                    <a:pt x="3632" y="9115"/>
                  </a:cubicBezTo>
                  <a:cubicBezTo>
                    <a:pt x="3620" y="9108"/>
                    <a:pt x="3609" y="9107"/>
                    <a:pt x="3599" y="9110"/>
                  </a:cubicBezTo>
                  <a:cubicBezTo>
                    <a:pt x="3624" y="8990"/>
                    <a:pt x="3553" y="8964"/>
                    <a:pt x="3529" y="8943"/>
                  </a:cubicBezTo>
                  <a:cubicBezTo>
                    <a:pt x="3505" y="8921"/>
                    <a:pt x="3498" y="8899"/>
                    <a:pt x="3495" y="8832"/>
                  </a:cubicBezTo>
                  <a:cubicBezTo>
                    <a:pt x="3491" y="8764"/>
                    <a:pt x="3415" y="8759"/>
                    <a:pt x="3396" y="8746"/>
                  </a:cubicBezTo>
                  <a:cubicBezTo>
                    <a:pt x="3377" y="8734"/>
                    <a:pt x="3389" y="8696"/>
                    <a:pt x="3400" y="8649"/>
                  </a:cubicBezTo>
                  <a:cubicBezTo>
                    <a:pt x="3410" y="8603"/>
                    <a:pt x="3334" y="8548"/>
                    <a:pt x="3300" y="8528"/>
                  </a:cubicBezTo>
                  <a:cubicBezTo>
                    <a:pt x="3266" y="8507"/>
                    <a:pt x="3256" y="8578"/>
                    <a:pt x="3241" y="8612"/>
                  </a:cubicBezTo>
                  <a:cubicBezTo>
                    <a:pt x="3227" y="8646"/>
                    <a:pt x="3205" y="8610"/>
                    <a:pt x="3187" y="8594"/>
                  </a:cubicBezTo>
                  <a:cubicBezTo>
                    <a:pt x="3169" y="8578"/>
                    <a:pt x="3163" y="8591"/>
                    <a:pt x="3139" y="8621"/>
                  </a:cubicBezTo>
                  <a:cubicBezTo>
                    <a:pt x="3115" y="8651"/>
                    <a:pt x="3076" y="8651"/>
                    <a:pt x="3022" y="8648"/>
                  </a:cubicBezTo>
                  <a:cubicBezTo>
                    <a:pt x="2968" y="8644"/>
                    <a:pt x="2993" y="8634"/>
                    <a:pt x="2960" y="8459"/>
                  </a:cubicBezTo>
                  <a:cubicBezTo>
                    <a:pt x="2926" y="8284"/>
                    <a:pt x="2626" y="8266"/>
                    <a:pt x="2541" y="8261"/>
                  </a:cubicBezTo>
                  <a:cubicBezTo>
                    <a:pt x="2456" y="8255"/>
                    <a:pt x="2440" y="8335"/>
                    <a:pt x="2437" y="8376"/>
                  </a:cubicBezTo>
                  <a:cubicBezTo>
                    <a:pt x="2434" y="8417"/>
                    <a:pt x="2422" y="8428"/>
                    <a:pt x="2390" y="8475"/>
                  </a:cubicBezTo>
                  <a:cubicBezTo>
                    <a:pt x="2358" y="8523"/>
                    <a:pt x="2396" y="8585"/>
                    <a:pt x="2395" y="8645"/>
                  </a:cubicBezTo>
                  <a:cubicBezTo>
                    <a:pt x="2394" y="8706"/>
                    <a:pt x="2287" y="8751"/>
                    <a:pt x="2245" y="8777"/>
                  </a:cubicBezTo>
                  <a:cubicBezTo>
                    <a:pt x="2203" y="8803"/>
                    <a:pt x="2184" y="8887"/>
                    <a:pt x="2175" y="8969"/>
                  </a:cubicBezTo>
                  <a:cubicBezTo>
                    <a:pt x="2166" y="9052"/>
                    <a:pt x="2120" y="9084"/>
                    <a:pt x="2097" y="9089"/>
                  </a:cubicBezTo>
                  <a:cubicBezTo>
                    <a:pt x="2073" y="9095"/>
                    <a:pt x="2068" y="9167"/>
                    <a:pt x="2038" y="9181"/>
                  </a:cubicBezTo>
                  <a:cubicBezTo>
                    <a:pt x="2007" y="9194"/>
                    <a:pt x="2020" y="9115"/>
                    <a:pt x="2014" y="9065"/>
                  </a:cubicBezTo>
                  <a:cubicBezTo>
                    <a:pt x="2008" y="9014"/>
                    <a:pt x="1992" y="9025"/>
                    <a:pt x="1979" y="9037"/>
                  </a:cubicBezTo>
                  <a:cubicBezTo>
                    <a:pt x="1966" y="9049"/>
                    <a:pt x="1957" y="8995"/>
                    <a:pt x="1939" y="8943"/>
                  </a:cubicBezTo>
                  <a:cubicBezTo>
                    <a:pt x="1921" y="8891"/>
                    <a:pt x="1886" y="8966"/>
                    <a:pt x="1864" y="8992"/>
                  </a:cubicBezTo>
                  <a:cubicBezTo>
                    <a:pt x="1843" y="9018"/>
                    <a:pt x="1817" y="9024"/>
                    <a:pt x="1787" y="9025"/>
                  </a:cubicBezTo>
                  <a:cubicBezTo>
                    <a:pt x="1756" y="9027"/>
                    <a:pt x="1762" y="9027"/>
                    <a:pt x="1709" y="9057"/>
                  </a:cubicBezTo>
                  <a:cubicBezTo>
                    <a:pt x="1657" y="9087"/>
                    <a:pt x="1622" y="9077"/>
                    <a:pt x="1585" y="9073"/>
                  </a:cubicBezTo>
                  <a:cubicBezTo>
                    <a:pt x="1549" y="9068"/>
                    <a:pt x="1481" y="9215"/>
                    <a:pt x="1418" y="9215"/>
                  </a:cubicBezTo>
                  <a:cubicBezTo>
                    <a:pt x="1355" y="9216"/>
                    <a:pt x="1310" y="9115"/>
                    <a:pt x="1293" y="9084"/>
                  </a:cubicBezTo>
                  <a:cubicBezTo>
                    <a:pt x="1275" y="9053"/>
                    <a:pt x="1282" y="8974"/>
                    <a:pt x="1290" y="8915"/>
                  </a:cubicBezTo>
                  <a:cubicBezTo>
                    <a:pt x="1298" y="8855"/>
                    <a:pt x="1268" y="8821"/>
                    <a:pt x="1263" y="8787"/>
                  </a:cubicBezTo>
                  <a:cubicBezTo>
                    <a:pt x="1257" y="8753"/>
                    <a:pt x="1293" y="8666"/>
                    <a:pt x="1294" y="8621"/>
                  </a:cubicBezTo>
                  <a:cubicBezTo>
                    <a:pt x="1295" y="8575"/>
                    <a:pt x="1319" y="8555"/>
                    <a:pt x="1321" y="8530"/>
                  </a:cubicBezTo>
                  <a:cubicBezTo>
                    <a:pt x="1324" y="8505"/>
                    <a:pt x="1360" y="8471"/>
                    <a:pt x="1380" y="8457"/>
                  </a:cubicBezTo>
                  <a:cubicBezTo>
                    <a:pt x="1400" y="8443"/>
                    <a:pt x="1405" y="8339"/>
                    <a:pt x="1420" y="8281"/>
                  </a:cubicBezTo>
                  <a:cubicBezTo>
                    <a:pt x="1435" y="8222"/>
                    <a:pt x="1333" y="8187"/>
                    <a:pt x="1307" y="8163"/>
                  </a:cubicBezTo>
                  <a:cubicBezTo>
                    <a:pt x="1281" y="8139"/>
                    <a:pt x="1175" y="8033"/>
                    <a:pt x="1144" y="7995"/>
                  </a:cubicBezTo>
                  <a:cubicBezTo>
                    <a:pt x="1113" y="7957"/>
                    <a:pt x="1126" y="7929"/>
                    <a:pt x="1148" y="7888"/>
                  </a:cubicBezTo>
                  <a:cubicBezTo>
                    <a:pt x="1170" y="7846"/>
                    <a:pt x="1170" y="7788"/>
                    <a:pt x="1170" y="7747"/>
                  </a:cubicBezTo>
                  <a:cubicBezTo>
                    <a:pt x="1170" y="7706"/>
                    <a:pt x="1074" y="7619"/>
                    <a:pt x="1050" y="7582"/>
                  </a:cubicBezTo>
                  <a:cubicBezTo>
                    <a:pt x="1026" y="7544"/>
                    <a:pt x="1060" y="7468"/>
                    <a:pt x="1063" y="7418"/>
                  </a:cubicBezTo>
                  <a:cubicBezTo>
                    <a:pt x="1065" y="7368"/>
                    <a:pt x="1043" y="7322"/>
                    <a:pt x="1024" y="7296"/>
                  </a:cubicBezTo>
                  <a:cubicBezTo>
                    <a:pt x="1005" y="7271"/>
                    <a:pt x="946" y="7172"/>
                    <a:pt x="921" y="7124"/>
                  </a:cubicBezTo>
                  <a:cubicBezTo>
                    <a:pt x="897" y="7075"/>
                    <a:pt x="785" y="7128"/>
                    <a:pt x="745" y="7134"/>
                  </a:cubicBezTo>
                  <a:cubicBezTo>
                    <a:pt x="705" y="7140"/>
                    <a:pt x="733" y="7020"/>
                    <a:pt x="735" y="6989"/>
                  </a:cubicBezTo>
                  <a:cubicBezTo>
                    <a:pt x="737" y="6958"/>
                    <a:pt x="822" y="7001"/>
                    <a:pt x="859" y="6989"/>
                  </a:cubicBezTo>
                  <a:cubicBezTo>
                    <a:pt x="897" y="6977"/>
                    <a:pt x="824" y="6904"/>
                    <a:pt x="803" y="6880"/>
                  </a:cubicBezTo>
                  <a:cubicBezTo>
                    <a:pt x="783" y="6855"/>
                    <a:pt x="781" y="6835"/>
                    <a:pt x="771" y="6795"/>
                  </a:cubicBezTo>
                  <a:cubicBezTo>
                    <a:pt x="760" y="6755"/>
                    <a:pt x="657" y="6816"/>
                    <a:pt x="657" y="6816"/>
                  </a:cubicBezTo>
                  <a:cubicBezTo>
                    <a:pt x="607" y="6792"/>
                    <a:pt x="543" y="6779"/>
                    <a:pt x="515" y="6781"/>
                  </a:cubicBezTo>
                  <a:cubicBezTo>
                    <a:pt x="478" y="6785"/>
                    <a:pt x="445" y="6804"/>
                    <a:pt x="419" y="6770"/>
                  </a:cubicBezTo>
                  <a:cubicBezTo>
                    <a:pt x="394" y="6736"/>
                    <a:pt x="385" y="6707"/>
                    <a:pt x="355" y="6733"/>
                  </a:cubicBezTo>
                  <a:cubicBezTo>
                    <a:pt x="326" y="6758"/>
                    <a:pt x="329" y="6781"/>
                    <a:pt x="294" y="6766"/>
                  </a:cubicBezTo>
                  <a:cubicBezTo>
                    <a:pt x="259" y="6751"/>
                    <a:pt x="216" y="6753"/>
                    <a:pt x="211" y="6703"/>
                  </a:cubicBezTo>
                  <a:cubicBezTo>
                    <a:pt x="207" y="6654"/>
                    <a:pt x="221" y="6617"/>
                    <a:pt x="246" y="6604"/>
                  </a:cubicBezTo>
                  <a:cubicBezTo>
                    <a:pt x="271" y="6590"/>
                    <a:pt x="316" y="6576"/>
                    <a:pt x="290" y="6556"/>
                  </a:cubicBezTo>
                  <a:cubicBezTo>
                    <a:pt x="265" y="6535"/>
                    <a:pt x="220" y="6486"/>
                    <a:pt x="255" y="6469"/>
                  </a:cubicBezTo>
                  <a:cubicBezTo>
                    <a:pt x="290" y="6453"/>
                    <a:pt x="290" y="6442"/>
                    <a:pt x="306" y="6412"/>
                  </a:cubicBezTo>
                  <a:cubicBezTo>
                    <a:pt x="322" y="6381"/>
                    <a:pt x="325" y="6354"/>
                    <a:pt x="360" y="6323"/>
                  </a:cubicBezTo>
                  <a:cubicBezTo>
                    <a:pt x="395" y="6292"/>
                    <a:pt x="419" y="6257"/>
                    <a:pt x="399" y="6237"/>
                  </a:cubicBezTo>
                  <a:cubicBezTo>
                    <a:pt x="379" y="6216"/>
                    <a:pt x="336" y="6184"/>
                    <a:pt x="330" y="6150"/>
                  </a:cubicBezTo>
                  <a:cubicBezTo>
                    <a:pt x="325" y="6117"/>
                    <a:pt x="313" y="6073"/>
                    <a:pt x="283" y="6047"/>
                  </a:cubicBezTo>
                  <a:cubicBezTo>
                    <a:pt x="254" y="6021"/>
                    <a:pt x="209" y="5989"/>
                    <a:pt x="185" y="5947"/>
                  </a:cubicBezTo>
                  <a:cubicBezTo>
                    <a:pt x="161" y="5906"/>
                    <a:pt x="147" y="5820"/>
                    <a:pt x="172" y="5804"/>
                  </a:cubicBezTo>
                  <a:cubicBezTo>
                    <a:pt x="197" y="5788"/>
                    <a:pt x="224" y="5736"/>
                    <a:pt x="198" y="5697"/>
                  </a:cubicBezTo>
                  <a:cubicBezTo>
                    <a:pt x="172" y="5658"/>
                    <a:pt x="113" y="5602"/>
                    <a:pt x="97" y="5594"/>
                  </a:cubicBezTo>
                  <a:cubicBezTo>
                    <a:pt x="81" y="5586"/>
                    <a:pt x="54" y="5557"/>
                    <a:pt x="83" y="5538"/>
                  </a:cubicBezTo>
                  <a:cubicBezTo>
                    <a:pt x="113" y="5518"/>
                    <a:pt x="143" y="5509"/>
                    <a:pt x="175" y="5513"/>
                  </a:cubicBezTo>
                  <a:cubicBezTo>
                    <a:pt x="207" y="5516"/>
                    <a:pt x="278" y="5507"/>
                    <a:pt x="282" y="5453"/>
                  </a:cubicBezTo>
                  <a:cubicBezTo>
                    <a:pt x="285" y="5399"/>
                    <a:pt x="225" y="4971"/>
                    <a:pt x="229" y="4920"/>
                  </a:cubicBezTo>
                  <a:cubicBezTo>
                    <a:pt x="234" y="4868"/>
                    <a:pt x="235" y="4642"/>
                    <a:pt x="148" y="4547"/>
                  </a:cubicBezTo>
                  <a:cubicBezTo>
                    <a:pt x="61" y="4453"/>
                    <a:pt x="0" y="4414"/>
                    <a:pt x="44" y="4350"/>
                  </a:cubicBezTo>
                  <a:cubicBezTo>
                    <a:pt x="65" y="4348"/>
                    <a:pt x="86" y="4348"/>
                    <a:pt x="106" y="4347"/>
                  </a:cubicBezTo>
                  <a:cubicBezTo>
                    <a:pt x="158" y="4344"/>
                    <a:pt x="212" y="4335"/>
                    <a:pt x="254" y="4301"/>
                  </a:cubicBezTo>
                  <a:cubicBezTo>
                    <a:pt x="300" y="4265"/>
                    <a:pt x="328" y="4197"/>
                    <a:pt x="393" y="4189"/>
                  </a:cubicBezTo>
                  <a:cubicBezTo>
                    <a:pt x="443" y="4182"/>
                    <a:pt x="498" y="4245"/>
                    <a:pt x="545" y="4209"/>
                  </a:cubicBezTo>
                  <a:cubicBezTo>
                    <a:pt x="597" y="4169"/>
                    <a:pt x="555" y="4080"/>
                    <a:pt x="561" y="4025"/>
                  </a:cubicBezTo>
                  <a:cubicBezTo>
                    <a:pt x="568" y="3959"/>
                    <a:pt x="600" y="3925"/>
                    <a:pt x="658" y="3895"/>
                  </a:cubicBezTo>
                  <a:cubicBezTo>
                    <a:pt x="678" y="3885"/>
                    <a:pt x="702" y="3877"/>
                    <a:pt x="719" y="3862"/>
                  </a:cubicBezTo>
                  <a:cubicBezTo>
                    <a:pt x="742" y="3842"/>
                    <a:pt x="742" y="3812"/>
                    <a:pt x="743" y="3784"/>
                  </a:cubicBezTo>
                  <a:cubicBezTo>
                    <a:pt x="745" y="3750"/>
                    <a:pt x="753" y="3727"/>
                    <a:pt x="781" y="3707"/>
                  </a:cubicBezTo>
                  <a:cubicBezTo>
                    <a:pt x="818" y="3681"/>
                    <a:pt x="854" y="3655"/>
                    <a:pt x="886" y="3622"/>
                  </a:cubicBezTo>
                  <a:cubicBezTo>
                    <a:pt x="918" y="3588"/>
                    <a:pt x="974" y="3550"/>
                    <a:pt x="989" y="3503"/>
                  </a:cubicBezTo>
                  <a:cubicBezTo>
                    <a:pt x="1004" y="3454"/>
                    <a:pt x="966" y="3411"/>
                    <a:pt x="935" y="3379"/>
                  </a:cubicBezTo>
                  <a:cubicBezTo>
                    <a:pt x="906" y="3348"/>
                    <a:pt x="878" y="3321"/>
                    <a:pt x="868" y="3279"/>
                  </a:cubicBezTo>
                  <a:cubicBezTo>
                    <a:pt x="855" y="3229"/>
                    <a:pt x="864" y="3176"/>
                    <a:pt x="849" y="3127"/>
                  </a:cubicBezTo>
                  <a:cubicBezTo>
                    <a:pt x="835" y="3080"/>
                    <a:pt x="790" y="3054"/>
                    <a:pt x="752" y="3027"/>
                  </a:cubicBezTo>
                  <a:cubicBezTo>
                    <a:pt x="716" y="3001"/>
                    <a:pt x="657" y="2981"/>
                    <a:pt x="639" y="2937"/>
                  </a:cubicBezTo>
                  <a:cubicBezTo>
                    <a:pt x="624" y="2896"/>
                    <a:pt x="619" y="2852"/>
                    <a:pt x="602" y="2811"/>
                  </a:cubicBezTo>
                  <a:cubicBezTo>
                    <a:pt x="593" y="2789"/>
                    <a:pt x="582" y="2767"/>
                    <a:pt x="569" y="2746"/>
                  </a:cubicBezTo>
                  <a:cubicBezTo>
                    <a:pt x="557" y="2726"/>
                    <a:pt x="542" y="2704"/>
                    <a:pt x="543" y="2680"/>
                  </a:cubicBezTo>
                  <a:cubicBezTo>
                    <a:pt x="546" y="2638"/>
                    <a:pt x="589" y="2616"/>
                    <a:pt x="566" y="2571"/>
                  </a:cubicBezTo>
                  <a:cubicBezTo>
                    <a:pt x="556" y="2550"/>
                    <a:pt x="543" y="2532"/>
                    <a:pt x="528" y="2515"/>
                  </a:cubicBezTo>
                  <a:cubicBezTo>
                    <a:pt x="517" y="2501"/>
                    <a:pt x="502" y="2491"/>
                    <a:pt x="498" y="2473"/>
                  </a:cubicBezTo>
                  <a:cubicBezTo>
                    <a:pt x="495" y="2454"/>
                    <a:pt x="495" y="2432"/>
                    <a:pt x="496" y="2411"/>
                  </a:cubicBezTo>
                  <a:cubicBezTo>
                    <a:pt x="518" y="2397"/>
                    <a:pt x="545" y="2382"/>
                    <a:pt x="547" y="2357"/>
                  </a:cubicBezTo>
                  <a:cubicBezTo>
                    <a:pt x="548" y="2348"/>
                    <a:pt x="546" y="2341"/>
                    <a:pt x="542" y="2335"/>
                  </a:cubicBezTo>
                  <a:cubicBezTo>
                    <a:pt x="588" y="2284"/>
                    <a:pt x="588" y="2284"/>
                    <a:pt x="588" y="2284"/>
                  </a:cubicBezTo>
                  <a:cubicBezTo>
                    <a:pt x="594" y="2290"/>
                    <a:pt x="601" y="2293"/>
                    <a:pt x="611" y="2295"/>
                  </a:cubicBezTo>
                  <a:cubicBezTo>
                    <a:pt x="632" y="2299"/>
                    <a:pt x="652" y="2296"/>
                    <a:pt x="673" y="2302"/>
                  </a:cubicBezTo>
                  <a:cubicBezTo>
                    <a:pt x="693" y="2309"/>
                    <a:pt x="706" y="2312"/>
                    <a:pt x="727" y="2312"/>
                  </a:cubicBezTo>
                  <a:cubicBezTo>
                    <a:pt x="764" y="2312"/>
                    <a:pt x="813" y="2309"/>
                    <a:pt x="790" y="2258"/>
                  </a:cubicBezTo>
                  <a:cubicBezTo>
                    <a:pt x="782" y="2239"/>
                    <a:pt x="753" y="2158"/>
                    <a:pt x="800" y="2166"/>
                  </a:cubicBezTo>
                  <a:cubicBezTo>
                    <a:pt x="840" y="2172"/>
                    <a:pt x="832" y="2237"/>
                    <a:pt x="849" y="2263"/>
                  </a:cubicBezTo>
                  <a:cubicBezTo>
                    <a:pt x="861" y="2279"/>
                    <a:pt x="876" y="2291"/>
                    <a:pt x="882" y="2311"/>
                  </a:cubicBezTo>
                  <a:cubicBezTo>
                    <a:pt x="890" y="2335"/>
                    <a:pt x="880" y="2343"/>
                    <a:pt x="869" y="2362"/>
                  </a:cubicBezTo>
                  <a:cubicBezTo>
                    <a:pt x="860" y="2378"/>
                    <a:pt x="856" y="2398"/>
                    <a:pt x="857" y="2417"/>
                  </a:cubicBezTo>
                  <a:cubicBezTo>
                    <a:pt x="860" y="2466"/>
                    <a:pt x="890" y="2467"/>
                    <a:pt x="926" y="2481"/>
                  </a:cubicBezTo>
                  <a:cubicBezTo>
                    <a:pt x="945" y="2489"/>
                    <a:pt x="1002" y="2511"/>
                    <a:pt x="994" y="2469"/>
                  </a:cubicBezTo>
                  <a:cubicBezTo>
                    <a:pt x="988" y="2438"/>
                    <a:pt x="910" y="2393"/>
                    <a:pt x="944" y="2362"/>
                  </a:cubicBezTo>
                  <a:cubicBezTo>
                    <a:pt x="974" y="2334"/>
                    <a:pt x="1033" y="2347"/>
                    <a:pt x="1067" y="2320"/>
                  </a:cubicBezTo>
                  <a:cubicBezTo>
                    <a:pt x="1104" y="2292"/>
                    <a:pt x="1124" y="2246"/>
                    <a:pt x="1166" y="2223"/>
                  </a:cubicBezTo>
                  <a:cubicBezTo>
                    <a:pt x="1211" y="2198"/>
                    <a:pt x="1257" y="2214"/>
                    <a:pt x="1304" y="2223"/>
                  </a:cubicBezTo>
                  <a:cubicBezTo>
                    <a:pt x="1351" y="2233"/>
                    <a:pt x="1391" y="2221"/>
                    <a:pt x="1435" y="2209"/>
                  </a:cubicBezTo>
                  <a:cubicBezTo>
                    <a:pt x="1458" y="2204"/>
                    <a:pt x="1480" y="2201"/>
                    <a:pt x="1503" y="2200"/>
                  </a:cubicBezTo>
                  <a:cubicBezTo>
                    <a:pt x="1537" y="2199"/>
                    <a:pt x="1596" y="2196"/>
                    <a:pt x="1618" y="2230"/>
                  </a:cubicBezTo>
                  <a:cubicBezTo>
                    <a:pt x="1630" y="2250"/>
                    <a:pt x="1616" y="2268"/>
                    <a:pt x="1610" y="2288"/>
                  </a:cubicBezTo>
                  <a:cubicBezTo>
                    <a:pt x="1602" y="2318"/>
                    <a:pt x="1616" y="2342"/>
                    <a:pt x="1644" y="2356"/>
                  </a:cubicBezTo>
                  <a:cubicBezTo>
                    <a:pt x="1691" y="2379"/>
                    <a:pt x="1737" y="2376"/>
                    <a:pt x="1788" y="2376"/>
                  </a:cubicBezTo>
                  <a:cubicBezTo>
                    <a:pt x="1812" y="2376"/>
                    <a:pt x="1835" y="2378"/>
                    <a:pt x="1857" y="2388"/>
                  </a:cubicBezTo>
                  <a:cubicBezTo>
                    <a:pt x="1874" y="2397"/>
                    <a:pt x="1887" y="2413"/>
                    <a:pt x="1905" y="2419"/>
                  </a:cubicBezTo>
                  <a:cubicBezTo>
                    <a:pt x="1947" y="2435"/>
                    <a:pt x="1979" y="2388"/>
                    <a:pt x="2009" y="2367"/>
                  </a:cubicBezTo>
                  <a:cubicBezTo>
                    <a:pt x="2048" y="2339"/>
                    <a:pt x="2098" y="2333"/>
                    <a:pt x="2141" y="2314"/>
                  </a:cubicBezTo>
                  <a:cubicBezTo>
                    <a:pt x="2185" y="2296"/>
                    <a:pt x="2234" y="2281"/>
                    <a:pt x="2276" y="2259"/>
                  </a:cubicBezTo>
                  <a:cubicBezTo>
                    <a:pt x="2330" y="2231"/>
                    <a:pt x="2318" y="2193"/>
                    <a:pt x="2286" y="2151"/>
                  </a:cubicBezTo>
                  <a:cubicBezTo>
                    <a:pt x="2258" y="2115"/>
                    <a:pt x="2250" y="2080"/>
                    <a:pt x="2233" y="2038"/>
                  </a:cubicBezTo>
                  <a:cubicBezTo>
                    <a:pt x="2218" y="2001"/>
                    <a:pt x="2192" y="1969"/>
                    <a:pt x="2225" y="1934"/>
                  </a:cubicBezTo>
                  <a:cubicBezTo>
                    <a:pt x="2247" y="1911"/>
                    <a:pt x="2278" y="1893"/>
                    <a:pt x="2304" y="1876"/>
                  </a:cubicBezTo>
                  <a:cubicBezTo>
                    <a:pt x="2322" y="1864"/>
                    <a:pt x="2347" y="1836"/>
                    <a:pt x="2369" y="1842"/>
                  </a:cubicBezTo>
                  <a:cubicBezTo>
                    <a:pt x="2394" y="1848"/>
                    <a:pt x="2409" y="1882"/>
                    <a:pt x="2430" y="1895"/>
                  </a:cubicBezTo>
                  <a:cubicBezTo>
                    <a:pt x="2462" y="1916"/>
                    <a:pt x="2516" y="1902"/>
                    <a:pt x="2552" y="1899"/>
                  </a:cubicBezTo>
                  <a:cubicBezTo>
                    <a:pt x="2591" y="1896"/>
                    <a:pt x="2643" y="1912"/>
                    <a:pt x="2665" y="1871"/>
                  </a:cubicBezTo>
                  <a:cubicBezTo>
                    <a:pt x="2690" y="1823"/>
                    <a:pt x="2707" y="1778"/>
                    <a:pt x="2768" y="1764"/>
                  </a:cubicBezTo>
                  <a:cubicBezTo>
                    <a:pt x="2794" y="1758"/>
                    <a:pt x="2812" y="1769"/>
                    <a:pt x="2835" y="1781"/>
                  </a:cubicBezTo>
                  <a:cubicBezTo>
                    <a:pt x="2857" y="1793"/>
                    <a:pt x="2883" y="1798"/>
                    <a:pt x="2905" y="1810"/>
                  </a:cubicBezTo>
                  <a:cubicBezTo>
                    <a:pt x="2932" y="1824"/>
                    <a:pt x="2944" y="1850"/>
                    <a:pt x="2963" y="1871"/>
                  </a:cubicBezTo>
                  <a:cubicBezTo>
                    <a:pt x="2981" y="1891"/>
                    <a:pt x="3000" y="1893"/>
                    <a:pt x="3023" y="1904"/>
                  </a:cubicBezTo>
                  <a:cubicBezTo>
                    <a:pt x="3047" y="1916"/>
                    <a:pt x="3056" y="1935"/>
                    <a:pt x="3066" y="1958"/>
                  </a:cubicBezTo>
                  <a:cubicBezTo>
                    <a:pt x="3077" y="1982"/>
                    <a:pt x="3090" y="1994"/>
                    <a:pt x="3109" y="2012"/>
                  </a:cubicBezTo>
                  <a:cubicBezTo>
                    <a:pt x="3128" y="2029"/>
                    <a:pt x="3153" y="2054"/>
                    <a:pt x="3139" y="2081"/>
                  </a:cubicBezTo>
                  <a:cubicBezTo>
                    <a:pt x="3130" y="2100"/>
                    <a:pt x="3090" y="2110"/>
                    <a:pt x="3089" y="2130"/>
                  </a:cubicBezTo>
                  <a:cubicBezTo>
                    <a:pt x="3085" y="2172"/>
                    <a:pt x="3185" y="2148"/>
                    <a:pt x="3206" y="2170"/>
                  </a:cubicBezTo>
                  <a:cubicBezTo>
                    <a:pt x="3235" y="2201"/>
                    <a:pt x="3244" y="2242"/>
                    <a:pt x="3233" y="2282"/>
                  </a:cubicBezTo>
                  <a:cubicBezTo>
                    <a:pt x="3222" y="2326"/>
                    <a:pt x="3198" y="2322"/>
                    <a:pt x="3157" y="2329"/>
                  </a:cubicBezTo>
                  <a:cubicBezTo>
                    <a:pt x="3130" y="2333"/>
                    <a:pt x="3104" y="2348"/>
                    <a:pt x="3105" y="2380"/>
                  </a:cubicBezTo>
                  <a:cubicBezTo>
                    <a:pt x="3107" y="2410"/>
                    <a:pt x="3140" y="2428"/>
                    <a:pt x="3160" y="2446"/>
                  </a:cubicBezTo>
                  <a:cubicBezTo>
                    <a:pt x="3179" y="2465"/>
                    <a:pt x="3232" y="2500"/>
                    <a:pt x="3226" y="2447"/>
                  </a:cubicBezTo>
                  <a:cubicBezTo>
                    <a:pt x="3224" y="2430"/>
                    <a:pt x="3209" y="2404"/>
                    <a:pt x="3221" y="2388"/>
                  </a:cubicBezTo>
                  <a:cubicBezTo>
                    <a:pt x="3237" y="2366"/>
                    <a:pt x="3272" y="2390"/>
                    <a:pt x="3292" y="2392"/>
                  </a:cubicBezTo>
                  <a:cubicBezTo>
                    <a:pt x="3317" y="2395"/>
                    <a:pt x="3335" y="2398"/>
                    <a:pt x="3358" y="2406"/>
                  </a:cubicBezTo>
                  <a:cubicBezTo>
                    <a:pt x="3361" y="2453"/>
                    <a:pt x="3308" y="2491"/>
                    <a:pt x="3315" y="2535"/>
                  </a:cubicBezTo>
                  <a:cubicBezTo>
                    <a:pt x="3321" y="2568"/>
                    <a:pt x="3374" y="2578"/>
                    <a:pt x="3398" y="2597"/>
                  </a:cubicBezTo>
                  <a:cubicBezTo>
                    <a:pt x="3430" y="2622"/>
                    <a:pt x="3458" y="2650"/>
                    <a:pt x="3491" y="2672"/>
                  </a:cubicBezTo>
                  <a:cubicBezTo>
                    <a:pt x="3524" y="2695"/>
                    <a:pt x="3559" y="2706"/>
                    <a:pt x="3595" y="2724"/>
                  </a:cubicBezTo>
                  <a:cubicBezTo>
                    <a:pt x="3626" y="2739"/>
                    <a:pt x="3650" y="2761"/>
                    <a:pt x="3686" y="2763"/>
                  </a:cubicBezTo>
                  <a:cubicBezTo>
                    <a:pt x="3688" y="2752"/>
                    <a:pt x="3691" y="2739"/>
                    <a:pt x="3697" y="2730"/>
                  </a:cubicBezTo>
                  <a:cubicBezTo>
                    <a:pt x="3741" y="2666"/>
                    <a:pt x="3776" y="2762"/>
                    <a:pt x="3810" y="2774"/>
                  </a:cubicBezTo>
                  <a:cubicBezTo>
                    <a:pt x="3835" y="2784"/>
                    <a:pt x="3851" y="2764"/>
                    <a:pt x="3852" y="2740"/>
                  </a:cubicBezTo>
                  <a:cubicBezTo>
                    <a:pt x="3853" y="2713"/>
                    <a:pt x="3835" y="2693"/>
                    <a:pt x="3822" y="2672"/>
                  </a:cubicBezTo>
                  <a:cubicBezTo>
                    <a:pt x="3794" y="2630"/>
                    <a:pt x="3793" y="2580"/>
                    <a:pt x="3795" y="2530"/>
                  </a:cubicBezTo>
                  <a:cubicBezTo>
                    <a:pt x="3796" y="2508"/>
                    <a:pt x="3805" y="2486"/>
                    <a:pt x="3804" y="2464"/>
                  </a:cubicBezTo>
                  <a:cubicBezTo>
                    <a:pt x="3802" y="2440"/>
                    <a:pt x="3788" y="2425"/>
                    <a:pt x="3774" y="2406"/>
                  </a:cubicBezTo>
                  <a:cubicBezTo>
                    <a:pt x="3742" y="2362"/>
                    <a:pt x="3752" y="2307"/>
                    <a:pt x="3740" y="2257"/>
                  </a:cubicBezTo>
                  <a:cubicBezTo>
                    <a:pt x="3736" y="2236"/>
                    <a:pt x="3718" y="2188"/>
                    <a:pt x="3740" y="2171"/>
                  </a:cubicBezTo>
                  <a:cubicBezTo>
                    <a:pt x="3757" y="2157"/>
                    <a:pt x="3785" y="2177"/>
                    <a:pt x="3800" y="2187"/>
                  </a:cubicBezTo>
                  <a:cubicBezTo>
                    <a:pt x="3834" y="2211"/>
                    <a:pt x="3854" y="2249"/>
                    <a:pt x="3893" y="2266"/>
                  </a:cubicBezTo>
                  <a:cubicBezTo>
                    <a:pt x="3941" y="2286"/>
                    <a:pt x="3977" y="2297"/>
                    <a:pt x="4030" y="2291"/>
                  </a:cubicBezTo>
                  <a:cubicBezTo>
                    <a:pt x="4084" y="2284"/>
                    <a:pt x="4104" y="2256"/>
                    <a:pt x="4118" y="2204"/>
                  </a:cubicBezTo>
                  <a:cubicBezTo>
                    <a:pt x="4125" y="2178"/>
                    <a:pt x="4133" y="2158"/>
                    <a:pt x="4149" y="2135"/>
                  </a:cubicBezTo>
                  <a:cubicBezTo>
                    <a:pt x="4176" y="2099"/>
                    <a:pt x="4207" y="2011"/>
                    <a:pt x="4261" y="2016"/>
                  </a:cubicBezTo>
                  <a:cubicBezTo>
                    <a:pt x="4300" y="2019"/>
                    <a:pt x="4327" y="2051"/>
                    <a:pt x="4368" y="2054"/>
                  </a:cubicBezTo>
                  <a:cubicBezTo>
                    <a:pt x="4413" y="2056"/>
                    <a:pt x="4441" y="2050"/>
                    <a:pt x="4480" y="2076"/>
                  </a:cubicBezTo>
                  <a:cubicBezTo>
                    <a:pt x="4515" y="2099"/>
                    <a:pt x="4556" y="2090"/>
                    <a:pt x="4590" y="2070"/>
                  </a:cubicBezTo>
                  <a:cubicBezTo>
                    <a:pt x="4608" y="2061"/>
                    <a:pt x="4622" y="2048"/>
                    <a:pt x="4637" y="2034"/>
                  </a:cubicBezTo>
                  <a:cubicBezTo>
                    <a:pt x="4641" y="2030"/>
                    <a:pt x="4652" y="2022"/>
                    <a:pt x="4654" y="2016"/>
                  </a:cubicBezTo>
                  <a:cubicBezTo>
                    <a:pt x="4656" y="2013"/>
                    <a:pt x="4657" y="1989"/>
                    <a:pt x="4655" y="1990"/>
                  </a:cubicBezTo>
                  <a:cubicBezTo>
                    <a:pt x="4644" y="1996"/>
                    <a:pt x="4635" y="2003"/>
                    <a:pt x="4625" y="2009"/>
                  </a:cubicBezTo>
                  <a:cubicBezTo>
                    <a:pt x="4568" y="2044"/>
                    <a:pt x="4535" y="1973"/>
                    <a:pt x="4535" y="1924"/>
                  </a:cubicBezTo>
                  <a:cubicBezTo>
                    <a:pt x="4535" y="1897"/>
                    <a:pt x="4537" y="1867"/>
                    <a:pt x="4564" y="1855"/>
                  </a:cubicBezTo>
                  <a:cubicBezTo>
                    <a:pt x="4586" y="1845"/>
                    <a:pt x="4623" y="1836"/>
                    <a:pt x="4648" y="1832"/>
                  </a:cubicBezTo>
                  <a:cubicBezTo>
                    <a:pt x="4679" y="1826"/>
                    <a:pt x="4696" y="1857"/>
                    <a:pt x="4726" y="1857"/>
                  </a:cubicBezTo>
                  <a:cubicBezTo>
                    <a:pt x="4759" y="1856"/>
                    <a:pt x="4767" y="1817"/>
                    <a:pt x="4760" y="1792"/>
                  </a:cubicBezTo>
                  <a:cubicBezTo>
                    <a:pt x="4754" y="1769"/>
                    <a:pt x="4740" y="1727"/>
                    <a:pt x="4720" y="1712"/>
                  </a:cubicBezTo>
                  <a:cubicBezTo>
                    <a:pt x="4697" y="1694"/>
                    <a:pt x="4662" y="1700"/>
                    <a:pt x="4638" y="1681"/>
                  </a:cubicBezTo>
                  <a:cubicBezTo>
                    <a:pt x="4569" y="1625"/>
                    <a:pt x="4679" y="1568"/>
                    <a:pt x="4653" y="1507"/>
                  </a:cubicBezTo>
                  <a:cubicBezTo>
                    <a:pt x="4619" y="1428"/>
                    <a:pt x="4554" y="1556"/>
                    <a:pt x="4522" y="1566"/>
                  </a:cubicBezTo>
                  <a:cubicBezTo>
                    <a:pt x="4488" y="1576"/>
                    <a:pt x="4484" y="1536"/>
                    <a:pt x="4492" y="1512"/>
                  </a:cubicBezTo>
                  <a:cubicBezTo>
                    <a:pt x="4501" y="1482"/>
                    <a:pt x="4517" y="1466"/>
                    <a:pt x="4513" y="1433"/>
                  </a:cubicBezTo>
                  <a:cubicBezTo>
                    <a:pt x="4509" y="1397"/>
                    <a:pt x="4510" y="1386"/>
                    <a:pt x="4541" y="1363"/>
                  </a:cubicBezTo>
                  <a:cubicBezTo>
                    <a:pt x="4561" y="1348"/>
                    <a:pt x="4587" y="1334"/>
                    <a:pt x="4602" y="1312"/>
                  </a:cubicBezTo>
                  <a:cubicBezTo>
                    <a:pt x="4628" y="1272"/>
                    <a:pt x="4613" y="1202"/>
                    <a:pt x="4573" y="1176"/>
                  </a:cubicBezTo>
                  <a:cubicBezTo>
                    <a:pt x="4558" y="1166"/>
                    <a:pt x="4514" y="1155"/>
                    <a:pt x="4514" y="1131"/>
                  </a:cubicBezTo>
                  <a:cubicBezTo>
                    <a:pt x="4515" y="1106"/>
                    <a:pt x="4551" y="1113"/>
                    <a:pt x="4567" y="1116"/>
                  </a:cubicBezTo>
                  <a:cubicBezTo>
                    <a:pt x="4598" y="1121"/>
                    <a:pt x="4630" y="1130"/>
                    <a:pt x="4663" y="1123"/>
                  </a:cubicBezTo>
                  <a:cubicBezTo>
                    <a:pt x="4695" y="1116"/>
                    <a:pt x="4724" y="1088"/>
                    <a:pt x="4755" y="1077"/>
                  </a:cubicBezTo>
                  <a:cubicBezTo>
                    <a:pt x="4790" y="1064"/>
                    <a:pt x="4820" y="1050"/>
                    <a:pt x="4852" y="1030"/>
                  </a:cubicBezTo>
                  <a:cubicBezTo>
                    <a:pt x="4883" y="1012"/>
                    <a:pt x="4916" y="996"/>
                    <a:pt x="4948" y="980"/>
                  </a:cubicBezTo>
                  <a:cubicBezTo>
                    <a:pt x="4974" y="967"/>
                    <a:pt x="4998" y="949"/>
                    <a:pt x="5024" y="935"/>
                  </a:cubicBezTo>
                  <a:cubicBezTo>
                    <a:pt x="5050" y="923"/>
                    <a:pt x="5076" y="923"/>
                    <a:pt x="5101" y="910"/>
                  </a:cubicBezTo>
                  <a:cubicBezTo>
                    <a:pt x="5168" y="875"/>
                    <a:pt x="5244" y="835"/>
                    <a:pt x="5322" y="840"/>
                  </a:cubicBezTo>
                  <a:cubicBezTo>
                    <a:pt x="5310" y="869"/>
                    <a:pt x="5295" y="895"/>
                    <a:pt x="5267" y="910"/>
                  </a:cubicBezTo>
                  <a:cubicBezTo>
                    <a:pt x="5237" y="926"/>
                    <a:pt x="5191" y="921"/>
                    <a:pt x="5167" y="950"/>
                  </a:cubicBezTo>
                  <a:cubicBezTo>
                    <a:pt x="5149" y="972"/>
                    <a:pt x="5155" y="1004"/>
                    <a:pt x="5142" y="1029"/>
                  </a:cubicBezTo>
                  <a:cubicBezTo>
                    <a:pt x="5133" y="1047"/>
                    <a:pt x="5096" y="1077"/>
                    <a:pt x="5110" y="1099"/>
                  </a:cubicBezTo>
                  <a:cubicBezTo>
                    <a:pt x="5125" y="1123"/>
                    <a:pt x="5177" y="1107"/>
                    <a:pt x="5194" y="1094"/>
                  </a:cubicBezTo>
                  <a:cubicBezTo>
                    <a:pt x="5216" y="1079"/>
                    <a:pt x="5225" y="1050"/>
                    <a:pt x="5241" y="1029"/>
                  </a:cubicBezTo>
                  <a:cubicBezTo>
                    <a:pt x="5259" y="1006"/>
                    <a:pt x="5279" y="985"/>
                    <a:pt x="5294" y="960"/>
                  </a:cubicBezTo>
                  <a:cubicBezTo>
                    <a:pt x="5308" y="937"/>
                    <a:pt x="5326" y="903"/>
                    <a:pt x="5355" y="897"/>
                  </a:cubicBezTo>
                  <a:cubicBezTo>
                    <a:pt x="5398" y="887"/>
                    <a:pt x="5393" y="945"/>
                    <a:pt x="5391" y="970"/>
                  </a:cubicBezTo>
                  <a:cubicBezTo>
                    <a:pt x="5391" y="984"/>
                    <a:pt x="5383" y="1077"/>
                    <a:pt x="5362" y="1028"/>
                  </a:cubicBezTo>
                  <a:cubicBezTo>
                    <a:pt x="5356" y="1014"/>
                    <a:pt x="5354" y="995"/>
                    <a:pt x="5344" y="984"/>
                  </a:cubicBezTo>
                  <a:cubicBezTo>
                    <a:pt x="5329" y="966"/>
                    <a:pt x="5317" y="972"/>
                    <a:pt x="5317" y="994"/>
                  </a:cubicBezTo>
                  <a:cubicBezTo>
                    <a:pt x="5316" y="1038"/>
                    <a:pt x="5359" y="1070"/>
                    <a:pt x="5332" y="1114"/>
                  </a:cubicBezTo>
                  <a:cubicBezTo>
                    <a:pt x="5317" y="1139"/>
                    <a:pt x="5280" y="1161"/>
                    <a:pt x="5306" y="1188"/>
                  </a:cubicBezTo>
                  <a:cubicBezTo>
                    <a:pt x="5316" y="1200"/>
                    <a:pt x="5332" y="1206"/>
                    <a:pt x="5342" y="1217"/>
                  </a:cubicBezTo>
                  <a:cubicBezTo>
                    <a:pt x="5351" y="1226"/>
                    <a:pt x="5358" y="1243"/>
                    <a:pt x="5368" y="1249"/>
                  </a:cubicBezTo>
                  <a:cubicBezTo>
                    <a:pt x="5427" y="1283"/>
                    <a:pt x="5448" y="1131"/>
                    <a:pt x="5454" y="1099"/>
                  </a:cubicBezTo>
                  <a:cubicBezTo>
                    <a:pt x="5462" y="1055"/>
                    <a:pt x="5469" y="1014"/>
                    <a:pt x="5458" y="970"/>
                  </a:cubicBezTo>
                  <a:cubicBezTo>
                    <a:pt x="5450" y="939"/>
                    <a:pt x="5440" y="909"/>
                    <a:pt x="5434" y="876"/>
                  </a:cubicBezTo>
                  <a:cubicBezTo>
                    <a:pt x="5428" y="848"/>
                    <a:pt x="5414" y="814"/>
                    <a:pt x="5425" y="786"/>
                  </a:cubicBezTo>
                  <a:cubicBezTo>
                    <a:pt x="5437" y="756"/>
                    <a:pt x="5472" y="732"/>
                    <a:pt x="5498" y="715"/>
                  </a:cubicBezTo>
                  <a:cubicBezTo>
                    <a:pt x="5552" y="681"/>
                    <a:pt x="5623" y="659"/>
                    <a:pt x="5684" y="642"/>
                  </a:cubicBezTo>
                  <a:cubicBezTo>
                    <a:pt x="5734" y="628"/>
                    <a:pt x="5821" y="591"/>
                    <a:pt x="5867" y="633"/>
                  </a:cubicBezTo>
                  <a:cubicBezTo>
                    <a:pt x="5892" y="656"/>
                    <a:pt x="5879" y="693"/>
                    <a:pt x="5859" y="715"/>
                  </a:cubicBezTo>
                  <a:cubicBezTo>
                    <a:pt x="5837" y="740"/>
                    <a:pt x="5803" y="742"/>
                    <a:pt x="5781" y="765"/>
                  </a:cubicBezTo>
                  <a:cubicBezTo>
                    <a:pt x="5758" y="788"/>
                    <a:pt x="5767" y="827"/>
                    <a:pt x="5801" y="833"/>
                  </a:cubicBezTo>
                  <a:cubicBezTo>
                    <a:pt x="5835" y="838"/>
                    <a:pt x="5857" y="803"/>
                    <a:pt x="5886" y="794"/>
                  </a:cubicBezTo>
                  <a:cubicBezTo>
                    <a:pt x="5915" y="785"/>
                    <a:pt x="5946" y="794"/>
                    <a:pt x="5976" y="783"/>
                  </a:cubicBezTo>
                  <a:cubicBezTo>
                    <a:pt x="6007" y="771"/>
                    <a:pt x="6031" y="770"/>
                    <a:pt x="6062" y="765"/>
                  </a:cubicBezTo>
                  <a:cubicBezTo>
                    <a:pt x="6092" y="761"/>
                    <a:pt x="6108" y="740"/>
                    <a:pt x="6134" y="728"/>
                  </a:cubicBezTo>
                  <a:cubicBezTo>
                    <a:pt x="6161" y="716"/>
                    <a:pt x="6174" y="732"/>
                    <a:pt x="6197" y="728"/>
                  </a:cubicBezTo>
                  <a:cubicBezTo>
                    <a:pt x="6209" y="727"/>
                    <a:pt x="6213" y="714"/>
                    <a:pt x="6229" y="714"/>
                  </a:cubicBezTo>
                  <a:cubicBezTo>
                    <a:pt x="6245" y="714"/>
                    <a:pt x="6252" y="723"/>
                    <a:pt x="6265" y="730"/>
                  </a:cubicBezTo>
                  <a:cubicBezTo>
                    <a:pt x="6292" y="742"/>
                    <a:pt x="6315" y="737"/>
                    <a:pt x="6342" y="742"/>
                  </a:cubicBezTo>
                  <a:cubicBezTo>
                    <a:pt x="6371" y="747"/>
                    <a:pt x="6371" y="764"/>
                    <a:pt x="6384" y="789"/>
                  </a:cubicBezTo>
                  <a:cubicBezTo>
                    <a:pt x="6397" y="785"/>
                    <a:pt x="6411" y="781"/>
                    <a:pt x="6423" y="776"/>
                  </a:cubicBezTo>
                  <a:cubicBezTo>
                    <a:pt x="6481" y="753"/>
                    <a:pt x="6511" y="706"/>
                    <a:pt x="6543" y="656"/>
                  </a:cubicBezTo>
                  <a:cubicBezTo>
                    <a:pt x="6573" y="610"/>
                    <a:pt x="6606" y="568"/>
                    <a:pt x="6628" y="518"/>
                  </a:cubicBezTo>
                  <a:cubicBezTo>
                    <a:pt x="6659" y="450"/>
                    <a:pt x="6677" y="377"/>
                    <a:pt x="6723" y="317"/>
                  </a:cubicBezTo>
                  <a:cubicBezTo>
                    <a:pt x="6763" y="265"/>
                    <a:pt x="6820" y="234"/>
                    <a:pt x="6866" y="190"/>
                  </a:cubicBezTo>
                  <a:cubicBezTo>
                    <a:pt x="6903" y="155"/>
                    <a:pt x="6925" y="109"/>
                    <a:pt x="6965" y="78"/>
                  </a:cubicBezTo>
                  <a:cubicBezTo>
                    <a:pt x="7018" y="37"/>
                    <a:pt x="7086" y="23"/>
                    <a:pt x="7152" y="19"/>
                  </a:cubicBezTo>
                  <a:cubicBezTo>
                    <a:pt x="7207" y="16"/>
                    <a:pt x="7261" y="12"/>
                    <a:pt x="7316" y="7"/>
                  </a:cubicBezTo>
                  <a:cubicBezTo>
                    <a:pt x="7371" y="2"/>
                    <a:pt x="7434" y="4"/>
                    <a:pt x="7463" y="58"/>
                  </a:cubicBezTo>
                  <a:cubicBezTo>
                    <a:pt x="7491" y="111"/>
                    <a:pt x="7489" y="173"/>
                    <a:pt x="7540" y="212"/>
                  </a:cubicBezTo>
                  <a:cubicBezTo>
                    <a:pt x="7602" y="259"/>
                    <a:pt x="7687" y="221"/>
                    <a:pt x="7745" y="185"/>
                  </a:cubicBezTo>
                  <a:cubicBezTo>
                    <a:pt x="7783" y="161"/>
                    <a:pt x="7810" y="189"/>
                    <a:pt x="7850" y="175"/>
                  </a:cubicBezTo>
                  <a:cubicBezTo>
                    <a:pt x="7851" y="164"/>
                    <a:pt x="7851" y="148"/>
                    <a:pt x="7858" y="138"/>
                  </a:cubicBezTo>
                  <a:cubicBezTo>
                    <a:pt x="7888" y="95"/>
                    <a:pt x="7962" y="155"/>
                    <a:pt x="7976" y="90"/>
                  </a:cubicBezTo>
                  <a:cubicBezTo>
                    <a:pt x="7985" y="49"/>
                    <a:pt x="7964" y="26"/>
                    <a:pt x="7946" y="0"/>
                  </a:cubicBezTo>
                  <a:cubicBezTo>
                    <a:pt x="7946" y="0"/>
                    <a:pt x="8067" y="73"/>
                    <a:pt x="8122" y="112"/>
                  </a:cubicBezTo>
                  <a:cubicBezTo>
                    <a:pt x="8178" y="152"/>
                    <a:pt x="8239" y="206"/>
                    <a:pt x="8257" y="211"/>
                  </a:cubicBezTo>
                  <a:cubicBezTo>
                    <a:pt x="8275" y="217"/>
                    <a:pt x="8351" y="242"/>
                    <a:pt x="8330" y="280"/>
                  </a:cubicBezTo>
                  <a:cubicBezTo>
                    <a:pt x="8308" y="317"/>
                    <a:pt x="8274" y="366"/>
                    <a:pt x="8274" y="411"/>
                  </a:cubicBezTo>
                  <a:cubicBezTo>
                    <a:pt x="8274" y="457"/>
                    <a:pt x="8266" y="564"/>
                    <a:pt x="8227" y="600"/>
                  </a:cubicBezTo>
                  <a:cubicBezTo>
                    <a:pt x="8188" y="635"/>
                    <a:pt x="8110" y="761"/>
                    <a:pt x="8074" y="826"/>
                  </a:cubicBezTo>
                  <a:cubicBezTo>
                    <a:pt x="8039" y="892"/>
                    <a:pt x="7994" y="1000"/>
                    <a:pt x="8031" y="1008"/>
                  </a:cubicBezTo>
                  <a:cubicBezTo>
                    <a:pt x="8067" y="1016"/>
                    <a:pt x="8114" y="1001"/>
                    <a:pt x="8096" y="1027"/>
                  </a:cubicBezTo>
                  <a:cubicBezTo>
                    <a:pt x="8078" y="1053"/>
                    <a:pt x="8085" y="1118"/>
                    <a:pt x="8112" y="1142"/>
                  </a:cubicBezTo>
                  <a:cubicBezTo>
                    <a:pt x="8138" y="1166"/>
                    <a:pt x="8218" y="1206"/>
                    <a:pt x="8303" y="1206"/>
                  </a:cubicBezTo>
                  <a:cubicBezTo>
                    <a:pt x="8388" y="1206"/>
                    <a:pt x="8516" y="1181"/>
                    <a:pt x="8550" y="1256"/>
                  </a:cubicBezTo>
                  <a:cubicBezTo>
                    <a:pt x="8584" y="1330"/>
                    <a:pt x="8629" y="1420"/>
                    <a:pt x="8685" y="1452"/>
                  </a:cubicBezTo>
                  <a:cubicBezTo>
                    <a:pt x="8682" y="1457"/>
                    <a:pt x="8679" y="1462"/>
                    <a:pt x="8677" y="146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6" name="Oval 76"/>
            <p:cNvSpPr>
              <a:spLocks noChangeArrowheads="1"/>
            </p:cNvSpPr>
            <p:nvPr/>
          </p:nvSpPr>
          <p:spPr bwMode="auto">
            <a:xfrm>
              <a:off x="16012319" y="4151205"/>
              <a:ext cx="9525" cy="127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7" name="Oval 77"/>
            <p:cNvSpPr>
              <a:spLocks noChangeArrowheads="1"/>
            </p:cNvSpPr>
            <p:nvPr/>
          </p:nvSpPr>
          <p:spPr bwMode="auto">
            <a:xfrm>
              <a:off x="16001207" y="4170255"/>
              <a:ext cx="11113" cy="1111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78"/>
            <p:cNvSpPr>
              <a:spLocks/>
            </p:cNvSpPr>
            <p:nvPr/>
          </p:nvSpPr>
          <p:spPr bwMode="auto">
            <a:xfrm>
              <a:off x="15904369" y="4032143"/>
              <a:ext cx="9525" cy="15875"/>
            </a:xfrm>
            <a:custGeom>
              <a:avLst/>
              <a:gdLst>
                <a:gd name="T0" fmla="*/ 25 w 25"/>
                <a:gd name="T1" fmla="*/ 22 h 44"/>
                <a:gd name="T2" fmla="*/ 13 w 25"/>
                <a:gd name="T3" fmla="*/ 44 h 44"/>
                <a:gd name="T4" fmla="*/ 0 w 25"/>
                <a:gd name="T5" fmla="*/ 22 h 44"/>
                <a:gd name="T6" fmla="*/ 13 w 25"/>
                <a:gd name="T7" fmla="*/ 0 h 44"/>
                <a:gd name="T8" fmla="*/ 25 w 25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25" y="22"/>
                  </a:moveTo>
                  <a:cubicBezTo>
                    <a:pt x="25" y="34"/>
                    <a:pt x="19" y="44"/>
                    <a:pt x="13" y="44"/>
                  </a:cubicBezTo>
                  <a:cubicBezTo>
                    <a:pt x="5" y="44"/>
                    <a:pt x="0" y="34"/>
                    <a:pt x="0" y="22"/>
                  </a:cubicBezTo>
                  <a:cubicBezTo>
                    <a:pt x="0" y="9"/>
                    <a:pt x="5" y="0"/>
                    <a:pt x="13" y="0"/>
                  </a:cubicBezTo>
                  <a:cubicBezTo>
                    <a:pt x="19" y="0"/>
                    <a:pt x="25" y="9"/>
                    <a:pt x="25" y="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9" name="Oval 79"/>
            <p:cNvSpPr>
              <a:spLocks noChangeArrowheads="1"/>
            </p:cNvSpPr>
            <p:nvPr/>
          </p:nvSpPr>
          <p:spPr bwMode="auto">
            <a:xfrm>
              <a:off x="15864682" y="4067068"/>
              <a:ext cx="9525" cy="127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0" name="Oval 80"/>
            <p:cNvSpPr>
              <a:spLocks noChangeArrowheads="1"/>
            </p:cNvSpPr>
            <p:nvPr/>
          </p:nvSpPr>
          <p:spPr bwMode="auto">
            <a:xfrm>
              <a:off x="15824994" y="4052780"/>
              <a:ext cx="14288" cy="1111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1" name="Oval 81"/>
            <p:cNvSpPr>
              <a:spLocks noChangeArrowheads="1"/>
            </p:cNvSpPr>
            <p:nvPr/>
          </p:nvSpPr>
          <p:spPr bwMode="auto">
            <a:xfrm>
              <a:off x="15807532" y="4095643"/>
              <a:ext cx="17463" cy="14288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83"/>
            <p:cNvSpPr>
              <a:spLocks/>
            </p:cNvSpPr>
            <p:nvPr/>
          </p:nvSpPr>
          <p:spPr bwMode="auto">
            <a:xfrm>
              <a:off x="14739144" y="4386155"/>
              <a:ext cx="177800" cy="136525"/>
            </a:xfrm>
            <a:custGeom>
              <a:avLst/>
              <a:gdLst>
                <a:gd name="T0" fmla="*/ 54 w 503"/>
                <a:gd name="T1" fmla="*/ 382 h 386"/>
                <a:gd name="T2" fmla="*/ 5 w 503"/>
                <a:gd name="T3" fmla="*/ 363 h 386"/>
                <a:gd name="T4" fmla="*/ 30 w 503"/>
                <a:gd name="T5" fmla="*/ 308 h 386"/>
                <a:gd name="T6" fmla="*/ 50 w 503"/>
                <a:gd name="T7" fmla="*/ 236 h 386"/>
                <a:gd name="T8" fmla="*/ 41 w 503"/>
                <a:gd name="T9" fmla="*/ 163 h 386"/>
                <a:gd name="T10" fmla="*/ 52 w 503"/>
                <a:gd name="T11" fmla="*/ 106 h 386"/>
                <a:gd name="T12" fmla="*/ 81 w 503"/>
                <a:gd name="T13" fmla="*/ 35 h 386"/>
                <a:gd name="T14" fmla="*/ 140 w 503"/>
                <a:gd name="T15" fmla="*/ 15 h 386"/>
                <a:gd name="T16" fmla="*/ 267 w 503"/>
                <a:gd name="T17" fmla="*/ 25 h 386"/>
                <a:gd name="T18" fmla="*/ 337 w 503"/>
                <a:gd name="T19" fmla="*/ 64 h 386"/>
                <a:gd name="T20" fmla="*/ 397 w 503"/>
                <a:gd name="T21" fmla="*/ 81 h 386"/>
                <a:gd name="T22" fmla="*/ 439 w 503"/>
                <a:gd name="T23" fmla="*/ 125 h 386"/>
                <a:gd name="T24" fmla="*/ 492 w 503"/>
                <a:gd name="T25" fmla="*/ 175 h 386"/>
                <a:gd name="T26" fmla="*/ 479 w 503"/>
                <a:gd name="T27" fmla="*/ 224 h 386"/>
                <a:gd name="T28" fmla="*/ 413 w 503"/>
                <a:gd name="T29" fmla="*/ 234 h 386"/>
                <a:gd name="T30" fmla="*/ 293 w 503"/>
                <a:gd name="T31" fmla="*/ 297 h 386"/>
                <a:gd name="T32" fmla="*/ 203 w 503"/>
                <a:gd name="T33" fmla="*/ 345 h 386"/>
                <a:gd name="T34" fmla="*/ 158 w 503"/>
                <a:gd name="T35" fmla="*/ 327 h 386"/>
                <a:gd name="T36" fmla="*/ 97 w 503"/>
                <a:gd name="T37" fmla="*/ 355 h 386"/>
                <a:gd name="T38" fmla="*/ 54 w 503"/>
                <a:gd name="T39" fmla="*/ 38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3" h="386">
                  <a:moveTo>
                    <a:pt x="54" y="382"/>
                  </a:moveTo>
                  <a:cubicBezTo>
                    <a:pt x="37" y="386"/>
                    <a:pt x="10" y="384"/>
                    <a:pt x="5" y="363"/>
                  </a:cubicBezTo>
                  <a:cubicBezTo>
                    <a:pt x="0" y="343"/>
                    <a:pt x="21" y="323"/>
                    <a:pt x="30" y="308"/>
                  </a:cubicBezTo>
                  <a:cubicBezTo>
                    <a:pt x="45" y="285"/>
                    <a:pt x="52" y="262"/>
                    <a:pt x="50" y="236"/>
                  </a:cubicBezTo>
                  <a:cubicBezTo>
                    <a:pt x="49" y="211"/>
                    <a:pt x="42" y="188"/>
                    <a:pt x="41" y="163"/>
                  </a:cubicBezTo>
                  <a:cubicBezTo>
                    <a:pt x="40" y="143"/>
                    <a:pt x="46" y="125"/>
                    <a:pt x="52" y="106"/>
                  </a:cubicBezTo>
                  <a:cubicBezTo>
                    <a:pt x="59" y="82"/>
                    <a:pt x="66" y="55"/>
                    <a:pt x="81" y="35"/>
                  </a:cubicBezTo>
                  <a:cubicBezTo>
                    <a:pt x="96" y="16"/>
                    <a:pt x="117" y="15"/>
                    <a:pt x="140" y="15"/>
                  </a:cubicBezTo>
                  <a:cubicBezTo>
                    <a:pt x="184" y="16"/>
                    <a:pt x="229" y="0"/>
                    <a:pt x="267" y="25"/>
                  </a:cubicBezTo>
                  <a:cubicBezTo>
                    <a:pt x="290" y="40"/>
                    <a:pt x="311" y="56"/>
                    <a:pt x="337" y="64"/>
                  </a:cubicBezTo>
                  <a:cubicBezTo>
                    <a:pt x="357" y="70"/>
                    <a:pt x="379" y="70"/>
                    <a:pt x="397" y="81"/>
                  </a:cubicBezTo>
                  <a:cubicBezTo>
                    <a:pt x="414" y="92"/>
                    <a:pt x="425" y="111"/>
                    <a:pt x="439" y="125"/>
                  </a:cubicBezTo>
                  <a:cubicBezTo>
                    <a:pt x="456" y="141"/>
                    <a:pt x="479" y="155"/>
                    <a:pt x="492" y="175"/>
                  </a:cubicBezTo>
                  <a:cubicBezTo>
                    <a:pt x="503" y="193"/>
                    <a:pt x="497" y="212"/>
                    <a:pt x="479" y="224"/>
                  </a:cubicBezTo>
                  <a:cubicBezTo>
                    <a:pt x="460" y="237"/>
                    <a:pt x="436" y="235"/>
                    <a:pt x="413" y="234"/>
                  </a:cubicBezTo>
                  <a:cubicBezTo>
                    <a:pt x="362" y="232"/>
                    <a:pt x="329" y="264"/>
                    <a:pt x="293" y="297"/>
                  </a:cubicBezTo>
                  <a:cubicBezTo>
                    <a:pt x="269" y="320"/>
                    <a:pt x="241" y="360"/>
                    <a:pt x="203" y="345"/>
                  </a:cubicBezTo>
                  <a:cubicBezTo>
                    <a:pt x="186" y="338"/>
                    <a:pt x="177" y="323"/>
                    <a:pt x="158" y="327"/>
                  </a:cubicBezTo>
                  <a:cubicBezTo>
                    <a:pt x="137" y="331"/>
                    <a:pt x="114" y="342"/>
                    <a:pt x="97" y="355"/>
                  </a:cubicBezTo>
                  <a:cubicBezTo>
                    <a:pt x="83" y="366"/>
                    <a:pt x="73" y="378"/>
                    <a:pt x="54" y="38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86"/>
            <p:cNvSpPr>
              <a:spLocks/>
            </p:cNvSpPr>
            <p:nvPr/>
          </p:nvSpPr>
          <p:spPr bwMode="auto">
            <a:xfrm>
              <a:off x="14416882" y="4068655"/>
              <a:ext cx="347663" cy="309563"/>
            </a:xfrm>
            <a:custGeom>
              <a:avLst/>
              <a:gdLst>
                <a:gd name="T0" fmla="*/ 514 w 979"/>
                <a:gd name="T1" fmla="*/ 816 h 874"/>
                <a:gd name="T2" fmla="*/ 419 w 979"/>
                <a:gd name="T3" fmla="*/ 860 h 874"/>
                <a:gd name="T4" fmla="*/ 318 w 979"/>
                <a:gd name="T5" fmla="*/ 813 h 874"/>
                <a:gd name="T6" fmla="*/ 122 w 979"/>
                <a:gd name="T7" fmla="*/ 765 h 874"/>
                <a:gd name="T8" fmla="*/ 111 w 979"/>
                <a:gd name="T9" fmla="*/ 641 h 874"/>
                <a:gd name="T10" fmla="*/ 35 w 979"/>
                <a:gd name="T11" fmla="*/ 582 h 874"/>
                <a:gd name="T12" fmla="*/ 66 w 979"/>
                <a:gd name="T13" fmla="*/ 504 h 874"/>
                <a:gd name="T14" fmla="*/ 34 w 979"/>
                <a:gd name="T15" fmla="*/ 419 h 874"/>
                <a:gd name="T16" fmla="*/ 54 w 979"/>
                <a:gd name="T17" fmla="*/ 315 h 874"/>
                <a:gd name="T18" fmla="*/ 115 w 979"/>
                <a:gd name="T19" fmla="*/ 234 h 874"/>
                <a:gd name="T20" fmla="*/ 186 w 979"/>
                <a:gd name="T21" fmla="*/ 275 h 874"/>
                <a:gd name="T22" fmla="*/ 340 w 979"/>
                <a:gd name="T23" fmla="*/ 322 h 874"/>
                <a:gd name="T24" fmla="*/ 449 w 979"/>
                <a:gd name="T25" fmla="*/ 359 h 874"/>
                <a:gd name="T26" fmla="*/ 423 w 979"/>
                <a:gd name="T27" fmla="*/ 263 h 874"/>
                <a:gd name="T28" fmla="*/ 372 w 979"/>
                <a:gd name="T29" fmla="*/ 182 h 874"/>
                <a:gd name="T30" fmla="*/ 415 w 979"/>
                <a:gd name="T31" fmla="*/ 111 h 874"/>
                <a:gd name="T32" fmla="*/ 645 w 979"/>
                <a:gd name="T33" fmla="*/ 87 h 874"/>
                <a:gd name="T34" fmla="*/ 729 w 979"/>
                <a:gd name="T35" fmla="*/ 41 h 874"/>
                <a:gd name="T36" fmla="*/ 858 w 979"/>
                <a:gd name="T37" fmla="*/ 24 h 874"/>
                <a:gd name="T38" fmla="*/ 934 w 979"/>
                <a:gd name="T39" fmla="*/ 176 h 874"/>
                <a:gd name="T40" fmla="*/ 945 w 979"/>
                <a:gd name="T41" fmla="*/ 266 h 874"/>
                <a:gd name="T42" fmla="*/ 916 w 979"/>
                <a:gd name="T43" fmla="*/ 376 h 874"/>
                <a:gd name="T44" fmla="*/ 702 w 979"/>
                <a:gd name="T45" fmla="*/ 348 h 874"/>
                <a:gd name="T46" fmla="*/ 643 w 979"/>
                <a:gd name="T47" fmla="*/ 227 h 874"/>
                <a:gd name="T48" fmla="*/ 612 w 979"/>
                <a:gd name="T49" fmla="*/ 188 h 874"/>
                <a:gd name="T50" fmla="*/ 663 w 979"/>
                <a:gd name="T51" fmla="*/ 390 h 874"/>
                <a:gd name="T52" fmla="*/ 767 w 979"/>
                <a:gd name="T53" fmla="*/ 422 h 874"/>
                <a:gd name="T54" fmla="*/ 883 w 979"/>
                <a:gd name="T55" fmla="*/ 473 h 874"/>
                <a:gd name="T56" fmla="*/ 829 w 979"/>
                <a:gd name="T57" fmla="*/ 547 h 874"/>
                <a:gd name="T58" fmla="*/ 768 w 979"/>
                <a:gd name="T59" fmla="*/ 540 h 874"/>
                <a:gd name="T60" fmla="*/ 696 w 979"/>
                <a:gd name="T61" fmla="*/ 578 h 874"/>
                <a:gd name="T62" fmla="*/ 617 w 979"/>
                <a:gd name="T63" fmla="*/ 648 h 874"/>
                <a:gd name="T64" fmla="*/ 575 w 979"/>
                <a:gd name="T65" fmla="*/ 711 h 874"/>
                <a:gd name="T66" fmla="*/ 529 w 979"/>
                <a:gd name="T67" fmla="*/ 714 h 874"/>
                <a:gd name="T68" fmla="*/ 500 w 979"/>
                <a:gd name="T69" fmla="*/ 638 h 874"/>
                <a:gd name="T70" fmla="*/ 473 w 979"/>
                <a:gd name="T71" fmla="*/ 691 h 874"/>
                <a:gd name="T72" fmla="*/ 504 w 979"/>
                <a:gd name="T73" fmla="*/ 753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9" h="874">
                  <a:moveTo>
                    <a:pt x="504" y="753"/>
                  </a:moveTo>
                  <a:cubicBezTo>
                    <a:pt x="511" y="774"/>
                    <a:pt x="518" y="796"/>
                    <a:pt x="514" y="816"/>
                  </a:cubicBezTo>
                  <a:cubicBezTo>
                    <a:pt x="508" y="845"/>
                    <a:pt x="491" y="846"/>
                    <a:pt x="467" y="847"/>
                  </a:cubicBezTo>
                  <a:cubicBezTo>
                    <a:pt x="449" y="847"/>
                    <a:pt x="434" y="851"/>
                    <a:pt x="419" y="860"/>
                  </a:cubicBezTo>
                  <a:cubicBezTo>
                    <a:pt x="409" y="865"/>
                    <a:pt x="399" y="874"/>
                    <a:pt x="387" y="873"/>
                  </a:cubicBezTo>
                  <a:cubicBezTo>
                    <a:pt x="357" y="871"/>
                    <a:pt x="340" y="830"/>
                    <a:pt x="318" y="813"/>
                  </a:cubicBezTo>
                  <a:cubicBezTo>
                    <a:pt x="290" y="793"/>
                    <a:pt x="249" y="805"/>
                    <a:pt x="217" y="804"/>
                  </a:cubicBezTo>
                  <a:cubicBezTo>
                    <a:pt x="181" y="802"/>
                    <a:pt x="149" y="789"/>
                    <a:pt x="122" y="765"/>
                  </a:cubicBezTo>
                  <a:cubicBezTo>
                    <a:pt x="96" y="742"/>
                    <a:pt x="88" y="718"/>
                    <a:pt x="100" y="685"/>
                  </a:cubicBezTo>
                  <a:cubicBezTo>
                    <a:pt x="105" y="672"/>
                    <a:pt x="114" y="656"/>
                    <a:pt x="111" y="641"/>
                  </a:cubicBezTo>
                  <a:cubicBezTo>
                    <a:pt x="108" y="625"/>
                    <a:pt x="90" y="618"/>
                    <a:pt x="77" y="611"/>
                  </a:cubicBezTo>
                  <a:cubicBezTo>
                    <a:pt x="63" y="605"/>
                    <a:pt x="42" y="598"/>
                    <a:pt x="35" y="582"/>
                  </a:cubicBezTo>
                  <a:cubicBezTo>
                    <a:pt x="29" y="567"/>
                    <a:pt x="41" y="552"/>
                    <a:pt x="49" y="540"/>
                  </a:cubicBezTo>
                  <a:cubicBezTo>
                    <a:pt x="55" y="531"/>
                    <a:pt x="70" y="516"/>
                    <a:pt x="66" y="504"/>
                  </a:cubicBezTo>
                  <a:cubicBezTo>
                    <a:pt x="62" y="493"/>
                    <a:pt x="43" y="489"/>
                    <a:pt x="34" y="484"/>
                  </a:cubicBezTo>
                  <a:cubicBezTo>
                    <a:pt x="0" y="467"/>
                    <a:pt x="17" y="444"/>
                    <a:pt x="34" y="419"/>
                  </a:cubicBezTo>
                  <a:cubicBezTo>
                    <a:pt x="46" y="401"/>
                    <a:pt x="52" y="380"/>
                    <a:pt x="51" y="358"/>
                  </a:cubicBezTo>
                  <a:cubicBezTo>
                    <a:pt x="51" y="344"/>
                    <a:pt x="47" y="328"/>
                    <a:pt x="54" y="315"/>
                  </a:cubicBezTo>
                  <a:cubicBezTo>
                    <a:pt x="59" y="306"/>
                    <a:pt x="68" y="300"/>
                    <a:pt x="74" y="291"/>
                  </a:cubicBezTo>
                  <a:cubicBezTo>
                    <a:pt x="91" y="267"/>
                    <a:pt x="73" y="228"/>
                    <a:pt x="115" y="234"/>
                  </a:cubicBezTo>
                  <a:cubicBezTo>
                    <a:pt x="132" y="237"/>
                    <a:pt x="147" y="237"/>
                    <a:pt x="157" y="253"/>
                  </a:cubicBezTo>
                  <a:cubicBezTo>
                    <a:pt x="166" y="265"/>
                    <a:pt x="170" y="271"/>
                    <a:pt x="186" y="275"/>
                  </a:cubicBezTo>
                  <a:cubicBezTo>
                    <a:pt x="210" y="281"/>
                    <a:pt x="235" y="272"/>
                    <a:pt x="260" y="275"/>
                  </a:cubicBezTo>
                  <a:cubicBezTo>
                    <a:pt x="292" y="279"/>
                    <a:pt x="317" y="302"/>
                    <a:pt x="340" y="322"/>
                  </a:cubicBezTo>
                  <a:cubicBezTo>
                    <a:pt x="354" y="334"/>
                    <a:pt x="365" y="353"/>
                    <a:pt x="381" y="362"/>
                  </a:cubicBezTo>
                  <a:cubicBezTo>
                    <a:pt x="397" y="372"/>
                    <a:pt x="435" y="375"/>
                    <a:pt x="449" y="359"/>
                  </a:cubicBezTo>
                  <a:cubicBezTo>
                    <a:pt x="461" y="345"/>
                    <a:pt x="470" y="316"/>
                    <a:pt x="467" y="298"/>
                  </a:cubicBezTo>
                  <a:cubicBezTo>
                    <a:pt x="463" y="278"/>
                    <a:pt x="440" y="269"/>
                    <a:pt x="423" y="263"/>
                  </a:cubicBezTo>
                  <a:cubicBezTo>
                    <a:pt x="408" y="258"/>
                    <a:pt x="381" y="256"/>
                    <a:pt x="374" y="241"/>
                  </a:cubicBezTo>
                  <a:cubicBezTo>
                    <a:pt x="366" y="222"/>
                    <a:pt x="374" y="202"/>
                    <a:pt x="372" y="182"/>
                  </a:cubicBezTo>
                  <a:cubicBezTo>
                    <a:pt x="370" y="165"/>
                    <a:pt x="358" y="154"/>
                    <a:pt x="357" y="135"/>
                  </a:cubicBezTo>
                  <a:cubicBezTo>
                    <a:pt x="356" y="100"/>
                    <a:pt x="390" y="106"/>
                    <a:pt x="415" y="111"/>
                  </a:cubicBezTo>
                  <a:cubicBezTo>
                    <a:pt x="458" y="122"/>
                    <a:pt x="501" y="138"/>
                    <a:pt x="546" y="135"/>
                  </a:cubicBezTo>
                  <a:cubicBezTo>
                    <a:pt x="585" y="132"/>
                    <a:pt x="616" y="112"/>
                    <a:pt x="645" y="87"/>
                  </a:cubicBezTo>
                  <a:cubicBezTo>
                    <a:pt x="659" y="74"/>
                    <a:pt x="674" y="64"/>
                    <a:pt x="690" y="54"/>
                  </a:cubicBezTo>
                  <a:cubicBezTo>
                    <a:pt x="701" y="47"/>
                    <a:pt x="714" y="35"/>
                    <a:pt x="729" y="41"/>
                  </a:cubicBezTo>
                  <a:cubicBezTo>
                    <a:pt x="739" y="45"/>
                    <a:pt x="751" y="52"/>
                    <a:pt x="761" y="59"/>
                  </a:cubicBezTo>
                  <a:cubicBezTo>
                    <a:pt x="801" y="87"/>
                    <a:pt x="823" y="39"/>
                    <a:pt x="858" y="24"/>
                  </a:cubicBezTo>
                  <a:cubicBezTo>
                    <a:pt x="918" y="0"/>
                    <a:pt x="901" y="96"/>
                    <a:pt x="903" y="125"/>
                  </a:cubicBezTo>
                  <a:cubicBezTo>
                    <a:pt x="905" y="145"/>
                    <a:pt x="922" y="160"/>
                    <a:pt x="934" y="176"/>
                  </a:cubicBezTo>
                  <a:cubicBezTo>
                    <a:pt x="941" y="185"/>
                    <a:pt x="939" y="199"/>
                    <a:pt x="939" y="210"/>
                  </a:cubicBezTo>
                  <a:cubicBezTo>
                    <a:pt x="937" y="232"/>
                    <a:pt x="935" y="246"/>
                    <a:pt x="945" y="266"/>
                  </a:cubicBezTo>
                  <a:cubicBezTo>
                    <a:pt x="954" y="283"/>
                    <a:pt x="966" y="302"/>
                    <a:pt x="971" y="321"/>
                  </a:cubicBezTo>
                  <a:cubicBezTo>
                    <a:pt x="979" y="351"/>
                    <a:pt x="942" y="373"/>
                    <a:pt x="916" y="376"/>
                  </a:cubicBezTo>
                  <a:cubicBezTo>
                    <a:pt x="879" y="379"/>
                    <a:pt x="838" y="375"/>
                    <a:pt x="801" y="370"/>
                  </a:cubicBezTo>
                  <a:cubicBezTo>
                    <a:pt x="768" y="365"/>
                    <a:pt x="732" y="362"/>
                    <a:pt x="702" y="348"/>
                  </a:cubicBezTo>
                  <a:cubicBezTo>
                    <a:pt x="676" y="336"/>
                    <a:pt x="667" y="310"/>
                    <a:pt x="657" y="285"/>
                  </a:cubicBezTo>
                  <a:cubicBezTo>
                    <a:pt x="650" y="267"/>
                    <a:pt x="637" y="246"/>
                    <a:pt x="643" y="227"/>
                  </a:cubicBezTo>
                  <a:cubicBezTo>
                    <a:pt x="646" y="216"/>
                    <a:pt x="653" y="192"/>
                    <a:pt x="640" y="185"/>
                  </a:cubicBezTo>
                  <a:cubicBezTo>
                    <a:pt x="635" y="182"/>
                    <a:pt x="617" y="186"/>
                    <a:pt x="612" y="188"/>
                  </a:cubicBezTo>
                  <a:cubicBezTo>
                    <a:pt x="558" y="206"/>
                    <a:pt x="584" y="299"/>
                    <a:pt x="600" y="334"/>
                  </a:cubicBezTo>
                  <a:cubicBezTo>
                    <a:pt x="612" y="361"/>
                    <a:pt x="639" y="375"/>
                    <a:pt x="663" y="390"/>
                  </a:cubicBezTo>
                  <a:cubicBezTo>
                    <a:pt x="678" y="399"/>
                    <a:pt x="691" y="408"/>
                    <a:pt x="704" y="419"/>
                  </a:cubicBezTo>
                  <a:cubicBezTo>
                    <a:pt x="719" y="430"/>
                    <a:pt x="750" y="423"/>
                    <a:pt x="767" y="422"/>
                  </a:cubicBezTo>
                  <a:cubicBezTo>
                    <a:pt x="801" y="421"/>
                    <a:pt x="850" y="418"/>
                    <a:pt x="878" y="438"/>
                  </a:cubicBezTo>
                  <a:cubicBezTo>
                    <a:pt x="891" y="448"/>
                    <a:pt x="890" y="460"/>
                    <a:pt x="883" y="473"/>
                  </a:cubicBezTo>
                  <a:cubicBezTo>
                    <a:pt x="878" y="485"/>
                    <a:pt x="870" y="496"/>
                    <a:pt x="862" y="506"/>
                  </a:cubicBezTo>
                  <a:cubicBezTo>
                    <a:pt x="853" y="518"/>
                    <a:pt x="841" y="539"/>
                    <a:pt x="829" y="547"/>
                  </a:cubicBezTo>
                  <a:cubicBezTo>
                    <a:pt x="822" y="551"/>
                    <a:pt x="818" y="549"/>
                    <a:pt x="810" y="549"/>
                  </a:cubicBezTo>
                  <a:cubicBezTo>
                    <a:pt x="793" y="548"/>
                    <a:pt x="782" y="550"/>
                    <a:pt x="768" y="540"/>
                  </a:cubicBezTo>
                  <a:cubicBezTo>
                    <a:pt x="753" y="530"/>
                    <a:pt x="735" y="501"/>
                    <a:pt x="718" y="520"/>
                  </a:cubicBezTo>
                  <a:cubicBezTo>
                    <a:pt x="704" y="535"/>
                    <a:pt x="704" y="560"/>
                    <a:pt x="696" y="578"/>
                  </a:cubicBezTo>
                  <a:cubicBezTo>
                    <a:pt x="687" y="600"/>
                    <a:pt x="667" y="604"/>
                    <a:pt x="648" y="615"/>
                  </a:cubicBezTo>
                  <a:cubicBezTo>
                    <a:pt x="635" y="623"/>
                    <a:pt x="624" y="635"/>
                    <a:pt x="617" y="648"/>
                  </a:cubicBezTo>
                  <a:cubicBezTo>
                    <a:pt x="610" y="660"/>
                    <a:pt x="607" y="675"/>
                    <a:pt x="599" y="686"/>
                  </a:cubicBezTo>
                  <a:cubicBezTo>
                    <a:pt x="592" y="695"/>
                    <a:pt x="582" y="702"/>
                    <a:pt x="575" y="711"/>
                  </a:cubicBezTo>
                  <a:cubicBezTo>
                    <a:pt x="568" y="720"/>
                    <a:pt x="561" y="732"/>
                    <a:pt x="548" y="727"/>
                  </a:cubicBezTo>
                  <a:cubicBezTo>
                    <a:pt x="541" y="724"/>
                    <a:pt x="534" y="719"/>
                    <a:pt x="529" y="714"/>
                  </a:cubicBezTo>
                  <a:cubicBezTo>
                    <a:pt x="515" y="698"/>
                    <a:pt x="510" y="685"/>
                    <a:pt x="509" y="664"/>
                  </a:cubicBezTo>
                  <a:cubicBezTo>
                    <a:pt x="509" y="657"/>
                    <a:pt x="510" y="639"/>
                    <a:pt x="500" y="638"/>
                  </a:cubicBezTo>
                  <a:cubicBezTo>
                    <a:pt x="494" y="638"/>
                    <a:pt x="487" y="649"/>
                    <a:pt x="484" y="653"/>
                  </a:cubicBezTo>
                  <a:cubicBezTo>
                    <a:pt x="475" y="665"/>
                    <a:pt x="464" y="676"/>
                    <a:pt x="473" y="691"/>
                  </a:cubicBezTo>
                  <a:cubicBezTo>
                    <a:pt x="481" y="703"/>
                    <a:pt x="490" y="713"/>
                    <a:pt x="494" y="726"/>
                  </a:cubicBezTo>
                  <a:cubicBezTo>
                    <a:pt x="497" y="735"/>
                    <a:pt x="500" y="744"/>
                    <a:pt x="504" y="7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87"/>
            <p:cNvSpPr>
              <a:spLocks/>
            </p:cNvSpPr>
            <p:nvPr/>
          </p:nvSpPr>
          <p:spPr bwMode="auto">
            <a:xfrm>
              <a:off x="14774069" y="3979755"/>
              <a:ext cx="209550" cy="127000"/>
            </a:xfrm>
            <a:custGeom>
              <a:avLst/>
              <a:gdLst>
                <a:gd name="T0" fmla="*/ 139 w 591"/>
                <a:gd name="T1" fmla="*/ 137 h 359"/>
                <a:gd name="T2" fmla="*/ 220 w 591"/>
                <a:gd name="T3" fmla="*/ 118 h 359"/>
                <a:gd name="T4" fmla="*/ 325 w 591"/>
                <a:gd name="T5" fmla="*/ 134 h 359"/>
                <a:gd name="T6" fmla="*/ 401 w 591"/>
                <a:gd name="T7" fmla="*/ 54 h 359"/>
                <a:gd name="T8" fmla="*/ 498 w 591"/>
                <a:gd name="T9" fmla="*/ 42 h 359"/>
                <a:gd name="T10" fmla="*/ 569 w 591"/>
                <a:gd name="T11" fmla="*/ 28 h 359"/>
                <a:gd name="T12" fmla="*/ 567 w 591"/>
                <a:gd name="T13" fmla="*/ 151 h 359"/>
                <a:gd name="T14" fmla="*/ 508 w 591"/>
                <a:gd name="T15" fmla="*/ 222 h 359"/>
                <a:gd name="T16" fmla="*/ 439 w 591"/>
                <a:gd name="T17" fmla="*/ 299 h 359"/>
                <a:gd name="T18" fmla="*/ 394 w 591"/>
                <a:gd name="T19" fmla="*/ 337 h 359"/>
                <a:gd name="T20" fmla="*/ 343 w 591"/>
                <a:gd name="T21" fmla="*/ 329 h 359"/>
                <a:gd name="T22" fmla="*/ 285 w 591"/>
                <a:gd name="T23" fmla="*/ 311 h 359"/>
                <a:gd name="T24" fmla="*/ 142 w 591"/>
                <a:gd name="T25" fmla="*/ 354 h 359"/>
                <a:gd name="T26" fmla="*/ 26 w 591"/>
                <a:gd name="T27" fmla="*/ 306 h 359"/>
                <a:gd name="T28" fmla="*/ 3 w 591"/>
                <a:gd name="T29" fmla="*/ 250 h 359"/>
                <a:gd name="T30" fmla="*/ 40 w 591"/>
                <a:gd name="T31" fmla="*/ 229 h 359"/>
                <a:gd name="T32" fmla="*/ 83 w 591"/>
                <a:gd name="T33" fmla="*/ 243 h 359"/>
                <a:gd name="T34" fmla="*/ 111 w 591"/>
                <a:gd name="T35" fmla="*/ 197 h 359"/>
                <a:gd name="T36" fmla="*/ 139 w 591"/>
                <a:gd name="T37" fmla="*/ 13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1" h="359">
                  <a:moveTo>
                    <a:pt x="139" y="137"/>
                  </a:moveTo>
                  <a:cubicBezTo>
                    <a:pt x="161" y="110"/>
                    <a:pt x="188" y="106"/>
                    <a:pt x="220" y="118"/>
                  </a:cubicBezTo>
                  <a:cubicBezTo>
                    <a:pt x="252" y="130"/>
                    <a:pt x="292" y="159"/>
                    <a:pt x="325" y="134"/>
                  </a:cubicBezTo>
                  <a:cubicBezTo>
                    <a:pt x="354" y="111"/>
                    <a:pt x="363" y="66"/>
                    <a:pt x="401" y="54"/>
                  </a:cubicBezTo>
                  <a:cubicBezTo>
                    <a:pt x="433" y="44"/>
                    <a:pt x="466" y="59"/>
                    <a:pt x="498" y="42"/>
                  </a:cubicBezTo>
                  <a:cubicBezTo>
                    <a:pt x="518" y="33"/>
                    <a:pt x="550" y="0"/>
                    <a:pt x="569" y="28"/>
                  </a:cubicBezTo>
                  <a:cubicBezTo>
                    <a:pt x="591" y="60"/>
                    <a:pt x="580" y="117"/>
                    <a:pt x="567" y="151"/>
                  </a:cubicBezTo>
                  <a:cubicBezTo>
                    <a:pt x="555" y="180"/>
                    <a:pt x="532" y="203"/>
                    <a:pt x="508" y="222"/>
                  </a:cubicBezTo>
                  <a:cubicBezTo>
                    <a:pt x="481" y="244"/>
                    <a:pt x="463" y="275"/>
                    <a:pt x="439" y="299"/>
                  </a:cubicBezTo>
                  <a:cubicBezTo>
                    <a:pt x="426" y="313"/>
                    <a:pt x="412" y="331"/>
                    <a:pt x="394" y="337"/>
                  </a:cubicBezTo>
                  <a:cubicBezTo>
                    <a:pt x="377" y="344"/>
                    <a:pt x="359" y="337"/>
                    <a:pt x="343" y="329"/>
                  </a:cubicBezTo>
                  <a:cubicBezTo>
                    <a:pt x="324" y="318"/>
                    <a:pt x="308" y="310"/>
                    <a:pt x="285" y="311"/>
                  </a:cubicBezTo>
                  <a:cubicBezTo>
                    <a:pt x="235" y="316"/>
                    <a:pt x="192" y="348"/>
                    <a:pt x="142" y="354"/>
                  </a:cubicBezTo>
                  <a:cubicBezTo>
                    <a:pt x="92" y="359"/>
                    <a:pt x="56" y="347"/>
                    <a:pt x="26" y="306"/>
                  </a:cubicBezTo>
                  <a:cubicBezTo>
                    <a:pt x="14" y="290"/>
                    <a:pt x="0" y="270"/>
                    <a:pt x="3" y="250"/>
                  </a:cubicBezTo>
                  <a:cubicBezTo>
                    <a:pt x="6" y="231"/>
                    <a:pt x="24" y="228"/>
                    <a:pt x="40" y="229"/>
                  </a:cubicBezTo>
                  <a:cubicBezTo>
                    <a:pt x="53" y="231"/>
                    <a:pt x="70" y="244"/>
                    <a:pt x="83" y="243"/>
                  </a:cubicBezTo>
                  <a:cubicBezTo>
                    <a:pt x="101" y="240"/>
                    <a:pt x="107" y="211"/>
                    <a:pt x="111" y="197"/>
                  </a:cubicBezTo>
                  <a:cubicBezTo>
                    <a:pt x="118" y="176"/>
                    <a:pt x="125" y="155"/>
                    <a:pt x="139" y="13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111"/>
            <p:cNvSpPr>
              <a:spLocks/>
            </p:cNvSpPr>
            <p:nvPr/>
          </p:nvSpPr>
          <p:spPr bwMode="auto">
            <a:xfrm>
              <a:off x="11637169" y="4344880"/>
              <a:ext cx="1946275" cy="1714500"/>
            </a:xfrm>
            <a:custGeom>
              <a:avLst/>
              <a:gdLst>
                <a:gd name="T0" fmla="*/ 5200 w 5485"/>
                <a:gd name="T1" fmla="*/ 3332 h 4833"/>
                <a:gd name="T2" fmla="*/ 4735 w 5485"/>
                <a:gd name="T3" fmla="*/ 3771 h 4833"/>
                <a:gd name="T4" fmla="*/ 4301 w 5485"/>
                <a:gd name="T5" fmla="*/ 3860 h 4833"/>
                <a:gd name="T6" fmla="*/ 3999 w 5485"/>
                <a:gd name="T7" fmla="*/ 3949 h 4833"/>
                <a:gd name="T8" fmla="*/ 3595 w 5485"/>
                <a:gd name="T9" fmla="*/ 3784 h 4833"/>
                <a:gd name="T10" fmla="*/ 3316 w 5485"/>
                <a:gd name="T11" fmla="*/ 3734 h 4833"/>
                <a:gd name="T12" fmla="*/ 2892 w 5485"/>
                <a:gd name="T13" fmla="*/ 3843 h 4833"/>
                <a:gd name="T14" fmla="*/ 2562 w 5485"/>
                <a:gd name="T15" fmla="*/ 4272 h 4833"/>
                <a:gd name="T16" fmla="*/ 2097 w 5485"/>
                <a:gd name="T17" fmla="*/ 4582 h 4833"/>
                <a:gd name="T18" fmla="*/ 1753 w 5485"/>
                <a:gd name="T19" fmla="*/ 4737 h 4833"/>
                <a:gd name="T20" fmla="*/ 1181 w 5485"/>
                <a:gd name="T21" fmla="*/ 4792 h 4833"/>
                <a:gd name="T22" fmla="*/ 1074 w 5485"/>
                <a:gd name="T23" fmla="*/ 4392 h 4833"/>
                <a:gd name="T24" fmla="*/ 736 w 5485"/>
                <a:gd name="T25" fmla="*/ 4622 h 4833"/>
                <a:gd name="T26" fmla="*/ 480 w 5485"/>
                <a:gd name="T27" fmla="*/ 4288 h 4833"/>
                <a:gd name="T28" fmla="*/ 453 w 5485"/>
                <a:gd name="T29" fmla="*/ 4083 h 4833"/>
                <a:gd name="T30" fmla="*/ 443 w 5485"/>
                <a:gd name="T31" fmla="*/ 3664 h 4833"/>
                <a:gd name="T32" fmla="*/ 164 w 5485"/>
                <a:gd name="T33" fmla="*/ 3575 h 4833"/>
                <a:gd name="T34" fmla="*/ 148 w 5485"/>
                <a:gd name="T35" fmla="*/ 3157 h 4833"/>
                <a:gd name="T36" fmla="*/ 417 w 5485"/>
                <a:gd name="T37" fmla="*/ 2696 h 4833"/>
                <a:gd name="T38" fmla="*/ 481 w 5485"/>
                <a:gd name="T39" fmla="*/ 2256 h 4833"/>
                <a:gd name="T40" fmla="*/ 626 w 5485"/>
                <a:gd name="T41" fmla="*/ 2326 h 4833"/>
                <a:gd name="T42" fmla="*/ 703 w 5485"/>
                <a:gd name="T43" fmla="*/ 2818 h 4833"/>
                <a:gd name="T44" fmla="*/ 800 w 5485"/>
                <a:gd name="T45" fmla="*/ 2970 h 4833"/>
                <a:gd name="T46" fmla="*/ 818 w 5485"/>
                <a:gd name="T47" fmla="*/ 3596 h 4833"/>
                <a:gd name="T48" fmla="*/ 815 w 5485"/>
                <a:gd name="T49" fmla="*/ 3219 h 4833"/>
                <a:gd name="T50" fmla="*/ 958 w 5485"/>
                <a:gd name="T51" fmla="*/ 2575 h 4833"/>
                <a:gd name="T52" fmla="*/ 728 w 5485"/>
                <a:gd name="T53" fmla="*/ 1973 h 4833"/>
                <a:gd name="T54" fmla="*/ 1495 w 5485"/>
                <a:gd name="T55" fmla="*/ 1715 h 4833"/>
                <a:gd name="T56" fmla="*/ 1798 w 5485"/>
                <a:gd name="T57" fmla="*/ 1581 h 4833"/>
                <a:gd name="T58" fmla="*/ 1936 w 5485"/>
                <a:gd name="T59" fmla="*/ 1182 h 4833"/>
                <a:gd name="T60" fmla="*/ 2163 w 5485"/>
                <a:gd name="T61" fmla="*/ 1004 h 4833"/>
                <a:gd name="T62" fmla="*/ 2564 w 5485"/>
                <a:gd name="T63" fmla="*/ 920 h 4833"/>
                <a:gd name="T64" fmla="*/ 2689 w 5485"/>
                <a:gd name="T65" fmla="*/ 815 h 4833"/>
                <a:gd name="T66" fmla="*/ 3030 w 5485"/>
                <a:gd name="T67" fmla="*/ 815 h 4833"/>
                <a:gd name="T68" fmla="*/ 3242 w 5485"/>
                <a:gd name="T69" fmla="*/ 849 h 4833"/>
                <a:gd name="T70" fmla="*/ 3432 w 5485"/>
                <a:gd name="T71" fmla="*/ 708 h 4833"/>
                <a:gd name="T72" fmla="*/ 3715 w 5485"/>
                <a:gd name="T73" fmla="*/ 624 h 4833"/>
                <a:gd name="T74" fmla="*/ 3742 w 5485"/>
                <a:gd name="T75" fmla="*/ 217 h 4833"/>
                <a:gd name="T76" fmla="*/ 4064 w 5485"/>
                <a:gd name="T77" fmla="*/ 81 h 4833"/>
                <a:gd name="T78" fmla="*/ 4161 w 5485"/>
                <a:gd name="T79" fmla="*/ 330 h 4833"/>
                <a:gd name="T80" fmla="*/ 4430 w 5485"/>
                <a:gd name="T81" fmla="*/ 456 h 4833"/>
                <a:gd name="T82" fmla="*/ 4888 w 5485"/>
                <a:gd name="T83" fmla="*/ 460 h 4833"/>
                <a:gd name="T84" fmla="*/ 5060 w 5485"/>
                <a:gd name="T85" fmla="*/ 686 h 4833"/>
                <a:gd name="T86" fmla="*/ 5160 w 5485"/>
                <a:gd name="T87" fmla="*/ 869 h 4833"/>
                <a:gd name="T88" fmla="*/ 5249 w 5485"/>
                <a:gd name="T89" fmla="*/ 1073 h 4833"/>
                <a:gd name="T90" fmla="*/ 5113 w 5485"/>
                <a:gd name="T91" fmla="*/ 1309 h 4833"/>
                <a:gd name="T92" fmla="*/ 4956 w 5485"/>
                <a:gd name="T93" fmla="*/ 1454 h 4833"/>
                <a:gd name="T94" fmla="*/ 4731 w 5485"/>
                <a:gd name="T95" fmla="*/ 1792 h 4833"/>
                <a:gd name="T96" fmla="*/ 4463 w 5485"/>
                <a:gd name="T97" fmla="*/ 2075 h 4833"/>
                <a:gd name="T98" fmla="*/ 4411 w 5485"/>
                <a:gd name="T99" fmla="*/ 2248 h 4833"/>
                <a:gd name="T100" fmla="*/ 4702 w 5485"/>
                <a:gd name="T101" fmla="*/ 2054 h 4833"/>
                <a:gd name="T102" fmla="*/ 4965 w 5485"/>
                <a:gd name="T103" fmla="*/ 1889 h 4833"/>
                <a:gd name="T104" fmla="*/ 5024 w 5485"/>
                <a:gd name="T105" fmla="*/ 2150 h 4833"/>
                <a:gd name="T106" fmla="*/ 5330 w 5485"/>
                <a:gd name="T107" fmla="*/ 2597 h 4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85" h="4833">
                  <a:moveTo>
                    <a:pt x="5470" y="2973"/>
                  </a:moveTo>
                  <a:cubicBezTo>
                    <a:pt x="5455" y="3020"/>
                    <a:pt x="5399" y="3058"/>
                    <a:pt x="5367" y="3092"/>
                  </a:cubicBezTo>
                  <a:cubicBezTo>
                    <a:pt x="5335" y="3125"/>
                    <a:pt x="5299" y="3151"/>
                    <a:pt x="5262" y="3177"/>
                  </a:cubicBezTo>
                  <a:cubicBezTo>
                    <a:pt x="5234" y="3197"/>
                    <a:pt x="5226" y="3220"/>
                    <a:pt x="5224" y="3254"/>
                  </a:cubicBezTo>
                  <a:cubicBezTo>
                    <a:pt x="5223" y="3282"/>
                    <a:pt x="5223" y="3312"/>
                    <a:pt x="5200" y="3332"/>
                  </a:cubicBezTo>
                  <a:cubicBezTo>
                    <a:pt x="5183" y="3347"/>
                    <a:pt x="5159" y="3355"/>
                    <a:pt x="5139" y="3365"/>
                  </a:cubicBezTo>
                  <a:cubicBezTo>
                    <a:pt x="5081" y="3395"/>
                    <a:pt x="5049" y="3429"/>
                    <a:pt x="5042" y="3495"/>
                  </a:cubicBezTo>
                  <a:cubicBezTo>
                    <a:pt x="5036" y="3550"/>
                    <a:pt x="5078" y="3639"/>
                    <a:pt x="5026" y="3679"/>
                  </a:cubicBezTo>
                  <a:cubicBezTo>
                    <a:pt x="4979" y="3715"/>
                    <a:pt x="4924" y="3652"/>
                    <a:pt x="4874" y="3659"/>
                  </a:cubicBezTo>
                  <a:cubicBezTo>
                    <a:pt x="4809" y="3667"/>
                    <a:pt x="4781" y="3735"/>
                    <a:pt x="4735" y="3771"/>
                  </a:cubicBezTo>
                  <a:cubicBezTo>
                    <a:pt x="4693" y="3805"/>
                    <a:pt x="4639" y="3814"/>
                    <a:pt x="4587" y="3817"/>
                  </a:cubicBezTo>
                  <a:cubicBezTo>
                    <a:pt x="4567" y="3818"/>
                    <a:pt x="4546" y="3818"/>
                    <a:pt x="4525" y="3820"/>
                  </a:cubicBezTo>
                  <a:cubicBezTo>
                    <a:pt x="4513" y="3821"/>
                    <a:pt x="4500" y="3824"/>
                    <a:pt x="4489" y="3827"/>
                  </a:cubicBezTo>
                  <a:cubicBezTo>
                    <a:pt x="4462" y="3837"/>
                    <a:pt x="4459" y="3862"/>
                    <a:pt x="4447" y="3885"/>
                  </a:cubicBezTo>
                  <a:cubicBezTo>
                    <a:pt x="4407" y="3966"/>
                    <a:pt x="4357" y="3853"/>
                    <a:pt x="4301" y="3860"/>
                  </a:cubicBezTo>
                  <a:cubicBezTo>
                    <a:pt x="4272" y="3864"/>
                    <a:pt x="4267" y="3890"/>
                    <a:pt x="4254" y="3911"/>
                  </a:cubicBezTo>
                  <a:cubicBezTo>
                    <a:pt x="4235" y="3942"/>
                    <a:pt x="4200" y="3938"/>
                    <a:pt x="4169" y="3944"/>
                  </a:cubicBezTo>
                  <a:cubicBezTo>
                    <a:pt x="4154" y="3948"/>
                    <a:pt x="4142" y="3955"/>
                    <a:pt x="4126" y="3958"/>
                  </a:cubicBezTo>
                  <a:cubicBezTo>
                    <a:pt x="4105" y="3961"/>
                    <a:pt x="4084" y="3961"/>
                    <a:pt x="4063" y="3960"/>
                  </a:cubicBezTo>
                  <a:cubicBezTo>
                    <a:pt x="4039" y="3960"/>
                    <a:pt x="4020" y="3962"/>
                    <a:pt x="3999" y="3949"/>
                  </a:cubicBezTo>
                  <a:cubicBezTo>
                    <a:pt x="3957" y="3923"/>
                    <a:pt x="3923" y="3881"/>
                    <a:pt x="3879" y="3858"/>
                  </a:cubicBezTo>
                  <a:cubicBezTo>
                    <a:pt x="3832" y="3834"/>
                    <a:pt x="3779" y="3830"/>
                    <a:pt x="3727" y="3837"/>
                  </a:cubicBezTo>
                  <a:cubicBezTo>
                    <a:pt x="3702" y="3840"/>
                    <a:pt x="3677" y="3845"/>
                    <a:pt x="3652" y="3850"/>
                  </a:cubicBezTo>
                  <a:cubicBezTo>
                    <a:pt x="3633" y="3854"/>
                    <a:pt x="3593" y="3861"/>
                    <a:pt x="3579" y="3841"/>
                  </a:cubicBezTo>
                  <a:cubicBezTo>
                    <a:pt x="3567" y="3824"/>
                    <a:pt x="3588" y="3799"/>
                    <a:pt x="3595" y="3784"/>
                  </a:cubicBezTo>
                  <a:cubicBezTo>
                    <a:pt x="3605" y="3765"/>
                    <a:pt x="3624" y="3732"/>
                    <a:pt x="3616" y="3710"/>
                  </a:cubicBezTo>
                  <a:cubicBezTo>
                    <a:pt x="3606" y="3677"/>
                    <a:pt x="3548" y="3655"/>
                    <a:pt x="3519" y="3647"/>
                  </a:cubicBezTo>
                  <a:cubicBezTo>
                    <a:pt x="3496" y="3641"/>
                    <a:pt x="3480" y="3646"/>
                    <a:pt x="3458" y="3652"/>
                  </a:cubicBezTo>
                  <a:cubicBezTo>
                    <a:pt x="3431" y="3661"/>
                    <a:pt x="3400" y="3666"/>
                    <a:pt x="3377" y="3684"/>
                  </a:cubicBezTo>
                  <a:cubicBezTo>
                    <a:pt x="3356" y="3701"/>
                    <a:pt x="3341" y="3722"/>
                    <a:pt x="3316" y="3734"/>
                  </a:cubicBezTo>
                  <a:cubicBezTo>
                    <a:pt x="3291" y="3745"/>
                    <a:pt x="3263" y="3744"/>
                    <a:pt x="3236" y="3745"/>
                  </a:cubicBezTo>
                  <a:cubicBezTo>
                    <a:pt x="3211" y="3745"/>
                    <a:pt x="3186" y="3749"/>
                    <a:pt x="3161" y="3751"/>
                  </a:cubicBezTo>
                  <a:cubicBezTo>
                    <a:pt x="3140" y="3753"/>
                    <a:pt x="3119" y="3749"/>
                    <a:pt x="3098" y="3752"/>
                  </a:cubicBezTo>
                  <a:cubicBezTo>
                    <a:pt x="3044" y="3760"/>
                    <a:pt x="3004" y="3796"/>
                    <a:pt x="2954" y="3809"/>
                  </a:cubicBezTo>
                  <a:cubicBezTo>
                    <a:pt x="2931" y="3815"/>
                    <a:pt x="2912" y="3830"/>
                    <a:pt x="2892" y="3843"/>
                  </a:cubicBezTo>
                  <a:cubicBezTo>
                    <a:pt x="2867" y="3858"/>
                    <a:pt x="2842" y="3872"/>
                    <a:pt x="2815" y="3883"/>
                  </a:cubicBezTo>
                  <a:cubicBezTo>
                    <a:pt x="2753" y="3910"/>
                    <a:pt x="2686" y="3957"/>
                    <a:pt x="2652" y="4016"/>
                  </a:cubicBezTo>
                  <a:cubicBezTo>
                    <a:pt x="2638" y="4040"/>
                    <a:pt x="2624" y="4070"/>
                    <a:pt x="2628" y="4098"/>
                  </a:cubicBezTo>
                  <a:cubicBezTo>
                    <a:pt x="2631" y="4118"/>
                    <a:pt x="2638" y="4136"/>
                    <a:pt x="2640" y="4155"/>
                  </a:cubicBezTo>
                  <a:cubicBezTo>
                    <a:pt x="2647" y="4214"/>
                    <a:pt x="2581" y="4224"/>
                    <a:pt x="2562" y="4272"/>
                  </a:cubicBezTo>
                  <a:cubicBezTo>
                    <a:pt x="2555" y="4292"/>
                    <a:pt x="2553" y="4315"/>
                    <a:pt x="2539" y="4332"/>
                  </a:cubicBezTo>
                  <a:cubicBezTo>
                    <a:pt x="2522" y="4354"/>
                    <a:pt x="2492" y="4354"/>
                    <a:pt x="2467" y="4354"/>
                  </a:cubicBezTo>
                  <a:cubicBezTo>
                    <a:pt x="2410" y="4354"/>
                    <a:pt x="2346" y="4371"/>
                    <a:pt x="2293" y="4392"/>
                  </a:cubicBezTo>
                  <a:cubicBezTo>
                    <a:pt x="2248" y="4409"/>
                    <a:pt x="2212" y="4448"/>
                    <a:pt x="2189" y="4490"/>
                  </a:cubicBezTo>
                  <a:cubicBezTo>
                    <a:pt x="2166" y="4530"/>
                    <a:pt x="2134" y="4554"/>
                    <a:pt x="2097" y="4582"/>
                  </a:cubicBezTo>
                  <a:cubicBezTo>
                    <a:pt x="2071" y="4602"/>
                    <a:pt x="2049" y="4625"/>
                    <a:pt x="2030" y="4652"/>
                  </a:cubicBezTo>
                  <a:cubicBezTo>
                    <a:pt x="2015" y="4673"/>
                    <a:pt x="2001" y="4696"/>
                    <a:pt x="1979" y="4710"/>
                  </a:cubicBezTo>
                  <a:cubicBezTo>
                    <a:pt x="1974" y="4713"/>
                    <a:pt x="1968" y="4716"/>
                    <a:pt x="1962" y="4718"/>
                  </a:cubicBezTo>
                  <a:cubicBezTo>
                    <a:pt x="1933" y="4728"/>
                    <a:pt x="1900" y="4725"/>
                    <a:pt x="1871" y="4729"/>
                  </a:cubicBezTo>
                  <a:cubicBezTo>
                    <a:pt x="1831" y="4735"/>
                    <a:pt x="1793" y="4734"/>
                    <a:pt x="1753" y="4737"/>
                  </a:cubicBezTo>
                  <a:cubicBezTo>
                    <a:pt x="1720" y="4739"/>
                    <a:pt x="1686" y="4748"/>
                    <a:pt x="1653" y="4740"/>
                  </a:cubicBezTo>
                  <a:cubicBezTo>
                    <a:pt x="1611" y="4731"/>
                    <a:pt x="1577" y="4708"/>
                    <a:pt x="1534" y="4705"/>
                  </a:cubicBezTo>
                  <a:cubicBezTo>
                    <a:pt x="1473" y="4700"/>
                    <a:pt x="1403" y="4702"/>
                    <a:pt x="1345" y="4723"/>
                  </a:cubicBezTo>
                  <a:cubicBezTo>
                    <a:pt x="1319" y="4733"/>
                    <a:pt x="1296" y="4746"/>
                    <a:pt x="1268" y="4751"/>
                  </a:cubicBezTo>
                  <a:cubicBezTo>
                    <a:pt x="1233" y="4757"/>
                    <a:pt x="1211" y="4775"/>
                    <a:pt x="1181" y="4792"/>
                  </a:cubicBezTo>
                  <a:cubicBezTo>
                    <a:pt x="1155" y="4806"/>
                    <a:pt x="1100" y="4833"/>
                    <a:pt x="1070" y="4815"/>
                  </a:cubicBezTo>
                  <a:cubicBezTo>
                    <a:pt x="1037" y="4795"/>
                    <a:pt x="1060" y="4736"/>
                    <a:pt x="1075" y="4711"/>
                  </a:cubicBezTo>
                  <a:cubicBezTo>
                    <a:pt x="1100" y="4668"/>
                    <a:pt x="1137" y="4631"/>
                    <a:pt x="1149" y="4581"/>
                  </a:cubicBezTo>
                  <a:cubicBezTo>
                    <a:pt x="1153" y="4562"/>
                    <a:pt x="1147" y="4550"/>
                    <a:pt x="1140" y="4533"/>
                  </a:cubicBezTo>
                  <a:cubicBezTo>
                    <a:pt x="1117" y="4486"/>
                    <a:pt x="1096" y="4439"/>
                    <a:pt x="1074" y="4392"/>
                  </a:cubicBezTo>
                  <a:cubicBezTo>
                    <a:pt x="1056" y="4355"/>
                    <a:pt x="1034" y="4312"/>
                    <a:pt x="993" y="4296"/>
                  </a:cubicBezTo>
                  <a:cubicBezTo>
                    <a:pt x="970" y="4286"/>
                    <a:pt x="945" y="4293"/>
                    <a:pt x="923" y="4305"/>
                  </a:cubicBezTo>
                  <a:cubicBezTo>
                    <a:pt x="876" y="4331"/>
                    <a:pt x="857" y="4381"/>
                    <a:pt x="847" y="4430"/>
                  </a:cubicBezTo>
                  <a:cubicBezTo>
                    <a:pt x="838" y="4481"/>
                    <a:pt x="821" y="4524"/>
                    <a:pt x="788" y="4564"/>
                  </a:cubicBezTo>
                  <a:cubicBezTo>
                    <a:pt x="772" y="4584"/>
                    <a:pt x="754" y="4603"/>
                    <a:pt x="736" y="4622"/>
                  </a:cubicBezTo>
                  <a:cubicBezTo>
                    <a:pt x="720" y="4639"/>
                    <a:pt x="694" y="4669"/>
                    <a:pt x="669" y="4670"/>
                  </a:cubicBezTo>
                  <a:cubicBezTo>
                    <a:pt x="621" y="4672"/>
                    <a:pt x="635" y="4554"/>
                    <a:pt x="626" y="4524"/>
                  </a:cubicBezTo>
                  <a:cubicBezTo>
                    <a:pt x="616" y="4489"/>
                    <a:pt x="582" y="4470"/>
                    <a:pt x="564" y="4440"/>
                  </a:cubicBezTo>
                  <a:cubicBezTo>
                    <a:pt x="545" y="4407"/>
                    <a:pt x="533" y="4372"/>
                    <a:pt x="511" y="4341"/>
                  </a:cubicBezTo>
                  <a:cubicBezTo>
                    <a:pt x="499" y="4324"/>
                    <a:pt x="484" y="4308"/>
                    <a:pt x="480" y="4288"/>
                  </a:cubicBezTo>
                  <a:cubicBezTo>
                    <a:pt x="476" y="4268"/>
                    <a:pt x="485" y="4251"/>
                    <a:pt x="493" y="4233"/>
                  </a:cubicBezTo>
                  <a:cubicBezTo>
                    <a:pt x="503" y="4210"/>
                    <a:pt x="504" y="4187"/>
                    <a:pt x="496" y="4163"/>
                  </a:cubicBezTo>
                  <a:cubicBezTo>
                    <a:pt x="492" y="4152"/>
                    <a:pt x="486" y="4138"/>
                    <a:pt x="480" y="4128"/>
                  </a:cubicBezTo>
                  <a:cubicBezTo>
                    <a:pt x="474" y="4120"/>
                    <a:pt x="465" y="4115"/>
                    <a:pt x="460" y="4107"/>
                  </a:cubicBezTo>
                  <a:cubicBezTo>
                    <a:pt x="455" y="4099"/>
                    <a:pt x="453" y="4091"/>
                    <a:pt x="453" y="4083"/>
                  </a:cubicBezTo>
                  <a:cubicBezTo>
                    <a:pt x="452" y="4050"/>
                    <a:pt x="479" y="4013"/>
                    <a:pt x="491" y="3987"/>
                  </a:cubicBezTo>
                  <a:cubicBezTo>
                    <a:pt x="500" y="3966"/>
                    <a:pt x="510" y="3942"/>
                    <a:pt x="509" y="3918"/>
                  </a:cubicBezTo>
                  <a:cubicBezTo>
                    <a:pt x="508" y="3894"/>
                    <a:pt x="492" y="3875"/>
                    <a:pt x="484" y="3853"/>
                  </a:cubicBezTo>
                  <a:cubicBezTo>
                    <a:pt x="467" y="3809"/>
                    <a:pt x="483" y="3761"/>
                    <a:pt x="483" y="3715"/>
                  </a:cubicBezTo>
                  <a:cubicBezTo>
                    <a:pt x="483" y="3686"/>
                    <a:pt x="464" y="3679"/>
                    <a:pt x="443" y="3664"/>
                  </a:cubicBezTo>
                  <a:cubicBezTo>
                    <a:pt x="411" y="3641"/>
                    <a:pt x="416" y="3611"/>
                    <a:pt x="414" y="3577"/>
                  </a:cubicBezTo>
                  <a:cubicBezTo>
                    <a:pt x="414" y="3569"/>
                    <a:pt x="413" y="3553"/>
                    <a:pt x="405" y="3550"/>
                  </a:cubicBezTo>
                  <a:cubicBezTo>
                    <a:pt x="399" y="3547"/>
                    <a:pt x="380" y="3556"/>
                    <a:pt x="373" y="3558"/>
                  </a:cubicBezTo>
                  <a:cubicBezTo>
                    <a:pt x="350" y="3565"/>
                    <a:pt x="327" y="3573"/>
                    <a:pt x="303" y="3580"/>
                  </a:cubicBezTo>
                  <a:cubicBezTo>
                    <a:pt x="257" y="3593"/>
                    <a:pt x="208" y="3600"/>
                    <a:pt x="164" y="3575"/>
                  </a:cubicBezTo>
                  <a:cubicBezTo>
                    <a:pt x="134" y="3558"/>
                    <a:pt x="105" y="3534"/>
                    <a:pt x="91" y="3501"/>
                  </a:cubicBezTo>
                  <a:cubicBezTo>
                    <a:pt x="77" y="3466"/>
                    <a:pt x="75" y="3427"/>
                    <a:pt x="61" y="3391"/>
                  </a:cubicBezTo>
                  <a:cubicBezTo>
                    <a:pt x="46" y="3357"/>
                    <a:pt x="18" y="3327"/>
                    <a:pt x="9" y="3290"/>
                  </a:cubicBezTo>
                  <a:cubicBezTo>
                    <a:pt x="0" y="3255"/>
                    <a:pt x="11" y="3213"/>
                    <a:pt x="37" y="3188"/>
                  </a:cubicBezTo>
                  <a:cubicBezTo>
                    <a:pt x="67" y="3159"/>
                    <a:pt x="110" y="3164"/>
                    <a:pt x="148" y="3157"/>
                  </a:cubicBezTo>
                  <a:cubicBezTo>
                    <a:pt x="195" y="3147"/>
                    <a:pt x="222" y="3119"/>
                    <a:pt x="241" y="3077"/>
                  </a:cubicBezTo>
                  <a:cubicBezTo>
                    <a:pt x="259" y="3040"/>
                    <a:pt x="273" y="3021"/>
                    <a:pt x="317" y="3018"/>
                  </a:cubicBezTo>
                  <a:cubicBezTo>
                    <a:pt x="352" y="3016"/>
                    <a:pt x="396" y="3015"/>
                    <a:pt x="409" y="2974"/>
                  </a:cubicBezTo>
                  <a:cubicBezTo>
                    <a:pt x="423" y="2928"/>
                    <a:pt x="427" y="2878"/>
                    <a:pt x="429" y="2830"/>
                  </a:cubicBezTo>
                  <a:cubicBezTo>
                    <a:pt x="431" y="2787"/>
                    <a:pt x="438" y="2735"/>
                    <a:pt x="417" y="2696"/>
                  </a:cubicBezTo>
                  <a:cubicBezTo>
                    <a:pt x="396" y="2656"/>
                    <a:pt x="369" y="2624"/>
                    <a:pt x="355" y="2582"/>
                  </a:cubicBezTo>
                  <a:cubicBezTo>
                    <a:pt x="341" y="2544"/>
                    <a:pt x="310" y="2516"/>
                    <a:pt x="292" y="2481"/>
                  </a:cubicBezTo>
                  <a:cubicBezTo>
                    <a:pt x="270" y="2439"/>
                    <a:pt x="316" y="2429"/>
                    <a:pt x="348" y="2421"/>
                  </a:cubicBezTo>
                  <a:cubicBezTo>
                    <a:pt x="381" y="2413"/>
                    <a:pt x="412" y="2400"/>
                    <a:pt x="433" y="2372"/>
                  </a:cubicBezTo>
                  <a:cubicBezTo>
                    <a:pt x="460" y="2338"/>
                    <a:pt x="478" y="2300"/>
                    <a:pt x="481" y="2256"/>
                  </a:cubicBezTo>
                  <a:cubicBezTo>
                    <a:pt x="481" y="2240"/>
                    <a:pt x="483" y="2217"/>
                    <a:pt x="474" y="2203"/>
                  </a:cubicBezTo>
                  <a:cubicBezTo>
                    <a:pt x="462" y="2187"/>
                    <a:pt x="440" y="2186"/>
                    <a:pt x="422" y="2184"/>
                  </a:cubicBezTo>
                  <a:cubicBezTo>
                    <a:pt x="373" y="2178"/>
                    <a:pt x="326" y="2120"/>
                    <a:pt x="332" y="2069"/>
                  </a:cubicBezTo>
                  <a:cubicBezTo>
                    <a:pt x="369" y="2067"/>
                    <a:pt x="405" y="2074"/>
                    <a:pt x="439" y="2091"/>
                  </a:cubicBezTo>
                  <a:cubicBezTo>
                    <a:pt x="533" y="2139"/>
                    <a:pt x="595" y="2227"/>
                    <a:pt x="626" y="2326"/>
                  </a:cubicBezTo>
                  <a:cubicBezTo>
                    <a:pt x="650" y="2404"/>
                    <a:pt x="651" y="2498"/>
                    <a:pt x="745" y="2519"/>
                  </a:cubicBezTo>
                  <a:cubicBezTo>
                    <a:pt x="813" y="2534"/>
                    <a:pt x="922" y="2509"/>
                    <a:pt x="899" y="2613"/>
                  </a:cubicBezTo>
                  <a:cubicBezTo>
                    <a:pt x="892" y="2647"/>
                    <a:pt x="875" y="2677"/>
                    <a:pt x="841" y="2692"/>
                  </a:cubicBezTo>
                  <a:cubicBezTo>
                    <a:pt x="808" y="2705"/>
                    <a:pt x="770" y="2704"/>
                    <a:pt x="741" y="2728"/>
                  </a:cubicBezTo>
                  <a:cubicBezTo>
                    <a:pt x="714" y="2751"/>
                    <a:pt x="711" y="2786"/>
                    <a:pt x="703" y="2818"/>
                  </a:cubicBezTo>
                  <a:cubicBezTo>
                    <a:pt x="693" y="2860"/>
                    <a:pt x="671" y="2898"/>
                    <a:pt x="660" y="2939"/>
                  </a:cubicBezTo>
                  <a:cubicBezTo>
                    <a:pt x="649" y="2978"/>
                    <a:pt x="661" y="3004"/>
                    <a:pt x="703" y="2984"/>
                  </a:cubicBezTo>
                  <a:cubicBezTo>
                    <a:pt x="727" y="2973"/>
                    <a:pt x="749" y="2954"/>
                    <a:pt x="768" y="2936"/>
                  </a:cubicBezTo>
                  <a:cubicBezTo>
                    <a:pt x="777" y="2928"/>
                    <a:pt x="801" y="2896"/>
                    <a:pt x="813" y="2895"/>
                  </a:cubicBezTo>
                  <a:cubicBezTo>
                    <a:pt x="831" y="2894"/>
                    <a:pt x="805" y="2957"/>
                    <a:pt x="800" y="2970"/>
                  </a:cubicBezTo>
                  <a:cubicBezTo>
                    <a:pt x="789" y="3007"/>
                    <a:pt x="780" y="3046"/>
                    <a:pt x="761" y="3080"/>
                  </a:cubicBezTo>
                  <a:cubicBezTo>
                    <a:pt x="732" y="3130"/>
                    <a:pt x="655" y="3179"/>
                    <a:pt x="674" y="3244"/>
                  </a:cubicBezTo>
                  <a:cubicBezTo>
                    <a:pt x="686" y="3283"/>
                    <a:pt x="700" y="3322"/>
                    <a:pt x="710" y="3363"/>
                  </a:cubicBezTo>
                  <a:cubicBezTo>
                    <a:pt x="720" y="3403"/>
                    <a:pt x="719" y="3440"/>
                    <a:pt x="719" y="3481"/>
                  </a:cubicBezTo>
                  <a:cubicBezTo>
                    <a:pt x="720" y="3535"/>
                    <a:pt x="761" y="3593"/>
                    <a:pt x="818" y="3596"/>
                  </a:cubicBezTo>
                  <a:cubicBezTo>
                    <a:pt x="899" y="3601"/>
                    <a:pt x="903" y="3541"/>
                    <a:pt x="877" y="3480"/>
                  </a:cubicBezTo>
                  <a:cubicBezTo>
                    <a:pt x="869" y="3461"/>
                    <a:pt x="858" y="3448"/>
                    <a:pt x="842" y="3436"/>
                  </a:cubicBezTo>
                  <a:cubicBezTo>
                    <a:pt x="827" y="3424"/>
                    <a:pt x="803" y="3416"/>
                    <a:pt x="799" y="3395"/>
                  </a:cubicBezTo>
                  <a:cubicBezTo>
                    <a:pt x="792" y="3361"/>
                    <a:pt x="828" y="3341"/>
                    <a:pt x="812" y="3304"/>
                  </a:cubicBezTo>
                  <a:cubicBezTo>
                    <a:pt x="796" y="3269"/>
                    <a:pt x="797" y="3254"/>
                    <a:pt x="815" y="3219"/>
                  </a:cubicBezTo>
                  <a:cubicBezTo>
                    <a:pt x="831" y="3188"/>
                    <a:pt x="854" y="3166"/>
                    <a:pt x="876" y="3140"/>
                  </a:cubicBezTo>
                  <a:cubicBezTo>
                    <a:pt x="915" y="3096"/>
                    <a:pt x="904" y="3022"/>
                    <a:pt x="897" y="2968"/>
                  </a:cubicBezTo>
                  <a:cubicBezTo>
                    <a:pt x="887" y="2899"/>
                    <a:pt x="859" y="2815"/>
                    <a:pt x="896" y="2751"/>
                  </a:cubicBezTo>
                  <a:cubicBezTo>
                    <a:pt x="913" y="2722"/>
                    <a:pt x="938" y="2698"/>
                    <a:pt x="950" y="2667"/>
                  </a:cubicBezTo>
                  <a:cubicBezTo>
                    <a:pt x="962" y="2637"/>
                    <a:pt x="958" y="2606"/>
                    <a:pt x="958" y="2575"/>
                  </a:cubicBezTo>
                  <a:cubicBezTo>
                    <a:pt x="958" y="2545"/>
                    <a:pt x="960" y="2513"/>
                    <a:pt x="944" y="2486"/>
                  </a:cubicBezTo>
                  <a:cubicBezTo>
                    <a:pt x="927" y="2455"/>
                    <a:pt x="890" y="2440"/>
                    <a:pt x="876" y="2407"/>
                  </a:cubicBezTo>
                  <a:cubicBezTo>
                    <a:pt x="849" y="2346"/>
                    <a:pt x="936" y="2287"/>
                    <a:pt x="852" y="2254"/>
                  </a:cubicBezTo>
                  <a:cubicBezTo>
                    <a:pt x="803" y="2235"/>
                    <a:pt x="742" y="2196"/>
                    <a:pt x="710" y="2154"/>
                  </a:cubicBezTo>
                  <a:cubicBezTo>
                    <a:pt x="672" y="2103"/>
                    <a:pt x="711" y="2024"/>
                    <a:pt x="728" y="1973"/>
                  </a:cubicBezTo>
                  <a:cubicBezTo>
                    <a:pt x="761" y="1874"/>
                    <a:pt x="713" y="1744"/>
                    <a:pt x="806" y="1668"/>
                  </a:cubicBezTo>
                  <a:cubicBezTo>
                    <a:pt x="848" y="1633"/>
                    <a:pt x="917" y="1635"/>
                    <a:pt x="968" y="1648"/>
                  </a:cubicBezTo>
                  <a:cubicBezTo>
                    <a:pt x="1025" y="1662"/>
                    <a:pt x="1070" y="1702"/>
                    <a:pt x="1130" y="1707"/>
                  </a:cubicBezTo>
                  <a:cubicBezTo>
                    <a:pt x="1191" y="1712"/>
                    <a:pt x="1249" y="1701"/>
                    <a:pt x="1310" y="1712"/>
                  </a:cubicBezTo>
                  <a:cubicBezTo>
                    <a:pt x="1364" y="1721"/>
                    <a:pt x="1441" y="1733"/>
                    <a:pt x="1495" y="1715"/>
                  </a:cubicBezTo>
                  <a:cubicBezTo>
                    <a:pt x="1535" y="1701"/>
                    <a:pt x="1573" y="1657"/>
                    <a:pt x="1620" y="1689"/>
                  </a:cubicBezTo>
                  <a:cubicBezTo>
                    <a:pt x="1663" y="1719"/>
                    <a:pt x="1599" y="1757"/>
                    <a:pt x="1603" y="1791"/>
                  </a:cubicBezTo>
                  <a:cubicBezTo>
                    <a:pt x="1614" y="1874"/>
                    <a:pt x="1889" y="1763"/>
                    <a:pt x="1837" y="1703"/>
                  </a:cubicBezTo>
                  <a:cubicBezTo>
                    <a:pt x="1821" y="1683"/>
                    <a:pt x="1790" y="1685"/>
                    <a:pt x="1791" y="1652"/>
                  </a:cubicBezTo>
                  <a:cubicBezTo>
                    <a:pt x="1792" y="1625"/>
                    <a:pt x="1806" y="1609"/>
                    <a:pt x="1798" y="1581"/>
                  </a:cubicBezTo>
                  <a:cubicBezTo>
                    <a:pt x="1789" y="1552"/>
                    <a:pt x="1768" y="1531"/>
                    <a:pt x="1787" y="1501"/>
                  </a:cubicBezTo>
                  <a:cubicBezTo>
                    <a:pt x="1808" y="1467"/>
                    <a:pt x="1836" y="1443"/>
                    <a:pt x="1814" y="1401"/>
                  </a:cubicBezTo>
                  <a:cubicBezTo>
                    <a:pt x="1780" y="1335"/>
                    <a:pt x="1714" y="1312"/>
                    <a:pt x="1722" y="1225"/>
                  </a:cubicBezTo>
                  <a:cubicBezTo>
                    <a:pt x="1785" y="1220"/>
                    <a:pt x="1802" y="1306"/>
                    <a:pt x="1876" y="1279"/>
                  </a:cubicBezTo>
                  <a:cubicBezTo>
                    <a:pt x="1910" y="1266"/>
                    <a:pt x="2003" y="1211"/>
                    <a:pt x="1936" y="1182"/>
                  </a:cubicBezTo>
                  <a:cubicBezTo>
                    <a:pt x="1918" y="1174"/>
                    <a:pt x="1868" y="1163"/>
                    <a:pt x="1898" y="1134"/>
                  </a:cubicBezTo>
                  <a:cubicBezTo>
                    <a:pt x="1915" y="1118"/>
                    <a:pt x="1954" y="1126"/>
                    <a:pt x="1975" y="1126"/>
                  </a:cubicBezTo>
                  <a:cubicBezTo>
                    <a:pt x="2004" y="1126"/>
                    <a:pt x="2025" y="1124"/>
                    <a:pt x="2039" y="1097"/>
                  </a:cubicBezTo>
                  <a:cubicBezTo>
                    <a:pt x="2054" y="1070"/>
                    <a:pt x="2060" y="1055"/>
                    <a:pt x="2089" y="1040"/>
                  </a:cubicBezTo>
                  <a:cubicBezTo>
                    <a:pt x="2112" y="1027"/>
                    <a:pt x="2138" y="1012"/>
                    <a:pt x="2163" y="1004"/>
                  </a:cubicBezTo>
                  <a:cubicBezTo>
                    <a:pt x="2205" y="991"/>
                    <a:pt x="2248" y="1002"/>
                    <a:pt x="2290" y="997"/>
                  </a:cubicBezTo>
                  <a:cubicBezTo>
                    <a:pt x="2323" y="994"/>
                    <a:pt x="2328" y="965"/>
                    <a:pt x="2351" y="947"/>
                  </a:cubicBezTo>
                  <a:cubicBezTo>
                    <a:pt x="2376" y="927"/>
                    <a:pt x="2394" y="950"/>
                    <a:pt x="2418" y="959"/>
                  </a:cubicBezTo>
                  <a:cubicBezTo>
                    <a:pt x="2446" y="970"/>
                    <a:pt x="2470" y="967"/>
                    <a:pt x="2495" y="950"/>
                  </a:cubicBezTo>
                  <a:cubicBezTo>
                    <a:pt x="2513" y="937"/>
                    <a:pt x="2539" y="909"/>
                    <a:pt x="2564" y="920"/>
                  </a:cubicBezTo>
                  <a:cubicBezTo>
                    <a:pt x="2576" y="926"/>
                    <a:pt x="2578" y="947"/>
                    <a:pt x="2590" y="951"/>
                  </a:cubicBezTo>
                  <a:cubicBezTo>
                    <a:pt x="2605" y="955"/>
                    <a:pt x="2613" y="941"/>
                    <a:pt x="2621" y="932"/>
                  </a:cubicBezTo>
                  <a:cubicBezTo>
                    <a:pt x="2641" y="910"/>
                    <a:pt x="2665" y="889"/>
                    <a:pt x="2696" y="888"/>
                  </a:cubicBezTo>
                  <a:cubicBezTo>
                    <a:pt x="2714" y="887"/>
                    <a:pt x="2768" y="895"/>
                    <a:pt x="2756" y="859"/>
                  </a:cubicBezTo>
                  <a:cubicBezTo>
                    <a:pt x="2747" y="830"/>
                    <a:pt x="2697" y="845"/>
                    <a:pt x="2689" y="815"/>
                  </a:cubicBezTo>
                  <a:cubicBezTo>
                    <a:pt x="2679" y="778"/>
                    <a:pt x="2726" y="791"/>
                    <a:pt x="2743" y="794"/>
                  </a:cubicBezTo>
                  <a:cubicBezTo>
                    <a:pt x="2779" y="800"/>
                    <a:pt x="2783" y="784"/>
                    <a:pt x="2811" y="769"/>
                  </a:cubicBezTo>
                  <a:cubicBezTo>
                    <a:pt x="2832" y="757"/>
                    <a:pt x="2862" y="769"/>
                    <a:pt x="2883" y="778"/>
                  </a:cubicBezTo>
                  <a:cubicBezTo>
                    <a:pt x="2911" y="790"/>
                    <a:pt x="2926" y="797"/>
                    <a:pt x="2957" y="798"/>
                  </a:cubicBezTo>
                  <a:cubicBezTo>
                    <a:pt x="2974" y="798"/>
                    <a:pt x="3020" y="794"/>
                    <a:pt x="3030" y="815"/>
                  </a:cubicBezTo>
                  <a:cubicBezTo>
                    <a:pt x="3039" y="837"/>
                    <a:pt x="2993" y="860"/>
                    <a:pt x="3027" y="879"/>
                  </a:cubicBezTo>
                  <a:cubicBezTo>
                    <a:pt x="3047" y="890"/>
                    <a:pt x="3083" y="879"/>
                    <a:pt x="3106" y="885"/>
                  </a:cubicBezTo>
                  <a:cubicBezTo>
                    <a:pt x="3117" y="888"/>
                    <a:pt x="3131" y="897"/>
                    <a:pt x="3143" y="895"/>
                  </a:cubicBezTo>
                  <a:cubicBezTo>
                    <a:pt x="3157" y="892"/>
                    <a:pt x="3160" y="880"/>
                    <a:pt x="3171" y="873"/>
                  </a:cubicBezTo>
                  <a:cubicBezTo>
                    <a:pt x="3193" y="858"/>
                    <a:pt x="3224" y="870"/>
                    <a:pt x="3242" y="849"/>
                  </a:cubicBezTo>
                  <a:cubicBezTo>
                    <a:pt x="3260" y="829"/>
                    <a:pt x="3248" y="801"/>
                    <a:pt x="3270" y="783"/>
                  </a:cubicBezTo>
                  <a:cubicBezTo>
                    <a:pt x="3284" y="771"/>
                    <a:pt x="3316" y="756"/>
                    <a:pt x="3333" y="753"/>
                  </a:cubicBezTo>
                  <a:cubicBezTo>
                    <a:pt x="3356" y="750"/>
                    <a:pt x="3397" y="772"/>
                    <a:pt x="3418" y="782"/>
                  </a:cubicBezTo>
                  <a:cubicBezTo>
                    <a:pt x="3438" y="793"/>
                    <a:pt x="3474" y="836"/>
                    <a:pt x="3497" y="806"/>
                  </a:cubicBezTo>
                  <a:cubicBezTo>
                    <a:pt x="3525" y="768"/>
                    <a:pt x="3451" y="730"/>
                    <a:pt x="3432" y="708"/>
                  </a:cubicBezTo>
                  <a:cubicBezTo>
                    <a:pt x="3415" y="687"/>
                    <a:pt x="3380" y="641"/>
                    <a:pt x="3411" y="619"/>
                  </a:cubicBezTo>
                  <a:cubicBezTo>
                    <a:pt x="3435" y="602"/>
                    <a:pt x="3494" y="616"/>
                    <a:pt x="3521" y="619"/>
                  </a:cubicBezTo>
                  <a:cubicBezTo>
                    <a:pt x="3559" y="622"/>
                    <a:pt x="3593" y="641"/>
                    <a:pt x="3630" y="652"/>
                  </a:cubicBezTo>
                  <a:cubicBezTo>
                    <a:pt x="3662" y="662"/>
                    <a:pt x="3713" y="705"/>
                    <a:pt x="3747" y="694"/>
                  </a:cubicBezTo>
                  <a:cubicBezTo>
                    <a:pt x="3792" y="680"/>
                    <a:pt x="3730" y="636"/>
                    <a:pt x="3715" y="624"/>
                  </a:cubicBezTo>
                  <a:cubicBezTo>
                    <a:pt x="3690" y="605"/>
                    <a:pt x="3652" y="586"/>
                    <a:pt x="3658" y="551"/>
                  </a:cubicBezTo>
                  <a:cubicBezTo>
                    <a:pt x="3661" y="531"/>
                    <a:pt x="3674" y="517"/>
                    <a:pt x="3666" y="497"/>
                  </a:cubicBezTo>
                  <a:cubicBezTo>
                    <a:pt x="3659" y="481"/>
                    <a:pt x="3632" y="469"/>
                    <a:pt x="3632" y="452"/>
                  </a:cubicBezTo>
                  <a:cubicBezTo>
                    <a:pt x="3630" y="418"/>
                    <a:pt x="3724" y="408"/>
                    <a:pt x="3663" y="375"/>
                  </a:cubicBezTo>
                  <a:cubicBezTo>
                    <a:pt x="3707" y="329"/>
                    <a:pt x="3670" y="244"/>
                    <a:pt x="3742" y="217"/>
                  </a:cubicBezTo>
                  <a:cubicBezTo>
                    <a:pt x="3772" y="206"/>
                    <a:pt x="3814" y="221"/>
                    <a:pt x="3836" y="192"/>
                  </a:cubicBezTo>
                  <a:cubicBezTo>
                    <a:pt x="3855" y="167"/>
                    <a:pt x="3836" y="128"/>
                    <a:pt x="3863" y="107"/>
                  </a:cubicBezTo>
                  <a:cubicBezTo>
                    <a:pt x="3889" y="87"/>
                    <a:pt x="3916" y="96"/>
                    <a:pt x="3932" y="61"/>
                  </a:cubicBezTo>
                  <a:cubicBezTo>
                    <a:pt x="3945" y="31"/>
                    <a:pt x="3954" y="0"/>
                    <a:pt x="3995" y="8"/>
                  </a:cubicBezTo>
                  <a:cubicBezTo>
                    <a:pt x="4034" y="16"/>
                    <a:pt x="4043" y="54"/>
                    <a:pt x="4064" y="81"/>
                  </a:cubicBezTo>
                  <a:cubicBezTo>
                    <a:pt x="4087" y="110"/>
                    <a:pt x="4115" y="103"/>
                    <a:pt x="4146" y="111"/>
                  </a:cubicBezTo>
                  <a:cubicBezTo>
                    <a:pt x="4180" y="119"/>
                    <a:pt x="4196" y="149"/>
                    <a:pt x="4186" y="183"/>
                  </a:cubicBezTo>
                  <a:cubicBezTo>
                    <a:pt x="4174" y="223"/>
                    <a:pt x="4137" y="237"/>
                    <a:pt x="4101" y="245"/>
                  </a:cubicBezTo>
                  <a:cubicBezTo>
                    <a:pt x="4064" y="253"/>
                    <a:pt x="4042" y="278"/>
                    <a:pt x="4058" y="316"/>
                  </a:cubicBezTo>
                  <a:cubicBezTo>
                    <a:pt x="4079" y="362"/>
                    <a:pt x="4130" y="303"/>
                    <a:pt x="4161" y="330"/>
                  </a:cubicBezTo>
                  <a:cubicBezTo>
                    <a:pt x="4185" y="351"/>
                    <a:pt x="4187" y="363"/>
                    <a:pt x="4224" y="359"/>
                  </a:cubicBezTo>
                  <a:cubicBezTo>
                    <a:pt x="4248" y="357"/>
                    <a:pt x="4272" y="353"/>
                    <a:pt x="4296" y="350"/>
                  </a:cubicBezTo>
                  <a:cubicBezTo>
                    <a:pt x="4512" y="323"/>
                    <a:pt x="4218" y="535"/>
                    <a:pt x="4331" y="565"/>
                  </a:cubicBezTo>
                  <a:cubicBezTo>
                    <a:pt x="4365" y="574"/>
                    <a:pt x="4471" y="575"/>
                    <a:pt x="4475" y="526"/>
                  </a:cubicBezTo>
                  <a:cubicBezTo>
                    <a:pt x="4478" y="494"/>
                    <a:pt x="4434" y="485"/>
                    <a:pt x="4430" y="456"/>
                  </a:cubicBezTo>
                  <a:cubicBezTo>
                    <a:pt x="4426" y="423"/>
                    <a:pt x="4461" y="426"/>
                    <a:pt x="4481" y="433"/>
                  </a:cubicBezTo>
                  <a:cubicBezTo>
                    <a:pt x="4535" y="451"/>
                    <a:pt x="4579" y="472"/>
                    <a:pt x="4637" y="460"/>
                  </a:cubicBezTo>
                  <a:cubicBezTo>
                    <a:pt x="4693" y="450"/>
                    <a:pt x="4732" y="418"/>
                    <a:pt x="4784" y="397"/>
                  </a:cubicBezTo>
                  <a:cubicBezTo>
                    <a:pt x="4806" y="388"/>
                    <a:pt x="4839" y="372"/>
                    <a:pt x="4858" y="394"/>
                  </a:cubicBezTo>
                  <a:cubicBezTo>
                    <a:pt x="4871" y="411"/>
                    <a:pt x="4875" y="440"/>
                    <a:pt x="4888" y="460"/>
                  </a:cubicBezTo>
                  <a:cubicBezTo>
                    <a:pt x="4906" y="489"/>
                    <a:pt x="4893" y="526"/>
                    <a:pt x="4909" y="555"/>
                  </a:cubicBezTo>
                  <a:cubicBezTo>
                    <a:pt x="4917" y="569"/>
                    <a:pt x="4927" y="574"/>
                    <a:pt x="4943" y="572"/>
                  </a:cubicBezTo>
                  <a:cubicBezTo>
                    <a:pt x="4951" y="572"/>
                    <a:pt x="5013" y="550"/>
                    <a:pt x="5015" y="564"/>
                  </a:cubicBezTo>
                  <a:cubicBezTo>
                    <a:pt x="5019" y="600"/>
                    <a:pt x="4995" y="617"/>
                    <a:pt x="5017" y="653"/>
                  </a:cubicBezTo>
                  <a:cubicBezTo>
                    <a:pt x="5025" y="666"/>
                    <a:pt x="5041" y="689"/>
                    <a:pt x="5060" y="686"/>
                  </a:cubicBezTo>
                  <a:cubicBezTo>
                    <a:pt x="5080" y="684"/>
                    <a:pt x="5073" y="671"/>
                    <a:pt x="5072" y="655"/>
                  </a:cubicBezTo>
                  <a:cubicBezTo>
                    <a:pt x="5069" y="629"/>
                    <a:pt x="5073" y="596"/>
                    <a:pt x="5108" y="605"/>
                  </a:cubicBezTo>
                  <a:cubicBezTo>
                    <a:pt x="5140" y="613"/>
                    <a:pt x="5127" y="645"/>
                    <a:pt x="5136" y="670"/>
                  </a:cubicBezTo>
                  <a:cubicBezTo>
                    <a:pt x="5154" y="723"/>
                    <a:pt x="5199" y="759"/>
                    <a:pt x="5197" y="820"/>
                  </a:cubicBezTo>
                  <a:cubicBezTo>
                    <a:pt x="5196" y="843"/>
                    <a:pt x="5189" y="882"/>
                    <a:pt x="5160" y="869"/>
                  </a:cubicBezTo>
                  <a:cubicBezTo>
                    <a:pt x="5150" y="865"/>
                    <a:pt x="5146" y="857"/>
                    <a:pt x="5133" y="853"/>
                  </a:cubicBezTo>
                  <a:cubicBezTo>
                    <a:pt x="5117" y="848"/>
                    <a:pt x="5117" y="850"/>
                    <a:pt x="5105" y="837"/>
                  </a:cubicBezTo>
                  <a:cubicBezTo>
                    <a:pt x="5086" y="817"/>
                    <a:pt x="5061" y="809"/>
                    <a:pt x="5058" y="845"/>
                  </a:cubicBezTo>
                  <a:cubicBezTo>
                    <a:pt x="5050" y="938"/>
                    <a:pt x="5187" y="922"/>
                    <a:pt x="5222" y="982"/>
                  </a:cubicBezTo>
                  <a:cubicBezTo>
                    <a:pt x="5240" y="1011"/>
                    <a:pt x="5239" y="1041"/>
                    <a:pt x="5249" y="1073"/>
                  </a:cubicBezTo>
                  <a:cubicBezTo>
                    <a:pt x="5269" y="1139"/>
                    <a:pt x="5233" y="1172"/>
                    <a:pt x="5179" y="1199"/>
                  </a:cubicBezTo>
                  <a:cubicBezTo>
                    <a:pt x="5166" y="1206"/>
                    <a:pt x="5156" y="1217"/>
                    <a:pt x="5143" y="1224"/>
                  </a:cubicBezTo>
                  <a:cubicBezTo>
                    <a:pt x="5138" y="1227"/>
                    <a:pt x="5132" y="1224"/>
                    <a:pt x="5127" y="1229"/>
                  </a:cubicBezTo>
                  <a:cubicBezTo>
                    <a:pt x="5119" y="1238"/>
                    <a:pt x="5122" y="1251"/>
                    <a:pt x="5122" y="1264"/>
                  </a:cubicBezTo>
                  <a:cubicBezTo>
                    <a:pt x="5122" y="1282"/>
                    <a:pt x="5119" y="1292"/>
                    <a:pt x="5113" y="1309"/>
                  </a:cubicBezTo>
                  <a:cubicBezTo>
                    <a:pt x="5109" y="1318"/>
                    <a:pt x="5102" y="1335"/>
                    <a:pt x="5092" y="1336"/>
                  </a:cubicBezTo>
                  <a:cubicBezTo>
                    <a:pt x="5092" y="1335"/>
                    <a:pt x="5082" y="1325"/>
                    <a:pt x="5078" y="1324"/>
                  </a:cubicBezTo>
                  <a:cubicBezTo>
                    <a:pt x="5068" y="1321"/>
                    <a:pt x="5050" y="1326"/>
                    <a:pt x="5041" y="1332"/>
                  </a:cubicBezTo>
                  <a:cubicBezTo>
                    <a:pt x="5015" y="1348"/>
                    <a:pt x="5021" y="1378"/>
                    <a:pt x="5015" y="1405"/>
                  </a:cubicBezTo>
                  <a:cubicBezTo>
                    <a:pt x="5006" y="1453"/>
                    <a:pt x="4998" y="1446"/>
                    <a:pt x="4956" y="1454"/>
                  </a:cubicBezTo>
                  <a:cubicBezTo>
                    <a:pt x="4923" y="1459"/>
                    <a:pt x="4921" y="1489"/>
                    <a:pt x="4903" y="1511"/>
                  </a:cubicBezTo>
                  <a:cubicBezTo>
                    <a:pt x="4875" y="1544"/>
                    <a:pt x="4760" y="1532"/>
                    <a:pt x="4801" y="1607"/>
                  </a:cubicBezTo>
                  <a:cubicBezTo>
                    <a:pt x="4813" y="1628"/>
                    <a:pt x="4849" y="1650"/>
                    <a:pt x="4847" y="1673"/>
                  </a:cubicBezTo>
                  <a:cubicBezTo>
                    <a:pt x="4846" y="1706"/>
                    <a:pt x="4806" y="1710"/>
                    <a:pt x="4785" y="1723"/>
                  </a:cubicBezTo>
                  <a:cubicBezTo>
                    <a:pt x="4758" y="1738"/>
                    <a:pt x="4748" y="1769"/>
                    <a:pt x="4731" y="1792"/>
                  </a:cubicBezTo>
                  <a:cubicBezTo>
                    <a:pt x="4723" y="1803"/>
                    <a:pt x="4711" y="1812"/>
                    <a:pt x="4704" y="1823"/>
                  </a:cubicBezTo>
                  <a:cubicBezTo>
                    <a:pt x="4694" y="1838"/>
                    <a:pt x="4699" y="1849"/>
                    <a:pt x="4695" y="1865"/>
                  </a:cubicBezTo>
                  <a:cubicBezTo>
                    <a:pt x="4675" y="1940"/>
                    <a:pt x="4572" y="1881"/>
                    <a:pt x="4534" y="1930"/>
                  </a:cubicBezTo>
                  <a:cubicBezTo>
                    <a:pt x="4517" y="1953"/>
                    <a:pt x="4535" y="1984"/>
                    <a:pt x="4529" y="2010"/>
                  </a:cubicBezTo>
                  <a:cubicBezTo>
                    <a:pt x="4522" y="2039"/>
                    <a:pt x="4488" y="2062"/>
                    <a:pt x="4463" y="2075"/>
                  </a:cubicBezTo>
                  <a:cubicBezTo>
                    <a:pt x="4429" y="2091"/>
                    <a:pt x="4399" y="2095"/>
                    <a:pt x="4384" y="2133"/>
                  </a:cubicBezTo>
                  <a:cubicBezTo>
                    <a:pt x="4373" y="2161"/>
                    <a:pt x="4386" y="2187"/>
                    <a:pt x="4373" y="2214"/>
                  </a:cubicBezTo>
                  <a:cubicBezTo>
                    <a:pt x="4350" y="2260"/>
                    <a:pt x="4269" y="2299"/>
                    <a:pt x="4287" y="2358"/>
                  </a:cubicBezTo>
                  <a:cubicBezTo>
                    <a:pt x="4322" y="2364"/>
                    <a:pt x="4374" y="2330"/>
                    <a:pt x="4391" y="2302"/>
                  </a:cubicBezTo>
                  <a:cubicBezTo>
                    <a:pt x="4401" y="2287"/>
                    <a:pt x="4403" y="2265"/>
                    <a:pt x="4411" y="2248"/>
                  </a:cubicBezTo>
                  <a:cubicBezTo>
                    <a:pt x="4420" y="2228"/>
                    <a:pt x="4433" y="2208"/>
                    <a:pt x="4446" y="2190"/>
                  </a:cubicBezTo>
                  <a:cubicBezTo>
                    <a:pt x="4482" y="2142"/>
                    <a:pt x="4530" y="2152"/>
                    <a:pt x="4584" y="2152"/>
                  </a:cubicBezTo>
                  <a:cubicBezTo>
                    <a:pt x="4612" y="2153"/>
                    <a:pt x="4644" y="2151"/>
                    <a:pt x="4667" y="2131"/>
                  </a:cubicBezTo>
                  <a:cubicBezTo>
                    <a:pt x="4679" y="2121"/>
                    <a:pt x="4686" y="2108"/>
                    <a:pt x="4690" y="2092"/>
                  </a:cubicBezTo>
                  <a:cubicBezTo>
                    <a:pt x="4693" y="2079"/>
                    <a:pt x="4690" y="2063"/>
                    <a:pt x="4702" y="2054"/>
                  </a:cubicBezTo>
                  <a:cubicBezTo>
                    <a:pt x="4730" y="2036"/>
                    <a:pt x="4812" y="2055"/>
                    <a:pt x="4786" y="1992"/>
                  </a:cubicBezTo>
                  <a:cubicBezTo>
                    <a:pt x="4776" y="1968"/>
                    <a:pt x="4750" y="1948"/>
                    <a:pt x="4759" y="1919"/>
                  </a:cubicBezTo>
                  <a:cubicBezTo>
                    <a:pt x="4767" y="1894"/>
                    <a:pt x="4790" y="1895"/>
                    <a:pt x="4810" y="1903"/>
                  </a:cubicBezTo>
                  <a:cubicBezTo>
                    <a:pt x="4850" y="1919"/>
                    <a:pt x="4855" y="1997"/>
                    <a:pt x="4901" y="1983"/>
                  </a:cubicBezTo>
                  <a:cubicBezTo>
                    <a:pt x="4949" y="1969"/>
                    <a:pt x="4932" y="1916"/>
                    <a:pt x="4965" y="1889"/>
                  </a:cubicBezTo>
                  <a:cubicBezTo>
                    <a:pt x="4969" y="1887"/>
                    <a:pt x="4973" y="1884"/>
                    <a:pt x="4977" y="1881"/>
                  </a:cubicBezTo>
                  <a:cubicBezTo>
                    <a:pt x="4976" y="1902"/>
                    <a:pt x="4976" y="1924"/>
                    <a:pt x="4979" y="1943"/>
                  </a:cubicBezTo>
                  <a:cubicBezTo>
                    <a:pt x="4983" y="1961"/>
                    <a:pt x="4998" y="1971"/>
                    <a:pt x="5009" y="1985"/>
                  </a:cubicBezTo>
                  <a:cubicBezTo>
                    <a:pt x="5024" y="2002"/>
                    <a:pt x="5037" y="2020"/>
                    <a:pt x="5047" y="2041"/>
                  </a:cubicBezTo>
                  <a:cubicBezTo>
                    <a:pt x="5070" y="2086"/>
                    <a:pt x="5027" y="2108"/>
                    <a:pt x="5024" y="2150"/>
                  </a:cubicBezTo>
                  <a:cubicBezTo>
                    <a:pt x="5023" y="2174"/>
                    <a:pt x="5038" y="2196"/>
                    <a:pt x="5050" y="2216"/>
                  </a:cubicBezTo>
                  <a:cubicBezTo>
                    <a:pt x="5063" y="2237"/>
                    <a:pt x="5074" y="2259"/>
                    <a:pt x="5083" y="2281"/>
                  </a:cubicBezTo>
                  <a:cubicBezTo>
                    <a:pt x="5100" y="2322"/>
                    <a:pt x="5105" y="2366"/>
                    <a:pt x="5120" y="2407"/>
                  </a:cubicBezTo>
                  <a:cubicBezTo>
                    <a:pt x="5138" y="2451"/>
                    <a:pt x="5197" y="2471"/>
                    <a:pt x="5233" y="2497"/>
                  </a:cubicBezTo>
                  <a:cubicBezTo>
                    <a:pt x="5271" y="2524"/>
                    <a:pt x="5316" y="2550"/>
                    <a:pt x="5330" y="2597"/>
                  </a:cubicBezTo>
                  <a:cubicBezTo>
                    <a:pt x="5345" y="2646"/>
                    <a:pt x="5336" y="2699"/>
                    <a:pt x="5349" y="2749"/>
                  </a:cubicBezTo>
                  <a:cubicBezTo>
                    <a:pt x="5359" y="2791"/>
                    <a:pt x="5387" y="2818"/>
                    <a:pt x="5416" y="2849"/>
                  </a:cubicBezTo>
                  <a:cubicBezTo>
                    <a:pt x="5447" y="2881"/>
                    <a:pt x="5485" y="2924"/>
                    <a:pt x="5470" y="29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202"/>
            <p:cNvSpPr>
              <a:spLocks/>
            </p:cNvSpPr>
            <p:nvPr/>
          </p:nvSpPr>
          <p:spPr bwMode="auto">
            <a:xfrm>
              <a:off x="12623007" y="3759093"/>
              <a:ext cx="198438" cy="211138"/>
            </a:xfrm>
            <a:custGeom>
              <a:avLst/>
              <a:gdLst>
                <a:gd name="T0" fmla="*/ 100 w 556"/>
                <a:gd name="T1" fmla="*/ 575 h 598"/>
                <a:gd name="T2" fmla="*/ 81 w 556"/>
                <a:gd name="T3" fmla="*/ 507 h 598"/>
                <a:gd name="T4" fmla="*/ 90 w 556"/>
                <a:gd name="T5" fmla="*/ 453 h 598"/>
                <a:gd name="T6" fmla="*/ 59 w 556"/>
                <a:gd name="T7" fmla="*/ 445 h 598"/>
                <a:gd name="T8" fmla="*/ 23 w 556"/>
                <a:gd name="T9" fmla="*/ 428 h 598"/>
                <a:gd name="T10" fmla="*/ 46 w 556"/>
                <a:gd name="T11" fmla="*/ 360 h 598"/>
                <a:gd name="T12" fmla="*/ 105 w 556"/>
                <a:gd name="T13" fmla="*/ 292 h 598"/>
                <a:gd name="T14" fmla="*/ 96 w 556"/>
                <a:gd name="T15" fmla="*/ 217 h 598"/>
                <a:gd name="T16" fmla="*/ 157 w 556"/>
                <a:gd name="T17" fmla="*/ 175 h 598"/>
                <a:gd name="T18" fmla="*/ 229 w 556"/>
                <a:gd name="T19" fmla="*/ 131 h 598"/>
                <a:gd name="T20" fmla="*/ 301 w 556"/>
                <a:gd name="T21" fmla="*/ 105 h 598"/>
                <a:gd name="T22" fmla="*/ 340 w 556"/>
                <a:gd name="T23" fmla="*/ 55 h 598"/>
                <a:gd name="T24" fmla="*/ 378 w 556"/>
                <a:gd name="T25" fmla="*/ 1 h 598"/>
                <a:gd name="T26" fmla="*/ 433 w 556"/>
                <a:gd name="T27" fmla="*/ 68 h 598"/>
                <a:gd name="T28" fmla="*/ 441 w 556"/>
                <a:gd name="T29" fmla="*/ 176 h 598"/>
                <a:gd name="T30" fmla="*/ 529 w 556"/>
                <a:gd name="T31" fmla="*/ 248 h 598"/>
                <a:gd name="T32" fmla="*/ 534 w 556"/>
                <a:gd name="T33" fmla="*/ 316 h 598"/>
                <a:gd name="T34" fmla="*/ 489 w 556"/>
                <a:gd name="T35" fmla="*/ 405 h 598"/>
                <a:gd name="T36" fmla="*/ 474 w 556"/>
                <a:gd name="T37" fmla="*/ 495 h 598"/>
                <a:gd name="T38" fmla="*/ 399 w 556"/>
                <a:gd name="T39" fmla="*/ 518 h 598"/>
                <a:gd name="T40" fmla="*/ 320 w 556"/>
                <a:gd name="T41" fmla="*/ 530 h 598"/>
                <a:gd name="T42" fmla="*/ 258 w 556"/>
                <a:gd name="T43" fmla="*/ 566 h 598"/>
                <a:gd name="T44" fmla="*/ 183 w 556"/>
                <a:gd name="T45" fmla="*/ 597 h 598"/>
                <a:gd name="T46" fmla="*/ 100 w 556"/>
                <a:gd name="T47" fmla="*/ 575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6" h="598">
                  <a:moveTo>
                    <a:pt x="100" y="575"/>
                  </a:moveTo>
                  <a:cubicBezTo>
                    <a:pt x="73" y="560"/>
                    <a:pt x="73" y="533"/>
                    <a:pt x="81" y="507"/>
                  </a:cubicBezTo>
                  <a:cubicBezTo>
                    <a:pt x="85" y="493"/>
                    <a:pt x="106" y="464"/>
                    <a:pt x="90" y="453"/>
                  </a:cubicBezTo>
                  <a:cubicBezTo>
                    <a:pt x="83" y="447"/>
                    <a:pt x="68" y="447"/>
                    <a:pt x="59" y="445"/>
                  </a:cubicBezTo>
                  <a:cubicBezTo>
                    <a:pt x="47" y="442"/>
                    <a:pt x="33" y="437"/>
                    <a:pt x="23" y="428"/>
                  </a:cubicBezTo>
                  <a:cubicBezTo>
                    <a:pt x="0" y="404"/>
                    <a:pt x="28" y="376"/>
                    <a:pt x="46" y="360"/>
                  </a:cubicBezTo>
                  <a:cubicBezTo>
                    <a:pt x="68" y="341"/>
                    <a:pt x="101" y="324"/>
                    <a:pt x="105" y="292"/>
                  </a:cubicBezTo>
                  <a:cubicBezTo>
                    <a:pt x="107" y="267"/>
                    <a:pt x="89" y="242"/>
                    <a:pt x="96" y="217"/>
                  </a:cubicBezTo>
                  <a:cubicBezTo>
                    <a:pt x="102" y="192"/>
                    <a:pt x="136" y="184"/>
                    <a:pt x="157" y="175"/>
                  </a:cubicBezTo>
                  <a:cubicBezTo>
                    <a:pt x="183" y="163"/>
                    <a:pt x="205" y="146"/>
                    <a:pt x="229" y="131"/>
                  </a:cubicBezTo>
                  <a:cubicBezTo>
                    <a:pt x="252" y="117"/>
                    <a:pt x="277" y="114"/>
                    <a:pt x="301" y="105"/>
                  </a:cubicBezTo>
                  <a:cubicBezTo>
                    <a:pt x="327" y="96"/>
                    <a:pt x="335" y="80"/>
                    <a:pt x="340" y="55"/>
                  </a:cubicBezTo>
                  <a:cubicBezTo>
                    <a:pt x="344" y="32"/>
                    <a:pt x="349" y="2"/>
                    <a:pt x="378" y="1"/>
                  </a:cubicBezTo>
                  <a:cubicBezTo>
                    <a:pt x="412" y="0"/>
                    <a:pt x="430" y="39"/>
                    <a:pt x="433" y="68"/>
                  </a:cubicBezTo>
                  <a:cubicBezTo>
                    <a:pt x="438" y="103"/>
                    <a:pt x="424" y="143"/>
                    <a:pt x="441" y="176"/>
                  </a:cubicBezTo>
                  <a:cubicBezTo>
                    <a:pt x="459" y="210"/>
                    <a:pt x="501" y="225"/>
                    <a:pt x="529" y="248"/>
                  </a:cubicBezTo>
                  <a:cubicBezTo>
                    <a:pt x="556" y="270"/>
                    <a:pt x="555" y="290"/>
                    <a:pt x="534" y="316"/>
                  </a:cubicBezTo>
                  <a:cubicBezTo>
                    <a:pt x="512" y="344"/>
                    <a:pt x="493" y="368"/>
                    <a:pt x="489" y="405"/>
                  </a:cubicBezTo>
                  <a:cubicBezTo>
                    <a:pt x="486" y="433"/>
                    <a:pt x="493" y="471"/>
                    <a:pt x="474" y="495"/>
                  </a:cubicBezTo>
                  <a:cubicBezTo>
                    <a:pt x="457" y="517"/>
                    <a:pt x="424" y="516"/>
                    <a:pt x="399" y="518"/>
                  </a:cubicBezTo>
                  <a:cubicBezTo>
                    <a:pt x="373" y="520"/>
                    <a:pt x="346" y="526"/>
                    <a:pt x="320" y="530"/>
                  </a:cubicBezTo>
                  <a:cubicBezTo>
                    <a:pt x="297" y="533"/>
                    <a:pt x="277" y="552"/>
                    <a:pt x="258" y="566"/>
                  </a:cubicBezTo>
                  <a:cubicBezTo>
                    <a:pt x="236" y="582"/>
                    <a:pt x="212" y="596"/>
                    <a:pt x="183" y="597"/>
                  </a:cubicBezTo>
                  <a:cubicBezTo>
                    <a:pt x="158" y="598"/>
                    <a:pt x="122" y="588"/>
                    <a:pt x="100" y="5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203"/>
            <p:cNvSpPr>
              <a:spLocks/>
            </p:cNvSpPr>
            <p:nvPr/>
          </p:nvSpPr>
          <p:spPr bwMode="auto">
            <a:xfrm>
              <a:off x="12651582" y="3955943"/>
              <a:ext cx="239713" cy="244475"/>
            </a:xfrm>
            <a:custGeom>
              <a:avLst/>
              <a:gdLst>
                <a:gd name="T0" fmla="*/ 64 w 675"/>
                <a:gd name="T1" fmla="*/ 283 h 688"/>
                <a:gd name="T2" fmla="*/ 29 w 675"/>
                <a:gd name="T3" fmla="*/ 221 h 688"/>
                <a:gd name="T4" fmla="*/ 139 w 675"/>
                <a:gd name="T5" fmla="*/ 158 h 688"/>
                <a:gd name="T6" fmla="*/ 188 w 675"/>
                <a:gd name="T7" fmla="*/ 76 h 688"/>
                <a:gd name="T8" fmla="*/ 273 w 675"/>
                <a:gd name="T9" fmla="*/ 25 h 688"/>
                <a:gd name="T10" fmla="*/ 383 w 675"/>
                <a:gd name="T11" fmla="*/ 0 h 688"/>
                <a:gd name="T12" fmla="*/ 429 w 675"/>
                <a:gd name="T13" fmla="*/ 82 h 688"/>
                <a:gd name="T14" fmla="*/ 414 w 675"/>
                <a:gd name="T15" fmla="*/ 156 h 688"/>
                <a:gd name="T16" fmla="*/ 411 w 675"/>
                <a:gd name="T17" fmla="*/ 204 h 688"/>
                <a:gd name="T18" fmla="*/ 466 w 675"/>
                <a:gd name="T19" fmla="*/ 161 h 688"/>
                <a:gd name="T20" fmla="*/ 539 w 675"/>
                <a:gd name="T21" fmla="*/ 86 h 688"/>
                <a:gd name="T22" fmla="*/ 623 w 675"/>
                <a:gd name="T23" fmla="*/ 124 h 688"/>
                <a:gd name="T24" fmla="*/ 672 w 675"/>
                <a:gd name="T25" fmla="*/ 206 h 688"/>
                <a:gd name="T26" fmla="*/ 665 w 675"/>
                <a:gd name="T27" fmla="*/ 308 h 688"/>
                <a:gd name="T28" fmla="*/ 619 w 675"/>
                <a:gd name="T29" fmla="*/ 384 h 688"/>
                <a:gd name="T30" fmla="*/ 586 w 675"/>
                <a:gd name="T31" fmla="*/ 434 h 688"/>
                <a:gd name="T32" fmla="*/ 665 w 675"/>
                <a:gd name="T33" fmla="*/ 509 h 688"/>
                <a:gd name="T34" fmla="*/ 610 w 675"/>
                <a:gd name="T35" fmla="*/ 589 h 688"/>
                <a:gd name="T36" fmla="*/ 558 w 675"/>
                <a:gd name="T37" fmla="*/ 651 h 688"/>
                <a:gd name="T38" fmla="*/ 478 w 675"/>
                <a:gd name="T39" fmla="*/ 664 h 688"/>
                <a:gd name="T40" fmla="*/ 407 w 675"/>
                <a:gd name="T41" fmla="*/ 682 h 688"/>
                <a:gd name="T42" fmla="*/ 369 w 675"/>
                <a:gd name="T43" fmla="*/ 629 h 688"/>
                <a:gd name="T44" fmla="*/ 335 w 675"/>
                <a:gd name="T45" fmla="*/ 578 h 688"/>
                <a:gd name="T46" fmla="*/ 284 w 675"/>
                <a:gd name="T47" fmla="*/ 559 h 688"/>
                <a:gd name="T48" fmla="*/ 236 w 675"/>
                <a:gd name="T49" fmla="*/ 557 h 688"/>
                <a:gd name="T50" fmla="*/ 211 w 675"/>
                <a:gd name="T51" fmla="*/ 518 h 688"/>
                <a:gd name="T52" fmla="*/ 170 w 675"/>
                <a:gd name="T53" fmla="*/ 497 h 688"/>
                <a:gd name="T54" fmla="*/ 137 w 675"/>
                <a:gd name="T55" fmla="*/ 467 h 688"/>
                <a:gd name="T56" fmla="*/ 105 w 675"/>
                <a:gd name="T57" fmla="*/ 354 h 688"/>
                <a:gd name="T58" fmla="*/ 64 w 675"/>
                <a:gd name="T59" fmla="*/ 283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5" h="688">
                  <a:moveTo>
                    <a:pt x="64" y="283"/>
                  </a:moveTo>
                  <a:cubicBezTo>
                    <a:pt x="34" y="272"/>
                    <a:pt x="0" y="257"/>
                    <a:pt x="29" y="221"/>
                  </a:cubicBezTo>
                  <a:cubicBezTo>
                    <a:pt x="57" y="186"/>
                    <a:pt x="102" y="180"/>
                    <a:pt x="139" y="158"/>
                  </a:cubicBezTo>
                  <a:cubicBezTo>
                    <a:pt x="169" y="141"/>
                    <a:pt x="172" y="104"/>
                    <a:pt x="188" y="76"/>
                  </a:cubicBezTo>
                  <a:cubicBezTo>
                    <a:pt x="207" y="43"/>
                    <a:pt x="237" y="32"/>
                    <a:pt x="273" y="25"/>
                  </a:cubicBezTo>
                  <a:cubicBezTo>
                    <a:pt x="309" y="18"/>
                    <a:pt x="346" y="0"/>
                    <a:pt x="383" y="0"/>
                  </a:cubicBezTo>
                  <a:cubicBezTo>
                    <a:pt x="429" y="0"/>
                    <a:pt x="434" y="45"/>
                    <a:pt x="429" y="82"/>
                  </a:cubicBezTo>
                  <a:cubicBezTo>
                    <a:pt x="426" y="107"/>
                    <a:pt x="420" y="131"/>
                    <a:pt x="414" y="156"/>
                  </a:cubicBezTo>
                  <a:cubicBezTo>
                    <a:pt x="412" y="168"/>
                    <a:pt x="404" y="192"/>
                    <a:pt x="411" y="204"/>
                  </a:cubicBezTo>
                  <a:cubicBezTo>
                    <a:pt x="424" y="229"/>
                    <a:pt x="460" y="171"/>
                    <a:pt x="466" y="161"/>
                  </a:cubicBezTo>
                  <a:cubicBezTo>
                    <a:pt x="483" y="135"/>
                    <a:pt x="503" y="90"/>
                    <a:pt x="539" y="86"/>
                  </a:cubicBezTo>
                  <a:cubicBezTo>
                    <a:pt x="568" y="82"/>
                    <a:pt x="601" y="107"/>
                    <a:pt x="623" y="124"/>
                  </a:cubicBezTo>
                  <a:cubicBezTo>
                    <a:pt x="649" y="146"/>
                    <a:pt x="669" y="172"/>
                    <a:pt x="672" y="206"/>
                  </a:cubicBezTo>
                  <a:cubicBezTo>
                    <a:pt x="675" y="239"/>
                    <a:pt x="669" y="275"/>
                    <a:pt x="665" y="308"/>
                  </a:cubicBezTo>
                  <a:cubicBezTo>
                    <a:pt x="661" y="342"/>
                    <a:pt x="649" y="366"/>
                    <a:pt x="619" y="384"/>
                  </a:cubicBezTo>
                  <a:cubicBezTo>
                    <a:pt x="600" y="396"/>
                    <a:pt x="562" y="408"/>
                    <a:pt x="586" y="434"/>
                  </a:cubicBezTo>
                  <a:cubicBezTo>
                    <a:pt x="609" y="457"/>
                    <a:pt x="659" y="474"/>
                    <a:pt x="665" y="509"/>
                  </a:cubicBezTo>
                  <a:cubicBezTo>
                    <a:pt x="670" y="541"/>
                    <a:pt x="628" y="569"/>
                    <a:pt x="610" y="589"/>
                  </a:cubicBezTo>
                  <a:cubicBezTo>
                    <a:pt x="594" y="610"/>
                    <a:pt x="583" y="639"/>
                    <a:pt x="558" y="651"/>
                  </a:cubicBezTo>
                  <a:cubicBezTo>
                    <a:pt x="532" y="664"/>
                    <a:pt x="505" y="660"/>
                    <a:pt x="478" y="664"/>
                  </a:cubicBezTo>
                  <a:cubicBezTo>
                    <a:pt x="456" y="667"/>
                    <a:pt x="428" y="688"/>
                    <a:pt x="407" y="682"/>
                  </a:cubicBezTo>
                  <a:cubicBezTo>
                    <a:pt x="387" y="675"/>
                    <a:pt x="378" y="645"/>
                    <a:pt x="369" y="629"/>
                  </a:cubicBezTo>
                  <a:cubicBezTo>
                    <a:pt x="360" y="611"/>
                    <a:pt x="351" y="591"/>
                    <a:pt x="335" y="578"/>
                  </a:cubicBezTo>
                  <a:cubicBezTo>
                    <a:pt x="322" y="568"/>
                    <a:pt x="301" y="562"/>
                    <a:pt x="284" y="559"/>
                  </a:cubicBezTo>
                  <a:cubicBezTo>
                    <a:pt x="270" y="556"/>
                    <a:pt x="249" y="563"/>
                    <a:pt x="236" y="557"/>
                  </a:cubicBezTo>
                  <a:cubicBezTo>
                    <a:pt x="222" y="551"/>
                    <a:pt x="220" y="529"/>
                    <a:pt x="211" y="518"/>
                  </a:cubicBezTo>
                  <a:cubicBezTo>
                    <a:pt x="201" y="505"/>
                    <a:pt x="185" y="502"/>
                    <a:pt x="170" y="497"/>
                  </a:cubicBezTo>
                  <a:cubicBezTo>
                    <a:pt x="154" y="491"/>
                    <a:pt x="146" y="481"/>
                    <a:pt x="137" y="467"/>
                  </a:cubicBezTo>
                  <a:cubicBezTo>
                    <a:pt x="117" y="434"/>
                    <a:pt x="108" y="392"/>
                    <a:pt x="105" y="354"/>
                  </a:cubicBezTo>
                  <a:cubicBezTo>
                    <a:pt x="103" y="321"/>
                    <a:pt x="99" y="296"/>
                    <a:pt x="64" y="28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204"/>
            <p:cNvSpPr>
              <a:spLocks/>
            </p:cNvSpPr>
            <p:nvPr/>
          </p:nvSpPr>
          <p:spPr bwMode="auto">
            <a:xfrm>
              <a:off x="12859544" y="4070243"/>
              <a:ext cx="236538" cy="244475"/>
            </a:xfrm>
            <a:custGeom>
              <a:avLst/>
              <a:gdLst>
                <a:gd name="T0" fmla="*/ 39 w 668"/>
                <a:gd name="T1" fmla="*/ 671 h 686"/>
                <a:gd name="T2" fmla="*/ 44 w 668"/>
                <a:gd name="T3" fmla="*/ 605 h 686"/>
                <a:gd name="T4" fmla="*/ 77 w 668"/>
                <a:gd name="T5" fmla="*/ 481 h 686"/>
                <a:gd name="T6" fmla="*/ 137 w 668"/>
                <a:gd name="T7" fmla="*/ 392 h 686"/>
                <a:gd name="T8" fmla="*/ 198 w 668"/>
                <a:gd name="T9" fmla="*/ 310 h 686"/>
                <a:gd name="T10" fmla="*/ 212 w 668"/>
                <a:gd name="T11" fmla="*/ 209 h 686"/>
                <a:gd name="T12" fmla="*/ 211 w 668"/>
                <a:gd name="T13" fmla="*/ 99 h 686"/>
                <a:gd name="T14" fmla="*/ 226 w 668"/>
                <a:gd name="T15" fmla="*/ 59 h 686"/>
                <a:gd name="T16" fmla="*/ 260 w 668"/>
                <a:gd name="T17" fmla="*/ 70 h 686"/>
                <a:gd name="T18" fmla="*/ 338 w 668"/>
                <a:gd name="T19" fmla="*/ 37 h 686"/>
                <a:gd name="T20" fmla="*/ 397 w 668"/>
                <a:gd name="T21" fmla="*/ 101 h 686"/>
                <a:gd name="T22" fmla="*/ 401 w 668"/>
                <a:gd name="T23" fmla="*/ 175 h 686"/>
                <a:gd name="T24" fmla="*/ 423 w 668"/>
                <a:gd name="T25" fmla="*/ 182 h 686"/>
                <a:gd name="T26" fmla="*/ 540 w 668"/>
                <a:gd name="T27" fmla="*/ 172 h 686"/>
                <a:gd name="T28" fmla="*/ 551 w 668"/>
                <a:gd name="T29" fmla="*/ 270 h 686"/>
                <a:gd name="T30" fmla="*/ 631 w 668"/>
                <a:gd name="T31" fmla="*/ 308 h 686"/>
                <a:gd name="T32" fmla="*/ 660 w 668"/>
                <a:gd name="T33" fmla="*/ 390 h 686"/>
                <a:gd name="T34" fmla="*/ 620 w 668"/>
                <a:gd name="T35" fmla="*/ 504 h 686"/>
                <a:gd name="T36" fmla="*/ 532 w 668"/>
                <a:gd name="T37" fmla="*/ 540 h 686"/>
                <a:gd name="T38" fmla="*/ 352 w 668"/>
                <a:gd name="T39" fmla="*/ 586 h 686"/>
                <a:gd name="T40" fmla="*/ 267 w 668"/>
                <a:gd name="T41" fmla="*/ 610 h 686"/>
                <a:gd name="T42" fmla="*/ 228 w 668"/>
                <a:gd name="T43" fmla="*/ 643 h 686"/>
                <a:gd name="T44" fmla="*/ 138 w 668"/>
                <a:gd name="T45" fmla="*/ 679 h 686"/>
                <a:gd name="T46" fmla="*/ 39 w 668"/>
                <a:gd name="T47" fmla="*/ 67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686">
                  <a:moveTo>
                    <a:pt x="39" y="671"/>
                  </a:moveTo>
                  <a:cubicBezTo>
                    <a:pt x="0" y="653"/>
                    <a:pt x="24" y="629"/>
                    <a:pt x="44" y="605"/>
                  </a:cubicBezTo>
                  <a:cubicBezTo>
                    <a:pt x="76" y="568"/>
                    <a:pt x="76" y="528"/>
                    <a:pt x="77" y="481"/>
                  </a:cubicBezTo>
                  <a:cubicBezTo>
                    <a:pt x="78" y="434"/>
                    <a:pt x="93" y="409"/>
                    <a:pt x="137" y="392"/>
                  </a:cubicBezTo>
                  <a:cubicBezTo>
                    <a:pt x="178" y="376"/>
                    <a:pt x="193" y="354"/>
                    <a:pt x="198" y="310"/>
                  </a:cubicBezTo>
                  <a:cubicBezTo>
                    <a:pt x="201" y="275"/>
                    <a:pt x="206" y="243"/>
                    <a:pt x="212" y="209"/>
                  </a:cubicBezTo>
                  <a:cubicBezTo>
                    <a:pt x="220" y="173"/>
                    <a:pt x="210" y="135"/>
                    <a:pt x="211" y="99"/>
                  </a:cubicBezTo>
                  <a:cubicBezTo>
                    <a:pt x="212" y="87"/>
                    <a:pt x="212" y="65"/>
                    <a:pt x="226" y="59"/>
                  </a:cubicBezTo>
                  <a:cubicBezTo>
                    <a:pt x="237" y="54"/>
                    <a:pt x="250" y="65"/>
                    <a:pt x="260" y="70"/>
                  </a:cubicBezTo>
                  <a:cubicBezTo>
                    <a:pt x="297" y="87"/>
                    <a:pt x="312" y="60"/>
                    <a:pt x="338" y="37"/>
                  </a:cubicBezTo>
                  <a:cubicBezTo>
                    <a:pt x="382" y="0"/>
                    <a:pt x="394" y="68"/>
                    <a:pt x="397" y="101"/>
                  </a:cubicBezTo>
                  <a:cubicBezTo>
                    <a:pt x="400" y="124"/>
                    <a:pt x="394" y="153"/>
                    <a:pt x="401" y="175"/>
                  </a:cubicBezTo>
                  <a:cubicBezTo>
                    <a:pt x="405" y="190"/>
                    <a:pt x="410" y="188"/>
                    <a:pt x="423" y="182"/>
                  </a:cubicBezTo>
                  <a:cubicBezTo>
                    <a:pt x="457" y="165"/>
                    <a:pt x="508" y="136"/>
                    <a:pt x="540" y="172"/>
                  </a:cubicBezTo>
                  <a:cubicBezTo>
                    <a:pt x="568" y="204"/>
                    <a:pt x="540" y="237"/>
                    <a:pt x="551" y="270"/>
                  </a:cubicBezTo>
                  <a:cubicBezTo>
                    <a:pt x="559" y="297"/>
                    <a:pt x="609" y="298"/>
                    <a:pt x="631" y="308"/>
                  </a:cubicBezTo>
                  <a:cubicBezTo>
                    <a:pt x="667" y="326"/>
                    <a:pt x="668" y="355"/>
                    <a:pt x="660" y="390"/>
                  </a:cubicBezTo>
                  <a:cubicBezTo>
                    <a:pt x="651" y="427"/>
                    <a:pt x="641" y="472"/>
                    <a:pt x="620" y="504"/>
                  </a:cubicBezTo>
                  <a:cubicBezTo>
                    <a:pt x="599" y="532"/>
                    <a:pt x="564" y="535"/>
                    <a:pt x="532" y="540"/>
                  </a:cubicBezTo>
                  <a:cubicBezTo>
                    <a:pt x="470" y="550"/>
                    <a:pt x="411" y="569"/>
                    <a:pt x="352" y="586"/>
                  </a:cubicBezTo>
                  <a:cubicBezTo>
                    <a:pt x="324" y="594"/>
                    <a:pt x="293" y="598"/>
                    <a:pt x="267" y="610"/>
                  </a:cubicBezTo>
                  <a:cubicBezTo>
                    <a:pt x="250" y="618"/>
                    <a:pt x="241" y="632"/>
                    <a:pt x="228" y="643"/>
                  </a:cubicBezTo>
                  <a:cubicBezTo>
                    <a:pt x="201" y="667"/>
                    <a:pt x="172" y="672"/>
                    <a:pt x="138" y="679"/>
                  </a:cubicBezTo>
                  <a:cubicBezTo>
                    <a:pt x="104" y="686"/>
                    <a:pt x="71" y="686"/>
                    <a:pt x="39" y="67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206"/>
            <p:cNvSpPr>
              <a:spLocks/>
            </p:cNvSpPr>
            <p:nvPr/>
          </p:nvSpPr>
          <p:spPr bwMode="auto">
            <a:xfrm>
              <a:off x="11910219" y="5406918"/>
              <a:ext cx="38100" cy="41275"/>
            </a:xfrm>
            <a:custGeom>
              <a:avLst/>
              <a:gdLst>
                <a:gd name="T0" fmla="*/ 12 w 108"/>
                <a:gd name="T1" fmla="*/ 106 h 113"/>
                <a:gd name="T2" fmla="*/ 15 w 108"/>
                <a:gd name="T3" fmla="*/ 69 h 113"/>
                <a:gd name="T4" fmla="*/ 53 w 108"/>
                <a:gd name="T5" fmla="*/ 15 h 113"/>
                <a:gd name="T6" fmla="*/ 88 w 108"/>
                <a:gd name="T7" fmla="*/ 5 h 113"/>
                <a:gd name="T8" fmla="*/ 84 w 108"/>
                <a:gd name="T9" fmla="*/ 63 h 113"/>
                <a:gd name="T10" fmla="*/ 48 w 108"/>
                <a:gd name="T11" fmla="*/ 104 h 113"/>
                <a:gd name="T12" fmla="*/ 12 w 108"/>
                <a:gd name="T13" fmla="*/ 10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13">
                  <a:moveTo>
                    <a:pt x="12" y="106"/>
                  </a:moveTo>
                  <a:cubicBezTo>
                    <a:pt x="0" y="98"/>
                    <a:pt x="10" y="79"/>
                    <a:pt x="15" y="69"/>
                  </a:cubicBezTo>
                  <a:cubicBezTo>
                    <a:pt x="24" y="49"/>
                    <a:pt x="34" y="27"/>
                    <a:pt x="53" y="15"/>
                  </a:cubicBezTo>
                  <a:cubicBezTo>
                    <a:pt x="64" y="7"/>
                    <a:pt x="75" y="0"/>
                    <a:pt x="88" y="5"/>
                  </a:cubicBezTo>
                  <a:cubicBezTo>
                    <a:pt x="108" y="14"/>
                    <a:pt x="89" y="51"/>
                    <a:pt x="84" y="63"/>
                  </a:cubicBezTo>
                  <a:cubicBezTo>
                    <a:pt x="75" y="83"/>
                    <a:pt x="69" y="95"/>
                    <a:pt x="48" y="104"/>
                  </a:cubicBezTo>
                  <a:cubicBezTo>
                    <a:pt x="38" y="109"/>
                    <a:pt x="22" y="113"/>
                    <a:pt x="12" y="1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207"/>
            <p:cNvSpPr>
              <a:spLocks/>
            </p:cNvSpPr>
            <p:nvPr/>
          </p:nvSpPr>
          <p:spPr bwMode="auto">
            <a:xfrm>
              <a:off x="11880057" y="5371993"/>
              <a:ext cx="20638" cy="22225"/>
            </a:xfrm>
            <a:custGeom>
              <a:avLst/>
              <a:gdLst>
                <a:gd name="T0" fmla="*/ 2 w 60"/>
                <a:gd name="T1" fmla="*/ 29 h 64"/>
                <a:gd name="T2" fmla="*/ 17 w 60"/>
                <a:gd name="T3" fmla="*/ 7 h 64"/>
                <a:gd name="T4" fmla="*/ 46 w 60"/>
                <a:gd name="T5" fmla="*/ 6 h 64"/>
                <a:gd name="T6" fmla="*/ 34 w 60"/>
                <a:gd name="T7" fmla="*/ 54 h 64"/>
                <a:gd name="T8" fmla="*/ 2 w 60"/>
                <a:gd name="T9" fmla="*/ 2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2" y="29"/>
                  </a:moveTo>
                  <a:cubicBezTo>
                    <a:pt x="3" y="18"/>
                    <a:pt x="7" y="11"/>
                    <a:pt x="17" y="7"/>
                  </a:cubicBezTo>
                  <a:cubicBezTo>
                    <a:pt x="25" y="3"/>
                    <a:pt x="39" y="0"/>
                    <a:pt x="46" y="6"/>
                  </a:cubicBezTo>
                  <a:cubicBezTo>
                    <a:pt x="60" y="19"/>
                    <a:pt x="48" y="47"/>
                    <a:pt x="34" y="54"/>
                  </a:cubicBezTo>
                  <a:cubicBezTo>
                    <a:pt x="12" y="64"/>
                    <a:pt x="0" y="50"/>
                    <a:pt x="2" y="2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208"/>
            <p:cNvSpPr>
              <a:spLocks/>
            </p:cNvSpPr>
            <p:nvPr/>
          </p:nvSpPr>
          <p:spPr bwMode="auto">
            <a:xfrm>
              <a:off x="10316369" y="4824305"/>
              <a:ext cx="1560513" cy="1997075"/>
            </a:xfrm>
            <a:custGeom>
              <a:avLst/>
              <a:gdLst>
                <a:gd name="T0" fmla="*/ 4135 w 4397"/>
                <a:gd name="T1" fmla="*/ 5116 h 5630"/>
                <a:gd name="T2" fmla="*/ 3840 w 4397"/>
                <a:gd name="T3" fmla="*/ 5557 h 5630"/>
                <a:gd name="T4" fmla="*/ 3530 w 4397"/>
                <a:gd name="T5" fmla="*/ 5415 h 5630"/>
                <a:gd name="T6" fmla="*/ 3074 w 4397"/>
                <a:gd name="T7" fmla="*/ 5014 h 5630"/>
                <a:gd name="T8" fmla="*/ 2337 w 4397"/>
                <a:gd name="T9" fmla="*/ 4768 h 5630"/>
                <a:gd name="T10" fmla="*/ 1762 w 4397"/>
                <a:gd name="T11" fmla="*/ 4415 h 5630"/>
                <a:gd name="T12" fmla="*/ 1281 w 4397"/>
                <a:gd name="T13" fmla="*/ 3935 h 5630"/>
                <a:gd name="T14" fmla="*/ 1046 w 4397"/>
                <a:gd name="T15" fmla="*/ 3524 h 5630"/>
                <a:gd name="T16" fmla="*/ 765 w 4397"/>
                <a:gd name="T17" fmla="*/ 3449 h 5630"/>
                <a:gd name="T18" fmla="*/ 277 w 4397"/>
                <a:gd name="T19" fmla="*/ 3052 h 5630"/>
                <a:gd name="T20" fmla="*/ 161 w 4397"/>
                <a:gd name="T21" fmla="*/ 2718 h 5630"/>
                <a:gd name="T22" fmla="*/ 604 w 4397"/>
                <a:gd name="T23" fmla="*/ 2107 h 5630"/>
                <a:gd name="T24" fmla="*/ 1305 w 4397"/>
                <a:gd name="T25" fmla="*/ 2005 h 5630"/>
                <a:gd name="T26" fmla="*/ 1467 w 4397"/>
                <a:gd name="T27" fmla="*/ 1480 h 5630"/>
                <a:gd name="T28" fmla="*/ 1590 w 4397"/>
                <a:gd name="T29" fmla="*/ 1322 h 5630"/>
                <a:gd name="T30" fmla="*/ 1770 w 4397"/>
                <a:gd name="T31" fmla="*/ 1727 h 5630"/>
                <a:gd name="T32" fmla="*/ 2027 w 4397"/>
                <a:gd name="T33" fmla="*/ 1644 h 5630"/>
                <a:gd name="T34" fmla="*/ 2041 w 4397"/>
                <a:gd name="T35" fmla="*/ 1401 h 5630"/>
                <a:gd name="T36" fmla="*/ 1927 w 4397"/>
                <a:gd name="T37" fmla="*/ 1144 h 5630"/>
                <a:gd name="T38" fmla="*/ 2110 w 4397"/>
                <a:gd name="T39" fmla="*/ 962 h 5630"/>
                <a:gd name="T40" fmla="*/ 2171 w 4397"/>
                <a:gd name="T41" fmla="*/ 727 h 5630"/>
                <a:gd name="T42" fmla="*/ 2258 w 4397"/>
                <a:gd name="T43" fmla="*/ 549 h 5630"/>
                <a:gd name="T44" fmla="*/ 2822 w 4397"/>
                <a:gd name="T45" fmla="*/ 141 h 5630"/>
                <a:gd name="T46" fmla="*/ 2926 w 4397"/>
                <a:gd name="T47" fmla="*/ 58 h 5630"/>
                <a:gd name="T48" fmla="*/ 3036 w 4397"/>
                <a:gd name="T49" fmla="*/ 61 h 5630"/>
                <a:gd name="T50" fmla="*/ 3298 w 4397"/>
                <a:gd name="T51" fmla="*/ 363 h 5630"/>
                <a:gd name="T52" fmla="*/ 2968 w 4397"/>
                <a:gd name="T53" fmla="*/ 809 h 5630"/>
                <a:gd name="T54" fmla="*/ 2876 w 4397"/>
                <a:gd name="T55" fmla="*/ 1316 h 5630"/>
                <a:gd name="T56" fmla="*/ 2653 w 4397"/>
                <a:gd name="T57" fmla="*/ 1888 h 5630"/>
                <a:gd name="T58" fmla="*/ 2385 w 4397"/>
                <a:gd name="T59" fmla="*/ 2484 h 5630"/>
                <a:gd name="T60" fmla="*/ 1959 w 4397"/>
                <a:gd name="T61" fmla="*/ 2815 h 5630"/>
                <a:gd name="T62" fmla="*/ 1610 w 4397"/>
                <a:gd name="T63" fmla="*/ 2705 h 5630"/>
                <a:gd name="T64" fmla="*/ 1901 w 4397"/>
                <a:gd name="T65" fmla="*/ 2933 h 5630"/>
                <a:gd name="T66" fmla="*/ 2640 w 4397"/>
                <a:gd name="T67" fmla="*/ 2614 h 5630"/>
                <a:gd name="T68" fmla="*/ 2972 w 4397"/>
                <a:gd name="T69" fmla="*/ 2101 h 5630"/>
                <a:gd name="T70" fmla="*/ 3218 w 4397"/>
                <a:gd name="T71" fmla="*/ 2573 h 5630"/>
                <a:gd name="T72" fmla="*/ 3478 w 4397"/>
                <a:gd name="T73" fmla="*/ 3104 h 5630"/>
                <a:gd name="T74" fmla="*/ 3290 w 4397"/>
                <a:gd name="T75" fmla="*/ 2792 h 5630"/>
                <a:gd name="T76" fmla="*/ 3363 w 4397"/>
                <a:gd name="T77" fmla="*/ 2544 h 5630"/>
                <a:gd name="T78" fmla="*/ 3423 w 4397"/>
                <a:gd name="T79" fmla="*/ 2221 h 5630"/>
                <a:gd name="T80" fmla="*/ 3173 w 4397"/>
                <a:gd name="T81" fmla="*/ 1962 h 5630"/>
                <a:gd name="T82" fmla="*/ 2844 w 4397"/>
                <a:gd name="T83" fmla="*/ 1882 h 5630"/>
                <a:gd name="T84" fmla="*/ 2985 w 4397"/>
                <a:gd name="T85" fmla="*/ 1548 h 5630"/>
                <a:gd name="T86" fmla="*/ 3181 w 4397"/>
                <a:gd name="T87" fmla="*/ 1088 h 5630"/>
                <a:gd name="T88" fmla="*/ 3244 w 4397"/>
                <a:gd name="T89" fmla="*/ 790 h 5630"/>
                <a:gd name="T90" fmla="*/ 3604 w 4397"/>
                <a:gd name="T91" fmla="*/ 538 h 5630"/>
                <a:gd name="T92" fmla="*/ 3659 w 4397"/>
                <a:gd name="T93" fmla="*/ 666 h 5630"/>
                <a:gd name="T94" fmla="*/ 3594 w 4397"/>
                <a:gd name="T95" fmla="*/ 1150 h 5630"/>
                <a:gd name="T96" fmla="*/ 3943 w 4397"/>
                <a:gd name="T97" fmla="*/ 1375 h 5630"/>
                <a:gd name="T98" fmla="*/ 3654 w 4397"/>
                <a:gd name="T99" fmla="*/ 945 h 5630"/>
                <a:gd name="T100" fmla="*/ 3840 w 4397"/>
                <a:gd name="T101" fmla="*/ 859 h 5630"/>
                <a:gd name="T102" fmla="*/ 4054 w 4397"/>
                <a:gd name="T103" fmla="*/ 721 h 5630"/>
                <a:gd name="T104" fmla="*/ 4155 w 4397"/>
                <a:gd name="T105" fmla="*/ 1024 h 5630"/>
                <a:gd name="T106" fmla="*/ 4139 w 4397"/>
                <a:gd name="T107" fmla="*/ 1348 h 5630"/>
                <a:gd name="T108" fmla="*/ 3963 w 4397"/>
                <a:gd name="T109" fmla="*/ 1729 h 5630"/>
                <a:gd name="T110" fmla="*/ 3783 w 4397"/>
                <a:gd name="T111" fmla="*/ 2043 h 5630"/>
                <a:gd name="T112" fmla="*/ 4095 w 4397"/>
                <a:gd name="T113" fmla="*/ 2210 h 5630"/>
                <a:gd name="T114" fmla="*/ 4205 w 4397"/>
                <a:gd name="T115" fmla="*/ 2367 h 5630"/>
                <a:gd name="T116" fmla="*/ 4175 w 4397"/>
                <a:gd name="T117" fmla="*/ 2735 h 5630"/>
                <a:gd name="T118" fmla="*/ 3927 w 4397"/>
                <a:gd name="T119" fmla="*/ 3167 h 5630"/>
                <a:gd name="T120" fmla="*/ 3959 w 4397"/>
                <a:gd name="T121" fmla="*/ 3804 h 5630"/>
                <a:gd name="T122" fmla="*/ 4318 w 4397"/>
                <a:gd name="T123" fmla="*/ 4463 h 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97" h="5630">
                  <a:moveTo>
                    <a:pt x="4299" y="4799"/>
                  </a:moveTo>
                  <a:cubicBezTo>
                    <a:pt x="4315" y="4846"/>
                    <a:pt x="4176" y="4869"/>
                    <a:pt x="4130" y="4883"/>
                  </a:cubicBezTo>
                  <a:cubicBezTo>
                    <a:pt x="4084" y="4897"/>
                    <a:pt x="4082" y="4938"/>
                    <a:pt x="4064" y="4981"/>
                  </a:cubicBezTo>
                  <a:cubicBezTo>
                    <a:pt x="4046" y="5024"/>
                    <a:pt x="4098" y="5075"/>
                    <a:pt x="4135" y="5116"/>
                  </a:cubicBezTo>
                  <a:cubicBezTo>
                    <a:pt x="4173" y="5157"/>
                    <a:pt x="4103" y="5258"/>
                    <a:pt x="4053" y="5285"/>
                  </a:cubicBezTo>
                  <a:cubicBezTo>
                    <a:pt x="4004" y="5312"/>
                    <a:pt x="4036" y="5329"/>
                    <a:pt x="4036" y="5352"/>
                  </a:cubicBezTo>
                  <a:cubicBezTo>
                    <a:pt x="4036" y="5376"/>
                    <a:pt x="3979" y="5420"/>
                    <a:pt x="3972" y="5457"/>
                  </a:cubicBezTo>
                  <a:cubicBezTo>
                    <a:pt x="3964" y="5495"/>
                    <a:pt x="3886" y="5530"/>
                    <a:pt x="3840" y="5557"/>
                  </a:cubicBezTo>
                  <a:cubicBezTo>
                    <a:pt x="3821" y="5568"/>
                    <a:pt x="3806" y="5596"/>
                    <a:pt x="3795" y="5630"/>
                  </a:cubicBezTo>
                  <a:cubicBezTo>
                    <a:pt x="3787" y="5616"/>
                    <a:pt x="3769" y="5582"/>
                    <a:pt x="3768" y="5539"/>
                  </a:cubicBezTo>
                  <a:cubicBezTo>
                    <a:pt x="3766" y="5482"/>
                    <a:pt x="3746" y="5365"/>
                    <a:pt x="3687" y="5376"/>
                  </a:cubicBezTo>
                  <a:cubicBezTo>
                    <a:pt x="3628" y="5386"/>
                    <a:pt x="3533" y="5459"/>
                    <a:pt x="3530" y="5415"/>
                  </a:cubicBezTo>
                  <a:cubicBezTo>
                    <a:pt x="3526" y="5370"/>
                    <a:pt x="3448" y="5204"/>
                    <a:pt x="3396" y="5199"/>
                  </a:cubicBezTo>
                  <a:cubicBezTo>
                    <a:pt x="3345" y="5193"/>
                    <a:pt x="3339" y="5242"/>
                    <a:pt x="3290" y="5169"/>
                  </a:cubicBezTo>
                  <a:cubicBezTo>
                    <a:pt x="3241" y="5096"/>
                    <a:pt x="3238" y="5006"/>
                    <a:pt x="3206" y="5001"/>
                  </a:cubicBezTo>
                  <a:cubicBezTo>
                    <a:pt x="3174" y="4997"/>
                    <a:pt x="3101" y="4995"/>
                    <a:pt x="3074" y="5014"/>
                  </a:cubicBezTo>
                  <a:cubicBezTo>
                    <a:pt x="3046" y="5032"/>
                    <a:pt x="2850" y="5152"/>
                    <a:pt x="2794" y="5124"/>
                  </a:cubicBezTo>
                  <a:cubicBezTo>
                    <a:pt x="2738" y="5096"/>
                    <a:pt x="2667" y="5045"/>
                    <a:pt x="2585" y="5045"/>
                  </a:cubicBezTo>
                  <a:cubicBezTo>
                    <a:pt x="2502" y="5045"/>
                    <a:pt x="2460" y="5050"/>
                    <a:pt x="2443" y="4980"/>
                  </a:cubicBezTo>
                  <a:cubicBezTo>
                    <a:pt x="2426" y="4910"/>
                    <a:pt x="2426" y="4763"/>
                    <a:pt x="2337" y="4768"/>
                  </a:cubicBezTo>
                  <a:cubicBezTo>
                    <a:pt x="2249" y="4774"/>
                    <a:pt x="2195" y="4787"/>
                    <a:pt x="2197" y="4745"/>
                  </a:cubicBezTo>
                  <a:cubicBezTo>
                    <a:pt x="2199" y="4703"/>
                    <a:pt x="2212" y="4562"/>
                    <a:pt x="2092" y="4543"/>
                  </a:cubicBezTo>
                  <a:cubicBezTo>
                    <a:pt x="1972" y="4523"/>
                    <a:pt x="2013" y="4594"/>
                    <a:pt x="1945" y="4543"/>
                  </a:cubicBezTo>
                  <a:cubicBezTo>
                    <a:pt x="1878" y="4491"/>
                    <a:pt x="1803" y="4456"/>
                    <a:pt x="1762" y="4415"/>
                  </a:cubicBezTo>
                  <a:cubicBezTo>
                    <a:pt x="1721" y="4373"/>
                    <a:pt x="1674" y="4293"/>
                    <a:pt x="1596" y="4286"/>
                  </a:cubicBezTo>
                  <a:cubicBezTo>
                    <a:pt x="1518" y="4279"/>
                    <a:pt x="1429" y="4306"/>
                    <a:pt x="1414" y="4254"/>
                  </a:cubicBezTo>
                  <a:cubicBezTo>
                    <a:pt x="1399" y="4201"/>
                    <a:pt x="1430" y="4148"/>
                    <a:pt x="1395" y="4115"/>
                  </a:cubicBezTo>
                  <a:cubicBezTo>
                    <a:pt x="1360" y="4082"/>
                    <a:pt x="1282" y="3996"/>
                    <a:pt x="1281" y="3935"/>
                  </a:cubicBezTo>
                  <a:cubicBezTo>
                    <a:pt x="1280" y="3875"/>
                    <a:pt x="1340" y="3730"/>
                    <a:pt x="1315" y="3697"/>
                  </a:cubicBezTo>
                  <a:cubicBezTo>
                    <a:pt x="1290" y="3664"/>
                    <a:pt x="1182" y="3593"/>
                    <a:pt x="1183" y="3548"/>
                  </a:cubicBezTo>
                  <a:cubicBezTo>
                    <a:pt x="1185" y="3502"/>
                    <a:pt x="1160" y="3391"/>
                    <a:pt x="1125" y="3406"/>
                  </a:cubicBezTo>
                  <a:cubicBezTo>
                    <a:pt x="1089" y="3421"/>
                    <a:pt x="1084" y="3549"/>
                    <a:pt x="1046" y="3524"/>
                  </a:cubicBezTo>
                  <a:cubicBezTo>
                    <a:pt x="1009" y="3498"/>
                    <a:pt x="977" y="3483"/>
                    <a:pt x="962" y="3501"/>
                  </a:cubicBezTo>
                  <a:cubicBezTo>
                    <a:pt x="947" y="3520"/>
                    <a:pt x="918" y="3605"/>
                    <a:pt x="886" y="3582"/>
                  </a:cubicBezTo>
                  <a:cubicBezTo>
                    <a:pt x="854" y="3559"/>
                    <a:pt x="809" y="3533"/>
                    <a:pt x="800" y="3505"/>
                  </a:cubicBezTo>
                  <a:cubicBezTo>
                    <a:pt x="791" y="3477"/>
                    <a:pt x="790" y="3462"/>
                    <a:pt x="765" y="3449"/>
                  </a:cubicBezTo>
                  <a:cubicBezTo>
                    <a:pt x="739" y="3436"/>
                    <a:pt x="653" y="3374"/>
                    <a:pt x="663" y="3335"/>
                  </a:cubicBezTo>
                  <a:cubicBezTo>
                    <a:pt x="673" y="3296"/>
                    <a:pt x="760" y="3312"/>
                    <a:pt x="765" y="3269"/>
                  </a:cubicBezTo>
                  <a:cubicBezTo>
                    <a:pt x="769" y="3227"/>
                    <a:pt x="609" y="3063"/>
                    <a:pt x="505" y="3052"/>
                  </a:cubicBezTo>
                  <a:cubicBezTo>
                    <a:pt x="401" y="3040"/>
                    <a:pt x="331" y="3081"/>
                    <a:pt x="277" y="3052"/>
                  </a:cubicBezTo>
                  <a:cubicBezTo>
                    <a:pt x="224" y="3022"/>
                    <a:pt x="199" y="3046"/>
                    <a:pt x="184" y="2994"/>
                  </a:cubicBezTo>
                  <a:cubicBezTo>
                    <a:pt x="169" y="2941"/>
                    <a:pt x="157" y="2907"/>
                    <a:pt x="122" y="2892"/>
                  </a:cubicBezTo>
                  <a:cubicBezTo>
                    <a:pt x="86" y="2876"/>
                    <a:pt x="0" y="2857"/>
                    <a:pt x="55" y="2818"/>
                  </a:cubicBezTo>
                  <a:cubicBezTo>
                    <a:pt x="110" y="2779"/>
                    <a:pt x="130" y="2762"/>
                    <a:pt x="161" y="2718"/>
                  </a:cubicBezTo>
                  <a:cubicBezTo>
                    <a:pt x="192" y="2675"/>
                    <a:pt x="262" y="2613"/>
                    <a:pt x="264" y="2550"/>
                  </a:cubicBezTo>
                  <a:cubicBezTo>
                    <a:pt x="266" y="2495"/>
                    <a:pt x="243" y="2338"/>
                    <a:pt x="237" y="2298"/>
                  </a:cubicBezTo>
                  <a:cubicBezTo>
                    <a:pt x="303" y="2304"/>
                    <a:pt x="380" y="2310"/>
                    <a:pt x="401" y="2290"/>
                  </a:cubicBezTo>
                  <a:cubicBezTo>
                    <a:pt x="433" y="2259"/>
                    <a:pt x="548" y="2113"/>
                    <a:pt x="604" y="2107"/>
                  </a:cubicBezTo>
                  <a:cubicBezTo>
                    <a:pt x="660" y="2101"/>
                    <a:pt x="747" y="2094"/>
                    <a:pt x="803" y="2114"/>
                  </a:cubicBezTo>
                  <a:cubicBezTo>
                    <a:pt x="859" y="2133"/>
                    <a:pt x="934" y="2154"/>
                    <a:pt x="980" y="2118"/>
                  </a:cubicBezTo>
                  <a:cubicBezTo>
                    <a:pt x="1026" y="2082"/>
                    <a:pt x="1071" y="2028"/>
                    <a:pt x="1107" y="2030"/>
                  </a:cubicBezTo>
                  <a:cubicBezTo>
                    <a:pt x="1142" y="2032"/>
                    <a:pt x="1278" y="2038"/>
                    <a:pt x="1305" y="2005"/>
                  </a:cubicBezTo>
                  <a:cubicBezTo>
                    <a:pt x="1333" y="1972"/>
                    <a:pt x="1309" y="1946"/>
                    <a:pt x="1354" y="1946"/>
                  </a:cubicBezTo>
                  <a:cubicBezTo>
                    <a:pt x="1399" y="1946"/>
                    <a:pt x="1439" y="1877"/>
                    <a:pt x="1395" y="1832"/>
                  </a:cubicBezTo>
                  <a:cubicBezTo>
                    <a:pt x="1351" y="1787"/>
                    <a:pt x="1254" y="1667"/>
                    <a:pt x="1421" y="1521"/>
                  </a:cubicBezTo>
                  <a:cubicBezTo>
                    <a:pt x="1440" y="1516"/>
                    <a:pt x="1459" y="1493"/>
                    <a:pt x="1467" y="1480"/>
                  </a:cubicBezTo>
                  <a:cubicBezTo>
                    <a:pt x="1478" y="1462"/>
                    <a:pt x="1492" y="1439"/>
                    <a:pt x="1498" y="1418"/>
                  </a:cubicBezTo>
                  <a:cubicBezTo>
                    <a:pt x="1505" y="1394"/>
                    <a:pt x="1504" y="1362"/>
                    <a:pt x="1518" y="1340"/>
                  </a:cubicBezTo>
                  <a:cubicBezTo>
                    <a:pt x="1526" y="1327"/>
                    <a:pt x="1543" y="1324"/>
                    <a:pt x="1558" y="1323"/>
                  </a:cubicBezTo>
                  <a:cubicBezTo>
                    <a:pt x="1560" y="1322"/>
                    <a:pt x="1575" y="1322"/>
                    <a:pt x="1590" y="1322"/>
                  </a:cubicBezTo>
                  <a:cubicBezTo>
                    <a:pt x="1593" y="1340"/>
                    <a:pt x="1597" y="1357"/>
                    <a:pt x="1605" y="1375"/>
                  </a:cubicBezTo>
                  <a:cubicBezTo>
                    <a:pt x="1624" y="1419"/>
                    <a:pt x="1660" y="1449"/>
                    <a:pt x="1683" y="1490"/>
                  </a:cubicBezTo>
                  <a:cubicBezTo>
                    <a:pt x="1705" y="1529"/>
                    <a:pt x="1713" y="1574"/>
                    <a:pt x="1730" y="1615"/>
                  </a:cubicBezTo>
                  <a:cubicBezTo>
                    <a:pt x="1745" y="1653"/>
                    <a:pt x="1763" y="1686"/>
                    <a:pt x="1770" y="1727"/>
                  </a:cubicBezTo>
                  <a:cubicBezTo>
                    <a:pt x="1777" y="1764"/>
                    <a:pt x="1775" y="1828"/>
                    <a:pt x="1811" y="1852"/>
                  </a:cubicBezTo>
                  <a:cubicBezTo>
                    <a:pt x="1846" y="1876"/>
                    <a:pt x="1899" y="1849"/>
                    <a:pt x="1930" y="1829"/>
                  </a:cubicBezTo>
                  <a:cubicBezTo>
                    <a:pt x="1973" y="1801"/>
                    <a:pt x="2010" y="1757"/>
                    <a:pt x="2026" y="1708"/>
                  </a:cubicBezTo>
                  <a:cubicBezTo>
                    <a:pt x="2033" y="1687"/>
                    <a:pt x="2034" y="1665"/>
                    <a:pt x="2027" y="1644"/>
                  </a:cubicBezTo>
                  <a:cubicBezTo>
                    <a:pt x="2021" y="1624"/>
                    <a:pt x="2006" y="1610"/>
                    <a:pt x="1997" y="1591"/>
                  </a:cubicBezTo>
                  <a:cubicBezTo>
                    <a:pt x="1988" y="1574"/>
                    <a:pt x="1992" y="1544"/>
                    <a:pt x="1990" y="1524"/>
                  </a:cubicBezTo>
                  <a:cubicBezTo>
                    <a:pt x="1989" y="1499"/>
                    <a:pt x="1989" y="1474"/>
                    <a:pt x="1999" y="1451"/>
                  </a:cubicBezTo>
                  <a:cubicBezTo>
                    <a:pt x="2008" y="1431"/>
                    <a:pt x="2028" y="1419"/>
                    <a:pt x="2041" y="1401"/>
                  </a:cubicBezTo>
                  <a:cubicBezTo>
                    <a:pt x="2050" y="1388"/>
                    <a:pt x="2066" y="1355"/>
                    <a:pt x="2059" y="1339"/>
                  </a:cubicBezTo>
                  <a:cubicBezTo>
                    <a:pt x="2044" y="1302"/>
                    <a:pt x="1981" y="1342"/>
                    <a:pt x="1975" y="1300"/>
                  </a:cubicBezTo>
                  <a:cubicBezTo>
                    <a:pt x="1969" y="1258"/>
                    <a:pt x="1970" y="1220"/>
                    <a:pt x="1944" y="1184"/>
                  </a:cubicBezTo>
                  <a:cubicBezTo>
                    <a:pt x="1934" y="1171"/>
                    <a:pt x="1925" y="1162"/>
                    <a:pt x="1927" y="1144"/>
                  </a:cubicBezTo>
                  <a:cubicBezTo>
                    <a:pt x="1928" y="1127"/>
                    <a:pt x="1933" y="1108"/>
                    <a:pt x="1942" y="1093"/>
                  </a:cubicBezTo>
                  <a:cubicBezTo>
                    <a:pt x="1954" y="1073"/>
                    <a:pt x="1975" y="1067"/>
                    <a:pt x="1995" y="1057"/>
                  </a:cubicBezTo>
                  <a:cubicBezTo>
                    <a:pt x="2019" y="1045"/>
                    <a:pt x="2049" y="1038"/>
                    <a:pt x="2069" y="1020"/>
                  </a:cubicBezTo>
                  <a:cubicBezTo>
                    <a:pt x="2085" y="1006"/>
                    <a:pt x="2103" y="982"/>
                    <a:pt x="2110" y="962"/>
                  </a:cubicBezTo>
                  <a:cubicBezTo>
                    <a:pt x="2119" y="937"/>
                    <a:pt x="2111" y="910"/>
                    <a:pt x="2122" y="884"/>
                  </a:cubicBezTo>
                  <a:cubicBezTo>
                    <a:pt x="2132" y="861"/>
                    <a:pt x="2145" y="843"/>
                    <a:pt x="2162" y="826"/>
                  </a:cubicBezTo>
                  <a:cubicBezTo>
                    <a:pt x="2181" y="807"/>
                    <a:pt x="2191" y="784"/>
                    <a:pt x="2189" y="757"/>
                  </a:cubicBezTo>
                  <a:cubicBezTo>
                    <a:pt x="2188" y="743"/>
                    <a:pt x="2182" y="735"/>
                    <a:pt x="2171" y="727"/>
                  </a:cubicBezTo>
                  <a:cubicBezTo>
                    <a:pt x="2163" y="721"/>
                    <a:pt x="2148" y="716"/>
                    <a:pt x="2149" y="704"/>
                  </a:cubicBezTo>
                  <a:cubicBezTo>
                    <a:pt x="2149" y="681"/>
                    <a:pt x="2189" y="680"/>
                    <a:pt x="2193" y="655"/>
                  </a:cubicBezTo>
                  <a:cubicBezTo>
                    <a:pt x="2197" y="628"/>
                    <a:pt x="2160" y="612"/>
                    <a:pt x="2179" y="587"/>
                  </a:cubicBezTo>
                  <a:cubicBezTo>
                    <a:pt x="2198" y="564"/>
                    <a:pt x="2231" y="555"/>
                    <a:pt x="2258" y="549"/>
                  </a:cubicBezTo>
                  <a:cubicBezTo>
                    <a:pt x="2368" y="526"/>
                    <a:pt x="2481" y="503"/>
                    <a:pt x="2556" y="414"/>
                  </a:cubicBezTo>
                  <a:cubicBezTo>
                    <a:pt x="2591" y="372"/>
                    <a:pt x="2622" y="335"/>
                    <a:pt x="2668" y="305"/>
                  </a:cubicBezTo>
                  <a:cubicBezTo>
                    <a:pt x="2711" y="278"/>
                    <a:pt x="2748" y="243"/>
                    <a:pt x="2778" y="203"/>
                  </a:cubicBezTo>
                  <a:cubicBezTo>
                    <a:pt x="2793" y="182"/>
                    <a:pt x="2806" y="160"/>
                    <a:pt x="2822" y="141"/>
                  </a:cubicBezTo>
                  <a:cubicBezTo>
                    <a:pt x="2829" y="132"/>
                    <a:pt x="2836" y="124"/>
                    <a:pt x="2844" y="116"/>
                  </a:cubicBezTo>
                  <a:cubicBezTo>
                    <a:pt x="2855" y="105"/>
                    <a:pt x="2869" y="98"/>
                    <a:pt x="2880" y="88"/>
                  </a:cubicBezTo>
                  <a:cubicBezTo>
                    <a:pt x="2889" y="81"/>
                    <a:pt x="2895" y="72"/>
                    <a:pt x="2904" y="67"/>
                  </a:cubicBezTo>
                  <a:cubicBezTo>
                    <a:pt x="2911" y="63"/>
                    <a:pt x="2919" y="61"/>
                    <a:pt x="2926" y="58"/>
                  </a:cubicBezTo>
                  <a:cubicBezTo>
                    <a:pt x="2945" y="50"/>
                    <a:pt x="2958" y="30"/>
                    <a:pt x="2974" y="18"/>
                  </a:cubicBezTo>
                  <a:cubicBezTo>
                    <a:pt x="2982" y="12"/>
                    <a:pt x="3000" y="0"/>
                    <a:pt x="3009" y="6"/>
                  </a:cubicBezTo>
                  <a:cubicBezTo>
                    <a:pt x="3018" y="12"/>
                    <a:pt x="3017" y="29"/>
                    <a:pt x="3019" y="37"/>
                  </a:cubicBezTo>
                  <a:cubicBezTo>
                    <a:pt x="3023" y="47"/>
                    <a:pt x="3027" y="55"/>
                    <a:pt x="3036" y="61"/>
                  </a:cubicBezTo>
                  <a:cubicBezTo>
                    <a:pt x="3057" y="78"/>
                    <a:pt x="3079" y="93"/>
                    <a:pt x="3105" y="101"/>
                  </a:cubicBezTo>
                  <a:cubicBezTo>
                    <a:pt x="3120" y="106"/>
                    <a:pt x="3136" y="109"/>
                    <a:pt x="3151" y="111"/>
                  </a:cubicBezTo>
                  <a:cubicBezTo>
                    <a:pt x="3186" y="115"/>
                    <a:pt x="3228" y="112"/>
                    <a:pt x="3258" y="134"/>
                  </a:cubicBezTo>
                  <a:cubicBezTo>
                    <a:pt x="3320" y="179"/>
                    <a:pt x="3311" y="298"/>
                    <a:pt x="3298" y="363"/>
                  </a:cubicBezTo>
                  <a:cubicBezTo>
                    <a:pt x="3286" y="421"/>
                    <a:pt x="3262" y="474"/>
                    <a:pt x="3235" y="526"/>
                  </a:cubicBezTo>
                  <a:cubicBezTo>
                    <a:pt x="3210" y="573"/>
                    <a:pt x="3175" y="616"/>
                    <a:pt x="3153" y="665"/>
                  </a:cubicBezTo>
                  <a:cubicBezTo>
                    <a:pt x="3136" y="700"/>
                    <a:pt x="3113" y="737"/>
                    <a:pt x="3073" y="750"/>
                  </a:cubicBezTo>
                  <a:cubicBezTo>
                    <a:pt x="3035" y="763"/>
                    <a:pt x="2978" y="758"/>
                    <a:pt x="2968" y="809"/>
                  </a:cubicBezTo>
                  <a:cubicBezTo>
                    <a:pt x="2962" y="842"/>
                    <a:pt x="2975" y="881"/>
                    <a:pt x="2984" y="911"/>
                  </a:cubicBezTo>
                  <a:cubicBezTo>
                    <a:pt x="3001" y="965"/>
                    <a:pt x="3005" y="1008"/>
                    <a:pt x="3003" y="1065"/>
                  </a:cubicBezTo>
                  <a:cubicBezTo>
                    <a:pt x="3001" y="1118"/>
                    <a:pt x="3005" y="1182"/>
                    <a:pt x="2961" y="1220"/>
                  </a:cubicBezTo>
                  <a:cubicBezTo>
                    <a:pt x="2922" y="1253"/>
                    <a:pt x="2886" y="1259"/>
                    <a:pt x="2876" y="1316"/>
                  </a:cubicBezTo>
                  <a:cubicBezTo>
                    <a:pt x="2866" y="1373"/>
                    <a:pt x="2871" y="1431"/>
                    <a:pt x="2833" y="1480"/>
                  </a:cubicBezTo>
                  <a:cubicBezTo>
                    <a:pt x="2801" y="1523"/>
                    <a:pt x="2774" y="1550"/>
                    <a:pt x="2761" y="1604"/>
                  </a:cubicBezTo>
                  <a:cubicBezTo>
                    <a:pt x="2747" y="1662"/>
                    <a:pt x="2732" y="1713"/>
                    <a:pt x="2696" y="1761"/>
                  </a:cubicBezTo>
                  <a:cubicBezTo>
                    <a:pt x="2667" y="1801"/>
                    <a:pt x="2649" y="1837"/>
                    <a:pt x="2653" y="1888"/>
                  </a:cubicBezTo>
                  <a:cubicBezTo>
                    <a:pt x="2660" y="1980"/>
                    <a:pt x="2769" y="2110"/>
                    <a:pt x="2663" y="2177"/>
                  </a:cubicBezTo>
                  <a:cubicBezTo>
                    <a:pt x="2619" y="2205"/>
                    <a:pt x="2564" y="2211"/>
                    <a:pt x="2543" y="2266"/>
                  </a:cubicBezTo>
                  <a:cubicBezTo>
                    <a:pt x="2523" y="2321"/>
                    <a:pt x="2536" y="2391"/>
                    <a:pt x="2502" y="2440"/>
                  </a:cubicBezTo>
                  <a:cubicBezTo>
                    <a:pt x="2475" y="2479"/>
                    <a:pt x="2425" y="2468"/>
                    <a:pt x="2385" y="2484"/>
                  </a:cubicBezTo>
                  <a:cubicBezTo>
                    <a:pt x="2330" y="2506"/>
                    <a:pt x="2305" y="2563"/>
                    <a:pt x="2274" y="2610"/>
                  </a:cubicBezTo>
                  <a:cubicBezTo>
                    <a:pt x="2243" y="2660"/>
                    <a:pt x="2206" y="2680"/>
                    <a:pt x="2148" y="2681"/>
                  </a:cubicBezTo>
                  <a:cubicBezTo>
                    <a:pt x="2102" y="2682"/>
                    <a:pt x="2077" y="2682"/>
                    <a:pt x="2061" y="2729"/>
                  </a:cubicBezTo>
                  <a:cubicBezTo>
                    <a:pt x="2043" y="2779"/>
                    <a:pt x="2019" y="2819"/>
                    <a:pt x="1959" y="2815"/>
                  </a:cubicBezTo>
                  <a:cubicBezTo>
                    <a:pt x="1904" y="2812"/>
                    <a:pt x="1852" y="2779"/>
                    <a:pt x="1805" y="2753"/>
                  </a:cubicBezTo>
                  <a:cubicBezTo>
                    <a:pt x="1760" y="2728"/>
                    <a:pt x="1730" y="2699"/>
                    <a:pt x="1704" y="2654"/>
                  </a:cubicBezTo>
                  <a:cubicBezTo>
                    <a:pt x="1689" y="2628"/>
                    <a:pt x="1661" y="2554"/>
                    <a:pt x="1619" y="2582"/>
                  </a:cubicBezTo>
                  <a:cubicBezTo>
                    <a:pt x="1580" y="2609"/>
                    <a:pt x="1588" y="2672"/>
                    <a:pt x="1610" y="2705"/>
                  </a:cubicBezTo>
                  <a:cubicBezTo>
                    <a:pt x="1633" y="2739"/>
                    <a:pt x="1663" y="2768"/>
                    <a:pt x="1688" y="2799"/>
                  </a:cubicBezTo>
                  <a:cubicBezTo>
                    <a:pt x="1715" y="2831"/>
                    <a:pt x="1737" y="2864"/>
                    <a:pt x="1772" y="2888"/>
                  </a:cubicBezTo>
                  <a:cubicBezTo>
                    <a:pt x="1791" y="2901"/>
                    <a:pt x="1814" y="2901"/>
                    <a:pt x="1836" y="2906"/>
                  </a:cubicBezTo>
                  <a:cubicBezTo>
                    <a:pt x="1859" y="2911"/>
                    <a:pt x="1880" y="2923"/>
                    <a:pt x="1901" y="2933"/>
                  </a:cubicBezTo>
                  <a:cubicBezTo>
                    <a:pt x="1944" y="2954"/>
                    <a:pt x="1995" y="2995"/>
                    <a:pt x="2045" y="2989"/>
                  </a:cubicBezTo>
                  <a:cubicBezTo>
                    <a:pt x="2089" y="2984"/>
                    <a:pt x="2131" y="2946"/>
                    <a:pt x="2173" y="2931"/>
                  </a:cubicBezTo>
                  <a:cubicBezTo>
                    <a:pt x="2292" y="2888"/>
                    <a:pt x="2431" y="2885"/>
                    <a:pt x="2513" y="2776"/>
                  </a:cubicBezTo>
                  <a:cubicBezTo>
                    <a:pt x="2554" y="2722"/>
                    <a:pt x="2582" y="2654"/>
                    <a:pt x="2640" y="2614"/>
                  </a:cubicBezTo>
                  <a:cubicBezTo>
                    <a:pt x="2686" y="2581"/>
                    <a:pt x="2750" y="2577"/>
                    <a:pt x="2791" y="2535"/>
                  </a:cubicBezTo>
                  <a:cubicBezTo>
                    <a:pt x="2839" y="2487"/>
                    <a:pt x="2836" y="2415"/>
                    <a:pt x="2830" y="2353"/>
                  </a:cubicBezTo>
                  <a:cubicBezTo>
                    <a:pt x="2824" y="2292"/>
                    <a:pt x="2822" y="2236"/>
                    <a:pt x="2856" y="2183"/>
                  </a:cubicBezTo>
                  <a:cubicBezTo>
                    <a:pt x="2882" y="2141"/>
                    <a:pt x="2921" y="2105"/>
                    <a:pt x="2972" y="2101"/>
                  </a:cubicBezTo>
                  <a:cubicBezTo>
                    <a:pt x="3029" y="2096"/>
                    <a:pt x="3093" y="2107"/>
                    <a:pt x="3150" y="2114"/>
                  </a:cubicBezTo>
                  <a:cubicBezTo>
                    <a:pt x="3207" y="2120"/>
                    <a:pt x="3243" y="2135"/>
                    <a:pt x="3250" y="2197"/>
                  </a:cubicBezTo>
                  <a:cubicBezTo>
                    <a:pt x="3258" y="2257"/>
                    <a:pt x="3264" y="2311"/>
                    <a:pt x="3281" y="2369"/>
                  </a:cubicBezTo>
                  <a:cubicBezTo>
                    <a:pt x="3306" y="2451"/>
                    <a:pt x="3266" y="2511"/>
                    <a:pt x="3218" y="2573"/>
                  </a:cubicBezTo>
                  <a:cubicBezTo>
                    <a:pt x="3194" y="2605"/>
                    <a:pt x="3160" y="2630"/>
                    <a:pt x="3163" y="2674"/>
                  </a:cubicBezTo>
                  <a:cubicBezTo>
                    <a:pt x="3166" y="2717"/>
                    <a:pt x="3165" y="2768"/>
                    <a:pt x="3187" y="2806"/>
                  </a:cubicBezTo>
                  <a:cubicBezTo>
                    <a:pt x="3210" y="2844"/>
                    <a:pt x="3261" y="2857"/>
                    <a:pt x="3300" y="2871"/>
                  </a:cubicBezTo>
                  <a:cubicBezTo>
                    <a:pt x="3403" y="2909"/>
                    <a:pt x="3422" y="3022"/>
                    <a:pt x="3478" y="3104"/>
                  </a:cubicBezTo>
                  <a:cubicBezTo>
                    <a:pt x="3541" y="3113"/>
                    <a:pt x="3497" y="3001"/>
                    <a:pt x="3483" y="2974"/>
                  </a:cubicBezTo>
                  <a:cubicBezTo>
                    <a:pt x="3473" y="2954"/>
                    <a:pt x="3461" y="2935"/>
                    <a:pt x="3448" y="2917"/>
                  </a:cubicBezTo>
                  <a:cubicBezTo>
                    <a:pt x="3432" y="2892"/>
                    <a:pt x="3439" y="2876"/>
                    <a:pt x="3431" y="2851"/>
                  </a:cubicBezTo>
                  <a:cubicBezTo>
                    <a:pt x="3414" y="2798"/>
                    <a:pt x="3329" y="2821"/>
                    <a:pt x="3290" y="2792"/>
                  </a:cubicBezTo>
                  <a:cubicBezTo>
                    <a:pt x="3266" y="2774"/>
                    <a:pt x="3270" y="2755"/>
                    <a:pt x="3276" y="2729"/>
                  </a:cubicBezTo>
                  <a:cubicBezTo>
                    <a:pt x="3282" y="2702"/>
                    <a:pt x="3276" y="2679"/>
                    <a:pt x="3276" y="2652"/>
                  </a:cubicBezTo>
                  <a:cubicBezTo>
                    <a:pt x="3277" y="2626"/>
                    <a:pt x="3277" y="2592"/>
                    <a:pt x="3290" y="2568"/>
                  </a:cubicBezTo>
                  <a:cubicBezTo>
                    <a:pt x="3311" y="2530"/>
                    <a:pt x="3337" y="2572"/>
                    <a:pt x="3363" y="2544"/>
                  </a:cubicBezTo>
                  <a:cubicBezTo>
                    <a:pt x="3381" y="2524"/>
                    <a:pt x="3386" y="2492"/>
                    <a:pt x="3397" y="2468"/>
                  </a:cubicBezTo>
                  <a:cubicBezTo>
                    <a:pt x="3410" y="2442"/>
                    <a:pt x="3421" y="2421"/>
                    <a:pt x="3419" y="2391"/>
                  </a:cubicBezTo>
                  <a:cubicBezTo>
                    <a:pt x="3416" y="2360"/>
                    <a:pt x="3417" y="2340"/>
                    <a:pt x="3430" y="2311"/>
                  </a:cubicBezTo>
                  <a:cubicBezTo>
                    <a:pt x="3445" y="2277"/>
                    <a:pt x="3451" y="2249"/>
                    <a:pt x="3423" y="2221"/>
                  </a:cubicBezTo>
                  <a:cubicBezTo>
                    <a:pt x="3398" y="2196"/>
                    <a:pt x="3360" y="2187"/>
                    <a:pt x="3340" y="2157"/>
                  </a:cubicBezTo>
                  <a:cubicBezTo>
                    <a:pt x="3322" y="2130"/>
                    <a:pt x="3321" y="2096"/>
                    <a:pt x="3299" y="2071"/>
                  </a:cubicBezTo>
                  <a:cubicBezTo>
                    <a:pt x="3280" y="2049"/>
                    <a:pt x="3252" y="2044"/>
                    <a:pt x="3230" y="2027"/>
                  </a:cubicBezTo>
                  <a:cubicBezTo>
                    <a:pt x="3206" y="2009"/>
                    <a:pt x="3196" y="1980"/>
                    <a:pt x="3173" y="1962"/>
                  </a:cubicBezTo>
                  <a:cubicBezTo>
                    <a:pt x="3142" y="1938"/>
                    <a:pt x="3108" y="1954"/>
                    <a:pt x="3076" y="1966"/>
                  </a:cubicBezTo>
                  <a:cubicBezTo>
                    <a:pt x="3044" y="1978"/>
                    <a:pt x="3018" y="1988"/>
                    <a:pt x="2994" y="1960"/>
                  </a:cubicBezTo>
                  <a:cubicBezTo>
                    <a:pt x="2970" y="1933"/>
                    <a:pt x="2960" y="1915"/>
                    <a:pt x="2921" y="1911"/>
                  </a:cubicBezTo>
                  <a:cubicBezTo>
                    <a:pt x="2897" y="1908"/>
                    <a:pt x="2848" y="1916"/>
                    <a:pt x="2844" y="1882"/>
                  </a:cubicBezTo>
                  <a:cubicBezTo>
                    <a:pt x="2840" y="1850"/>
                    <a:pt x="2880" y="1818"/>
                    <a:pt x="2894" y="1793"/>
                  </a:cubicBezTo>
                  <a:cubicBezTo>
                    <a:pt x="2910" y="1763"/>
                    <a:pt x="2903" y="1737"/>
                    <a:pt x="2901" y="1705"/>
                  </a:cubicBezTo>
                  <a:cubicBezTo>
                    <a:pt x="2899" y="1673"/>
                    <a:pt x="2909" y="1653"/>
                    <a:pt x="2929" y="1629"/>
                  </a:cubicBezTo>
                  <a:cubicBezTo>
                    <a:pt x="2950" y="1603"/>
                    <a:pt x="2973" y="1579"/>
                    <a:pt x="2985" y="1548"/>
                  </a:cubicBezTo>
                  <a:cubicBezTo>
                    <a:pt x="2996" y="1520"/>
                    <a:pt x="2999" y="1490"/>
                    <a:pt x="3010" y="1462"/>
                  </a:cubicBezTo>
                  <a:cubicBezTo>
                    <a:pt x="3035" y="1402"/>
                    <a:pt x="3102" y="1387"/>
                    <a:pt x="3146" y="1347"/>
                  </a:cubicBezTo>
                  <a:cubicBezTo>
                    <a:pt x="3191" y="1305"/>
                    <a:pt x="3200" y="1200"/>
                    <a:pt x="3193" y="1143"/>
                  </a:cubicBezTo>
                  <a:cubicBezTo>
                    <a:pt x="3190" y="1124"/>
                    <a:pt x="3182" y="1107"/>
                    <a:pt x="3181" y="1088"/>
                  </a:cubicBezTo>
                  <a:cubicBezTo>
                    <a:pt x="3181" y="1068"/>
                    <a:pt x="3190" y="1051"/>
                    <a:pt x="3196" y="1032"/>
                  </a:cubicBezTo>
                  <a:cubicBezTo>
                    <a:pt x="3207" y="996"/>
                    <a:pt x="3204" y="952"/>
                    <a:pt x="3177" y="923"/>
                  </a:cubicBezTo>
                  <a:cubicBezTo>
                    <a:pt x="3151" y="896"/>
                    <a:pt x="3118" y="872"/>
                    <a:pt x="3165" y="842"/>
                  </a:cubicBezTo>
                  <a:cubicBezTo>
                    <a:pt x="3194" y="824"/>
                    <a:pt x="3226" y="820"/>
                    <a:pt x="3244" y="790"/>
                  </a:cubicBezTo>
                  <a:cubicBezTo>
                    <a:pt x="3261" y="764"/>
                    <a:pt x="3274" y="733"/>
                    <a:pt x="3303" y="720"/>
                  </a:cubicBezTo>
                  <a:cubicBezTo>
                    <a:pt x="3354" y="696"/>
                    <a:pt x="3412" y="720"/>
                    <a:pt x="3464" y="691"/>
                  </a:cubicBezTo>
                  <a:cubicBezTo>
                    <a:pt x="3486" y="678"/>
                    <a:pt x="3502" y="659"/>
                    <a:pt x="3521" y="642"/>
                  </a:cubicBezTo>
                  <a:cubicBezTo>
                    <a:pt x="3553" y="613"/>
                    <a:pt x="3590" y="580"/>
                    <a:pt x="3604" y="538"/>
                  </a:cubicBezTo>
                  <a:cubicBezTo>
                    <a:pt x="3618" y="498"/>
                    <a:pt x="3603" y="457"/>
                    <a:pt x="3632" y="422"/>
                  </a:cubicBezTo>
                  <a:cubicBezTo>
                    <a:pt x="3648" y="401"/>
                    <a:pt x="3681" y="353"/>
                    <a:pt x="3709" y="358"/>
                  </a:cubicBezTo>
                  <a:cubicBezTo>
                    <a:pt x="3726" y="417"/>
                    <a:pt x="3705" y="460"/>
                    <a:pt x="3688" y="516"/>
                  </a:cubicBezTo>
                  <a:cubicBezTo>
                    <a:pt x="3674" y="562"/>
                    <a:pt x="3705" y="633"/>
                    <a:pt x="3659" y="666"/>
                  </a:cubicBezTo>
                  <a:cubicBezTo>
                    <a:pt x="3620" y="695"/>
                    <a:pt x="3560" y="715"/>
                    <a:pt x="3545" y="768"/>
                  </a:cubicBezTo>
                  <a:cubicBezTo>
                    <a:pt x="3534" y="806"/>
                    <a:pt x="3554" y="841"/>
                    <a:pt x="3556" y="879"/>
                  </a:cubicBezTo>
                  <a:cubicBezTo>
                    <a:pt x="3561" y="956"/>
                    <a:pt x="3463" y="992"/>
                    <a:pt x="3527" y="1069"/>
                  </a:cubicBezTo>
                  <a:cubicBezTo>
                    <a:pt x="3550" y="1096"/>
                    <a:pt x="3573" y="1122"/>
                    <a:pt x="3594" y="1150"/>
                  </a:cubicBezTo>
                  <a:cubicBezTo>
                    <a:pt x="3617" y="1180"/>
                    <a:pt x="3647" y="1190"/>
                    <a:pt x="3683" y="1200"/>
                  </a:cubicBezTo>
                  <a:cubicBezTo>
                    <a:pt x="3720" y="1211"/>
                    <a:pt x="3757" y="1219"/>
                    <a:pt x="3774" y="1256"/>
                  </a:cubicBezTo>
                  <a:cubicBezTo>
                    <a:pt x="3792" y="1297"/>
                    <a:pt x="3797" y="1332"/>
                    <a:pt x="3838" y="1358"/>
                  </a:cubicBezTo>
                  <a:cubicBezTo>
                    <a:pt x="3852" y="1367"/>
                    <a:pt x="3931" y="1404"/>
                    <a:pt x="3943" y="1375"/>
                  </a:cubicBezTo>
                  <a:cubicBezTo>
                    <a:pt x="3951" y="1358"/>
                    <a:pt x="3896" y="1313"/>
                    <a:pt x="3887" y="1299"/>
                  </a:cubicBezTo>
                  <a:cubicBezTo>
                    <a:pt x="3867" y="1268"/>
                    <a:pt x="3866" y="1231"/>
                    <a:pt x="3849" y="1199"/>
                  </a:cubicBezTo>
                  <a:cubicBezTo>
                    <a:pt x="3829" y="1163"/>
                    <a:pt x="3788" y="1146"/>
                    <a:pt x="3756" y="1123"/>
                  </a:cubicBezTo>
                  <a:cubicBezTo>
                    <a:pt x="3700" y="1084"/>
                    <a:pt x="3665" y="1012"/>
                    <a:pt x="3654" y="945"/>
                  </a:cubicBezTo>
                  <a:cubicBezTo>
                    <a:pt x="3649" y="917"/>
                    <a:pt x="3646" y="879"/>
                    <a:pt x="3656" y="851"/>
                  </a:cubicBezTo>
                  <a:cubicBezTo>
                    <a:pt x="3671" y="809"/>
                    <a:pt x="3701" y="826"/>
                    <a:pt x="3734" y="818"/>
                  </a:cubicBezTo>
                  <a:cubicBezTo>
                    <a:pt x="3754" y="813"/>
                    <a:pt x="3785" y="792"/>
                    <a:pt x="3806" y="799"/>
                  </a:cubicBezTo>
                  <a:cubicBezTo>
                    <a:pt x="3826" y="806"/>
                    <a:pt x="3829" y="842"/>
                    <a:pt x="3840" y="859"/>
                  </a:cubicBezTo>
                  <a:cubicBezTo>
                    <a:pt x="3867" y="899"/>
                    <a:pt x="3898" y="965"/>
                    <a:pt x="3957" y="947"/>
                  </a:cubicBezTo>
                  <a:cubicBezTo>
                    <a:pt x="4048" y="919"/>
                    <a:pt x="3918" y="802"/>
                    <a:pt x="3937" y="758"/>
                  </a:cubicBezTo>
                  <a:cubicBezTo>
                    <a:pt x="3948" y="731"/>
                    <a:pt x="4005" y="726"/>
                    <a:pt x="4029" y="723"/>
                  </a:cubicBezTo>
                  <a:cubicBezTo>
                    <a:pt x="4037" y="722"/>
                    <a:pt x="4046" y="721"/>
                    <a:pt x="4054" y="721"/>
                  </a:cubicBezTo>
                  <a:cubicBezTo>
                    <a:pt x="4048" y="772"/>
                    <a:pt x="4095" y="830"/>
                    <a:pt x="4144" y="836"/>
                  </a:cubicBezTo>
                  <a:cubicBezTo>
                    <a:pt x="4162" y="838"/>
                    <a:pt x="4184" y="839"/>
                    <a:pt x="4196" y="855"/>
                  </a:cubicBezTo>
                  <a:cubicBezTo>
                    <a:pt x="4205" y="869"/>
                    <a:pt x="4203" y="892"/>
                    <a:pt x="4203" y="908"/>
                  </a:cubicBezTo>
                  <a:cubicBezTo>
                    <a:pt x="4200" y="952"/>
                    <a:pt x="4182" y="990"/>
                    <a:pt x="4155" y="1024"/>
                  </a:cubicBezTo>
                  <a:cubicBezTo>
                    <a:pt x="4134" y="1052"/>
                    <a:pt x="4103" y="1065"/>
                    <a:pt x="4070" y="1073"/>
                  </a:cubicBezTo>
                  <a:cubicBezTo>
                    <a:pt x="4038" y="1081"/>
                    <a:pt x="3992" y="1091"/>
                    <a:pt x="4014" y="1133"/>
                  </a:cubicBezTo>
                  <a:cubicBezTo>
                    <a:pt x="4032" y="1168"/>
                    <a:pt x="4063" y="1196"/>
                    <a:pt x="4077" y="1234"/>
                  </a:cubicBezTo>
                  <a:cubicBezTo>
                    <a:pt x="4091" y="1276"/>
                    <a:pt x="4118" y="1308"/>
                    <a:pt x="4139" y="1348"/>
                  </a:cubicBezTo>
                  <a:cubicBezTo>
                    <a:pt x="4160" y="1387"/>
                    <a:pt x="4153" y="1439"/>
                    <a:pt x="4151" y="1482"/>
                  </a:cubicBezTo>
                  <a:cubicBezTo>
                    <a:pt x="4149" y="1530"/>
                    <a:pt x="4145" y="1580"/>
                    <a:pt x="4131" y="1626"/>
                  </a:cubicBezTo>
                  <a:cubicBezTo>
                    <a:pt x="4118" y="1667"/>
                    <a:pt x="4074" y="1668"/>
                    <a:pt x="4039" y="1670"/>
                  </a:cubicBezTo>
                  <a:cubicBezTo>
                    <a:pt x="3995" y="1673"/>
                    <a:pt x="3981" y="1692"/>
                    <a:pt x="3963" y="1729"/>
                  </a:cubicBezTo>
                  <a:cubicBezTo>
                    <a:pt x="3944" y="1771"/>
                    <a:pt x="3917" y="1799"/>
                    <a:pt x="3870" y="1809"/>
                  </a:cubicBezTo>
                  <a:cubicBezTo>
                    <a:pt x="3832" y="1816"/>
                    <a:pt x="3789" y="1811"/>
                    <a:pt x="3759" y="1840"/>
                  </a:cubicBezTo>
                  <a:cubicBezTo>
                    <a:pt x="3733" y="1865"/>
                    <a:pt x="3722" y="1907"/>
                    <a:pt x="3731" y="1942"/>
                  </a:cubicBezTo>
                  <a:cubicBezTo>
                    <a:pt x="3740" y="1979"/>
                    <a:pt x="3768" y="2009"/>
                    <a:pt x="3783" y="2043"/>
                  </a:cubicBezTo>
                  <a:cubicBezTo>
                    <a:pt x="3797" y="2079"/>
                    <a:pt x="3799" y="2118"/>
                    <a:pt x="3813" y="2153"/>
                  </a:cubicBezTo>
                  <a:cubicBezTo>
                    <a:pt x="3827" y="2186"/>
                    <a:pt x="3856" y="2210"/>
                    <a:pt x="3886" y="2227"/>
                  </a:cubicBezTo>
                  <a:cubicBezTo>
                    <a:pt x="3930" y="2252"/>
                    <a:pt x="3979" y="2245"/>
                    <a:pt x="4025" y="2232"/>
                  </a:cubicBezTo>
                  <a:cubicBezTo>
                    <a:pt x="4049" y="2225"/>
                    <a:pt x="4072" y="2217"/>
                    <a:pt x="4095" y="2210"/>
                  </a:cubicBezTo>
                  <a:cubicBezTo>
                    <a:pt x="4102" y="2208"/>
                    <a:pt x="4121" y="2199"/>
                    <a:pt x="4127" y="2202"/>
                  </a:cubicBezTo>
                  <a:cubicBezTo>
                    <a:pt x="4135" y="2205"/>
                    <a:pt x="4136" y="2221"/>
                    <a:pt x="4136" y="2229"/>
                  </a:cubicBezTo>
                  <a:cubicBezTo>
                    <a:pt x="4138" y="2263"/>
                    <a:pt x="4133" y="2293"/>
                    <a:pt x="4165" y="2316"/>
                  </a:cubicBezTo>
                  <a:cubicBezTo>
                    <a:pt x="4186" y="2331"/>
                    <a:pt x="4205" y="2338"/>
                    <a:pt x="4205" y="2367"/>
                  </a:cubicBezTo>
                  <a:cubicBezTo>
                    <a:pt x="4205" y="2413"/>
                    <a:pt x="4189" y="2461"/>
                    <a:pt x="4206" y="2505"/>
                  </a:cubicBezTo>
                  <a:cubicBezTo>
                    <a:pt x="4214" y="2527"/>
                    <a:pt x="4230" y="2546"/>
                    <a:pt x="4231" y="2570"/>
                  </a:cubicBezTo>
                  <a:cubicBezTo>
                    <a:pt x="4232" y="2594"/>
                    <a:pt x="4222" y="2618"/>
                    <a:pt x="4213" y="2639"/>
                  </a:cubicBezTo>
                  <a:cubicBezTo>
                    <a:pt x="4201" y="2665"/>
                    <a:pt x="4174" y="2702"/>
                    <a:pt x="4175" y="2735"/>
                  </a:cubicBezTo>
                  <a:cubicBezTo>
                    <a:pt x="4047" y="2733"/>
                    <a:pt x="4071" y="2806"/>
                    <a:pt x="4087" y="2849"/>
                  </a:cubicBezTo>
                  <a:cubicBezTo>
                    <a:pt x="4103" y="2892"/>
                    <a:pt x="4004" y="2840"/>
                    <a:pt x="3945" y="2831"/>
                  </a:cubicBezTo>
                  <a:cubicBezTo>
                    <a:pt x="3886" y="2822"/>
                    <a:pt x="3970" y="2984"/>
                    <a:pt x="3986" y="3027"/>
                  </a:cubicBezTo>
                  <a:cubicBezTo>
                    <a:pt x="4002" y="3069"/>
                    <a:pt x="3956" y="3105"/>
                    <a:pt x="3927" y="3167"/>
                  </a:cubicBezTo>
                  <a:cubicBezTo>
                    <a:pt x="3899" y="3229"/>
                    <a:pt x="4018" y="3329"/>
                    <a:pt x="4043" y="3372"/>
                  </a:cubicBezTo>
                  <a:cubicBezTo>
                    <a:pt x="4068" y="3414"/>
                    <a:pt x="4014" y="3473"/>
                    <a:pt x="3980" y="3512"/>
                  </a:cubicBezTo>
                  <a:cubicBezTo>
                    <a:pt x="3947" y="3551"/>
                    <a:pt x="3977" y="3587"/>
                    <a:pt x="4000" y="3642"/>
                  </a:cubicBezTo>
                  <a:cubicBezTo>
                    <a:pt x="4023" y="3697"/>
                    <a:pt x="3966" y="3741"/>
                    <a:pt x="3959" y="3804"/>
                  </a:cubicBezTo>
                  <a:cubicBezTo>
                    <a:pt x="3952" y="3866"/>
                    <a:pt x="4011" y="3917"/>
                    <a:pt x="4069" y="3948"/>
                  </a:cubicBezTo>
                  <a:cubicBezTo>
                    <a:pt x="4128" y="3978"/>
                    <a:pt x="4114" y="4058"/>
                    <a:pt x="4126" y="4115"/>
                  </a:cubicBezTo>
                  <a:cubicBezTo>
                    <a:pt x="4139" y="4172"/>
                    <a:pt x="4039" y="4275"/>
                    <a:pt x="4066" y="4378"/>
                  </a:cubicBezTo>
                  <a:cubicBezTo>
                    <a:pt x="4093" y="4481"/>
                    <a:pt x="4240" y="4451"/>
                    <a:pt x="4318" y="4463"/>
                  </a:cubicBezTo>
                  <a:cubicBezTo>
                    <a:pt x="4397" y="4476"/>
                    <a:pt x="4317" y="4634"/>
                    <a:pt x="4292" y="4663"/>
                  </a:cubicBezTo>
                  <a:cubicBezTo>
                    <a:pt x="4267" y="4691"/>
                    <a:pt x="4283" y="4753"/>
                    <a:pt x="4299" y="479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2" name="Oval 215"/>
            <p:cNvSpPr>
              <a:spLocks noChangeArrowheads="1"/>
            </p:cNvSpPr>
            <p:nvPr/>
          </p:nvSpPr>
          <p:spPr bwMode="auto">
            <a:xfrm>
              <a:off x="10989469" y="5246580"/>
              <a:ext cx="11113" cy="254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216"/>
            <p:cNvSpPr>
              <a:spLocks/>
            </p:cNvSpPr>
            <p:nvPr/>
          </p:nvSpPr>
          <p:spPr bwMode="auto">
            <a:xfrm>
              <a:off x="9513094" y="4503630"/>
              <a:ext cx="1368425" cy="938213"/>
            </a:xfrm>
            <a:custGeom>
              <a:avLst/>
              <a:gdLst>
                <a:gd name="T0" fmla="*/ 3784 w 3856"/>
                <a:gd name="T1" fmla="*/ 2241 h 2644"/>
                <a:gd name="T2" fmla="*/ 3687 w 3856"/>
                <a:gd name="T3" fmla="*/ 2422 h 2644"/>
                <a:gd name="T4" fmla="*/ 3611 w 3856"/>
                <a:gd name="T5" fmla="*/ 2391 h 2644"/>
                <a:gd name="T6" fmla="*/ 3311 w 3856"/>
                <a:gd name="T7" fmla="*/ 2471 h 2644"/>
                <a:gd name="T8" fmla="*/ 3143 w 3856"/>
                <a:gd name="T9" fmla="*/ 2454 h 2644"/>
                <a:gd name="T10" fmla="*/ 2835 w 3856"/>
                <a:gd name="T11" fmla="*/ 2642 h 2644"/>
                <a:gd name="T12" fmla="*/ 2714 w 3856"/>
                <a:gd name="T13" fmla="*/ 2619 h 2644"/>
                <a:gd name="T14" fmla="*/ 2295 w 3856"/>
                <a:gd name="T15" fmla="*/ 2346 h 2644"/>
                <a:gd name="T16" fmla="*/ 2043 w 3856"/>
                <a:gd name="T17" fmla="*/ 2168 h 2644"/>
                <a:gd name="T18" fmla="*/ 1769 w 3856"/>
                <a:gd name="T19" fmla="*/ 1989 h 2644"/>
                <a:gd name="T20" fmla="*/ 1613 w 3856"/>
                <a:gd name="T21" fmla="*/ 1830 h 2644"/>
                <a:gd name="T22" fmla="*/ 1428 w 3856"/>
                <a:gd name="T23" fmla="*/ 1622 h 2644"/>
                <a:gd name="T24" fmla="*/ 1060 w 3856"/>
                <a:gd name="T25" fmla="*/ 1543 h 2644"/>
                <a:gd name="T26" fmla="*/ 839 w 3856"/>
                <a:gd name="T27" fmla="*/ 1520 h 2644"/>
                <a:gd name="T28" fmla="*/ 541 w 3856"/>
                <a:gd name="T29" fmla="*/ 1425 h 2644"/>
                <a:gd name="T30" fmla="*/ 371 w 3856"/>
                <a:gd name="T31" fmla="*/ 1436 h 2644"/>
                <a:gd name="T32" fmla="*/ 242 w 3856"/>
                <a:gd name="T33" fmla="*/ 1374 h 2644"/>
                <a:gd name="T34" fmla="*/ 146 w 3856"/>
                <a:gd name="T35" fmla="*/ 1100 h 2644"/>
                <a:gd name="T36" fmla="*/ 14 w 3856"/>
                <a:gd name="T37" fmla="*/ 889 h 2644"/>
                <a:gd name="T38" fmla="*/ 66 w 3856"/>
                <a:gd name="T39" fmla="*/ 810 h 2644"/>
                <a:gd name="T40" fmla="*/ 246 w 3856"/>
                <a:gd name="T41" fmla="*/ 695 h 2644"/>
                <a:gd name="T42" fmla="*/ 363 w 3856"/>
                <a:gd name="T43" fmla="*/ 434 h 2644"/>
                <a:gd name="T44" fmla="*/ 618 w 3856"/>
                <a:gd name="T45" fmla="*/ 316 h 2644"/>
                <a:gd name="T46" fmla="*/ 805 w 3856"/>
                <a:gd name="T47" fmla="*/ 17 h 2644"/>
                <a:gd name="T48" fmla="*/ 993 w 3856"/>
                <a:gd name="T49" fmla="*/ 320 h 2644"/>
                <a:gd name="T50" fmla="*/ 878 w 3856"/>
                <a:gd name="T51" fmla="*/ 670 h 2644"/>
                <a:gd name="T52" fmla="*/ 608 w 3856"/>
                <a:gd name="T53" fmla="*/ 563 h 2644"/>
                <a:gd name="T54" fmla="*/ 478 w 3856"/>
                <a:gd name="T55" fmla="*/ 948 h 2644"/>
                <a:gd name="T56" fmla="*/ 959 w 3856"/>
                <a:gd name="T57" fmla="*/ 927 h 2644"/>
                <a:gd name="T58" fmla="*/ 1218 w 3856"/>
                <a:gd name="T59" fmla="*/ 956 h 2644"/>
                <a:gd name="T60" fmla="*/ 1475 w 3856"/>
                <a:gd name="T61" fmla="*/ 1013 h 2644"/>
                <a:gd name="T62" fmla="*/ 1807 w 3856"/>
                <a:gd name="T63" fmla="*/ 1083 h 2644"/>
                <a:gd name="T64" fmla="*/ 1912 w 3856"/>
                <a:gd name="T65" fmla="*/ 1089 h 2644"/>
                <a:gd name="T66" fmla="*/ 2204 w 3856"/>
                <a:gd name="T67" fmla="*/ 1145 h 2644"/>
                <a:gd name="T68" fmla="*/ 2203 w 3856"/>
                <a:gd name="T69" fmla="*/ 1189 h 2644"/>
                <a:gd name="T70" fmla="*/ 2072 w 3856"/>
                <a:gd name="T71" fmla="*/ 1246 h 2644"/>
                <a:gd name="T72" fmla="*/ 1963 w 3856"/>
                <a:gd name="T73" fmla="*/ 1391 h 2644"/>
                <a:gd name="T74" fmla="*/ 2134 w 3856"/>
                <a:gd name="T75" fmla="*/ 1495 h 2644"/>
                <a:gd name="T76" fmla="*/ 2446 w 3856"/>
                <a:gd name="T77" fmla="*/ 1545 h 2644"/>
                <a:gd name="T78" fmla="*/ 2681 w 3856"/>
                <a:gd name="T79" fmla="*/ 1639 h 2644"/>
                <a:gd name="T80" fmla="*/ 2919 w 3856"/>
                <a:gd name="T81" fmla="*/ 1658 h 2644"/>
                <a:gd name="T82" fmla="*/ 2807 w 3856"/>
                <a:gd name="T83" fmla="*/ 1837 h 2644"/>
                <a:gd name="T84" fmla="*/ 2963 w 3856"/>
                <a:gd name="T85" fmla="*/ 1826 h 2644"/>
                <a:gd name="T86" fmla="*/ 3200 w 3856"/>
                <a:gd name="T87" fmla="*/ 1772 h 2644"/>
                <a:gd name="T88" fmla="*/ 3222 w 3856"/>
                <a:gd name="T89" fmla="*/ 1555 h 2644"/>
                <a:gd name="T90" fmla="*/ 3443 w 3856"/>
                <a:gd name="T91" fmla="*/ 1590 h 2644"/>
                <a:gd name="T92" fmla="*/ 3675 w 3856"/>
                <a:gd name="T93" fmla="*/ 1797 h 2644"/>
                <a:gd name="T94" fmla="*/ 3788 w 3856"/>
                <a:gd name="T95" fmla="*/ 1985 h 2644"/>
                <a:gd name="T96" fmla="*/ 3856 w 3856"/>
                <a:gd name="T97" fmla="*/ 2223 h 2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56" h="2644">
                  <a:moveTo>
                    <a:pt x="3856" y="2223"/>
                  </a:moveTo>
                  <a:cubicBezTo>
                    <a:pt x="3841" y="2223"/>
                    <a:pt x="3826" y="2223"/>
                    <a:pt x="3824" y="2224"/>
                  </a:cubicBezTo>
                  <a:cubicBezTo>
                    <a:pt x="3809" y="2225"/>
                    <a:pt x="3792" y="2228"/>
                    <a:pt x="3784" y="2241"/>
                  </a:cubicBezTo>
                  <a:cubicBezTo>
                    <a:pt x="3770" y="2263"/>
                    <a:pt x="3771" y="2295"/>
                    <a:pt x="3764" y="2319"/>
                  </a:cubicBezTo>
                  <a:cubicBezTo>
                    <a:pt x="3758" y="2340"/>
                    <a:pt x="3744" y="2363"/>
                    <a:pt x="3733" y="2381"/>
                  </a:cubicBezTo>
                  <a:cubicBezTo>
                    <a:pt x="3725" y="2394"/>
                    <a:pt x="3706" y="2417"/>
                    <a:pt x="3687" y="2422"/>
                  </a:cubicBezTo>
                  <a:cubicBezTo>
                    <a:pt x="3684" y="2423"/>
                    <a:pt x="3681" y="2423"/>
                    <a:pt x="3678" y="2423"/>
                  </a:cubicBezTo>
                  <a:cubicBezTo>
                    <a:pt x="3666" y="2421"/>
                    <a:pt x="3656" y="2408"/>
                    <a:pt x="3646" y="2401"/>
                  </a:cubicBezTo>
                  <a:cubicBezTo>
                    <a:pt x="3634" y="2393"/>
                    <a:pt x="3625" y="2391"/>
                    <a:pt x="3611" y="2391"/>
                  </a:cubicBezTo>
                  <a:cubicBezTo>
                    <a:pt x="3576" y="2391"/>
                    <a:pt x="3542" y="2396"/>
                    <a:pt x="3508" y="2401"/>
                  </a:cubicBezTo>
                  <a:cubicBezTo>
                    <a:pt x="3480" y="2405"/>
                    <a:pt x="3453" y="2402"/>
                    <a:pt x="3427" y="2413"/>
                  </a:cubicBezTo>
                  <a:cubicBezTo>
                    <a:pt x="3389" y="2430"/>
                    <a:pt x="3352" y="2462"/>
                    <a:pt x="3311" y="2471"/>
                  </a:cubicBezTo>
                  <a:cubicBezTo>
                    <a:pt x="3288" y="2476"/>
                    <a:pt x="3251" y="2470"/>
                    <a:pt x="3228" y="2463"/>
                  </a:cubicBezTo>
                  <a:cubicBezTo>
                    <a:pt x="3213" y="2458"/>
                    <a:pt x="3199" y="2447"/>
                    <a:pt x="3183" y="2444"/>
                  </a:cubicBezTo>
                  <a:cubicBezTo>
                    <a:pt x="3168" y="2441"/>
                    <a:pt x="3156" y="2448"/>
                    <a:pt x="3143" y="2454"/>
                  </a:cubicBezTo>
                  <a:cubicBezTo>
                    <a:pt x="3108" y="2467"/>
                    <a:pt x="3084" y="2492"/>
                    <a:pt x="3056" y="2517"/>
                  </a:cubicBezTo>
                  <a:cubicBezTo>
                    <a:pt x="3027" y="2543"/>
                    <a:pt x="3000" y="2571"/>
                    <a:pt x="2972" y="2598"/>
                  </a:cubicBezTo>
                  <a:cubicBezTo>
                    <a:pt x="2937" y="2632"/>
                    <a:pt x="2883" y="2642"/>
                    <a:pt x="2835" y="2642"/>
                  </a:cubicBezTo>
                  <a:cubicBezTo>
                    <a:pt x="2825" y="2642"/>
                    <a:pt x="2813" y="2644"/>
                    <a:pt x="2803" y="2642"/>
                  </a:cubicBezTo>
                  <a:cubicBezTo>
                    <a:pt x="2787" y="2640"/>
                    <a:pt x="2774" y="2628"/>
                    <a:pt x="2758" y="2626"/>
                  </a:cubicBezTo>
                  <a:cubicBezTo>
                    <a:pt x="2742" y="2625"/>
                    <a:pt x="2730" y="2626"/>
                    <a:pt x="2714" y="2619"/>
                  </a:cubicBezTo>
                  <a:cubicBezTo>
                    <a:pt x="2682" y="2605"/>
                    <a:pt x="2657" y="2581"/>
                    <a:pt x="2627" y="2563"/>
                  </a:cubicBezTo>
                  <a:cubicBezTo>
                    <a:pt x="2570" y="2529"/>
                    <a:pt x="2507" y="2494"/>
                    <a:pt x="2458" y="2448"/>
                  </a:cubicBezTo>
                  <a:cubicBezTo>
                    <a:pt x="2409" y="2404"/>
                    <a:pt x="2349" y="2382"/>
                    <a:pt x="2295" y="2346"/>
                  </a:cubicBezTo>
                  <a:cubicBezTo>
                    <a:pt x="2267" y="2327"/>
                    <a:pt x="2243" y="2304"/>
                    <a:pt x="2218" y="2282"/>
                  </a:cubicBezTo>
                  <a:cubicBezTo>
                    <a:pt x="2193" y="2259"/>
                    <a:pt x="2166" y="2240"/>
                    <a:pt x="2138" y="2220"/>
                  </a:cubicBezTo>
                  <a:cubicBezTo>
                    <a:pt x="2109" y="2200"/>
                    <a:pt x="2074" y="2185"/>
                    <a:pt x="2043" y="2168"/>
                  </a:cubicBezTo>
                  <a:cubicBezTo>
                    <a:pt x="2027" y="2159"/>
                    <a:pt x="2010" y="2151"/>
                    <a:pt x="1994" y="2141"/>
                  </a:cubicBezTo>
                  <a:cubicBezTo>
                    <a:pt x="1956" y="2119"/>
                    <a:pt x="1919" y="2094"/>
                    <a:pt x="1880" y="2071"/>
                  </a:cubicBezTo>
                  <a:cubicBezTo>
                    <a:pt x="1840" y="2047"/>
                    <a:pt x="1801" y="2023"/>
                    <a:pt x="1769" y="1989"/>
                  </a:cubicBezTo>
                  <a:cubicBezTo>
                    <a:pt x="1750" y="1969"/>
                    <a:pt x="1730" y="1951"/>
                    <a:pt x="1711" y="1932"/>
                  </a:cubicBezTo>
                  <a:cubicBezTo>
                    <a:pt x="1693" y="1915"/>
                    <a:pt x="1679" y="1895"/>
                    <a:pt x="1660" y="1878"/>
                  </a:cubicBezTo>
                  <a:cubicBezTo>
                    <a:pt x="1643" y="1863"/>
                    <a:pt x="1628" y="1847"/>
                    <a:pt x="1613" y="1830"/>
                  </a:cubicBezTo>
                  <a:cubicBezTo>
                    <a:pt x="1594" y="1810"/>
                    <a:pt x="1570" y="1797"/>
                    <a:pt x="1548" y="1781"/>
                  </a:cubicBezTo>
                  <a:cubicBezTo>
                    <a:pt x="1518" y="1759"/>
                    <a:pt x="1495" y="1726"/>
                    <a:pt x="1482" y="1692"/>
                  </a:cubicBezTo>
                  <a:cubicBezTo>
                    <a:pt x="1471" y="1665"/>
                    <a:pt x="1449" y="1641"/>
                    <a:pt x="1428" y="1622"/>
                  </a:cubicBezTo>
                  <a:cubicBezTo>
                    <a:pt x="1380" y="1579"/>
                    <a:pt x="1326" y="1597"/>
                    <a:pt x="1269" y="1587"/>
                  </a:cubicBezTo>
                  <a:cubicBezTo>
                    <a:pt x="1224" y="1580"/>
                    <a:pt x="1183" y="1573"/>
                    <a:pt x="1139" y="1563"/>
                  </a:cubicBezTo>
                  <a:cubicBezTo>
                    <a:pt x="1112" y="1557"/>
                    <a:pt x="1086" y="1550"/>
                    <a:pt x="1060" y="1543"/>
                  </a:cubicBezTo>
                  <a:cubicBezTo>
                    <a:pt x="1037" y="1537"/>
                    <a:pt x="1008" y="1523"/>
                    <a:pt x="984" y="1522"/>
                  </a:cubicBezTo>
                  <a:cubicBezTo>
                    <a:pt x="962" y="1520"/>
                    <a:pt x="939" y="1530"/>
                    <a:pt x="916" y="1529"/>
                  </a:cubicBezTo>
                  <a:cubicBezTo>
                    <a:pt x="890" y="1528"/>
                    <a:pt x="865" y="1523"/>
                    <a:pt x="839" y="1520"/>
                  </a:cubicBezTo>
                  <a:cubicBezTo>
                    <a:pt x="788" y="1513"/>
                    <a:pt x="741" y="1489"/>
                    <a:pt x="689" y="1487"/>
                  </a:cubicBezTo>
                  <a:cubicBezTo>
                    <a:pt x="682" y="1487"/>
                    <a:pt x="675" y="1486"/>
                    <a:pt x="669" y="1485"/>
                  </a:cubicBezTo>
                  <a:cubicBezTo>
                    <a:pt x="621" y="1477"/>
                    <a:pt x="584" y="1450"/>
                    <a:pt x="541" y="1425"/>
                  </a:cubicBezTo>
                  <a:cubicBezTo>
                    <a:pt x="513" y="1408"/>
                    <a:pt x="488" y="1389"/>
                    <a:pt x="461" y="1372"/>
                  </a:cubicBezTo>
                  <a:cubicBezTo>
                    <a:pt x="439" y="1358"/>
                    <a:pt x="422" y="1358"/>
                    <a:pt x="406" y="1380"/>
                  </a:cubicBezTo>
                  <a:cubicBezTo>
                    <a:pt x="397" y="1393"/>
                    <a:pt x="387" y="1432"/>
                    <a:pt x="371" y="1436"/>
                  </a:cubicBezTo>
                  <a:cubicBezTo>
                    <a:pt x="359" y="1440"/>
                    <a:pt x="341" y="1423"/>
                    <a:pt x="330" y="1419"/>
                  </a:cubicBezTo>
                  <a:cubicBezTo>
                    <a:pt x="314" y="1414"/>
                    <a:pt x="296" y="1415"/>
                    <a:pt x="281" y="1407"/>
                  </a:cubicBezTo>
                  <a:cubicBezTo>
                    <a:pt x="266" y="1400"/>
                    <a:pt x="252" y="1386"/>
                    <a:pt x="242" y="1374"/>
                  </a:cubicBezTo>
                  <a:cubicBezTo>
                    <a:pt x="212" y="1340"/>
                    <a:pt x="215" y="1292"/>
                    <a:pt x="205" y="1250"/>
                  </a:cubicBezTo>
                  <a:cubicBezTo>
                    <a:pt x="199" y="1224"/>
                    <a:pt x="194" y="1196"/>
                    <a:pt x="185" y="1170"/>
                  </a:cubicBezTo>
                  <a:cubicBezTo>
                    <a:pt x="176" y="1144"/>
                    <a:pt x="160" y="1123"/>
                    <a:pt x="146" y="1100"/>
                  </a:cubicBezTo>
                  <a:cubicBezTo>
                    <a:pt x="131" y="1075"/>
                    <a:pt x="122" y="1048"/>
                    <a:pt x="109" y="1022"/>
                  </a:cubicBezTo>
                  <a:cubicBezTo>
                    <a:pt x="95" y="995"/>
                    <a:pt x="75" y="971"/>
                    <a:pt x="58" y="947"/>
                  </a:cubicBezTo>
                  <a:cubicBezTo>
                    <a:pt x="44" y="927"/>
                    <a:pt x="31" y="907"/>
                    <a:pt x="14" y="889"/>
                  </a:cubicBezTo>
                  <a:cubicBezTo>
                    <a:pt x="6" y="880"/>
                    <a:pt x="1" y="870"/>
                    <a:pt x="0" y="860"/>
                  </a:cubicBezTo>
                  <a:cubicBezTo>
                    <a:pt x="3" y="859"/>
                    <a:pt x="6" y="858"/>
                    <a:pt x="9" y="857"/>
                  </a:cubicBezTo>
                  <a:cubicBezTo>
                    <a:pt x="32" y="846"/>
                    <a:pt x="45" y="823"/>
                    <a:pt x="66" y="810"/>
                  </a:cubicBezTo>
                  <a:cubicBezTo>
                    <a:pt x="89" y="797"/>
                    <a:pt x="119" y="800"/>
                    <a:pt x="141" y="785"/>
                  </a:cubicBezTo>
                  <a:cubicBezTo>
                    <a:pt x="162" y="771"/>
                    <a:pt x="160" y="746"/>
                    <a:pt x="174" y="727"/>
                  </a:cubicBezTo>
                  <a:cubicBezTo>
                    <a:pt x="192" y="704"/>
                    <a:pt x="221" y="705"/>
                    <a:pt x="246" y="695"/>
                  </a:cubicBezTo>
                  <a:cubicBezTo>
                    <a:pt x="296" y="674"/>
                    <a:pt x="301" y="604"/>
                    <a:pt x="303" y="556"/>
                  </a:cubicBezTo>
                  <a:cubicBezTo>
                    <a:pt x="303" y="529"/>
                    <a:pt x="295" y="496"/>
                    <a:pt x="305" y="470"/>
                  </a:cubicBezTo>
                  <a:cubicBezTo>
                    <a:pt x="315" y="444"/>
                    <a:pt x="339" y="441"/>
                    <a:pt x="363" y="434"/>
                  </a:cubicBezTo>
                  <a:cubicBezTo>
                    <a:pt x="410" y="419"/>
                    <a:pt x="431" y="367"/>
                    <a:pt x="484" y="376"/>
                  </a:cubicBezTo>
                  <a:cubicBezTo>
                    <a:pt x="509" y="380"/>
                    <a:pt x="532" y="392"/>
                    <a:pt x="557" y="382"/>
                  </a:cubicBezTo>
                  <a:cubicBezTo>
                    <a:pt x="585" y="371"/>
                    <a:pt x="603" y="340"/>
                    <a:pt x="618" y="316"/>
                  </a:cubicBezTo>
                  <a:cubicBezTo>
                    <a:pt x="648" y="269"/>
                    <a:pt x="677" y="236"/>
                    <a:pt x="717" y="198"/>
                  </a:cubicBezTo>
                  <a:cubicBezTo>
                    <a:pt x="765" y="151"/>
                    <a:pt x="747" y="106"/>
                    <a:pt x="763" y="47"/>
                  </a:cubicBezTo>
                  <a:cubicBezTo>
                    <a:pt x="768" y="29"/>
                    <a:pt x="782" y="0"/>
                    <a:pt x="805" y="17"/>
                  </a:cubicBezTo>
                  <a:cubicBezTo>
                    <a:pt x="825" y="32"/>
                    <a:pt x="819" y="73"/>
                    <a:pt x="822" y="95"/>
                  </a:cubicBezTo>
                  <a:cubicBezTo>
                    <a:pt x="826" y="126"/>
                    <a:pt x="843" y="140"/>
                    <a:pt x="868" y="156"/>
                  </a:cubicBezTo>
                  <a:cubicBezTo>
                    <a:pt x="918" y="189"/>
                    <a:pt x="1009" y="247"/>
                    <a:pt x="993" y="320"/>
                  </a:cubicBezTo>
                  <a:cubicBezTo>
                    <a:pt x="985" y="355"/>
                    <a:pt x="968" y="387"/>
                    <a:pt x="963" y="423"/>
                  </a:cubicBezTo>
                  <a:cubicBezTo>
                    <a:pt x="958" y="454"/>
                    <a:pt x="963" y="485"/>
                    <a:pt x="962" y="517"/>
                  </a:cubicBezTo>
                  <a:cubicBezTo>
                    <a:pt x="960" y="560"/>
                    <a:pt x="936" y="669"/>
                    <a:pt x="878" y="670"/>
                  </a:cubicBezTo>
                  <a:cubicBezTo>
                    <a:pt x="847" y="670"/>
                    <a:pt x="823" y="635"/>
                    <a:pt x="804" y="615"/>
                  </a:cubicBezTo>
                  <a:cubicBezTo>
                    <a:pt x="781" y="590"/>
                    <a:pt x="757" y="565"/>
                    <a:pt x="722" y="559"/>
                  </a:cubicBezTo>
                  <a:cubicBezTo>
                    <a:pt x="685" y="552"/>
                    <a:pt x="644" y="560"/>
                    <a:pt x="608" y="563"/>
                  </a:cubicBezTo>
                  <a:cubicBezTo>
                    <a:pt x="575" y="565"/>
                    <a:pt x="528" y="563"/>
                    <a:pt x="502" y="589"/>
                  </a:cubicBezTo>
                  <a:cubicBezTo>
                    <a:pt x="454" y="637"/>
                    <a:pt x="514" y="721"/>
                    <a:pt x="496" y="779"/>
                  </a:cubicBezTo>
                  <a:cubicBezTo>
                    <a:pt x="476" y="840"/>
                    <a:pt x="430" y="886"/>
                    <a:pt x="478" y="948"/>
                  </a:cubicBezTo>
                  <a:cubicBezTo>
                    <a:pt x="515" y="997"/>
                    <a:pt x="578" y="1059"/>
                    <a:pt x="641" y="1065"/>
                  </a:cubicBezTo>
                  <a:cubicBezTo>
                    <a:pt x="704" y="1071"/>
                    <a:pt x="787" y="1049"/>
                    <a:pt x="837" y="1010"/>
                  </a:cubicBezTo>
                  <a:cubicBezTo>
                    <a:pt x="872" y="982"/>
                    <a:pt x="910" y="929"/>
                    <a:pt x="959" y="927"/>
                  </a:cubicBezTo>
                  <a:cubicBezTo>
                    <a:pt x="1005" y="926"/>
                    <a:pt x="1046" y="971"/>
                    <a:pt x="1084" y="990"/>
                  </a:cubicBezTo>
                  <a:cubicBezTo>
                    <a:pt x="1125" y="1010"/>
                    <a:pt x="1125" y="946"/>
                    <a:pt x="1138" y="923"/>
                  </a:cubicBezTo>
                  <a:cubicBezTo>
                    <a:pt x="1169" y="871"/>
                    <a:pt x="1201" y="931"/>
                    <a:pt x="1218" y="956"/>
                  </a:cubicBezTo>
                  <a:cubicBezTo>
                    <a:pt x="1229" y="973"/>
                    <a:pt x="1245" y="991"/>
                    <a:pt x="1262" y="1001"/>
                  </a:cubicBezTo>
                  <a:cubicBezTo>
                    <a:pt x="1284" y="1013"/>
                    <a:pt x="1310" y="1013"/>
                    <a:pt x="1334" y="1018"/>
                  </a:cubicBezTo>
                  <a:cubicBezTo>
                    <a:pt x="1386" y="1029"/>
                    <a:pt x="1426" y="1031"/>
                    <a:pt x="1475" y="1013"/>
                  </a:cubicBezTo>
                  <a:cubicBezTo>
                    <a:pt x="1508" y="1001"/>
                    <a:pt x="1551" y="998"/>
                    <a:pt x="1584" y="1017"/>
                  </a:cubicBezTo>
                  <a:cubicBezTo>
                    <a:pt x="1606" y="1030"/>
                    <a:pt x="1622" y="1049"/>
                    <a:pt x="1643" y="1064"/>
                  </a:cubicBezTo>
                  <a:cubicBezTo>
                    <a:pt x="1687" y="1097"/>
                    <a:pt x="1757" y="1068"/>
                    <a:pt x="1807" y="1083"/>
                  </a:cubicBezTo>
                  <a:cubicBezTo>
                    <a:pt x="1833" y="1091"/>
                    <a:pt x="1841" y="1110"/>
                    <a:pt x="1849" y="1133"/>
                  </a:cubicBezTo>
                  <a:cubicBezTo>
                    <a:pt x="1852" y="1142"/>
                    <a:pt x="1857" y="1175"/>
                    <a:pt x="1871" y="1172"/>
                  </a:cubicBezTo>
                  <a:cubicBezTo>
                    <a:pt x="1893" y="1167"/>
                    <a:pt x="1886" y="1101"/>
                    <a:pt x="1912" y="1089"/>
                  </a:cubicBezTo>
                  <a:cubicBezTo>
                    <a:pt x="1934" y="1077"/>
                    <a:pt x="1979" y="1088"/>
                    <a:pt x="2001" y="1097"/>
                  </a:cubicBezTo>
                  <a:cubicBezTo>
                    <a:pt x="2031" y="1111"/>
                    <a:pt x="2058" y="1126"/>
                    <a:pt x="2090" y="1135"/>
                  </a:cubicBezTo>
                  <a:cubicBezTo>
                    <a:pt x="2130" y="1146"/>
                    <a:pt x="2164" y="1142"/>
                    <a:pt x="2204" y="1145"/>
                  </a:cubicBezTo>
                  <a:cubicBezTo>
                    <a:pt x="2223" y="1147"/>
                    <a:pt x="2244" y="1152"/>
                    <a:pt x="2253" y="1171"/>
                  </a:cubicBezTo>
                  <a:cubicBezTo>
                    <a:pt x="2260" y="1183"/>
                    <a:pt x="2261" y="1201"/>
                    <a:pt x="2246" y="1206"/>
                  </a:cubicBezTo>
                  <a:cubicBezTo>
                    <a:pt x="2233" y="1211"/>
                    <a:pt x="2215" y="1192"/>
                    <a:pt x="2203" y="1189"/>
                  </a:cubicBezTo>
                  <a:cubicBezTo>
                    <a:pt x="2183" y="1183"/>
                    <a:pt x="2172" y="1188"/>
                    <a:pt x="2157" y="1200"/>
                  </a:cubicBezTo>
                  <a:cubicBezTo>
                    <a:pt x="2142" y="1212"/>
                    <a:pt x="2130" y="1228"/>
                    <a:pt x="2112" y="1235"/>
                  </a:cubicBezTo>
                  <a:cubicBezTo>
                    <a:pt x="2099" y="1240"/>
                    <a:pt x="2084" y="1238"/>
                    <a:pt x="2072" y="1246"/>
                  </a:cubicBezTo>
                  <a:cubicBezTo>
                    <a:pt x="2044" y="1262"/>
                    <a:pt x="2037" y="1309"/>
                    <a:pt x="2027" y="1338"/>
                  </a:cubicBezTo>
                  <a:cubicBezTo>
                    <a:pt x="2012" y="1334"/>
                    <a:pt x="1977" y="1321"/>
                    <a:pt x="1963" y="1331"/>
                  </a:cubicBezTo>
                  <a:cubicBezTo>
                    <a:pt x="1948" y="1342"/>
                    <a:pt x="1954" y="1377"/>
                    <a:pt x="1963" y="1391"/>
                  </a:cubicBezTo>
                  <a:cubicBezTo>
                    <a:pt x="1984" y="1425"/>
                    <a:pt x="2039" y="1407"/>
                    <a:pt x="2060" y="1452"/>
                  </a:cubicBezTo>
                  <a:cubicBezTo>
                    <a:pt x="2071" y="1477"/>
                    <a:pt x="2047" y="1586"/>
                    <a:pt x="2099" y="1556"/>
                  </a:cubicBezTo>
                  <a:cubicBezTo>
                    <a:pt x="2123" y="1542"/>
                    <a:pt x="2123" y="1517"/>
                    <a:pt x="2134" y="1495"/>
                  </a:cubicBezTo>
                  <a:cubicBezTo>
                    <a:pt x="2142" y="1476"/>
                    <a:pt x="2158" y="1465"/>
                    <a:pt x="2178" y="1458"/>
                  </a:cubicBezTo>
                  <a:cubicBezTo>
                    <a:pt x="2246" y="1434"/>
                    <a:pt x="2307" y="1469"/>
                    <a:pt x="2365" y="1498"/>
                  </a:cubicBezTo>
                  <a:cubicBezTo>
                    <a:pt x="2395" y="1514"/>
                    <a:pt x="2420" y="1521"/>
                    <a:pt x="2446" y="1545"/>
                  </a:cubicBezTo>
                  <a:cubicBezTo>
                    <a:pt x="2469" y="1567"/>
                    <a:pt x="2488" y="1593"/>
                    <a:pt x="2510" y="1615"/>
                  </a:cubicBezTo>
                  <a:cubicBezTo>
                    <a:pt x="2532" y="1639"/>
                    <a:pt x="2538" y="1658"/>
                    <a:pt x="2573" y="1651"/>
                  </a:cubicBezTo>
                  <a:cubicBezTo>
                    <a:pt x="2608" y="1643"/>
                    <a:pt x="2645" y="1626"/>
                    <a:pt x="2681" y="1639"/>
                  </a:cubicBezTo>
                  <a:cubicBezTo>
                    <a:pt x="2708" y="1649"/>
                    <a:pt x="2721" y="1669"/>
                    <a:pt x="2751" y="1658"/>
                  </a:cubicBezTo>
                  <a:cubicBezTo>
                    <a:pt x="2777" y="1647"/>
                    <a:pt x="2792" y="1626"/>
                    <a:pt x="2822" y="1629"/>
                  </a:cubicBezTo>
                  <a:cubicBezTo>
                    <a:pt x="2844" y="1631"/>
                    <a:pt x="2904" y="1642"/>
                    <a:pt x="2919" y="1658"/>
                  </a:cubicBezTo>
                  <a:cubicBezTo>
                    <a:pt x="2940" y="1679"/>
                    <a:pt x="2900" y="1693"/>
                    <a:pt x="2892" y="1713"/>
                  </a:cubicBezTo>
                  <a:cubicBezTo>
                    <a:pt x="2882" y="1739"/>
                    <a:pt x="2914" y="1761"/>
                    <a:pt x="2903" y="1786"/>
                  </a:cubicBezTo>
                  <a:cubicBezTo>
                    <a:pt x="2890" y="1817"/>
                    <a:pt x="2831" y="1818"/>
                    <a:pt x="2807" y="1837"/>
                  </a:cubicBezTo>
                  <a:cubicBezTo>
                    <a:pt x="2757" y="1876"/>
                    <a:pt x="2777" y="1993"/>
                    <a:pt x="2846" y="1940"/>
                  </a:cubicBezTo>
                  <a:cubicBezTo>
                    <a:pt x="2871" y="1921"/>
                    <a:pt x="2862" y="1888"/>
                    <a:pt x="2877" y="1863"/>
                  </a:cubicBezTo>
                  <a:cubicBezTo>
                    <a:pt x="2892" y="1838"/>
                    <a:pt x="2933" y="1823"/>
                    <a:pt x="2963" y="1826"/>
                  </a:cubicBezTo>
                  <a:cubicBezTo>
                    <a:pt x="2992" y="1829"/>
                    <a:pt x="3003" y="1855"/>
                    <a:pt x="3026" y="1870"/>
                  </a:cubicBezTo>
                  <a:cubicBezTo>
                    <a:pt x="3055" y="1889"/>
                    <a:pt x="3074" y="1877"/>
                    <a:pt x="3098" y="1857"/>
                  </a:cubicBezTo>
                  <a:cubicBezTo>
                    <a:pt x="3127" y="1833"/>
                    <a:pt x="3184" y="1806"/>
                    <a:pt x="3200" y="1772"/>
                  </a:cubicBezTo>
                  <a:cubicBezTo>
                    <a:pt x="3218" y="1734"/>
                    <a:pt x="3169" y="1728"/>
                    <a:pt x="3154" y="1704"/>
                  </a:cubicBezTo>
                  <a:cubicBezTo>
                    <a:pt x="3138" y="1677"/>
                    <a:pt x="3170" y="1652"/>
                    <a:pt x="3182" y="1630"/>
                  </a:cubicBezTo>
                  <a:cubicBezTo>
                    <a:pt x="3196" y="1604"/>
                    <a:pt x="3198" y="1573"/>
                    <a:pt x="3222" y="1555"/>
                  </a:cubicBezTo>
                  <a:cubicBezTo>
                    <a:pt x="3246" y="1537"/>
                    <a:pt x="3277" y="1540"/>
                    <a:pt x="3303" y="1529"/>
                  </a:cubicBezTo>
                  <a:cubicBezTo>
                    <a:pt x="3326" y="1519"/>
                    <a:pt x="3356" y="1486"/>
                    <a:pt x="3382" y="1497"/>
                  </a:cubicBezTo>
                  <a:cubicBezTo>
                    <a:pt x="3410" y="1509"/>
                    <a:pt x="3424" y="1568"/>
                    <a:pt x="3443" y="1590"/>
                  </a:cubicBezTo>
                  <a:cubicBezTo>
                    <a:pt x="3469" y="1622"/>
                    <a:pt x="3495" y="1653"/>
                    <a:pt x="3521" y="1685"/>
                  </a:cubicBezTo>
                  <a:cubicBezTo>
                    <a:pt x="3541" y="1711"/>
                    <a:pt x="3577" y="1713"/>
                    <a:pt x="3603" y="1734"/>
                  </a:cubicBezTo>
                  <a:cubicBezTo>
                    <a:pt x="3627" y="1755"/>
                    <a:pt x="3655" y="1773"/>
                    <a:pt x="3675" y="1797"/>
                  </a:cubicBezTo>
                  <a:cubicBezTo>
                    <a:pt x="3707" y="1836"/>
                    <a:pt x="3723" y="1880"/>
                    <a:pt x="3747" y="1925"/>
                  </a:cubicBezTo>
                  <a:cubicBezTo>
                    <a:pt x="3754" y="1937"/>
                    <a:pt x="3755" y="1953"/>
                    <a:pt x="3764" y="1964"/>
                  </a:cubicBezTo>
                  <a:cubicBezTo>
                    <a:pt x="3771" y="1973"/>
                    <a:pt x="3782" y="1976"/>
                    <a:pt x="3788" y="1985"/>
                  </a:cubicBezTo>
                  <a:cubicBezTo>
                    <a:pt x="3805" y="2010"/>
                    <a:pt x="3796" y="2056"/>
                    <a:pt x="3804" y="2086"/>
                  </a:cubicBezTo>
                  <a:cubicBezTo>
                    <a:pt x="3812" y="2117"/>
                    <a:pt x="3836" y="2142"/>
                    <a:pt x="3845" y="2173"/>
                  </a:cubicBezTo>
                  <a:cubicBezTo>
                    <a:pt x="3851" y="2190"/>
                    <a:pt x="3853" y="2207"/>
                    <a:pt x="3856" y="222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218"/>
            <p:cNvSpPr>
              <a:spLocks/>
            </p:cNvSpPr>
            <p:nvPr/>
          </p:nvSpPr>
          <p:spPr bwMode="auto">
            <a:xfrm>
              <a:off x="10617994" y="4884630"/>
              <a:ext cx="79375" cy="153988"/>
            </a:xfrm>
            <a:custGeom>
              <a:avLst/>
              <a:gdLst>
                <a:gd name="T0" fmla="*/ 57 w 227"/>
                <a:gd name="T1" fmla="*/ 285 h 434"/>
                <a:gd name="T2" fmla="*/ 16 w 227"/>
                <a:gd name="T3" fmla="*/ 198 h 434"/>
                <a:gd name="T4" fmla="*/ 21 w 227"/>
                <a:gd name="T5" fmla="*/ 112 h 434"/>
                <a:gd name="T6" fmla="*/ 104 w 227"/>
                <a:gd name="T7" fmla="*/ 41 h 434"/>
                <a:gd name="T8" fmla="*/ 155 w 227"/>
                <a:gd name="T9" fmla="*/ 26 h 434"/>
                <a:gd name="T10" fmla="*/ 181 w 227"/>
                <a:gd name="T11" fmla="*/ 118 h 434"/>
                <a:gd name="T12" fmla="*/ 218 w 227"/>
                <a:gd name="T13" fmla="*/ 200 h 434"/>
                <a:gd name="T14" fmla="*/ 221 w 227"/>
                <a:gd name="T15" fmla="*/ 288 h 434"/>
                <a:gd name="T16" fmla="*/ 206 w 227"/>
                <a:gd name="T17" fmla="*/ 353 h 434"/>
                <a:gd name="T18" fmla="*/ 184 w 227"/>
                <a:gd name="T19" fmla="*/ 405 h 434"/>
                <a:gd name="T20" fmla="*/ 126 w 227"/>
                <a:gd name="T21" fmla="*/ 427 h 434"/>
                <a:gd name="T22" fmla="*/ 54 w 227"/>
                <a:gd name="T23" fmla="*/ 404 h 434"/>
                <a:gd name="T24" fmla="*/ 61 w 227"/>
                <a:gd name="T25" fmla="*/ 305 h 434"/>
                <a:gd name="T26" fmla="*/ 57 w 227"/>
                <a:gd name="T27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434">
                  <a:moveTo>
                    <a:pt x="57" y="285"/>
                  </a:moveTo>
                  <a:cubicBezTo>
                    <a:pt x="49" y="254"/>
                    <a:pt x="28" y="228"/>
                    <a:pt x="16" y="198"/>
                  </a:cubicBezTo>
                  <a:cubicBezTo>
                    <a:pt x="4" y="169"/>
                    <a:pt x="0" y="137"/>
                    <a:pt x="21" y="112"/>
                  </a:cubicBezTo>
                  <a:cubicBezTo>
                    <a:pt x="45" y="85"/>
                    <a:pt x="77" y="65"/>
                    <a:pt x="104" y="41"/>
                  </a:cubicBezTo>
                  <a:cubicBezTo>
                    <a:pt x="117" y="29"/>
                    <a:pt x="143" y="0"/>
                    <a:pt x="155" y="26"/>
                  </a:cubicBezTo>
                  <a:cubicBezTo>
                    <a:pt x="169" y="54"/>
                    <a:pt x="170" y="89"/>
                    <a:pt x="181" y="118"/>
                  </a:cubicBezTo>
                  <a:cubicBezTo>
                    <a:pt x="192" y="146"/>
                    <a:pt x="210" y="171"/>
                    <a:pt x="218" y="200"/>
                  </a:cubicBezTo>
                  <a:cubicBezTo>
                    <a:pt x="227" y="229"/>
                    <a:pt x="226" y="259"/>
                    <a:pt x="221" y="288"/>
                  </a:cubicBezTo>
                  <a:cubicBezTo>
                    <a:pt x="217" y="310"/>
                    <a:pt x="210" y="331"/>
                    <a:pt x="206" y="353"/>
                  </a:cubicBezTo>
                  <a:cubicBezTo>
                    <a:pt x="203" y="373"/>
                    <a:pt x="202" y="392"/>
                    <a:pt x="184" y="405"/>
                  </a:cubicBezTo>
                  <a:cubicBezTo>
                    <a:pt x="171" y="416"/>
                    <a:pt x="143" y="426"/>
                    <a:pt x="126" y="427"/>
                  </a:cubicBezTo>
                  <a:cubicBezTo>
                    <a:pt x="101" y="429"/>
                    <a:pt x="65" y="434"/>
                    <a:pt x="54" y="404"/>
                  </a:cubicBezTo>
                  <a:cubicBezTo>
                    <a:pt x="41" y="371"/>
                    <a:pt x="63" y="338"/>
                    <a:pt x="61" y="305"/>
                  </a:cubicBezTo>
                  <a:cubicBezTo>
                    <a:pt x="60" y="298"/>
                    <a:pt x="59" y="291"/>
                    <a:pt x="57" y="28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223"/>
            <p:cNvSpPr>
              <a:spLocks/>
            </p:cNvSpPr>
            <p:nvPr/>
          </p:nvSpPr>
          <p:spPr bwMode="auto">
            <a:xfrm>
              <a:off x="10000457" y="4632218"/>
              <a:ext cx="155575" cy="115888"/>
            </a:xfrm>
            <a:custGeom>
              <a:avLst/>
              <a:gdLst>
                <a:gd name="T0" fmla="*/ 51 w 438"/>
                <a:gd name="T1" fmla="*/ 161 h 325"/>
                <a:gd name="T2" fmla="*/ 150 w 438"/>
                <a:gd name="T3" fmla="*/ 95 h 325"/>
                <a:gd name="T4" fmla="*/ 235 w 438"/>
                <a:gd name="T5" fmla="*/ 25 h 325"/>
                <a:gd name="T6" fmla="*/ 385 w 438"/>
                <a:gd name="T7" fmla="*/ 66 h 325"/>
                <a:gd name="T8" fmla="*/ 407 w 438"/>
                <a:gd name="T9" fmla="*/ 148 h 325"/>
                <a:gd name="T10" fmla="*/ 432 w 438"/>
                <a:gd name="T11" fmla="*/ 232 h 325"/>
                <a:gd name="T12" fmla="*/ 422 w 438"/>
                <a:gd name="T13" fmla="*/ 285 h 325"/>
                <a:gd name="T14" fmla="*/ 343 w 438"/>
                <a:gd name="T15" fmla="*/ 304 h 325"/>
                <a:gd name="T16" fmla="*/ 314 w 438"/>
                <a:gd name="T17" fmla="*/ 303 h 325"/>
                <a:gd name="T18" fmla="*/ 281 w 438"/>
                <a:gd name="T19" fmla="*/ 310 h 325"/>
                <a:gd name="T20" fmla="*/ 217 w 438"/>
                <a:gd name="T21" fmla="*/ 320 h 325"/>
                <a:gd name="T22" fmla="*/ 175 w 438"/>
                <a:gd name="T23" fmla="*/ 325 h 325"/>
                <a:gd name="T24" fmla="*/ 124 w 438"/>
                <a:gd name="T25" fmla="*/ 314 h 325"/>
                <a:gd name="T26" fmla="*/ 98 w 438"/>
                <a:gd name="T27" fmla="*/ 290 h 325"/>
                <a:gd name="T28" fmla="*/ 51 w 438"/>
                <a:gd name="T29" fmla="*/ 16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8" h="325">
                  <a:moveTo>
                    <a:pt x="51" y="161"/>
                  </a:moveTo>
                  <a:cubicBezTo>
                    <a:pt x="81" y="135"/>
                    <a:pt x="118" y="119"/>
                    <a:pt x="150" y="95"/>
                  </a:cubicBezTo>
                  <a:cubicBezTo>
                    <a:pt x="179" y="73"/>
                    <a:pt x="203" y="43"/>
                    <a:pt x="235" y="25"/>
                  </a:cubicBezTo>
                  <a:cubicBezTo>
                    <a:pt x="281" y="0"/>
                    <a:pt x="359" y="18"/>
                    <a:pt x="385" y="66"/>
                  </a:cubicBezTo>
                  <a:cubicBezTo>
                    <a:pt x="399" y="91"/>
                    <a:pt x="401" y="121"/>
                    <a:pt x="407" y="148"/>
                  </a:cubicBezTo>
                  <a:cubicBezTo>
                    <a:pt x="413" y="177"/>
                    <a:pt x="424" y="204"/>
                    <a:pt x="432" y="232"/>
                  </a:cubicBezTo>
                  <a:cubicBezTo>
                    <a:pt x="437" y="251"/>
                    <a:pt x="438" y="271"/>
                    <a:pt x="422" y="285"/>
                  </a:cubicBezTo>
                  <a:cubicBezTo>
                    <a:pt x="401" y="303"/>
                    <a:pt x="369" y="303"/>
                    <a:pt x="343" y="304"/>
                  </a:cubicBezTo>
                  <a:cubicBezTo>
                    <a:pt x="333" y="304"/>
                    <a:pt x="324" y="301"/>
                    <a:pt x="314" y="303"/>
                  </a:cubicBezTo>
                  <a:cubicBezTo>
                    <a:pt x="303" y="304"/>
                    <a:pt x="292" y="308"/>
                    <a:pt x="281" y="310"/>
                  </a:cubicBezTo>
                  <a:cubicBezTo>
                    <a:pt x="260" y="313"/>
                    <a:pt x="238" y="316"/>
                    <a:pt x="217" y="320"/>
                  </a:cubicBezTo>
                  <a:cubicBezTo>
                    <a:pt x="203" y="323"/>
                    <a:pt x="189" y="325"/>
                    <a:pt x="175" y="325"/>
                  </a:cubicBezTo>
                  <a:cubicBezTo>
                    <a:pt x="160" y="325"/>
                    <a:pt x="138" y="322"/>
                    <a:pt x="124" y="314"/>
                  </a:cubicBezTo>
                  <a:cubicBezTo>
                    <a:pt x="114" y="307"/>
                    <a:pt x="108" y="297"/>
                    <a:pt x="98" y="290"/>
                  </a:cubicBezTo>
                  <a:cubicBezTo>
                    <a:pt x="60" y="264"/>
                    <a:pt x="0" y="205"/>
                    <a:pt x="51" y="16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6" name="Oval 224"/>
            <p:cNvSpPr>
              <a:spLocks noChangeArrowheads="1"/>
            </p:cNvSpPr>
            <p:nvPr/>
          </p:nvSpPr>
          <p:spPr bwMode="auto">
            <a:xfrm>
              <a:off x="9505157" y="4668730"/>
              <a:ext cx="19050" cy="1746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227"/>
            <p:cNvSpPr>
              <a:spLocks noEditPoints="1"/>
            </p:cNvSpPr>
            <p:nvPr/>
          </p:nvSpPr>
          <p:spPr bwMode="auto">
            <a:xfrm>
              <a:off x="8216107" y="3941655"/>
              <a:ext cx="923925" cy="993775"/>
            </a:xfrm>
            <a:custGeom>
              <a:avLst/>
              <a:gdLst>
                <a:gd name="T0" fmla="*/ 2380 w 2602"/>
                <a:gd name="T1" fmla="*/ 632 h 2801"/>
                <a:gd name="T2" fmla="*/ 2408 w 2602"/>
                <a:gd name="T3" fmla="*/ 376 h 2801"/>
                <a:gd name="T4" fmla="*/ 2164 w 2602"/>
                <a:gd name="T5" fmla="*/ 18 h 2801"/>
                <a:gd name="T6" fmla="*/ 2082 w 2602"/>
                <a:gd name="T7" fmla="*/ 181 h 2801"/>
                <a:gd name="T8" fmla="*/ 1909 w 2602"/>
                <a:gd name="T9" fmla="*/ 342 h 2801"/>
                <a:gd name="T10" fmla="*/ 1669 w 2602"/>
                <a:gd name="T11" fmla="*/ 417 h 2801"/>
                <a:gd name="T12" fmla="*/ 1583 w 2602"/>
                <a:gd name="T13" fmla="*/ 494 h 2801"/>
                <a:gd name="T14" fmla="*/ 1515 w 2602"/>
                <a:gd name="T15" fmla="*/ 474 h 2801"/>
                <a:gd name="T16" fmla="*/ 1495 w 2602"/>
                <a:gd name="T17" fmla="*/ 612 h 2801"/>
                <a:gd name="T18" fmla="*/ 1303 w 2602"/>
                <a:gd name="T19" fmla="*/ 721 h 2801"/>
                <a:gd name="T20" fmla="*/ 1128 w 2602"/>
                <a:gd name="T21" fmla="*/ 872 h 2801"/>
                <a:gd name="T22" fmla="*/ 1032 w 2602"/>
                <a:gd name="T23" fmla="*/ 1169 h 2801"/>
                <a:gd name="T24" fmla="*/ 705 w 2602"/>
                <a:gd name="T25" fmla="*/ 1392 h 2801"/>
                <a:gd name="T26" fmla="*/ 340 w 2602"/>
                <a:gd name="T27" fmla="*/ 1353 h 2801"/>
                <a:gd name="T28" fmla="*/ 8 w 2602"/>
                <a:gd name="T29" fmla="*/ 1290 h 2801"/>
                <a:gd name="T30" fmla="*/ 121 w 2602"/>
                <a:gd name="T31" fmla="*/ 1464 h 2801"/>
                <a:gd name="T32" fmla="*/ 370 w 2602"/>
                <a:gd name="T33" fmla="*/ 1558 h 2801"/>
                <a:gd name="T34" fmla="*/ 372 w 2602"/>
                <a:gd name="T35" fmla="*/ 1736 h 2801"/>
                <a:gd name="T36" fmla="*/ 310 w 2602"/>
                <a:gd name="T37" fmla="*/ 1924 h 2801"/>
                <a:gd name="T38" fmla="*/ 114 w 2602"/>
                <a:gd name="T39" fmla="*/ 2163 h 2801"/>
                <a:gd name="T40" fmla="*/ 113 w 2602"/>
                <a:gd name="T41" fmla="*/ 2193 h 2801"/>
                <a:gd name="T42" fmla="*/ 297 w 2602"/>
                <a:gd name="T43" fmla="*/ 2092 h 2801"/>
                <a:gd name="T44" fmla="*/ 479 w 2602"/>
                <a:gd name="T45" fmla="*/ 2065 h 2801"/>
                <a:gd name="T46" fmla="*/ 703 w 2602"/>
                <a:gd name="T47" fmla="*/ 2403 h 2801"/>
                <a:gd name="T48" fmla="*/ 730 w 2602"/>
                <a:gd name="T49" fmla="*/ 2548 h 2801"/>
                <a:gd name="T50" fmla="*/ 759 w 2602"/>
                <a:gd name="T51" fmla="*/ 2252 h 2801"/>
                <a:gd name="T52" fmla="*/ 931 w 2602"/>
                <a:gd name="T53" fmla="*/ 2047 h 2801"/>
                <a:gd name="T54" fmla="*/ 993 w 2602"/>
                <a:gd name="T55" fmla="*/ 2074 h 2801"/>
                <a:gd name="T56" fmla="*/ 1118 w 2602"/>
                <a:gd name="T57" fmla="*/ 2024 h 2801"/>
                <a:gd name="T58" fmla="*/ 1002 w 2602"/>
                <a:gd name="T59" fmla="*/ 2209 h 2801"/>
                <a:gd name="T60" fmla="*/ 1150 w 2602"/>
                <a:gd name="T61" fmla="*/ 2219 h 2801"/>
                <a:gd name="T62" fmla="*/ 1245 w 2602"/>
                <a:gd name="T63" fmla="*/ 1918 h 2801"/>
                <a:gd name="T64" fmla="*/ 1249 w 2602"/>
                <a:gd name="T65" fmla="*/ 2257 h 2801"/>
                <a:gd name="T66" fmla="*/ 1047 w 2602"/>
                <a:gd name="T67" fmla="*/ 2444 h 2801"/>
                <a:gd name="T68" fmla="*/ 939 w 2602"/>
                <a:gd name="T69" fmla="*/ 2591 h 2801"/>
                <a:gd name="T70" fmla="*/ 1265 w 2602"/>
                <a:gd name="T71" fmla="*/ 2732 h 2801"/>
                <a:gd name="T72" fmla="*/ 1541 w 2602"/>
                <a:gd name="T73" fmla="*/ 2458 h 2801"/>
                <a:gd name="T74" fmla="*/ 1446 w 2602"/>
                <a:gd name="T75" fmla="*/ 2220 h 2801"/>
                <a:gd name="T76" fmla="*/ 1633 w 2602"/>
                <a:gd name="T77" fmla="*/ 1964 h 2801"/>
                <a:gd name="T78" fmla="*/ 1904 w 2602"/>
                <a:gd name="T79" fmla="*/ 1932 h 2801"/>
                <a:gd name="T80" fmla="*/ 1879 w 2602"/>
                <a:gd name="T81" fmla="*/ 1875 h 2801"/>
                <a:gd name="T82" fmla="*/ 1945 w 2602"/>
                <a:gd name="T83" fmla="*/ 1670 h 2801"/>
                <a:gd name="T84" fmla="*/ 1935 w 2602"/>
                <a:gd name="T85" fmla="*/ 1530 h 2801"/>
                <a:gd name="T86" fmla="*/ 2049 w 2602"/>
                <a:gd name="T87" fmla="*/ 1440 h 2801"/>
                <a:gd name="T88" fmla="*/ 2220 w 2602"/>
                <a:gd name="T89" fmla="*/ 1211 h 2801"/>
                <a:gd name="T90" fmla="*/ 2363 w 2602"/>
                <a:gd name="T91" fmla="*/ 1188 h 2801"/>
                <a:gd name="T92" fmla="*/ 2513 w 2602"/>
                <a:gd name="T93" fmla="*/ 801 h 2801"/>
                <a:gd name="T94" fmla="*/ 2602 w 2602"/>
                <a:gd name="T95" fmla="*/ 611 h 2801"/>
                <a:gd name="T96" fmla="*/ 1658 w 2602"/>
                <a:gd name="T97" fmla="*/ 1701 h 2801"/>
                <a:gd name="T98" fmla="*/ 1585 w 2602"/>
                <a:gd name="T99" fmla="*/ 1842 h 2801"/>
                <a:gd name="T100" fmla="*/ 1520 w 2602"/>
                <a:gd name="T101" fmla="*/ 1873 h 2801"/>
                <a:gd name="T102" fmla="*/ 1506 w 2602"/>
                <a:gd name="T103" fmla="*/ 1739 h 2801"/>
                <a:gd name="T104" fmla="*/ 1585 w 2602"/>
                <a:gd name="T105" fmla="*/ 1620 h 2801"/>
                <a:gd name="T106" fmla="*/ 1658 w 2602"/>
                <a:gd name="T107" fmla="*/ 1701 h 2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02" h="2801">
                  <a:moveTo>
                    <a:pt x="2547" y="559"/>
                  </a:moveTo>
                  <a:cubicBezTo>
                    <a:pt x="2506" y="596"/>
                    <a:pt x="2415" y="676"/>
                    <a:pt x="2380" y="632"/>
                  </a:cubicBezTo>
                  <a:cubicBezTo>
                    <a:pt x="2344" y="587"/>
                    <a:pt x="2321" y="521"/>
                    <a:pt x="2374" y="488"/>
                  </a:cubicBezTo>
                  <a:cubicBezTo>
                    <a:pt x="2428" y="454"/>
                    <a:pt x="2431" y="411"/>
                    <a:pt x="2408" y="376"/>
                  </a:cubicBezTo>
                  <a:cubicBezTo>
                    <a:pt x="2391" y="349"/>
                    <a:pt x="2253" y="114"/>
                    <a:pt x="2186" y="0"/>
                  </a:cubicBezTo>
                  <a:cubicBezTo>
                    <a:pt x="2179" y="6"/>
                    <a:pt x="2172" y="12"/>
                    <a:pt x="2164" y="18"/>
                  </a:cubicBezTo>
                  <a:cubicBezTo>
                    <a:pt x="2146" y="32"/>
                    <a:pt x="2130" y="44"/>
                    <a:pt x="2117" y="63"/>
                  </a:cubicBezTo>
                  <a:cubicBezTo>
                    <a:pt x="2090" y="101"/>
                    <a:pt x="2088" y="137"/>
                    <a:pt x="2082" y="181"/>
                  </a:cubicBezTo>
                  <a:cubicBezTo>
                    <a:pt x="2075" y="226"/>
                    <a:pt x="2040" y="254"/>
                    <a:pt x="2012" y="285"/>
                  </a:cubicBezTo>
                  <a:cubicBezTo>
                    <a:pt x="1982" y="318"/>
                    <a:pt x="1954" y="337"/>
                    <a:pt x="1909" y="342"/>
                  </a:cubicBezTo>
                  <a:cubicBezTo>
                    <a:pt x="1840" y="348"/>
                    <a:pt x="1788" y="325"/>
                    <a:pt x="1737" y="384"/>
                  </a:cubicBezTo>
                  <a:cubicBezTo>
                    <a:pt x="1716" y="409"/>
                    <a:pt x="1694" y="402"/>
                    <a:pt x="1669" y="417"/>
                  </a:cubicBezTo>
                  <a:cubicBezTo>
                    <a:pt x="1642" y="433"/>
                    <a:pt x="1645" y="467"/>
                    <a:pt x="1624" y="482"/>
                  </a:cubicBezTo>
                  <a:cubicBezTo>
                    <a:pt x="1613" y="489"/>
                    <a:pt x="1596" y="493"/>
                    <a:pt x="1583" y="494"/>
                  </a:cubicBezTo>
                  <a:cubicBezTo>
                    <a:pt x="1572" y="495"/>
                    <a:pt x="1556" y="496"/>
                    <a:pt x="1545" y="494"/>
                  </a:cubicBezTo>
                  <a:cubicBezTo>
                    <a:pt x="1529" y="491"/>
                    <a:pt x="1528" y="480"/>
                    <a:pt x="1515" y="474"/>
                  </a:cubicBezTo>
                  <a:cubicBezTo>
                    <a:pt x="1480" y="455"/>
                    <a:pt x="1483" y="490"/>
                    <a:pt x="1485" y="514"/>
                  </a:cubicBezTo>
                  <a:cubicBezTo>
                    <a:pt x="1487" y="547"/>
                    <a:pt x="1492" y="580"/>
                    <a:pt x="1495" y="612"/>
                  </a:cubicBezTo>
                  <a:cubicBezTo>
                    <a:pt x="1500" y="658"/>
                    <a:pt x="1486" y="706"/>
                    <a:pt x="1431" y="705"/>
                  </a:cubicBezTo>
                  <a:cubicBezTo>
                    <a:pt x="1390" y="704"/>
                    <a:pt x="1327" y="666"/>
                    <a:pt x="1303" y="721"/>
                  </a:cubicBezTo>
                  <a:cubicBezTo>
                    <a:pt x="1284" y="766"/>
                    <a:pt x="1335" y="815"/>
                    <a:pt x="1286" y="851"/>
                  </a:cubicBezTo>
                  <a:cubicBezTo>
                    <a:pt x="1240" y="885"/>
                    <a:pt x="1180" y="866"/>
                    <a:pt x="1128" y="872"/>
                  </a:cubicBezTo>
                  <a:cubicBezTo>
                    <a:pt x="1074" y="877"/>
                    <a:pt x="1063" y="917"/>
                    <a:pt x="1045" y="962"/>
                  </a:cubicBezTo>
                  <a:cubicBezTo>
                    <a:pt x="1019" y="1031"/>
                    <a:pt x="1040" y="1097"/>
                    <a:pt x="1032" y="1169"/>
                  </a:cubicBezTo>
                  <a:cubicBezTo>
                    <a:pt x="1025" y="1235"/>
                    <a:pt x="996" y="1301"/>
                    <a:pt x="938" y="1339"/>
                  </a:cubicBezTo>
                  <a:cubicBezTo>
                    <a:pt x="868" y="1385"/>
                    <a:pt x="787" y="1394"/>
                    <a:pt x="705" y="1392"/>
                  </a:cubicBezTo>
                  <a:cubicBezTo>
                    <a:pt x="614" y="1391"/>
                    <a:pt x="530" y="1377"/>
                    <a:pt x="441" y="1366"/>
                  </a:cubicBezTo>
                  <a:cubicBezTo>
                    <a:pt x="407" y="1362"/>
                    <a:pt x="374" y="1362"/>
                    <a:pt x="340" y="1353"/>
                  </a:cubicBezTo>
                  <a:cubicBezTo>
                    <a:pt x="261" y="1331"/>
                    <a:pt x="187" y="1313"/>
                    <a:pt x="105" y="1301"/>
                  </a:cubicBezTo>
                  <a:cubicBezTo>
                    <a:pt x="73" y="1296"/>
                    <a:pt x="41" y="1293"/>
                    <a:pt x="8" y="1290"/>
                  </a:cubicBezTo>
                  <a:cubicBezTo>
                    <a:pt x="2" y="1334"/>
                    <a:pt x="0" y="1410"/>
                    <a:pt x="43" y="1475"/>
                  </a:cubicBezTo>
                  <a:cubicBezTo>
                    <a:pt x="65" y="1463"/>
                    <a:pt x="101" y="1465"/>
                    <a:pt x="121" y="1464"/>
                  </a:cubicBezTo>
                  <a:cubicBezTo>
                    <a:pt x="190" y="1458"/>
                    <a:pt x="257" y="1433"/>
                    <a:pt x="317" y="1481"/>
                  </a:cubicBezTo>
                  <a:cubicBezTo>
                    <a:pt x="343" y="1501"/>
                    <a:pt x="357" y="1529"/>
                    <a:pt x="370" y="1558"/>
                  </a:cubicBezTo>
                  <a:cubicBezTo>
                    <a:pt x="383" y="1586"/>
                    <a:pt x="400" y="1616"/>
                    <a:pt x="406" y="1647"/>
                  </a:cubicBezTo>
                  <a:cubicBezTo>
                    <a:pt x="412" y="1682"/>
                    <a:pt x="393" y="1710"/>
                    <a:pt x="372" y="1736"/>
                  </a:cubicBezTo>
                  <a:cubicBezTo>
                    <a:pt x="349" y="1766"/>
                    <a:pt x="327" y="1794"/>
                    <a:pt x="321" y="1832"/>
                  </a:cubicBezTo>
                  <a:cubicBezTo>
                    <a:pt x="316" y="1862"/>
                    <a:pt x="320" y="1894"/>
                    <a:pt x="310" y="1924"/>
                  </a:cubicBezTo>
                  <a:cubicBezTo>
                    <a:pt x="298" y="1960"/>
                    <a:pt x="277" y="1994"/>
                    <a:pt x="260" y="2028"/>
                  </a:cubicBezTo>
                  <a:cubicBezTo>
                    <a:pt x="229" y="2090"/>
                    <a:pt x="196" y="2169"/>
                    <a:pt x="114" y="2163"/>
                  </a:cubicBezTo>
                  <a:cubicBezTo>
                    <a:pt x="109" y="2163"/>
                    <a:pt x="104" y="2163"/>
                    <a:pt x="99" y="2163"/>
                  </a:cubicBezTo>
                  <a:cubicBezTo>
                    <a:pt x="102" y="2179"/>
                    <a:pt x="106" y="2189"/>
                    <a:pt x="113" y="2193"/>
                  </a:cubicBezTo>
                  <a:cubicBezTo>
                    <a:pt x="169" y="2227"/>
                    <a:pt x="255" y="2298"/>
                    <a:pt x="253" y="2214"/>
                  </a:cubicBezTo>
                  <a:cubicBezTo>
                    <a:pt x="251" y="2131"/>
                    <a:pt x="262" y="2072"/>
                    <a:pt x="297" y="2092"/>
                  </a:cubicBezTo>
                  <a:cubicBezTo>
                    <a:pt x="333" y="2111"/>
                    <a:pt x="395" y="2250"/>
                    <a:pt x="420" y="2191"/>
                  </a:cubicBezTo>
                  <a:cubicBezTo>
                    <a:pt x="445" y="2132"/>
                    <a:pt x="441" y="2004"/>
                    <a:pt x="479" y="2065"/>
                  </a:cubicBezTo>
                  <a:cubicBezTo>
                    <a:pt x="516" y="2125"/>
                    <a:pt x="488" y="2232"/>
                    <a:pt x="555" y="2271"/>
                  </a:cubicBezTo>
                  <a:cubicBezTo>
                    <a:pt x="623" y="2310"/>
                    <a:pt x="699" y="2328"/>
                    <a:pt x="703" y="2403"/>
                  </a:cubicBezTo>
                  <a:cubicBezTo>
                    <a:pt x="705" y="2450"/>
                    <a:pt x="709" y="2517"/>
                    <a:pt x="705" y="2554"/>
                  </a:cubicBezTo>
                  <a:cubicBezTo>
                    <a:pt x="712" y="2554"/>
                    <a:pt x="720" y="2553"/>
                    <a:pt x="730" y="2548"/>
                  </a:cubicBezTo>
                  <a:cubicBezTo>
                    <a:pt x="771" y="2529"/>
                    <a:pt x="807" y="2475"/>
                    <a:pt x="793" y="2430"/>
                  </a:cubicBezTo>
                  <a:cubicBezTo>
                    <a:pt x="773" y="2369"/>
                    <a:pt x="745" y="2319"/>
                    <a:pt x="759" y="2252"/>
                  </a:cubicBezTo>
                  <a:cubicBezTo>
                    <a:pt x="772" y="2190"/>
                    <a:pt x="823" y="2193"/>
                    <a:pt x="858" y="2151"/>
                  </a:cubicBezTo>
                  <a:cubicBezTo>
                    <a:pt x="886" y="2119"/>
                    <a:pt x="886" y="2054"/>
                    <a:pt x="931" y="2047"/>
                  </a:cubicBezTo>
                  <a:cubicBezTo>
                    <a:pt x="934" y="2066"/>
                    <a:pt x="905" y="2139"/>
                    <a:pt x="950" y="2119"/>
                  </a:cubicBezTo>
                  <a:cubicBezTo>
                    <a:pt x="966" y="2111"/>
                    <a:pt x="981" y="2086"/>
                    <a:pt x="993" y="2074"/>
                  </a:cubicBezTo>
                  <a:cubicBezTo>
                    <a:pt x="1017" y="2050"/>
                    <a:pt x="1046" y="2036"/>
                    <a:pt x="1076" y="2022"/>
                  </a:cubicBezTo>
                  <a:cubicBezTo>
                    <a:pt x="1094" y="2014"/>
                    <a:pt x="1138" y="1982"/>
                    <a:pt x="1118" y="2024"/>
                  </a:cubicBezTo>
                  <a:cubicBezTo>
                    <a:pt x="1095" y="2072"/>
                    <a:pt x="1061" y="2115"/>
                    <a:pt x="1030" y="2157"/>
                  </a:cubicBezTo>
                  <a:cubicBezTo>
                    <a:pt x="1023" y="2167"/>
                    <a:pt x="989" y="2204"/>
                    <a:pt x="1002" y="2209"/>
                  </a:cubicBezTo>
                  <a:cubicBezTo>
                    <a:pt x="1016" y="2214"/>
                    <a:pt x="1047" y="2192"/>
                    <a:pt x="1067" y="2198"/>
                  </a:cubicBezTo>
                  <a:cubicBezTo>
                    <a:pt x="1109" y="2210"/>
                    <a:pt x="1111" y="2274"/>
                    <a:pt x="1150" y="2219"/>
                  </a:cubicBezTo>
                  <a:cubicBezTo>
                    <a:pt x="1191" y="2162"/>
                    <a:pt x="1202" y="2104"/>
                    <a:pt x="1191" y="2036"/>
                  </a:cubicBezTo>
                  <a:cubicBezTo>
                    <a:pt x="1186" y="2009"/>
                    <a:pt x="1187" y="1887"/>
                    <a:pt x="1245" y="1918"/>
                  </a:cubicBezTo>
                  <a:cubicBezTo>
                    <a:pt x="1295" y="1946"/>
                    <a:pt x="1277" y="2070"/>
                    <a:pt x="1274" y="2116"/>
                  </a:cubicBezTo>
                  <a:cubicBezTo>
                    <a:pt x="1272" y="2162"/>
                    <a:pt x="1276" y="2217"/>
                    <a:pt x="1249" y="2257"/>
                  </a:cubicBezTo>
                  <a:cubicBezTo>
                    <a:pt x="1219" y="2302"/>
                    <a:pt x="1160" y="2309"/>
                    <a:pt x="1117" y="2336"/>
                  </a:cubicBezTo>
                  <a:cubicBezTo>
                    <a:pt x="1072" y="2363"/>
                    <a:pt x="1066" y="2399"/>
                    <a:pt x="1047" y="2444"/>
                  </a:cubicBezTo>
                  <a:cubicBezTo>
                    <a:pt x="1031" y="2485"/>
                    <a:pt x="996" y="2506"/>
                    <a:pt x="970" y="2539"/>
                  </a:cubicBezTo>
                  <a:cubicBezTo>
                    <a:pt x="958" y="2555"/>
                    <a:pt x="949" y="2574"/>
                    <a:pt x="939" y="2591"/>
                  </a:cubicBezTo>
                  <a:cubicBezTo>
                    <a:pt x="987" y="2627"/>
                    <a:pt x="1074" y="2705"/>
                    <a:pt x="1070" y="2801"/>
                  </a:cubicBezTo>
                  <a:cubicBezTo>
                    <a:pt x="1075" y="2801"/>
                    <a:pt x="1203" y="2801"/>
                    <a:pt x="1265" y="2732"/>
                  </a:cubicBezTo>
                  <a:cubicBezTo>
                    <a:pt x="1328" y="2661"/>
                    <a:pt x="1332" y="2610"/>
                    <a:pt x="1360" y="2584"/>
                  </a:cubicBezTo>
                  <a:cubicBezTo>
                    <a:pt x="1388" y="2557"/>
                    <a:pt x="1518" y="2512"/>
                    <a:pt x="1541" y="2458"/>
                  </a:cubicBezTo>
                  <a:cubicBezTo>
                    <a:pt x="1564" y="2405"/>
                    <a:pt x="1566" y="2385"/>
                    <a:pt x="1513" y="2360"/>
                  </a:cubicBezTo>
                  <a:cubicBezTo>
                    <a:pt x="1460" y="2334"/>
                    <a:pt x="1406" y="2294"/>
                    <a:pt x="1446" y="2220"/>
                  </a:cubicBezTo>
                  <a:cubicBezTo>
                    <a:pt x="1486" y="2145"/>
                    <a:pt x="1526" y="2086"/>
                    <a:pt x="1570" y="2041"/>
                  </a:cubicBezTo>
                  <a:cubicBezTo>
                    <a:pt x="1614" y="1996"/>
                    <a:pt x="1620" y="2005"/>
                    <a:pt x="1633" y="1964"/>
                  </a:cubicBezTo>
                  <a:cubicBezTo>
                    <a:pt x="1646" y="1922"/>
                    <a:pt x="1654" y="1857"/>
                    <a:pt x="1681" y="1896"/>
                  </a:cubicBezTo>
                  <a:cubicBezTo>
                    <a:pt x="1706" y="1932"/>
                    <a:pt x="1786" y="2056"/>
                    <a:pt x="1904" y="1932"/>
                  </a:cubicBezTo>
                  <a:cubicBezTo>
                    <a:pt x="1903" y="1931"/>
                    <a:pt x="1903" y="1930"/>
                    <a:pt x="1902" y="1929"/>
                  </a:cubicBezTo>
                  <a:cubicBezTo>
                    <a:pt x="1884" y="1913"/>
                    <a:pt x="1863" y="1901"/>
                    <a:pt x="1879" y="1875"/>
                  </a:cubicBezTo>
                  <a:cubicBezTo>
                    <a:pt x="1894" y="1852"/>
                    <a:pt x="1922" y="1841"/>
                    <a:pt x="1935" y="1814"/>
                  </a:cubicBezTo>
                  <a:cubicBezTo>
                    <a:pt x="1956" y="1772"/>
                    <a:pt x="1970" y="1712"/>
                    <a:pt x="1945" y="1670"/>
                  </a:cubicBezTo>
                  <a:cubicBezTo>
                    <a:pt x="1932" y="1648"/>
                    <a:pt x="1916" y="1632"/>
                    <a:pt x="1922" y="1606"/>
                  </a:cubicBezTo>
                  <a:cubicBezTo>
                    <a:pt x="1928" y="1579"/>
                    <a:pt x="1937" y="1560"/>
                    <a:pt x="1935" y="1530"/>
                  </a:cubicBezTo>
                  <a:cubicBezTo>
                    <a:pt x="1934" y="1502"/>
                    <a:pt x="1929" y="1479"/>
                    <a:pt x="1958" y="1465"/>
                  </a:cubicBezTo>
                  <a:cubicBezTo>
                    <a:pt x="1986" y="1452"/>
                    <a:pt x="2020" y="1452"/>
                    <a:pt x="2049" y="1440"/>
                  </a:cubicBezTo>
                  <a:cubicBezTo>
                    <a:pt x="2099" y="1420"/>
                    <a:pt x="2151" y="1391"/>
                    <a:pt x="2158" y="1333"/>
                  </a:cubicBezTo>
                  <a:cubicBezTo>
                    <a:pt x="2164" y="1289"/>
                    <a:pt x="2152" y="1203"/>
                    <a:pt x="2220" y="1211"/>
                  </a:cubicBezTo>
                  <a:cubicBezTo>
                    <a:pt x="2250" y="1214"/>
                    <a:pt x="2279" y="1236"/>
                    <a:pt x="2310" y="1228"/>
                  </a:cubicBezTo>
                  <a:cubicBezTo>
                    <a:pt x="2333" y="1222"/>
                    <a:pt x="2343" y="1200"/>
                    <a:pt x="2363" y="1188"/>
                  </a:cubicBezTo>
                  <a:cubicBezTo>
                    <a:pt x="2406" y="1161"/>
                    <a:pt x="2450" y="1177"/>
                    <a:pt x="2468" y="1118"/>
                  </a:cubicBezTo>
                  <a:cubicBezTo>
                    <a:pt x="2500" y="1015"/>
                    <a:pt x="2457" y="897"/>
                    <a:pt x="2513" y="801"/>
                  </a:cubicBezTo>
                  <a:cubicBezTo>
                    <a:pt x="2545" y="747"/>
                    <a:pt x="2578" y="702"/>
                    <a:pt x="2594" y="640"/>
                  </a:cubicBezTo>
                  <a:cubicBezTo>
                    <a:pt x="2597" y="630"/>
                    <a:pt x="2599" y="621"/>
                    <a:pt x="2602" y="611"/>
                  </a:cubicBezTo>
                  <a:cubicBezTo>
                    <a:pt x="2585" y="572"/>
                    <a:pt x="2565" y="543"/>
                    <a:pt x="2547" y="559"/>
                  </a:cubicBezTo>
                  <a:close/>
                  <a:moveTo>
                    <a:pt x="1658" y="1701"/>
                  </a:moveTo>
                  <a:cubicBezTo>
                    <a:pt x="1642" y="1730"/>
                    <a:pt x="1625" y="1739"/>
                    <a:pt x="1598" y="1754"/>
                  </a:cubicBezTo>
                  <a:cubicBezTo>
                    <a:pt x="1564" y="1774"/>
                    <a:pt x="1578" y="1810"/>
                    <a:pt x="1585" y="1842"/>
                  </a:cubicBezTo>
                  <a:cubicBezTo>
                    <a:pt x="1591" y="1867"/>
                    <a:pt x="1592" y="1889"/>
                    <a:pt x="1568" y="1902"/>
                  </a:cubicBezTo>
                  <a:cubicBezTo>
                    <a:pt x="1542" y="1915"/>
                    <a:pt x="1524" y="1897"/>
                    <a:pt x="1520" y="1873"/>
                  </a:cubicBezTo>
                  <a:cubicBezTo>
                    <a:pt x="1515" y="1848"/>
                    <a:pt x="1517" y="1826"/>
                    <a:pt x="1508" y="1802"/>
                  </a:cubicBezTo>
                  <a:cubicBezTo>
                    <a:pt x="1499" y="1780"/>
                    <a:pt x="1493" y="1762"/>
                    <a:pt x="1506" y="1739"/>
                  </a:cubicBezTo>
                  <a:cubicBezTo>
                    <a:pt x="1518" y="1718"/>
                    <a:pt x="1541" y="1706"/>
                    <a:pt x="1554" y="1683"/>
                  </a:cubicBezTo>
                  <a:cubicBezTo>
                    <a:pt x="1564" y="1664"/>
                    <a:pt x="1566" y="1633"/>
                    <a:pt x="1585" y="1620"/>
                  </a:cubicBezTo>
                  <a:cubicBezTo>
                    <a:pt x="1601" y="1609"/>
                    <a:pt x="1641" y="1608"/>
                    <a:pt x="1656" y="1620"/>
                  </a:cubicBezTo>
                  <a:cubicBezTo>
                    <a:pt x="1685" y="1640"/>
                    <a:pt x="1672" y="1676"/>
                    <a:pt x="1658" y="1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236"/>
            <p:cNvSpPr>
              <a:spLocks/>
            </p:cNvSpPr>
            <p:nvPr/>
          </p:nvSpPr>
          <p:spPr bwMode="auto">
            <a:xfrm>
              <a:off x="10452894" y="4341705"/>
              <a:ext cx="369888" cy="469900"/>
            </a:xfrm>
            <a:custGeom>
              <a:avLst/>
              <a:gdLst>
                <a:gd name="T0" fmla="*/ 870 w 1043"/>
                <a:gd name="T1" fmla="*/ 54 h 1322"/>
                <a:gd name="T2" fmla="*/ 719 w 1043"/>
                <a:gd name="T3" fmla="*/ 9 h 1322"/>
                <a:gd name="T4" fmla="*/ 659 w 1043"/>
                <a:gd name="T5" fmla="*/ 63 h 1322"/>
                <a:gd name="T6" fmla="*/ 519 w 1043"/>
                <a:gd name="T7" fmla="*/ 30 h 1322"/>
                <a:gd name="T8" fmla="*/ 530 w 1043"/>
                <a:gd name="T9" fmla="*/ 145 h 1322"/>
                <a:gd name="T10" fmla="*/ 488 w 1043"/>
                <a:gd name="T11" fmla="*/ 200 h 1322"/>
                <a:gd name="T12" fmla="*/ 346 w 1043"/>
                <a:gd name="T13" fmla="*/ 292 h 1322"/>
                <a:gd name="T14" fmla="*/ 229 w 1043"/>
                <a:gd name="T15" fmla="*/ 272 h 1322"/>
                <a:gd name="T16" fmla="*/ 107 w 1043"/>
                <a:gd name="T17" fmla="*/ 306 h 1322"/>
                <a:gd name="T18" fmla="*/ 48 w 1043"/>
                <a:gd name="T19" fmla="*/ 527 h 1322"/>
                <a:gd name="T20" fmla="*/ 125 w 1043"/>
                <a:gd name="T21" fmla="*/ 551 h 1322"/>
                <a:gd name="T22" fmla="*/ 127 w 1043"/>
                <a:gd name="T23" fmla="*/ 546 h 1322"/>
                <a:gd name="T24" fmla="*/ 187 w 1043"/>
                <a:gd name="T25" fmla="*/ 639 h 1322"/>
                <a:gd name="T26" fmla="*/ 204 w 1043"/>
                <a:gd name="T27" fmla="*/ 691 h 1322"/>
                <a:gd name="T28" fmla="*/ 169 w 1043"/>
                <a:gd name="T29" fmla="*/ 736 h 1322"/>
                <a:gd name="T30" fmla="*/ 164 w 1043"/>
                <a:gd name="T31" fmla="*/ 812 h 1322"/>
                <a:gd name="T32" fmla="*/ 78 w 1043"/>
                <a:gd name="T33" fmla="*/ 890 h 1322"/>
                <a:gd name="T34" fmla="*/ 140 w 1043"/>
                <a:gd name="T35" fmla="*/ 1014 h 1322"/>
                <a:gd name="T36" fmla="*/ 171 w 1043"/>
                <a:gd name="T37" fmla="*/ 1120 h 1322"/>
                <a:gd name="T38" fmla="*/ 287 w 1043"/>
                <a:gd name="T39" fmla="*/ 1188 h 1322"/>
                <a:gd name="T40" fmla="*/ 409 w 1043"/>
                <a:gd name="T41" fmla="*/ 1304 h 1322"/>
                <a:gd name="T42" fmla="*/ 499 w 1043"/>
                <a:gd name="T43" fmla="*/ 1248 h 1322"/>
                <a:gd name="T44" fmla="*/ 491 w 1043"/>
                <a:gd name="T45" fmla="*/ 1092 h 1322"/>
                <a:gd name="T46" fmla="*/ 489 w 1043"/>
                <a:gd name="T47" fmla="*/ 1002 h 1322"/>
                <a:gd name="T48" fmla="*/ 550 w 1043"/>
                <a:gd name="T49" fmla="*/ 731 h 1322"/>
                <a:gd name="T50" fmla="*/ 616 w 1043"/>
                <a:gd name="T51" fmla="*/ 603 h 1322"/>
                <a:gd name="T52" fmla="*/ 698 w 1043"/>
                <a:gd name="T53" fmla="*/ 566 h 1322"/>
                <a:gd name="T54" fmla="*/ 726 w 1043"/>
                <a:gd name="T55" fmla="*/ 455 h 1322"/>
                <a:gd name="T56" fmla="*/ 793 w 1043"/>
                <a:gd name="T57" fmla="*/ 439 h 1322"/>
                <a:gd name="T58" fmla="*/ 891 w 1043"/>
                <a:gd name="T59" fmla="*/ 379 h 1322"/>
                <a:gd name="T60" fmla="*/ 943 w 1043"/>
                <a:gd name="T61" fmla="*/ 313 h 1322"/>
                <a:gd name="T62" fmla="*/ 926 w 1043"/>
                <a:gd name="T63" fmla="*/ 102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3" h="1322">
                  <a:moveTo>
                    <a:pt x="926" y="102"/>
                  </a:moveTo>
                  <a:cubicBezTo>
                    <a:pt x="908" y="85"/>
                    <a:pt x="891" y="67"/>
                    <a:pt x="870" y="54"/>
                  </a:cubicBezTo>
                  <a:cubicBezTo>
                    <a:pt x="848" y="41"/>
                    <a:pt x="827" y="18"/>
                    <a:pt x="802" y="12"/>
                  </a:cubicBezTo>
                  <a:cubicBezTo>
                    <a:pt x="775" y="5"/>
                    <a:pt x="746" y="0"/>
                    <a:pt x="719" y="9"/>
                  </a:cubicBezTo>
                  <a:cubicBezTo>
                    <a:pt x="706" y="14"/>
                    <a:pt x="692" y="19"/>
                    <a:pt x="682" y="28"/>
                  </a:cubicBezTo>
                  <a:cubicBezTo>
                    <a:pt x="672" y="38"/>
                    <a:pt x="669" y="53"/>
                    <a:pt x="659" y="63"/>
                  </a:cubicBezTo>
                  <a:cubicBezTo>
                    <a:pt x="639" y="87"/>
                    <a:pt x="607" y="84"/>
                    <a:pt x="584" y="66"/>
                  </a:cubicBezTo>
                  <a:cubicBezTo>
                    <a:pt x="564" y="51"/>
                    <a:pt x="549" y="20"/>
                    <a:pt x="519" y="30"/>
                  </a:cubicBezTo>
                  <a:cubicBezTo>
                    <a:pt x="498" y="36"/>
                    <a:pt x="476" y="72"/>
                    <a:pt x="487" y="94"/>
                  </a:cubicBezTo>
                  <a:cubicBezTo>
                    <a:pt x="499" y="116"/>
                    <a:pt x="539" y="112"/>
                    <a:pt x="530" y="145"/>
                  </a:cubicBezTo>
                  <a:cubicBezTo>
                    <a:pt x="527" y="157"/>
                    <a:pt x="517" y="165"/>
                    <a:pt x="509" y="174"/>
                  </a:cubicBezTo>
                  <a:cubicBezTo>
                    <a:pt x="501" y="182"/>
                    <a:pt x="495" y="192"/>
                    <a:pt x="488" y="200"/>
                  </a:cubicBezTo>
                  <a:cubicBezTo>
                    <a:pt x="465" y="224"/>
                    <a:pt x="435" y="212"/>
                    <a:pt x="408" y="225"/>
                  </a:cubicBezTo>
                  <a:cubicBezTo>
                    <a:pt x="379" y="238"/>
                    <a:pt x="372" y="275"/>
                    <a:pt x="346" y="292"/>
                  </a:cubicBezTo>
                  <a:cubicBezTo>
                    <a:pt x="323" y="308"/>
                    <a:pt x="296" y="307"/>
                    <a:pt x="270" y="309"/>
                  </a:cubicBezTo>
                  <a:cubicBezTo>
                    <a:pt x="245" y="312"/>
                    <a:pt x="235" y="295"/>
                    <a:pt x="229" y="272"/>
                  </a:cubicBezTo>
                  <a:cubicBezTo>
                    <a:pt x="225" y="254"/>
                    <a:pt x="222" y="230"/>
                    <a:pt x="198" y="231"/>
                  </a:cubicBezTo>
                  <a:cubicBezTo>
                    <a:pt x="159" y="233"/>
                    <a:pt x="130" y="279"/>
                    <a:pt x="107" y="306"/>
                  </a:cubicBezTo>
                  <a:cubicBezTo>
                    <a:pt x="73" y="346"/>
                    <a:pt x="45" y="384"/>
                    <a:pt x="27" y="434"/>
                  </a:cubicBezTo>
                  <a:cubicBezTo>
                    <a:pt x="15" y="464"/>
                    <a:pt x="0" y="521"/>
                    <a:pt x="48" y="527"/>
                  </a:cubicBezTo>
                  <a:cubicBezTo>
                    <a:pt x="66" y="529"/>
                    <a:pt x="81" y="517"/>
                    <a:pt x="99" y="517"/>
                  </a:cubicBezTo>
                  <a:cubicBezTo>
                    <a:pt x="117" y="517"/>
                    <a:pt x="121" y="537"/>
                    <a:pt x="125" y="551"/>
                  </a:cubicBezTo>
                  <a:cubicBezTo>
                    <a:pt x="127" y="551"/>
                    <a:pt x="126" y="550"/>
                    <a:pt x="127" y="549"/>
                  </a:cubicBezTo>
                  <a:cubicBezTo>
                    <a:pt x="127" y="546"/>
                    <a:pt x="127" y="546"/>
                    <a:pt x="127" y="546"/>
                  </a:cubicBezTo>
                  <a:cubicBezTo>
                    <a:pt x="130" y="574"/>
                    <a:pt x="147" y="589"/>
                    <a:pt x="166" y="608"/>
                  </a:cubicBezTo>
                  <a:cubicBezTo>
                    <a:pt x="175" y="617"/>
                    <a:pt x="184" y="627"/>
                    <a:pt x="187" y="639"/>
                  </a:cubicBezTo>
                  <a:cubicBezTo>
                    <a:pt x="190" y="648"/>
                    <a:pt x="189" y="657"/>
                    <a:pt x="190" y="667"/>
                  </a:cubicBezTo>
                  <a:cubicBezTo>
                    <a:pt x="192" y="677"/>
                    <a:pt x="197" y="684"/>
                    <a:pt x="204" y="691"/>
                  </a:cubicBezTo>
                  <a:cubicBezTo>
                    <a:pt x="209" y="696"/>
                    <a:pt x="222" y="704"/>
                    <a:pt x="223" y="711"/>
                  </a:cubicBezTo>
                  <a:cubicBezTo>
                    <a:pt x="224" y="727"/>
                    <a:pt x="179" y="728"/>
                    <a:pt x="169" y="736"/>
                  </a:cubicBezTo>
                  <a:cubicBezTo>
                    <a:pt x="147" y="752"/>
                    <a:pt x="178" y="787"/>
                    <a:pt x="186" y="804"/>
                  </a:cubicBezTo>
                  <a:cubicBezTo>
                    <a:pt x="200" y="833"/>
                    <a:pt x="181" y="824"/>
                    <a:pt x="164" y="812"/>
                  </a:cubicBezTo>
                  <a:cubicBezTo>
                    <a:pt x="142" y="798"/>
                    <a:pt x="121" y="787"/>
                    <a:pt x="102" y="811"/>
                  </a:cubicBezTo>
                  <a:cubicBezTo>
                    <a:pt x="86" y="832"/>
                    <a:pt x="77" y="863"/>
                    <a:pt x="78" y="890"/>
                  </a:cubicBezTo>
                  <a:cubicBezTo>
                    <a:pt x="79" y="913"/>
                    <a:pt x="87" y="935"/>
                    <a:pt x="100" y="954"/>
                  </a:cubicBezTo>
                  <a:cubicBezTo>
                    <a:pt x="112" y="973"/>
                    <a:pt x="136" y="991"/>
                    <a:pt x="140" y="1014"/>
                  </a:cubicBezTo>
                  <a:cubicBezTo>
                    <a:pt x="145" y="1039"/>
                    <a:pt x="126" y="1065"/>
                    <a:pt x="124" y="1090"/>
                  </a:cubicBezTo>
                  <a:cubicBezTo>
                    <a:pt x="123" y="1121"/>
                    <a:pt x="146" y="1125"/>
                    <a:pt x="171" y="1120"/>
                  </a:cubicBezTo>
                  <a:cubicBezTo>
                    <a:pt x="196" y="1115"/>
                    <a:pt x="217" y="1107"/>
                    <a:pt x="235" y="1131"/>
                  </a:cubicBezTo>
                  <a:cubicBezTo>
                    <a:pt x="251" y="1153"/>
                    <a:pt x="259" y="1180"/>
                    <a:pt x="287" y="1188"/>
                  </a:cubicBezTo>
                  <a:cubicBezTo>
                    <a:pt x="313" y="1196"/>
                    <a:pt x="334" y="1191"/>
                    <a:pt x="351" y="1216"/>
                  </a:cubicBezTo>
                  <a:cubicBezTo>
                    <a:pt x="371" y="1245"/>
                    <a:pt x="379" y="1283"/>
                    <a:pt x="409" y="1304"/>
                  </a:cubicBezTo>
                  <a:cubicBezTo>
                    <a:pt x="430" y="1319"/>
                    <a:pt x="460" y="1322"/>
                    <a:pt x="480" y="1306"/>
                  </a:cubicBezTo>
                  <a:cubicBezTo>
                    <a:pt x="497" y="1292"/>
                    <a:pt x="499" y="1268"/>
                    <a:pt x="499" y="1248"/>
                  </a:cubicBezTo>
                  <a:cubicBezTo>
                    <a:pt x="499" y="1224"/>
                    <a:pt x="493" y="1201"/>
                    <a:pt x="492" y="1178"/>
                  </a:cubicBezTo>
                  <a:cubicBezTo>
                    <a:pt x="491" y="1149"/>
                    <a:pt x="495" y="1121"/>
                    <a:pt x="491" y="1092"/>
                  </a:cubicBezTo>
                  <a:cubicBezTo>
                    <a:pt x="488" y="1075"/>
                    <a:pt x="481" y="1056"/>
                    <a:pt x="482" y="1039"/>
                  </a:cubicBezTo>
                  <a:cubicBezTo>
                    <a:pt x="483" y="1026"/>
                    <a:pt x="488" y="1015"/>
                    <a:pt x="489" y="1002"/>
                  </a:cubicBezTo>
                  <a:cubicBezTo>
                    <a:pt x="492" y="965"/>
                    <a:pt x="487" y="926"/>
                    <a:pt x="504" y="891"/>
                  </a:cubicBezTo>
                  <a:cubicBezTo>
                    <a:pt x="526" y="842"/>
                    <a:pt x="558" y="787"/>
                    <a:pt x="550" y="731"/>
                  </a:cubicBezTo>
                  <a:cubicBezTo>
                    <a:pt x="547" y="706"/>
                    <a:pt x="540" y="679"/>
                    <a:pt x="552" y="656"/>
                  </a:cubicBezTo>
                  <a:cubicBezTo>
                    <a:pt x="565" y="633"/>
                    <a:pt x="595" y="617"/>
                    <a:pt x="616" y="603"/>
                  </a:cubicBezTo>
                  <a:cubicBezTo>
                    <a:pt x="630" y="594"/>
                    <a:pt x="643" y="586"/>
                    <a:pt x="658" y="580"/>
                  </a:cubicBezTo>
                  <a:cubicBezTo>
                    <a:pt x="671" y="575"/>
                    <a:pt x="686" y="572"/>
                    <a:pt x="698" y="566"/>
                  </a:cubicBezTo>
                  <a:cubicBezTo>
                    <a:pt x="727" y="550"/>
                    <a:pt x="720" y="510"/>
                    <a:pt x="720" y="483"/>
                  </a:cubicBezTo>
                  <a:cubicBezTo>
                    <a:pt x="720" y="476"/>
                    <a:pt x="718" y="459"/>
                    <a:pt x="726" y="455"/>
                  </a:cubicBezTo>
                  <a:cubicBezTo>
                    <a:pt x="732" y="452"/>
                    <a:pt x="742" y="459"/>
                    <a:pt x="748" y="461"/>
                  </a:cubicBezTo>
                  <a:cubicBezTo>
                    <a:pt x="770" y="466"/>
                    <a:pt x="776" y="448"/>
                    <a:pt x="793" y="439"/>
                  </a:cubicBezTo>
                  <a:cubicBezTo>
                    <a:pt x="811" y="430"/>
                    <a:pt x="830" y="443"/>
                    <a:pt x="847" y="430"/>
                  </a:cubicBezTo>
                  <a:cubicBezTo>
                    <a:pt x="863" y="418"/>
                    <a:pt x="869" y="382"/>
                    <a:pt x="891" y="379"/>
                  </a:cubicBezTo>
                  <a:cubicBezTo>
                    <a:pt x="906" y="377"/>
                    <a:pt x="927" y="401"/>
                    <a:pt x="939" y="384"/>
                  </a:cubicBezTo>
                  <a:cubicBezTo>
                    <a:pt x="953" y="366"/>
                    <a:pt x="937" y="334"/>
                    <a:pt x="943" y="313"/>
                  </a:cubicBezTo>
                  <a:cubicBezTo>
                    <a:pt x="956" y="273"/>
                    <a:pt x="1030" y="303"/>
                    <a:pt x="1036" y="251"/>
                  </a:cubicBezTo>
                  <a:cubicBezTo>
                    <a:pt x="1043" y="181"/>
                    <a:pt x="969" y="142"/>
                    <a:pt x="926" y="10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237"/>
            <p:cNvSpPr>
              <a:spLocks/>
            </p:cNvSpPr>
            <p:nvPr/>
          </p:nvSpPr>
          <p:spPr bwMode="auto">
            <a:xfrm>
              <a:off x="10776744" y="4136918"/>
              <a:ext cx="860425" cy="303213"/>
            </a:xfrm>
            <a:custGeom>
              <a:avLst/>
              <a:gdLst>
                <a:gd name="T0" fmla="*/ 2150 w 2426"/>
                <a:gd name="T1" fmla="*/ 108 h 857"/>
                <a:gd name="T2" fmla="*/ 1897 w 2426"/>
                <a:gd name="T3" fmla="*/ 171 h 857"/>
                <a:gd name="T4" fmla="*/ 1648 w 2426"/>
                <a:gd name="T5" fmla="*/ 113 h 857"/>
                <a:gd name="T6" fmla="*/ 1438 w 2426"/>
                <a:gd name="T7" fmla="*/ 52 h 857"/>
                <a:gd name="T8" fmla="*/ 1355 w 2426"/>
                <a:gd name="T9" fmla="*/ 60 h 857"/>
                <a:gd name="T10" fmla="*/ 1207 w 2426"/>
                <a:gd name="T11" fmla="*/ 21 h 857"/>
                <a:gd name="T12" fmla="*/ 988 w 2426"/>
                <a:gd name="T13" fmla="*/ 54 h 857"/>
                <a:gd name="T14" fmla="*/ 908 w 2426"/>
                <a:gd name="T15" fmla="*/ 102 h 857"/>
                <a:gd name="T16" fmla="*/ 748 w 2426"/>
                <a:gd name="T17" fmla="*/ 130 h 857"/>
                <a:gd name="T18" fmla="*/ 659 w 2426"/>
                <a:gd name="T19" fmla="*/ 62 h 857"/>
                <a:gd name="T20" fmla="*/ 629 w 2426"/>
                <a:gd name="T21" fmla="*/ 169 h 857"/>
                <a:gd name="T22" fmla="*/ 565 w 2426"/>
                <a:gd name="T23" fmla="*/ 237 h 857"/>
                <a:gd name="T24" fmla="*/ 467 w 2426"/>
                <a:gd name="T25" fmla="*/ 250 h 857"/>
                <a:gd name="T26" fmla="*/ 336 w 2426"/>
                <a:gd name="T27" fmla="*/ 361 h 857"/>
                <a:gd name="T28" fmla="*/ 232 w 2426"/>
                <a:gd name="T29" fmla="*/ 379 h 857"/>
                <a:gd name="T30" fmla="*/ 128 w 2426"/>
                <a:gd name="T31" fmla="*/ 427 h 857"/>
                <a:gd name="T32" fmla="*/ 21 w 2426"/>
                <a:gd name="T33" fmla="*/ 426 h 857"/>
                <a:gd name="T34" fmla="*/ 108 w 2426"/>
                <a:gd name="T35" fmla="*/ 521 h 857"/>
                <a:gd name="T36" fmla="*/ 7 w 2426"/>
                <a:gd name="T37" fmla="*/ 571 h 857"/>
                <a:gd name="T38" fmla="*/ 79 w 2426"/>
                <a:gd name="T39" fmla="*/ 674 h 857"/>
                <a:gd name="T40" fmla="*/ 166 w 2426"/>
                <a:gd name="T41" fmla="*/ 783 h 857"/>
                <a:gd name="T42" fmla="*/ 292 w 2426"/>
                <a:gd name="T43" fmla="*/ 811 h 857"/>
                <a:gd name="T44" fmla="*/ 341 w 2426"/>
                <a:gd name="T45" fmla="*/ 734 h 857"/>
                <a:gd name="T46" fmla="*/ 408 w 2426"/>
                <a:gd name="T47" fmla="*/ 690 h 857"/>
                <a:gd name="T48" fmla="*/ 512 w 2426"/>
                <a:gd name="T49" fmla="*/ 652 h 857"/>
                <a:gd name="T50" fmla="*/ 597 w 2426"/>
                <a:gd name="T51" fmla="*/ 650 h 857"/>
                <a:gd name="T52" fmla="*/ 738 w 2426"/>
                <a:gd name="T53" fmla="*/ 500 h 857"/>
                <a:gd name="T54" fmla="*/ 809 w 2426"/>
                <a:gd name="T55" fmla="*/ 567 h 857"/>
                <a:gd name="T56" fmla="*/ 882 w 2426"/>
                <a:gd name="T57" fmla="*/ 532 h 857"/>
                <a:gd name="T58" fmla="*/ 981 w 2426"/>
                <a:gd name="T59" fmla="*/ 551 h 857"/>
                <a:gd name="T60" fmla="*/ 1042 w 2426"/>
                <a:gd name="T61" fmla="*/ 477 h 857"/>
                <a:gd name="T62" fmla="*/ 1136 w 2426"/>
                <a:gd name="T63" fmla="*/ 477 h 857"/>
                <a:gd name="T64" fmla="*/ 1239 w 2426"/>
                <a:gd name="T65" fmla="*/ 431 h 857"/>
                <a:gd name="T66" fmla="*/ 1352 w 2426"/>
                <a:gd name="T67" fmla="*/ 434 h 857"/>
                <a:gd name="T68" fmla="*/ 1488 w 2426"/>
                <a:gd name="T69" fmla="*/ 418 h 857"/>
                <a:gd name="T70" fmla="*/ 1631 w 2426"/>
                <a:gd name="T71" fmla="*/ 418 h 857"/>
                <a:gd name="T72" fmla="*/ 1782 w 2426"/>
                <a:gd name="T73" fmla="*/ 466 h 857"/>
                <a:gd name="T74" fmla="*/ 1968 w 2426"/>
                <a:gd name="T75" fmla="*/ 460 h 857"/>
                <a:gd name="T76" fmla="*/ 2198 w 2426"/>
                <a:gd name="T77" fmla="*/ 422 h 857"/>
                <a:gd name="T78" fmla="*/ 2371 w 2426"/>
                <a:gd name="T79" fmla="*/ 316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26" h="857">
                  <a:moveTo>
                    <a:pt x="2357" y="131"/>
                  </a:moveTo>
                  <a:cubicBezTo>
                    <a:pt x="2298" y="89"/>
                    <a:pt x="2216" y="76"/>
                    <a:pt x="2150" y="108"/>
                  </a:cubicBezTo>
                  <a:cubicBezTo>
                    <a:pt x="2095" y="136"/>
                    <a:pt x="2049" y="165"/>
                    <a:pt x="1986" y="174"/>
                  </a:cubicBezTo>
                  <a:cubicBezTo>
                    <a:pt x="1956" y="178"/>
                    <a:pt x="1926" y="179"/>
                    <a:pt x="1897" y="171"/>
                  </a:cubicBezTo>
                  <a:cubicBezTo>
                    <a:pt x="1870" y="164"/>
                    <a:pt x="1846" y="152"/>
                    <a:pt x="1819" y="145"/>
                  </a:cubicBezTo>
                  <a:cubicBezTo>
                    <a:pt x="1762" y="131"/>
                    <a:pt x="1697" y="152"/>
                    <a:pt x="1648" y="113"/>
                  </a:cubicBezTo>
                  <a:cubicBezTo>
                    <a:pt x="1598" y="72"/>
                    <a:pt x="1560" y="0"/>
                    <a:pt x="1484" y="27"/>
                  </a:cubicBezTo>
                  <a:cubicBezTo>
                    <a:pt x="1468" y="33"/>
                    <a:pt x="1453" y="43"/>
                    <a:pt x="1438" y="52"/>
                  </a:cubicBezTo>
                  <a:cubicBezTo>
                    <a:pt x="1426" y="60"/>
                    <a:pt x="1414" y="74"/>
                    <a:pt x="1400" y="79"/>
                  </a:cubicBezTo>
                  <a:cubicBezTo>
                    <a:pt x="1382" y="85"/>
                    <a:pt x="1369" y="69"/>
                    <a:pt x="1355" y="60"/>
                  </a:cubicBezTo>
                  <a:cubicBezTo>
                    <a:pt x="1339" y="50"/>
                    <a:pt x="1325" y="50"/>
                    <a:pt x="1307" y="50"/>
                  </a:cubicBezTo>
                  <a:cubicBezTo>
                    <a:pt x="1271" y="50"/>
                    <a:pt x="1239" y="35"/>
                    <a:pt x="1207" y="21"/>
                  </a:cubicBezTo>
                  <a:cubicBezTo>
                    <a:pt x="1174" y="7"/>
                    <a:pt x="1139" y="13"/>
                    <a:pt x="1105" y="19"/>
                  </a:cubicBezTo>
                  <a:cubicBezTo>
                    <a:pt x="1062" y="27"/>
                    <a:pt x="1034" y="61"/>
                    <a:pt x="988" y="54"/>
                  </a:cubicBezTo>
                  <a:cubicBezTo>
                    <a:pt x="970" y="51"/>
                    <a:pt x="956" y="47"/>
                    <a:pt x="943" y="62"/>
                  </a:cubicBezTo>
                  <a:cubicBezTo>
                    <a:pt x="930" y="75"/>
                    <a:pt x="925" y="93"/>
                    <a:pt x="908" y="102"/>
                  </a:cubicBezTo>
                  <a:cubicBezTo>
                    <a:pt x="867" y="123"/>
                    <a:pt x="833" y="71"/>
                    <a:pt x="795" y="86"/>
                  </a:cubicBezTo>
                  <a:cubicBezTo>
                    <a:pt x="774" y="94"/>
                    <a:pt x="767" y="119"/>
                    <a:pt x="748" y="130"/>
                  </a:cubicBezTo>
                  <a:cubicBezTo>
                    <a:pt x="728" y="142"/>
                    <a:pt x="714" y="122"/>
                    <a:pt x="703" y="106"/>
                  </a:cubicBezTo>
                  <a:cubicBezTo>
                    <a:pt x="692" y="89"/>
                    <a:pt x="681" y="66"/>
                    <a:pt x="659" y="62"/>
                  </a:cubicBezTo>
                  <a:cubicBezTo>
                    <a:pt x="641" y="58"/>
                    <a:pt x="620" y="67"/>
                    <a:pt x="608" y="80"/>
                  </a:cubicBezTo>
                  <a:cubicBezTo>
                    <a:pt x="576" y="115"/>
                    <a:pt x="613" y="140"/>
                    <a:pt x="629" y="169"/>
                  </a:cubicBezTo>
                  <a:cubicBezTo>
                    <a:pt x="641" y="189"/>
                    <a:pt x="624" y="199"/>
                    <a:pt x="606" y="203"/>
                  </a:cubicBezTo>
                  <a:cubicBezTo>
                    <a:pt x="584" y="209"/>
                    <a:pt x="565" y="206"/>
                    <a:pt x="565" y="237"/>
                  </a:cubicBezTo>
                  <a:cubicBezTo>
                    <a:pt x="565" y="248"/>
                    <a:pt x="581" y="285"/>
                    <a:pt x="575" y="293"/>
                  </a:cubicBezTo>
                  <a:cubicBezTo>
                    <a:pt x="562" y="309"/>
                    <a:pt x="496" y="227"/>
                    <a:pt x="467" y="250"/>
                  </a:cubicBezTo>
                  <a:cubicBezTo>
                    <a:pt x="445" y="268"/>
                    <a:pt x="477" y="328"/>
                    <a:pt x="438" y="325"/>
                  </a:cubicBezTo>
                  <a:cubicBezTo>
                    <a:pt x="397" y="322"/>
                    <a:pt x="359" y="319"/>
                    <a:pt x="336" y="361"/>
                  </a:cubicBezTo>
                  <a:cubicBezTo>
                    <a:pt x="323" y="385"/>
                    <a:pt x="325" y="428"/>
                    <a:pt x="288" y="410"/>
                  </a:cubicBezTo>
                  <a:cubicBezTo>
                    <a:pt x="269" y="400"/>
                    <a:pt x="253" y="385"/>
                    <a:pt x="232" y="379"/>
                  </a:cubicBezTo>
                  <a:cubicBezTo>
                    <a:pt x="211" y="373"/>
                    <a:pt x="196" y="385"/>
                    <a:pt x="180" y="399"/>
                  </a:cubicBezTo>
                  <a:cubicBezTo>
                    <a:pt x="165" y="412"/>
                    <a:pt x="150" y="429"/>
                    <a:pt x="128" y="427"/>
                  </a:cubicBezTo>
                  <a:cubicBezTo>
                    <a:pt x="107" y="425"/>
                    <a:pt x="91" y="409"/>
                    <a:pt x="71" y="404"/>
                  </a:cubicBezTo>
                  <a:cubicBezTo>
                    <a:pt x="51" y="399"/>
                    <a:pt x="30" y="407"/>
                    <a:pt x="21" y="426"/>
                  </a:cubicBezTo>
                  <a:cubicBezTo>
                    <a:pt x="9" y="448"/>
                    <a:pt x="23" y="468"/>
                    <a:pt x="42" y="481"/>
                  </a:cubicBezTo>
                  <a:cubicBezTo>
                    <a:pt x="61" y="494"/>
                    <a:pt x="96" y="501"/>
                    <a:pt x="108" y="521"/>
                  </a:cubicBezTo>
                  <a:cubicBezTo>
                    <a:pt x="122" y="542"/>
                    <a:pt x="87" y="552"/>
                    <a:pt x="73" y="555"/>
                  </a:cubicBezTo>
                  <a:cubicBezTo>
                    <a:pt x="60" y="559"/>
                    <a:pt x="15" y="558"/>
                    <a:pt x="7" y="571"/>
                  </a:cubicBezTo>
                  <a:cubicBezTo>
                    <a:pt x="0" y="585"/>
                    <a:pt x="30" y="612"/>
                    <a:pt x="37" y="621"/>
                  </a:cubicBezTo>
                  <a:cubicBezTo>
                    <a:pt x="51" y="639"/>
                    <a:pt x="64" y="658"/>
                    <a:pt x="79" y="674"/>
                  </a:cubicBezTo>
                  <a:cubicBezTo>
                    <a:pt x="91" y="688"/>
                    <a:pt x="105" y="699"/>
                    <a:pt x="117" y="712"/>
                  </a:cubicBezTo>
                  <a:cubicBezTo>
                    <a:pt x="136" y="733"/>
                    <a:pt x="152" y="758"/>
                    <a:pt x="166" y="783"/>
                  </a:cubicBezTo>
                  <a:cubicBezTo>
                    <a:pt x="174" y="796"/>
                    <a:pt x="180" y="812"/>
                    <a:pt x="193" y="821"/>
                  </a:cubicBezTo>
                  <a:cubicBezTo>
                    <a:pt x="226" y="842"/>
                    <a:pt x="276" y="857"/>
                    <a:pt x="292" y="811"/>
                  </a:cubicBezTo>
                  <a:cubicBezTo>
                    <a:pt x="303" y="781"/>
                    <a:pt x="297" y="747"/>
                    <a:pt x="309" y="718"/>
                  </a:cubicBezTo>
                  <a:cubicBezTo>
                    <a:pt x="318" y="696"/>
                    <a:pt x="333" y="724"/>
                    <a:pt x="341" y="734"/>
                  </a:cubicBezTo>
                  <a:cubicBezTo>
                    <a:pt x="352" y="747"/>
                    <a:pt x="367" y="766"/>
                    <a:pt x="381" y="746"/>
                  </a:cubicBezTo>
                  <a:cubicBezTo>
                    <a:pt x="392" y="731"/>
                    <a:pt x="392" y="701"/>
                    <a:pt x="408" y="690"/>
                  </a:cubicBezTo>
                  <a:cubicBezTo>
                    <a:pt x="422" y="682"/>
                    <a:pt x="438" y="698"/>
                    <a:pt x="452" y="700"/>
                  </a:cubicBezTo>
                  <a:cubicBezTo>
                    <a:pt x="481" y="703"/>
                    <a:pt x="499" y="673"/>
                    <a:pt x="512" y="652"/>
                  </a:cubicBezTo>
                  <a:cubicBezTo>
                    <a:pt x="519" y="640"/>
                    <a:pt x="537" y="591"/>
                    <a:pt x="557" y="594"/>
                  </a:cubicBezTo>
                  <a:cubicBezTo>
                    <a:pt x="574" y="597"/>
                    <a:pt x="587" y="638"/>
                    <a:pt x="597" y="650"/>
                  </a:cubicBezTo>
                  <a:cubicBezTo>
                    <a:pt x="646" y="713"/>
                    <a:pt x="694" y="606"/>
                    <a:pt x="709" y="568"/>
                  </a:cubicBezTo>
                  <a:cubicBezTo>
                    <a:pt x="713" y="557"/>
                    <a:pt x="724" y="503"/>
                    <a:pt x="738" y="500"/>
                  </a:cubicBezTo>
                  <a:cubicBezTo>
                    <a:pt x="750" y="497"/>
                    <a:pt x="762" y="536"/>
                    <a:pt x="766" y="545"/>
                  </a:cubicBezTo>
                  <a:cubicBezTo>
                    <a:pt x="775" y="562"/>
                    <a:pt x="789" y="585"/>
                    <a:pt x="809" y="567"/>
                  </a:cubicBezTo>
                  <a:cubicBezTo>
                    <a:pt x="826" y="551"/>
                    <a:pt x="832" y="515"/>
                    <a:pt x="852" y="504"/>
                  </a:cubicBezTo>
                  <a:cubicBezTo>
                    <a:pt x="866" y="496"/>
                    <a:pt x="878" y="522"/>
                    <a:pt x="882" y="532"/>
                  </a:cubicBezTo>
                  <a:cubicBezTo>
                    <a:pt x="889" y="547"/>
                    <a:pt x="893" y="562"/>
                    <a:pt x="913" y="562"/>
                  </a:cubicBezTo>
                  <a:cubicBezTo>
                    <a:pt x="935" y="562"/>
                    <a:pt x="958" y="552"/>
                    <a:pt x="981" y="551"/>
                  </a:cubicBezTo>
                  <a:cubicBezTo>
                    <a:pt x="998" y="550"/>
                    <a:pt x="1028" y="555"/>
                    <a:pt x="1040" y="537"/>
                  </a:cubicBezTo>
                  <a:cubicBezTo>
                    <a:pt x="1048" y="523"/>
                    <a:pt x="1042" y="493"/>
                    <a:pt x="1042" y="477"/>
                  </a:cubicBezTo>
                  <a:cubicBezTo>
                    <a:pt x="1043" y="449"/>
                    <a:pt x="1062" y="439"/>
                    <a:pt x="1083" y="458"/>
                  </a:cubicBezTo>
                  <a:cubicBezTo>
                    <a:pt x="1095" y="470"/>
                    <a:pt x="1118" y="479"/>
                    <a:pt x="1136" y="477"/>
                  </a:cubicBezTo>
                  <a:cubicBezTo>
                    <a:pt x="1150" y="476"/>
                    <a:pt x="1151" y="464"/>
                    <a:pt x="1162" y="455"/>
                  </a:cubicBezTo>
                  <a:cubicBezTo>
                    <a:pt x="1180" y="440"/>
                    <a:pt x="1215" y="433"/>
                    <a:pt x="1239" y="431"/>
                  </a:cubicBezTo>
                  <a:cubicBezTo>
                    <a:pt x="1267" y="428"/>
                    <a:pt x="1264" y="453"/>
                    <a:pt x="1286" y="463"/>
                  </a:cubicBezTo>
                  <a:cubicBezTo>
                    <a:pt x="1310" y="473"/>
                    <a:pt x="1333" y="443"/>
                    <a:pt x="1352" y="434"/>
                  </a:cubicBezTo>
                  <a:cubicBezTo>
                    <a:pt x="1365" y="429"/>
                    <a:pt x="1376" y="422"/>
                    <a:pt x="1389" y="425"/>
                  </a:cubicBezTo>
                  <a:cubicBezTo>
                    <a:pt x="1423" y="430"/>
                    <a:pt x="1455" y="425"/>
                    <a:pt x="1488" y="418"/>
                  </a:cubicBezTo>
                  <a:cubicBezTo>
                    <a:pt x="1514" y="413"/>
                    <a:pt x="1538" y="413"/>
                    <a:pt x="1564" y="404"/>
                  </a:cubicBezTo>
                  <a:cubicBezTo>
                    <a:pt x="1593" y="394"/>
                    <a:pt x="1610" y="395"/>
                    <a:pt x="1631" y="418"/>
                  </a:cubicBezTo>
                  <a:cubicBezTo>
                    <a:pt x="1650" y="438"/>
                    <a:pt x="1675" y="458"/>
                    <a:pt x="1700" y="471"/>
                  </a:cubicBezTo>
                  <a:cubicBezTo>
                    <a:pt x="1727" y="486"/>
                    <a:pt x="1756" y="480"/>
                    <a:pt x="1782" y="466"/>
                  </a:cubicBezTo>
                  <a:cubicBezTo>
                    <a:pt x="1810" y="452"/>
                    <a:pt x="1845" y="441"/>
                    <a:pt x="1877" y="443"/>
                  </a:cubicBezTo>
                  <a:cubicBezTo>
                    <a:pt x="1908" y="445"/>
                    <a:pt x="1937" y="458"/>
                    <a:pt x="1968" y="460"/>
                  </a:cubicBezTo>
                  <a:cubicBezTo>
                    <a:pt x="2006" y="462"/>
                    <a:pt x="2042" y="450"/>
                    <a:pt x="2078" y="440"/>
                  </a:cubicBezTo>
                  <a:cubicBezTo>
                    <a:pt x="2117" y="428"/>
                    <a:pt x="2157" y="422"/>
                    <a:pt x="2198" y="422"/>
                  </a:cubicBezTo>
                  <a:cubicBezTo>
                    <a:pt x="2232" y="422"/>
                    <a:pt x="2267" y="426"/>
                    <a:pt x="2297" y="409"/>
                  </a:cubicBezTo>
                  <a:cubicBezTo>
                    <a:pt x="2332" y="389"/>
                    <a:pt x="2354" y="351"/>
                    <a:pt x="2371" y="316"/>
                  </a:cubicBezTo>
                  <a:cubicBezTo>
                    <a:pt x="2402" y="252"/>
                    <a:pt x="2426" y="178"/>
                    <a:pt x="2357" y="13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>
              <a:off x="6028532" y="6026043"/>
              <a:ext cx="358775" cy="444500"/>
            </a:xfrm>
            <a:custGeom>
              <a:avLst/>
              <a:gdLst>
                <a:gd name="T0" fmla="*/ 480 w 1012"/>
                <a:gd name="T1" fmla="*/ 202 h 1251"/>
                <a:gd name="T2" fmla="*/ 396 w 1012"/>
                <a:gd name="T3" fmla="*/ 130 h 1251"/>
                <a:gd name="T4" fmla="*/ 312 w 1012"/>
                <a:gd name="T5" fmla="*/ 96 h 1251"/>
                <a:gd name="T6" fmla="*/ 182 w 1012"/>
                <a:gd name="T7" fmla="*/ 61 h 1251"/>
                <a:gd name="T8" fmla="*/ 210 w 1012"/>
                <a:gd name="T9" fmla="*/ 144 h 1251"/>
                <a:gd name="T10" fmla="*/ 278 w 1012"/>
                <a:gd name="T11" fmla="*/ 216 h 1251"/>
                <a:gd name="T12" fmla="*/ 225 w 1012"/>
                <a:gd name="T13" fmla="*/ 288 h 1251"/>
                <a:gd name="T14" fmla="*/ 240 w 1012"/>
                <a:gd name="T15" fmla="*/ 352 h 1251"/>
                <a:gd name="T16" fmla="*/ 192 w 1012"/>
                <a:gd name="T17" fmla="*/ 492 h 1251"/>
                <a:gd name="T18" fmla="*/ 46 w 1012"/>
                <a:gd name="T19" fmla="*/ 528 h 1251"/>
                <a:gd name="T20" fmla="*/ 7 w 1012"/>
                <a:gd name="T21" fmla="*/ 592 h 1251"/>
                <a:gd name="T22" fmla="*/ 27 w 1012"/>
                <a:gd name="T23" fmla="*/ 652 h 1251"/>
                <a:gd name="T24" fmla="*/ 68 w 1012"/>
                <a:gd name="T25" fmla="*/ 722 h 1251"/>
                <a:gd name="T26" fmla="*/ 131 w 1012"/>
                <a:gd name="T27" fmla="*/ 801 h 1251"/>
                <a:gd name="T28" fmla="*/ 185 w 1012"/>
                <a:gd name="T29" fmla="*/ 826 h 1251"/>
                <a:gd name="T30" fmla="*/ 274 w 1012"/>
                <a:gd name="T31" fmla="*/ 855 h 1251"/>
                <a:gd name="T32" fmla="*/ 378 w 1012"/>
                <a:gd name="T33" fmla="*/ 904 h 1251"/>
                <a:gd name="T34" fmla="*/ 467 w 1012"/>
                <a:gd name="T35" fmla="*/ 965 h 1251"/>
                <a:gd name="T36" fmla="*/ 508 w 1012"/>
                <a:gd name="T37" fmla="*/ 990 h 1251"/>
                <a:gd name="T38" fmla="*/ 575 w 1012"/>
                <a:gd name="T39" fmla="*/ 985 h 1251"/>
                <a:gd name="T40" fmla="*/ 643 w 1012"/>
                <a:gd name="T41" fmla="*/ 990 h 1251"/>
                <a:gd name="T42" fmla="*/ 660 w 1012"/>
                <a:gd name="T43" fmla="*/ 1139 h 1251"/>
                <a:gd name="T44" fmla="*/ 709 w 1012"/>
                <a:gd name="T45" fmla="*/ 1169 h 1251"/>
                <a:gd name="T46" fmla="*/ 774 w 1012"/>
                <a:gd name="T47" fmla="*/ 1205 h 1251"/>
                <a:gd name="T48" fmla="*/ 900 w 1012"/>
                <a:gd name="T49" fmla="*/ 1223 h 1251"/>
                <a:gd name="T50" fmla="*/ 984 w 1012"/>
                <a:gd name="T51" fmla="*/ 1142 h 1251"/>
                <a:gd name="T52" fmla="*/ 916 w 1012"/>
                <a:gd name="T53" fmla="*/ 1063 h 1251"/>
                <a:gd name="T54" fmla="*/ 867 w 1012"/>
                <a:gd name="T55" fmla="*/ 1023 h 1251"/>
                <a:gd name="T56" fmla="*/ 849 w 1012"/>
                <a:gd name="T57" fmla="*/ 968 h 1251"/>
                <a:gd name="T58" fmla="*/ 791 w 1012"/>
                <a:gd name="T59" fmla="*/ 884 h 1251"/>
                <a:gd name="T60" fmla="*/ 814 w 1012"/>
                <a:gd name="T61" fmla="*/ 822 h 1251"/>
                <a:gd name="T62" fmla="*/ 838 w 1012"/>
                <a:gd name="T63" fmla="*/ 735 h 1251"/>
                <a:gd name="T64" fmla="*/ 888 w 1012"/>
                <a:gd name="T65" fmla="*/ 638 h 1251"/>
                <a:gd name="T66" fmla="*/ 913 w 1012"/>
                <a:gd name="T67" fmla="*/ 513 h 1251"/>
                <a:gd name="T68" fmla="*/ 850 w 1012"/>
                <a:gd name="T69" fmla="*/ 570 h 1251"/>
                <a:gd name="T70" fmla="*/ 802 w 1012"/>
                <a:gd name="T71" fmla="*/ 660 h 1251"/>
                <a:gd name="T72" fmla="*/ 779 w 1012"/>
                <a:gd name="T73" fmla="*/ 759 h 1251"/>
                <a:gd name="T74" fmla="*/ 731 w 1012"/>
                <a:gd name="T75" fmla="*/ 849 h 1251"/>
                <a:gd name="T76" fmla="*/ 674 w 1012"/>
                <a:gd name="T77" fmla="*/ 916 h 1251"/>
                <a:gd name="T78" fmla="*/ 647 w 1012"/>
                <a:gd name="T79" fmla="*/ 862 h 1251"/>
                <a:gd name="T80" fmla="*/ 643 w 1012"/>
                <a:gd name="T81" fmla="*/ 790 h 1251"/>
                <a:gd name="T82" fmla="*/ 710 w 1012"/>
                <a:gd name="T83" fmla="*/ 748 h 1251"/>
                <a:gd name="T84" fmla="*/ 751 w 1012"/>
                <a:gd name="T85" fmla="*/ 674 h 1251"/>
                <a:gd name="T86" fmla="*/ 787 w 1012"/>
                <a:gd name="T87" fmla="*/ 573 h 1251"/>
                <a:gd name="T88" fmla="*/ 791 w 1012"/>
                <a:gd name="T89" fmla="*/ 478 h 1251"/>
                <a:gd name="T90" fmla="*/ 790 w 1012"/>
                <a:gd name="T91" fmla="*/ 371 h 1251"/>
                <a:gd name="T92" fmla="*/ 794 w 1012"/>
                <a:gd name="T93" fmla="*/ 265 h 1251"/>
                <a:gd name="T94" fmla="*/ 784 w 1012"/>
                <a:gd name="T95" fmla="*/ 203 h 1251"/>
                <a:gd name="T96" fmla="*/ 696 w 1012"/>
                <a:gd name="T97" fmla="*/ 178 h 1251"/>
                <a:gd name="T98" fmla="*/ 644 w 1012"/>
                <a:gd name="T99" fmla="*/ 228 h 1251"/>
                <a:gd name="T100" fmla="*/ 560 w 1012"/>
                <a:gd name="T101" fmla="*/ 263 h 1251"/>
                <a:gd name="T102" fmla="*/ 480 w 1012"/>
                <a:gd name="T103" fmla="*/ 202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2" h="1251">
                  <a:moveTo>
                    <a:pt x="480" y="202"/>
                  </a:moveTo>
                  <a:cubicBezTo>
                    <a:pt x="455" y="174"/>
                    <a:pt x="430" y="147"/>
                    <a:pt x="396" y="130"/>
                  </a:cubicBezTo>
                  <a:cubicBezTo>
                    <a:pt x="369" y="117"/>
                    <a:pt x="338" y="111"/>
                    <a:pt x="312" y="96"/>
                  </a:cubicBezTo>
                  <a:cubicBezTo>
                    <a:pt x="278" y="77"/>
                    <a:pt x="215" y="0"/>
                    <a:pt x="182" y="61"/>
                  </a:cubicBezTo>
                  <a:cubicBezTo>
                    <a:pt x="165" y="93"/>
                    <a:pt x="187" y="124"/>
                    <a:pt x="210" y="144"/>
                  </a:cubicBezTo>
                  <a:cubicBezTo>
                    <a:pt x="230" y="162"/>
                    <a:pt x="278" y="184"/>
                    <a:pt x="278" y="216"/>
                  </a:cubicBezTo>
                  <a:cubicBezTo>
                    <a:pt x="277" y="246"/>
                    <a:pt x="240" y="265"/>
                    <a:pt x="225" y="288"/>
                  </a:cubicBezTo>
                  <a:cubicBezTo>
                    <a:pt x="209" y="313"/>
                    <a:pt x="225" y="330"/>
                    <a:pt x="240" y="352"/>
                  </a:cubicBezTo>
                  <a:cubicBezTo>
                    <a:pt x="273" y="400"/>
                    <a:pt x="250" y="472"/>
                    <a:pt x="192" y="492"/>
                  </a:cubicBezTo>
                  <a:cubicBezTo>
                    <a:pt x="142" y="510"/>
                    <a:pt x="87" y="483"/>
                    <a:pt x="46" y="528"/>
                  </a:cubicBezTo>
                  <a:cubicBezTo>
                    <a:pt x="30" y="545"/>
                    <a:pt x="14" y="569"/>
                    <a:pt x="7" y="592"/>
                  </a:cubicBezTo>
                  <a:cubicBezTo>
                    <a:pt x="0" y="617"/>
                    <a:pt x="12" y="634"/>
                    <a:pt x="27" y="652"/>
                  </a:cubicBezTo>
                  <a:cubicBezTo>
                    <a:pt x="46" y="674"/>
                    <a:pt x="59" y="695"/>
                    <a:pt x="68" y="722"/>
                  </a:cubicBezTo>
                  <a:cubicBezTo>
                    <a:pt x="80" y="758"/>
                    <a:pt x="97" y="783"/>
                    <a:pt x="131" y="801"/>
                  </a:cubicBezTo>
                  <a:cubicBezTo>
                    <a:pt x="149" y="810"/>
                    <a:pt x="168" y="816"/>
                    <a:pt x="185" y="826"/>
                  </a:cubicBezTo>
                  <a:cubicBezTo>
                    <a:pt x="213" y="842"/>
                    <a:pt x="241" y="851"/>
                    <a:pt x="274" y="855"/>
                  </a:cubicBezTo>
                  <a:cubicBezTo>
                    <a:pt x="317" y="860"/>
                    <a:pt x="345" y="877"/>
                    <a:pt x="378" y="904"/>
                  </a:cubicBezTo>
                  <a:cubicBezTo>
                    <a:pt x="406" y="927"/>
                    <a:pt x="438" y="944"/>
                    <a:pt x="467" y="965"/>
                  </a:cubicBezTo>
                  <a:cubicBezTo>
                    <a:pt x="481" y="975"/>
                    <a:pt x="490" y="989"/>
                    <a:pt x="508" y="990"/>
                  </a:cubicBezTo>
                  <a:cubicBezTo>
                    <a:pt x="530" y="991"/>
                    <a:pt x="553" y="988"/>
                    <a:pt x="575" y="985"/>
                  </a:cubicBezTo>
                  <a:cubicBezTo>
                    <a:pt x="595" y="983"/>
                    <a:pt x="625" y="976"/>
                    <a:pt x="643" y="990"/>
                  </a:cubicBezTo>
                  <a:cubicBezTo>
                    <a:pt x="684" y="1023"/>
                    <a:pt x="639" y="1098"/>
                    <a:pt x="660" y="1139"/>
                  </a:cubicBezTo>
                  <a:cubicBezTo>
                    <a:pt x="670" y="1158"/>
                    <a:pt x="691" y="1162"/>
                    <a:pt x="709" y="1169"/>
                  </a:cubicBezTo>
                  <a:cubicBezTo>
                    <a:pt x="733" y="1178"/>
                    <a:pt x="754" y="1191"/>
                    <a:pt x="774" y="1205"/>
                  </a:cubicBezTo>
                  <a:cubicBezTo>
                    <a:pt x="815" y="1235"/>
                    <a:pt x="854" y="1251"/>
                    <a:pt x="900" y="1223"/>
                  </a:cubicBezTo>
                  <a:cubicBezTo>
                    <a:pt x="931" y="1204"/>
                    <a:pt x="967" y="1174"/>
                    <a:pt x="984" y="1142"/>
                  </a:cubicBezTo>
                  <a:cubicBezTo>
                    <a:pt x="1012" y="1091"/>
                    <a:pt x="953" y="1078"/>
                    <a:pt x="916" y="1063"/>
                  </a:cubicBezTo>
                  <a:cubicBezTo>
                    <a:pt x="895" y="1055"/>
                    <a:pt x="877" y="1044"/>
                    <a:pt x="867" y="1023"/>
                  </a:cubicBezTo>
                  <a:cubicBezTo>
                    <a:pt x="860" y="1005"/>
                    <a:pt x="859" y="985"/>
                    <a:pt x="849" y="968"/>
                  </a:cubicBezTo>
                  <a:cubicBezTo>
                    <a:pt x="829" y="933"/>
                    <a:pt x="780" y="935"/>
                    <a:pt x="791" y="884"/>
                  </a:cubicBezTo>
                  <a:cubicBezTo>
                    <a:pt x="796" y="862"/>
                    <a:pt x="811" y="845"/>
                    <a:pt x="814" y="822"/>
                  </a:cubicBezTo>
                  <a:cubicBezTo>
                    <a:pt x="818" y="791"/>
                    <a:pt x="822" y="762"/>
                    <a:pt x="838" y="735"/>
                  </a:cubicBezTo>
                  <a:cubicBezTo>
                    <a:pt x="857" y="703"/>
                    <a:pt x="873" y="672"/>
                    <a:pt x="888" y="638"/>
                  </a:cubicBezTo>
                  <a:cubicBezTo>
                    <a:pt x="895" y="621"/>
                    <a:pt x="976" y="501"/>
                    <a:pt x="913" y="513"/>
                  </a:cubicBezTo>
                  <a:cubicBezTo>
                    <a:pt x="886" y="518"/>
                    <a:pt x="865" y="549"/>
                    <a:pt x="850" y="570"/>
                  </a:cubicBezTo>
                  <a:cubicBezTo>
                    <a:pt x="830" y="597"/>
                    <a:pt x="812" y="627"/>
                    <a:pt x="802" y="660"/>
                  </a:cubicBezTo>
                  <a:cubicBezTo>
                    <a:pt x="792" y="692"/>
                    <a:pt x="790" y="727"/>
                    <a:pt x="779" y="759"/>
                  </a:cubicBezTo>
                  <a:cubicBezTo>
                    <a:pt x="768" y="792"/>
                    <a:pt x="750" y="821"/>
                    <a:pt x="731" y="849"/>
                  </a:cubicBezTo>
                  <a:cubicBezTo>
                    <a:pt x="718" y="869"/>
                    <a:pt x="698" y="908"/>
                    <a:pt x="674" y="916"/>
                  </a:cubicBezTo>
                  <a:cubicBezTo>
                    <a:pt x="648" y="924"/>
                    <a:pt x="649" y="879"/>
                    <a:pt x="647" y="862"/>
                  </a:cubicBezTo>
                  <a:cubicBezTo>
                    <a:pt x="645" y="842"/>
                    <a:pt x="633" y="810"/>
                    <a:pt x="643" y="790"/>
                  </a:cubicBezTo>
                  <a:cubicBezTo>
                    <a:pt x="655" y="767"/>
                    <a:pt x="689" y="759"/>
                    <a:pt x="710" y="748"/>
                  </a:cubicBezTo>
                  <a:cubicBezTo>
                    <a:pt x="739" y="732"/>
                    <a:pt x="743" y="704"/>
                    <a:pt x="751" y="674"/>
                  </a:cubicBezTo>
                  <a:cubicBezTo>
                    <a:pt x="761" y="638"/>
                    <a:pt x="775" y="607"/>
                    <a:pt x="787" y="573"/>
                  </a:cubicBezTo>
                  <a:cubicBezTo>
                    <a:pt x="798" y="543"/>
                    <a:pt x="794" y="510"/>
                    <a:pt x="791" y="478"/>
                  </a:cubicBezTo>
                  <a:cubicBezTo>
                    <a:pt x="789" y="443"/>
                    <a:pt x="788" y="407"/>
                    <a:pt x="790" y="371"/>
                  </a:cubicBezTo>
                  <a:cubicBezTo>
                    <a:pt x="792" y="336"/>
                    <a:pt x="793" y="301"/>
                    <a:pt x="794" y="265"/>
                  </a:cubicBezTo>
                  <a:cubicBezTo>
                    <a:pt x="794" y="246"/>
                    <a:pt x="799" y="218"/>
                    <a:pt x="784" y="203"/>
                  </a:cubicBezTo>
                  <a:cubicBezTo>
                    <a:pt x="764" y="183"/>
                    <a:pt x="722" y="183"/>
                    <a:pt x="696" y="178"/>
                  </a:cubicBezTo>
                  <a:cubicBezTo>
                    <a:pt x="657" y="171"/>
                    <a:pt x="661" y="201"/>
                    <a:pt x="644" y="228"/>
                  </a:cubicBezTo>
                  <a:cubicBezTo>
                    <a:pt x="625" y="256"/>
                    <a:pt x="593" y="271"/>
                    <a:pt x="560" y="263"/>
                  </a:cubicBezTo>
                  <a:cubicBezTo>
                    <a:pt x="525" y="255"/>
                    <a:pt x="503" y="228"/>
                    <a:pt x="480" y="20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>
              <a:off x="6425407" y="6665805"/>
              <a:ext cx="190500" cy="303213"/>
            </a:xfrm>
            <a:custGeom>
              <a:avLst/>
              <a:gdLst>
                <a:gd name="T0" fmla="*/ 533 w 539"/>
                <a:gd name="T1" fmla="*/ 586 h 852"/>
                <a:gd name="T2" fmla="*/ 495 w 539"/>
                <a:gd name="T3" fmla="*/ 705 h 852"/>
                <a:gd name="T4" fmla="*/ 389 w 539"/>
                <a:gd name="T5" fmla="*/ 808 h 852"/>
                <a:gd name="T6" fmla="*/ 335 w 539"/>
                <a:gd name="T7" fmla="*/ 796 h 852"/>
                <a:gd name="T8" fmla="*/ 336 w 539"/>
                <a:gd name="T9" fmla="*/ 745 h 852"/>
                <a:gd name="T10" fmla="*/ 359 w 539"/>
                <a:gd name="T11" fmla="*/ 641 h 852"/>
                <a:gd name="T12" fmla="*/ 269 w 539"/>
                <a:gd name="T13" fmla="*/ 721 h 852"/>
                <a:gd name="T14" fmla="*/ 163 w 539"/>
                <a:gd name="T15" fmla="*/ 777 h 852"/>
                <a:gd name="T16" fmla="*/ 68 w 539"/>
                <a:gd name="T17" fmla="*/ 844 h 852"/>
                <a:gd name="T18" fmla="*/ 12 w 539"/>
                <a:gd name="T19" fmla="*/ 797 h 852"/>
                <a:gd name="T20" fmla="*/ 13 w 539"/>
                <a:gd name="T21" fmla="*/ 735 h 852"/>
                <a:gd name="T22" fmla="*/ 5 w 539"/>
                <a:gd name="T23" fmla="*/ 694 h 852"/>
                <a:gd name="T24" fmla="*/ 25 w 539"/>
                <a:gd name="T25" fmla="*/ 618 h 852"/>
                <a:gd name="T26" fmla="*/ 142 w 539"/>
                <a:gd name="T27" fmla="*/ 608 h 852"/>
                <a:gd name="T28" fmla="*/ 238 w 539"/>
                <a:gd name="T29" fmla="*/ 548 h 852"/>
                <a:gd name="T30" fmla="*/ 325 w 539"/>
                <a:gd name="T31" fmla="*/ 449 h 852"/>
                <a:gd name="T32" fmla="*/ 236 w 539"/>
                <a:gd name="T33" fmla="*/ 336 h 852"/>
                <a:gd name="T34" fmla="*/ 166 w 539"/>
                <a:gd name="T35" fmla="*/ 210 h 852"/>
                <a:gd name="T36" fmla="*/ 122 w 539"/>
                <a:gd name="T37" fmla="*/ 117 h 852"/>
                <a:gd name="T38" fmla="*/ 126 w 539"/>
                <a:gd name="T39" fmla="*/ 44 h 852"/>
                <a:gd name="T40" fmla="*/ 150 w 539"/>
                <a:gd name="T41" fmla="*/ 1 h 852"/>
                <a:gd name="T42" fmla="*/ 186 w 539"/>
                <a:gd name="T43" fmla="*/ 38 h 852"/>
                <a:gd name="T44" fmla="*/ 232 w 539"/>
                <a:gd name="T45" fmla="*/ 108 h 852"/>
                <a:gd name="T46" fmla="*/ 303 w 539"/>
                <a:gd name="T47" fmla="*/ 233 h 852"/>
                <a:gd name="T48" fmla="*/ 419 w 539"/>
                <a:gd name="T49" fmla="*/ 305 h 852"/>
                <a:gd name="T50" fmla="*/ 503 w 539"/>
                <a:gd name="T51" fmla="*/ 429 h 852"/>
                <a:gd name="T52" fmla="*/ 533 w 539"/>
                <a:gd name="T53" fmla="*/ 586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9" h="852">
                  <a:moveTo>
                    <a:pt x="533" y="586"/>
                  </a:moveTo>
                  <a:cubicBezTo>
                    <a:pt x="529" y="626"/>
                    <a:pt x="510" y="668"/>
                    <a:pt x="495" y="705"/>
                  </a:cubicBezTo>
                  <a:cubicBezTo>
                    <a:pt x="475" y="752"/>
                    <a:pt x="442" y="797"/>
                    <a:pt x="389" y="808"/>
                  </a:cubicBezTo>
                  <a:cubicBezTo>
                    <a:pt x="371" y="811"/>
                    <a:pt x="347" y="812"/>
                    <a:pt x="335" y="796"/>
                  </a:cubicBezTo>
                  <a:cubicBezTo>
                    <a:pt x="323" y="781"/>
                    <a:pt x="330" y="760"/>
                    <a:pt x="336" y="745"/>
                  </a:cubicBezTo>
                  <a:cubicBezTo>
                    <a:pt x="342" y="728"/>
                    <a:pt x="388" y="654"/>
                    <a:pt x="359" y="641"/>
                  </a:cubicBezTo>
                  <a:cubicBezTo>
                    <a:pt x="329" y="627"/>
                    <a:pt x="284" y="705"/>
                    <a:pt x="269" y="721"/>
                  </a:cubicBezTo>
                  <a:cubicBezTo>
                    <a:pt x="239" y="756"/>
                    <a:pt x="202" y="757"/>
                    <a:pt x="163" y="777"/>
                  </a:cubicBezTo>
                  <a:cubicBezTo>
                    <a:pt x="130" y="795"/>
                    <a:pt x="104" y="833"/>
                    <a:pt x="68" y="844"/>
                  </a:cubicBezTo>
                  <a:cubicBezTo>
                    <a:pt x="37" y="852"/>
                    <a:pt x="16" y="824"/>
                    <a:pt x="12" y="797"/>
                  </a:cubicBezTo>
                  <a:cubicBezTo>
                    <a:pt x="9" y="776"/>
                    <a:pt x="15" y="755"/>
                    <a:pt x="13" y="735"/>
                  </a:cubicBezTo>
                  <a:cubicBezTo>
                    <a:pt x="12" y="721"/>
                    <a:pt x="7" y="708"/>
                    <a:pt x="5" y="694"/>
                  </a:cubicBezTo>
                  <a:cubicBezTo>
                    <a:pt x="2" y="668"/>
                    <a:pt x="0" y="634"/>
                    <a:pt x="25" y="618"/>
                  </a:cubicBezTo>
                  <a:cubicBezTo>
                    <a:pt x="57" y="597"/>
                    <a:pt x="106" y="617"/>
                    <a:pt x="142" y="608"/>
                  </a:cubicBezTo>
                  <a:cubicBezTo>
                    <a:pt x="179" y="598"/>
                    <a:pt x="206" y="568"/>
                    <a:pt x="238" y="548"/>
                  </a:cubicBezTo>
                  <a:cubicBezTo>
                    <a:pt x="277" y="525"/>
                    <a:pt x="320" y="500"/>
                    <a:pt x="325" y="449"/>
                  </a:cubicBezTo>
                  <a:cubicBezTo>
                    <a:pt x="331" y="390"/>
                    <a:pt x="277" y="364"/>
                    <a:pt x="236" y="336"/>
                  </a:cubicBezTo>
                  <a:cubicBezTo>
                    <a:pt x="192" y="304"/>
                    <a:pt x="182" y="259"/>
                    <a:pt x="166" y="210"/>
                  </a:cubicBezTo>
                  <a:cubicBezTo>
                    <a:pt x="155" y="177"/>
                    <a:pt x="128" y="152"/>
                    <a:pt x="122" y="117"/>
                  </a:cubicBezTo>
                  <a:cubicBezTo>
                    <a:pt x="119" y="93"/>
                    <a:pt x="121" y="68"/>
                    <a:pt x="126" y="44"/>
                  </a:cubicBezTo>
                  <a:cubicBezTo>
                    <a:pt x="129" y="32"/>
                    <a:pt x="134" y="3"/>
                    <a:pt x="150" y="1"/>
                  </a:cubicBezTo>
                  <a:cubicBezTo>
                    <a:pt x="166" y="0"/>
                    <a:pt x="180" y="28"/>
                    <a:pt x="186" y="38"/>
                  </a:cubicBezTo>
                  <a:cubicBezTo>
                    <a:pt x="202" y="61"/>
                    <a:pt x="216" y="85"/>
                    <a:pt x="232" y="108"/>
                  </a:cubicBezTo>
                  <a:cubicBezTo>
                    <a:pt x="258" y="149"/>
                    <a:pt x="277" y="193"/>
                    <a:pt x="303" y="233"/>
                  </a:cubicBezTo>
                  <a:cubicBezTo>
                    <a:pt x="332" y="278"/>
                    <a:pt x="373" y="287"/>
                    <a:pt x="419" y="305"/>
                  </a:cubicBezTo>
                  <a:cubicBezTo>
                    <a:pt x="472" y="326"/>
                    <a:pt x="488" y="379"/>
                    <a:pt x="503" y="429"/>
                  </a:cubicBezTo>
                  <a:cubicBezTo>
                    <a:pt x="518" y="478"/>
                    <a:pt x="539" y="534"/>
                    <a:pt x="533" y="5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>
              <a:off x="10687844" y="8012005"/>
              <a:ext cx="890588" cy="650875"/>
            </a:xfrm>
            <a:custGeom>
              <a:avLst/>
              <a:gdLst>
                <a:gd name="T0" fmla="*/ 2400 w 2510"/>
                <a:gd name="T1" fmla="*/ 922 h 1836"/>
                <a:gd name="T2" fmla="*/ 2406 w 2510"/>
                <a:gd name="T3" fmla="*/ 1063 h 1836"/>
                <a:gd name="T4" fmla="*/ 2459 w 2510"/>
                <a:gd name="T5" fmla="*/ 1166 h 1836"/>
                <a:gd name="T6" fmla="*/ 2458 w 2510"/>
                <a:gd name="T7" fmla="*/ 1168 h 1836"/>
                <a:gd name="T8" fmla="*/ 2455 w 2510"/>
                <a:gd name="T9" fmla="*/ 1173 h 1836"/>
                <a:gd name="T10" fmla="*/ 2446 w 2510"/>
                <a:gd name="T11" fmla="*/ 1178 h 1836"/>
                <a:gd name="T12" fmla="*/ 2435 w 2510"/>
                <a:gd name="T13" fmla="*/ 1181 h 1836"/>
                <a:gd name="T14" fmla="*/ 2336 w 2510"/>
                <a:gd name="T15" fmla="*/ 1270 h 1836"/>
                <a:gd name="T16" fmla="*/ 2103 w 2510"/>
                <a:gd name="T17" fmla="*/ 1349 h 1836"/>
                <a:gd name="T18" fmla="*/ 1954 w 2510"/>
                <a:gd name="T19" fmla="*/ 1498 h 1836"/>
                <a:gd name="T20" fmla="*/ 1856 w 2510"/>
                <a:gd name="T21" fmla="*/ 1538 h 1836"/>
                <a:gd name="T22" fmla="*/ 1763 w 2510"/>
                <a:gd name="T23" fmla="*/ 1540 h 1836"/>
                <a:gd name="T24" fmla="*/ 1595 w 2510"/>
                <a:gd name="T25" fmla="*/ 1568 h 1836"/>
                <a:gd name="T26" fmla="*/ 1478 w 2510"/>
                <a:gd name="T27" fmla="*/ 1599 h 1836"/>
                <a:gd name="T28" fmla="*/ 1433 w 2510"/>
                <a:gd name="T29" fmla="*/ 1681 h 1836"/>
                <a:gd name="T30" fmla="*/ 1521 w 2510"/>
                <a:gd name="T31" fmla="*/ 1753 h 1836"/>
                <a:gd name="T32" fmla="*/ 1403 w 2510"/>
                <a:gd name="T33" fmla="*/ 1836 h 1836"/>
                <a:gd name="T34" fmla="*/ 1271 w 2510"/>
                <a:gd name="T35" fmla="*/ 1708 h 1836"/>
                <a:gd name="T36" fmla="*/ 1101 w 2510"/>
                <a:gd name="T37" fmla="*/ 1659 h 1836"/>
                <a:gd name="T38" fmla="*/ 1044 w 2510"/>
                <a:gd name="T39" fmla="*/ 1648 h 1836"/>
                <a:gd name="T40" fmla="*/ 838 w 2510"/>
                <a:gd name="T41" fmla="*/ 1713 h 1836"/>
                <a:gd name="T42" fmla="*/ 645 w 2510"/>
                <a:gd name="T43" fmla="*/ 1628 h 1836"/>
                <a:gd name="T44" fmla="*/ 581 w 2510"/>
                <a:gd name="T45" fmla="*/ 1480 h 1836"/>
                <a:gd name="T46" fmla="*/ 459 w 2510"/>
                <a:gd name="T47" fmla="*/ 1329 h 1836"/>
                <a:gd name="T48" fmla="*/ 382 w 2510"/>
                <a:gd name="T49" fmla="*/ 1512 h 1836"/>
                <a:gd name="T50" fmla="*/ 213 w 2510"/>
                <a:gd name="T51" fmla="*/ 1562 h 1836"/>
                <a:gd name="T52" fmla="*/ 204 w 2510"/>
                <a:gd name="T53" fmla="*/ 1413 h 1836"/>
                <a:gd name="T54" fmla="*/ 185 w 2510"/>
                <a:gd name="T55" fmla="*/ 1038 h 1836"/>
                <a:gd name="T56" fmla="*/ 125 w 2510"/>
                <a:gd name="T57" fmla="*/ 671 h 1836"/>
                <a:gd name="T58" fmla="*/ 94 w 2510"/>
                <a:gd name="T59" fmla="*/ 468 h 1836"/>
                <a:gd name="T60" fmla="*/ 55 w 2510"/>
                <a:gd name="T61" fmla="*/ 364 h 1836"/>
                <a:gd name="T62" fmla="*/ 8 w 2510"/>
                <a:gd name="T63" fmla="*/ 178 h 1836"/>
                <a:gd name="T64" fmla="*/ 40 w 2510"/>
                <a:gd name="T65" fmla="*/ 68 h 1836"/>
                <a:gd name="T66" fmla="*/ 130 w 2510"/>
                <a:gd name="T67" fmla="*/ 132 h 1836"/>
                <a:gd name="T68" fmla="*/ 321 w 2510"/>
                <a:gd name="T69" fmla="*/ 86 h 1836"/>
                <a:gd name="T70" fmla="*/ 474 w 2510"/>
                <a:gd name="T71" fmla="*/ 108 h 1836"/>
                <a:gd name="T72" fmla="*/ 613 w 2510"/>
                <a:gd name="T73" fmla="*/ 82 h 1836"/>
                <a:gd name="T74" fmla="*/ 814 w 2510"/>
                <a:gd name="T75" fmla="*/ 51 h 1836"/>
                <a:gd name="T76" fmla="*/ 939 w 2510"/>
                <a:gd name="T77" fmla="*/ 29 h 1836"/>
                <a:gd name="T78" fmla="*/ 1016 w 2510"/>
                <a:gd name="T79" fmla="*/ 5 h 1836"/>
                <a:gd name="T80" fmla="*/ 1136 w 2510"/>
                <a:gd name="T81" fmla="*/ 190 h 1836"/>
                <a:gd name="T82" fmla="*/ 1200 w 2510"/>
                <a:gd name="T83" fmla="*/ 310 h 1836"/>
                <a:gd name="T84" fmla="*/ 1172 w 2510"/>
                <a:gd name="T85" fmla="*/ 416 h 1836"/>
                <a:gd name="T86" fmla="*/ 1283 w 2510"/>
                <a:gd name="T87" fmla="*/ 463 h 1836"/>
                <a:gd name="T88" fmla="*/ 1340 w 2510"/>
                <a:gd name="T89" fmla="*/ 371 h 1836"/>
                <a:gd name="T90" fmla="*/ 1433 w 2510"/>
                <a:gd name="T91" fmla="*/ 358 h 1836"/>
                <a:gd name="T92" fmla="*/ 1474 w 2510"/>
                <a:gd name="T93" fmla="*/ 262 h 1836"/>
                <a:gd name="T94" fmla="*/ 1597 w 2510"/>
                <a:gd name="T95" fmla="*/ 258 h 1836"/>
                <a:gd name="T96" fmla="*/ 1725 w 2510"/>
                <a:gd name="T97" fmla="*/ 292 h 1836"/>
                <a:gd name="T98" fmla="*/ 1872 w 2510"/>
                <a:gd name="T99" fmla="*/ 287 h 1836"/>
                <a:gd name="T100" fmla="*/ 1984 w 2510"/>
                <a:gd name="T101" fmla="*/ 234 h 1836"/>
                <a:gd name="T102" fmla="*/ 2059 w 2510"/>
                <a:gd name="T103" fmla="*/ 238 h 1836"/>
                <a:gd name="T104" fmla="*/ 2150 w 2510"/>
                <a:gd name="T105" fmla="*/ 310 h 1836"/>
                <a:gd name="T106" fmla="*/ 2237 w 2510"/>
                <a:gd name="T107" fmla="*/ 398 h 1836"/>
                <a:gd name="T108" fmla="*/ 2228 w 2510"/>
                <a:gd name="T109" fmla="*/ 501 h 1836"/>
                <a:gd name="T110" fmla="*/ 2335 w 2510"/>
                <a:gd name="T111" fmla="*/ 591 h 1836"/>
                <a:gd name="T112" fmla="*/ 2390 w 2510"/>
                <a:gd name="T113" fmla="*/ 756 h 1836"/>
                <a:gd name="T114" fmla="*/ 2507 w 2510"/>
                <a:gd name="T115" fmla="*/ 838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10" h="1836">
                  <a:moveTo>
                    <a:pt x="2507" y="838"/>
                  </a:moveTo>
                  <a:cubicBezTo>
                    <a:pt x="2502" y="875"/>
                    <a:pt x="2366" y="881"/>
                    <a:pt x="2400" y="922"/>
                  </a:cubicBezTo>
                  <a:cubicBezTo>
                    <a:pt x="2417" y="943"/>
                    <a:pt x="2451" y="957"/>
                    <a:pt x="2449" y="989"/>
                  </a:cubicBezTo>
                  <a:cubicBezTo>
                    <a:pt x="2447" y="1020"/>
                    <a:pt x="2413" y="1035"/>
                    <a:pt x="2406" y="1063"/>
                  </a:cubicBezTo>
                  <a:cubicBezTo>
                    <a:pt x="2398" y="1090"/>
                    <a:pt x="2467" y="1139"/>
                    <a:pt x="2459" y="1166"/>
                  </a:cubicBezTo>
                  <a:cubicBezTo>
                    <a:pt x="2459" y="1166"/>
                    <a:pt x="2459" y="1166"/>
                    <a:pt x="2459" y="1166"/>
                  </a:cubicBezTo>
                  <a:cubicBezTo>
                    <a:pt x="2459" y="1166"/>
                    <a:pt x="2459" y="1167"/>
                    <a:pt x="2458" y="1168"/>
                  </a:cubicBezTo>
                  <a:cubicBezTo>
                    <a:pt x="2458" y="1168"/>
                    <a:pt x="2458" y="1168"/>
                    <a:pt x="2458" y="1168"/>
                  </a:cubicBezTo>
                  <a:cubicBezTo>
                    <a:pt x="2458" y="1169"/>
                    <a:pt x="2457" y="1170"/>
                    <a:pt x="2457" y="1171"/>
                  </a:cubicBezTo>
                  <a:cubicBezTo>
                    <a:pt x="2456" y="1171"/>
                    <a:pt x="2455" y="1172"/>
                    <a:pt x="2455" y="1173"/>
                  </a:cubicBezTo>
                  <a:cubicBezTo>
                    <a:pt x="2454" y="1173"/>
                    <a:pt x="2454" y="1174"/>
                    <a:pt x="2453" y="1174"/>
                  </a:cubicBezTo>
                  <a:cubicBezTo>
                    <a:pt x="2451" y="1176"/>
                    <a:pt x="2449" y="1177"/>
                    <a:pt x="2446" y="1178"/>
                  </a:cubicBezTo>
                  <a:cubicBezTo>
                    <a:pt x="2446" y="1178"/>
                    <a:pt x="2445" y="1178"/>
                    <a:pt x="2444" y="1179"/>
                  </a:cubicBezTo>
                  <a:cubicBezTo>
                    <a:pt x="2441" y="1180"/>
                    <a:pt x="2438" y="1181"/>
                    <a:pt x="2435" y="1181"/>
                  </a:cubicBezTo>
                  <a:cubicBezTo>
                    <a:pt x="2412" y="1186"/>
                    <a:pt x="2382" y="1180"/>
                    <a:pt x="2365" y="1199"/>
                  </a:cubicBezTo>
                  <a:cubicBezTo>
                    <a:pt x="2348" y="1218"/>
                    <a:pt x="2347" y="1248"/>
                    <a:pt x="2336" y="1270"/>
                  </a:cubicBezTo>
                  <a:cubicBezTo>
                    <a:pt x="2311" y="1318"/>
                    <a:pt x="2239" y="1363"/>
                    <a:pt x="2184" y="1359"/>
                  </a:cubicBezTo>
                  <a:cubicBezTo>
                    <a:pt x="2156" y="1356"/>
                    <a:pt x="2131" y="1341"/>
                    <a:pt x="2103" y="1349"/>
                  </a:cubicBezTo>
                  <a:cubicBezTo>
                    <a:pt x="2067" y="1360"/>
                    <a:pt x="2038" y="1394"/>
                    <a:pt x="2014" y="1420"/>
                  </a:cubicBezTo>
                  <a:cubicBezTo>
                    <a:pt x="1992" y="1445"/>
                    <a:pt x="1973" y="1471"/>
                    <a:pt x="1954" y="1498"/>
                  </a:cubicBezTo>
                  <a:cubicBezTo>
                    <a:pt x="1937" y="1522"/>
                    <a:pt x="1917" y="1542"/>
                    <a:pt x="1886" y="1542"/>
                  </a:cubicBezTo>
                  <a:cubicBezTo>
                    <a:pt x="1875" y="1542"/>
                    <a:pt x="1866" y="1539"/>
                    <a:pt x="1856" y="1538"/>
                  </a:cubicBezTo>
                  <a:cubicBezTo>
                    <a:pt x="1847" y="1536"/>
                    <a:pt x="1840" y="1539"/>
                    <a:pt x="1831" y="1540"/>
                  </a:cubicBezTo>
                  <a:cubicBezTo>
                    <a:pt x="1808" y="1543"/>
                    <a:pt x="1786" y="1539"/>
                    <a:pt x="1763" y="1540"/>
                  </a:cubicBezTo>
                  <a:cubicBezTo>
                    <a:pt x="1734" y="1541"/>
                    <a:pt x="1703" y="1544"/>
                    <a:pt x="1677" y="1557"/>
                  </a:cubicBezTo>
                  <a:cubicBezTo>
                    <a:pt x="1651" y="1569"/>
                    <a:pt x="1623" y="1566"/>
                    <a:pt x="1595" y="1568"/>
                  </a:cubicBezTo>
                  <a:cubicBezTo>
                    <a:pt x="1570" y="1570"/>
                    <a:pt x="1544" y="1574"/>
                    <a:pt x="1518" y="1579"/>
                  </a:cubicBezTo>
                  <a:cubicBezTo>
                    <a:pt x="1503" y="1582"/>
                    <a:pt x="1484" y="1583"/>
                    <a:pt x="1478" y="1599"/>
                  </a:cubicBezTo>
                  <a:cubicBezTo>
                    <a:pt x="1470" y="1618"/>
                    <a:pt x="1472" y="1634"/>
                    <a:pt x="1453" y="1647"/>
                  </a:cubicBezTo>
                  <a:cubicBezTo>
                    <a:pt x="1439" y="1656"/>
                    <a:pt x="1430" y="1662"/>
                    <a:pt x="1433" y="1681"/>
                  </a:cubicBezTo>
                  <a:cubicBezTo>
                    <a:pt x="1438" y="1702"/>
                    <a:pt x="1457" y="1710"/>
                    <a:pt x="1472" y="1722"/>
                  </a:cubicBezTo>
                  <a:cubicBezTo>
                    <a:pt x="1488" y="1733"/>
                    <a:pt x="1507" y="1739"/>
                    <a:pt x="1521" y="1753"/>
                  </a:cubicBezTo>
                  <a:cubicBezTo>
                    <a:pt x="1547" y="1776"/>
                    <a:pt x="1538" y="1797"/>
                    <a:pt x="1507" y="1809"/>
                  </a:cubicBezTo>
                  <a:cubicBezTo>
                    <a:pt x="1472" y="1822"/>
                    <a:pt x="1437" y="1824"/>
                    <a:pt x="1403" y="1836"/>
                  </a:cubicBezTo>
                  <a:cubicBezTo>
                    <a:pt x="1395" y="1819"/>
                    <a:pt x="1386" y="1804"/>
                    <a:pt x="1370" y="1787"/>
                  </a:cubicBezTo>
                  <a:cubicBezTo>
                    <a:pt x="1340" y="1757"/>
                    <a:pt x="1306" y="1732"/>
                    <a:pt x="1271" y="1708"/>
                  </a:cubicBezTo>
                  <a:cubicBezTo>
                    <a:pt x="1239" y="1686"/>
                    <a:pt x="1200" y="1685"/>
                    <a:pt x="1167" y="1665"/>
                  </a:cubicBezTo>
                  <a:cubicBezTo>
                    <a:pt x="1146" y="1652"/>
                    <a:pt x="1119" y="1631"/>
                    <a:pt x="1101" y="1659"/>
                  </a:cubicBezTo>
                  <a:cubicBezTo>
                    <a:pt x="1093" y="1669"/>
                    <a:pt x="1092" y="1680"/>
                    <a:pt x="1076" y="1675"/>
                  </a:cubicBezTo>
                  <a:cubicBezTo>
                    <a:pt x="1063" y="1671"/>
                    <a:pt x="1054" y="1657"/>
                    <a:pt x="1044" y="1648"/>
                  </a:cubicBezTo>
                  <a:cubicBezTo>
                    <a:pt x="1011" y="1670"/>
                    <a:pt x="1003" y="1713"/>
                    <a:pt x="965" y="1730"/>
                  </a:cubicBezTo>
                  <a:cubicBezTo>
                    <a:pt x="925" y="1748"/>
                    <a:pt x="878" y="1722"/>
                    <a:pt x="838" y="1713"/>
                  </a:cubicBezTo>
                  <a:cubicBezTo>
                    <a:pt x="799" y="1704"/>
                    <a:pt x="753" y="1714"/>
                    <a:pt x="716" y="1701"/>
                  </a:cubicBezTo>
                  <a:cubicBezTo>
                    <a:pt x="685" y="1690"/>
                    <a:pt x="659" y="1657"/>
                    <a:pt x="645" y="1628"/>
                  </a:cubicBezTo>
                  <a:cubicBezTo>
                    <a:pt x="634" y="1606"/>
                    <a:pt x="640" y="1584"/>
                    <a:pt x="635" y="1560"/>
                  </a:cubicBezTo>
                  <a:cubicBezTo>
                    <a:pt x="628" y="1524"/>
                    <a:pt x="601" y="1507"/>
                    <a:pt x="581" y="1480"/>
                  </a:cubicBezTo>
                  <a:cubicBezTo>
                    <a:pt x="561" y="1452"/>
                    <a:pt x="576" y="1419"/>
                    <a:pt x="568" y="1387"/>
                  </a:cubicBezTo>
                  <a:cubicBezTo>
                    <a:pt x="557" y="1338"/>
                    <a:pt x="503" y="1325"/>
                    <a:pt x="459" y="1329"/>
                  </a:cubicBezTo>
                  <a:cubicBezTo>
                    <a:pt x="414" y="1332"/>
                    <a:pt x="393" y="1349"/>
                    <a:pt x="400" y="1394"/>
                  </a:cubicBezTo>
                  <a:cubicBezTo>
                    <a:pt x="406" y="1432"/>
                    <a:pt x="418" y="1485"/>
                    <a:pt x="382" y="1512"/>
                  </a:cubicBezTo>
                  <a:cubicBezTo>
                    <a:pt x="353" y="1534"/>
                    <a:pt x="311" y="1524"/>
                    <a:pt x="279" y="1539"/>
                  </a:cubicBezTo>
                  <a:cubicBezTo>
                    <a:pt x="260" y="1548"/>
                    <a:pt x="230" y="1585"/>
                    <a:pt x="213" y="1562"/>
                  </a:cubicBezTo>
                  <a:cubicBezTo>
                    <a:pt x="203" y="1548"/>
                    <a:pt x="206" y="1517"/>
                    <a:pt x="205" y="1500"/>
                  </a:cubicBezTo>
                  <a:cubicBezTo>
                    <a:pt x="205" y="1471"/>
                    <a:pt x="205" y="1442"/>
                    <a:pt x="204" y="1413"/>
                  </a:cubicBezTo>
                  <a:cubicBezTo>
                    <a:pt x="202" y="1350"/>
                    <a:pt x="192" y="1287"/>
                    <a:pt x="188" y="1224"/>
                  </a:cubicBezTo>
                  <a:cubicBezTo>
                    <a:pt x="184" y="1162"/>
                    <a:pt x="187" y="1100"/>
                    <a:pt x="185" y="1038"/>
                  </a:cubicBezTo>
                  <a:cubicBezTo>
                    <a:pt x="184" y="988"/>
                    <a:pt x="174" y="938"/>
                    <a:pt x="166" y="889"/>
                  </a:cubicBezTo>
                  <a:cubicBezTo>
                    <a:pt x="153" y="816"/>
                    <a:pt x="138" y="744"/>
                    <a:pt x="125" y="671"/>
                  </a:cubicBezTo>
                  <a:cubicBezTo>
                    <a:pt x="118" y="635"/>
                    <a:pt x="113" y="599"/>
                    <a:pt x="108" y="563"/>
                  </a:cubicBezTo>
                  <a:cubicBezTo>
                    <a:pt x="104" y="532"/>
                    <a:pt x="108" y="497"/>
                    <a:pt x="94" y="468"/>
                  </a:cubicBezTo>
                  <a:cubicBezTo>
                    <a:pt x="87" y="452"/>
                    <a:pt x="73" y="440"/>
                    <a:pt x="65" y="424"/>
                  </a:cubicBezTo>
                  <a:cubicBezTo>
                    <a:pt x="56" y="405"/>
                    <a:pt x="57" y="384"/>
                    <a:pt x="55" y="364"/>
                  </a:cubicBezTo>
                  <a:cubicBezTo>
                    <a:pt x="52" y="330"/>
                    <a:pt x="44" y="297"/>
                    <a:pt x="35" y="264"/>
                  </a:cubicBezTo>
                  <a:cubicBezTo>
                    <a:pt x="27" y="235"/>
                    <a:pt x="18" y="206"/>
                    <a:pt x="8" y="178"/>
                  </a:cubicBezTo>
                  <a:cubicBezTo>
                    <a:pt x="9" y="177"/>
                    <a:pt x="10" y="176"/>
                    <a:pt x="11" y="175"/>
                  </a:cubicBezTo>
                  <a:cubicBezTo>
                    <a:pt x="30" y="150"/>
                    <a:pt x="0" y="79"/>
                    <a:pt x="40" y="68"/>
                  </a:cubicBezTo>
                  <a:cubicBezTo>
                    <a:pt x="57" y="63"/>
                    <a:pt x="73" y="86"/>
                    <a:pt x="83" y="96"/>
                  </a:cubicBezTo>
                  <a:cubicBezTo>
                    <a:pt x="98" y="109"/>
                    <a:pt x="113" y="123"/>
                    <a:pt x="130" y="132"/>
                  </a:cubicBezTo>
                  <a:cubicBezTo>
                    <a:pt x="166" y="152"/>
                    <a:pt x="238" y="143"/>
                    <a:pt x="273" y="123"/>
                  </a:cubicBezTo>
                  <a:cubicBezTo>
                    <a:pt x="290" y="112"/>
                    <a:pt x="301" y="93"/>
                    <a:pt x="321" y="86"/>
                  </a:cubicBezTo>
                  <a:cubicBezTo>
                    <a:pt x="342" y="79"/>
                    <a:pt x="370" y="84"/>
                    <a:pt x="392" y="88"/>
                  </a:cubicBezTo>
                  <a:cubicBezTo>
                    <a:pt x="420" y="93"/>
                    <a:pt x="446" y="103"/>
                    <a:pt x="474" y="108"/>
                  </a:cubicBezTo>
                  <a:cubicBezTo>
                    <a:pt x="498" y="112"/>
                    <a:pt x="522" y="110"/>
                    <a:pt x="546" y="106"/>
                  </a:cubicBezTo>
                  <a:cubicBezTo>
                    <a:pt x="571" y="103"/>
                    <a:pt x="593" y="96"/>
                    <a:pt x="613" y="82"/>
                  </a:cubicBezTo>
                  <a:cubicBezTo>
                    <a:pt x="630" y="70"/>
                    <a:pt x="646" y="58"/>
                    <a:pt x="667" y="52"/>
                  </a:cubicBezTo>
                  <a:cubicBezTo>
                    <a:pt x="711" y="39"/>
                    <a:pt x="769" y="35"/>
                    <a:pt x="814" y="51"/>
                  </a:cubicBezTo>
                  <a:cubicBezTo>
                    <a:pt x="834" y="58"/>
                    <a:pt x="857" y="67"/>
                    <a:pt x="879" y="62"/>
                  </a:cubicBezTo>
                  <a:cubicBezTo>
                    <a:pt x="902" y="56"/>
                    <a:pt x="922" y="45"/>
                    <a:pt x="939" y="29"/>
                  </a:cubicBezTo>
                  <a:cubicBezTo>
                    <a:pt x="949" y="21"/>
                    <a:pt x="956" y="11"/>
                    <a:pt x="967" y="6"/>
                  </a:cubicBezTo>
                  <a:cubicBezTo>
                    <a:pt x="982" y="0"/>
                    <a:pt x="1001" y="1"/>
                    <a:pt x="1016" y="5"/>
                  </a:cubicBezTo>
                  <a:cubicBezTo>
                    <a:pt x="1008" y="48"/>
                    <a:pt x="994" y="89"/>
                    <a:pt x="1035" y="118"/>
                  </a:cubicBezTo>
                  <a:cubicBezTo>
                    <a:pt x="1070" y="142"/>
                    <a:pt x="1105" y="161"/>
                    <a:pt x="1136" y="190"/>
                  </a:cubicBezTo>
                  <a:cubicBezTo>
                    <a:pt x="1155" y="206"/>
                    <a:pt x="1175" y="220"/>
                    <a:pt x="1193" y="238"/>
                  </a:cubicBezTo>
                  <a:cubicBezTo>
                    <a:pt x="1218" y="262"/>
                    <a:pt x="1225" y="283"/>
                    <a:pt x="1200" y="310"/>
                  </a:cubicBezTo>
                  <a:cubicBezTo>
                    <a:pt x="1187" y="324"/>
                    <a:pt x="1173" y="336"/>
                    <a:pt x="1168" y="354"/>
                  </a:cubicBezTo>
                  <a:cubicBezTo>
                    <a:pt x="1162" y="374"/>
                    <a:pt x="1167" y="397"/>
                    <a:pt x="1172" y="416"/>
                  </a:cubicBezTo>
                  <a:cubicBezTo>
                    <a:pt x="1178" y="447"/>
                    <a:pt x="1193" y="512"/>
                    <a:pt x="1238" y="492"/>
                  </a:cubicBezTo>
                  <a:cubicBezTo>
                    <a:pt x="1254" y="485"/>
                    <a:pt x="1268" y="472"/>
                    <a:pt x="1283" y="463"/>
                  </a:cubicBezTo>
                  <a:cubicBezTo>
                    <a:pt x="1298" y="453"/>
                    <a:pt x="1315" y="445"/>
                    <a:pt x="1324" y="429"/>
                  </a:cubicBezTo>
                  <a:cubicBezTo>
                    <a:pt x="1334" y="411"/>
                    <a:pt x="1333" y="390"/>
                    <a:pt x="1340" y="371"/>
                  </a:cubicBezTo>
                  <a:cubicBezTo>
                    <a:pt x="1347" y="352"/>
                    <a:pt x="1362" y="354"/>
                    <a:pt x="1380" y="359"/>
                  </a:cubicBezTo>
                  <a:cubicBezTo>
                    <a:pt x="1397" y="364"/>
                    <a:pt x="1419" y="375"/>
                    <a:pt x="1433" y="358"/>
                  </a:cubicBezTo>
                  <a:cubicBezTo>
                    <a:pt x="1449" y="340"/>
                    <a:pt x="1449" y="307"/>
                    <a:pt x="1453" y="284"/>
                  </a:cubicBezTo>
                  <a:cubicBezTo>
                    <a:pt x="1456" y="271"/>
                    <a:pt x="1458" y="252"/>
                    <a:pt x="1474" y="262"/>
                  </a:cubicBezTo>
                  <a:cubicBezTo>
                    <a:pt x="1492" y="273"/>
                    <a:pt x="1502" y="285"/>
                    <a:pt x="1524" y="288"/>
                  </a:cubicBezTo>
                  <a:cubicBezTo>
                    <a:pt x="1551" y="290"/>
                    <a:pt x="1578" y="278"/>
                    <a:pt x="1597" y="258"/>
                  </a:cubicBezTo>
                  <a:cubicBezTo>
                    <a:pt x="1609" y="245"/>
                    <a:pt x="1621" y="224"/>
                    <a:pt x="1639" y="218"/>
                  </a:cubicBezTo>
                  <a:cubicBezTo>
                    <a:pt x="1677" y="204"/>
                    <a:pt x="1700" y="275"/>
                    <a:pt x="1725" y="292"/>
                  </a:cubicBezTo>
                  <a:cubicBezTo>
                    <a:pt x="1754" y="311"/>
                    <a:pt x="1784" y="273"/>
                    <a:pt x="1816" y="277"/>
                  </a:cubicBezTo>
                  <a:cubicBezTo>
                    <a:pt x="1835" y="279"/>
                    <a:pt x="1853" y="287"/>
                    <a:pt x="1872" y="287"/>
                  </a:cubicBezTo>
                  <a:cubicBezTo>
                    <a:pt x="1893" y="288"/>
                    <a:pt x="1911" y="279"/>
                    <a:pt x="1928" y="269"/>
                  </a:cubicBezTo>
                  <a:cubicBezTo>
                    <a:pt x="1947" y="258"/>
                    <a:pt x="1965" y="246"/>
                    <a:pt x="1984" y="234"/>
                  </a:cubicBezTo>
                  <a:cubicBezTo>
                    <a:pt x="1997" y="225"/>
                    <a:pt x="2015" y="208"/>
                    <a:pt x="2032" y="208"/>
                  </a:cubicBezTo>
                  <a:cubicBezTo>
                    <a:pt x="2049" y="208"/>
                    <a:pt x="2054" y="225"/>
                    <a:pt x="2059" y="238"/>
                  </a:cubicBezTo>
                  <a:cubicBezTo>
                    <a:pt x="2066" y="255"/>
                    <a:pt x="2073" y="272"/>
                    <a:pt x="2090" y="283"/>
                  </a:cubicBezTo>
                  <a:cubicBezTo>
                    <a:pt x="2108" y="295"/>
                    <a:pt x="2131" y="300"/>
                    <a:pt x="2150" y="310"/>
                  </a:cubicBezTo>
                  <a:cubicBezTo>
                    <a:pt x="2171" y="321"/>
                    <a:pt x="2190" y="336"/>
                    <a:pt x="2206" y="353"/>
                  </a:cubicBezTo>
                  <a:cubicBezTo>
                    <a:pt x="2218" y="365"/>
                    <a:pt x="2232" y="380"/>
                    <a:pt x="2237" y="398"/>
                  </a:cubicBezTo>
                  <a:cubicBezTo>
                    <a:pt x="2241" y="413"/>
                    <a:pt x="2236" y="428"/>
                    <a:pt x="2231" y="443"/>
                  </a:cubicBezTo>
                  <a:cubicBezTo>
                    <a:pt x="2225" y="461"/>
                    <a:pt x="2224" y="482"/>
                    <a:pt x="2228" y="501"/>
                  </a:cubicBezTo>
                  <a:cubicBezTo>
                    <a:pt x="2232" y="521"/>
                    <a:pt x="2239" y="523"/>
                    <a:pt x="2255" y="532"/>
                  </a:cubicBezTo>
                  <a:cubicBezTo>
                    <a:pt x="2284" y="547"/>
                    <a:pt x="2314" y="565"/>
                    <a:pt x="2335" y="591"/>
                  </a:cubicBezTo>
                  <a:cubicBezTo>
                    <a:pt x="2347" y="606"/>
                    <a:pt x="2357" y="623"/>
                    <a:pt x="2361" y="642"/>
                  </a:cubicBezTo>
                  <a:cubicBezTo>
                    <a:pt x="2370" y="681"/>
                    <a:pt x="2352" y="728"/>
                    <a:pt x="2390" y="756"/>
                  </a:cubicBezTo>
                  <a:cubicBezTo>
                    <a:pt x="2412" y="771"/>
                    <a:pt x="2439" y="777"/>
                    <a:pt x="2462" y="789"/>
                  </a:cubicBezTo>
                  <a:cubicBezTo>
                    <a:pt x="2479" y="797"/>
                    <a:pt x="2510" y="815"/>
                    <a:pt x="2507" y="8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>
              <a:off x="7350919" y="5783155"/>
              <a:ext cx="352425" cy="339725"/>
            </a:xfrm>
            <a:custGeom>
              <a:avLst/>
              <a:gdLst>
                <a:gd name="T0" fmla="*/ 948 w 992"/>
                <a:gd name="T1" fmla="*/ 393 h 954"/>
                <a:gd name="T2" fmla="*/ 895 w 992"/>
                <a:gd name="T3" fmla="*/ 493 h 954"/>
                <a:gd name="T4" fmla="*/ 655 w 992"/>
                <a:gd name="T5" fmla="*/ 604 h 954"/>
                <a:gd name="T6" fmla="*/ 620 w 992"/>
                <a:gd name="T7" fmla="*/ 825 h 954"/>
                <a:gd name="T8" fmla="*/ 516 w 992"/>
                <a:gd name="T9" fmla="*/ 954 h 954"/>
                <a:gd name="T10" fmla="*/ 370 w 992"/>
                <a:gd name="T11" fmla="*/ 811 h 954"/>
                <a:gd name="T12" fmla="*/ 341 w 992"/>
                <a:gd name="T13" fmla="*/ 676 h 954"/>
                <a:gd name="T14" fmla="*/ 224 w 992"/>
                <a:gd name="T15" fmla="*/ 479 h 954"/>
                <a:gd name="T16" fmla="*/ 100 w 992"/>
                <a:gd name="T17" fmla="*/ 398 h 954"/>
                <a:gd name="T18" fmla="*/ 37 w 992"/>
                <a:gd name="T19" fmla="*/ 328 h 954"/>
                <a:gd name="T20" fmla="*/ 0 w 992"/>
                <a:gd name="T21" fmla="*/ 302 h 954"/>
                <a:gd name="T22" fmla="*/ 185 w 992"/>
                <a:gd name="T23" fmla="*/ 191 h 954"/>
                <a:gd name="T24" fmla="*/ 279 w 992"/>
                <a:gd name="T25" fmla="*/ 61 h 954"/>
                <a:gd name="T26" fmla="*/ 413 w 992"/>
                <a:gd name="T27" fmla="*/ 0 h 954"/>
                <a:gd name="T28" fmla="*/ 604 w 992"/>
                <a:gd name="T29" fmla="*/ 184 h 954"/>
                <a:gd name="T30" fmla="*/ 767 w 992"/>
                <a:gd name="T31" fmla="*/ 74 h 954"/>
                <a:gd name="T32" fmla="*/ 839 w 992"/>
                <a:gd name="T33" fmla="*/ 83 h 954"/>
                <a:gd name="T34" fmla="*/ 838 w 992"/>
                <a:gd name="T35" fmla="*/ 101 h 954"/>
                <a:gd name="T36" fmla="*/ 850 w 992"/>
                <a:gd name="T37" fmla="*/ 257 h 954"/>
                <a:gd name="T38" fmla="*/ 948 w 992"/>
                <a:gd name="T39" fmla="*/ 393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2" h="954">
                  <a:moveTo>
                    <a:pt x="948" y="393"/>
                  </a:moveTo>
                  <a:cubicBezTo>
                    <a:pt x="907" y="368"/>
                    <a:pt x="896" y="449"/>
                    <a:pt x="895" y="493"/>
                  </a:cubicBezTo>
                  <a:cubicBezTo>
                    <a:pt x="894" y="540"/>
                    <a:pt x="728" y="553"/>
                    <a:pt x="655" y="604"/>
                  </a:cubicBezTo>
                  <a:cubicBezTo>
                    <a:pt x="582" y="654"/>
                    <a:pt x="611" y="754"/>
                    <a:pt x="620" y="825"/>
                  </a:cubicBezTo>
                  <a:cubicBezTo>
                    <a:pt x="630" y="896"/>
                    <a:pt x="516" y="954"/>
                    <a:pt x="516" y="954"/>
                  </a:cubicBezTo>
                  <a:cubicBezTo>
                    <a:pt x="479" y="901"/>
                    <a:pt x="395" y="825"/>
                    <a:pt x="370" y="811"/>
                  </a:cubicBezTo>
                  <a:cubicBezTo>
                    <a:pt x="334" y="792"/>
                    <a:pt x="332" y="723"/>
                    <a:pt x="341" y="676"/>
                  </a:cubicBezTo>
                  <a:cubicBezTo>
                    <a:pt x="350" y="630"/>
                    <a:pt x="263" y="557"/>
                    <a:pt x="224" y="479"/>
                  </a:cubicBezTo>
                  <a:cubicBezTo>
                    <a:pt x="186" y="402"/>
                    <a:pt x="104" y="399"/>
                    <a:pt x="100" y="398"/>
                  </a:cubicBezTo>
                  <a:cubicBezTo>
                    <a:pt x="93" y="370"/>
                    <a:pt x="55" y="342"/>
                    <a:pt x="37" y="328"/>
                  </a:cubicBezTo>
                  <a:cubicBezTo>
                    <a:pt x="26" y="318"/>
                    <a:pt x="13" y="310"/>
                    <a:pt x="0" y="302"/>
                  </a:cubicBezTo>
                  <a:cubicBezTo>
                    <a:pt x="0" y="302"/>
                    <a:pt x="158" y="241"/>
                    <a:pt x="185" y="191"/>
                  </a:cubicBezTo>
                  <a:cubicBezTo>
                    <a:pt x="212" y="141"/>
                    <a:pt x="222" y="91"/>
                    <a:pt x="279" y="61"/>
                  </a:cubicBezTo>
                  <a:cubicBezTo>
                    <a:pt x="320" y="39"/>
                    <a:pt x="390" y="33"/>
                    <a:pt x="413" y="0"/>
                  </a:cubicBezTo>
                  <a:cubicBezTo>
                    <a:pt x="413" y="0"/>
                    <a:pt x="556" y="234"/>
                    <a:pt x="604" y="184"/>
                  </a:cubicBezTo>
                  <a:cubicBezTo>
                    <a:pt x="652" y="133"/>
                    <a:pt x="705" y="85"/>
                    <a:pt x="767" y="74"/>
                  </a:cubicBezTo>
                  <a:cubicBezTo>
                    <a:pt x="816" y="66"/>
                    <a:pt x="837" y="65"/>
                    <a:pt x="839" y="83"/>
                  </a:cubicBezTo>
                  <a:cubicBezTo>
                    <a:pt x="840" y="88"/>
                    <a:pt x="839" y="94"/>
                    <a:pt x="838" y="101"/>
                  </a:cubicBezTo>
                  <a:cubicBezTo>
                    <a:pt x="830" y="137"/>
                    <a:pt x="798" y="246"/>
                    <a:pt x="850" y="257"/>
                  </a:cubicBezTo>
                  <a:cubicBezTo>
                    <a:pt x="902" y="268"/>
                    <a:pt x="992" y="249"/>
                    <a:pt x="948" y="39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>
              <a:off x="16717169" y="4084530"/>
              <a:ext cx="973138" cy="1938338"/>
            </a:xfrm>
            <a:custGeom>
              <a:avLst/>
              <a:gdLst>
                <a:gd name="T0" fmla="*/ 2650 w 2744"/>
                <a:gd name="T1" fmla="*/ 3655 h 5464"/>
                <a:gd name="T2" fmla="*/ 2392 w 2744"/>
                <a:gd name="T3" fmla="*/ 3864 h 5464"/>
                <a:gd name="T4" fmla="*/ 2446 w 2744"/>
                <a:gd name="T5" fmla="*/ 4107 h 5464"/>
                <a:gd name="T6" fmla="*/ 2498 w 2744"/>
                <a:gd name="T7" fmla="*/ 4443 h 5464"/>
                <a:gd name="T8" fmla="*/ 2335 w 2744"/>
                <a:gd name="T9" fmla="*/ 4607 h 5464"/>
                <a:gd name="T10" fmla="*/ 2386 w 2744"/>
                <a:gd name="T11" fmla="*/ 4866 h 5464"/>
                <a:gd name="T12" fmla="*/ 2517 w 2744"/>
                <a:gd name="T13" fmla="*/ 5047 h 5464"/>
                <a:gd name="T14" fmla="*/ 2394 w 2744"/>
                <a:gd name="T15" fmla="*/ 5214 h 5464"/>
                <a:gd name="T16" fmla="*/ 2226 w 2744"/>
                <a:gd name="T17" fmla="*/ 5451 h 5464"/>
                <a:gd name="T18" fmla="*/ 2119 w 2744"/>
                <a:gd name="T19" fmla="*/ 5444 h 5464"/>
                <a:gd name="T20" fmla="*/ 1910 w 2744"/>
                <a:gd name="T21" fmla="*/ 5058 h 5464"/>
                <a:gd name="T22" fmla="*/ 1830 w 2744"/>
                <a:gd name="T23" fmla="*/ 4773 h 5464"/>
                <a:gd name="T24" fmla="*/ 1661 w 2744"/>
                <a:gd name="T25" fmla="*/ 4559 h 5464"/>
                <a:gd name="T26" fmla="*/ 1806 w 2744"/>
                <a:gd name="T27" fmla="*/ 4298 h 5464"/>
                <a:gd name="T28" fmla="*/ 1772 w 2744"/>
                <a:gd name="T29" fmla="*/ 3938 h 5464"/>
                <a:gd name="T30" fmla="*/ 1604 w 2744"/>
                <a:gd name="T31" fmla="*/ 3522 h 5464"/>
                <a:gd name="T32" fmla="*/ 1523 w 2744"/>
                <a:gd name="T33" fmla="*/ 3004 h 5464"/>
                <a:gd name="T34" fmla="*/ 1509 w 2744"/>
                <a:gd name="T35" fmla="*/ 2557 h 5464"/>
                <a:gd name="T36" fmla="*/ 1454 w 2744"/>
                <a:gd name="T37" fmla="*/ 2372 h 5464"/>
                <a:gd name="T38" fmla="*/ 1195 w 2744"/>
                <a:gd name="T39" fmla="*/ 2134 h 5464"/>
                <a:gd name="T40" fmla="*/ 1122 w 2744"/>
                <a:gd name="T41" fmla="*/ 1741 h 5464"/>
                <a:gd name="T42" fmla="*/ 894 w 2744"/>
                <a:gd name="T43" fmla="*/ 1920 h 5464"/>
                <a:gd name="T44" fmla="*/ 983 w 2744"/>
                <a:gd name="T45" fmla="*/ 2143 h 5464"/>
                <a:gd name="T46" fmla="*/ 1213 w 2744"/>
                <a:gd name="T47" fmla="*/ 2304 h 5464"/>
                <a:gd name="T48" fmla="*/ 1078 w 2744"/>
                <a:gd name="T49" fmla="*/ 2414 h 5464"/>
                <a:gd name="T50" fmla="*/ 852 w 2744"/>
                <a:gd name="T51" fmla="*/ 2219 h 5464"/>
                <a:gd name="T52" fmla="*/ 565 w 2744"/>
                <a:gd name="T53" fmla="*/ 1878 h 5464"/>
                <a:gd name="T54" fmla="*/ 260 w 2744"/>
                <a:gd name="T55" fmla="*/ 1690 h 5464"/>
                <a:gd name="T56" fmla="*/ 50 w 2744"/>
                <a:gd name="T57" fmla="*/ 1445 h 5464"/>
                <a:gd name="T58" fmla="*/ 53 w 2744"/>
                <a:gd name="T59" fmla="*/ 1216 h 5464"/>
                <a:gd name="T60" fmla="*/ 265 w 2744"/>
                <a:gd name="T61" fmla="*/ 1029 h 5464"/>
                <a:gd name="T62" fmla="*/ 453 w 2744"/>
                <a:gd name="T63" fmla="*/ 869 h 5464"/>
                <a:gd name="T64" fmla="*/ 738 w 2744"/>
                <a:gd name="T65" fmla="*/ 598 h 5464"/>
                <a:gd name="T66" fmla="*/ 1160 w 2744"/>
                <a:gd name="T67" fmla="*/ 910 h 5464"/>
                <a:gd name="T68" fmla="*/ 1496 w 2744"/>
                <a:gd name="T69" fmla="*/ 802 h 5464"/>
                <a:gd name="T70" fmla="*/ 1850 w 2744"/>
                <a:gd name="T71" fmla="*/ 672 h 5464"/>
                <a:gd name="T72" fmla="*/ 1942 w 2744"/>
                <a:gd name="T73" fmla="*/ 362 h 5464"/>
                <a:gd name="T74" fmla="*/ 2041 w 2744"/>
                <a:gd name="T75" fmla="*/ 52 h 5464"/>
                <a:gd name="T76" fmla="*/ 2371 w 2744"/>
                <a:gd name="T77" fmla="*/ 142 h 5464"/>
                <a:gd name="T78" fmla="*/ 2360 w 2744"/>
                <a:gd name="T79" fmla="*/ 352 h 5464"/>
                <a:gd name="T80" fmla="*/ 2404 w 2744"/>
                <a:gd name="T81" fmla="*/ 547 h 5464"/>
                <a:gd name="T82" fmla="*/ 2556 w 2744"/>
                <a:gd name="T83" fmla="*/ 765 h 5464"/>
                <a:gd name="T84" fmla="*/ 2540 w 2744"/>
                <a:gd name="T85" fmla="*/ 1011 h 5464"/>
                <a:gd name="T86" fmla="*/ 2702 w 2744"/>
                <a:gd name="T87" fmla="*/ 1330 h 5464"/>
                <a:gd name="T88" fmla="*/ 2389 w 2744"/>
                <a:gd name="T89" fmla="*/ 1414 h 5464"/>
                <a:gd name="T90" fmla="*/ 2233 w 2744"/>
                <a:gd name="T91" fmla="*/ 1659 h 5464"/>
                <a:gd name="T92" fmla="*/ 2180 w 2744"/>
                <a:gd name="T93" fmla="*/ 1983 h 5464"/>
                <a:gd name="T94" fmla="*/ 2216 w 2744"/>
                <a:gd name="T95" fmla="*/ 2233 h 5464"/>
                <a:gd name="T96" fmla="*/ 2079 w 2744"/>
                <a:gd name="T97" fmla="*/ 2092 h 5464"/>
                <a:gd name="T98" fmla="*/ 2051 w 2744"/>
                <a:gd name="T99" fmla="*/ 2357 h 5464"/>
                <a:gd name="T100" fmla="*/ 1959 w 2744"/>
                <a:gd name="T101" fmla="*/ 2505 h 5464"/>
                <a:gd name="T102" fmla="*/ 1881 w 2744"/>
                <a:gd name="T103" fmla="*/ 2745 h 5464"/>
                <a:gd name="T104" fmla="*/ 2061 w 2744"/>
                <a:gd name="T105" fmla="*/ 2945 h 5464"/>
                <a:gd name="T106" fmla="*/ 2124 w 2744"/>
                <a:gd name="T107" fmla="*/ 3096 h 5464"/>
                <a:gd name="T108" fmla="*/ 2229 w 2744"/>
                <a:gd name="T109" fmla="*/ 3263 h 5464"/>
                <a:gd name="T110" fmla="*/ 2387 w 2744"/>
                <a:gd name="T111" fmla="*/ 3550 h 5464"/>
                <a:gd name="T112" fmla="*/ 2495 w 2744"/>
                <a:gd name="T113" fmla="*/ 3450 h 5464"/>
                <a:gd name="T114" fmla="*/ 2740 w 2744"/>
                <a:gd name="T115" fmla="*/ 3530 h 5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4" h="5464">
                  <a:moveTo>
                    <a:pt x="2744" y="3569"/>
                  </a:moveTo>
                  <a:cubicBezTo>
                    <a:pt x="2741" y="3571"/>
                    <a:pt x="2739" y="3572"/>
                    <a:pt x="2737" y="3574"/>
                  </a:cubicBezTo>
                  <a:cubicBezTo>
                    <a:pt x="2699" y="3597"/>
                    <a:pt x="2674" y="3617"/>
                    <a:pt x="2650" y="3655"/>
                  </a:cubicBezTo>
                  <a:cubicBezTo>
                    <a:pt x="2633" y="3683"/>
                    <a:pt x="2614" y="3709"/>
                    <a:pt x="2599" y="3738"/>
                  </a:cubicBezTo>
                  <a:cubicBezTo>
                    <a:pt x="2583" y="3769"/>
                    <a:pt x="2569" y="3802"/>
                    <a:pt x="2538" y="3821"/>
                  </a:cubicBezTo>
                  <a:cubicBezTo>
                    <a:pt x="2494" y="3849"/>
                    <a:pt x="2432" y="3829"/>
                    <a:pt x="2392" y="3864"/>
                  </a:cubicBezTo>
                  <a:cubicBezTo>
                    <a:pt x="2360" y="3893"/>
                    <a:pt x="2377" y="3937"/>
                    <a:pt x="2389" y="3972"/>
                  </a:cubicBezTo>
                  <a:cubicBezTo>
                    <a:pt x="2398" y="4000"/>
                    <a:pt x="2423" y="4020"/>
                    <a:pt x="2436" y="4047"/>
                  </a:cubicBezTo>
                  <a:cubicBezTo>
                    <a:pt x="2446" y="4067"/>
                    <a:pt x="2443" y="4085"/>
                    <a:pt x="2446" y="4107"/>
                  </a:cubicBezTo>
                  <a:cubicBezTo>
                    <a:pt x="2450" y="4137"/>
                    <a:pt x="2465" y="4167"/>
                    <a:pt x="2473" y="4196"/>
                  </a:cubicBezTo>
                  <a:cubicBezTo>
                    <a:pt x="2482" y="4229"/>
                    <a:pt x="2489" y="4262"/>
                    <a:pt x="2496" y="4296"/>
                  </a:cubicBezTo>
                  <a:cubicBezTo>
                    <a:pt x="2506" y="4344"/>
                    <a:pt x="2516" y="4396"/>
                    <a:pt x="2498" y="4443"/>
                  </a:cubicBezTo>
                  <a:cubicBezTo>
                    <a:pt x="2486" y="4474"/>
                    <a:pt x="2473" y="4499"/>
                    <a:pt x="2469" y="4532"/>
                  </a:cubicBezTo>
                  <a:cubicBezTo>
                    <a:pt x="2465" y="4560"/>
                    <a:pt x="2459" y="4590"/>
                    <a:pt x="2427" y="4596"/>
                  </a:cubicBezTo>
                  <a:cubicBezTo>
                    <a:pt x="2395" y="4601"/>
                    <a:pt x="2366" y="4595"/>
                    <a:pt x="2335" y="4607"/>
                  </a:cubicBezTo>
                  <a:cubicBezTo>
                    <a:pt x="2293" y="4624"/>
                    <a:pt x="2250" y="4652"/>
                    <a:pt x="2227" y="4691"/>
                  </a:cubicBezTo>
                  <a:cubicBezTo>
                    <a:pt x="2189" y="4755"/>
                    <a:pt x="2204" y="4843"/>
                    <a:pt x="2280" y="4866"/>
                  </a:cubicBezTo>
                  <a:cubicBezTo>
                    <a:pt x="2315" y="4877"/>
                    <a:pt x="2351" y="4875"/>
                    <a:pt x="2386" y="4866"/>
                  </a:cubicBezTo>
                  <a:cubicBezTo>
                    <a:pt x="2420" y="4857"/>
                    <a:pt x="2459" y="4835"/>
                    <a:pt x="2494" y="4840"/>
                  </a:cubicBezTo>
                  <a:cubicBezTo>
                    <a:pt x="2536" y="4845"/>
                    <a:pt x="2544" y="4895"/>
                    <a:pt x="2543" y="4929"/>
                  </a:cubicBezTo>
                  <a:cubicBezTo>
                    <a:pt x="2542" y="4971"/>
                    <a:pt x="2519" y="5007"/>
                    <a:pt x="2517" y="5047"/>
                  </a:cubicBezTo>
                  <a:cubicBezTo>
                    <a:pt x="2515" y="5072"/>
                    <a:pt x="2542" y="5112"/>
                    <a:pt x="2529" y="5133"/>
                  </a:cubicBezTo>
                  <a:cubicBezTo>
                    <a:pt x="2515" y="5156"/>
                    <a:pt x="2463" y="5146"/>
                    <a:pt x="2441" y="5155"/>
                  </a:cubicBezTo>
                  <a:cubicBezTo>
                    <a:pt x="2416" y="5166"/>
                    <a:pt x="2409" y="5193"/>
                    <a:pt x="2394" y="5214"/>
                  </a:cubicBezTo>
                  <a:cubicBezTo>
                    <a:pt x="2372" y="5245"/>
                    <a:pt x="2357" y="5272"/>
                    <a:pt x="2349" y="5310"/>
                  </a:cubicBezTo>
                  <a:cubicBezTo>
                    <a:pt x="2342" y="5348"/>
                    <a:pt x="2338" y="5387"/>
                    <a:pt x="2308" y="5415"/>
                  </a:cubicBezTo>
                  <a:cubicBezTo>
                    <a:pt x="2286" y="5435"/>
                    <a:pt x="2255" y="5448"/>
                    <a:pt x="2226" y="5451"/>
                  </a:cubicBezTo>
                  <a:cubicBezTo>
                    <a:pt x="2199" y="5454"/>
                    <a:pt x="2173" y="5450"/>
                    <a:pt x="2148" y="5460"/>
                  </a:cubicBezTo>
                  <a:cubicBezTo>
                    <a:pt x="2145" y="5461"/>
                    <a:pt x="2142" y="5463"/>
                    <a:pt x="2139" y="5464"/>
                  </a:cubicBezTo>
                  <a:cubicBezTo>
                    <a:pt x="2131" y="5458"/>
                    <a:pt x="2125" y="5452"/>
                    <a:pt x="2119" y="5444"/>
                  </a:cubicBezTo>
                  <a:cubicBezTo>
                    <a:pt x="2096" y="5414"/>
                    <a:pt x="2091" y="5374"/>
                    <a:pt x="2069" y="5342"/>
                  </a:cubicBezTo>
                  <a:cubicBezTo>
                    <a:pt x="2025" y="5279"/>
                    <a:pt x="1986" y="5214"/>
                    <a:pt x="1934" y="5158"/>
                  </a:cubicBezTo>
                  <a:cubicBezTo>
                    <a:pt x="1906" y="5127"/>
                    <a:pt x="1911" y="5097"/>
                    <a:pt x="1910" y="5058"/>
                  </a:cubicBezTo>
                  <a:cubicBezTo>
                    <a:pt x="1909" y="5017"/>
                    <a:pt x="1891" y="4993"/>
                    <a:pt x="1877" y="4957"/>
                  </a:cubicBezTo>
                  <a:cubicBezTo>
                    <a:pt x="1865" y="4924"/>
                    <a:pt x="1879" y="4891"/>
                    <a:pt x="1873" y="4858"/>
                  </a:cubicBezTo>
                  <a:cubicBezTo>
                    <a:pt x="1866" y="4826"/>
                    <a:pt x="1840" y="4804"/>
                    <a:pt x="1830" y="4773"/>
                  </a:cubicBezTo>
                  <a:cubicBezTo>
                    <a:pt x="1819" y="4741"/>
                    <a:pt x="1825" y="4702"/>
                    <a:pt x="1792" y="4682"/>
                  </a:cubicBezTo>
                  <a:cubicBezTo>
                    <a:pt x="1760" y="4663"/>
                    <a:pt x="1718" y="4676"/>
                    <a:pt x="1688" y="4651"/>
                  </a:cubicBezTo>
                  <a:cubicBezTo>
                    <a:pt x="1665" y="4633"/>
                    <a:pt x="1646" y="4587"/>
                    <a:pt x="1661" y="4559"/>
                  </a:cubicBezTo>
                  <a:cubicBezTo>
                    <a:pt x="1677" y="4529"/>
                    <a:pt x="1723" y="4530"/>
                    <a:pt x="1743" y="4503"/>
                  </a:cubicBezTo>
                  <a:cubicBezTo>
                    <a:pt x="1767" y="4471"/>
                    <a:pt x="1749" y="4433"/>
                    <a:pt x="1755" y="4397"/>
                  </a:cubicBezTo>
                  <a:cubicBezTo>
                    <a:pt x="1763" y="4360"/>
                    <a:pt x="1795" y="4335"/>
                    <a:pt x="1806" y="4298"/>
                  </a:cubicBezTo>
                  <a:cubicBezTo>
                    <a:pt x="1816" y="4265"/>
                    <a:pt x="1807" y="4230"/>
                    <a:pt x="1803" y="4196"/>
                  </a:cubicBezTo>
                  <a:cubicBezTo>
                    <a:pt x="1797" y="4149"/>
                    <a:pt x="1788" y="4104"/>
                    <a:pt x="1778" y="4059"/>
                  </a:cubicBezTo>
                  <a:cubicBezTo>
                    <a:pt x="1770" y="4021"/>
                    <a:pt x="1772" y="3977"/>
                    <a:pt x="1772" y="3938"/>
                  </a:cubicBezTo>
                  <a:cubicBezTo>
                    <a:pt x="1772" y="3902"/>
                    <a:pt x="1773" y="3863"/>
                    <a:pt x="1756" y="3831"/>
                  </a:cubicBezTo>
                  <a:cubicBezTo>
                    <a:pt x="1728" y="3777"/>
                    <a:pt x="1681" y="3748"/>
                    <a:pt x="1639" y="3707"/>
                  </a:cubicBezTo>
                  <a:cubicBezTo>
                    <a:pt x="1583" y="3651"/>
                    <a:pt x="1601" y="3592"/>
                    <a:pt x="1604" y="3522"/>
                  </a:cubicBezTo>
                  <a:cubicBezTo>
                    <a:pt x="1607" y="3451"/>
                    <a:pt x="1596" y="3382"/>
                    <a:pt x="1593" y="3312"/>
                  </a:cubicBezTo>
                  <a:cubicBezTo>
                    <a:pt x="1591" y="3279"/>
                    <a:pt x="1595" y="3245"/>
                    <a:pt x="1593" y="3212"/>
                  </a:cubicBezTo>
                  <a:cubicBezTo>
                    <a:pt x="1589" y="3146"/>
                    <a:pt x="1555" y="3061"/>
                    <a:pt x="1523" y="3004"/>
                  </a:cubicBezTo>
                  <a:cubicBezTo>
                    <a:pt x="1510" y="2980"/>
                    <a:pt x="1485" y="2968"/>
                    <a:pt x="1474" y="2943"/>
                  </a:cubicBezTo>
                  <a:cubicBezTo>
                    <a:pt x="1450" y="2886"/>
                    <a:pt x="1447" y="2832"/>
                    <a:pt x="1455" y="2771"/>
                  </a:cubicBezTo>
                  <a:cubicBezTo>
                    <a:pt x="1466" y="2692"/>
                    <a:pt x="1466" y="2625"/>
                    <a:pt x="1509" y="2557"/>
                  </a:cubicBezTo>
                  <a:cubicBezTo>
                    <a:pt x="1528" y="2527"/>
                    <a:pt x="1554" y="2486"/>
                    <a:pt x="1538" y="2449"/>
                  </a:cubicBezTo>
                  <a:cubicBezTo>
                    <a:pt x="1526" y="2418"/>
                    <a:pt x="1484" y="2404"/>
                    <a:pt x="1452" y="2409"/>
                  </a:cubicBezTo>
                  <a:cubicBezTo>
                    <a:pt x="1453" y="2397"/>
                    <a:pt x="1453" y="2384"/>
                    <a:pt x="1454" y="2372"/>
                  </a:cubicBezTo>
                  <a:cubicBezTo>
                    <a:pt x="1456" y="2320"/>
                    <a:pt x="1454" y="2291"/>
                    <a:pt x="1404" y="2268"/>
                  </a:cubicBezTo>
                  <a:cubicBezTo>
                    <a:pt x="1360" y="2248"/>
                    <a:pt x="1338" y="2222"/>
                    <a:pt x="1304" y="2188"/>
                  </a:cubicBezTo>
                  <a:cubicBezTo>
                    <a:pt x="1271" y="2154"/>
                    <a:pt x="1239" y="2147"/>
                    <a:pt x="1195" y="2134"/>
                  </a:cubicBezTo>
                  <a:cubicBezTo>
                    <a:pt x="1143" y="2118"/>
                    <a:pt x="1121" y="2069"/>
                    <a:pt x="1098" y="2024"/>
                  </a:cubicBezTo>
                  <a:cubicBezTo>
                    <a:pt x="1073" y="1975"/>
                    <a:pt x="1063" y="1923"/>
                    <a:pt x="1065" y="1868"/>
                  </a:cubicBezTo>
                  <a:cubicBezTo>
                    <a:pt x="1066" y="1816"/>
                    <a:pt x="1115" y="1791"/>
                    <a:pt x="1122" y="1741"/>
                  </a:cubicBezTo>
                  <a:cubicBezTo>
                    <a:pt x="1130" y="1678"/>
                    <a:pt x="1076" y="1728"/>
                    <a:pt x="1047" y="1733"/>
                  </a:cubicBezTo>
                  <a:cubicBezTo>
                    <a:pt x="994" y="1742"/>
                    <a:pt x="969" y="1723"/>
                    <a:pt x="950" y="1787"/>
                  </a:cubicBezTo>
                  <a:cubicBezTo>
                    <a:pt x="936" y="1835"/>
                    <a:pt x="930" y="1882"/>
                    <a:pt x="894" y="1920"/>
                  </a:cubicBezTo>
                  <a:cubicBezTo>
                    <a:pt x="879" y="1936"/>
                    <a:pt x="854" y="1949"/>
                    <a:pt x="852" y="1972"/>
                  </a:cubicBezTo>
                  <a:cubicBezTo>
                    <a:pt x="850" y="2008"/>
                    <a:pt x="890" y="2049"/>
                    <a:pt x="918" y="2065"/>
                  </a:cubicBezTo>
                  <a:cubicBezTo>
                    <a:pt x="959" y="2089"/>
                    <a:pt x="966" y="2097"/>
                    <a:pt x="983" y="2143"/>
                  </a:cubicBezTo>
                  <a:cubicBezTo>
                    <a:pt x="996" y="2175"/>
                    <a:pt x="1013" y="2209"/>
                    <a:pt x="1038" y="2233"/>
                  </a:cubicBezTo>
                  <a:cubicBezTo>
                    <a:pt x="1071" y="2265"/>
                    <a:pt x="1084" y="2270"/>
                    <a:pt x="1128" y="2272"/>
                  </a:cubicBezTo>
                  <a:cubicBezTo>
                    <a:pt x="1151" y="2273"/>
                    <a:pt x="1202" y="2282"/>
                    <a:pt x="1213" y="2304"/>
                  </a:cubicBezTo>
                  <a:cubicBezTo>
                    <a:pt x="1231" y="2338"/>
                    <a:pt x="1196" y="2368"/>
                    <a:pt x="1165" y="2359"/>
                  </a:cubicBezTo>
                  <a:cubicBezTo>
                    <a:pt x="1139" y="2351"/>
                    <a:pt x="1110" y="2291"/>
                    <a:pt x="1089" y="2329"/>
                  </a:cubicBezTo>
                  <a:cubicBezTo>
                    <a:pt x="1079" y="2348"/>
                    <a:pt x="1077" y="2385"/>
                    <a:pt x="1078" y="2414"/>
                  </a:cubicBezTo>
                  <a:cubicBezTo>
                    <a:pt x="1060" y="2409"/>
                    <a:pt x="1041" y="2403"/>
                    <a:pt x="1026" y="2392"/>
                  </a:cubicBezTo>
                  <a:cubicBezTo>
                    <a:pt x="995" y="2372"/>
                    <a:pt x="991" y="2343"/>
                    <a:pt x="979" y="2311"/>
                  </a:cubicBezTo>
                  <a:cubicBezTo>
                    <a:pt x="957" y="2250"/>
                    <a:pt x="886" y="2268"/>
                    <a:pt x="852" y="2219"/>
                  </a:cubicBezTo>
                  <a:cubicBezTo>
                    <a:pt x="820" y="2172"/>
                    <a:pt x="839" y="2070"/>
                    <a:pt x="772" y="2053"/>
                  </a:cubicBezTo>
                  <a:cubicBezTo>
                    <a:pt x="713" y="2038"/>
                    <a:pt x="578" y="2122"/>
                    <a:pt x="533" y="2059"/>
                  </a:cubicBezTo>
                  <a:cubicBezTo>
                    <a:pt x="495" y="2005"/>
                    <a:pt x="623" y="1939"/>
                    <a:pt x="565" y="1878"/>
                  </a:cubicBezTo>
                  <a:cubicBezTo>
                    <a:pt x="542" y="1853"/>
                    <a:pt x="503" y="1850"/>
                    <a:pt x="475" y="1832"/>
                  </a:cubicBezTo>
                  <a:cubicBezTo>
                    <a:pt x="447" y="1814"/>
                    <a:pt x="435" y="1786"/>
                    <a:pt x="416" y="1760"/>
                  </a:cubicBezTo>
                  <a:cubicBezTo>
                    <a:pt x="377" y="1709"/>
                    <a:pt x="317" y="1706"/>
                    <a:pt x="260" y="1690"/>
                  </a:cubicBezTo>
                  <a:cubicBezTo>
                    <a:pt x="230" y="1682"/>
                    <a:pt x="188" y="1673"/>
                    <a:pt x="169" y="1647"/>
                  </a:cubicBezTo>
                  <a:cubicBezTo>
                    <a:pt x="147" y="1616"/>
                    <a:pt x="169" y="1596"/>
                    <a:pt x="178" y="1567"/>
                  </a:cubicBezTo>
                  <a:cubicBezTo>
                    <a:pt x="199" y="1501"/>
                    <a:pt x="104" y="1452"/>
                    <a:pt x="50" y="1445"/>
                  </a:cubicBezTo>
                  <a:cubicBezTo>
                    <a:pt x="45" y="1445"/>
                    <a:pt x="40" y="1445"/>
                    <a:pt x="35" y="1445"/>
                  </a:cubicBezTo>
                  <a:cubicBezTo>
                    <a:pt x="34" y="1441"/>
                    <a:pt x="0" y="1346"/>
                    <a:pt x="18" y="1305"/>
                  </a:cubicBezTo>
                  <a:cubicBezTo>
                    <a:pt x="37" y="1264"/>
                    <a:pt x="42" y="1244"/>
                    <a:pt x="53" y="1216"/>
                  </a:cubicBezTo>
                  <a:cubicBezTo>
                    <a:pt x="63" y="1188"/>
                    <a:pt x="94" y="1137"/>
                    <a:pt x="129" y="1152"/>
                  </a:cubicBezTo>
                  <a:cubicBezTo>
                    <a:pt x="163" y="1167"/>
                    <a:pt x="221" y="1188"/>
                    <a:pt x="213" y="1149"/>
                  </a:cubicBezTo>
                  <a:cubicBezTo>
                    <a:pt x="205" y="1111"/>
                    <a:pt x="217" y="1013"/>
                    <a:pt x="265" y="1029"/>
                  </a:cubicBezTo>
                  <a:cubicBezTo>
                    <a:pt x="313" y="1045"/>
                    <a:pt x="345" y="1060"/>
                    <a:pt x="355" y="1027"/>
                  </a:cubicBezTo>
                  <a:cubicBezTo>
                    <a:pt x="366" y="994"/>
                    <a:pt x="373" y="950"/>
                    <a:pt x="402" y="936"/>
                  </a:cubicBezTo>
                  <a:cubicBezTo>
                    <a:pt x="431" y="921"/>
                    <a:pt x="446" y="890"/>
                    <a:pt x="453" y="869"/>
                  </a:cubicBezTo>
                  <a:cubicBezTo>
                    <a:pt x="459" y="848"/>
                    <a:pt x="474" y="768"/>
                    <a:pt x="506" y="761"/>
                  </a:cubicBezTo>
                  <a:cubicBezTo>
                    <a:pt x="538" y="754"/>
                    <a:pt x="593" y="750"/>
                    <a:pt x="621" y="712"/>
                  </a:cubicBezTo>
                  <a:cubicBezTo>
                    <a:pt x="649" y="673"/>
                    <a:pt x="687" y="586"/>
                    <a:pt x="738" y="598"/>
                  </a:cubicBezTo>
                  <a:cubicBezTo>
                    <a:pt x="789" y="610"/>
                    <a:pt x="857" y="653"/>
                    <a:pt x="905" y="624"/>
                  </a:cubicBezTo>
                  <a:cubicBezTo>
                    <a:pt x="953" y="594"/>
                    <a:pt x="1137" y="490"/>
                    <a:pt x="1136" y="605"/>
                  </a:cubicBezTo>
                  <a:cubicBezTo>
                    <a:pt x="1134" y="720"/>
                    <a:pt x="1140" y="882"/>
                    <a:pt x="1160" y="910"/>
                  </a:cubicBezTo>
                  <a:cubicBezTo>
                    <a:pt x="1180" y="938"/>
                    <a:pt x="1214" y="986"/>
                    <a:pt x="1265" y="935"/>
                  </a:cubicBezTo>
                  <a:cubicBezTo>
                    <a:pt x="1316" y="882"/>
                    <a:pt x="1350" y="852"/>
                    <a:pt x="1400" y="841"/>
                  </a:cubicBezTo>
                  <a:cubicBezTo>
                    <a:pt x="1449" y="830"/>
                    <a:pt x="1468" y="822"/>
                    <a:pt x="1496" y="802"/>
                  </a:cubicBezTo>
                  <a:cubicBezTo>
                    <a:pt x="1524" y="782"/>
                    <a:pt x="1578" y="776"/>
                    <a:pt x="1636" y="789"/>
                  </a:cubicBezTo>
                  <a:cubicBezTo>
                    <a:pt x="1693" y="802"/>
                    <a:pt x="1772" y="857"/>
                    <a:pt x="1796" y="821"/>
                  </a:cubicBezTo>
                  <a:cubicBezTo>
                    <a:pt x="1820" y="785"/>
                    <a:pt x="1848" y="714"/>
                    <a:pt x="1850" y="672"/>
                  </a:cubicBezTo>
                  <a:cubicBezTo>
                    <a:pt x="1853" y="629"/>
                    <a:pt x="1853" y="564"/>
                    <a:pt x="1877" y="526"/>
                  </a:cubicBezTo>
                  <a:cubicBezTo>
                    <a:pt x="1901" y="489"/>
                    <a:pt x="1896" y="472"/>
                    <a:pt x="1905" y="438"/>
                  </a:cubicBezTo>
                  <a:cubicBezTo>
                    <a:pt x="1914" y="405"/>
                    <a:pt x="1930" y="385"/>
                    <a:pt x="1942" y="362"/>
                  </a:cubicBezTo>
                  <a:cubicBezTo>
                    <a:pt x="1955" y="340"/>
                    <a:pt x="1981" y="294"/>
                    <a:pt x="1970" y="250"/>
                  </a:cubicBezTo>
                  <a:cubicBezTo>
                    <a:pt x="1960" y="206"/>
                    <a:pt x="1945" y="160"/>
                    <a:pt x="1965" y="126"/>
                  </a:cubicBezTo>
                  <a:cubicBezTo>
                    <a:pt x="1985" y="93"/>
                    <a:pt x="2024" y="88"/>
                    <a:pt x="2041" y="52"/>
                  </a:cubicBezTo>
                  <a:cubicBezTo>
                    <a:pt x="2058" y="16"/>
                    <a:pt x="2081" y="0"/>
                    <a:pt x="2094" y="21"/>
                  </a:cubicBezTo>
                  <a:cubicBezTo>
                    <a:pt x="2108" y="42"/>
                    <a:pt x="2124" y="117"/>
                    <a:pt x="2152" y="100"/>
                  </a:cubicBezTo>
                  <a:cubicBezTo>
                    <a:pt x="2180" y="82"/>
                    <a:pt x="2324" y="93"/>
                    <a:pt x="2371" y="142"/>
                  </a:cubicBezTo>
                  <a:cubicBezTo>
                    <a:pt x="2374" y="158"/>
                    <a:pt x="2384" y="165"/>
                    <a:pt x="2388" y="180"/>
                  </a:cubicBezTo>
                  <a:cubicBezTo>
                    <a:pt x="2393" y="201"/>
                    <a:pt x="2377" y="238"/>
                    <a:pt x="2373" y="260"/>
                  </a:cubicBezTo>
                  <a:cubicBezTo>
                    <a:pt x="2367" y="290"/>
                    <a:pt x="2357" y="321"/>
                    <a:pt x="2360" y="352"/>
                  </a:cubicBezTo>
                  <a:cubicBezTo>
                    <a:pt x="2363" y="393"/>
                    <a:pt x="2391" y="396"/>
                    <a:pt x="2418" y="424"/>
                  </a:cubicBezTo>
                  <a:cubicBezTo>
                    <a:pt x="2435" y="441"/>
                    <a:pt x="2440" y="445"/>
                    <a:pt x="2434" y="472"/>
                  </a:cubicBezTo>
                  <a:cubicBezTo>
                    <a:pt x="2430" y="489"/>
                    <a:pt x="2391" y="533"/>
                    <a:pt x="2404" y="547"/>
                  </a:cubicBezTo>
                  <a:cubicBezTo>
                    <a:pt x="2421" y="565"/>
                    <a:pt x="2461" y="536"/>
                    <a:pt x="2477" y="559"/>
                  </a:cubicBezTo>
                  <a:cubicBezTo>
                    <a:pt x="2508" y="602"/>
                    <a:pt x="2432" y="664"/>
                    <a:pt x="2446" y="706"/>
                  </a:cubicBezTo>
                  <a:cubicBezTo>
                    <a:pt x="2460" y="748"/>
                    <a:pt x="2553" y="719"/>
                    <a:pt x="2556" y="765"/>
                  </a:cubicBezTo>
                  <a:cubicBezTo>
                    <a:pt x="2558" y="789"/>
                    <a:pt x="2531" y="807"/>
                    <a:pt x="2522" y="827"/>
                  </a:cubicBezTo>
                  <a:cubicBezTo>
                    <a:pt x="2509" y="856"/>
                    <a:pt x="2521" y="873"/>
                    <a:pt x="2530" y="899"/>
                  </a:cubicBezTo>
                  <a:cubicBezTo>
                    <a:pt x="2541" y="937"/>
                    <a:pt x="2536" y="973"/>
                    <a:pt x="2540" y="1011"/>
                  </a:cubicBezTo>
                  <a:cubicBezTo>
                    <a:pt x="2544" y="1040"/>
                    <a:pt x="2558" y="1069"/>
                    <a:pt x="2565" y="1098"/>
                  </a:cubicBezTo>
                  <a:cubicBezTo>
                    <a:pt x="2573" y="1133"/>
                    <a:pt x="2580" y="1167"/>
                    <a:pt x="2599" y="1197"/>
                  </a:cubicBezTo>
                  <a:cubicBezTo>
                    <a:pt x="2629" y="1245"/>
                    <a:pt x="2674" y="1281"/>
                    <a:pt x="2702" y="1330"/>
                  </a:cubicBezTo>
                  <a:cubicBezTo>
                    <a:pt x="2712" y="1348"/>
                    <a:pt x="2722" y="1380"/>
                    <a:pt x="2704" y="1397"/>
                  </a:cubicBezTo>
                  <a:cubicBezTo>
                    <a:pt x="2685" y="1414"/>
                    <a:pt x="2652" y="1400"/>
                    <a:pt x="2630" y="1398"/>
                  </a:cubicBezTo>
                  <a:cubicBezTo>
                    <a:pt x="2554" y="1392"/>
                    <a:pt x="2463" y="1392"/>
                    <a:pt x="2389" y="1414"/>
                  </a:cubicBezTo>
                  <a:cubicBezTo>
                    <a:pt x="2353" y="1424"/>
                    <a:pt x="2326" y="1444"/>
                    <a:pt x="2313" y="1480"/>
                  </a:cubicBezTo>
                  <a:cubicBezTo>
                    <a:pt x="2301" y="1513"/>
                    <a:pt x="2309" y="1550"/>
                    <a:pt x="2286" y="1579"/>
                  </a:cubicBezTo>
                  <a:cubicBezTo>
                    <a:pt x="2262" y="1609"/>
                    <a:pt x="2237" y="1616"/>
                    <a:pt x="2233" y="1659"/>
                  </a:cubicBezTo>
                  <a:cubicBezTo>
                    <a:pt x="2228" y="1696"/>
                    <a:pt x="2228" y="1737"/>
                    <a:pt x="2230" y="1775"/>
                  </a:cubicBezTo>
                  <a:cubicBezTo>
                    <a:pt x="2233" y="1817"/>
                    <a:pt x="2237" y="1848"/>
                    <a:pt x="2213" y="1885"/>
                  </a:cubicBezTo>
                  <a:cubicBezTo>
                    <a:pt x="2192" y="1918"/>
                    <a:pt x="2179" y="1942"/>
                    <a:pt x="2180" y="1983"/>
                  </a:cubicBezTo>
                  <a:cubicBezTo>
                    <a:pt x="2181" y="2023"/>
                    <a:pt x="2185" y="2071"/>
                    <a:pt x="2204" y="2107"/>
                  </a:cubicBezTo>
                  <a:cubicBezTo>
                    <a:pt x="2222" y="2138"/>
                    <a:pt x="2256" y="2161"/>
                    <a:pt x="2268" y="2195"/>
                  </a:cubicBezTo>
                  <a:cubicBezTo>
                    <a:pt x="2281" y="2231"/>
                    <a:pt x="2249" y="2248"/>
                    <a:pt x="2216" y="2233"/>
                  </a:cubicBezTo>
                  <a:cubicBezTo>
                    <a:pt x="2178" y="2216"/>
                    <a:pt x="2194" y="2172"/>
                    <a:pt x="2171" y="2145"/>
                  </a:cubicBezTo>
                  <a:cubicBezTo>
                    <a:pt x="2160" y="2132"/>
                    <a:pt x="2141" y="2129"/>
                    <a:pt x="2126" y="2122"/>
                  </a:cubicBezTo>
                  <a:cubicBezTo>
                    <a:pt x="2109" y="2115"/>
                    <a:pt x="2095" y="2100"/>
                    <a:pt x="2079" y="2092"/>
                  </a:cubicBezTo>
                  <a:cubicBezTo>
                    <a:pt x="2045" y="2077"/>
                    <a:pt x="2040" y="2115"/>
                    <a:pt x="2040" y="2147"/>
                  </a:cubicBezTo>
                  <a:cubicBezTo>
                    <a:pt x="2040" y="2181"/>
                    <a:pt x="2063" y="2210"/>
                    <a:pt x="2062" y="2245"/>
                  </a:cubicBezTo>
                  <a:cubicBezTo>
                    <a:pt x="2062" y="2281"/>
                    <a:pt x="2044" y="2322"/>
                    <a:pt x="2051" y="2357"/>
                  </a:cubicBezTo>
                  <a:cubicBezTo>
                    <a:pt x="2058" y="2387"/>
                    <a:pt x="2084" y="2388"/>
                    <a:pt x="2105" y="2407"/>
                  </a:cubicBezTo>
                  <a:cubicBezTo>
                    <a:pt x="2126" y="2427"/>
                    <a:pt x="2130" y="2479"/>
                    <a:pt x="2115" y="2503"/>
                  </a:cubicBezTo>
                  <a:cubicBezTo>
                    <a:pt x="2072" y="2570"/>
                    <a:pt x="1999" y="2449"/>
                    <a:pt x="1959" y="2505"/>
                  </a:cubicBezTo>
                  <a:cubicBezTo>
                    <a:pt x="1940" y="2532"/>
                    <a:pt x="1963" y="2561"/>
                    <a:pt x="1963" y="2589"/>
                  </a:cubicBezTo>
                  <a:cubicBezTo>
                    <a:pt x="1961" y="2630"/>
                    <a:pt x="1933" y="2619"/>
                    <a:pt x="1903" y="2614"/>
                  </a:cubicBezTo>
                  <a:cubicBezTo>
                    <a:pt x="1828" y="2603"/>
                    <a:pt x="1864" y="2705"/>
                    <a:pt x="1881" y="2745"/>
                  </a:cubicBezTo>
                  <a:cubicBezTo>
                    <a:pt x="1899" y="2788"/>
                    <a:pt x="1915" y="2833"/>
                    <a:pt x="1939" y="2873"/>
                  </a:cubicBezTo>
                  <a:cubicBezTo>
                    <a:pt x="1969" y="2923"/>
                    <a:pt x="1980" y="2903"/>
                    <a:pt x="2031" y="2908"/>
                  </a:cubicBezTo>
                  <a:cubicBezTo>
                    <a:pt x="2058" y="2911"/>
                    <a:pt x="2055" y="2920"/>
                    <a:pt x="2061" y="2945"/>
                  </a:cubicBezTo>
                  <a:cubicBezTo>
                    <a:pt x="2066" y="2968"/>
                    <a:pt x="2064" y="2969"/>
                    <a:pt x="2085" y="2978"/>
                  </a:cubicBezTo>
                  <a:cubicBezTo>
                    <a:pt x="2103" y="2986"/>
                    <a:pt x="2124" y="2982"/>
                    <a:pt x="2134" y="3004"/>
                  </a:cubicBezTo>
                  <a:cubicBezTo>
                    <a:pt x="2154" y="3044"/>
                    <a:pt x="2095" y="3054"/>
                    <a:pt x="2124" y="3096"/>
                  </a:cubicBezTo>
                  <a:cubicBezTo>
                    <a:pt x="2133" y="3109"/>
                    <a:pt x="2148" y="3112"/>
                    <a:pt x="2160" y="3121"/>
                  </a:cubicBezTo>
                  <a:cubicBezTo>
                    <a:pt x="2176" y="3132"/>
                    <a:pt x="2180" y="3139"/>
                    <a:pt x="2188" y="3157"/>
                  </a:cubicBezTo>
                  <a:cubicBezTo>
                    <a:pt x="2206" y="3194"/>
                    <a:pt x="2216" y="3225"/>
                    <a:pt x="2229" y="3263"/>
                  </a:cubicBezTo>
                  <a:cubicBezTo>
                    <a:pt x="2243" y="3304"/>
                    <a:pt x="2255" y="3345"/>
                    <a:pt x="2268" y="3387"/>
                  </a:cubicBezTo>
                  <a:cubicBezTo>
                    <a:pt x="2278" y="3419"/>
                    <a:pt x="2303" y="3439"/>
                    <a:pt x="2320" y="3467"/>
                  </a:cubicBezTo>
                  <a:cubicBezTo>
                    <a:pt x="2338" y="3498"/>
                    <a:pt x="2356" y="3530"/>
                    <a:pt x="2387" y="3550"/>
                  </a:cubicBezTo>
                  <a:cubicBezTo>
                    <a:pt x="2415" y="3567"/>
                    <a:pt x="2440" y="3554"/>
                    <a:pt x="2468" y="3549"/>
                  </a:cubicBezTo>
                  <a:cubicBezTo>
                    <a:pt x="2485" y="3546"/>
                    <a:pt x="2509" y="3549"/>
                    <a:pt x="2521" y="3533"/>
                  </a:cubicBezTo>
                  <a:cubicBezTo>
                    <a:pt x="2543" y="3505"/>
                    <a:pt x="2491" y="3479"/>
                    <a:pt x="2495" y="3450"/>
                  </a:cubicBezTo>
                  <a:cubicBezTo>
                    <a:pt x="2499" y="3414"/>
                    <a:pt x="2546" y="3411"/>
                    <a:pt x="2572" y="3402"/>
                  </a:cubicBezTo>
                  <a:cubicBezTo>
                    <a:pt x="2601" y="3391"/>
                    <a:pt x="2622" y="3362"/>
                    <a:pt x="2656" y="3366"/>
                  </a:cubicBezTo>
                  <a:cubicBezTo>
                    <a:pt x="2728" y="3375"/>
                    <a:pt x="2735" y="3473"/>
                    <a:pt x="2740" y="3530"/>
                  </a:cubicBezTo>
                  <a:cubicBezTo>
                    <a:pt x="2741" y="3544"/>
                    <a:pt x="2742" y="3557"/>
                    <a:pt x="2744" y="356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281"/>
            <p:cNvSpPr>
              <a:spLocks/>
            </p:cNvSpPr>
            <p:nvPr/>
          </p:nvSpPr>
          <p:spPr bwMode="auto">
            <a:xfrm>
              <a:off x="7509669" y="5914918"/>
              <a:ext cx="338138" cy="400050"/>
            </a:xfrm>
            <a:custGeom>
              <a:avLst/>
              <a:gdLst>
                <a:gd name="T0" fmla="*/ 953 w 953"/>
                <a:gd name="T1" fmla="*/ 327 h 1128"/>
                <a:gd name="T2" fmla="*/ 944 w 953"/>
                <a:gd name="T3" fmla="*/ 350 h 1128"/>
                <a:gd name="T4" fmla="*/ 885 w 953"/>
                <a:gd name="T5" fmla="*/ 441 h 1128"/>
                <a:gd name="T6" fmla="*/ 868 w 953"/>
                <a:gd name="T7" fmla="*/ 641 h 1128"/>
                <a:gd name="T8" fmla="*/ 796 w 953"/>
                <a:gd name="T9" fmla="*/ 755 h 1128"/>
                <a:gd name="T10" fmla="*/ 684 w 953"/>
                <a:gd name="T11" fmla="*/ 971 h 1128"/>
                <a:gd name="T12" fmla="*/ 680 w 953"/>
                <a:gd name="T13" fmla="*/ 965 h 1128"/>
                <a:gd name="T14" fmla="*/ 628 w 953"/>
                <a:gd name="T15" fmla="*/ 960 h 1128"/>
                <a:gd name="T16" fmla="*/ 540 w 953"/>
                <a:gd name="T17" fmla="*/ 1023 h 1128"/>
                <a:gd name="T18" fmla="*/ 414 w 953"/>
                <a:gd name="T19" fmla="*/ 1073 h 1128"/>
                <a:gd name="T20" fmla="*/ 320 w 953"/>
                <a:gd name="T21" fmla="*/ 1128 h 1128"/>
                <a:gd name="T22" fmla="*/ 55 w 953"/>
                <a:gd name="T23" fmla="*/ 778 h 1128"/>
                <a:gd name="T24" fmla="*/ 84 w 953"/>
                <a:gd name="T25" fmla="*/ 635 h 1128"/>
                <a:gd name="T26" fmla="*/ 70 w 953"/>
                <a:gd name="T27" fmla="*/ 586 h 1128"/>
                <a:gd name="T28" fmla="*/ 174 w 953"/>
                <a:gd name="T29" fmla="*/ 457 h 1128"/>
                <a:gd name="T30" fmla="*/ 209 w 953"/>
                <a:gd name="T31" fmla="*/ 236 h 1128"/>
                <a:gd name="T32" fmla="*/ 449 w 953"/>
                <a:gd name="T33" fmla="*/ 125 h 1128"/>
                <a:gd name="T34" fmla="*/ 502 w 953"/>
                <a:gd name="T35" fmla="*/ 25 h 1128"/>
                <a:gd name="T36" fmla="*/ 511 w 953"/>
                <a:gd name="T37" fmla="*/ 30 h 1128"/>
                <a:gd name="T38" fmla="*/ 583 w 953"/>
                <a:gd name="T39" fmla="*/ 96 h 1128"/>
                <a:gd name="T40" fmla="*/ 705 w 953"/>
                <a:gd name="T41" fmla="*/ 160 h 1128"/>
                <a:gd name="T42" fmla="*/ 727 w 953"/>
                <a:gd name="T43" fmla="*/ 248 h 1128"/>
                <a:gd name="T44" fmla="*/ 880 w 953"/>
                <a:gd name="T45" fmla="*/ 231 h 1128"/>
                <a:gd name="T46" fmla="*/ 953 w 953"/>
                <a:gd name="T47" fmla="*/ 327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3" h="1128">
                  <a:moveTo>
                    <a:pt x="953" y="327"/>
                  </a:moveTo>
                  <a:cubicBezTo>
                    <a:pt x="953" y="335"/>
                    <a:pt x="950" y="343"/>
                    <a:pt x="944" y="350"/>
                  </a:cubicBezTo>
                  <a:cubicBezTo>
                    <a:pt x="913" y="385"/>
                    <a:pt x="877" y="396"/>
                    <a:pt x="885" y="441"/>
                  </a:cubicBezTo>
                  <a:cubicBezTo>
                    <a:pt x="893" y="487"/>
                    <a:pt x="912" y="613"/>
                    <a:pt x="868" y="641"/>
                  </a:cubicBezTo>
                  <a:cubicBezTo>
                    <a:pt x="824" y="669"/>
                    <a:pt x="788" y="707"/>
                    <a:pt x="796" y="755"/>
                  </a:cubicBezTo>
                  <a:cubicBezTo>
                    <a:pt x="804" y="803"/>
                    <a:pt x="842" y="967"/>
                    <a:pt x="684" y="971"/>
                  </a:cubicBezTo>
                  <a:cubicBezTo>
                    <a:pt x="683" y="969"/>
                    <a:pt x="682" y="967"/>
                    <a:pt x="680" y="965"/>
                  </a:cubicBezTo>
                  <a:cubicBezTo>
                    <a:pt x="668" y="951"/>
                    <a:pt x="644" y="955"/>
                    <a:pt x="628" y="960"/>
                  </a:cubicBezTo>
                  <a:cubicBezTo>
                    <a:pt x="591" y="973"/>
                    <a:pt x="570" y="1000"/>
                    <a:pt x="540" y="1023"/>
                  </a:cubicBezTo>
                  <a:cubicBezTo>
                    <a:pt x="503" y="1052"/>
                    <a:pt x="459" y="1063"/>
                    <a:pt x="414" y="1073"/>
                  </a:cubicBezTo>
                  <a:cubicBezTo>
                    <a:pt x="379" y="1081"/>
                    <a:pt x="339" y="1096"/>
                    <a:pt x="320" y="1128"/>
                  </a:cubicBezTo>
                  <a:cubicBezTo>
                    <a:pt x="333" y="1031"/>
                    <a:pt x="110" y="819"/>
                    <a:pt x="55" y="778"/>
                  </a:cubicBezTo>
                  <a:cubicBezTo>
                    <a:pt x="0" y="737"/>
                    <a:pt x="54" y="664"/>
                    <a:pt x="84" y="635"/>
                  </a:cubicBezTo>
                  <a:cubicBezTo>
                    <a:pt x="93" y="627"/>
                    <a:pt x="85" y="609"/>
                    <a:pt x="70" y="586"/>
                  </a:cubicBezTo>
                  <a:cubicBezTo>
                    <a:pt x="70" y="586"/>
                    <a:pt x="184" y="528"/>
                    <a:pt x="174" y="457"/>
                  </a:cubicBezTo>
                  <a:cubicBezTo>
                    <a:pt x="165" y="386"/>
                    <a:pt x="136" y="286"/>
                    <a:pt x="209" y="236"/>
                  </a:cubicBezTo>
                  <a:cubicBezTo>
                    <a:pt x="282" y="185"/>
                    <a:pt x="448" y="172"/>
                    <a:pt x="449" y="125"/>
                  </a:cubicBezTo>
                  <a:cubicBezTo>
                    <a:pt x="450" y="81"/>
                    <a:pt x="461" y="0"/>
                    <a:pt x="502" y="25"/>
                  </a:cubicBezTo>
                  <a:cubicBezTo>
                    <a:pt x="505" y="26"/>
                    <a:pt x="508" y="28"/>
                    <a:pt x="511" y="30"/>
                  </a:cubicBezTo>
                  <a:cubicBezTo>
                    <a:pt x="559" y="72"/>
                    <a:pt x="556" y="112"/>
                    <a:pt x="583" y="96"/>
                  </a:cubicBezTo>
                  <a:cubicBezTo>
                    <a:pt x="609" y="80"/>
                    <a:pt x="731" y="90"/>
                    <a:pt x="705" y="160"/>
                  </a:cubicBezTo>
                  <a:cubicBezTo>
                    <a:pt x="680" y="229"/>
                    <a:pt x="653" y="269"/>
                    <a:pt x="727" y="248"/>
                  </a:cubicBezTo>
                  <a:cubicBezTo>
                    <a:pt x="800" y="226"/>
                    <a:pt x="837" y="200"/>
                    <a:pt x="880" y="231"/>
                  </a:cubicBezTo>
                  <a:cubicBezTo>
                    <a:pt x="914" y="255"/>
                    <a:pt x="953" y="294"/>
                    <a:pt x="953" y="3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282"/>
            <p:cNvSpPr>
              <a:spLocks/>
            </p:cNvSpPr>
            <p:nvPr/>
          </p:nvSpPr>
          <p:spPr bwMode="auto">
            <a:xfrm>
              <a:off x="7212807" y="5525980"/>
              <a:ext cx="288925" cy="365125"/>
            </a:xfrm>
            <a:custGeom>
              <a:avLst/>
              <a:gdLst>
                <a:gd name="T0" fmla="*/ 802 w 812"/>
                <a:gd name="T1" fmla="*/ 727 h 1029"/>
                <a:gd name="T2" fmla="*/ 668 w 812"/>
                <a:gd name="T3" fmla="*/ 788 h 1029"/>
                <a:gd name="T4" fmla="*/ 574 w 812"/>
                <a:gd name="T5" fmla="*/ 918 h 1029"/>
                <a:gd name="T6" fmla="*/ 389 w 812"/>
                <a:gd name="T7" fmla="*/ 1029 h 1029"/>
                <a:gd name="T8" fmla="*/ 279 w 812"/>
                <a:gd name="T9" fmla="*/ 956 h 1029"/>
                <a:gd name="T10" fmla="*/ 265 w 812"/>
                <a:gd name="T11" fmla="*/ 815 h 1029"/>
                <a:gd name="T12" fmla="*/ 262 w 812"/>
                <a:gd name="T13" fmla="*/ 533 h 1029"/>
                <a:gd name="T14" fmla="*/ 166 w 812"/>
                <a:gd name="T15" fmla="*/ 482 h 1029"/>
                <a:gd name="T16" fmla="*/ 142 w 812"/>
                <a:gd name="T17" fmla="*/ 404 h 1029"/>
                <a:gd name="T18" fmla="*/ 110 w 812"/>
                <a:gd name="T19" fmla="*/ 327 h 1029"/>
                <a:gd name="T20" fmla="*/ 23 w 812"/>
                <a:gd name="T21" fmla="*/ 272 h 1029"/>
                <a:gd name="T22" fmla="*/ 0 w 812"/>
                <a:gd name="T23" fmla="*/ 253 h 1029"/>
                <a:gd name="T24" fmla="*/ 115 w 812"/>
                <a:gd name="T25" fmla="*/ 171 h 1029"/>
                <a:gd name="T26" fmla="*/ 149 w 812"/>
                <a:gd name="T27" fmla="*/ 89 h 1029"/>
                <a:gd name="T28" fmla="*/ 303 w 812"/>
                <a:gd name="T29" fmla="*/ 125 h 1029"/>
                <a:gd name="T30" fmla="*/ 426 w 812"/>
                <a:gd name="T31" fmla="*/ 0 h 1029"/>
                <a:gd name="T32" fmla="*/ 585 w 812"/>
                <a:gd name="T33" fmla="*/ 68 h 1029"/>
                <a:gd name="T34" fmla="*/ 657 w 812"/>
                <a:gd name="T35" fmla="*/ 167 h 1029"/>
                <a:gd name="T36" fmla="*/ 671 w 812"/>
                <a:gd name="T37" fmla="*/ 186 h 1029"/>
                <a:gd name="T38" fmla="*/ 663 w 812"/>
                <a:gd name="T39" fmla="*/ 418 h 1029"/>
                <a:gd name="T40" fmla="*/ 801 w 812"/>
                <a:gd name="T41" fmla="*/ 672 h 1029"/>
                <a:gd name="T42" fmla="*/ 802 w 812"/>
                <a:gd name="T43" fmla="*/ 72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2" h="1029">
                  <a:moveTo>
                    <a:pt x="802" y="727"/>
                  </a:moveTo>
                  <a:cubicBezTo>
                    <a:pt x="779" y="760"/>
                    <a:pt x="709" y="766"/>
                    <a:pt x="668" y="788"/>
                  </a:cubicBezTo>
                  <a:cubicBezTo>
                    <a:pt x="611" y="818"/>
                    <a:pt x="601" y="868"/>
                    <a:pt x="574" y="918"/>
                  </a:cubicBezTo>
                  <a:cubicBezTo>
                    <a:pt x="547" y="968"/>
                    <a:pt x="389" y="1029"/>
                    <a:pt x="389" y="1029"/>
                  </a:cubicBezTo>
                  <a:cubicBezTo>
                    <a:pt x="351" y="1006"/>
                    <a:pt x="310" y="986"/>
                    <a:pt x="279" y="956"/>
                  </a:cubicBezTo>
                  <a:cubicBezTo>
                    <a:pt x="241" y="916"/>
                    <a:pt x="254" y="864"/>
                    <a:pt x="265" y="815"/>
                  </a:cubicBezTo>
                  <a:cubicBezTo>
                    <a:pt x="285" y="733"/>
                    <a:pt x="341" y="602"/>
                    <a:pt x="262" y="533"/>
                  </a:cubicBezTo>
                  <a:cubicBezTo>
                    <a:pt x="235" y="509"/>
                    <a:pt x="197" y="500"/>
                    <a:pt x="166" y="482"/>
                  </a:cubicBezTo>
                  <a:cubicBezTo>
                    <a:pt x="130" y="460"/>
                    <a:pt x="132" y="443"/>
                    <a:pt x="142" y="404"/>
                  </a:cubicBezTo>
                  <a:cubicBezTo>
                    <a:pt x="153" y="365"/>
                    <a:pt x="154" y="336"/>
                    <a:pt x="110" y="327"/>
                  </a:cubicBezTo>
                  <a:cubicBezTo>
                    <a:pt x="62" y="317"/>
                    <a:pt x="54" y="308"/>
                    <a:pt x="23" y="272"/>
                  </a:cubicBezTo>
                  <a:cubicBezTo>
                    <a:pt x="15" y="262"/>
                    <a:pt x="7" y="256"/>
                    <a:pt x="0" y="253"/>
                  </a:cubicBezTo>
                  <a:cubicBezTo>
                    <a:pt x="28" y="153"/>
                    <a:pt x="83" y="176"/>
                    <a:pt x="115" y="171"/>
                  </a:cubicBezTo>
                  <a:cubicBezTo>
                    <a:pt x="147" y="166"/>
                    <a:pt x="145" y="148"/>
                    <a:pt x="149" y="89"/>
                  </a:cubicBezTo>
                  <a:cubicBezTo>
                    <a:pt x="152" y="30"/>
                    <a:pt x="252" y="119"/>
                    <a:pt x="303" y="125"/>
                  </a:cubicBezTo>
                  <a:cubicBezTo>
                    <a:pt x="349" y="129"/>
                    <a:pt x="381" y="49"/>
                    <a:pt x="426" y="0"/>
                  </a:cubicBezTo>
                  <a:cubicBezTo>
                    <a:pt x="426" y="0"/>
                    <a:pt x="551" y="61"/>
                    <a:pt x="585" y="68"/>
                  </a:cubicBezTo>
                  <a:cubicBezTo>
                    <a:pt x="618" y="75"/>
                    <a:pt x="615" y="137"/>
                    <a:pt x="657" y="167"/>
                  </a:cubicBezTo>
                  <a:cubicBezTo>
                    <a:pt x="663" y="171"/>
                    <a:pt x="668" y="178"/>
                    <a:pt x="671" y="186"/>
                  </a:cubicBezTo>
                  <a:cubicBezTo>
                    <a:pt x="690" y="238"/>
                    <a:pt x="663" y="358"/>
                    <a:pt x="663" y="418"/>
                  </a:cubicBezTo>
                  <a:cubicBezTo>
                    <a:pt x="663" y="487"/>
                    <a:pt x="764" y="587"/>
                    <a:pt x="801" y="672"/>
                  </a:cubicBezTo>
                  <a:cubicBezTo>
                    <a:pt x="812" y="696"/>
                    <a:pt x="810" y="714"/>
                    <a:pt x="802" y="7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283"/>
            <p:cNvSpPr>
              <a:spLocks/>
            </p:cNvSpPr>
            <p:nvPr/>
          </p:nvSpPr>
          <p:spPr bwMode="auto">
            <a:xfrm>
              <a:off x="7731919" y="6030805"/>
              <a:ext cx="417513" cy="482600"/>
            </a:xfrm>
            <a:custGeom>
              <a:avLst/>
              <a:gdLst>
                <a:gd name="T0" fmla="*/ 1096 w 1179"/>
                <a:gd name="T1" fmla="*/ 1105 h 1363"/>
                <a:gd name="T2" fmla="*/ 1053 w 1179"/>
                <a:gd name="T3" fmla="*/ 1213 h 1363"/>
                <a:gd name="T4" fmla="*/ 965 w 1179"/>
                <a:gd name="T5" fmla="*/ 1238 h 1363"/>
                <a:gd name="T6" fmla="*/ 854 w 1179"/>
                <a:gd name="T7" fmla="*/ 1363 h 1363"/>
                <a:gd name="T8" fmla="*/ 840 w 1179"/>
                <a:gd name="T9" fmla="*/ 1332 h 1363"/>
                <a:gd name="T10" fmla="*/ 822 w 1179"/>
                <a:gd name="T11" fmla="*/ 1298 h 1363"/>
                <a:gd name="T12" fmla="*/ 790 w 1179"/>
                <a:gd name="T13" fmla="*/ 1265 h 1363"/>
                <a:gd name="T14" fmla="*/ 741 w 1179"/>
                <a:gd name="T15" fmla="*/ 1205 h 1363"/>
                <a:gd name="T16" fmla="*/ 662 w 1179"/>
                <a:gd name="T17" fmla="*/ 1238 h 1363"/>
                <a:gd name="T18" fmla="*/ 570 w 1179"/>
                <a:gd name="T19" fmla="*/ 1218 h 1363"/>
                <a:gd name="T20" fmla="*/ 557 w 1179"/>
                <a:gd name="T21" fmla="*/ 1163 h 1363"/>
                <a:gd name="T22" fmla="*/ 522 w 1179"/>
                <a:gd name="T23" fmla="*/ 1124 h 1363"/>
                <a:gd name="T24" fmla="*/ 470 w 1179"/>
                <a:gd name="T25" fmla="*/ 1104 h 1363"/>
                <a:gd name="T26" fmla="*/ 410 w 1179"/>
                <a:gd name="T27" fmla="*/ 1105 h 1363"/>
                <a:gd name="T28" fmla="*/ 356 w 1179"/>
                <a:gd name="T29" fmla="*/ 1038 h 1363"/>
                <a:gd name="T30" fmla="*/ 341 w 1179"/>
                <a:gd name="T31" fmla="*/ 982 h 1363"/>
                <a:gd name="T32" fmla="*/ 303 w 1179"/>
                <a:gd name="T33" fmla="*/ 935 h 1363"/>
                <a:gd name="T34" fmla="*/ 260 w 1179"/>
                <a:gd name="T35" fmla="*/ 937 h 1363"/>
                <a:gd name="T36" fmla="*/ 220 w 1179"/>
                <a:gd name="T37" fmla="*/ 937 h 1363"/>
                <a:gd name="T38" fmla="*/ 133 w 1179"/>
                <a:gd name="T39" fmla="*/ 869 h 1363"/>
                <a:gd name="T40" fmla="*/ 62 w 1179"/>
                <a:gd name="T41" fmla="*/ 812 h 1363"/>
                <a:gd name="T42" fmla="*/ 15 w 1179"/>
                <a:gd name="T43" fmla="*/ 813 h 1363"/>
                <a:gd name="T44" fmla="*/ 5 w 1179"/>
                <a:gd name="T45" fmla="*/ 777 h 1363"/>
                <a:gd name="T46" fmla="*/ 49 w 1179"/>
                <a:gd name="T47" fmla="*/ 695 h 1363"/>
                <a:gd name="T48" fmla="*/ 57 w 1179"/>
                <a:gd name="T49" fmla="*/ 644 h 1363"/>
                <a:gd name="T50" fmla="*/ 169 w 1179"/>
                <a:gd name="T51" fmla="*/ 428 h 1363"/>
                <a:gd name="T52" fmla="*/ 241 w 1179"/>
                <a:gd name="T53" fmla="*/ 314 h 1363"/>
                <a:gd name="T54" fmla="*/ 258 w 1179"/>
                <a:gd name="T55" fmla="*/ 114 h 1363"/>
                <a:gd name="T56" fmla="*/ 317 w 1179"/>
                <a:gd name="T57" fmla="*/ 23 h 1363"/>
                <a:gd name="T58" fmla="*/ 326 w 1179"/>
                <a:gd name="T59" fmla="*/ 0 h 1363"/>
                <a:gd name="T60" fmla="*/ 420 w 1179"/>
                <a:gd name="T61" fmla="*/ 121 h 1363"/>
                <a:gd name="T62" fmla="*/ 481 w 1179"/>
                <a:gd name="T63" fmla="*/ 177 h 1363"/>
                <a:gd name="T64" fmla="*/ 646 w 1179"/>
                <a:gd name="T65" fmla="*/ 270 h 1363"/>
                <a:gd name="T66" fmla="*/ 697 w 1179"/>
                <a:gd name="T67" fmla="*/ 436 h 1363"/>
                <a:gd name="T68" fmla="*/ 789 w 1179"/>
                <a:gd name="T69" fmla="*/ 558 h 1363"/>
                <a:gd name="T70" fmla="*/ 842 w 1179"/>
                <a:gd name="T71" fmla="*/ 522 h 1363"/>
                <a:gd name="T72" fmla="*/ 916 w 1179"/>
                <a:gd name="T73" fmla="*/ 542 h 1363"/>
                <a:gd name="T74" fmla="*/ 924 w 1179"/>
                <a:gd name="T75" fmla="*/ 638 h 1363"/>
                <a:gd name="T76" fmla="*/ 953 w 1179"/>
                <a:gd name="T77" fmla="*/ 708 h 1363"/>
                <a:gd name="T78" fmla="*/ 1077 w 1179"/>
                <a:gd name="T79" fmla="*/ 717 h 1363"/>
                <a:gd name="T80" fmla="*/ 1087 w 1179"/>
                <a:gd name="T81" fmla="*/ 717 h 1363"/>
                <a:gd name="T82" fmla="*/ 1089 w 1179"/>
                <a:gd name="T83" fmla="*/ 717 h 1363"/>
                <a:gd name="T84" fmla="*/ 1092 w 1179"/>
                <a:gd name="T85" fmla="*/ 717 h 1363"/>
                <a:gd name="T86" fmla="*/ 1095 w 1179"/>
                <a:gd name="T87" fmla="*/ 718 h 1363"/>
                <a:gd name="T88" fmla="*/ 1099 w 1179"/>
                <a:gd name="T89" fmla="*/ 720 h 1363"/>
                <a:gd name="T90" fmla="*/ 1103 w 1179"/>
                <a:gd name="T91" fmla="*/ 721 h 1363"/>
                <a:gd name="T92" fmla="*/ 1111 w 1179"/>
                <a:gd name="T93" fmla="*/ 726 h 1363"/>
                <a:gd name="T94" fmla="*/ 1115 w 1179"/>
                <a:gd name="T95" fmla="*/ 730 h 1363"/>
                <a:gd name="T96" fmla="*/ 1120 w 1179"/>
                <a:gd name="T97" fmla="*/ 734 h 1363"/>
                <a:gd name="T98" fmla="*/ 1123 w 1179"/>
                <a:gd name="T99" fmla="*/ 737 h 1363"/>
                <a:gd name="T100" fmla="*/ 1128 w 1179"/>
                <a:gd name="T101" fmla="*/ 743 h 1363"/>
                <a:gd name="T102" fmla="*/ 1131 w 1179"/>
                <a:gd name="T103" fmla="*/ 747 h 1363"/>
                <a:gd name="T104" fmla="*/ 1138 w 1179"/>
                <a:gd name="T105" fmla="*/ 759 h 1363"/>
                <a:gd name="T106" fmla="*/ 1138 w 1179"/>
                <a:gd name="T107" fmla="*/ 759 h 1363"/>
                <a:gd name="T108" fmla="*/ 1164 w 1179"/>
                <a:gd name="T109" fmla="*/ 821 h 1363"/>
                <a:gd name="T110" fmla="*/ 1086 w 1179"/>
                <a:gd name="T111" fmla="*/ 884 h 1363"/>
                <a:gd name="T112" fmla="*/ 1096 w 1179"/>
                <a:gd name="T113" fmla="*/ 1105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9" h="1363">
                  <a:moveTo>
                    <a:pt x="1096" y="1105"/>
                  </a:moveTo>
                  <a:cubicBezTo>
                    <a:pt x="1106" y="1173"/>
                    <a:pt x="1083" y="1181"/>
                    <a:pt x="1053" y="1213"/>
                  </a:cubicBezTo>
                  <a:cubicBezTo>
                    <a:pt x="1024" y="1245"/>
                    <a:pt x="989" y="1244"/>
                    <a:pt x="965" y="1238"/>
                  </a:cubicBezTo>
                  <a:cubicBezTo>
                    <a:pt x="941" y="1233"/>
                    <a:pt x="854" y="1363"/>
                    <a:pt x="854" y="1363"/>
                  </a:cubicBezTo>
                  <a:cubicBezTo>
                    <a:pt x="850" y="1352"/>
                    <a:pt x="845" y="1342"/>
                    <a:pt x="840" y="1332"/>
                  </a:cubicBezTo>
                  <a:cubicBezTo>
                    <a:pt x="835" y="1320"/>
                    <a:pt x="829" y="1308"/>
                    <a:pt x="822" y="1298"/>
                  </a:cubicBezTo>
                  <a:cubicBezTo>
                    <a:pt x="813" y="1285"/>
                    <a:pt x="800" y="1277"/>
                    <a:pt x="790" y="1265"/>
                  </a:cubicBezTo>
                  <a:cubicBezTo>
                    <a:pt x="774" y="1246"/>
                    <a:pt x="763" y="1218"/>
                    <a:pt x="741" y="1205"/>
                  </a:cubicBezTo>
                  <a:cubicBezTo>
                    <a:pt x="719" y="1193"/>
                    <a:pt x="679" y="1227"/>
                    <a:pt x="662" y="1238"/>
                  </a:cubicBezTo>
                  <a:cubicBezTo>
                    <a:pt x="637" y="1255"/>
                    <a:pt x="581" y="1251"/>
                    <a:pt x="570" y="1218"/>
                  </a:cubicBezTo>
                  <a:cubicBezTo>
                    <a:pt x="564" y="1200"/>
                    <a:pt x="563" y="1180"/>
                    <a:pt x="557" y="1163"/>
                  </a:cubicBezTo>
                  <a:cubicBezTo>
                    <a:pt x="551" y="1145"/>
                    <a:pt x="537" y="1133"/>
                    <a:pt x="522" y="1124"/>
                  </a:cubicBezTo>
                  <a:cubicBezTo>
                    <a:pt x="506" y="1115"/>
                    <a:pt x="488" y="1107"/>
                    <a:pt x="470" y="1104"/>
                  </a:cubicBezTo>
                  <a:cubicBezTo>
                    <a:pt x="451" y="1101"/>
                    <a:pt x="430" y="1107"/>
                    <a:pt x="410" y="1105"/>
                  </a:cubicBezTo>
                  <a:cubicBezTo>
                    <a:pt x="377" y="1103"/>
                    <a:pt x="357" y="1068"/>
                    <a:pt x="356" y="1038"/>
                  </a:cubicBezTo>
                  <a:cubicBezTo>
                    <a:pt x="355" y="1019"/>
                    <a:pt x="351" y="998"/>
                    <a:pt x="341" y="982"/>
                  </a:cubicBezTo>
                  <a:cubicBezTo>
                    <a:pt x="331" y="967"/>
                    <a:pt x="319" y="945"/>
                    <a:pt x="303" y="935"/>
                  </a:cubicBezTo>
                  <a:cubicBezTo>
                    <a:pt x="290" y="927"/>
                    <a:pt x="274" y="930"/>
                    <a:pt x="260" y="937"/>
                  </a:cubicBezTo>
                  <a:cubicBezTo>
                    <a:pt x="246" y="943"/>
                    <a:pt x="235" y="944"/>
                    <a:pt x="220" y="937"/>
                  </a:cubicBezTo>
                  <a:cubicBezTo>
                    <a:pt x="184" y="921"/>
                    <a:pt x="163" y="893"/>
                    <a:pt x="133" y="869"/>
                  </a:cubicBezTo>
                  <a:cubicBezTo>
                    <a:pt x="112" y="852"/>
                    <a:pt x="89" y="820"/>
                    <a:pt x="62" y="812"/>
                  </a:cubicBezTo>
                  <a:cubicBezTo>
                    <a:pt x="46" y="808"/>
                    <a:pt x="30" y="820"/>
                    <a:pt x="15" y="813"/>
                  </a:cubicBezTo>
                  <a:cubicBezTo>
                    <a:pt x="1" y="806"/>
                    <a:pt x="0" y="790"/>
                    <a:pt x="5" y="777"/>
                  </a:cubicBezTo>
                  <a:cubicBezTo>
                    <a:pt x="14" y="746"/>
                    <a:pt x="35" y="723"/>
                    <a:pt x="49" y="695"/>
                  </a:cubicBezTo>
                  <a:cubicBezTo>
                    <a:pt x="56" y="681"/>
                    <a:pt x="65" y="660"/>
                    <a:pt x="57" y="644"/>
                  </a:cubicBezTo>
                  <a:cubicBezTo>
                    <a:pt x="215" y="640"/>
                    <a:pt x="177" y="476"/>
                    <a:pt x="169" y="428"/>
                  </a:cubicBezTo>
                  <a:cubicBezTo>
                    <a:pt x="161" y="380"/>
                    <a:pt x="197" y="342"/>
                    <a:pt x="241" y="314"/>
                  </a:cubicBezTo>
                  <a:cubicBezTo>
                    <a:pt x="285" y="286"/>
                    <a:pt x="266" y="160"/>
                    <a:pt x="258" y="114"/>
                  </a:cubicBezTo>
                  <a:cubicBezTo>
                    <a:pt x="250" y="69"/>
                    <a:pt x="286" y="58"/>
                    <a:pt x="317" y="23"/>
                  </a:cubicBezTo>
                  <a:cubicBezTo>
                    <a:pt x="323" y="16"/>
                    <a:pt x="326" y="8"/>
                    <a:pt x="326" y="0"/>
                  </a:cubicBezTo>
                  <a:cubicBezTo>
                    <a:pt x="344" y="50"/>
                    <a:pt x="382" y="87"/>
                    <a:pt x="420" y="121"/>
                  </a:cubicBezTo>
                  <a:cubicBezTo>
                    <a:pt x="441" y="140"/>
                    <a:pt x="463" y="158"/>
                    <a:pt x="481" y="177"/>
                  </a:cubicBezTo>
                  <a:cubicBezTo>
                    <a:pt x="532" y="229"/>
                    <a:pt x="596" y="242"/>
                    <a:pt x="646" y="270"/>
                  </a:cubicBezTo>
                  <a:cubicBezTo>
                    <a:pt x="697" y="298"/>
                    <a:pt x="696" y="389"/>
                    <a:pt x="697" y="436"/>
                  </a:cubicBezTo>
                  <a:cubicBezTo>
                    <a:pt x="698" y="482"/>
                    <a:pt x="757" y="540"/>
                    <a:pt x="789" y="558"/>
                  </a:cubicBezTo>
                  <a:cubicBezTo>
                    <a:pt x="821" y="577"/>
                    <a:pt x="826" y="536"/>
                    <a:pt x="842" y="522"/>
                  </a:cubicBezTo>
                  <a:cubicBezTo>
                    <a:pt x="858" y="509"/>
                    <a:pt x="889" y="530"/>
                    <a:pt x="916" y="542"/>
                  </a:cubicBezTo>
                  <a:cubicBezTo>
                    <a:pt x="942" y="554"/>
                    <a:pt x="933" y="589"/>
                    <a:pt x="924" y="638"/>
                  </a:cubicBezTo>
                  <a:cubicBezTo>
                    <a:pt x="914" y="688"/>
                    <a:pt x="914" y="677"/>
                    <a:pt x="953" y="708"/>
                  </a:cubicBezTo>
                  <a:cubicBezTo>
                    <a:pt x="992" y="738"/>
                    <a:pt x="1035" y="724"/>
                    <a:pt x="1077" y="717"/>
                  </a:cubicBezTo>
                  <a:cubicBezTo>
                    <a:pt x="1081" y="716"/>
                    <a:pt x="1084" y="716"/>
                    <a:pt x="1087" y="717"/>
                  </a:cubicBezTo>
                  <a:cubicBezTo>
                    <a:pt x="1088" y="717"/>
                    <a:pt x="1088" y="717"/>
                    <a:pt x="1089" y="717"/>
                  </a:cubicBezTo>
                  <a:cubicBezTo>
                    <a:pt x="1090" y="717"/>
                    <a:pt x="1091" y="717"/>
                    <a:pt x="1092" y="717"/>
                  </a:cubicBezTo>
                  <a:cubicBezTo>
                    <a:pt x="1093" y="717"/>
                    <a:pt x="1094" y="718"/>
                    <a:pt x="1095" y="718"/>
                  </a:cubicBezTo>
                  <a:cubicBezTo>
                    <a:pt x="1097" y="719"/>
                    <a:pt x="1098" y="719"/>
                    <a:pt x="1099" y="720"/>
                  </a:cubicBezTo>
                  <a:cubicBezTo>
                    <a:pt x="1101" y="720"/>
                    <a:pt x="1102" y="721"/>
                    <a:pt x="1103" y="721"/>
                  </a:cubicBezTo>
                  <a:cubicBezTo>
                    <a:pt x="1106" y="723"/>
                    <a:pt x="1108" y="724"/>
                    <a:pt x="1111" y="726"/>
                  </a:cubicBezTo>
                  <a:cubicBezTo>
                    <a:pt x="1112" y="727"/>
                    <a:pt x="1114" y="728"/>
                    <a:pt x="1115" y="730"/>
                  </a:cubicBezTo>
                  <a:cubicBezTo>
                    <a:pt x="1117" y="731"/>
                    <a:pt x="1118" y="732"/>
                    <a:pt x="1120" y="734"/>
                  </a:cubicBezTo>
                  <a:cubicBezTo>
                    <a:pt x="1121" y="735"/>
                    <a:pt x="1122" y="736"/>
                    <a:pt x="1123" y="737"/>
                  </a:cubicBezTo>
                  <a:cubicBezTo>
                    <a:pt x="1124" y="739"/>
                    <a:pt x="1126" y="741"/>
                    <a:pt x="1128" y="743"/>
                  </a:cubicBezTo>
                  <a:cubicBezTo>
                    <a:pt x="1129" y="745"/>
                    <a:pt x="1130" y="746"/>
                    <a:pt x="1131" y="747"/>
                  </a:cubicBezTo>
                  <a:cubicBezTo>
                    <a:pt x="1133" y="751"/>
                    <a:pt x="1136" y="754"/>
                    <a:pt x="1138" y="759"/>
                  </a:cubicBezTo>
                  <a:cubicBezTo>
                    <a:pt x="1138" y="759"/>
                    <a:pt x="1138" y="759"/>
                    <a:pt x="1138" y="759"/>
                  </a:cubicBezTo>
                  <a:cubicBezTo>
                    <a:pt x="1149" y="777"/>
                    <a:pt x="1158" y="800"/>
                    <a:pt x="1164" y="821"/>
                  </a:cubicBezTo>
                  <a:cubicBezTo>
                    <a:pt x="1179" y="872"/>
                    <a:pt x="1131" y="866"/>
                    <a:pt x="1086" y="884"/>
                  </a:cubicBezTo>
                  <a:cubicBezTo>
                    <a:pt x="1042" y="901"/>
                    <a:pt x="1085" y="1037"/>
                    <a:pt x="1096" y="110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284"/>
            <p:cNvSpPr>
              <a:spLocks/>
            </p:cNvSpPr>
            <p:nvPr/>
          </p:nvSpPr>
          <p:spPr bwMode="auto">
            <a:xfrm>
              <a:off x="7447757" y="5529155"/>
              <a:ext cx="290513" cy="338138"/>
            </a:xfrm>
            <a:custGeom>
              <a:avLst/>
              <a:gdLst>
                <a:gd name="T0" fmla="*/ 787 w 819"/>
                <a:gd name="T1" fmla="*/ 432 h 950"/>
                <a:gd name="T2" fmla="*/ 728 w 819"/>
                <a:gd name="T3" fmla="*/ 506 h 950"/>
                <a:gd name="T4" fmla="*/ 700 w 819"/>
                <a:gd name="T5" fmla="*/ 555 h 950"/>
                <a:gd name="T6" fmla="*/ 565 w 819"/>
                <a:gd name="T7" fmla="*/ 799 h 950"/>
                <a:gd name="T8" fmla="*/ 493 w 819"/>
                <a:gd name="T9" fmla="*/ 790 h 950"/>
                <a:gd name="T10" fmla="*/ 330 w 819"/>
                <a:gd name="T11" fmla="*/ 900 h 950"/>
                <a:gd name="T12" fmla="*/ 139 w 819"/>
                <a:gd name="T13" fmla="*/ 716 h 950"/>
                <a:gd name="T14" fmla="*/ 138 w 819"/>
                <a:gd name="T15" fmla="*/ 661 h 950"/>
                <a:gd name="T16" fmla="*/ 0 w 819"/>
                <a:gd name="T17" fmla="*/ 407 h 950"/>
                <a:gd name="T18" fmla="*/ 8 w 819"/>
                <a:gd name="T19" fmla="*/ 175 h 950"/>
                <a:gd name="T20" fmla="*/ 131 w 819"/>
                <a:gd name="T21" fmla="*/ 78 h 950"/>
                <a:gd name="T22" fmla="*/ 229 w 819"/>
                <a:gd name="T23" fmla="*/ 77 h 950"/>
                <a:gd name="T24" fmla="*/ 306 w 819"/>
                <a:gd name="T25" fmla="*/ 18 h 950"/>
                <a:gd name="T26" fmla="*/ 446 w 819"/>
                <a:gd name="T27" fmla="*/ 55 h 950"/>
                <a:gd name="T28" fmla="*/ 601 w 819"/>
                <a:gd name="T29" fmla="*/ 121 h 950"/>
                <a:gd name="T30" fmla="*/ 668 w 819"/>
                <a:gd name="T31" fmla="*/ 122 h 950"/>
                <a:gd name="T32" fmla="*/ 722 w 819"/>
                <a:gd name="T33" fmla="*/ 164 h 950"/>
                <a:gd name="T34" fmla="*/ 715 w 819"/>
                <a:gd name="T35" fmla="*/ 260 h 950"/>
                <a:gd name="T36" fmla="*/ 802 w 819"/>
                <a:gd name="T37" fmla="*/ 318 h 950"/>
                <a:gd name="T38" fmla="*/ 787 w 819"/>
                <a:gd name="T39" fmla="*/ 432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9" h="950">
                  <a:moveTo>
                    <a:pt x="787" y="432"/>
                  </a:moveTo>
                  <a:cubicBezTo>
                    <a:pt x="768" y="461"/>
                    <a:pt x="746" y="482"/>
                    <a:pt x="728" y="506"/>
                  </a:cubicBezTo>
                  <a:cubicBezTo>
                    <a:pt x="717" y="520"/>
                    <a:pt x="707" y="536"/>
                    <a:pt x="700" y="555"/>
                  </a:cubicBezTo>
                  <a:cubicBezTo>
                    <a:pt x="683" y="604"/>
                    <a:pt x="631" y="752"/>
                    <a:pt x="565" y="799"/>
                  </a:cubicBezTo>
                  <a:cubicBezTo>
                    <a:pt x="563" y="781"/>
                    <a:pt x="542" y="782"/>
                    <a:pt x="493" y="790"/>
                  </a:cubicBezTo>
                  <a:cubicBezTo>
                    <a:pt x="431" y="801"/>
                    <a:pt x="378" y="849"/>
                    <a:pt x="330" y="900"/>
                  </a:cubicBezTo>
                  <a:cubicBezTo>
                    <a:pt x="282" y="950"/>
                    <a:pt x="139" y="716"/>
                    <a:pt x="139" y="716"/>
                  </a:cubicBezTo>
                  <a:cubicBezTo>
                    <a:pt x="147" y="703"/>
                    <a:pt x="149" y="685"/>
                    <a:pt x="138" y="661"/>
                  </a:cubicBezTo>
                  <a:cubicBezTo>
                    <a:pt x="101" y="576"/>
                    <a:pt x="0" y="476"/>
                    <a:pt x="0" y="407"/>
                  </a:cubicBezTo>
                  <a:cubicBezTo>
                    <a:pt x="0" y="347"/>
                    <a:pt x="27" y="227"/>
                    <a:pt x="8" y="175"/>
                  </a:cubicBezTo>
                  <a:cubicBezTo>
                    <a:pt x="8" y="175"/>
                    <a:pt x="80" y="62"/>
                    <a:pt x="131" y="78"/>
                  </a:cubicBezTo>
                  <a:cubicBezTo>
                    <a:pt x="183" y="94"/>
                    <a:pt x="211" y="120"/>
                    <a:pt x="229" y="77"/>
                  </a:cubicBezTo>
                  <a:cubicBezTo>
                    <a:pt x="247" y="34"/>
                    <a:pt x="256" y="0"/>
                    <a:pt x="306" y="18"/>
                  </a:cubicBezTo>
                  <a:cubicBezTo>
                    <a:pt x="355" y="35"/>
                    <a:pt x="389" y="23"/>
                    <a:pt x="446" y="55"/>
                  </a:cubicBezTo>
                  <a:cubicBezTo>
                    <a:pt x="503" y="87"/>
                    <a:pt x="530" y="119"/>
                    <a:pt x="601" y="121"/>
                  </a:cubicBezTo>
                  <a:cubicBezTo>
                    <a:pt x="624" y="122"/>
                    <a:pt x="648" y="121"/>
                    <a:pt x="668" y="122"/>
                  </a:cubicBezTo>
                  <a:cubicBezTo>
                    <a:pt x="709" y="123"/>
                    <a:pt x="736" y="130"/>
                    <a:pt x="722" y="164"/>
                  </a:cubicBezTo>
                  <a:cubicBezTo>
                    <a:pt x="700" y="213"/>
                    <a:pt x="668" y="236"/>
                    <a:pt x="715" y="260"/>
                  </a:cubicBezTo>
                  <a:cubicBezTo>
                    <a:pt x="761" y="283"/>
                    <a:pt x="798" y="267"/>
                    <a:pt x="802" y="318"/>
                  </a:cubicBezTo>
                  <a:cubicBezTo>
                    <a:pt x="805" y="370"/>
                    <a:pt x="819" y="386"/>
                    <a:pt x="787" y="43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285"/>
            <p:cNvSpPr>
              <a:spLocks/>
            </p:cNvSpPr>
            <p:nvPr/>
          </p:nvSpPr>
          <p:spPr bwMode="auto">
            <a:xfrm>
              <a:off x="7357269" y="5321193"/>
              <a:ext cx="395288" cy="269875"/>
            </a:xfrm>
            <a:custGeom>
              <a:avLst/>
              <a:gdLst>
                <a:gd name="T0" fmla="*/ 1063 w 1111"/>
                <a:gd name="T1" fmla="*/ 464 h 761"/>
                <a:gd name="T2" fmla="*/ 923 w 1111"/>
                <a:gd name="T3" fmla="*/ 708 h 761"/>
                <a:gd name="T4" fmla="*/ 856 w 1111"/>
                <a:gd name="T5" fmla="*/ 707 h 761"/>
                <a:gd name="T6" fmla="*/ 701 w 1111"/>
                <a:gd name="T7" fmla="*/ 641 h 761"/>
                <a:gd name="T8" fmla="*/ 561 w 1111"/>
                <a:gd name="T9" fmla="*/ 604 h 761"/>
                <a:gd name="T10" fmla="*/ 484 w 1111"/>
                <a:gd name="T11" fmla="*/ 663 h 761"/>
                <a:gd name="T12" fmla="*/ 386 w 1111"/>
                <a:gd name="T13" fmla="*/ 664 h 761"/>
                <a:gd name="T14" fmla="*/ 263 w 1111"/>
                <a:gd name="T15" fmla="*/ 761 h 761"/>
                <a:gd name="T16" fmla="*/ 249 w 1111"/>
                <a:gd name="T17" fmla="*/ 742 h 761"/>
                <a:gd name="T18" fmla="*/ 177 w 1111"/>
                <a:gd name="T19" fmla="*/ 643 h 761"/>
                <a:gd name="T20" fmla="*/ 18 w 1111"/>
                <a:gd name="T21" fmla="*/ 575 h 761"/>
                <a:gd name="T22" fmla="*/ 36 w 1111"/>
                <a:gd name="T23" fmla="*/ 558 h 761"/>
                <a:gd name="T24" fmla="*/ 32 w 1111"/>
                <a:gd name="T25" fmla="*/ 444 h 761"/>
                <a:gd name="T26" fmla="*/ 96 w 1111"/>
                <a:gd name="T27" fmla="*/ 289 h 761"/>
                <a:gd name="T28" fmla="*/ 76 w 1111"/>
                <a:gd name="T29" fmla="*/ 93 h 761"/>
                <a:gd name="T30" fmla="*/ 158 w 1111"/>
                <a:gd name="T31" fmla="*/ 47 h 761"/>
                <a:gd name="T32" fmla="*/ 241 w 1111"/>
                <a:gd name="T33" fmla="*/ 1 h 761"/>
                <a:gd name="T34" fmla="*/ 312 w 1111"/>
                <a:gd name="T35" fmla="*/ 57 h 761"/>
                <a:gd name="T36" fmla="*/ 506 w 1111"/>
                <a:gd name="T37" fmla="*/ 186 h 761"/>
                <a:gd name="T38" fmla="*/ 608 w 1111"/>
                <a:gd name="T39" fmla="*/ 158 h 761"/>
                <a:gd name="T40" fmla="*/ 680 w 1111"/>
                <a:gd name="T41" fmla="*/ 165 h 761"/>
                <a:gd name="T42" fmla="*/ 855 w 1111"/>
                <a:gd name="T43" fmla="*/ 127 h 761"/>
                <a:gd name="T44" fmla="*/ 900 w 1111"/>
                <a:gd name="T45" fmla="*/ 255 h 761"/>
                <a:gd name="T46" fmla="*/ 1063 w 1111"/>
                <a:gd name="T47" fmla="*/ 464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1" h="761">
                  <a:moveTo>
                    <a:pt x="1063" y="464"/>
                  </a:moveTo>
                  <a:cubicBezTo>
                    <a:pt x="1015" y="574"/>
                    <a:pt x="920" y="663"/>
                    <a:pt x="923" y="708"/>
                  </a:cubicBezTo>
                  <a:cubicBezTo>
                    <a:pt x="903" y="707"/>
                    <a:pt x="879" y="708"/>
                    <a:pt x="856" y="707"/>
                  </a:cubicBezTo>
                  <a:cubicBezTo>
                    <a:pt x="785" y="705"/>
                    <a:pt x="758" y="673"/>
                    <a:pt x="701" y="641"/>
                  </a:cubicBezTo>
                  <a:cubicBezTo>
                    <a:pt x="644" y="609"/>
                    <a:pt x="610" y="621"/>
                    <a:pt x="561" y="604"/>
                  </a:cubicBezTo>
                  <a:cubicBezTo>
                    <a:pt x="511" y="586"/>
                    <a:pt x="502" y="620"/>
                    <a:pt x="484" y="663"/>
                  </a:cubicBezTo>
                  <a:cubicBezTo>
                    <a:pt x="466" y="706"/>
                    <a:pt x="438" y="680"/>
                    <a:pt x="386" y="664"/>
                  </a:cubicBezTo>
                  <a:cubicBezTo>
                    <a:pt x="335" y="648"/>
                    <a:pt x="263" y="761"/>
                    <a:pt x="263" y="761"/>
                  </a:cubicBezTo>
                  <a:cubicBezTo>
                    <a:pt x="260" y="753"/>
                    <a:pt x="255" y="746"/>
                    <a:pt x="249" y="742"/>
                  </a:cubicBezTo>
                  <a:cubicBezTo>
                    <a:pt x="207" y="712"/>
                    <a:pt x="210" y="650"/>
                    <a:pt x="177" y="643"/>
                  </a:cubicBezTo>
                  <a:cubicBezTo>
                    <a:pt x="143" y="636"/>
                    <a:pt x="18" y="575"/>
                    <a:pt x="18" y="575"/>
                  </a:cubicBezTo>
                  <a:cubicBezTo>
                    <a:pt x="24" y="569"/>
                    <a:pt x="30" y="563"/>
                    <a:pt x="36" y="558"/>
                  </a:cubicBezTo>
                  <a:cubicBezTo>
                    <a:pt x="91" y="513"/>
                    <a:pt x="65" y="492"/>
                    <a:pt x="32" y="444"/>
                  </a:cubicBezTo>
                  <a:cubicBezTo>
                    <a:pt x="0" y="396"/>
                    <a:pt x="54" y="339"/>
                    <a:pt x="96" y="289"/>
                  </a:cubicBezTo>
                  <a:cubicBezTo>
                    <a:pt x="139" y="240"/>
                    <a:pt x="77" y="97"/>
                    <a:pt x="76" y="93"/>
                  </a:cubicBezTo>
                  <a:cubicBezTo>
                    <a:pt x="104" y="84"/>
                    <a:pt x="130" y="68"/>
                    <a:pt x="158" y="47"/>
                  </a:cubicBezTo>
                  <a:cubicBezTo>
                    <a:pt x="181" y="30"/>
                    <a:pt x="210" y="2"/>
                    <a:pt x="241" y="1"/>
                  </a:cubicBezTo>
                  <a:cubicBezTo>
                    <a:pt x="274" y="0"/>
                    <a:pt x="295" y="33"/>
                    <a:pt x="312" y="57"/>
                  </a:cubicBezTo>
                  <a:cubicBezTo>
                    <a:pt x="360" y="123"/>
                    <a:pt x="413" y="203"/>
                    <a:pt x="506" y="186"/>
                  </a:cubicBezTo>
                  <a:cubicBezTo>
                    <a:pt x="539" y="180"/>
                    <a:pt x="574" y="170"/>
                    <a:pt x="608" y="158"/>
                  </a:cubicBezTo>
                  <a:cubicBezTo>
                    <a:pt x="611" y="157"/>
                    <a:pt x="603" y="192"/>
                    <a:pt x="680" y="165"/>
                  </a:cubicBezTo>
                  <a:cubicBezTo>
                    <a:pt x="757" y="139"/>
                    <a:pt x="798" y="95"/>
                    <a:pt x="855" y="127"/>
                  </a:cubicBezTo>
                  <a:cubicBezTo>
                    <a:pt x="912" y="159"/>
                    <a:pt x="862" y="212"/>
                    <a:pt x="900" y="255"/>
                  </a:cubicBezTo>
                  <a:cubicBezTo>
                    <a:pt x="939" y="297"/>
                    <a:pt x="1111" y="355"/>
                    <a:pt x="1063" y="4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286"/>
            <p:cNvSpPr>
              <a:spLocks/>
            </p:cNvSpPr>
            <p:nvPr/>
          </p:nvSpPr>
          <p:spPr bwMode="auto">
            <a:xfrm>
              <a:off x="7635082" y="5678380"/>
              <a:ext cx="390525" cy="395288"/>
            </a:xfrm>
            <a:custGeom>
              <a:avLst/>
              <a:gdLst>
                <a:gd name="T0" fmla="*/ 1099 w 1101"/>
                <a:gd name="T1" fmla="*/ 692 h 1115"/>
                <a:gd name="T2" fmla="*/ 1098 w 1101"/>
                <a:gd name="T3" fmla="*/ 699 h 1115"/>
                <a:gd name="T4" fmla="*/ 1095 w 1101"/>
                <a:gd name="T5" fmla="*/ 706 h 1115"/>
                <a:gd name="T6" fmla="*/ 1088 w 1101"/>
                <a:gd name="T7" fmla="*/ 721 h 1115"/>
                <a:gd name="T8" fmla="*/ 1088 w 1101"/>
                <a:gd name="T9" fmla="*/ 721 h 1115"/>
                <a:gd name="T10" fmla="*/ 1071 w 1101"/>
                <a:gd name="T11" fmla="*/ 750 h 1115"/>
                <a:gd name="T12" fmla="*/ 1065 w 1101"/>
                <a:gd name="T13" fmla="*/ 759 h 1115"/>
                <a:gd name="T14" fmla="*/ 1059 w 1101"/>
                <a:gd name="T15" fmla="*/ 767 h 1115"/>
                <a:gd name="T16" fmla="*/ 1059 w 1101"/>
                <a:gd name="T17" fmla="*/ 767 h 1115"/>
                <a:gd name="T18" fmla="*/ 1036 w 1101"/>
                <a:gd name="T19" fmla="*/ 799 h 1115"/>
                <a:gd name="T20" fmla="*/ 939 w 1101"/>
                <a:gd name="T21" fmla="*/ 937 h 1115"/>
                <a:gd name="T22" fmla="*/ 825 w 1101"/>
                <a:gd name="T23" fmla="*/ 941 h 1115"/>
                <a:gd name="T24" fmla="*/ 817 w 1101"/>
                <a:gd name="T25" fmla="*/ 1027 h 1115"/>
                <a:gd name="T26" fmla="*/ 751 w 1101"/>
                <a:gd name="T27" fmla="*/ 1007 h 1115"/>
                <a:gd name="T28" fmla="*/ 695 w 1101"/>
                <a:gd name="T29" fmla="*/ 1115 h 1115"/>
                <a:gd name="T30" fmla="*/ 601 w 1101"/>
                <a:gd name="T31" fmla="*/ 994 h 1115"/>
                <a:gd name="T32" fmla="*/ 528 w 1101"/>
                <a:gd name="T33" fmla="*/ 898 h 1115"/>
                <a:gd name="T34" fmla="*/ 375 w 1101"/>
                <a:gd name="T35" fmla="*/ 915 h 1115"/>
                <a:gd name="T36" fmla="*/ 353 w 1101"/>
                <a:gd name="T37" fmla="*/ 827 h 1115"/>
                <a:gd name="T38" fmla="*/ 231 w 1101"/>
                <a:gd name="T39" fmla="*/ 763 h 1115"/>
                <a:gd name="T40" fmla="*/ 159 w 1101"/>
                <a:gd name="T41" fmla="*/ 697 h 1115"/>
                <a:gd name="T42" fmla="*/ 150 w 1101"/>
                <a:gd name="T43" fmla="*/ 692 h 1115"/>
                <a:gd name="T44" fmla="*/ 52 w 1101"/>
                <a:gd name="T45" fmla="*/ 556 h 1115"/>
                <a:gd name="T46" fmla="*/ 40 w 1101"/>
                <a:gd name="T47" fmla="*/ 400 h 1115"/>
                <a:gd name="T48" fmla="*/ 41 w 1101"/>
                <a:gd name="T49" fmla="*/ 382 h 1115"/>
                <a:gd name="T50" fmla="*/ 176 w 1101"/>
                <a:gd name="T51" fmla="*/ 138 h 1115"/>
                <a:gd name="T52" fmla="*/ 204 w 1101"/>
                <a:gd name="T53" fmla="*/ 89 h 1115"/>
                <a:gd name="T54" fmla="*/ 360 w 1101"/>
                <a:gd name="T55" fmla="*/ 41 h 1115"/>
                <a:gd name="T56" fmla="*/ 521 w 1101"/>
                <a:gd name="T57" fmla="*/ 90 h 1115"/>
                <a:gd name="T58" fmla="*/ 659 w 1101"/>
                <a:gd name="T59" fmla="*/ 140 h 1115"/>
                <a:gd name="T60" fmla="*/ 753 w 1101"/>
                <a:gd name="T61" fmla="*/ 96 h 1115"/>
                <a:gd name="T62" fmla="*/ 873 w 1101"/>
                <a:gd name="T63" fmla="*/ 166 h 1115"/>
                <a:gd name="T64" fmla="*/ 892 w 1101"/>
                <a:gd name="T65" fmla="*/ 177 h 1115"/>
                <a:gd name="T66" fmla="*/ 945 w 1101"/>
                <a:gd name="T67" fmla="*/ 296 h 1115"/>
                <a:gd name="T68" fmla="*/ 1021 w 1101"/>
                <a:gd name="T69" fmla="*/ 424 h 1115"/>
                <a:gd name="T70" fmla="*/ 1068 w 1101"/>
                <a:gd name="T71" fmla="*/ 535 h 1115"/>
                <a:gd name="T72" fmla="*/ 1069 w 1101"/>
                <a:gd name="T73" fmla="*/ 576 h 1115"/>
                <a:gd name="T74" fmla="*/ 1093 w 1101"/>
                <a:gd name="T75" fmla="*/ 653 h 1115"/>
                <a:gd name="T76" fmla="*/ 1096 w 1101"/>
                <a:gd name="T77" fmla="*/ 658 h 1115"/>
                <a:gd name="T78" fmla="*/ 1098 w 1101"/>
                <a:gd name="T79" fmla="*/ 663 h 1115"/>
                <a:gd name="T80" fmla="*/ 1100 w 1101"/>
                <a:gd name="T81" fmla="*/ 669 h 1115"/>
                <a:gd name="T82" fmla="*/ 1100 w 1101"/>
                <a:gd name="T83" fmla="*/ 672 h 1115"/>
                <a:gd name="T84" fmla="*/ 1099 w 1101"/>
                <a:gd name="T85" fmla="*/ 69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1" h="1115">
                  <a:moveTo>
                    <a:pt x="1099" y="692"/>
                  </a:moveTo>
                  <a:cubicBezTo>
                    <a:pt x="1099" y="694"/>
                    <a:pt x="1098" y="697"/>
                    <a:pt x="1098" y="699"/>
                  </a:cubicBezTo>
                  <a:cubicBezTo>
                    <a:pt x="1097" y="701"/>
                    <a:pt x="1096" y="704"/>
                    <a:pt x="1095" y="706"/>
                  </a:cubicBezTo>
                  <a:cubicBezTo>
                    <a:pt x="1093" y="711"/>
                    <a:pt x="1091" y="716"/>
                    <a:pt x="1088" y="721"/>
                  </a:cubicBezTo>
                  <a:cubicBezTo>
                    <a:pt x="1088" y="721"/>
                    <a:pt x="1088" y="721"/>
                    <a:pt x="1088" y="721"/>
                  </a:cubicBezTo>
                  <a:cubicBezTo>
                    <a:pt x="1083" y="730"/>
                    <a:pt x="1078" y="740"/>
                    <a:pt x="1071" y="750"/>
                  </a:cubicBezTo>
                  <a:cubicBezTo>
                    <a:pt x="1069" y="753"/>
                    <a:pt x="1067" y="756"/>
                    <a:pt x="1065" y="759"/>
                  </a:cubicBezTo>
                  <a:cubicBezTo>
                    <a:pt x="1063" y="761"/>
                    <a:pt x="1061" y="764"/>
                    <a:pt x="1059" y="767"/>
                  </a:cubicBezTo>
                  <a:cubicBezTo>
                    <a:pt x="1059" y="767"/>
                    <a:pt x="1059" y="767"/>
                    <a:pt x="1059" y="767"/>
                  </a:cubicBezTo>
                  <a:cubicBezTo>
                    <a:pt x="1051" y="778"/>
                    <a:pt x="1044" y="788"/>
                    <a:pt x="1036" y="799"/>
                  </a:cubicBezTo>
                  <a:cubicBezTo>
                    <a:pt x="997" y="853"/>
                    <a:pt x="969" y="914"/>
                    <a:pt x="939" y="937"/>
                  </a:cubicBezTo>
                  <a:cubicBezTo>
                    <a:pt x="908" y="961"/>
                    <a:pt x="856" y="960"/>
                    <a:pt x="825" y="941"/>
                  </a:cubicBezTo>
                  <a:cubicBezTo>
                    <a:pt x="795" y="923"/>
                    <a:pt x="788" y="969"/>
                    <a:pt x="817" y="1027"/>
                  </a:cubicBezTo>
                  <a:cubicBezTo>
                    <a:pt x="847" y="1084"/>
                    <a:pt x="789" y="1032"/>
                    <a:pt x="751" y="1007"/>
                  </a:cubicBezTo>
                  <a:cubicBezTo>
                    <a:pt x="713" y="982"/>
                    <a:pt x="695" y="1110"/>
                    <a:pt x="695" y="1115"/>
                  </a:cubicBezTo>
                  <a:cubicBezTo>
                    <a:pt x="657" y="1081"/>
                    <a:pt x="619" y="1044"/>
                    <a:pt x="601" y="994"/>
                  </a:cubicBezTo>
                  <a:cubicBezTo>
                    <a:pt x="601" y="961"/>
                    <a:pt x="562" y="922"/>
                    <a:pt x="528" y="898"/>
                  </a:cubicBezTo>
                  <a:cubicBezTo>
                    <a:pt x="485" y="867"/>
                    <a:pt x="448" y="893"/>
                    <a:pt x="375" y="915"/>
                  </a:cubicBezTo>
                  <a:cubicBezTo>
                    <a:pt x="301" y="936"/>
                    <a:pt x="328" y="896"/>
                    <a:pt x="353" y="827"/>
                  </a:cubicBezTo>
                  <a:cubicBezTo>
                    <a:pt x="379" y="757"/>
                    <a:pt x="257" y="747"/>
                    <a:pt x="231" y="763"/>
                  </a:cubicBezTo>
                  <a:cubicBezTo>
                    <a:pt x="204" y="779"/>
                    <a:pt x="207" y="739"/>
                    <a:pt x="159" y="697"/>
                  </a:cubicBezTo>
                  <a:cubicBezTo>
                    <a:pt x="156" y="695"/>
                    <a:pt x="153" y="693"/>
                    <a:pt x="150" y="692"/>
                  </a:cubicBezTo>
                  <a:cubicBezTo>
                    <a:pt x="194" y="548"/>
                    <a:pt x="104" y="567"/>
                    <a:pt x="52" y="556"/>
                  </a:cubicBezTo>
                  <a:cubicBezTo>
                    <a:pt x="0" y="545"/>
                    <a:pt x="32" y="436"/>
                    <a:pt x="40" y="400"/>
                  </a:cubicBezTo>
                  <a:cubicBezTo>
                    <a:pt x="41" y="393"/>
                    <a:pt x="42" y="387"/>
                    <a:pt x="41" y="382"/>
                  </a:cubicBezTo>
                  <a:cubicBezTo>
                    <a:pt x="107" y="335"/>
                    <a:pt x="159" y="187"/>
                    <a:pt x="176" y="138"/>
                  </a:cubicBezTo>
                  <a:cubicBezTo>
                    <a:pt x="183" y="119"/>
                    <a:pt x="193" y="103"/>
                    <a:pt x="204" y="89"/>
                  </a:cubicBezTo>
                  <a:cubicBezTo>
                    <a:pt x="320" y="222"/>
                    <a:pt x="333" y="83"/>
                    <a:pt x="360" y="41"/>
                  </a:cubicBezTo>
                  <a:cubicBezTo>
                    <a:pt x="387" y="0"/>
                    <a:pt x="460" y="51"/>
                    <a:pt x="521" y="90"/>
                  </a:cubicBezTo>
                  <a:cubicBezTo>
                    <a:pt x="583" y="129"/>
                    <a:pt x="609" y="139"/>
                    <a:pt x="659" y="140"/>
                  </a:cubicBezTo>
                  <a:cubicBezTo>
                    <a:pt x="708" y="141"/>
                    <a:pt x="717" y="124"/>
                    <a:pt x="753" y="96"/>
                  </a:cubicBezTo>
                  <a:cubicBezTo>
                    <a:pt x="786" y="71"/>
                    <a:pt x="816" y="128"/>
                    <a:pt x="873" y="166"/>
                  </a:cubicBezTo>
                  <a:cubicBezTo>
                    <a:pt x="879" y="170"/>
                    <a:pt x="886" y="174"/>
                    <a:pt x="892" y="177"/>
                  </a:cubicBezTo>
                  <a:cubicBezTo>
                    <a:pt x="961" y="213"/>
                    <a:pt x="951" y="245"/>
                    <a:pt x="945" y="296"/>
                  </a:cubicBezTo>
                  <a:cubicBezTo>
                    <a:pt x="940" y="347"/>
                    <a:pt x="980" y="373"/>
                    <a:pt x="1021" y="424"/>
                  </a:cubicBezTo>
                  <a:cubicBezTo>
                    <a:pt x="1063" y="475"/>
                    <a:pt x="1068" y="473"/>
                    <a:pt x="1068" y="535"/>
                  </a:cubicBezTo>
                  <a:cubicBezTo>
                    <a:pt x="1068" y="551"/>
                    <a:pt x="1068" y="564"/>
                    <a:pt x="1069" y="576"/>
                  </a:cubicBezTo>
                  <a:cubicBezTo>
                    <a:pt x="1070" y="607"/>
                    <a:pt x="1075" y="625"/>
                    <a:pt x="1093" y="653"/>
                  </a:cubicBezTo>
                  <a:cubicBezTo>
                    <a:pt x="1094" y="655"/>
                    <a:pt x="1095" y="657"/>
                    <a:pt x="1096" y="658"/>
                  </a:cubicBezTo>
                  <a:cubicBezTo>
                    <a:pt x="1097" y="660"/>
                    <a:pt x="1098" y="661"/>
                    <a:pt x="1098" y="663"/>
                  </a:cubicBezTo>
                  <a:cubicBezTo>
                    <a:pt x="1099" y="665"/>
                    <a:pt x="1099" y="667"/>
                    <a:pt x="1100" y="669"/>
                  </a:cubicBezTo>
                  <a:cubicBezTo>
                    <a:pt x="1100" y="670"/>
                    <a:pt x="1100" y="671"/>
                    <a:pt x="1100" y="672"/>
                  </a:cubicBezTo>
                  <a:cubicBezTo>
                    <a:pt x="1101" y="679"/>
                    <a:pt x="1101" y="685"/>
                    <a:pt x="1099" y="6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287"/>
            <p:cNvSpPr>
              <a:spLocks/>
            </p:cNvSpPr>
            <p:nvPr/>
          </p:nvSpPr>
          <p:spPr bwMode="auto">
            <a:xfrm>
              <a:off x="7571582" y="5256105"/>
              <a:ext cx="442913" cy="500063"/>
            </a:xfrm>
            <a:custGeom>
              <a:avLst/>
              <a:gdLst>
                <a:gd name="T0" fmla="*/ 1248 w 1249"/>
                <a:gd name="T1" fmla="*/ 522 h 1410"/>
                <a:gd name="T2" fmla="*/ 1247 w 1249"/>
                <a:gd name="T3" fmla="*/ 526 h 1410"/>
                <a:gd name="T4" fmla="*/ 1246 w 1249"/>
                <a:gd name="T5" fmla="*/ 530 h 1410"/>
                <a:gd name="T6" fmla="*/ 1246 w 1249"/>
                <a:gd name="T7" fmla="*/ 531 h 1410"/>
                <a:gd name="T8" fmla="*/ 1243 w 1249"/>
                <a:gd name="T9" fmla="*/ 536 h 1410"/>
                <a:gd name="T10" fmla="*/ 1240 w 1249"/>
                <a:gd name="T11" fmla="*/ 541 h 1410"/>
                <a:gd name="T12" fmla="*/ 1238 w 1249"/>
                <a:gd name="T13" fmla="*/ 545 h 1410"/>
                <a:gd name="T14" fmla="*/ 1234 w 1249"/>
                <a:gd name="T15" fmla="*/ 550 h 1410"/>
                <a:gd name="T16" fmla="*/ 1224 w 1249"/>
                <a:gd name="T17" fmla="*/ 561 h 1410"/>
                <a:gd name="T18" fmla="*/ 1218 w 1249"/>
                <a:gd name="T19" fmla="*/ 568 h 1410"/>
                <a:gd name="T20" fmla="*/ 1171 w 1249"/>
                <a:gd name="T21" fmla="*/ 610 h 1410"/>
                <a:gd name="T22" fmla="*/ 1153 w 1249"/>
                <a:gd name="T23" fmla="*/ 625 h 1410"/>
                <a:gd name="T24" fmla="*/ 1047 w 1249"/>
                <a:gd name="T25" fmla="*/ 673 h 1410"/>
                <a:gd name="T26" fmla="*/ 1019 w 1249"/>
                <a:gd name="T27" fmla="*/ 784 h 1410"/>
                <a:gd name="T28" fmla="*/ 964 w 1249"/>
                <a:gd name="T29" fmla="*/ 868 h 1410"/>
                <a:gd name="T30" fmla="*/ 969 w 1249"/>
                <a:gd name="T31" fmla="*/ 979 h 1410"/>
                <a:gd name="T32" fmla="*/ 979 w 1249"/>
                <a:gd name="T33" fmla="*/ 1107 h 1410"/>
                <a:gd name="T34" fmla="*/ 1093 w 1249"/>
                <a:gd name="T35" fmla="*/ 1081 h 1410"/>
                <a:gd name="T36" fmla="*/ 1092 w 1249"/>
                <a:gd name="T37" fmla="*/ 1129 h 1410"/>
                <a:gd name="T38" fmla="*/ 1097 w 1249"/>
                <a:gd name="T39" fmla="*/ 1214 h 1410"/>
                <a:gd name="T40" fmla="*/ 1049 w 1249"/>
                <a:gd name="T41" fmla="*/ 1354 h 1410"/>
                <a:gd name="T42" fmla="*/ 929 w 1249"/>
                <a:gd name="T43" fmla="*/ 1284 h 1410"/>
                <a:gd name="T44" fmla="*/ 835 w 1249"/>
                <a:gd name="T45" fmla="*/ 1328 h 1410"/>
                <a:gd name="T46" fmla="*/ 697 w 1249"/>
                <a:gd name="T47" fmla="*/ 1278 h 1410"/>
                <a:gd name="T48" fmla="*/ 536 w 1249"/>
                <a:gd name="T49" fmla="*/ 1229 h 1410"/>
                <a:gd name="T50" fmla="*/ 380 w 1249"/>
                <a:gd name="T51" fmla="*/ 1277 h 1410"/>
                <a:gd name="T52" fmla="*/ 439 w 1249"/>
                <a:gd name="T53" fmla="*/ 1203 h 1410"/>
                <a:gd name="T54" fmla="*/ 454 w 1249"/>
                <a:gd name="T55" fmla="*/ 1089 h 1410"/>
                <a:gd name="T56" fmla="*/ 367 w 1249"/>
                <a:gd name="T57" fmla="*/ 1031 h 1410"/>
                <a:gd name="T58" fmla="*/ 374 w 1249"/>
                <a:gd name="T59" fmla="*/ 935 h 1410"/>
                <a:gd name="T60" fmla="*/ 320 w 1249"/>
                <a:gd name="T61" fmla="*/ 893 h 1410"/>
                <a:gd name="T62" fmla="*/ 460 w 1249"/>
                <a:gd name="T63" fmla="*/ 649 h 1410"/>
                <a:gd name="T64" fmla="*/ 297 w 1249"/>
                <a:gd name="T65" fmla="*/ 440 h 1410"/>
                <a:gd name="T66" fmla="*/ 252 w 1249"/>
                <a:gd name="T67" fmla="*/ 312 h 1410"/>
                <a:gd name="T68" fmla="*/ 77 w 1249"/>
                <a:gd name="T69" fmla="*/ 350 h 1410"/>
                <a:gd name="T70" fmla="*/ 5 w 1249"/>
                <a:gd name="T71" fmla="*/ 343 h 1410"/>
                <a:gd name="T72" fmla="*/ 117 w 1249"/>
                <a:gd name="T73" fmla="*/ 300 h 1410"/>
                <a:gd name="T74" fmla="*/ 306 w 1249"/>
                <a:gd name="T75" fmla="*/ 203 h 1410"/>
                <a:gd name="T76" fmla="*/ 438 w 1249"/>
                <a:gd name="T77" fmla="*/ 73 h 1410"/>
                <a:gd name="T78" fmla="*/ 429 w 1249"/>
                <a:gd name="T79" fmla="*/ 44 h 1410"/>
                <a:gd name="T80" fmla="*/ 555 w 1249"/>
                <a:gd name="T81" fmla="*/ 82 h 1410"/>
                <a:gd name="T82" fmla="*/ 701 w 1249"/>
                <a:gd name="T83" fmla="*/ 18 h 1410"/>
                <a:gd name="T84" fmla="*/ 691 w 1249"/>
                <a:gd name="T85" fmla="*/ 192 h 1410"/>
                <a:gd name="T86" fmla="*/ 807 w 1249"/>
                <a:gd name="T87" fmla="*/ 262 h 1410"/>
                <a:gd name="T88" fmla="*/ 936 w 1249"/>
                <a:gd name="T89" fmla="*/ 328 h 1410"/>
                <a:gd name="T90" fmla="*/ 1061 w 1249"/>
                <a:gd name="T91" fmla="*/ 376 h 1410"/>
                <a:gd name="T92" fmla="*/ 1227 w 1249"/>
                <a:gd name="T93" fmla="*/ 490 h 1410"/>
                <a:gd name="T94" fmla="*/ 1243 w 1249"/>
                <a:gd name="T95" fmla="*/ 502 h 1410"/>
                <a:gd name="T96" fmla="*/ 1244 w 1249"/>
                <a:gd name="T97" fmla="*/ 504 h 1410"/>
                <a:gd name="T98" fmla="*/ 1246 w 1249"/>
                <a:gd name="T99" fmla="*/ 506 h 1410"/>
                <a:gd name="T100" fmla="*/ 1247 w 1249"/>
                <a:gd name="T101" fmla="*/ 510 h 1410"/>
                <a:gd name="T102" fmla="*/ 1248 w 1249"/>
                <a:gd name="T103" fmla="*/ 513 h 1410"/>
                <a:gd name="T104" fmla="*/ 1248 w 1249"/>
                <a:gd name="T105" fmla="*/ 522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9" h="1410">
                  <a:moveTo>
                    <a:pt x="1248" y="522"/>
                  </a:moveTo>
                  <a:cubicBezTo>
                    <a:pt x="1248" y="523"/>
                    <a:pt x="1248" y="525"/>
                    <a:pt x="1247" y="526"/>
                  </a:cubicBezTo>
                  <a:cubicBezTo>
                    <a:pt x="1247" y="527"/>
                    <a:pt x="1247" y="529"/>
                    <a:pt x="1246" y="530"/>
                  </a:cubicBezTo>
                  <a:cubicBezTo>
                    <a:pt x="1246" y="530"/>
                    <a:pt x="1246" y="530"/>
                    <a:pt x="1246" y="531"/>
                  </a:cubicBezTo>
                  <a:cubicBezTo>
                    <a:pt x="1245" y="532"/>
                    <a:pt x="1244" y="534"/>
                    <a:pt x="1243" y="536"/>
                  </a:cubicBezTo>
                  <a:cubicBezTo>
                    <a:pt x="1242" y="538"/>
                    <a:pt x="1241" y="539"/>
                    <a:pt x="1240" y="541"/>
                  </a:cubicBezTo>
                  <a:cubicBezTo>
                    <a:pt x="1239" y="542"/>
                    <a:pt x="1239" y="543"/>
                    <a:pt x="1238" y="545"/>
                  </a:cubicBezTo>
                  <a:cubicBezTo>
                    <a:pt x="1236" y="547"/>
                    <a:pt x="1235" y="548"/>
                    <a:pt x="1234" y="550"/>
                  </a:cubicBezTo>
                  <a:cubicBezTo>
                    <a:pt x="1231" y="554"/>
                    <a:pt x="1228" y="557"/>
                    <a:pt x="1224" y="561"/>
                  </a:cubicBezTo>
                  <a:cubicBezTo>
                    <a:pt x="1222" y="563"/>
                    <a:pt x="1220" y="566"/>
                    <a:pt x="1218" y="568"/>
                  </a:cubicBezTo>
                  <a:cubicBezTo>
                    <a:pt x="1203" y="582"/>
                    <a:pt x="1186" y="596"/>
                    <a:pt x="1171" y="610"/>
                  </a:cubicBezTo>
                  <a:cubicBezTo>
                    <a:pt x="1165" y="615"/>
                    <a:pt x="1159" y="620"/>
                    <a:pt x="1153" y="625"/>
                  </a:cubicBezTo>
                  <a:cubicBezTo>
                    <a:pt x="1108" y="667"/>
                    <a:pt x="1097" y="646"/>
                    <a:pt x="1047" y="673"/>
                  </a:cubicBezTo>
                  <a:cubicBezTo>
                    <a:pt x="996" y="700"/>
                    <a:pt x="1009" y="736"/>
                    <a:pt x="1019" y="784"/>
                  </a:cubicBezTo>
                  <a:cubicBezTo>
                    <a:pt x="1028" y="832"/>
                    <a:pt x="1009" y="832"/>
                    <a:pt x="964" y="868"/>
                  </a:cubicBezTo>
                  <a:cubicBezTo>
                    <a:pt x="919" y="904"/>
                    <a:pt x="933" y="923"/>
                    <a:pt x="969" y="979"/>
                  </a:cubicBezTo>
                  <a:cubicBezTo>
                    <a:pt x="1005" y="1035"/>
                    <a:pt x="936" y="1055"/>
                    <a:pt x="979" y="1107"/>
                  </a:cubicBezTo>
                  <a:cubicBezTo>
                    <a:pt x="1021" y="1159"/>
                    <a:pt x="1041" y="1081"/>
                    <a:pt x="1093" y="1081"/>
                  </a:cubicBezTo>
                  <a:cubicBezTo>
                    <a:pt x="1145" y="1081"/>
                    <a:pt x="1107" y="1101"/>
                    <a:pt x="1092" y="1129"/>
                  </a:cubicBezTo>
                  <a:cubicBezTo>
                    <a:pt x="1077" y="1157"/>
                    <a:pt x="1080" y="1157"/>
                    <a:pt x="1097" y="1214"/>
                  </a:cubicBezTo>
                  <a:cubicBezTo>
                    <a:pt x="1111" y="1259"/>
                    <a:pt x="1067" y="1329"/>
                    <a:pt x="1049" y="1354"/>
                  </a:cubicBezTo>
                  <a:cubicBezTo>
                    <a:pt x="992" y="1316"/>
                    <a:pt x="962" y="1259"/>
                    <a:pt x="929" y="1284"/>
                  </a:cubicBezTo>
                  <a:cubicBezTo>
                    <a:pt x="893" y="1312"/>
                    <a:pt x="884" y="1329"/>
                    <a:pt x="835" y="1328"/>
                  </a:cubicBezTo>
                  <a:cubicBezTo>
                    <a:pt x="785" y="1327"/>
                    <a:pt x="759" y="1317"/>
                    <a:pt x="697" y="1278"/>
                  </a:cubicBezTo>
                  <a:cubicBezTo>
                    <a:pt x="636" y="1239"/>
                    <a:pt x="563" y="1188"/>
                    <a:pt x="536" y="1229"/>
                  </a:cubicBezTo>
                  <a:cubicBezTo>
                    <a:pt x="509" y="1271"/>
                    <a:pt x="496" y="1410"/>
                    <a:pt x="380" y="1277"/>
                  </a:cubicBezTo>
                  <a:cubicBezTo>
                    <a:pt x="398" y="1253"/>
                    <a:pt x="420" y="1232"/>
                    <a:pt x="439" y="1203"/>
                  </a:cubicBezTo>
                  <a:cubicBezTo>
                    <a:pt x="471" y="1157"/>
                    <a:pt x="457" y="1141"/>
                    <a:pt x="454" y="1089"/>
                  </a:cubicBezTo>
                  <a:cubicBezTo>
                    <a:pt x="450" y="1038"/>
                    <a:pt x="413" y="1054"/>
                    <a:pt x="367" y="1031"/>
                  </a:cubicBezTo>
                  <a:cubicBezTo>
                    <a:pt x="320" y="1007"/>
                    <a:pt x="352" y="984"/>
                    <a:pt x="374" y="935"/>
                  </a:cubicBezTo>
                  <a:cubicBezTo>
                    <a:pt x="388" y="901"/>
                    <a:pt x="361" y="894"/>
                    <a:pt x="320" y="893"/>
                  </a:cubicBezTo>
                  <a:cubicBezTo>
                    <a:pt x="317" y="848"/>
                    <a:pt x="412" y="759"/>
                    <a:pt x="460" y="649"/>
                  </a:cubicBezTo>
                  <a:cubicBezTo>
                    <a:pt x="508" y="540"/>
                    <a:pt x="336" y="482"/>
                    <a:pt x="297" y="440"/>
                  </a:cubicBezTo>
                  <a:cubicBezTo>
                    <a:pt x="259" y="397"/>
                    <a:pt x="309" y="344"/>
                    <a:pt x="252" y="312"/>
                  </a:cubicBezTo>
                  <a:cubicBezTo>
                    <a:pt x="195" y="280"/>
                    <a:pt x="154" y="324"/>
                    <a:pt x="77" y="350"/>
                  </a:cubicBezTo>
                  <a:cubicBezTo>
                    <a:pt x="0" y="377"/>
                    <a:pt x="8" y="342"/>
                    <a:pt x="5" y="343"/>
                  </a:cubicBezTo>
                  <a:cubicBezTo>
                    <a:pt x="43" y="329"/>
                    <a:pt x="82" y="314"/>
                    <a:pt x="117" y="300"/>
                  </a:cubicBezTo>
                  <a:cubicBezTo>
                    <a:pt x="183" y="274"/>
                    <a:pt x="240" y="230"/>
                    <a:pt x="306" y="203"/>
                  </a:cubicBezTo>
                  <a:cubicBezTo>
                    <a:pt x="365" y="179"/>
                    <a:pt x="455" y="155"/>
                    <a:pt x="438" y="73"/>
                  </a:cubicBezTo>
                  <a:cubicBezTo>
                    <a:pt x="436" y="63"/>
                    <a:pt x="433" y="54"/>
                    <a:pt x="429" y="44"/>
                  </a:cubicBezTo>
                  <a:cubicBezTo>
                    <a:pt x="475" y="40"/>
                    <a:pt x="516" y="70"/>
                    <a:pt x="555" y="82"/>
                  </a:cubicBezTo>
                  <a:cubicBezTo>
                    <a:pt x="597" y="96"/>
                    <a:pt x="657" y="37"/>
                    <a:pt x="701" y="18"/>
                  </a:cubicBezTo>
                  <a:cubicBezTo>
                    <a:pt x="745" y="0"/>
                    <a:pt x="704" y="154"/>
                    <a:pt x="691" y="192"/>
                  </a:cubicBezTo>
                  <a:cubicBezTo>
                    <a:pt x="677" y="229"/>
                    <a:pt x="763" y="264"/>
                    <a:pt x="807" y="262"/>
                  </a:cubicBezTo>
                  <a:cubicBezTo>
                    <a:pt x="851" y="261"/>
                    <a:pt x="875" y="290"/>
                    <a:pt x="936" y="328"/>
                  </a:cubicBezTo>
                  <a:cubicBezTo>
                    <a:pt x="997" y="365"/>
                    <a:pt x="1012" y="345"/>
                    <a:pt x="1061" y="376"/>
                  </a:cubicBezTo>
                  <a:cubicBezTo>
                    <a:pt x="1111" y="406"/>
                    <a:pt x="1163" y="461"/>
                    <a:pt x="1227" y="490"/>
                  </a:cubicBezTo>
                  <a:cubicBezTo>
                    <a:pt x="1234" y="494"/>
                    <a:pt x="1239" y="498"/>
                    <a:pt x="1243" y="502"/>
                  </a:cubicBezTo>
                  <a:cubicBezTo>
                    <a:pt x="1243" y="502"/>
                    <a:pt x="1244" y="503"/>
                    <a:pt x="1244" y="504"/>
                  </a:cubicBezTo>
                  <a:cubicBezTo>
                    <a:pt x="1245" y="505"/>
                    <a:pt x="1245" y="505"/>
                    <a:pt x="1246" y="506"/>
                  </a:cubicBezTo>
                  <a:cubicBezTo>
                    <a:pt x="1246" y="507"/>
                    <a:pt x="1247" y="508"/>
                    <a:pt x="1247" y="510"/>
                  </a:cubicBezTo>
                  <a:cubicBezTo>
                    <a:pt x="1248" y="511"/>
                    <a:pt x="1248" y="512"/>
                    <a:pt x="1248" y="513"/>
                  </a:cubicBezTo>
                  <a:cubicBezTo>
                    <a:pt x="1249" y="516"/>
                    <a:pt x="1249" y="519"/>
                    <a:pt x="1248" y="5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288"/>
            <p:cNvSpPr>
              <a:spLocks/>
            </p:cNvSpPr>
            <p:nvPr/>
          </p:nvSpPr>
          <p:spPr bwMode="auto">
            <a:xfrm>
              <a:off x="7881144" y="5949843"/>
              <a:ext cx="398463" cy="366713"/>
            </a:xfrm>
            <a:custGeom>
              <a:avLst/>
              <a:gdLst>
                <a:gd name="T0" fmla="*/ 1099 w 1122"/>
                <a:gd name="T1" fmla="*/ 745 h 1034"/>
                <a:gd name="T2" fmla="*/ 1039 w 1122"/>
                <a:gd name="T3" fmla="*/ 908 h 1034"/>
                <a:gd name="T4" fmla="*/ 942 w 1122"/>
                <a:gd name="T5" fmla="*/ 1034 h 1034"/>
                <a:gd name="T6" fmla="*/ 718 w 1122"/>
                <a:gd name="T7" fmla="*/ 986 h 1034"/>
                <a:gd name="T8" fmla="*/ 718 w 1122"/>
                <a:gd name="T9" fmla="*/ 986 h 1034"/>
                <a:gd name="T10" fmla="*/ 711 w 1122"/>
                <a:gd name="T11" fmla="*/ 974 h 1034"/>
                <a:gd name="T12" fmla="*/ 708 w 1122"/>
                <a:gd name="T13" fmla="*/ 970 h 1034"/>
                <a:gd name="T14" fmla="*/ 703 w 1122"/>
                <a:gd name="T15" fmla="*/ 964 h 1034"/>
                <a:gd name="T16" fmla="*/ 700 w 1122"/>
                <a:gd name="T17" fmla="*/ 961 h 1034"/>
                <a:gd name="T18" fmla="*/ 695 w 1122"/>
                <a:gd name="T19" fmla="*/ 957 h 1034"/>
                <a:gd name="T20" fmla="*/ 691 w 1122"/>
                <a:gd name="T21" fmla="*/ 953 h 1034"/>
                <a:gd name="T22" fmla="*/ 683 w 1122"/>
                <a:gd name="T23" fmla="*/ 948 h 1034"/>
                <a:gd name="T24" fmla="*/ 679 w 1122"/>
                <a:gd name="T25" fmla="*/ 947 h 1034"/>
                <a:gd name="T26" fmla="*/ 675 w 1122"/>
                <a:gd name="T27" fmla="*/ 945 h 1034"/>
                <a:gd name="T28" fmla="*/ 672 w 1122"/>
                <a:gd name="T29" fmla="*/ 944 h 1034"/>
                <a:gd name="T30" fmla="*/ 669 w 1122"/>
                <a:gd name="T31" fmla="*/ 944 h 1034"/>
                <a:gd name="T32" fmla="*/ 667 w 1122"/>
                <a:gd name="T33" fmla="*/ 944 h 1034"/>
                <a:gd name="T34" fmla="*/ 657 w 1122"/>
                <a:gd name="T35" fmla="*/ 944 h 1034"/>
                <a:gd name="T36" fmla="*/ 533 w 1122"/>
                <a:gd name="T37" fmla="*/ 935 h 1034"/>
                <a:gd name="T38" fmla="*/ 504 w 1122"/>
                <a:gd name="T39" fmla="*/ 865 h 1034"/>
                <a:gd name="T40" fmla="*/ 496 w 1122"/>
                <a:gd name="T41" fmla="*/ 769 h 1034"/>
                <a:gd name="T42" fmla="*/ 422 w 1122"/>
                <a:gd name="T43" fmla="*/ 749 h 1034"/>
                <a:gd name="T44" fmla="*/ 369 w 1122"/>
                <a:gd name="T45" fmla="*/ 785 h 1034"/>
                <a:gd name="T46" fmla="*/ 277 w 1122"/>
                <a:gd name="T47" fmla="*/ 663 h 1034"/>
                <a:gd name="T48" fmla="*/ 226 w 1122"/>
                <a:gd name="T49" fmla="*/ 497 h 1034"/>
                <a:gd name="T50" fmla="*/ 61 w 1122"/>
                <a:gd name="T51" fmla="*/ 404 h 1034"/>
                <a:gd name="T52" fmla="*/ 0 w 1122"/>
                <a:gd name="T53" fmla="*/ 348 h 1034"/>
                <a:gd name="T54" fmla="*/ 56 w 1122"/>
                <a:gd name="T55" fmla="*/ 240 h 1034"/>
                <a:gd name="T56" fmla="*/ 122 w 1122"/>
                <a:gd name="T57" fmla="*/ 260 h 1034"/>
                <a:gd name="T58" fmla="*/ 130 w 1122"/>
                <a:gd name="T59" fmla="*/ 174 h 1034"/>
                <a:gd name="T60" fmla="*/ 244 w 1122"/>
                <a:gd name="T61" fmla="*/ 170 h 1034"/>
                <a:gd name="T62" fmla="*/ 341 w 1122"/>
                <a:gd name="T63" fmla="*/ 32 h 1034"/>
                <a:gd name="T64" fmla="*/ 364 w 1122"/>
                <a:gd name="T65" fmla="*/ 0 h 1034"/>
                <a:gd name="T66" fmla="*/ 450 w 1122"/>
                <a:gd name="T67" fmla="*/ 139 h 1034"/>
                <a:gd name="T68" fmla="*/ 609 w 1122"/>
                <a:gd name="T69" fmla="*/ 205 h 1034"/>
                <a:gd name="T70" fmla="*/ 580 w 1122"/>
                <a:gd name="T71" fmla="*/ 310 h 1034"/>
                <a:gd name="T72" fmla="*/ 600 w 1122"/>
                <a:gd name="T73" fmla="*/ 395 h 1034"/>
                <a:gd name="T74" fmla="*/ 615 w 1122"/>
                <a:gd name="T75" fmla="*/ 486 h 1034"/>
                <a:gd name="T76" fmla="*/ 673 w 1122"/>
                <a:gd name="T77" fmla="*/ 571 h 1034"/>
                <a:gd name="T78" fmla="*/ 895 w 1122"/>
                <a:gd name="T79" fmla="*/ 571 h 1034"/>
                <a:gd name="T80" fmla="*/ 1005 w 1122"/>
                <a:gd name="T81" fmla="*/ 507 h 1034"/>
                <a:gd name="T82" fmla="*/ 1014 w 1122"/>
                <a:gd name="T83" fmla="*/ 614 h 1034"/>
                <a:gd name="T84" fmla="*/ 1069 w 1122"/>
                <a:gd name="T85" fmla="*/ 645 h 1034"/>
                <a:gd name="T86" fmla="*/ 1099 w 1122"/>
                <a:gd name="T87" fmla="*/ 745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2" h="1034">
                  <a:moveTo>
                    <a:pt x="1099" y="745"/>
                  </a:moveTo>
                  <a:cubicBezTo>
                    <a:pt x="1064" y="813"/>
                    <a:pt x="1069" y="881"/>
                    <a:pt x="1039" y="908"/>
                  </a:cubicBezTo>
                  <a:cubicBezTo>
                    <a:pt x="1009" y="935"/>
                    <a:pt x="950" y="980"/>
                    <a:pt x="942" y="1034"/>
                  </a:cubicBezTo>
                  <a:cubicBezTo>
                    <a:pt x="855" y="1030"/>
                    <a:pt x="725" y="988"/>
                    <a:pt x="718" y="986"/>
                  </a:cubicBezTo>
                  <a:cubicBezTo>
                    <a:pt x="718" y="986"/>
                    <a:pt x="718" y="986"/>
                    <a:pt x="718" y="986"/>
                  </a:cubicBezTo>
                  <a:cubicBezTo>
                    <a:pt x="716" y="981"/>
                    <a:pt x="713" y="978"/>
                    <a:pt x="711" y="974"/>
                  </a:cubicBezTo>
                  <a:cubicBezTo>
                    <a:pt x="710" y="973"/>
                    <a:pt x="709" y="971"/>
                    <a:pt x="708" y="970"/>
                  </a:cubicBezTo>
                  <a:cubicBezTo>
                    <a:pt x="706" y="968"/>
                    <a:pt x="704" y="966"/>
                    <a:pt x="703" y="964"/>
                  </a:cubicBezTo>
                  <a:cubicBezTo>
                    <a:pt x="702" y="963"/>
                    <a:pt x="701" y="962"/>
                    <a:pt x="700" y="961"/>
                  </a:cubicBezTo>
                  <a:cubicBezTo>
                    <a:pt x="698" y="959"/>
                    <a:pt x="697" y="958"/>
                    <a:pt x="695" y="957"/>
                  </a:cubicBezTo>
                  <a:cubicBezTo>
                    <a:pt x="694" y="955"/>
                    <a:pt x="692" y="954"/>
                    <a:pt x="691" y="953"/>
                  </a:cubicBezTo>
                  <a:cubicBezTo>
                    <a:pt x="688" y="951"/>
                    <a:pt x="686" y="950"/>
                    <a:pt x="683" y="948"/>
                  </a:cubicBezTo>
                  <a:cubicBezTo>
                    <a:pt x="682" y="948"/>
                    <a:pt x="681" y="947"/>
                    <a:pt x="679" y="947"/>
                  </a:cubicBezTo>
                  <a:cubicBezTo>
                    <a:pt x="678" y="946"/>
                    <a:pt x="677" y="946"/>
                    <a:pt x="675" y="945"/>
                  </a:cubicBezTo>
                  <a:cubicBezTo>
                    <a:pt x="674" y="945"/>
                    <a:pt x="673" y="944"/>
                    <a:pt x="672" y="944"/>
                  </a:cubicBezTo>
                  <a:cubicBezTo>
                    <a:pt x="671" y="944"/>
                    <a:pt x="670" y="944"/>
                    <a:pt x="669" y="944"/>
                  </a:cubicBezTo>
                  <a:cubicBezTo>
                    <a:pt x="668" y="944"/>
                    <a:pt x="668" y="944"/>
                    <a:pt x="667" y="944"/>
                  </a:cubicBezTo>
                  <a:cubicBezTo>
                    <a:pt x="664" y="943"/>
                    <a:pt x="661" y="943"/>
                    <a:pt x="657" y="944"/>
                  </a:cubicBezTo>
                  <a:cubicBezTo>
                    <a:pt x="615" y="951"/>
                    <a:pt x="572" y="965"/>
                    <a:pt x="533" y="935"/>
                  </a:cubicBezTo>
                  <a:cubicBezTo>
                    <a:pt x="494" y="904"/>
                    <a:pt x="494" y="915"/>
                    <a:pt x="504" y="865"/>
                  </a:cubicBezTo>
                  <a:cubicBezTo>
                    <a:pt x="513" y="816"/>
                    <a:pt x="522" y="781"/>
                    <a:pt x="496" y="769"/>
                  </a:cubicBezTo>
                  <a:cubicBezTo>
                    <a:pt x="469" y="757"/>
                    <a:pt x="438" y="736"/>
                    <a:pt x="422" y="749"/>
                  </a:cubicBezTo>
                  <a:cubicBezTo>
                    <a:pt x="406" y="763"/>
                    <a:pt x="401" y="804"/>
                    <a:pt x="369" y="785"/>
                  </a:cubicBezTo>
                  <a:cubicBezTo>
                    <a:pt x="337" y="767"/>
                    <a:pt x="278" y="709"/>
                    <a:pt x="277" y="663"/>
                  </a:cubicBezTo>
                  <a:cubicBezTo>
                    <a:pt x="276" y="616"/>
                    <a:pt x="277" y="525"/>
                    <a:pt x="226" y="497"/>
                  </a:cubicBezTo>
                  <a:cubicBezTo>
                    <a:pt x="176" y="469"/>
                    <a:pt x="112" y="456"/>
                    <a:pt x="61" y="404"/>
                  </a:cubicBezTo>
                  <a:cubicBezTo>
                    <a:pt x="43" y="385"/>
                    <a:pt x="21" y="367"/>
                    <a:pt x="0" y="348"/>
                  </a:cubicBezTo>
                  <a:cubicBezTo>
                    <a:pt x="0" y="343"/>
                    <a:pt x="18" y="215"/>
                    <a:pt x="56" y="240"/>
                  </a:cubicBezTo>
                  <a:cubicBezTo>
                    <a:pt x="94" y="265"/>
                    <a:pt x="152" y="317"/>
                    <a:pt x="122" y="260"/>
                  </a:cubicBezTo>
                  <a:cubicBezTo>
                    <a:pt x="93" y="202"/>
                    <a:pt x="100" y="156"/>
                    <a:pt x="130" y="174"/>
                  </a:cubicBezTo>
                  <a:cubicBezTo>
                    <a:pt x="161" y="193"/>
                    <a:pt x="213" y="194"/>
                    <a:pt x="244" y="170"/>
                  </a:cubicBezTo>
                  <a:cubicBezTo>
                    <a:pt x="274" y="147"/>
                    <a:pt x="302" y="86"/>
                    <a:pt x="341" y="32"/>
                  </a:cubicBezTo>
                  <a:cubicBezTo>
                    <a:pt x="349" y="21"/>
                    <a:pt x="356" y="11"/>
                    <a:pt x="364" y="0"/>
                  </a:cubicBezTo>
                  <a:cubicBezTo>
                    <a:pt x="364" y="0"/>
                    <a:pt x="394" y="139"/>
                    <a:pt x="450" y="139"/>
                  </a:cubicBezTo>
                  <a:cubicBezTo>
                    <a:pt x="507" y="139"/>
                    <a:pt x="644" y="159"/>
                    <a:pt x="609" y="205"/>
                  </a:cubicBezTo>
                  <a:cubicBezTo>
                    <a:pt x="573" y="251"/>
                    <a:pt x="557" y="285"/>
                    <a:pt x="580" y="310"/>
                  </a:cubicBezTo>
                  <a:cubicBezTo>
                    <a:pt x="603" y="335"/>
                    <a:pt x="609" y="379"/>
                    <a:pt x="600" y="395"/>
                  </a:cubicBezTo>
                  <a:cubicBezTo>
                    <a:pt x="591" y="411"/>
                    <a:pt x="571" y="452"/>
                    <a:pt x="615" y="486"/>
                  </a:cubicBezTo>
                  <a:cubicBezTo>
                    <a:pt x="658" y="519"/>
                    <a:pt x="612" y="571"/>
                    <a:pt x="673" y="571"/>
                  </a:cubicBezTo>
                  <a:cubicBezTo>
                    <a:pt x="733" y="571"/>
                    <a:pt x="843" y="605"/>
                    <a:pt x="895" y="571"/>
                  </a:cubicBezTo>
                  <a:cubicBezTo>
                    <a:pt x="947" y="537"/>
                    <a:pt x="971" y="466"/>
                    <a:pt x="1005" y="507"/>
                  </a:cubicBezTo>
                  <a:cubicBezTo>
                    <a:pt x="1039" y="548"/>
                    <a:pt x="973" y="598"/>
                    <a:pt x="1014" y="614"/>
                  </a:cubicBezTo>
                  <a:cubicBezTo>
                    <a:pt x="1030" y="620"/>
                    <a:pt x="1051" y="630"/>
                    <a:pt x="1069" y="645"/>
                  </a:cubicBezTo>
                  <a:cubicBezTo>
                    <a:pt x="1099" y="669"/>
                    <a:pt x="1122" y="703"/>
                    <a:pt x="1099" y="74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289"/>
            <p:cNvSpPr>
              <a:spLocks/>
            </p:cNvSpPr>
            <p:nvPr/>
          </p:nvSpPr>
          <p:spPr bwMode="auto">
            <a:xfrm>
              <a:off x="8035132" y="6265755"/>
              <a:ext cx="455613" cy="403225"/>
            </a:xfrm>
            <a:custGeom>
              <a:avLst/>
              <a:gdLst>
                <a:gd name="T0" fmla="*/ 1277 w 1287"/>
                <a:gd name="T1" fmla="*/ 706 h 1138"/>
                <a:gd name="T2" fmla="*/ 1180 w 1287"/>
                <a:gd name="T3" fmla="*/ 793 h 1138"/>
                <a:gd name="T4" fmla="*/ 1064 w 1287"/>
                <a:gd name="T5" fmla="*/ 891 h 1138"/>
                <a:gd name="T6" fmla="*/ 943 w 1287"/>
                <a:gd name="T7" fmla="*/ 840 h 1138"/>
                <a:gd name="T8" fmla="*/ 801 w 1287"/>
                <a:gd name="T9" fmla="*/ 954 h 1138"/>
                <a:gd name="T10" fmla="*/ 770 w 1287"/>
                <a:gd name="T11" fmla="*/ 998 h 1138"/>
                <a:gd name="T12" fmla="*/ 710 w 1287"/>
                <a:gd name="T13" fmla="*/ 926 h 1138"/>
                <a:gd name="T14" fmla="*/ 822 w 1287"/>
                <a:gd name="T15" fmla="*/ 749 h 1138"/>
                <a:gd name="T16" fmla="*/ 790 w 1287"/>
                <a:gd name="T17" fmla="*/ 709 h 1138"/>
                <a:gd name="T18" fmla="*/ 717 w 1287"/>
                <a:gd name="T19" fmla="*/ 657 h 1138"/>
                <a:gd name="T20" fmla="*/ 628 w 1287"/>
                <a:gd name="T21" fmla="*/ 728 h 1138"/>
                <a:gd name="T22" fmla="*/ 597 w 1287"/>
                <a:gd name="T23" fmla="*/ 697 h 1138"/>
                <a:gd name="T24" fmla="*/ 515 w 1287"/>
                <a:gd name="T25" fmla="*/ 657 h 1138"/>
                <a:gd name="T26" fmla="*/ 407 w 1287"/>
                <a:gd name="T27" fmla="*/ 828 h 1138"/>
                <a:gd name="T28" fmla="*/ 449 w 1287"/>
                <a:gd name="T29" fmla="*/ 923 h 1138"/>
                <a:gd name="T30" fmla="*/ 409 w 1287"/>
                <a:gd name="T31" fmla="*/ 954 h 1138"/>
                <a:gd name="T32" fmla="*/ 376 w 1287"/>
                <a:gd name="T33" fmla="*/ 985 h 1138"/>
                <a:gd name="T34" fmla="*/ 374 w 1287"/>
                <a:gd name="T35" fmla="*/ 967 h 1138"/>
                <a:gd name="T36" fmla="*/ 373 w 1287"/>
                <a:gd name="T37" fmla="*/ 963 h 1138"/>
                <a:gd name="T38" fmla="*/ 370 w 1287"/>
                <a:gd name="T39" fmla="*/ 955 h 1138"/>
                <a:gd name="T40" fmla="*/ 369 w 1287"/>
                <a:gd name="T41" fmla="*/ 953 h 1138"/>
                <a:gd name="T42" fmla="*/ 368 w 1287"/>
                <a:gd name="T43" fmla="*/ 950 h 1138"/>
                <a:gd name="T44" fmla="*/ 366 w 1287"/>
                <a:gd name="T45" fmla="*/ 946 h 1138"/>
                <a:gd name="T46" fmla="*/ 360 w 1287"/>
                <a:gd name="T47" fmla="*/ 939 h 1138"/>
                <a:gd name="T48" fmla="*/ 266 w 1287"/>
                <a:gd name="T49" fmla="*/ 903 h 1138"/>
                <a:gd name="T50" fmla="*/ 220 w 1287"/>
                <a:gd name="T51" fmla="*/ 859 h 1138"/>
                <a:gd name="T52" fmla="*/ 191 w 1287"/>
                <a:gd name="T53" fmla="*/ 821 h 1138"/>
                <a:gd name="T54" fmla="*/ 140 w 1287"/>
                <a:gd name="T55" fmla="*/ 836 h 1138"/>
                <a:gd name="T56" fmla="*/ 89 w 1287"/>
                <a:gd name="T57" fmla="*/ 833 h 1138"/>
                <a:gd name="T58" fmla="*/ 31 w 1287"/>
                <a:gd name="T59" fmla="*/ 781 h 1138"/>
                <a:gd name="T60" fmla="*/ 0 w 1287"/>
                <a:gd name="T61" fmla="*/ 701 h 1138"/>
                <a:gd name="T62" fmla="*/ 111 w 1287"/>
                <a:gd name="T63" fmla="*/ 576 h 1138"/>
                <a:gd name="T64" fmla="*/ 199 w 1287"/>
                <a:gd name="T65" fmla="*/ 551 h 1138"/>
                <a:gd name="T66" fmla="*/ 242 w 1287"/>
                <a:gd name="T67" fmla="*/ 443 h 1138"/>
                <a:gd name="T68" fmla="*/ 232 w 1287"/>
                <a:gd name="T69" fmla="*/ 222 h 1138"/>
                <a:gd name="T70" fmla="*/ 310 w 1287"/>
                <a:gd name="T71" fmla="*/ 159 h 1138"/>
                <a:gd name="T72" fmla="*/ 284 w 1287"/>
                <a:gd name="T73" fmla="*/ 97 h 1138"/>
                <a:gd name="T74" fmla="*/ 508 w 1287"/>
                <a:gd name="T75" fmla="*/ 145 h 1138"/>
                <a:gd name="T76" fmla="*/ 574 w 1287"/>
                <a:gd name="T77" fmla="*/ 134 h 1138"/>
                <a:gd name="T78" fmla="*/ 700 w 1287"/>
                <a:gd name="T79" fmla="*/ 63 h 1138"/>
                <a:gd name="T80" fmla="*/ 706 w 1287"/>
                <a:gd name="T81" fmla="*/ 145 h 1138"/>
                <a:gd name="T82" fmla="*/ 739 w 1287"/>
                <a:gd name="T83" fmla="*/ 241 h 1138"/>
                <a:gd name="T84" fmla="*/ 850 w 1287"/>
                <a:gd name="T85" fmla="*/ 279 h 1138"/>
                <a:gd name="T86" fmla="*/ 901 w 1287"/>
                <a:gd name="T87" fmla="*/ 360 h 1138"/>
                <a:gd name="T88" fmla="*/ 1003 w 1287"/>
                <a:gd name="T89" fmla="*/ 385 h 1138"/>
                <a:gd name="T90" fmla="*/ 1068 w 1287"/>
                <a:gd name="T91" fmla="*/ 431 h 1138"/>
                <a:gd name="T92" fmla="*/ 1176 w 1287"/>
                <a:gd name="T93" fmla="*/ 353 h 1138"/>
                <a:gd name="T94" fmla="*/ 1203 w 1287"/>
                <a:gd name="T95" fmla="*/ 463 h 1138"/>
                <a:gd name="T96" fmla="*/ 1257 w 1287"/>
                <a:gd name="T97" fmla="*/ 534 h 1138"/>
                <a:gd name="T98" fmla="*/ 1277 w 1287"/>
                <a:gd name="T99" fmla="*/ 706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7" h="1138">
                  <a:moveTo>
                    <a:pt x="1277" y="706"/>
                  </a:moveTo>
                  <a:cubicBezTo>
                    <a:pt x="1263" y="695"/>
                    <a:pt x="1225" y="774"/>
                    <a:pt x="1180" y="793"/>
                  </a:cubicBezTo>
                  <a:cubicBezTo>
                    <a:pt x="1130" y="815"/>
                    <a:pt x="1089" y="853"/>
                    <a:pt x="1064" y="891"/>
                  </a:cubicBezTo>
                  <a:cubicBezTo>
                    <a:pt x="1039" y="929"/>
                    <a:pt x="967" y="913"/>
                    <a:pt x="943" y="840"/>
                  </a:cubicBezTo>
                  <a:cubicBezTo>
                    <a:pt x="919" y="767"/>
                    <a:pt x="681" y="770"/>
                    <a:pt x="801" y="954"/>
                  </a:cubicBezTo>
                  <a:cubicBezTo>
                    <a:pt x="920" y="1138"/>
                    <a:pt x="783" y="970"/>
                    <a:pt x="770" y="998"/>
                  </a:cubicBezTo>
                  <a:cubicBezTo>
                    <a:pt x="758" y="1025"/>
                    <a:pt x="779" y="899"/>
                    <a:pt x="710" y="926"/>
                  </a:cubicBezTo>
                  <a:cubicBezTo>
                    <a:pt x="641" y="953"/>
                    <a:pt x="778" y="800"/>
                    <a:pt x="822" y="749"/>
                  </a:cubicBezTo>
                  <a:cubicBezTo>
                    <a:pt x="865" y="698"/>
                    <a:pt x="807" y="710"/>
                    <a:pt x="790" y="709"/>
                  </a:cubicBezTo>
                  <a:cubicBezTo>
                    <a:pt x="773" y="708"/>
                    <a:pt x="751" y="680"/>
                    <a:pt x="717" y="657"/>
                  </a:cubicBezTo>
                  <a:cubicBezTo>
                    <a:pt x="683" y="634"/>
                    <a:pt x="639" y="691"/>
                    <a:pt x="628" y="728"/>
                  </a:cubicBezTo>
                  <a:cubicBezTo>
                    <a:pt x="617" y="766"/>
                    <a:pt x="597" y="730"/>
                    <a:pt x="597" y="697"/>
                  </a:cubicBezTo>
                  <a:cubicBezTo>
                    <a:pt x="597" y="664"/>
                    <a:pt x="575" y="660"/>
                    <a:pt x="515" y="657"/>
                  </a:cubicBezTo>
                  <a:cubicBezTo>
                    <a:pt x="455" y="654"/>
                    <a:pt x="412" y="771"/>
                    <a:pt x="407" y="828"/>
                  </a:cubicBezTo>
                  <a:cubicBezTo>
                    <a:pt x="401" y="885"/>
                    <a:pt x="417" y="903"/>
                    <a:pt x="449" y="923"/>
                  </a:cubicBezTo>
                  <a:cubicBezTo>
                    <a:pt x="481" y="944"/>
                    <a:pt x="443" y="940"/>
                    <a:pt x="409" y="954"/>
                  </a:cubicBezTo>
                  <a:cubicBezTo>
                    <a:pt x="376" y="967"/>
                    <a:pt x="376" y="985"/>
                    <a:pt x="376" y="985"/>
                  </a:cubicBezTo>
                  <a:cubicBezTo>
                    <a:pt x="376" y="979"/>
                    <a:pt x="375" y="973"/>
                    <a:pt x="374" y="967"/>
                  </a:cubicBezTo>
                  <a:cubicBezTo>
                    <a:pt x="374" y="966"/>
                    <a:pt x="373" y="964"/>
                    <a:pt x="373" y="963"/>
                  </a:cubicBezTo>
                  <a:cubicBezTo>
                    <a:pt x="372" y="960"/>
                    <a:pt x="372" y="958"/>
                    <a:pt x="370" y="955"/>
                  </a:cubicBezTo>
                  <a:cubicBezTo>
                    <a:pt x="370" y="955"/>
                    <a:pt x="370" y="954"/>
                    <a:pt x="369" y="953"/>
                  </a:cubicBezTo>
                  <a:cubicBezTo>
                    <a:pt x="369" y="952"/>
                    <a:pt x="368" y="951"/>
                    <a:pt x="368" y="950"/>
                  </a:cubicBezTo>
                  <a:cubicBezTo>
                    <a:pt x="367" y="948"/>
                    <a:pt x="366" y="947"/>
                    <a:pt x="366" y="946"/>
                  </a:cubicBezTo>
                  <a:cubicBezTo>
                    <a:pt x="364" y="944"/>
                    <a:pt x="362" y="942"/>
                    <a:pt x="360" y="939"/>
                  </a:cubicBezTo>
                  <a:cubicBezTo>
                    <a:pt x="337" y="914"/>
                    <a:pt x="296" y="917"/>
                    <a:pt x="266" y="903"/>
                  </a:cubicBezTo>
                  <a:cubicBezTo>
                    <a:pt x="246" y="893"/>
                    <a:pt x="230" y="879"/>
                    <a:pt x="220" y="859"/>
                  </a:cubicBezTo>
                  <a:cubicBezTo>
                    <a:pt x="213" y="845"/>
                    <a:pt x="208" y="825"/>
                    <a:pt x="191" y="821"/>
                  </a:cubicBezTo>
                  <a:cubicBezTo>
                    <a:pt x="173" y="816"/>
                    <a:pt x="155" y="829"/>
                    <a:pt x="140" y="836"/>
                  </a:cubicBezTo>
                  <a:cubicBezTo>
                    <a:pt x="121" y="845"/>
                    <a:pt x="106" y="843"/>
                    <a:pt x="89" y="833"/>
                  </a:cubicBezTo>
                  <a:cubicBezTo>
                    <a:pt x="65" y="821"/>
                    <a:pt x="43" y="805"/>
                    <a:pt x="31" y="781"/>
                  </a:cubicBezTo>
                  <a:cubicBezTo>
                    <a:pt x="18" y="756"/>
                    <a:pt x="10" y="727"/>
                    <a:pt x="0" y="701"/>
                  </a:cubicBezTo>
                  <a:cubicBezTo>
                    <a:pt x="0" y="701"/>
                    <a:pt x="87" y="571"/>
                    <a:pt x="111" y="576"/>
                  </a:cubicBezTo>
                  <a:cubicBezTo>
                    <a:pt x="135" y="582"/>
                    <a:pt x="170" y="583"/>
                    <a:pt x="199" y="551"/>
                  </a:cubicBezTo>
                  <a:cubicBezTo>
                    <a:pt x="229" y="519"/>
                    <a:pt x="252" y="511"/>
                    <a:pt x="242" y="443"/>
                  </a:cubicBezTo>
                  <a:cubicBezTo>
                    <a:pt x="231" y="375"/>
                    <a:pt x="188" y="239"/>
                    <a:pt x="232" y="222"/>
                  </a:cubicBezTo>
                  <a:cubicBezTo>
                    <a:pt x="277" y="204"/>
                    <a:pt x="325" y="210"/>
                    <a:pt x="310" y="159"/>
                  </a:cubicBezTo>
                  <a:cubicBezTo>
                    <a:pt x="304" y="138"/>
                    <a:pt x="295" y="115"/>
                    <a:pt x="284" y="97"/>
                  </a:cubicBezTo>
                  <a:cubicBezTo>
                    <a:pt x="291" y="99"/>
                    <a:pt x="421" y="141"/>
                    <a:pt x="508" y="145"/>
                  </a:cubicBezTo>
                  <a:cubicBezTo>
                    <a:pt x="537" y="147"/>
                    <a:pt x="561" y="144"/>
                    <a:pt x="574" y="134"/>
                  </a:cubicBezTo>
                  <a:cubicBezTo>
                    <a:pt x="625" y="93"/>
                    <a:pt x="689" y="0"/>
                    <a:pt x="700" y="63"/>
                  </a:cubicBezTo>
                  <a:cubicBezTo>
                    <a:pt x="704" y="86"/>
                    <a:pt x="705" y="116"/>
                    <a:pt x="706" y="145"/>
                  </a:cubicBezTo>
                  <a:cubicBezTo>
                    <a:pt x="708" y="194"/>
                    <a:pt x="713" y="240"/>
                    <a:pt x="739" y="241"/>
                  </a:cubicBezTo>
                  <a:cubicBezTo>
                    <a:pt x="781" y="243"/>
                    <a:pt x="839" y="240"/>
                    <a:pt x="850" y="279"/>
                  </a:cubicBezTo>
                  <a:cubicBezTo>
                    <a:pt x="862" y="318"/>
                    <a:pt x="849" y="360"/>
                    <a:pt x="901" y="360"/>
                  </a:cubicBezTo>
                  <a:cubicBezTo>
                    <a:pt x="953" y="360"/>
                    <a:pt x="977" y="352"/>
                    <a:pt x="1003" y="385"/>
                  </a:cubicBezTo>
                  <a:cubicBezTo>
                    <a:pt x="1030" y="419"/>
                    <a:pt x="1025" y="472"/>
                    <a:pt x="1068" y="431"/>
                  </a:cubicBezTo>
                  <a:cubicBezTo>
                    <a:pt x="1111" y="390"/>
                    <a:pt x="1133" y="362"/>
                    <a:pt x="1176" y="353"/>
                  </a:cubicBezTo>
                  <a:cubicBezTo>
                    <a:pt x="1218" y="344"/>
                    <a:pt x="1155" y="448"/>
                    <a:pt x="1203" y="463"/>
                  </a:cubicBezTo>
                  <a:cubicBezTo>
                    <a:pt x="1252" y="478"/>
                    <a:pt x="1287" y="509"/>
                    <a:pt x="1257" y="534"/>
                  </a:cubicBezTo>
                  <a:cubicBezTo>
                    <a:pt x="1227" y="558"/>
                    <a:pt x="1234" y="662"/>
                    <a:pt x="1277" y="7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290"/>
            <p:cNvSpPr>
              <a:spLocks/>
            </p:cNvSpPr>
            <p:nvPr/>
          </p:nvSpPr>
          <p:spPr bwMode="auto">
            <a:xfrm>
              <a:off x="8214519" y="6076843"/>
              <a:ext cx="301625" cy="257175"/>
            </a:xfrm>
            <a:custGeom>
              <a:avLst/>
              <a:gdLst>
                <a:gd name="T0" fmla="*/ 783 w 849"/>
                <a:gd name="T1" fmla="*/ 382 h 727"/>
                <a:gd name="T2" fmla="*/ 783 w 849"/>
                <a:gd name="T3" fmla="*/ 395 h 727"/>
                <a:gd name="T4" fmla="*/ 609 w 849"/>
                <a:gd name="T5" fmla="*/ 421 h 727"/>
                <a:gd name="T6" fmla="*/ 545 w 849"/>
                <a:gd name="T7" fmla="*/ 463 h 727"/>
                <a:gd name="T8" fmla="*/ 583 w 849"/>
                <a:gd name="T9" fmla="*/ 565 h 727"/>
                <a:gd name="T10" fmla="*/ 395 w 849"/>
                <a:gd name="T11" fmla="*/ 697 h 727"/>
                <a:gd name="T12" fmla="*/ 351 w 849"/>
                <a:gd name="T13" fmla="*/ 655 h 727"/>
                <a:gd name="T14" fmla="*/ 273 w 849"/>
                <a:gd name="T15" fmla="*/ 634 h 727"/>
                <a:gd name="T16" fmla="*/ 198 w 849"/>
                <a:gd name="T17" fmla="*/ 676 h 727"/>
                <a:gd name="T18" fmla="*/ 192 w 849"/>
                <a:gd name="T19" fmla="*/ 594 h 727"/>
                <a:gd name="T20" fmla="*/ 66 w 849"/>
                <a:gd name="T21" fmla="*/ 665 h 727"/>
                <a:gd name="T22" fmla="*/ 0 w 849"/>
                <a:gd name="T23" fmla="*/ 676 h 727"/>
                <a:gd name="T24" fmla="*/ 97 w 849"/>
                <a:gd name="T25" fmla="*/ 550 h 727"/>
                <a:gd name="T26" fmla="*/ 157 w 849"/>
                <a:gd name="T27" fmla="*/ 387 h 727"/>
                <a:gd name="T28" fmla="*/ 127 w 849"/>
                <a:gd name="T29" fmla="*/ 287 h 727"/>
                <a:gd name="T30" fmla="*/ 282 w 849"/>
                <a:gd name="T31" fmla="*/ 297 h 727"/>
                <a:gd name="T32" fmla="*/ 381 w 849"/>
                <a:gd name="T33" fmla="*/ 175 h 727"/>
                <a:gd name="T34" fmla="*/ 462 w 849"/>
                <a:gd name="T35" fmla="*/ 131 h 727"/>
                <a:gd name="T36" fmla="*/ 541 w 849"/>
                <a:gd name="T37" fmla="*/ 36 h 727"/>
                <a:gd name="T38" fmla="*/ 553 w 849"/>
                <a:gd name="T39" fmla="*/ 18 h 727"/>
                <a:gd name="T40" fmla="*/ 735 w 849"/>
                <a:gd name="T41" fmla="*/ 43 h 727"/>
                <a:gd name="T42" fmla="*/ 770 w 849"/>
                <a:gd name="T43" fmla="*/ 207 h 727"/>
                <a:gd name="T44" fmla="*/ 783 w 849"/>
                <a:gd name="T45" fmla="*/ 38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9" h="727">
                  <a:moveTo>
                    <a:pt x="783" y="382"/>
                  </a:moveTo>
                  <a:cubicBezTo>
                    <a:pt x="786" y="387"/>
                    <a:pt x="785" y="392"/>
                    <a:pt x="783" y="395"/>
                  </a:cubicBezTo>
                  <a:cubicBezTo>
                    <a:pt x="764" y="420"/>
                    <a:pt x="642" y="407"/>
                    <a:pt x="609" y="421"/>
                  </a:cubicBezTo>
                  <a:cubicBezTo>
                    <a:pt x="570" y="437"/>
                    <a:pt x="551" y="431"/>
                    <a:pt x="545" y="463"/>
                  </a:cubicBezTo>
                  <a:cubicBezTo>
                    <a:pt x="538" y="495"/>
                    <a:pt x="578" y="519"/>
                    <a:pt x="583" y="565"/>
                  </a:cubicBezTo>
                  <a:cubicBezTo>
                    <a:pt x="589" y="610"/>
                    <a:pt x="441" y="666"/>
                    <a:pt x="395" y="697"/>
                  </a:cubicBezTo>
                  <a:cubicBezTo>
                    <a:pt x="350" y="727"/>
                    <a:pt x="347" y="691"/>
                    <a:pt x="351" y="655"/>
                  </a:cubicBezTo>
                  <a:cubicBezTo>
                    <a:pt x="355" y="619"/>
                    <a:pt x="314" y="633"/>
                    <a:pt x="273" y="634"/>
                  </a:cubicBezTo>
                  <a:cubicBezTo>
                    <a:pt x="232" y="636"/>
                    <a:pt x="198" y="676"/>
                    <a:pt x="198" y="676"/>
                  </a:cubicBezTo>
                  <a:cubicBezTo>
                    <a:pt x="197" y="647"/>
                    <a:pt x="196" y="617"/>
                    <a:pt x="192" y="594"/>
                  </a:cubicBezTo>
                  <a:cubicBezTo>
                    <a:pt x="181" y="531"/>
                    <a:pt x="117" y="624"/>
                    <a:pt x="66" y="665"/>
                  </a:cubicBezTo>
                  <a:cubicBezTo>
                    <a:pt x="53" y="675"/>
                    <a:pt x="29" y="678"/>
                    <a:pt x="0" y="676"/>
                  </a:cubicBezTo>
                  <a:cubicBezTo>
                    <a:pt x="8" y="622"/>
                    <a:pt x="67" y="577"/>
                    <a:pt x="97" y="550"/>
                  </a:cubicBezTo>
                  <a:cubicBezTo>
                    <a:pt x="127" y="523"/>
                    <a:pt x="122" y="455"/>
                    <a:pt x="157" y="387"/>
                  </a:cubicBezTo>
                  <a:cubicBezTo>
                    <a:pt x="180" y="345"/>
                    <a:pt x="157" y="311"/>
                    <a:pt x="127" y="287"/>
                  </a:cubicBezTo>
                  <a:cubicBezTo>
                    <a:pt x="172" y="214"/>
                    <a:pt x="231" y="283"/>
                    <a:pt x="282" y="297"/>
                  </a:cubicBezTo>
                  <a:cubicBezTo>
                    <a:pt x="333" y="310"/>
                    <a:pt x="362" y="218"/>
                    <a:pt x="381" y="175"/>
                  </a:cubicBezTo>
                  <a:cubicBezTo>
                    <a:pt x="399" y="133"/>
                    <a:pt x="419" y="145"/>
                    <a:pt x="462" y="131"/>
                  </a:cubicBezTo>
                  <a:cubicBezTo>
                    <a:pt x="505" y="118"/>
                    <a:pt x="527" y="85"/>
                    <a:pt x="541" y="36"/>
                  </a:cubicBezTo>
                  <a:cubicBezTo>
                    <a:pt x="543" y="28"/>
                    <a:pt x="547" y="22"/>
                    <a:pt x="553" y="18"/>
                  </a:cubicBezTo>
                  <a:cubicBezTo>
                    <a:pt x="579" y="0"/>
                    <a:pt x="642" y="26"/>
                    <a:pt x="735" y="43"/>
                  </a:cubicBezTo>
                  <a:cubicBezTo>
                    <a:pt x="849" y="65"/>
                    <a:pt x="789" y="138"/>
                    <a:pt x="770" y="207"/>
                  </a:cubicBezTo>
                  <a:cubicBezTo>
                    <a:pt x="751" y="277"/>
                    <a:pt x="765" y="339"/>
                    <a:pt x="783" y="38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291"/>
            <p:cNvSpPr>
              <a:spLocks/>
            </p:cNvSpPr>
            <p:nvPr/>
          </p:nvSpPr>
          <p:spPr bwMode="auto">
            <a:xfrm>
              <a:off x="8009732" y="5737118"/>
              <a:ext cx="701675" cy="449263"/>
            </a:xfrm>
            <a:custGeom>
              <a:avLst/>
              <a:gdLst>
                <a:gd name="T0" fmla="*/ 1794 w 1978"/>
                <a:gd name="T1" fmla="*/ 616 h 1267"/>
                <a:gd name="T2" fmla="*/ 1660 w 1978"/>
                <a:gd name="T3" fmla="*/ 554 h 1267"/>
                <a:gd name="T4" fmla="*/ 1473 w 1978"/>
                <a:gd name="T5" fmla="*/ 704 h 1267"/>
                <a:gd name="T6" fmla="*/ 1101 w 1978"/>
                <a:gd name="T7" fmla="*/ 759 h 1267"/>
                <a:gd name="T8" fmla="*/ 1119 w 1978"/>
                <a:gd name="T9" fmla="*/ 993 h 1267"/>
                <a:gd name="T10" fmla="*/ 959 w 1978"/>
                <a:gd name="T11" fmla="*/ 1132 h 1267"/>
                <a:gd name="T12" fmla="*/ 705 w 1978"/>
                <a:gd name="T13" fmla="*/ 1244 h 1267"/>
                <a:gd name="T14" fmla="*/ 641 w 1978"/>
                <a:gd name="T15" fmla="*/ 1106 h 1267"/>
                <a:gd name="T16" fmla="*/ 309 w 1978"/>
                <a:gd name="T17" fmla="*/ 1170 h 1267"/>
                <a:gd name="T18" fmla="*/ 236 w 1978"/>
                <a:gd name="T19" fmla="*/ 994 h 1267"/>
                <a:gd name="T20" fmla="*/ 245 w 1978"/>
                <a:gd name="T21" fmla="*/ 804 h 1267"/>
                <a:gd name="T22" fmla="*/ 0 w 1978"/>
                <a:gd name="T23" fmla="*/ 599 h 1267"/>
                <a:gd name="T24" fmla="*/ 6 w 1978"/>
                <a:gd name="T25" fmla="*/ 591 h 1267"/>
                <a:gd name="T26" fmla="*/ 29 w 1978"/>
                <a:gd name="T27" fmla="*/ 553 h 1267"/>
                <a:gd name="T28" fmla="*/ 36 w 1978"/>
                <a:gd name="T29" fmla="*/ 538 h 1267"/>
                <a:gd name="T30" fmla="*/ 40 w 1978"/>
                <a:gd name="T31" fmla="*/ 524 h 1267"/>
                <a:gd name="T32" fmla="*/ 41 w 1978"/>
                <a:gd name="T33" fmla="*/ 501 h 1267"/>
                <a:gd name="T34" fmla="*/ 37 w 1978"/>
                <a:gd name="T35" fmla="*/ 490 h 1267"/>
                <a:gd name="T36" fmla="*/ 10 w 1978"/>
                <a:gd name="T37" fmla="*/ 408 h 1267"/>
                <a:gd name="T38" fmla="*/ 462 w 1978"/>
                <a:gd name="T39" fmla="*/ 384 h 1267"/>
                <a:gd name="T40" fmla="*/ 599 w 1978"/>
                <a:gd name="T41" fmla="*/ 297 h 1267"/>
                <a:gd name="T42" fmla="*/ 632 w 1978"/>
                <a:gd name="T43" fmla="*/ 178 h 1267"/>
                <a:gd name="T44" fmla="*/ 1136 w 1978"/>
                <a:gd name="T45" fmla="*/ 12 h 1267"/>
                <a:gd name="T46" fmla="*/ 1224 w 1978"/>
                <a:gd name="T47" fmla="*/ 105 h 1267"/>
                <a:gd name="T48" fmla="*/ 1439 w 1978"/>
                <a:gd name="T49" fmla="*/ 90 h 1267"/>
                <a:gd name="T50" fmla="*/ 1616 w 1978"/>
                <a:gd name="T51" fmla="*/ 207 h 1267"/>
                <a:gd name="T52" fmla="*/ 1786 w 1978"/>
                <a:gd name="T53" fmla="*/ 254 h 1267"/>
                <a:gd name="T54" fmla="*/ 1800 w 1978"/>
                <a:gd name="T55" fmla="*/ 271 h 1267"/>
                <a:gd name="T56" fmla="*/ 1806 w 1978"/>
                <a:gd name="T57" fmla="*/ 279 h 1267"/>
                <a:gd name="T58" fmla="*/ 1812 w 1978"/>
                <a:gd name="T59" fmla="*/ 289 h 1267"/>
                <a:gd name="T60" fmla="*/ 1820 w 1978"/>
                <a:gd name="T61" fmla="*/ 302 h 1267"/>
                <a:gd name="T62" fmla="*/ 1828 w 1978"/>
                <a:gd name="T63" fmla="*/ 317 h 1267"/>
                <a:gd name="T64" fmla="*/ 1848 w 1978"/>
                <a:gd name="T65" fmla="*/ 354 h 1267"/>
                <a:gd name="T66" fmla="*/ 1852 w 1978"/>
                <a:gd name="T67" fmla="*/ 360 h 1267"/>
                <a:gd name="T68" fmla="*/ 1859 w 1978"/>
                <a:gd name="T69" fmla="*/ 3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8" h="1267">
                  <a:moveTo>
                    <a:pt x="1930" y="576"/>
                  </a:moveTo>
                  <a:cubicBezTo>
                    <a:pt x="1883" y="583"/>
                    <a:pt x="1812" y="601"/>
                    <a:pt x="1794" y="616"/>
                  </a:cubicBezTo>
                  <a:cubicBezTo>
                    <a:pt x="1777" y="631"/>
                    <a:pt x="1753" y="648"/>
                    <a:pt x="1732" y="625"/>
                  </a:cubicBezTo>
                  <a:cubicBezTo>
                    <a:pt x="1712" y="602"/>
                    <a:pt x="1696" y="520"/>
                    <a:pt x="1660" y="554"/>
                  </a:cubicBezTo>
                  <a:cubicBezTo>
                    <a:pt x="1629" y="583"/>
                    <a:pt x="1550" y="679"/>
                    <a:pt x="1501" y="715"/>
                  </a:cubicBezTo>
                  <a:cubicBezTo>
                    <a:pt x="1492" y="711"/>
                    <a:pt x="1483" y="707"/>
                    <a:pt x="1473" y="704"/>
                  </a:cubicBezTo>
                  <a:cubicBezTo>
                    <a:pt x="1367" y="669"/>
                    <a:pt x="1256" y="588"/>
                    <a:pt x="1177" y="618"/>
                  </a:cubicBezTo>
                  <a:cubicBezTo>
                    <a:pt x="1099" y="647"/>
                    <a:pt x="1096" y="717"/>
                    <a:pt x="1101" y="759"/>
                  </a:cubicBezTo>
                  <a:cubicBezTo>
                    <a:pt x="1107" y="800"/>
                    <a:pt x="1104" y="916"/>
                    <a:pt x="1131" y="975"/>
                  </a:cubicBezTo>
                  <a:cubicBezTo>
                    <a:pt x="1125" y="979"/>
                    <a:pt x="1121" y="985"/>
                    <a:pt x="1119" y="993"/>
                  </a:cubicBezTo>
                  <a:cubicBezTo>
                    <a:pt x="1105" y="1042"/>
                    <a:pt x="1083" y="1075"/>
                    <a:pt x="1040" y="1088"/>
                  </a:cubicBezTo>
                  <a:cubicBezTo>
                    <a:pt x="997" y="1102"/>
                    <a:pt x="977" y="1090"/>
                    <a:pt x="959" y="1132"/>
                  </a:cubicBezTo>
                  <a:cubicBezTo>
                    <a:pt x="940" y="1175"/>
                    <a:pt x="911" y="1267"/>
                    <a:pt x="860" y="1254"/>
                  </a:cubicBezTo>
                  <a:cubicBezTo>
                    <a:pt x="809" y="1240"/>
                    <a:pt x="750" y="1171"/>
                    <a:pt x="705" y="1244"/>
                  </a:cubicBezTo>
                  <a:cubicBezTo>
                    <a:pt x="687" y="1229"/>
                    <a:pt x="666" y="1219"/>
                    <a:pt x="650" y="1213"/>
                  </a:cubicBezTo>
                  <a:cubicBezTo>
                    <a:pt x="609" y="1197"/>
                    <a:pt x="675" y="1147"/>
                    <a:pt x="641" y="1106"/>
                  </a:cubicBezTo>
                  <a:cubicBezTo>
                    <a:pt x="607" y="1065"/>
                    <a:pt x="583" y="1136"/>
                    <a:pt x="531" y="1170"/>
                  </a:cubicBezTo>
                  <a:cubicBezTo>
                    <a:pt x="479" y="1204"/>
                    <a:pt x="369" y="1170"/>
                    <a:pt x="309" y="1170"/>
                  </a:cubicBezTo>
                  <a:cubicBezTo>
                    <a:pt x="248" y="1170"/>
                    <a:pt x="294" y="1118"/>
                    <a:pt x="251" y="1085"/>
                  </a:cubicBezTo>
                  <a:cubicBezTo>
                    <a:pt x="207" y="1051"/>
                    <a:pt x="227" y="1010"/>
                    <a:pt x="236" y="994"/>
                  </a:cubicBezTo>
                  <a:cubicBezTo>
                    <a:pt x="245" y="978"/>
                    <a:pt x="239" y="934"/>
                    <a:pt x="216" y="909"/>
                  </a:cubicBezTo>
                  <a:cubicBezTo>
                    <a:pt x="193" y="884"/>
                    <a:pt x="209" y="850"/>
                    <a:pt x="245" y="804"/>
                  </a:cubicBezTo>
                  <a:cubicBezTo>
                    <a:pt x="280" y="758"/>
                    <a:pt x="143" y="738"/>
                    <a:pt x="86" y="738"/>
                  </a:cubicBezTo>
                  <a:cubicBezTo>
                    <a:pt x="30" y="738"/>
                    <a:pt x="0" y="599"/>
                    <a:pt x="0" y="599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2" y="596"/>
                    <a:pt x="4" y="593"/>
                    <a:pt x="6" y="591"/>
                  </a:cubicBezTo>
                  <a:cubicBezTo>
                    <a:pt x="8" y="588"/>
                    <a:pt x="10" y="585"/>
                    <a:pt x="12" y="582"/>
                  </a:cubicBezTo>
                  <a:cubicBezTo>
                    <a:pt x="19" y="572"/>
                    <a:pt x="24" y="562"/>
                    <a:pt x="29" y="553"/>
                  </a:cubicBezTo>
                  <a:cubicBezTo>
                    <a:pt x="29" y="553"/>
                    <a:pt x="29" y="553"/>
                    <a:pt x="29" y="553"/>
                  </a:cubicBezTo>
                  <a:cubicBezTo>
                    <a:pt x="32" y="548"/>
                    <a:pt x="34" y="543"/>
                    <a:pt x="36" y="538"/>
                  </a:cubicBezTo>
                  <a:cubicBezTo>
                    <a:pt x="37" y="536"/>
                    <a:pt x="38" y="533"/>
                    <a:pt x="39" y="531"/>
                  </a:cubicBezTo>
                  <a:cubicBezTo>
                    <a:pt x="39" y="529"/>
                    <a:pt x="40" y="526"/>
                    <a:pt x="40" y="524"/>
                  </a:cubicBezTo>
                  <a:cubicBezTo>
                    <a:pt x="42" y="517"/>
                    <a:pt x="42" y="511"/>
                    <a:pt x="41" y="504"/>
                  </a:cubicBezTo>
                  <a:cubicBezTo>
                    <a:pt x="41" y="503"/>
                    <a:pt x="41" y="502"/>
                    <a:pt x="41" y="501"/>
                  </a:cubicBezTo>
                  <a:cubicBezTo>
                    <a:pt x="40" y="499"/>
                    <a:pt x="40" y="497"/>
                    <a:pt x="39" y="495"/>
                  </a:cubicBezTo>
                  <a:cubicBezTo>
                    <a:pt x="39" y="493"/>
                    <a:pt x="38" y="492"/>
                    <a:pt x="37" y="490"/>
                  </a:cubicBezTo>
                  <a:cubicBezTo>
                    <a:pt x="36" y="489"/>
                    <a:pt x="35" y="487"/>
                    <a:pt x="34" y="485"/>
                  </a:cubicBezTo>
                  <a:cubicBezTo>
                    <a:pt x="16" y="457"/>
                    <a:pt x="11" y="439"/>
                    <a:pt x="10" y="408"/>
                  </a:cubicBezTo>
                  <a:cubicBezTo>
                    <a:pt x="67" y="392"/>
                    <a:pt x="216" y="351"/>
                    <a:pt x="284" y="340"/>
                  </a:cubicBezTo>
                  <a:cubicBezTo>
                    <a:pt x="370" y="325"/>
                    <a:pt x="390" y="361"/>
                    <a:pt x="462" y="384"/>
                  </a:cubicBezTo>
                  <a:cubicBezTo>
                    <a:pt x="533" y="407"/>
                    <a:pt x="494" y="365"/>
                    <a:pt x="567" y="359"/>
                  </a:cubicBezTo>
                  <a:cubicBezTo>
                    <a:pt x="639" y="354"/>
                    <a:pt x="634" y="359"/>
                    <a:pt x="599" y="297"/>
                  </a:cubicBezTo>
                  <a:cubicBezTo>
                    <a:pt x="563" y="235"/>
                    <a:pt x="602" y="224"/>
                    <a:pt x="627" y="187"/>
                  </a:cubicBezTo>
                  <a:cubicBezTo>
                    <a:pt x="628" y="186"/>
                    <a:pt x="630" y="182"/>
                    <a:pt x="632" y="178"/>
                  </a:cubicBezTo>
                  <a:cubicBezTo>
                    <a:pt x="717" y="199"/>
                    <a:pt x="831" y="99"/>
                    <a:pt x="900" y="69"/>
                  </a:cubicBezTo>
                  <a:cubicBezTo>
                    <a:pt x="969" y="40"/>
                    <a:pt x="1080" y="27"/>
                    <a:pt x="1136" y="12"/>
                  </a:cubicBezTo>
                  <a:cubicBezTo>
                    <a:pt x="1150" y="8"/>
                    <a:pt x="1157" y="4"/>
                    <a:pt x="1161" y="0"/>
                  </a:cubicBezTo>
                  <a:cubicBezTo>
                    <a:pt x="1163" y="32"/>
                    <a:pt x="1175" y="98"/>
                    <a:pt x="1224" y="105"/>
                  </a:cubicBezTo>
                  <a:cubicBezTo>
                    <a:pt x="1290" y="115"/>
                    <a:pt x="1287" y="105"/>
                    <a:pt x="1325" y="105"/>
                  </a:cubicBezTo>
                  <a:cubicBezTo>
                    <a:pt x="1363" y="105"/>
                    <a:pt x="1401" y="114"/>
                    <a:pt x="1439" y="90"/>
                  </a:cubicBezTo>
                  <a:cubicBezTo>
                    <a:pt x="1476" y="66"/>
                    <a:pt x="1604" y="55"/>
                    <a:pt x="1609" y="103"/>
                  </a:cubicBezTo>
                  <a:cubicBezTo>
                    <a:pt x="1613" y="151"/>
                    <a:pt x="1588" y="202"/>
                    <a:pt x="1616" y="207"/>
                  </a:cubicBezTo>
                  <a:cubicBezTo>
                    <a:pt x="1643" y="213"/>
                    <a:pt x="1743" y="213"/>
                    <a:pt x="1781" y="249"/>
                  </a:cubicBezTo>
                  <a:cubicBezTo>
                    <a:pt x="1783" y="251"/>
                    <a:pt x="1785" y="252"/>
                    <a:pt x="1786" y="254"/>
                  </a:cubicBezTo>
                  <a:cubicBezTo>
                    <a:pt x="1787" y="255"/>
                    <a:pt x="1788" y="256"/>
                    <a:pt x="1789" y="257"/>
                  </a:cubicBezTo>
                  <a:cubicBezTo>
                    <a:pt x="1793" y="262"/>
                    <a:pt x="1797" y="266"/>
                    <a:pt x="1800" y="271"/>
                  </a:cubicBezTo>
                  <a:cubicBezTo>
                    <a:pt x="1801" y="273"/>
                    <a:pt x="1802" y="274"/>
                    <a:pt x="1803" y="275"/>
                  </a:cubicBezTo>
                  <a:cubicBezTo>
                    <a:pt x="1804" y="277"/>
                    <a:pt x="1805" y="278"/>
                    <a:pt x="1806" y="279"/>
                  </a:cubicBezTo>
                  <a:cubicBezTo>
                    <a:pt x="1807" y="281"/>
                    <a:pt x="1808" y="283"/>
                    <a:pt x="1809" y="284"/>
                  </a:cubicBezTo>
                  <a:cubicBezTo>
                    <a:pt x="1810" y="286"/>
                    <a:pt x="1811" y="287"/>
                    <a:pt x="1812" y="289"/>
                  </a:cubicBezTo>
                  <a:cubicBezTo>
                    <a:pt x="1813" y="291"/>
                    <a:pt x="1814" y="292"/>
                    <a:pt x="1815" y="294"/>
                  </a:cubicBezTo>
                  <a:cubicBezTo>
                    <a:pt x="1817" y="297"/>
                    <a:pt x="1818" y="299"/>
                    <a:pt x="1820" y="302"/>
                  </a:cubicBezTo>
                  <a:cubicBezTo>
                    <a:pt x="1821" y="303"/>
                    <a:pt x="1821" y="305"/>
                    <a:pt x="1822" y="306"/>
                  </a:cubicBezTo>
                  <a:cubicBezTo>
                    <a:pt x="1824" y="310"/>
                    <a:pt x="1826" y="313"/>
                    <a:pt x="1828" y="317"/>
                  </a:cubicBezTo>
                  <a:cubicBezTo>
                    <a:pt x="1833" y="328"/>
                    <a:pt x="1839" y="338"/>
                    <a:pt x="1844" y="347"/>
                  </a:cubicBezTo>
                  <a:cubicBezTo>
                    <a:pt x="1845" y="349"/>
                    <a:pt x="1847" y="352"/>
                    <a:pt x="1848" y="354"/>
                  </a:cubicBezTo>
                  <a:cubicBezTo>
                    <a:pt x="1849" y="356"/>
                    <a:pt x="1850" y="358"/>
                    <a:pt x="1852" y="360"/>
                  </a:cubicBezTo>
                  <a:cubicBezTo>
                    <a:pt x="1852" y="360"/>
                    <a:pt x="1852" y="360"/>
                    <a:pt x="1852" y="360"/>
                  </a:cubicBezTo>
                  <a:cubicBezTo>
                    <a:pt x="1853" y="362"/>
                    <a:pt x="1854" y="363"/>
                    <a:pt x="1855" y="365"/>
                  </a:cubicBezTo>
                  <a:cubicBezTo>
                    <a:pt x="1856" y="366"/>
                    <a:pt x="1858" y="368"/>
                    <a:pt x="1859" y="370"/>
                  </a:cubicBezTo>
                  <a:cubicBezTo>
                    <a:pt x="1882" y="397"/>
                    <a:pt x="1978" y="569"/>
                    <a:pt x="1930" y="57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7898607" y="5472005"/>
              <a:ext cx="339725" cy="409575"/>
            </a:xfrm>
            <a:custGeom>
              <a:avLst/>
              <a:gdLst>
                <a:gd name="T0" fmla="*/ 947 w 958"/>
                <a:gd name="T1" fmla="*/ 924 h 1154"/>
                <a:gd name="T2" fmla="*/ 948 w 958"/>
                <a:gd name="T3" fmla="*/ 924 h 1154"/>
                <a:gd name="T4" fmla="*/ 943 w 958"/>
                <a:gd name="T5" fmla="*/ 933 h 1154"/>
                <a:gd name="T6" fmla="*/ 915 w 958"/>
                <a:gd name="T7" fmla="*/ 1043 h 1154"/>
                <a:gd name="T8" fmla="*/ 883 w 958"/>
                <a:gd name="T9" fmla="*/ 1105 h 1154"/>
                <a:gd name="T10" fmla="*/ 778 w 958"/>
                <a:gd name="T11" fmla="*/ 1130 h 1154"/>
                <a:gd name="T12" fmla="*/ 600 w 958"/>
                <a:gd name="T13" fmla="*/ 1086 h 1154"/>
                <a:gd name="T14" fmla="*/ 326 w 958"/>
                <a:gd name="T15" fmla="*/ 1154 h 1154"/>
                <a:gd name="T16" fmla="*/ 325 w 958"/>
                <a:gd name="T17" fmla="*/ 1113 h 1154"/>
                <a:gd name="T18" fmla="*/ 278 w 958"/>
                <a:gd name="T19" fmla="*/ 1002 h 1154"/>
                <a:gd name="T20" fmla="*/ 202 w 958"/>
                <a:gd name="T21" fmla="*/ 874 h 1154"/>
                <a:gd name="T22" fmla="*/ 149 w 958"/>
                <a:gd name="T23" fmla="*/ 755 h 1154"/>
                <a:gd name="T24" fmla="*/ 130 w 958"/>
                <a:gd name="T25" fmla="*/ 744 h 1154"/>
                <a:gd name="T26" fmla="*/ 178 w 958"/>
                <a:gd name="T27" fmla="*/ 604 h 1154"/>
                <a:gd name="T28" fmla="*/ 173 w 958"/>
                <a:gd name="T29" fmla="*/ 519 h 1154"/>
                <a:gd name="T30" fmla="*/ 174 w 958"/>
                <a:gd name="T31" fmla="*/ 471 h 1154"/>
                <a:gd name="T32" fmla="*/ 60 w 958"/>
                <a:gd name="T33" fmla="*/ 497 h 1154"/>
                <a:gd name="T34" fmla="*/ 50 w 958"/>
                <a:gd name="T35" fmla="*/ 369 h 1154"/>
                <a:gd name="T36" fmla="*/ 45 w 958"/>
                <a:gd name="T37" fmla="*/ 258 h 1154"/>
                <a:gd name="T38" fmla="*/ 100 w 958"/>
                <a:gd name="T39" fmla="*/ 174 h 1154"/>
                <a:gd name="T40" fmla="*/ 128 w 958"/>
                <a:gd name="T41" fmla="*/ 63 h 1154"/>
                <a:gd name="T42" fmla="*/ 234 w 958"/>
                <a:gd name="T43" fmla="*/ 15 h 1154"/>
                <a:gd name="T44" fmla="*/ 252 w 958"/>
                <a:gd name="T45" fmla="*/ 0 h 1154"/>
                <a:gd name="T46" fmla="*/ 358 w 958"/>
                <a:gd name="T47" fmla="*/ 83 h 1154"/>
                <a:gd name="T48" fmla="*/ 502 w 958"/>
                <a:gd name="T49" fmla="*/ 198 h 1154"/>
                <a:gd name="T50" fmla="*/ 506 w 958"/>
                <a:gd name="T51" fmla="*/ 234 h 1154"/>
                <a:gd name="T52" fmla="*/ 532 w 958"/>
                <a:gd name="T53" fmla="*/ 396 h 1154"/>
                <a:gd name="T54" fmla="*/ 610 w 958"/>
                <a:gd name="T55" fmla="*/ 454 h 1154"/>
                <a:gd name="T56" fmla="*/ 641 w 958"/>
                <a:gd name="T57" fmla="*/ 604 h 1154"/>
                <a:gd name="T58" fmla="*/ 706 w 958"/>
                <a:gd name="T59" fmla="*/ 662 h 1154"/>
                <a:gd name="T60" fmla="*/ 713 w 958"/>
                <a:gd name="T61" fmla="*/ 694 h 1154"/>
                <a:gd name="T62" fmla="*/ 769 w 958"/>
                <a:gd name="T63" fmla="*/ 737 h 1154"/>
                <a:gd name="T64" fmla="*/ 836 w 958"/>
                <a:gd name="T65" fmla="*/ 762 h 1154"/>
                <a:gd name="T66" fmla="*/ 859 w 958"/>
                <a:gd name="T67" fmla="*/ 838 h 1154"/>
                <a:gd name="T68" fmla="*/ 947 w 958"/>
                <a:gd name="T69" fmla="*/ 924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8" h="1154">
                  <a:moveTo>
                    <a:pt x="947" y="924"/>
                  </a:moveTo>
                  <a:cubicBezTo>
                    <a:pt x="948" y="924"/>
                    <a:pt x="948" y="924"/>
                    <a:pt x="948" y="924"/>
                  </a:cubicBezTo>
                  <a:cubicBezTo>
                    <a:pt x="946" y="928"/>
                    <a:pt x="944" y="932"/>
                    <a:pt x="943" y="933"/>
                  </a:cubicBezTo>
                  <a:cubicBezTo>
                    <a:pt x="918" y="970"/>
                    <a:pt x="879" y="981"/>
                    <a:pt x="915" y="1043"/>
                  </a:cubicBezTo>
                  <a:cubicBezTo>
                    <a:pt x="950" y="1105"/>
                    <a:pt x="955" y="1100"/>
                    <a:pt x="883" y="1105"/>
                  </a:cubicBezTo>
                  <a:cubicBezTo>
                    <a:pt x="810" y="1111"/>
                    <a:pt x="849" y="1153"/>
                    <a:pt x="778" y="1130"/>
                  </a:cubicBezTo>
                  <a:cubicBezTo>
                    <a:pt x="706" y="1107"/>
                    <a:pt x="686" y="1071"/>
                    <a:pt x="600" y="1086"/>
                  </a:cubicBezTo>
                  <a:cubicBezTo>
                    <a:pt x="532" y="1097"/>
                    <a:pt x="383" y="1138"/>
                    <a:pt x="326" y="1154"/>
                  </a:cubicBezTo>
                  <a:cubicBezTo>
                    <a:pt x="325" y="1142"/>
                    <a:pt x="325" y="1129"/>
                    <a:pt x="325" y="1113"/>
                  </a:cubicBezTo>
                  <a:cubicBezTo>
                    <a:pt x="325" y="1051"/>
                    <a:pt x="320" y="1053"/>
                    <a:pt x="278" y="1002"/>
                  </a:cubicBezTo>
                  <a:cubicBezTo>
                    <a:pt x="237" y="951"/>
                    <a:pt x="197" y="925"/>
                    <a:pt x="202" y="874"/>
                  </a:cubicBezTo>
                  <a:cubicBezTo>
                    <a:pt x="208" y="823"/>
                    <a:pt x="218" y="791"/>
                    <a:pt x="149" y="755"/>
                  </a:cubicBezTo>
                  <a:cubicBezTo>
                    <a:pt x="143" y="752"/>
                    <a:pt x="136" y="748"/>
                    <a:pt x="130" y="744"/>
                  </a:cubicBezTo>
                  <a:cubicBezTo>
                    <a:pt x="148" y="719"/>
                    <a:pt x="192" y="649"/>
                    <a:pt x="178" y="604"/>
                  </a:cubicBezTo>
                  <a:cubicBezTo>
                    <a:pt x="161" y="547"/>
                    <a:pt x="158" y="547"/>
                    <a:pt x="173" y="519"/>
                  </a:cubicBezTo>
                  <a:cubicBezTo>
                    <a:pt x="188" y="491"/>
                    <a:pt x="226" y="471"/>
                    <a:pt x="174" y="471"/>
                  </a:cubicBezTo>
                  <a:cubicBezTo>
                    <a:pt x="122" y="471"/>
                    <a:pt x="102" y="549"/>
                    <a:pt x="60" y="497"/>
                  </a:cubicBezTo>
                  <a:cubicBezTo>
                    <a:pt x="17" y="445"/>
                    <a:pt x="86" y="425"/>
                    <a:pt x="50" y="369"/>
                  </a:cubicBezTo>
                  <a:cubicBezTo>
                    <a:pt x="14" y="313"/>
                    <a:pt x="0" y="294"/>
                    <a:pt x="45" y="258"/>
                  </a:cubicBezTo>
                  <a:cubicBezTo>
                    <a:pt x="90" y="222"/>
                    <a:pt x="109" y="222"/>
                    <a:pt x="100" y="174"/>
                  </a:cubicBezTo>
                  <a:cubicBezTo>
                    <a:pt x="90" y="126"/>
                    <a:pt x="77" y="90"/>
                    <a:pt x="128" y="63"/>
                  </a:cubicBezTo>
                  <a:cubicBezTo>
                    <a:pt x="178" y="36"/>
                    <a:pt x="189" y="57"/>
                    <a:pt x="234" y="15"/>
                  </a:cubicBezTo>
                  <a:cubicBezTo>
                    <a:pt x="240" y="10"/>
                    <a:pt x="246" y="5"/>
                    <a:pt x="252" y="0"/>
                  </a:cubicBezTo>
                  <a:cubicBezTo>
                    <a:pt x="255" y="2"/>
                    <a:pt x="328" y="72"/>
                    <a:pt x="358" y="83"/>
                  </a:cubicBezTo>
                  <a:cubicBezTo>
                    <a:pt x="382" y="91"/>
                    <a:pt x="476" y="149"/>
                    <a:pt x="502" y="198"/>
                  </a:cubicBezTo>
                  <a:cubicBezTo>
                    <a:pt x="509" y="211"/>
                    <a:pt x="511" y="223"/>
                    <a:pt x="506" y="234"/>
                  </a:cubicBezTo>
                  <a:cubicBezTo>
                    <a:pt x="479" y="284"/>
                    <a:pt x="479" y="380"/>
                    <a:pt x="532" y="396"/>
                  </a:cubicBezTo>
                  <a:cubicBezTo>
                    <a:pt x="586" y="412"/>
                    <a:pt x="612" y="408"/>
                    <a:pt x="610" y="454"/>
                  </a:cubicBezTo>
                  <a:cubicBezTo>
                    <a:pt x="609" y="501"/>
                    <a:pt x="591" y="565"/>
                    <a:pt x="641" y="604"/>
                  </a:cubicBezTo>
                  <a:cubicBezTo>
                    <a:pt x="690" y="643"/>
                    <a:pt x="730" y="646"/>
                    <a:pt x="706" y="662"/>
                  </a:cubicBezTo>
                  <a:cubicBezTo>
                    <a:pt x="683" y="678"/>
                    <a:pt x="699" y="689"/>
                    <a:pt x="713" y="694"/>
                  </a:cubicBezTo>
                  <a:cubicBezTo>
                    <a:pt x="728" y="700"/>
                    <a:pt x="737" y="737"/>
                    <a:pt x="769" y="737"/>
                  </a:cubicBezTo>
                  <a:cubicBezTo>
                    <a:pt x="801" y="737"/>
                    <a:pt x="852" y="730"/>
                    <a:pt x="836" y="762"/>
                  </a:cubicBezTo>
                  <a:cubicBezTo>
                    <a:pt x="820" y="794"/>
                    <a:pt x="817" y="822"/>
                    <a:pt x="859" y="838"/>
                  </a:cubicBezTo>
                  <a:cubicBezTo>
                    <a:pt x="899" y="853"/>
                    <a:pt x="958" y="889"/>
                    <a:pt x="947" y="92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8398669" y="5945080"/>
              <a:ext cx="338138" cy="311150"/>
            </a:xfrm>
            <a:custGeom>
              <a:avLst/>
              <a:gdLst>
                <a:gd name="T0" fmla="*/ 952 w 952"/>
                <a:gd name="T1" fmla="*/ 656 h 874"/>
                <a:gd name="T2" fmla="*/ 931 w 952"/>
                <a:gd name="T3" fmla="*/ 784 h 874"/>
                <a:gd name="T4" fmla="*/ 896 w 952"/>
                <a:gd name="T5" fmla="*/ 832 h 874"/>
                <a:gd name="T6" fmla="*/ 820 w 952"/>
                <a:gd name="T7" fmla="*/ 862 h 874"/>
                <a:gd name="T8" fmla="*/ 791 w 952"/>
                <a:gd name="T9" fmla="*/ 806 h 874"/>
                <a:gd name="T10" fmla="*/ 721 w 952"/>
                <a:gd name="T11" fmla="*/ 805 h 874"/>
                <a:gd name="T12" fmla="*/ 675 w 952"/>
                <a:gd name="T13" fmla="*/ 752 h 874"/>
                <a:gd name="T14" fmla="*/ 452 w 952"/>
                <a:gd name="T15" fmla="*/ 804 h 874"/>
                <a:gd name="T16" fmla="*/ 265 w 952"/>
                <a:gd name="T17" fmla="*/ 764 h 874"/>
                <a:gd name="T18" fmla="*/ 265 w 952"/>
                <a:gd name="T19" fmla="*/ 751 h 874"/>
                <a:gd name="T20" fmla="*/ 252 w 952"/>
                <a:gd name="T21" fmla="*/ 576 h 874"/>
                <a:gd name="T22" fmla="*/ 217 w 952"/>
                <a:gd name="T23" fmla="*/ 412 h 874"/>
                <a:gd name="T24" fmla="*/ 35 w 952"/>
                <a:gd name="T25" fmla="*/ 387 h 874"/>
                <a:gd name="T26" fmla="*/ 5 w 952"/>
                <a:gd name="T27" fmla="*/ 171 h 874"/>
                <a:gd name="T28" fmla="*/ 81 w 952"/>
                <a:gd name="T29" fmla="*/ 30 h 874"/>
                <a:gd name="T30" fmla="*/ 377 w 952"/>
                <a:gd name="T31" fmla="*/ 116 h 874"/>
                <a:gd name="T32" fmla="*/ 405 w 952"/>
                <a:gd name="T33" fmla="*/ 127 h 874"/>
                <a:gd name="T34" fmla="*/ 536 w 952"/>
                <a:gd name="T35" fmla="*/ 297 h 874"/>
                <a:gd name="T36" fmla="*/ 737 w 952"/>
                <a:gd name="T37" fmla="*/ 372 h 874"/>
                <a:gd name="T38" fmla="*/ 823 w 952"/>
                <a:gd name="T39" fmla="*/ 466 h 874"/>
                <a:gd name="T40" fmla="*/ 910 w 952"/>
                <a:gd name="T41" fmla="*/ 446 h 874"/>
                <a:gd name="T42" fmla="*/ 912 w 952"/>
                <a:gd name="T43" fmla="*/ 492 h 874"/>
                <a:gd name="T44" fmla="*/ 930 w 952"/>
                <a:gd name="T45" fmla="*/ 588 h 874"/>
                <a:gd name="T46" fmla="*/ 952 w 952"/>
                <a:gd name="T47" fmla="*/ 65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2" h="874">
                  <a:moveTo>
                    <a:pt x="952" y="656"/>
                  </a:moveTo>
                  <a:cubicBezTo>
                    <a:pt x="952" y="682"/>
                    <a:pt x="935" y="735"/>
                    <a:pt x="931" y="784"/>
                  </a:cubicBezTo>
                  <a:cubicBezTo>
                    <a:pt x="929" y="806"/>
                    <a:pt x="914" y="821"/>
                    <a:pt x="896" y="832"/>
                  </a:cubicBezTo>
                  <a:cubicBezTo>
                    <a:pt x="871" y="847"/>
                    <a:pt x="840" y="855"/>
                    <a:pt x="820" y="862"/>
                  </a:cubicBezTo>
                  <a:cubicBezTo>
                    <a:pt x="784" y="874"/>
                    <a:pt x="791" y="836"/>
                    <a:pt x="791" y="806"/>
                  </a:cubicBezTo>
                  <a:cubicBezTo>
                    <a:pt x="791" y="776"/>
                    <a:pt x="752" y="798"/>
                    <a:pt x="721" y="805"/>
                  </a:cubicBezTo>
                  <a:cubicBezTo>
                    <a:pt x="691" y="812"/>
                    <a:pt x="687" y="780"/>
                    <a:pt x="675" y="752"/>
                  </a:cubicBezTo>
                  <a:cubicBezTo>
                    <a:pt x="663" y="724"/>
                    <a:pt x="527" y="798"/>
                    <a:pt x="452" y="804"/>
                  </a:cubicBezTo>
                  <a:cubicBezTo>
                    <a:pt x="388" y="810"/>
                    <a:pt x="291" y="774"/>
                    <a:pt x="265" y="764"/>
                  </a:cubicBezTo>
                  <a:cubicBezTo>
                    <a:pt x="267" y="761"/>
                    <a:pt x="268" y="756"/>
                    <a:pt x="265" y="751"/>
                  </a:cubicBezTo>
                  <a:cubicBezTo>
                    <a:pt x="247" y="708"/>
                    <a:pt x="233" y="646"/>
                    <a:pt x="252" y="576"/>
                  </a:cubicBezTo>
                  <a:cubicBezTo>
                    <a:pt x="271" y="507"/>
                    <a:pt x="331" y="434"/>
                    <a:pt x="217" y="412"/>
                  </a:cubicBezTo>
                  <a:cubicBezTo>
                    <a:pt x="124" y="395"/>
                    <a:pt x="61" y="369"/>
                    <a:pt x="35" y="387"/>
                  </a:cubicBezTo>
                  <a:cubicBezTo>
                    <a:pt x="8" y="328"/>
                    <a:pt x="11" y="212"/>
                    <a:pt x="5" y="171"/>
                  </a:cubicBezTo>
                  <a:cubicBezTo>
                    <a:pt x="0" y="129"/>
                    <a:pt x="3" y="59"/>
                    <a:pt x="81" y="30"/>
                  </a:cubicBezTo>
                  <a:cubicBezTo>
                    <a:pt x="160" y="0"/>
                    <a:pt x="271" y="81"/>
                    <a:pt x="377" y="116"/>
                  </a:cubicBezTo>
                  <a:cubicBezTo>
                    <a:pt x="387" y="119"/>
                    <a:pt x="396" y="123"/>
                    <a:pt x="405" y="127"/>
                  </a:cubicBezTo>
                  <a:cubicBezTo>
                    <a:pt x="485" y="166"/>
                    <a:pt x="491" y="239"/>
                    <a:pt x="536" y="297"/>
                  </a:cubicBezTo>
                  <a:cubicBezTo>
                    <a:pt x="585" y="362"/>
                    <a:pt x="687" y="396"/>
                    <a:pt x="737" y="372"/>
                  </a:cubicBezTo>
                  <a:cubicBezTo>
                    <a:pt x="788" y="348"/>
                    <a:pt x="789" y="430"/>
                    <a:pt x="823" y="466"/>
                  </a:cubicBezTo>
                  <a:cubicBezTo>
                    <a:pt x="856" y="502"/>
                    <a:pt x="883" y="458"/>
                    <a:pt x="910" y="446"/>
                  </a:cubicBezTo>
                  <a:cubicBezTo>
                    <a:pt x="936" y="434"/>
                    <a:pt x="931" y="472"/>
                    <a:pt x="912" y="492"/>
                  </a:cubicBezTo>
                  <a:cubicBezTo>
                    <a:pt x="894" y="512"/>
                    <a:pt x="910" y="568"/>
                    <a:pt x="930" y="588"/>
                  </a:cubicBezTo>
                  <a:cubicBezTo>
                    <a:pt x="949" y="608"/>
                    <a:pt x="952" y="631"/>
                    <a:pt x="952" y="65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294"/>
            <p:cNvSpPr>
              <a:spLocks/>
            </p:cNvSpPr>
            <p:nvPr/>
          </p:nvSpPr>
          <p:spPr bwMode="auto">
            <a:xfrm>
              <a:off x="8285957" y="6202255"/>
              <a:ext cx="679450" cy="577850"/>
            </a:xfrm>
            <a:custGeom>
              <a:avLst/>
              <a:gdLst>
                <a:gd name="T0" fmla="*/ 1727 w 1919"/>
                <a:gd name="T1" fmla="*/ 795 h 1629"/>
                <a:gd name="T2" fmla="*/ 1761 w 1919"/>
                <a:gd name="T3" fmla="*/ 991 h 1629"/>
                <a:gd name="T4" fmla="*/ 1764 w 1919"/>
                <a:gd name="T5" fmla="*/ 1006 h 1629"/>
                <a:gd name="T6" fmla="*/ 1766 w 1919"/>
                <a:gd name="T7" fmla="*/ 1023 h 1629"/>
                <a:gd name="T8" fmla="*/ 1768 w 1919"/>
                <a:gd name="T9" fmla="*/ 1036 h 1629"/>
                <a:gd name="T10" fmla="*/ 1770 w 1919"/>
                <a:gd name="T11" fmla="*/ 1066 h 1629"/>
                <a:gd name="T12" fmla="*/ 1771 w 1919"/>
                <a:gd name="T13" fmla="*/ 1081 h 1629"/>
                <a:gd name="T14" fmla="*/ 1771 w 1919"/>
                <a:gd name="T15" fmla="*/ 1112 h 1629"/>
                <a:gd name="T16" fmla="*/ 1755 w 1919"/>
                <a:gd name="T17" fmla="*/ 1205 h 1629"/>
                <a:gd name="T18" fmla="*/ 1748 w 1919"/>
                <a:gd name="T19" fmla="*/ 1217 h 1629"/>
                <a:gd name="T20" fmla="*/ 1740 w 1919"/>
                <a:gd name="T21" fmla="*/ 1228 h 1629"/>
                <a:gd name="T22" fmla="*/ 1726 w 1919"/>
                <a:gd name="T23" fmla="*/ 1237 h 1629"/>
                <a:gd name="T24" fmla="*/ 1708 w 1919"/>
                <a:gd name="T25" fmla="*/ 1241 h 1629"/>
                <a:gd name="T26" fmla="*/ 1368 w 1919"/>
                <a:gd name="T27" fmla="*/ 1254 h 1629"/>
                <a:gd name="T28" fmla="*/ 1149 w 1919"/>
                <a:gd name="T29" fmla="*/ 1629 h 1629"/>
                <a:gd name="T30" fmla="*/ 1075 w 1919"/>
                <a:gd name="T31" fmla="*/ 1540 h 1629"/>
                <a:gd name="T32" fmla="*/ 991 w 1919"/>
                <a:gd name="T33" fmla="*/ 1431 h 1629"/>
                <a:gd name="T34" fmla="*/ 901 w 1919"/>
                <a:gd name="T35" fmla="*/ 1304 h 1629"/>
                <a:gd name="T36" fmla="*/ 851 w 1919"/>
                <a:gd name="T37" fmla="*/ 1132 h 1629"/>
                <a:gd name="T38" fmla="*/ 693 w 1919"/>
                <a:gd name="T39" fmla="*/ 1016 h 1629"/>
                <a:gd name="T40" fmla="*/ 572 w 1919"/>
                <a:gd name="T41" fmla="*/ 883 h 1629"/>
                <a:gd name="T42" fmla="*/ 551 w 1919"/>
                <a:gd name="T43" fmla="*/ 710 h 1629"/>
                <a:gd name="T44" fmla="*/ 470 w 1919"/>
                <a:gd name="T45" fmla="*/ 529 h 1629"/>
                <a:gd name="T46" fmla="*/ 297 w 1919"/>
                <a:gd name="T47" fmla="*/ 561 h 1629"/>
                <a:gd name="T48" fmla="*/ 144 w 1919"/>
                <a:gd name="T49" fmla="*/ 455 h 1629"/>
                <a:gd name="T50" fmla="*/ 0 w 1919"/>
                <a:gd name="T51" fmla="*/ 321 h 1629"/>
                <a:gd name="T52" fmla="*/ 153 w 1919"/>
                <a:gd name="T53" fmla="*/ 300 h 1629"/>
                <a:gd name="T54" fmla="*/ 385 w 1919"/>
                <a:gd name="T55" fmla="*/ 210 h 1629"/>
                <a:gd name="T56" fmla="*/ 411 w 1919"/>
                <a:gd name="T57" fmla="*/ 66 h 1629"/>
                <a:gd name="T58" fmla="*/ 772 w 1919"/>
                <a:gd name="T59" fmla="*/ 80 h 1629"/>
                <a:gd name="T60" fmla="*/ 1041 w 1919"/>
                <a:gd name="T61" fmla="*/ 81 h 1629"/>
                <a:gd name="T62" fmla="*/ 1140 w 1919"/>
                <a:gd name="T63" fmla="*/ 138 h 1629"/>
                <a:gd name="T64" fmla="*/ 1266 w 1919"/>
                <a:gd name="T65" fmla="*/ 224 h 1629"/>
                <a:gd name="T66" fmla="*/ 1272 w 1919"/>
                <a:gd name="T67" fmla="*/ 369 h 1629"/>
                <a:gd name="T68" fmla="*/ 1336 w 1919"/>
                <a:gd name="T69" fmla="*/ 545 h 1629"/>
                <a:gd name="T70" fmla="*/ 1315 w 1919"/>
                <a:gd name="T71" fmla="*/ 629 h 1629"/>
                <a:gd name="T72" fmla="*/ 1534 w 1919"/>
                <a:gd name="T73" fmla="*/ 751 h 1629"/>
                <a:gd name="T74" fmla="*/ 1619 w 1919"/>
                <a:gd name="T75" fmla="*/ 757 h 1629"/>
                <a:gd name="T76" fmla="*/ 1720 w 1919"/>
                <a:gd name="T77" fmla="*/ 658 h 1629"/>
                <a:gd name="T78" fmla="*/ 1859 w 1919"/>
                <a:gd name="T79" fmla="*/ 701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9" h="1629">
                  <a:moveTo>
                    <a:pt x="1859" y="701"/>
                  </a:moveTo>
                  <a:cubicBezTo>
                    <a:pt x="1800" y="733"/>
                    <a:pt x="1690" y="760"/>
                    <a:pt x="1727" y="795"/>
                  </a:cubicBezTo>
                  <a:cubicBezTo>
                    <a:pt x="1764" y="831"/>
                    <a:pt x="1832" y="854"/>
                    <a:pt x="1781" y="904"/>
                  </a:cubicBezTo>
                  <a:cubicBezTo>
                    <a:pt x="1731" y="953"/>
                    <a:pt x="1752" y="956"/>
                    <a:pt x="1761" y="991"/>
                  </a:cubicBezTo>
                  <a:cubicBezTo>
                    <a:pt x="1761" y="992"/>
                    <a:pt x="1762" y="994"/>
                    <a:pt x="1762" y="996"/>
                  </a:cubicBezTo>
                  <a:cubicBezTo>
                    <a:pt x="1763" y="999"/>
                    <a:pt x="1763" y="1002"/>
                    <a:pt x="1764" y="1006"/>
                  </a:cubicBezTo>
                  <a:cubicBezTo>
                    <a:pt x="1764" y="1009"/>
                    <a:pt x="1765" y="1012"/>
                    <a:pt x="1765" y="1015"/>
                  </a:cubicBezTo>
                  <a:cubicBezTo>
                    <a:pt x="1766" y="1018"/>
                    <a:pt x="1766" y="1020"/>
                    <a:pt x="1766" y="1023"/>
                  </a:cubicBezTo>
                  <a:cubicBezTo>
                    <a:pt x="1767" y="1025"/>
                    <a:pt x="1767" y="1026"/>
                    <a:pt x="1767" y="1028"/>
                  </a:cubicBezTo>
                  <a:cubicBezTo>
                    <a:pt x="1767" y="1031"/>
                    <a:pt x="1768" y="1033"/>
                    <a:pt x="1768" y="1036"/>
                  </a:cubicBezTo>
                  <a:cubicBezTo>
                    <a:pt x="1769" y="1043"/>
                    <a:pt x="1769" y="1050"/>
                    <a:pt x="1770" y="1058"/>
                  </a:cubicBezTo>
                  <a:cubicBezTo>
                    <a:pt x="1770" y="1060"/>
                    <a:pt x="1770" y="1063"/>
                    <a:pt x="1770" y="1066"/>
                  </a:cubicBezTo>
                  <a:cubicBezTo>
                    <a:pt x="1770" y="1067"/>
                    <a:pt x="1771" y="1068"/>
                    <a:pt x="1771" y="1069"/>
                  </a:cubicBezTo>
                  <a:cubicBezTo>
                    <a:pt x="1771" y="1073"/>
                    <a:pt x="1771" y="1077"/>
                    <a:pt x="1771" y="1081"/>
                  </a:cubicBezTo>
                  <a:cubicBezTo>
                    <a:pt x="1771" y="1085"/>
                    <a:pt x="1771" y="1089"/>
                    <a:pt x="1771" y="1092"/>
                  </a:cubicBezTo>
                  <a:cubicBezTo>
                    <a:pt x="1772" y="1099"/>
                    <a:pt x="1772" y="1105"/>
                    <a:pt x="1771" y="1112"/>
                  </a:cubicBezTo>
                  <a:cubicBezTo>
                    <a:pt x="1771" y="1114"/>
                    <a:pt x="1771" y="1117"/>
                    <a:pt x="1771" y="1120"/>
                  </a:cubicBezTo>
                  <a:cubicBezTo>
                    <a:pt x="1770" y="1151"/>
                    <a:pt x="1766" y="1182"/>
                    <a:pt x="1755" y="1205"/>
                  </a:cubicBezTo>
                  <a:cubicBezTo>
                    <a:pt x="1754" y="1207"/>
                    <a:pt x="1753" y="1209"/>
                    <a:pt x="1752" y="1211"/>
                  </a:cubicBezTo>
                  <a:cubicBezTo>
                    <a:pt x="1751" y="1214"/>
                    <a:pt x="1749" y="1216"/>
                    <a:pt x="1748" y="1217"/>
                  </a:cubicBezTo>
                  <a:cubicBezTo>
                    <a:pt x="1747" y="1219"/>
                    <a:pt x="1746" y="1221"/>
                    <a:pt x="1744" y="1223"/>
                  </a:cubicBezTo>
                  <a:cubicBezTo>
                    <a:pt x="1743" y="1224"/>
                    <a:pt x="1741" y="1226"/>
                    <a:pt x="1740" y="1228"/>
                  </a:cubicBezTo>
                  <a:cubicBezTo>
                    <a:pt x="1739" y="1228"/>
                    <a:pt x="1739" y="1228"/>
                    <a:pt x="1738" y="1229"/>
                  </a:cubicBezTo>
                  <a:cubicBezTo>
                    <a:pt x="1734" y="1232"/>
                    <a:pt x="1730" y="1235"/>
                    <a:pt x="1726" y="1237"/>
                  </a:cubicBezTo>
                  <a:cubicBezTo>
                    <a:pt x="1723" y="1238"/>
                    <a:pt x="1720" y="1239"/>
                    <a:pt x="1717" y="1240"/>
                  </a:cubicBezTo>
                  <a:cubicBezTo>
                    <a:pt x="1715" y="1240"/>
                    <a:pt x="1712" y="1241"/>
                    <a:pt x="1708" y="1241"/>
                  </a:cubicBezTo>
                  <a:cubicBezTo>
                    <a:pt x="1620" y="1243"/>
                    <a:pt x="1526" y="1302"/>
                    <a:pt x="1490" y="1273"/>
                  </a:cubicBezTo>
                  <a:cubicBezTo>
                    <a:pt x="1455" y="1245"/>
                    <a:pt x="1352" y="1192"/>
                    <a:pt x="1368" y="1254"/>
                  </a:cubicBezTo>
                  <a:cubicBezTo>
                    <a:pt x="1384" y="1316"/>
                    <a:pt x="1435" y="1426"/>
                    <a:pt x="1346" y="1474"/>
                  </a:cubicBezTo>
                  <a:cubicBezTo>
                    <a:pt x="1258" y="1522"/>
                    <a:pt x="1220" y="1542"/>
                    <a:pt x="1149" y="1629"/>
                  </a:cubicBezTo>
                  <a:cubicBezTo>
                    <a:pt x="1143" y="1614"/>
                    <a:pt x="1124" y="1606"/>
                    <a:pt x="1106" y="1597"/>
                  </a:cubicBezTo>
                  <a:cubicBezTo>
                    <a:pt x="1081" y="1584"/>
                    <a:pt x="1066" y="1569"/>
                    <a:pt x="1075" y="1540"/>
                  </a:cubicBezTo>
                  <a:cubicBezTo>
                    <a:pt x="1082" y="1518"/>
                    <a:pt x="1093" y="1504"/>
                    <a:pt x="1071" y="1487"/>
                  </a:cubicBezTo>
                  <a:cubicBezTo>
                    <a:pt x="1046" y="1466"/>
                    <a:pt x="1016" y="1453"/>
                    <a:pt x="991" y="1431"/>
                  </a:cubicBezTo>
                  <a:cubicBezTo>
                    <a:pt x="977" y="1419"/>
                    <a:pt x="966" y="1410"/>
                    <a:pt x="953" y="1411"/>
                  </a:cubicBezTo>
                  <a:cubicBezTo>
                    <a:pt x="967" y="1358"/>
                    <a:pt x="931" y="1327"/>
                    <a:pt x="901" y="1304"/>
                  </a:cubicBezTo>
                  <a:cubicBezTo>
                    <a:pt x="871" y="1281"/>
                    <a:pt x="878" y="1230"/>
                    <a:pt x="883" y="1198"/>
                  </a:cubicBezTo>
                  <a:cubicBezTo>
                    <a:pt x="889" y="1166"/>
                    <a:pt x="875" y="1153"/>
                    <a:pt x="851" y="1132"/>
                  </a:cubicBezTo>
                  <a:cubicBezTo>
                    <a:pt x="827" y="1111"/>
                    <a:pt x="841" y="1098"/>
                    <a:pt x="825" y="1062"/>
                  </a:cubicBezTo>
                  <a:cubicBezTo>
                    <a:pt x="810" y="1025"/>
                    <a:pt x="761" y="1015"/>
                    <a:pt x="693" y="1016"/>
                  </a:cubicBezTo>
                  <a:cubicBezTo>
                    <a:pt x="625" y="1018"/>
                    <a:pt x="584" y="930"/>
                    <a:pt x="575" y="890"/>
                  </a:cubicBezTo>
                  <a:cubicBezTo>
                    <a:pt x="574" y="887"/>
                    <a:pt x="573" y="884"/>
                    <a:pt x="572" y="883"/>
                  </a:cubicBezTo>
                  <a:cubicBezTo>
                    <a:pt x="571" y="883"/>
                    <a:pt x="571" y="882"/>
                    <a:pt x="571" y="882"/>
                  </a:cubicBezTo>
                  <a:cubicBezTo>
                    <a:pt x="528" y="838"/>
                    <a:pt x="521" y="734"/>
                    <a:pt x="551" y="710"/>
                  </a:cubicBezTo>
                  <a:cubicBezTo>
                    <a:pt x="581" y="685"/>
                    <a:pt x="546" y="654"/>
                    <a:pt x="497" y="639"/>
                  </a:cubicBezTo>
                  <a:cubicBezTo>
                    <a:pt x="449" y="624"/>
                    <a:pt x="512" y="520"/>
                    <a:pt x="470" y="529"/>
                  </a:cubicBezTo>
                  <a:cubicBezTo>
                    <a:pt x="427" y="538"/>
                    <a:pt x="405" y="566"/>
                    <a:pt x="362" y="607"/>
                  </a:cubicBezTo>
                  <a:cubicBezTo>
                    <a:pt x="319" y="648"/>
                    <a:pt x="324" y="595"/>
                    <a:pt x="297" y="561"/>
                  </a:cubicBezTo>
                  <a:cubicBezTo>
                    <a:pt x="271" y="528"/>
                    <a:pt x="247" y="536"/>
                    <a:pt x="195" y="536"/>
                  </a:cubicBezTo>
                  <a:cubicBezTo>
                    <a:pt x="143" y="536"/>
                    <a:pt x="156" y="494"/>
                    <a:pt x="144" y="455"/>
                  </a:cubicBezTo>
                  <a:cubicBezTo>
                    <a:pt x="133" y="416"/>
                    <a:pt x="75" y="419"/>
                    <a:pt x="33" y="417"/>
                  </a:cubicBezTo>
                  <a:cubicBezTo>
                    <a:pt x="7" y="416"/>
                    <a:pt x="2" y="370"/>
                    <a:pt x="0" y="321"/>
                  </a:cubicBezTo>
                  <a:cubicBezTo>
                    <a:pt x="0" y="321"/>
                    <a:pt x="34" y="281"/>
                    <a:pt x="75" y="279"/>
                  </a:cubicBezTo>
                  <a:cubicBezTo>
                    <a:pt x="116" y="278"/>
                    <a:pt x="157" y="264"/>
                    <a:pt x="153" y="300"/>
                  </a:cubicBezTo>
                  <a:cubicBezTo>
                    <a:pt x="149" y="336"/>
                    <a:pt x="152" y="372"/>
                    <a:pt x="197" y="342"/>
                  </a:cubicBezTo>
                  <a:cubicBezTo>
                    <a:pt x="243" y="311"/>
                    <a:pt x="391" y="255"/>
                    <a:pt x="385" y="210"/>
                  </a:cubicBezTo>
                  <a:cubicBezTo>
                    <a:pt x="380" y="164"/>
                    <a:pt x="340" y="140"/>
                    <a:pt x="347" y="108"/>
                  </a:cubicBezTo>
                  <a:cubicBezTo>
                    <a:pt x="353" y="76"/>
                    <a:pt x="372" y="82"/>
                    <a:pt x="411" y="66"/>
                  </a:cubicBezTo>
                  <a:cubicBezTo>
                    <a:pt x="444" y="52"/>
                    <a:pt x="566" y="65"/>
                    <a:pt x="585" y="40"/>
                  </a:cubicBezTo>
                  <a:cubicBezTo>
                    <a:pt x="611" y="50"/>
                    <a:pt x="708" y="86"/>
                    <a:pt x="772" y="80"/>
                  </a:cubicBezTo>
                  <a:cubicBezTo>
                    <a:pt x="847" y="74"/>
                    <a:pt x="983" y="0"/>
                    <a:pt x="995" y="28"/>
                  </a:cubicBezTo>
                  <a:cubicBezTo>
                    <a:pt x="1007" y="56"/>
                    <a:pt x="1011" y="88"/>
                    <a:pt x="1041" y="81"/>
                  </a:cubicBezTo>
                  <a:cubicBezTo>
                    <a:pt x="1072" y="74"/>
                    <a:pt x="1111" y="52"/>
                    <a:pt x="1111" y="82"/>
                  </a:cubicBezTo>
                  <a:cubicBezTo>
                    <a:pt x="1111" y="112"/>
                    <a:pt x="1104" y="150"/>
                    <a:pt x="1140" y="138"/>
                  </a:cubicBezTo>
                  <a:cubicBezTo>
                    <a:pt x="1160" y="131"/>
                    <a:pt x="1191" y="123"/>
                    <a:pt x="1216" y="108"/>
                  </a:cubicBezTo>
                  <a:cubicBezTo>
                    <a:pt x="1216" y="108"/>
                    <a:pt x="1292" y="196"/>
                    <a:pt x="1266" y="224"/>
                  </a:cubicBezTo>
                  <a:cubicBezTo>
                    <a:pt x="1241" y="251"/>
                    <a:pt x="1218" y="272"/>
                    <a:pt x="1227" y="303"/>
                  </a:cubicBezTo>
                  <a:cubicBezTo>
                    <a:pt x="1236" y="333"/>
                    <a:pt x="1298" y="331"/>
                    <a:pt x="1272" y="369"/>
                  </a:cubicBezTo>
                  <a:cubicBezTo>
                    <a:pt x="1245" y="407"/>
                    <a:pt x="1210" y="435"/>
                    <a:pt x="1235" y="471"/>
                  </a:cubicBezTo>
                  <a:cubicBezTo>
                    <a:pt x="1254" y="498"/>
                    <a:pt x="1321" y="524"/>
                    <a:pt x="1336" y="545"/>
                  </a:cubicBezTo>
                  <a:cubicBezTo>
                    <a:pt x="1341" y="551"/>
                    <a:pt x="1340" y="558"/>
                    <a:pt x="1333" y="563"/>
                  </a:cubicBezTo>
                  <a:cubicBezTo>
                    <a:pt x="1301" y="587"/>
                    <a:pt x="1277" y="612"/>
                    <a:pt x="1315" y="629"/>
                  </a:cubicBezTo>
                  <a:cubicBezTo>
                    <a:pt x="1354" y="646"/>
                    <a:pt x="1322" y="736"/>
                    <a:pt x="1360" y="737"/>
                  </a:cubicBezTo>
                  <a:cubicBezTo>
                    <a:pt x="1398" y="739"/>
                    <a:pt x="1547" y="707"/>
                    <a:pt x="1534" y="751"/>
                  </a:cubicBezTo>
                  <a:cubicBezTo>
                    <a:pt x="1521" y="794"/>
                    <a:pt x="1542" y="830"/>
                    <a:pt x="1562" y="816"/>
                  </a:cubicBezTo>
                  <a:cubicBezTo>
                    <a:pt x="1583" y="801"/>
                    <a:pt x="1631" y="800"/>
                    <a:pt x="1619" y="757"/>
                  </a:cubicBezTo>
                  <a:cubicBezTo>
                    <a:pt x="1608" y="714"/>
                    <a:pt x="1571" y="684"/>
                    <a:pt x="1629" y="680"/>
                  </a:cubicBezTo>
                  <a:cubicBezTo>
                    <a:pt x="1687" y="677"/>
                    <a:pt x="1707" y="690"/>
                    <a:pt x="1720" y="658"/>
                  </a:cubicBezTo>
                  <a:cubicBezTo>
                    <a:pt x="1733" y="626"/>
                    <a:pt x="1753" y="576"/>
                    <a:pt x="1796" y="595"/>
                  </a:cubicBezTo>
                  <a:cubicBezTo>
                    <a:pt x="1840" y="615"/>
                    <a:pt x="1919" y="669"/>
                    <a:pt x="1859" y="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295"/>
            <p:cNvSpPr>
              <a:spLocks/>
            </p:cNvSpPr>
            <p:nvPr/>
          </p:nvSpPr>
          <p:spPr bwMode="auto">
            <a:xfrm>
              <a:off x="7520782" y="4898918"/>
              <a:ext cx="693738" cy="547688"/>
            </a:xfrm>
            <a:custGeom>
              <a:avLst/>
              <a:gdLst>
                <a:gd name="T0" fmla="*/ 1918 w 1954"/>
                <a:gd name="T1" fmla="*/ 867 h 1541"/>
                <a:gd name="T2" fmla="*/ 1906 w 1954"/>
                <a:gd name="T3" fmla="*/ 894 h 1541"/>
                <a:gd name="T4" fmla="*/ 1787 w 1954"/>
                <a:gd name="T5" fmla="*/ 953 h 1541"/>
                <a:gd name="T6" fmla="*/ 1704 w 1954"/>
                <a:gd name="T7" fmla="*/ 1022 h 1541"/>
                <a:gd name="T8" fmla="*/ 1668 w 1954"/>
                <a:gd name="T9" fmla="*/ 1138 h 1541"/>
                <a:gd name="T10" fmla="*/ 1592 w 1954"/>
                <a:gd name="T11" fmla="*/ 1245 h 1541"/>
                <a:gd name="T12" fmla="*/ 1586 w 1954"/>
                <a:gd name="T13" fmla="*/ 1352 h 1541"/>
                <a:gd name="T14" fmla="*/ 1475 w 1954"/>
                <a:gd name="T15" fmla="*/ 1491 h 1541"/>
                <a:gd name="T16" fmla="*/ 1386 w 1954"/>
                <a:gd name="T17" fmla="*/ 1541 h 1541"/>
                <a:gd name="T18" fmla="*/ 1389 w 1954"/>
                <a:gd name="T19" fmla="*/ 1536 h 1541"/>
                <a:gd name="T20" fmla="*/ 1389 w 1954"/>
                <a:gd name="T21" fmla="*/ 1535 h 1541"/>
                <a:gd name="T22" fmla="*/ 1390 w 1954"/>
                <a:gd name="T23" fmla="*/ 1531 h 1541"/>
                <a:gd name="T24" fmla="*/ 1391 w 1954"/>
                <a:gd name="T25" fmla="*/ 1527 h 1541"/>
                <a:gd name="T26" fmla="*/ 1391 w 1954"/>
                <a:gd name="T27" fmla="*/ 1518 h 1541"/>
                <a:gd name="T28" fmla="*/ 1390 w 1954"/>
                <a:gd name="T29" fmla="*/ 1515 h 1541"/>
                <a:gd name="T30" fmla="*/ 1389 w 1954"/>
                <a:gd name="T31" fmla="*/ 1511 h 1541"/>
                <a:gd name="T32" fmla="*/ 1387 w 1954"/>
                <a:gd name="T33" fmla="*/ 1509 h 1541"/>
                <a:gd name="T34" fmla="*/ 1386 w 1954"/>
                <a:gd name="T35" fmla="*/ 1507 h 1541"/>
                <a:gd name="T36" fmla="*/ 1370 w 1954"/>
                <a:gd name="T37" fmla="*/ 1495 h 1541"/>
                <a:gd name="T38" fmla="*/ 1204 w 1954"/>
                <a:gd name="T39" fmla="*/ 1381 h 1541"/>
                <a:gd name="T40" fmla="*/ 1079 w 1954"/>
                <a:gd name="T41" fmla="*/ 1333 h 1541"/>
                <a:gd name="T42" fmla="*/ 950 w 1954"/>
                <a:gd name="T43" fmla="*/ 1267 h 1541"/>
                <a:gd name="T44" fmla="*/ 834 w 1954"/>
                <a:gd name="T45" fmla="*/ 1197 h 1541"/>
                <a:gd name="T46" fmla="*/ 844 w 1954"/>
                <a:gd name="T47" fmla="*/ 1023 h 1541"/>
                <a:gd name="T48" fmla="*/ 698 w 1954"/>
                <a:gd name="T49" fmla="*/ 1087 h 1541"/>
                <a:gd name="T50" fmla="*/ 572 w 1954"/>
                <a:gd name="T51" fmla="*/ 1049 h 1541"/>
                <a:gd name="T52" fmla="*/ 572 w 1954"/>
                <a:gd name="T53" fmla="*/ 1049 h 1541"/>
                <a:gd name="T54" fmla="*/ 527 w 1954"/>
                <a:gd name="T55" fmla="*/ 964 h 1541"/>
                <a:gd name="T56" fmla="*/ 463 w 1954"/>
                <a:gd name="T57" fmla="*/ 856 h 1541"/>
                <a:gd name="T58" fmla="*/ 226 w 1954"/>
                <a:gd name="T59" fmla="*/ 769 h 1541"/>
                <a:gd name="T60" fmla="*/ 101 w 1954"/>
                <a:gd name="T61" fmla="*/ 640 h 1541"/>
                <a:gd name="T62" fmla="*/ 73 w 1954"/>
                <a:gd name="T63" fmla="*/ 550 h 1541"/>
                <a:gd name="T64" fmla="*/ 19 w 1954"/>
                <a:gd name="T65" fmla="*/ 434 h 1541"/>
                <a:gd name="T66" fmla="*/ 15 w 1954"/>
                <a:gd name="T67" fmla="*/ 426 h 1541"/>
                <a:gd name="T68" fmla="*/ 10 w 1954"/>
                <a:gd name="T69" fmla="*/ 414 h 1541"/>
                <a:gd name="T70" fmla="*/ 5 w 1954"/>
                <a:gd name="T71" fmla="*/ 404 h 1541"/>
                <a:gd name="T72" fmla="*/ 0 w 1954"/>
                <a:gd name="T73" fmla="*/ 394 h 1541"/>
                <a:gd name="T74" fmla="*/ 197 w 1954"/>
                <a:gd name="T75" fmla="*/ 272 h 1541"/>
                <a:gd name="T76" fmla="*/ 212 w 1954"/>
                <a:gd name="T77" fmla="*/ 157 h 1541"/>
                <a:gd name="T78" fmla="*/ 194 w 1954"/>
                <a:gd name="T79" fmla="*/ 87 h 1541"/>
                <a:gd name="T80" fmla="*/ 279 w 1954"/>
                <a:gd name="T81" fmla="*/ 4 h 1541"/>
                <a:gd name="T82" fmla="*/ 349 w 1954"/>
                <a:gd name="T83" fmla="*/ 0 h 1541"/>
                <a:gd name="T84" fmla="*/ 415 w 1954"/>
                <a:gd name="T85" fmla="*/ 66 h 1541"/>
                <a:gd name="T86" fmla="*/ 544 w 1954"/>
                <a:gd name="T87" fmla="*/ 106 h 1541"/>
                <a:gd name="T88" fmla="*/ 686 w 1954"/>
                <a:gd name="T89" fmla="*/ 196 h 1541"/>
                <a:gd name="T90" fmla="*/ 848 w 1954"/>
                <a:gd name="T91" fmla="*/ 187 h 1541"/>
                <a:gd name="T92" fmla="*/ 895 w 1954"/>
                <a:gd name="T93" fmla="*/ 234 h 1541"/>
                <a:gd name="T94" fmla="*/ 983 w 1954"/>
                <a:gd name="T95" fmla="*/ 294 h 1541"/>
                <a:gd name="T96" fmla="*/ 1138 w 1954"/>
                <a:gd name="T97" fmla="*/ 230 h 1541"/>
                <a:gd name="T98" fmla="*/ 1152 w 1954"/>
                <a:gd name="T99" fmla="*/ 139 h 1541"/>
                <a:gd name="T100" fmla="*/ 1260 w 1954"/>
                <a:gd name="T101" fmla="*/ 227 h 1541"/>
                <a:gd name="T102" fmla="*/ 1335 w 1954"/>
                <a:gd name="T103" fmla="*/ 251 h 1541"/>
                <a:gd name="T104" fmla="*/ 1335 w 1954"/>
                <a:gd name="T105" fmla="*/ 420 h 1541"/>
                <a:gd name="T106" fmla="*/ 1392 w 1954"/>
                <a:gd name="T107" fmla="*/ 440 h 1541"/>
                <a:gd name="T108" fmla="*/ 1474 w 1954"/>
                <a:gd name="T109" fmla="*/ 498 h 1541"/>
                <a:gd name="T110" fmla="*/ 1586 w 1954"/>
                <a:gd name="T111" fmla="*/ 498 h 1541"/>
                <a:gd name="T112" fmla="*/ 1703 w 1954"/>
                <a:gd name="T113" fmla="*/ 665 h 1541"/>
                <a:gd name="T114" fmla="*/ 1757 w 1954"/>
                <a:gd name="T115" fmla="*/ 685 h 1541"/>
                <a:gd name="T116" fmla="*/ 1885 w 1954"/>
                <a:gd name="T117" fmla="*/ 685 h 1541"/>
                <a:gd name="T118" fmla="*/ 1918 w 1954"/>
                <a:gd name="T119" fmla="*/ 867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4" h="1541">
                  <a:moveTo>
                    <a:pt x="1918" y="867"/>
                  </a:moveTo>
                  <a:cubicBezTo>
                    <a:pt x="1915" y="878"/>
                    <a:pt x="1911" y="887"/>
                    <a:pt x="1906" y="894"/>
                  </a:cubicBezTo>
                  <a:cubicBezTo>
                    <a:pt x="1878" y="933"/>
                    <a:pt x="1822" y="928"/>
                    <a:pt x="1787" y="953"/>
                  </a:cubicBezTo>
                  <a:cubicBezTo>
                    <a:pt x="1746" y="982"/>
                    <a:pt x="1746" y="997"/>
                    <a:pt x="1704" y="1022"/>
                  </a:cubicBezTo>
                  <a:cubicBezTo>
                    <a:pt x="1663" y="1047"/>
                    <a:pt x="1667" y="1087"/>
                    <a:pt x="1668" y="1138"/>
                  </a:cubicBezTo>
                  <a:cubicBezTo>
                    <a:pt x="1670" y="1189"/>
                    <a:pt x="1631" y="1209"/>
                    <a:pt x="1592" y="1245"/>
                  </a:cubicBezTo>
                  <a:cubicBezTo>
                    <a:pt x="1554" y="1281"/>
                    <a:pt x="1591" y="1293"/>
                    <a:pt x="1586" y="1352"/>
                  </a:cubicBezTo>
                  <a:cubicBezTo>
                    <a:pt x="1580" y="1410"/>
                    <a:pt x="1504" y="1450"/>
                    <a:pt x="1475" y="1491"/>
                  </a:cubicBezTo>
                  <a:cubicBezTo>
                    <a:pt x="1446" y="1533"/>
                    <a:pt x="1386" y="1541"/>
                    <a:pt x="1386" y="1541"/>
                  </a:cubicBezTo>
                  <a:cubicBezTo>
                    <a:pt x="1387" y="1539"/>
                    <a:pt x="1388" y="1537"/>
                    <a:pt x="1389" y="1536"/>
                  </a:cubicBezTo>
                  <a:cubicBezTo>
                    <a:pt x="1389" y="1535"/>
                    <a:pt x="1389" y="1535"/>
                    <a:pt x="1389" y="1535"/>
                  </a:cubicBezTo>
                  <a:cubicBezTo>
                    <a:pt x="1390" y="1534"/>
                    <a:pt x="1390" y="1532"/>
                    <a:pt x="1390" y="1531"/>
                  </a:cubicBezTo>
                  <a:cubicBezTo>
                    <a:pt x="1391" y="1530"/>
                    <a:pt x="1391" y="1528"/>
                    <a:pt x="1391" y="1527"/>
                  </a:cubicBezTo>
                  <a:cubicBezTo>
                    <a:pt x="1392" y="1524"/>
                    <a:pt x="1392" y="1521"/>
                    <a:pt x="1391" y="1518"/>
                  </a:cubicBezTo>
                  <a:cubicBezTo>
                    <a:pt x="1391" y="1517"/>
                    <a:pt x="1391" y="1516"/>
                    <a:pt x="1390" y="1515"/>
                  </a:cubicBezTo>
                  <a:cubicBezTo>
                    <a:pt x="1390" y="1513"/>
                    <a:pt x="1389" y="1512"/>
                    <a:pt x="1389" y="1511"/>
                  </a:cubicBezTo>
                  <a:cubicBezTo>
                    <a:pt x="1388" y="1510"/>
                    <a:pt x="1388" y="1510"/>
                    <a:pt x="1387" y="1509"/>
                  </a:cubicBezTo>
                  <a:cubicBezTo>
                    <a:pt x="1387" y="1508"/>
                    <a:pt x="1386" y="1507"/>
                    <a:pt x="1386" y="1507"/>
                  </a:cubicBezTo>
                  <a:cubicBezTo>
                    <a:pt x="1382" y="1503"/>
                    <a:pt x="1377" y="1499"/>
                    <a:pt x="1370" y="1495"/>
                  </a:cubicBezTo>
                  <a:cubicBezTo>
                    <a:pt x="1306" y="1466"/>
                    <a:pt x="1254" y="1411"/>
                    <a:pt x="1204" y="1381"/>
                  </a:cubicBezTo>
                  <a:cubicBezTo>
                    <a:pt x="1155" y="1350"/>
                    <a:pt x="1140" y="1370"/>
                    <a:pt x="1079" y="1333"/>
                  </a:cubicBezTo>
                  <a:cubicBezTo>
                    <a:pt x="1018" y="1295"/>
                    <a:pt x="994" y="1266"/>
                    <a:pt x="950" y="1267"/>
                  </a:cubicBezTo>
                  <a:cubicBezTo>
                    <a:pt x="906" y="1269"/>
                    <a:pt x="820" y="1234"/>
                    <a:pt x="834" y="1197"/>
                  </a:cubicBezTo>
                  <a:cubicBezTo>
                    <a:pt x="847" y="1159"/>
                    <a:pt x="888" y="1005"/>
                    <a:pt x="844" y="1023"/>
                  </a:cubicBezTo>
                  <a:cubicBezTo>
                    <a:pt x="800" y="1042"/>
                    <a:pt x="740" y="1101"/>
                    <a:pt x="698" y="1087"/>
                  </a:cubicBezTo>
                  <a:cubicBezTo>
                    <a:pt x="659" y="1075"/>
                    <a:pt x="618" y="1045"/>
                    <a:pt x="572" y="1049"/>
                  </a:cubicBezTo>
                  <a:cubicBezTo>
                    <a:pt x="572" y="1049"/>
                    <a:pt x="572" y="1049"/>
                    <a:pt x="572" y="1049"/>
                  </a:cubicBezTo>
                  <a:cubicBezTo>
                    <a:pt x="560" y="1019"/>
                    <a:pt x="542" y="991"/>
                    <a:pt x="527" y="964"/>
                  </a:cubicBezTo>
                  <a:cubicBezTo>
                    <a:pt x="507" y="928"/>
                    <a:pt x="489" y="889"/>
                    <a:pt x="463" y="856"/>
                  </a:cubicBezTo>
                  <a:cubicBezTo>
                    <a:pt x="405" y="783"/>
                    <a:pt x="308" y="793"/>
                    <a:pt x="226" y="769"/>
                  </a:cubicBezTo>
                  <a:cubicBezTo>
                    <a:pt x="163" y="750"/>
                    <a:pt x="125" y="699"/>
                    <a:pt x="101" y="640"/>
                  </a:cubicBezTo>
                  <a:cubicBezTo>
                    <a:pt x="89" y="610"/>
                    <a:pt x="82" y="580"/>
                    <a:pt x="73" y="550"/>
                  </a:cubicBezTo>
                  <a:cubicBezTo>
                    <a:pt x="62" y="510"/>
                    <a:pt x="39" y="471"/>
                    <a:pt x="19" y="434"/>
                  </a:cubicBezTo>
                  <a:cubicBezTo>
                    <a:pt x="18" y="432"/>
                    <a:pt x="17" y="429"/>
                    <a:pt x="15" y="426"/>
                  </a:cubicBezTo>
                  <a:cubicBezTo>
                    <a:pt x="13" y="422"/>
                    <a:pt x="11" y="418"/>
                    <a:pt x="10" y="414"/>
                  </a:cubicBezTo>
                  <a:cubicBezTo>
                    <a:pt x="8" y="410"/>
                    <a:pt x="7" y="407"/>
                    <a:pt x="5" y="404"/>
                  </a:cubicBezTo>
                  <a:cubicBezTo>
                    <a:pt x="3" y="400"/>
                    <a:pt x="2" y="397"/>
                    <a:pt x="0" y="394"/>
                  </a:cubicBezTo>
                  <a:cubicBezTo>
                    <a:pt x="0" y="394"/>
                    <a:pt x="178" y="330"/>
                    <a:pt x="197" y="272"/>
                  </a:cubicBezTo>
                  <a:cubicBezTo>
                    <a:pt x="217" y="215"/>
                    <a:pt x="240" y="194"/>
                    <a:pt x="212" y="157"/>
                  </a:cubicBezTo>
                  <a:cubicBezTo>
                    <a:pt x="184" y="119"/>
                    <a:pt x="168" y="120"/>
                    <a:pt x="194" y="87"/>
                  </a:cubicBezTo>
                  <a:cubicBezTo>
                    <a:pt x="219" y="54"/>
                    <a:pt x="228" y="4"/>
                    <a:pt x="279" y="4"/>
                  </a:cubicBezTo>
                  <a:cubicBezTo>
                    <a:pt x="319" y="4"/>
                    <a:pt x="341" y="14"/>
                    <a:pt x="349" y="0"/>
                  </a:cubicBezTo>
                  <a:cubicBezTo>
                    <a:pt x="349" y="0"/>
                    <a:pt x="376" y="32"/>
                    <a:pt x="415" y="66"/>
                  </a:cubicBezTo>
                  <a:cubicBezTo>
                    <a:pt x="453" y="99"/>
                    <a:pt x="500" y="111"/>
                    <a:pt x="544" y="106"/>
                  </a:cubicBezTo>
                  <a:cubicBezTo>
                    <a:pt x="588" y="100"/>
                    <a:pt x="627" y="166"/>
                    <a:pt x="686" y="196"/>
                  </a:cubicBezTo>
                  <a:cubicBezTo>
                    <a:pt x="744" y="227"/>
                    <a:pt x="818" y="194"/>
                    <a:pt x="848" y="187"/>
                  </a:cubicBezTo>
                  <a:cubicBezTo>
                    <a:pt x="879" y="180"/>
                    <a:pt x="875" y="227"/>
                    <a:pt x="895" y="234"/>
                  </a:cubicBezTo>
                  <a:cubicBezTo>
                    <a:pt x="915" y="240"/>
                    <a:pt x="918" y="279"/>
                    <a:pt x="983" y="294"/>
                  </a:cubicBezTo>
                  <a:cubicBezTo>
                    <a:pt x="1048" y="309"/>
                    <a:pt x="1086" y="271"/>
                    <a:pt x="1138" y="230"/>
                  </a:cubicBezTo>
                  <a:cubicBezTo>
                    <a:pt x="1190" y="189"/>
                    <a:pt x="1142" y="178"/>
                    <a:pt x="1152" y="139"/>
                  </a:cubicBezTo>
                  <a:cubicBezTo>
                    <a:pt x="1163" y="100"/>
                    <a:pt x="1235" y="187"/>
                    <a:pt x="1260" y="227"/>
                  </a:cubicBezTo>
                  <a:cubicBezTo>
                    <a:pt x="1286" y="267"/>
                    <a:pt x="1296" y="253"/>
                    <a:pt x="1335" y="251"/>
                  </a:cubicBezTo>
                  <a:cubicBezTo>
                    <a:pt x="1374" y="250"/>
                    <a:pt x="1334" y="349"/>
                    <a:pt x="1335" y="420"/>
                  </a:cubicBezTo>
                  <a:cubicBezTo>
                    <a:pt x="1336" y="493"/>
                    <a:pt x="1364" y="442"/>
                    <a:pt x="1392" y="440"/>
                  </a:cubicBezTo>
                  <a:cubicBezTo>
                    <a:pt x="1419" y="439"/>
                    <a:pt x="1444" y="479"/>
                    <a:pt x="1474" y="498"/>
                  </a:cubicBezTo>
                  <a:cubicBezTo>
                    <a:pt x="1503" y="516"/>
                    <a:pt x="1522" y="498"/>
                    <a:pt x="1586" y="498"/>
                  </a:cubicBezTo>
                  <a:cubicBezTo>
                    <a:pt x="1650" y="498"/>
                    <a:pt x="1671" y="627"/>
                    <a:pt x="1703" y="665"/>
                  </a:cubicBezTo>
                  <a:cubicBezTo>
                    <a:pt x="1715" y="679"/>
                    <a:pt x="1734" y="684"/>
                    <a:pt x="1757" y="685"/>
                  </a:cubicBezTo>
                  <a:cubicBezTo>
                    <a:pt x="1794" y="686"/>
                    <a:pt x="1841" y="678"/>
                    <a:pt x="1885" y="685"/>
                  </a:cubicBezTo>
                  <a:cubicBezTo>
                    <a:pt x="1954" y="695"/>
                    <a:pt x="1935" y="799"/>
                    <a:pt x="1918" y="86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296"/>
            <p:cNvSpPr>
              <a:spLocks/>
            </p:cNvSpPr>
            <p:nvPr/>
          </p:nvSpPr>
          <p:spPr bwMode="auto">
            <a:xfrm>
              <a:off x="8068469" y="5516455"/>
              <a:ext cx="354013" cy="292100"/>
            </a:xfrm>
            <a:custGeom>
              <a:avLst/>
              <a:gdLst>
                <a:gd name="T0" fmla="*/ 1001 w 1001"/>
                <a:gd name="T1" fmla="*/ 608 h 819"/>
                <a:gd name="T2" fmla="*/ 1001 w 1001"/>
                <a:gd name="T3" fmla="*/ 615 h 819"/>
                <a:gd name="T4" fmla="*/ 998 w 1001"/>
                <a:gd name="T5" fmla="*/ 620 h 819"/>
                <a:gd name="T6" fmla="*/ 998 w 1001"/>
                <a:gd name="T7" fmla="*/ 620 h 819"/>
                <a:gd name="T8" fmla="*/ 973 w 1001"/>
                <a:gd name="T9" fmla="*/ 632 h 819"/>
                <a:gd name="T10" fmla="*/ 737 w 1001"/>
                <a:gd name="T11" fmla="*/ 689 h 819"/>
                <a:gd name="T12" fmla="*/ 469 w 1001"/>
                <a:gd name="T13" fmla="*/ 798 h 819"/>
                <a:gd name="T14" fmla="*/ 468 w 1001"/>
                <a:gd name="T15" fmla="*/ 798 h 819"/>
                <a:gd name="T16" fmla="*/ 380 w 1001"/>
                <a:gd name="T17" fmla="*/ 712 h 819"/>
                <a:gd name="T18" fmla="*/ 357 w 1001"/>
                <a:gd name="T19" fmla="*/ 636 h 819"/>
                <a:gd name="T20" fmla="*/ 290 w 1001"/>
                <a:gd name="T21" fmla="*/ 611 h 819"/>
                <a:gd name="T22" fmla="*/ 234 w 1001"/>
                <a:gd name="T23" fmla="*/ 568 h 819"/>
                <a:gd name="T24" fmla="*/ 227 w 1001"/>
                <a:gd name="T25" fmla="*/ 536 h 819"/>
                <a:gd name="T26" fmla="*/ 162 w 1001"/>
                <a:gd name="T27" fmla="*/ 478 h 819"/>
                <a:gd name="T28" fmla="*/ 131 w 1001"/>
                <a:gd name="T29" fmla="*/ 328 h 819"/>
                <a:gd name="T30" fmla="*/ 53 w 1001"/>
                <a:gd name="T31" fmla="*/ 270 h 819"/>
                <a:gd name="T32" fmla="*/ 27 w 1001"/>
                <a:gd name="T33" fmla="*/ 108 h 819"/>
                <a:gd name="T34" fmla="*/ 23 w 1001"/>
                <a:gd name="T35" fmla="*/ 72 h 819"/>
                <a:gd name="T36" fmla="*/ 173 w 1001"/>
                <a:gd name="T37" fmla="*/ 0 h 819"/>
                <a:gd name="T38" fmla="*/ 346 w 1001"/>
                <a:gd name="T39" fmla="*/ 62 h 819"/>
                <a:gd name="T40" fmla="*/ 351 w 1001"/>
                <a:gd name="T41" fmla="*/ 63 h 819"/>
                <a:gd name="T42" fmla="*/ 354 w 1001"/>
                <a:gd name="T43" fmla="*/ 64 h 819"/>
                <a:gd name="T44" fmla="*/ 355 w 1001"/>
                <a:gd name="T45" fmla="*/ 64 h 819"/>
                <a:gd name="T46" fmla="*/ 357 w 1001"/>
                <a:gd name="T47" fmla="*/ 64 h 819"/>
                <a:gd name="T48" fmla="*/ 357 w 1001"/>
                <a:gd name="T49" fmla="*/ 64 h 819"/>
                <a:gd name="T50" fmla="*/ 358 w 1001"/>
                <a:gd name="T51" fmla="*/ 64 h 819"/>
                <a:gd name="T52" fmla="*/ 361 w 1001"/>
                <a:gd name="T53" fmla="*/ 65 h 819"/>
                <a:gd name="T54" fmla="*/ 362 w 1001"/>
                <a:gd name="T55" fmla="*/ 65 h 819"/>
                <a:gd name="T56" fmla="*/ 367 w 1001"/>
                <a:gd name="T57" fmla="*/ 67 h 819"/>
                <a:gd name="T58" fmla="*/ 376 w 1001"/>
                <a:gd name="T59" fmla="*/ 70 h 819"/>
                <a:gd name="T60" fmla="*/ 381 w 1001"/>
                <a:gd name="T61" fmla="*/ 72 h 819"/>
                <a:gd name="T62" fmla="*/ 387 w 1001"/>
                <a:gd name="T63" fmla="*/ 75 h 819"/>
                <a:gd name="T64" fmla="*/ 431 w 1001"/>
                <a:gd name="T65" fmla="*/ 104 h 819"/>
                <a:gd name="T66" fmla="*/ 434 w 1001"/>
                <a:gd name="T67" fmla="*/ 107 h 819"/>
                <a:gd name="T68" fmla="*/ 438 w 1001"/>
                <a:gd name="T69" fmla="*/ 110 h 819"/>
                <a:gd name="T70" fmla="*/ 446 w 1001"/>
                <a:gd name="T71" fmla="*/ 117 h 819"/>
                <a:gd name="T72" fmla="*/ 469 w 1001"/>
                <a:gd name="T73" fmla="*/ 140 h 819"/>
                <a:gd name="T74" fmla="*/ 624 w 1001"/>
                <a:gd name="T75" fmla="*/ 269 h 819"/>
                <a:gd name="T76" fmla="*/ 708 w 1001"/>
                <a:gd name="T77" fmla="*/ 247 h 819"/>
                <a:gd name="T78" fmla="*/ 762 w 1001"/>
                <a:gd name="T79" fmla="*/ 344 h 819"/>
                <a:gd name="T80" fmla="*/ 876 w 1001"/>
                <a:gd name="T81" fmla="*/ 425 h 819"/>
                <a:gd name="T82" fmla="*/ 872 w 1001"/>
                <a:gd name="T83" fmla="*/ 500 h 819"/>
                <a:gd name="T84" fmla="*/ 973 w 1001"/>
                <a:gd name="T85" fmla="*/ 548 h 819"/>
                <a:gd name="T86" fmla="*/ 1001 w 1001"/>
                <a:gd name="T87" fmla="*/ 608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1" h="819">
                  <a:moveTo>
                    <a:pt x="1001" y="608"/>
                  </a:moveTo>
                  <a:cubicBezTo>
                    <a:pt x="1001" y="608"/>
                    <a:pt x="1001" y="611"/>
                    <a:pt x="1001" y="615"/>
                  </a:cubicBezTo>
                  <a:cubicBezTo>
                    <a:pt x="1000" y="617"/>
                    <a:pt x="1000" y="618"/>
                    <a:pt x="998" y="620"/>
                  </a:cubicBezTo>
                  <a:cubicBezTo>
                    <a:pt x="998" y="620"/>
                    <a:pt x="998" y="620"/>
                    <a:pt x="998" y="620"/>
                  </a:cubicBezTo>
                  <a:cubicBezTo>
                    <a:pt x="994" y="624"/>
                    <a:pt x="987" y="628"/>
                    <a:pt x="973" y="632"/>
                  </a:cubicBezTo>
                  <a:cubicBezTo>
                    <a:pt x="917" y="647"/>
                    <a:pt x="806" y="660"/>
                    <a:pt x="737" y="689"/>
                  </a:cubicBezTo>
                  <a:cubicBezTo>
                    <a:pt x="668" y="719"/>
                    <a:pt x="554" y="819"/>
                    <a:pt x="469" y="798"/>
                  </a:cubicBezTo>
                  <a:cubicBezTo>
                    <a:pt x="469" y="798"/>
                    <a:pt x="469" y="798"/>
                    <a:pt x="468" y="798"/>
                  </a:cubicBezTo>
                  <a:cubicBezTo>
                    <a:pt x="479" y="763"/>
                    <a:pt x="420" y="727"/>
                    <a:pt x="380" y="712"/>
                  </a:cubicBezTo>
                  <a:cubicBezTo>
                    <a:pt x="338" y="696"/>
                    <a:pt x="341" y="668"/>
                    <a:pt x="357" y="636"/>
                  </a:cubicBezTo>
                  <a:cubicBezTo>
                    <a:pt x="373" y="604"/>
                    <a:pt x="322" y="611"/>
                    <a:pt x="290" y="611"/>
                  </a:cubicBezTo>
                  <a:cubicBezTo>
                    <a:pt x="258" y="611"/>
                    <a:pt x="249" y="574"/>
                    <a:pt x="234" y="568"/>
                  </a:cubicBezTo>
                  <a:cubicBezTo>
                    <a:pt x="220" y="563"/>
                    <a:pt x="204" y="552"/>
                    <a:pt x="227" y="536"/>
                  </a:cubicBezTo>
                  <a:cubicBezTo>
                    <a:pt x="251" y="520"/>
                    <a:pt x="211" y="517"/>
                    <a:pt x="162" y="478"/>
                  </a:cubicBezTo>
                  <a:cubicBezTo>
                    <a:pt x="112" y="439"/>
                    <a:pt x="130" y="375"/>
                    <a:pt x="131" y="328"/>
                  </a:cubicBezTo>
                  <a:cubicBezTo>
                    <a:pt x="133" y="282"/>
                    <a:pt x="107" y="286"/>
                    <a:pt x="53" y="270"/>
                  </a:cubicBezTo>
                  <a:cubicBezTo>
                    <a:pt x="0" y="254"/>
                    <a:pt x="0" y="158"/>
                    <a:pt x="27" y="108"/>
                  </a:cubicBezTo>
                  <a:cubicBezTo>
                    <a:pt x="32" y="97"/>
                    <a:pt x="30" y="85"/>
                    <a:pt x="23" y="72"/>
                  </a:cubicBezTo>
                  <a:cubicBezTo>
                    <a:pt x="26" y="70"/>
                    <a:pt x="106" y="0"/>
                    <a:pt x="173" y="0"/>
                  </a:cubicBezTo>
                  <a:cubicBezTo>
                    <a:pt x="241" y="0"/>
                    <a:pt x="317" y="61"/>
                    <a:pt x="346" y="62"/>
                  </a:cubicBezTo>
                  <a:cubicBezTo>
                    <a:pt x="348" y="63"/>
                    <a:pt x="350" y="63"/>
                    <a:pt x="351" y="63"/>
                  </a:cubicBezTo>
                  <a:cubicBezTo>
                    <a:pt x="352" y="63"/>
                    <a:pt x="353" y="63"/>
                    <a:pt x="354" y="64"/>
                  </a:cubicBezTo>
                  <a:cubicBezTo>
                    <a:pt x="355" y="64"/>
                    <a:pt x="355" y="64"/>
                    <a:pt x="355" y="64"/>
                  </a:cubicBezTo>
                  <a:cubicBezTo>
                    <a:pt x="355" y="64"/>
                    <a:pt x="356" y="64"/>
                    <a:pt x="357" y="64"/>
                  </a:cubicBezTo>
                  <a:cubicBezTo>
                    <a:pt x="357" y="64"/>
                    <a:pt x="357" y="64"/>
                    <a:pt x="357" y="64"/>
                  </a:cubicBezTo>
                  <a:cubicBezTo>
                    <a:pt x="357" y="64"/>
                    <a:pt x="358" y="64"/>
                    <a:pt x="358" y="64"/>
                  </a:cubicBezTo>
                  <a:cubicBezTo>
                    <a:pt x="359" y="64"/>
                    <a:pt x="360" y="65"/>
                    <a:pt x="361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4" y="66"/>
                    <a:pt x="366" y="66"/>
                    <a:pt x="367" y="67"/>
                  </a:cubicBezTo>
                  <a:cubicBezTo>
                    <a:pt x="370" y="68"/>
                    <a:pt x="373" y="69"/>
                    <a:pt x="376" y="70"/>
                  </a:cubicBezTo>
                  <a:cubicBezTo>
                    <a:pt x="378" y="71"/>
                    <a:pt x="379" y="71"/>
                    <a:pt x="381" y="72"/>
                  </a:cubicBezTo>
                  <a:cubicBezTo>
                    <a:pt x="383" y="73"/>
                    <a:pt x="385" y="74"/>
                    <a:pt x="387" y="75"/>
                  </a:cubicBezTo>
                  <a:cubicBezTo>
                    <a:pt x="401" y="82"/>
                    <a:pt x="415" y="92"/>
                    <a:pt x="431" y="104"/>
                  </a:cubicBezTo>
                  <a:cubicBezTo>
                    <a:pt x="432" y="105"/>
                    <a:pt x="433" y="106"/>
                    <a:pt x="434" y="107"/>
                  </a:cubicBezTo>
                  <a:cubicBezTo>
                    <a:pt x="435" y="108"/>
                    <a:pt x="437" y="109"/>
                    <a:pt x="438" y="110"/>
                  </a:cubicBezTo>
                  <a:cubicBezTo>
                    <a:pt x="440" y="112"/>
                    <a:pt x="443" y="114"/>
                    <a:pt x="446" y="117"/>
                  </a:cubicBezTo>
                  <a:cubicBezTo>
                    <a:pt x="453" y="124"/>
                    <a:pt x="461" y="131"/>
                    <a:pt x="469" y="140"/>
                  </a:cubicBezTo>
                  <a:cubicBezTo>
                    <a:pt x="518" y="191"/>
                    <a:pt x="573" y="292"/>
                    <a:pt x="624" y="269"/>
                  </a:cubicBezTo>
                  <a:cubicBezTo>
                    <a:pt x="674" y="247"/>
                    <a:pt x="698" y="209"/>
                    <a:pt x="708" y="247"/>
                  </a:cubicBezTo>
                  <a:cubicBezTo>
                    <a:pt x="717" y="284"/>
                    <a:pt x="734" y="333"/>
                    <a:pt x="762" y="344"/>
                  </a:cubicBezTo>
                  <a:cubicBezTo>
                    <a:pt x="790" y="354"/>
                    <a:pt x="898" y="389"/>
                    <a:pt x="876" y="425"/>
                  </a:cubicBezTo>
                  <a:cubicBezTo>
                    <a:pt x="853" y="461"/>
                    <a:pt x="840" y="500"/>
                    <a:pt x="872" y="500"/>
                  </a:cubicBezTo>
                  <a:cubicBezTo>
                    <a:pt x="904" y="500"/>
                    <a:pt x="958" y="500"/>
                    <a:pt x="973" y="548"/>
                  </a:cubicBezTo>
                  <a:cubicBezTo>
                    <a:pt x="981" y="575"/>
                    <a:pt x="998" y="594"/>
                    <a:pt x="1001" y="60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297"/>
            <p:cNvSpPr>
              <a:spLocks/>
            </p:cNvSpPr>
            <p:nvPr/>
          </p:nvSpPr>
          <p:spPr bwMode="auto">
            <a:xfrm>
              <a:off x="8193882" y="5392630"/>
              <a:ext cx="679450" cy="457200"/>
            </a:xfrm>
            <a:custGeom>
              <a:avLst/>
              <a:gdLst>
                <a:gd name="T0" fmla="*/ 1844 w 1914"/>
                <a:gd name="T1" fmla="*/ 972 h 1289"/>
                <a:gd name="T2" fmla="*/ 1792 w 1914"/>
                <a:gd name="T3" fmla="*/ 1181 h 1289"/>
                <a:gd name="T4" fmla="*/ 1639 w 1914"/>
                <a:gd name="T5" fmla="*/ 1164 h 1289"/>
                <a:gd name="T6" fmla="*/ 1456 w 1914"/>
                <a:gd name="T7" fmla="*/ 1156 h 1289"/>
                <a:gd name="T8" fmla="*/ 1302 w 1914"/>
                <a:gd name="T9" fmla="*/ 1278 h 1289"/>
                <a:gd name="T10" fmla="*/ 1295 w 1914"/>
                <a:gd name="T11" fmla="*/ 1266 h 1289"/>
                <a:gd name="T12" fmla="*/ 1289 w 1914"/>
                <a:gd name="T13" fmla="*/ 1256 h 1289"/>
                <a:gd name="T14" fmla="*/ 1283 w 1914"/>
                <a:gd name="T15" fmla="*/ 1247 h 1289"/>
                <a:gd name="T16" fmla="*/ 1269 w 1914"/>
                <a:gd name="T17" fmla="*/ 1229 h 1289"/>
                <a:gd name="T18" fmla="*/ 1261 w 1914"/>
                <a:gd name="T19" fmla="*/ 1221 h 1289"/>
                <a:gd name="T20" fmla="*/ 1089 w 1914"/>
                <a:gd name="T21" fmla="*/ 1075 h 1289"/>
                <a:gd name="T22" fmla="*/ 805 w 1914"/>
                <a:gd name="T23" fmla="*/ 1077 h 1289"/>
                <a:gd name="T24" fmla="*/ 641 w 1914"/>
                <a:gd name="T25" fmla="*/ 972 h 1289"/>
                <a:gd name="T26" fmla="*/ 644 w 1914"/>
                <a:gd name="T27" fmla="*/ 967 h 1289"/>
                <a:gd name="T28" fmla="*/ 616 w 1914"/>
                <a:gd name="T29" fmla="*/ 900 h 1289"/>
                <a:gd name="T30" fmla="*/ 519 w 1914"/>
                <a:gd name="T31" fmla="*/ 777 h 1289"/>
                <a:gd name="T32" fmla="*/ 351 w 1914"/>
                <a:gd name="T33" fmla="*/ 599 h 1289"/>
                <a:gd name="T34" fmla="*/ 112 w 1914"/>
                <a:gd name="T35" fmla="*/ 492 h 1289"/>
                <a:gd name="T36" fmla="*/ 81 w 1914"/>
                <a:gd name="T37" fmla="*/ 462 h 1289"/>
                <a:gd name="T38" fmla="*/ 74 w 1914"/>
                <a:gd name="T39" fmla="*/ 456 h 1289"/>
                <a:gd name="T40" fmla="*/ 24 w 1914"/>
                <a:gd name="T41" fmla="*/ 424 h 1289"/>
                <a:gd name="T42" fmla="*/ 10 w 1914"/>
                <a:gd name="T43" fmla="*/ 419 h 1289"/>
                <a:gd name="T44" fmla="*/ 4 w 1914"/>
                <a:gd name="T45" fmla="*/ 417 h 1289"/>
                <a:gd name="T46" fmla="*/ 0 w 1914"/>
                <a:gd name="T47" fmla="*/ 416 h 1289"/>
                <a:gd name="T48" fmla="*/ 316 w 1914"/>
                <a:gd name="T49" fmla="*/ 277 h 1289"/>
                <a:gd name="T50" fmla="*/ 557 w 1914"/>
                <a:gd name="T51" fmla="*/ 136 h 1289"/>
                <a:gd name="T52" fmla="*/ 564 w 1914"/>
                <a:gd name="T53" fmla="*/ 130 h 1289"/>
                <a:gd name="T54" fmla="*/ 888 w 1914"/>
                <a:gd name="T55" fmla="*/ 141 h 1289"/>
                <a:gd name="T56" fmla="*/ 1016 w 1914"/>
                <a:gd name="T57" fmla="*/ 144 h 1289"/>
                <a:gd name="T58" fmla="*/ 1230 w 1914"/>
                <a:gd name="T59" fmla="*/ 443 h 1289"/>
                <a:gd name="T60" fmla="*/ 1388 w 1914"/>
                <a:gd name="T61" fmla="*/ 673 h 1289"/>
                <a:gd name="T62" fmla="*/ 1698 w 1914"/>
                <a:gd name="T63" fmla="*/ 859 h 1289"/>
                <a:gd name="T64" fmla="*/ 1907 w 1914"/>
                <a:gd name="T65" fmla="*/ 915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14" h="1289">
                  <a:moveTo>
                    <a:pt x="1911" y="932"/>
                  </a:moveTo>
                  <a:cubicBezTo>
                    <a:pt x="1904" y="946"/>
                    <a:pt x="1870" y="954"/>
                    <a:pt x="1844" y="972"/>
                  </a:cubicBezTo>
                  <a:cubicBezTo>
                    <a:pt x="1808" y="996"/>
                    <a:pt x="1827" y="1043"/>
                    <a:pt x="1828" y="1083"/>
                  </a:cubicBezTo>
                  <a:cubicBezTo>
                    <a:pt x="1830" y="1123"/>
                    <a:pt x="1810" y="1161"/>
                    <a:pt x="1792" y="1181"/>
                  </a:cubicBezTo>
                  <a:cubicBezTo>
                    <a:pt x="1775" y="1201"/>
                    <a:pt x="1746" y="1184"/>
                    <a:pt x="1734" y="1171"/>
                  </a:cubicBezTo>
                  <a:cubicBezTo>
                    <a:pt x="1722" y="1157"/>
                    <a:pt x="1686" y="1164"/>
                    <a:pt x="1639" y="1164"/>
                  </a:cubicBezTo>
                  <a:cubicBezTo>
                    <a:pt x="1592" y="1164"/>
                    <a:pt x="1599" y="1172"/>
                    <a:pt x="1544" y="1185"/>
                  </a:cubicBezTo>
                  <a:cubicBezTo>
                    <a:pt x="1489" y="1199"/>
                    <a:pt x="1477" y="1168"/>
                    <a:pt x="1456" y="1156"/>
                  </a:cubicBezTo>
                  <a:cubicBezTo>
                    <a:pt x="1435" y="1144"/>
                    <a:pt x="1308" y="1289"/>
                    <a:pt x="1308" y="1289"/>
                  </a:cubicBezTo>
                  <a:cubicBezTo>
                    <a:pt x="1306" y="1285"/>
                    <a:pt x="1304" y="1282"/>
                    <a:pt x="1302" y="1278"/>
                  </a:cubicBezTo>
                  <a:cubicBezTo>
                    <a:pt x="1301" y="1277"/>
                    <a:pt x="1301" y="1275"/>
                    <a:pt x="1300" y="1274"/>
                  </a:cubicBezTo>
                  <a:cubicBezTo>
                    <a:pt x="1298" y="1271"/>
                    <a:pt x="1297" y="1269"/>
                    <a:pt x="1295" y="1266"/>
                  </a:cubicBezTo>
                  <a:cubicBezTo>
                    <a:pt x="1294" y="1264"/>
                    <a:pt x="1293" y="1263"/>
                    <a:pt x="1292" y="1261"/>
                  </a:cubicBezTo>
                  <a:cubicBezTo>
                    <a:pt x="1291" y="1259"/>
                    <a:pt x="1290" y="1258"/>
                    <a:pt x="1289" y="1256"/>
                  </a:cubicBezTo>
                  <a:cubicBezTo>
                    <a:pt x="1288" y="1255"/>
                    <a:pt x="1287" y="1253"/>
                    <a:pt x="1286" y="1251"/>
                  </a:cubicBezTo>
                  <a:cubicBezTo>
                    <a:pt x="1285" y="1250"/>
                    <a:pt x="1284" y="1249"/>
                    <a:pt x="1283" y="1247"/>
                  </a:cubicBezTo>
                  <a:cubicBezTo>
                    <a:pt x="1282" y="1246"/>
                    <a:pt x="1281" y="1245"/>
                    <a:pt x="1280" y="1243"/>
                  </a:cubicBezTo>
                  <a:cubicBezTo>
                    <a:pt x="1277" y="1238"/>
                    <a:pt x="1273" y="1234"/>
                    <a:pt x="1269" y="1229"/>
                  </a:cubicBezTo>
                  <a:cubicBezTo>
                    <a:pt x="1268" y="1228"/>
                    <a:pt x="1267" y="1227"/>
                    <a:pt x="1266" y="1226"/>
                  </a:cubicBezTo>
                  <a:cubicBezTo>
                    <a:pt x="1265" y="1224"/>
                    <a:pt x="1263" y="1223"/>
                    <a:pt x="1261" y="1221"/>
                  </a:cubicBezTo>
                  <a:cubicBezTo>
                    <a:pt x="1223" y="1185"/>
                    <a:pt x="1123" y="1185"/>
                    <a:pt x="1096" y="1179"/>
                  </a:cubicBezTo>
                  <a:cubicBezTo>
                    <a:pt x="1068" y="1174"/>
                    <a:pt x="1093" y="1123"/>
                    <a:pt x="1089" y="1075"/>
                  </a:cubicBezTo>
                  <a:cubicBezTo>
                    <a:pt x="1084" y="1027"/>
                    <a:pt x="956" y="1038"/>
                    <a:pt x="919" y="1062"/>
                  </a:cubicBezTo>
                  <a:cubicBezTo>
                    <a:pt x="881" y="1086"/>
                    <a:pt x="843" y="1077"/>
                    <a:pt x="805" y="1077"/>
                  </a:cubicBezTo>
                  <a:cubicBezTo>
                    <a:pt x="767" y="1077"/>
                    <a:pt x="770" y="1087"/>
                    <a:pt x="704" y="1077"/>
                  </a:cubicBezTo>
                  <a:cubicBezTo>
                    <a:pt x="655" y="1070"/>
                    <a:pt x="643" y="1004"/>
                    <a:pt x="641" y="972"/>
                  </a:cubicBezTo>
                  <a:cubicBezTo>
                    <a:pt x="641" y="972"/>
                    <a:pt x="641" y="972"/>
                    <a:pt x="641" y="972"/>
                  </a:cubicBezTo>
                  <a:cubicBezTo>
                    <a:pt x="643" y="970"/>
                    <a:pt x="643" y="969"/>
                    <a:pt x="644" y="967"/>
                  </a:cubicBezTo>
                  <a:cubicBezTo>
                    <a:pt x="644" y="963"/>
                    <a:pt x="644" y="960"/>
                    <a:pt x="644" y="960"/>
                  </a:cubicBezTo>
                  <a:cubicBezTo>
                    <a:pt x="641" y="946"/>
                    <a:pt x="624" y="927"/>
                    <a:pt x="616" y="900"/>
                  </a:cubicBezTo>
                  <a:cubicBezTo>
                    <a:pt x="601" y="852"/>
                    <a:pt x="547" y="852"/>
                    <a:pt x="515" y="852"/>
                  </a:cubicBezTo>
                  <a:cubicBezTo>
                    <a:pt x="483" y="852"/>
                    <a:pt x="496" y="813"/>
                    <a:pt x="519" y="777"/>
                  </a:cubicBezTo>
                  <a:cubicBezTo>
                    <a:pt x="541" y="741"/>
                    <a:pt x="433" y="706"/>
                    <a:pt x="405" y="696"/>
                  </a:cubicBezTo>
                  <a:cubicBezTo>
                    <a:pt x="377" y="685"/>
                    <a:pt x="360" y="636"/>
                    <a:pt x="351" y="599"/>
                  </a:cubicBezTo>
                  <a:cubicBezTo>
                    <a:pt x="341" y="561"/>
                    <a:pt x="317" y="599"/>
                    <a:pt x="267" y="621"/>
                  </a:cubicBezTo>
                  <a:cubicBezTo>
                    <a:pt x="216" y="644"/>
                    <a:pt x="161" y="543"/>
                    <a:pt x="112" y="492"/>
                  </a:cubicBezTo>
                  <a:cubicBezTo>
                    <a:pt x="104" y="483"/>
                    <a:pt x="96" y="476"/>
                    <a:pt x="89" y="469"/>
                  </a:cubicBezTo>
                  <a:cubicBezTo>
                    <a:pt x="86" y="466"/>
                    <a:pt x="83" y="464"/>
                    <a:pt x="81" y="462"/>
                  </a:cubicBezTo>
                  <a:cubicBezTo>
                    <a:pt x="80" y="461"/>
                    <a:pt x="78" y="460"/>
                    <a:pt x="77" y="459"/>
                  </a:cubicBezTo>
                  <a:cubicBezTo>
                    <a:pt x="76" y="458"/>
                    <a:pt x="75" y="457"/>
                    <a:pt x="74" y="456"/>
                  </a:cubicBezTo>
                  <a:cubicBezTo>
                    <a:pt x="58" y="444"/>
                    <a:pt x="44" y="434"/>
                    <a:pt x="30" y="427"/>
                  </a:cubicBezTo>
                  <a:cubicBezTo>
                    <a:pt x="28" y="426"/>
                    <a:pt x="26" y="425"/>
                    <a:pt x="24" y="424"/>
                  </a:cubicBezTo>
                  <a:cubicBezTo>
                    <a:pt x="22" y="423"/>
                    <a:pt x="21" y="423"/>
                    <a:pt x="19" y="422"/>
                  </a:cubicBezTo>
                  <a:cubicBezTo>
                    <a:pt x="16" y="421"/>
                    <a:pt x="13" y="420"/>
                    <a:pt x="10" y="419"/>
                  </a:cubicBezTo>
                  <a:cubicBezTo>
                    <a:pt x="9" y="418"/>
                    <a:pt x="7" y="418"/>
                    <a:pt x="5" y="417"/>
                  </a:cubicBezTo>
                  <a:cubicBezTo>
                    <a:pt x="5" y="417"/>
                    <a:pt x="5" y="417"/>
                    <a:pt x="4" y="417"/>
                  </a:cubicBezTo>
                  <a:cubicBezTo>
                    <a:pt x="3" y="417"/>
                    <a:pt x="2" y="416"/>
                    <a:pt x="1" y="416"/>
                  </a:cubicBezTo>
                  <a:cubicBezTo>
                    <a:pt x="1" y="416"/>
                    <a:pt x="0" y="416"/>
                    <a:pt x="0" y="416"/>
                  </a:cubicBezTo>
                  <a:cubicBezTo>
                    <a:pt x="153" y="404"/>
                    <a:pt x="251" y="367"/>
                    <a:pt x="280" y="352"/>
                  </a:cubicBezTo>
                  <a:cubicBezTo>
                    <a:pt x="309" y="337"/>
                    <a:pt x="299" y="305"/>
                    <a:pt x="316" y="277"/>
                  </a:cubicBezTo>
                  <a:cubicBezTo>
                    <a:pt x="333" y="249"/>
                    <a:pt x="371" y="241"/>
                    <a:pt x="404" y="242"/>
                  </a:cubicBezTo>
                  <a:cubicBezTo>
                    <a:pt x="437" y="244"/>
                    <a:pt x="532" y="144"/>
                    <a:pt x="557" y="136"/>
                  </a:cubicBezTo>
                  <a:cubicBezTo>
                    <a:pt x="561" y="135"/>
                    <a:pt x="563" y="133"/>
                    <a:pt x="563" y="130"/>
                  </a:cubicBezTo>
                  <a:cubicBezTo>
                    <a:pt x="563" y="130"/>
                    <a:pt x="563" y="130"/>
                    <a:pt x="564" y="130"/>
                  </a:cubicBezTo>
                  <a:cubicBezTo>
                    <a:pt x="568" y="127"/>
                    <a:pt x="668" y="47"/>
                    <a:pt x="717" y="24"/>
                  </a:cubicBezTo>
                  <a:cubicBezTo>
                    <a:pt x="768" y="0"/>
                    <a:pt x="848" y="112"/>
                    <a:pt x="888" y="141"/>
                  </a:cubicBezTo>
                  <a:cubicBezTo>
                    <a:pt x="928" y="171"/>
                    <a:pt x="988" y="94"/>
                    <a:pt x="1015" y="81"/>
                  </a:cubicBezTo>
                  <a:cubicBezTo>
                    <a:pt x="1042" y="68"/>
                    <a:pt x="1027" y="116"/>
                    <a:pt x="1016" y="144"/>
                  </a:cubicBezTo>
                  <a:cubicBezTo>
                    <a:pt x="1005" y="172"/>
                    <a:pt x="1072" y="193"/>
                    <a:pt x="1128" y="251"/>
                  </a:cubicBezTo>
                  <a:cubicBezTo>
                    <a:pt x="1184" y="308"/>
                    <a:pt x="1205" y="370"/>
                    <a:pt x="1230" y="443"/>
                  </a:cubicBezTo>
                  <a:cubicBezTo>
                    <a:pt x="1253" y="514"/>
                    <a:pt x="1292" y="577"/>
                    <a:pt x="1317" y="612"/>
                  </a:cubicBezTo>
                  <a:cubicBezTo>
                    <a:pt x="1343" y="647"/>
                    <a:pt x="1351" y="657"/>
                    <a:pt x="1388" y="673"/>
                  </a:cubicBezTo>
                  <a:cubicBezTo>
                    <a:pt x="1426" y="689"/>
                    <a:pt x="1514" y="796"/>
                    <a:pt x="1540" y="832"/>
                  </a:cubicBezTo>
                  <a:cubicBezTo>
                    <a:pt x="1567" y="868"/>
                    <a:pt x="1643" y="859"/>
                    <a:pt x="1698" y="859"/>
                  </a:cubicBezTo>
                  <a:cubicBezTo>
                    <a:pt x="1752" y="859"/>
                    <a:pt x="1752" y="780"/>
                    <a:pt x="1779" y="756"/>
                  </a:cubicBezTo>
                  <a:cubicBezTo>
                    <a:pt x="1806" y="732"/>
                    <a:pt x="1884" y="889"/>
                    <a:pt x="1907" y="915"/>
                  </a:cubicBezTo>
                  <a:cubicBezTo>
                    <a:pt x="1913" y="921"/>
                    <a:pt x="1914" y="927"/>
                    <a:pt x="1911" y="93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298"/>
            <p:cNvSpPr>
              <a:spLocks/>
            </p:cNvSpPr>
            <p:nvPr/>
          </p:nvSpPr>
          <p:spPr bwMode="auto">
            <a:xfrm>
              <a:off x="7987507" y="5216418"/>
              <a:ext cx="407988" cy="327025"/>
            </a:xfrm>
            <a:custGeom>
              <a:avLst/>
              <a:gdLst>
                <a:gd name="T0" fmla="*/ 1148 w 1151"/>
                <a:gd name="T1" fmla="*/ 625 h 919"/>
                <a:gd name="T2" fmla="*/ 1147 w 1151"/>
                <a:gd name="T3" fmla="*/ 625 h 919"/>
                <a:gd name="T4" fmla="*/ 1141 w 1151"/>
                <a:gd name="T5" fmla="*/ 631 h 919"/>
                <a:gd name="T6" fmla="*/ 988 w 1151"/>
                <a:gd name="T7" fmla="*/ 737 h 919"/>
                <a:gd name="T8" fmla="*/ 900 w 1151"/>
                <a:gd name="T9" fmla="*/ 772 h 919"/>
                <a:gd name="T10" fmla="*/ 864 w 1151"/>
                <a:gd name="T11" fmla="*/ 847 h 919"/>
                <a:gd name="T12" fmla="*/ 584 w 1151"/>
                <a:gd name="T13" fmla="*/ 911 h 919"/>
                <a:gd name="T14" fmla="*/ 584 w 1151"/>
                <a:gd name="T15" fmla="*/ 911 h 919"/>
                <a:gd name="T16" fmla="*/ 582 w 1151"/>
                <a:gd name="T17" fmla="*/ 911 h 919"/>
                <a:gd name="T18" fmla="*/ 581 w 1151"/>
                <a:gd name="T19" fmla="*/ 911 h 919"/>
                <a:gd name="T20" fmla="*/ 578 w 1151"/>
                <a:gd name="T21" fmla="*/ 910 h 919"/>
                <a:gd name="T22" fmla="*/ 573 w 1151"/>
                <a:gd name="T23" fmla="*/ 909 h 919"/>
                <a:gd name="T24" fmla="*/ 400 w 1151"/>
                <a:gd name="T25" fmla="*/ 847 h 919"/>
                <a:gd name="T26" fmla="*/ 250 w 1151"/>
                <a:gd name="T27" fmla="*/ 919 h 919"/>
                <a:gd name="T28" fmla="*/ 106 w 1151"/>
                <a:gd name="T29" fmla="*/ 804 h 919"/>
                <a:gd name="T30" fmla="*/ 0 w 1151"/>
                <a:gd name="T31" fmla="*/ 721 h 919"/>
                <a:gd name="T32" fmla="*/ 47 w 1151"/>
                <a:gd name="T33" fmla="*/ 679 h 919"/>
                <a:gd name="T34" fmla="*/ 53 w 1151"/>
                <a:gd name="T35" fmla="*/ 672 h 919"/>
                <a:gd name="T36" fmla="*/ 63 w 1151"/>
                <a:gd name="T37" fmla="*/ 661 h 919"/>
                <a:gd name="T38" fmla="*/ 67 w 1151"/>
                <a:gd name="T39" fmla="*/ 656 h 919"/>
                <a:gd name="T40" fmla="*/ 69 w 1151"/>
                <a:gd name="T41" fmla="*/ 652 h 919"/>
                <a:gd name="T42" fmla="*/ 72 w 1151"/>
                <a:gd name="T43" fmla="*/ 647 h 919"/>
                <a:gd name="T44" fmla="*/ 161 w 1151"/>
                <a:gd name="T45" fmla="*/ 597 h 919"/>
                <a:gd name="T46" fmla="*/ 272 w 1151"/>
                <a:gd name="T47" fmla="*/ 458 h 919"/>
                <a:gd name="T48" fmla="*/ 278 w 1151"/>
                <a:gd name="T49" fmla="*/ 351 h 919"/>
                <a:gd name="T50" fmla="*/ 354 w 1151"/>
                <a:gd name="T51" fmla="*/ 244 h 919"/>
                <a:gd name="T52" fmla="*/ 390 w 1151"/>
                <a:gd name="T53" fmla="*/ 128 h 919"/>
                <a:gd name="T54" fmla="*/ 473 w 1151"/>
                <a:gd name="T55" fmla="*/ 59 h 919"/>
                <a:gd name="T56" fmla="*/ 592 w 1151"/>
                <a:gd name="T57" fmla="*/ 0 h 919"/>
                <a:gd name="T58" fmla="*/ 837 w 1151"/>
                <a:gd name="T59" fmla="*/ 84 h 919"/>
                <a:gd name="T60" fmla="*/ 931 w 1151"/>
                <a:gd name="T61" fmla="*/ 192 h 919"/>
                <a:gd name="T62" fmla="*/ 1071 w 1151"/>
                <a:gd name="T63" fmla="*/ 231 h 919"/>
                <a:gd name="T64" fmla="*/ 1080 w 1151"/>
                <a:gd name="T65" fmla="*/ 544 h 919"/>
                <a:gd name="T66" fmla="*/ 1148 w 1151"/>
                <a:gd name="T67" fmla="*/ 62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1" h="919">
                  <a:moveTo>
                    <a:pt x="1148" y="625"/>
                  </a:moveTo>
                  <a:cubicBezTo>
                    <a:pt x="1147" y="625"/>
                    <a:pt x="1147" y="625"/>
                    <a:pt x="1147" y="625"/>
                  </a:cubicBezTo>
                  <a:cubicBezTo>
                    <a:pt x="1147" y="628"/>
                    <a:pt x="1145" y="630"/>
                    <a:pt x="1141" y="631"/>
                  </a:cubicBezTo>
                  <a:cubicBezTo>
                    <a:pt x="1116" y="639"/>
                    <a:pt x="1021" y="739"/>
                    <a:pt x="988" y="737"/>
                  </a:cubicBezTo>
                  <a:cubicBezTo>
                    <a:pt x="955" y="736"/>
                    <a:pt x="917" y="744"/>
                    <a:pt x="900" y="772"/>
                  </a:cubicBezTo>
                  <a:cubicBezTo>
                    <a:pt x="883" y="800"/>
                    <a:pt x="893" y="832"/>
                    <a:pt x="864" y="847"/>
                  </a:cubicBezTo>
                  <a:cubicBezTo>
                    <a:pt x="835" y="862"/>
                    <a:pt x="737" y="899"/>
                    <a:pt x="584" y="911"/>
                  </a:cubicBezTo>
                  <a:cubicBezTo>
                    <a:pt x="584" y="911"/>
                    <a:pt x="584" y="911"/>
                    <a:pt x="584" y="911"/>
                  </a:cubicBezTo>
                  <a:cubicBezTo>
                    <a:pt x="583" y="911"/>
                    <a:pt x="582" y="911"/>
                    <a:pt x="582" y="911"/>
                  </a:cubicBezTo>
                  <a:cubicBezTo>
                    <a:pt x="581" y="911"/>
                    <a:pt x="581" y="911"/>
                    <a:pt x="581" y="911"/>
                  </a:cubicBezTo>
                  <a:cubicBezTo>
                    <a:pt x="580" y="910"/>
                    <a:pt x="579" y="910"/>
                    <a:pt x="578" y="910"/>
                  </a:cubicBezTo>
                  <a:cubicBezTo>
                    <a:pt x="577" y="910"/>
                    <a:pt x="575" y="910"/>
                    <a:pt x="573" y="909"/>
                  </a:cubicBezTo>
                  <a:cubicBezTo>
                    <a:pt x="544" y="908"/>
                    <a:pt x="468" y="847"/>
                    <a:pt x="400" y="847"/>
                  </a:cubicBezTo>
                  <a:cubicBezTo>
                    <a:pt x="333" y="847"/>
                    <a:pt x="253" y="917"/>
                    <a:pt x="250" y="919"/>
                  </a:cubicBezTo>
                  <a:cubicBezTo>
                    <a:pt x="224" y="870"/>
                    <a:pt x="130" y="812"/>
                    <a:pt x="106" y="804"/>
                  </a:cubicBezTo>
                  <a:cubicBezTo>
                    <a:pt x="76" y="793"/>
                    <a:pt x="3" y="723"/>
                    <a:pt x="0" y="721"/>
                  </a:cubicBezTo>
                  <a:cubicBezTo>
                    <a:pt x="15" y="707"/>
                    <a:pt x="32" y="693"/>
                    <a:pt x="47" y="679"/>
                  </a:cubicBezTo>
                  <a:cubicBezTo>
                    <a:pt x="49" y="677"/>
                    <a:pt x="51" y="674"/>
                    <a:pt x="53" y="672"/>
                  </a:cubicBezTo>
                  <a:cubicBezTo>
                    <a:pt x="57" y="668"/>
                    <a:pt x="60" y="665"/>
                    <a:pt x="63" y="661"/>
                  </a:cubicBezTo>
                  <a:cubicBezTo>
                    <a:pt x="64" y="659"/>
                    <a:pt x="65" y="658"/>
                    <a:pt x="67" y="656"/>
                  </a:cubicBezTo>
                  <a:cubicBezTo>
                    <a:pt x="68" y="654"/>
                    <a:pt x="68" y="653"/>
                    <a:pt x="69" y="652"/>
                  </a:cubicBezTo>
                  <a:cubicBezTo>
                    <a:pt x="70" y="650"/>
                    <a:pt x="71" y="649"/>
                    <a:pt x="72" y="647"/>
                  </a:cubicBezTo>
                  <a:cubicBezTo>
                    <a:pt x="72" y="647"/>
                    <a:pt x="132" y="639"/>
                    <a:pt x="161" y="597"/>
                  </a:cubicBezTo>
                  <a:cubicBezTo>
                    <a:pt x="190" y="556"/>
                    <a:pt x="266" y="516"/>
                    <a:pt x="272" y="458"/>
                  </a:cubicBezTo>
                  <a:cubicBezTo>
                    <a:pt x="277" y="399"/>
                    <a:pt x="240" y="387"/>
                    <a:pt x="278" y="351"/>
                  </a:cubicBezTo>
                  <a:cubicBezTo>
                    <a:pt x="317" y="315"/>
                    <a:pt x="356" y="295"/>
                    <a:pt x="354" y="244"/>
                  </a:cubicBezTo>
                  <a:cubicBezTo>
                    <a:pt x="353" y="193"/>
                    <a:pt x="349" y="153"/>
                    <a:pt x="390" y="128"/>
                  </a:cubicBezTo>
                  <a:cubicBezTo>
                    <a:pt x="432" y="103"/>
                    <a:pt x="432" y="88"/>
                    <a:pt x="473" y="59"/>
                  </a:cubicBezTo>
                  <a:cubicBezTo>
                    <a:pt x="508" y="34"/>
                    <a:pt x="564" y="39"/>
                    <a:pt x="592" y="0"/>
                  </a:cubicBezTo>
                  <a:cubicBezTo>
                    <a:pt x="592" y="0"/>
                    <a:pt x="808" y="29"/>
                    <a:pt x="837" y="84"/>
                  </a:cubicBezTo>
                  <a:cubicBezTo>
                    <a:pt x="867" y="139"/>
                    <a:pt x="884" y="207"/>
                    <a:pt x="931" y="192"/>
                  </a:cubicBezTo>
                  <a:cubicBezTo>
                    <a:pt x="977" y="177"/>
                    <a:pt x="1075" y="149"/>
                    <a:pt x="1071" y="231"/>
                  </a:cubicBezTo>
                  <a:cubicBezTo>
                    <a:pt x="1067" y="312"/>
                    <a:pt x="1049" y="507"/>
                    <a:pt x="1080" y="544"/>
                  </a:cubicBezTo>
                  <a:cubicBezTo>
                    <a:pt x="1106" y="576"/>
                    <a:pt x="1151" y="611"/>
                    <a:pt x="1148" y="6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299"/>
            <p:cNvSpPr>
              <a:spLocks/>
            </p:cNvSpPr>
            <p:nvPr/>
          </p:nvSpPr>
          <p:spPr bwMode="auto">
            <a:xfrm>
              <a:off x="7641432" y="4643330"/>
              <a:ext cx="509588" cy="500063"/>
            </a:xfrm>
            <a:custGeom>
              <a:avLst/>
              <a:gdLst>
                <a:gd name="T0" fmla="*/ 1431 w 1435"/>
                <a:gd name="T1" fmla="*/ 1188 h 1406"/>
                <a:gd name="T2" fmla="*/ 1417 w 1435"/>
                <a:gd name="T3" fmla="*/ 1406 h 1406"/>
                <a:gd name="T4" fmla="*/ 1363 w 1435"/>
                <a:gd name="T5" fmla="*/ 1386 h 1406"/>
                <a:gd name="T6" fmla="*/ 1246 w 1435"/>
                <a:gd name="T7" fmla="*/ 1219 h 1406"/>
                <a:gd name="T8" fmla="*/ 1134 w 1435"/>
                <a:gd name="T9" fmla="*/ 1219 h 1406"/>
                <a:gd name="T10" fmla="*/ 1052 w 1435"/>
                <a:gd name="T11" fmla="*/ 1161 h 1406"/>
                <a:gd name="T12" fmla="*/ 995 w 1435"/>
                <a:gd name="T13" fmla="*/ 1141 h 1406"/>
                <a:gd name="T14" fmla="*/ 995 w 1435"/>
                <a:gd name="T15" fmla="*/ 972 h 1406"/>
                <a:gd name="T16" fmla="*/ 920 w 1435"/>
                <a:gd name="T17" fmla="*/ 948 h 1406"/>
                <a:gd name="T18" fmla="*/ 812 w 1435"/>
                <a:gd name="T19" fmla="*/ 860 h 1406"/>
                <a:gd name="T20" fmla="*/ 798 w 1435"/>
                <a:gd name="T21" fmla="*/ 951 h 1406"/>
                <a:gd name="T22" fmla="*/ 643 w 1435"/>
                <a:gd name="T23" fmla="*/ 1015 h 1406"/>
                <a:gd name="T24" fmla="*/ 555 w 1435"/>
                <a:gd name="T25" fmla="*/ 955 h 1406"/>
                <a:gd name="T26" fmla="*/ 508 w 1435"/>
                <a:gd name="T27" fmla="*/ 908 h 1406"/>
                <a:gd name="T28" fmla="*/ 346 w 1435"/>
                <a:gd name="T29" fmla="*/ 917 h 1406"/>
                <a:gd name="T30" fmla="*/ 204 w 1435"/>
                <a:gd name="T31" fmla="*/ 827 h 1406"/>
                <a:gd name="T32" fmla="*/ 75 w 1435"/>
                <a:gd name="T33" fmla="*/ 787 h 1406"/>
                <a:gd name="T34" fmla="*/ 9 w 1435"/>
                <a:gd name="T35" fmla="*/ 721 h 1406"/>
                <a:gd name="T36" fmla="*/ 12 w 1435"/>
                <a:gd name="T37" fmla="*/ 704 h 1406"/>
                <a:gd name="T38" fmla="*/ 35 w 1435"/>
                <a:gd name="T39" fmla="*/ 595 h 1406"/>
                <a:gd name="T40" fmla="*/ 87 w 1435"/>
                <a:gd name="T41" fmla="*/ 537 h 1406"/>
                <a:gd name="T42" fmla="*/ 98 w 1435"/>
                <a:gd name="T43" fmla="*/ 475 h 1406"/>
                <a:gd name="T44" fmla="*/ 198 w 1435"/>
                <a:gd name="T45" fmla="*/ 439 h 1406"/>
                <a:gd name="T46" fmla="*/ 247 w 1435"/>
                <a:gd name="T47" fmla="*/ 369 h 1406"/>
                <a:gd name="T48" fmla="*/ 324 w 1435"/>
                <a:gd name="T49" fmla="*/ 288 h 1406"/>
                <a:gd name="T50" fmla="*/ 311 w 1435"/>
                <a:gd name="T51" fmla="*/ 55 h 1406"/>
                <a:gd name="T52" fmla="*/ 376 w 1435"/>
                <a:gd name="T53" fmla="*/ 13 h 1406"/>
                <a:gd name="T54" fmla="*/ 489 w 1435"/>
                <a:gd name="T55" fmla="*/ 29 h 1406"/>
                <a:gd name="T56" fmla="*/ 683 w 1435"/>
                <a:gd name="T57" fmla="*/ 95 h 1406"/>
                <a:gd name="T58" fmla="*/ 781 w 1435"/>
                <a:gd name="T59" fmla="*/ 125 h 1406"/>
                <a:gd name="T60" fmla="*/ 909 w 1435"/>
                <a:gd name="T61" fmla="*/ 102 h 1406"/>
                <a:gd name="T62" fmla="*/ 950 w 1435"/>
                <a:gd name="T63" fmla="*/ 205 h 1406"/>
                <a:gd name="T64" fmla="*/ 1123 w 1435"/>
                <a:gd name="T65" fmla="*/ 184 h 1406"/>
                <a:gd name="T66" fmla="*/ 1151 w 1435"/>
                <a:gd name="T67" fmla="*/ 402 h 1406"/>
                <a:gd name="T68" fmla="*/ 1213 w 1435"/>
                <a:gd name="T69" fmla="*/ 463 h 1406"/>
                <a:gd name="T70" fmla="*/ 1260 w 1435"/>
                <a:gd name="T71" fmla="*/ 562 h 1406"/>
                <a:gd name="T72" fmla="*/ 1332 w 1435"/>
                <a:gd name="T73" fmla="*/ 660 h 1406"/>
                <a:gd name="T74" fmla="*/ 1345 w 1435"/>
                <a:gd name="T75" fmla="*/ 799 h 1406"/>
                <a:gd name="T76" fmla="*/ 1382 w 1435"/>
                <a:gd name="T77" fmla="*/ 913 h 1406"/>
                <a:gd name="T78" fmla="*/ 1389 w 1435"/>
                <a:gd name="T79" fmla="*/ 928 h 1406"/>
                <a:gd name="T80" fmla="*/ 1390 w 1435"/>
                <a:gd name="T81" fmla="*/ 929 h 1406"/>
                <a:gd name="T82" fmla="*/ 1337 w 1435"/>
                <a:gd name="T83" fmla="*/ 1068 h 1406"/>
                <a:gd name="T84" fmla="*/ 1431 w 1435"/>
                <a:gd name="T85" fmla="*/ 1188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5" h="1406">
                  <a:moveTo>
                    <a:pt x="1431" y="1188"/>
                  </a:moveTo>
                  <a:cubicBezTo>
                    <a:pt x="1428" y="1228"/>
                    <a:pt x="1419" y="1352"/>
                    <a:pt x="1417" y="1406"/>
                  </a:cubicBezTo>
                  <a:cubicBezTo>
                    <a:pt x="1394" y="1405"/>
                    <a:pt x="1375" y="1400"/>
                    <a:pt x="1363" y="1386"/>
                  </a:cubicBezTo>
                  <a:cubicBezTo>
                    <a:pt x="1331" y="1348"/>
                    <a:pt x="1310" y="1219"/>
                    <a:pt x="1246" y="1219"/>
                  </a:cubicBezTo>
                  <a:cubicBezTo>
                    <a:pt x="1182" y="1219"/>
                    <a:pt x="1163" y="1237"/>
                    <a:pt x="1134" y="1219"/>
                  </a:cubicBezTo>
                  <a:cubicBezTo>
                    <a:pt x="1104" y="1200"/>
                    <a:pt x="1079" y="1160"/>
                    <a:pt x="1052" y="1161"/>
                  </a:cubicBezTo>
                  <a:cubicBezTo>
                    <a:pt x="1024" y="1163"/>
                    <a:pt x="996" y="1214"/>
                    <a:pt x="995" y="1141"/>
                  </a:cubicBezTo>
                  <a:cubicBezTo>
                    <a:pt x="994" y="1070"/>
                    <a:pt x="1034" y="971"/>
                    <a:pt x="995" y="972"/>
                  </a:cubicBezTo>
                  <a:cubicBezTo>
                    <a:pt x="956" y="974"/>
                    <a:pt x="946" y="988"/>
                    <a:pt x="920" y="948"/>
                  </a:cubicBezTo>
                  <a:cubicBezTo>
                    <a:pt x="895" y="908"/>
                    <a:pt x="823" y="821"/>
                    <a:pt x="812" y="860"/>
                  </a:cubicBezTo>
                  <a:cubicBezTo>
                    <a:pt x="802" y="899"/>
                    <a:pt x="850" y="910"/>
                    <a:pt x="798" y="951"/>
                  </a:cubicBezTo>
                  <a:cubicBezTo>
                    <a:pt x="746" y="992"/>
                    <a:pt x="708" y="1030"/>
                    <a:pt x="643" y="1015"/>
                  </a:cubicBezTo>
                  <a:cubicBezTo>
                    <a:pt x="578" y="1000"/>
                    <a:pt x="575" y="961"/>
                    <a:pt x="555" y="955"/>
                  </a:cubicBezTo>
                  <a:cubicBezTo>
                    <a:pt x="535" y="948"/>
                    <a:pt x="539" y="901"/>
                    <a:pt x="508" y="908"/>
                  </a:cubicBezTo>
                  <a:cubicBezTo>
                    <a:pt x="478" y="915"/>
                    <a:pt x="404" y="948"/>
                    <a:pt x="346" y="917"/>
                  </a:cubicBezTo>
                  <a:cubicBezTo>
                    <a:pt x="287" y="887"/>
                    <a:pt x="248" y="821"/>
                    <a:pt x="204" y="827"/>
                  </a:cubicBezTo>
                  <a:cubicBezTo>
                    <a:pt x="160" y="832"/>
                    <a:pt x="113" y="820"/>
                    <a:pt x="75" y="787"/>
                  </a:cubicBezTo>
                  <a:cubicBezTo>
                    <a:pt x="36" y="753"/>
                    <a:pt x="9" y="721"/>
                    <a:pt x="9" y="721"/>
                  </a:cubicBezTo>
                  <a:cubicBezTo>
                    <a:pt x="11" y="717"/>
                    <a:pt x="12" y="712"/>
                    <a:pt x="12" y="704"/>
                  </a:cubicBezTo>
                  <a:cubicBezTo>
                    <a:pt x="14" y="667"/>
                    <a:pt x="0" y="631"/>
                    <a:pt x="35" y="595"/>
                  </a:cubicBezTo>
                  <a:cubicBezTo>
                    <a:pt x="69" y="559"/>
                    <a:pt x="92" y="573"/>
                    <a:pt x="87" y="537"/>
                  </a:cubicBezTo>
                  <a:cubicBezTo>
                    <a:pt x="82" y="501"/>
                    <a:pt x="62" y="487"/>
                    <a:pt x="98" y="475"/>
                  </a:cubicBezTo>
                  <a:cubicBezTo>
                    <a:pt x="134" y="463"/>
                    <a:pt x="180" y="485"/>
                    <a:pt x="198" y="439"/>
                  </a:cubicBezTo>
                  <a:cubicBezTo>
                    <a:pt x="215" y="392"/>
                    <a:pt x="206" y="392"/>
                    <a:pt x="247" y="369"/>
                  </a:cubicBezTo>
                  <a:cubicBezTo>
                    <a:pt x="288" y="347"/>
                    <a:pt x="318" y="361"/>
                    <a:pt x="324" y="288"/>
                  </a:cubicBezTo>
                  <a:cubicBezTo>
                    <a:pt x="331" y="215"/>
                    <a:pt x="282" y="95"/>
                    <a:pt x="311" y="55"/>
                  </a:cubicBezTo>
                  <a:cubicBezTo>
                    <a:pt x="340" y="15"/>
                    <a:pt x="347" y="0"/>
                    <a:pt x="376" y="13"/>
                  </a:cubicBezTo>
                  <a:cubicBezTo>
                    <a:pt x="406" y="27"/>
                    <a:pt x="449" y="67"/>
                    <a:pt x="489" y="29"/>
                  </a:cubicBezTo>
                  <a:cubicBezTo>
                    <a:pt x="503" y="71"/>
                    <a:pt x="662" y="95"/>
                    <a:pt x="683" y="95"/>
                  </a:cubicBezTo>
                  <a:cubicBezTo>
                    <a:pt x="707" y="95"/>
                    <a:pt x="756" y="102"/>
                    <a:pt x="781" y="125"/>
                  </a:cubicBezTo>
                  <a:cubicBezTo>
                    <a:pt x="806" y="148"/>
                    <a:pt x="831" y="125"/>
                    <a:pt x="909" y="102"/>
                  </a:cubicBezTo>
                  <a:cubicBezTo>
                    <a:pt x="988" y="79"/>
                    <a:pt x="956" y="143"/>
                    <a:pt x="950" y="205"/>
                  </a:cubicBezTo>
                  <a:cubicBezTo>
                    <a:pt x="945" y="267"/>
                    <a:pt x="1100" y="191"/>
                    <a:pt x="1123" y="184"/>
                  </a:cubicBezTo>
                  <a:cubicBezTo>
                    <a:pt x="1146" y="176"/>
                    <a:pt x="1162" y="342"/>
                    <a:pt x="1151" y="402"/>
                  </a:cubicBezTo>
                  <a:cubicBezTo>
                    <a:pt x="1140" y="463"/>
                    <a:pt x="1180" y="461"/>
                    <a:pt x="1213" y="463"/>
                  </a:cubicBezTo>
                  <a:cubicBezTo>
                    <a:pt x="1247" y="465"/>
                    <a:pt x="1265" y="525"/>
                    <a:pt x="1260" y="562"/>
                  </a:cubicBezTo>
                  <a:cubicBezTo>
                    <a:pt x="1254" y="600"/>
                    <a:pt x="1286" y="609"/>
                    <a:pt x="1332" y="660"/>
                  </a:cubicBezTo>
                  <a:cubicBezTo>
                    <a:pt x="1379" y="712"/>
                    <a:pt x="1359" y="726"/>
                    <a:pt x="1345" y="799"/>
                  </a:cubicBezTo>
                  <a:cubicBezTo>
                    <a:pt x="1331" y="872"/>
                    <a:pt x="1368" y="863"/>
                    <a:pt x="1382" y="913"/>
                  </a:cubicBezTo>
                  <a:cubicBezTo>
                    <a:pt x="1384" y="920"/>
                    <a:pt x="1387" y="925"/>
                    <a:pt x="1389" y="928"/>
                  </a:cubicBezTo>
                  <a:cubicBezTo>
                    <a:pt x="1390" y="929"/>
                    <a:pt x="1390" y="929"/>
                    <a:pt x="1390" y="929"/>
                  </a:cubicBezTo>
                  <a:cubicBezTo>
                    <a:pt x="1365" y="965"/>
                    <a:pt x="1320" y="1036"/>
                    <a:pt x="1337" y="1068"/>
                  </a:cubicBezTo>
                  <a:cubicBezTo>
                    <a:pt x="1359" y="1112"/>
                    <a:pt x="1435" y="1143"/>
                    <a:pt x="1431" y="118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300"/>
            <p:cNvSpPr>
              <a:spLocks/>
            </p:cNvSpPr>
            <p:nvPr/>
          </p:nvSpPr>
          <p:spPr bwMode="auto">
            <a:xfrm>
              <a:off x="8109744" y="4829068"/>
              <a:ext cx="919163" cy="893763"/>
            </a:xfrm>
            <a:custGeom>
              <a:avLst/>
              <a:gdLst>
                <a:gd name="T0" fmla="*/ 2505 w 2589"/>
                <a:gd name="T1" fmla="*/ 2130 h 2519"/>
                <a:gd name="T2" fmla="*/ 2168 w 2589"/>
                <a:gd name="T3" fmla="*/ 2198 h 2519"/>
                <a:gd name="T4" fmla="*/ 2192 w 2589"/>
                <a:gd name="T5" fmla="*/ 2418 h 2519"/>
                <a:gd name="T6" fmla="*/ 2145 w 2589"/>
                <a:gd name="T7" fmla="*/ 2502 h 2519"/>
                <a:gd name="T8" fmla="*/ 1936 w 2589"/>
                <a:gd name="T9" fmla="*/ 2446 h 2519"/>
                <a:gd name="T10" fmla="*/ 1626 w 2589"/>
                <a:gd name="T11" fmla="*/ 2260 h 2519"/>
                <a:gd name="T12" fmla="*/ 1468 w 2589"/>
                <a:gd name="T13" fmla="*/ 2030 h 2519"/>
                <a:gd name="T14" fmla="*/ 1254 w 2589"/>
                <a:gd name="T15" fmla="*/ 1731 h 2519"/>
                <a:gd name="T16" fmla="*/ 1126 w 2589"/>
                <a:gd name="T17" fmla="*/ 1728 h 2519"/>
                <a:gd name="T18" fmla="*/ 802 w 2589"/>
                <a:gd name="T19" fmla="*/ 1717 h 2519"/>
                <a:gd name="T20" fmla="*/ 725 w 2589"/>
                <a:gd name="T21" fmla="*/ 1323 h 2519"/>
                <a:gd name="T22" fmla="*/ 491 w 2589"/>
                <a:gd name="T23" fmla="*/ 1176 h 2519"/>
                <a:gd name="T24" fmla="*/ 258 w 2589"/>
                <a:gd name="T25" fmla="*/ 1065 h 2519"/>
                <a:gd name="T26" fmla="*/ 97 w 2589"/>
                <a:gd name="T27" fmla="*/ 883 h 2519"/>
                <a:gd name="T28" fmla="*/ 17 w 2589"/>
                <a:gd name="T29" fmla="*/ 545 h 2519"/>
                <a:gd name="T30" fmla="*/ 151 w 2589"/>
                <a:gd name="T31" fmla="*/ 386 h 2519"/>
                <a:gd name="T32" fmla="*/ 306 w 2589"/>
                <a:gd name="T33" fmla="*/ 391 h 2519"/>
                <a:gd name="T34" fmla="*/ 414 w 2589"/>
                <a:gd name="T35" fmla="*/ 356 h 2519"/>
                <a:gd name="T36" fmla="*/ 679 w 2589"/>
                <a:gd name="T37" fmla="*/ 103 h 2519"/>
                <a:gd name="T38" fmla="*/ 862 w 2589"/>
                <a:gd name="T39" fmla="*/ 25 h 2519"/>
                <a:gd name="T40" fmla="*/ 920 w 2589"/>
                <a:gd name="T41" fmla="*/ 36 h 2519"/>
                <a:gd name="T42" fmla="*/ 1102 w 2589"/>
                <a:gd name="T43" fmla="*/ 171 h 2519"/>
                <a:gd name="T44" fmla="*/ 1239 w 2589"/>
                <a:gd name="T45" fmla="*/ 87 h 2519"/>
                <a:gd name="T46" fmla="*/ 1367 w 2589"/>
                <a:gd name="T47" fmla="*/ 326 h 2519"/>
                <a:gd name="T48" fmla="*/ 1289 w 2589"/>
                <a:gd name="T49" fmla="*/ 751 h 2519"/>
                <a:gd name="T50" fmla="*/ 1451 w 2589"/>
                <a:gd name="T51" fmla="*/ 988 h 2519"/>
                <a:gd name="T52" fmla="*/ 1590 w 2589"/>
                <a:gd name="T53" fmla="*/ 1128 h 2519"/>
                <a:gd name="T54" fmla="*/ 1798 w 2589"/>
                <a:gd name="T55" fmla="*/ 1313 h 2519"/>
                <a:gd name="T56" fmla="*/ 1907 w 2589"/>
                <a:gd name="T57" fmla="*/ 1453 h 2519"/>
                <a:gd name="T58" fmla="*/ 2120 w 2589"/>
                <a:gd name="T59" fmla="*/ 1537 h 2519"/>
                <a:gd name="T60" fmla="*/ 2301 w 2589"/>
                <a:gd name="T61" fmla="*/ 1755 h 2519"/>
                <a:gd name="T62" fmla="*/ 2439 w 2589"/>
                <a:gd name="T63" fmla="*/ 1847 h 2519"/>
                <a:gd name="T64" fmla="*/ 2575 w 2589"/>
                <a:gd name="T65" fmla="*/ 2032 h 2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89" h="2519">
                  <a:moveTo>
                    <a:pt x="2584" y="2064"/>
                  </a:moveTo>
                  <a:cubicBezTo>
                    <a:pt x="2561" y="2101"/>
                    <a:pt x="2537" y="2118"/>
                    <a:pt x="2505" y="2130"/>
                  </a:cubicBezTo>
                  <a:cubicBezTo>
                    <a:pt x="2473" y="2141"/>
                    <a:pt x="2343" y="2188"/>
                    <a:pt x="2310" y="2186"/>
                  </a:cubicBezTo>
                  <a:cubicBezTo>
                    <a:pt x="2277" y="2183"/>
                    <a:pt x="2154" y="2143"/>
                    <a:pt x="2168" y="2198"/>
                  </a:cubicBezTo>
                  <a:cubicBezTo>
                    <a:pt x="2181" y="2253"/>
                    <a:pt x="2273" y="2293"/>
                    <a:pt x="2226" y="2337"/>
                  </a:cubicBezTo>
                  <a:cubicBezTo>
                    <a:pt x="2179" y="2380"/>
                    <a:pt x="2184" y="2395"/>
                    <a:pt x="2192" y="2418"/>
                  </a:cubicBezTo>
                  <a:cubicBezTo>
                    <a:pt x="2200" y="2440"/>
                    <a:pt x="2240" y="2480"/>
                    <a:pt x="2149" y="2519"/>
                  </a:cubicBezTo>
                  <a:cubicBezTo>
                    <a:pt x="2152" y="2514"/>
                    <a:pt x="2151" y="2508"/>
                    <a:pt x="2145" y="2502"/>
                  </a:cubicBezTo>
                  <a:cubicBezTo>
                    <a:pt x="2122" y="2476"/>
                    <a:pt x="2044" y="2319"/>
                    <a:pt x="2017" y="2343"/>
                  </a:cubicBezTo>
                  <a:cubicBezTo>
                    <a:pt x="1990" y="2367"/>
                    <a:pt x="1990" y="2446"/>
                    <a:pt x="1936" y="2446"/>
                  </a:cubicBezTo>
                  <a:cubicBezTo>
                    <a:pt x="1881" y="2446"/>
                    <a:pt x="1805" y="2455"/>
                    <a:pt x="1778" y="2419"/>
                  </a:cubicBezTo>
                  <a:cubicBezTo>
                    <a:pt x="1752" y="2383"/>
                    <a:pt x="1664" y="2276"/>
                    <a:pt x="1626" y="2260"/>
                  </a:cubicBezTo>
                  <a:cubicBezTo>
                    <a:pt x="1589" y="2244"/>
                    <a:pt x="1581" y="2234"/>
                    <a:pt x="1555" y="2199"/>
                  </a:cubicBezTo>
                  <a:cubicBezTo>
                    <a:pt x="1530" y="2164"/>
                    <a:pt x="1491" y="2101"/>
                    <a:pt x="1468" y="2030"/>
                  </a:cubicBezTo>
                  <a:cubicBezTo>
                    <a:pt x="1443" y="1957"/>
                    <a:pt x="1422" y="1895"/>
                    <a:pt x="1366" y="1838"/>
                  </a:cubicBezTo>
                  <a:cubicBezTo>
                    <a:pt x="1310" y="1780"/>
                    <a:pt x="1243" y="1759"/>
                    <a:pt x="1254" y="1731"/>
                  </a:cubicBezTo>
                  <a:cubicBezTo>
                    <a:pt x="1265" y="1703"/>
                    <a:pt x="1280" y="1655"/>
                    <a:pt x="1253" y="1668"/>
                  </a:cubicBezTo>
                  <a:cubicBezTo>
                    <a:pt x="1226" y="1681"/>
                    <a:pt x="1166" y="1758"/>
                    <a:pt x="1126" y="1728"/>
                  </a:cubicBezTo>
                  <a:cubicBezTo>
                    <a:pt x="1086" y="1699"/>
                    <a:pt x="1006" y="1587"/>
                    <a:pt x="955" y="1611"/>
                  </a:cubicBezTo>
                  <a:cubicBezTo>
                    <a:pt x="906" y="1634"/>
                    <a:pt x="806" y="1714"/>
                    <a:pt x="802" y="1717"/>
                  </a:cubicBezTo>
                  <a:cubicBezTo>
                    <a:pt x="805" y="1703"/>
                    <a:pt x="760" y="1668"/>
                    <a:pt x="734" y="1636"/>
                  </a:cubicBezTo>
                  <a:cubicBezTo>
                    <a:pt x="703" y="1599"/>
                    <a:pt x="721" y="1404"/>
                    <a:pt x="725" y="1323"/>
                  </a:cubicBezTo>
                  <a:cubicBezTo>
                    <a:pt x="729" y="1241"/>
                    <a:pt x="631" y="1269"/>
                    <a:pt x="585" y="1284"/>
                  </a:cubicBezTo>
                  <a:cubicBezTo>
                    <a:pt x="538" y="1299"/>
                    <a:pt x="521" y="1231"/>
                    <a:pt x="491" y="1176"/>
                  </a:cubicBezTo>
                  <a:cubicBezTo>
                    <a:pt x="462" y="1121"/>
                    <a:pt x="246" y="1092"/>
                    <a:pt x="246" y="1092"/>
                  </a:cubicBezTo>
                  <a:cubicBezTo>
                    <a:pt x="251" y="1085"/>
                    <a:pt x="255" y="1076"/>
                    <a:pt x="258" y="1065"/>
                  </a:cubicBezTo>
                  <a:cubicBezTo>
                    <a:pt x="275" y="997"/>
                    <a:pt x="294" y="893"/>
                    <a:pt x="225" y="883"/>
                  </a:cubicBezTo>
                  <a:cubicBezTo>
                    <a:pt x="181" y="876"/>
                    <a:pt x="134" y="884"/>
                    <a:pt x="97" y="883"/>
                  </a:cubicBezTo>
                  <a:cubicBezTo>
                    <a:pt x="99" y="829"/>
                    <a:pt x="108" y="705"/>
                    <a:pt x="111" y="665"/>
                  </a:cubicBezTo>
                  <a:cubicBezTo>
                    <a:pt x="115" y="620"/>
                    <a:pt x="39" y="589"/>
                    <a:pt x="17" y="545"/>
                  </a:cubicBezTo>
                  <a:cubicBezTo>
                    <a:pt x="0" y="513"/>
                    <a:pt x="45" y="442"/>
                    <a:pt x="70" y="406"/>
                  </a:cubicBezTo>
                  <a:cubicBezTo>
                    <a:pt x="87" y="428"/>
                    <a:pt x="118" y="398"/>
                    <a:pt x="151" y="386"/>
                  </a:cubicBezTo>
                  <a:cubicBezTo>
                    <a:pt x="190" y="372"/>
                    <a:pt x="192" y="427"/>
                    <a:pt x="231" y="462"/>
                  </a:cubicBezTo>
                  <a:cubicBezTo>
                    <a:pt x="270" y="498"/>
                    <a:pt x="292" y="422"/>
                    <a:pt x="306" y="391"/>
                  </a:cubicBezTo>
                  <a:cubicBezTo>
                    <a:pt x="320" y="361"/>
                    <a:pt x="368" y="390"/>
                    <a:pt x="400" y="420"/>
                  </a:cubicBezTo>
                  <a:cubicBezTo>
                    <a:pt x="432" y="450"/>
                    <a:pt x="427" y="400"/>
                    <a:pt x="414" y="356"/>
                  </a:cubicBezTo>
                  <a:cubicBezTo>
                    <a:pt x="402" y="311"/>
                    <a:pt x="468" y="190"/>
                    <a:pt x="491" y="150"/>
                  </a:cubicBezTo>
                  <a:cubicBezTo>
                    <a:pt x="514" y="109"/>
                    <a:pt x="608" y="89"/>
                    <a:pt x="679" y="103"/>
                  </a:cubicBezTo>
                  <a:cubicBezTo>
                    <a:pt x="750" y="118"/>
                    <a:pt x="734" y="68"/>
                    <a:pt x="745" y="34"/>
                  </a:cubicBezTo>
                  <a:cubicBezTo>
                    <a:pt x="756" y="0"/>
                    <a:pt x="834" y="38"/>
                    <a:pt x="862" y="25"/>
                  </a:cubicBezTo>
                  <a:cubicBezTo>
                    <a:pt x="875" y="19"/>
                    <a:pt x="898" y="25"/>
                    <a:pt x="920" y="36"/>
                  </a:cubicBezTo>
                  <a:cubicBezTo>
                    <a:pt x="920" y="36"/>
                    <a:pt x="920" y="36"/>
                    <a:pt x="920" y="36"/>
                  </a:cubicBezTo>
                  <a:cubicBezTo>
                    <a:pt x="925" y="43"/>
                    <a:pt x="929" y="50"/>
                    <a:pt x="932" y="57"/>
                  </a:cubicBezTo>
                  <a:cubicBezTo>
                    <a:pt x="959" y="125"/>
                    <a:pt x="1022" y="188"/>
                    <a:pt x="1102" y="171"/>
                  </a:cubicBezTo>
                  <a:cubicBezTo>
                    <a:pt x="1136" y="164"/>
                    <a:pt x="1178" y="150"/>
                    <a:pt x="1205" y="129"/>
                  </a:cubicBezTo>
                  <a:cubicBezTo>
                    <a:pt x="1220" y="117"/>
                    <a:pt x="1230" y="103"/>
                    <a:pt x="1239" y="87"/>
                  </a:cubicBezTo>
                  <a:cubicBezTo>
                    <a:pt x="1287" y="123"/>
                    <a:pt x="1374" y="201"/>
                    <a:pt x="1370" y="297"/>
                  </a:cubicBezTo>
                  <a:cubicBezTo>
                    <a:pt x="1370" y="307"/>
                    <a:pt x="1369" y="316"/>
                    <a:pt x="1367" y="326"/>
                  </a:cubicBezTo>
                  <a:cubicBezTo>
                    <a:pt x="1334" y="471"/>
                    <a:pt x="1242" y="573"/>
                    <a:pt x="1247" y="619"/>
                  </a:cubicBezTo>
                  <a:cubicBezTo>
                    <a:pt x="1253" y="665"/>
                    <a:pt x="1245" y="728"/>
                    <a:pt x="1289" y="751"/>
                  </a:cubicBezTo>
                  <a:cubicBezTo>
                    <a:pt x="1334" y="775"/>
                    <a:pt x="1351" y="807"/>
                    <a:pt x="1365" y="833"/>
                  </a:cubicBezTo>
                  <a:cubicBezTo>
                    <a:pt x="1379" y="860"/>
                    <a:pt x="1409" y="973"/>
                    <a:pt x="1451" y="988"/>
                  </a:cubicBezTo>
                  <a:cubicBezTo>
                    <a:pt x="1493" y="1003"/>
                    <a:pt x="1498" y="1021"/>
                    <a:pt x="1525" y="1065"/>
                  </a:cubicBezTo>
                  <a:cubicBezTo>
                    <a:pt x="1551" y="1110"/>
                    <a:pt x="1534" y="1127"/>
                    <a:pt x="1590" y="1128"/>
                  </a:cubicBezTo>
                  <a:cubicBezTo>
                    <a:pt x="1646" y="1129"/>
                    <a:pt x="1744" y="1138"/>
                    <a:pt x="1755" y="1193"/>
                  </a:cubicBezTo>
                  <a:cubicBezTo>
                    <a:pt x="1767" y="1248"/>
                    <a:pt x="1757" y="1288"/>
                    <a:pt x="1798" y="1313"/>
                  </a:cubicBezTo>
                  <a:cubicBezTo>
                    <a:pt x="1839" y="1338"/>
                    <a:pt x="1863" y="1321"/>
                    <a:pt x="1867" y="1364"/>
                  </a:cubicBezTo>
                  <a:cubicBezTo>
                    <a:pt x="1872" y="1408"/>
                    <a:pt x="1857" y="1425"/>
                    <a:pt x="1907" y="1453"/>
                  </a:cubicBezTo>
                  <a:cubicBezTo>
                    <a:pt x="1957" y="1481"/>
                    <a:pt x="1983" y="1498"/>
                    <a:pt x="2024" y="1503"/>
                  </a:cubicBezTo>
                  <a:cubicBezTo>
                    <a:pt x="2066" y="1507"/>
                    <a:pt x="2124" y="1480"/>
                    <a:pt x="2120" y="1537"/>
                  </a:cubicBezTo>
                  <a:cubicBezTo>
                    <a:pt x="2115" y="1593"/>
                    <a:pt x="2131" y="1650"/>
                    <a:pt x="2193" y="1689"/>
                  </a:cubicBezTo>
                  <a:cubicBezTo>
                    <a:pt x="2256" y="1727"/>
                    <a:pt x="2266" y="1777"/>
                    <a:pt x="2301" y="1755"/>
                  </a:cubicBezTo>
                  <a:cubicBezTo>
                    <a:pt x="2336" y="1734"/>
                    <a:pt x="2377" y="1713"/>
                    <a:pt x="2407" y="1747"/>
                  </a:cubicBezTo>
                  <a:cubicBezTo>
                    <a:pt x="2437" y="1782"/>
                    <a:pt x="2466" y="1834"/>
                    <a:pt x="2439" y="1847"/>
                  </a:cubicBezTo>
                  <a:cubicBezTo>
                    <a:pt x="2411" y="1859"/>
                    <a:pt x="2375" y="1890"/>
                    <a:pt x="2418" y="1924"/>
                  </a:cubicBezTo>
                  <a:cubicBezTo>
                    <a:pt x="2451" y="1950"/>
                    <a:pt x="2543" y="1996"/>
                    <a:pt x="2575" y="2032"/>
                  </a:cubicBezTo>
                  <a:cubicBezTo>
                    <a:pt x="2585" y="2044"/>
                    <a:pt x="2589" y="2055"/>
                    <a:pt x="2584" y="20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301"/>
            <p:cNvSpPr>
              <a:spLocks/>
            </p:cNvSpPr>
            <p:nvPr/>
          </p:nvSpPr>
          <p:spPr bwMode="auto">
            <a:xfrm>
              <a:off x="8651082" y="6540393"/>
              <a:ext cx="660400" cy="866775"/>
            </a:xfrm>
            <a:custGeom>
              <a:avLst/>
              <a:gdLst>
                <a:gd name="T0" fmla="*/ 1754 w 1863"/>
                <a:gd name="T1" fmla="*/ 1011 h 2442"/>
                <a:gd name="T2" fmla="*/ 1708 w 1863"/>
                <a:gd name="T3" fmla="*/ 1140 h 2442"/>
                <a:gd name="T4" fmla="*/ 1534 w 1863"/>
                <a:gd name="T5" fmla="*/ 1132 h 2442"/>
                <a:gd name="T6" fmla="*/ 1387 w 1863"/>
                <a:gd name="T7" fmla="*/ 1099 h 2442"/>
                <a:gd name="T8" fmla="*/ 1368 w 1863"/>
                <a:gd name="T9" fmla="*/ 985 h 2442"/>
                <a:gd name="T10" fmla="*/ 1113 w 1863"/>
                <a:gd name="T11" fmla="*/ 996 h 2442"/>
                <a:gd name="T12" fmla="*/ 1127 w 1863"/>
                <a:gd name="T13" fmla="*/ 1308 h 2442"/>
                <a:gd name="T14" fmla="*/ 1268 w 1863"/>
                <a:gd name="T15" fmla="*/ 1347 h 2442"/>
                <a:gd name="T16" fmla="*/ 1486 w 1863"/>
                <a:gd name="T17" fmla="*/ 1435 h 2442"/>
                <a:gd name="T18" fmla="*/ 1663 w 1863"/>
                <a:gd name="T19" fmla="*/ 1441 h 2442"/>
                <a:gd name="T20" fmla="*/ 1533 w 1863"/>
                <a:gd name="T21" fmla="*/ 1636 h 2442"/>
                <a:gd name="T22" fmla="*/ 1276 w 1863"/>
                <a:gd name="T23" fmla="*/ 1585 h 2442"/>
                <a:gd name="T24" fmla="*/ 1086 w 1863"/>
                <a:gd name="T25" fmla="*/ 1822 h 2442"/>
                <a:gd name="T26" fmla="*/ 872 w 1863"/>
                <a:gd name="T27" fmla="*/ 2090 h 2442"/>
                <a:gd name="T28" fmla="*/ 809 w 1863"/>
                <a:gd name="T29" fmla="*/ 2269 h 2442"/>
                <a:gd name="T30" fmla="*/ 729 w 1863"/>
                <a:gd name="T31" fmla="*/ 2277 h 2442"/>
                <a:gd name="T32" fmla="*/ 597 w 1863"/>
                <a:gd name="T33" fmla="*/ 2383 h 2442"/>
                <a:gd name="T34" fmla="*/ 481 w 1863"/>
                <a:gd name="T35" fmla="*/ 2315 h 2442"/>
                <a:gd name="T36" fmla="*/ 375 w 1863"/>
                <a:gd name="T37" fmla="*/ 2313 h 2442"/>
                <a:gd name="T38" fmla="*/ 275 w 1863"/>
                <a:gd name="T39" fmla="*/ 2289 h 2442"/>
                <a:gd name="T40" fmla="*/ 120 w 1863"/>
                <a:gd name="T41" fmla="*/ 2219 h 2442"/>
                <a:gd name="T42" fmla="*/ 154 w 1863"/>
                <a:gd name="T43" fmla="*/ 2088 h 2442"/>
                <a:gd name="T44" fmla="*/ 156 w 1863"/>
                <a:gd name="T45" fmla="*/ 1906 h 2442"/>
                <a:gd name="T46" fmla="*/ 273 w 1863"/>
                <a:gd name="T47" fmla="*/ 1736 h 2442"/>
                <a:gd name="T48" fmla="*/ 88 w 1863"/>
                <a:gd name="T49" fmla="*/ 1730 h 2442"/>
                <a:gd name="T50" fmla="*/ 15 w 1863"/>
                <a:gd name="T51" fmla="*/ 1569 h 2442"/>
                <a:gd name="T52" fmla="*/ 46 w 1863"/>
                <a:gd name="T53" fmla="*/ 1390 h 2442"/>
                <a:gd name="T54" fmla="*/ 104 w 1863"/>
                <a:gd name="T55" fmla="*/ 1199 h 2442"/>
                <a:gd name="T56" fmla="*/ 30 w 1863"/>
                <a:gd name="T57" fmla="*/ 929 h 2442"/>
                <a:gd name="T58" fmla="*/ 119 w 1863"/>
                <a:gd name="T59" fmla="*/ 706 h 2442"/>
                <a:gd name="T60" fmla="*/ 315 w 1863"/>
                <a:gd name="T61" fmla="*/ 523 h 2442"/>
                <a:gd name="T62" fmla="*/ 459 w 1863"/>
                <a:gd name="T63" fmla="*/ 322 h 2442"/>
                <a:gd name="T64" fmla="*/ 686 w 1863"/>
                <a:gd name="T65" fmla="*/ 289 h 2442"/>
                <a:gd name="T66" fmla="*/ 707 w 1863"/>
                <a:gd name="T67" fmla="*/ 278 h 2442"/>
                <a:gd name="T68" fmla="*/ 713 w 1863"/>
                <a:gd name="T69" fmla="*/ 272 h 2442"/>
                <a:gd name="T70" fmla="*/ 721 w 1863"/>
                <a:gd name="T71" fmla="*/ 260 h 2442"/>
                <a:gd name="T72" fmla="*/ 740 w 1863"/>
                <a:gd name="T73" fmla="*/ 169 h 2442"/>
                <a:gd name="T74" fmla="*/ 740 w 1863"/>
                <a:gd name="T75" fmla="*/ 141 h 2442"/>
                <a:gd name="T76" fmla="*/ 981 w 1863"/>
                <a:gd name="T77" fmla="*/ 20 h 2442"/>
                <a:gd name="T78" fmla="*/ 1132 w 1863"/>
                <a:gd name="T79" fmla="*/ 234 h 2442"/>
                <a:gd name="T80" fmla="*/ 1315 w 1863"/>
                <a:gd name="T81" fmla="*/ 332 h 2442"/>
                <a:gd name="T82" fmla="*/ 1411 w 1863"/>
                <a:gd name="T83" fmla="*/ 479 h 2442"/>
                <a:gd name="T84" fmla="*/ 1500 w 1863"/>
                <a:gd name="T85" fmla="*/ 491 h 2442"/>
                <a:gd name="T86" fmla="*/ 1603 w 1863"/>
                <a:gd name="T87" fmla="*/ 642 h 2442"/>
                <a:gd name="T88" fmla="*/ 1862 w 1863"/>
                <a:gd name="T89" fmla="*/ 944 h 2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63" h="2442">
                  <a:moveTo>
                    <a:pt x="1862" y="944"/>
                  </a:moveTo>
                  <a:cubicBezTo>
                    <a:pt x="1862" y="991"/>
                    <a:pt x="1776" y="970"/>
                    <a:pt x="1754" y="1011"/>
                  </a:cubicBezTo>
                  <a:cubicBezTo>
                    <a:pt x="1732" y="1052"/>
                    <a:pt x="1798" y="1084"/>
                    <a:pt x="1812" y="1133"/>
                  </a:cubicBezTo>
                  <a:cubicBezTo>
                    <a:pt x="1825" y="1183"/>
                    <a:pt x="1737" y="1165"/>
                    <a:pt x="1708" y="1140"/>
                  </a:cubicBezTo>
                  <a:cubicBezTo>
                    <a:pt x="1678" y="1116"/>
                    <a:pt x="1627" y="1173"/>
                    <a:pt x="1597" y="1198"/>
                  </a:cubicBezTo>
                  <a:cubicBezTo>
                    <a:pt x="1568" y="1223"/>
                    <a:pt x="1534" y="1169"/>
                    <a:pt x="1534" y="1132"/>
                  </a:cubicBezTo>
                  <a:cubicBezTo>
                    <a:pt x="1534" y="1094"/>
                    <a:pt x="1443" y="1120"/>
                    <a:pt x="1430" y="1156"/>
                  </a:cubicBezTo>
                  <a:cubicBezTo>
                    <a:pt x="1418" y="1193"/>
                    <a:pt x="1411" y="1133"/>
                    <a:pt x="1387" y="1099"/>
                  </a:cubicBezTo>
                  <a:cubicBezTo>
                    <a:pt x="1363" y="1064"/>
                    <a:pt x="1310" y="1121"/>
                    <a:pt x="1296" y="1108"/>
                  </a:cubicBezTo>
                  <a:cubicBezTo>
                    <a:pt x="1282" y="1094"/>
                    <a:pt x="1335" y="1038"/>
                    <a:pt x="1368" y="985"/>
                  </a:cubicBezTo>
                  <a:cubicBezTo>
                    <a:pt x="1401" y="932"/>
                    <a:pt x="1293" y="889"/>
                    <a:pt x="1234" y="856"/>
                  </a:cubicBezTo>
                  <a:cubicBezTo>
                    <a:pt x="1174" y="823"/>
                    <a:pt x="1134" y="938"/>
                    <a:pt x="1113" y="996"/>
                  </a:cubicBezTo>
                  <a:cubicBezTo>
                    <a:pt x="1092" y="1055"/>
                    <a:pt x="1069" y="1084"/>
                    <a:pt x="1053" y="1150"/>
                  </a:cubicBezTo>
                  <a:cubicBezTo>
                    <a:pt x="1037" y="1216"/>
                    <a:pt x="1101" y="1284"/>
                    <a:pt x="1127" y="1308"/>
                  </a:cubicBezTo>
                  <a:cubicBezTo>
                    <a:pt x="1153" y="1332"/>
                    <a:pt x="1173" y="1310"/>
                    <a:pt x="1189" y="1295"/>
                  </a:cubicBezTo>
                  <a:cubicBezTo>
                    <a:pt x="1205" y="1280"/>
                    <a:pt x="1228" y="1276"/>
                    <a:pt x="1268" y="1347"/>
                  </a:cubicBezTo>
                  <a:cubicBezTo>
                    <a:pt x="1308" y="1417"/>
                    <a:pt x="1344" y="1392"/>
                    <a:pt x="1377" y="1393"/>
                  </a:cubicBezTo>
                  <a:cubicBezTo>
                    <a:pt x="1410" y="1394"/>
                    <a:pt x="1436" y="1410"/>
                    <a:pt x="1486" y="1435"/>
                  </a:cubicBezTo>
                  <a:cubicBezTo>
                    <a:pt x="1535" y="1460"/>
                    <a:pt x="1534" y="1437"/>
                    <a:pt x="1563" y="1401"/>
                  </a:cubicBezTo>
                  <a:cubicBezTo>
                    <a:pt x="1592" y="1364"/>
                    <a:pt x="1631" y="1420"/>
                    <a:pt x="1663" y="1441"/>
                  </a:cubicBezTo>
                  <a:cubicBezTo>
                    <a:pt x="1695" y="1462"/>
                    <a:pt x="1646" y="1513"/>
                    <a:pt x="1568" y="1537"/>
                  </a:cubicBezTo>
                  <a:cubicBezTo>
                    <a:pt x="1491" y="1561"/>
                    <a:pt x="1536" y="1582"/>
                    <a:pt x="1533" y="1636"/>
                  </a:cubicBezTo>
                  <a:cubicBezTo>
                    <a:pt x="1529" y="1689"/>
                    <a:pt x="1459" y="1640"/>
                    <a:pt x="1427" y="1612"/>
                  </a:cubicBezTo>
                  <a:cubicBezTo>
                    <a:pt x="1395" y="1583"/>
                    <a:pt x="1339" y="1608"/>
                    <a:pt x="1276" y="1585"/>
                  </a:cubicBezTo>
                  <a:cubicBezTo>
                    <a:pt x="1213" y="1562"/>
                    <a:pt x="1218" y="1646"/>
                    <a:pt x="1206" y="1695"/>
                  </a:cubicBezTo>
                  <a:cubicBezTo>
                    <a:pt x="1195" y="1744"/>
                    <a:pt x="1112" y="1795"/>
                    <a:pt x="1086" y="1822"/>
                  </a:cubicBezTo>
                  <a:cubicBezTo>
                    <a:pt x="1061" y="1850"/>
                    <a:pt x="1026" y="1907"/>
                    <a:pt x="1015" y="1955"/>
                  </a:cubicBezTo>
                  <a:cubicBezTo>
                    <a:pt x="1005" y="2003"/>
                    <a:pt x="916" y="2057"/>
                    <a:pt x="872" y="2090"/>
                  </a:cubicBezTo>
                  <a:cubicBezTo>
                    <a:pt x="828" y="2123"/>
                    <a:pt x="819" y="2185"/>
                    <a:pt x="821" y="2220"/>
                  </a:cubicBezTo>
                  <a:cubicBezTo>
                    <a:pt x="824" y="2254"/>
                    <a:pt x="809" y="2269"/>
                    <a:pt x="809" y="2269"/>
                  </a:cubicBezTo>
                  <a:cubicBezTo>
                    <a:pt x="800" y="2260"/>
                    <a:pt x="789" y="2266"/>
                    <a:pt x="778" y="2270"/>
                  </a:cubicBezTo>
                  <a:cubicBezTo>
                    <a:pt x="762" y="2274"/>
                    <a:pt x="746" y="2278"/>
                    <a:pt x="729" y="2277"/>
                  </a:cubicBezTo>
                  <a:cubicBezTo>
                    <a:pt x="694" y="2274"/>
                    <a:pt x="673" y="2267"/>
                    <a:pt x="650" y="2302"/>
                  </a:cubicBezTo>
                  <a:cubicBezTo>
                    <a:pt x="632" y="2330"/>
                    <a:pt x="623" y="2361"/>
                    <a:pt x="597" y="2383"/>
                  </a:cubicBezTo>
                  <a:cubicBezTo>
                    <a:pt x="581" y="2398"/>
                    <a:pt x="532" y="2442"/>
                    <a:pt x="509" y="2424"/>
                  </a:cubicBezTo>
                  <a:cubicBezTo>
                    <a:pt x="478" y="2401"/>
                    <a:pt x="511" y="2339"/>
                    <a:pt x="481" y="2315"/>
                  </a:cubicBezTo>
                  <a:cubicBezTo>
                    <a:pt x="468" y="2305"/>
                    <a:pt x="448" y="2312"/>
                    <a:pt x="434" y="2315"/>
                  </a:cubicBezTo>
                  <a:cubicBezTo>
                    <a:pt x="414" y="2318"/>
                    <a:pt x="395" y="2320"/>
                    <a:pt x="375" y="2313"/>
                  </a:cubicBezTo>
                  <a:cubicBezTo>
                    <a:pt x="359" y="2308"/>
                    <a:pt x="343" y="2298"/>
                    <a:pt x="326" y="2294"/>
                  </a:cubicBezTo>
                  <a:cubicBezTo>
                    <a:pt x="309" y="2290"/>
                    <a:pt x="292" y="2292"/>
                    <a:pt x="275" y="2289"/>
                  </a:cubicBezTo>
                  <a:cubicBezTo>
                    <a:pt x="225" y="2277"/>
                    <a:pt x="240" y="2217"/>
                    <a:pt x="217" y="2185"/>
                  </a:cubicBezTo>
                  <a:cubicBezTo>
                    <a:pt x="195" y="2154"/>
                    <a:pt x="147" y="2216"/>
                    <a:pt x="120" y="2219"/>
                  </a:cubicBezTo>
                  <a:cubicBezTo>
                    <a:pt x="85" y="2223"/>
                    <a:pt x="81" y="2172"/>
                    <a:pt x="89" y="2148"/>
                  </a:cubicBezTo>
                  <a:cubicBezTo>
                    <a:pt x="99" y="2120"/>
                    <a:pt x="131" y="2104"/>
                    <a:pt x="154" y="2088"/>
                  </a:cubicBezTo>
                  <a:cubicBezTo>
                    <a:pt x="185" y="2067"/>
                    <a:pt x="213" y="2046"/>
                    <a:pt x="199" y="2006"/>
                  </a:cubicBezTo>
                  <a:cubicBezTo>
                    <a:pt x="189" y="1979"/>
                    <a:pt x="142" y="1936"/>
                    <a:pt x="156" y="1906"/>
                  </a:cubicBezTo>
                  <a:cubicBezTo>
                    <a:pt x="169" y="1878"/>
                    <a:pt x="216" y="1869"/>
                    <a:pt x="237" y="1847"/>
                  </a:cubicBezTo>
                  <a:cubicBezTo>
                    <a:pt x="262" y="1821"/>
                    <a:pt x="282" y="1773"/>
                    <a:pt x="273" y="1736"/>
                  </a:cubicBezTo>
                  <a:cubicBezTo>
                    <a:pt x="261" y="1690"/>
                    <a:pt x="210" y="1705"/>
                    <a:pt x="179" y="1720"/>
                  </a:cubicBezTo>
                  <a:cubicBezTo>
                    <a:pt x="151" y="1733"/>
                    <a:pt x="119" y="1737"/>
                    <a:pt x="88" y="1730"/>
                  </a:cubicBezTo>
                  <a:cubicBezTo>
                    <a:pt x="59" y="1723"/>
                    <a:pt x="39" y="1686"/>
                    <a:pt x="23" y="1664"/>
                  </a:cubicBezTo>
                  <a:cubicBezTo>
                    <a:pt x="3" y="1637"/>
                    <a:pt x="10" y="1599"/>
                    <a:pt x="15" y="1569"/>
                  </a:cubicBezTo>
                  <a:cubicBezTo>
                    <a:pt x="20" y="1536"/>
                    <a:pt x="44" y="1512"/>
                    <a:pt x="54" y="1481"/>
                  </a:cubicBezTo>
                  <a:cubicBezTo>
                    <a:pt x="64" y="1450"/>
                    <a:pt x="54" y="1421"/>
                    <a:pt x="46" y="1390"/>
                  </a:cubicBezTo>
                  <a:cubicBezTo>
                    <a:pt x="37" y="1358"/>
                    <a:pt x="40" y="1335"/>
                    <a:pt x="57" y="1307"/>
                  </a:cubicBezTo>
                  <a:cubicBezTo>
                    <a:pt x="78" y="1273"/>
                    <a:pt x="103" y="1240"/>
                    <a:pt x="104" y="1199"/>
                  </a:cubicBezTo>
                  <a:cubicBezTo>
                    <a:pt x="105" y="1121"/>
                    <a:pt x="0" y="1115"/>
                    <a:pt x="7" y="1039"/>
                  </a:cubicBezTo>
                  <a:cubicBezTo>
                    <a:pt x="10" y="1001"/>
                    <a:pt x="25" y="966"/>
                    <a:pt x="30" y="929"/>
                  </a:cubicBezTo>
                  <a:cubicBezTo>
                    <a:pt x="36" y="894"/>
                    <a:pt x="38" y="860"/>
                    <a:pt x="53" y="828"/>
                  </a:cubicBezTo>
                  <a:cubicBezTo>
                    <a:pt x="71" y="786"/>
                    <a:pt x="106" y="750"/>
                    <a:pt x="119" y="706"/>
                  </a:cubicBezTo>
                  <a:cubicBezTo>
                    <a:pt x="123" y="694"/>
                    <a:pt x="122" y="685"/>
                    <a:pt x="118" y="678"/>
                  </a:cubicBezTo>
                  <a:cubicBezTo>
                    <a:pt x="189" y="591"/>
                    <a:pt x="227" y="571"/>
                    <a:pt x="315" y="523"/>
                  </a:cubicBezTo>
                  <a:cubicBezTo>
                    <a:pt x="404" y="475"/>
                    <a:pt x="353" y="365"/>
                    <a:pt x="337" y="303"/>
                  </a:cubicBezTo>
                  <a:cubicBezTo>
                    <a:pt x="321" y="241"/>
                    <a:pt x="424" y="294"/>
                    <a:pt x="459" y="322"/>
                  </a:cubicBezTo>
                  <a:cubicBezTo>
                    <a:pt x="495" y="351"/>
                    <a:pt x="589" y="292"/>
                    <a:pt x="677" y="290"/>
                  </a:cubicBezTo>
                  <a:cubicBezTo>
                    <a:pt x="681" y="290"/>
                    <a:pt x="684" y="289"/>
                    <a:pt x="686" y="289"/>
                  </a:cubicBezTo>
                  <a:cubicBezTo>
                    <a:pt x="689" y="288"/>
                    <a:pt x="692" y="287"/>
                    <a:pt x="695" y="286"/>
                  </a:cubicBezTo>
                  <a:cubicBezTo>
                    <a:pt x="699" y="284"/>
                    <a:pt x="703" y="281"/>
                    <a:pt x="707" y="278"/>
                  </a:cubicBezTo>
                  <a:cubicBezTo>
                    <a:pt x="708" y="277"/>
                    <a:pt x="708" y="277"/>
                    <a:pt x="709" y="277"/>
                  </a:cubicBezTo>
                  <a:cubicBezTo>
                    <a:pt x="710" y="275"/>
                    <a:pt x="712" y="273"/>
                    <a:pt x="713" y="272"/>
                  </a:cubicBezTo>
                  <a:cubicBezTo>
                    <a:pt x="715" y="270"/>
                    <a:pt x="716" y="268"/>
                    <a:pt x="717" y="266"/>
                  </a:cubicBezTo>
                  <a:cubicBezTo>
                    <a:pt x="718" y="265"/>
                    <a:pt x="720" y="263"/>
                    <a:pt x="721" y="260"/>
                  </a:cubicBezTo>
                  <a:cubicBezTo>
                    <a:pt x="722" y="258"/>
                    <a:pt x="723" y="256"/>
                    <a:pt x="724" y="254"/>
                  </a:cubicBezTo>
                  <a:cubicBezTo>
                    <a:pt x="735" y="231"/>
                    <a:pt x="739" y="200"/>
                    <a:pt x="740" y="169"/>
                  </a:cubicBezTo>
                  <a:cubicBezTo>
                    <a:pt x="740" y="166"/>
                    <a:pt x="740" y="163"/>
                    <a:pt x="740" y="161"/>
                  </a:cubicBezTo>
                  <a:cubicBezTo>
                    <a:pt x="741" y="154"/>
                    <a:pt x="741" y="148"/>
                    <a:pt x="740" y="141"/>
                  </a:cubicBezTo>
                  <a:cubicBezTo>
                    <a:pt x="740" y="141"/>
                    <a:pt x="817" y="165"/>
                    <a:pt x="856" y="123"/>
                  </a:cubicBezTo>
                  <a:cubicBezTo>
                    <a:pt x="891" y="84"/>
                    <a:pt x="940" y="0"/>
                    <a:pt x="981" y="20"/>
                  </a:cubicBezTo>
                  <a:cubicBezTo>
                    <a:pt x="985" y="22"/>
                    <a:pt x="989" y="25"/>
                    <a:pt x="992" y="28"/>
                  </a:cubicBezTo>
                  <a:cubicBezTo>
                    <a:pt x="1035" y="72"/>
                    <a:pt x="1091" y="229"/>
                    <a:pt x="1132" y="234"/>
                  </a:cubicBezTo>
                  <a:cubicBezTo>
                    <a:pt x="1173" y="238"/>
                    <a:pt x="1251" y="207"/>
                    <a:pt x="1257" y="251"/>
                  </a:cubicBezTo>
                  <a:cubicBezTo>
                    <a:pt x="1264" y="295"/>
                    <a:pt x="1271" y="307"/>
                    <a:pt x="1315" y="332"/>
                  </a:cubicBezTo>
                  <a:cubicBezTo>
                    <a:pt x="1359" y="358"/>
                    <a:pt x="1394" y="370"/>
                    <a:pt x="1392" y="398"/>
                  </a:cubicBezTo>
                  <a:cubicBezTo>
                    <a:pt x="1391" y="426"/>
                    <a:pt x="1375" y="463"/>
                    <a:pt x="1411" y="479"/>
                  </a:cubicBezTo>
                  <a:cubicBezTo>
                    <a:pt x="1436" y="490"/>
                    <a:pt x="1475" y="482"/>
                    <a:pt x="1500" y="491"/>
                  </a:cubicBezTo>
                  <a:cubicBezTo>
                    <a:pt x="1500" y="491"/>
                    <a:pt x="1500" y="491"/>
                    <a:pt x="1500" y="491"/>
                  </a:cubicBezTo>
                  <a:cubicBezTo>
                    <a:pt x="1511" y="496"/>
                    <a:pt x="1520" y="503"/>
                    <a:pt x="1523" y="518"/>
                  </a:cubicBezTo>
                  <a:cubicBezTo>
                    <a:pt x="1534" y="564"/>
                    <a:pt x="1548" y="614"/>
                    <a:pt x="1603" y="642"/>
                  </a:cubicBezTo>
                  <a:cubicBezTo>
                    <a:pt x="1657" y="670"/>
                    <a:pt x="1829" y="836"/>
                    <a:pt x="1862" y="877"/>
                  </a:cubicBezTo>
                  <a:cubicBezTo>
                    <a:pt x="1860" y="899"/>
                    <a:pt x="1863" y="925"/>
                    <a:pt x="1862" y="94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302"/>
            <p:cNvSpPr>
              <a:spLocks/>
            </p:cNvSpPr>
            <p:nvPr/>
          </p:nvSpPr>
          <p:spPr bwMode="auto">
            <a:xfrm>
              <a:off x="9182894" y="6059380"/>
              <a:ext cx="865188" cy="982663"/>
            </a:xfrm>
            <a:custGeom>
              <a:avLst/>
              <a:gdLst>
                <a:gd name="T0" fmla="*/ 2389 w 2437"/>
                <a:gd name="T1" fmla="*/ 2219 h 2768"/>
                <a:gd name="T2" fmla="*/ 2387 w 2437"/>
                <a:gd name="T3" fmla="*/ 2342 h 2768"/>
                <a:gd name="T4" fmla="*/ 2305 w 2437"/>
                <a:gd name="T5" fmla="*/ 2399 h 2768"/>
                <a:gd name="T6" fmla="*/ 2195 w 2437"/>
                <a:gd name="T7" fmla="*/ 2446 h 2768"/>
                <a:gd name="T8" fmla="*/ 2027 w 2437"/>
                <a:gd name="T9" fmla="*/ 2393 h 2768"/>
                <a:gd name="T10" fmla="*/ 1915 w 2437"/>
                <a:gd name="T11" fmla="*/ 2451 h 2768"/>
                <a:gd name="T12" fmla="*/ 1887 w 2437"/>
                <a:gd name="T13" fmla="*/ 2605 h 2768"/>
                <a:gd name="T14" fmla="*/ 1784 w 2437"/>
                <a:gd name="T15" fmla="*/ 2748 h 2768"/>
                <a:gd name="T16" fmla="*/ 1756 w 2437"/>
                <a:gd name="T17" fmla="*/ 2730 h 2768"/>
                <a:gd name="T18" fmla="*/ 1594 w 2437"/>
                <a:gd name="T19" fmla="*/ 2751 h 2768"/>
                <a:gd name="T20" fmla="*/ 1509 w 2437"/>
                <a:gd name="T21" fmla="*/ 2763 h 2768"/>
                <a:gd name="T22" fmla="*/ 1448 w 2437"/>
                <a:gd name="T23" fmla="*/ 2729 h 2768"/>
                <a:gd name="T24" fmla="*/ 1371 w 2437"/>
                <a:gd name="T25" fmla="*/ 2680 h 2768"/>
                <a:gd name="T26" fmla="*/ 1302 w 2437"/>
                <a:gd name="T27" fmla="*/ 2611 h 2768"/>
                <a:gd name="T28" fmla="*/ 1125 w 2437"/>
                <a:gd name="T29" fmla="*/ 2590 h 2768"/>
                <a:gd name="T30" fmla="*/ 1019 w 2437"/>
                <a:gd name="T31" fmla="*/ 2629 h 2768"/>
                <a:gd name="T32" fmla="*/ 916 w 2437"/>
                <a:gd name="T33" fmla="*/ 2486 h 2768"/>
                <a:gd name="T34" fmla="*/ 804 w 2437"/>
                <a:gd name="T35" fmla="*/ 2467 h 2768"/>
                <a:gd name="T36" fmla="*/ 745 w 2437"/>
                <a:gd name="T37" fmla="*/ 2411 h 2768"/>
                <a:gd name="T38" fmla="*/ 583 w 2437"/>
                <a:gd name="T39" fmla="*/ 2311 h 2768"/>
                <a:gd name="T40" fmla="*/ 423 w 2437"/>
                <a:gd name="T41" fmla="*/ 2191 h 2768"/>
                <a:gd name="T42" fmla="*/ 362 w 2437"/>
                <a:gd name="T43" fmla="*/ 2232 h 2768"/>
                <a:gd name="T44" fmla="*/ 103 w 2437"/>
                <a:gd name="T45" fmla="*/ 1997 h 2768"/>
                <a:gd name="T46" fmla="*/ 23 w 2437"/>
                <a:gd name="T47" fmla="*/ 1873 h 2768"/>
                <a:gd name="T48" fmla="*/ 0 w 2437"/>
                <a:gd name="T49" fmla="*/ 1846 h 2768"/>
                <a:gd name="T50" fmla="*/ 164 w 2437"/>
                <a:gd name="T51" fmla="*/ 1627 h 2768"/>
                <a:gd name="T52" fmla="*/ 331 w 2437"/>
                <a:gd name="T53" fmla="*/ 1719 h 2768"/>
                <a:gd name="T54" fmla="*/ 435 w 2437"/>
                <a:gd name="T55" fmla="*/ 1575 h 2768"/>
                <a:gd name="T56" fmla="*/ 523 w 2437"/>
                <a:gd name="T57" fmla="*/ 1444 h 2768"/>
                <a:gd name="T58" fmla="*/ 646 w 2437"/>
                <a:gd name="T59" fmla="*/ 1551 h 2768"/>
                <a:gd name="T60" fmla="*/ 742 w 2437"/>
                <a:gd name="T61" fmla="*/ 1547 h 2768"/>
                <a:gd name="T62" fmla="*/ 806 w 2437"/>
                <a:gd name="T63" fmla="*/ 1387 h 2768"/>
                <a:gd name="T64" fmla="*/ 1060 w 2437"/>
                <a:gd name="T65" fmla="*/ 1305 h 2768"/>
                <a:gd name="T66" fmla="*/ 1102 w 2437"/>
                <a:gd name="T67" fmla="*/ 1182 h 2768"/>
                <a:gd name="T68" fmla="*/ 1154 w 2437"/>
                <a:gd name="T69" fmla="*/ 1071 h 2768"/>
                <a:gd name="T70" fmla="*/ 1118 w 2437"/>
                <a:gd name="T71" fmla="*/ 956 h 2768"/>
                <a:gd name="T72" fmla="*/ 1190 w 2437"/>
                <a:gd name="T73" fmla="*/ 796 h 2768"/>
                <a:gd name="T74" fmla="*/ 1287 w 2437"/>
                <a:gd name="T75" fmla="*/ 743 h 2768"/>
                <a:gd name="T76" fmla="*/ 1453 w 2437"/>
                <a:gd name="T77" fmla="*/ 643 h 2768"/>
                <a:gd name="T78" fmla="*/ 1641 w 2437"/>
                <a:gd name="T79" fmla="*/ 496 h 2768"/>
                <a:gd name="T80" fmla="*/ 1694 w 2437"/>
                <a:gd name="T81" fmla="*/ 400 h 2768"/>
                <a:gd name="T82" fmla="*/ 1753 w 2437"/>
                <a:gd name="T83" fmla="*/ 275 h 2768"/>
                <a:gd name="T84" fmla="*/ 1862 w 2437"/>
                <a:gd name="T85" fmla="*/ 150 h 2768"/>
                <a:gd name="T86" fmla="*/ 1889 w 2437"/>
                <a:gd name="T87" fmla="*/ 52 h 2768"/>
                <a:gd name="T88" fmla="*/ 1983 w 2437"/>
                <a:gd name="T89" fmla="*/ 3 h 2768"/>
                <a:gd name="T90" fmla="*/ 1998 w 2437"/>
                <a:gd name="T91" fmla="*/ 7 h 2768"/>
                <a:gd name="T92" fmla="*/ 2090 w 2437"/>
                <a:gd name="T93" fmla="*/ 196 h 2768"/>
                <a:gd name="T94" fmla="*/ 2222 w 2437"/>
                <a:gd name="T95" fmla="*/ 311 h 2768"/>
                <a:gd name="T96" fmla="*/ 2337 w 2437"/>
                <a:gd name="T97" fmla="*/ 450 h 2768"/>
                <a:gd name="T98" fmla="*/ 2385 w 2437"/>
                <a:gd name="T99" fmla="*/ 596 h 2768"/>
                <a:gd name="T100" fmla="*/ 2415 w 2437"/>
                <a:gd name="T101" fmla="*/ 768 h 2768"/>
                <a:gd name="T102" fmla="*/ 2299 w 2437"/>
                <a:gd name="T103" fmla="*/ 902 h 2768"/>
                <a:gd name="T104" fmla="*/ 2317 w 2437"/>
                <a:gd name="T105" fmla="*/ 987 h 2768"/>
                <a:gd name="T106" fmla="*/ 2299 w 2437"/>
                <a:gd name="T107" fmla="*/ 1080 h 2768"/>
                <a:gd name="T108" fmla="*/ 2333 w 2437"/>
                <a:gd name="T109" fmla="*/ 1220 h 2768"/>
                <a:gd name="T110" fmla="*/ 2241 w 2437"/>
                <a:gd name="T111" fmla="*/ 1493 h 2768"/>
                <a:gd name="T112" fmla="*/ 2381 w 2437"/>
                <a:gd name="T113" fmla="*/ 1637 h 2768"/>
                <a:gd name="T114" fmla="*/ 2398 w 2437"/>
                <a:gd name="T115" fmla="*/ 1907 h 2768"/>
                <a:gd name="T116" fmla="*/ 2425 w 2437"/>
                <a:gd name="T117" fmla="*/ 2129 h 2768"/>
                <a:gd name="T118" fmla="*/ 2433 w 2437"/>
                <a:gd name="T119" fmla="*/ 2148 h 2768"/>
                <a:gd name="T120" fmla="*/ 2389 w 2437"/>
                <a:gd name="T121" fmla="*/ 2219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37" h="2768">
                  <a:moveTo>
                    <a:pt x="2389" y="2219"/>
                  </a:moveTo>
                  <a:cubicBezTo>
                    <a:pt x="2354" y="2262"/>
                    <a:pt x="2375" y="2303"/>
                    <a:pt x="2387" y="2342"/>
                  </a:cubicBezTo>
                  <a:cubicBezTo>
                    <a:pt x="2399" y="2381"/>
                    <a:pt x="2339" y="2394"/>
                    <a:pt x="2305" y="2399"/>
                  </a:cubicBezTo>
                  <a:cubicBezTo>
                    <a:pt x="2270" y="2405"/>
                    <a:pt x="2250" y="2415"/>
                    <a:pt x="2195" y="2446"/>
                  </a:cubicBezTo>
                  <a:cubicBezTo>
                    <a:pt x="2141" y="2477"/>
                    <a:pt x="2091" y="2398"/>
                    <a:pt x="2027" y="2393"/>
                  </a:cubicBezTo>
                  <a:cubicBezTo>
                    <a:pt x="1963" y="2387"/>
                    <a:pt x="1950" y="2414"/>
                    <a:pt x="1915" y="2451"/>
                  </a:cubicBezTo>
                  <a:cubicBezTo>
                    <a:pt x="1881" y="2489"/>
                    <a:pt x="1897" y="2519"/>
                    <a:pt x="1887" y="2605"/>
                  </a:cubicBezTo>
                  <a:cubicBezTo>
                    <a:pt x="1878" y="2690"/>
                    <a:pt x="1784" y="2748"/>
                    <a:pt x="1784" y="2748"/>
                  </a:cubicBezTo>
                  <a:cubicBezTo>
                    <a:pt x="1785" y="2736"/>
                    <a:pt x="1773" y="2731"/>
                    <a:pt x="1756" y="2730"/>
                  </a:cubicBezTo>
                  <a:cubicBezTo>
                    <a:pt x="1702" y="2725"/>
                    <a:pt x="1646" y="2736"/>
                    <a:pt x="1594" y="2751"/>
                  </a:cubicBezTo>
                  <a:cubicBezTo>
                    <a:pt x="1567" y="2758"/>
                    <a:pt x="1537" y="2768"/>
                    <a:pt x="1509" y="2763"/>
                  </a:cubicBezTo>
                  <a:cubicBezTo>
                    <a:pt x="1485" y="2759"/>
                    <a:pt x="1467" y="2742"/>
                    <a:pt x="1448" y="2729"/>
                  </a:cubicBezTo>
                  <a:cubicBezTo>
                    <a:pt x="1423" y="2711"/>
                    <a:pt x="1396" y="2697"/>
                    <a:pt x="1371" y="2680"/>
                  </a:cubicBezTo>
                  <a:cubicBezTo>
                    <a:pt x="1343" y="2661"/>
                    <a:pt x="1324" y="2636"/>
                    <a:pt x="1302" y="2611"/>
                  </a:cubicBezTo>
                  <a:cubicBezTo>
                    <a:pt x="1251" y="2554"/>
                    <a:pt x="1190" y="2576"/>
                    <a:pt x="1125" y="2590"/>
                  </a:cubicBezTo>
                  <a:cubicBezTo>
                    <a:pt x="1091" y="2598"/>
                    <a:pt x="1038" y="2596"/>
                    <a:pt x="1019" y="2629"/>
                  </a:cubicBezTo>
                  <a:cubicBezTo>
                    <a:pt x="1019" y="2629"/>
                    <a:pt x="954" y="2551"/>
                    <a:pt x="916" y="2486"/>
                  </a:cubicBezTo>
                  <a:cubicBezTo>
                    <a:pt x="877" y="2421"/>
                    <a:pt x="834" y="2459"/>
                    <a:pt x="804" y="2467"/>
                  </a:cubicBezTo>
                  <a:cubicBezTo>
                    <a:pt x="775" y="2475"/>
                    <a:pt x="771" y="2438"/>
                    <a:pt x="745" y="2411"/>
                  </a:cubicBezTo>
                  <a:cubicBezTo>
                    <a:pt x="719" y="2383"/>
                    <a:pt x="609" y="2339"/>
                    <a:pt x="583" y="2311"/>
                  </a:cubicBezTo>
                  <a:cubicBezTo>
                    <a:pt x="557" y="2284"/>
                    <a:pt x="501" y="2216"/>
                    <a:pt x="423" y="2191"/>
                  </a:cubicBezTo>
                  <a:cubicBezTo>
                    <a:pt x="377" y="2177"/>
                    <a:pt x="364" y="2200"/>
                    <a:pt x="362" y="2232"/>
                  </a:cubicBezTo>
                  <a:cubicBezTo>
                    <a:pt x="329" y="2191"/>
                    <a:pt x="157" y="2025"/>
                    <a:pt x="103" y="1997"/>
                  </a:cubicBezTo>
                  <a:cubicBezTo>
                    <a:pt x="48" y="1969"/>
                    <a:pt x="34" y="1919"/>
                    <a:pt x="23" y="1873"/>
                  </a:cubicBezTo>
                  <a:cubicBezTo>
                    <a:pt x="20" y="1858"/>
                    <a:pt x="11" y="1851"/>
                    <a:pt x="0" y="1846"/>
                  </a:cubicBezTo>
                  <a:cubicBezTo>
                    <a:pt x="83" y="1826"/>
                    <a:pt x="124" y="1662"/>
                    <a:pt x="164" y="1627"/>
                  </a:cubicBezTo>
                  <a:cubicBezTo>
                    <a:pt x="204" y="1593"/>
                    <a:pt x="266" y="1713"/>
                    <a:pt x="331" y="1719"/>
                  </a:cubicBezTo>
                  <a:cubicBezTo>
                    <a:pt x="396" y="1726"/>
                    <a:pt x="423" y="1646"/>
                    <a:pt x="435" y="1575"/>
                  </a:cubicBezTo>
                  <a:cubicBezTo>
                    <a:pt x="447" y="1505"/>
                    <a:pt x="474" y="1485"/>
                    <a:pt x="523" y="1444"/>
                  </a:cubicBezTo>
                  <a:cubicBezTo>
                    <a:pt x="572" y="1405"/>
                    <a:pt x="632" y="1514"/>
                    <a:pt x="646" y="1551"/>
                  </a:cubicBezTo>
                  <a:cubicBezTo>
                    <a:pt x="659" y="1589"/>
                    <a:pt x="686" y="1554"/>
                    <a:pt x="742" y="1547"/>
                  </a:cubicBezTo>
                  <a:cubicBezTo>
                    <a:pt x="798" y="1541"/>
                    <a:pt x="803" y="1458"/>
                    <a:pt x="806" y="1387"/>
                  </a:cubicBezTo>
                  <a:cubicBezTo>
                    <a:pt x="808" y="1316"/>
                    <a:pt x="991" y="1336"/>
                    <a:pt x="1060" y="1305"/>
                  </a:cubicBezTo>
                  <a:cubicBezTo>
                    <a:pt x="1130" y="1273"/>
                    <a:pt x="1102" y="1239"/>
                    <a:pt x="1102" y="1182"/>
                  </a:cubicBezTo>
                  <a:cubicBezTo>
                    <a:pt x="1102" y="1124"/>
                    <a:pt x="1122" y="1099"/>
                    <a:pt x="1154" y="1071"/>
                  </a:cubicBezTo>
                  <a:cubicBezTo>
                    <a:pt x="1186" y="1043"/>
                    <a:pt x="1146" y="1003"/>
                    <a:pt x="1118" y="956"/>
                  </a:cubicBezTo>
                  <a:cubicBezTo>
                    <a:pt x="1090" y="910"/>
                    <a:pt x="1170" y="834"/>
                    <a:pt x="1190" y="796"/>
                  </a:cubicBezTo>
                  <a:cubicBezTo>
                    <a:pt x="1210" y="759"/>
                    <a:pt x="1236" y="756"/>
                    <a:pt x="1287" y="743"/>
                  </a:cubicBezTo>
                  <a:cubicBezTo>
                    <a:pt x="1338" y="730"/>
                    <a:pt x="1399" y="688"/>
                    <a:pt x="1453" y="643"/>
                  </a:cubicBezTo>
                  <a:cubicBezTo>
                    <a:pt x="1506" y="598"/>
                    <a:pt x="1594" y="535"/>
                    <a:pt x="1641" y="496"/>
                  </a:cubicBezTo>
                  <a:cubicBezTo>
                    <a:pt x="1687" y="458"/>
                    <a:pt x="1695" y="432"/>
                    <a:pt x="1694" y="400"/>
                  </a:cubicBezTo>
                  <a:cubicBezTo>
                    <a:pt x="1693" y="368"/>
                    <a:pt x="1727" y="338"/>
                    <a:pt x="1753" y="275"/>
                  </a:cubicBezTo>
                  <a:cubicBezTo>
                    <a:pt x="1778" y="212"/>
                    <a:pt x="1830" y="184"/>
                    <a:pt x="1862" y="150"/>
                  </a:cubicBezTo>
                  <a:cubicBezTo>
                    <a:pt x="1894" y="115"/>
                    <a:pt x="1882" y="84"/>
                    <a:pt x="1889" y="52"/>
                  </a:cubicBezTo>
                  <a:cubicBezTo>
                    <a:pt x="1895" y="20"/>
                    <a:pt x="1953" y="19"/>
                    <a:pt x="1983" y="3"/>
                  </a:cubicBezTo>
                  <a:cubicBezTo>
                    <a:pt x="1988" y="0"/>
                    <a:pt x="1993" y="2"/>
                    <a:pt x="1998" y="7"/>
                  </a:cubicBezTo>
                  <a:cubicBezTo>
                    <a:pt x="2028" y="34"/>
                    <a:pt x="2066" y="159"/>
                    <a:pt x="2090" y="196"/>
                  </a:cubicBezTo>
                  <a:cubicBezTo>
                    <a:pt x="2118" y="240"/>
                    <a:pt x="2203" y="270"/>
                    <a:pt x="2222" y="311"/>
                  </a:cubicBezTo>
                  <a:cubicBezTo>
                    <a:pt x="2241" y="352"/>
                    <a:pt x="2290" y="386"/>
                    <a:pt x="2337" y="450"/>
                  </a:cubicBezTo>
                  <a:cubicBezTo>
                    <a:pt x="2383" y="514"/>
                    <a:pt x="2382" y="532"/>
                    <a:pt x="2385" y="596"/>
                  </a:cubicBezTo>
                  <a:cubicBezTo>
                    <a:pt x="2387" y="660"/>
                    <a:pt x="2406" y="699"/>
                    <a:pt x="2415" y="768"/>
                  </a:cubicBezTo>
                  <a:cubicBezTo>
                    <a:pt x="2425" y="838"/>
                    <a:pt x="2337" y="871"/>
                    <a:pt x="2299" y="902"/>
                  </a:cubicBezTo>
                  <a:cubicBezTo>
                    <a:pt x="2262" y="932"/>
                    <a:pt x="2301" y="951"/>
                    <a:pt x="2317" y="987"/>
                  </a:cubicBezTo>
                  <a:cubicBezTo>
                    <a:pt x="2333" y="1023"/>
                    <a:pt x="2310" y="1036"/>
                    <a:pt x="2299" y="1080"/>
                  </a:cubicBezTo>
                  <a:cubicBezTo>
                    <a:pt x="2289" y="1124"/>
                    <a:pt x="2315" y="1146"/>
                    <a:pt x="2333" y="1220"/>
                  </a:cubicBezTo>
                  <a:cubicBezTo>
                    <a:pt x="2350" y="1295"/>
                    <a:pt x="2273" y="1418"/>
                    <a:pt x="2241" y="1493"/>
                  </a:cubicBezTo>
                  <a:cubicBezTo>
                    <a:pt x="2209" y="1567"/>
                    <a:pt x="2330" y="1594"/>
                    <a:pt x="2381" y="1637"/>
                  </a:cubicBezTo>
                  <a:cubicBezTo>
                    <a:pt x="2431" y="1679"/>
                    <a:pt x="2425" y="1811"/>
                    <a:pt x="2398" y="1907"/>
                  </a:cubicBezTo>
                  <a:cubicBezTo>
                    <a:pt x="2371" y="2003"/>
                    <a:pt x="2402" y="2093"/>
                    <a:pt x="2425" y="2129"/>
                  </a:cubicBezTo>
                  <a:cubicBezTo>
                    <a:pt x="2429" y="2136"/>
                    <a:pt x="2432" y="2142"/>
                    <a:pt x="2433" y="2148"/>
                  </a:cubicBezTo>
                  <a:cubicBezTo>
                    <a:pt x="2437" y="2171"/>
                    <a:pt x="2416" y="2185"/>
                    <a:pt x="2389" y="2219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303"/>
            <p:cNvSpPr>
              <a:spLocks/>
            </p:cNvSpPr>
            <p:nvPr/>
          </p:nvSpPr>
          <p:spPr bwMode="auto">
            <a:xfrm>
              <a:off x="8979694" y="5822843"/>
              <a:ext cx="874713" cy="892175"/>
            </a:xfrm>
            <a:custGeom>
              <a:avLst/>
              <a:gdLst>
                <a:gd name="T0" fmla="*/ 2437 w 2469"/>
                <a:gd name="T1" fmla="*/ 818 h 2514"/>
                <a:gd name="T2" fmla="*/ 2269 w 2469"/>
                <a:gd name="T3" fmla="*/ 1068 h 2514"/>
                <a:gd name="T4" fmla="*/ 2028 w 2469"/>
                <a:gd name="T5" fmla="*/ 1311 h 2514"/>
                <a:gd name="T6" fmla="*/ 1765 w 2469"/>
                <a:gd name="T7" fmla="*/ 1464 h 2514"/>
                <a:gd name="T8" fmla="*/ 1729 w 2469"/>
                <a:gd name="T9" fmla="*/ 1739 h 2514"/>
                <a:gd name="T10" fmla="*/ 1635 w 2469"/>
                <a:gd name="T11" fmla="*/ 1973 h 2514"/>
                <a:gd name="T12" fmla="*/ 1317 w 2469"/>
                <a:gd name="T13" fmla="*/ 2215 h 2514"/>
                <a:gd name="T14" fmla="*/ 1098 w 2469"/>
                <a:gd name="T15" fmla="*/ 2112 h 2514"/>
                <a:gd name="T16" fmla="*/ 906 w 2469"/>
                <a:gd name="T17" fmla="*/ 2387 h 2514"/>
                <a:gd name="T18" fmla="*/ 575 w 2469"/>
                <a:gd name="T19" fmla="*/ 2514 h 2514"/>
                <a:gd name="T20" fmla="*/ 486 w 2469"/>
                <a:gd name="T21" fmla="*/ 2502 h 2514"/>
                <a:gd name="T22" fmla="*/ 390 w 2469"/>
                <a:gd name="T23" fmla="*/ 2355 h 2514"/>
                <a:gd name="T24" fmla="*/ 207 w 2469"/>
                <a:gd name="T25" fmla="*/ 2257 h 2514"/>
                <a:gd name="T26" fmla="*/ 56 w 2469"/>
                <a:gd name="T27" fmla="*/ 2043 h 2514"/>
                <a:gd name="T28" fmla="*/ 57 w 2469"/>
                <a:gd name="T29" fmla="*/ 1867 h 2514"/>
                <a:gd name="T30" fmla="*/ 255 w 2469"/>
                <a:gd name="T31" fmla="*/ 1608 h 2514"/>
                <a:gd name="T32" fmla="*/ 432 w 2469"/>
                <a:gd name="T33" fmla="*/ 1374 h 2514"/>
                <a:gd name="T34" fmla="*/ 602 w 2469"/>
                <a:gd name="T35" fmla="*/ 1150 h 2514"/>
                <a:gd name="T36" fmla="*/ 642 w 2469"/>
                <a:gd name="T37" fmla="*/ 968 h 2514"/>
                <a:gd name="T38" fmla="*/ 681 w 2469"/>
                <a:gd name="T39" fmla="*/ 759 h 2514"/>
                <a:gd name="T40" fmla="*/ 982 w 2469"/>
                <a:gd name="T41" fmla="*/ 631 h 2514"/>
                <a:gd name="T42" fmla="*/ 866 w 2469"/>
                <a:gd name="T43" fmla="*/ 378 h 2514"/>
                <a:gd name="T44" fmla="*/ 849 w 2469"/>
                <a:gd name="T45" fmla="*/ 287 h 2514"/>
                <a:gd name="T46" fmla="*/ 862 w 2469"/>
                <a:gd name="T47" fmla="*/ 103 h 2514"/>
                <a:gd name="T48" fmla="*/ 994 w 2469"/>
                <a:gd name="T49" fmla="*/ 71 h 2514"/>
                <a:gd name="T50" fmla="*/ 1103 w 2469"/>
                <a:gd name="T51" fmla="*/ 103 h 2514"/>
                <a:gd name="T52" fmla="*/ 1238 w 2469"/>
                <a:gd name="T53" fmla="*/ 228 h 2514"/>
                <a:gd name="T54" fmla="*/ 1345 w 2469"/>
                <a:gd name="T55" fmla="*/ 308 h 2514"/>
                <a:gd name="T56" fmla="*/ 1491 w 2469"/>
                <a:gd name="T57" fmla="*/ 476 h 2514"/>
                <a:gd name="T58" fmla="*/ 1695 w 2469"/>
                <a:gd name="T59" fmla="*/ 519 h 2514"/>
                <a:gd name="T60" fmla="*/ 1849 w 2469"/>
                <a:gd name="T61" fmla="*/ 544 h 2514"/>
                <a:gd name="T62" fmla="*/ 2464 w 2469"/>
                <a:gd name="T63" fmla="*/ 720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9" h="2514">
                  <a:moveTo>
                    <a:pt x="2464" y="720"/>
                  </a:moveTo>
                  <a:cubicBezTo>
                    <a:pt x="2457" y="752"/>
                    <a:pt x="2469" y="783"/>
                    <a:pt x="2437" y="818"/>
                  </a:cubicBezTo>
                  <a:cubicBezTo>
                    <a:pt x="2405" y="852"/>
                    <a:pt x="2353" y="880"/>
                    <a:pt x="2328" y="943"/>
                  </a:cubicBezTo>
                  <a:cubicBezTo>
                    <a:pt x="2302" y="1006"/>
                    <a:pt x="2268" y="1036"/>
                    <a:pt x="2269" y="1068"/>
                  </a:cubicBezTo>
                  <a:cubicBezTo>
                    <a:pt x="2270" y="1100"/>
                    <a:pt x="2262" y="1126"/>
                    <a:pt x="2216" y="1164"/>
                  </a:cubicBezTo>
                  <a:cubicBezTo>
                    <a:pt x="2169" y="1203"/>
                    <a:pt x="2081" y="1266"/>
                    <a:pt x="2028" y="1311"/>
                  </a:cubicBezTo>
                  <a:cubicBezTo>
                    <a:pt x="1974" y="1356"/>
                    <a:pt x="1913" y="1398"/>
                    <a:pt x="1862" y="1411"/>
                  </a:cubicBezTo>
                  <a:cubicBezTo>
                    <a:pt x="1811" y="1424"/>
                    <a:pt x="1785" y="1427"/>
                    <a:pt x="1765" y="1464"/>
                  </a:cubicBezTo>
                  <a:cubicBezTo>
                    <a:pt x="1745" y="1502"/>
                    <a:pt x="1665" y="1578"/>
                    <a:pt x="1693" y="1624"/>
                  </a:cubicBezTo>
                  <a:cubicBezTo>
                    <a:pt x="1721" y="1671"/>
                    <a:pt x="1761" y="1711"/>
                    <a:pt x="1729" y="1739"/>
                  </a:cubicBezTo>
                  <a:cubicBezTo>
                    <a:pt x="1697" y="1767"/>
                    <a:pt x="1677" y="1792"/>
                    <a:pt x="1677" y="1850"/>
                  </a:cubicBezTo>
                  <a:cubicBezTo>
                    <a:pt x="1677" y="1907"/>
                    <a:pt x="1705" y="1941"/>
                    <a:pt x="1635" y="1973"/>
                  </a:cubicBezTo>
                  <a:cubicBezTo>
                    <a:pt x="1566" y="2004"/>
                    <a:pt x="1383" y="1984"/>
                    <a:pt x="1381" y="2055"/>
                  </a:cubicBezTo>
                  <a:cubicBezTo>
                    <a:pt x="1378" y="2126"/>
                    <a:pt x="1373" y="2209"/>
                    <a:pt x="1317" y="2215"/>
                  </a:cubicBezTo>
                  <a:cubicBezTo>
                    <a:pt x="1261" y="2222"/>
                    <a:pt x="1234" y="2257"/>
                    <a:pt x="1221" y="2219"/>
                  </a:cubicBezTo>
                  <a:cubicBezTo>
                    <a:pt x="1207" y="2182"/>
                    <a:pt x="1147" y="2073"/>
                    <a:pt x="1098" y="2112"/>
                  </a:cubicBezTo>
                  <a:cubicBezTo>
                    <a:pt x="1049" y="2153"/>
                    <a:pt x="1022" y="2173"/>
                    <a:pt x="1010" y="2243"/>
                  </a:cubicBezTo>
                  <a:cubicBezTo>
                    <a:pt x="998" y="2314"/>
                    <a:pt x="971" y="2394"/>
                    <a:pt x="906" y="2387"/>
                  </a:cubicBezTo>
                  <a:cubicBezTo>
                    <a:pt x="841" y="2381"/>
                    <a:pt x="779" y="2261"/>
                    <a:pt x="739" y="2295"/>
                  </a:cubicBezTo>
                  <a:cubicBezTo>
                    <a:pt x="699" y="2330"/>
                    <a:pt x="658" y="2494"/>
                    <a:pt x="575" y="2514"/>
                  </a:cubicBezTo>
                  <a:cubicBezTo>
                    <a:pt x="575" y="2514"/>
                    <a:pt x="575" y="2514"/>
                    <a:pt x="575" y="2514"/>
                  </a:cubicBezTo>
                  <a:cubicBezTo>
                    <a:pt x="550" y="2505"/>
                    <a:pt x="511" y="2513"/>
                    <a:pt x="486" y="2502"/>
                  </a:cubicBezTo>
                  <a:cubicBezTo>
                    <a:pt x="450" y="2486"/>
                    <a:pt x="466" y="2449"/>
                    <a:pt x="467" y="2421"/>
                  </a:cubicBezTo>
                  <a:cubicBezTo>
                    <a:pt x="469" y="2393"/>
                    <a:pt x="434" y="2381"/>
                    <a:pt x="390" y="2355"/>
                  </a:cubicBezTo>
                  <a:cubicBezTo>
                    <a:pt x="346" y="2330"/>
                    <a:pt x="339" y="2318"/>
                    <a:pt x="332" y="2274"/>
                  </a:cubicBezTo>
                  <a:cubicBezTo>
                    <a:pt x="326" y="2230"/>
                    <a:pt x="248" y="2261"/>
                    <a:pt x="207" y="2257"/>
                  </a:cubicBezTo>
                  <a:cubicBezTo>
                    <a:pt x="166" y="2252"/>
                    <a:pt x="110" y="2095"/>
                    <a:pt x="67" y="2051"/>
                  </a:cubicBezTo>
                  <a:cubicBezTo>
                    <a:pt x="64" y="2048"/>
                    <a:pt x="60" y="2045"/>
                    <a:pt x="56" y="2043"/>
                  </a:cubicBezTo>
                  <a:cubicBezTo>
                    <a:pt x="56" y="2043"/>
                    <a:pt x="76" y="2012"/>
                    <a:pt x="50" y="1986"/>
                  </a:cubicBezTo>
                  <a:cubicBezTo>
                    <a:pt x="23" y="1959"/>
                    <a:pt x="0" y="1887"/>
                    <a:pt x="57" y="1867"/>
                  </a:cubicBezTo>
                  <a:cubicBezTo>
                    <a:pt x="114" y="1847"/>
                    <a:pt x="239" y="1828"/>
                    <a:pt x="239" y="1758"/>
                  </a:cubicBezTo>
                  <a:cubicBezTo>
                    <a:pt x="239" y="1687"/>
                    <a:pt x="218" y="1675"/>
                    <a:pt x="255" y="1608"/>
                  </a:cubicBezTo>
                  <a:cubicBezTo>
                    <a:pt x="292" y="1542"/>
                    <a:pt x="300" y="1476"/>
                    <a:pt x="343" y="1460"/>
                  </a:cubicBezTo>
                  <a:cubicBezTo>
                    <a:pt x="386" y="1444"/>
                    <a:pt x="405" y="1430"/>
                    <a:pt x="432" y="1374"/>
                  </a:cubicBezTo>
                  <a:cubicBezTo>
                    <a:pt x="460" y="1318"/>
                    <a:pt x="455" y="1303"/>
                    <a:pt x="511" y="1244"/>
                  </a:cubicBezTo>
                  <a:cubicBezTo>
                    <a:pt x="545" y="1209"/>
                    <a:pt x="579" y="1179"/>
                    <a:pt x="602" y="1150"/>
                  </a:cubicBezTo>
                  <a:cubicBezTo>
                    <a:pt x="617" y="1131"/>
                    <a:pt x="627" y="1113"/>
                    <a:pt x="627" y="1094"/>
                  </a:cubicBezTo>
                  <a:cubicBezTo>
                    <a:pt x="629" y="1047"/>
                    <a:pt x="594" y="991"/>
                    <a:pt x="642" y="968"/>
                  </a:cubicBezTo>
                  <a:cubicBezTo>
                    <a:pt x="690" y="946"/>
                    <a:pt x="755" y="955"/>
                    <a:pt x="718" y="891"/>
                  </a:cubicBezTo>
                  <a:cubicBezTo>
                    <a:pt x="681" y="827"/>
                    <a:pt x="643" y="792"/>
                    <a:pt x="681" y="759"/>
                  </a:cubicBezTo>
                  <a:cubicBezTo>
                    <a:pt x="718" y="726"/>
                    <a:pt x="741" y="683"/>
                    <a:pt x="818" y="678"/>
                  </a:cubicBezTo>
                  <a:cubicBezTo>
                    <a:pt x="895" y="672"/>
                    <a:pt x="973" y="689"/>
                    <a:pt x="982" y="631"/>
                  </a:cubicBezTo>
                  <a:cubicBezTo>
                    <a:pt x="991" y="572"/>
                    <a:pt x="1035" y="471"/>
                    <a:pt x="990" y="459"/>
                  </a:cubicBezTo>
                  <a:cubicBezTo>
                    <a:pt x="945" y="447"/>
                    <a:pt x="890" y="417"/>
                    <a:pt x="866" y="378"/>
                  </a:cubicBezTo>
                  <a:cubicBezTo>
                    <a:pt x="844" y="341"/>
                    <a:pt x="812" y="334"/>
                    <a:pt x="840" y="297"/>
                  </a:cubicBezTo>
                  <a:cubicBezTo>
                    <a:pt x="842" y="294"/>
                    <a:pt x="845" y="291"/>
                    <a:pt x="849" y="287"/>
                  </a:cubicBezTo>
                  <a:cubicBezTo>
                    <a:pt x="891" y="240"/>
                    <a:pt x="903" y="219"/>
                    <a:pt x="881" y="193"/>
                  </a:cubicBezTo>
                  <a:cubicBezTo>
                    <a:pt x="858" y="168"/>
                    <a:pt x="826" y="139"/>
                    <a:pt x="862" y="103"/>
                  </a:cubicBezTo>
                  <a:cubicBezTo>
                    <a:pt x="898" y="67"/>
                    <a:pt x="934" y="0"/>
                    <a:pt x="950" y="28"/>
                  </a:cubicBezTo>
                  <a:cubicBezTo>
                    <a:pt x="966" y="56"/>
                    <a:pt x="974" y="84"/>
                    <a:pt x="994" y="71"/>
                  </a:cubicBezTo>
                  <a:cubicBezTo>
                    <a:pt x="1014" y="57"/>
                    <a:pt x="1017" y="31"/>
                    <a:pt x="1031" y="51"/>
                  </a:cubicBezTo>
                  <a:cubicBezTo>
                    <a:pt x="1046" y="71"/>
                    <a:pt x="1087" y="125"/>
                    <a:pt x="1103" y="103"/>
                  </a:cubicBezTo>
                  <a:cubicBezTo>
                    <a:pt x="1119" y="80"/>
                    <a:pt x="1111" y="64"/>
                    <a:pt x="1139" y="91"/>
                  </a:cubicBezTo>
                  <a:cubicBezTo>
                    <a:pt x="1167" y="117"/>
                    <a:pt x="1254" y="204"/>
                    <a:pt x="1238" y="228"/>
                  </a:cubicBezTo>
                  <a:cubicBezTo>
                    <a:pt x="1222" y="252"/>
                    <a:pt x="1198" y="275"/>
                    <a:pt x="1246" y="295"/>
                  </a:cubicBezTo>
                  <a:cubicBezTo>
                    <a:pt x="1294" y="315"/>
                    <a:pt x="1313" y="271"/>
                    <a:pt x="1345" y="308"/>
                  </a:cubicBezTo>
                  <a:cubicBezTo>
                    <a:pt x="1377" y="345"/>
                    <a:pt x="1405" y="360"/>
                    <a:pt x="1417" y="394"/>
                  </a:cubicBezTo>
                  <a:cubicBezTo>
                    <a:pt x="1429" y="427"/>
                    <a:pt x="1449" y="499"/>
                    <a:pt x="1491" y="476"/>
                  </a:cubicBezTo>
                  <a:cubicBezTo>
                    <a:pt x="1534" y="453"/>
                    <a:pt x="1554" y="419"/>
                    <a:pt x="1589" y="447"/>
                  </a:cubicBezTo>
                  <a:cubicBezTo>
                    <a:pt x="1623" y="475"/>
                    <a:pt x="1657" y="520"/>
                    <a:pt x="1695" y="519"/>
                  </a:cubicBezTo>
                  <a:cubicBezTo>
                    <a:pt x="1734" y="518"/>
                    <a:pt x="1745" y="502"/>
                    <a:pt x="1762" y="520"/>
                  </a:cubicBezTo>
                  <a:cubicBezTo>
                    <a:pt x="1779" y="539"/>
                    <a:pt x="1783" y="561"/>
                    <a:pt x="1849" y="544"/>
                  </a:cubicBezTo>
                  <a:cubicBezTo>
                    <a:pt x="1914" y="527"/>
                    <a:pt x="1973" y="508"/>
                    <a:pt x="2029" y="523"/>
                  </a:cubicBezTo>
                  <a:cubicBezTo>
                    <a:pt x="2085" y="538"/>
                    <a:pt x="2289" y="740"/>
                    <a:pt x="2464" y="7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304"/>
            <p:cNvSpPr>
              <a:spLocks/>
            </p:cNvSpPr>
            <p:nvPr/>
          </p:nvSpPr>
          <p:spPr bwMode="auto">
            <a:xfrm>
              <a:off x="11408569" y="7745305"/>
              <a:ext cx="485775" cy="784225"/>
            </a:xfrm>
            <a:custGeom>
              <a:avLst/>
              <a:gdLst>
                <a:gd name="T0" fmla="*/ 1248 w 1370"/>
                <a:gd name="T1" fmla="*/ 599 h 2210"/>
                <a:gd name="T2" fmla="*/ 1081 w 1370"/>
                <a:gd name="T3" fmla="*/ 730 h 2210"/>
                <a:gd name="T4" fmla="*/ 1036 w 1370"/>
                <a:gd name="T5" fmla="*/ 1061 h 2210"/>
                <a:gd name="T6" fmla="*/ 1011 w 1370"/>
                <a:gd name="T7" fmla="*/ 1279 h 2210"/>
                <a:gd name="T8" fmla="*/ 1064 w 1370"/>
                <a:gd name="T9" fmla="*/ 1412 h 2210"/>
                <a:gd name="T10" fmla="*/ 923 w 1370"/>
                <a:gd name="T11" fmla="*/ 1539 h 2210"/>
                <a:gd name="T12" fmla="*/ 939 w 1370"/>
                <a:gd name="T13" fmla="*/ 1852 h 2210"/>
                <a:gd name="T14" fmla="*/ 702 w 1370"/>
                <a:gd name="T15" fmla="*/ 2196 h 2210"/>
                <a:gd name="T16" fmla="*/ 682 w 1370"/>
                <a:gd name="T17" fmla="*/ 2044 h 2210"/>
                <a:gd name="T18" fmla="*/ 551 w 1370"/>
                <a:gd name="T19" fmla="*/ 2055 h 2210"/>
                <a:gd name="T20" fmla="*/ 446 w 1370"/>
                <a:gd name="T21" fmla="*/ 1946 h 2210"/>
                <a:gd name="T22" fmla="*/ 374 w 1370"/>
                <a:gd name="T23" fmla="*/ 1814 h 2210"/>
                <a:gd name="T24" fmla="*/ 368 w 1370"/>
                <a:gd name="T25" fmla="*/ 1673 h 2210"/>
                <a:gd name="T26" fmla="*/ 430 w 1370"/>
                <a:gd name="T27" fmla="*/ 1540 h 2210"/>
                <a:gd name="T28" fmla="*/ 329 w 1370"/>
                <a:gd name="T29" fmla="*/ 1393 h 2210"/>
                <a:gd name="T30" fmla="*/ 223 w 1370"/>
                <a:gd name="T31" fmla="*/ 1283 h 2210"/>
                <a:gd name="T32" fmla="*/ 199 w 1370"/>
                <a:gd name="T33" fmla="*/ 1194 h 2210"/>
                <a:gd name="T34" fmla="*/ 174 w 1370"/>
                <a:gd name="T35" fmla="*/ 1104 h 2210"/>
                <a:gd name="T36" fmla="*/ 58 w 1370"/>
                <a:gd name="T37" fmla="*/ 1034 h 2210"/>
                <a:gd name="T38" fmla="*/ 0 w 1370"/>
                <a:gd name="T39" fmla="*/ 959 h 2210"/>
                <a:gd name="T40" fmla="*/ 38 w 1370"/>
                <a:gd name="T41" fmla="*/ 763 h 2210"/>
                <a:gd name="T42" fmla="*/ 54 w 1370"/>
                <a:gd name="T43" fmla="*/ 623 h 2210"/>
                <a:gd name="T44" fmla="*/ 116 w 1370"/>
                <a:gd name="T45" fmla="*/ 359 h 2210"/>
                <a:gd name="T46" fmla="*/ 58 w 1370"/>
                <a:gd name="T47" fmla="*/ 223 h 2210"/>
                <a:gd name="T48" fmla="*/ 120 w 1370"/>
                <a:gd name="T49" fmla="*/ 172 h 2210"/>
                <a:gd name="T50" fmla="*/ 405 w 1370"/>
                <a:gd name="T51" fmla="*/ 98 h 2210"/>
                <a:gd name="T52" fmla="*/ 584 w 1370"/>
                <a:gd name="T53" fmla="*/ 16 h 2210"/>
                <a:gd name="T54" fmla="*/ 874 w 1370"/>
                <a:gd name="T55" fmla="*/ 60 h 2210"/>
                <a:gd name="T56" fmla="*/ 1112 w 1370"/>
                <a:gd name="T57" fmla="*/ 59 h 2210"/>
                <a:gd name="T58" fmla="*/ 1147 w 1370"/>
                <a:gd name="T59" fmla="*/ 118 h 2210"/>
                <a:gd name="T60" fmla="*/ 1234 w 1370"/>
                <a:gd name="T61" fmla="*/ 318 h 2210"/>
                <a:gd name="T62" fmla="*/ 1345 w 1370"/>
                <a:gd name="T63" fmla="*/ 509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70" h="2210">
                  <a:moveTo>
                    <a:pt x="1345" y="509"/>
                  </a:moveTo>
                  <a:cubicBezTo>
                    <a:pt x="1320" y="547"/>
                    <a:pt x="1297" y="585"/>
                    <a:pt x="1248" y="599"/>
                  </a:cubicBezTo>
                  <a:cubicBezTo>
                    <a:pt x="1199" y="613"/>
                    <a:pt x="1199" y="623"/>
                    <a:pt x="1150" y="671"/>
                  </a:cubicBezTo>
                  <a:cubicBezTo>
                    <a:pt x="1133" y="688"/>
                    <a:pt x="1106" y="708"/>
                    <a:pt x="1081" y="730"/>
                  </a:cubicBezTo>
                  <a:cubicBezTo>
                    <a:pt x="1032" y="773"/>
                    <a:pt x="988" y="827"/>
                    <a:pt x="1029" y="888"/>
                  </a:cubicBezTo>
                  <a:cubicBezTo>
                    <a:pt x="1090" y="981"/>
                    <a:pt x="1081" y="1025"/>
                    <a:pt x="1036" y="1061"/>
                  </a:cubicBezTo>
                  <a:cubicBezTo>
                    <a:pt x="990" y="1096"/>
                    <a:pt x="983" y="1108"/>
                    <a:pt x="978" y="1158"/>
                  </a:cubicBezTo>
                  <a:cubicBezTo>
                    <a:pt x="973" y="1207"/>
                    <a:pt x="960" y="1294"/>
                    <a:pt x="1011" y="1279"/>
                  </a:cubicBezTo>
                  <a:cubicBezTo>
                    <a:pt x="1062" y="1264"/>
                    <a:pt x="1198" y="1205"/>
                    <a:pt x="1127" y="1293"/>
                  </a:cubicBezTo>
                  <a:cubicBezTo>
                    <a:pt x="1055" y="1381"/>
                    <a:pt x="1061" y="1375"/>
                    <a:pt x="1064" y="1412"/>
                  </a:cubicBezTo>
                  <a:cubicBezTo>
                    <a:pt x="1068" y="1448"/>
                    <a:pt x="1070" y="1476"/>
                    <a:pt x="1039" y="1478"/>
                  </a:cubicBezTo>
                  <a:cubicBezTo>
                    <a:pt x="1009" y="1479"/>
                    <a:pt x="915" y="1488"/>
                    <a:pt x="923" y="1539"/>
                  </a:cubicBezTo>
                  <a:cubicBezTo>
                    <a:pt x="931" y="1590"/>
                    <a:pt x="1011" y="1672"/>
                    <a:pt x="974" y="1717"/>
                  </a:cubicBezTo>
                  <a:cubicBezTo>
                    <a:pt x="936" y="1761"/>
                    <a:pt x="886" y="1813"/>
                    <a:pt x="939" y="1852"/>
                  </a:cubicBezTo>
                  <a:cubicBezTo>
                    <a:pt x="992" y="1891"/>
                    <a:pt x="1016" y="1952"/>
                    <a:pt x="983" y="1998"/>
                  </a:cubicBezTo>
                  <a:cubicBezTo>
                    <a:pt x="950" y="2044"/>
                    <a:pt x="821" y="2210"/>
                    <a:pt x="702" y="2196"/>
                  </a:cubicBezTo>
                  <a:cubicBezTo>
                    <a:pt x="726" y="2177"/>
                    <a:pt x="732" y="2153"/>
                    <a:pt x="749" y="2108"/>
                  </a:cubicBezTo>
                  <a:cubicBezTo>
                    <a:pt x="769" y="2052"/>
                    <a:pt x="702" y="2048"/>
                    <a:pt x="682" y="2044"/>
                  </a:cubicBezTo>
                  <a:cubicBezTo>
                    <a:pt x="662" y="2040"/>
                    <a:pt x="649" y="2027"/>
                    <a:pt x="621" y="1998"/>
                  </a:cubicBezTo>
                  <a:cubicBezTo>
                    <a:pt x="592" y="1968"/>
                    <a:pt x="566" y="2036"/>
                    <a:pt x="551" y="2055"/>
                  </a:cubicBezTo>
                  <a:cubicBezTo>
                    <a:pt x="537" y="2073"/>
                    <a:pt x="506" y="2033"/>
                    <a:pt x="475" y="2032"/>
                  </a:cubicBezTo>
                  <a:cubicBezTo>
                    <a:pt x="444" y="2030"/>
                    <a:pt x="438" y="1974"/>
                    <a:pt x="446" y="1946"/>
                  </a:cubicBezTo>
                  <a:cubicBezTo>
                    <a:pt x="453" y="1920"/>
                    <a:pt x="429" y="1917"/>
                    <a:pt x="427" y="1917"/>
                  </a:cubicBezTo>
                  <a:cubicBezTo>
                    <a:pt x="435" y="1890"/>
                    <a:pt x="366" y="1841"/>
                    <a:pt x="374" y="1814"/>
                  </a:cubicBezTo>
                  <a:cubicBezTo>
                    <a:pt x="381" y="1786"/>
                    <a:pt x="415" y="1771"/>
                    <a:pt x="417" y="1740"/>
                  </a:cubicBezTo>
                  <a:cubicBezTo>
                    <a:pt x="419" y="1708"/>
                    <a:pt x="385" y="1694"/>
                    <a:pt x="368" y="1673"/>
                  </a:cubicBezTo>
                  <a:cubicBezTo>
                    <a:pt x="334" y="1632"/>
                    <a:pt x="470" y="1626"/>
                    <a:pt x="475" y="1589"/>
                  </a:cubicBezTo>
                  <a:cubicBezTo>
                    <a:pt x="478" y="1566"/>
                    <a:pt x="447" y="1548"/>
                    <a:pt x="430" y="1540"/>
                  </a:cubicBezTo>
                  <a:cubicBezTo>
                    <a:pt x="407" y="1528"/>
                    <a:pt x="380" y="1522"/>
                    <a:pt x="358" y="1507"/>
                  </a:cubicBezTo>
                  <a:cubicBezTo>
                    <a:pt x="320" y="1479"/>
                    <a:pt x="338" y="1432"/>
                    <a:pt x="329" y="1393"/>
                  </a:cubicBezTo>
                  <a:cubicBezTo>
                    <a:pt x="325" y="1374"/>
                    <a:pt x="315" y="1357"/>
                    <a:pt x="303" y="1342"/>
                  </a:cubicBezTo>
                  <a:cubicBezTo>
                    <a:pt x="282" y="1316"/>
                    <a:pt x="252" y="1298"/>
                    <a:pt x="223" y="1283"/>
                  </a:cubicBezTo>
                  <a:cubicBezTo>
                    <a:pt x="207" y="1274"/>
                    <a:pt x="200" y="1272"/>
                    <a:pt x="196" y="1252"/>
                  </a:cubicBezTo>
                  <a:cubicBezTo>
                    <a:pt x="192" y="1233"/>
                    <a:pt x="193" y="1212"/>
                    <a:pt x="199" y="1194"/>
                  </a:cubicBezTo>
                  <a:cubicBezTo>
                    <a:pt x="204" y="1179"/>
                    <a:pt x="209" y="1164"/>
                    <a:pt x="205" y="1149"/>
                  </a:cubicBezTo>
                  <a:cubicBezTo>
                    <a:pt x="200" y="1131"/>
                    <a:pt x="186" y="1116"/>
                    <a:pt x="174" y="1104"/>
                  </a:cubicBezTo>
                  <a:cubicBezTo>
                    <a:pt x="158" y="1087"/>
                    <a:pt x="139" y="1072"/>
                    <a:pt x="118" y="1061"/>
                  </a:cubicBezTo>
                  <a:cubicBezTo>
                    <a:pt x="99" y="1051"/>
                    <a:pt x="76" y="1046"/>
                    <a:pt x="58" y="1034"/>
                  </a:cubicBezTo>
                  <a:cubicBezTo>
                    <a:pt x="41" y="1023"/>
                    <a:pt x="34" y="1006"/>
                    <a:pt x="27" y="989"/>
                  </a:cubicBezTo>
                  <a:cubicBezTo>
                    <a:pt x="22" y="976"/>
                    <a:pt x="17" y="959"/>
                    <a:pt x="0" y="959"/>
                  </a:cubicBezTo>
                  <a:cubicBezTo>
                    <a:pt x="0" y="959"/>
                    <a:pt x="13" y="871"/>
                    <a:pt x="38" y="851"/>
                  </a:cubicBezTo>
                  <a:cubicBezTo>
                    <a:pt x="64" y="831"/>
                    <a:pt x="53" y="801"/>
                    <a:pt x="38" y="763"/>
                  </a:cubicBezTo>
                  <a:cubicBezTo>
                    <a:pt x="24" y="724"/>
                    <a:pt x="10" y="680"/>
                    <a:pt x="27" y="669"/>
                  </a:cubicBezTo>
                  <a:cubicBezTo>
                    <a:pt x="44" y="659"/>
                    <a:pt x="71" y="645"/>
                    <a:pt x="54" y="623"/>
                  </a:cubicBezTo>
                  <a:cubicBezTo>
                    <a:pt x="36" y="600"/>
                    <a:pt x="23" y="533"/>
                    <a:pt x="59" y="493"/>
                  </a:cubicBezTo>
                  <a:cubicBezTo>
                    <a:pt x="96" y="453"/>
                    <a:pt x="150" y="383"/>
                    <a:pt x="116" y="359"/>
                  </a:cubicBezTo>
                  <a:cubicBezTo>
                    <a:pt x="81" y="335"/>
                    <a:pt x="5" y="363"/>
                    <a:pt x="32" y="312"/>
                  </a:cubicBezTo>
                  <a:cubicBezTo>
                    <a:pt x="58" y="261"/>
                    <a:pt x="66" y="237"/>
                    <a:pt x="58" y="223"/>
                  </a:cubicBezTo>
                  <a:cubicBezTo>
                    <a:pt x="62" y="222"/>
                    <a:pt x="65" y="220"/>
                    <a:pt x="68" y="215"/>
                  </a:cubicBezTo>
                  <a:cubicBezTo>
                    <a:pt x="83" y="194"/>
                    <a:pt x="76" y="165"/>
                    <a:pt x="120" y="172"/>
                  </a:cubicBezTo>
                  <a:cubicBezTo>
                    <a:pt x="164" y="179"/>
                    <a:pt x="269" y="185"/>
                    <a:pt x="321" y="156"/>
                  </a:cubicBezTo>
                  <a:cubicBezTo>
                    <a:pt x="373" y="128"/>
                    <a:pt x="349" y="103"/>
                    <a:pt x="405" y="98"/>
                  </a:cubicBezTo>
                  <a:cubicBezTo>
                    <a:pt x="460" y="92"/>
                    <a:pt x="504" y="126"/>
                    <a:pt x="518" y="75"/>
                  </a:cubicBezTo>
                  <a:cubicBezTo>
                    <a:pt x="533" y="23"/>
                    <a:pt x="542" y="0"/>
                    <a:pt x="584" y="16"/>
                  </a:cubicBezTo>
                  <a:cubicBezTo>
                    <a:pt x="627" y="32"/>
                    <a:pt x="709" y="76"/>
                    <a:pt x="766" y="71"/>
                  </a:cubicBezTo>
                  <a:cubicBezTo>
                    <a:pt x="822" y="66"/>
                    <a:pt x="856" y="30"/>
                    <a:pt x="874" y="60"/>
                  </a:cubicBezTo>
                  <a:cubicBezTo>
                    <a:pt x="892" y="91"/>
                    <a:pt x="918" y="135"/>
                    <a:pt x="965" y="121"/>
                  </a:cubicBezTo>
                  <a:cubicBezTo>
                    <a:pt x="1011" y="107"/>
                    <a:pt x="1086" y="69"/>
                    <a:pt x="1112" y="59"/>
                  </a:cubicBezTo>
                  <a:cubicBezTo>
                    <a:pt x="1119" y="56"/>
                    <a:pt x="1130" y="52"/>
                    <a:pt x="1143" y="48"/>
                  </a:cubicBezTo>
                  <a:cubicBezTo>
                    <a:pt x="1145" y="49"/>
                    <a:pt x="1168" y="67"/>
                    <a:pt x="1147" y="118"/>
                  </a:cubicBezTo>
                  <a:cubicBezTo>
                    <a:pt x="1125" y="171"/>
                    <a:pt x="1083" y="245"/>
                    <a:pt x="1121" y="247"/>
                  </a:cubicBezTo>
                  <a:cubicBezTo>
                    <a:pt x="1159" y="249"/>
                    <a:pt x="1208" y="281"/>
                    <a:pt x="1234" y="318"/>
                  </a:cubicBezTo>
                  <a:cubicBezTo>
                    <a:pt x="1260" y="356"/>
                    <a:pt x="1284" y="397"/>
                    <a:pt x="1303" y="414"/>
                  </a:cubicBezTo>
                  <a:cubicBezTo>
                    <a:pt x="1323" y="431"/>
                    <a:pt x="1370" y="472"/>
                    <a:pt x="1345" y="50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305"/>
            <p:cNvSpPr>
              <a:spLocks/>
            </p:cNvSpPr>
            <p:nvPr/>
          </p:nvSpPr>
          <p:spPr bwMode="auto">
            <a:xfrm>
              <a:off x="9892507" y="5637105"/>
              <a:ext cx="1844675" cy="1512888"/>
            </a:xfrm>
            <a:custGeom>
              <a:avLst/>
              <a:gdLst>
                <a:gd name="T0" fmla="*/ 5027 w 5200"/>
                <a:gd name="T1" fmla="*/ 3825 h 4267"/>
                <a:gd name="T2" fmla="*/ 4798 w 5200"/>
                <a:gd name="T3" fmla="*/ 3896 h 4267"/>
                <a:gd name="T4" fmla="*/ 4360 w 5200"/>
                <a:gd name="T5" fmla="*/ 3913 h 4267"/>
                <a:gd name="T6" fmla="*/ 4138 w 5200"/>
                <a:gd name="T7" fmla="*/ 3848 h 4267"/>
                <a:gd name="T8" fmla="*/ 3879 w 5200"/>
                <a:gd name="T9" fmla="*/ 3730 h 4267"/>
                <a:gd name="T10" fmla="*/ 3543 w 5200"/>
                <a:gd name="T11" fmla="*/ 3595 h 4267"/>
                <a:gd name="T12" fmla="*/ 3262 w 5200"/>
                <a:gd name="T13" fmla="*/ 3518 h 4267"/>
                <a:gd name="T14" fmla="*/ 3118 w 5200"/>
                <a:gd name="T15" fmla="*/ 3700 h 4267"/>
                <a:gd name="T16" fmla="*/ 2949 w 5200"/>
                <a:gd name="T17" fmla="*/ 3934 h 4267"/>
                <a:gd name="T18" fmla="*/ 2676 w 5200"/>
                <a:gd name="T19" fmla="*/ 4109 h 4267"/>
                <a:gd name="T20" fmla="*/ 2479 w 5200"/>
                <a:gd name="T21" fmla="*/ 4267 h 4267"/>
                <a:gd name="T22" fmla="*/ 2483 w 5200"/>
                <a:gd name="T23" fmla="*/ 4246 h 4267"/>
                <a:gd name="T24" fmla="*/ 2480 w 5200"/>
                <a:gd name="T25" fmla="*/ 4240 h 4267"/>
                <a:gd name="T26" fmla="*/ 2475 w 5200"/>
                <a:gd name="T27" fmla="*/ 4235 h 4267"/>
                <a:gd name="T28" fmla="*/ 2469 w 5200"/>
                <a:gd name="T29" fmla="*/ 4229 h 4267"/>
                <a:gd name="T30" fmla="*/ 2453 w 5200"/>
                <a:gd name="T31" fmla="*/ 4218 h 4267"/>
                <a:gd name="T32" fmla="*/ 2438 w 5200"/>
                <a:gd name="T33" fmla="*/ 4211 h 4267"/>
                <a:gd name="T34" fmla="*/ 2428 w 5200"/>
                <a:gd name="T35" fmla="*/ 4206 h 4267"/>
                <a:gd name="T36" fmla="*/ 2406 w 5200"/>
                <a:gd name="T37" fmla="*/ 4198 h 4267"/>
                <a:gd name="T38" fmla="*/ 2364 w 5200"/>
                <a:gd name="T39" fmla="*/ 4183 h 4267"/>
                <a:gd name="T40" fmla="*/ 2244 w 5200"/>
                <a:gd name="T41" fmla="*/ 4039 h 4267"/>
                <a:gd name="T42" fmla="*/ 2068 w 5200"/>
                <a:gd name="T43" fmla="*/ 3877 h 4267"/>
                <a:gd name="T44" fmla="*/ 1940 w 5200"/>
                <a:gd name="T45" fmla="*/ 3457 h 4267"/>
                <a:gd name="T46" fmla="*/ 1494 w 5200"/>
                <a:gd name="T47" fmla="*/ 3306 h 4267"/>
                <a:gd name="T48" fmla="*/ 575 w 5200"/>
                <a:gd name="T49" fmla="*/ 3400 h 4267"/>
                <a:gd name="T50" fmla="*/ 427 w 5200"/>
                <a:gd name="T51" fmla="*/ 3320 h 4267"/>
                <a:gd name="T52" fmla="*/ 383 w 5200"/>
                <a:gd name="T53" fmla="*/ 2828 h 4267"/>
                <a:gd name="T54" fmla="*/ 335 w 5200"/>
                <a:gd name="T55" fmla="*/ 2411 h 4267"/>
                <a:gd name="T56" fmla="*/ 319 w 5200"/>
                <a:gd name="T57" fmla="*/ 2178 h 4267"/>
                <a:gd name="T58" fmla="*/ 417 w 5200"/>
                <a:gd name="T59" fmla="*/ 1959 h 4267"/>
                <a:gd name="T60" fmla="*/ 339 w 5200"/>
                <a:gd name="T61" fmla="*/ 1641 h 4267"/>
                <a:gd name="T62" fmla="*/ 92 w 5200"/>
                <a:gd name="T63" fmla="*/ 1387 h 4267"/>
                <a:gd name="T64" fmla="*/ 95 w 5200"/>
                <a:gd name="T65" fmla="*/ 1145 h 4267"/>
                <a:gd name="T66" fmla="*/ 187 w 5200"/>
                <a:gd name="T67" fmla="*/ 915 h 4267"/>
                <a:gd name="T68" fmla="*/ 325 w 5200"/>
                <a:gd name="T69" fmla="*/ 710 h 4267"/>
                <a:gd name="T70" fmla="*/ 628 w 5200"/>
                <a:gd name="T71" fmla="*/ 374 h 4267"/>
                <a:gd name="T72" fmla="*/ 779 w 5200"/>
                <a:gd name="T73" fmla="*/ 166 h 4267"/>
                <a:gd name="T74" fmla="*/ 945 w 5200"/>
                <a:gd name="T75" fmla="*/ 70 h 4267"/>
                <a:gd name="T76" fmla="*/ 1126 w 5200"/>
                <a:gd name="T77" fmla="*/ 157 h 4267"/>
                <a:gd name="T78" fmla="*/ 1435 w 5200"/>
                <a:gd name="T79" fmla="*/ 6 h 4267"/>
                <a:gd name="T80" fmla="*/ 1359 w 5200"/>
                <a:gd name="T81" fmla="*/ 426 h 4267"/>
                <a:gd name="T82" fmla="*/ 1320 w 5200"/>
                <a:gd name="T83" fmla="*/ 600 h 4267"/>
                <a:gd name="T84" fmla="*/ 1475 w 5200"/>
                <a:gd name="T85" fmla="*/ 760 h 4267"/>
                <a:gd name="T86" fmla="*/ 1963 w 5200"/>
                <a:gd name="T87" fmla="*/ 977 h 4267"/>
                <a:gd name="T88" fmla="*/ 1963 w 5200"/>
                <a:gd name="T89" fmla="*/ 1157 h 4267"/>
                <a:gd name="T90" fmla="*/ 2084 w 5200"/>
                <a:gd name="T91" fmla="*/ 1290 h 4267"/>
                <a:gd name="T92" fmla="*/ 2244 w 5200"/>
                <a:gd name="T93" fmla="*/ 1232 h 4267"/>
                <a:gd name="T94" fmla="*/ 2381 w 5200"/>
                <a:gd name="T95" fmla="*/ 1256 h 4267"/>
                <a:gd name="T96" fmla="*/ 2479 w 5200"/>
                <a:gd name="T97" fmla="*/ 1643 h 4267"/>
                <a:gd name="T98" fmla="*/ 2612 w 5200"/>
                <a:gd name="T99" fmla="*/ 1962 h 4267"/>
                <a:gd name="T100" fmla="*/ 2960 w 5200"/>
                <a:gd name="T101" fmla="*/ 2123 h 4267"/>
                <a:gd name="T102" fmla="*/ 3290 w 5200"/>
                <a:gd name="T103" fmla="*/ 2251 h 4267"/>
                <a:gd name="T104" fmla="*/ 3535 w 5200"/>
                <a:gd name="T105" fmla="*/ 2476 h 4267"/>
                <a:gd name="T106" fmla="*/ 3783 w 5200"/>
                <a:gd name="T107" fmla="*/ 2753 h 4267"/>
                <a:gd name="T108" fmla="*/ 4272 w 5200"/>
                <a:gd name="T109" fmla="*/ 2722 h 4267"/>
                <a:gd name="T110" fmla="*/ 4488 w 5200"/>
                <a:gd name="T111" fmla="*/ 2877 h 4267"/>
                <a:gd name="T112" fmla="*/ 4728 w 5200"/>
                <a:gd name="T113" fmla="*/ 3123 h 4267"/>
                <a:gd name="T114" fmla="*/ 4966 w 5200"/>
                <a:gd name="T115" fmla="*/ 3247 h 4267"/>
                <a:gd name="T116" fmla="*/ 4992 w 5200"/>
                <a:gd name="T117" fmla="*/ 3338 h 4267"/>
                <a:gd name="T118" fmla="*/ 5120 w 5200"/>
                <a:gd name="T119" fmla="*/ 3605 h 4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0" h="4267">
                  <a:moveTo>
                    <a:pt x="5168" y="3786"/>
                  </a:moveTo>
                  <a:cubicBezTo>
                    <a:pt x="5150" y="3854"/>
                    <a:pt x="5104" y="3838"/>
                    <a:pt x="5027" y="3825"/>
                  </a:cubicBezTo>
                  <a:cubicBezTo>
                    <a:pt x="4951" y="3813"/>
                    <a:pt x="4853" y="3875"/>
                    <a:pt x="4809" y="3878"/>
                  </a:cubicBezTo>
                  <a:cubicBezTo>
                    <a:pt x="4800" y="3879"/>
                    <a:pt x="4797" y="3886"/>
                    <a:pt x="4798" y="3896"/>
                  </a:cubicBezTo>
                  <a:cubicBezTo>
                    <a:pt x="4732" y="3916"/>
                    <a:pt x="4678" y="3837"/>
                    <a:pt x="4617" y="3812"/>
                  </a:cubicBezTo>
                  <a:cubicBezTo>
                    <a:pt x="4557" y="3787"/>
                    <a:pt x="4408" y="3870"/>
                    <a:pt x="4360" y="3913"/>
                  </a:cubicBezTo>
                  <a:cubicBezTo>
                    <a:pt x="4312" y="3956"/>
                    <a:pt x="4293" y="3889"/>
                    <a:pt x="4286" y="3862"/>
                  </a:cubicBezTo>
                  <a:cubicBezTo>
                    <a:pt x="4279" y="3834"/>
                    <a:pt x="4185" y="3844"/>
                    <a:pt x="4138" y="3848"/>
                  </a:cubicBezTo>
                  <a:cubicBezTo>
                    <a:pt x="4091" y="3853"/>
                    <a:pt x="4072" y="3776"/>
                    <a:pt x="4072" y="3749"/>
                  </a:cubicBezTo>
                  <a:cubicBezTo>
                    <a:pt x="4071" y="3721"/>
                    <a:pt x="3966" y="3727"/>
                    <a:pt x="3879" y="3730"/>
                  </a:cubicBezTo>
                  <a:cubicBezTo>
                    <a:pt x="3791" y="3733"/>
                    <a:pt x="3719" y="3665"/>
                    <a:pt x="3702" y="3627"/>
                  </a:cubicBezTo>
                  <a:cubicBezTo>
                    <a:pt x="3684" y="3589"/>
                    <a:pt x="3589" y="3606"/>
                    <a:pt x="3543" y="3595"/>
                  </a:cubicBezTo>
                  <a:cubicBezTo>
                    <a:pt x="3498" y="3583"/>
                    <a:pt x="3420" y="3495"/>
                    <a:pt x="3387" y="3462"/>
                  </a:cubicBezTo>
                  <a:cubicBezTo>
                    <a:pt x="3354" y="3428"/>
                    <a:pt x="3303" y="3469"/>
                    <a:pt x="3262" y="3518"/>
                  </a:cubicBezTo>
                  <a:cubicBezTo>
                    <a:pt x="3220" y="3568"/>
                    <a:pt x="3199" y="3559"/>
                    <a:pt x="3155" y="3582"/>
                  </a:cubicBezTo>
                  <a:cubicBezTo>
                    <a:pt x="3111" y="3604"/>
                    <a:pt x="3119" y="3664"/>
                    <a:pt x="3118" y="3700"/>
                  </a:cubicBezTo>
                  <a:cubicBezTo>
                    <a:pt x="3118" y="3735"/>
                    <a:pt x="3059" y="3758"/>
                    <a:pt x="3033" y="3779"/>
                  </a:cubicBezTo>
                  <a:cubicBezTo>
                    <a:pt x="3007" y="3799"/>
                    <a:pt x="2981" y="3877"/>
                    <a:pt x="2949" y="3934"/>
                  </a:cubicBezTo>
                  <a:cubicBezTo>
                    <a:pt x="2917" y="3991"/>
                    <a:pt x="2817" y="3960"/>
                    <a:pt x="2753" y="3963"/>
                  </a:cubicBezTo>
                  <a:cubicBezTo>
                    <a:pt x="2689" y="3967"/>
                    <a:pt x="2683" y="4044"/>
                    <a:pt x="2676" y="4109"/>
                  </a:cubicBezTo>
                  <a:cubicBezTo>
                    <a:pt x="2669" y="4175"/>
                    <a:pt x="2586" y="4211"/>
                    <a:pt x="2558" y="4219"/>
                  </a:cubicBezTo>
                  <a:cubicBezTo>
                    <a:pt x="2531" y="4227"/>
                    <a:pt x="2482" y="4264"/>
                    <a:pt x="2479" y="4267"/>
                  </a:cubicBezTo>
                  <a:cubicBezTo>
                    <a:pt x="2481" y="4264"/>
                    <a:pt x="2482" y="4262"/>
                    <a:pt x="2483" y="4260"/>
                  </a:cubicBezTo>
                  <a:cubicBezTo>
                    <a:pt x="2485" y="4255"/>
                    <a:pt x="2485" y="4251"/>
                    <a:pt x="2483" y="4246"/>
                  </a:cubicBezTo>
                  <a:cubicBezTo>
                    <a:pt x="2483" y="4246"/>
                    <a:pt x="2483" y="4245"/>
                    <a:pt x="2482" y="4244"/>
                  </a:cubicBezTo>
                  <a:cubicBezTo>
                    <a:pt x="2482" y="4243"/>
                    <a:pt x="2481" y="4241"/>
                    <a:pt x="2480" y="4240"/>
                  </a:cubicBezTo>
                  <a:cubicBezTo>
                    <a:pt x="2479" y="4239"/>
                    <a:pt x="2479" y="4238"/>
                    <a:pt x="2478" y="4238"/>
                  </a:cubicBezTo>
                  <a:cubicBezTo>
                    <a:pt x="2477" y="4237"/>
                    <a:pt x="2476" y="4235"/>
                    <a:pt x="2475" y="4235"/>
                  </a:cubicBezTo>
                  <a:cubicBezTo>
                    <a:pt x="2474" y="4234"/>
                    <a:pt x="2473" y="4233"/>
                    <a:pt x="2472" y="4232"/>
                  </a:cubicBezTo>
                  <a:cubicBezTo>
                    <a:pt x="2471" y="4231"/>
                    <a:pt x="2470" y="4230"/>
                    <a:pt x="2469" y="4229"/>
                  </a:cubicBezTo>
                  <a:cubicBezTo>
                    <a:pt x="2467" y="4227"/>
                    <a:pt x="2464" y="4225"/>
                    <a:pt x="2462" y="4223"/>
                  </a:cubicBezTo>
                  <a:cubicBezTo>
                    <a:pt x="2459" y="4222"/>
                    <a:pt x="2456" y="4220"/>
                    <a:pt x="2453" y="4218"/>
                  </a:cubicBezTo>
                  <a:cubicBezTo>
                    <a:pt x="2453" y="4218"/>
                    <a:pt x="2453" y="4218"/>
                    <a:pt x="2453" y="4218"/>
                  </a:cubicBezTo>
                  <a:cubicBezTo>
                    <a:pt x="2448" y="4216"/>
                    <a:pt x="2443" y="4213"/>
                    <a:pt x="2438" y="4211"/>
                  </a:cubicBezTo>
                  <a:cubicBezTo>
                    <a:pt x="2438" y="4211"/>
                    <a:pt x="2438" y="4211"/>
                    <a:pt x="2438" y="4211"/>
                  </a:cubicBezTo>
                  <a:cubicBezTo>
                    <a:pt x="2435" y="4209"/>
                    <a:pt x="2431" y="4208"/>
                    <a:pt x="2428" y="4206"/>
                  </a:cubicBezTo>
                  <a:cubicBezTo>
                    <a:pt x="2426" y="4206"/>
                    <a:pt x="2424" y="4205"/>
                    <a:pt x="2422" y="4204"/>
                  </a:cubicBezTo>
                  <a:cubicBezTo>
                    <a:pt x="2417" y="4202"/>
                    <a:pt x="2411" y="4200"/>
                    <a:pt x="2406" y="4198"/>
                  </a:cubicBezTo>
                  <a:cubicBezTo>
                    <a:pt x="2395" y="4194"/>
                    <a:pt x="2384" y="4190"/>
                    <a:pt x="2373" y="4186"/>
                  </a:cubicBezTo>
                  <a:cubicBezTo>
                    <a:pt x="2370" y="4185"/>
                    <a:pt x="2367" y="4184"/>
                    <a:pt x="2364" y="4183"/>
                  </a:cubicBezTo>
                  <a:cubicBezTo>
                    <a:pt x="2359" y="4182"/>
                    <a:pt x="2355" y="4180"/>
                    <a:pt x="2351" y="4179"/>
                  </a:cubicBezTo>
                  <a:cubicBezTo>
                    <a:pt x="2305" y="4163"/>
                    <a:pt x="2271" y="4083"/>
                    <a:pt x="2244" y="4039"/>
                  </a:cubicBezTo>
                  <a:cubicBezTo>
                    <a:pt x="2218" y="3994"/>
                    <a:pt x="2092" y="3983"/>
                    <a:pt x="2058" y="3978"/>
                  </a:cubicBezTo>
                  <a:cubicBezTo>
                    <a:pt x="2024" y="3973"/>
                    <a:pt x="2028" y="3919"/>
                    <a:pt x="2068" y="3877"/>
                  </a:cubicBezTo>
                  <a:cubicBezTo>
                    <a:pt x="2109" y="3834"/>
                    <a:pt x="2033" y="3795"/>
                    <a:pt x="1997" y="3736"/>
                  </a:cubicBezTo>
                  <a:cubicBezTo>
                    <a:pt x="1962" y="3678"/>
                    <a:pt x="1994" y="3635"/>
                    <a:pt x="1940" y="3457"/>
                  </a:cubicBezTo>
                  <a:cubicBezTo>
                    <a:pt x="1887" y="3279"/>
                    <a:pt x="1718" y="3317"/>
                    <a:pt x="1620" y="3320"/>
                  </a:cubicBezTo>
                  <a:cubicBezTo>
                    <a:pt x="1522" y="3324"/>
                    <a:pt x="1554" y="3350"/>
                    <a:pt x="1494" y="3306"/>
                  </a:cubicBezTo>
                  <a:cubicBezTo>
                    <a:pt x="1434" y="3261"/>
                    <a:pt x="950" y="3320"/>
                    <a:pt x="881" y="3320"/>
                  </a:cubicBezTo>
                  <a:cubicBezTo>
                    <a:pt x="811" y="3320"/>
                    <a:pt x="628" y="3393"/>
                    <a:pt x="575" y="3400"/>
                  </a:cubicBezTo>
                  <a:cubicBezTo>
                    <a:pt x="532" y="3406"/>
                    <a:pt x="462" y="3359"/>
                    <a:pt x="435" y="3339"/>
                  </a:cubicBezTo>
                  <a:cubicBezTo>
                    <a:pt x="434" y="3333"/>
                    <a:pt x="431" y="3327"/>
                    <a:pt x="427" y="3320"/>
                  </a:cubicBezTo>
                  <a:cubicBezTo>
                    <a:pt x="404" y="3284"/>
                    <a:pt x="373" y="3194"/>
                    <a:pt x="400" y="3098"/>
                  </a:cubicBezTo>
                  <a:cubicBezTo>
                    <a:pt x="427" y="3002"/>
                    <a:pt x="433" y="2870"/>
                    <a:pt x="383" y="2828"/>
                  </a:cubicBezTo>
                  <a:cubicBezTo>
                    <a:pt x="332" y="2785"/>
                    <a:pt x="211" y="2758"/>
                    <a:pt x="243" y="2684"/>
                  </a:cubicBezTo>
                  <a:cubicBezTo>
                    <a:pt x="275" y="2609"/>
                    <a:pt x="352" y="2486"/>
                    <a:pt x="335" y="2411"/>
                  </a:cubicBezTo>
                  <a:cubicBezTo>
                    <a:pt x="317" y="2337"/>
                    <a:pt x="291" y="2315"/>
                    <a:pt x="301" y="2271"/>
                  </a:cubicBezTo>
                  <a:cubicBezTo>
                    <a:pt x="312" y="2227"/>
                    <a:pt x="335" y="2214"/>
                    <a:pt x="319" y="2178"/>
                  </a:cubicBezTo>
                  <a:cubicBezTo>
                    <a:pt x="303" y="2142"/>
                    <a:pt x="264" y="2123"/>
                    <a:pt x="301" y="2093"/>
                  </a:cubicBezTo>
                  <a:cubicBezTo>
                    <a:pt x="339" y="2062"/>
                    <a:pt x="427" y="2029"/>
                    <a:pt x="417" y="1959"/>
                  </a:cubicBezTo>
                  <a:cubicBezTo>
                    <a:pt x="408" y="1890"/>
                    <a:pt x="389" y="1851"/>
                    <a:pt x="387" y="1787"/>
                  </a:cubicBezTo>
                  <a:cubicBezTo>
                    <a:pt x="384" y="1723"/>
                    <a:pt x="385" y="1705"/>
                    <a:pt x="339" y="1641"/>
                  </a:cubicBezTo>
                  <a:cubicBezTo>
                    <a:pt x="292" y="1577"/>
                    <a:pt x="243" y="1543"/>
                    <a:pt x="224" y="1502"/>
                  </a:cubicBezTo>
                  <a:cubicBezTo>
                    <a:pt x="205" y="1461"/>
                    <a:pt x="120" y="1431"/>
                    <a:pt x="92" y="1387"/>
                  </a:cubicBezTo>
                  <a:cubicBezTo>
                    <a:pt x="68" y="1350"/>
                    <a:pt x="30" y="1225"/>
                    <a:pt x="0" y="1198"/>
                  </a:cubicBezTo>
                  <a:cubicBezTo>
                    <a:pt x="16" y="1195"/>
                    <a:pt x="53" y="1183"/>
                    <a:pt x="95" y="1145"/>
                  </a:cubicBezTo>
                  <a:cubicBezTo>
                    <a:pt x="151" y="1093"/>
                    <a:pt x="171" y="1066"/>
                    <a:pt x="173" y="1013"/>
                  </a:cubicBezTo>
                  <a:cubicBezTo>
                    <a:pt x="176" y="959"/>
                    <a:pt x="166" y="935"/>
                    <a:pt x="187" y="915"/>
                  </a:cubicBezTo>
                  <a:cubicBezTo>
                    <a:pt x="207" y="894"/>
                    <a:pt x="228" y="870"/>
                    <a:pt x="245" y="837"/>
                  </a:cubicBezTo>
                  <a:cubicBezTo>
                    <a:pt x="261" y="802"/>
                    <a:pt x="305" y="740"/>
                    <a:pt x="325" y="710"/>
                  </a:cubicBezTo>
                  <a:cubicBezTo>
                    <a:pt x="346" y="681"/>
                    <a:pt x="417" y="649"/>
                    <a:pt x="445" y="618"/>
                  </a:cubicBezTo>
                  <a:cubicBezTo>
                    <a:pt x="473" y="588"/>
                    <a:pt x="612" y="455"/>
                    <a:pt x="628" y="374"/>
                  </a:cubicBezTo>
                  <a:cubicBezTo>
                    <a:pt x="644" y="292"/>
                    <a:pt x="621" y="233"/>
                    <a:pt x="663" y="220"/>
                  </a:cubicBezTo>
                  <a:cubicBezTo>
                    <a:pt x="705" y="208"/>
                    <a:pt x="777" y="205"/>
                    <a:pt x="779" y="166"/>
                  </a:cubicBezTo>
                  <a:cubicBezTo>
                    <a:pt x="782" y="128"/>
                    <a:pt x="784" y="106"/>
                    <a:pt x="816" y="81"/>
                  </a:cubicBezTo>
                  <a:cubicBezTo>
                    <a:pt x="848" y="56"/>
                    <a:pt x="953" y="5"/>
                    <a:pt x="945" y="70"/>
                  </a:cubicBezTo>
                  <a:cubicBezTo>
                    <a:pt x="937" y="136"/>
                    <a:pt x="946" y="234"/>
                    <a:pt x="990" y="217"/>
                  </a:cubicBezTo>
                  <a:cubicBezTo>
                    <a:pt x="1035" y="200"/>
                    <a:pt x="1087" y="186"/>
                    <a:pt x="1126" y="157"/>
                  </a:cubicBezTo>
                  <a:cubicBezTo>
                    <a:pt x="1164" y="128"/>
                    <a:pt x="1305" y="7"/>
                    <a:pt x="1350" y="2"/>
                  </a:cubicBezTo>
                  <a:cubicBezTo>
                    <a:pt x="1367" y="0"/>
                    <a:pt x="1399" y="3"/>
                    <a:pt x="1435" y="6"/>
                  </a:cubicBezTo>
                  <a:cubicBezTo>
                    <a:pt x="1441" y="46"/>
                    <a:pt x="1464" y="203"/>
                    <a:pt x="1462" y="258"/>
                  </a:cubicBezTo>
                  <a:cubicBezTo>
                    <a:pt x="1460" y="321"/>
                    <a:pt x="1390" y="383"/>
                    <a:pt x="1359" y="426"/>
                  </a:cubicBezTo>
                  <a:cubicBezTo>
                    <a:pt x="1328" y="470"/>
                    <a:pt x="1308" y="487"/>
                    <a:pt x="1253" y="526"/>
                  </a:cubicBezTo>
                  <a:cubicBezTo>
                    <a:pt x="1198" y="565"/>
                    <a:pt x="1284" y="584"/>
                    <a:pt x="1320" y="600"/>
                  </a:cubicBezTo>
                  <a:cubicBezTo>
                    <a:pt x="1355" y="615"/>
                    <a:pt x="1367" y="649"/>
                    <a:pt x="1382" y="702"/>
                  </a:cubicBezTo>
                  <a:cubicBezTo>
                    <a:pt x="1397" y="754"/>
                    <a:pt x="1422" y="730"/>
                    <a:pt x="1475" y="760"/>
                  </a:cubicBezTo>
                  <a:cubicBezTo>
                    <a:pt x="1529" y="789"/>
                    <a:pt x="1599" y="748"/>
                    <a:pt x="1703" y="760"/>
                  </a:cubicBezTo>
                  <a:cubicBezTo>
                    <a:pt x="1807" y="771"/>
                    <a:pt x="1967" y="935"/>
                    <a:pt x="1963" y="977"/>
                  </a:cubicBezTo>
                  <a:cubicBezTo>
                    <a:pt x="1958" y="1020"/>
                    <a:pt x="1871" y="1004"/>
                    <a:pt x="1861" y="1043"/>
                  </a:cubicBezTo>
                  <a:cubicBezTo>
                    <a:pt x="1851" y="1082"/>
                    <a:pt x="1937" y="1144"/>
                    <a:pt x="1963" y="1157"/>
                  </a:cubicBezTo>
                  <a:cubicBezTo>
                    <a:pt x="1988" y="1170"/>
                    <a:pt x="1989" y="1185"/>
                    <a:pt x="1998" y="1213"/>
                  </a:cubicBezTo>
                  <a:cubicBezTo>
                    <a:pt x="2007" y="1241"/>
                    <a:pt x="2052" y="1267"/>
                    <a:pt x="2084" y="1290"/>
                  </a:cubicBezTo>
                  <a:cubicBezTo>
                    <a:pt x="2116" y="1313"/>
                    <a:pt x="2145" y="1228"/>
                    <a:pt x="2160" y="1209"/>
                  </a:cubicBezTo>
                  <a:cubicBezTo>
                    <a:pt x="2175" y="1191"/>
                    <a:pt x="2207" y="1206"/>
                    <a:pt x="2244" y="1232"/>
                  </a:cubicBezTo>
                  <a:cubicBezTo>
                    <a:pt x="2282" y="1257"/>
                    <a:pt x="2287" y="1129"/>
                    <a:pt x="2323" y="1114"/>
                  </a:cubicBezTo>
                  <a:cubicBezTo>
                    <a:pt x="2358" y="1099"/>
                    <a:pt x="2383" y="1210"/>
                    <a:pt x="2381" y="1256"/>
                  </a:cubicBezTo>
                  <a:cubicBezTo>
                    <a:pt x="2380" y="1301"/>
                    <a:pt x="2488" y="1372"/>
                    <a:pt x="2513" y="1405"/>
                  </a:cubicBezTo>
                  <a:cubicBezTo>
                    <a:pt x="2538" y="1438"/>
                    <a:pt x="2478" y="1583"/>
                    <a:pt x="2479" y="1643"/>
                  </a:cubicBezTo>
                  <a:cubicBezTo>
                    <a:pt x="2480" y="1704"/>
                    <a:pt x="2558" y="1790"/>
                    <a:pt x="2593" y="1823"/>
                  </a:cubicBezTo>
                  <a:cubicBezTo>
                    <a:pt x="2628" y="1856"/>
                    <a:pt x="2597" y="1909"/>
                    <a:pt x="2612" y="1962"/>
                  </a:cubicBezTo>
                  <a:cubicBezTo>
                    <a:pt x="2627" y="2014"/>
                    <a:pt x="2716" y="1987"/>
                    <a:pt x="2794" y="1994"/>
                  </a:cubicBezTo>
                  <a:cubicBezTo>
                    <a:pt x="2872" y="2001"/>
                    <a:pt x="2919" y="2081"/>
                    <a:pt x="2960" y="2123"/>
                  </a:cubicBezTo>
                  <a:cubicBezTo>
                    <a:pt x="3001" y="2164"/>
                    <a:pt x="3076" y="2199"/>
                    <a:pt x="3143" y="2251"/>
                  </a:cubicBezTo>
                  <a:cubicBezTo>
                    <a:pt x="3211" y="2302"/>
                    <a:pt x="3170" y="2231"/>
                    <a:pt x="3290" y="2251"/>
                  </a:cubicBezTo>
                  <a:cubicBezTo>
                    <a:pt x="3410" y="2270"/>
                    <a:pt x="3397" y="2411"/>
                    <a:pt x="3395" y="2453"/>
                  </a:cubicBezTo>
                  <a:cubicBezTo>
                    <a:pt x="3393" y="2495"/>
                    <a:pt x="3447" y="2482"/>
                    <a:pt x="3535" y="2476"/>
                  </a:cubicBezTo>
                  <a:cubicBezTo>
                    <a:pt x="3624" y="2471"/>
                    <a:pt x="3624" y="2618"/>
                    <a:pt x="3641" y="2688"/>
                  </a:cubicBezTo>
                  <a:cubicBezTo>
                    <a:pt x="3658" y="2758"/>
                    <a:pt x="3700" y="2753"/>
                    <a:pt x="3783" y="2753"/>
                  </a:cubicBezTo>
                  <a:cubicBezTo>
                    <a:pt x="3865" y="2753"/>
                    <a:pt x="3936" y="2804"/>
                    <a:pt x="3992" y="2832"/>
                  </a:cubicBezTo>
                  <a:cubicBezTo>
                    <a:pt x="4048" y="2860"/>
                    <a:pt x="4244" y="2740"/>
                    <a:pt x="4272" y="2722"/>
                  </a:cubicBezTo>
                  <a:cubicBezTo>
                    <a:pt x="4299" y="2703"/>
                    <a:pt x="4372" y="2705"/>
                    <a:pt x="4404" y="2709"/>
                  </a:cubicBezTo>
                  <a:cubicBezTo>
                    <a:pt x="4436" y="2714"/>
                    <a:pt x="4439" y="2804"/>
                    <a:pt x="4488" y="2877"/>
                  </a:cubicBezTo>
                  <a:cubicBezTo>
                    <a:pt x="4537" y="2950"/>
                    <a:pt x="4543" y="2901"/>
                    <a:pt x="4594" y="2907"/>
                  </a:cubicBezTo>
                  <a:cubicBezTo>
                    <a:pt x="4646" y="2912"/>
                    <a:pt x="4724" y="3078"/>
                    <a:pt x="4728" y="3123"/>
                  </a:cubicBezTo>
                  <a:cubicBezTo>
                    <a:pt x="4731" y="3167"/>
                    <a:pt x="4826" y="3094"/>
                    <a:pt x="4885" y="3084"/>
                  </a:cubicBezTo>
                  <a:cubicBezTo>
                    <a:pt x="4944" y="3073"/>
                    <a:pt x="4964" y="3190"/>
                    <a:pt x="4966" y="3247"/>
                  </a:cubicBezTo>
                  <a:cubicBezTo>
                    <a:pt x="4967" y="3290"/>
                    <a:pt x="4985" y="3324"/>
                    <a:pt x="4993" y="3338"/>
                  </a:cubicBezTo>
                  <a:cubicBezTo>
                    <a:pt x="4993" y="3338"/>
                    <a:pt x="4993" y="3338"/>
                    <a:pt x="4992" y="3338"/>
                  </a:cubicBezTo>
                  <a:cubicBezTo>
                    <a:pt x="4975" y="3388"/>
                    <a:pt x="4965" y="3449"/>
                    <a:pt x="4962" y="3477"/>
                  </a:cubicBezTo>
                  <a:cubicBezTo>
                    <a:pt x="4956" y="3523"/>
                    <a:pt x="5040" y="3582"/>
                    <a:pt x="5120" y="3605"/>
                  </a:cubicBezTo>
                  <a:cubicBezTo>
                    <a:pt x="5200" y="3628"/>
                    <a:pt x="5186" y="3718"/>
                    <a:pt x="5168" y="37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306"/>
            <p:cNvSpPr>
              <a:spLocks/>
            </p:cNvSpPr>
            <p:nvPr/>
          </p:nvSpPr>
          <p:spPr bwMode="auto">
            <a:xfrm>
              <a:off x="11614944" y="8004068"/>
              <a:ext cx="452438" cy="658813"/>
            </a:xfrm>
            <a:custGeom>
              <a:avLst/>
              <a:gdLst>
                <a:gd name="T0" fmla="*/ 1112 w 1277"/>
                <a:gd name="T1" fmla="*/ 1154 h 1857"/>
                <a:gd name="T2" fmla="*/ 1057 w 1277"/>
                <a:gd name="T3" fmla="*/ 1265 h 1857"/>
                <a:gd name="T4" fmla="*/ 904 w 1277"/>
                <a:gd name="T5" fmla="*/ 1369 h 1857"/>
                <a:gd name="T6" fmla="*/ 753 w 1277"/>
                <a:gd name="T7" fmla="*/ 1544 h 1857"/>
                <a:gd name="T8" fmla="*/ 753 w 1277"/>
                <a:gd name="T9" fmla="*/ 1544 h 1857"/>
                <a:gd name="T10" fmla="*/ 748 w 1277"/>
                <a:gd name="T11" fmla="*/ 1541 h 1857"/>
                <a:gd name="T12" fmla="*/ 744 w 1277"/>
                <a:gd name="T13" fmla="*/ 1538 h 1857"/>
                <a:gd name="T14" fmla="*/ 739 w 1277"/>
                <a:gd name="T15" fmla="*/ 1535 h 1857"/>
                <a:gd name="T16" fmla="*/ 729 w 1277"/>
                <a:gd name="T17" fmla="*/ 1530 h 1857"/>
                <a:gd name="T18" fmla="*/ 726 w 1277"/>
                <a:gd name="T19" fmla="*/ 1528 h 1857"/>
                <a:gd name="T20" fmla="*/ 698 w 1277"/>
                <a:gd name="T21" fmla="*/ 1518 h 1857"/>
                <a:gd name="T22" fmla="*/ 695 w 1277"/>
                <a:gd name="T23" fmla="*/ 1517 h 1857"/>
                <a:gd name="T24" fmla="*/ 686 w 1277"/>
                <a:gd name="T25" fmla="*/ 1515 h 1857"/>
                <a:gd name="T26" fmla="*/ 681 w 1277"/>
                <a:gd name="T27" fmla="*/ 1514 h 1857"/>
                <a:gd name="T28" fmla="*/ 678 w 1277"/>
                <a:gd name="T29" fmla="*/ 1514 h 1857"/>
                <a:gd name="T30" fmla="*/ 614 w 1277"/>
                <a:gd name="T31" fmla="*/ 1537 h 1857"/>
                <a:gd name="T32" fmla="*/ 568 w 1277"/>
                <a:gd name="T33" fmla="*/ 1630 h 1857"/>
                <a:gd name="T34" fmla="*/ 546 w 1277"/>
                <a:gd name="T35" fmla="*/ 1686 h 1857"/>
                <a:gd name="T36" fmla="*/ 490 w 1277"/>
                <a:gd name="T37" fmla="*/ 1740 h 1857"/>
                <a:gd name="T38" fmla="*/ 384 w 1277"/>
                <a:gd name="T39" fmla="*/ 1723 h 1857"/>
                <a:gd name="T40" fmla="*/ 263 w 1277"/>
                <a:gd name="T41" fmla="*/ 1706 h 1857"/>
                <a:gd name="T42" fmla="*/ 246 w 1277"/>
                <a:gd name="T43" fmla="*/ 1719 h 1857"/>
                <a:gd name="T44" fmla="*/ 240 w 1277"/>
                <a:gd name="T45" fmla="*/ 1727 h 1857"/>
                <a:gd name="T46" fmla="*/ 239 w 1277"/>
                <a:gd name="T47" fmla="*/ 1729 h 1857"/>
                <a:gd name="T48" fmla="*/ 236 w 1277"/>
                <a:gd name="T49" fmla="*/ 1735 h 1857"/>
                <a:gd name="T50" fmla="*/ 118 w 1277"/>
                <a:gd name="T51" fmla="*/ 1837 h 1857"/>
                <a:gd name="T52" fmla="*/ 43 w 1277"/>
                <a:gd name="T53" fmla="*/ 1705 h 1857"/>
                <a:gd name="T54" fmla="*/ 11 w 1277"/>
                <a:gd name="T55" fmla="*/ 1563 h 1857"/>
                <a:gd name="T56" fmla="*/ 103 w 1277"/>
                <a:gd name="T57" fmla="*/ 1478 h 1857"/>
                <a:gd name="T58" fmla="*/ 123 w 1277"/>
                <a:gd name="T59" fmla="*/ 1466 h 1857"/>
                <a:gd name="T60" fmla="*/ 123 w 1277"/>
                <a:gd name="T61" fmla="*/ 1466 h 1857"/>
                <a:gd name="T62" fmla="*/ 404 w 1277"/>
                <a:gd name="T63" fmla="*/ 1268 h 1857"/>
                <a:gd name="T64" fmla="*/ 360 w 1277"/>
                <a:gd name="T65" fmla="*/ 1122 h 1857"/>
                <a:gd name="T66" fmla="*/ 395 w 1277"/>
                <a:gd name="T67" fmla="*/ 987 h 1857"/>
                <a:gd name="T68" fmla="*/ 344 w 1277"/>
                <a:gd name="T69" fmla="*/ 809 h 1857"/>
                <a:gd name="T70" fmla="*/ 460 w 1277"/>
                <a:gd name="T71" fmla="*/ 748 h 1857"/>
                <a:gd name="T72" fmla="*/ 485 w 1277"/>
                <a:gd name="T73" fmla="*/ 682 h 1857"/>
                <a:gd name="T74" fmla="*/ 548 w 1277"/>
                <a:gd name="T75" fmla="*/ 563 h 1857"/>
                <a:gd name="T76" fmla="*/ 432 w 1277"/>
                <a:gd name="T77" fmla="*/ 549 h 1857"/>
                <a:gd name="T78" fmla="*/ 399 w 1277"/>
                <a:gd name="T79" fmla="*/ 428 h 1857"/>
                <a:gd name="T80" fmla="*/ 457 w 1277"/>
                <a:gd name="T81" fmla="*/ 331 h 1857"/>
                <a:gd name="T82" fmla="*/ 450 w 1277"/>
                <a:gd name="T83" fmla="*/ 158 h 1857"/>
                <a:gd name="T84" fmla="*/ 502 w 1277"/>
                <a:gd name="T85" fmla="*/ 0 h 1857"/>
                <a:gd name="T86" fmla="*/ 686 w 1277"/>
                <a:gd name="T87" fmla="*/ 223 h 1857"/>
                <a:gd name="T88" fmla="*/ 846 w 1277"/>
                <a:gd name="T89" fmla="*/ 105 h 1857"/>
                <a:gd name="T90" fmla="*/ 1037 w 1277"/>
                <a:gd name="T91" fmla="*/ 238 h 1857"/>
                <a:gd name="T92" fmla="*/ 1133 w 1277"/>
                <a:gd name="T93" fmla="*/ 403 h 1857"/>
                <a:gd name="T94" fmla="*/ 1195 w 1277"/>
                <a:gd name="T95" fmla="*/ 595 h 1857"/>
                <a:gd name="T96" fmla="*/ 1167 w 1277"/>
                <a:gd name="T97" fmla="*/ 839 h 1857"/>
                <a:gd name="T98" fmla="*/ 1229 w 1277"/>
                <a:gd name="T99" fmla="*/ 1028 h 1857"/>
                <a:gd name="T100" fmla="*/ 1112 w 1277"/>
                <a:gd name="T101" fmla="*/ 1154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7" h="1857">
                  <a:moveTo>
                    <a:pt x="1112" y="1154"/>
                  </a:moveTo>
                  <a:cubicBezTo>
                    <a:pt x="1046" y="1176"/>
                    <a:pt x="1065" y="1206"/>
                    <a:pt x="1057" y="1265"/>
                  </a:cubicBezTo>
                  <a:cubicBezTo>
                    <a:pt x="1049" y="1325"/>
                    <a:pt x="957" y="1334"/>
                    <a:pt x="904" y="1369"/>
                  </a:cubicBezTo>
                  <a:cubicBezTo>
                    <a:pt x="851" y="1404"/>
                    <a:pt x="753" y="1544"/>
                    <a:pt x="753" y="1544"/>
                  </a:cubicBezTo>
                  <a:cubicBezTo>
                    <a:pt x="753" y="1544"/>
                    <a:pt x="753" y="1544"/>
                    <a:pt x="753" y="1544"/>
                  </a:cubicBezTo>
                  <a:cubicBezTo>
                    <a:pt x="751" y="1543"/>
                    <a:pt x="750" y="1542"/>
                    <a:pt x="748" y="1541"/>
                  </a:cubicBezTo>
                  <a:cubicBezTo>
                    <a:pt x="747" y="1540"/>
                    <a:pt x="745" y="1539"/>
                    <a:pt x="744" y="1538"/>
                  </a:cubicBezTo>
                  <a:cubicBezTo>
                    <a:pt x="742" y="1537"/>
                    <a:pt x="740" y="1536"/>
                    <a:pt x="739" y="1535"/>
                  </a:cubicBezTo>
                  <a:cubicBezTo>
                    <a:pt x="736" y="1533"/>
                    <a:pt x="733" y="1531"/>
                    <a:pt x="729" y="1530"/>
                  </a:cubicBezTo>
                  <a:cubicBezTo>
                    <a:pt x="728" y="1529"/>
                    <a:pt x="727" y="1528"/>
                    <a:pt x="726" y="1528"/>
                  </a:cubicBezTo>
                  <a:cubicBezTo>
                    <a:pt x="717" y="1523"/>
                    <a:pt x="708" y="1520"/>
                    <a:pt x="698" y="1518"/>
                  </a:cubicBezTo>
                  <a:cubicBezTo>
                    <a:pt x="697" y="1517"/>
                    <a:pt x="696" y="1517"/>
                    <a:pt x="695" y="1517"/>
                  </a:cubicBezTo>
                  <a:cubicBezTo>
                    <a:pt x="692" y="1516"/>
                    <a:pt x="689" y="1515"/>
                    <a:pt x="686" y="1515"/>
                  </a:cubicBezTo>
                  <a:cubicBezTo>
                    <a:pt x="684" y="1515"/>
                    <a:pt x="683" y="1514"/>
                    <a:pt x="681" y="1514"/>
                  </a:cubicBezTo>
                  <a:cubicBezTo>
                    <a:pt x="680" y="1514"/>
                    <a:pt x="679" y="1514"/>
                    <a:pt x="678" y="1514"/>
                  </a:cubicBezTo>
                  <a:cubicBezTo>
                    <a:pt x="653" y="1512"/>
                    <a:pt x="629" y="1518"/>
                    <a:pt x="614" y="1537"/>
                  </a:cubicBezTo>
                  <a:cubicBezTo>
                    <a:pt x="593" y="1561"/>
                    <a:pt x="578" y="1600"/>
                    <a:pt x="568" y="1630"/>
                  </a:cubicBezTo>
                  <a:cubicBezTo>
                    <a:pt x="562" y="1649"/>
                    <a:pt x="555" y="1668"/>
                    <a:pt x="546" y="1686"/>
                  </a:cubicBezTo>
                  <a:cubicBezTo>
                    <a:pt x="534" y="1711"/>
                    <a:pt x="515" y="1729"/>
                    <a:pt x="490" y="1740"/>
                  </a:cubicBezTo>
                  <a:cubicBezTo>
                    <a:pt x="454" y="1756"/>
                    <a:pt x="416" y="1741"/>
                    <a:pt x="384" y="1723"/>
                  </a:cubicBezTo>
                  <a:cubicBezTo>
                    <a:pt x="343" y="1702"/>
                    <a:pt x="307" y="1680"/>
                    <a:pt x="263" y="1706"/>
                  </a:cubicBezTo>
                  <a:cubicBezTo>
                    <a:pt x="256" y="1710"/>
                    <a:pt x="250" y="1714"/>
                    <a:pt x="246" y="1719"/>
                  </a:cubicBezTo>
                  <a:cubicBezTo>
                    <a:pt x="244" y="1722"/>
                    <a:pt x="242" y="1724"/>
                    <a:pt x="240" y="1727"/>
                  </a:cubicBezTo>
                  <a:cubicBezTo>
                    <a:pt x="240" y="1727"/>
                    <a:pt x="239" y="1728"/>
                    <a:pt x="239" y="1729"/>
                  </a:cubicBezTo>
                  <a:cubicBezTo>
                    <a:pt x="238" y="1731"/>
                    <a:pt x="237" y="1733"/>
                    <a:pt x="236" y="1735"/>
                  </a:cubicBezTo>
                  <a:cubicBezTo>
                    <a:pt x="187" y="1647"/>
                    <a:pt x="159" y="1816"/>
                    <a:pt x="118" y="1837"/>
                  </a:cubicBezTo>
                  <a:cubicBezTo>
                    <a:pt x="77" y="1857"/>
                    <a:pt x="67" y="1755"/>
                    <a:pt x="43" y="1705"/>
                  </a:cubicBezTo>
                  <a:cubicBezTo>
                    <a:pt x="20" y="1655"/>
                    <a:pt x="22" y="1610"/>
                    <a:pt x="11" y="1563"/>
                  </a:cubicBezTo>
                  <a:cubicBezTo>
                    <a:pt x="0" y="1516"/>
                    <a:pt x="62" y="1499"/>
                    <a:pt x="103" y="1478"/>
                  </a:cubicBezTo>
                  <a:cubicBezTo>
                    <a:pt x="111" y="1474"/>
                    <a:pt x="118" y="1470"/>
                    <a:pt x="123" y="1466"/>
                  </a:cubicBezTo>
                  <a:cubicBezTo>
                    <a:pt x="123" y="1466"/>
                    <a:pt x="123" y="1466"/>
                    <a:pt x="123" y="1466"/>
                  </a:cubicBezTo>
                  <a:cubicBezTo>
                    <a:pt x="242" y="1480"/>
                    <a:pt x="371" y="1314"/>
                    <a:pt x="404" y="1268"/>
                  </a:cubicBezTo>
                  <a:cubicBezTo>
                    <a:pt x="437" y="1222"/>
                    <a:pt x="413" y="1161"/>
                    <a:pt x="360" y="1122"/>
                  </a:cubicBezTo>
                  <a:cubicBezTo>
                    <a:pt x="307" y="1083"/>
                    <a:pt x="357" y="1031"/>
                    <a:pt x="395" y="987"/>
                  </a:cubicBezTo>
                  <a:cubicBezTo>
                    <a:pt x="432" y="942"/>
                    <a:pt x="352" y="860"/>
                    <a:pt x="344" y="809"/>
                  </a:cubicBezTo>
                  <a:cubicBezTo>
                    <a:pt x="336" y="758"/>
                    <a:pt x="430" y="749"/>
                    <a:pt x="460" y="748"/>
                  </a:cubicBezTo>
                  <a:cubicBezTo>
                    <a:pt x="491" y="746"/>
                    <a:pt x="489" y="718"/>
                    <a:pt x="485" y="682"/>
                  </a:cubicBezTo>
                  <a:cubicBezTo>
                    <a:pt x="482" y="645"/>
                    <a:pt x="476" y="651"/>
                    <a:pt x="548" y="563"/>
                  </a:cubicBezTo>
                  <a:cubicBezTo>
                    <a:pt x="619" y="475"/>
                    <a:pt x="483" y="534"/>
                    <a:pt x="432" y="549"/>
                  </a:cubicBezTo>
                  <a:cubicBezTo>
                    <a:pt x="381" y="564"/>
                    <a:pt x="394" y="477"/>
                    <a:pt x="399" y="428"/>
                  </a:cubicBezTo>
                  <a:cubicBezTo>
                    <a:pt x="404" y="378"/>
                    <a:pt x="411" y="366"/>
                    <a:pt x="457" y="331"/>
                  </a:cubicBezTo>
                  <a:cubicBezTo>
                    <a:pt x="502" y="295"/>
                    <a:pt x="511" y="251"/>
                    <a:pt x="450" y="158"/>
                  </a:cubicBezTo>
                  <a:cubicBezTo>
                    <a:pt x="409" y="97"/>
                    <a:pt x="453" y="43"/>
                    <a:pt x="502" y="0"/>
                  </a:cubicBezTo>
                  <a:cubicBezTo>
                    <a:pt x="514" y="91"/>
                    <a:pt x="605" y="192"/>
                    <a:pt x="686" y="223"/>
                  </a:cubicBezTo>
                  <a:cubicBezTo>
                    <a:pt x="767" y="254"/>
                    <a:pt x="820" y="107"/>
                    <a:pt x="846" y="105"/>
                  </a:cubicBezTo>
                  <a:cubicBezTo>
                    <a:pt x="872" y="103"/>
                    <a:pt x="971" y="213"/>
                    <a:pt x="1037" y="238"/>
                  </a:cubicBezTo>
                  <a:cubicBezTo>
                    <a:pt x="1104" y="263"/>
                    <a:pt x="1136" y="365"/>
                    <a:pt x="1133" y="403"/>
                  </a:cubicBezTo>
                  <a:cubicBezTo>
                    <a:pt x="1131" y="440"/>
                    <a:pt x="1157" y="510"/>
                    <a:pt x="1195" y="595"/>
                  </a:cubicBezTo>
                  <a:cubicBezTo>
                    <a:pt x="1232" y="679"/>
                    <a:pt x="1190" y="794"/>
                    <a:pt x="1167" y="839"/>
                  </a:cubicBezTo>
                  <a:cubicBezTo>
                    <a:pt x="1144" y="885"/>
                    <a:pt x="1181" y="951"/>
                    <a:pt x="1229" y="1028"/>
                  </a:cubicBezTo>
                  <a:cubicBezTo>
                    <a:pt x="1277" y="1104"/>
                    <a:pt x="1178" y="1132"/>
                    <a:pt x="1112" y="115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307"/>
            <p:cNvSpPr>
              <a:spLocks/>
            </p:cNvSpPr>
            <p:nvPr/>
          </p:nvSpPr>
          <p:spPr bwMode="auto">
            <a:xfrm>
              <a:off x="11581607" y="5792680"/>
              <a:ext cx="1530350" cy="2847975"/>
            </a:xfrm>
            <a:custGeom>
              <a:avLst/>
              <a:gdLst>
                <a:gd name="T0" fmla="*/ 4080 w 4316"/>
                <a:gd name="T1" fmla="*/ 4992 h 8027"/>
                <a:gd name="T2" fmla="*/ 3942 w 4316"/>
                <a:gd name="T3" fmla="*/ 5460 h 8027"/>
                <a:gd name="T4" fmla="*/ 3552 w 4316"/>
                <a:gd name="T5" fmla="*/ 5313 h 8027"/>
                <a:gd name="T6" fmla="*/ 3117 w 4316"/>
                <a:gd name="T7" fmla="*/ 5449 h 8027"/>
                <a:gd name="T8" fmla="*/ 3085 w 4316"/>
                <a:gd name="T9" fmla="*/ 5815 h 8027"/>
                <a:gd name="T10" fmla="*/ 2882 w 4316"/>
                <a:gd name="T11" fmla="*/ 6267 h 8027"/>
                <a:gd name="T12" fmla="*/ 2612 w 4316"/>
                <a:gd name="T13" fmla="*/ 6818 h 8027"/>
                <a:gd name="T14" fmla="*/ 2720 w 4316"/>
                <a:gd name="T15" fmla="*/ 7290 h 8027"/>
                <a:gd name="T16" fmla="*/ 2706 w 4316"/>
                <a:gd name="T17" fmla="*/ 7324 h 8027"/>
                <a:gd name="T18" fmla="*/ 2681 w 4316"/>
                <a:gd name="T19" fmla="*/ 7347 h 8027"/>
                <a:gd name="T20" fmla="*/ 2311 w 4316"/>
                <a:gd name="T21" fmla="*/ 7322 h 8027"/>
                <a:gd name="T22" fmla="*/ 2143 w 4316"/>
                <a:gd name="T23" fmla="*/ 7478 h 8027"/>
                <a:gd name="T24" fmla="*/ 2044 w 4316"/>
                <a:gd name="T25" fmla="*/ 7620 h 8027"/>
                <a:gd name="T26" fmla="*/ 1802 w 4316"/>
                <a:gd name="T27" fmla="*/ 7771 h 8027"/>
                <a:gd name="T28" fmla="*/ 1513 w 4316"/>
                <a:gd name="T29" fmla="*/ 7957 h 8027"/>
                <a:gd name="T30" fmla="*/ 1216 w 4316"/>
                <a:gd name="T31" fmla="*/ 7985 h 8027"/>
                <a:gd name="T32" fmla="*/ 958 w 4316"/>
                <a:gd name="T33" fmla="*/ 7945 h 8027"/>
                <a:gd name="T34" fmla="*/ 857 w 4316"/>
                <a:gd name="T35" fmla="*/ 7785 h 8027"/>
                <a:gd name="T36" fmla="*/ 998 w 4316"/>
                <a:gd name="T37" fmla="*/ 7601 h 8027"/>
                <a:gd name="T38" fmla="*/ 1261 w 4316"/>
                <a:gd name="T39" fmla="*/ 7071 h 8027"/>
                <a:gd name="T40" fmla="*/ 940 w 4316"/>
                <a:gd name="T41" fmla="*/ 6337 h 8027"/>
                <a:gd name="T42" fmla="*/ 763 w 4316"/>
                <a:gd name="T43" fmla="*/ 6101 h 8027"/>
                <a:gd name="T44" fmla="*/ 636 w 4316"/>
                <a:gd name="T45" fmla="*/ 5749 h 8027"/>
                <a:gd name="T46" fmla="*/ 706 w 4316"/>
                <a:gd name="T47" fmla="*/ 5372 h 8027"/>
                <a:gd name="T48" fmla="*/ 640 w 4316"/>
                <a:gd name="T49" fmla="*/ 4803 h 8027"/>
                <a:gd name="T50" fmla="*/ 661 w 4316"/>
                <a:gd name="T51" fmla="*/ 4334 h 8027"/>
                <a:gd name="T52" fmla="*/ 37 w 4316"/>
                <a:gd name="T53" fmla="*/ 3455 h 8027"/>
                <a:gd name="T54" fmla="*/ 359 w 4316"/>
                <a:gd name="T55" fmla="*/ 3164 h 8027"/>
                <a:gd name="T56" fmla="*/ 277 w 4316"/>
                <a:gd name="T57" fmla="*/ 2824 h 8027"/>
                <a:gd name="T58" fmla="*/ 572 w 4316"/>
                <a:gd name="T59" fmla="*/ 2383 h 8027"/>
                <a:gd name="T60" fmla="*/ 729 w 4316"/>
                <a:gd name="T61" fmla="*/ 1930 h 8027"/>
                <a:gd name="T62" fmla="*/ 506 w 4316"/>
                <a:gd name="T63" fmla="*/ 1215 h 8027"/>
                <a:gd name="T64" fmla="*/ 480 w 4316"/>
                <a:gd name="T65" fmla="*/ 639 h 8027"/>
                <a:gd name="T66" fmla="*/ 524 w 4316"/>
                <a:gd name="T67" fmla="*/ 116 h 8027"/>
                <a:gd name="T68" fmla="*/ 655 w 4316"/>
                <a:gd name="T69" fmla="*/ 82 h 8027"/>
                <a:gd name="T70" fmla="*/ 723 w 4316"/>
                <a:gd name="T71" fmla="*/ 359 h 8027"/>
                <a:gd name="T72" fmla="*/ 947 w 4316"/>
                <a:gd name="T73" fmla="*/ 483 h 8027"/>
                <a:gd name="T74" fmla="*/ 1233 w 4316"/>
                <a:gd name="T75" fmla="*/ 311 h 8027"/>
                <a:gd name="T76" fmla="*/ 1229 w 4316"/>
                <a:gd name="T77" fmla="*/ 734 h 8027"/>
                <a:gd name="T78" fmla="*/ 1693 w 4316"/>
                <a:gd name="T79" fmla="*/ 624 h 8027"/>
                <a:gd name="T80" fmla="*/ 2121 w 4316"/>
                <a:gd name="T81" fmla="*/ 637 h 8027"/>
                <a:gd name="T82" fmla="*/ 1439 w 4316"/>
                <a:gd name="T83" fmla="*/ 1317 h 8027"/>
                <a:gd name="T84" fmla="*/ 1428 w 4316"/>
                <a:gd name="T85" fmla="*/ 1903 h 8027"/>
                <a:gd name="T86" fmla="*/ 1957 w 4316"/>
                <a:gd name="T87" fmla="*/ 2681 h 8027"/>
                <a:gd name="T88" fmla="*/ 1544 w 4316"/>
                <a:gd name="T89" fmla="*/ 3310 h 8027"/>
                <a:gd name="T90" fmla="*/ 2092 w 4316"/>
                <a:gd name="T91" fmla="*/ 3588 h 8027"/>
                <a:gd name="T92" fmla="*/ 2584 w 4316"/>
                <a:gd name="T93" fmla="*/ 3801 h 8027"/>
                <a:gd name="T94" fmla="*/ 2587 w 4316"/>
                <a:gd name="T95" fmla="*/ 4417 h 8027"/>
                <a:gd name="T96" fmla="*/ 3035 w 4316"/>
                <a:gd name="T97" fmla="*/ 4479 h 8027"/>
                <a:gd name="T98" fmla="*/ 3491 w 4316"/>
                <a:gd name="T99" fmla="*/ 4394 h 8027"/>
                <a:gd name="T100" fmla="*/ 4076 w 4316"/>
                <a:gd name="T101" fmla="*/ 4395 h 8027"/>
                <a:gd name="T102" fmla="*/ 4316 w 4316"/>
                <a:gd name="T103" fmla="*/ 4688 h 8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16" h="8027">
                  <a:moveTo>
                    <a:pt x="4297" y="4701"/>
                  </a:moveTo>
                  <a:cubicBezTo>
                    <a:pt x="4271" y="4723"/>
                    <a:pt x="4281" y="4795"/>
                    <a:pt x="4289" y="4851"/>
                  </a:cubicBezTo>
                  <a:cubicBezTo>
                    <a:pt x="4298" y="4907"/>
                    <a:pt x="4256" y="4909"/>
                    <a:pt x="4213" y="4940"/>
                  </a:cubicBezTo>
                  <a:cubicBezTo>
                    <a:pt x="4170" y="4971"/>
                    <a:pt x="4121" y="4971"/>
                    <a:pt x="4080" y="4992"/>
                  </a:cubicBezTo>
                  <a:cubicBezTo>
                    <a:pt x="4040" y="5012"/>
                    <a:pt x="4048" y="5071"/>
                    <a:pt x="4065" y="5121"/>
                  </a:cubicBezTo>
                  <a:cubicBezTo>
                    <a:pt x="4082" y="5172"/>
                    <a:pt x="4015" y="5143"/>
                    <a:pt x="3976" y="5131"/>
                  </a:cubicBezTo>
                  <a:cubicBezTo>
                    <a:pt x="3936" y="5120"/>
                    <a:pt x="3929" y="5172"/>
                    <a:pt x="3905" y="5204"/>
                  </a:cubicBezTo>
                  <a:cubicBezTo>
                    <a:pt x="3881" y="5236"/>
                    <a:pt x="3939" y="5419"/>
                    <a:pt x="3942" y="5460"/>
                  </a:cubicBezTo>
                  <a:cubicBezTo>
                    <a:pt x="3944" y="5501"/>
                    <a:pt x="3923" y="5499"/>
                    <a:pt x="3884" y="5491"/>
                  </a:cubicBezTo>
                  <a:cubicBezTo>
                    <a:pt x="3845" y="5483"/>
                    <a:pt x="3769" y="5328"/>
                    <a:pt x="3746" y="5269"/>
                  </a:cubicBezTo>
                  <a:cubicBezTo>
                    <a:pt x="3723" y="5210"/>
                    <a:pt x="3649" y="5204"/>
                    <a:pt x="3606" y="5204"/>
                  </a:cubicBezTo>
                  <a:cubicBezTo>
                    <a:pt x="3562" y="5204"/>
                    <a:pt x="3568" y="5275"/>
                    <a:pt x="3552" y="5313"/>
                  </a:cubicBezTo>
                  <a:cubicBezTo>
                    <a:pt x="3537" y="5350"/>
                    <a:pt x="3497" y="5389"/>
                    <a:pt x="3447" y="5397"/>
                  </a:cubicBezTo>
                  <a:cubicBezTo>
                    <a:pt x="3398" y="5405"/>
                    <a:pt x="3366" y="5368"/>
                    <a:pt x="3349" y="5343"/>
                  </a:cubicBezTo>
                  <a:cubicBezTo>
                    <a:pt x="3332" y="5318"/>
                    <a:pt x="3218" y="5324"/>
                    <a:pt x="3181" y="5329"/>
                  </a:cubicBezTo>
                  <a:cubicBezTo>
                    <a:pt x="3143" y="5333"/>
                    <a:pt x="3129" y="5401"/>
                    <a:pt x="3117" y="5449"/>
                  </a:cubicBezTo>
                  <a:cubicBezTo>
                    <a:pt x="3104" y="5498"/>
                    <a:pt x="3017" y="5610"/>
                    <a:pt x="2990" y="5645"/>
                  </a:cubicBezTo>
                  <a:cubicBezTo>
                    <a:pt x="2962" y="5680"/>
                    <a:pt x="2991" y="5681"/>
                    <a:pt x="3020" y="5690"/>
                  </a:cubicBezTo>
                  <a:cubicBezTo>
                    <a:pt x="3048" y="5699"/>
                    <a:pt x="3047" y="5736"/>
                    <a:pt x="3033" y="5748"/>
                  </a:cubicBezTo>
                  <a:cubicBezTo>
                    <a:pt x="3019" y="5761"/>
                    <a:pt x="3044" y="5806"/>
                    <a:pt x="3085" y="5815"/>
                  </a:cubicBezTo>
                  <a:cubicBezTo>
                    <a:pt x="3126" y="5824"/>
                    <a:pt x="3117" y="5904"/>
                    <a:pt x="3114" y="5933"/>
                  </a:cubicBezTo>
                  <a:cubicBezTo>
                    <a:pt x="3111" y="5963"/>
                    <a:pt x="3109" y="6003"/>
                    <a:pt x="3082" y="6016"/>
                  </a:cubicBezTo>
                  <a:cubicBezTo>
                    <a:pt x="3055" y="6029"/>
                    <a:pt x="3029" y="6076"/>
                    <a:pt x="3001" y="6101"/>
                  </a:cubicBezTo>
                  <a:cubicBezTo>
                    <a:pt x="2974" y="6126"/>
                    <a:pt x="2909" y="6212"/>
                    <a:pt x="2882" y="6267"/>
                  </a:cubicBezTo>
                  <a:cubicBezTo>
                    <a:pt x="2855" y="6321"/>
                    <a:pt x="2851" y="6371"/>
                    <a:pt x="2853" y="6420"/>
                  </a:cubicBezTo>
                  <a:cubicBezTo>
                    <a:pt x="2855" y="6468"/>
                    <a:pt x="2813" y="6476"/>
                    <a:pt x="2784" y="6497"/>
                  </a:cubicBezTo>
                  <a:cubicBezTo>
                    <a:pt x="2756" y="6517"/>
                    <a:pt x="2774" y="6656"/>
                    <a:pt x="2754" y="6747"/>
                  </a:cubicBezTo>
                  <a:cubicBezTo>
                    <a:pt x="2734" y="6837"/>
                    <a:pt x="2642" y="6817"/>
                    <a:pt x="2612" y="6818"/>
                  </a:cubicBezTo>
                  <a:cubicBezTo>
                    <a:pt x="2581" y="6819"/>
                    <a:pt x="2485" y="6828"/>
                    <a:pt x="2474" y="6906"/>
                  </a:cubicBezTo>
                  <a:cubicBezTo>
                    <a:pt x="2463" y="6983"/>
                    <a:pt x="2534" y="7033"/>
                    <a:pt x="2560" y="7069"/>
                  </a:cubicBezTo>
                  <a:cubicBezTo>
                    <a:pt x="2586" y="7106"/>
                    <a:pt x="2620" y="7165"/>
                    <a:pt x="2641" y="7212"/>
                  </a:cubicBezTo>
                  <a:cubicBezTo>
                    <a:pt x="2662" y="7260"/>
                    <a:pt x="2720" y="7290"/>
                    <a:pt x="2720" y="7290"/>
                  </a:cubicBezTo>
                  <a:cubicBezTo>
                    <a:pt x="2718" y="7298"/>
                    <a:pt x="2715" y="7307"/>
                    <a:pt x="2711" y="7314"/>
                  </a:cubicBezTo>
                  <a:cubicBezTo>
                    <a:pt x="2711" y="7315"/>
                    <a:pt x="2710" y="7316"/>
                    <a:pt x="2710" y="7317"/>
                  </a:cubicBezTo>
                  <a:cubicBezTo>
                    <a:pt x="2709" y="7319"/>
                    <a:pt x="2709" y="7320"/>
                    <a:pt x="2708" y="7321"/>
                  </a:cubicBezTo>
                  <a:cubicBezTo>
                    <a:pt x="2707" y="7322"/>
                    <a:pt x="2707" y="7323"/>
                    <a:pt x="2706" y="7324"/>
                  </a:cubicBezTo>
                  <a:cubicBezTo>
                    <a:pt x="2703" y="7330"/>
                    <a:pt x="2698" y="7336"/>
                    <a:pt x="2693" y="7340"/>
                  </a:cubicBezTo>
                  <a:cubicBezTo>
                    <a:pt x="2692" y="7341"/>
                    <a:pt x="2691" y="7342"/>
                    <a:pt x="2690" y="7342"/>
                  </a:cubicBezTo>
                  <a:cubicBezTo>
                    <a:pt x="2688" y="7343"/>
                    <a:pt x="2687" y="7344"/>
                    <a:pt x="2686" y="7345"/>
                  </a:cubicBezTo>
                  <a:cubicBezTo>
                    <a:pt x="2684" y="7346"/>
                    <a:pt x="2683" y="7346"/>
                    <a:pt x="2681" y="7347"/>
                  </a:cubicBezTo>
                  <a:cubicBezTo>
                    <a:pt x="2643" y="7365"/>
                    <a:pt x="2608" y="7324"/>
                    <a:pt x="2569" y="7341"/>
                  </a:cubicBezTo>
                  <a:cubicBezTo>
                    <a:pt x="2528" y="7360"/>
                    <a:pt x="2488" y="7339"/>
                    <a:pt x="2448" y="7326"/>
                  </a:cubicBezTo>
                  <a:cubicBezTo>
                    <a:pt x="2429" y="7319"/>
                    <a:pt x="2411" y="7314"/>
                    <a:pt x="2391" y="7315"/>
                  </a:cubicBezTo>
                  <a:cubicBezTo>
                    <a:pt x="2364" y="7316"/>
                    <a:pt x="2338" y="7322"/>
                    <a:pt x="2311" y="7322"/>
                  </a:cubicBezTo>
                  <a:cubicBezTo>
                    <a:pt x="2285" y="7321"/>
                    <a:pt x="2263" y="7315"/>
                    <a:pt x="2241" y="7302"/>
                  </a:cubicBezTo>
                  <a:cubicBezTo>
                    <a:pt x="2225" y="7292"/>
                    <a:pt x="2214" y="7290"/>
                    <a:pt x="2197" y="7300"/>
                  </a:cubicBezTo>
                  <a:cubicBezTo>
                    <a:pt x="2165" y="7319"/>
                    <a:pt x="2121" y="7354"/>
                    <a:pt x="2124" y="7395"/>
                  </a:cubicBezTo>
                  <a:cubicBezTo>
                    <a:pt x="2126" y="7425"/>
                    <a:pt x="2133" y="7450"/>
                    <a:pt x="2143" y="7478"/>
                  </a:cubicBezTo>
                  <a:cubicBezTo>
                    <a:pt x="2153" y="7510"/>
                    <a:pt x="2144" y="7534"/>
                    <a:pt x="2126" y="7560"/>
                  </a:cubicBezTo>
                  <a:cubicBezTo>
                    <a:pt x="2121" y="7567"/>
                    <a:pt x="2119" y="7578"/>
                    <a:pt x="2112" y="7584"/>
                  </a:cubicBezTo>
                  <a:cubicBezTo>
                    <a:pt x="2103" y="7594"/>
                    <a:pt x="2088" y="7595"/>
                    <a:pt x="2075" y="7599"/>
                  </a:cubicBezTo>
                  <a:cubicBezTo>
                    <a:pt x="2062" y="7603"/>
                    <a:pt x="2054" y="7611"/>
                    <a:pt x="2044" y="7620"/>
                  </a:cubicBezTo>
                  <a:cubicBezTo>
                    <a:pt x="2033" y="7628"/>
                    <a:pt x="2020" y="7634"/>
                    <a:pt x="2007" y="7638"/>
                  </a:cubicBezTo>
                  <a:cubicBezTo>
                    <a:pt x="1983" y="7646"/>
                    <a:pt x="1957" y="7645"/>
                    <a:pt x="1939" y="7665"/>
                  </a:cubicBezTo>
                  <a:cubicBezTo>
                    <a:pt x="1922" y="7683"/>
                    <a:pt x="1906" y="7698"/>
                    <a:pt x="1887" y="7713"/>
                  </a:cubicBezTo>
                  <a:cubicBezTo>
                    <a:pt x="1860" y="7734"/>
                    <a:pt x="1830" y="7752"/>
                    <a:pt x="1802" y="7771"/>
                  </a:cubicBezTo>
                  <a:cubicBezTo>
                    <a:pt x="1775" y="7791"/>
                    <a:pt x="1744" y="7803"/>
                    <a:pt x="1718" y="7823"/>
                  </a:cubicBezTo>
                  <a:cubicBezTo>
                    <a:pt x="1686" y="7847"/>
                    <a:pt x="1652" y="7868"/>
                    <a:pt x="1621" y="7892"/>
                  </a:cubicBezTo>
                  <a:cubicBezTo>
                    <a:pt x="1605" y="7904"/>
                    <a:pt x="1592" y="7919"/>
                    <a:pt x="1574" y="7928"/>
                  </a:cubicBezTo>
                  <a:cubicBezTo>
                    <a:pt x="1554" y="7939"/>
                    <a:pt x="1533" y="7947"/>
                    <a:pt x="1513" y="7957"/>
                  </a:cubicBezTo>
                  <a:cubicBezTo>
                    <a:pt x="1492" y="7967"/>
                    <a:pt x="1470" y="7975"/>
                    <a:pt x="1451" y="7988"/>
                  </a:cubicBezTo>
                  <a:cubicBezTo>
                    <a:pt x="1432" y="8002"/>
                    <a:pt x="1417" y="8011"/>
                    <a:pt x="1394" y="8015"/>
                  </a:cubicBezTo>
                  <a:cubicBezTo>
                    <a:pt x="1365" y="8020"/>
                    <a:pt x="1334" y="8027"/>
                    <a:pt x="1305" y="8019"/>
                  </a:cubicBezTo>
                  <a:cubicBezTo>
                    <a:pt x="1274" y="8012"/>
                    <a:pt x="1248" y="7992"/>
                    <a:pt x="1216" y="7985"/>
                  </a:cubicBezTo>
                  <a:cubicBezTo>
                    <a:pt x="1200" y="7980"/>
                    <a:pt x="1184" y="7975"/>
                    <a:pt x="1170" y="7965"/>
                  </a:cubicBezTo>
                  <a:cubicBezTo>
                    <a:pt x="1146" y="7949"/>
                    <a:pt x="1139" y="7917"/>
                    <a:pt x="1113" y="7902"/>
                  </a:cubicBezTo>
                  <a:cubicBezTo>
                    <a:pt x="1089" y="7887"/>
                    <a:pt x="1063" y="7900"/>
                    <a:pt x="1038" y="7907"/>
                  </a:cubicBezTo>
                  <a:cubicBezTo>
                    <a:pt x="1010" y="7916"/>
                    <a:pt x="989" y="7948"/>
                    <a:pt x="958" y="7945"/>
                  </a:cubicBezTo>
                  <a:cubicBezTo>
                    <a:pt x="893" y="7938"/>
                    <a:pt x="898" y="7860"/>
                    <a:pt x="878" y="7814"/>
                  </a:cubicBezTo>
                  <a:cubicBezTo>
                    <a:pt x="875" y="7807"/>
                    <a:pt x="871" y="7801"/>
                    <a:pt x="866" y="7794"/>
                  </a:cubicBezTo>
                  <a:cubicBezTo>
                    <a:pt x="864" y="7793"/>
                    <a:pt x="863" y="7791"/>
                    <a:pt x="862" y="7790"/>
                  </a:cubicBezTo>
                  <a:cubicBezTo>
                    <a:pt x="860" y="7788"/>
                    <a:pt x="859" y="7787"/>
                    <a:pt x="857" y="7785"/>
                  </a:cubicBezTo>
                  <a:cubicBezTo>
                    <a:pt x="856" y="7784"/>
                    <a:pt x="855" y="7783"/>
                    <a:pt x="854" y="7782"/>
                  </a:cubicBezTo>
                  <a:cubicBezTo>
                    <a:pt x="853" y="7782"/>
                    <a:pt x="853" y="7781"/>
                    <a:pt x="852" y="7781"/>
                  </a:cubicBezTo>
                  <a:cubicBezTo>
                    <a:pt x="850" y="7779"/>
                    <a:pt x="849" y="7778"/>
                    <a:pt x="847" y="7776"/>
                  </a:cubicBezTo>
                  <a:cubicBezTo>
                    <a:pt x="847" y="7776"/>
                    <a:pt x="945" y="7636"/>
                    <a:pt x="998" y="7601"/>
                  </a:cubicBezTo>
                  <a:cubicBezTo>
                    <a:pt x="1051" y="7566"/>
                    <a:pt x="1143" y="7557"/>
                    <a:pt x="1151" y="7497"/>
                  </a:cubicBezTo>
                  <a:cubicBezTo>
                    <a:pt x="1159" y="7438"/>
                    <a:pt x="1140" y="7408"/>
                    <a:pt x="1206" y="7386"/>
                  </a:cubicBezTo>
                  <a:cubicBezTo>
                    <a:pt x="1272" y="7364"/>
                    <a:pt x="1371" y="7336"/>
                    <a:pt x="1323" y="7260"/>
                  </a:cubicBezTo>
                  <a:cubicBezTo>
                    <a:pt x="1275" y="7183"/>
                    <a:pt x="1238" y="7117"/>
                    <a:pt x="1261" y="7071"/>
                  </a:cubicBezTo>
                  <a:cubicBezTo>
                    <a:pt x="1284" y="7026"/>
                    <a:pt x="1326" y="6911"/>
                    <a:pt x="1289" y="6827"/>
                  </a:cubicBezTo>
                  <a:cubicBezTo>
                    <a:pt x="1251" y="6742"/>
                    <a:pt x="1225" y="6672"/>
                    <a:pt x="1227" y="6635"/>
                  </a:cubicBezTo>
                  <a:cubicBezTo>
                    <a:pt x="1230" y="6597"/>
                    <a:pt x="1198" y="6495"/>
                    <a:pt x="1131" y="6470"/>
                  </a:cubicBezTo>
                  <a:cubicBezTo>
                    <a:pt x="1065" y="6445"/>
                    <a:pt x="966" y="6335"/>
                    <a:pt x="940" y="6337"/>
                  </a:cubicBezTo>
                  <a:cubicBezTo>
                    <a:pt x="914" y="6339"/>
                    <a:pt x="861" y="6486"/>
                    <a:pt x="780" y="6455"/>
                  </a:cubicBezTo>
                  <a:cubicBezTo>
                    <a:pt x="699" y="6424"/>
                    <a:pt x="608" y="6323"/>
                    <a:pt x="596" y="6232"/>
                  </a:cubicBezTo>
                  <a:cubicBezTo>
                    <a:pt x="621" y="6210"/>
                    <a:pt x="648" y="6190"/>
                    <a:pt x="665" y="6173"/>
                  </a:cubicBezTo>
                  <a:cubicBezTo>
                    <a:pt x="714" y="6125"/>
                    <a:pt x="714" y="6115"/>
                    <a:pt x="763" y="6101"/>
                  </a:cubicBezTo>
                  <a:cubicBezTo>
                    <a:pt x="812" y="6087"/>
                    <a:pt x="835" y="6049"/>
                    <a:pt x="860" y="6011"/>
                  </a:cubicBezTo>
                  <a:cubicBezTo>
                    <a:pt x="885" y="5974"/>
                    <a:pt x="838" y="5933"/>
                    <a:pt x="818" y="5916"/>
                  </a:cubicBezTo>
                  <a:cubicBezTo>
                    <a:pt x="799" y="5899"/>
                    <a:pt x="775" y="5858"/>
                    <a:pt x="749" y="5820"/>
                  </a:cubicBezTo>
                  <a:cubicBezTo>
                    <a:pt x="723" y="5783"/>
                    <a:pt x="674" y="5751"/>
                    <a:pt x="636" y="5749"/>
                  </a:cubicBezTo>
                  <a:cubicBezTo>
                    <a:pt x="598" y="5747"/>
                    <a:pt x="640" y="5673"/>
                    <a:pt x="662" y="5620"/>
                  </a:cubicBezTo>
                  <a:cubicBezTo>
                    <a:pt x="683" y="5569"/>
                    <a:pt x="660" y="5551"/>
                    <a:pt x="658" y="5550"/>
                  </a:cubicBezTo>
                  <a:cubicBezTo>
                    <a:pt x="695" y="5537"/>
                    <a:pt x="743" y="5516"/>
                    <a:pt x="707" y="5489"/>
                  </a:cubicBezTo>
                  <a:cubicBezTo>
                    <a:pt x="659" y="5454"/>
                    <a:pt x="640" y="5397"/>
                    <a:pt x="706" y="5372"/>
                  </a:cubicBezTo>
                  <a:cubicBezTo>
                    <a:pt x="771" y="5347"/>
                    <a:pt x="844" y="5340"/>
                    <a:pt x="853" y="5287"/>
                  </a:cubicBezTo>
                  <a:cubicBezTo>
                    <a:pt x="862" y="5233"/>
                    <a:pt x="855" y="5248"/>
                    <a:pt x="890" y="5216"/>
                  </a:cubicBezTo>
                  <a:cubicBezTo>
                    <a:pt x="926" y="5184"/>
                    <a:pt x="972" y="5130"/>
                    <a:pt x="901" y="5100"/>
                  </a:cubicBezTo>
                  <a:cubicBezTo>
                    <a:pt x="830" y="5070"/>
                    <a:pt x="593" y="4958"/>
                    <a:pt x="640" y="4803"/>
                  </a:cubicBezTo>
                  <a:cubicBezTo>
                    <a:pt x="686" y="4648"/>
                    <a:pt x="746" y="4545"/>
                    <a:pt x="802" y="4552"/>
                  </a:cubicBezTo>
                  <a:cubicBezTo>
                    <a:pt x="857" y="4559"/>
                    <a:pt x="896" y="4596"/>
                    <a:pt x="899" y="4552"/>
                  </a:cubicBezTo>
                  <a:cubicBezTo>
                    <a:pt x="903" y="4508"/>
                    <a:pt x="901" y="4371"/>
                    <a:pt x="866" y="4387"/>
                  </a:cubicBezTo>
                  <a:cubicBezTo>
                    <a:pt x="830" y="4403"/>
                    <a:pt x="673" y="4442"/>
                    <a:pt x="661" y="4334"/>
                  </a:cubicBezTo>
                  <a:cubicBezTo>
                    <a:pt x="649" y="4225"/>
                    <a:pt x="711" y="4090"/>
                    <a:pt x="494" y="4063"/>
                  </a:cubicBezTo>
                  <a:cubicBezTo>
                    <a:pt x="277" y="4037"/>
                    <a:pt x="0" y="4012"/>
                    <a:pt x="58" y="3891"/>
                  </a:cubicBezTo>
                  <a:cubicBezTo>
                    <a:pt x="117" y="3770"/>
                    <a:pt x="138" y="3775"/>
                    <a:pt x="122" y="3699"/>
                  </a:cubicBezTo>
                  <a:cubicBezTo>
                    <a:pt x="109" y="3636"/>
                    <a:pt x="38" y="3503"/>
                    <a:pt x="37" y="3455"/>
                  </a:cubicBezTo>
                  <a:cubicBezTo>
                    <a:pt x="36" y="3445"/>
                    <a:pt x="39" y="3438"/>
                    <a:pt x="48" y="3437"/>
                  </a:cubicBezTo>
                  <a:cubicBezTo>
                    <a:pt x="92" y="3434"/>
                    <a:pt x="190" y="3372"/>
                    <a:pt x="266" y="3384"/>
                  </a:cubicBezTo>
                  <a:cubicBezTo>
                    <a:pt x="343" y="3397"/>
                    <a:pt x="389" y="3413"/>
                    <a:pt x="407" y="3345"/>
                  </a:cubicBezTo>
                  <a:cubicBezTo>
                    <a:pt x="425" y="3277"/>
                    <a:pt x="439" y="3187"/>
                    <a:pt x="359" y="3164"/>
                  </a:cubicBezTo>
                  <a:cubicBezTo>
                    <a:pt x="279" y="3141"/>
                    <a:pt x="195" y="3082"/>
                    <a:pt x="201" y="3036"/>
                  </a:cubicBezTo>
                  <a:cubicBezTo>
                    <a:pt x="204" y="3008"/>
                    <a:pt x="214" y="2947"/>
                    <a:pt x="231" y="2897"/>
                  </a:cubicBezTo>
                  <a:cubicBezTo>
                    <a:pt x="232" y="2897"/>
                    <a:pt x="232" y="2897"/>
                    <a:pt x="232" y="2897"/>
                  </a:cubicBezTo>
                  <a:cubicBezTo>
                    <a:pt x="243" y="2863"/>
                    <a:pt x="258" y="2835"/>
                    <a:pt x="277" y="2824"/>
                  </a:cubicBezTo>
                  <a:cubicBezTo>
                    <a:pt x="323" y="2797"/>
                    <a:pt x="401" y="2762"/>
                    <a:pt x="409" y="2724"/>
                  </a:cubicBezTo>
                  <a:cubicBezTo>
                    <a:pt x="416" y="2687"/>
                    <a:pt x="473" y="2643"/>
                    <a:pt x="473" y="2619"/>
                  </a:cubicBezTo>
                  <a:cubicBezTo>
                    <a:pt x="473" y="2596"/>
                    <a:pt x="441" y="2579"/>
                    <a:pt x="490" y="2552"/>
                  </a:cubicBezTo>
                  <a:cubicBezTo>
                    <a:pt x="540" y="2525"/>
                    <a:pt x="610" y="2424"/>
                    <a:pt x="572" y="2383"/>
                  </a:cubicBezTo>
                  <a:cubicBezTo>
                    <a:pt x="535" y="2342"/>
                    <a:pt x="483" y="2291"/>
                    <a:pt x="501" y="2248"/>
                  </a:cubicBezTo>
                  <a:cubicBezTo>
                    <a:pt x="519" y="2205"/>
                    <a:pt x="521" y="2164"/>
                    <a:pt x="567" y="2150"/>
                  </a:cubicBezTo>
                  <a:cubicBezTo>
                    <a:pt x="613" y="2136"/>
                    <a:pt x="752" y="2113"/>
                    <a:pt x="736" y="2066"/>
                  </a:cubicBezTo>
                  <a:cubicBezTo>
                    <a:pt x="720" y="2020"/>
                    <a:pt x="704" y="1958"/>
                    <a:pt x="729" y="1930"/>
                  </a:cubicBezTo>
                  <a:cubicBezTo>
                    <a:pt x="754" y="1901"/>
                    <a:pt x="834" y="1743"/>
                    <a:pt x="755" y="1730"/>
                  </a:cubicBezTo>
                  <a:cubicBezTo>
                    <a:pt x="677" y="1718"/>
                    <a:pt x="530" y="1748"/>
                    <a:pt x="503" y="1645"/>
                  </a:cubicBezTo>
                  <a:cubicBezTo>
                    <a:pt x="476" y="1542"/>
                    <a:pt x="576" y="1439"/>
                    <a:pt x="563" y="1382"/>
                  </a:cubicBezTo>
                  <a:cubicBezTo>
                    <a:pt x="551" y="1325"/>
                    <a:pt x="565" y="1245"/>
                    <a:pt x="506" y="1215"/>
                  </a:cubicBezTo>
                  <a:cubicBezTo>
                    <a:pt x="448" y="1184"/>
                    <a:pt x="389" y="1133"/>
                    <a:pt x="396" y="1071"/>
                  </a:cubicBezTo>
                  <a:cubicBezTo>
                    <a:pt x="403" y="1008"/>
                    <a:pt x="460" y="964"/>
                    <a:pt x="437" y="909"/>
                  </a:cubicBezTo>
                  <a:cubicBezTo>
                    <a:pt x="414" y="854"/>
                    <a:pt x="384" y="818"/>
                    <a:pt x="417" y="779"/>
                  </a:cubicBezTo>
                  <a:cubicBezTo>
                    <a:pt x="451" y="740"/>
                    <a:pt x="505" y="681"/>
                    <a:pt x="480" y="639"/>
                  </a:cubicBezTo>
                  <a:cubicBezTo>
                    <a:pt x="455" y="596"/>
                    <a:pt x="336" y="496"/>
                    <a:pt x="364" y="434"/>
                  </a:cubicBezTo>
                  <a:cubicBezTo>
                    <a:pt x="393" y="372"/>
                    <a:pt x="439" y="336"/>
                    <a:pt x="423" y="294"/>
                  </a:cubicBezTo>
                  <a:cubicBezTo>
                    <a:pt x="407" y="251"/>
                    <a:pt x="323" y="89"/>
                    <a:pt x="382" y="98"/>
                  </a:cubicBezTo>
                  <a:cubicBezTo>
                    <a:pt x="441" y="107"/>
                    <a:pt x="540" y="159"/>
                    <a:pt x="524" y="116"/>
                  </a:cubicBezTo>
                  <a:cubicBezTo>
                    <a:pt x="508" y="73"/>
                    <a:pt x="484" y="0"/>
                    <a:pt x="612" y="2"/>
                  </a:cubicBezTo>
                  <a:cubicBezTo>
                    <a:pt x="612" y="10"/>
                    <a:pt x="614" y="18"/>
                    <a:pt x="619" y="26"/>
                  </a:cubicBezTo>
                  <a:cubicBezTo>
                    <a:pt x="624" y="34"/>
                    <a:pt x="633" y="39"/>
                    <a:pt x="639" y="47"/>
                  </a:cubicBezTo>
                  <a:cubicBezTo>
                    <a:pt x="645" y="57"/>
                    <a:pt x="651" y="71"/>
                    <a:pt x="655" y="82"/>
                  </a:cubicBezTo>
                  <a:cubicBezTo>
                    <a:pt x="663" y="106"/>
                    <a:pt x="662" y="129"/>
                    <a:pt x="652" y="152"/>
                  </a:cubicBezTo>
                  <a:cubicBezTo>
                    <a:pt x="644" y="170"/>
                    <a:pt x="635" y="187"/>
                    <a:pt x="639" y="207"/>
                  </a:cubicBezTo>
                  <a:cubicBezTo>
                    <a:pt x="643" y="227"/>
                    <a:pt x="658" y="243"/>
                    <a:pt x="670" y="260"/>
                  </a:cubicBezTo>
                  <a:cubicBezTo>
                    <a:pt x="692" y="291"/>
                    <a:pt x="704" y="326"/>
                    <a:pt x="723" y="359"/>
                  </a:cubicBezTo>
                  <a:cubicBezTo>
                    <a:pt x="741" y="389"/>
                    <a:pt x="775" y="408"/>
                    <a:pt x="785" y="443"/>
                  </a:cubicBezTo>
                  <a:cubicBezTo>
                    <a:pt x="794" y="473"/>
                    <a:pt x="780" y="591"/>
                    <a:pt x="828" y="589"/>
                  </a:cubicBezTo>
                  <a:cubicBezTo>
                    <a:pt x="853" y="588"/>
                    <a:pt x="879" y="558"/>
                    <a:pt x="895" y="541"/>
                  </a:cubicBezTo>
                  <a:cubicBezTo>
                    <a:pt x="913" y="522"/>
                    <a:pt x="931" y="503"/>
                    <a:pt x="947" y="483"/>
                  </a:cubicBezTo>
                  <a:cubicBezTo>
                    <a:pt x="980" y="443"/>
                    <a:pt x="997" y="400"/>
                    <a:pt x="1006" y="349"/>
                  </a:cubicBezTo>
                  <a:cubicBezTo>
                    <a:pt x="1016" y="300"/>
                    <a:pt x="1035" y="250"/>
                    <a:pt x="1082" y="224"/>
                  </a:cubicBezTo>
                  <a:cubicBezTo>
                    <a:pt x="1104" y="212"/>
                    <a:pt x="1129" y="205"/>
                    <a:pt x="1152" y="215"/>
                  </a:cubicBezTo>
                  <a:cubicBezTo>
                    <a:pt x="1193" y="231"/>
                    <a:pt x="1215" y="274"/>
                    <a:pt x="1233" y="311"/>
                  </a:cubicBezTo>
                  <a:cubicBezTo>
                    <a:pt x="1255" y="358"/>
                    <a:pt x="1276" y="405"/>
                    <a:pt x="1299" y="452"/>
                  </a:cubicBezTo>
                  <a:cubicBezTo>
                    <a:pt x="1306" y="469"/>
                    <a:pt x="1312" y="481"/>
                    <a:pt x="1308" y="500"/>
                  </a:cubicBezTo>
                  <a:cubicBezTo>
                    <a:pt x="1296" y="550"/>
                    <a:pt x="1259" y="587"/>
                    <a:pt x="1234" y="630"/>
                  </a:cubicBezTo>
                  <a:cubicBezTo>
                    <a:pt x="1219" y="655"/>
                    <a:pt x="1196" y="714"/>
                    <a:pt x="1229" y="734"/>
                  </a:cubicBezTo>
                  <a:cubicBezTo>
                    <a:pt x="1259" y="752"/>
                    <a:pt x="1314" y="725"/>
                    <a:pt x="1340" y="711"/>
                  </a:cubicBezTo>
                  <a:cubicBezTo>
                    <a:pt x="1370" y="694"/>
                    <a:pt x="1392" y="676"/>
                    <a:pt x="1427" y="670"/>
                  </a:cubicBezTo>
                  <a:cubicBezTo>
                    <a:pt x="1455" y="665"/>
                    <a:pt x="1478" y="652"/>
                    <a:pt x="1504" y="642"/>
                  </a:cubicBezTo>
                  <a:cubicBezTo>
                    <a:pt x="1562" y="621"/>
                    <a:pt x="1632" y="619"/>
                    <a:pt x="1693" y="624"/>
                  </a:cubicBezTo>
                  <a:cubicBezTo>
                    <a:pt x="1736" y="627"/>
                    <a:pt x="1770" y="650"/>
                    <a:pt x="1812" y="659"/>
                  </a:cubicBezTo>
                  <a:cubicBezTo>
                    <a:pt x="1845" y="667"/>
                    <a:pt x="1879" y="658"/>
                    <a:pt x="1912" y="656"/>
                  </a:cubicBezTo>
                  <a:cubicBezTo>
                    <a:pt x="1952" y="653"/>
                    <a:pt x="1990" y="654"/>
                    <a:pt x="2030" y="648"/>
                  </a:cubicBezTo>
                  <a:cubicBezTo>
                    <a:pt x="2059" y="644"/>
                    <a:pt x="2092" y="647"/>
                    <a:pt x="2121" y="637"/>
                  </a:cubicBezTo>
                  <a:cubicBezTo>
                    <a:pt x="2127" y="635"/>
                    <a:pt x="2133" y="632"/>
                    <a:pt x="2138" y="629"/>
                  </a:cubicBezTo>
                  <a:cubicBezTo>
                    <a:pt x="2113" y="682"/>
                    <a:pt x="2035" y="830"/>
                    <a:pt x="1929" y="883"/>
                  </a:cubicBezTo>
                  <a:cubicBezTo>
                    <a:pt x="1798" y="948"/>
                    <a:pt x="1588" y="1025"/>
                    <a:pt x="1554" y="1071"/>
                  </a:cubicBezTo>
                  <a:cubicBezTo>
                    <a:pt x="1520" y="1116"/>
                    <a:pt x="1436" y="1239"/>
                    <a:pt x="1439" y="1317"/>
                  </a:cubicBezTo>
                  <a:cubicBezTo>
                    <a:pt x="1442" y="1395"/>
                    <a:pt x="1426" y="1395"/>
                    <a:pt x="1407" y="1419"/>
                  </a:cubicBezTo>
                  <a:cubicBezTo>
                    <a:pt x="1388" y="1443"/>
                    <a:pt x="1356" y="1524"/>
                    <a:pt x="1399" y="1560"/>
                  </a:cubicBezTo>
                  <a:cubicBezTo>
                    <a:pt x="1442" y="1595"/>
                    <a:pt x="1509" y="1658"/>
                    <a:pt x="1473" y="1693"/>
                  </a:cubicBezTo>
                  <a:cubicBezTo>
                    <a:pt x="1436" y="1729"/>
                    <a:pt x="1366" y="1862"/>
                    <a:pt x="1428" y="1903"/>
                  </a:cubicBezTo>
                  <a:cubicBezTo>
                    <a:pt x="1491" y="1944"/>
                    <a:pt x="1549" y="1917"/>
                    <a:pt x="1590" y="1966"/>
                  </a:cubicBezTo>
                  <a:cubicBezTo>
                    <a:pt x="1631" y="2015"/>
                    <a:pt x="1703" y="2075"/>
                    <a:pt x="1758" y="2088"/>
                  </a:cubicBezTo>
                  <a:cubicBezTo>
                    <a:pt x="1813" y="2100"/>
                    <a:pt x="2076" y="2152"/>
                    <a:pt x="2042" y="2323"/>
                  </a:cubicBezTo>
                  <a:cubicBezTo>
                    <a:pt x="2008" y="2495"/>
                    <a:pt x="1945" y="2626"/>
                    <a:pt x="1957" y="2681"/>
                  </a:cubicBezTo>
                  <a:cubicBezTo>
                    <a:pt x="1970" y="2736"/>
                    <a:pt x="2020" y="2911"/>
                    <a:pt x="1892" y="2904"/>
                  </a:cubicBezTo>
                  <a:cubicBezTo>
                    <a:pt x="1764" y="2897"/>
                    <a:pt x="1665" y="2884"/>
                    <a:pt x="1590" y="2910"/>
                  </a:cubicBezTo>
                  <a:cubicBezTo>
                    <a:pt x="1516" y="2936"/>
                    <a:pt x="1414" y="2989"/>
                    <a:pt x="1449" y="3084"/>
                  </a:cubicBezTo>
                  <a:cubicBezTo>
                    <a:pt x="1483" y="3179"/>
                    <a:pt x="1577" y="3260"/>
                    <a:pt x="1544" y="3310"/>
                  </a:cubicBezTo>
                  <a:cubicBezTo>
                    <a:pt x="1511" y="3361"/>
                    <a:pt x="1490" y="3480"/>
                    <a:pt x="1506" y="3565"/>
                  </a:cubicBezTo>
                  <a:cubicBezTo>
                    <a:pt x="1522" y="3651"/>
                    <a:pt x="1608" y="3899"/>
                    <a:pt x="1723" y="3894"/>
                  </a:cubicBezTo>
                  <a:cubicBezTo>
                    <a:pt x="1837" y="3890"/>
                    <a:pt x="2013" y="3772"/>
                    <a:pt x="2036" y="3721"/>
                  </a:cubicBezTo>
                  <a:cubicBezTo>
                    <a:pt x="2059" y="3670"/>
                    <a:pt x="2066" y="3589"/>
                    <a:pt x="2092" y="3588"/>
                  </a:cubicBezTo>
                  <a:cubicBezTo>
                    <a:pt x="2119" y="3586"/>
                    <a:pt x="2213" y="3584"/>
                    <a:pt x="2207" y="3627"/>
                  </a:cubicBezTo>
                  <a:cubicBezTo>
                    <a:pt x="2201" y="3670"/>
                    <a:pt x="2192" y="3711"/>
                    <a:pt x="2218" y="3719"/>
                  </a:cubicBezTo>
                  <a:cubicBezTo>
                    <a:pt x="2244" y="3727"/>
                    <a:pt x="2335" y="3749"/>
                    <a:pt x="2367" y="3742"/>
                  </a:cubicBezTo>
                  <a:cubicBezTo>
                    <a:pt x="2399" y="3734"/>
                    <a:pt x="2554" y="3757"/>
                    <a:pt x="2584" y="3801"/>
                  </a:cubicBezTo>
                  <a:cubicBezTo>
                    <a:pt x="2614" y="3846"/>
                    <a:pt x="2653" y="3944"/>
                    <a:pt x="2599" y="3994"/>
                  </a:cubicBezTo>
                  <a:cubicBezTo>
                    <a:pt x="2545" y="4044"/>
                    <a:pt x="2499" y="4126"/>
                    <a:pt x="2510" y="4159"/>
                  </a:cubicBezTo>
                  <a:cubicBezTo>
                    <a:pt x="2522" y="4190"/>
                    <a:pt x="2552" y="4240"/>
                    <a:pt x="2538" y="4269"/>
                  </a:cubicBezTo>
                  <a:cubicBezTo>
                    <a:pt x="2524" y="4297"/>
                    <a:pt x="2538" y="4384"/>
                    <a:pt x="2587" y="4417"/>
                  </a:cubicBezTo>
                  <a:cubicBezTo>
                    <a:pt x="2636" y="4450"/>
                    <a:pt x="2712" y="4510"/>
                    <a:pt x="2736" y="4491"/>
                  </a:cubicBezTo>
                  <a:cubicBezTo>
                    <a:pt x="2760" y="4472"/>
                    <a:pt x="2777" y="4402"/>
                    <a:pt x="2826" y="4435"/>
                  </a:cubicBezTo>
                  <a:cubicBezTo>
                    <a:pt x="2875" y="4468"/>
                    <a:pt x="2883" y="4495"/>
                    <a:pt x="2932" y="4495"/>
                  </a:cubicBezTo>
                  <a:cubicBezTo>
                    <a:pt x="2981" y="4495"/>
                    <a:pt x="3050" y="4520"/>
                    <a:pt x="3035" y="4479"/>
                  </a:cubicBezTo>
                  <a:cubicBezTo>
                    <a:pt x="3020" y="4439"/>
                    <a:pt x="3023" y="4381"/>
                    <a:pt x="3063" y="4386"/>
                  </a:cubicBezTo>
                  <a:cubicBezTo>
                    <a:pt x="3103" y="4392"/>
                    <a:pt x="3187" y="4391"/>
                    <a:pt x="3229" y="4389"/>
                  </a:cubicBezTo>
                  <a:cubicBezTo>
                    <a:pt x="3271" y="4387"/>
                    <a:pt x="3328" y="4382"/>
                    <a:pt x="3357" y="4391"/>
                  </a:cubicBezTo>
                  <a:cubicBezTo>
                    <a:pt x="3385" y="4400"/>
                    <a:pt x="3442" y="4428"/>
                    <a:pt x="3491" y="4394"/>
                  </a:cubicBezTo>
                  <a:cubicBezTo>
                    <a:pt x="3540" y="4360"/>
                    <a:pt x="3552" y="4307"/>
                    <a:pt x="3625" y="4295"/>
                  </a:cubicBezTo>
                  <a:cubicBezTo>
                    <a:pt x="3698" y="4284"/>
                    <a:pt x="3746" y="4310"/>
                    <a:pt x="3765" y="4320"/>
                  </a:cubicBezTo>
                  <a:cubicBezTo>
                    <a:pt x="3784" y="4331"/>
                    <a:pt x="3808" y="4363"/>
                    <a:pt x="3858" y="4366"/>
                  </a:cubicBezTo>
                  <a:cubicBezTo>
                    <a:pt x="3908" y="4368"/>
                    <a:pt x="4054" y="4375"/>
                    <a:pt x="4076" y="4395"/>
                  </a:cubicBezTo>
                  <a:cubicBezTo>
                    <a:pt x="4098" y="4416"/>
                    <a:pt x="4110" y="4440"/>
                    <a:pt x="4145" y="4431"/>
                  </a:cubicBezTo>
                  <a:cubicBezTo>
                    <a:pt x="4181" y="4421"/>
                    <a:pt x="4248" y="4379"/>
                    <a:pt x="4273" y="4413"/>
                  </a:cubicBezTo>
                  <a:cubicBezTo>
                    <a:pt x="4298" y="4447"/>
                    <a:pt x="4309" y="4505"/>
                    <a:pt x="4279" y="4531"/>
                  </a:cubicBezTo>
                  <a:cubicBezTo>
                    <a:pt x="4249" y="4556"/>
                    <a:pt x="4229" y="4624"/>
                    <a:pt x="4316" y="4688"/>
                  </a:cubicBezTo>
                  <a:cubicBezTo>
                    <a:pt x="4309" y="4692"/>
                    <a:pt x="4303" y="4696"/>
                    <a:pt x="4297" y="4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308"/>
            <p:cNvSpPr>
              <a:spLocks/>
            </p:cNvSpPr>
            <p:nvPr/>
          </p:nvSpPr>
          <p:spPr bwMode="auto">
            <a:xfrm>
              <a:off x="12062619" y="5637105"/>
              <a:ext cx="1430338" cy="1909763"/>
            </a:xfrm>
            <a:custGeom>
              <a:avLst/>
              <a:gdLst>
                <a:gd name="T0" fmla="*/ 3699 w 4033"/>
                <a:gd name="T1" fmla="*/ 2901 h 5385"/>
                <a:gd name="T2" fmla="*/ 3729 w 4033"/>
                <a:gd name="T3" fmla="*/ 3116 h 5385"/>
                <a:gd name="T4" fmla="*/ 3743 w 4033"/>
                <a:gd name="T5" fmla="*/ 3430 h 5385"/>
                <a:gd name="T6" fmla="*/ 3645 w 4033"/>
                <a:gd name="T7" fmla="*/ 3781 h 5385"/>
                <a:gd name="T8" fmla="*/ 3384 w 4033"/>
                <a:gd name="T9" fmla="*/ 4078 h 5385"/>
                <a:gd name="T10" fmla="*/ 3393 w 4033"/>
                <a:gd name="T11" fmla="*/ 4454 h 5385"/>
                <a:gd name="T12" fmla="*/ 3507 w 4033"/>
                <a:gd name="T13" fmla="*/ 4781 h 5385"/>
                <a:gd name="T14" fmla="*/ 3605 w 4033"/>
                <a:gd name="T15" fmla="*/ 5072 h 5385"/>
                <a:gd name="T16" fmla="*/ 3334 w 4033"/>
                <a:gd name="T17" fmla="*/ 5325 h 5385"/>
                <a:gd name="T18" fmla="*/ 3110 w 4033"/>
                <a:gd name="T19" fmla="*/ 5092 h 5385"/>
                <a:gd name="T20" fmla="*/ 2960 w 4033"/>
                <a:gd name="T21" fmla="*/ 5128 h 5385"/>
                <a:gd name="T22" fmla="*/ 2789 w 4033"/>
                <a:gd name="T23" fmla="*/ 4871 h 5385"/>
                <a:gd name="T24" fmla="*/ 2409 w 4033"/>
                <a:gd name="T25" fmla="*/ 4760 h 5385"/>
                <a:gd name="T26" fmla="*/ 2001 w 4033"/>
                <a:gd name="T27" fmla="*/ 4831 h 5385"/>
                <a:gd name="T28" fmla="*/ 1679 w 4033"/>
                <a:gd name="T29" fmla="*/ 4919 h 5385"/>
                <a:gd name="T30" fmla="*/ 1380 w 4033"/>
                <a:gd name="T31" fmla="*/ 4931 h 5385"/>
                <a:gd name="T32" fmla="*/ 1154 w 4033"/>
                <a:gd name="T33" fmla="*/ 4599 h 5385"/>
                <a:gd name="T34" fmla="*/ 1011 w 4033"/>
                <a:gd name="T35" fmla="*/ 4182 h 5385"/>
                <a:gd name="T36" fmla="*/ 736 w 4033"/>
                <a:gd name="T37" fmla="*/ 4028 h 5385"/>
                <a:gd name="T38" fmla="*/ 150 w 4033"/>
                <a:gd name="T39" fmla="*/ 4005 h 5385"/>
                <a:gd name="T40" fmla="*/ 234 w 4033"/>
                <a:gd name="T41" fmla="*/ 3350 h 5385"/>
                <a:gd name="T42" fmla="*/ 686 w 4033"/>
                <a:gd name="T43" fmla="*/ 2763 h 5385"/>
                <a:gd name="T44" fmla="*/ 72 w 4033"/>
                <a:gd name="T45" fmla="*/ 2343 h 5385"/>
                <a:gd name="T46" fmla="*/ 51 w 4033"/>
                <a:gd name="T47" fmla="*/ 1859 h 5385"/>
                <a:gd name="T48" fmla="*/ 573 w 4033"/>
                <a:gd name="T49" fmla="*/ 1323 h 5385"/>
                <a:gd name="T50" fmla="*/ 900 w 4033"/>
                <a:gd name="T51" fmla="*/ 941 h 5385"/>
                <a:gd name="T52" fmla="*/ 1270 w 4033"/>
                <a:gd name="T53" fmla="*/ 713 h 5385"/>
                <a:gd name="T54" fmla="*/ 1443 w 4033"/>
                <a:gd name="T55" fmla="*/ 514 h 5385"/>
                <a:gd name="T56" fmla="*/ 1618 w 4033"/>
                <a:gd name="T57" fmla="*/ 242 h 5385"/>
                <a:gd name="T58" fmla="*/ 1901 w 4033"/>
                <a:gd name="T59" fmla="*/ 111 h 5385"/>
                <a:gd name="T60" fmla="*/ 2119 w 4033"/>
                <a:gd name="T61" fmla="*/ 93 h 5385"/>
                <a:gd name="T62" fmla="*/ 2322 w 4033"/>
                <a:gd name="T63" fmla="*/ 6 h 5385"/>
                <a:gd name="T64" fmla="*/ 2382 w 4033"/>
                <a:gd name="T65" fmla="*/ 200 h 5385"/>
                <a:gd name="T66" fmla="*/ 2682 w 4033"/>
                <a:gd name="T67" fmla="*/ 217 h 5385"/>
                <a:gd name="T68" fmla="*/ 2929 w 4033"/>
                <a:gd name="T69" fmla="*/ 317 h 5385"/>
                <a:gd name="T70" fmla="*/ 3104 w 4033"/>
                <a:gd name="T71" fmla="*/ 219 h 5385"/>
                <a:gd name="T72" fmla="*/ 3328 w 4033"/>
                <a:gd name="T73" fmla="*/ 179 h 5385"/>
                <a:gd name="T74" fmla="*/ 3566 w 4033"/>
                <a:gd name="T75" fmla="*/ 1282 h 5385"/>
                <a:gd name="T76" fmla="*/ 3381 w 4033"/>
                <a:gd name="T77" fmla="*/ 1423 h 5385"/>
                <a:gd name="T78" fmla="*/ 3469 w 4033"/>
                <a:gd name="T79" fmla="*/ 1776 h 5385"/>
                <a:gd name="T80" fmla="*/ 3683 w 4033"/>
                <a:gd name="T81" fmla="*/ 2066 h 5385"/>
                <a:gd name="T82" fmla="*/ 3539 w 4033"/>
                <a:gd name="T83" fmla="*/ 2298 h 5385"/>
                <a:gd name="T84" fmla="*/ 3495 w 4033"/>
                <a:gd name="T85" fmla="*/ 2532 h 5385"/>
                <a:gd name="T86" fmla="*/ 3703 w 4033"/>
                <a:gd name="T87" fmla="*/ 2599 h 5385"/>
                <a:gd name="T88" fmla="*/ 3989 w 4033"/>
                <a:gd name="T89" fmla="*/ 2676 h 5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33" h="5385">
                  <a:moveTo>
                    <a:pt x="3925" y="2780"/>
                  </a:moveTo>
                  <a:cubicBezTo>
                    <a:pt x="3883" y="2809"/>
                    <a:pt x="3755" y="2775"/>
                    <a:pt x="3709" y="2757"/>
                  </a:cubicBezTo>
                  <a:cubicBezTo>
                    <a:pt x="3662" y="2739"/>
                    <a:pt x="3693" y="2875"/>
                    <a:pt x="3699" y="2901"/>
                  </a:cubicBezTo>
                  <a:cubicBezTo>
                    <a:pt x="3705" y="2928"/>
                    <a:pt x="3670" y="2976"/>
                    <a:pt x="3647" y="3007"/>
                  </a:cubicBezTo>
                  <a:cubicBezTo>
                    <a:pt x="3625" y="3038"/>
                    <a:pt x="3660" y="3043"/>
                    <a:pt x="3685" y="3045"/>
                  </a:cubicBezTo>
                  <a:cubicBezTo>
                    <a:pt x="3710" y="3047"/>
                    <a:pt x="3720" y="3073"/>
                    <a:pt x="3729" y="3116"/>
                  </a:cubicBezTo>
                  <a:cubicBezTo>
                    <a:pt x="3738" y="3160"/>
                    <a:pt x="3701" y="3158"/>
                    <a:pt x="3661" y="3172"/>
                  </a:cubicBezTo>
                  <a:cubicBezTo>
                    <a:pt x="3621" y="3185"/>
                    <a:pt x="3661" y="3249"/>
                    <a:pt x="3664" y="3280"/>
                  </a:cubicBezTo>
                  <a:cubicBezTo>
                    <a:pt x="3668" y="3311"/>
                    <a:pt x="3727" y="3400"/>
                    <a:pt x="3743" y="3430"/>
                  </a:cubicBezTo>
                  <a:cubicBezTo>
                    <a:pt x="3759" y="3461"/>
                    <a:pt x="3721" y="3487"/>
                    <a:pt x="3703" y="3532"/>
                  </a:cubicBezTo>
                  <a:cubicBezTo>
                    <a:pt x="3686" y="3576"/>
                    <a:pt x="3699" y="3636"/>
                    <a:pt x="3720" y="3681"/>
                  </a:cubicBezTo>
                  <a:cubicBezTo>
                    <a:pt x="3742" y="3726"/>
                    <a:pt x="3677" y="3762"/>
                    <a:pt x="3645" y="3781"/>
                  </a:cubicBezTo>
                  <a:cubicBezTo>
                    <a:pt x="3613" y="3799"/>
                    <a:pt x="3600" y="3843"/>
                    <a:pt x="3602" y="3868"/>
                  </a:cubicBezTo>
                  <a:cubicBezTo>
                    <a:pt x="3604" y="3893"/>
                    <a:pt x="3633" y="3901"/>
                    <a:pt x="3629" y="3939"/>
                  </a:cubicBezTo>
                  <a:cubicBezTo>
                    <a:pt x="3624" y="3977"/>
                    <a:pt x="3417" y="4055"/>
                    <a:pt x="3384" y="4078"/>
                  </a:cubicBezTo>
                  <a:cubicBezTo>
                    <a:pt x="3351" y="4101"/>
                    <a:pt x="3361" y="4147"/>
                    <a:pt x="3382" y="4185"/>
                  </a:cubicBezTo>
                  <a:cubicBezTo>
                    <a:pt x="3402" y="4223"/>
                    <a:pt x="3380" y="4229"/>
                    <a:pt x="3374" y="4289"/>
                  </a:cubicBezTo>
                  <a:cubicBezTo>
                    <a:pt x="3369" y="4350"/>
                    <a:pt x="3361" y="4383"/>
                    <a:pt x="3393" y="4454"/>
                  </a:cubicBezTo>
                  <a:cubicBezTo>
                    <a:pt x="3425" y="4526"/>
                    <a:pt x="3539" y="4566"/>
                    <a:pt x="3581" y="4564"/>
                  </a:cubicBezTo>
                  <a:cubicBezTo>
                    <a:pt x="3623" y="4562"/>
                    <a:pt x="3610" y="4609"/>
                    <a:pt x="3605" y="4658"/>
                  </a:cubicBezTo>
                  <a:cubicBezTo>
                    <a:pt x="3599" y="4707"/>
                    <a:pt x="3533" y="4766"/>
                    <a:pt x="3507" y="4781"/>
                  </a:cubicBezTo>
                  <a:cubicBezTo>
                    <a:pt x="3481" y="4796"/>
                    <a:pt x="3440" y="4839"/>
                    <a:pt x="3439" y="4871"/>
                  </a:cubicBezTo>
                  <a:cubicBezTo>
                    <a:pt x="3438" y="4903"/>
                    <a:pt x="3474" y="4902"/>
                    <a:pt x="3516" y="4915"/>
                  </a:cubicBezTo>
                  <a:cubicBezTo>
                    <a:pt x="3558" y="4928"/>
                    <a:pt x="3605" y="5010"/>
                    <a:pt x="3605" y="5072"/>
                  </a:cubicBezTo>
                  <a:cubicBezTo>
                    <a:pt x="3605" y="5135"/>
                    <a:pt x="3565" y="5141"/>
                    <a:pt x="3507" y="5174"/>
                  </a:cubicBezTo>
                  <a:cubicBezTo>
                    <a:pt x="3449" y="5207"/>
                    <a:pt x="3482" y="5261"/>
                    <a:pt x="3485" y="5323"/>
                  </a:cubicBezTo>
                  <a:cubicBezTo>
                    <a:pt x="3487" y="5385"/>
                    <a:pt x="3375" y="5327"/>
                    <a:pt x="3334" y="5325"/>
                  </a:cubicBezTo>
                  <a:cubicBezTo>
                    <a:pt x="3294" y="5323"/>
                    <a:pt x="3279" y="5293"/>
                    <a:pt x="3278" y="5259"/>
                  </a:cubicBezTo>
                  <a:cubicBezTo>
                    <a:pt x="3276" y="5225"/>
                    <a:pt x="3241" y="5243"/>
                    <a:pt x="3188" y="5248"/>
                  </a:cubicBezTo>
                  <a:cubicBezTo>
                    <a:pt x="3134" y="5254"/>
                    <a:pt x="3134" y="5151"/>
                    <a:pt x="3110" y="5092"/>
                  </a:cubicBezTo>
                  <a:cubicBezTo>
                    <a:pt x="3085" y="5033"/>
                    <a:pt x="3030" y="5088"/>
                    <a:pt x="3018" y="5104"/>
                  </a:cubicBezTo>
                  <a:cubicBezTo>
                    <a:pt x="3008" y="5115"/>
                    <a:pt x="2983" y="5118"/>
                    <a:pt x="2961" y="5128"/>
                  </a:cubicBezTo>
                  <a:cubicBezTo>
                    <a:pt x="2960" y="5128"/>
                    <a:pt x="2960" y="5128"/>
                    <a:pt x="2960" y="5128"/>
                  </a:cubicBezTo>
                  <a:cubicBezTo>
                    <a:pt x="2873" y="5064"/>
                    <a:pt x="2893" y="4996"/>
                    <a:pt x="2923" y="4971"/>
                  </a:cubicBezTo>
                  <a:cubicBezTo>
                    <a:pt x="2953" y="4945"/>
                    <a:pt x="2942" y="4887"/>
                    <a:pt x="2917" y="4853"/>
                  </a:cubicBezTo>
                  <a:cubicBezTo>
                    <a:pt x="2892" y="4819"/>
                    <a:pt x="2825" y="4861"/>
                    <a:pt x="2789" y="4871"/>
                  </a:cubicBezTo>
                  <a:cubicBezTo>
                    <a:pt x="2754" y="4880"/>
                    <a:pt x="2742" y="4856"/>
                    <a:pt x="2720" y="4835"/>
                  </a:cubicBezTo>
                  <a:cubicBezTo>
                    <a:pt x="2698" y="4815"/>
                    <a:pt x="2552" y="4808"/>
                    <a:pt x="2502" y="4806"/>
                  </a:cubicBezTo>
                  <a:cubicBezTo>
                    <a:pt x="2452" y="4803"/>
                    <a:pt x="2428" y="4771"/>
                    <a:pt x="2409" y="4760"/>
                  </a:cubicBezTo>
                  <a:cubicBezTo>
                    <a:pt x="2390" y="4750"/>
                    <a:pt x="2342" y="4724"/>
                    <a:pt x="2269" y="4735"/>
                  </a:cubicBezTo>
                  <a:cubicBezTo>
                    <a:pt x="2196" y="4747"/>
                    <a:pt x="2184" y="4800"/>
                    <a:pt x="2135" y="4834"/>
                  </a:cubicBezTo>
                  <a:cubicBezTo>
                    <a:pt x="2086" y="4868"/>
                    <a:pt x="2029" y="4840"/>
                    <a:pt x="2001" y="4831"/>
                  </a:cubicBezTo>
                  <a:cubicBezTo>
                    <a:pt x="1972" y="4822"/>
                    <a:pt x="1915" y="4827"/>
                    <a:pt x="1873" y="4829"/>
                  </a:cubicBezTo>
                  <a:cubicBezTo>
                    <a:pt x="1831" y="4831"/>
                    <a:pt x="1747" y="4832"/>
                    <a:pt x="1707" y="4826"/>
                  </a:cubicBezTo>
                  <a:cubicBezTo>
                    <a:pt x="1667" y="4821"/>
                    <a:pt x="1664" y="4879"/>
                    <a:pt x="1679" y="4919"/>
                  </a:cubicBezTo>
                  <a:cubicBezTo>
                    <a:pt x="1694" y="4960"/>
                    <a:pt x="1625" y="4935"/>
                    <a:pt x="1576" y="4935"/>
                  </a:cubicBezTo>
                  <a:cubicBezTo>
                    <a:pt x="1527" y="4935"/>
                    <a:pt x="1519" y="4908"/>
                    <a:pt x="1470" y="4875"/>
                  </a:cubicBezTo>
                  <a:cubicBezTo>
                    <a:pt x="1421" y="4842"/>
                    <a:pt x="1404" y="4912"/>
                    <a:pt x="1380" y="4931"/>
                  </a:cubicBezTo>
                  <a:cubicBezTo>
                    <a:pt x="1356" y="4950"/>
                    <a:pt x="1280" y="4890"/>
                    <a:pt x="1231" y="4857"/>
                  </a:cubicBezTo>
                  <a:cubicBezTo>
                    <a:pt x="1182" y="4824"/>
                    <a:pt x="1168" y="4737"/>
                    <a:pt x="1182" y="4709"/>
                  </a:cubicBezTo>
                  <a:cubicBezTo>
                    <a:pt x="1196" y="4680"/>
                    <a:pt x="1166" y="4630"/>
                    <a:pt x="1154" y="4599"/>
                  </a:cubicBezTo>
                  <a:cubicBezTo>
                    <a:pt x="1143" y="4566"/>
                    <a:pt x="1189" y="4484"/>
                    <a:pt x="1243" y="4434"/>
                  </a:cubicBezTo>
                  <a:cubicBezTo>
                    <a:pt x="1297" y="4384"/>
                    <a:pt x="1258" y="4286"/>
                    <a:pt x="1228" y="4241"/>
                  </a:cubicBezTo>
                  <a:cubicBezTo>
                    <a:pt x="1198" y="4197"/>
                    <a:pt x="1043" y="4174"/>
                    <a:pt x="1011" y="4182"/>
                  </a:cubicBezTo>
                  <a:cubicBezTo>
                    <a:pt x="979" y="4189"/>
                    <a:pt x="888" y="4167"/>
                    <a:pt x="862" y="4159"/>
                  </a:cubicBezTo>
                  <a:cubicBezTo>
                    <a:pt x="836" y="4151"/>
                    <a:pt x="845" y="4110"/>
                    <a:pt x="851" y="4067"/>
                  </a:cubicBezTo>
                  <a:cubicBezTo>
                    <a:pt x="857" y="4024"/>
                    <a:pt x="763" y="4026"/>
                    <a:pt x="736" y="4028"/>
                  </a:cubicBezTo>
                  <a:cubicBezTo>
                    <a:pt x="710" y="4029"/>
                    <a:pt x="703" y="4110"/>
                    <a:pt x="680" y="4161"/>
                  </a:cubicBezTo>
                  <a:cubicBezTo>
                    <a:pt x="657" y="4212"/>
                    <a:pt x="481" y="4330"/>
                    <a:pt x="367" y="4334"/>
                  </a:cubicBezTo>
                  <a:cubicBezTo>
                    <a:pt x="252" y="4339"/>
                    <a:pt x="166" y="4091"/>
                    <a:pt x="150" y="4005"/>
                  </a:cubicBezTo>
                  <a:cubicBezTo>
                    <a:pt x="134" y="3920"/>
                    <a:pt x="155" y="3801"/>
                    <a:pt x="188" y="3750"/>
                  </a:cubicBezTo>
                  <a:cubicBezTo>
                    <a:pt x="221" y="3700"/>
                    <a:pt x="127" y="3619"/>
                    <a:pt x="93" y="3524"/>
                  </a:cubicBezTo>
                  <a:cubicBezTo>
                    <a:pt x="58" y="3429"/>
                    <a:pt x="160" y="3376"/>
                    <a:pt x="234" y="3350"/>
                  </a:cubicBezTo>
                  <a:cubicBezTo>
                    <a:pt x="309" y="3324"/>
                    <a:pt x="408" y="3337"/>
                    <a:pt x="536" y="3344"/>
                  </a:cubicBezTo>
                  <a:cubicBezTo>
                    <a:pt x="664" y="3351"/>
                    <a:pt x="614" y="3176"/>
                    <a:pt x="601" y="3121"/>
                  </a:cubicBezTo>
                  <a:cubicBezTo>
                    <a:pt x="589" y="3066"/>
                    <a:pt x="652" y="2935"/>
                    <a:pt x="686" y="2763"/>
                  </a:cubicBezTo>
                  <a:cubicBezTo>
                    <a:pt x="720" y="2592"/>
                    <a:pt x="457" y="2540"/>
                    <a:pt x="402" y="2528"/>
                  </a:cubicBezTo>
                  <a:cubicBezTo>
                    <a:pt x="347" y="2515"/>
                    <a:pt x="275" y="2455"/>
                    <a:pt x="234" y="2406"/>
                  </a:cubicBezTo>
                  <a:cubicBezTo>
                    <a:pt x="193" y="2357"/>
                    <a:pt x="135" y="2384"/>
                    <a:pt x="72" y="2343"/>
                  </a:cubicBezTo>
                  <a:cubicBezTo>
                    <a:pt x="10" y="2302"/>
                    <a:pt x="80" y="2169"/>
                    <a:pt x="117" y="2133"/>
                  </a:cubicBezTo>
                  <a:cubicBezTo>
                    <a:pt x="153" y="2098"/>
                    <a:pt x="86" y="2035"/>
                    <a:pt x="43" y="2000"/>
                  </a:cubicBezTo>
                  <a:cubicBezTo>
                    <a:pt x="0" y="1964"/>
                    <a:pt x="32" y="1883"/>
                    <a:pt x="51" y="1859"/>
                  </a:cubicBezTo>
                  <a:cubicBezTo>
                    <a:pt x="70" y="1835"/>
                    <a:pt x="86" y="1835"/>
                    <a:pt x="83" y="1757"/>
                  </a:cubicBezTo>
                  <a:cubicBezTo>
                    <a:pt x="80" y="1679"/>
                    <a:pt x="164" y="1556"/>
                    <a:pt x="198" y="1511"/>
                  </a:cubicBezTo>
                  <a:cubicBezTo>
                    <a:pt x="232" y="1465"/>
                    <a:pt x="442" y="1388"/>
                    <a:pt x="573" y="1323"/>
                  </a:cubicBezTo>
                  <a:cubicBezTo>
                    <a:pt x="679" y="1270"/>
                    <a:pt x="757" y="1122"/>
                    <a:pt x="782" y="1069"/>
                  </a:cubicBezTo>
                  <a:cubicBezTo>
                    <a:pt x="804" y="1055"/>
                    <a:pt x="818" y="1032"/>
                    <a:pt x="833" y="1011"/>
                  </a:cubicBezTo>
                  <a:cubicBezTo>
                    <a:pt x="852" y="984"/>
                    <a:pt x="874" y="961"/>
                    <a:pt x="900" y="941"/>
                  </a:cubicBezTo>
                  <a:cubicBezTo>
                    <a:pt x="937" y="913"/>
                    <a:pt x="969" y="889"/>
                    <a:pt x="992" y="849"/>
                  </a:cubicBezTo>
                  <a:cubicBezTo>
                    <a:pt x="1015" y="807"/>
                    <a:pt x="1051" y="768"/>
                    <a:pt x="1096" y="751"/>
                  </a:cubicBezTo>
                  <a:cubicBezTo>
                    <a:pt x="1149" y="730"/>
                    <a:pt x="1213" y="713"/>
                    <a:pt x="1270" y="713"/>
                  </a:cubicBezTo>
                  <a:cubicBezTo>
                    <a:pt x="1295" y="713"/>
                    <a:pt x="1325" y="713"/>
                    <a:pt x="1342" y="691"/>
                  </a:cubicBezTo>
                  <a:cubicBezTo>
                    <a:pt x="1356" y="674"/>
                    <a:pt x="1358" y="651"/>
                    <a:pt x="1365" y="631"/>
                  </a:cubicBezTo>
                  <a:cubicBezTo>
                    <a:pt x="1384" y="583"/>
                    <a:pt x="1450" y="573"/>
                    <a:pt x="1443" y="514"/>
                  </a:cubicBezTo>
                  <a:cubicBezTo>
                    <a:pt x="1441" y="495"/>
                    <a:pt x="1434" y="477"/>
                    <a:pt x="1431" y="457"/>
                  </a:cubicBezTo>
                  <a:cubicBezTo>
                    <a:pt x="1427" y="429"/>
                    <a:pt x="1441" y="399"/>
                    <a:pt x="1455" y="375"/>
                  </a:cubicBezTo>
                  <a:cubicBezTo>
                    <a:pt x="1489" y="316"/>
                    <a:pt x="1556" y="269"/>
                    <a:pt x="1618" y="242"/>
                  </a:cubicBezTo>
                  <a:cubicBezTo>
                    <a:pt x="1645" y="231"/>
                    <a:pt x="1670" y="217"/>
                    <a:pt x="1695" y="202"/>
                  </a:cubicBezTo>
                  <a:cubicBezTo>
                    <a:pt x="1715" y="189"/>
                    <a:pt x="1734" y="174"/>
                    <a:pt x="1757" y="168"/>
                  </a:cubicBezTo>
                  <a:cubicBezTo>
                    <a:pt x="1807" y="155"/>
                    <a:pt x="1847" y="119"/>
                    <a:pt x="1901" y="111"/>
                  </a:cubicBezTo>
                  <a:cubicBezTo>
                    <a:pt x="1922" y="108"/>
                    <a:pt x="1943" y="112"/>
                    <a:pt x="1964" y="110"/>
                  </a:cubicBezTo>
                  <a:cubicBezTo>
                    <a:pt x="1989" y="108"/>
                    <a:pt x="2014" y="104"/>
                    <a:pt x="2039" y="104"/>
                  </a:cubicBezTo>
                  <a:cubicBezTo>
                    <a:pt x="2066" y="103"/>
                    <a:pt x="2094" y="104"/>
                    <a:pt x="2119" y="93"/>
                  </a:cubicBezTo>
                  <a:cubicBezTo>
                    <a:pt x="2144" y="81"/>
                    <a:pt x="2159" y="60"/>
                    <a:pt x="2180" y="43"/>
                  </a:cubicBezTo>
                  <a:cubicBezTo>
                    <a:pt x="2203" y="25"/>
                    <a:pt x="2234" y="20"/>
                    <a:pt x="2261" y="11"/>
                  </a:cubicBezTo>
                  <a:cubicBezTo>
                    <a:pt x="2283" y="5"/>
                    <a:pt x="2299" y="0"/>
                    <a:pt x="2322" y="6"/>
                  </a:cubicBezTo>
                  <a:cubicBezTo>
                    <a:pt x="2351" y="14"/>
                    <a:pt x="2409" y="36"/>
                    <a:pt x="2419" y="69"/>
                  </a:cubicBezTo>
                  <a:cubicBezTo>
                    <a:pt x="2427" y="91"/>
                    <a:pt x="2408" y="124"/>
                    <a:pt x="2398" y="143"/>
                  </a:cubicBezTo>
                  <a:cubicBezTo>
                    <a:pt x="2391" y="158"/>
                    <a:pt x="2370" y="183"/>
                    <a:pt x="2382" y="200"/>
                  </a:cubicBezTo>
                  <a:cubicBezTo>
                    <a:pt x="2396" y="220"/>
                    <a:pt x="2436" y="213"/>
                    <a:pt x="2455" y="209"/>
                  </a:cubicBezTo>
                  <a:cubicBezTo>
                    <a:pt x="2480" y="204"/>
                    <a:pt x="2505" y="199"/>
                    <a:pt x="2530" y="196"/>
                  </a:cubicBezTo>
                  <a:cubicBezTo>
                    <a:pt x="2582" y="189"/>
                    <a:pt x="2635" y="193"/>
                    <a:pt x="2682" y="217"/>
                  </a:cubicBezTo>
                  <a:cubicBezTo>
                    <a:pt x="2726" y="240"/>
                    <a:pt x="2760" y="282"/>
                    <a:pt x="2802" y="308"/>
                  </a:cubicBezTo>
                  <a:cubicBezTo>
                    <a:pt x="2823" y="321"/>
                    <a:pt x="2842" y="319"/>
                    <a:pt x="2866" y="319"/>
                  </a:cubicBezTo>
                  <a:cubicBezTo>
                    <a:pt x="2887" y="320"/>
                    <a:pt x="2908" y="320"/>
                    <a:pt x="2929" y="317"/>
                  </a:cubicBezTo>
                  <a:cubicBezTo>
                    <a:pt x="2945" y="314"/>
                    <a:pt x="2957" y="307"/>
                    <a:pt x="2972" y="303"/>
                  </a:cubicBezTo>
                  <a:cubicBezTo>
                    <a:pt x="3003" y="297"/>
                    <a:pt x="3038" y="301"/>
                    <a:pt x="3057" y="270"/>
                  </a:cubicBezTo>
                  <a:cubicBezTo>
                    <a:pt x="3070" y="249"/>
                    <a:pt x="3075" y="223"/>
                    <a:pt x="3104" y="219"/>
                  </a:cubicBezTo>
                  <a:cubicBezTo>
                    <a:pt x="3160" y="212"/>
                    <a:pt x="3210" y="325"/>
                    <a:pt x="3250" y="244"/>
                  </a:cubicBezTo>
                  <a:cubicBezTo>
                    <a:pt x="3262" y="221"/>
                    <a:pt x="3265" y="196"/>
                    <a:pt x="3292" y="186"/>
                  </a:cubicBezTo>
                  <a:cubicBezTo>
                    <a:pt x="3303" y="183"/>
                    <a:pt x="3316" y="180"/>
                    <a:pt x="3328" y="179"/>
                  </a:cubicBezTo>
                  <a:cubicBezTo>
                    <a:pt x="3284" y="243"/>
                    <a:pt x="3345" y="282"/>
                    <a:pt x="3432" y="376"/>
                  </a:cubicBezTo>
                  <a:cubicBezTo>
                    <a:pt x="3519" y="471"/>
                    <a:pt x="3518" y="697"/>
                    <a:pt x="3513" y="749"/>
                  </a:cubicBezTo>
                  <a:cubicBezTo>
                    <a:pt x="3509" y="800"/>
                    <a:pt x="3569" y="1228"/>
                    <a:pt x="3566" y="1282"/>
                  </a:cubicBezTo>
                  <a:cubicBezTo>
                    <a:pt x="3562" y="1336"/>
                    <a:pt x="3491" y="1345"/>
                    <a:pt x="3459" y="1342"/>
                  </a:cubicBezTo>
                  <a:cubicBezTo>
                    <a:pt x="3427" y="1338"/>
                    <a:pt x="3397" y="1347"/>
                    <a:pt x="3367" y="1367"/>
                  </a:cubicBezTo>
                  <a:cubicBezTo>
                    <a:pt x="3338" y="1386"/>
                    <a:pt x="3365" y="1415"/>
                    <a:pt x="3381" y="1423"/>
                  </a:cubicBezTo>
                  <a:cubicBezTo>
                    <a:pt x="3397" y="1431"/>
                    <a:pt x="3456" y="1487"/>
                    <a:pt x="3482" y="1526"/>
                  </a:cubicBezTo>
                  <a:cubicBezTo>
                    <a:pt x="3508" y="1565"/>
                    <a:pt x="3481" y="1617"/>
                    <a:pt x="3456" y="1633"/>
                  </a:cubicBezTo>
                  <a:cubicBezTo>
                    <a:pt x="3431" y="1649"/>
                    <a:pt x="3445" y="1735"/>
                    <a:pt x="3469" y="1776"/>
                  </a:cubicBezTo>
                  <a:cubicBezTo>
                    <a:pt x="3493" y="1818"/>
                    <a:pt x="3538" y="1850"/>
                    <a:pt x="3567" y="1876"/>
                  </a:cubicBezTo>
                  <a:cubicBezTo>
                    <a:pt x="3597" y="1902"/>
                    <a:pt x="3609" y="1946"/>
                    <a:pt x="3614" y="1979"/>
                  </a:cubicBezTo>
                  <a:cubicBezTo>
                    <a:pt x="3620" y="2013"/>
                    <a:pt x="3663" y="2045"/>
                    <a:pt x="3683" y="2066"/>
                  </a:cubicBezTo>
                  <a:cubicBezTo>
                    <a:pt x="3703" y="2086"/>
                    <a:pt x="3679" y="2121"/>
                    <a:pt x="3644" y="2152"/>
                  </a:cubicBezTo>
                  <a:cubicBezTo>
                    <a:pt x="3609" y="2183"/>
                    <a:pt x="3606" y="2210"/>
                    <a:pt x="3590" y="2241"/>
                  </a:cubicBezTo>
                  <a:cubicBezTo>
                    <a:pt x="3574" y="2271"/>
                    <a:pt x="3574" y="2282"/>
                    <a:pt x="3539" y="2298"/>
                  </a:cubicBezTo>
                  <a:cubicBezTo>
                    <a:pt x="3504" y="2315"/>
                    <a:pt x="3549" y="2364"/>
                    <a:pt x="3574" y="2385"/>
                  </a:cubicBezTo>
                  <a:cubicBezTo>
                    <a:pt x="3600" y="2405"/>
                    <a:pt x="3555" y="2419"/>
                    <a:pt x="3530" y="2433"/>
                  </a:cubicBezTo>
                  <a:cubicBezTo>
                    <a:pt x="3505" y="2446"/>
                    <a:pt x="3491" y="2483"/>
                    <a:pt x="3495" y="2532"/>
                  </a:cubicBezTo>
                  <a:cubicBezTo>
                    <a:pt x="3500" y="2582"/>
                    <a:pt x="3543" y="2580"/>
                    <a:pt x="3578" y="2595"/>
                  </a:cubicBezTo>
                  <a:cubicBezTo>
                    <a:pt x="3613" y="2610"/>
                    <a:pt x="3610" y="2587"/>
                    <a:pt x="3639" y="2562"/>
                  </a:cubicBezTo>
                  <a:cubicBezTo>
                    <a:pt x="3669" y="2536"/>
                    <a:pt x="3678" y="2565"/>
                    <a:pt x="3703" y="2599"/>
                  </a:cubicBezTo>
                  <a:cubicBezTo>
                    <a:pt x="3729" y="2633"/>
                    <a:pt x="3762" y="2614"/>
                    <a:pt x="3799" y="2610"/>
                  </a:cubicBezTo>
                  <a:cubicBezTo>
                    <a:pt x="3827" y="2608"/>
                    <a:pt x="3891" y="2621"/>
                    <a:pt x="3941" y="2645"/>
                  </a:cubicBezTo>
                  <a:cubicBezTo>
                    <a:pt x="3960" y="2654"/>
                    <a:pt x="3977" y="2665"/>
                    <a:pt x="3989" y="2676"/>
                  </a:cubicBezTo>
                  <a:cubicBezTo>
                    <a:pt x="4033" y="2719"/>
                    <a:pt x="3967" y="2752"/>
                    <a:pt x="3925" y="278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309"/>
            <p:cNvSpPr>
              <a:spLocks/>
            </p:cNvSpPr>
            <p:nvPr/>
          </p:nvSpPr>
          <p:spPr bwMode="auto">
            <a:xfrm>
              <a:off x="13572332" y="8404118"/>
              <a:ext cx="66675" cy="53975"/>
            </a:xfrm>
            <a:custGeom>
              <a:avLst/>
              <a:gdLst>
                <a:gd name="T0" fmla="*/ 35 w 187"/>
                <a:gd name="T1" fmla="*/ 125 h 153"/>
                <a:gd name="T2" fmla="*/ 132 w 187"/>
                <a:gd name="T3" fmla="*/ 16 h 153"/>
                <a:gd name="T4" fmla="*/ 169 w 187"/>
                <a:gd name="T5" fmla="*/ 9 h 153"/>
                <a:gd name="T6" fmla="*/ 152 w 187"/>
                <a:gd name="T7" fmla="*/ 62 h 153"/>
                <a:gd name="T8" fmla="*/ 35 w 187"/>
                <a:gd name="T9" fmla="*/ 12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53">
                  <a:moveTo>
                    <a:pt x="35" y="125"/>
                  </a:moveTo>
                  <a:cubicBezTo>
                    <a:pt x="0" y="97"/>
                    <a:pt x="113" y="28"/>
                    <a:pt x="132" y="16"/>
                  </a:cubicBezTo>
                  <a:cubicBezTo>
                    <a:pt x="142" y="10"/>
                    <a:pt x="158" y="0"/>
                    <a:pt x="169" y="9"/>
                  </a:cubicBezTo>
                  <a:cubicBezTo>
                    <a:pt x="187" y="23"/>
                    <a:pt x="160" y="51"/>
                    <a:pt x="152" y="62"/>
                  </a:cubicBezTo>
                  <a:cubicBezTo>
                    <a:pt x="133" y="86"/>
                    <a:pt x="70" y="153"/>
                    <a:pt x="35" y="1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310"/>
            <p:cNvSpPr>
              <a:spLocks/>
            </p:cNvSpPr>
            <p:nvPr/>
          </p:nvSpPr>
          <p:spPr bwMode="auto">
            <a:xfrm>
              <a:off x="12454732" y="6553093"/>
              <a:ext cx="2057400" cy="2238375"/>
            </a:xfrm>
            <a:custGeom>
              <a:avLst/>
              <a:gdLst>
                <a:gd name="T0" fmla="*/ 5428 w 5801"/>
                <a:gd name="T1" fmla="*/ 2417 h 6308"/>
                <a:gd name="T2" fmla="*/ 5456 w 5801"/>
                <a:gd name="T3" fmla="*/ 2835 h 6308"/>
                <a:gd name="T4" fmla="*/ 5212 w 5801"/>
                <a:gd name="T5" fmla="*/ 3173 h 6308"/>
                <a:gd name="T6" fmla="*/ 5084 w 5801"/>
                <a:gd name="T7" fmla="*/ 3074 h 6308"/>
                <a:gd name="T8" fmla="*/ 4853 w 5801"/>
                <a:gd name="T9" fmla="*/ 3345 h 6308"/>
                <a:gd name="T10" fmla="*/ 4464 w 5801"/>
                <a:gd name="T11" fmla="*/ 3441 h 6308"/>
                <a:gd name="T12" fmla="*/ 4072 w 5801"/>
                <a:gd name="T13" fmla="*/ 3385 h 6308"/>
                <a:gd name="T14" fmla="*/ 3558 w 5801"/>
                <a:gd name="T15" fmla="*/ 3567 h 6308"/>
                <a:gd name="T16" fmla="*/ 3592 w 5801"/>
                <a:gd name="T17" fmla="*/ 4492 h 6308"/>
                <a:gd name="T18" fmla="*/ 3051 w 5801"/>
                <a:gd name="T19" fmla="*/ 5529 h 6308"/>
                <a:gd name="T20" fmla="*/ 2527 w 5801"/>
                <a:gd name="T21" fmla="*/ 5850 h 6308"/>
                <a:gd name="T22" fmla="*/ 2529 w 5801"/>
                <a:gd name="T23" fmla="*/ 6127 h 6308"/>
                <a:gd name="T24" fmla="*/ 2148 w 5801"/>
                <a:gd name="T25" fmla="*/ 6138 h 6308"/>
                <a:gd name="T26" fmla="*/ 1754 w 5801"/>
                <a:gd name="T27" fmla="*/ 5780 h 6308"/>
                <a:gd name="T28" fmla="*/ 1251 w 5801"/>
                <a:gd name="T29" fmla="*/ 5262 h 6308"/>
                <a:gd name="T30" fmla="*/ 960 w 5801"/>
                <a:gd name="T31" fmla="*/ 5458 h 6308"/>
                <a:gd name="T32" fmla="*/ 845 w 5801"/>
                <a:gd name="T33" fmla="*/ 5345 h 6308"/>
                <a:gd name="T34" fmla="*/ 663 w 5801"/>
                <a:gd name="T35" fmla="*/ 5323 h 6308"/>
                <a:gd name="T36" fmla="*/ 532 w 5801"/>
                <a:gd name="T37" fmla="*/ 5207 h 6308"/>
                <a:gd name="T38" fmla="*/ 277 w 5801"/>
                <a:gd name="T39" fmla="*/ 5108 h 6308"/>
                <a:gd name="T40" fmla="*/ 178 w 5801"/>
                <a:gd name="T41" fmla="*/ 5068 h 6308"/>
                <a:gd name="T42" fmla="*/ 291 w 5801"/>
                <a:gd name="T43" fmla="*/ 4603 h 6308"/>
                <a:gd name="T44" fmla="*/ 538 w 5801"/>
                <a:gd name="T45" fmla="*/ 3957 h 6308"/>
                <a:gd name="T46" fmla="*/ 570 w 5801"/>
                <a:gd name="T47" fmla="*/ 3604 h 6308"/>
                <a:gd name="T48" fmla="*/ 718 w 5801"/>
                <a:gd name="T49" fmla="*/ 3185 h 6308"/>
                <a:gd name="T50" fmla="*/ 1143 w 5801"/>
                <a:gd name="T51" fmla="*/ 3060 h 6308"/>
                <a:gd name="T52" fmla="*/ 1442 w 5801"/>
                <a:gd name="T53" fmla="*/ 3060 h 6308"/>
                <a:gd name="T54" fmla="*/ 1750 w 5801"/>
                <a:gd name="T55" fmla="*/ 2796 h 6308"/>
                <a:gd name="T56" fmla="*/ 1854 w 5801"/>
                <a:gd name="T57" fmla="*/ 2544 h 6308"/>
                <a:gd name="T58" fmla="*/ 2171 w 5801"/>
                <a:gd name="T59" fmla="*/ 2675 h 6308"/>
                <a:gd name="T60" fmla="*/ 2498 w 5801"/>
                <a:gd name="T61" fmla="*/ 2488 h 6308"/>
                <a:gd name="T62" fmla="*/ 2498 w 5801"/>
                <a:gd name="T63" fmla="*/ 2074 h 6308"/>
                <a:gd name="T64" fmla="*/ 2275 w 5801"/>
                <a:gd name="T65" fmla="*/ 1601 h 6308"/>
                <a:gd name="T66" fmla="*/ 2538 w 5801"/>
                <a:gd name="T67" fmla="*/ 1197 h 6308"/>
                <a:gd name="T68" fmla="*/ 2557 w 5801"/>
                <a:gd name="T69" fmla="*/ 696 h 6308"/>
                <a:gd name="T70" fmla="*/ 2540 w 5801"/>
                <a:gd name="T71" fmla="*/ 423 h 6308"/>
                <a:gd name="T72" fmla="*/ 2882 w 5801"/>
                <a:gd name="T73" fmla="*/ 92 h 6308"/>
                <a:gd name="T74" fmla="*/ 3036 w 5801"/>
                <a:gd name="T75" fmla="*/ 234 h 6308"/>
                <a:gd name="T76" fmla="*/ 3201 w 5801"/>
                <a:gd name="T77" fmla="*/ 541 h 6308"/>
                <a:gd name="T78" fmla="*/ 3325 w 5801"/>
                <a:gd name="T79" fmla="*/ 1133 h 6308"/>
                <a:gd name="T80" fmla="*/ 3557 w 5801"/>
                <a:gd name="T81" fmla="*/ 1702 h 6308"/>
                <a:gd name="T82" fmla="*/ 3467 w 5801"/>
                <a:gd name="T83" fmla="*/ 2160 h 6308"/>
                <a:gd name="T84" fmla="*/ 3886 w 5801"/>
                <a:gd name="T85" fmla="*/ 2302 h 6308"/>
                <a:gd name="T86" fmla="*/ 4156 w 5801"/>
                <a:gd name="T87" fmla="*/ 2282 h 6308"/>
                <a:gd name="T88" fmla="*/ 4352 w 5801"/>
                <a:gd name="T89" fmla="*/ 2214 h 6308"/>
                <a:gd name="T90" fmla="*/ 4614 w 5801"/>
                <a:gd name="T91" fmla="*/ 1621 h 6308"/>
                <a:gd name="T92" fmla="*/ 5316 w 5801"/>
                <a:gd name="T93" fmla="*/ 1866 h 6308"/>
                <a:gd name="T94" fmla="*/ 5577 w 5801"/>
                <a:gd name="T95" fmla="*/ 1894 h 6308"/>
                <a:gd name="T96" fmla="*/ 5776 w 5801"/>
                <a:gd name="T97" fmla="*/ 2355 h 6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01" h="6308">
                  <a:moveTo>
                    <a:pt x="5776" y="2355"/>
                  </a:moveTo>
                  <a:cubicBezTo>
                    <a:pt x="5745" y="2364"/>
                    <a:pt x="5718" y="2403"/>
                    <a:pt x="5684" y="2397"/>
                  </a:cubicBezTo>
                  <a:cubicBezTo>
                    <a:pt x="5635" y="2389"/>
                    <a:pt x="5620" y="2324"/>
                    <a:pt x="5563" y="2330"/>
                  </a:cubicBezTo>
                  <a:cubicBezTo>
                    <a:pt x="5520" y="2334"/>
                    <a:pt x="5441" y="2370"/>
                    <a:pt x="5428" y="2417"/>
                  </a:cubicBezTo>
                  <a:cubicBezTo>
                    <a:pt x="5414" y="2467"/>
                    <a:pt x="5469" y="2512"/>
                    <a:pt x="5452" y="2564"/>
                  </a:cubicBezTo>
                  <a:cubicBezTo>
                    <a:pt x="5438" y="2608"/>
                    <a:pt x="5388" y="2631"/>
                    <a:pt x="5412" y="2681"/>
                  </a:cubicBezTo>
                  <a:cubicBezTo>
                    <a:pt x="5424" y="2706"/>
                    <a:pt x="5439" y="2728"/>
                    <a:pt x="5446" y="2756"/>
                  </a:cubicBezTo>
                  <a:cubicBezTo>
                    <a:pt x="5452" y="2782"/>
                    <a:pt x="5450" y="2809"/>
                    <a:pt x="5456" y="2835"/>
                  </a:cubicBezTo>
                  <a:cubicBezTo>
                    <a:pt x="5462" y="2857"/>
                    <a:pt x="5477" y="2865"/>
                    <a:pt x="5497" y="2873"/>
                  </a:cubicBezTo>
                  <a:cubicBezTo>
                    <a:pt x="5523" y="2884"/>
                    <a:pt x="5548" y="2896"/>
                    <a:pt x="5561" y="2922"/>
                  </a:cubicBezTo>
                  <a:cubicBezTo>
                    <a:pt x="5624" y="3041"/>
                    <a:pt x="5416" y="3105"/>
                    <a:pt x="5342" y="3136"/>
                  </a:cubicBezTo>
                  <a:cubicBezTo>
                    <a:pt x="5300" y="3154"/>
                    <a:pt x="5256" y="3161"/>
                    <a:pt x="5212" y="3173"/>
                  </a:cubicBezTo>
                  <a:cubicBezTo>
                    <a:pt x="5183" y="3181"/>
                    <a:pt x="5158" y="3193"/>
                    <a:pt x="5153" y="3222"/>
                  </a:cubicBezTo>
                  <a:cubicBezTo>
                    <a:pt x="5155" y="3141"/>
                    <a:pt x="5242" y="3071"/>
                    <a:pt x="5290" y="3033"/>
                  </a:cubicBezTo>
                  <a:cubicBezTo>
                    <a:pt x="5338" y="2996"/>
                    <a:pt x="5197" y="2944"/>
                    <a:pt x="5146" y="2944"/>
                  </a:cubicBezTo>
                  <a:cubicBezTo>
                    <a:pt x="5096" y="2944"/>
                    <a:pt x="5087" y="3038"/>
                    <a:pt x="5084" y="3074"/>
                  </a:cubicBezTo>
                  <a:cubicBezTo>
                    <a:pt x="5081" y="3111"/>
                    <a:pt x="4978" y="3105"/>
                    <a:pt x="4939" y="3106"/>
                  </a:cubicBezTo>
                  <a:cubicBezTo>
                    <a:pt x="4900" y="3108"/>
                    <a:pt x="4940" y="3191"/>
                    <a:pt x="4956" y="3218"/>
                  </a:cubicBezTo>
                  <a:cubicBezTo>
                    <a:pt x="4972" y="3246"/>
                    <a:pt x="4930" y="3293"/>
                    <a:pt x="4913" y="3320"/>
                  </a:cubicBezTo>
                  <a:cubicBezTo>
                    <a:pt x="4897" y="3346"/>
                    <a:pt x="4882" y="3348"/>
                    <a:pt x="4853" y="3345"/>
                  </a:cubicBezTo>
                  <a:cubicBezTo>
                    <a:pt x="4823" y="3343"/>
                    <a:pt x="4788" y="3409"/>
                    <a:pt x="4747" y="3442"/>
                  </a:cubicBezTo>
                  <a:cubicBezTo>
                    <a:pt x="4706" y="3475"/>
                    <a:pt x="4679" y="3447"/>
                    <a:pt x="4647" y="3434"/>
                  </a:cubicBezTo>
                  <a:cubicBezTo>
                    <a:pt x="4614" y="3422"/>
                    <a:pt x="4576" y="3408"/>
                    <a:pt x="4544" y="3403"/>
                  </a:cubicBezTo>
                  <a:cubicBezTo>
                    <a:pt x="4512" y="3399"/>
                    <a:pt x="4496" y="3443"/>
                    <a:pt x="4464" y="3441"/>
                  </a:cubicBezTo>
                  <a:cubicBezTo>
                    <a:pt x="4432" y="3438"/>
                    <a:pt x="4390" y="3358"/>
                    <a:pt x="4364" y="3319"/>
                  </a:cubicBezTo>
                  <a:cubicBezTo>
                    <a:pt x="4338" y="3280"/>
                    <a:pt x="4319" y="3335"/>
                    <a:pt x="4297" y="3375"/>
                  </a:cubicBezTo>
                  <a:cubicBezTo>
                    <a:pt x="4275" y="3415"/>
                    <a:pt x="4219" y="3330"/>
                    <a:pt x="4175" y="3306"/>
                  </a:cubicBezTo>
                  <a:cubicBezTo>
                    <a:pt x="4130" y="3282"/>
                    <a:pt x="4085" y="3342"/>
                    <a:pt x="4072" y="3385"/>
                  </a:cubicBezTo>
                  <a:cubicBezTo>
                    <a:pt x="4060" y="3429"/>
                    <a:pt x="4020" y="3457"/>
                    <a:pt x="3984" y="3473"/>
                  </a:cubicBezTo>
                  <a:cubicBezTo>
                    <a:pt x="3949" y="3490"/>
                    <a:pt x="3859" y="3446"/>
                    <a:pt x="3812" y="3449"/>
                  </a:cubicBezTo>
                  <a:cubicBezTo>
                    <a:pt x="3765" y="3451"/>
                    <a:pt x="3713" y="3505"/>
                    <a:pt x="3670" y="3543"/>
                  </a:cubicBezTo>
                  <a:cubicBezTo>
                    <a:pt x="3626" y="3581"/>
                    <a:pt x="3606" y="3566"/>
                    <a:pt x="3558" y="3567"/>
                  </a:cubicBezTo>
                  <a:cubicBezTo>
                    <a:pt x="3511" y="3568"/>
                    <a:pt x="3444" y="3614"/>
                    <a:pt x="3422" y="3691"/>
                  </a:cubicBezTo>
                  <a:cubicBezTo>
                    <a:pt x="3401" y="3769"/>
                    <a:pt x="3513" y="3819"/>
                    <a:pt x="3574" y="3859"/>
                  </a:cubicBezTo>
                  <a:cubicBezTo>
                    <a:pt x="3636" y="3900"/>
                    <a:pt x="3588" y="3897"/>
                    <a:pt x="3521" y="3969"/>
                  </a:cubicBezTo>
                  <a:cubicBezTo>
                    <a:pt x="3455" y="4040"/>
                    <a:pt x="3590" y="4487"/>
                    <a:pt x="3592" y="4492"/>
                  </a:cubicBezTo>
                  <a:cubicBezTo>
                    <a:pt x="3547" y="4728"/>
                    <a:pt x="3451" y="4948"/>
                    <a:pt x="3287" y="5126"/>
                  </a:cubicBezTo>
                  <a:cubicBezTo>
                    <a:pt x="3234" y="5183"/>
                    <a:pt x="3172" y="5246"/>
                    <a:pt x="3137" y="5316"/>
                  </a:cubicBezTo>
                  <a:cubicBezTo>
                    <a:pt x="3120" y="5348"/>
                    <a:pt x="3120" y="5390"/>
                    <a:pt x="3108" y="5424"/>
                  </a:cubicBezTo>
                  <a:cubicBezTo>
                    <a:pt x="3095" y="5462"/>
                    <a:pt x="3077" y="5499"/>
                    <a:pt x="3051" y="5529"/>
                  </a:cubicBezTo>
                  <a:cubicBezTo>
                    <a:pt x="2999" y="5589"/>
                    <a:pt x="2919" y="5609"/>
                    <a:pt x="2863" y="5664"/>
                  </a:cubicBezTo>
                  <a:cubicBezTo>
                    <a:pt x="2801" y="5724"/>
                    <a:pt x="2786" y="5828"/>
                    <a:pt x="2716" y="5878"/>
                  </a:cubicBezTo>
                  <a:cubicBezTo>
                    <a:pt x="2685" y="5900"/>
                    <a:pt x="2649" y="5897"/>
                    <a:pt x="2614" y="5886"/>
                  </a:cubicBezTo>
                  <a:cubicBezTo>
                    <a:pt x="2589" y="5878"/>
                    <a:pt x="2554" y="5850"/>
                    <a:pt x="2527" y="5850"/>
                  </a:cubicBezTo>
                  <a:cubicBezTo>
                    <a:pt x="2487" y="5852"/>
                    <a:pt x="2528" y="5927"/>
                    <a:pt x="2515" y="5954"/>
                  </a:cubicBezTo>
                  <a:cubicBezTo>
                    <a:pt x="2492" y="6003"/>
                    <a:pt x="2380" y="5986"/>
                    <a:pt x="2336" y="6004"/>
                  </a:cubicBezTo>
                  <a:cubicBezTo>
                    <a:pt x="2259" y="6034"/>
                    <a:pt x="2315" y="6083"/>
                    <a:pt x="2367" y="6101"/>
                  </a:cubicBezTo>
                  <a:cubicBezTo>
                    <a:pt x="2417" y="6117"/>
                    <a:pt x="2474" y="6127"/>
                    <a:pt x="2529" y="6127"/>
                  </a:cubicBezTo>
                  <a:cubicBezTo>
                    <a:pt x="2532" y="6190"/>
                    <a:pt x="2470" y="6208"/>
                    <a:pt x="2446" y="6204"/>
                  </a:cubicBezTo>
                  <a:cubicBezTo>
                    <a:pt x="2422" y="6199"/>
                    <a:pt x="2390" y="6240"/>
                    <a:pt x="2345" y="6274"/>
                  </a:cubicBezTo>
                  <a:cubicBezTo>
                    <a:pt x="2299" y="6308"/>
                    <a:pt x="2285" y="6209"/>
                    <a:pt x="2275" y="6160"/>
                  </a:cubicBezTo>
                  <a:cubicBezTo>
                    <a:pt x="2266" y="6111"/>
                    <a:pt x="2193" y="6134"/>
                    <a:pt x="2148" y="6138"/>
                  </a:cubicBezTo>
                  <a:cubicBezTo>
                    <a:pt x="2104" y="6143"/>
                    <a:pt x="2112" y="6122"/>
                    <a:pt x="2115" y="6041"/>
                  </a:cubicBezTo>
                  <a:cubicBezTo>
                    <a:pt x="2119" y="5960"/>
                    <a:pt x="2032" y="5952"/>
                    <a:pt x="1995" y="5943"/>
                  </a:cubicBezTo>
                  <a:cubicBezTo>
                    <a:pt x="1957" y="5933"/>
                    <a:pt x="1954" y="5902"/>
                    <a:pt x="1938" y="5837"/>
                  </a:cubicBezTo>
                  <a:cubicBezTo>
                    <a:pt x="1922" y="5772"/>
                    <a:pt x="1804" y="5775"/>
                    <a:pt x="1754" y="5780"/>
                  </a:cubicBezTo>
                  <a:cubicBezTo>
                    <a:pt x="1703" y="5784"/>
                    <a:pt x="1641" y="5704"/>
                    <a:pt x="1617" y="5648"/>
                  </a:cubicBezTo>
                  <a:cubicBezTo>
                    <a:pt x="1592" y="5592"/>
                    <a:pt x="1545" y="5560"/>
                    <a:pt x="1474" y="5512"/>
                  </a:cubicBezTo>
                  <a:cubicBezTo>
                    <a:pt x="1403" y="5464"/>
                    <a:pt x="1344" y="5392"/>
                    <a:pt x="1329" y="5337"/>
                  </a:cubicBezTo>
                  <a:cubicBezTo>
                    <a:pt x="1313" y="5282"/>
                    <a:pt x="1295" y="5272"/>
                    <a:pt x="1251" y="5262"/>
                  </a:cubicBezTo>
                  <a:cubicBezTo>
                    <a:pt x="1208" y="5251"/>
                    <a:pt x="1157" y="5337"/>
                    <a:pt x="1122" y="5380"/>
                  </a:cubicBezTo>
                  <a:cubicBezTo>
                    <a:pt x="1088" y="5422"/>
                    <a:pt x="980" y="5480"/>
                    <a:pt x="980" y="5480"/>
                  </a:cubicBezTo>
                  <a:cubicBezTo>
                    <a:pt x="980" y="5473"/>
                    <a:pt x="974" y="5467"/>
                    <a:pt x="966" y="5462"/>
                  </a:cubicBezTo>
                  <a:cubicBezTo>
                    <a:pt x="964" y="5460"/>
                    <a:pt x="962" y="5459"/>
                    <a:pt x="960" y="5458"/>
                  </a:cubicBezTo>
                  <a:cubicBezTo>
                    <a:pt x="953" y="5454"/>
                    <a:pt x="946" y="5450"/>
                    <a:pt x="941" y="5445"/>
                  </a:cubicBezTo>
                  <a:cubicBezTo>
                    <a:pt x="940" y="5443"/>
                    <a:pt x="938" y="5441"/>
                    <a:pt x="937" y="5439"/>
                  </a:cubicBezTo>
                  <a:cubicBezTo>
                    <a:pt x="920" y="5411"/>
                    <a:pt x="956" y="5368"/>
                    <a:pt x="925" y="5346"/>
                  </a:cubicBezTo>
                  <a:cubicBezTo>
                    <a:pt x="904" y="5331"/>
                    <a:pt x="868" y="5336"/>
                    <a:pt x="845" y="5345"/>
                  </a:cubicBezTo>
                  <a:cubicBezTo>
                    <a:pt x="813" y="5358"/>
                    <a:pt x="791" y="5391"/>
                    <a:pt x="758" y="5399"/>
                  </a:cubicBezTo>
                  <a:cubicBezTo>
                    <a:pt x="736" y="5405"/>
                    <a:pt x="714" y="5399"/>
                    <a:pt x="699" y="5382"/>
                  </a:cubicBezTo>
                  <a:cubicBezTo>
                    <a:pt x="692" y="5374"/>
                    <a:pt x="689" y="5364"/>
                    <a:pt x="683" y="5355"/>
                  </a:cubicBezTo>
                  <a:cubicBezTo>
                    <a:pt x="676" y="5345"/>
                    <a:pt x="668" y="5335"/>
                    <a:pt x="663" y="5323"/>
                  </a:cubicBezTo>
                  <a:cubicBezTo>
                    <a:pt x="657" y="5311"/>
                    <a:pt x="653" y="5298"/>
                    <a:pt x="645" y="5287"/>
                  </a:cubicBezTo>
                  <a:cubicBezTo>
                    <a:pt x="637" y="5276"/>
                    <a:pt x="626" y="5266"/>
                    <a:pt x="615" y="5257"/>
                  </a:cubicBezTo>
                  <a:cubicBezTo>
                    <a:pt x="603" y="5246"/>
                    <a:pt x="592" y="5229"/>
                    <a:pt x="575" y="5225"/>
                  </a:cubicBezTo>
                  <a:cubicBezTo>
                    <a:pt x="560" y="5221"/>
                    <a:pt x="546" y="5214"/>
                    <a:pt x="532" y="5207"/>
                  </a:cubicBezTo>
                  <a:cubicBezTo>
                    <a:pt x="509" y="5197"/>
                    <a:pt x="485" y="5194"/>
                    <a:pt x="463" y="5182"/>
                  </a:cubicBezTo>
                  <a:cubicBezTo>
                    <a:pt x="427" y="5163"/>
                    <a:pt x="401" y="5133"/>
                    <a:pt x="372" y="5104"/>
                  </a:cubicBezTo>
                  <a:cubicBezTo>
                    <a:pt x="344" y="5075"/>
                    <a:pt x="312" y="5076"/>
                    <a:pt x="281" y="5104"/>
                  </a:cubicBezTo>
                  <a:cubicBezTo>
                    <a:pt x="280" y="5105"/>
                    <a:pt x="279" y="5106"/>
                    <a:pt x="277" y="5108"/>
                  </a:cubicBezTo>
                  <a:cubicBezTo>
                    <a:pt x="273" y="5112"/>
                    <a:pt x="270" y="5117"/>
                    <a:pt x="267" y="5123"/>
                  </a:cubicBezTo>
                  <a:cubicBezTo>
                    <a:pt x="266" y="5125"/>
                    <a:pt x="265" y="5126"/>
                    <a:pt x="265" y="5128"/>
                  </a:cubicBezTo>
                  <a:cubicBezTo>
                    <a:pt x="262" y="5134"/>
                    <a:pt x="260" y="5140"/>
                    <a:pt x="257" y="5146"/>
                  </a:cubicBezTo>
                  <a:cubicBezTo>
                    <a:pt x="257" y="5146"/>
                    <a:pt x="199" y="5116"/>
                    <a:pt x="178" y="5068"/>
                  </a:cubicBezTo>
                  <a:cubicBezTo>
                    <a:pt x="157" y="5021"/>
                    <a:pt x="123" y="4962"/>
                    <a:pt x="97" y="4925"/>
                  </a:cubicBezTo>
                  <a:cubicBezTo>
                    <a:pt x="71" y="4889"/>
                    <a:pt x="0" y="4839"/>
                    <a:pt x="11" y="4762"/>
                  </a:cubicBezTo>
                  <a:cubicBezTo>
                    <a:pt x="22" y="4684"/>
                    <a:pt x="118" y="4675"/>
                    <a:pt x="149" y="4674"/>
                  </a:cubicBezTo>
                  <a:cubicBezTo>
                    <a:pt x="179" y="4673"/>
                    <a:pt x="271" y="4693"/>
                    <a:pt x="291" y="4603"/>
                  </a:cubicBezTo>
                  <a:cubicBezTo>
                    <a:pt x="311" y="4512"/>
                    <a:pt x="293" y="4373"/>
                    <a:pt x="321" y="4353"/>
                  </a:cubicBezTo>
                  <a:cubicBezTo>
                    <a:pt x="350" y="4332"/>
                    <a:pt x="392" y="4324"/>
                    <a:pt x="390" y="4276"/>
                  </a:cubicBezTo>
                  <a:cubicBezTo>
                    <a:pt x="388" y="4227"/>
                    <a:pt x="392" y="4177"/>
                    <a:pt x="419" y="4123"/>
                  </a:cubicBezTo>
                  <a:cubicBezTo>
                    <a:pt x="446" y="4068"/>
                    <a:pt x="511" y="3982"/>
                    <a:pt x="538" y="3957"/>
                  </a:cubicBezTo>
                  <a:cubicBezTo>
                    <a:pt x="566" y="3932"/>
                    <a:pt x="592" y="3885"/>
                    <a:pt x="619" y="3872"/>
                  </a:cubicBezTo>
                  <a:cubicBezTo>
                    <a:pt x="646" y="3859"/>
                    <a:pt x="648" y="3819"/>
                    <a:pt x="651" y="3789"/>
                  </a:cubicBezTo>
                  <a:cubicBezTo>
                    <a:pt x="654" y="3760"/>
                    <a:pt x="663" y="3680"/>
                    <a:pt x="622" y="3671"/>
                  </a:cubicBezTo>
                  <a:cubicBezTo>
                    <a:pt x="581" y="3662"/>
                    <a:pt x="556" y="3617"/>
                    <a:pt x="570" y="3604"/>
                  </a:cubicBezTo>
                  <a:cubicBezTo>
                    <a:pt x="584" y="3592"/>
                    <a:pt x="585" y="3555"/>
                    <a:pt x="557" y="3546"/>
                  </a:cubicBezTo>
                  <a:cubicBezTo>
                    <a:pt x="528" y="3537"/>
                    <a:pt x="499" y="3536"/>
                    <a:pt x="527" y="3501"/>
                  </a:cubicBezTo>
                  <a:cubicBezTo>
                    <a:pt x="554" y="3466"/>
                    <a:pt x="641" y="3354"/>
                    <a:pt x="654" y="3305"/>
                  </a:cubicBezTo>
                  <a:cubicBezTo>
                    <a:pt x="666" y="3257"/>
                    <a:pt x="680" y="3189"/>
                    <a:pt x="718" y="3185"/>
                  </a:cubicBezTo>
                  <a:cubicBezTo>
                    <a:pt x="755" y="3180"/>
                    <a:pt x="869" y="3174"/>
                    <a:pt x="886" y="3199"/>
                  </a:cubicBezTo>
                  <a:cubicBezTo>
                    <a:pt x="903" y="3224"/>
                    <a:pt x="935" y="3261"/>
                    <a:pt x="984" y="3253"/>
                  </a:cubicBezTo>
                  <a:cubicBezTo>
                    <a:pt x="1034" y="3245"/>
                    <a:pt x="1074" y="3206"/>
                    <a:pt x="1089" y="3169"/>
                  </a:cubicBezTo>
                  <a:cubicBezTo>
                    <a:pt x="1105" y="3131"/>
                    <a:pt x="1099" y="3060"/>
                    <a:pt x="1143" y="3060"/>
                  </a:cubicBezTo>
                  <a:cubicBezTo>
                    <a:pt x="1186" y="3060"/>
                    <a:pt x="1260" y="3066"/>
                    <a:pt x="1283" y="3125"/>
                  </a:cubicBezTo>
                  <a:cubicBezTo>
                    <a:pt x="1306" y="3184"/>
                    <a:pt x="1382" y="3339"/>
                    <a:pt x="1421" y="3347"/>
                  </a:cubicBezTo>
                  <a:cubicBezTo>
                    <a:pt x="1460" y="3355"/>
                    <a:pt x="1481" y="3357"/>
                    <a:pt x="1479" y="3316"/>
                  </a:cubicBezTo>
                  <a:cubicBezTo>
                    <a:pt x="1476" y="3275"/>
                    <a:pt x="1418" y="3092"/>
                    <a:pt x="1442" y="3060"/>
                  </a:cubicBezTo>
                  <a:cubicBezTo>
                    <a:pt x="1466" y="3028"/>
                    <a:pt x="1473" y="2976"/>
                    <a:pt x="1513" y="2987"/>
                  </a:cubicBezTo>
                  <a:cubicBezTo>
                    <a:pt x="1552" y="2999"/>
                    <a:pt x="1619" y="3028"/>
                    <a:pt x="1602" y="2977"/>
                  </a:cubicBezTo>
                  <a:cubicBezTo>
                    <a:pt x="1585" y="2927"/>
                    <a:pt x="1577" y="2868"/>
                    <a:pt x="1617" y="2848"/>
                  </a:cubicBezTo>
                  <a:cubicBezTo>
                    <a:pt x="1658" y="2827"/>
                    <a:pt x="1707" y="2827"/>
                    <a:pt x="1750" y="2796"/>
                  </a:cubicBezTo>
                  <a:cubicBezTo>
                    <a:pt x="1793" y="2765"/>
                    <a:pt x="1835" y="2763"/>
                    <a:pt x="1826" y="2707"/>
                  </a:cubicBezTo>
                  <a:cubicBezTo>
                    <a:pt x="1818" y="2651"/>
                    <a:pt x="1808" y="2579"/>
                    <a:pt x="1834" y="2557"/>
                  </a:cubicBezTo>
                  <a:cubicBezTo>
                    <a:pt x="1840" y="2552"/>
                    <a:pt x="1846" y="2548"/>
                    <a:pt x="1853" y="2544"/>
                  </a:cubicBezTo>
                  <a:cubicBezTo>
                    <a:pt x="1854" y="2544"/>
                    <a:pt x="1854" y="2544"/>
                    <a:pt x="1854" y="2544"/>
                  </a:cubicBezTo>
                  <a:cubicBezTo>
                    <a:pt x="1876" y="2534"/>
                    <a:pt x="1901" y="2531"/>
                    <a:pt x="1911" y="2520"/>
                  </a:cubicBezTo>
                  <a:cubicBezTo>
                    <a:pt x="1923" y="2504"/>
                    <a:pt x="1978" y="2449"/>
                    <a:pt x="2003" y="2508"/>
                  </a:cubicBezTo>
                  <a:cubicBezTo>
                    <a:pt x="2027" y="2567"/>
                    <a:pt x="2027" y="2670"/>
                    <a:pt x="2081" y="2664"/>
                  </a:cubicBezTo>
                  <a:cubicBezTo>
                    <a:pt x="2134" y="2659"/>
                    <a:pt x="2169" y="2641"/>
                    <a:pt x="2171" y="2675"/>
                  </a:cubicBezTo>
                  <a:cubicBezTo>
                    <a:pt x="2172" y="2709"/>
                    <a:pt x="2187" y="2739"/>
                    <a:pt x="2227" y="2741"/>
                  </a:cubicBezTo>
                  <a:cubicBezTo>
                    <a:pt x="2268" y="2743"/>
                    <a:pt x="2380" y="2801"/>
                    <a:pt x="2378" y="2739"/>
                  </a:cubicBezTo>
                  <a:cubicBezTo>
                    <a:pt x="2375" y="2677"/>
                    <a:pt x="2342" y="2623"/>
                    <a:pt x="2400" y="2590"/>
                  </a:cubicBezTo>
                  <a:cubicBezTo>
                    <a:pt x="2458" y="2557"/>
                    <a:pt x="2498" y="2551"/>
                    <a:pt x="2498" y="2488"/>
                  </a:cubicBezTo>
                  <a:cubicBezTo>
                    <a:pt x="2498" y="2426"/>
                    <a:pt x="2451" y="2344"/>
                    <a:pt x="2409" y="2331"/>
                  </a:cubicBezTo>
                  <a:cubicBezTo>
                    <a:pt x="2367" y="2318"/>
                    <a:pt x="2331" y="2319"/>
                    <a:pt x="2332" y="2287"/>
                  </a:cubicBezTo>
                  <a:cubicBezTo>
                    <a:pt x="2333" y="2255"/>
                    <a:pt x="2374" y="2212"/>
                    <a:pt x="2400" y="2197"/>
                  </a:cubicBezTo>
                  <a:cubicBezTo>
                    <a:pt x="2426" y="2182"/>
                    <a:pt x="2492" y="2123"/>
                    <a:pt x="2498" y="2074"/>
                  </a:cubicBezTo>
                  <a:cubicBezTo>
                    <a:pt x="2503" y="2025"/>
                    <a:pt x="2516" y="1978"/>
                    <a:pt x="2474" y="1980"/>
                  </a:cubicBezTo>
                  <a:cubicBezTo>
                    <a:pt x="2432" y="1982"/>
                    <a:pt x="2318" y="1942"/>
                    <a:pt x="2286" y="1870"/>
                  </a:cubicBezTo>
                  <a:cubicBezTo>
                    <a:pt x="2254" y="1799"/>
                    <a:pt x="2262" y="1766"/>
                    <a:pt x="2267" y="1705"/>
                  </a:cubicBezTo>
                  <a:cubicBezTo>
                    <a:pt x="2273" y="1645"/>
                    <a:pt x="2295" y="1639"/>
                    <a:pt x="2275" y="1601"/>
                  </a:cubicBezTo>
                  <a:cubicBezTo>
                    <a:pt x="2254" y="1563"/>
                    <a:pt x="2244" y="1517"/>
                    <a:pt x="2277" y="1494"/>
                  </a:cubicBezTo>
                  <a:cubicBezTo>
                    <a:pt x="2310" y="1471"/>
                    <a:pt x="2517" y="1393"/>
                    <a:pt x="2522" y="1355"/>
                  </a:cubicBezTo>
                  <a:cubicBezTo>
                    <a:pt x="2526" y="1317"/>
                    <a:pt x="2497" y="1309"/>
                    <a:pt x="2495" y="1284"/>
                  </a:cubicBezTo>
                  <a:cubicBezTo>
                    <a:pt x="2493" y="1259"/>
                    <a:pt x="2506" y="1215"/>
                    <a:pt x="2538" y="1197"/>
                  </a:cubicBezTo>
                  <a:cubicBezTo>
                    <a:pt x="2570" y="1178"/>
                    <a:pt x="2635" y="1142"/>
                    <a:pt x="2613" y="1097"/>
                  </a:cubicBezTo>
                  <a:cubicBezTo>
                    <a:pt x="2592" y="1052"/>
                    <a:pt x="2579" y="992"/>
                    <a:pt x="2596" y="948"/>
                  </a:cubicBezTo>
                  <a:cubicBezTo>
                    <a:pt x="2614" y="903"/>
                    <a:pt x="2652" y="877"/>
                    <a:pt x="2636" y="846"/>
                  </a:cubicBezTo>
                  <a:cubicBezTo>
                    <a:pt x="2620" y="816"/>
                    <a:pt x="2561" y="727"/>
                    <a:pt x="2557" y="696"/>
                  </a:cubicBezTo>
                  <a:cubicBezTo>
                    <a:pt x="2554" y="665"/>
                    <a:pt x="2514" y="601"/>
                    <a:pt x="2554" y="588"/>
                  </a:cubicBezTo>
                  <a:cubicBezTo>
                    <a:pt x="2594" y="574"/>
                    <a:pt x="2631" y="576"/>
                    <a:pt x="2622" y="532"/>
                  </a:cubicBezTo>
                  <a:cubicBezTo>
                    <a:pt x="2613" y="489"/>
                    <a:pt x="2603" y="463"/>
                    <a:pt x="2578" y="461"/>
                  </a:cubicBezTo>
                  <a:cubicBezTo>
                    <a:pt x="2553" y="459"/>
                    <a:pt x="2518" y="454"/>
                    <a:pt x="2540" y="423"/>
                  </a:cubicBezTo>
                  <a:cubicBezTo>
                    <a:pt x="2563" y="392"/>
                    <a:pt x="2598" y="344"/>
                    <a:pt x="2592" y="317"/>
                  </a:cubicBezTo>
                  <a:cubicBezTo>
                    <a:pt x="2586" y="291"/>
                    <a:pt x="2555" y="155"/>
                    <a:pt x="2602" y="173"/>
                  </a:cubicBezTo>
                  <a:cubicBezTo>
                    <a:pt x="2648" y="191"/>
                    <a:pt x="2776" y="225"/>
                    <a:pt x="2818" y="196"/>
                  </a:cubicBezTo>
                  <a:cubicBezTo>
                    <a:pt x="2860" y="168"/>
                    <a:pt x="2926" y="135"/>
                    <a:pt x="2882" y="92"/>
                  </a:cubicBezTo>
                  <a:cubicBezTo>
                    <a:pt x="2870" y="81"/>
                    <a:pt x="2853" y="70"/>
                    <a:pt x="2834" y="61"/>
                  </a:cubicBezTo>
                  <a:cubicBezTo>
                    <a:pt x="2834" y="61"/>
                    <a:pt x="2937" y="0"/>
                    <a:pt x="2948" y="40"/>
                  </a:cubicBezTo>
                  <a:cubicBezTo>
                    <a:pt x="2958" y="80"/>
                    <a:pt x="2960" y="100"/>
                    <a:pt x="2980" y="125"/>
                  </a:cubicBezTo>
                  <a:cubicBezTo>
                    <a:pt x="3001" y="149"/>
                    <a:pt x="3074" y="222"/>
                    <a:pt x="3036" y="234"/>
                  </a:cubicBezTo>
                  <a:cubicBezTo>
                    <a:pt x="2999" y="246"/>
                    <a:pt x="2914" y="203"/>
                    <a:pt x="2912" y="234"/>
                  </a:cubicBezTo>
                  <a:cubicBezTo>
                    <a:pt x="2910" y="265"/>
                    <a:pt x="2882" y="385"/>
                    <a:pt x="2922" y="379"/>
                  </a:cubicBezTo>
                  <a:cubicBezTo>
                    <a:pt x="2962" y="373"/>
                    <a:pt x="3074" y="320"/>
                    <a:pt x="3098" y="369"/>
                  </a:cubicBezTo>
                  <a:cubicBezTo>
                    <a:pt x="3123" y="417"/>
                    <a:pt x="3182" y="516"/>
                    <a:pt x="3201" y="541"/>
                  </a:cubicBezTo>
                  <a:cubicBezTo>
                    <a:pt x="3220" y="567"/>
                    <a:pt x="3242" y="613"/>
                    <a:pt x="3240" y="663"/>
                  </a:cubicBezTo>
                  <a:cubicBezTo>
                    <a:pt x="3237" y="713"/>
                    <a:pt x="3203" y="789"/>
                    <a:pt x="3227" y="827"/>
                  </a:cubicBezTo>
                  <a:cubicBezTo>
                    <a:pt x="3251" y="864"/>
                    <a:pt x="3347" y="951"/>
                    <a:pt x="3347" y="992"/>
                  </a:cubicBezTo>
                  <a:cubicBezTo>
                    <a:pt x="3347" y="1033"/>
                    <a:pt x="3347" y="1091"/>
                    <a:pt x="3325" y="1133"/>
                  </a:cubicBezTo>
                  <a:cubicBezTo>
                    <a:pt x="3303" y="1174"/>
                    <a:pt x="3290" y="1202"/>
                    <a:pt x="3321" y="1240"/>
                  </a:cubicBezTo>
                  <a:cubicBezTo>
                    <a:pt x="3352" y="1278"/>
                    <a:pt x="3458" y="1384"/>
                    <a:pt x="3484" y="1408"/>
                  </a:cubicBezTo>
                  <a:cubicBezTo>
                    <a:pt x="3510" y="1432"/>
                    <a:pt x="3612" y="1467"/>
                    <a:pt x="3597" y="1526"/>
                  </a:cubicBezTo>
                  <a:cubicBezTo>
                    <a:pt x="3582" y="1584"/>
                    <a:pt x="3577" y="1688"/>
                    <a:pt x="3557" y="1702"/>
                  </a:cubicBezTo>
                  <a:cubicBezTo>
                    <a:pt x="3537" y="1716"/>
                    <a:pt x="3501" y="1750"/>
                    <a:pt x="3498" y="1775"/>
                  </a:cubicBezTo>
                  <a:cubicBezTo>
                    <a:pt x="3496" y="1800"/>
                    <a:pt x="3472" y="1820"/>
                    <a:pt x="3471" y="1866"/>
                  </a:cubicBezTo>
                  <a:cubicBezTo>
                    <a:pt x="3470" y="1911"/>
                    <a:pt x="3434" y="1998"/>
                    <a:pt x="3440" y="2032"/>
                  </a:cubicBezTo>
                  <a:cubicBezTo>
                    <a:pt x="3445" y="2066"/>
                    <a:pt x="3475" y="2100"/>
                    <a:pt x="3467" y="2160"/>
                  </a:cubicBezTo>
                  <a:cubicBezTo>
                    <a:pt x="3459" y="2219"/>
                    <a:pt x="3452" y="2298"/>
                    <a:pt x="3470" y="2329"/>
                  </a:cubicBezTo>
                  <a:cubicBezTo>
                    <a:pt x="3487" y="2360"/>
                    <a:pt x="3532" y="2461"/>
                    <a:pt x="3595" y="2460"/>
                  </a:cubicBezTo>
                  <a:cubicBezTo>
                    <a:pt x="3658" y="2460"/>
                    <a:pt x="3726" y="2313"/>
                    <a:pt x="3762" y="2318"/>
                  </a:cubicBezTo>
                  <a:cubicBezTo>
                    <a:pt x="3799" y="2322"/>
                    <a:pt x="3834" y="2332"/>
                    <a:pt x="3886" y="2302"/>
                  </a:cubicBezTo>
                  <a:cubicBezTo>
                    <a:pt x="3939" y="2272"/>
                    <a:pt x="3933" y="2272"/>
                    <a:pt x="3964" y="2270"/>
                  </a:cubicBezTo>
                  <a:cubicBezTo>
                    <a:pt x="3994" y="2269"/>
                    <a:pt x="4020" y="2263"/>
                    <a:pt x="4041" y="2237"/>
                  </a:cubicBezTo>
                  <a:cubicBezTo>
                    <a:pt x="4063" y="2211"/>
                    <a:pt x="4098" y="2136"/>
                    <a:pt x="4116" y="2188"/>
                  </a:cubicBezTo>
                  <a:cubicBezTo>
                    <a:pt x="4134" y="2240"/>
                    <a:pt x="4143" y="2294"/>
                    <a:pt x="4156" y="2282"/>
                  </a:cubicBezTo>
                  <a:cubicBezTo>
                    <a:pt x="4169" y="2270"/>
                    <a:pt x="4185" y="2259"/>
                    <a:pt x="4191" y="2310"/>
                  </a:cubicBezTo>
                  <a:cubicBezTo>
                    <a:pt x="4197" y="2360"/>
                    <a:pt x="4184" y="2439"/>
                    <a:pt x="4215" y="2426"/>
                  </a:cubicBezTo>
                  <a:cubicBezTo>
                    <a:pt x="4245" y="2412"/>
                    <a:pt x="4250" y="2340"/>
                    <a:pt x="4274" y="2334"/>
                  </a:cubicBezTo>
                  <a:cubicBezTo>
                    <a:pt x="4297" y="2329"/>
                    <a:pt x="4343" y="2297"/>
                    <a:pt x="4352" y="2214"/>
                  </a:cubicBezTo>
                  <a:cubicBezTo>
                    <a:pt x="4361" y="2132"/>
                    <a:pt x="4380" y="2048"/>
                    <a:pt x="4422" y="2022"/>
                  </a:cubicBezTo>
                  <a:cubicBezTo>
                    <a:pt x="4464" y="1996"/>
                    <a:pt x="4571" y="1951"/>
                    <a:pt x="4572" y="1890"/>
                  </a:cubicBezTo>
                  <a:cubicBezTo>
                    <a:pt x="4573" y="1830"/>
                    <a:pt x="4535" y="1768"/>
                    <a:pt x="4567" y="1720"/>
                  </a:cubicBezTo>
                  <a:cubicBezTo>
                    <a:pt x="4599" y="1673"/>
                    <a:pt x="4611" y="1662"/>
                    <a:pt x="4614" y="1621"/>
                  </a:cubicBezTo>
                  <a:cubicBezTo>
                    <a:pt x="4617" y="1580"/>
                    <a:pt x="4633" y="1500"/>
                    <a:pt x="4718" y="1506"/>
                  </a:cubicBezTo>
                  <a:cubicBezTo>
                    <a:pt x="4803" y="1511"/>
                    <a:pt x="5103" y="1529"/>
                    <a:pt x="5137" y="1704"/>
                  </a:cubicBezTo>
                  <a:cubicBezTo>
                    <a:pt x="5170" y="1879"/>
                    <a:pt x="5145" y="1889"/>
                    <a:pt x="5199" y="1893"/>
                  </a:cubicBezTo>
                  <a:cubicBezTo>
                    <a:pt x="5253" y="1896"/>
                    <a:pt x="5292" y="1896"/>
                    <a:pt x="5316" y="1866"/>
                  </a:cubicBezTo>
                  <a:cubicBezTo>
                    <a:pt x="5340" y="1836"/>
                    <a:pt x="5346" y="1823"/>
                    <a:pt x="5364" y="1839"/>
                  </a:cubicBezTo>
                  <a:cubicBezTo>
                    <a:pt x="5382" y="1855"/>
                    <a:pt x="5404" y="1891"/>
                    <a:pt x="5418" y="1857"/>
                  </a:cubicBezTo>
                  <a:cubicBezTo>
                    <a:pt x="5433" y="1823"/>
                    <a:pt x="5443" y="1752"/>
                    <a:pt x="5477" y="1773"/>
                  </a:cubicBezTo>
                  <a:cubicBezTo>
                    <a:pt x="5511" y="1793"/>
                    <a:pt x="5587" y="1848"/>
                    <a:pt x="5577" y="1894"/>
                  </a:cubicBezTo>
                  <a:cubicBezTo>
                    <a:pt x="5566" y="1941"/>
                    <a:pt x="5554" y="1979"/>
                    <a:pt x="5573" y="1991"/>
                  </a:cubicBezTo>
                  <a:cubicBezTo>
                    <a:pt x="5592" y="2004"/>
                    <a:pt x="5668" y="2009"/>
                    <a:pt x="5672" y="2077"/>
                  </a:cubicBezTo>
                  <a:cubicBezTo>
                    <a:pt x="5675" y="2144"/>
                    <a:pt x="5682" y="2166"/>
                    <a:pt x="5706" y="2188"/>
                  </a:cubicBezTo>
                  <a:cubicBezTo>
                    <a:pt x="5730" y="2209"/>
                    <a:pt x="5801" y="2235"/>
                    <a:pt x="5776" y="235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311"/>
            <p:cNvSpPr>
              <a:spLocks/>
            </p:cNvSpPr>
            <p:nvPr/>
          </p:nvSpPr>
          <p:spPr bwMode="auto">
            <a:xfrm>
              <a:off x="15942469" y="4597293"/>
              <a:ext cx="1203325" cy="1512888"/>
            </a:xfrm>
            <a:custGeom>
              <a:avLst/>
              <a:gdLst>
                <a:gd name="T0" fmla="*/ 3257 w 3391"/>
                <a:gd name="T1" fmla="*/ 1578 h 4266"/>
                <a:gd name="T2" fmla="*/ 3038 w 3391"/>
                <a:gd name="T3" fmla="*/ 1483 h 4266"/>
                <a:gd name="T4" fmla="*/ 2892 w 3391"/>
                <a:gd name="T5" fmla="*/ 1285 h 4266"/>
                <a:gd name="T6" fmla="*/ 2719 w 3391"/>
                <a:gd name="T7" fmla="*/ 1456 h 4266"/>
                <a:gd name="T8" fmla="*/ 2565 w 3391"/>
                <a:gd name="T9" fmla="*/ 1728 h 4266"/>
                <a:gd name="T10" fmla="*/ 2523 w 3391"/>
                <a:gd name="T11" fmla="*/ 2044 h 4266"/>
                <a:gd name="T12" fmla="*/ 2615 w 3391"/>
                <a:gd name="T13" fmla="*/ 2305 h 4266"/>
                <a:gd name="T14" fmla="*/ 2686 w 3391"/>
                <a:gd name="T15" fmla="*/ 2841 h 4266"/>
                <a:gd name="T16" fmla="*/ 2841 w 3391"/>
                <a:gd name="T17" fmla="*/ 3088 h 4266"/>
                <a:gd name="T18" fmla="*/ 3079 w 3391"/>
                <a:gd name="T19" fmla="*/ 3094 h 4266"/>
                <a:gd name="T20" fmla="*/ 2955 w 3391"/>
                <a:gd name="T21" fmla="*/ 3239 h 4266"/>
                <a:gd name="T22" fmla="*/ 2772 w 3391"/>
                <a:gd name="T23" fmla="*/ 3536 h 4266"/>
                <a:gd name="T24" fmla="*/ 2635 w 3391"/>
                <a:gd name="T25" fmla="*/ 3715 h 4266"/>
                <a:gd name="T26" fmla="*/ 2599 w 3391"/>
                <a:gd name="T27" fmla="*/ 3504 h 4266"/>
                <a:gd name="T28" fmla="*/ 2313 w 3391"/>
                <a:gd name="T29" fmla="*/ 3522 h 4266"/>
                <a:gd name="T30" fmla="*/ 2118 w 3391"/>
                <a:gd name="T31" fmla="*/ 3683 h 4266"/>
                <a:gd name="T32" fmla="*/ 1919 w 3391"/>
                <a:gd name="T33" fmla="*/ 3863 h 4266"/>
                <a:gd name="T34" fmla="*/ 2021 w 3391"/>
                <a:gd name="T35" fmla="*/ 4010 h 4266"/>
                <a:gd name="T36" fmla="*/ 1798 w 3391"/>
                <a:gd name="T37" fmla="*/ 4145 h 4266"/>
                <a:gd name="T38" fmla="*/ 1692 w 3391"/>
                <a:gd name="T39" fmla="*/ 4249 h 4266"/>
                <a:gd name="T40" fmla="*/ 1581 w 3391"/>
                <a:gd name="T41" fmla="*/ 4248 h 4266"/>
                <a:gd name="T42" fmla="*/ 1230 w 3391"/>
                <a:gd name="T43" fmla="*/ 4074 h 4266"/>
                <a:gd name="T44" fmla="*/ 1035 w 3391"/>
                <a:gd name="T45" fmla="*/ 3989 h 4266"/>
                <a:gd name="T46" fmla="*/ 1007 w 3391"/>
                <a:gd name="T47" fmla="*/ 3601 h 4266"/>
                <a:gd name="T48" fmla="*/ 517 w 3391"/>
                <a:gd name="T49" fmla="*/ 3484 h 4266"/>
                <a:gd name="T50" fmla="*/ 362 w 3391"/>
                <a:gd name="T51" fmla="*/ 3593 h 4266"/>
                <a:gd name="T52" fmla="*/ 358 w 3391"/>
                <a:gd name="T53" fmla="*/ 3350 h 4266"/>
                <a:gd name="T54" fmla="*/ 261 w 3391"/>
                <a:gd name="T55" fmla="*/ 3196 h 4266"/>
                <a:gd name="T56" fmla="*/ 180 w 3391"/>
                <a:gd name="T57" fmla="*/ 2928 h 4266"/>
                <a:gd name="T58" fmla="*/ 39 w 3391"/>
                <a:gd name="T59" fmla="*/ 2658 h 4266"/>
                <a:gd name="T60" fmla="*/ 196 w 3391"/>
                <a:gd name="T61" fmla="*/ 2472 h 4266"/>
                <a:gd name="T62" fmla="*/ 254 w 3391"/>
                <a:gd name="T63" fmla="*/ 2220 h 4266"/>
                <a:gd name="T64" fmla="*/ 618 w 3391"/>
                <a:gd name="T65" fmla="*/ 2061 h 4266"/>
                <a:gd name="T66" fmla="*/ 808 w 3391"/>
                <a:gd name="T67" fmla="*/ 1787 h 4266"/>
                <a:gd name="T68" fmla="*/ 697 w 3391"/>
                <a:gd name="T69" fmla="*/ 1169 h 4266"/>
                <a:gd name="T70" fmla="*/ 639 w 3391"/>
                <a:gd name="T71" fmla="*/ 1000 h 4266"/>
                <a:gd name="T72" fmla="*/ 783 w 3391"/>
                <a:gd name="T73" fmla="*/ 660 h 4266"/>
                <a:gd name="T74" fmla="*/ 1021 w 3391"/>
                <a:gd name="T75" fmla="*/ 227 h 4266"/>
                <a:gd name="T76" fmla="*/ 1291 w 3391"/>
                <a:gd name="T77" fmla="*/ 332 h 4266"/>
                <a:gd name="T78" fmla="*/ 1776 w 3391"/>
                <a:gd name="T79" fmla="*/ 161 h 4266"/>
                <a:gd name="T80" fmla="*/ 2215 w 3391"/>
                <a:gd name="T81" fmla="*/ 0 h 4266"/>
                <a:gd name="T82" fmla="*/ 2349 w 3391"/>
                <a:gd name="T83" fmla="*/ 202 h 4266"/>
                <a:gd name="T84" fmla="*/ 2655 w 3391"/>
                <a:gd name="T85" fmla="*/ 387 h 4266"/>
                <a:gd name="T86" fmla="*/ 2952 w 3391"/>
                <a:gd name="T87" fmla="*/ 608 h 4266"/>
                <a:gd name="T88" fmla="*/ 3206 w 3391"/>
                <a:gd name="T89" fmla="*/ 947 h 4266"/>
                <a:gd name="T90" fmla="*/ 3275 w 3391"/>
                <a:gd name="T91" fmla="*/ 1278 h 4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91" h="4266">
                  <a:moveTo>
                    <a:pt x="3349" y="1598"/>
                  </a:moveTo>
                  <a:cubicBezTo>
                    <a:pt x="3339" y="1626"/>
                    <a:pt x="3324" y="1712"/>
                    <a:pt x="3279" y="1656"/>
                  </a:cubicBezTo>
                  <a:cubicBezTo>
                    <a:pt x="3261" y="1633"/>
                    <a:pt x="3276" y="1600"/>
                    <a:pt x="3257" y="1578"/>
                  </a:cubicBezTo>
                  <a:cubicBezTo>
                    <a:pt x="3204" y="1514"/>
                    <a:pt x="3195" y="1670"/>
                    <a:pt x="3140" y="1598"/>
                  </a:cubicBezTo>
                  <a:cubicBezTo>
                    <a:pt x="3120" y="1570"/>
                    <a:pt x="3120" y="1559"/>
                    <a:pt x="3087" y="1547"/>
                  </a:cubicBezTo>
                  <a:cubicBezTo>
                    <a:pt x="3052" y="1534"/>
                    <a:pt x="3040" y="1520"/>
                    <a:pt x="3038" y="1483"/>
                  </a:cubicBezTo>
                  <a:cubicBezTo>
                    <a:pt x="3036" y="1452"/>
                    <a:pt x="3041" y="1418"/>
                    <a:pt x="3013" y="1396"/>
                  </a:cubicBezTo>
                  <a:cubicBezTo>
                    <a:pt x="2990" y="1378"/>
                    <a:pt x="2956" y="1385"/>
                    <a:pt x="2935" y="1363"/>
                  </a:cubicBezTo>
                  <a:cubicBezTo>
                    <a:pt x="2919" y="1347"/>
                    <a:pt x="2915" y="1290"/>
                    <a:pt x="2892" y="1285"/>
                  </a:cubicBezTo>
                  <a:cubicBezTo>
                    <a:pt x="2862" y="1278"/>
                    <a:pt x="2866" y="1331"/>
                    <a:pt x="2869" y="1348"/>
                  </a:cubicBezTo>
                  <a:cubicBezTo>
                    <a:pt x="2877" y="1406"/>
                    <a:pt x="2906" y="1511"/>
                    <a:pt x="2807" y="1469"/>
                  </a:cubicBezTo>
                  <a:cubicBezTo>
                    <a:pt x="2777" y="1456"/>
                    <a:pt x="2752" y="1436"/>
                    <a:pt x="2719" y="1456"/>
                  </a:cubicBezTo>
                  <a:cubicBezTo>
                    <a:pt x="2689" y="1474"/>
                    <a:pt x="2691" y="1497"/>
                    <a:pt x="2688" y="1527"/>
                  </a:cubicBezTo>
                  <a:cubicBezTo>
                    <a:pt x="2685" y="1558"/>
                    <a:pt x="2672" y="1586"/>
                    <a:pt x="2669" y="1617"/>
                  </a:cubicBezTo>
                  <a:cubicBezTo>
                    <a:pt x="2664" y="1680"/>
                    <a:pt x="2594" y="1682"/>
                    <a:pt x="2565" y="1728"/>
                  </a:cubicBezTo>
                  <a:cubicBezTo>
                    <a:pt x="2530" y="1784"/>
                    <a:pt x="2559" y="1854"/>
                    <a:pt x="2524" y="1908"/>
                  </a:cubicBezTo>
                  <a:cubicBezTo>
                    <a:pt x="2509" y="1930"/>
                    <a:pt x="2477" y="1949"/>
                    <a:pt x="2477" y="1979"/>
                  </a:cubicBezTo>
                  <a:cubicBezTo>
                    <a:pt x="2477" y="2006"/>
                    <a:pt x="2505" y="2027"/>
                    <a:pt x="2523" y="2044"/>
                  </a:cubicBezTo>
                  <a:cubicBezTo>
                    <a:pt x="2544" y="2064"/>
                    <a:pt x="2566" y="2084"/>
                    <a:pt x="2575" y="2113"/>
                  </a:cubicBezTo>
                  <a:cubicBezTo>
                    <a:pt x="2587" y="2148"/>
                    <a:pt x="2576" y="2184"/>
                    <a:pt x="2577" y="2220"/>
                  </a:cubicBezTo>
                  <a:cubicBezTo>
                    <a:pt x="2578" y="2257"/>
                    <a:pt x="2595" y="2276"/>
                    <a:pt x="2615" y="2305"/>
                  </a:cubicBezTo>
                  <a:cubicBezTo>
                    <a:pt x="2637" y="2338"/>
                    <a:pt x="2639" y="2372"/>
                    <a:pt x="2638" y="2410"/>
                  </a:cubicBezTo>
                  <a:cubicBezTo>
                    <a:pt x="2637" y="2487"/>
                    <a:pt x="2638" y="2559"/>
                    <a:pt x="2649" y="2634"/>
                  </a:cubicBezTo>
                  <a:cubicBezTo>
                    <a:pt x="2658" y="2699"/>
                    <a:pt x="2651" y="2784"/>
                    <a:pt x="2686" y="2841"/>
                  </a:cubicBezTo>
                  <a:cubicBezTo>
                    <a:pt x="2700" y="2864"/>
                    <a:pt x="2721" y="2879"/>
                    <a:pt x="2731" y="2906"/>
                  </a:cubicBezTo>
                  <a:cubicBezTo>
                    <a:pt x="2742" y="2937"/>
                    <a:pt x="2738" y="2972"/>
                    <a:pt x="2742" y="3004"/>
                  </a:cubicBezTo>
                  <a:cubicBezTo>
                    <a:pt x="2751" y="3066"/>
                    <a:pt x="2771" y="3115"/>
                    <a:pt x="2841" y="3088"/>
                  </a:cubicBezTo>
                  <a:cubicBezTo>
                    <a:pt x="2881" y="3073"/>
                    <a:pt x="2876" y="3050"/>
                    <a:pt x="2890" y="3016"/>
                  </a:cubicBezTo>
                  <a:cubicBezTo>
                    <a:pt x="2913" y="2958"/>
                    <a:pt x="3010" y="2992"/>
                    <a:pt x="3045" y="3017"/>
                  </a:cubicBezTo>
                  <a:cubicBezTo>
                    <a:pt x="3079" y="3041"/>
                    <a:pt x="3125" y="3050"/>
                    <a:pt x="3079" y="3094"/>
                  </a:cubicBezTo>
                  <a:cubicBezTo>
                    <a:pt x="3049" y="3123"/>
                    <a:pt x="3018" y="3135"/>
                    <a:pt x="2983" y="3154"/>
                  </a:cubicBezTo>
                  <a:cubicBezTo>
                    <a:pt x="2966" y="3164"/>
                    <a:pt x="2952" y="3175"/>
                    <a:pt x="2955" y="3194"/>
                  </a:cubicBezTo>
                  <a:cubicBezTo>
                    <a:pt x="2958" y="3217"/>
                    <a:pt x="2983" y="3221"/>
                    <a:pt x="2955" y="3239"/>
                  </a:cubicBezTo>
                  <a:cubicBezTo>
                    <a:pt x="2943" y="3247"/>
                    <a:pt x="2917" y="3246"/>
                    <a:pt x="2903" y="3252"/>
                  </a:cubicBezTo>
                  <a:cubicBezTo>
                    <a:pt x="2828" y="3280"/>
                    <a:pt x="2788" y="3338"/>
                    <a:pt x="2803" y="3415"/>
                  </a:cubicBezTo>
                  <a:cubicBezTo>
                    <a:pt x="2809" y="3447"/>
                    <a:pt x="2809" y="3519"/>
                    <a:pt x="2772" y="3536"/>
                  </a:cubicBezTo>
                  <a:cubicBezTo>
                    <a:pt x="2744" y="3550"/>
                    <a:pt x="2731" y="3517"/>
                    <a:pt x="2714" y="3504"/>
                  </a:cubicBezTo>
                  <a:cubicBezTo>
                    <a:pt x="2681" y="3478"/>
                    <a:pt x="2670" y="3508"/>
                    <a:pt x="2676" y="3539"/>
                  </a:cubicBezTo>
                  <a:cubicBezTo>
                    <a:pt x="2687" y="3598"/>
                    <a:pt x="2705" y="3685"/>
                    <a:pt x="2635" y="3715"/>
                  </a:cubicBezTo>
                  <a:cubicBezTo>
                    <a:pt x="2599" y="3730"/>
                    <a:pt x="2400" y="3759"/>
                    <a:pt x="2446" y="3671"/>
                  </a:cubicBezTo>
                  <a:cubicBezTo>
                    <a:pt x="2466" y="3634"/>
                    <a:pt x="2518" y="3626"/>
                    <a:pt x="2548" y="3601"/>
                  </a:cubicBezTo>
                  <a:cubicBezTo>
                    <a:pt x="2570" y="3583"/>
                    <a:pt x="2602" y="3535"/>
                    <a:pt x="2599" y="3504"/>
                  </a:cubicBezTo>
                  <a:cubicBezTo>
                    <a:pt x="2594" y="3467"/>
                    <a:pt x="2542" y="3473"/>
                    <a:pt x="2518" y="3489"/>
                  </a:cubicBezTo>
                  <a:cubicBezTo>
                    <a:pt x="2483" y="3512"/>
                    <a:pt x="2466" y="3568"/>
                    <a:pt x="2416" y="3565"/>
                  </a:cubicBezTo>
                  <a:cubicBezTo>
                    <a:pt x="2376" y="3562"/>
                    <a:pt x="2357" y="3511"/>
                    <a:pt x="2313" y="3522"/>
                  </a:cubicBezTo>
                  <a:cubicBezTo>
                    <a:pt x="2263" y="3535"/>
                    <a:pt x="2269" y="3584"/>
                    <a:pt x="2268" y="3623"/>
                  </a:cubicBezTo>
                  <a:cubicBezTo>
                    <a:pt x="2268" y="3677"/>
                    <a:pt x="2247" y="3676"/>
                    <a:pt x="2209" y="3648"/>
                  </a:cubicBezTo>
                  <a:cubicBezTo>
                    <a:pt x="2162" y="3614"/>
                    <a:pt x="2154" y="3657"/>
                    <a:pt x="2118" y="3683"/>
                  </a:cubicBezTo>
                  <a:cubicBezTo>
                    <a:pt x="2080" y="3712"/>
                    <a:pt x="2033" y="3681"/>
                    <a:pt x="1993" y="3706"/>
                  </a:cubicBezTo>
                  <a:cubicBezTo>
                    <a:pt x="1958" y="3727"/>
                    <a:pt x="1948" y="3782"/>
                    <a:pt x="1932" y="3817"/>
                  </a:cubicBezTo>
                  <a:cubicBezTo>
                    <a:pt x="1925" y="3831"/>
                    <a:pt x="1915" y="3846"/>
                    <a:pt x="1919" y="3863"/>
                  </a:cubicBezTo>
                  <a:cubicBezTo>
                    <a:pt x="1922" y="3879"/>
                    <a:pt x="1938" y="3885"/>
                    <a:pt x="1944" y="3898"/>
                  </a:cubicBezTo>
                  <a:cubicBezTo>
                    <a:pt x="1958" y="3929"/>
                    <a:pt x="1910" y="3956"/>
                    <a:pt x="1924" y="3980"/>
                  </a:cubicBezTo>
                  <a:cubicBezTo>
                    <a:pt x="1935" y="4001"/>
                    <a:pt x="1999" y="3997"/>
                    <a:pt x="2021" y="4010"/>
                  </a:cubicBezTo>
                  <a:cubicBezTo>
                    <a:pt x="2007" y="4033"/>
                    <a:pt x="1988" y="4054"/>
                    <a:pt x="1972" y="4075"/>
                  </a:cubicBezTo>
                  <a:cubicBezTo>
                    <a:pt x="1949" y="4107"/>
                    <a:pt x="1917" y="4108"/>
                    <a:pt x="1882" y="4098"/>
                  </a:cubicBezTo>
                  <a:cubicBezTo>
                    <a:pt x="1834" y="4083"/>
                    <a:pt x="1829" y="4110"/>
                    <a:pt x="1798" y="4145"/>
                  </a:cubicBezTo>
                  <a:cubicBezTo>
                    <a:pt x="1786" y="4159"/>
                    <a:pt x="1766" y="4163"/>
                    <a:pt x="1757" y="4178"/>
                  </a:cubicBezTo>
                  <a:cubicBezTo>
                    <a:pt x="1745" y="4198"/>
                    <a:pt x="1759" y="4227"/>
                    <a:pt x="1737" y="4244"/>
                  </a:cubicBezTo>
                  <a:cubicBezTo>
                    <a:pt x="1725" y="4253"/>
                    <a:pt x="1706" y="4248"/>
                    <a:pt x="1692" y="4249"/>
                  </a:cubicBezTo>
                  <a:cubicBezTo>
                    <a:pt x="1662" y="4249"/>
                    <a:pt x="1636" y="4255"/>
                    <a:pt x="1607" y="4261"/>
                  </a:cubicBezTo>
                  <a:cubicBezTo>
                    <a:pt x="1602" y="4262"/>
                    <a:pt x="1597" y="4264"/>
                    <a:pt x="1592" y="4266"/>
                  </a:cubicBezTo>
                  <a:cubicBezTo>
                    <a:pt x="1588" y="4260"/>
                    <a:pt x="1584" y="4254"/>
                    <a:pt x="1581" y="4248"/>
                  </a:cubicBezTo>
                  <a:cubicBezTo>
                    <a:pt x="1563" y="4211"/>
                    <a:pt x="1555" y="4172"/>
                    <a:pt x="1534" y="4137"/>
                  </a:cubicBezTo>
                  <a:cubicBezTo>
                    <a:pt x="1493" y="4070"/>
                    <a:pt x="1420" y="4065"/>
                    <a:pt x="1348" y="4066"/>
                  </a:cubicBezTo>
                  <a:cubicBezTo>
                    <a:pt x="1308" y="4066"/>
                    <a:pt x="1269" y="4071"/>
                    <a:pt x="1230" y="4074"/>
                  </a:cubicBezTo>
                  <a:cubicBezTo>
                    <a:pt x="1199" y="4076"/>
                    <a:pt x="1179" y="4080"/>
                    <a:pt x="1154" y="4098"/>
                  </a:cubicBezTo>
                  <a:cubicBezTo>
                    <a:pt x="1133" y="4113"/>
                    <a:pt x="1115" y="4133"/>
                    <a:pt x="1087" y="4122"/>
                  </a:cubicBezTo>
                  <a:cubicBezTo>
                    <a:pt x="1042" y="4104"/>
                    <a:pt x="1039" y="4029"/>
                    <a:pt x="1035" y="3989"/>
                  </a:cubicBezTo>
                  <a:cubicBezTo>
                    <a:pt x="1030" y="3939"/>
                    <a:pt x="1053" y="3893"/>
                    <a:pt x="1058" y="3845"/>
                  </a:cubicBezTo>
                  <a:cubicBezTo>
                    <a:pt x="1063" y="3801"/>
                    <a:pt x="1050" y="3761"/>
                    <a:pt x="1043" y="3718"/>
                  </a:cubicBezTo>
                  <a:cubicBezTo>
                    <a:pt x="1036" y="3682"/>
                    <a:pt x="1030" y="3632"/>
                    <a:pt x="1007" y="3601"/>
                  </a:cubicBezTo>
                  <a:cubicBezTo>
                    <a:pt x="957" y="3533"/>
                    <a:pt x="862" y="3464"/>
                    <a:pt x="778" y="3451"/>
                  </a:cubicBezTo>
                  <a:cubicBezTo>
                    <a:pt x="726" y="3443"/>
                    <a:pt x="673" y="3430"/>
                    <a:pt x="621" y="3429"/>
                  </a:cubicBezTo>
                  <a:cubicBezTo>
                    <a:pt x="566" y="3427"/>
                    <a:pt x="529" y="3425"/>
                    <a:pt x="517" y="3484"/>
                  </a:cubicBezTo>
                  <a:cubicBezTo>
                    <a:pt x="511" y="3516"/>
                    <a:pt x="495" y="3528"/>
                    <a:pt x="472" y="3550"/>
                  </a:cubicBezTo>
                  <a:cubicBezTo>
                    <a:pt x="454" y="3567"/>
                    <a:pt x="387" y="3608"/>
                    <a:pt x="362" y="3593"/>
                  </a:cubicBezTo>
                  <a:cubicBezTo>
                    <a:pt x="362" y="3593"/>
                    <a:pt x="362" y="3593"/>
                    <a:pt x="362" y="3593"/>
                  </a:cubicBezTo>
                  <a:cubicBezTo>
                    <a:pt x="354" y="3588"/>
                    <a:pt x="350" y="3577"/>
                    <a:pt x="354" y="3556"/>
                  </a:cubicBezTo>
                  <a:cubicBezTo>
                    <a:pt x="363" y="3512"/>
                    <a:pt x="404" y="3483"/>
                    <a:pt x="400" y="3437"/>
                  </a:cubicBezTo>
                  <a:cubicBezTo>
                    <a:pt x="396" y="3405"/>
                    <a:pt x="372" y="3377"/>
                    <a:pt x="358" y="3350"/>
                  </a:cubicBezTo>
                  <a:cubicBezTo>
                    <a:pt x="348" y="3332"/>
                    <a:pt x="337" y="3317"/>
                    <a:pt x="323" y="3301"/>
                  </a:cubicBezTo>
                  <a:cubicBezTo>
                    <a:pt x="310" y="3286"/>
                    <a:pt x="284" y="3271"/>
                    <a:pt x="275" y="3254"/>
                  </a:cubicBezTo>
                  <a:cubicBezTo>
                    <a:pt x="266" y="3238"/>
                    <a:pt x="268" y="3214"/>
                    <a:pt x="261" y="3196"/>
                  </a:cubicBezTo>
                  <a:cubicBezTo>
                    <a:pt x="245" y="3156"/>
                    <a:pt x="215" y="3123"/>
                    <a:pt x="195" y="3085"/>
                  </a:cubicBezTo>
                  <a:cubicBezTo>
                    <a:pt x="182" y="3061"/>
                    <a:pt x="162" y="3035"/>
                    <a:pt x="156" y="3008"/>
                  </a:cubicBezTo>
                  <a:cubicBezTo>
                    <a:pt x="150" y="2974"/>
                    <a:pt x="175" y="2958"/>
                    <a:pt x="180" y="2928"/>
                  </a:cubicBezTo>
                  <a:cubicBezTo>
                    <a:pt x="191" y="2867"/>
                    <a:pt x="87" y="2882"/>
                    <a:pt x="80" y="2820"/>
                  </a:cubicBezTo>
                  <a:cubicBezTo>
                    <a:pt x="76" y="2788"/>
                    <a:pt x="83" y="2759"/>
                    <a:pt x="72" y="2727"/>
                  </a:cubicBezTo>
                  <a:cubicBezTo>
                    <a:pt x="64" y="2703"/>
                    <a:pt x="49" y="2682"/>
                    <a:pt x="39" y="2658"/>
                  </a:cubicBezTo>
                  <a:cubicBezTo>
                    <a:pt x="15" y="2605"/>
                    <a:pt x="0" y="2549"/>
                    <a:pt x="75" y="2546"/>
                  </a:cubicBezTo>
                  <a:cubicBezTo>
                    <a:pt x="102" y="2545"/>
                    <a:pt x="141" y="2557"/>
                    <a:pt x="166" y="2544"/>
                  </a:cubicBezTo>
                  <a:cubicBezTo>
                    <a:pt x="193" y="2530"/>
                    <a:pt x="191" y="2498"/>
                    <a:pt x="196" y="2472"/>
                  </a:cubicBezTo>
                  <a:cubicBezTo>
                    <a:pt x="212" y="2389"/>
                    <a:pt x="263" y="2503"/>
                    <a:pt x="311" y="2499"/>
                  </a:cubicBezTo>
                  <a:cubicBezTo>
                    <a:pt x="374" y="2494"/>
                    <a:pt x="350" y="2384"/>
                    <a:pt x="323" y="2353"/>
                  </a:cubicBezTo>
                  <a:cubicBezTo>
                    <a:pt x="287" y="2311"/>
                    <a:pt x="220" y="2293"/>
                    <a:pt x="254" y="2220"/>
                  </a:cubicBezTo>
                  <a:cubicBezTo>
                    <a:pt x="282" y="2162"/>
                    <a:pt x="379" y="2200"/>
                    <a:pt x="431" y="2177"/>
                  </a:cubicBezTo>
                  <a:cubicBezTo>
                    <a:pt x="435" y="2115"/>
                    <a:pt x="421" y="2020"/>
                    <a:pt x="516" y="2030"/>
                  </a:cubicBezTo>
                  <a:cubicBezTo>
                    <a:pt x="551" y="2034"/>
                    <a:pt x="584" y="2060"/>
                    <a:pt x="618" y="2061"/>
                  </a:cubicBezTo>
                  <a:cubicBezTo>
                    <a:pt x="668" y="2061"/>
                    <a:pt x="651" y="2022"/>
                    <a:pt x="657" y="1989"/>
                  </a:cubicBezTo>
                  <a:cubicBezTo>
                    <a:pt x="663" y="1951"/>
                    <a:pt x="711" y="1928"/>
                    <a:pt x="738" y="1905"/>
                  </a:cubicBezTo>
                  <a:cubicBezTo>
                    <a:pt x="773" y="1873"/>
                    <a:pt x="789" y="1829"/>
                    <a:pt x="808" y="1787"/>
                  </a:cubicBezTo>
                  <a:cubicBezTo>
                    <a:pt x="838" y="1721"/>
                    <a:pt x="864" y="1674"/>
                    <a:pt x="813" y="1612"/>
                  </a:cubicBezTo>
                  <a:cubicBezTo>
                    <a:pt x="737" y="1521"/>
                    <a:pt x="584" y="1402"/>
                    <a:pt x="646" y="1271"/>
                  </a:cubicBezTo>
                  <a:cubicBezTo>
                    <a:pt x="660" y="1242"/>
                    <a:pt x="696" y="1203"/>
                    <a:pt x="697" y="1169"/>
                  </a:cubicBezTo>
                  <a:cubicBezTo>
                    <a:pt x="698" y="1136"/>
                    <a:pt x="668" y="1134"/>
                    <a:pt x="641" y="1129"/>
                  </a:cubicBezTo>
                  <a:cubicBezTo>
                    <a:pt x="597" y="1121"/>
                    <a:pt x="457" y="1086"/>
                    <a:pt x="555" y="1033"/>
                  </a:cubicBezTo>
                  <a:cubicBezTo>
                    <a:pt x="575" y="1021"/>
                    <a:pt x="626" y="1020"/>
                    <a:pt x="639" y="1000"/>
                  </a:cubicBezTo>
                  <a:cubicBezTo>
                    <a:pt x="654" y="980"/>
                    <a:pt x="627" y="949"/>
                    <a:pt x="618" y="930"/>
                  </a:cubicBezTo>
                  <a:cubicBezTo>
                    <a:pt x="583" y="860"/>
                    <a:pt x="586" y="805"/>
                    <a:pt x="624" y="737"/>
                  </a:cubicBezTo>
                  <a:cubicBezTo>
                    <a:pt x="663" y="667"/>
                    <a:pt x="709" y="669"/>
                    <a:pt x="783" y="660"/>
                  </a:cubicBezTo>
                  <a:cubicBezTo>
                    <a:pt x="862" y="650"/>
                    <a:pt x="817" y="580"/>
                    <a:pt x="859" y="537"/>
                  </a:cubicBezTo>
                  <a:cubicBezTo>
                    <a:pt x="906" y="488"/>
                    <a:pt x="982" y="525"/>
                    <a:pt x="996" y="439"/>
                  </a:cubicBezTo>
                  <a:cubicBezTo>
                    <a:pt x="1007" y="368"/>
                    <a:pt x="987" y="294"/>
                    <a:pt x="1021" y="227"/>
                  </a:cubicBezTo>
                  <a:cubicBezTo>
                    <a:pt x="1023" y="222"/>
                    <a:pt x="1026" y="217"/>
                    <a:pt x="1029" y="212"/>
                  </a:cubicBezTo>
                  <a:cubicBezTo>
                    <a:pt x="1062" y="163"/>
                    <a:pt x="1127" y="141"/>
                    <a:pt x="1176" y="187"/>
                  </a:cubicBezTo>
                  <a:cubicBezTo>
                    <a:pt x="1225" y="234"/>
                    <a:pt x="1212" y="315"/>
                    <a:pt x="1291" y="332"/>
                  </a:cubicBezTo>
                  <a:cubicBezTo>
                    <a:pt x="1375" y="351"/>
                    <a:pt x="1429" y="290"/>
                    <a:pt x="1502" y="265"/>
                  </a:cubicBezTo>
                  <a:cubicBezTo>
                    <a:pt x="1569" y="242"/>
                    <a:pt x="1650" y="279"/>
                    <a:pt x="1710" y="233"/>
                  </a:cubicBezTo>
                  <a:cubicBezTo>
                    <a:pt x="1736" y="213"/>
                    <a:pt x="1751" y="183"/>
                    <a:pt x="1776" y="161"/>
                  </a:cubicBezTo>
                  <a:cubicBezTo>
                    <a:pt x="1804" y="137"/>
                    <a:pt x="1837" y="128"/>
                    <a:pt x="1873" y="122"/>
                  </a:cubicBezTo>
                  <a:cubicBezTo>
                    <a:pt x="1944" y="112"/>
                    <a:pt x="2003" y="107"/>
                    <a:pt x="2067" y="70"/>
                  </a:cubicBezTo>
                  <a:cubicBezTo>
                    <a:pt x="2112" y="44"/>
                    <a:pt x="2160" y="0"/>
                    <a:pt x="2215" y="0"/>
                  </a:cubicBezTo>
                  <a:cubicBezTo>
                    <a:pt x="2220" y="0"/>
                    <a:pt x="2225" y="0"/>
                    <a:pt x="2230" y="0"/>
                  </a:cubicBezTo>
                  <a:cubicBezTo>
                    <a:pt x="2284" y="7"/>
                    <a:pt x="2379" y="56"/>
                    <a:pt x="2358" y="122"/>
                  </a:cubicBezTo>
                  <a:cubicBezTo>
                    <a:pt x="2349" y="151"/>
                    <a:pt x="2327" y="171"/>
                    <a:pt x="2349" y="202"/>
                  </a:cubicBezTo>
                  <a:cubicBezTo>
                    <a:pt x="2368" y="228"/>
                    <a:pt x="2410" y="237"/>
                    <a:pt x="2440" y="245"/>
                  </a:cubicBezTo>
                  <a:cubicBezTo>
                    <a:pt x="2497" y="261"/>
                    <a:pt x="2557" y="264"/>
                    <a:pt x="2596" y="315"/>
                  </a:cubicBezTo>
                  <a:cubicBezTo>
                    <a:pt x="2615" y="341"/>
                    <a:pt x="2627" y="369"/>
                    <a:pt x="2655" y="387"/>
                  </a:cubicBezTo>
                  <a:cubicBezTo>
                    <a:pt x="2683" y="405"/>
                    <a:pt x="2722" y="408"/>
                    <a:pt x="2745" y="433"/>
                  </a:cubicBezTo>
                  <a:cubicBezTo>
                    <a:pt x="2803" y="494"/>
                    <a:pt x="2675" y="560"/>
                    <a:pt x="2713" y="614"/>
                  </a:cubicBezTo>
                  <a:cubicBezTo>
                    <a:pt x="2758" y="677"/>
                    <a:pt x="2893" y="593"/>
                    <a:pt x="2952" y="608"/>
                  </a:cubicBezTo>
                  <a:cubicBezTo>
                    <a:pt x="3019" y="625"/>
                    <a:pt x="3000" y="727"/>
                    <a:pt x="3032" y="774"/>
                  </a:cubicBezTo>
                  <a:cubicBezTo>
                    <a:pt x="3066" y="823"/>
                    <a:pt x="3137" y="805"/>
                    <a:pt x="3159" y="866"/>
                  </a:cubicBezTo>
                  <a:cubicBezTo>
                    <a:pt x="3171" y="898"/>
                    <a:pt x="3175" y="927"/>
                    <a:pt x="3206" y="947"/>
                  </a:cubicBezTo>
                  <a:cubicBezTo>
                    <a:pt x="3221" y="958"/>
                    <a:pt x="3240" y="964"/>
                    <a:pt x="3258" y="969"/>
                  </a:cubicBezTo>
                  <a:cubicBezTo>
                    <a:pt x="3258" y="980"/>
                    <a:pt x="3259" y="990"/>
                    <a:pt x="3260" y="997"/>
                  </a:cubicBezTo>
                  <a:cubicBezTo>
                    <a:pt x="3269" y="1091"/>
                    <a:pt x="3275" y="1184"/>
                    <a:pt x="3275" y="1278"/>
                  </a:cubicBezTo>
                  <a:cubicBezTo>
                    <a:pt x="3275" y="1351"/>
                    <a:pt x="3323" y="1401"/>
                    <a:pt x="3362" y="1459"/>
                  </a:cubicBezTo>
                  <a:cubicBezTo>
                    <a:pt x="3391" y="1501"/>
                    <a:pt x="3365" y="1555"/>
                    <a:pt x="3349" y="159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Oval 312"/>
            <p:cNvSpPr>
              <a:spLocks noChangeArrowheads="1"/>
            </p:cNvSpPr>
            <p:nvPr/>
          </p:nvSpPr>
          <p:spPr bwMode="auto">
            <a:xfrm>
              <a:off x="16769557" y="5941905"/>
              <a:ext cx="23813" cy="254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313"/>
            <p:cNvSpPr>
              <a:spLocks/>
            </p:cNvSpPr>
            <p:nvPr/>
          </p:nvSpPr>
          <p:spPr bwMode="auto">
            <a:xfrm>
              <a:off x="7735094" y="5402155"/>
              <a:ext cx="173038" cy="165100"/>
            </a:xfrm>
            <a:custGeom>
              <a:avLst/>
              <a:gdLst>
                <a:gd name="T0" fmla="*/ 54 w 109"/>
                <a:gd name="T1" fmla="*/ 0 h 104"/>
                <a:gd name="T2" fmla="*/ 71 w 109"/>
                <a:gd name="T3" fmla="*/ 35 h 104"/>
                <a:gd name="T4" fmla="*/ 109 w 109"/>
                <a:gd name="T5" fmla="*/ 40 h 104"/>
                <a:gd name="T6" fmla="*/ 82 w 109"/>
                <a:gd name="T7" fmla="*/ 67 h 104"/>
                <a:gd name="T8" fmla="*/ 88 w 109"/>
                <a:gd name="T9" fmla="*/ 104 h 104"/>
                <a:gd name="T10" fmla="*/ 54 w 109"/>
                <a:gd name="T11" fmla="*/ 87 h 104"/>
                <a:gd name="T12" fmla="*/ 21 w 109"/>
                <a:gd name="T13" fmla="*/ 104 h 104"/>
                <a:gd name="T14" fmla="*/ 27 w 109"/>
                <a:gd name="T15" fmla="*/ 67 h 104"/>
                <a:gd name="T16" fmla="*/ 0 w 109"/>
                <a:gd name="T17" fmla="*/ 40 h 104"/>
                <a:gd name="T18" fmla="*/ 37 w 109"/>
                <a:gd name="T19" fmla="*/ 35 h 104"/>
                <a:gd name="T20" fmla="*/ 54 w 109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04">
                  <a:moveTo>
                    <a:pt x="54" y="0"/>
                  </a:moveTo>
                  <a:lnTo>
                    <a:pt x="71" y="35"/>
                  </a:lnTo>
                  <a:lnTo>
                    <a:pt x="109" y="40"/>
                  </a:lnTo>
                  <a:lnTo>
                    <a:pt x="82" y="67"/>
                  </a:lnTo>
                  <a:lnTo>
                    <a:pt x="88" y="104"/>
                  </a:lnTo>
                  <a:lnTo>
                    <a:pt x="54" y="87"/>
                  </a:lnTo>
                  <a:lnTo>
                    <a:pt x="21" y="104"/>
                  </a:lnTo>
                  <a:lnTo>
                    <a:pt x="27" y="67"/>
                  </a:lnTo>
                  <a:lnTo>
                    <a:pt x="0" y="40"/>
                  </a:lnTo>
                  <a:lnTo>
                    <a:pt x="37" y="35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Russia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0" name="Straight Connector 1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13967231" y="3290139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13967231" y="1983603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6" name="Straight Connector 125"/>
          <p:cNvCxnSpPr/>
          <p:nvPr/>
        </p:nvCxnSpPr>
        <p:spPr>
          <a:xfrm>
            <a:off x="15786801" y="4191000"/>
            <a:ext cx="0" cy="274257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/>
          <p:nvPr/>
        </p:nvCxnSpPr>
        <p:spPr>
          <a:xfrm>
            <a:off x="6604000" y="8392341"/>
            <a:ext cx="432719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/>
          <p:cNvSpPr txBox="1"/>
          <p:nvPr/>
        </p:nvSpPr>
        <p:spPr>
          <a:xfrm>
            <a:off x="2826051" y="8149714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2826051" y="6843178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22957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19" grpId="0"/>
      <p:bldP spid="122" grpId="0"/>
      <p:bldP spid="124" grpId="0"/>
      <p:bldP spid="130" grpId="0"/>
      <p:bldP spid="131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036389" y="2358190"/>
            <a:ext cx="10729940" cy="8801637"/>
            <a:chOff x="4395788" y="857250"/>
            <a:chExt cx="3975100" cy="3260725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6189663" y="2994025"/>
              <a:ext cx="1217613" cy="1123950"/>
            </a:xfrm>
            <a:custGeom>
              <a:avLst/>
              <a:gdLst>
                <a:gd name="T0" fmla="*/ 23 w 4298"/>
                <a:gd name="T1" fmla="*/ 1526 h 3970"/>
                <a:gd name="T2" fmla="*/ 470 w 4298"/>
                <a:gd name="T3" fmla="*/ 635 h 3970"/>
                <a:gd name="T4" fmla="*/ 939 w 4298"/>
                <a:gd name="T5" fmla="*/ 0 h 3970"/>
                <a:gd name="T6" fmla="*/ 1535 w 4298"/>
                <a:gd name="T7" fmla="*/ 276 h 3970"/>
                <a:gd name="T8" fmla="*/ 1691 w 4298"/>
                <a:gd name="T9" fmla="*/ 292 h 3970"/>
                <a:gd name="T10" fmla="*/ 2064 w 4298"/>
                <a:gd name="T11" fmla="*/ 412 h 3970"/>
                <a:gd name="T12" fmla="*/ 2127 w 4298"/>
                <a:gd name="T13" fmla="*/ 647 h 3970"/>
                <a:gd name="T14" fmla="*/ 2283 w 4298"/>
                <a:gd name="T15" fmla="*/ 1050 h 3970"/>
                <a:gd name="T16" fmla="*/ 2567 w 4298"/>
                <a:gd name="T17" fmla="*/ 1172 h 3970"/>
                <a:gd name="T18" fmla="*/ 2789 w 4298"/>
                <a:gd name="T19" fmla="*/ 1283 h 3970"/>
                <a:gd name="T20" fmla="*/ 3081 w 4298"/>
                <a:gd name="T21" fmla="*/ 2281 h 3970"/>
                <a:gd name="T22" fmla="*/ 3285 w 4298"/>
                <a:gd name="T23" fmla="*/ 2470 h 3970"/>
                <a:gd name="T24" fmla="*/ 3693 w 4298"/>
                <a:gd name="T25" fmla="*/ 2556 h 3970"/>
                <a:gd name="T26" fmla="*/ 3949 w 4298"/>
                <a:gd name="T27" fmla="*/ 2564 h 3970"/>
                <a:gd name="T28" fmla="*/ 4288 w 4298"/>
                <a:gd name="T29" fmla="*/ 2477 h 3970"/>
                <a:gd name="T30" fmla="*/ 3991 w 4298"/>
                <a:gd name="T31" fmla="*/ 2798 h 3970"/>
                <a:gd name="T32" fmla="*/ 3823 w 4298"/>
                <a:gd name="T33" fmla="*/ 3050 h 3970"/>
                <a:gd name="T34" fmla="*/ 3716 w 4298"/>
                <a:gd name="T35" fmla="*/ 3140 h 3970"/>
                <a:gd name="T36" fmla="*/ 3386 w 4298"/>
                <a:gd name="T37" fmla="*/ 3242 h 3970"/>
                <a:gd name="T38" fmla="*/ 3367 w 4298"/>
                <a:gd name="T39" fmla="*/ 3405 h 3970"/>
                <a:gd name="T40" fmla="*/ 3493 w 4298"/>
                <a:gd name="T41" fmla="*/ 3493 h 3970"/>
                <a:gd name="T42" fmla="*/ 3267 w 4298"/>
                <a:gd name="T43" fmla="*/ 3598 h 3970"/>
                <a:gd name="T44" fmla="*/ 3172 w 4298"/>
                <a:gd name="T45" fmla="*/ 3684 h 3970"/>
                <a:gd name="T46" fmla="*/ 3046 w 4298"/>
                <a:gd name="T47" fmla="*/ 3666 h 3970"/>
                <a:gd name="T48" fmla="*/ 2812 w 4298"/>
                <a:gd name="T49" fmla="*/ 3931 h 3970"/>
                <a:gd name="T50" fmla="*/ 2718 w 4298"/>
                <a:gd name="T51" fmla="*/ 3887 h 3970"/>
                <a:gd name="T52" fmla="*/ 2788 w 4298"/>
                <a:gd name="T53" fmla="*/ 3745 h 3970"/>
                <a:gd name="T54" fmla="*/ 2879 w 4298"/>
                <a:gd name="T55" fmla="*/ 3526 h 3970"/>
                <a:gd name="T56" fmla="*/ 2886 w 4298"/>
                <a:gd name="T57" fmla="*/ 3235 h 3970"/>
                <a:gd name="T58" fmla="*/ 2863 w 4298"/>
                <a:gd name="T59" fmla="*/ 3003 h 3970"/>
                <a:gd name="T60" fmla="*/ 3002 w 4298"/>
                <a:gd name="T61" fmla="*/ 3084 h 3970"/>
                <a:gd name="T62" fmla="*/ 3165 w 4298"/>
                <a:gd name="T63" fmla="*/ 3072 h 3970"/>
                <a:gd name="T64" fmla="*/ 3200 w 4298"/>
                <a:gd name="T65" fmla="*/ 2956 h 3970"/>
                <a:gd name="T66" fmla="*/ 3114 w 4298"/>
                <a:gd name="T67" fmla="*/ 2887 h 3970"/>
                <a:gd name="T68" fmla="*/ 2937 w 4298"/>
                <a:gd name="T69" fmla="*/ 2761 h 3970"/>
                <a:gd name="T70" fmla="*/ 2754 w 4298"/>
                <a:gd name="T71" fmla="*/ 2752 h 3970"/>
                <a:gd name="T72" fmla="*/ 2504 w 4298"/>
                <a:gd name="T73" fmla="*/ 2780 h 3970"/>
                <a:gd name="T74" fmla="*/ 2216 w 4298"/>
                <a:gd name="T75" fmla="*/ 2752 h 3970"/>
                <a:gd name="T76" fmla="*/ 2174 w 4298"/>
                <a:gd name="T77" fmla="*/ 2679 h 3970"/>
                <a:gd name="T78" fmla="*/ 2119 w 4298"/>
                <a:gd name="T79" fmla="*/ 2628 h 3970"/>
                <a:gd name="T80" fmla="*/ 2035 w 4298"/>
                <a:gd name="T81" fmla="*/ 2419 h 3970"/>
                <a:gd name="T82" fmla="*/ 1965 w 4298"/>
                <a:gd name="T83" fmla="*/ 2379 h 3970"/>
                <a:gd name="T84" fmla="*/ 1775 w 4298"/>
                <a:gd name="T85" fmla="*/ 2308 h 3970"/>
                <a:gd name="T86" fmla="*/ 1661 w 4298"/>
                <a:gd name="T87" fmla="*/ 2194 h 3970"/>
                <a:gd name="T88" fmla="*/ 1502 w 4298"/>
                <a:gd name="T89" fmla="*/ 2201 h 3970"/>
                <a:gd name="T90" fmla="*/ 1360 w 4298"/>
                <a:gd name="T91" fmla="*/ 2200 h 3970"/>
                <a:gd name="T92" fmla="*/ 1356 w 4298"/>
                <a:gd name="T93" fmla="*/ 2308 h 3970"/>
                <a:gd name="T94" fmla="*/ 1307 w 4298"/>
                <a:gd name="T95" fmla="*/ 2293 h 3970"/>
                <a:gd name="T96" fmla="*/ 1254 w 4298"/>
                <a:gd name="T97" fmla="*/ 2347 h 3970"/>
                <a:gd name="T98" fmla="*/ 1183 w 4298"/>
                <a:gd name="T99" fmla="*/ 2497 h 3970"/>
                <a:gd name="T100" fmla="*/ 902 w 4298"/>
                <a:gd name="T101" fmla="*/ 2517 h 3970"/>
                <a:gd name="T102" fmla="*/ 730 w 4298"/>
                <a:gd name="T103" fmla="*/ 2495 h 3970"/>
                <a:gd name="T104" fmla="*/ 368 w 4298"/>
                <a:gd name="T105" fmla="*/ 2418 h 3970"/>
                <a:gd name="T106" fmla="*/ 89 w 4298"/>
                <a:gd name="T107" fmla="*/ 2244 h 3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98" h="3970">
                  <a:moveTo>
                    <a:pt x="71" y="2229"/>
                  </a:moveTo>
                  <a:cubicBezTo>
                    <a:pt x="45" y="2187"/>
                    <a:pt x="45" y="2187"/>
                    <a:pt x="45" y="2187"/>
                  </a:cubicBezTo>
                  <a:cubicBezTo>
                    <a:pt x="45" y="1964"/>
                    <a:pt x="45" y="1964"/>
                    <a:pt x="45" y="1964"/>
                  </a:cubicBezTo>
                  <a:cubicBezTo>
                    <a:pt x="23" y="1737"/>
                    <a:pt x="23" y="1737"/>
                    <a:pt x="23" y="1737"/>
                  </a:cubicBezTo>
                  <a:cubicBezTo>
                    <a:pt x="23" y="1526"/>
                    <a:pt x="23" y="1526"/>
                    <a:pt x="23" y="1526"/>
                  </a:cubicBezTo>
                  <a:cubicBezTo>
                    <a:pt x="0" y="1316"/>
                    <a:pt x="0" y="1316"/>
                    <a:pt x="0" y="1316"/>
                  </a:cubicBezTo>
                  <a:cubicBezTo>
                    <a:pt x="0" y="1238"/>
                    <a:pt x="0" y="1238"/>
                    <a:pt x="0" y="1238"/>
                  </a:cubicBezTo>
                  <a:cubicBezTo>
                    <a:pt x="168" y="1060"/>
                    <a:pt x="168" y="1060"/>
                    <a:pt x="168" y="1060"/>
                  </a:cubicBezTo>
                  <a:cubicBezTo>
                    <a:pt x="321" y="865"/>
                    <a:pt x="321" y="865"/>
                    <a:pt x="321" y="865"/>
                  </a:cubicBezTo>
                  <a:cubicBezTo>
                    <a:pt x="470" y="635"/>
                    <a:pt x="470" y="635"/>
                    <a:pt x="470" y="635"/>
                  </a:cubicBezTo>
                  <a:cubicBezTo>
                    <a:pt x="609" y="434"/>
                    <a:pt x="609" y="434"/>
                    <a:pt x="609" y="434"/>
                  </a:cubicBezTo>
                  <a:cubicBezTo>
                    <a:pt x="735" y="221"/>
                    <a:pt x="735" y="221"/>
                    <a:pt x="735" y="221"/>
                  </a:cubicBezTo>
                  <a:cubicBezTo>
                    <a:pt x="845" y="20"/>
                    <a:pt x="845" y="20"/>
                    <a:pt x="845" y="2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939" y="0"/>
                    <a:pt x="939" y="0"/>
                    <a:pt x="939" y="0"/>
                  </a:cubicBezTo>
                  <a:cubicBezTo>
                    <a:pt x="1011" y="65"/>
                    <a:pt x="1011" y="65"/>
                    <a:pt x="1011" y="65"/>
                  </a:cubicBezTo>
                  <a:cubicBezTo>
                    <a:pt x="1130" y="172"/>
                    <a:pt x="1130" y="172"/>
                    <a:pt x="1130" y="172"/>
                  </a:cubicBezTo>
                  <a:cubicBezTo>
                    <a:pt x="1276" y="211"/>
                    <a:pt x="1276" y="211"/>
                    <a:pt x="1276" y="211"/>
                  </a:cubicBezTo>
                  <a:cubicBezTo>
                    <a:pt x="1432" y="247"/>
                    <a:pt x="1432" y="247"/>
                    <a:pt x="1432" y="247"/>
                  </a:cubicBezTo>
                  <a:cubicBezTo>
                    <a:pt x="1535" y="276"/>
                    <a:pt x="1535" y="276"/>
                    <a:pt x="1535" y="276"/>
                  </a:cubicBezTo>
                  <a:cubicBezTo>
                    <a:pt x="1535" y="289"/>
                    <a:pt x="1535" y="289"/>
                    <a:pt x="1535" y="289"/>
                  </a:cubicBezTo>
                  <a:cubicBezTo>
                    <a:pt x="1552" y="337"/>
                    <a:pt x="1552" y="337"/>
                    <a:pt x="1552" y="337"/>
                  </a:cubicBezTo>
                  <a:cubicBezTo>
                    <a:pt x="1578" y="350"/>
                    <a:pt x="1578" y="350"/>
                    <a:pt x="1578" y="350"/>
                  </a:cubicBezTo>
                  <a:cubicBezTo>
                    <a:pt x="1613" y="328"/>
                    <a:pt x="1613" y="328"/>
                    <a:pt x="1613" y="328"/>
                  </a:cubicBezTo>
                  <a:cubicBezTo>
                    <a:pt x="1691" y="292"/>
                    <a:pt x="1691" y="292"/>
                    <a:pt x="1691" y="292"/>
                  </a:cubicBezTo>
                  <a:cubicBezTo>
                    <a:pt x="1791" y="272"/>
                    <a:pt x="1791" y="272"/>
                    <a:pt x="1791" y="272"/>
                  </a:cubicBezTo>
                  <a:cubicBezTo>
                    <a:pt x="1966" y="272"/>
                    <a:pt x="1966" y="272"/>
                    <a:pt x="1966" y="272"/>
                  </a:cubicBezTo>
                  <a:cubicBezTo>
                    <a:pt x="2047" y="282"/>
                    <a:pt x="2047" y="282"/>
                    <a:pt x="2047" y="282"/>
                  </a:cubicBezTo>
                  <a:cubicBezTo>
                    <a:pt x="2053" y="316"/>
                    <a:pt x="2053" y="316"/>
                    <a:pt x="2053" y="316"/>
                  </a:cubicBezTo>
                  <a:cubicBezTo>
                    <a:pt x="2064" y="412"/>
                    <a:pt x="2064" y="412"/>
                    <a:pt x="2064" y="412"/>
                  </a:cubicBezTo>
                  <a:cubicBezTo>
                    <a:pt x="2069" y="463"/>
                    <a:pt x="2069" y="463"/>
                    <a:pt x="2069" y="463"/>
                  </a:cubicBezTo>
                  <a:cubicBezTo>
                    <a:pt x="2065" y="504"/>
                    <a:pt x="2065" y="504"/>
                    <a:pt x="2065" y="504"/>
                  </a:cubicBezTo>
                  <a:cubicBezTo>
                    <a:pt x="2069" y="524"/>
                    <a:pt x="2069" y="524"/>
                    <a:pt x="2069" y="524"/>
                  </a:cubicBezTo>
                  <a:cubicBezTo>
                    <a:pt x="2102" y="581"/>
                    <a:pt x="2102" y="581"/>
                    <a:pt x="2102" y="581"/>
                  </a:cubicBezTo>
                  <a:cubicBezTo>
                    <a:pt x="2127" y="647"/>
                    <a:pt x="2127" y="647"/>
                    <a:pt x="2127" y="647"/>
                  </a:cubicBezTo>
                  <a:cubicBezTo>
                    <a:pt x="2161" y="813"/>
                    <a:pt x="2161" y="813"/>
                    <a:pt x="2161" y="813"/>
                  </a:cubicBezTo>
                  <a:cubicBezTo>
                    <a:pt x="2176" y="869"/>
                    <a:pt x="2176" y="869"/>
                    <a:pt x="2176" y="869"/>
                  </a:cubicBezTo>
                  <a:cubicBezTo>
                    <a:pt x="2216" y="891"/>
                    <a:pt x="2216" y="891"/>
                    <a:pt x="2216" y="891"/>
                  </a:cubicBezTo>
                  <a:cubicBezTo>
                    <a:pt x="2312" y="998"/>
                    <a:pt x="2312" y="998"/>
                    <a:pt x="2312" y="998"/>
                  </a:cubicBezTo>
                  <a:cubicBezTo>
                    <a:pt x="2283" y="1050"/>
                    <a:pt x="2283" y="1050"/>
                    <a:pt x="2283" y="1050"/>
                  </a:cubicBezTo>
                  <a:cubicBezTo>
                    <a:pt x="2312" y="1065"/>
                    <a:pt x="2312" y="1065"/>
                    <a:pt x="2312" y="1065"/>
                  </a:cubicBezTo>
                  <a:cubicBezTo>
                    <a:pt x="2379" y="1058"/>
                    <a:pt x="2379" y="1058"/>
                    <a:pt x="2379" y="1058"/>
                  </a:cubicBezTo>
                  <a:cubicBezTo>
                    <a:pt x="2442" y="1061"/>
                    <a:pt x="2442" y="1061"/>
                    <a:pt x="2442" y="1061"/>
                  </a:cubicBezTo>
                  <a:cubicBezTo>
                    <a:pt x="2545" y="1143"/>
                    <a:pt x="2545" y="1143"/>
                    <a:pt x="2545" y="1143"/>
                  </a:cubicBezTo>
                  <a:cubicBezTo>
                    <a:pt x="2567" y="1172"/>
                    <a:pt x="2567" y="1172"/>
                    <a:pt x="2567" y="1172"/>
                  </a:cubicBezTo>
                  <a:cubicBezTo>
                    <a:pt x="2567" y="1242"/>
                    <a:pt x="2567" y="1242"/>
                    <a:pt x="2567" y="1242"/>
                  </a:cubicBezTo>
                  <a:cubicBezTo>
                    <a:pt x="2645" y="1276"/>
                    <a:pt x="2645" y="1276"/>
                    <a:pt x="2645" y="1276"/>
                  </a:cubicBezTo>
                  <a:cubicBezTo>
                    <a:pt x="2734" y="1302"/>
                    <a:pt x="2734" y="1302"/>
                    <a:pt x="2734" y="1302"/>
                  </a:cubicBezTo>
                  <a:cubicBezTo>
                    <a:pt x="2789" y="1309"/>
                    <a:pt x="2789" y="1309"/>
                    <a:pt x="2789" y="1309"/>
                  </a:cubicBezTo>
                  <a:cubicBezTo>
                    <a:pt x="2789" y="1283"/>
                    <a:pt x="2789" y="1283"/>
                    <a:pt x="2789" y="1283"/>
                  </a:cubicBezTo>
                  <a:cubicBezTo>
                    <a:pt x="2771" y="1257"/>
                    <a:pt x="2771" y="1257"/>
                    <a:pt x="2771" y="1257"/>
                  </a:cubicBezTo>
                  <a:cubicBezTo>
                    <a:pt x="2752" y="1217"/>
                    <a:pt x="2752" y="1217"/>
                    <a:pt x="2752" y="1217"/>
                  </a:cubicBezTo>
                  <a:cubicBezTo>
                    <a:pt x="2756" y="1191"/>
                    <a:pt x="2756" y="1191"/>
                    <a:pt x="2756" y="1191"/>
                  </a:cubicBezTo>
                  <a:cubicBezTo>
                    <a:pt x="2763" y="1168"/>
                    <a:pt x="2763" y="1168"/>
                    <a:pt x="2763" y="1168"/>
                  </a:cubicBezTo>
                  <a:cubicBezTo>
                    <a:pt x="3081" y="2281"/>
                    <a:pt x="3081" y="2281"/>
                    <a:pt x="3081" y="2281"/>
                  </a:cubicBezTo>
                  <a:cubicBezTo>
                    <a:pt x="3118" y="2322"/>
                    <a:pt x="3118" y="2322"/>
                    <a:pt x="3118" y="2322"/>
                  </a:cubicBezTo>
                  <a:cubicBezTo>
                    <a:pt x="3159" y="2359"/>
                    <a:pt x="3159" y="2359"/>
                    <a:pt x="3159" y="2359"/>
                  </a:cubicBezTo>
                  <a:cubicBezTo>
                    <a:pt x="3196" y="2411"/>
                    <a:pt x="3196" y="2411"/>
                    <a:pt x="3196" y="2411"/>
                  </a:cubicBezTo>
                  <a:cubicBezTo>
                    <a:pt x="3255" y="2470"/>
                    <a:pt x="3255" y="2470"/>
                    <a:pt x="3255" y="2470"/>
                  </a:cubicBezTo>
                  <a:cubicBezTo>
                    <a:pt x="3285" y="2470"/>
                    <a:pt x="3285" y="2470"/>
                    <a:pt x="3285" y="2470"/>
                  </a:cubicBezTo>
                  <a:cubicBezTo>
                    <a:pt x="3303" y="2511"/>
                    <a:pt x="3303" y="2511"/>
                    <a:pt x="3303" y="2511"/>
                  </a:cubicBezTo>
                  <a:cubicBezTo>
                    <a:pt x="3558" y="2511"/>
                    <a:pt x="3558" y="2511"/>
                    <a:pt x="3558" y="2511"/>
                  </a:cubicBezTo>
                  <a:cubicBezTo>
                    <a:pt x="3605" y="2549"/>
                    <a:pt x="3605" y="2549"/>
                    <a:pt x="3605" y="2549"/>
                  </a:cubicBezTo>
                  <a:cubicBezTo>
                    <a:pt x="3642" y="2566"/>
                    <a:pt x="3642" y="2566"/>
                    <a:pt x="3642" y="2566"/>
                  </a:cubicBezTo>
                  <a:cubicBezTo>
                    <a:pt x="3693" y="2556"/>
                    <a:pt x="3693" y="2556"/>
                    <a:pt x="3693" y="2556"/>
                  </a:cubicBezTo>
                  <a:cubicBezTo>
                    <a:pt x="3728" y="2549"/>
                    <a:pt x="3728" y="2549"/>
                    <a:pt x="3728" y="2549"/>
                  </a:cubicBezTo>
                  <a:cubicBezTo>
                    <a:pt x="3786" y="2578"/>
                    <a:pt x="3786" y="2578"/>
                    <a:pt x="3786" y="2578"/>
                  </a:cubicBezTo>
                  <a:cubicBezTo>
                    <a:pt x="3840" y="2578"/>
                    <a:pt x="3840" y="2578"/>
                    <a:pt x="3840" y="2578"/>
                  </a:cubicBezTo>
                  <a:cubicBezTo>
                    <a:pt x="3912" y="2586"/>
                    <a:pt x="3912" y="2586"/>
                    <a:pt x="3912" y="2586"/>
                  </a:cubicBezTo>
                  <a:cubicBezTo>
                    <a:pt x="3949" y="2564"/>
                    <a:pt x="3949" y="2564"/>
                    <a:pt x="3949" y="2564"/>
                  </a:cubicBezTo>
                  <a:cubicBezTo>
                    <a:pt x="3976" y="2556"/>
                    <a:pt x="3976" y="2556"/>
                    <a:pt x="3976" y="2556"/>
                  </a:cubicBezTo>
                  <a:cubicBezTo>
                    <a:pt x="4060" y="2512"/>
                    <a:pt x="4060" y="2512"/>
                    <a:pt x="4060" y="2512"/>
                  </a:cubicBezTo>
                  <a:cubicBezTo>
                    <a:pt x="4123" y="2475"/>
                    <a:pt x="4123" y="2475"/>
                    <a:pt x="4123" y="2475"/>
                  </a:cubicBezTo>
                  <a:cubicBezTo>
                    <a:pt x="4148" y="2466"/>
                    <a:pt x="4148" y="2466"/>
                    <a:pt x="4148" y="2466"/>
                  </a:cubicBezTo>
                  <a:cubicBezTo>
                    <a:pt x="4288" y="2477"/>
                    <a:pt x="4288" y="2477"/>
                    <a:pt x="4288" y="2477"/>
                  </a:cubicBezTo>
                  <a:cubicBezTo>
                    <a:pt x="4298" y="2498"/>
                    <a:pt x="4298" y="2498"/>
                    <a:pt x="4298" y="2498"/>
                  </a:cubicBezTo>
                  <a:cubicBezTo>
                    <a:pt x="4225" y="2554"/>
                    <a:pt x="4225" y="2554"/>
                    <a:pt x="4225" y="2554"/>
                  </a:cubicBezTo>
                  <a:cubicBezTo>
                    <a:pt x="4186" y="2586"/>
                    <a:pt x="4186" y="2586"/>
                    <a:pt x="4186" y="2586"/>
                  </a:cubicBezTo>
                  <a:cubicBezTo>
                    <a:pt x="4088" y="2680"/>
                    <a:pt x="4088" y="2680"/>
                    <a:pt x="4088" y="2680"/>
                  </a:cubicBezTo>
                  <a:cubicBezTo>
                    <a:pt x="3991" y="2798"/>
                    <a:pt x="3991" y="2798"/>
                    <a:pt x="3991" y="2798"/>
                  </a:cubicBezTo>
                  <a:cubicBezTo>
                    <a:pt x="3955" y="2847"/>
                    <a:pt x="3955" y="2847"/>
                    <a:pt x="3955" y="2847"/>
                  </a:cubicBezTo>
                  <a:cubicBezTo>
                    <a:pt x="3923" y="2893"/>
                    <a:pt x="3923" y="2893"/>
                    <a:pt x="3923" y="2893"/>
                  </a:cubicBezTo>
                  <a:cubicBezTo>
                    <a:pt x="3858" y="2968"/>
                    <a:pt x="3858" y="2968"/>
                    <a:pt x="3858" y="2968"/>
                  </a:cubicBezTo>
                  <a:cubicBezTo>
                    <a:pt x="3811" y="2996"/>
                    <a:pt x="3811" y="2996"/>
                    <a:pt x="3811" y="2996"/>
                  </a:cubicBezTo>
                  <a:cubicBezTo>
                    <a:pt x="3823" y="3050"/>
                    <a:pt x="3823" y="3050"/>
                    <a:pt x="3823" y="3050"/>
                  </a:cubicBezTo>
                  <a:cubicBezTo>
                    <a:pt x="3823" y="3098"/>
                    <a:pt x="3823" y="3098"/>
                    <a:pt x="3823" y="3098"/>
                  </a:cubicBezTo>
                  <a:cubicBezTo>
                    <a:pt x="3791" y="3117"/>
                    <a:pt x="3791" y="3117"/>
                    <a:pt x="3791" y="3117"/>
                  </a:cubicBezTo>
                  <a:cubicBezTo>
                    <a:pt x="3758" y="3108"/>
                    <a:pt x="3758" y="3108"/>
                    <a:pt x="3758" y="3108"/>
                  </a:cubicBezTo>
                  <a:cubicBezTo>
                    <a:pt x="3735" y="3131"/>
                    <a:pt x="3735" y="3131"/>
                    <a:pt x="3735" y="3131"/>
                  </a:cubicBezTo>
                  <a:cubicBezTo>
                    <a:pt x="3716" y="3140"/>
                    <a:pt x="3716" y="3140"/>
                    <a:pt x="3716" y="3140"/>
                  </a:cubicBezTo>
                  <a:cubicBezTo>
                    <a:pt x="3690" y="3122"/>
                    <a:pt x="3690" y="3122"/>
                    <a:pt x="3690" y="3122"/>
                  </a:cubicBezTo>
                  <a:cubicBezTo>
                    <a:pt x="3633" y="3131"/>
                    <a:pt x="3633" y="3131"/>
                    <a:pt x="3633" y="3131"/>
                  </a:cubicBezTo>
                  <a:cubicBezTo>
                    <a:pt x="3540" y="3175"/>
                    <a:pt x="3540" y="3175"/>
                    <a:pt x="3540" y="3175"/>
                  </a:cubicBezTo>
                  <a:cubicBezTo>
                    <a:pt x="3449" y="3221"/>
                    <a:pt x="3449" y="3221"/>
                    <a:pt x="3449" y="3221"/>
                  </a:cubicBezTo>
                  <a:cubicBezTo>
                    <a:pt x="3386" y="3242"/>
                    <a:pt x="3386" y="3242"/>
                    <a:pt x="3386" y="3242"/>
                  </a:cubicBezTo>
                  <a:cubicBezTo>
                    <a:pt x="3339" y="3256"/>
                    <a:pt x="3339" y="3256"/>
                    <a:pt x="3339" y="3256"/>
                  </a:cubicBezTo>
                  <a:cubicBezTo>
                    <a:pt x="3335" y="3328"/>
                    <a:pt x="3335" y="3328"/>
                    <a:pt x="3335" y="3328"/>
                  </a:cubicBezTo>
                  <a:cubicBezTo>
                    <a:pt x="3321" y="3387"/>
                    <a:pt x="3321" y="3387"/>
                    <a:pt x="3321" y="3387"/>
                  </a:cubicBezTo>
                  <a:cubicBezTo>
                    <a:pt x="3337" y="3405"/>
                    <a:pt x="3337" y="3405"/>
                    <a:pt x="3337" y="3405"/>
                  </a:cubicBezTo>
                  <a:cubicBezTo>
                    <a:pt x="3367" y="3405"/>
                    <a:pt x="3367" y="3405"/>
                    <a:pt x="3367" y="3405"/>
                  </a:cubicBezTo>
                  <a:cubicBezTo>
                    <a:pt x="3391" y="3405"/>
                    <a:pt x="3391" y="3405"/>
                    <a:pt x="3391" y="3405"/>
                  </a:cubicBezTo>
                  <a:cubicBezTo>
                    <a:pt x="3421" y="3394"/>
                    <a:pt x="3421" y="3394"/>
                    <a:pt x="3421" y="3394"/>
                  </a:cubicBezTo>
                  <a:cubicBezTo>
                    <a:pt x="3465" y="3389"/>
                    <a:pt x="3465" y="3389"/>
                    <a:pt x="3465" y="3389"/>
                  </a:cubicBezTo>
                  <a:cubicBezTo>
                    <a:pt x="3476" y="3405"/>
                    <a:pt x="3476" y="3405"/>
                    <a:pt x="3476" y="3405"/>
                  </a:cubicBezTo>
                  <a:cubicBezTo>
                    <a:pt x="3493" y="3493"/>
                    <a:pt x="3493" y="3493"/>
                    <a:pt x="3493" y="3493"/>
                  </a:cubicBezTo>
                  <a:cubicBezTo>
                    <a:pt x="3467" y="3507"/>
                    <a:pt x="3467" y="3507"/>
                    <a:pt x="3467" y="3507"/>
                  </a:cubicBezTo>
                  <a:cubicBezTo>
                    <a:pt x="3404" y="3526"/>
                    <a:pt x="3404" y="3526"/>
                    <a:pt x="3404" y="3526"/>
                  </a:cubicBezTo>
                  <a:cubicBezTo>
                    <a:pt x="3337" y="3552"/>
                    <a:pt x="3337" y="3552"/>
                    <a:pt x="3337" y="3552"/>
                  </a:cubicBezTo>
                  <a:cubicBezTo>
                    <a:pt x="3307" y="3573"/>
                    <a:pt x="3307" y="3573"/>
                    <a:pt x="3307" y="3573"/>
                  </a:cubicBezTo>
                  <a:cubicBezTo>
                    <a:pt x="3267" y="3598"/>
                    <a:pt x="3267" y="3598"/>
                    <a:pt x="3267" y="3598"/>
                  </a:cubicBezTo>
                  <a:cubicBezTo>
                    <a:pt x="3265" y="3614"/>
                    <a:pt x="3265" y="3614"/>
                    <a:pt x="3265" y="3614"/>
                  </a:cubicBezTo>
                  <a:cubicBezTo>
                    <a:pt x="3265" y="3645"/>
                    <a:pt x="3265" y="3645"/>
                    <a:pt x="3265" y="3645"/>
                  </a:cubicBezTo>
                  <a:cubicBezTo>
                    <a:pt x="3235" y="3663"/>
                    <a:pt x="3235" y="3663"/>
                    <a:pt x="3235" y="3663"/>
                  </a:cubicBezTo>
                  <a:cubicBezTo>
                    <a:pt x="3190" y="3684"/>
                    <a:pt x="3190" y="3684"/>
                    <a:pt x="3190" y="3684"/>
                  </a:cubicBezTo>
                  <a:cubicBezTo>
                    <a:pt x="3172" y="3684"/>
                    <a:pt x="3172" y="3684"/>
                    <a:pt x="3172" y="3684"/>
                  </a:cubicBezTo>
                  <a:cubicBezTo>
                    <a:pt x="3132" y="3658"/>
                    <a:pt x="3132" y="3658"/>
                    <a:pt x="3132" y="3658"/>
                  </a:cubicBezTo>
                  <a:cubicBezTo>
                    <a:pt x="3107" y="3649"/>
                    <a:pt x="3107" y="3649"/>
                    <a:pt x="3107" y="3649"/>
                  </a:cubicBezTo>
                  <a:cubicBezTo>
                    <a:pt x="3083" y="3654"/>
                    <a:pt x="3083" y="3654"/>
                    <a:pt x="3083" y="3654"/>
                  </a:cubicBezTo>
                  <a:cubicBezTo>
                    <a:pt x="3072" y="3654"/>
                    <a:pt x="3072" y="3654"/>
                    <a:pt x="3072" y="3654"/>
                  </a:cubicBezTo>
                  <a:cubicBezTo>
                    <a:pt x="3046" y="3666"/>
                    <a:pt x="3046" y="3666"/>
                    <a:pt x="3046" y="3666"/>
                  </a:cubicBezTo>
                  <a:cubicBezTo>
                    <a:pt x="3004" y="3721"/>
                    <a:pt x="3004" y="3721"/>
                    <a:pt x="3004" y="3721"/>
                  </a:cubicBezTo>
                  <a:cubicBezTo>
                    <a:pt x="2983" y="3758"/>
                    <a:pt x="2983" y="3758"/>
                    <a:pt x="2983" y="3758"/>
                  </a:cubicBezTo>
                  <a:cubicBezTo>
                    <a:pt x="2937" y="3814"/>
                    <a:pt x="2937" y="3814"/>
                    <a:pt x="2937" y="3814"/>
                  </a:cubicBezTo>
                  <a:cubicBezTo>
                    <a:pt x="2881" y="3868"/>
                    <a:pt x="2881" y="3868"/>
                    <a:pt x="2881" y="3868"/>
                  </a:cubicBezTo>
                  <a:cubicBezTo>
                    <a:pt x="2812" y="3931"/>
                    <a:pt x="2812" y="3931"/>
                    <a:pt x="2812" y="3931"/>
                  </a:cubicBezTo>
                  <a:cubicBezTo>
                    <a:pt x="2756" y="3958"/>
                    <a:pt x="2756" y="3958"/>
                    <a:pt x="2756" y="3958"/>
                  </a:cubicBezTo>
                  <a:cubicBezTo>
                    <a:pt x="2723" y="3970"/>
                    <a:pt x="2723" y="3970"/>
                    <a:pt x="2723" y="3970"/>
                  </a:cubicBezTo>
                  <a:cubicBezTo>
                    <a:pt x="2702" y="3937"/>
                    <a:pt x="2702" y="3937"/>
                    <a:pt x="2702" y="3937"/>
                  </a:cubicBezTo>
                  <a:cubicBezTo>
                    <a:pt x="2707" y="3917"/>
                    <a:pt x="2707" y="3917"/>
                    <a:pt x="2707" y="3917"/>
                  </a:cubicBezTo>
                  <a:cubicBezTo>
                    <a:pt x="2718" y="3887"/>
                    <a:pt x="2718" y="3887"/>
                    <a:pt x="2718" y="3887"/>
                  </a:cubicBezTo>
                  <a:cubicBezTo>
                    <a:pt x="2732" y="3859"/>
                    <a:pt x="2732" y="3859"/>
                    <a:pt x="2732" y="3859"/>
                  </a:cubicBezTo>
                  <a:cubicBezTo>
                    <a:pt x="2744" y="3829"/>
                    <a:pt x="2744" y="3829"/>
                    <a:pt x="2744" y="3829"/>
                  </a:cubicBezTo>
                  <a:cubicBezTo>
                    <a:pt x="2756" y="3800"/>
                    <a:pt x="2756" y="3800"/>
                    <a:pt x="2756" y="3800"/>
                  </a:cubicBezTo>
                  <a:cubicBezTo>
                    <a:pt x="2788" y="3770"/>
                    <a:pt x="2788" y="3770"/>
                    <a:pt x="2788" y="3770"/>
                  </a:cubicBezTo>
                  <a:cubicBezTo>
                    <a:pt x="2788" y="3745"/>
                    <a:pt x="2788" y="3745"/>
                    <a:pt x="2788" y="3745"/>
                  </a:cubicBezTo>
                  <a:cubicBezTo>
                    <a:pt x="2800" y="3686"/>
                    <a:pt x="2800" y="3686"/>
                    <a:pt x="2800" y="3686"/>
                  </a:cubicBezTo>
                  <a:cubicBezTo>
                    <a:pt x="2807" y="3644"/>
                    <a:pt x="2807" y="3644"/>
                    <a:pt x="2807" y="3644"/>
                  </a:cubicBezTo>
                  <a:cubicBezTo>
                    <a:pt x="2807" y="3614"/>
                    <a:pt x="2807" y="3614"/>
                    <a:pt x="2807" y="3614"/>
                  </a:cubicBezTo>
                  <a:cubicBezTo>
                    <a:pt x="2842" y="3577"/>
                    <a:pt x="2842" y="3577"/>
                    <a:pt x="2842" y="3577"/>
                  </a:cubicBezTo>
                  <a:cubicBezTo>
                    <a:pt x="2879" y="3526"/>
                    <a:pt x="2879" y="3526"/>
                    <a:pt x="2879" y="3526"/>
                  </a:cubicBezTo>
                  <a:cubicBezTo>
                    <a:pt x="2897" y="3484"/>
                    <a:pt x="2897" y="3484"/>
                    <a:pt x="2897" y="3484"/>
                  </a:cubicBezTo>
                  <a:cubicBezTo>
                    <a:pt x="2904" y="3421"/>
                    <a:pt x="2904" y="3421"/>
                    <a:pt x="2904" y="3421"/>
                  </a:cubicBezTo>
                  <a:cubicBezTo>
                    <a:pt x="2905" y="3363"/>
                    <a:pt x="2905" y="3363"/>
                    <a:pt x="2905" y="3363"/>
                  </a:cubicBezTo>
                  <a:cubicBezTo>
                    <a:pt x="2875" y="3301"/>
                    <a:pt x="2875" y="3301"/>
                    <a:pt x="2875" y="3301"/>
                  </a:cubicBezTo>
                  <a:cubicBezTo>
                    <a:pt x="2886" y="3235"/>
                    <a:pt x="2886" y="3235"/>
                    <a:pt x="2886" y="3235"/>
                  </a:cubicBezTo>
                  <a:cubicBezTo>
                    <a:pt x="2893" y="3219"/>
                    <a:pt x="2893" y="3219"/>
                    <a:pt x="2893" y="3219"/>
                  </a:cubicBezTo>
                  <a:cubicBezTo>
                    <a:pt x="2911" y="3205"/>
                    <a:pt x="2911" y="3205"/>
                    <a:pt x="2911" y="3205"/>
                  </a:cubicBezTo>
                  <a:cubicBezTo>
                    <a:pt x="2905" y="3063"/>
                    <a:pt x="2905" y="3063"/>
                    <a:pt x="2905" y="3063"/>
                  </a:cubicBezTo>
                  <a:cubicBezTo>
                    <a:pt x="2876" y="3029"/>
                    <a:pt x="2876" y="3029"/>
                    <a:pt x="2876" y="3029"/>
                  </a:cubicBezTo>
                  <a:cubicBezTo>
                    <a:pt x="2863" y="3003"/>
                    <a:pt x="2863" y="3003"/>
                    <a:pt x="2863" y="3003"/>
                  </a:cubicBezTo>
                  <a:cubicBezTo>
                    <a:pt x="2851" y="2973"/>
                    <a:pt x="2851" y="2973"/>
                    <a:pt x="2851" y="2973"/>
                  </a:cubicBezTo>
                  <a:cubicBezTo>
                    <a:pt x="2865" y="2966"/>
                    <a:pt x="2865" y="2966"/>
                    <a:pt x="2865" y="2966"/>
                  </a:cubicBezTo>
                  <a:cubicBezTo>
                    <a:pt x="2898" y="2977"/>
                    <a:pt x="2898" y="2977"/>
                    <a:pt x="2898" y="2977"/>
                  </a:cubicBezTo>
                  <a:cubicBezTo>
                    <a:pt x="2951" y="3038"/>
                    <a:pt x="2951" y="3038"/>
                    <a:pt x="2951" y="3038"/>
                  </a:cubicBezTo>
                  <a:cubicBezTo>
                    <a:pt x="3002" y="3084"/>
                    <a:pt x="3002" y="3084"/>
                    <a:pt x="3002" y="3084"/>
                  </a:cubicBezTo>
                  <a:cubicBezTo>
                    <a:pt x="3055" y="3089"/>
                    <a:pt x="3055" y="3089"/>
                    <a:pt x="3055" y="3089"/>
                  </a:cubicBezTo>
                  <a:cubicBezTo>
                    <a:pt x="3088" y="3098"/>
                    <a:pt x="3088" y="3098"/>
                    <a:pt x="3088" y="3098"/>
                  </a:cubicBezTo>
                  <a:cubicBezTo>
                    <a:pt x="3128" y="3110"/>
                    <a:pt x="3128" y="3110"/>
                    <a:pt x="3128" y="3110"/>
                  </a:cubicBezTo>
                  <a:cubicBezTo>
                    <a:pt x="3162" y="3103"/>
                    <a:pt x="3162" y="3103"/>
                    <a:pt x="3162" y="3103"/>
                  </a:cubicBezTo>
                  <a:cubicBezTo>
                    <a:pt x="3165" y="3072"/>
                    <a:pt x="3165" y="3072"/>
                    <a:pt x="3165" y="3072"/>
                  </a:cubicBezTo>
                  <a:cubicBezTo>
                    <a:pt x="3156" y="3035"/>
                    <a:pt x="3156" y="3035"/>
                    <a:pt x="3156" y="3035"/>
                  </a:cubicBezTo>
                  <a:cubicBezTo>
                    <a:pt x="3169" y="3014"/>
                    <a:pt x="3169" y="3014"/>
                    <a:pt x="3169" y="3014"/>
                  </a:cubicBezTo>
                  <a:cubicBezTo>
                    <a:pt x="3212" y="3010"/>
                    <a:pt x="3212" y="3010"/>
                    <a:pt x="3212" y="3010"/>
                  </a:cubicBezTo>
                  <a:cubicBezTo>
                    <a:pt x="3225" y="2982"/>
                    <a:pt x="3225" y="2982"/>
                    <a:pt x="3225" y="2982"/>
                  </a:cubicBezTo>
                  <a:cubicBezTo>
                    <a:pt x="3200" y="2956"/>
                    <a:pt x="3200" y="2956"/>
                    <a:pt x="3200" y="2956"/>
                  </a:cubicBezTo>
                  <a:cubicBezTo>
                    <a:pt x="3184" y="2958"/>
                    <a:pt x="3184" y="2958"/>
                    <a:pt x="3184" y="2958"/>
                  </a:cubicBezTo>
                  <a:cubicBezTo>
                    <a:pt x="3158" y="2949"/>
                    <a:pt x="3158" y="2949"/>
                    <a:pt x="3158" y="2949"/>
                  </a:cubicBezTo>
                  <a:cubicBezTo>
                    <a:pt x="3137" y="2942"/>
                    <a:pt x="3137" y="2942"/>
                    <a:pt x="3137" y="2942"/>
                  </a:cubicBezTo>
                  <a:cubicBezTo>
                    <a:pt x="3107" y="2910"/>
                    <a:pt x="3107" y="2910"/>
                    <a:pt x="3107" y="2910"/>
                  </a:cubicBezTo>
                  <a:cubicBezTo>
                    <a:pt x="3114" y="2887"/>
                    <a:pt x="3114" y="2887"/>
                    <a:pt x="3114" y="2887"/>
                  </a:cubicBezTo>
                  <a:cubicBezTo>
                    <a:pt x="3097" y="2868"/>
                    <a:pt x="3097" y="2868"/>
                    <a:pt x="3097" y="2868"/>
                  </a:cubicBezTo>
                  <a:cubicBezTo>
                    <a:pt x="3055" y="2843"/>
                    <a:pt x="3055" y="2843"/>
                    <a:pt x="3055" y="2843"/>
                  </a:cubicBezTo>
                  <a:cubicBezTo>
                    <a:pt x="3002" y="2812"/>
                    <a:pt x="3002" y="2812"/>
                    <a:pt x="3002" y="2812"/>
                  </a:cubicBezTo>
                  <a:cubicBezTo>
                    <a:pt x="2974" y="2789"/>
                    <a:pt x="2974" y="2789"/>
                    <a:pt x="2974" y="2789"/>
                  </a:cubicBezTo>
                  <a:cubicBezTo>
                    <a:pt x="2937" y="2761"/>
                    <a:pt x="2937" y="2761"/>
                    <a:pt x="2937" y="2761"/>
                  </a:cubicBezTo>
                  <a:cubicBezTo>
                    <a:pt x="2909" y="2731"/>
                    <a:pt x="2909" y="2731"/>
                    <a:pt x="2909" y="2731"/>
                  </a:cubicBezTo>
                  <a:cubicBezTo>
                    <a:pt x="2858" y="2740"/>
                    <a:pt x="2858" y="2740"/>
                    <a:pt x="2858" y="2740"/>
                  </a:cubicBezTo>
                  <a:cubicBezTo>
                    <a:pt x="2840" y="2752"/>
                    <a:pt x="2840" y="2752"/>
                    <a:pt x="2840" y="2752"/>
                  </a:cubicBezTo>
                  <a:cubicBezTo>
                    <a:pt x="2790" y="2756"/>
                    <a:pt x="2790" y="2756"/>
                    <a:pt x="2790" y="2756"/>
                  </a:cubicBezTo>
                  <a:cubicBezTo>
                    <a:pt x="2754" y="2752"/>
                    <a:pt x="2754" y="2752"/>
                    <a:pt x="2754" y="2752"/>
                  </a:cubicBezTo>
                  <a:cubicBezTo>
                    <a:pt x="2723" y="2738"/>
                    <a:pt x="2723" y="2738"/>
                    <a:pt x="2723" y="2738"/>
                  </a:cubicBezTo>
                  <a:cubicBezTo>
                    <a:pt x="2693" y="2747"/>
                    <a:pt x="2693" y="2747"/>
                    <a:pt x="2693" y="2747"/>
                  </a:cubicBezTo>
                  <a:cubicBezTo>
                    <a:pt x="2639" y="2752"/>
                    <a:pt x="2639" y="2752"/>
                    <a:pt x="2639" y="2752"/>
                  </a:cubicBezTo>
                  <a:cubicBezTo>
                    <a:pt x="2588" y="2772"/>
                    <a:pt x="2588" y="2772"/>
                    <a:pt x="2588" y="2772"/>
                  </a:cubicBezTo>
                  <a:cubicBezTo>
                    <a:pt x="2504" y="2780"/>
                    <a:pt x="2504" y="2780"/>
                    <a:pt x="2504" y="2780"/>
                  </a:cubicBezTo>
                  <a:cubicBezTo>
                    <a:pt x="2409" y="2786"/>
                    <a:pt x="2409" y="2786"/>
                    <a:pt x="2409" y="2786"/>
                  </a:cubicBezTo>
                  <a:cubicBezTo>
                    <a:pt x="2335" y="2789"/>
                    <a:pt x="2335" y="2789"/>
                    <a:pt x="2335" y="2789"/>
                  </a:cubicBezTo>
                  <a:cubicBezTo>
                    <a:pt x="2304" y="2787"/>
                    <a:pt x="2304" y="2787"/>
                    <a:pt x="2304" y="2787"/>
                  </a:cubicBezTo>
                  <a:cubicBezTo>
                    <a:pt x="2270" y="2749"/>
                    <a:pt x="2270" y="2749"/>
                    <a:pt x="2270" y="2749"/>
                  </a:cubicBezTo>
                  <a:cubicBezTo>
                    <a:pt x="2216" y="2752"/>
                    <a:pt x="2216" y="2752"/>
                    <a:pt x="2216" y="2752"/>
                  </a:cubicBezTo>
                  <a:cubicBezTo>
                    <a:pt x="2197" y="2763"/>
                    <a:pt x="2197" y="2763"/>
                    <a:pt x="2197" y="2763"/>
                  </a:cubicBezTo>
                  <a:cubicBezTo>
                    <a:pt x="2161" y="2766"/>
                    <a:pt x="2161" y="2766"/>
                    <a:pt x="2161" y="2766"/>
                  </a:cubicBezTo>
                  <a:cubicBezTo>
                    <a:pt x="2156" y="2721"/>
                    <a:pt x="2156" y="2721"/>
                    <a:pt x="2156" y="2721"/>
                  </a:cubicBezTo>
                  <a:cubicBezTo>
                    <a:pt x="2160" y="2693"/>
                    <a:pt x="2160" y="2693"/>
                    <a:pt x="2160" y="2693"/>
                  </a:cubicBezTo>
                  <a:cubicBezTo>
                    <a:pt x="2174" y="2679"/>
                    <a:pt x="2174" y="2679"/>
                    <a:pt x="2174" y="2679"/>
                  </a:cubicBezTo>
                  <a:cubicBezTo>
                    <a:pt x="2197" y="2672"/>
                    <a:pt x="2197" y="2672"/>
                    <a:pt x="2197" y="2672"/>
                  </a:cubicBezTo>
                  <a:cubicBezTo>
                    <a:pt x="2179" y="2624"/>
                    <a:pt x="2179" y="2624"/>
                    <a:pt x="2179" y="2624"/>
                  </a:cubicBezTo>
                  <a:cubicBezTo>
                    <a:pt x="2149" y="2638"/>
                    <a:pt x="2149" y="2638"/>
                    <a:pt x="2149" y="2638"/>
                  </a:cubicBezTo>
                  <a:cubicBezTo>
                    <a:pt x="2137" y="2652"/>
                    <a:pt x="2137" y="2652"/>
                    <a:pt x="2137" y="2652"/>
                  </a:cubicBezTo>
                  <a:cubicBezTo>
                    <a:pt x="2119" y="2628"/>
                    <a:pt x="2119" y="2628"/>
                    <a:pt x="2119" y="2628"/>
                  </a:cubicBezTo>
                  <a:cubicBezTo>
                    <a:pt x="2102" y="2598"/>
                    <a:pt x="2102" y="2598"/>
                    <a:pt x="2102" y="2598"/>
                  </a:cubicBezTo>
                  <a:cubicBezTo>
                    <a:pt x="2100" y="2542"/>
                    <a:pt x="2100" y="2542"/>
                    <a:pt x="2100" y="2542"/>
                  </a:cubicBezTo>
                  <a:cubicBezTo>
                    <a:pt x="2047" y="2489"/>
                    <a:pt x="2047" y="2489"/>
                    <a:pt x="2047" y="2489"/>
                  </a:cubicBezTo>
                  <a:cubicBezTo>
                    <a:pt x="2032" y="2436"/>
                    <a:pt x="2032" y="2436"/>
                    <a:pt x="2032" y="2436"/>
                  </a:cubicBezTo>
                  <a:cubicBezTo>
                    <a:pt x="2035" y="2419"/>
                    <a:pt x="2035" y="2419"/>
                    <a:pt x="2035" y="2419"/>
                  </a:cubicBezTo>
                  <a:cubicBezTo>
                    <a:pt x="2044" y="2400"/>
                    <a:pt x="2044" y="2400"/>
                    <a:pt x="2044" y="2400"/>
                  </a:cubicBezTo>
                  <a:cubicBezTo>
                    <a:pt x="2039" y="2370"/>
                    <a:pt x="2039" y="2370"/>
                    <a:pt x="2039" y="2370"/>
                  </a:cubicBezTo>
                  <a:cubicBezTo>
                    <a:pt x="2009" y="2364"/>
                    <a:pt x="2009" y="2364"/>
                    <a:pt x="2009" y="2364"/>
                  </a:cubicBezTo>
                  <a:cubicBezTo>
                    <a:pt x="1982" y="2373"/>
                    <a:pt x="1982" y="2373"/>
                    <a:pt x="1982" y="2373"/>
                  </a:cubicBezTo>
                  <a:cubicBezTo>
                    <a:pt x="1965" y="2379"/>
                    <a:pt x="1965" y="2379"/>
                    <a:pt x="1965" y="2379"/>
                  </a:cubicBezTo>
                  <a:cubicBezTo>
                    <a:pt x="1947" y="2393"/>
                    <a:pt x="1947" y="2393"/>
                    <a:pt x="1947" y="2393"/>
                  </a:cubicBezTo>
                  <a:cubicBezTo>
                    <a:pt x="1921" y="2401"/>
                    <a:pt x="1921" y="2401"/>
                    <a:pt x="1921" y="2401"/>
                  </a:cubicBezTo>
                  <a:cubicBezTo>
                    <a:pt x="1865" y="2396"/>
                    <a:pt x="1865" y="2396"/>
                    <a:pt x="1865" y="2396"/>
                  </a:cubicBezTo>
                  <a:cubicBezTo>
                    <a:pt x="1846" y="2380"/>
                    <a:pt x="1846" y="2380"/>
                    <a:pt x="1846" y="2380"/>
                  </a:cubicBezTo>
                  <a:cubicBezTo>
                    <a:pt x="1775" y="2308"/>
                    <a:pt x="1775" y="2308"/>
                    <a:pt x="1775" y="2308"/>
                  </a:cubicBezTo>
                  <a:cubicBezTo>
                    <a:pt x="1756" y="2257"/>
                    <a:pt x="1756" y="2257"/>
                    <a:pt x="1756" y="2257"/>
                  </a:cubicBezTo>
                  <a:cubicBezTo>
                    <a:pt x="1753" y="2233"/>
                    <a:pt x="1753" y="2233"/>
                    <a:pt x="1753" y="2233"/>
                  </a:cubicBezTo>
                  <a:cubicBezTo>
                    <a:pt x="1721" y="2203"/>
                    <a:pt x="1721" y="2203"/>
                    <a:pt x="1721" y="2203"/>
                  </a:cubicBezTo>
                  <a:cubicBezTo>
                    <a:pt x="1696" y="2187"/>
                    <a:pt x="1696" y="2187"/>
                    <a:pt x="1696" y="2187"/>
                  </a:cubicBezTo>
                  <a:cubicBezTo>
                    <a:pt x="1661" y="2194"/>
                    <a:pt x="1661" y="2194"/>
                    <a:pt x="1661" y="2194"/>
                  </a:cubicBezTo>
                  <a:cubicBezTo>
                    <a:pt x="1640" y="2203"/>
                    <a:pt x="1640" y="2203"/>
                    <a:pt x="1640" y="2203"/>
                  </a:cubicBezTo>
                  <a:cubicBezTo>
                    <a:pt x="1593" y="2208"/>
                    <a:pt x="1593" y="2208"/>
                    <a:pt x="1593" y="2208"/>
                  </a:cubicBezTo>
                  <a:cubicBezTo>
                    <a:pt x="1574" y="2219"/>
                    <a:pt x="1574" y="2219"/>
                    <a:pt x="1574" y="2219"/>
                  </a:cubicBezTo>
                  <a:cubicBezTo>
                    <a:pt x="1523" y="2215"/>
                    <a:pt x="1523" y="2215"/>
                    <a:pt x="1523" y="2215"/>
                  </a:cubicBezTo>
                  <a:cubicBezTo>
                    <a:pt x="1502" y="2201"/>
                    <a:pt x="1502" y="2201"/>
                    <a:pt x="1502" y="2201"/>
                  </a:cubicBezTo>
                  <a:cubicBezTo>
                    <a:pt x="1460" y="2191"/>
                    <a:pt x="1460" y="2191"/>
                    <a:pt x="1460" y="2191"/>
                  </a:cubicBezTo>
                  <a:cubicBezTo>
                    <a:pt x="1439" y="2186"/>
                    <a:pt x="1439" y="2186"/>
                    <a:pt x="1439" y="2186"/>
                  </a:cubicBezTo>
                  <a:cubicBezTo>
                    <a:pt x="1409" y="2186"/>
                    <a:pt x="1409" y="2186"/>
                    <a:pt x="1409" y="2186"/>
                  </a:cubicBezTo>
                  <a:cubicBezTo>
                    <a:pt x="1388" y="2186"/>
                    <a:pt x="1388" y="2186"/>
                    <a:pt x="1388" y="2186"/>
                  </a:cubicBezTo>
                  <a:cubicBezTo>
                    <a:pt x="1360" y="2200"/>
                    <a:pt x="1360" y="2200"/>
                    <a:pt x="1360" y="2200"/>
                  </a:cubicBezTo>
                  <a:cubicBezTo>
                    <a:pt x="1368" y="2235"/>
                    <a:pt x="1368" y="2235"/>
                    <a:pt x="1368" y="2235"/>
                  </a:cubicBezTo>
                  <a:cubicBezTo>
                    <a:pt x="1375" y="2259"/>
                    <a:pt x="1375" y="2259"/>
                    <a:pt x="1375" y="2259"/>
                  </a:cubicBezTo>
                  <a:cubicBezTo>
                    <a:pt x="1379" y="2286"/>
                    <a:pt x="1379" y="2286"/>
                    <a:pt x="1379" y="2286"/>
                  </a:cubicBezTo>
                  <a:cubicBezTo>
                    <a:pt x="1367" y="2319"/>
                    <a:pt x="1367" y="2319"/>
                    <a:pt x="1367" y="2319"/>
                  </a:cubicBezTo>
                  <a:cubicBezTo>
                    <a:pt x="1356" y="2308"/>
                    <a:pt x="1356" y="2308"/>
                    <a:pt x="1356" y="2308"/>
                  </a:cubicBezTo>
                  <a:cubicBezTo>
                    <a:pt x="1346" y="2273"/>
                    <a:pt x="1346" y="2273"/>
                    <a:pt x="1346" y="2273"/>
                  </a:cubicBezTo>
                  <a:cubicBezTo>
                    <a:pt x="1339" y="2236"/>
                    <a:pt x="1339" y="2236"/>
                    <a:pt x="1339" y="2236"/>
                  </a:cubicBezTo>
                  <a:cubicBezTo>
                    <a:pt x="1321" y="2243"/>
                    <a:pt x="1321" y="2243"/>
                    <a:pt x="1321" y="2243"/>
                  </a:cubicBezTo>
                  <a:cubicBezTo>
                    <a:pt x="1319" y="2252"/>
                    <a:pt x="1319" y="2252"/>
                    <a:pt x="1319" y="2252"/>
                  </a:cubicBezTo>
                  <a:cubicBezTo>
                    <a:pt x="1307" y="2293"/>
                    <a:pt x="1307" y="2293"/>
                    <a:pt x="1307" y="2293"/>
                  </a:cubicBezTo>
                  <a:cubicBezTo>
                    <a:pt x="1305" y="2368"/>
                    <a:pt x="1305" y="2368"/>
                    <a:pt x="1305" y="2368"/>
                  </a:cubicBezTo>
                  <a:cubicBezTo>
                    <a:pt x="1293" y="2384"/>
                    <a:pt x="1293" y="2384"/>
                    <a:pt x="1293" y="2384"/>
                  </a:cubicBezTo>
                  <a:cubicBezTo>
                    <a:pt x="1279" y="2386"/>
                    <a:pt x="1279" y="2386"/>
                    <a:pt x="1279" y="2386"/>
                  </a:cubicBezTo>
                  <a:cubicBezTo>
                    <a:pt x="1267" y="2347"/>
                    <a:pt x="1267" y="2347"/>
                    <a:pt x="1267" y="2347"/>
                  </a:cubicBezTo>
                  <a:cubicBezTo>
                    <a:pt x="1254" y="2347"/>
                    <a:pt x="1254" y="2347"/>
                    <a:pt x="1254" y="2347"/>
                  </a:cubicBezTo>
                  <a:cubicBezTo>
                    <a:pt x="1240" y="2354"/>
                    <a:pt x="1240" y="2354"/>
                    <a:pt x="1240" y="2354"/>
                  </a:cubicBezTo>
                  <a:cubicBezTo>
                    <a:pt x="1221" y="2384"/>
                    <a:pt x="1221" y="2384"/>
                    <a:pt x="1221" y="2384"/>
                  </a:cubicBezTo>
                  <a:cubicBezTo>
                    <a:pt x="1216" y="2433"/>
                    <a:pt x="1216" y="2433"/>
                    <a:pt x="1216" y="2433"/>
                  </a:cubicBezTo>
                  <a:cubicBezTo>
                    <a:pt x="1207" y="2486"/>
                    <a:pt x="1207" y="2486"/>
                    <a:pt x="1207" y="2486"/>
                  </a:cubicBezTo>
                  <a:cubicBezTo>
                    <a:pt x="1183" y="2497"/>
                    <a:pt x="1183" y="2497"/>
                    <a:pt x="1183" y="2497"/>
                  </a:cubicBezTo>
                  <a:cubicBezTo>
                    <a:pt x="1102" y="2510"/>
                    <a:pt x="1102" y="2510"/>
                    <a:pt x="1102" y="2510"/>
                  </a:cubicBezTo>
                  <a:cubicBezTo>
                    <a:pt x="1054" y="2506"/>
                    <a:pt x="1054" y="2506"/>
                    <a:pt x="1054" y="2506"/>
                  </a:cubicBezTo>
                  <a:cubicBezTo>
                    <a:pt x="996" y="2525"/>
                    <a:pt x="996" y="2525"/>
                    <a:pt x="996" y="2525"/>
                  </a:cubicBezTo>
                  <a:cubicBezTo>
                    <a:pt x="996" y="2525"/>
                    <a:pt x="934" y="2525"/>
                    <a:pt x="928" y="2525"/>
                  </a:cubicBezTo>
                  <a:cubicBezTo>
                    <a:pt x="921" y="2525"/>
                    <a:pt x="902" y="2517"/>
                    <a:pt x="902" y="2517"/>
                  </a:cubicBezTo>
                  <a:cubicBezTo>
                    <a:pt x="881" y="2504"/>
                    <a:pt x="881" y="2504"/>
                    <a:pt x="881" y="2504"/>
                  </a:cubicBezTo>
                  <a:cubicBezTo>
                    <a:pt x="846" y="2508"/>
                    <a:pt x="846" y="2508"/>
                    <a:pt x="846" y="2508"/>
                  </a:cubicBezTo>
                  <a:cubicBezTo>
                    <a:pt x="808" y="2512"/>
                    <a:pt x="808" y="2512"/>
                    <a:pt x="808" y="2512"/>
                  </a:cubicBezTo>
                  <a:cubicBezTo>
                    <a:pt x="784" y="2519"/>
                    <a:pt x="784" y="2519"/>
                    <a:pt x="784" y="2519"/>
                  </a:cubicBezTo>
                  <a:cubicBezTo>
                    <a:pt x="730" y="2495"/>
                    <a:pt x="730" y="2495"/>
                    <a:pt x="730" y="2495"/>
                  </a:cubicBezTo>
                  <a:cubicBezTo>
                    <a:pt x="698" y="2472"/>
                    <a:pt x="698" y="2472"/>
                    <a:pt x="698" y="2472"/>
                  </a:cubicBezTo>
                  <a:cubicBezTo>
                    <a:pt x="657" y="2478"/>
                    <a:pt x="657" y="2478"/>
                    <a:pt x="657" y="2478"/>
                  </a:cubicBezTo>
                  <a:cubicBezTo>
                    <a:pt x="625" y="2478"/>
                    <a:pt x="625" y="2478"/>
                    <a:pt x="625" y="2478"/>
                  </a:cubicBezTo>
                  <a:cubicBezTo>
                    <a:pt x="546" y="2422"/>
                    <a:pt x="546" y="2422"/>
                    <a:pt x="546" y="2422"/>
                  </a:cubicBezTo>
                  <a:cubicBezTo>
                    <a:pt x="368" y="2418"/>
                    <a:pt x="368" y="2418"/>
                    <a:pt x="368" y="2418"/>
                  </a:cubicBezTo>
                  <a:cubicBezTo>
                    <a:pt x="329" y="2397"/>
                    <a:pt x="329" y="2397"/>
                    <a:pt x="329" y="2397"/>
                  </a:cubicBezTo>
                  <a:cubicBezTo>
                    <a:pt x="237" y="2394"/>
                    <a:pt x="237" y="2394"/>
                    <a:pt x="237" y="2394"/>
                  </a:cubicBezTo>
                  <a:cubicBezTo>
                    <a:pt x="179" y="2362"/>
                    <a:pt x="179" y="2362"/>
                    <a:pt x="179" y="2362"/>
                  </a:cubicBezTo>
                  <a:cubicBezTo>
                    <a:pt x="121" y="2279"/>
                    <a:pt x="121" y="2279"/>
                    <a:pt x="121" y="2279"/>
                  </a:cubicBezTo>
                  <a:cubicBezTo>
                    <a:pt x="89" y="2244"/>
                    <a:pt x="89" y="2244"/>
                    <a:pt x="89" y="2244"/>
                  </a:cubicBezTo>
                  <a:lnTo>
                    <a:pt x="71" y="22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6759575" y="2398713"/>
              <a:ext cx="1230313" cy="1328738"/>
            </a:xfrm>
            <a:custGeom>
              <a:avLst/>
              <a:gdLst>
                <a:gd name="T0" fmla="*/ 3181 w 4343"/>
                <a:gd name="T1" fmla="*/ 1838 h 4692"/>
                <a:gd name="T2" fmla="*/ 3195 w 4343"/>
                <a:gd name="T3" fmla="*/ 2096 h 4692"/>
                <a:gd name="T4" fmla="*/ 2930 w 4343"/>
                <a:gd name="T5" fmla="*/ 2160 h 4692"/>
                <a:gd name="T6" fmla="*/ 2754 w 4343"/>
                <a:gd name="T7" fmla="*/ 1992 h 4692"/>
                <a:gd name="T8" fmla="*/ 2616 w 4343"/>
                <a:gd name="T9" fmla="*/ 2011 h 4692"/>
                <a:gd name="T10" fmla="*/ 2478 w 4343"/>
                <a:gd name="T11" fmla="*/ 1870 h 4692"/>
                <a:gd name="T12" fmla="*/ 2387 w 4343"/>
                <a:gd name="T13" fmla="*/ 1620 h 4692"/>
                <a:gd name="T14" fmla="*/ 2414 w 4343"/>
                <a:gd name="T15" fmla="*/ 1528 h 4692"/>
                <a:gd name="T16" fmla="*/ 2487 w 4343"/>
                <a:gd name="T17" fmla="*/ 1410 h 4692"/>
                <a:gd name="T18" fmla="*/ 2781 w 4343"/>
                <a:gd name="T19" fmla="*/ 1382 h 4692"/>
                <a:gd name="T20" fmla="*/ 2860 w 4343"/>
                <a:gd name="T21" fmla="*/ 1187 h 4692"/>
                <a:gd name="T22" fmla="*/ 2681 w 4343"/>
                <a:gd name="T23" fmla="*/ 997 h 4692"/>
                <a:gd name="T24" fmla="*/ 2527 w 4343"/>
                <a:gd name="T25" fmla="*/ 697 h 4692"/>
                <a:gd name="T26" fmla="*/ 2332 w 4343"/>
                <a:gd name="T27" fmla="*/ 530 h 4692"/>
                <a:gd name="T28" fmla="*/ 2171 w 4343"/>
                <a:gd name="T29" fmla="*/ 324 h 4692"/>
                <a:gd name="T30" fmla="*/ 2030 w 4343"/>
                <a:gd name="T31" fmla="*/ 196 h 4692"/>
                <a:gd name="T32" fmla="*/ 1970 w 4343"/>
                <a:gd name="T33" fmla="*/ 269 h 4692"/>
                <a:gd name="T34" fmla="*/ 2030 w 4343"/>
                <a:gd name="T35" fmla="*/ 372 h 4692"/>
                <a:gd name="T36" fmla="*/ 2000 w 4343"/>
                <a:gd name="T37" fmla="*/ 457 h 4692"/>
                <a:gd name="T38" fmla="*/ 1960 w 4343"/>
                <a:gd name="T39" fmla="*/ 546 h 4692"/>
                <a:gd name="T40" fmla="*/ 1832 w 4343"/>
                <a:gd name="T41" fmla="*/ 698 h 4692"/>
                <a:gd name="T42" fmla="*/ 1778 w 4343"/>
                <a:gd name="T43" fmla="*/ 809 h 4692"/>
                <a:gd name="T44" fmla="*/ 1591 w 4343"/>
                <a:gd name="T45" fmla="*/ 660 h 4692"/>
                <a:gd name="T46" fmla="*/ 1485 w 4343"/>
                <a:gd name="T47" fmla="*/ 788 h 4692"/>
                <a:gd name="T48" fmla="*/ 1496 w 4343"/>
                <a:gd name="T49" fmla="*/ 573 h 4692"/>
                <a:gd name="T50" fmla="*/ 1385 w 4343"/>
                <a:gd name="T51" fmla="*/ 444 h 4692"/>
                <a:gd name="T52" fmla="*/ 1263 w 4343"/>
                <a:gd name="T53" fmla="*/ 432 h 4692"/>
                <a:gd name="T54" fmla="*/ 1279 w 4343"/>
                <a:gd name="T55" fmla="*/ 242 h 4692"/>
                <a:gd name="T56" fmla="*/ 1175 w 4343"/>
                <a:gd name="T57" fmla="*/ 194 h 4692"/>
                <a:gd name="T58" fmla="*/ 942 w 4343"/>
                <a:gd name="T59" fmla="*/ 164 h 4692"/>
                <a:gd name="T60" fmla="*/ 699 w 4343"/>
                <a:gd name="T61" fmla="*/ 23 h 4692"/>
                <a:gd name="T62" fmla="*/ 434 w 4343"/>
                <a:gd name="T63" fmla="*/ 128 h 4692"/>
                <a:gd name="T64" fmla="*/ 49 w 4343"/>
                <a:gd name="T65" fmla="*/ 159 h 4692"/>
                <a:gd name="T66" fmla="*/ 69 w 4343"/>
                <a:gd name="T67" fmla="*/ 380 h 4692"/>
                <a:gd name="T68" fmla="*/ 169 w 4343"/>
                <a:gd name="T69" fmla="*/ 652 h 4692"/>
                <a:gd name="T70" fmla="*/ 330 w 4343"/>
                <a:gd name="T71" fmla="*/ 976 h 4692"/>
                <a:gd name="T72" fmla="*/ 441 w 4343"/>
                <a:gd name="T73" fmla="*/ 1285 h 4692"/>
                <a:gd name="T74" fmla="*/ 781 w 4343"/>
                <a:gd name="T75" fmla="*/ 1878 h 4692"/>
                <a:gd name="T76" fmla="*/ 497 w 4343"/>
                <a:gd name="T77" fmla="*/ 2406 h 4692"/>
                <a:gd name="T78" fmla="*/ 710 w 4343"/>
                <a:gd name="T79" fmla="*/ 2750 h 4692"/>
                <a:gd name="T80" fmla="*/ 848 w 4343"/>
                <a:gd name="T81" fmla="*/ 3155 h 4692"/>
                <a:gd name="T82" fmla="*/ 813 w 4343"/>
                <a:gd name="T83" fmla="*/ 3224 h 4692"/>
                <a:gd name="T84" fmla="*/ 1145 w 4343"/>
                <a:gd name="T85" fmla="*/ 4461 h 4692"/>
                <a:gd name="T86" fmla="*/ 1714 w 4343"/>
                <a:gd name="T87" fmla="*/ 4651 h 4692"/>
                <a:gd name="T88" fmla="*/ 2274 w 4343"/>
                <a:gd name="T89" fmla="*/ 4579 h 4692"/>
                <a:gd name="T90" fmla="*/ 2768 w 4343"/>
                <a:gd name="T91" fmla="*/ 4446 h 4692"/>
                <a:gd name="T92" fmla="*/ 2965 w 4343"/>
                <a:gd name="T93" fmla="*/ 3687 h 4692"/>
                <a:gd name="T94" fmla="*/ 3336 w 4343"/>
                <a:gd name="T95" fmla="*/ 3271 h 4692"/>
                <a:gd name="T96" fmla="*/ 3622 w 4343"/>
                <a:gd name="T97" fmla="*/ 2976 h 4692"/>
                <a:gd name="T98" fmla="*/ 3535 w 4343"/>
                <a:gd name="T99" fmla="*/ 2797 h 4692"/>
                <a:gd name="T100" fmla="*/ 2869 w 4343"/>
                <a:gd name="T101" fmla="*/ 3500 h 4692"/>
                <a:gd name="T102" fmla="*/ 2723 w 4343"/>
                <a:gd name="T103" fmla="*/ 3675 h 4692"/>
                <a:gd name="T104" fmla="*/ 2540 w 4343"/>
                <a:gd name="T105" fmla="*/ 3501 h 4692"/>
                <a:gd name="T106" fmla="*/ 2833 w 4343"/>
                <a:gd name="T107" fmla="*/ 3275 h 4692"/>
                <a:gd name="T108" fmla="*/ 3017 w 4343"/>
                <a:gd name="T109" fmla="*/ 2899 h 4692"/>
                <a:gd name="T110" fmla="*/ 3259 w 4343"/>
                <a:gd name="T111" fmla="*/ 2568 h 4692"/>
                <a:gd name="T112" fmla="*/ 3771 w 4343"/>
                <a:gd name="T113" fmla="*/ 2282 h 4692"/>
                <a:gd name="T114" fmla="*/ 4143 w 4343"/>
                <a:gd name="T115" fmla="*/ 1928 h 4692"/>
                <a:gd name="T116" fmla="*/ 4242 w 4343"/>
                <a:gd name="T117" fmla="*/ 1562 h 4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43" h="4692">
                  <a:moveTo>
                    <a:pt x="4257" y="1383"/>
                  </a:moveTo>
                  <a:cubicBezTo>
                    <a:pt x="3344" y="1948"/>
                    <a:pt x="3344" y="1948"/>
                    <a:pt x="3344" y="1948"/>
                  </a:cubicBezTo>
                  <a:cubicBezTo>
                    <a:pt x="3267" y="2000"/>
                    <a:pt x="3267" y="2000"/>
                    <a:pt x="3267" y="2000"/>
                  </a:cubicBezTo>
                  <a:cubicBezTo>
                    <a:pt x="3229" y="1942"/>
                    <a:pt x="3229" y="1942"/>
                    <a:pt x="3229" y="1942"/>
                  </a:cubicBezTo>
                  <a:cubicBezTo>
                    <a:pt x="3208" y="1933"/>
                    <a:pt x="3208" y="1933"/>
                    <a:pt x="3208" y="1933"/>
                  </a:cubicBezTo>
                  <a:cubicBezTo>
                    <a:pt x="3170" y="1921"/>
                    <a:pt x="3170" y="1921"/>
                    <a:pt x="3170" y="1921"/>
                  </a:cubicBezTo>
                  <a:cubicBezTo>
                    <a:pt x="3169" y="1896"/>
                    <a:pt x="3169" y="1896"/>
                    <a:pt x="3169" y="1896"/>
                  </a:cubicBezTo>
                  <a:cubicBezTo>
                    <a:pt x="3180" y="1881"/>
                    <a:pt x="3180" y="1881"/>
                    <a:pt x="3180" y="1881"/>
                  </a:cubicBezTo>
                  <a:cubicBezTo>
                    <a:pt x="3181" y="1838"/>
                    <a:pt x="3181" y="1838"/>
                    <a:pt x="3181" y="1838"/>
                  </a:cubicBezTo>
                  <a:cubicBezTo>
                    <a:pt x="3190" y="1830"/>
                    <a:pt x="3190" y="1830"/>
                    <a:pt x="3190" y="1830"/>
                  </a:cubicBezTo>
                  <a:cubicBezTo>
                    <a:pt x="3185" y="1819"/>
                    <a:pt x="3185" y="1819"/>
                    <a:pt x="3185" y="1819"/>
                  </a:cubicBezTo>
                  <a:cubicBezTo>
                    <a:pt x="3102" y="1818"/>
                    <a:pt x="3102" y="1818"/>
                    <a:pt x="3102" y="1818"/>
                  </a:cubicBezTo>
                  <a:cubicBezTo>
                    <a:pt x="3105" y="1867"/>
                    <a:pt x="3105" y="1867"/>
                    <a:pt x="3105" y="1867"/>
                  </a:cubicBezTo>
                  <a:cubicBezTo>
                    <a:pt x="3143" y="1922"/>
                    <a:pt x="3143" y="1922"/>
                    <a:pt x="3143" y="1922"/>
                  </a:cubicBezTo>
                  <a:cubicBezTo>
                    <a:pt x="3158" y="1961"/>
                    <a:pt x="3158" y="1961"/>
                    <a:pt x="3158" y="1961"/>
                  </a:cubicBezTo>
                  <a:cubicBezTo>
                    <a:pt x="3165" y="2001"/>
                    <a:pt x="3165" y="2001"/>
                    <a:pt x="3165" y="2001"/>
                  </a:cubicBezTo>
                  <a:cubicBezTo>
                    <a:pt x="3172" y="2067"/>
                    <a:pt x="3172" y="2067"/>
                    <a:pt x="3172" y="2067"/>
                  </a:cubicBezTo>
                  <a:cubicBezTo>
                    <a:pt x="3195" y="2096"/>
                    <a:pt x="3195" y="2096"/>
                    <a:pt x="3195" y="2096"/>
                  </a:cubicBezTo>
                  <a:cubicBezTo>
                    <a:pt x="3229" y="2117"/>
                    <a:pt x="3229" y="2117"/>
                    <a:pt x="3229" y="2117"/>
                  </a:cubicBezTo>
                  <a:cubicBezTo>
                    <a:pt x="3212" y="2141"/>
                    <a:pt x="3212" y="2141"/>
                    <a:pt x="3212" y="2141"/>
                  </a:cubicBezTo>
                  <a:cubicBezTo>
                    <a:pt x="3179" y="2164"/>
                    <a:pt x="3179" y="2164"/>
                    <a:pt x="3179" y="2164"/>
                  </a:cubicBezTo>
                  <a:cubicBezTo>
                    <a:pt x="3152" y="2143"/>
                    <a:pt x="3152" y="2143"/>
                    <a:pt x="3152" y="2143"/>
                  </a:cubicBezTo>
                  <a:cubicBezTo>
                    <a:pt x="3119" y="2114"/>
                    <a:pt x="3119" y="2114"/>
                    <a:pt x="3119" y="2114"/>
                  </a:cubicBezTo>
                  <a:cubicBezTo>
                    <a:pt x="3093" y="2096"/>
                    <a:pt x="3093" y="2096"/>
                    <a:pt x="3093" y="2096"/>
                  </a:cubicBezTo>
                  <a:cubicBezTo>
                    <a:pt x="2998" y="2091"/>
                    <a:pt x="2998" y="2091"/>
                    <a:pt x="2998" y="2091"/>
                  </a:cubicBezTo>
                  <a:cubicBezTo>
                    <a:pt x="2968" y="2140"/>
                    <a:pt x="2968" y="2140"/>
                    <a:pt x="2968" y="2140"/>
                  </a:cubicBezTo>
                  <a:cubicBezTo>
                    <a:pt x="2930" y="2160"/>
                    <a:pt x="2930" y="2160"/>
                    <a:pt x="2930" y="2160"/>
                  </a:cubicBezTo>
                  <a:cubicBezTo>
                    <a:pt x="2921" y="2172"/>
                    <a:pt x="2921" y="2172"/>
                    <a:pt x="2921" y="2172"/>
                  </a:cubicBezTo>
                  <a:cubicBezTo>
                    <a:pt x="2896" y="2177"/>
                    <a:pt x="2896" y="2177"/>
                    <a:pt x="2896" y="2177"/>
                  </a:cubicBezTo>
                  <a:cubicBezTo>
                    <a:pt x="2883" y="2167"/>
                    <a:pt x="2883" y="2167"/>
                    <a:pt x="2883" y="2167"/>
                  </a:cubicBezTo>
                  <a:cubicBezTo>
                    <a:pt x="2846" y="2152"/>
                    <a:pt x="2846" y="2152"/>
                    <a:pt x="2846" y="2152"/>
                  </a:cubicBezTo>
                  <a:cubicBezTo>
                    <a:pt x="2811" y="2133"/>
                    <a:pt x="2811" y="2133"/>
                    <a:pt x="2811" y="2133"/>
                  </a:cubicBezTo>
                  <a:cubicBezTo>
                    <a:pt x="2804" y="2104"/>
                    <a:pt x="2804" y="2104"/>
                    <a:pt x="2804" y="2104"/>
                  </a:cubicBezTo>
                  <a:cubicBezTo>
                    <a:pt x="2796" y="2070"/>
                    <a:pt x="2796" y="2070"/>
                    <a:pt x="2796" y="2070"/>
                  </a:cubicBezTo>
                  <a:cubicBezTo>
                    <a:pt x="2776" y="2030"/>
                    <a:pt x="2776" y="2030"/>
                    <a:pt x="2776" y="2030"/>
                  </a:cubicBezTo>
                  <a:cubicBezTo>
                    <a:pt x="2754" y="1992"/>
                    <a:pt x="2754" y="1992"/>
                    <a:pt x="2754" y="1992"/>
                  </a:cubicBezTo>
                  <a:cubicBezTo>
                    <a:pt x="2721" y="1942"/>
                    <a:pt x="2721" y="1942"/>
                    <a:pt x="2721" y="1942"/>
                  </a:cubicBezTo>
                  <a:cubicBezTo>
                    <a:pt x="2700" y="1972"/>
                    <a:pt x="2700" y="1972"/>
                    <a:pt x="2700" y="1972"/>
                  </a:cubicBezTo>
                  <a:cubicBezTo>
                    <a:pt x="2689" y="2000"/>
                    <a:pt x="2689" y="2000"/>
                    <a:pt x="2689" y="2000"/>
                  </a:cubicBezTo>
                  <a:cubicBezTo>
                    <a:pt x="2697" y="2012"/>
                    <a:pt x="2697" y="2012"/>
                    <a:pt x="2697" y="2012"/>
                  </a:cubicBezTo>
                  <a:cubicBezTo>
                    <a:pt x="2704" y="2031"/>
                    <a:pt x="2704" y="2031"/>
                    <a:pt x="2704" y="2031"/>
                  </a:cubicBezTo>
                  <a:cubicBezTo>
                    <a:pt x="2697" y="2061"/>
                    <a:pt x="2697" y="2061"/>
                    <a:pt x="2697" y="2061"/>
                  </a:cubicBezTo>
                  <a:cubicBezTo>
                    <a:pt x="2659" y="2067"/>
                    <a:pt x="2659" y="2067"/>
                    <a:pt x="2659" y="2067"/>
                  </a:cubicBezTo>
                  <a:cubicBezTo>
                    <a:pt x="2632" y="2045"/>
                    <a:pt x="2632" y="2045"/>
                    <a:pt x="2632" y="2045"/>
                  </a:cubicBezTo>
                  <a:cubicBezTo>
                    <a:pt x="2616" y="2011"/>
                    <a:pt x="2616" y="2011"/>
                    <a:pt x="2616" y="2011"/>
                  </a:cubicBezTo>
                  <a:cubicBezTo>
                    <a:pt x="2602" y="1981"/>
                    <a:pt x="2602" y="1981"/>
                    <a:pt x="2602" y="1981"/>
                  </a:cubicBezTo>
                  <a:cubicBezTo>
                    <a:pt x="2592" y="1960"/>
                    <a:pt x="2592" y="1960"/>
                    <a:pt x="2592" y="1960"/>
                  </a:cubicBezTo>
                  <a:cubicBezTo>
                    <a:pt x="2601" y="1947"/>
                    <a:pt x="2601" y="1947"/>
                    <a:pt x="2601" y="1947"/>
                  </a:cubicBezTo>
                  <a:cubicBezTo>
                    <a:pt x="2602" y="1919"/>
                    <a:pt x="2602" y="1919"/>
                    <a:pt x="2602" y="1919"/>
                  </a:cubicBezTo>
                  <a:cubicBezTo>
                    <a:pt x="2594" y="1899"/>
                    <a:pt x="2594" y="1899"/>
                    <a:pt x="2594" y="1899"/>
                  </a:cubicBezTo>
                  <a:cubicBezTo>
                    <a:pt x="2582" y="1895"/>
                    <a:pt x="2582" y="1895"/>
                    <a:pt x="2582" y="1895"/>
                  </a:cubicBezTo>
                  <a:cubicBezTo>
                    <a:pt x="2556" y="1892"/>
                    <a:pt x="2556" y="1892"/>
                    <a:pt x="2556" y="1892"/>
                  </a:cubicBezTo>
                  <a:cubicBezTo>
                    <a:pt x="2528" y="1888"/>
                    <a:pt x="2528" y="1888"/>
                    <a:pt x="2528" y="1888"/>
                  </a:cubicBezTo>
                  <a:cubicBezTo>
                    <a:pt x="2478" y="1870"/>
                    <a:pt x="2478" y="1870"/>
                    <a:pt x="2478" y="1870"/>
                  </a:cubicBezTo>
                  <a:cubicBezTo>
                    <a:pt x="2438" y="1826"/>
                    <a:pt x="2438" y="1826"/>
                    <a:pt x="2438" y="1826"/>
                  </a:cubicBezTo>
                  <a:cubicBezTo>
                    <a:pt x="2430" y="1812"/>
                    <a:pt x="2430" y="1812"/>
                    <a:pt x="2430" y="1812"/>
                  </a:cubicBezTo>
                  <a:cubicBezTo>
                    <a:pt x="2419" y="1792"/>
                    <a:pt x="2419" y="1792"/>
                    <a:pt x="2419" y="1792"/>
                  </a:cubicBezTo>
                  <a:cubicBezTo>
                    <a:pt x="2418" y="1752"/>
                    <a:pt x="2418" y="1752"/>
                    <a:pt x="2418" y="1752"/>
                  </a:cubicBezTo>
                  <a:cubicBezTo>
                    <a:pt x="2411" y="1720"/>
                    <a:pt x="2411" y="1720"/>
                    <a:pt x="2411" y="1720"/>
                  </a:cubicBezTo>
                  <a:cubicBezTo>
                    <a:pt x="2410" y="1690"/>
                    <a:pt x="2410" y="1690"/>
                    <a:pt x="2410" y="1690"/>
                  </a:cubicBezTo>
                  <a:cubicBezTo>
                    <a:pt x="2410" y="1662"/>
                    <a:pt x="2410" y="1662"/>
                    <a:pt x="2410" y="1662"/>
                  </a:cubicBezTo>
                  <a:cubicBezTo>
                    <a:pt x="2401" y="1637"/>
                    <a:pt x="2401" y="1637"/>
                    <a:pt x="2401" y="1637"/>
                  </a:cubicBezTo>
                  <a:cubicBezTo>
                    <a:pt x="2387" y="1620"/>
                    <a:pt x="2387" y="1620"/>
                    <a:pt x="2387" y="1620"/>
                  </a:cubicBezTo>
                  <a:cubicBezTo>
                    <a:pt x="2369" y="1602"/>
                    <a:pt x="2369" y="1602"/>
                    <a:pt x="2369" y="1602"/>
                  </a:cubicBezTo>
                  <a:cubicBezTo>
                    <a:pt x="2346" y="1568"/>
                    <a:pt x="2346" y="1568"/>
                    <a:pt x="2346" y="1568"/>
                  </a:cubicBezTo>
                  <a:cubicBezTo>
                    <a:pt x="2326" y="1530"/>
                    <a:pt x="2326" y="1530"/>
                    <a:pt x="2326" y="1530"/>
                  </a:cubicBezTo>
                  <a:cubicBezTo>
                    <a:pt x="2336" y="1527"/>
                    <a:pt x="2336" y="1527"/>
                    <a:pt x="2336" y="1527"/>
                  </a:cubicBezTo>
                  <a:cubicBezTo>
                    <a:pt x="2353" y="1511"/>
                    <a:pt x="2353" y="1511"/>
                    <a:pt x="2353" y="1511"/>
                  </a:cubicBezTo>
                  <a:cubicBezTo>
                    <a:pt x="2373" y="1530"/>
                    <a:pt x="2373" y="1530"/>
                    <a:pt x="2373" y="1530"/>
                  </a:cubicBezTo>
                  <a:cubicBezTo>
                    <a:pt x="2388" y="1545"/>
                    <a:pt x="2388" y="1545"/>
                    <a:pt x="2388" y="1545"/>
                  </a:cubicBezTo>
                  <a:cubicBezTo>
                    <a:pt x="2406" y="1553"/>
                    <a:pt x="2406" y="1553"/>
                    <a:pt x="2406" y="1553"/>
                  </a:cubicBezTo>
                  <a:cubicBezTo>
                    <a:pt x="2414" y="1528"/>
                    <a:pt x="2414" y="1528"/>
                    <a:pt x="2414" y="1528"/>
                  </a:cubicBezTo>
                  <a:cubicBezTo>
                    <a:pt x="2414" y="1507"/>
                    <a:pt x="2414" y="1507"/>
                    <a:pt x="2414" y="1507"/>
                  </a:cubicBezTo>
                  <a:cubicBezTo>
                    <a:pt x="2389" y="1488"/>
                    <a:pt x="2389" y="1488"/>
                    <a:pt x="2389" y="1488"/>
                  </a:cubicBezTo>
                  <a:cubicBezTo>
                    <a:pt x="2381" y="1448"/>
                    <a:pt x="2381" y="1448"/>
                    <a:pt x="2381" y="1448"/>
                  </a:cubicBezTo>
                  <a:cubicBezTo>
                    <a:pt x="2389" y="1419"/>
                    <a:pt x="2389" y="1419"/>
                    <a:pt x="2389" y="1419"/>
                  </a:cubicBezTo>
                  <a:cubicBezTo>
                    <a:pt x="2412" y="1401"/>
                    <a:pt x="2412" y="1401"/>
                    <a:pt x="2412" y="1401"/>
                  </a:cubicBezTo>
                  <a:cubicBezTo>
                    <a:pt x="2427" y="1393"/>
                    <a:pt x="2427" y="1393"/>
                    <a:pt x="2427" y="1393"/>
                  </a:cubicBezTo>
                  <a:cubicBezTo>
                    <a:pt x="2452" y="1390"/>
                    <a:pt x="2452" y="1390"/>
                    <a:pt x="2452" y="1390"/>
                  </a:cubicBezTo>
                  <a:cubicBezTo>
                    <a:pt x="2469" y="1398"/>
                    <a:pt x="2469" y="1398"/>
                    <a:pt x="2469" y="1398"/>
                  </a:cubicBezTo>
                  <a:cubicBezTo>
                    <a:pt x="2487" y="1410"/>
                    <a:pt x="2487" y="1410"/>
                    <a:pt x="2487" y="1410"/>
                  </a:cubicBezTo>
                  <a:cubicBezTo>
                    <a:pt x="2514" y="1421"/>
                    <a:pt x="2514" y="1421"/>
                    <a:pt x="2514" y="1421"/>
                  </a:cubicBezTo>
                  <a:cubicBezTo>
                    <a:pt x="2534" y="1431"/>
                    <a:pt x="2534" y="1431"/>
                    <a:pt x="2534" y="1431"/>
                  </a:cubicBezTo>
                  <a:cubicBezTo>
                    <a:pt x="2548" y="1434"/>
                    <a:pt x="2548" y="1434"/>
                    <a:pt x="2548" y="1434"/>
                  </a:cubicBezTo>
                  <a:cubicBezTo>
                    <a:pt x="2567" y="1444"/>
                    <a:pt x="2567" y="1444"/>
                    <a:pt x="2567" y="1444"/>
                  </a:cubicBezTo>
                  <a:cubicBezTo>
                    <a:pt x="2671" y="1447"/>
                    <a:pt x="2671" y="1447"/>
                    <a:pt x="2671" y="1447"/>
                  </a:cubicBezTo>
                  <a:cubicBezTo>
                    <a:pt x="2695" y="1438"/>
                    <a:pt x="2695" y="1438"/>
                    <a:pt x="2695" y="1438"/>
                  </a:cubicBezTo>
                  <a:cubicBezTo>
                    <a:pt x="2722" y="1421"/>
                    <a:pt x="2722" y="1421"/>
                    <a:pt x="2722" y="1421"/>
                  </a:cubicBezTo>
                  <a:cubicBezTo>
                    <a:pt x="2751" y="1402"/>
                    <a:pt x="2751" y="1402"/>
                    <a:pt x="2751" y="1402"/>
                  </a:cubicBezTo>
                  <a:cubicBezTo>
                    <a:pt x="2781" y="1382"/>
                    <a:pt x="2781" y="1382"/>
                    <a:pt x="2781" y="1382"/>
                  </a:cubicBezTo>
                  <a:cubicBezTo>
                    <a:pt x="2808" y="1359"/>
                    <a:pt x="2808" y="1359"/>
                    <a:pt x="2808" y="1359"/>
                  </a:cubicBezTo>
                  <a:cubicBezTo>
                    <a:pt x="2823" y="1359"/>
                    <a:pt x="2823" y="1359"/>
                    <a:pt x="2823" y="1359"/>
                  </a:cubicBezTo>
                  <a:cubicBezTo>
                    <a:pt x="2859" y="1361"/>
                    <a:pt x="2859" y="1361"/>
                    <a:pt x="2859" y="1361"/>
                  </a:cubicBezTo>
                  <a:cubicBezTo>
                    <a:pt x="2887" y="1357"/>
                    <a:pt x="2887" y="1357"/>
                    <a:pt x="2887" y="1357"/>
                  </a:cubicBezTo>
                  <a:cubicBezTo>
                    <a:pt x="2903" y="1349"/>
                    <a:pt x="2903" y="1349"/>
                    <a:pt x="2903" y="1349"/>
                  </a:cubicBezTo>
                  <a:cubicBezTo>
                    <a:pt x="2903" y="1338"/>
                    <a:pt x="2903" y="1338"/>
                    <a:pt x="2903" y="1338"/>
                  </a:cubicBezTo>
                  <a:cubicBezTo>
                    <a:pt x="2903" y="1245"/>
                    <a:pt x="2903" y="1245"/>
                    <a:pt x="2903" y="1245"/>
                  </a:cubicBezTo>
                  <a:cubicBezTo>
                    <a:pt x="2873" y="1206"/>
                    <a:pt x="2873" y="1206"/>
                    <a:pt x="2873" y="1206"/>
                  </a:cubicBezTo>
                  <a:cubicBezTo>
                    <a:pt x="2860" y="1187"/>
                    <a:pt x="2860" y="1187"/>
                    <a:pt x="2860" y="1187"/>
                  </a:cubicBezTo>
                  <a:cubicBezTo>
                    <a:pt x="2864" y="1152"/>
                    <a:pt x="2864" y="1152"/>
                    <a:pt x="2864" y="1152"/>
                  </a:cubicBezTo>
                  <a:cubicBezTo>
                    <a:pt x="2868" y="1144"/>
                    <a:pt x="2868" y="1144"/>
                    <a:pt x="2868" y="1144"/>
                  </a:cubicBezTo>
                  <a:cubicBezTo>
                    <a:pt x="2873" y="1099"/>
                    <a:pt x="2873" y="1099"/>
                    <a:pt x="2873" y="1099"/>
                  </a:cubicBezTo>
                  <a:cubicBezTo>
                    <a:pt x="2852" y="1085"/>
                    <a:pt x="2852" y="1085"/>
                    <a:pt x="2852" y="1085"/>
                  </a:cubicBezTo>
                  <a:cubicBezTo>
                    <a:pt x="2826" y="1074"/>
                    <a:pt x="2826" y="1074"/>
                    <a:pt x="2826" y="1074"/>
                  </a:cubicBezTo>
                  <a:cubicBezTo>
                    <a:pt x="2800" y="1063"/>
                    <a:pt x="2800" y="1063"/>
                    <a:pt x="2800" y="1063"/>
                  </a:cubicBezTo>
                  <a:cubicBezTo>
                    <a:pt x="2777" y="1054"/>
                    <a:pt x="2777" y="1054"/>
                    <a:pt x="2777" y="1054"/>
                  </a:cubicBezTo>
                  <a:cubicBezTo>
                    <a:pt x="2710" y="1013"/>
                    <a:pt x="2710" y="1013"/>
                    <a:pt x="2710" y="1013"/>
                  </a:cubicBezTo>
                  <a:cubicBezTo>
                    <a:pt x="2681" y="997"/>
                    <a:pt x="2681" y="997"/>
                    <a:pt x="2681" y="997"/>
                  </a:cubicBezTo>
                  <a:cubicBezTo>
                    <a:pt x="2658" y="974"/>
                    <a:pt x="2658" y="974"/>
                    <a:pt x="2658" y="974"/>
                  </a:cubicBezTo>
                  <a:cubicBezTo>
                    <a:pt x="2620" y="947"/>
                    <a:pt x="2620" y="947"/>
                    <a:pt x="2620" y="947"/>
                  </a:cubicBezTo>
                  <a:cubicBezTo>
                    <a:pt x="2598" y="924"/>
                    <a:pt x="2598" y="924"/>
                    <a:pt x="2598" y="924"/>
                  </a:cubicBezTo>
                  <a:cubicBezTo>
                    <a:pt x="2581" y="903"/>
                    <a:pt x="2581" y="903"/>
                    <a:pt x="2581" y="903"/>
                  </a:cubicBezTo>
                  <a:cubicBezTo>
                    <a:pt x="2561" y="888"/>
                    <a:pt x="2561" y="888"/>
                    <a:pt x="2561" y="888"/>
                  </a:cubicBezTo>
                  <a:cubicBezTo>
                    <a:pt x="2547" y="865"/>
                    <a:pt x="2547" y="865"/>
                    <a:pt x="2547" y="865"/>
                  </a:cubicBezTo>
                  <a:cubicBezTo>
                    <a:pt x="2547" y="752"/>
                    <a:pt x="2547" y="752"/>
                    <a:pt x="2547" y="752"/>
                  </a:cubicBezTo>
                  <a:cubicBezTo>
                    <a:pt x="2547" y="725"/>
                    <a:pt x="2547" y="725"/>
                    <a:pt x="2547" y="725"/>
                  </a:cubicBezTo>
                  <a:cubicBezTo>
                    <a:pt x="2527" y="697"/>
                    <a:pt x="2527" y="697"/>
                    <a:pt x="2527" y="697"/>
                  </a:cubicBezTo>
                  <a:cubicBezTo>
                    <a:pt x="2506" y="662"/>
                    <a:pt x="2506" y="662"/>
                    <a:pt x="2506" y="662"/>
                  </a:cubicBezTo>
                  <a:cubicBezTo>
                    <a:pt x="2487" y="645"/>
                    <a:pt x="2487" y="645"/>
                    <a:pt x="2487" y="645"/>
                  </a:cubicBezTo>
                  <a:cubicBezTo>
                    <a:pt x="2465" y="639"/>
                    <a:pt x="2465" y="639"/>
                    <a:pt x="2465" y="639"/>
                  </a:cubicBezTo>
                  <a:cubicBezTo>
                    <a:pt x="2449" y="632"/>
                    <a:pt x="2449" y="632"/>
                    <a:pt x="2449" y="632"/>
                  </a:cubicBezTo>
                  <a:cubicBezTo>
                    <a:pt x="2376" y="629"/>
                    <a:pt x="2376" y="629"/>
                    <a:pt x="2376" y="629"/>
                  </a:cubicBezTo>
                  <a:cubicBezTo>
                    <a:pt x="2368" y="610"/>
                    <a:pt x="2368" y="610"/>
                    <a:pt x="2368" y="610"/>
                  </a:cubicBezTo>
                  <a:cubicBezTo>
                    <a:pt x="2355" y="586"/>
                    <a:pt x="2355" y="586"/>
                    <a:pt x="2355" y="586"/>
                  </a:cubicBezTo>
                  <a:cubicBezTo>
                    <a:pt x="2344" y="554"/>
                    <a:pt x="2344" y="554"/>
                    <a:pt x="2344" y="554"/>
                  </a:cubicBezTo>
                  <a:cubicBezTo>
                    <a:pt x="2332" y="530"/>
                    <a:pt x="2332" y="530"/>
                    <a:pt x="2332" y="530"/>
                  </a:cubicBezTo>
                  <a:cubicBezTo>
                    <a:pt x="2324" y="476"/>
                    <a:pt x="2324" y="476"/>
                    <a:pt x="2324" y="476"/>
                  </a:cubicBezTo>
                  <a:cubicBezTo>
                    <a:pt x="2312" y="435"/>
                    <a:pt x="2312" y="435"/>
                    <a:pt x="2312" y="435"/>
                  </a:cubicBezTo>
                  <a:cubicBezTo>
                    <a:pt x="2303" y="405"/>
                    <a:pt x="2303" y="405"/>
                    <a:pt x="2303" y="405"/>
                  </a:cubicBezTo>
                  <a:cubicBezTo>
                    <a:pt x="2278" y="380"/>
                    <a:pt x="2278" y="380"/>
                    <a:pt x="2278" y="380"/>
                  </a:cubicBezTo>
                  <a:cubicBezTo>
                    <a:pt x="2264" y="361"/>
                    <a:pt x="2264" y="361"/>
                    <a:pt x="2264" y="361"/>
                  </a:cubicBezTo>
                  <a:cubicBezTo>
                    <a:pt x="2241" y="343"/>
                    <a:pt x="2241" y="343"/>
                    <a:pt x="2241" y="343"/>
                  </a:cubicBezTo>
                  <a:cubicBezTo>
                    <a:pt x="2233" y="333"/>
                    <a:pt x="2233" y="333"/>
                    <a:pt x="2233" y="333"/>
                  </a:cubicBezTo>
                  <a:cubicBezTo>
                    <a:pt x="2197" y="319"/>
                    <a:pt x="2197" y="319"/>
                    <a:pt x="2197" y="319"/>
                  </a:cubicBezTo>
                  <a:cubicBezTo>
                    <a:pt x="2171" y="324"/>
                    <a:pt x="2171" y="324"/>
                    <a:pt x="2171" y="324"/>
                  </a:cubicBezTo>
                  <a:cubicBezTo>
                    <a:pt x="2159" y="334"/>
                    <a:pt x="2159" y="334"/>
                    <a:pt x="2159" y="334"/>
                  </a:cubicBezTo>
                  <a:cubicBezTo>
                    <a:pt x="2149" y="333"/>
                    <a:pt x="2149" y="333"/>
                    <a:pt x="2149" y="333"/>
                  </a:cubicBezTo>
                  <a:cubicBezTo>
                    <a:pt x="2144" y="298"/>
                    <a:pt x="2144" y="298"/>
                    <a:pt x="2144" y="298"/>
                  </a:cubicBezTo>
                  <a:cubicBezTo>
                    <a:pt x="2138" y="276"/>
                    <a:pt x="2138" y="276"/>
                    <a:pt x="2138" y="276"/>
                  </a:cubicBezTo>
                  <a:cubicBezTo>
                    <a:pt x="2118" y="239"/>
                    <a:pt x="2118" y="239"/>
                    <a:pt x="2118" y="239"/>
                  </a:cubicBezTo>
                  <a:cubicBezTo>
                    <a:pt x="2109" y="221"/>
                    <a:pt x="2109" y="221"/>
                    <a:pt x="2109" y="221"/>
                  </a:cubicBezTo>
                  <a:cubicBezTo>
                    <a:pt x="2051" y="222"/>
                    <a:pt x="2051" y="222"/>
                    <a:pt x="2051" y="222"/>
                  </a:cubicBezTo>
                  <a:cubicBezTo>
                    <a:pt x="2039" y="214"/>
                    <a:pt x="2039" y="214"/>
                    <a:pt x="2039" y="214"/>
                  </a:cubicBezTo>
                  <a:cubicBezTo>
                    <a:pt x="2030" y="196"/>
                    <a:pt x="2030" y="196"/>
                    <a:pt x="2030" y="196"/>
                  </a:cubicBezTo>
                  <a:cubicBezTo>
                    <a:pt x="2030" y="177"/>
                    <a:pt x="2030" y="177"/>
                    <a:pt x="2030" y="177"/>
                  </a:cubicBezTo>
                  <a:cubicBezTo>
                    <a:pt x="2019" y="154"/>
                    <a:pt x="2019" y="154"/>
                    <a:pt x="2019" y="154"/>
                  </a:cubicBezTo>
                  <a:cubicBezTo>
                    <a:pt x="1985" y="95"/>
                    <a:pt x="1985" y="95"/>
                    <a:pt x="1985" y="95"/>
                  </a:cubicBezTo>
                  <a:cubicBezTo>
                    <a:pt x="1973" y="77"/>
                    <a:pt x="1973" y="77"/>
                    <a:pt x="1973" y="77"/>
                  </a:cubicBezTo>
                  <a:cubicBezTo>
                    <a:pt x="1955" y="56"/>
                    <a:pt x="1955" y="56"/>
                    <a:pt x="1955" y="56"/>
                  </a:cubicBezTo>
                  <a:cubicBezTo>
                    <a:pt x="1935" y="48"/>
                    <a:pt x="1935" y="48"/>
                    <a:pt x="1935" y="48"/>
                  </a:cubicBezTo>
                  <a:cubicBezTo>
                    <a:pt x="1938" y="241"/>
                    <a:pt x="1938" y="241"/>
                    <a:pt x="1938" y="241"/>
                  </a:cubicBezTo>
                  <a:cubicBezTo>
                    <a:pt x="1953" y="255"/>
                    <a:pt x="1953" y="255"/>
                    <a:pt x="1953" y="255"/>
                  </a:cubicBezTo>
                  <a:cubicBezTo>
                    <a:pt x="1970" y="269"/>
                    <a:pt x="1970" y="269"/>
                    <a:pt x="1970" y="269"/>
                  </a:cubicBezTo>
                  <a:cubicBezTo>
                    <a:pt x="1979" y="272"/>
                    <a:pt x="1979" y="272"/>
                    <a:pt x="1979" y="272"/>
                  </a:cubicBezTo>
                  <a:cubicBezTo>
                    <a:pt x="2013" y="270"/>
                    <a:pt x="2013" y="270"/>
                    <a:pt x="2013" y="270"/>
                  </a:cubicBezTo>
                  <a:cubicBezTo>
                    <a:pt x="2016" y="296"/>
                    <a:pt x="2016" y="296"/>
                    <a:pt x="2016" y="296"/>
                  </a:cubicBezTo>
                  <a:cubicBezTo>
                    <a:pt x="2005" y="313"/>
                    <a:pt x="2005" y="313"/>
                    <a:pt x="2005" y="313"/>
                  </a:cubicBezTo>
                  <a:cubicBezTo>
                    <a:pt x="1994" y="319"/>
                    <a:pt x="1994" y="319"/>
                    <a:pt x="1994" y="319"/>
                  </a:cubicBezTo>
                  <a:cubicBezTo>
                    <a:pt x="1992" y="336"/>
                    <a:pt x="1992" y="336"/>
                    <a:pt x="1992" y="336"/>
                  </a:cubicBezTo>
                  <a:cubicBezTo>
                    <a:pt x="1992" y="366"/>
                    <a:pt x="1992" y="366"/>
                    <a:pt x="1992" y="366"/>
                  </a:cubicBezTo>
                  <a:cubicBezTo>
                    <a:pt x="2010" y="378"/>
                    <a:pt x="2010" y="378"/>
                    <a:pt x="2010" y="378"/>
                  </a:cubicBezTo>
                  <a:cubicBezTo>
                    <a:pt x="2030" y="372"/>
                    <a:pt x="2030" y="372"/>
                    <a:pt x="2030" y="372"/>
                  </a:cubicBezTo>
                  <a:cubicBezTo>
                    <a:pt x="2030" y="378"/>
                    <a:pt x="2030" y="378"/>
                    <a:pt x="2030" y="378"/>
                  </a:cubicBezTo>
                  <a:cubicBezTo>
                    <a:pt x="2030" y="391"/>
                    <a:pt x="2030" y="391"/>
                    <a:pt x="2030" y="391"/>
                  </a:cubicBezTo>
                  <a:cubicBezTo>
                    <a:pt x="2030" y="400"/>
                    <a:pt x="2030" y="400"/>
                    <a:pt x="2030" y="400"/>
                  </a:cubicBezTo>
                  <a:cubicBezTo>
                    <a:pt x="2030" y="411"/>
                    <a:pt x="2030" y="411"/>
                    <a:pt x="2030" y="411"/>
                  </a:cubicBezTo>
                  <a:cubicBezTo>
                    <a:pt x="2030" y="423"/>
                    <a:pt x="2030" y="423"/>
                    <a:pt x="2030" y="423"/>
                  </a:cubicBezTo>
                  <a:cubicBezTo>
                    <a:pt x="2016" y="425"/>
                    <a:pt x="2016" y="425"/>
                    <a:pt x="2016" y="425"/>
                  </a:cubicBezTo>
                  <a:cubicBezTo>
                    <a:pt x="2008" y="432"/>
                    <a:pt x="2008" y="432"/>
                    <a:pt x="2008" y="432"/>
                  </a:cubicBezTo>
                  <a:cubicBezTo>
                    <a:pt x="1997" y="443"/>
                    <a:pt x="1997" y="443"/>
                    <a:pt x="1997" y="443"/>
                  </a:cubicBezTo>
                  <a:cubicBezTo>
                    <a:pt x="2000" y="457"/>
                    <a:pt x="2000" y="457"/>
                    <a:pt x="2000" y="457"/>
                  </a:cubicBezTo>
                  <a:cubicBezTo>
                    <a:pt x="2008" y="462"/>
                    <a:pt x="2008" y="462"/>
                    <a:pt x="2008" y="462"/>
                  </a:cubicBezTo>
                  <a:cubicBezTo>
                    <a:pt x="2017" y="473"/>
                    <a:pt x="2017" y="473"/>
                    <a:pt x="2017" y="473"/>
                  </a:cubicBezTo>
                  <a:cubicBezTo>
                    <a:pt x="2025" y="482"/>
                    <a:pt x="2025" y="482"/>
                    <a:pt x="2025" y="482"/>
                  </a:cubicBezTo>
                  <a:cubicBezTo>
                    <a:pt x="2025" y="502"/>
                    <a:pt x="2025" y="502"/>
                    <a:pt x="2025" y="502"/>
                  </a:cubicBezTo>
                  <a:cubicBezTo>
                    <a:pt x="2025" y="509"/>
                    <a:pt x="2025" y="509"/>
                    <a:pt x="2025" y="509"/>
                  </a:cubicBezTo>
                  <a:cubicBezTo>
                    <a:pt x="2000" y="521"/>
                    <a:pt x="2000" y="521"/>
                    <a:pt x="2000" y="521"/>
                  </a:cubicBezTo>
                  <a:cubicBezTo>
                    <a:pt x="1983" y="528"/>
                    <a:pt x="1983" y="528"/>
                    <a:pt x="1983" y="528"/>
                  </a:cubicBezTo>
                  <a:cubicBezTo>
                    <a:pt x="1975" y="534"/>
                    <a:pt x="1975" y="534"/>
                    <a:pt x="1975" y="534"/>
                  </a:cubicBezTo>
                  <a:cubicBezTo>
                    <a:pt x="1960" y="546"/>
                    <a:pt x="1960" y="546"/>
                    <a:pt x="1960" y="546"/>
                  </a:cubicBezTo>
                  <a:cubicBezTo>
                    <a:pt x="1956" y="619"/>
                    <a:pt x="1956" y="619"/>
                    <a:pt x="1956" y="619"/>
                  </a:cubicBezTo>
                  <a:cubicBezTo>
                    <a:pt x="1936" y="633"/>
                    <a:pt x="1936" y="633"/>
                    <a:pt x="1936" y="633"/>
                  </a:cubicBezTo>
                  <a:cubicBezTo>
                    <a:pt x="1905" y="639"/>
                    <a:pt x="1905" y="639"/>
                    <a:pt x="1905" y="639"/>
                  </a:cubicBezTo>
                  <a:cubicBezTo>
                    <a:pt x="1896" y="653"/>
                    <a:pt x="1896" y="653"/>
                    <a:pt x="1896" y="653"/>
                  </a:cubicBezTo>
                  <a:cubicBezTo>
                    <a:pt x="1892" y="763"/>
                    <a:pt x="1892" y="763"/>
                    <a:pt x="1892" y="763"/>
                  </a:cubicBezTo>
                  <a:cubicBezTo>
                    <a:pt x="1882" y="773"/>
                    <a:pt x="1882" y="773"/>
                    <a:pt x="1882" y="773"/>
                  </a:cubicBezTo>
                  <a:cubicBezTo>
                    <a:pt x="1859" y="766"/>
                    <a:pt x="1859" y="766"/>
                    <a:pt x="1859" y="766"/>
                  </a:cubicBezTo>
                  <a:cubicBezTo>
                    <a:pt x="1842" y="727"/>
                    <a:pt x="1842" y="727"/>
                    <a:pt x="1842" y="727"/>
                  </a:cubicBezTo>
                  <a:cubicBezTo>
                    <a:pt x="1832" y="698"/>
                    <a:pt x="1832" y="698"/>
                    <a:pt x="1832" y="698"/>
                  </a:cubicBezTo>
                  <a:cubicBezTo>
                    <a:pt x="1817" y="692"/>
                    <a:pt x="1817" y="692"/>
                    <a:pt x="1817" y="692"/>
                  </a:cubicBezTo>
                  <a:cubicBezTo>
                    <a:pt x="1778" y="678"/>
                    <a:pt x="1778" y="678"/>
                    <a:pt x="1778" y="678"/>
                  </a:cubicBezTo>
                  <a:cubicBezTo>
                    <a:pt x="1772" y="678"/>
                    <a:pt x="1772" y="678"/>
                    <a:pt x="1772" y="678"/>
                  </a:cubicBezTo>
                  <a:cubicBezTo>
                    <a:pt x="1760" y="688"/>
                    <a:pt x="1760" y="688"/>
                    <a:pt x="1760" y="688"/>
                  </a:cubicBezTo>
                  <a:cubicBezTo>
                    <a:pt x="1766" y="713"/>
                    <a:pt x="1766" y="713"/>
                    <a:pt x="1766" y="713"/>
                  </a:cubicBezTo>
                  <a:cubicBezTo>
                    <a:pt x="1768" y="737"/>
                    <a:pt x="1768" y="737"/>
                    <a:pt x="1768" y="737"/>
                  </a:cubicBezTo>
                  <a:cubicBezTo>
                    <a:pt x="1768" y="747"/>
                    <a:pt x="1768" y="747"/>
                    <a:pt x="1768" y="747"/>
                  </a:cubicBezTo>
                  <a:cubicBezTo>
                    <a:pt x="1778" y="777"/>
                    <a:pt x="1778" y="777"/>
                    <a:pt x="1778" y="777"/>
                  </a:cubicBezTo>
                  <a:cubicBezTo>
                    <a:pt x="1778" y="809"/>
                    <a:pt x="1778" y="809"/>
                    <a:pt x="1778" y="809"/>
                  </a:cubicBezTo>
                  <a:cubicBezTo>
                    <a:pt x="1752" y="807"/>
                    <a:pt x="1752" y="807"/>
                    <a:pt x="1752" y="807"/>
                  </a:cubicBezTo>
                  <a:cubicBezTo>
                    <a:pt x="1732" y="784"/>
                    <a:pt x="1732" y="784"/>
                    <a:pt x="1732" y="784"/>
                  </a:cubicBezTo>
                  <a:cubicBezTo>
                    <a:pt x="1732" y="717"/>
                    <a:pt x="1732" y="717"/>
                    <a:pt x="1732" y="717"/>
                  </a:cubicBezTo>
                  <a:cubicBezTo>
                    <a:pt x="1719" y="683"/>
                    <a:pt x="1719" y="683"/>
                    <a:pt x="1719" y="683"/>
                  </a:cubicBezTo>
                  <a:cubicBezTo>
                    <a:pt x="1711" y="665"/>
                    <a:pt x="1711" y="665"/>
                    <a:pt x="1711" y="665"/>
                  </a:cubicBezTo>
                  <a:cubicBezTo>
                    <a:pt x="1685" y="648"/>
                    <a:pt x="1685" y="648"/>
                    <a:pt x="1685" y="648"/>
                  </a:cubicBezTo>
                  <a:cubicBezTo>
                    <a:pt x="1646" y="648"/>
                    <a:pt x="1646" y="648"/>
                    <a:pt x="1646" y="648"/>
                  </a:cubicBezTo>
                  <a:cubicBezTo>
                    <a:pt x="1623" y="650"/>
                    <a:pt x="1623" y="650"/>
                    <a:pt x="1623" y="650"/>
                  </a:cubicBezTo>
                  <a:cubicBezTo>
                    <a:pt x="1591" y="660"/>
                    <a:pt x="1591" y="660"/>
                    <a:pt x="1591" y="660"/>
                  </a:cubicBezTo>
                  <a:cubicBezTo>
                    <a:pt x="1571" y="674"/>
                    <a:pt x="1571" y="674"/>
                    <a:pt x="1571" y="674"/>
                  </a:cubicBezTo>
                  <a:cubicBezTo>
                    <a:pt x="1556" y="697"/>
                    <a:pt x="1556" y="697"/>
                    <a:pt x="1556" y="697"/>
                  </a:cubicBezTo>
                  <a:cubicBezTo>
                    <a:pt x="1539" y="724"/>
                    <a:pt x="1539" y="724"/>
                    <a:pt x="1539" y="724"/>
                  </a:cubicBezTo>
                  <a:cubicBezTo>
                    <a:pt x="1531" y="787"/>
                    <a:pt x="1531" y="787"/>
                    <a:pt x="1531" y="787"/>
                  </a:cubicBezTo>
                  <a:cubicBezTo>
                    <a:pt x="1531" y="787"/>
                    <a:pt x="1531" y="793"/>
                    <a:pt x="1524" y="796"/>
                  </a:cubicBezTo>
                  <a:cubicBezTo>
                    <a:pt x="1517" y="799"/>
                    <a:pt x="1524" y="800"/>
                    <a:pt x="1524" y="800"/>
                  </a:cubicBezTo>
                  <a:cubicBezTo>
                    <a:pt x="1513" y="800"/>
                    <a:pt x="1513" y="800"/>
                    <a:pt x="1513" y="800"/>
                  </a:cubicBezTo>
                  <a:cubicBezTo>
                    <a:pt x="1495" y="792"/>
                    <a:pt x="1495" y="792"/>
                    <a:pt x="1495" y="792"/>
                  </a:cubicBezTo>
                  <a:cubicBezTo>
                    <a:pt x="1485" y="788"/>
                    <a:pt x="1485" y="788"/>
                    <a:pt x="1485" y="788"/>
                  </a:cubicBezTo>
                  <a:cubicBezTo>
                    <a:pt x="1474" y="771"/>
                    <a:pt x="1474" y="771"/>
                    <a:pt x="1474" y="771"/>
                  </a:cubicBezTo>
                  <a:cubicBezTo>
                    <a:pt x="1464" y="740"/>
                    <a:pt x="1464" y="740"/>
                    <a:pt x="1464" y="740"/>
                  </a:cubicBezTo>
                  <a:cubicBezTo>
                    <a:pt x="1464" y="724"/>
                    <a:pt x="1464" y="724"/>
                    <a:pt x="1464" y="724"/>
                  </a:cubicBezTo>
                  <a:cubicBezTo>
                    <a:pt x="1485" y="703"/>
                    <a:pt x="1485" y="703"/>
                    <a:pt x="1485" y="703"/>
                  </a:cubicBezTo>
                  <a:cubicBezTo>
                    <a:pt x="1513" y="675"/>
                    <a:pt x="1513" y="675"/>
                    <a:pt x="1513" y="675"/>
                  </a:cubicBezTo>
                  <a:cubicBezTo>
                    <a:pt x="1513" y="639"/>
                    <a:pt x="1513" y="639"/>
                    <a:pt x="1513" y="639"/>
                  </a:cubicBezTo>
                  <a:cubicBezTo>
                    <a:pt x="1513" y="594"/>
                    <a:pt x="1513" y="594"/>
                    <a:pt x="1513" y="594"/>
                  </a:cubicBezTo>
                  <a:cubicBezTo>
                    <a:pt x="1505" y="575"/>
                    <a:pt x="1505" y="575"/>
                    <a:pt x="1505" y="575"/>
                  </a:cubicBezTo>
                  <a:cubicBezTo>
                    <a:pt x="1496" y="573"/>
                    <a:pt x="1496" y="573"/>
                    <a:pt x="1496" y="573"/>
                  </a:cubicBezTo>
                  <a:cubicBezTo>
                    <a:pt x="1476" y="591"/>
                    <a:pt x="1476" y="591"/>
                    <a:pt x="1476" y="591"/>
                  </a:cubicBezTo>
                  <a:cubicBezTo>
                    <a:pt x="1467" y="596"/>
                    <a:pt x="1467" y="596"/>
                    <a:pt x="1467" y="596"/>
                  </a:cubicBezTo>
                  <a:cubicBezTo>
                    <a:pt x="1453" y="597"/>
                    <a:pt x="1453" y="597"/>
                    <a:pt x="1453" y="597"/>
                  </a:cubicBezTo>
                  <a:cubicBezTo>
                    <a:pt x="1441" y="591"/>
                    <a:pt x="1441" y="591"/>
                    <a:pt x="1441" y="591"/>
                  </a:cubicBezTo>
                  <a:cubicBezTo>
                    <a:pt x="1427" y="584"/>
                    <a:pt x="1427" y="584"/>
                    <a:pt x="1427" y="584"/>
                  </a:cubicBezTo>
                  <a:cubicBezTo>
                    <a:pt x="1418" y="562"/>
                    <a:pt x="1418" y="562"/>
                    <a:pt x="1418" y="562"/>
                  </a:cubicBezTo>
                  <a:cubicBezTo>
                    <a:pt x="1418" y="482"/>
                    <a:pt x="1418" y="482"/>
                    <a:pt x="1418" y="482"/>
                  </a:cubicBezTo>
                  <a:cubicBezTo>
                    <a:pt x="1403" y="470"/>
                    <a:pt x="1403" y="470"/>
                    <a:pt x="1403" y="470"/>
                  </a:cubicBezTo>
                  <a:cubicBezTo>
                    <a:pt x="1385" y="444"/>
                    <a:pt x="1385" y="444"/>
                    <a:pt x="1385" y="444"/>
                  </a:cubicBezTo>
                  <a:cubicBezTo>
                    <a:pt x="1338" y="448"/>
                    <a:pt x="1338" y="448"/>
                    <a:pt x="1338" y="448"/>
                  </a:cubicBezTo>
                  <a:cubicBezTo>
                    <a:pt x="1297" y="459"/>
                    <a:pt x="1297" y="459"/>
                    <a:pt x="1297" y="459"/>
                  </a:cubicBezTo>
                  <a:cubicBezTo>
                    <a:pt x="1270" y="472"/>
                    <a:pt x="1270" y="472"/>
                    <a:pt x="1270" y="472"/>
                  </a:cubicBezTo>
                  <a:cubicBezTo>
                    <a:pt x="1234" y="485"/>
                    <a:pt x="1234" y="485"/>
                    <a:pt x="1234" y="485"/>
                  </a:cubicBezTo>
                  <a:cubicBezTo>
                    <a:pt x="1212" y="489"/>
                    <a:pt x="1212" y="489"/>
                    <a:pt x="1212" y="489"/>
                  </a:cubicBezTo>
                  <a:cubicBezTo>
                    <a:pt x="1199" y="475"/>
                    <a:pt x="1199" y="475"/>
                    <a:pt x="1199" y="475"/>
                  </a:cubicBezTo>
                  <a:cubicBezTo>
                    <a:pt x="1204" y="456"/>
                    <a:pt x="1204" y="456"/>
                    <a:pt x="1204" y="456"/>
                  </a:cubicBezTo>
                  <a:cubicBezTo>
                    <a:pt x="1229" y="443"/>
                    <a:pt x="1229" y="443"/>
                    <a:pt x="1229" y="443"/>
                  </a:cubicBezTo>
                  <a:cubicBezTo>
                    <a:pt x="1263" y="432"/>
                    <a:pt x="1263" y="432"/>
                    <a:pt x="1263" y="432"/>
                  </a:cubicBezTo>
                  <a:cubicBezTo>
                    <a:pt x="1278" y="424"/>
                    <a:pt x="1278" y="424"/>
                    <a:pt x="1278" y="424"/>
                  </a:cubicBezTo>
                  <a:cubicBezTo>
                    <a:pt x="1301" y="412"/>
                    <a:pt x="1301" y="412"/>
                    <a:pt x="1301" y="412"/>
                  </a:cubicBezTo>
                  <a:cubicBezTo>
                    <a:pt x="1324" y="394"/>
                    <a:pt x="1324" y="394"/>
                    <a:pt x="1324" y="394"/>
                  </a:cubicBezTo>
                  <a:cubicBezTo>
                    <a:pt x="1342" y="368"/>
                    <a:pt x="1342" y="368"/>
                    <a:pt x="1342" y="368"/>
                  </a:cubicBezTo>
                  <a:cubicBezTo>
                    <a:pt x="1324" y="340"/>
                    <a:pt x="1324" y="340"/>
                    <a:pt x="1324" y="340"/>
                  </a:cubicBezTo>
                  <a:cubicBezTo>
                    <a:pt x="1308" y="326"/>
                    <a:pt x="1308" y="326"/>
                    <a:pt x="1308" y="326"/>
                  </a:cubicBezTo>
                  <a:cubicBezTo>
                    <a:pt x="1284" y="293"/>
                    <a:pt x="1284" y="293"/>
                    <a:pt x="1284" y="293"/>
                  </a:cubicBezTo>
                  <a:cubicBezTo>
                    <a:pt x="1279" y="272"/>
                    <a:pt x="1279" y="272"/>
                    <a:pt x="1279" y="272"/>
                  </a:cubicBezTo>
                  <a:cubicBezTo>
                    <a:pt x="1279" y="242"/>
                    <a:pt x="1279" y="242"/>
                    <a:pt x="1279" y="242"/>
                  </a:cubicBezTo>
                  <a:cubicBezTo>
                    <a:pt x="1289" y="207"/>
                    <a:pt x="1289" y="207"/>
                    <a:pt x="1289" y="207"/>
                  </a:cubicBezTo>
                  <a:cubicBezTo>
                    <a:pt x="1289" y="164"/>
                    <a:pt x="1289" y="164"/>
                    <a:pt x="1289" y="164"/>
                  </a:cubicBezTo>
                  <a:cubicBezTo>
                    <a:pt x="1272" y="146"/>
                    <a:pt x="1272" y="146"/>
                    <a:pt x="1272" y="146"/>
                  </a:cubicBezTo>
                  <a:cubicBezTo>
                    <a:pt x="1238" y="147"/>
                    <a:pt x="1238" y="147"/>
                    <a:pt x="1238" y="147"/>
                  </a:cubicBezTo>
                  <a:cubicBezTo>
                    <a:pt x="1230" y="157"/>
                    <a:pt x="1230" y="157"/>
                    <a:pt x="1230" y="157"/>
                  </a:cubicBezTo>
                  <a:cubicBezTo>
                    <a:pt x="1222" y="193"/>
                    <a:pt x="1222" y="193"/>
                    <a:pt x="1222" y="193"/>
                  </a:cubicBezTo>
                  <a:cubicBezTo>
                    <a:pt x="1205" y="197"/>
                    <a:pt x="1205" y="197"/>
                    <a:pt x="1205" y="197"/>
                  </a:cubicBezTo>
                  <a:cubicBezTo>
                    <a:pt x="1180" y="196"/>
                    <a:pt x="1180" y="196"/>
                    <a:pt x="1180" y="196"/>
                  </a:cubicBezTo>
                  <a:cubicBezTo>
                    <a:pt x="1175" y="194"/>
                    <a:pt x="1175" y="194"/>
                    <a:pt x="1175" y="194"/>
                  </a:cubicBezTo>
                  <a:cubicBezTo>
                    <a:pt x="1163" y="172"/>
                    <a:pt x="1163" y="172"/>
                    <a:pt x="1163" y="172"/>
                  </a:cubicBezTo>
                  <a:cubicBezTo>
                    <a:pt x="1132" y="163"/>
                    <a:pt x="1132" y="163"/>
                    <a:pt x="1132" y="163"/>
                  </a:cubicBezTo>
                  <a:cubicBezTo>
                    <a:pt x="1119" y="172"/>
                    <a:pt x="1119" y="172"/>
                    <a:pt x="1119" y="172"/>
                  </a:cubicBezTo>
                  <a:cubicBezTo>
                    <a:pt x="1088" y="192"/>
                    <a:pt x="1088" y="192"/>
                    <a:pt x="1088" y="192"/>
                  </a:cubicBezTo>
                  <a:cubicBezTo>
                    <a:pt x="1067" y="202"/>
                    <a:pt x="1067" y="202"/>
                    <a:pt x="1067" y="202"/>
                  </a:cubicBezTo>
                  <a:cubicBezTo>
                    <a:pt x="1028" y="203"/>
                    <a:pt x="1028" y="203"/>
                    <a:pt x="1028" y="203"/>
                  </a:cubicBezTo>
                  <a:cubicBezTo>
                    <a:pt x="982" y="200"/>
                    <a:pt x="982" y="200"/>
                    <a:pt x="982" y="200"/>
                  </a:cubicBezTo>
                  <a:cubicBezTo>
                    <a:pt x="957" y="184"/>
                    <a:pt x="957" y="184"/>
                    <a:pt x="957" y="184"/>
                  </a:cubicBezTo>
                  <a:cubicBezTo>
                    <a:pt x="942" y="164"/>
                    <a:pt x="942" y="164"/>
                    <a:pt x="942" y="164"/>
                  </a:cubicBezTo>
                  <a:cubicBezTo>
                    <a:pt x="921" y="98"/>
                    <a:pt x="921" y="98"/>
                    <a:pt x="921" y="98"/>
                  </a:cubicBezTo>
                  <a:cubicBezTo>
                    <a:pt x="899" y="89"/>
                    <a:pt x="899" y="89"/>
                    <a:pt x="899" y="89"/>
                  </a:cubicBezTo>
                  <a:cubicBezTo>
                    <a:pt x="883" y="94"/>
                    <a:pt x="883" y="94"/>
                    <a:pt x="883" y="94"/>
                  </a:cubicBezTo>
                  <a:cubicBezTo>
                    <a:pt x="848" y="94"/>
                    <a:pt x="848" y="94"/>
                    <a:pt x="848" y="94"/>
                  </a:cubicBezTo>
                  <a:cubicBezTo>
                    <a:pt x="818" y="75"/>
                    <a:pt x="818" y="75"/>
                    <a:pt x="818" y="75"/>
                  </a:cubicBezTo>
                  <a:cubicBezTo>
                    <a:pt x="746" y="66"/>
                    <a:pt x="746" y="66"/>
                    <a:pt x="746" y="66"/>
                  </a:cubicBezTo>
                  <a:cubicBezTo>
                    <a:pt x="731" y="43"/>
                    <a:pt x="731" y="43"/>
                    <a:pt x="731" y="43"/>
                  </a:cubicBezTo>
                  <a:cubicBezTo>
                    <a:pt x="720" y="25"/>
                    <a:pt x="720" y="25"/>
                    <a:pt x="720" y="25"/>
                  </a:cubicBezTo>
                  <a:cubicBezTo>
                    <a:pt x="699" y="23"/>
                    <a:pt x="699" y="23"/>
                    <a:pt x="699" y="23"/>
                  </a:cubicBezTo>
                  <a:cubicBezTo>
                    <a:pt x="661" y="15"/>
                    <a:pt x="661" y="15"/>
                    <a:pt x="661" y="15"/>
                  </a:cubicBezTo>
                  <a:cubicBezTo>
                    <a:pt x="616" y="0"/>
                    <a:pt x="616" y="0"/>
                    <a:pt x="616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43" y="6"/>
                    <a:pt x="543" y="6"/>
                    <a:pt x="543" y="6"/>
                  </a:cubicBezTo>
                  <a:cubicBezTo>
                    <a:pt x="519" y="39"/>
                    <a:pt x="519" y="39"/>
                    <a:pt x="519" y="39"/>
                  </a:cubicBezTo>
                  <a:cubicBezTo>
                    <a:pt x="493" y="75"/>
                    <a:pt x="493" y="75"/>
                    <a:pt x="493" y="75"/>
                  </a:cubicBezTo>
                  <a:cubicBezTo>
                    <a:pt x="460" y="109"/>
                    <a:pt x="460" y="109"/>
                    <a:pt x="460" y="109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34" y="128"/>
                    <a:pt x="434" y="128"/>
                    <a:pt x="434" y="128"/>
                  </a:cubicBezTo>
                  <a:cubicBezTo>
                    <a:pt x="409" y="116"/>
                    <a:pt x="409" y="116"/>
                    <a:pt x="409" y="116"/>
                  </a:cubicBezTo>
                  <a:cubicBezTo>
                    <a:pt x="367" y="109"/>
                    <a:pt x="367" y="109"/>
                    <a:pt x="367" y="109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03" y="133"/>
                    <a:pt x="303" y="133"/>
                    <a:pt x="303" y="133"/>
                  </a:cubicBezTo>
                  <a:cubicBezTo>
                    <a:pt x="259" y="129"/>
                    <a:pt x="259" y="129"/>
                    <a:pt x="259" y="129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22" y="300"/>
                    <a:pt x="22" y="300"/>
                    <a:pt x="22" y="300"/>
                  </a:cubicBezTo>
                  <a:cubicBezTo>
                    <a:pt x="28" y="310"/>
                    <a:pt x="28" y="310"/>
                    <a:pt x="28" y="310"/>
                  </a:cubicBezTo>
                  <a:cubicBezTo>
                    <a:pt x="38" y="338"/>
                    <a:pt x="38" y="338"/>
                    <a:pt x="38" y="338"/>
                  </a:cubicBezTo>
                  <a:cubicBezTo>
                    <a:pt x="69" y="380"/>
                    <a:pt x="69" y="380"/>
                    <a:pt x="69" y="380"/>
                  </a:cubicBezTo>
                  <a:cubicBezTo>
                    <a:pt x="98" y="399"/>
                    <a:pt x="98" y="399"/>
                    <a:pt x="98" y="399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51" y="496"/>
                    <a:pt x="151" y="496"/>
                    <a:pt x="151" y="496"/>
                  </a:cubicBezTo>
                  <a:cubicBezTo>
                    <a:pt x="156" y="537"/>
                    <a:pt x="156" y="537"/>
                    <a:pt x="156" y="537"/>
                  </a:cubicBezTo>
                  <a:cubicBezTo>
                    <a:pt x="148" y="551"/>
                    <a:pt x="148" y="551"/>
                    <a:pt x="148" y="551"/>
                  </a:cubicBezTo>
                  <a:cubicBezTo>
                    <a:pt x="145" y="560"/>
                    <a:pt x="145" y="560"/>
                    <a:pt x="145" y="560"/>
                  </a:cubicBezTo>
                  <a:cubicBezTo>
                    <a:pt x="139" y="623"/>
                    <a:pt x="139" y="623"/>
                    <a:pt x="139" y="623"/>
                  </a:cubicBezTo>
                  <a:cubicBezTo>
                    <a:pt x="150" y="636"/>
                    <a:pt x="150" y="636"/>
                    <a:pt x="150" y="636"/>
                  </a:cubicBezTo>
                  <a:cubicBezTo>
                    <a:pt x="169" y="652"/>
                    <a:pt x="169" y="652"/>
                    <a:pt x="169" y="652"/>
                  </a:cubicBezTo>
                  <a:cubicBezTo>
                    <a:pt x="213" y="652"/>
                    <a:pt x="213" y="652"/>
                    <a:pt x="213" y="652"/>
                  </a:cubicBezTo>
                  <a:cubicBezTo>
                    <a:pt x="233" y="659"/>
                    <a:pt x="233" y="659"/>
                    <a:pt x="233" y="659"/>
                  </a:cubicBezTo>
                  <a:cubicBezTo>
                    <a:pt x="253" y="693"/>
                    <a:pt x="253" y="693"/>
                    <a:pt x="253" y="693"/>
                  </a:cubicBezTo>
                  <a:cubicBezTo>
                    <a:pt x="258" y="712"/>
                    <a:pt x="258" y="712"/>
                    <a:pt x="258" y="712"/>
                  </a:cubicBezTo>
                  <a:cubicBezTo>
                    <a:pt x="258" y="744"/>
                    <a:pt x="258" y="744"/>
                    <a:pt x="258" y="744"/>
                  </a:cubicBezTo>
                  <a:cubicBezTo>
                    <a:pt x="274" y="783"/>
                    <a:pt x="274" y="783"/>
                    <a:pt x="274" y="783"/>
                  </a:cubicBezTo>
                  <a:cubicBezTo>
                    <a:pt x="303" y="799"/>
                    <a:pt x="303" y="799"/>
                    <a:pt x="303" y="799"/>
                  </a:cubicBezTo>
                  <a:cubicBezTo>
                    <a:pt x="324" y="804"/>
                    <a:pt x="324" y="804"/>
                    <a:pt x="324" y="804"/>
                  </a:cubicBezTo>
                  <a:cubicBezTo>
                    <a:pt x="330" y="976"/>
                    <a:pt x="330" y="976"/>
                    <a:pt x="330" y="976"/>
                  </a:cubicBezTo>
                  <a:cubicBezTo>
                    <a:pt x="321" y="972"/>
                    <a:pt x="321" y="972"/>
                    <a:pt x="321" y="972"/>
                  </a:cubicBezTo>
                  <a:cubicBezTo>
                    <a:pt x="314" y="1021"/>
                    <a:pt x="314" y="1021"/>
                    <a:pt x="314" y="1021"/>
                  </a:cubicBezTo>
                  <a:cubicBezTo>
                    <a:pt x="300" y="1040"/>
                    <a:pt x="300" y="1040"/>
                    <a:pt x="300" y="1040"/>
                  </a:cubicBezTo>
                  <a:cubicBezTo>
                    <a:pt x="287" y="1055"/>
                    <a:pt x="287" y="1055"/>
                    <a:pt x="287" y="1055"/>
                  </a:cubicBezTo>
                  <a:cubicBezTo>
                    <a:pt x="287" y="1230"/>
                    <a:pt x="287" y="1230"/>
                    <a:pt x="287" y="1230"/>
                  </a:cubicBezTo>
                  <a:cubicBezTo>
                    <a:pt x="298" y="1242"/>
                    <a:pt x="298" y="1242"/>
                    <a:pt x="298" y="1242"/>
                  </a:cubicBezTo>
                  <a:cubicBezTo>
                    <a:pt x="341" y="1255"/>
                    <a:pt x="341" y="1255"/>
                    <a:pt x="341" y="1255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441" y="1285"/>
                    <a:pt x="441" y="1285"/>
                    <a:pt x="441" y="1285"/>
                  </a:cubicBezTo>
                  <a:cubicBezTo>
                    <a:pt x="510" y="1320"/>
                    <a:pt x="510" y="1320"/>
                    <a:pt x="510" y="1320"/>
                  </a:cubicBezTo>
                  <a:cubicBezTo>
                    <a:pt x="554" y="1356"/>
                    <a:pt x="554" y="1356"/>
                    <a:pt x="554" y="1356"/>
                  </a:cubicBezTo>
                  <a:cubicBezTo>
                    <a:pt x="617" y="1418"/>
                    <a:pt x="617" y="1418"/>
                    <a:pt x="617" y="1418"/>
                  </a:cubicBezTo>
                  <a:cubicBezTo>
                    <a:pt x="667" y="1486"/>
                    <a:pt x="667" y="1486"/>
                    <a:pt x="667" y="1486"/>
                  </a:cubicBezTo>
                  <a:cubicBezTo>
                    <a:pt x="723" y="1577"/>
                    <a:pt x="723" y="1577"/>
                    <a:pt x="723" y="1577"/>
                  </a:cubicBezTo>
                  <a:cubicBezTo>
                    <a:pt x="751" y="1668"/>
                    <a:pt x="751" y="1668"/>
                    <a:pt x="751" y="1668"/>
                  </a:cubicBezTo>
                  <a:cubicBezTo>
                    <a:pt x="778" y="1753"/>
                    <a:pt x="778" y="1753"/>
                    <a:pt x="778" y="1753"/>
                  </a:cubicBezTo>
                  <a:cubicBezTo>
                    <a:pt x="784" y="1798"/>
                    <a:pt x="784" y="1798"/>
                    <a:pt x="784" y="1798"/>
                  </a:cubicBezTo>
                  <a:cubicBezTo>
                    <a:pt x="781" y="1878"/>
                    <a:pt x="781" y="1878"/>
                    <a:pt x="781" y="1878"/>
                  </a:cubicBezTo>
                  <a:cubicBezTo>
                    <a:pt x="769" y="1936"/>
                    <a:pt x="769" y="1936"/>
                    <a:pt x="769" y="1936"/>
                  </a:cubicBezTo>
                  <a:cubicBezTo>
                    <a:pt x="760" y="1993"/>
                    <a:pt x="760" y="1993"/>
                    <a:pt x="760" y="1993"/>
                  </a:cubicBezTo>
                  <a:cubicBezTo>
                    <a:pt x="749" y="2051"/>
                    <a:pt x="749" y="2051"/>
                    <a:pt x="749" y="2051"/>
                  </a:cubicBezTo>
                  <a:cubicBezTo>
                    <a:pt x="731" y="2085"/>
                    <a:pt x="731" y="2085"/>
                    <a:pt x="731" y="2085"/>
                  </a:cubicBezTo>
                  <a:cubicBezTo>
                    <a:pt x="655" y="2182"/>
                    <a:pt x="655" y="2182"/>
                    <a:pt x="655" y="2182"/>
                  </a:cubicBezTo>
                  <a:cubicBezTo>
                    <a:pt x="491" y="2337"/>
                    <a:pt x="491" y="2337"/>
                    <a:pt x="491" y="2337"/>
                  </a:cubicBezTo>
                  <a:cubicBezTo>
                    <a:pt x="474" y="2361"/>
                    <a:pt x="474" y="2361"/>
                    <a:pt x="474" y="2361"/>
                  </a:cubicBezTo>
                  <a:cubicBezTo>
                    <a:pt x="474" y="2384"/>
                    <a:pt x="474" y="2384"/>
                    <a:pt x="474" y="2384"/>
                  </a:cubicBezTo>
                  <a:cubicBezTo>
                    <a:pt x="497" y="2406"/>
                    <a:pt x="497" y="2406"/>
                    <a:pt x="497" y="2406"/>
                  </a:cubicBezTo>
                  <a:cubicBezTo>
                    <a:pt x="528" y="2445"/>
                    <a:pt x="528" y="2445"/>
                    <a:pt x="528" y="2445"/>
                  </a:cubicBezTo>
                  <a:cubicBezTo>
                    <a:pt x="547" y="2470"/>
                    <a:pt x="547" y="2470"/>
                    <a:pt x="547" y="2470"/>
                  </a:cubicBezTo>
                  <a:cubicBezTo>
                    <a:pt x="566" y="2489"/>
                    <a:pt x="566" y="2489"/>
                    <a:pt x="566" y="2489"/>
                  </a:cubicBezTo>
                  <a:cubicBezTo>
                    <a:pt x="600" y="2503"/>
                    <a:pt x="600" y="2503"/>
                    <a:pt x="600" y="2503"/>
                  </a:cubicBezTo>
                  <a:cubicBezTo>
                    <a:pt x="631" y="2526"/>
                    <a:pt x="631" y="2526"/>
                    <a:pt x="631" y="2526"/>
                  </a:cubicBezTo>
                  <a:cubicBezTo>
                    <a:pt x="650" y="2559"/>
                    <a:pt x="650" y="2559"/>
                    <a:pt x="650" y="2559"/>
                  </a:cubicBezTo>
                  <a:cubicBezTo>
                    <a:pt x="668" y="2624"/>
                    <a:pt x="668" y="2624"/>
                    <a:pt x="668" y="2624"/>
                  </a:cubicBezTo>
                  <a:cubicBezTo>
                    <a:pt x="683" y="2684"/>
                    <a:pt x="683" y="2684"/>
                    <a:pt x="683" y="2684"/>
                  </a:cubicBezTo>
                  <a:cubicBezTo>
                    <a:pt x="710" y="2750"/>
                    <a:pt x="710" y="2750"/>
                    <a:pt x="710" y="2750"/>
                  </a:cubicBezTo>
                  <a:cubicBezTo>
                    <a:pt x="721" y="2777"/>
                    <a:pt x="721" y="2777"/>
                    <a:pt x="721" y="2777"/>
                  </a:cubicBezTo>
                  <a:cubicBezTo>
                    <a:pt x="787" y="2848"/>
                    <a:pt x="787" y="2848"/>
                    <a:pt x="787" y="2848"/>
                  </a:cubicBezTo>
                  <a:cubicBezTo>
                    <a:pt x="853" y="2958"/>
                    <a:pt x="853" y="2958"/>
                    <a:pt x="853" y="2958"/>
                  </a:cubicBezTo>
                  <a:cubicBezTo>
                    <a:pt x="865" y="3033"/>
                    <a:pt x="865" y="3033"/>
                    <a:pt x="865" y="3033"/>
                  </a:cubicBezTo>
                  <a:cubicBezTo>
                    <a:pt x="848" y="3045"/>
                    <a:pt x="848" y="3045"/>
                    <a:pt x="848" y="3045"/>
                  </a:cubicBezTo>
                  <a:cubicBezTo>
                    <a:pt x="832" y="3078"/>
                    <a:pt x="832" y="3078"/>
                    <a:pt x="832" y="3078"/>
                  </a:cubicBezTo>
                  <a:cubicBezTo>
                    <a:pt x="823" y="3115"/>
                    <a:pt x="823" y="3115"/>
                    <a:pt x="823" y="3115"/>
                  </a:cubicBezTo>
                  <a:cubicBezTo>
                    <a:pt x="826" y="3139"/>
                    <a:pt x="826" y="3139"/>
                    <a:pt x="826" y="3139"/>
                  </a:cubicBezTo>
                  <a:cubicBezTo>
                    <a:pt x="848" y="3155"/>
                    <a:pt x="848" y="3155"/>
                    <a:pt x="848" y="3155"/>
                  </a:cubicBezTo>
                  <a:cubicBezTo>
                    <a:pt x="870" y="3166"/>
                    <a:pt x="870" y="3166"/>
                    <a:pt x="870" y="3166"/>
                  </a:cubicBezTo>
                  <a:cubicBezTo>
                    <a:pt x="882" y="3178"/>
                    <a:pt x="882" y="3178"/>
                    <a:pt x="882" y="3178"/>
                  </a:cubicBezTo>
                  <a:cubicBezTo>
                    <a:pt x="912" y="3202"/>
                    <a:pt x="912" y="3202"/>
                    <a:pt x="912" y="3202"/>
                  </a:cubicBezTo>
                  <a:cubicBezTo>
                    <a:pt x="912" y="3230"/>
                    <a:pt x="912" y="3230"/>
                    <a:pt x="912" y="3230"/>
                  </a:cubicBezTo>
                  <a:cubicBezTo>
                    <a:pt x="904" y="3244"/>
                    <a:pt x="904" y="3244"/>
                    <a:pt x="904" y="3244"/>
                  </a:cubicBezTo>
                  <a:cubicBezTo>
                    <a:pt x="904" y="3254"/>
                    <a:pt x="904" y="3254"/>
                    <a:pt x="904" y="3254"/>
                  </a:cubicBezTo>
                  <a:cubicBezTo>
                    <a:pt x="882" y="3263"/>
                    <a:pt x="882" y="3263"/>
                    <a:pt x="882" y="3263"/>
                  </a:cubicBezTo>
                  <a:cubicBezTo>
                    <a:pt x="855" y="3244"/>
                    <a:pt x="855" y="3244"/>
                    <a:pt x="855" y="3244"/>
                  </a:cubicBezTo>
                  <a:cubicBezTo>
                    <a:pt x="813" y="3224"/>
                    <a:pt x="813" y="3224"/>
                    <a:pt x="813" y="3224"/>
                  </a:cubicBezTo>
                  <a:cubicBezTo>
                    <a:pt x="794" y="3214"/>
                    <a:pt x="794" y="3214"/>
                    <a:pt x="794" y="3214"/>
                  </a:cubicBezTo>
                  <a:cubicBezTo>
                    <a:pt x="779" y="3214"/>
                    <a:pt x="779" y="3214"/>
                    <a:pt x="779" y="3214"/>
                  </a:cubicBezTo>
                  <a:cubicBezTo>
                    <a:pt x="757" y="3231"/>
                    <a:pt x="757" y="3231"/>
                    <a:pt x="757" y="3231"/>
                  </a:cubicBezTo>
                  <a:cubicBezTo>
                    <a:pt x="757" y="3247"/>
                    <a:pt x="757" y="3247"/>
                    <a:pt x="757" y="3247"/>
                  </a:cubicBezTo>
                  <a:cubicBezTo>
                    <a:pt x="751" y="3275"/>
                    <a:pt x="751" y="3275"/>
                    <a:pt x="751" y="3275"/>
                  </a:cubicBezTo>
                  <a:cubicBezTo>
                    <a:pt x="751" y="3275"/>
                    <a:pt x="751" y="3275"/>
                    <a:pt x="751" y="3275"/>
                  </a:cubicBezTo>
                  <a:cubicBezTo>
                    <a:pt x="1067" y="4383"/>
                    <a:pt x="1067" y="4383"/>
                    <a:pt x="1067" y="4383"/>
                  </a:cubicBezTo>
                  <a:cubicBezTo>
                    <a:pt x="1104" y="4424"/>
                    <a:pt x="1104" y="4424"/>
                    <a:pt x="1104" y="4424"/>
                  </a:cubicBezTo>
                  <a:cubicBezTo>
                    <a:pt x="1145" y="4461"/>
                    <a:pt x="1145" y="4461"/>
                    <a:pt x="1145" y="4461"/>
                  </a:cubicBezTo>
                  <a:cubicBezTo>
                    <a:pt x="1182" y="4513"/>
                    <a:pt x="1182" y="4513"/>
                    <a:pt x="1182" y="4513"/>
                  </a:cubicBezTo>
                  <a:cubicBezTo>
                    <a:pt x="1241" y="4572"/>
                    <a:pt x="1241" y="4572"/>
                    <a:pt x="1241" y="4572"/>
                  </a:cubicBezTo>
                  <a:cubicBezTo>
                    <a:pt x="1271" y="4572"/>
                    <a:pt x="1271" y="4572"/>
                    <a:pt x="1271" y="4572"/>
                  </a:cubicBezTo>
                  <a:cubicBezTo>
                    <a:pt x="1289" y="4613"/>
                    <a:pt x="1289" y="4613"/>
                    <a:pt x="1289" y="4613"/>
                  </a:cubicBezTo>
                  <a:cubicBezTo>
                    <a:pt x="1544" y="4613"/>
                    <a:pt x="1544" y="4613"/>
                    <a:pt x="1544" y="4613"/>
                  </a:cubicBezTo>
                  <a:cubicBezTo>
                    <a:pt x="1591" y="4651"/>
                    <a:pt x="1591" y="4651"/>
                    <a:pt x="1591" y="4651"/>
                  </a:cubicBezTo>
                  <a:cubicBezTo>
                    <a:pt x="1628" y="4668"/>
                    <a:pt x="1628" y="4668"/>
                    <a:pt x="1628" y="4668"/>
                  </a:cubicBezTo>
                  <a:cubicBezTo>
                    <a:pt x="1679" y="4658"/>
                    <a:pt x="1679" y="4658"/>
                    <a:pt x="1679" y="4658"/>
                  </a:cubicBezTo>
                  <a:cubicBezTo>
                    <a:pt x="1714" y="4651"/>
                    <a:pt x="1714" y="4651"/>
                    <a:pt x="1714" y="4651"/>
                  </a:cubicBezTo>
                  <a:cubicBezTo>
                    <a:pt x="1772" y="4680"/>
                    <a:pt x="1772" y="4680"/>
                    <a:pt x="1772" y="4680"/>
                  </a:cubicBezTo>
                  <a:cubicBezTo>
                    <a:pt x="1826" y="4680"/>
                    <a:pt x="1826" y="4680"/>
                    <a:pt x="1826" y="4680"/>
                  </a:cubicBezTo>
                  <a:cubicBezTo>
                    <a:pt x="1898" y="4688"/>
                    <a:pt x="1898" y="4688"/>
                    <a:pt x="1898" y="4688"/>
                  </a:cubicBezTo>
                  <a:cubicBezTo>
                    <a:pt x="1935" y="4666"/>
                    <a:pt x="1935" y="4666"/>
                    <a:pt x="1935" y="4666"/>
                  </a:cubicBezTo>
                  <a:cubicBezTo>
                    <a:pt x="1962" y="4658"/>
                    <a:pt x="1962" y="4658"/>
                    <a:pt x="1962" y="4658"/>
                  </a:cubicBezTo>
                  <a:cubicBezTo>
                    <a:pt x="2046" y="4614"/>
                    <a:pt x="2046" y="4614"/>
                    <a:pt x="2046" y="4614"/>
                  </a:cubicBezTo>
                  <a:cubicBezTo>
                    <a:pt x="2109" y="4577"/>
                    <a:pt x="2109" y="4577"/>
                    <a:pt x="2109" y="4577"/>
                  </a:cubicBezTo>
                  <a:cubicBezTo>
                    <a:pt x="2134" y="4568"/>
                    <a:pt x="2134" y="4568"/>
                    <a:pt x="2134" y="4568"/>
                  </a:cubicBezTo>
                  <a:cubicBezTo>
                    <a:pt x="2274" y="4579"/>
                    <a:pt x="2274" y="4579"/>
                    <a:pt x="2274" y="4579"/>
                  </a:cubicBezTo>
                  <a:cubicBezTo>
                    <a:pt x="2284" y="4600"/>
                    <a:pt x="2284" y="4600"/>
                    <a:pt x="2284" y="4600"/>
                  </a:cubicBezTo>
                  <a:cubicBezTo>
                    <a:pt x="2211" y="4656"/>
                    <a:pt x="2211" y="4656"/>
                    <a:pt x="2211" y="4656"/>
                  </a:cubicBezTo>
                  <a:cubicBezTo>
                    <a:pt x="2172" y="4688"/>
                    <a:pt x="2172" y="4688"/>
                    <a:pt x="2172" y="4688"/>
                  </a:cubicBezTo>
                  <a:cubicBezTo>
                    <a:pt x="2168" y="4692"/>
                    <a:pt x="2168" y="4692"/>
                    <a:pt x="2168" y="4692"/>
                  </a:cubicBezTo>
                  <a:cubicBezTo>
                    <a:pt x="2226" y="4692"/>
                    <a:pt x="2226" y="4692"/>
                    <a:pt x="2226" y="4692"/>
                  </a:cubicBezTo>
                  <a:cubicBezTo>
                    <a:pt x="2382" y="4628"/>
                    <a:pt x="2382" y="4628"/>
                    <a:pt x="2382" y="4628"/>
                  </a:cubicBezTo>
                  <a:cubicBezTo>
                    <a:pt x="2549" y="4556"/>
                    <a:pt x="2549" y="4556"/>
                    <a:pt x="2549" y="4556"/>
                  </a:cubicBezTo>
                  <a:cubicBezTo>
                    <a:pt x="2705" y="4499"/>
                    <a:pt x="2705" y="4499"/>
                    <a:pt x="2705" y="4499"/>
                  </a:cubicBezTo>
                  <a:cubicBezTo>
                    <a:pt x="2768" y="4446"/>
                    <a:pt x="2768" y="4446"/>
                    <a:pt x="2768" y="4446"/>
                  </a:cubicBezTo>
                  <a:cubicBezTo>
                    <a:pt x="2775" y="4418"/>
                    <a:pt x="2775" y="4418"/>
                    <a:pt x="2775" y="4418"/>
                  </a:cubicBezTo>
                  <a:cubicBezTo>
                    <a:pt x="2846" y="4382"/>
                    <a:pt x="2846" y="4382"/>
                    <a:pt x="2846" y="4382"/>
                  </a:cubicBezTo>
                  <a:cubicBezTo>
                    <a:pt x="2862" y="4288"/>
                    <a:pt x="2862" y="4288"/>
                    <a:pt x="2862" y="4288"/>
                  </a:cubicBezTo>
                  <a:cubicBezTo>
                    <a:pt x="2883" y="4201"/>
                    <a:pt x="2883" y="4201"/>
                    <a:pt x="2883" y="4201"/>
                  </a:cubicBezTo>
                  <a:cubicBezTo>
                    <a:pt x="2894" y="4039"/>
                    <a:pt x="2894" y="4039"/>
                    <a:pt x="2894" y="4039"/>
                  </a:cubicBezTo>
                  <a:cubicBezTo>
                    <a:pt x="2876" y="3930"/>
                    <a:pt x="2876" y="3930"/>
                    <a:pt x="2876" y="3930"/>
                  </a:cubicBezTo>
                  <a:cubicBezTo>
                    <a:pt x="2895" y="3818"/>
                    <a:pt x="2895" y="3818"/>
                    <a:pt x="2895" y="3818"/>
                  </a:cubicBezTo>
                  <a:cubicBezTo>
                    <a:pt x="2911" y="3667"/>
                    <a:pt x="2911" y="3667"/>
                    <a:pt x="2911" y="3667"/>
                  </a:cubicBezTo>
                  <a:cubicBezTo>
                    <a:pt x="2965" y="3687"/>
                    <a:pt x="2965" y="3687"/>
                    <a:pt x="2965" y="3687"/>
                  </a:cubicBezTo>
                  <a:cubicBezTo>
                    <a:pt x="2995" y="3655"/>
                    <a:pt x="2995" y="3655"/>
                    <a:pt x="2995" y="3655"/>
                  </a:cubicBezTo>
                  <a:cubicBezTo>
                    <a:pt x="3015" y="3617"/>
                    <a:pt x="3015" y="3617"/>
                    <a:pt x="3015" y="3617"/>
                  </a:cubicBezTo>
                  <a:cubicBezTo>
                    <a:pt x="3035" y="3544"/>
                    <a:pt x="3035" y="3544"/>
                    <a:pt x="3035" y="3544"/>
                  </a:cubicBezTo>
                  <a:cubicBezTo>
                    <a:pt x="3033" y="3474"/>
                    <a:pt x="3033" y="3474"/>
                    <a:pt x="3033" y="3474"/>
                  </a:cubicBezTo>
                  <a:cubicBezTo>
                    <a:pt x="3048" y="3444"/>
                    <a:pt x="3048" y="3444"/>
                    <a:pt x="3048" y="3444"/>
                  </a:cubicBezTo>
                  <a:cubicBezTo>
                    <a:pt x="3063" y="3420"/>
                    <a:pt x="3063" y="3420"/>
                    <a:pt x="3063" y="3420"/>
                  </a:cubicBezTo>
                  <a:cubicBezTo>
                    <a:pt x="3172" y="3364"/>
                    <a:pt x="3172" y="3364"/>
                    <a:pt x="3172" y="3364"/>
                  </a:cubicBezTo>
                  <a:cubicBezTo>
                    <a:pt x="3261" y="3341"/>
                    <a:pt x="3261" y="3341"/>
                    <a:pt x="3261" y="3341"/>
                  </a:cubicBezTo>
                  <a:cubicBezTo>
                    <a:pt x="3336" y="3271"/>
                    <a:pt x="3336" y="3271"/>
                    <a:pt x="3336" y="3271"/>
                  </a:cubicBezTo>
                  <a:cubicBezTo>
                    <a:pt x="3370" y="3223"/>
                    <a:pt x="3370" y="3223"/>
                    <a:pt x="3370" y="3223"/>
                  </a:cubicBezTo>
                  <a:cubicBezTo>
                    <a:pt x="3422" y="3182"/>
                    <a:pt x="3422" y="3182"/>
                    <a:pt x="3422" y="3182"/>
                  </a:cubicBezTo>
                  <a:cubicBezTo>
                    <a:pt x="3462" y="3178"/>
                    <a:pt x="3462" y="3178"/>
                    <a:pt x="3462" y="3178"/>
                  </a:cubicBezTo>
                  <a:cubicBezTo>
                    <a:pt x="3515" y="3172"/>
                    <a:pt x="3515" y="3172"/>
                    <a:pt x="3515" y="3172"/>
                  </a:cubicBezTo>
                  <a:cubicBezTo>
                    <a:pt x="3578" y="3105"/>
                    <a:pt x="3578" y="3105"/>
                    <a:pt x="3578" y="3105"/>
                  </a:cubicBezTo>
                  <a:cubicBezTo>
                    <a:pt x="3583" y="3066"/>
                    <a:pt x="3583" y="3066"/>
                    <a:pt x="3583" y="3066"/>
                  </a:cubicBezTo>
                  <a:cubicBezTo>
                    <a:pt x="3590" y="3045"/>
                    <a:pt x="3590" y="3045"/>
                    <a:pt x="3590" y="3045"/>
                  </a:cubicBezTo>
                  <a:cubicBezTo>
                    <a:pt x="3604" y="3020"/>
                    <a:pt x="3604" y="3020"/>
                    <a:pt x="3604" y="3020"/>
                  </a:cubicBezTo>
                  <a:cubicBezTo>
                    <a:pt x="3622" y="2976"/>
                    <a:pt x="3622" y="2976"/>
                    <a:pt x="3622" y="2976"/>
                  </a:cubicBezTo>
                  <a:cubicBezTo>
                    <a:pt x="3635" y="2914"/>
                    <a:pt x="3635" y="2914"/>
                    <a:pt x="3635" y="2914"/>
                  </a:cubicBezTo>
                  <a:cubicBezTo>
                    <a:pt x="3628" y="2902"/>
                    <a:pt x="3628" y="2902"/>
                    <a:pt x="3628" y="2902"/>
                  </a:cubicBezTo>
                  <a:cubicBezTo>
                    <a:pt x="3607" y="2876"/>
                    <a:pt x="3607" y="2876"/>
                    <a:pt x="3607" y="2876"/>
                  </a:cubicBezTo>
                  <a:cubicBezTo>
                    <a:pt x="3596" y="2857"/>
                    <a:pt x="3596" y="2857"/>
                    <a:pt x="3596" y="2857"/>
                  </a:cubicBezTo>
                  <a:cubicBezTo>
                    <a:pt x="3615" y="2846"/>
                    <a:pt x="3615" y="2846"/>
                    <a:pt x="3615" y="2846"/>
                  </a:cubicBezTo>
                  <a:cubicBezTo>
                    <a:pt x="3622" y="2833"/>
                    <a:pt x="3622" y="2833"/>
                    <a:pt x="3622" y="2833"/>
                  </a:cubicBezTo>
                  <a:cubicBezTo>
                    <a:pt x="3603" y="2819"/>
                    <a:pt x="3603" y="2819"/>
                    <a:pt x="3603" y="2819"/>
                  </a:cubicBezTo>
                  <a:cubicBezTo>
                    <a:pt x="3569" y="2798"/>
                    <a:pt x="3569" y="2798"/>
                    <a:pt x="3569" y="2798"/>
                  </a:cubicBezTo>
                  <a:cubicBezTo>
                    <a:pt x="3535" y="2797"/>
                    <a:pt x="3535" y="2797"/>
                    <a:pt x="3535" y="2797"/>
                  </a:cubicBezTo>
                  <a:cubicBezTo>
                    <a:pt x="3455" y="2812"/>
                    <a:pt x="3455" y="2812"/>
                    <a:pt x="3455" y="2812"/>
                  </a:cubicBezTo>
                  <a:cubicBezTo>
                    <a:pt x="3411" y="2833"/>
                    <a:pt x="3411" y="2833"/>
                    <a:pt x="3411" y="2833"/>
                  </a:cubicBezTo>
                  <a:cubicBezTo>
                    <a:pt x="3270" y="2922"/>
                    <a:pt x="3270" y="2922"/>
                    <a:pt x="3270" y="2922"/>
                  </a:cubicBezTo>
                  <a:cubicBezTo>
                    <a:pt x="3200" y="2985"/>
                    <a:pt x="3200" y="2985"/>
                    <a:pt x="3200" y="2985"/>
                  </a:cubicBezTo>
                  <a:cubicBezTo>
                    <a:pt x="3134" y="3045"/>
                    <a:pt x="3134" y="3045"/>
                    <a:pt x="3134" y="3045"/>
                  </a:cubicBezTo>
                  <a:cubicBezTo>
                    <a:pt x="3090" y="3099"/>
                    <a:pt x="3090" y="3099"/>
                    <a:pt x="3090" y="3099"/>
                  </a:cubicBezTo>
                  <a:cubicBezTo>
                    <a:pt x="3013" y="3199"/>
                    <a:pt x="3013" y="3199"/>
                    <a:pt x="3013" y="3199"/>
                  </a:cubicBezTo>
                  <a:cubicBezTo>
                    <a:pt x="2934" y="3329"/>
                    <a:pt x="2934" y="3329"/>
                    <a:pt x="2934" y="3329"/>
                  </a:cubicBezTo>
                  <a:cubicBezTo>
                    <a:pt x="2869" y="3500"/>
                    <a:pt x="2869" y="3500"/>
                    <a:pt x="2869" y="3500"/>
                  </a:cubicBezTo>
                  <a:cubicBezTo>
                    <a:pt x="2823" y="3639"/>
                    <a:pt x="2823" y="3639"/>
                    <a:pt x="2823" y="3639"/>
                  </a:cubicBezTo>
                  <a:cubicBezTo>
                    <a:pt x="2763" y="3810"/>
                    <a:pt x="2763" y="3810"/>
                    <a:pt x="2763" y="3810"/>
                  </a:cubicBezTo>
                  <a:cubicBezTo>
                    <a:pt x="2731" y="3836"/>
                    <a:pt x="2731" y="3836"/>
                    <a:pt x="2731" y="3836"/>
                  </a:cubicBezTo>
                  <a:cubicBezTo>
                    <a:pt x="2711" y="3846"/>
                    <a:pt x="2711" y="3846"/>
                    <a:pt x="2711" y="3846"/>
                  </a:cubicBezTo>
                  <a:cubicBezTo>
                    <a:pt x="2684" y="3838"/>
                    <a:pt x="2684" y="3838"/>
                    <a:pt x="2684" y="3838"/>
                  </a:cubicBezTo>
                  <a:cubicBezTo>
                    <a:pt x="2681" y="3804"/>
                    <a:pt x="2681" y="3804"/>
                    <a:pt x="2681" y="3804"/>
                  </a:cubicBezTo>
                  <a:cubicBezTo>
                    <a:pt x="2687" y="3769"/>
                    <a:pt x="2687" y="3769"/>
                    <a:pt x="2687" y="3769"/>
                  </a:cubicBezTo>
                  <a:cubicBezTo>
                    <a:pt x="2703" y="3716"/>
                    <a:pt x="2703" y="3716"/>
                    <a:pt x="2703" y="3716"/>
                  </a:cubicBezTo>
                  <a:cubicBezTo>
                    <a:pt x="2723" y="3675"/>
                    <a:pt x="2723" y="3675"/>
                    <a:pt x="2723" y="3675"/>
                  </a:cubicBezTo>
                  <a:cubicBezTo>
                    <a:pt x="2755" y="3599"/>
                    <a:pt x="2755" y="3599"/>
                    <a:pt x="2755" y="3599"/>
                  </a:cubicBezTo>
                  <a:cubicBezTo>
                    <a:pt x="2787" y="3531"/>
                    <a:pt x="2787" y="3531"/>
                    <a:pt x="2787" y="3531"/>
                  </a:cubicBezTo>
                  <a:cubicBezTo>
                    <a:pt x="2642" y="3526"/>
                    <a:pt x="2642" y="3526"/>
                    <a:pt x="2642" y="3526"/>
                  </a:cubicBezTo>
                  <a:cubicBezTo>
                    <a:pt x="2620" y="3533"/>
                    <a:pt x="2620" y="3533"/>
                    <a:pt x="2620" y="3533"/>
                  </a:cubicBezTo>
                  <a:cubicBezTo>
                    <a:pt x="2592" y="3533"/>
                    <a:pt x="2592" y="3533"/>
                    <a:pt x="2592" y="3533"/>
                  </a:cubicBezTo>
                  <a:cubicBezTo>
                    <a:pt x="2571" y="3544"/>
                    <a:pt x="2571" y="3544"/>
                    <a:pt x="2571" y="3544"/>
                  </a:cubicBezTo>
                  <a:cubicBezTo>
                    <a:pt x="2548" y="3537"/>
                    <a:pt x="2548" y="3537"/>
                    <a:pt x="2548" y="3537"/>
                  </a:cubicBezTo>
                  <a:cubicBezTo>
                    <a:pt x="2542" y="3530"/>
                    <a:pt x="2542" y="3530"/>
                    <a:pt x="2542" y="3530"/>
                  </a:cubicBezTo>
                  <a:cubicBezTo>
                    <a:pt x="2540" y="3501"/>
                    <a:pt x="2540" y="3501"/>
                    <a:pt x="2540" y="3501"/>
                  </a:cubicBezTo>
                  <a:cubicBezTo>
                    <a:pt x="2547" y="3494"/>
                    <a:pt x="2547" y="3494"/>
                    <a:pt x="2547" y="3494"/>
                  </a:cubicBezTo>
                  <a:cubicBezTo>
                    <a:pt x="2570" y="3485"/>
                    <a:pt x="2570" y="3485"/>
                    <a:pt x="2570" y="3485"/>
                  </a:cubicBezTo>
                  <a:cubicBezTo>
                    <a:pt x="2596" y="3485"/>
                    <a:pt x="2596" y="3485"/>
                    <a:pt x="2596" y="3485"/>
                  </a:cubicBezTo>
                  <a:cubicBezTo>
                    <a:pt x="2679" y="3485"/>
                    <a:pt x="2679" y="3485"/>
                    <a:pt x="2679" y="3485"/>
                  </a:cubicBezTo>
                  <a:cubicBezTo>
                    <a:pt x="2752" y="3470"/>
                    <a:pt x="2752" y="3470"/>
                    <a:pt x="2752" y="3470"/>
                  </a:cubicBezTo>
                  <a:cubicBezTo>
                    <a:pt x="2793" y="3455"/>
                    <a:pt x="2793" y="3455"/>
                    <a:pt x="2793" y="3455"/>
                  </a:cubicBezTo>
                  <a:cubicBezTo>
                    <a:pt x="2808" y="3437"/>
                    <a:pt x="2808" y="3437"/>
                    <a:pt x="2808" y="3437"/>
                  </a:cubicBezTo>
                  <a:cubicBezTo>
                    <a:pt x="2824" y="3290"/>
                    <a:pt x="2824" y="3290"/>
                    <a:pt x="2824" y="3290"/>
                  </a:cubicBezTo>
                  <a:cubicBezTo>
                    <a:pt x="2833" y="3275"/>
                    <a:pt x="2833" y="3275"/>
                    <a:pt x="2833" y="3275"/>
                  </a:cubicBezTo>
                  <a:cubicBezTo>
                    <a:pt x="2857" y="3220"/>
                    <a:pt x="2857" y="3220"/>
                    <a:pt x="2857" y="3220"/>
                  </a:cubicBezTo>
                  <a:cubicBezTo>
                    <a:pt x="2871" y="3179"/>
                    <a:pt x="2871" y="3179"/>
                    <a:pt x="2871" y="3179"/>
                  </a:cubicBezTo>
                  <a:cubicBezTo>
                    <a:pt x="2904" y="3151"/>
                    <a:pt x="2904" y="3151"/>
                    <a:pt x="2904" y="3151"/>
                  </a:cubicBezTo>
                  <a:cubicBezTo>
                    <a:pt x="2912" y="3086"/>
                    <a:pt x="2912" y="3086"/>
                    <a:pt x="2912" y="3086"/>
                  </a:cubicBezTo>
                  <a:cubicBezTo>
                    <a:pt x="2940" y="3055"/>
                    <a:pt x="2940" y="3055"/>
                    <a:pt x="2940" y="3055"/>
                  </a:cubicBezTo>
                  <a:cubicBezTo>
                    <a:pt x="2976" y="3036"/>
                    <a:pt x="2976" y="3036"/>
                    <a:pt x="2976" y="3036"/>
                  </a:cubicBezTo>
                  <a:cubicBezTo>
                    <a:pt x="3023" y="2992"/>
                    <a:pt x="3023" y="2992"/>
                    <a:pt x="3023" y="2992"/>
                  </a:cubicBezTo>
                  <a:cubicBezTo>
                    <a:pt x="3023" y="2960"/>
                    <a:pt x="3023" y="2960"/>
                    <a:pt x="3023" y="2960"/>
                  </a:cubicBezTo>
                  <a:cubicBezTo>
                    <a:pt x="3017" y="2899"/>
                    <a:pt x="3017" y="2899"/>
                    <a:pt x="3017" y="2899"/>
                  </a:cubicBezTo>
                  <a:cubicBezTo>
                    <a:pt x="3032" y="2786"/>
                    <a:pt x="3032" y="2786"/>
                    <a:pt x="3032" y="2786"/>
                  </a:cubicBezTo>
                  <a:cubicBezTo>
                    <a:pt x="3061" y="2740"/>
                    <a:pt x="3061" y="2740"/>
                    <a:pt x="3061" y="2740"/>
                  </a:cubicBezTo>
                  <a:cubicBezTo>
                    <a:pt x="3080" y="2703"/>
                    <a:pt x="3080" y="2703"/>
                    <a:pt x="3080" y="2703"/>
                  </a:cubicBezTo>
                  <a:cubicBezTo>
                    <a:pt x="3074" y="2681"/>
                    <a:pt x="3074" y="2681"/>
                    <a:pt x="3074" y="2681"/>
                  </a:cubicBezTo>
                  <a:cubicBezTo>
                    <a:pt x="3077" y="2660"/>
                    <a:pt x="3077" y="2660"/>
                    <a:pt x="3077" y="2660"/>
                  </a:cubicBezTo>
                  <a:cubicBezTo>
                    <a:pt x="3108" y="2652"/>
                    <a:pt x="3108" y="2652"/>
                    <a:pt x="3108" y="2652"/>
                  </a:cubicBezTo>
                  <a:cubicBezTo>
                    <a:pt x="3127" y="2636"/>
                    <a:pt x="3127" y="2636"/>
                    <a:pt x="3127" y="2636"/>
                  </a:cubicBezTo>
                  <a:cubicBezTo>
                    <a:pt x="3167" y="2609"/>
                    <a:pt x="3167" y="2609"/>
                    <a:pt x="3167" y="2609"/>
                  </a:cubicBezTo>
                  <a:cubicBezTo>
                    <a:pt x="3259" y="2568"/>
                    <a:pt x="3259" y="2568"/>
                    <a:pt x="3259" y="2568"/>
                  </a:cubicBezTo>
                  <a:cubicBezTo>
                    <a:pt x="3391" y="2496"/>
                    <a:pt x="3391" y="2496"/>
                    <a:pt x="3391" y="2496"/>
                  </a:cubicBezTo>
                  <a:cubicBezTo>
                    <a:pt x="3446" y="2460"/>
                    <a:pt x="3446" y="2460"/>
                    <a:pt x="3446" y="2460"/>
                  </a:cubicBezTo>
                  <a:cubicBezTo>
                    <a:pt x="3480" y="2440"/>
                    <a:pt x="3480" y="2440"/>
                    <a:pt x="3480" y="2440"/>
                  </a:cubicBezTo>
                  <a:cubicBezTo>
                    <a:pt x="3514" y="2440"/>
                    <a:pt x="3514" y="2440"/>
                    <a:pt x="3514" y="2440"/>
                  </a:cubicBezTo>
                  <a:cubicBezTo>
                    <a:pt x="3556" y="2425"/>
                    <a:pt x="3556" y="2425"/>
                    <a:pt x="3556" y="2425"/>
                  </a:cubicBezTo>
                  <a:cubicBezTo>
                    <a:pt x="3614" y="2394"/>
                    <a:pt x="3614" y="2394"/>
                    <a:pt x="3614" y="2394"/>
                  </a:cubicBezTo>
                  <a:cubicBezTo>
                    <a:pt x="3671" y="2351"/>
                    <a:pt x="3671" y="2351"/>
                    <a:pt x="3671" y="2351"/>
                  </a:cubicBezTo>
                  <a:cubicBezTo>
                    <a:pt x="3702" y="2320"/>
                    <a:pt x="3702" y="2320"/>
                    <a:pt x="3702" y="2320"/>
                  </a:cubicBezTo>
                  <a:cubicBezTo>
                    <a:pt x="3771" y="2282"/>
                    <a:pt x="3771" y="2282"/>
                    <a:pt x="3771" y="2282"/>
                  </a:cubicBezTo>
                  <a:cubicBezTo>
                    <a:pt x="3844" y="2276"/>
                    <a:pt x="3844" y="2276"/>
                    <a:pt x="3844" y="2276"/>
                  </a:cubicBezTo>
                  <a:cubicBezTo>
                    <a:pt x="3885" y="2232"/>
                    <a:pt x="3885" y="2232"/>
                    <a:pt x="3885" y="2232"/>
                  </a:cubicBezTo>
                  <a:cubicBezTo>
                    <a:pt x="3942" y="2191"/>
                    <a:pt x="3942" y="2191"/>
                    <a:pt x="3942" y="2191"/>
                  </a:cubicBezTo>
                  <a:cubicBezTo>
                    <a:pt x="3996" y="2151"/>
                    <a:pt x="3996" y="2151"/>
                    <a:pt x="3996" y="2151"/>
                  </a:cubicBezTo>
                  <a:cubicBezTo>
                    <a:pt x="4057" y="2112"/>
                    <a:pt x="4057" y="2112"/>
                    <a:pt x="4057" y="2112"/>
                  </a:cubicBezTo>
                  <a:cubicBezTo>
                    <a:pt x="4097" y="2068"/>
                    <a:pt x="4097" y="2068"/>
                    <a:pt x="4097" y="2068"/>
                  </a:cubicBezTo>
                  <a:cubicBezTo>
                    <a:pt x="4097" y="1998"/>
                    <a:pt x="4097" y="1998"/>
                    <a:pt x="4097" y="1998"/>
                  </a:cubicBezTo>
                  <a:cubicBezTo>
                    <a:pt x="4104" y="1957"/>
                    <a:pt x="4104" y="1957"/>
                    <a:pt x="4104" y="1957"/>
                  </a:cubicBezTo>
                  <a:cubicBezTo>
                    <a:pt x="4143" y="1928"/>
                    <a:pt x="4143" y="1928"/>
                    <a:pt x="4143" y="1928"/>
                  </a:cubicBezTo>
                  <a:cubicBezTo>
                    <a:pt x="4146" y="1862"/>
                    <a:pt x="4146" y="1862"/>
                    <a:pt x="4146" y="1862"/>
                  </a:cubicBezTo>
                  <a:cubicBezTo>
                    <a:pt x="4147" y="1805"/>
                    <a:pt x="4147" y="1805"/>
                    <a:pt x="4147" y="1805"/>
                  </a:cubicBezTo>
                  <a:cubicBezTo>
                    <a:pt x="4136" y="1803"/>
                    <a:pt x="4136" y="1803"/>
                    <a:pt x="4136" y="1803"/>
                  </a:cubicBezTo>
                  <a:cubicBezTo>
                    <a:pt x="4132" y="1738"/>
                    <a:pt x="4132" y="1738"/>
                    <a:pt x="4132" y="1738"/>
                  </a:cubicBezTo>
                  <a:cubicBezTo>
                    <a:pt x="4146" y="1695"/>
                    <a:pt x="4146" y="1695"/>
                    <a:pt x="4146" y="1695"/>
                  </a:cubicBezTo>
                  <a:cubicBezTo>
                    <a:pt x="4157" y="1653"/>
                    <a:pt x="4157" y="1653"/>
                    <a:pt x="4157" y="1653"/>
                  </a:cubicBezTo>
                  <a:cubicBezTo>
                    <a:pt x="4185" y="1627"/>
                    <a:pt x="4185" y="1627"/>
                    <a:pt x="4185" y="1627"/>
                  </a:cubicBezTo>
                  <a:cubicBezTo>
                    <a:pt x="4221" y="1585"/>
                    <a:pt x="4221" y="1585"/>
                    <a:pt x="4221" y="1585"/>
                  </a:cubicBezTo>
                  <a:cubicBezTo>
                    <a:pt x="4242" y="1562"/>
                    <a:pt x="4242" y="1562"/>
                    <a:pt x="4242" y="1562"/>
                  </a:cubicBezTo>
                  <a:cubicBezTo>
                    <a:pt x="4314" y="1534"/>
                    <a:pt x="4314" y="1534"/>
                    <a:pt x="4314" y="1534"/>
                  </a:cubicBezTo>
                  <a:cubicBezTo>
                    <a:pt x="4343" y="1508"/>
                    <a:pt x="4343" y="1508"/>
                    <a:pt x="4343" y="1508"/>
                  </a:cubicBezTo>
                  <a:lnTo>
                    <a:pt x="4257" y="138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7599363" y="3295650"/>
              <a:ext cx="298450" cy="257175"/>
            </a:xfrm>
            <a:custGeom>
              <a:avLst/>
              <a:gdLst>
                <a:gd name="T0" fmla="*/ 37 w 188"/>
                <a:gd name="T1" fmla="*/ 35 h 162"/>
                <a:gd name="T2" fmla="*/ 15 w 188"/>
                <a:gd name="T3" fmla="*/ 49 h 162"/>
                <a:gd name="T4" fmla="*/ 12 w 188"/>
                <a:gd name="T5" fmla="*/ 67 h 162"/>
                <a:gd name="T6" fmla="*/ 5 w 188"/>
                <a:gd name="T7" fmla="*/ 87 h 162"/>
                <a:gd name="T8" fmla="*/ 3 w 188"/>
                <a:gd name="T9" fmla="*/ 94 h 162"/>
                <a:gd name="T10" fmla="*/ 16 w 188"/>
                <a:gd name="T11" fmla="*/ 92 h 162"/>
                <a:gd name="T12" fmla="*/ 29 w 188"/>
                <a:gd name="T13" fmla="*/ 83 h 162"/>
                <a:gd name="T14" fmla="*/ 44 w 188"/>
                <a:gd name="T15" fmla="*/ 82 h 162"/>
                <a:gd name="T16" fmla="*/ 53 w 188"/>
                <a:gd name="T17" fmla="*/ 96 h 162"/>
                <a:gd name="T18" fmla="*/ 69 w 188"/>
                <a:gd name="T19" fmla="*/ 132 h 162"/>
                <a:gd name="T20" fmla="*/ 78 w 188"/>
                <a:gd name="T21" fmla="*/ 144 h 162"/>
                <a:gd name="T22" fmla="*/ 84 w 188"/>
                <a:gd name="T23" fmla="*/ 150 h 162"/>
                <a:gd name="T24" fmla="*/ 92 w 188"/>
                <a:gd name="T25" fmla="*/ 156 h 162"/>
                <a:gd name="T26" fmla="*/ 102 w 188"/>
                <a:gd name="T27" fmla="*/ 162 h 162"/>
                <a:gd name="T28" fmla="*/ 109 w 188"/>
                <a:gd name="T29" fmla="*/ 159 h 162"/>
                <a:gd name="T30" fmla="*/ 117 w 188"/>
                <a:gd name="T31" fmla="*/ 157 h 162"/>
                <a:gd name="T32" fmla="*/ 127 w 188"/>
                <a:gd name="T33" fmla="*/ 151 h 162"/>
                <a:gd name="T34" fmla="*/ 140 w 188"/>
                <a:gd name="T35" fmla="*/ 136 h 162"/>
                <a:gd name="T36" fmla="*/ 150 w 188"/>
                <a:gd name="T37" fmla="*/ 125 h 162"/>
                <a:gd name="T38" fmla="*/ 159 w 188"/>
                <a:gd name="T39" fmla="*/ 102 h 162"/>
                <a:gd name="T40" fmla="*/ 171 w 188"/>
                <a:gd name="T41" fmla="*/ 85 h 162"/>
                <a:gd name="T42" fmla="*/ 174 w 188"/>
                <a:gd name="T43" fmla="*/ 75 h 162"/>
                <a:gd name="T44" fmla="*/ 180 w 188"/>
                <a:gd name="T45" fmla="*/ 69 h 162"/>
                <a:gd name="T46" fmla="*/ 188 w 188"/>
                <a:gd name="T47" fmla="*/ 60 h 162"/>
                <a:gd name="T48" fmla="*/ 172 w 188"/>
                <a:gd name="T49" fmla="*/ 64 h 162"/>
                <a:gd name="T50" fmla="*/ 159 w 188"/>
                <a:gd name="T51" fmla="*/ 60 h 162"/>
                <a:gd name="T52" fmla="*/ 153 w 188"/>
                <a:gd name="T53" fmla="*/ 53 h 162"/>
                <a:gd name="T54" fmla="*/ 140 w 188"/>
                <a:gd name="T55" fmla="*/ 53 h 162"/>
                <a:gd name="T56" fmla="*/ 138 w 188"/>
                <a:gd name="T57" fmla="*/ 35 h 162"/>
                <a:gd name="T58" fmla="*/ 128 w 188"/>
                <a:gd name="T59" fmla="*/ 39 h 162"/>
                <a:gd name="T60" fmla="*/ 117 w 188"/>
                <a:gd name="T61" fmla="*/ 37 h 162"/>
                <a:gd name="T62" fmla="*/ 125 w 188"/>
                <a:gd name="T63" fmla="*/ 27 h 162"/>
                <a:gd name="T64" fmla="*/ 128 w 188"/>
                <a:gd name="T65" fmla="*/ 15 h 162"/>
                <a:gd name="T66" fmla="*/ 129 w 188"/>
                <a:gd name="T67" fmla="*/ 4 h 162"/>
                <a:gd name="T68" fmla="*/ 117 w 188"/>
                <a:gd name="T69" fmla="*/ 3 h 162"/>
                <a:gd name="T70" fmla="*/ 109 w 188"/>
                <a:gd name="T71" fmla="*/ 5 h 162"/>
                <a:gd name="T72" fmla="*/ 106 w 188"/>
                <a:gd name="T73" fmla="*/ 16 h 162"/>
                <a:gd name="T74" fmla="*/ 101 w 188"/>
                <a:gd name="T75" fmla="*/ 19 h 162"/>
                <a:gd name="T76" fmla="*/ 94 w 188"/>
                <a:gd name="T77" fmla="*/ 14 h 162"/>
                <a:gd name="T78" fmla="*/ 85 w 188"/>
                <a:gd name="T79" fmla="*/ 14 h 162"/>
                <a:gd name="T80" fmla="*/ 77 w 188"/>
                <a:gd name="T81" fmla="*/ 17 h 162"/>
                <a:gd name="T82" fmla="*/ 66 w 188"/>
                <a:gd name="T83" fmla="*/ 1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162">
                  <a:moveTo>
                    <a:pt x="53" y="31"/>
                  </a:moveTo>
                  <a:lnTo>
                    <a:pt x="37" y="35"/>
                  </a:lnTo>
                  <a:lnTo>
                    <a:pt x="17" y="45"/>
                  </a:lnTo>
                  <a:lnTo>
                    <a:pt x="15" y="49"/>
                  </a:lnTo>
                  <a:lnTo>
                    <a:pt x="12" y="54"/>
                  </a:lnTo>
                  <a:lnTo>
                    <a:pt x="12" y="67"/>
                  </a:lnTo>
                  <a:lnTo>
                    <a:pt x="9" y="80"/>
                  </a:lnTo>
                  <a:lnTo>
                    <a:pt x="5" y="87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16" y="92"/>
                  </a:lnTo>
                  <a:lnTo>
                    <a:pt x="22" y="88"/>
                  </a:lnTo>
                  <a:lnTo>
                    <a:pt x="29" y="83"/>
                  </a:lnTo>
                  <a:lnTo>
                    <a:pt x="35" y="80"/>
                  </a:lnTo>
                  <a:lnTo>
                    <a:pt x="44" y="82"/>
                  </a:lnTo>
                  <a:lnTo>
                    <a:pt x="47" y="88"/>
                  </a:lnTo>
                  <a:lnTo>
                    <a:pt x="53" y="96"/>
                  </a:lnTo>
                  <a:lnTo>
                    <a:pt x="59" y="113"/>
                  </a:lnTo>
                  <a:lnTo>
                    <a:pt x="69" y="132"/>
                  </a:lnTo>
                  <a:lnTo>
                    <a:pt x="69" y="144"/>
                  </a:lnTo>
                  <a:lnTo>
                    <a:pt x="78" y="144"/>
                  </a:lnTo>
                  <a:lnTo>
                    <a:pt x="81" y="144"/>
                  </a:lnTo>
                  <a:lnTo>
                    <a:pt x="84" y="150"/>
                  </a:lnTo>
                  <a:lnTo>
                    <a:pt x="87" y="153"/>
                  </a:lnTo>
                  <a:lnTo>
                    <a:pt x="92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6" y="162"/>
                  </a:lnTo>
                  <a:lnTo>
                    <a:pt x="109" y="159"/>
                  </a:lnTo>
                  <a:lnTo>
                    <a:pt x="109" y="155"/>
                  </a:lnTo>
                  <a:lnTo>
                    <a:pt x="117" y="157"/>
                  </a:lnTo>
                  <a:lnTo>
                    <a:pt x="122" y="155"/>
                  </a:lnTo>
                  <a:lnTo>
                    <a:pt x="127" y="151"/>
                  </a:lnTo>
                  <a:lnTo>
                    <a:pt x="136" y="143"/>
                  </a:lnTo>
                  <a:lnTo>
                    <a:pt x="140" y="136"/>
                  </a:lnTo>
                  <a:lnTo>
                    <a:pt x="146" y="132"/>
                  </a:lnTo>
                  <a:lnTo>
                    <a:pt x="150" y="125"/>
                  </a:lnTo>
                  <a:lnTo>
                    <a:pt x="155" y="112"/>
                  </a:lnTo>
                  <a:lnTo>
                    <a:pt x="159" y="102"/>
                  </a:lnTo>
                  <a:lnTo>
                    <a:pt x="167" y="91"/>
                  </a:lnTo>
                  <a:lnTo>
                    <a:pt x="171" y="85"/>
                  </a:lnTo>
                  <a:lnTo>
                    <a:pt x="174" y="80"/>
                  </a:lnTo>
                  <a:lnTo>
                    <a:pt x="174" y="75"/>
                  </a:lnTo>
                  <a:lnTo>
                    <a:pt x="178" y="72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0"/>
                  </a:lnTo>
                  <a:lnTo>
                    <a:pt x="175" y="64"/>
                  </a:lnTo>
                  <a:lnTo>
                    <a:pt x="172" y="64"/>
                  </a:lnTo>
                  <a:lnTo>
                    <a:pt x="164" y="62"/>
                  </a:lnTo>
                  <a:lnTo>
                    <a:pt x="159" y="60"/>
                  </a:lnTo>
                  <a:lnTo>
                    <a:pt x="154" y="57"/>
                  </a:lnTo>
                  <a:lnTo>
                    <a:pt x="153" y="53"/>
                  </a:lnTo>
                  <a:lnTo>
                    <a:pt x="147" y="53"/>
                  </a:lnTo>
                  <a:lnTo>
                    <a:pt x="140" y="53"/>
                  </a:lnTo>
                  <a:lnTo>
                    <a:pt x="140" y="4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28" y="39"/>
                  </a:lnTo>
                  <a:lnTo>
                    <a:pt x="121" y="42"/>
                  </a:lnTo>
                  <a:lnTo>
                    <a:pt x="117" y="37"/>
                  </a:lnTo>
                  <a:lnTo>
                    <a:pt x="119" y="35"/>
                  </a:lnTo>
                  <a:lnTo>
                    <a:pt x="125" y="27"/>
                  </a:lnTo>
                  <a:lnTo>
                    <a:pt x="127" y="21"/>
                  </a:lnTo>
                  <a:lnTo>
                    <a:pt x="128" y="15"/>
                  </a:lnTo>
                  <a:lnTo>
                    <a:pt x="129" y="9"/>
                  </a:lnTo>
                  <a:lnTo>
                    <a:pt x="129" y="4"/>
                  </a:lnTo>
                  <a:lnTo>
                    <a:pt x="124" y="0"/>
                  </a:lnTo>
                  <a:lnTo>
                    <a:pt x="117" y="3"/>
                  </a:lnTo>
                  <a:lnTo>
                    <a:pt x="113" y="4"/>
                  </a:lnTo>
                  <a:lnTo>
                    <a:pt x="109" y="5"/>
                  </a:lnTo>
                  <a:lnTo>
                    <a:pt x="108" y="9"/>
                  </a:lnTo>
                  <a:lnTo>
                    <a:pt x="106" y="16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96" y="17"/>
                  </a:lnTo>
                  <a:lnTo>
                    <a:pt x="94" y="14"/>
                  </a:lnTo>
                  <a:lnTo>
                    <a:pt x="90" y="12"/>
                  </a:lnTo>
                  <a:lnTo>
                    <a:pt x="85" y="14"/>
                  </a:lnTo>
                  <a:lnTo>
                    <a:pt x="81" y="17"/>
                  </a:lnTo>
                  <a:lnTo>
                    <a:pt x="77" y="17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53" y="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7837488" y="3235325"/>
              <a:ext cx="263525" cy="407988"/>
            </a:xfrm>
            <a:custGeom>
              <a:avLst/>
              <a:gdLst>
                <a:gd name="T0" fmla="*/ 870 w 934"/>
                <a:gd name="T1" fmla="*/ 132 h 1437"/>
                <a:gd name="T2" fmla="*/ 792 w 934"/>
                <a:gd name="T3" fmla="*/ 156 h 1437"/>
                <a:gd name="T4" fmla="*/ 759 w 934"/>
                <a:gd name="T5" fmla="*/ 240 h 1437"/>
                <a:gd name="T6" fmla="*/ 743 w 934"/>
                <a:gd name="T7" fmla="*/ 84 h 1437"/>
                <a:gd name="T8" fmla="*/ 654 w 934"/>
                <a:gd name="T9" fmla="*/ 0 h 1437"/>
                <a:gd name="T10" fmla="*/ 641 w 934"/>
                <a:gd name="T11" fmla="*/ 156 h 1437"/>
                <a:gd name="T12" fmla="*/ 611 w 934"/>
                <a:gd name="T13" fmla="*/ 277 h 1437"/>
                <a:gd name="T14" fmla="*/ 644 w 934"/>
                <a:gd name="T15" fmla="*/ 350 h 1437"/>
                <a:gd name="T16" fmla="*/ 706 w 934"/>
                <a:gd name="T17" fmla="*/ 428 h 1437"/>
                <a:gd name="T18" fmla="*/ 689 w 934"/>
                <a:gd name="T19" fmla="*/ 442 h 1437"/>
                <a:gd name="T20" fmla="*/ 574 w 934"/>
                <a:gd name="T21" fmla="*/ 455 h 1437"/>
                <a:gd name="T22" fmla="*/ 434 w 934"/>
                <a:gd name="T23" fmla="*/ 557 h 1437"/>
                <a:gd name="T24" fmla="*/ 337 w 934"/>
                <a:gd name="T25" fmla="*/ 579 h 1437"/>
                <a:gd name="T26" fmla="*/ 205 w 934"/>
                <a:gd name="T27" fmla="*/ 579 h 1437"/>
                <a:gd name="T28" fmla="*/ 157 w 934"/>
                <a:gd name="T29" fmla="*/ 614 h 1437"/>
                <a:gd name="T30" fmla="*/ 128 w 934"/>
                <a:gd name="T31" fmla="*/ 677 h 1437"/>
                <a:gd name="T32" fmla="*/ 87 w 934"/>
                <a:gd name="T33" fmla="*/ 797 h 1437"/>
                <a:gd name="T34" fmla="*/ 127 w 934"/>
                <a:gd name="T35" fmla="*/ 824 h 1437"/>
                <a:gd name="T36" fmla="*/ 248 w 934"/>
                <a:gd name="T37" fmla="*/ 770 h 1437"/>
                <a:gd name="T38" fmla="*/ 369 w 934"/>
                <a:gd name="T39" fmla="*/ 719 h 1437"/>
                <a:gd name="T40" fmla="*/ 383 w 934"/>
                <a:gd name="T41" fmla="*/ 748 h 1437"/>
                <a:gd name="T42" fmla="*/ 299 w 934"/>
                <a:gd name="T43" fmla="*/ 805 h 1437"/>
                <a:gd name="T44" fmla="*/ 227 w 934"/>
                <a:gd name="T45" fmla="*/ 869 h 1437"/>
                <a:gd name="T46" fmla="*/ 197 w 934"/>
                <a:gd name="T47" fmla="*/ 826 h 1437"/>
                <a:gd name="T48" fmla="*/ 87 w 934"/>
                <a:gd name="T49" fmla="*/ 999 h 1437"/>
                <a:gd name="T50" fmla="*/ 41 w 934"/>
                <a:gd name="T51" fmla="*/ 1079 h 1437"/>
                <a:gd name="T52" fmla="*/ 0 w 934"/>
                <a:gd name="T53" fmla="*/ 1163 h 1437"/>
                <a:gd name="T54" fmla="*/ 22 w 934"/>
                <a:gd name="T55" fmla="*/ 1319 h 1437"/>
                <a:gd name="T56" fmla="*/ 113 w 934"/>
                <a:gd name="T57" fmla="*/ 1437 h 1437"/>
                <a:gd name="T58" fmla="*/ 189 w 934"/>
                <a:gd name="T59" fmla="*/ 1406 h 1437"/>
                <a:gd name="T60" fmla="*/ 243 w 934"/>
                <a:gd name="T61" fmla="*/ 1437 h 1437"/>
                <a:gd name="T62" fmla="*/ 294 w 934"/>
                <a:gd name="T63" fmla="*/ 1313 h 1437"/>
                <a:gd name="T64" fmla="*/ 326 w 934"/>
                <a:gd name="T65" fmla="*/ 1157 h 1437"/>
                <a:gd name="T66" fmla="*/ 340 w 934"/>
                <a:gd name="T67" fmla="*/ 1095 h 1437"/>
                <a:gd name="T68" fmla="*/ 326 w 934"/>
                <a:gd name="T69" fmla="*/ 1050 h 1437"/>
                <a:gd name="T70" fmla="*/ 396 w 934"/>
                <a:gd name="T71" fmla="*/ 945 h 1437"/>
                <a:gd name="T72" fmla="*/ 525 w 934"/>
                <a:gd name="T73" fmla="*/ 829 h 1437"/>
                <a:gd name="T74" fmla="*/ 609 w 934"/>
                <a:gd name="T75" fmla="*/ 732 h 1437"/>
                <a:gd name="T76" fmla="*/ 671 w 934"/>
                <a:gd name="T77" fmla="*/ 638 h 1437"/>
                <a:gd name="T78" fmla="*/ 724 w 934"/>
                <a:gd name="T79" fmla="*/ 533 h 1437"/>
                <a:gd name="T80" fmla="*/ 824 w 934"/>
                <a:gd name="T81" fmla="*/ 490 h 1437"/>
                <a:gd name="T82" fmla="*/ 757 w 934"/>
                <a:gd name="T83" fmla="*/ 458 h 1437"/>
                <a:gd name="T84" fmla="*/ 843 w 934"/>
                <a:gd name="T85" fmla="*/ 347 h 1437"/>
                <a:gd name="T86" fmla="*/ 880 w 934"/>
                <a:gd name="T87" fmla="*/ 250 h 1437"/>
                <a:gd name="T88" fmla="*/ 915 w 934"/>
                <a:gd name="T89" fmla="*/ 164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4" h="1437">
                  <a:moveTo>
                    <a:pt x="915" y="164"/>
                  </a:moveTo>
                  <a:cubicBezTo>
                    <a:pt x="889" y="132"/>
                    <a:pt x="889" y="132"/>
                    <a:pt x="889" y="132"/>
                  </a:cubicBezTo>
                  <a:cubicBezTo>
                    <a:pt x="870" y="132"/>
                    <a:pt x="870" y="132"/>
                    <a:pt x="870" y="132"/>
                  </a:cubicBezTo>
                  <a:cubicBezTo>
                    <a:pt x="856" y="132"/>
                    <a:pt x="856" y="132"/>
                    <a:pt x="856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792" y="156"/>
                    <a:pt x="792" y="156"/>
                    <a:pt x="792" y="156"/>
                  </a:cubicBezTo>
                  <a:cubicBezTo>
                    <a:pt x="800" y="189"/>
                    <a:pt x="800" y="189"/>
                    <a:pt x="800" y="189"/>
                  </a:cubicBezTo>
                  <a:cubicBezTo>
                    <a:pt x="800" y="226"/>
                    <a:pt x="800" y="226"/>
                    <a:pt x="800" y="226"/>
                  </a:cubicBezTo>
                  <a:cubicBezTo>
                    <a:pt x="759" y="240"/>
                    <a:pt x="759" y="240"/>
                    <a:pt x="759" y="240"/>
                  </a:cubicBezTo>
                  <a:cubicBezTo>
                    <a:pt x="759" y="186"/>
                    <a:pt x="759" y="186"/>
                    <a:pt x="759" y="186"/>
                  </a:cubicBezTo>
                  <a:cubicBezTo>
                    <a:pt x="757" y="132"/>
                    <a:pt x="757" y="132"/>
                    <a:pt x="757" y="132"/>
                  </a:cubicBezTo>
                  <a:cubicBezTo>
                    <a:pt x="743" y="84"/>
                    <a:pt x="743" y="84"/>
                    <a:pt x="743" y="84"/>
                  </a:cubicBezTo>
                  <a:cubicBezTo>
                    <a:pt x="719" y="35"/>
                    <a:pt x="719" y="35"/>
                    <a:pt x="719" y="35"/>
                  </a:cubicBezTo>
                  <a:cubicBezTo>
                    <a:pt x="687" y="0"/>
                    <a:pt x="687" y="0"/>
                    <a:pt x="687" y="0"/>
                  </a:cubicBezTo>
                  <a:cubicBezTo>
                    <a:pt x="654" y="0"/>
                    <a:pt x="654" y="0"/>
                    <a:pt x="654" y="0"/>
                  </a:cubicBezTo>
                  <a:cubicBezTo>
                    <a:pt x="641" y="70"/>
                    <a:pt x="641" y="70"/>
                    <a:pt x="641" y="70"/>
                  </a:cubicBezTo>
                  <a:cubicBezTo>
                    <a:pt x="641" y="127"/>
                    <a:pt x="641" y="127"/>
                    <a:pt x="641" y="127"/>
                  </a:cubicBezTo>
                  <a:cubicBezTo>
                    <a:pt x="641" y="156"/>
                    <a:pt x="641" y="156"/>
                    <a:pt x="641" y="156"/>
                  </a:cubicBezTo>
                  <a:cubicBezTo>
                    <a:pt x="622" y="194"/>
                    <a:pt x="622" y="194"/>
                    <a:pt x="622" y="194"/>
                  </a:cubicBezTo>
                  <a:cubicBezTo>
                    <a:pt x="625" y="237"/>
                    <a:pt x="625" y="237"/>
                    <a:pt x="625" y="237"/>
                  </a:cubicBezTo>
                  <a:cubicBezTo>
                    <a:pt x="611" y="277"/>
                    <a:pt x="611" y="277"/>
                    <a:pt x="611" y="277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30" y="331"/>
                    <a:pt x="630" y="331"/>
                    <a:pt x="630" y="331"/>
                  </a:cubicBezTo>
                  <a:cubicBezTo>
                    <a:pt x="644" y="350"/>
                    <a:pt x="644" y="350"/>
                    <a:pt x="644" y="350"/>
                  </a:cubicBezTo>
                  <a:cubicBezTo>
                    <a:pt x="644" y="350"/>
                    <a:pt x="654" y="372"/>
                    <a:pt x="660" y="385"/>
                  </a:cubicBezTo>
                  <a:cubicBezTo>
                    <a:pt x="665" y="398"/>
                    <a:pt x="668" y="412"/>
                    <a:pt x="676" y="412"/>
                  </a:cubicBezTo>
                  <a:cubicBezTo>
                    <a:pt x="684" y="412"/>
                    <a:pt x="697" y="428"/>
                    <a:pt x="706" y="428"/>
                  </a:cubicBezTo>
                  <a:cubicBezTo>
                    <a:pt x="714" y="428"/>
                    <a:pt x="735" y="417"/>
                    <a:pt x="735" y="417"/>
                  </a:cubicBezTo>
                  <a:cubicBezTo>
                    <a:pt x="722" y="442"/>
                    <a:pt x="722" y="442"/>
                    <a:pt x="722" y="442"/>
                  </a:cubicBezTo>
                  <a:cubicBezTo>
                    <a:pt x="689" y="442"/>
                    <a:pt x="689" y="442"/>
                    <a:pt x="689" y="442"/>
                  </a:cubicBezTo>
                  <a:cubicBezTo>
                    <a:pt x="644" y="439"/>
                    <a:pt x="644" y="439"/>
                    <a:pt x="644" y="439"/>
                  </a:cubicBezTo>
                  <a:cubicBezTo>
                    <a:pt x="609" y="452"/>
                    <a:pt x="609" y="452"/>
                    <a:pt x="609" y="452"/>
                  </a:cubicBezTo>
                  <a:cubicBezTo>
                    <a:pt x="574" y="455"/>
                    <a:pt x="574" y="455"/>
                    <a:pt x="574" y="455"/>
                  </a:cubicBezTo>
                  <a:cubicBezTo>
                    <a:pt x="539" y="495"/>
                    <a:pt x="539" y="495"/>
                    <a:pt x="539" y="495"/>
                  </a:cubicBezTo>
                  <a:cubicBezTo>
                    <a:pt x="496" y="522"/>
                    <a:pt x="496" y="522"/>
                    <a:pt x="496" y="522"/>
                  </a:cubicBezTo>
                  <a:cubicBezTo>
                    <a:pt x="434" y="557"/>
                    <a:pt x="434" y="557"/>
                    <a:pt x="434" y="557"/>
                  </a:cubicBezTo>
                  <a:cubicBezTo>
                    <a:pt x="399" y="571"/>
                    <a:pt x="399" y="571"/>
                    <a:pt x="399" y="571"/>
                  </a:cubicBezTo>
                  <a:cubicBezTo>
                    <a:pt x="375" y="581"/>
                    <a:pt x="375" y="581"/>
                    <a:pt x="375" y="581"/>
                  </a:cubicBezTo>
                  <a:cubicBezTo>
                    <a:pt x="337" y="579"/>
                    <a:pt x="337" y="579"/>
                    <a:pt x="337" y="579"/>
                  </a:cubicBezTo>
                  <a:cubicBezTo>
                    <a:pt x="291" y="590"/>
                    <a:pt x="291" y="590"/>
                    <a:pt x="291" y="590"/>
                  </a:cubicBezTo>
                  <a:cubicBezTo>
                    <a:pt x="245" y="595"/>
                    <a:pt x="245" y="595"/>
                    <a:pt x="245" y="595"/>
                  </a:cubicBezTo>
                  <a:cubicBezTo>
                    <a:pt x="205" y="579"/>
                    <a:pt x="205" y="579"/>
                    <a:pt x="205" y="579"/>
                  </a:cubicBezTo>
                  <a:cubicBezTo>
                    <a:pt x="200" y="600"/>
                    <a:pt x="200" y="600"/>
                    <a:pt x="200" y="600"/>
                  </a:cubicBezTo>
                  <a:cubicBezTo>
                    <a:pt x="173" y="600"/>
                    <a:pt x="173" y="600"/>
                    <a:pt x="173" y="600"/>
                  </a:cubicBezTo>
                  <a:cubicBezTo>
                    <a:pt x="157" y="614"/>
                    <a:pt x="157" y="614"/>
                    <a:pt x="157" y="614"/>
                  </a:cubicBezTo>
                  <a:cubicBezTo>
                    <a:pt x="138" y="633"/>
                    <a:pt x="138" y="633"/>
                    <a:pt x="138" y="633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28" y="677"/>
                    <a:pt x="128" y="677"/>
                    <a:pt x="128" y="677"/>
                  </a:cubicBezTo>
                  <a:cubicBezTo>
                    <a:pt x="130" y="719"/>
                    <a:pt x="130" y="719"/>
                    <a:pt x="130" y="719"/>
                  </a:cubicBezTo>
                  <a:cubicBezTo>
                    <a:pt x="113" y="773"/>
                    <a:pt x="113" y="773"/>
                    <a:pt x="113" y="773"/>
                  </a:cubicBezTo>
                  <a:cubicBezTo>
                    <a:pt x="87" y="797"/>
                    <a:pt x="87" y="797"/>
                    <a:pt x="87" y="797"/>
                  </a:cubicBezTo>
                  <a:cubicBezTo>
                    <a:pt x="87" y="826"/>
                    <a:pt x="87" y="826"/>
                    <a:pt x="87" y="826"/>
                  </a:cubicBezTo>
                  <a:cubicBezTo>
                    <a:pt x="100" y="829"/>
                    <a:pt x="100" y="829"/>
                    <a:pt x="100" y="829"/>
                  </a:cubicBezTo>
                  <a:cubicBezTo>
                    <a:pt x="100" y="829"/>
                    <a:pt x="116" y="829"/>
                    <a:pt x="127" y="824"/>
                  </a:cubicBezTo>
                  <a:cubicBezTo>
                    <a:pt x="138" y="818"/>
                    <a:pt x="159" y="808"/>
                    <a:pt x="159" y="808"/>
                  </a:cubicBezTo>
                  <a:cubicBezTo>
                    <a:pt x="213" y="781"/>
                    <a:pt x="213" y="781"/>
                    <a:pt x="213" y="781"/>
                  </a:cubicBezTo>
                  <a:cubicBezTo>
                    <a:pt x="248" y="770"/>
                    <a:pt x="248" y="770"/>
                    <a:pt x="248" y="770"/>
                  </a:cubicBezTo>
                  <a:cubicBezTo>
                    <a:pt x="278" y="756"/>
                    <a:pt x="278" y="756"/>
                    <a:pt x="278" y="756"/>
                  </a:cubicBezTo>
                  <a:cubicBezTo>
                    <a:pt x="315" y="732"/>
                    <a:pt x="315" y="732"/>
                    <a:pt x="315" y="732"/>
                  </a:cubicBezTo>
                  <a:cubicBezTo>
                    <a:pt x="369" y="719"/>
                    <a:pt x="369" y="719"/>
                    <a:pt x="369" y="719"/>
                  </a:cubicBezTo>
                  <a:cubicBezTo>
                    <a:pt x="383" y="719"/>
                    <a:pt x="383" y="719"/>
                    <a:pt x="383" y="719"/>
                  </a:cubicBezTo>
                  <a:cubicBezTo>
                    <a:pt x="366" y="738"/>
                    <a:pt x="366" y="738"/>
                    <a:pt x="366" y="738"/>
                  </a:cubicBezTo>
                  <a:cubicBezTo>
                    <a:pt x="383" y="748"/>
                    <a:pt x="383" y="748"/>
                    <a:pt x="383" y="748"/>
                  </a:cubicBezTo>
                  <a:cubicBezTo>
                    <a:pt x="358" y="762"/>
                    <a:pt x="358" y="762"/>
                    <a:pt x="358" y="762"/>
                  </a:cubicBezTo>
                  <a:cubicBezTo>
                    <a:pt x="331" y="775"/>
                    <a:pt x="331" y="775"/>
                    <a:pt x="331" y="775"/>
                  </a:cubicBezTo>
                  <a:cubicBezTo>
                    <a:pt x="299" y="805"/>
                    <a:pt x="299" y="805"/>
                    <a:pt x="299" y="805"/>
                  </a:cubicBezTo>
                  <a:cubicBezTo>
                    <a:pt x="272" y="859"/>
                    <a:pt x="272" y="859"/>
                    <a:pt x="272" y="859"/>
                  </a:cubicBezTo>
                  <a:cubicBezTo>
                    <a:pt x="272" y="859"/>
                    <a:pt x="259" y="867"/>
                    <a:pt x="251" y="872"/>
                  </a:cubicBezTo>
                  <a:cubicBezTo>
                    <a:pt x="243" y="877"/>
                    <a:pt x="227" y="869"/>
                    <a:pt x="227" y="869"/>
                  </a:cubicBezTo>
                  <a:cubicBezTo>
                    <a:pt x="213" y="851"/>
                    <a:pt x="213" y="851"/>
                    <a:pt x="213" y="851"/>
                  </a:cubicBezTo>
                  <a:cubicBezTo>
                    <a:pt x="213" y="834"/>
                    <a:pt x="213" y="834"/>
                    <a:pt x="213" y="834"/>
                  </a:cubicBezTo>
                  <a:cubicBezTo>
                    <a:pt x="197" y="826"/>
                    <a:pt x="197" y="826"/>
                    <a:pt x="197" y="826"/>
                  </a:cubicBezTo>
                  <a:cubicBezTo>
                    <a:pt x="173" y="864"/>
                    <a:pt x="173" y="864"/>
                    <a:pt x="173" y="864"/>
                  </a:cubicBezTo>
                  <a:cubicBezTo>
                    <a:pt x="140" y="915"/>
                    <a:pt x="140" y="915"/>
                    <a:pt x="140" y="915"/>
                  </a:cubicBezTo>
                  <a:cubicBezTo>
                    <a:pt x="87" y="999"/>
                    <a:pt x="87" y="999"/>
                    <a:pt x="87" y="999"/>
                  </a:cubicBezTo>
                  <a:cubicBezTo>
                    <a:pt x="65" y="1031"/>
                    <a:pt x="65" y="1031"/>
                    <a:pt x="65" y="1031"/>
                  </a:cubicBezTo>
                  <a:cubicBezTo>
                    <a:pt x="41" y="1055"/>
                    <a:pt x="41" y="1055"/>
                    <a:pt x="41" y="1055"/>
                  </a:cubicBezTo>
                  <a:cubicBezTo>
                    <a:pt x="41" y="1079"/>
                    <a:pt x="41" y="1079"/>
                    <a:pt x="41" y="1079"/>
                  </a:cubicBezTo>
                  <a:cubicBezTo>
                    <a:pt x="41" y="1093"/>
                    <a:pt x="41" y="1093"/>
                    <a:pt x="41" y="1093"/>
                  </a:cubicBezTo>
                  <a:cubicBezTo>
                    <a:pt x="41" y="1093"/>
                    <a:pt x="33" y="1106"/>
                    <a:pt x="30" y="1117"/>
                  </a:cubicBezTo>
                  <a:cubicBezTo>
                    <a:pt x="27" y="1128"/>
                    <a:pt x="0" y="1163"/>
                    <a:pt x="0" y="1163"/>
                  </a:cubicBezTo>
                  <a:cubicBezTo>
                    <a:pt x="17" y="1182"/>
                    <a:pt x="17" y="1182"/>
                    <a:pt x="17" y="1182"/>
                  </a:cubicBezTo>
                  <a:cubicBezTo>
                    <a:pt x="22" y="1262"/>
                    <a:pt x="22" y="1262"/>
                    <a:pt x="22" y="1262"/>
                  </a:cubicBezTo>
                  <a:cubicBezTo>
                    <a:pt x="22" y="1319"/>
                    <a:pt x="22" y="1319"/>
                    <a:pt x="22" y="1319"/>
                  </a:cubicBezTo>
                  <a:cubicBezTo>
                    <a:pt x="49" y="1375"/>
                    <a:pt x="49" y="1375"/>
                    <a:pt x="49" y="1375"/>
                  </a:cubicBezTo>
                  <a:cubicBezTo>
                    <a:pt x="89" y="1437"/>
                    <a:pt x="89" y="1437"/>
                    <a:pt x="89" y="1437"/>
                  </a:cubicBezTo>
                  <a:cubicBezTo>
                    <a:pt x="113" y="1437"/>
                    <a:pt x="113" y="1437"/>
                    <a:pt x="113" y="1437"/>
                  </a:cubicBezTo>
                  <a:cubicBezTo>
                    <a:pt x="135" y="1410"/>
                    <a:pt x="135" y="1410"/>
                    <a:pt x="135" y="1410"/>
                  </a:cubicBezTo>
                  <a:cubicBezTo>
                    <a:pt x="135" y="1375"/>
                    <a:pt x="135" y="1375"/>
                    <a:pt x="135" y="1375"/>
                  </a:cubicBezTo>
                  <a:cubicBezTo>
                    <a:pt x="189" y="1406"/>
                    <a:pt x="189" y="1406"/>
                    <a:pt x="189" y="1406"/>
                  </a:cubicBezTo>
                  <a:cubicBezTo>
                    <a:pt x="213" y="1418"/>
                    <a:pt x="213" y="1418"/>
                    <a:pt x="213" y="1418"/>
                  </a:cubicBezTo>
                  <a:cubicBezTo>
                    <a:pt x="224" y="1437"/>
                    <a:pt x="224" y="1437"/>
                    <a:pt x="224" y="1437"/>
                  </a:cubicBezTo>
                  <a:cubicBezTo>
                    <a:pt x="243" y="1437"/>
                    <a:pt x="243" y="1437"/>
                    <a:pt x="243" y="1437"/>
                  </a:cubicBezTo>
                  <a:cubicBezTo>
                    <a:pt x="243" y="1406"/>
                    <a:pt x="243" y="1406"/>
                    <a:pt x="243" y="1406"/>
                  </a:cubicBezTo>
                  <a:cubicBezTo>
                    <a:pt x="256" y="1357"/>
                    <a:pt x="256" y="1357"/>
                    <a:pt x="256" y="1357"/>
                  </a:cubicBezTo>
                  <a:cubicBezTo>
                    <a:pt x="294" y="1313"/>
                    <a:pt x="294" y="1313"/>
                    <a:pt x="294" y="1313"/>
                  </a:cubicBezTo>
                  <a:cubicBezTo>
                    <a:pt x="326" y="1241"/>
                    <a:pt x="326" y="1241"/>
                    <a:pt x="326" y="1241"/>
                  </a:cubicBezTo>
                  <a:cubicBezTo>
                    <a:pt x="326" y="1214"/>
                    <a:pt x="326" y="1214"/>
                    <a:pt x="326" y="1214"/>
                  </a:cubicBezTo>
                  <a:cubicBezTo>
                    <a:pt x="326" y="1157"/>
                    <a:pt x="326" y="1157"/>
                    <a:pt x="326" y="1157"/>
                  </a:cubicBezTo>
                  <a:cubicBezTo>
                    <a:pt x="340" y="1144"/>
                    <a:pt x="340" y="1144"/>
                    <a:pt x="340" y="1144"/>
                  </a:cubicBezTo>
                  <a:cubicBezTo>
                    <a:pt x="340" y="1117"/>
                    <a:pt x="340" y="1117"/>
                    <a:pt x="340" y="1117"/>
                  </a:cubicBezTo>
                  <a:cubicBezTo>
                    <a:pt x="340" y="1095"/>
                    <a:pt x="340" y="1095"/>
                    <a:pt x="340" y="1095"/>
                  </a:cubicBezTo>
                  <a:cubicBezTo>
                    <a:pt x="340" y="1087"/>
                    <a:pt x="340" y="1087"/>
                    <a:pt x="340" y="1087"/>
                  </a:cubicBezTo>
                  <a:cubicBezTo>
                    <a:pt x="340" y="1077"/>
                    <a:pt x="340" y="1077"/>
                    <a:pt x="340" y="1077"/>
                  </a:cubicBezTo>
                  <a:cubicBezTo>
                    <a:pt x="326" y="1050"/>
                    <a:pt x="326" y="1050"/>
                    <a:pt x="326" y="1050"/>
                  </a:cubicBezTo>
                  <a:cubicBezTo>
                    <a:pt x="340" y="1004"/>
                    <a:pt x="340" y="1004"/>
                    <a:pt x="340" y="1004"/>
                  </a:cubicBezTo>
                  <a:cubicBezTo>
                    <a:pt x="364" y="982"/>
                    <a:pt x="364" y="982"/>
                    <a:pt x="364" y="982"/>
                  </a:cubicBezTo>
                  <a:cubicBezTo>
                    <a:pt x="396" y="945"/>
                    <a:pt x="396" y="945"/>
                    <a:pt x="396" y="945"/>
                  </a:cubicBezTo>
                  <a:cubicBezTo>
                    <a:pt x="423" y="915"/>
                    <a:pt x="423" y="915"/>
                    <a:pt x="423" y="915"/>
                  </a:cubicBezTo>
                  <a:cubicBezTo>
                    <a:pt x="496" y="864"/>
                    <a:pt x="496" y="864"/>
                    <a:pt x="496" y="864"/>
                  </a:cubicBezTo>
                  <a:cubicBezTo>
                    <a:pt x="525" y="829"/>
                    <a:pt x="525" y="829"/>
                    <a:pt x="525" y="829"/>
                  </a:cubicBezTo>
                  <a:cubicBezTo>
                    <a:pt x="558" y="799"/>
                    <a:pt x="558" y="799"/>
                    <a:pt x="558" y="799"/>
                  </a:cubicBezTo>
                  <a:cubicBezTo>
                    <a:pt x="576" y="764"/>
                    <a:pt x="576" y="764"/>
                    <a:pt x="576" y="764"/>
                  </a:cubicBezTo>
                  <a:cubicBezTo>
                    <a:pt x="609" y="732"/>
                    <a:pt x="609" y="732"/>
                    <a:pt x="609" y="732"/>
                  </a:cubicBezTo>
                  <a:cubicBezTo>
                    <a:pt x="627" y="705"/>
                    <a:pt x="627" y="705"/>
                    <a:pt x="627" y="705"/>
                  </a:cubicBezTo>
                  <a:cubicBezTo>
                    <a:pt x="644" y="678"/>
                    <a:pt x="644" y="678"/>
                    <a:pt x="644" y="678"/>
                  </a:cubicBezTo>
                  <a:cubicBezTo>
                    <a:pt x="671" y="638"/>
                    <a:pt x="671" y="638"/>
                    <a:pt x="671" y="638"/>
                  </a:cubicBezTo>
                  <a:cubicBezTo>
                    <a:pt x="692" y="608"/>
                    <a:pt x="692" y="608"/>
                    <a:pt x="692" y="608"/>
                  </a:cubicBezTo>
                  <a:cubicBezTo>
                    <a:pt x="692" y="576"/>
                    <a:pt x="692" y="576"/>
                    <a:pt x="692" y="576"/>
                  </a:cubicBezTo>
                  <a:cubicBezTo>
                    <a:pt x="724" y="533"/>
                    <a:pt x="724" y="533"/>
                    <a:pt x="724" y="533"/>
                  </a:cubicBezTo>
                  <a:cubicBezTo>
                    <a:pt x="746" y="506"/>
                    <a:pt x="746" y="506"/>
                    <a:pt x="746" y="506"/>
                  </a:cubicBezTo>
                  <a:cubicBezTo>
                    <a:pt x="786" y="490"/>
                    <a:pt x="786" y="490"/>
                    <a:pt x="786" y="490"/>
                  </a:cubicBezTo>
                  <a:cubicBezTo>
                    <a:pt x="824" y="490"/>
                    <a:pt x="824" y="490"/>
                    <a:pt x="824" y="490"/>
                  </a:cubicBezTo>
                  <a:cubicBezTo>
                    <a:pt x="794" y="458"/>
                    <a:pt x="794" y="458"/>
                    <a:pt x="794" y="458"/>
                  </a:cubicBezTo>
                  <a:cubicBezTo>
                    <a:pt x="770" y="458"/>
                    <a:pt x="770" y="458"/>
                    <a:pt x="770" y="458"/>
                  </a:cubicBezTo>
                  <a:cubicBezTo>
                    <a:pt x="757" y="458"/>
                    <a:pt x="757" y="458"/>
                    <a:pt x="757" y="458"/>
                  </a:cubicBezTo>
                  <a:cubicBezTo>
                    <a:pt x="762" y="442"/>
                    <a:pt x="762" y="442"/>
                    <a:pt x="762" y="442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843" y="347"/>
                    <a:pt x="843" y="347"/>
                    <a:pt x="843" y="347"/>
                  </a:cubicBezTo>
                  <a:cubicBezTo>
                    <a:pt x="867" y="312"/>
                    <a:pt x="867" y="312"/>
                    <a:pt x="867" y="312"/>
                  </a:cubicBezTo>
                  <a:cubicBezTo>
                    <a:pt x="880" y="275"/>
                    <a:pt x="880" y="275"/>
                    <a:pt x="880" y="275"/>
                  </a:cubicBezTo>
                  <a:cubicBezTo>
                    <a:pt x="880" y="250"/>
                    <a:pt x="880" y="250"/>
                    <a:pt x="880" y="250"/>
                  </a:cubicBezTo>
                  <a:cubicBezTo>
                    <a:pt x="915" y="226"/>
                    <a:pt x="915" y="226"/>
                    <a:pt x="915" y="226"/>
                  </a:cubicBezTo>
                  <a:cubicBezTo>
                    <a:pt x="934" y="197"/>
                    <a:pt x="934" y="197"/>
                    <a:pt x="934" y="197"/>
                  </a:cubicBezTo>
                  <a:lnTo>
                    <a:pt x="915" y="16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7851775" y="3316288"/>
              <a:ext cx="122238" cy="61913"/>
            </a:xfrm>
            <a:custGeom>
              <a:avLst/>
              <a:gdLst>
                <a:gd name="T0" fmla="*/ 325 w 432"/>
                <a:gd name="T1" fmla="*/ 210 h 220"/>
                <a:gd name="T2" fmla="*/ 355 w 432"/>
                <a:gd name="T3" fmla="*/ 203 h 220"/>
                <a:gd name="T4" fmla="*/ 396 w 432"/>
                <a:gd name="T5" fmla="*/ 189 h 220"/>
                <a:gd name="T6" fmla="*/ 396 w 432"/>
                <a:gd name="T7" fmla="*/ 165 h 220"/>
                <a:gd name="T8" fmla="*/ 368 w 432"/>
                <a:gd name="T9" fmla="*/ 110 h 220"/>
                <a:gd name="T10" fmla="*/ 360 w 432"/>
                <a:gd name="T11" fmla="*/ 100 h 220"/>
                <a:gd name="T12" fmla="*/ 376 w 432"/>
                <a:gd name="T13" fmla="*/ 82 h 220"/>
                <a:gd name="T14" fmla="*/ 412 w 432"/>
                <a:gd name="T15" fmla="*/ 54 h 220"/>
                <a:gd name="T16" fmla="*/ 432 w 432"/>
                <a:gd name="T17" fmla="*/ 34 h 220"/>
                <a:gd name="T18" fmla="*/ 423 w 432"/>
                <a:gd name="T19" fmla="*/ 0 h 220"/>
                <a:gd name="T20" fmla="*/ 362 w 432"/>
                <a:gd name="T21" fmla="*/ 21 h 220"/>
                <a:gd name="T22" fmla="*/ 338 w 432"/>
                <a:gd name="T23" fmla="*/ 42 h 220"/>
                <a:gd name="T24" fmla="*/ 308 w 432"/>
                <a:gd name="T25" fmla="*/ 70 h 220"/>
                <a:gd name="T26" fmla="*/ 263 w 432"/>
                <a:gd name="T27" fmla="*/ 105 h 220"/>
                <a:gd name="T28" fmla="*/ 249 w 432"/>
                <a:gd name="T29" fmla="*/ 112 h 220"/>
                <a:gd name="T30" fmla="*/ 208 w 432"/>
                <a:gd name="T31" fmla="*/ 112 h 220"/>
                <a:gd name="T32" fmla="*/ 139 w 432"/>
                <a:gd name="T33" fmla="*/ 120 h 220"/>
                <a:gd name="T34" fmla="*/ 119 w 432"/>
                <a:gd name="T35" fmla="*/ 135 h 220"/>
                <a:gd name="T36" fmla="*/ 101 w 432"/>
                <a:gd name="T37" fmla="*/ 147 h 220"/>
                <a:gd name="T38" fmla="*/ 80 w 432"/>
                <a:gd name="T39" fmla="*/ 134 h 220"/>
                <a:gd name="T40" fmla="*/ 63 w 432"/>
                <a:gd name="T41" fmla="*/ 118 h 220"/>
                <a:gd name="T42" fmla="*/ 35 w 432"/>
                <a:gd name="T43" fmla="*/ 85 h 220"/>
                <a:gd name="T44" fmla="*/ 22 w 432"/>
                <a:gd name="T45" fmla="*/ 51 h 220"/>
                <a:gd name="T46" fmla="*/ 6 w 432"/>
                <a:gd name="T47" fmla="*/ 49 h 220"/>
                <a:gd name="T48" fmla="*/ 0 w 432"/>
                <a:gd name="T49" fmla="*/ 87 h 220"/>
                <a:gd name="T50" fmla="*/ 0 w 432"/>
                <a:gd name="T51" fmla="*/ 114 h 220"/>
                <a:gd name="T52" fmla="*/ 12 w 432"/>
                <a:gd name="T53" fmla="*/ 135 h 220"/>
                <a:gd name="T54" fmla="*/ 18 w 432"/>
                <a:gd name="T55" fmla="*/ 151 h 220"/>
                <a:gd name="T56" fmla="*/ 43 w 432"/>
                <a:gd name="T57" fmla="*/ 178 h 220"/>
                <a:gd name="T58" fmla="*/ 98 w 432"/>
                <a:gd name="T59" fmla="*/ 186 h 220"/>
                <a:gd name="T60" fmla="*/ 158 w 432"/>
                <a:gd name="T61" fmla="*/ 194 h 220"/>
                <a:gd name="T62" fmla="*/ 185 w 432"/>
                <a:gd name="T63" fmla="*/ 192 h 220"/>
                <a:gd name="T64" fmla="*/ 204 w 432"/>
                <a:gd name="T65" fmla="*/ 193 h 220"/>
                <a:gd name="T66" fmla="*/ 224 w 432"/>
                <a:gd name="T67" fmla="*/ 202 h 220"/>
                <a:gd name="T68" fmla="*/ 231 w 432"/>
                <a:gd name="T69" fmla="*/ 207 h 220"/>
                <a:gd name="T70" fmla="*/ 272 w 432"/>
                <a:gd name="T71" fmla="*/ 219 h 220"/>
                <a:gd name="T72" fmla="*/ 316 w 432"/>
                <a:gd name="T73" fmla="*/ 219 h 220"/>
                <a:gd name="T74" fmla="*/ 325 w 432"/>
                <a:gd name="T75" fmla="*/ 2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2" h="220">
                  <a:moveTo>
                    <a:pt x="325" y="210"/>
                  </a:moveTo>
                  <a:cubicBezTo>
                    <a:pt x="355" y="203"/>
                    <a:pt x="355" y="203"/>
                    <a:pt x="355" y="203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368" y="110"/>
                    <a:pt x="368" y="110"/>
                    <a:pt x="368" y="110"/>
                  </a:cubicBezTo>
                  <a:cubicBezTo>
                    <a:pt x="368" y="110"/>
                    <a:pt x="352" y="109"/>
                    <a:pt x="360" y="100"/>
                  </a:cubicBezTo>
                  <a:cubicBezTo>
                    <a:pt x="368" y="91"/>
                    <a:pt x="376" y="82"/>
                    <a:pt x="376" y="82"/>
                  </a:cubicBezTo>
                  <a:cubicBezTo>
                    <a:pt x="376" y="82"/>
                    <a:pt x="409" y="58"/>
                    <a:pt x="412" y="54"/>
                  </a:cubicBezTo>
                  <a:cubicBezTo>
                    <a:pt x="415" y="50"/>
                    <a:pt x="432" y="34"/>
                    <a:pt x="432" y="3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362" y="21"/>
                    <a:pt x="362" y="21"/>
                    <a:pt x="362" y="21"/>
                  </a:cubicBezTo>
                  <a:cubicBezTo>
                    <a:pt x="362" y="21"/>
                    <a:pt x="345" y="40"/>
                    <a:pt x="338" y="42"/>
                  </a:cubicBezTo>
                  <a:cubicBezTo>
                    <a:pt x="331" y="45"/>
                    <a:pt x="318" y="57"/>
                    <a:pt x="308" y="70"/>
                  </a:cubicBezTo>
                  <a:cubicBezTo>
                    <a:pt x="297" y="83"/>
                    <a:pt x="272" y="100"/>
                    <a:pt x="263" y="105"/>
                  </a:cubicBezTo>
                  <a:cubicBezTo>
                    <a:pt x="254" y="110"/>
                    <a:pt x="265" y="109"/>
                    <a:pt x="249" y="112"/>
                  </a:cubicBezTo>
                  <a:cubicBezTo>
                    <a:pt x="233" y="114"/>
                    <a:pt x="224" y="106"/>
                    <a:pt x="208" y="112"/>
                  </a:cubicBezTo>
                  <a:cubicBezTo>
                    <a:pt x="193" y="117"/>
                    <a:pt x="139" y="120"/>
                    <a:pt x="139" y="120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10" y="46"/>
                    <a:pt x="6" y="49"/>
                  </a:cubicBezTo>
                  <a:cubicBezTo>
                    <a:pt x="2" y="51"/>
                    <a:pt x="0" y="87"/>
                    <a:pt x="0" y="8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12" y="131"/>
                    <a:pt x="12" y="135"/>
                  </a:cubicBezTo>
                  <a:cubicBezTo>
                    <a:pt x="12" y="139"/>
                    <a:pt x="18" y="151"/>
                    <a:pt x="18" y="151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81" y="192"/>
                    <a:pt x="185" y="192"/>
                  </a:cubicBezTo>
                  <a:cubicBezTo>
                    <a:pt x="189" y="192"/>
                    <a:pt x="204" y="193"/>
                    <a:pt x="204" y="193"/>
                  </a:cubicBezTo>
                  <a:cubicBezTo>
                    <a:pt x="204" y="193"/>
                    <a:pt x="217" y="197"/>
                    <a:pt x="224" y="202"/>
                  </a:cubicBezTo>
                  <a:cubicBezTo>
                    <a:pt x="231" y="207"/>
                    <a:pt x="212" y="201"/>
                    <a:pt x="231" y="207"/>
                  </a:cubicBezTo>
                  <a:cubicBezTo>
                    <a:pt x="249" y="214"/>
                    <a:pt x="249" y="218"/>
                    <a:pt x="272" y="219"/>
                  </a:cubicBezTo>
                  <a:cubicBezTo>
                    <a:pt x="296" y="220"/>
                    <a:pt x="316" y="219"/>
                    <a:pt x="316" y="219"/>
                  </a:cubicBezTo>
                  <a:lnTo>
                    <a:pt x="325" y="21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308850" y="2398713"/>
              <a:ext cx="1062038" cy="750888"/>
            </a:xfrm>
            <a:custGeom>
              <a:avLst/>
              <a:gdLst>
                <a:gd name="T0" fmla="*/ 3601 w 3756"/>
                <a:gd name="T1" fmla="*/ 2269 h 2652"/>
                <a:gd name="T2" fmla="*/ 3472 w 3756"/>
                <a:gd name="T3" fmla="*/ 2090 h 2652"/>
                <a:gd name="T4" fmla="*/ 3380 w 3756"/>
                <a:gd name="T5" fmla="*/ 2331 h 2652"/>
                <a:gd name="T6" fmla="*/ 3237 w 3756"/>
                <a:gd name="T7" fmla="*/ 2469 h 2652"/>
                <a:gd name="T8" fmla="*/ 3338 w 3756"/>
                <a:gd name="T9" fmla="*/ 2190 h 2652"/>
                <a:gd name="T10" fmla="*/ 3153 w 3756"/>
                <a:gd name="T11" fmla="*/ 2329 h 2652"/>
                <a:gd name="T12" fmla="*/ 3016 w 3756"/>
                <a:gd name="T13" fmla="*/ 2427 h 2652"/>
                <a:gd name="T14" fmla="*/ 2778 w 3756"/>
                <a:gd name="T15" fmla="*/ 2539 h 2652"/>
                <a:gd name="T16" fmla="*/ 2599 w 3756"/>
                <a:gd name="T17" fmla="*/ 2561 h 2652"/>
                <a:gd name="T18" fmla="*/ 2544 w 3756"/>
                <a:gd name="T19" fmla="*/ 2433 h 2652"/>
                <a:gd name="T20" fmla="*/ 2589 w 3756"/>
                <a:gd name="T21" fmla="*/ 2286 h 2652"/>
                <a:gd name="T22" fmla="*/ 2538 w 3756"/>
                <a:gd name="T23" fmla="*/ 2141 h 2652"/>
                <a:gd name="T24" fmla="*/ 2512 w 3756"/>
                <a:gd name="T25" fmla="*/ 1884 h 2652"/>
                <a:gd name="T26" fmla="*/ 2493 w 3756"/>
                <a:gd name="T27" fmla="*/ 1637 h 2652"/>
                <a:gd name="T28" fmla="*/ 2405 w 3756"/>
                <a:gd name="T29" fmla="*/ 1503 h 2652"/>
                <a:gd name="T30" fmla="*/ 1242 w 3756"/>
                <a:gd name="T31" fmla="*/ 1881 h 2652"/>
                <a:gd name="T32" fmla="*/ 1234 w 3756"/>
                <a:gd name="T33" fmla="*/ 2067 h 2652"/>
                <a:gd name="T34" fmla="*/ 1030 w 3756"/>
                <a:gd name="T35" fmla="*/ 2140 h 2652"/>
                <a:gd name="T36" fmla="*/ 838 w 3756"/>
                <a:gd name="T37" fmla="*/ 2030 h 2652"/>
                <a:gd name="T38" fmla="*/ 694 w 3756"/>
                <a:gd name="T39" fmla="*/ 2045 h 2652"/>
                <a:gd name="T40" fmla="*/ 590 w 3756"/>
                <a:gd name="T41" fmla="*/ 1888 h 2652"/>
                <a:gd name="T42" fmla="*/ 463 w 3756"/>
                <a:gd name="T43" fmla="*/ 1637 h 2652"/>
                <a:gd name="T44" fmla="*/ 468 w 3756"/>
                <a:gd name="T45" fmla="*/ 1553 h 2652"/>
                <a:gd name="T46" fmla="*/ 531 w 3756"/>
                <a:gd name="T47" fmla="*/ 1398 h 2652"/>
                <a:gd name="T48" fmla="*/ 813 w 3756"/>
                <a:gd name="T49" fmla="*/ 1402 h 2652"/>
                <a:gd name="T50" fmla="*/ 935 w 3756"/>
                <a:gd name="T51" fmla="*/ 1206 h 2652"/>
                <a:gd name="T52" fmla="*/ 772 w 3756"/>
                <a:gd name="T53" fmla="*/ 1013 h 2652"/>
                <a:gd name="T54" fmla="*/ 609 w 3756"/>
                <a:gd name="T55" fmla="*/ 725 h 2652"/>
                <a:gd name="T56" fmla="*/ 406 w 3756"/>
                <a:gd name="T57" fmla="*/ 554 h 2652"/>
                <a:gd name="T58" fmla="*/ 259 w 3756"/>
                <a:gd name="T59" fmla="*/ 319 h 2652"/>
                <a:gd name="T60" fmla="*/ 101 w 3756"/>
                <a:gd name="T61" fmla="*/ 214 h 2652"/>
                <a:gd name="T62" fmla="*/ 33 w 3756"/>
                <a:gd name="T63" fmla="*/ 10 h 2652"/>
                <a:gd name="T64" fmla="*/ 149 w 3756"/>
                <a:gd name="T65" fmla="*/ 106 h 2652"/>
                <a:gd name="T66" fmla="*/ 345 w 3756"/>
                <a:gd name="T67" fmla="*/ 191 h 2652"/>
                <a:gd name="T68" fmla="*/ 496 w 3756"/>
                <a:gd name="T69" fmla="*/ 295 h 2652"/>
                <a:gd name="T70" fmla="*/ 524 w 3756"/>
                <a:gd name="T71" fmla="*/ 321 h 2652"/>
                <a:gd name="T72" fmla="*/ 611 w 3756"/>
                <a:gd name="T73" fmla="*/ 423 h 2652"/>
                <a:gd name="T74" fmla="*/ 732 w 3756"/>
                <a:gd name="T75" fmla="*/ 440 h 2652"/>
                <a:gd name="T76" fmla="*/ 898 w 3756"/>
                <a:gd name="T77" fmla="*/ 532 h 2652"/>
                <a:gd name="T78" fmla="*/ 924 w 3756"/>
                <a:gd name="T79" fmla="*/ 699 h 2652"/>
                <a:gd name="T80" fmla="*/ 1022 w 3756"/>
                <a:gd name="T81" fmla="*/ 795 h 2652"/>
                <a:gd name="T82" fmla="*/ 1277 w 3756"/>
                <a:gd name="T83" fmla="*/ 967 h 2652"/>
                <a:gd name="T84" fmla="*/ 1608 w 3756"/>
                <a:gd name="T85" fmla="*/ 855 h 2652"/>
                <a:gd name="T86" fmla="*/ 1851 w 3756"/>
                <a:gd name="T87" fmla="*/ 753 h 2652"/>
                <a:gd name="T88" fmla="*/ 1676 w 3756"/>
                <a:gd name="T89" fmla="*/ 1125 h 2652"/>
                <a:gd name="T90" fmla="*/ 1593 w 3756"/>
                <a:gd name="T91" fmla="*/ 1321 h 2652"/>
                <a:gd name="T92" fmla="*/ 1753 w 3756"/>
                <a:gd name="T93" fmla="*/ 1157 h 2652"/>
                <a:gd name="T94" fmla="*/ 1985 w 3756"/>
                <a:gd name="T95" fmla="*/ 938 h 2652"/>
                <a:gd name="T96" fmla="*/ 2234 w 3756"/>
                <a:gd name="T97" fmla="*/ 946 h 2652"/>
                <a:gd name="T98" fmla="*/ 2449 w 3756"/>
                <a:gd name="T99" fmla="*/ 1187 h 2652"/>
                <a:gd name="T100" fmla="*/ 2495 w 3756"/>
                <a:gd name="T101" fmla="*/ 1446 h 2652"/>
                <a:gd name="T102" fmla="*/ 2572 w 3756"/>
                <a:gd name="T103" fmla="*/ 1470 h 2652"/>
                <a:gd name="T104" fmla="*/ 2653 w 3756"/>
                <a:gd name="T105" fmla="*/ 1810 h 2652"/>
                <a:gd name="T106" fmla="*/ 2738 w 3756"/>
                <a:gd name="T107" fmla="*/ 1723 h 2652"/>
                <a:gd name="T108" fmla="*/ 2885 w 3756"/>
                <a:gd name="T109" fmla="*/ 1716 h 2652"/>
                <a:gd name="T110" fmla="*/ 2952 w 3756"/>
                <a:gd name="T111" fmla="*/ 1833 h 2652"/>
                <a:gd name="T112" fmla="*/ 3040 w 3756"/>
                <a:gd name="T113" fmla="*/ 1795 h 2652"/>
                <a:gd name="T114" fmla="*/ 3261 w 3756"/>
                <a:gd name="T115" fmla="*/ 1718 h 2652"/>
                <a:gd name="T116" fmla="*/ 3423 w 3756"/>
                <a:gd name="T117" fmla="*/ 1737 h 2652"/>
                <a:gd name="T118" fmla="*/ 3459 w 3756"/>
                <a:gd name="T119" fmla="*/ 1980 h 2652"/>
                <a:gd name="T120" fmla="*/ 3571 w 3756"/>
                <a:gd name="T121" fmla="*/ 186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56" h="2652">
                  <a:moveTo>
                    <a:pt x="3756" y="2148"/>
                  </a:moveTo>
                  <a:cubicBezTo>
                    <a:pt x="3746" y="2216"/>
                    <a:pt x="3746" y="2216"/>
                    <a:pt x="3746" y="2216"/>
                  </a:cubicBezTo>
                  <a:cubicBezTo>
                    <a:pt x="3720" y="2239"/>
                    <a:pt x="3720" y="2239"/>
                    <a:pt x="3720" y="2239"/>
                  </a:cubicBezTo>
                  <a:cubicBezTo>
                    <a:pt x="3686" y="2261"/>
                    <a:pt x="3686" y="2261"/>
                    <a:pt x="3686" y="2261"/>
                  </a:cubicBezTo>
                  <a:cubicBezTo>
                    <a:pt x="3661" y="2226"/>
                    <a:pt x="3661" y="2226"/>
                    <a:pt x="3661" y="2226"/>
                  </a:cubicBezTo>
                  <a:cubicBezTo>
                    <a:pt x="3629" y="2159"/>
                    <a:pt x="3629" y="2159"/>
                    <a:pt x="3629" y="2159"/>
                  </a:cubicBezTo>
                  <a:cubicBezTo>
                    <a:pt x="3620" y="2159"/>
                    <a:pt x="3620" y="2159"/>
                    <a:pt x="3620" y="2159"/>
                  </a:cubicBezTo>
                  <a:cubicBezTo>
                    <a:pt x="3601" y="2222"/>
                    <a:pt x="3601" y="2222"/>
                    <a:pt x="3601" y="2222"/>
                  </a:cubicBezTo>
                  <a:cubicBezTo>
                    <a:pt x="3601" y="2269"/>
                    <a:pt x="3601" y="2269"/>
                    <a:pt x="3601" y="2269"/>
                  </a:cubicBezTo>
                  <a:cubicBezTo>
                    <a:pt x="3574" y="2293"/>
                    <a:pt x="3574" y="2293"/>
                    <a:pt x="3574" y="2293"/>
                  </a:cubicBezTo>
                  <a:cubicBezTo>
                    <a:pt x="3556" y="2292"/>
                    <a:pt x="3556" y="2292"/>
                    <a:pt x="3556" y="2292"/>
                  </a:cubicBezTo>
                  <a:cubicBezTo>
                    <a:pt x="3542" y="2267"/>
                    <a:pt x="3542" y="2267"/>
                    <a:pt x="3542" y="2267"/>
                  </a:cubicBezTo>
                  <a:cubicBezTo>
                    <a:pt x="3542" y="2254"/>
                    <a:pt x="3542" y="2254"/>
                    <a:pt x="3542" y="2254"/>
                  </a:cubicBezTo>
                  <a:cubicBezTo>
                    <a:pt x="3542" y="2188"/>
                    <a:pt x="3542" y="2188"/>
                    <a:pt x="3542" y="2188"/>
                  </a:cubicBezTo>
                  <a:cubicBezTo>
                    <a:pt x="3533" y="2159"/>
                    <a:pt x="3533" y="2159"/>
                    <a:pt x="3533" y="2159"/>
                  </a:cubicBezTo>
                  <a:cubicBezTo>
                    <a:pt x="3533" y="2142"/>
                    <a:pt x="3533" y="2142"/>
                    <a:pt x="3533" y="2142"/>
                  </a:cubicBezTo>
                  <a:cubicBezTo>
                    <a:pt x="3508" y="2114"/>
                    <a:pt x="3508" y="2114"/>
                    <a:pt x="3508" y="2114"/>
                  </a:cubicBezTo>
                  <a:cubicBezTo>
                    <a:pt x="3472" y="2090"/>
                    <a:pt x="3472" y="2090"/>
                    <a:pt x="3472" y="2090"/>
                  </a:cubicBezTo>
                  <a:cubicBezTo>
                    <a:pt x="3420" y="2074"/>
                    <a:pt x="3420" y="2074"/>
                    <a:pt x="3420" y="2074"/>
                  </a:cubicBezTo>
                  <a:cubicBezTo>
                    <a:pt x="3420" y="2082"/>
                    <a:pt x="3420" y="2082"/>
                    <a:pt x="3420" y="2082"/>
                  </a:cubicBezTo>
                  <a:cubicBezTo>
                    <a:pt x="3420" y="2127"/>
                    <a:pt x="3420" y="2127"/>
                    <a:pt x="3420" y="2127"/>
                  </a:cubicBezTo>
                  <a:cubicBezTo>
                    <a:pt x="3420" y="2175"/>
                    <a:pt x="3420" y="2175"/>
                    <a:pt x="3420" y="2175"/>
                  </a:cubicBezTo>
                  <a:cubicBezTo>
                    <a:pt x="3420" y="2184"/>
                    <a:pt x="3420" y="2184"/>
                    <a:pt x="3420" y="2184"/>
                  </a:cubicBezTo>
                  <a:cubicBezTo>
                    <a:pt x="3420" y="2218"/>
                    <a:pt x="3420" y="2218"/>
                    <a:pt x="3420" y="2218"/>
                  </a:cubicBezTo>
                  <a:cubicBezTo>
                    <a:pt x="3391" y="2244"/>
                    <a:pt x="3391" y="2244"/>
                    <a:pt x="3391" y="2244"/>
                  </a:cubicBezTo>
                  <a:cubicBezTo>
                    <a:pt x="3391" y="2271"/>
                    <a:pt x="3391" y="2271"/>
                    <a:pt x="3391" y="2271"/>
                  </a:cubicBezTo>
                  <a:cubicBezTo>
                    <a:pt x="3380" y="2331"/>
                    <a:pt x="3380" y="2331"/>
                    <a:pt x="3380" y="2331"/>
                  </a:cubicBezTo>
                  <a:cubicBezTo>
                    <a:pt x="3380" y="2331"/>
                    <a:pt x="3380" y="2410"/>
                    <a:pt x="3380" y="2416"/>
                  </a:cubicBezTo>
                  <a:cubicBezTo>
                    <a:pt x="3380" y="2422"/>
                    <a:pt x="3350" y="2433"/>
                    <a:pt x="3350" y="2433"/>
                  </a:cubicBezTo>
                  <a:cubicBezTo>
                    <a:pt x="3316" y="2465"/>
                    <a:pt x="3316" y="2465"/>
                    <a:pt x="3316" y="2465"/>
                  </a:cubicBezTo>
                  <a:cubicBezTo>
                    <a:pt x="3304" y="2475"/>
                    <a:pt x="3304" y="2475"/>
                    <a:pt x="3304" y="2475"/>
                  </a:cubicBezTo>
                  <a:cubicBezTo>
                    <a:pt x="3276" y="2497"/>
                    <a:pt x="3276" y="2497"/>
                    <a:pt x="3276" y="2497"/>
                  </a:cubicBezTo>
                  <a:cubicBezTo>
                    <a:pt x="3250" y="2509"/>
                    <a:pt x="3250" y="2509"/>
                    <a:pt x="3250" y="2509"/>
                  </a:cubicBezTo>
                  <a:cubicBezTo>
                    <a:pt x="3250" y="2509"/>
                    <a:pt x="3240" y="2509"/>
                    <a:pt x="3227" y="2499"/>
                  </a:cubicBezTo>
                  <a:cubicBezTo>
                    <a:pt x="3214" y="2490"/>
                    <a:pt x="3227" y="2499"/>
                    <a:pt x="3229" y="2488"/>
                  </a:cubicBezTo>
                  <a:cubicBezTo>
                    <a:pt x="3229" y="2488"/>
                    <a:pt x="3235" y="2475"/>
                    <a:pt x="3237" y="2469"/>
                  </a:cubicBezTo>
                  <a:cubicBezTo>
                    <a:pt x="3238" y="2463"/>
                    <a:pt x="3252" y="2456"/>
                    <a:pt x="3259" y="2448"/>
                  </a:cubicBezTo>
                  <a:cubicBezTo>
                    <a:pt x="3267" y="2441"/>
                    <a:pt x="3289" y="2418"/>
                    <a:pt x="3289" y="2418"/>
                  </a:cubicBezTo>
                  <a:cubicBezTo>
                    <a:pt x="3308" y="2384"/>
                    <a:pt x="3308" y="2384"/>
                    <a:pt x="3308" y="2384"/>
                  </a:cubicBezTo>
                  <a:cubicBezTo>
                    <a:pt x="3308" y="2356"/>
                    <a:pt x="3308" y="2356"/>
                    <a:pt x="3308" y="2356"/>
                  </a:cubicBezTo>
                  <a:cubicBezTo>
                    <a:pt x="3295" y="2299"/>
                    <a:pt x="3295" y="2299"/>
                    <a:pt x="3295" y="2299"/>
                  </a:cubicBezTo>
                  <a:cubicBezTo>
                    <a:pt x="3306" y="2276"/>
                    <a:pt x="3306" y="2276"/>
                    <a:pt x="3306" y="2276"/>
                  </a:cubicBezTo>
                  <a:cubicBezTo>
                    <a:pt x="3335" y="2235"/>
                    <a:pt x="3335" y="2235"/>
                    <a:pt x="3335" y="2235"/>
                  </a:cubicBezTo>
                  <a:cubicBezTo>
                    <a:pt x="3350" y="2199"/>
                    <a:pt x="3350" y="2199"/>
                    <a:pt x="3350" y="2199"/>
                  </a:cubicBezTo>
                  <a:cubicBezTo>
                    <a:pt x="3338" y="2190"/>
                    <a:pt x="3338" y="2190"/>
                    <a:pt x="3338" y="2190"/>
                  </a:cubicBezTo>
                  <a:cubicBezTo>
                    <a:pt x="3310" y="2216"/>
                    <a:pt x="3310" y="2216"/>
                    <a:pt x="3310" y="2216"/>
                  </a:cubicBezTo>
                  <a:cubicBezTo>
                    <a:pt x="3269" y="2220"/>
                    <a:pt x="3269" y="2220"/>
                    <a:pt x="3269" y="2220"/>
                  </a:cubicBezTo>
                  <a:cubicBezTo>
                    <a:pt x="3248" y="2224"/>
                    <a:pt x="3248" y="2224"/>
                    <a:pt x="3248" y="2224"/>
                  </a:cubicBezTo>
                  <a:cubicBezTo>
                    <a:pt x="3248" y="2259"/>
                    <a:pt x="3248" y="2259"/>
                    <a:pt x="3248" y="2259"/>
                  </a:cubicBezTo>
                  <a:cubicBezTo>
                    <a:pt x="3259" y="2286"/>
                    <a:pt x="3259" y="2286"/>
                    <a:pt x="3259" y="2286"/>
                  </a:cubicBezTo>
                  <a:cubicBezTo>
                    <a:pt x="3269" y="2312"/>
                    <a:pt x="3269" y="2312"/>
                    <a:pt x="3269" y="2312"/>
                  </a:cubicBezTo>
                  <a:cubicBezTo>
                    <a:pt x="3246" y="2329"/>
                    <a:pt x="3246" y="2329"/>
                    <a:pt x="3246" y="2329"/>
                  </a:cubicBezTo>
                  <a:cubicBezTo>
                    <a:pt x="3216" y="2337"/>
                    <a:pt x="3216" y="2337"/>
                    <a:pt x="3216" y="2337"/>
                  </a:cubicBezTo>
                  <a:cubicBezTo>
                    <a:pt x="3153" y="2329"/>
                    <a:pt x="3153" y="2329"/>
                    <a:pt x="3153" y="2329"/>
                  </a:cubicBezTo>
                  <a:cubicBezTo>
                    <a:pt x="3153" y="2307"/>
                    <a:pt x="3153" y="2307"/>
                    <a:pt x="3153" y="2307"/>
                  </a:cubicBezTo>
                  <a:cubicBezTo>
                    <a:pt x="3138" y="2282"/>
                    <a:pt x="3138" y="2282"/>
                    <a:pt x="3138" y="2282"/>
                  </a:cubicBezTo>
                  <a:cubicBezTo>
                    <a:pt x="3097" y="2284"/>
                    <a:pt x="3097" y="2284"/>
                    <a:pt x="3097" y="2284"/>
                  </a:cubicBezTo>
                  <a:cubicBezTo>
                    <a:pt x="3097" y="2295"/>
                    <a:pt x="3097" y="2295"/>
                    <a:pt x="3097" y="2295"/>
                  </a:cubicBezTo>
                  <a:cubicBezTo>
                    <a:pt x="3097" y="2324"/>
                    <a:pt x="3097" y="2324"/>
                    <a:pt x="3097" y="2324"/>
                  </a:cubicBezTo>
                  <a:cubicBezTo>
                    <a:pt x="3074" y="2356"/>
                    <a:pt x="3074" y="2356"/>
                    <a:pt x="3074" y="2356"/>
                  </a:cubicBezTo>
                  <a:cubicBezTo>
                    <a:pt x="3074" y="2367"/>
                    <a:pt x="3074" y="2367"/>
                    <a:pt x="3074" y="2367"/>
                  </a:cubicBezTo>
                  <a:cubicBezTo>
                    <a:pt x="3055" y="2407"/>
                    <a:pt x="3055" y="2407"/>
                    <a:pt x="3055" y="2407"/>
                  </a:cubicBezTo>
                  <a:cubicBezTo>
                    <a:pt x="3055" y="2407"/>
                    <a:pt x="3021" y="2426"/>
                    <a:pt x="3016" y="2427"/>
                  </a:cubicBezTo>
                  <a:cubicBezTo>
                    <a:pt x="3010" y="2429"/>
                    <a:pt x="2953" y="2427"/>
                    <a:pt x="2953" y="2427"/>
                  </a:cubicBezTo>
                  <a:cubicBezTo>
                    <a:pt x="2953" y="2427"/>
                    <a:pt x="2931" y="2458"/>
                    <a:pt x="2921" y="2461"/>
                  </a:cubicBezTo>
                  <a:cubicBezTo>
                    <a:pt x="2912" y="2465"/>
                    <a:pt x="2904" y="2488"/>
                    <a:pt x="2904" y="2488"/>
                  </a:cubicBezTo>
                  <a:cubicBezTo>
                    <a:pt x="2872" y="2478"/>
                    <a:pt x="2872" y="2478"/>
                    <a:pt x="2872" y="2478"/>
                  </a:cubicBezTo>
                  <a:cubicBezTo>
                    <a:pt x="2853" y="2478"/>
                    <a:pt x="2853" y="2478"/>
                    <a:pt x="2853" y="2478"/>
                  </a:cubicBezTo>
                  <a:cubicBezTo>
                    <a:pt x="2844" y="2511"/>
                    <a:pt x="2844" y="2511"/>
                    <a:pt x="2844" y="2511"/>
                  </a:cubicBezTo>
                  <a:cubicBezTo>
                    <a:pt x="2844" y="2511"/>
                    <a:pt x="2819" y="2543"/>
                    <a:pt x="2808" y="2546"/>
                  </a:cubicBezTo>
                  <a:cubicBezTo>
                    <a:pt x="2797" y="2550"/>
                    <a:pt x="2808" y="2546"/>
                    <a:pt x="2801" y="2546"/>
                  </a:cubicBezTo>
                  <a:cubicBezTo>
                    <a:pt x="2793" y="2546"/>
                    <a:pt x="2778" y="2539"/>
                    <a:pt x="2778" y="2539"/>
                  </a:cubicBezTo>
                  <a:cubicBezTo>
                    <a:pt x="2778" y="2539"/>
                    <a:pt x="2778" y="2539"/>
                    <a:pt x="2755" y="2537"/>
                  </a:cubicBezTo>
                  <a:cubicBezTo>
                    <a:pt x="2733" y="2535"/>
                    <a:pt x="2755" y="2561"/>
                    <a:pt x="2755" y="2561"/>
                  </a:cubicBezTo>
                  <a:cubicBezTo>
                    <a:pt x="2755" y="2595"/>
                    <a:pt x="2755" y="2595"/>
                    <a:pt x="2755" y="2595"/>
                  </a:cubicBezTo>
                  <a:cubicBezTo>
                    <a:pt x="2729" y="2616"/>
                    <a:pt x="2729" y="2616"/>
                    <a:pt x="2729" y="2616"/>
                  </a:cubicBezTo>
                  <a:cubicBezTo>
                    <a:pt x="2710" y="2622"/>
                    <a:pt x="2710" y="2622"/>
                    <a:pt x="2710" y="2622"/>
                  </a:cubicBezTo>
                  <a:cubicBezTo>
                    <a:pt x="2693" y="2652"/>
                    <a:pt x="2693" y="2652"/>
                    <a:pt x="2693" y="2652"/>
                  </a:cubicBezTo>
                  <a:cubicBezTo>
                    <a:pt x="2644" y="2652"/>
                    <a:pt x="2644" y="2652"/>
                    <a:pt x="2644" y="2652"/>
                  </a:cubicBezTo>
                  <a:cubicBezTo>
                    <a:pt x="2612" y="2609"/>
                    <a:pt x="2612" y="2609"/>
                    <a:pt x="2612" y="2609"/>
                  </a:cubicBezTo>
                  <a:cubicBezTo>
                    <a:pt x="2612" y="2609"/>
                    <a:pt x="2600" y="2567"/>
                    <a:pt x="2599" y="2561"/>
                  </a:cubicBezTo>
                  <a:cubicBezTo>
                    <a:pt x="2597" y="2556"/>
                    <a:pt x="2602" y="2544"/>
                    <a:pt x="2602" y="2544"/>
                  </a:cubicBezTo>
                  <a:cubicBezTo>
                    <a:pt x="2617" y="2501"/>
                    <a:pt x="2617" y="2501"/>
                    <a:pt x="2617" y="2501"/>
                  </a:cubicBezTo>
                  <a:cubicBezTo>
                    <a:pt x="2631" y="2473"/>
                    <a:pt x="2631" y="2473"/>
                    <a:pt x="2631" y="2473"/>
                  </a:cubicBezTo>
                  <a:cubicBezTo>
                    <a:pt x="2634" y="2416"/>
                    <a:pt x="2634" y="2416"/>
                    <a:pt x="2634" y="2416"/>
                  </a:cubicBezTo>
                  <a:cubicBezTo>
                    <a:pt x="2629" y="2382"/>
                    <a:pt x="2629" y="2382"/>
                    <a:pt x="2629" y="2382"/>
                  </a:cubicBezTo>
                  <a:cubicBezTo>
                    <a:pt x="2600" y="2397"/>
                    <a:pt x="2600" y="2397"/>
                    <a:pt x="2600" y="2397"/>
                  </a:cubicBezTo>
                  <a:cubicBezTo>
                    <a:pt x="2587" y="2420"/>
                    <a:pt x="2587" y="2420"/>
                    <a:pt x="2587" y="2420"/>
                  </a:cubicBezTo>
                  <a:cubicBezTo>
                    <a:pt x="2566" y="2433"/>
                    <a:pt x="2566" y="2433"/>
                    <a:pt x="2566" y="2433"/>
                  </a:cubicBezTo>
                  <a:cubicBezTo>
                    <a:pt x="2544" y="2433"/>
                    <a:pt x="2544" y="2433"/>
                    <a:pt x="2544" y="2433"/>
                  </a:cubicBezTo>
                  <a:cubicBezTo>
                    <a:pt x="2532" y="2433"/>
                    <a:pt x="2532" y="2433"/>
                    <a:pt x="2532" y="2433"/>
                  </a:cubicBezTo>
                  <a:cubicBezTo>
                    <a:pt x="2525" y="2418"/>
                    <a:pt x="2525" y="2418"/>
                    <a:pt x="2525" y="2418"/>
                  </a:cubicBezTo>
                  <a:cubicBezTo>
                    <a:pt x="2538" y="2401"/>
                    <a:pt x="2538" y="2401"/>
                    <a:pt x="2538" y="2401"/>
                  </a:cubicBezTo>
                  <a:cubicBezTo>
                    <a:pt x="2557" y="2382"/>
                    <a:pt x="2557" y="2382"/>
                    <a:pt x="2557" y="2382"/>
                  </a:cubicBezTo>
                  <a:cubicBezTo>
                    <a:pt x="2582" y="2382"/>
                    <a:pt x="2582" y="2382"/>
                    <a:pt x="2582" y="2382"/>
                  </a:cubicBezTo>
                  <a:cubicBezTo>
                    <a:pt x="2582" y="2360"/>
                    <a:pt x="2582" y="2360"/>
                    <a:pt x="2582" y="2360"/>
                  </a:cubicBezTo>
                  <a:cubicBezTo>
                    <a:pt x="2593" y="2346"/>
                    <a:pt x="2593" y="2346"/>
                    <a:pt x="2593" y="2346"/>
                  </a:cubicBezTo>
                  <a:cubicBezTo>
                    <a:pt x="2602" y="2320"/>
                    <a:pt x="2602" y="2320"/>
                    <a:pt x="2602" y="2320"/>
                  </a:cubicBezTo>
                  <a:cubicBezTo>
                    <a:pt x="2589" y="2286"/>
                    <a:pt x="2589" y="2286"/>
                    <a:pt x="2589" y="2286"/>
                  </a:cubicBezTo>
                  <a:cubicBezTo>
                    <a:pt x="2585" y="2259"/>
                    <a:pt x="2585" y="2259"/>
                    <a:pt x="2585" y="2259"/>
                  </a:cubicBezTo>
                  <a:cubicBezTo>
                    <a:pt x="2602" y="2222"/>
                    <a:pt x="2602" y="2222"/>
                    <a:pt x="2602" y="2222"/>
                  </a:cubicBezTo>
                  <a:cubicBezTo>
                    <a:pt x="2610" y="2222"/>
                    <a:pt x="2610" y="2222"/>
                    <a:pt x="2610" y="2222"/>
                  </a:cubicBezTo>
                  <a:cubicBezTo>
                    <a:pt x="2644" y="2222"/>
                    <a:pt x="2644" y="2222"/>
                    <a:pt x="2644" y="2222"/>
                  </a:cubicBezTo>
                  <a:cubicBezTo>
                    <a:pt x="2644" y="2210"/>
                    <a:pt x="2644" y="2210"/>
                    <a:pt x="2644" y="2210"/>
                  </a:cubicBezTo>
                  <a:cubicBezTo>
                    <a:pt x="2604" y="2186"/>
                    <a:pt x="2604" y="2186"/>
                    <a:pt x="2604" y="2186"/>
                  </a:cubicBezTo>
                  <a:cubicBezTo>
                    <a:pt x="2604" y="2186"/>
                    <a:pt x="2604" y="2171"/>
                    <a:pt x="2604" y="2158"/>
                  </a:cubicBezTo>
                  <a:cubicBezTo>
                    <a:pt x="2604" y="2144"/>
                    <a:pt x="2597" y="2159"/>
                    <a:pt x="2585" y="2158"/>
                  </a:cubicBezTo>
                  <a:cubicBezTo>
                    <a:pt x="2538" y="2141"/>
                    <a:pt x="2538" y="2141"/>
                    <a:pt x="2538" y="2141"/>
                  </a:cubicBezTo>
                  <a:cubicBezTo>
                    <a:pt x="2538" y="2110"/>
                    <a:pt x="2538" y="2110"/>
                    <a:pt x="2538" y="2110"/>
                  </a:cubicBezTo>
                  <a:cubicBezTo>
                    <a:pt x="2536" y="2093"/>
                    <a:pt x="2536" y="2093"/>
                    <a:pt x="2536" y="2093"/>
                  </a:cubicBezTo>
                  <a:cubicBezTo>
                    <a:pt x="2536" y="2093"/>
                    <a:pt x="2555" y="2065"/>
                    <a:pt x="2570" y="2041"/>
                  </a:cubicBezTo>
                  <a:cubicBezTo>
                    <a:pt x="2585" y="2016"/>
                    <a:pt x="2570" y="2041"/>
                    <a:pt x="2561" y="2029"/>
                  </a:cubicBezTo>
                  <a:cubicBezTo>
                    <a:pt x="2551" y="2018"/>
                    <a:pt x="2561" y="2029"/>
                    <a:pt x="2551" y="2025"/>
                  </a:cubicBezTo>
                  <a:cubicBezTo>
                    <a:pt x="2542" y="2022"/>
                    <a:pt x="2540" y="2025"/>
                    <a:pt x="2540" y="2025"/>
                  </a:cubicBezTo>
                  <a:cubicBezTo>
                    <a:pt x="2525" y="2005"/>
                    <a:pt x="2525" y="2005"/>
                    <a:pt x="2525" y="2005"/>
                  </a:cubicBezTo>
                  <a:cubicBezTo>
                    <a:pt x="2512" y="1897"/>
                    <a:pt x="2512" y="1897"/>
                    <a:pt x="2512" y="1897"/>
                  </a:cubicBezTo>
                  <a:cubicBezTo>
                    <a:pt x="2512" y="1884"/>
                    <a:pt x="2512" y="1884"/>
                    <a:pt x="2512" y="1884"/>
                  </a:cubicBezTo>
                  <a:cubicBezTo>
                    <a:pt x="2512" y="1863"/>
                    <a:pt x="2512" y="1863"/>
                    <a:pt x="2512" y="1863"/>
                  </a:cubicBezTo>
                  <a:cubicBezTo>
                    <a:pt x="2512" y="1863"/>
                    <a:pt x="2512" y="1863"/>
                    <a:pt x="2504" y="1848"/>
                  </a:cubicBezTo>
                  <a:cubicBezTo>
                    <a:pt x="2504" y="1797"/>
                    <a:pt x="2504" y="1797"/>
                    <a:pt x="2504" y="1797"/>
                  </a:cubicBezTo>
                  <a:cubicBezTo>
                    <a:pt x="2493" y="1740"/>
                    <a:pt x="2493" y="1740"/>
                    <a:pt x="2493" y="1740"/>
                  </a:cubicBezTo>
                  <a:cubicBezTo>
                    <a:pt x="2493" y="1740"/>
                    <a:pt x="2493" y="1733"/>
                    <a:pt x="2493" y="1727"/>
                  </a:cubicBezTo>
                  <a:cubicBezTo>
                    <a:pt x="2493" y="1722"/>
                    <a:pt x="2493" y="1720"/>
                    <a:pt x="2493" y="1720"/>
                  </a:cubicBezTo>
                  <a:cubicBezTo>
                    <a:pt x="2474" y="1684"/>
                    <a:pt x="2474" y="1684"/>
                    <a:pt x="2474" y="1684"/>
                  </a:cubicBezTo>
                  <a:cubicBezTo>
                    <a:pt x="2493" y="1663"/>
                    <a:pt x="2493" y="1663"/>
                    <a:pt x="2493" y="1663"/>
                  </a:cubicBezTo>
                  <a:cubicBezTo>
                    <a:pt x="2493" y="1637"/>
                    <a:pt x="2493" y="1637"/>
                    <a:pt x="2493" y="1637"/>
                  </a:cubicBezTo>
                  <a:cubicBezTo>
                    <a:pt x="2482" y="1595"/>
                    <a:pt x="2482" y="1595"/>
                    <a:pt x="2482" y="1595"/>
                  </a:cubicBezTo>
                  <a:cubicBezTo>
                    <a:pt x="2482" y="1548"/>
                    <a:pt x="2482" y="1548"/>
                    <a:pt x="2482" y="1548"/>
                  </a:cubicBezTo>
                  <a:cubicBezTo>
                    <a:pt x="2465" y="1520"/>
                    <a:pt x="2465" y="1520"/>
                    <a:pt x="2465" y="1520"/>
                  </a:cubicBezTo>
                  <a:cubicBezTo>
                    <a:pt x="2465" y="1482"/>
                    <a:pt x="2465" y="1482"/>
                    <a:pt x="2465" y="1482"/>
                  </a:cubicBezTo>
                  <a:cubicBezTo>
                    <a:pt x="2448" y="1482"/>
                    <a:pt x="2448" y="1482"/>
                    <a:pt x="2448" y="1482"/>
                  </a:cubicBezTo>
                  <a:cubicBezTo>
                    <a:pt x="2438" y="1482"/>
                    <a:pt x="2438" y="1482"/>
                    <a:pt x="2438" y="1482"/>
                  </a:cubicBezTo>
                  <a:cubicBezTo>
                    <a:pt x="2421" y="1482"/>
                    <a:pt x="2421" y="1482"/>
                    <a:pt x="2421" y="1482"/>
                  </a:cubicBezTo>
                  <a:cubicBezTo>
                    <a:pt x="2421" y="1495"/>
                    <a:pt x="2421" y="1495"/>
                    <a:pt x="2421" y="1495"/>
                  </a:cubicBezTo>
                  <a:cubicBezTo>
                    <a:pt x="2405" y="1503"/>
                    <a:pt x="2405" y="1503"/>
                    <a:pt x="2405" y="1503"/>
                  </a:cubicBezTo>
                  <a:cubicBezTo>
                    <a:pt x="2401" y="1502"/>
                    <a:pt x="2401" y="1502"/>
                    <a:pt x="2401" y="1502"/>
                  </a:cubicBezTo>
                  <a:cubicBezTo>
                    <a:pt x="2319" y="1383"/>
                    <a:pt x="2319" y="1383"/>
                    <a:pt x="2319" y="1383"/>
                  </a:cubicBezTo>
                  <a:cubicBezTo>
                    <a:pt x="1406" y="1948"/>
                    <a:pt x="1406" y="1948"/>
                    <a:pt x="1406" y="1948"/>
                  </a:cubicBezTo>
                  <a:cubicBezTo>
                    <a:pt x="1329" y="2000"/>
                    <a:pt x="1329" y="2000"/>
                    <a:pt x="1329" y="2000"/>
                  </a:cubicBezTo>
                  <a:cubicBezTo>
                    <a:pt x="1291" y="1942"/>
                    <a:pt x="1291" y="1942"/>
                    <a:pt x="1291" y="1942"/>
                  </a:cubicBezTo>
                  <a:cubicBezTo>
                    <a:pt x="1270" y="1933"/>
                    <a:pt x="1270" y="1933"/>
                    <a:pt x="1270" y="1933"/>
                  </a:cubicBezTo>
                  <a:cubicBezTo>
                    <a:pt x="1232" y="1921"/>
                    <a:pt x="1232" y="1921"/>
                    <a:pt x="1232" y="1921"/>
                  </a:cubicBezTo>
                  <a:cubicBezTo>
                    <a:pt x="1231" y="1896"/>
                    <a:pt x="1231" y="1896"/>
                    <a:pt x="1231" y="1896"/>
                  </a:cubicBezTo>
                  <a:cubicBezTo>
                    <a:pt x="1242" y="1881"/>
                    <a:pt x="1242" y="1881"/>
                    <a:pt x="1242" y="1881"/>
                  </a:cubicBezTo>
                  <a:cubicBezTo>
                    <a:pt x="1243" y="1838"/>
                    <a:pt x="1243" y="1838"/>
                    <a:pt x="1243" y="1838"/>
                  </a:cubicBezTo>
                  <a:cubicBezTo>
                    <a:pt x="1252" y="1830"/>
                    <a:pt x="1252" y="1830"/>
                    <a:pt x="1252" y="1830"/>
                  </a:cubicBezTo>
                  <a:cubicBezTo>
                    <a:pt x="1247" y="1819"/>
                    <a:pt x="1247" y="1819"/>
                    <a:pt x="1247" y="1819"/>
                  </a:cubicBezTo>
                  <a:cubicBezTo>
                    <a:pt x="1164" y="1818"/>
                    <a:pt x="1164" y="1818"/>
                    <a:pt x="1164" y="1818"/>
                  </a:cubicBezTo>
                  <a:cubicBezTo>
                    <a:pt x="1167" y="1867"/>
                    <a:pt x="1167" y="1867"/>
                    <a:pt x="1167" y="1867"/>
                  </a:cubicBezTo>
                  <a:cubicBezTo>
                    <a:pt x="1205" y="1922"/>
                    <a:pt x="1205" y="1922"/>
                    <a:pt x="1205" y="1922"/>
                  </a:cubicBezTo>
                  <a:cubicBezTo>
                    <a:pt x="1220" y="1961"/>
                    <a:pt x="1220" y="1961"/>
                    <a:pt x="1220" y="1961"/>
                  </a:cubicBezTo>
                  <a:cubicBezTo>
                    <a:pt x="1227" y="2001"/>
                    <a:pt x="1227" y="2001"/>
                    <a:pt x="1227" y="2001"/>
                  </a:cubicBezTo>
                  <a:cubicBezTo>
                    <a:pt x="1234" y="2067"/>
                    <a:pt x="1234" y="2067"/>
                    <a:pt x="1234" y="2067"/>
                  </a:cubicBezTo>
                  <a:cubicBezTo>
                    <a:pt x="1257" y="2096"/>
                    <a:pt x="1257" y="2096"/>
                    <a:pt x="1257" y="2096"/>
                  </a:cubicBezTo>
                  <a:cubicBezTo>
                    <a:pt x="1291" y="2117"/>
                    <a:pt x="1291" y="2117"/>
                    <a:pt x="1291" y="2117"/>
                  </a:cubicBezTo>
                  <a:cubicBezTo>
                    <a:pt x="1274" y="2141"/>
                    <a:pt x="1274" y="2141"/>
                    <a:pt x="1274" y="2141"/>
                  </a:cubicBezTo>
                  <a:cubicBezTo>
                    <a:pt x="1241" y="2164"/>
                    <a:pt x="1241" y="2164"/>
                    <a:pt x="1241" y="2164"/>
                  </a:cubicBezTo>
                  <a:cubicBezTo>
                    <a:pt x="1214" y="2143"/>
                    <a:pt x="1214" y="2143"/>
                    <a:pt x="1214" y="2143"/>
                  </a:cubicBezTo>
                  <a:cubicBezTo>
                    <a:pt x="1181" y="2114"/>
                    <a:pt x="1181" y="2114"/>
                    <a:pt x="1181" y="2114"/>
                  </a:cubicBezTo>
                  <a:cubicBezTo>
                    <a:pt x="1155" y="2096"/>
                    <a:pt x="1155" y="2096"/>
                    <a:pt x="1155" y="2096"/>
                  </a:cubicBezTo>
                  <a:cubicBezTo>
                    <a:pt x="1060" y="2091"/>
                    <a:pt x="1060" y="2091"/>
                    <a:pt x="1060" y="2091"/>
                  </a:cubicBezTo>
                  <a:cubicBezTo>
                    <a:pt x="1030" y="2140"/>
                    <a:pt x="1030" y="2140"/>
                    <a:pt x="1030" y="2140"/>
                  </a:cubicBezTo>
                  <a:cubicBezTo>
                    <a:pt x="992" y="2160"/>
                    <a:pt x="992" y="2160"/>
                    <a:pt x="992" y="2160"/>
                  </a:cubicBezTo>
                  <a:cubicBezTo>
                    <a:pt x="983" y="2172"/>
                    <a:pt x="983" y="2172"/>
                    <a:pt x="983" y="2172"/>
                  </a:cubicBezTo>
                  <a:cubicBezTo>
                    <a:pt x="958" y="2177"/>
                    <a:pt x="958" y="2177"/>
                    <a:pt x="958" y="2177"/>
                  </a:cubicBezTo>
                  <a:cubicBezTo>
                    <a:pt x="945" y="2167"/>
                    <a:pt x="945" y="2167"/>
                    <a:pt x="945" y="2167"/>
                  </a:cubicBezTo>
                  <a:cubicBezTo>
                    <a:pt x="908" y="2152"/>
                    <a:pt x="908" y="2152"/>
                    <a:pt x="908" y="2152"/>
                  </a:cubicBezTo>
                  <a:cubicBezTo>
                    <a:pt x="873" y="2133"/>
                    <a:pt x="873" y="2133"/>
                    <a:pt x="873" y="2133"/>
                  </a:cubicBezTo>
                  <a:cubicBezTo>
                    <a:pt x="866" y="2104"/>
                    <a:pt x="866" y="2104"/>
                    <a:pt x="866" y="2104"/>
                  </a:cubicBezTo>
                  <a:cubicBezTo>
                    <a:pt x="858" y="2070"/>
                    <a:pt x="858" y="2070"/>
                    <a:pt x="858" y="2070"/>
                  </a:cubicBezTo>
                  <a:cubicBezTo>
                    <a:pt x="838" y="2030"/>
                    <a:pt x="838" y="2030"/>
                    <a:pt x="838" y="2030"/>
                  </a:cubicBezTo>
                  <a:cubicBezTo>
                    <a:pt x="816" y="1992"/>
                    <a:pt x="816" y="1992"/>
                    <a:pt x="816" y="1992"/>
                  </a:cubicBezTo>
                  <a:cubicBezTo>
                    <a:pt x="783" y="1942"/>
                    <a:pt x="783" y="1942"/>
                    <a:pt x="783" y="1942"/>
                  </a:cubicBezTo>
                  <a:cubicBezTo>
                    <a:pt x="762" y="1972"/>
                    <a:pt x="762" y="1972"/>
                    <a:pt x="762" y="1972"/>
                  </a:cubicBezTo>
                  <a:cubicBezTo>
                    <a:pt x="751" y="2000"/>
                    <a:pt x="751" y="2000"/>
                    <a:pt x="751" y="2000"/>
                  </a:cubicBezTo>
                  <a:cubicBezTo>
                    <a:pt x="759" y="2012"/>
                    <a:pt x="759" y="2012"/>
                    <a:pt x="759" y="2012"/>
                  </a:cubicBezTo>
                  <a:cubicBezTo>
                    <a:pt x="766" y="2031"/>
                    <a:pt x="766" y="2031"/>
                    <a:pt x="766" y="2031"/>
                  </a:cubicBezTo>
                  <a:cubicBezTo>
                    <a:pt x="759" y="2061"/>
                    <a:pt x="759" y="2061"/>
                    <a:pt x="759" y="2061"/>
                  </a:cubicBezTo>
                  <a:cubicBezTo>
                    <a:pt x="721" y="2067"/>
                    <a:pt x="721" y="2067"/>
                    <a:pt x="721" y="2067"/>
                  </a:cubicBezTo>
                  <a:cubicBezTo>
                    <a:pt x="694" y="2045"/>
                    <a:pt x="694" y="2045"/>
                    <a:pt x="694" y="2045"/>
                  </a:cubicBezTo>
                  <a:cubicBezTo>
                    <a:pt x="678" y="2011"/>
                    <a:pt x="678" y="2011"/>
                    <a:pt x="678" y="2011"/>
                  </a:cubicBezTo>
                  <a:cubicBezTo>
                    <a:pt x="664" y="1981"/>
                    <a:pt x="664" y="1981"/>
                    <a:pt x="664" y="1981"/>
                  </a:cubicBezTo>
                  <a:cubicBezTo>
                    <a:pt x="654" y="1960"/>
                    <a:pt x="654" y="1960"/>
                    <a:pt x="654" y="1960"/>
                  </a:cubicBezTo>
                  <a:cubicBezTo>
                    <a:pt x="663" y="1947"/>
                    <a:pt x="663" y="1947"/>
                    <a:pt x="663" y="1947"/>
                  </a:cubicBezTo>
                  <a:cubicBezTo>
                    <a:pt x="664" y="1919"/>
                    <a:pt x="664" y="1919"/>
                    <a:pt x="664" y="1919"/>
                  </a:cubicBezTo>
                  <a:cubicBezTo>
                    <a:pt x="656" y="1899"/>
                    <a:pt x="656" y="1899"/>
                    <a:pt x="656" y="1899"/>
                  </a:cubicBezTo>
                  <a:cubicBezTo>
                    <a:pt x="644" y="1895"/>
                    <a:pt x="644" y="1895"/>
                    <a:pt x="644" y="1895"/>
                  </a:cubicBezTo>
                  <a:cubicBezTo>
                    <a:pt x="618" y="1892"/>
                    <a:pt x="618" y="1892"/>
                    <a:pt x="618" y="1892"/>
                  </a:cubicBezTo>
                  <a:cubicBezTo>
                    <a:pt x="590" y="1888"/>
                    <a:pt x="590" y="1888"/>
                    <a:pt x="590" y="1888"/>
                  </a:cubicBezTo>
                  <a:cubicBezTo>
                    <a:pt x="540" y="1870"/>
                    <a:pt x="540" y="1870"/>
                    <a:pt x="540" y="1870"/>
                  </a:cubicBezTo>
                  <a:cubicBezTo>
                    <a:pt x="500" y="1826"/>
                    <a:pt x="500" y="1826"/>
                    <a:pt x="500" y="1826"/>
                  </a:cubicBezTo>
                  <a:cubicBezTo>
                    <a:pt x="492" y="1812"/>
                    <a:pt x="492" y="1812"/>
                    <a:pt x="492" y="1812"/>
                  </a:cubicBezTo>
                  <a:cubicBezTo>
                    <a:pt x="481" y="1792"/>
                    <a:pt x="481" y="1792"/>
                    <a:pt x="481" y="1792"/>
                  </a:cubicBezTo>
                  <a:cubicBezTo>
                    <a:pt x="480" y="1752"/>
                    <a:pt x="480" y="1752"/>
                    <a:pt x="480" y="1752"/>
                  </a:cubicBezTo>
                  <a:cubicBezTo>
                    <a:pt x="473" y="1720"/>
                    <a:pt x="473" y="1720"/>
                    <a:pt x="473" y="1720"/>
                  </a:cubicBezTo>
                  <a:cubicBezTo>
                    <a:pt x="472" y="1690"/>
                    <a:pt x="472" y="1690"/>
                    <a:pt x="472" y="1690"/>
                  </a:cubicBezTo>
                  <a:cubicBezTo>
                    <a:pt x="472" y="1662"/>
                    <a:pt x="472" y="1662"/>
                    <a:pt x="472" y="1662"/>
                  </a:cubicBezTo>
                  <a:cubicBezTo>
                    <a:pt x="463" y="1637"/>
                    <a:pt x="463" y="1637"/>
                    <a:pt x="463" y="1637"/>
                  </a:cubicBezTo>
                  <a:cubicBezTo>
                    <a:pt x="449" y="1620"/>
                    <a:pt x="449" y="1620"/>
                    <a:pt x="449" y="1620"/>
                  </a:cubicBezTo>
                  <a:cubicBezTo>
                    <a:pt x="431" y="1602"/>
                    <a:pt x="431" y="1602"/>
                    <a:pt x="431" y="1602"/>
                  </a:cubicBezTo>
                  <a:cubicBezTo>
                    <a:pt x="408" y="1568"/>
                    <a:pt x="408" y="1568"/>
                    <a:pt x="408" y="1568"/>
                  </a:cubicBezTo>
                  <a:cubicBezTo>
                    <a:pt x="388" y="1530"/>
                    <a:pt x="388" y="1530"/>
                    <a:pt x="388" y="1530"/>
                  </a:cubicBezTo>
                  <a:cubicBezTo>
                    <a:pt x="398" y="1527"/>
                    <a:pt x="398" y="1527"/>
                    <a:pt x="398" y="1527"/>
                  </a:cubicBezTo>
                  <a:cubicBezTo>
                    <a:pt x="415" y="1511"/>
                    <a:pt x="415" y="1511"/>
                    <a:pt x="415" y="1511"/>
                  </a:cubicBezTo>
                  <a:cubicBezTo>
                    <a:pt x="435" y="1530"/>
                    <a:pt x="435" y="1530"/>
                    <a:pt x="435" y="1530"/>
                  </a:cubicBezTo>
                  <a:cubicBezTo>
                    <a:pt x="450" y="1545"/>
                    <a:pt x="450" y="1545"/>
                    <a:pt x="450" y="1545"/>
                  </a:cubicBezTo>
                  <a:cubicBezTo>
                    <a:pt x="468" y="1553"/>
                    <a:pt x="468" y="1553"/>
                    <a:pt x="468" y="1553"/>
                  </a:cubicBezTo>
                  <a:cubicBezTo>
                    <a:pt x="476" y="1528"/>
                    <a:pt x="476" y="1528"/>
                    <a:pt x="476" y="1528"/>
                  </a:cubicBezTo>
                  <a:cubicBezTo>
                    <a:pt x="476" y="1507"/>
                    <a:pt x="476" y="1507"/>
                    <a:pt x="476" y="1507"/>
                  </a:cubicBezTo>
                  <a:cubicBezTo>
                    <a:pt x="451" y="1488"/>
                    <a:pt x="451" y="1488"/>
                    <a:pt x="451" y="1488"/>
                  </a:cubicBezTo>
                  <a:cubicBezTo>
                    <a:pt x="443" y="1448"/>
                    <a:pt x="443" y="1448"/>
                    <a:pt x="443" y="1448"/>
                  </a:cubicBezTo>
                  <a:cubicBezTo>
                    <a:pt x="451" y="1419"/>
                    <a:pt x="451" y="1419"/>
                    <a:pt x="451" y="1419"/>
                  </a:cubicBezTo>
                  <a:cubicBezTo>
                    <a:pt x="474" y="1401"/>
                    <a:pt x="474" y="1401"/>
                    <a:pt x="474" y="1401"/>
                  </a:cubicBezTo>
                  <a:cubicBezTo>
                    <a:pt x="489" y="1393"/>
                    <a:pt x="489" y="1393"/>
                    <a:pt x="489" y="1393"/>
                  </a:cubicBezTo>
                  <a:cubicBezTo>
                    <a:pt x="514" y="1390"/>
                    <a:pt x="514" y="1390"/>
                    <a:pt x="514" y="1390"/>
                  </a:cubicBezTo>
                  <a:cubicBezTo>
                    <a:pt x="531" y="1398"/>
                    <a:pt x="531" y="1398"/>
                    <a:pt x="531" y="1398"/>
                  </a:cubicBezTo>
                  <a:cubicBezTo>
                    <a:pt x="549" y="1410"/>
                    <a:pt x="549" y="1410"/>
                    <a:pt x="549" y="1410"/>
                  </a:cubicBezTo>
                  <a:cubicBezTo>
                    <a:pt x="576" y="1421"/>
                    <a:pt x="576" y="1421"/>
                    <a:pt x="576" y="1421"/>
                  </a:cubicBezTo>
                  <a:cubicBezTo>
                    <a:pt x="596" y="1431"/>
                    <a:pt x="596" y="1431"/>
                    <a:pt x="596" y="1431"/>
                  </a:cubicBezTo>
                  <a:cubicBezTo>
                    <a:pt x="610" y="1434"/>
                    <a:pt x="610" y="1434"/>
                    <a:pt x="610" y="1434"/>
                  </a:cubicBezTo>
                  <a:cubicBezTo>
                    <a:pt x="629" y="1444"/>
                    <a:pt x="629" y="1444"/>
                    <a:pt x="629" y="1444"/>
                  </a:cubicBezTo>
                  <a:cubicBezTo>
                    <a:pt x="733" y="1447"/>
                    <a:pt x="733" y="1447"/>
                    <a:pt x="733" y="1447"/>
                  </a:cubicBezTo>
                  <a:cubicBezTo>
                    <a:pt x="757" y="1438"/>
                    <a:pt x="757" y="1438"/>
                    <a:pt x="757" y="1438"/>
                  </a:cubicBezTo>
                  <a:cubicBezTo>
                    <a:pt x="784" y="1421"/>
                    <a:pt x="784" y="1421"/>
                    <a:pt x="784" y="1421"/>
                  </a:cubicBezTo>
                  <a:cubicBezTo>
                    <a:pt x="813" y="1402"/>
                    <a:pt x="813" y="1402"/>
                    <a:pt x="813" y="1402"/>
                  </a:cubicBezTo>
                  <a:cubicBezTo>
                    <a:pt x="843" y="1382"/>
                    <a:pt x="843" y="1382"/>
                    <a:pt x="843" y="1382"/>
                  </a:cubicBezTo>
                  <a:cubicBezTo>
                    <a:pt x="870" y="1359"/>
                    <a:pt x="870" y="1359"/>
                    <a:pt x="870" y="1359"/>
                  </a:cubicBezTo>
                  <a:cubicBezTo>
                    <a:pt x="885" y="1359"/>
                    <a:pt x="885" y="1359"/>
                    <a:pt x="885" y="1359"/>
                  </a:cubicBezTo>
                  <a:cubicBezTo>
                    <a:pt x="921" y="1361"/>
                    <a:pt x="921" y="1361"/>
                    <a:pt x="921" y="1361"/>
                  </a:cubicBezTo>
                  <a:cubicBezTo>
                    <a:pt x="949" y="1357"/>
                    <a:pt x="949" y="1357"/>
                    <a:pt x="949" y="1357"/>
                  </a:cubicBezTo>
                  <a:cubicBezTo>
                    <a:pt x="965" y="1349"/>
                    <a:pt x="965" y="1349"/>
                    <a:pt x="965" y="1349"/>
                  </a:cubicBezTo>
                  <a:cubicBezTo>
                    <a:pt x="965" y="1338"/>
                    <a:pt x="965" y="1338"/>
                    <a:pt x="965" y="1338"/>
                  </a:cubicBezTo>
                  <a:cubicBezTo>
                    <a:pt x="965" y="1245"/>
                    <a:pt x="965" y="1245"/>
                    <a:pt x="965" y="1245"/>
                  </a:cubicBezTo>
                  <a:cubicBezTo>
                    <a:pt x="935" y="1206"/>
                    <a:pt x="935" y="1206"/>
                    <a:pt x="935" y="1206"/>
                  </a:cubicBezTo>
                  <a:cubicBezTo>
                    <a:pt x="922" y="1187"/>
                    <a:pt x="922" y="1187"/>
                    <a:pt x="922" y="1187"/>
                  </a:cubicBezTo>
                  <a:cubicBezTo>
                    <a:pt x="926" y="1152"/>
                    <a:pt x="926" y="1152"/>
                    <a:pt x="926" y="1152"/>
                  </a:cubicBezTo>
                  <a:cubicBezTo>
                    <a:pt x="930" y="1144"/>
                    <a:pt x="930" y="1144"/>
                    <a:pt x="930" y="1144"/>
                  </a:cubicBezTo>
                  <a:cubicBezTo>
                    <a:pt x="935" y="1099"/>
                    <a:pt x="935" y="1099"/>
                    <a:pt x="935" y="1099"/>
                  </a:cubicBezTo>
                  <a:cubicBezTo>
                    <a:pt x="914" y="1085"/>
                    <a:pt x="914" y="1085"/>
                    <a:pt x="914" y="1085"/>
                  </a:cubicBezTo>
                  <a:cubicBezTo>
                    <a:pt x="888" y="1074"/>
                    <a:pt x="888" y="1074"/>
                    <a:pt x="888" y="1074"/>
                  </a:cubicBezTo>
                  <a:cubicBezTo>
                    <a:pt x="862" y="1063"/>
                    <a:pt x="862" y="1063"/>
                    <a:pt x="862" y="1063"/>
                  </a:cubicBezTo>
                  <a:cubicBezTo>
                    <a:pt x="839" y="1054"/>
                    <a:pt x="839" y="1054"/>
                    <a:pt x="839" y="1054"/>
                  </a:cubicBezTo>
                  <a:cubicBezTo>
                    <a:pt x="772" y="1013"/>
                    <a:pt x="772" y="1013"/>
                    <a:pt x="772" y="1013"/>
                  </a:cubicBezTo>
                  <a:cubicBezTo>
                    <a:pt x="743" y="997"/>
                    <a:pt x="743" y="997"/>
                    <a:pt x="743" y="997"/>
                  </a:cubicBezTo>
                  <a:cubicBezTo>
                    <a:pt x="720" y="974"/>
                    <a:pt x="720" y="974"/>
                    <a:pt x="720" y="974"/>
                  </a:cubicBezTo>
                  <a:cubicBezTo>
                    <a:pt x="682" y="947"/>
                    <a:pt x="682" y="947"/>
                    <a:pt x="682" y="947"/>
                  </a:cubicBezTo>
                  <a:cubicBezTo>
                    <a:pt x="660" y="924"/>
                    <a:pt x="660" y="924"/>
                    <a:pt x="660" y="924"/>
                  </a:cubicBezTo>
                  <a:cubicBezTo>
                    <a:pt x="643" y="903"/>
                    <a:pt x="643" y="903"/>
                    <a:pt x="643" y="903"/>
                  </a:cubicBezTo>
                  <a:cubicBezTo>
                    <a:pt x="623" y="888"/>
                    <a:pt x="623" y="888"/>
                    <a:pt x="623" y="888"/>
                  </a:cubicBezTo>
                  <a:cubicBezTo>
                    <a:pt x="609" y="865"/>
                    <a:pt x="609" y="865"/>
                    <a:pt x="609" y="865"/>
                  </a:cubicBezTo>
                  <a:cubicBezTo>
                    <a:pt x="609" y="752"/>
                    <a:pt x="609" y="752"/>
                    <a:pt x="609" y="752"/>
                  </a:cubicBezTo>
                  <a:cubicBezTo>
                    <a:pt x="609" y="725"/>
                    <a:pt x="609" y="725"/>
                    <a:pt x="609" y="725"/>
                  </a:cubicBezTo>
                  <a:cubicBezTo>
                    <a:pt x="589" y="697"/>
                    <a:pt x="589" y="697"/>
                    <a:pt x="589" y="697"/>
                  </a:cubicBezTo>
                  <a:cubicBezTo>
                    <a:pt x="568" y="662"/>
                    <a:pt x="568" y="662"/>
                    <a:pt x="568" y="662"/>
                  </a:cubicBezTo>
                  <a:cubicBezTo>
                    <a:pt x="549" y="645"/>
                    <a:pt x="549" y="645"/>
                    <a:pt x="549" y="645"/>
                  </a:cubicBezTo>
                  <a:cubicBezTo>
                    <a:pt x="527" y="639"/>
                    <a:pt x="527" y="639"/>
                    <a:pt x="527" y="639"/>
                  </a:cubicBezTo>
                  <a:cubicBezTo>
                    <a:pt x="511" y="632"/>
                    <a:pt x="511" y="632"/>
                    <a:pt x="511" y="632"/>
                  </a:cubicBezTo>
                  <a:cubicBezTo>
                    <a:pt x="438" y="629"/>
                    <a:pt x="438" y="629"/>
                    <a:pt x="438" y="629"/>
                  </a:cubicBezTo>
                  <a:cubicBezTo>
                    <a:pt x="430" y="610"/>
                    <a:pt x="430" y="610"/>
                    <a:pt x="430" y="610"/>
                  </a:cubicBezTo>
                  <a:cubicBezTo>
                    <a:pt x="417" y="586"/>
                    <a:pt x="417" y="586"/>
                    <a:pt x="417" y="586"/>
                  </a:cubicBezTo>
                  <a:cubicBezTo>
                    <a:pt x="406" y="554"/>
                    <a:pt x="406" y="554"/>
                    <a:pt x="406" y="554"/>
                  </a:cubicBezTo>
                  <a:cubicBezTo>
                    <a:pt x="394" y="530"/>
                    <a:pt x="394" y="530"/>
                    <a:pt x="394" y="530"/>
                  </a:cubicBezTo>
                  <a:cubicBezTo>
                    <a:pt x="386" y="476"/>
                    <a:pt x="386" y="476"/>
                    <a:pt x="386" y="476"/>
                  </a:cubicBezTo>
                  <a:cubicBezTo>
                    <a:pt x="374" y="435"/>
                    <a:pt x="374" y="435"/>
                    <a:pt x="374" y="435"/>
                  </a:cubicBezTo>
                  <a:cubicBezTo>
                    <a:pt x="365" y="405"/>
                    <a:pt x="365" y="405"/>
                    <a:pt x="365" y="405"/>
                  </a:cubicBezTo>
                  <a:cubicBezTo>
                    <a:pt x="340" y="380"/>
                    <a:pt x="340" y="380"/>
                    <a:pt x="340" y="380"/>
                  </a:cubicBezTo>
                  <a:cubicBezTo>
                    <a:pt x="326" y="361"/>
                    <a:pt x="326" y="361"/>
                    <a:pt x="326" y="361"/>
                  </a:cubicBezTo>
                  <a:cubicBezTo>
                    <a:pt x="303" y="343"/>
                    <a:pt x="303" y="343"/>
                    <a:pt x="303" y="34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59" y="319"/>
                    <a:pt x="259" y="319"/>
                    <a:pt x="259" y="319"/>
                  </a:cubicBezTo>
                  <a:cubicBezTo>
                    <a:pt x="233" y="324"/>
                    <a:pt x="233" y="324"/>
                    <a:pt x="233" y="324"/>
                  </a:cubicBezTo>
                  <a:cubicBezTo>
                    <a:pt x="221" y="334"/>
                    <a:pt x="221" y="334"/>
                    <a:pt x="221" y="334"/>
                  </a:cubicBezTo>
                  <a:cubicBezTo>
                    <a:pt x="211" y="333"/>
                    <a:pt x="211" y="333"/>
                    <a:pt x="211" y="333"/>
                  </a:cubicBezTo>
                  <a:cubicBezTo>
                    <a:pt x="206" y="298"/>
                    <a:pt x="206" y="298"/>
                    <a:pt x="206" y="298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180" y="239"/>
                    <a:pt x="180" y="239"/>
                    <a:pt x="180" y="239"/>
                  </a:cubicBezTo>
                  <a:cubicBezTo>
                    <a:pt x="171" y="221"/>
                    <a:pt x="171" y="221"/>
                    <a:pt x="171" y="221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34" y="159"/>
                    <a:pt x="234" y="159"/>
                    <a:pt x="234" y="159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84" y="181"/>
                    <a:pt x="284" y="181"/>
                    <a:pt x="284" y="181"/>
                  </a:cubicBezTo>
                  <a:cubicBezTo>
                    <a:pt x="328" y="181"/>
                    <a:pt x="328" y="181"/>
                    <a:pt x="328" y="181"/>
                  </a:cubicBezTo>
                  <a:cubicBezTo>
                    <a:pt x="345" y="191"/>
                    <a:pt x="345" y="191"/>
                    <a:pt x="345" y="191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34" y="223"/>
                    <a:pt x="307" y="236"/>
                    <a:pt x="298" y="236"/>
                  </a:cubicBezTo>
                  <a:cubicBezTo>
                    <a:pt x="288" y="236"/>
                    <a:pt x="298" y="262"/>
                    <a:pt x="298" y="26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47" y="261"/>
                    <a:pt x="347" y="261"/>
                    <a:pt x="347" y="261"/>
                  </a:cubicBezTo>
                  <a:cubicBezTo>
                    <a:pt x="375" y="223"/>
                    <a:pt x="375" y="223"/>
                    <a:pt x="375" y="223"/>
                  </a:cubicBezTo>
                  <a:cubicBezTo>
                    <a:pt x="400" y="223"/>
                    <a:pt x="400" y="223"/>
                    <a:pt x="400" y="223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96" y="295"/>
                    <a:pt x="496" y="295"/>
                    <a:pt x="496" y="295"/>
                  </a:cubicBezTo>
                  <a:cubicBezTo>
                    <a:pt x="471" y="336"/>
                    <a:pt x="471" y="336"/>
                    <a:pt x="471" y="336"/>
                  </a:cubicBezTo>
                  <a:cubicBezTo>
                    <a:pt x="432" y="364"/>
                    <a:pt x="432" y="364"/>
                    <a:pt x="432" y="364"/>
                  </a:cubicBezTo>
                  <a:cubicBezTo>
                    <a:pt x="432" y="398"/>
                    <a:pt x="432" y="398"/>
                    <a:pt x="432" y="398"/>
                  </a:cubicBezTo>
                  <a:cubicBezTo>
                    <a:pt x="445" y="410"/>
                    <a:pt x="445" y="410"/>
                    <a:pt x="445" y="410"/>
                  </a:cubicBezTo>
                  <a:cubicBezTo>
                    <a:pt x="462" y="413"/>
                    <a:pt x="462" y="413"/>
                    <a:pt x="462" y="413"/>
                  </a:cubicBezTo>
                  <a:cubicBezTo>
                    <a:pt x="505" y="381"/>
                    <a:pt x="505" y="381"/>
                    <a:pt x="505" y="381"/>
                  </a:cubicBezTo>
                  <a:cubicBezTo>
                    <a:pt x="505" y="351"/>
                    <a:pt x="505" y="351"/>
                    <a:pt x="505" y="351"/>
                  </a:cubicBezTo>
                  <a:cubicBezTo>
                    <a:pt x="515" y="321"/>
                    <a:pt x="515" y="321"/>
                    <a:pt x="515" y="321"/>
                  </a:cubicBezTo>
                  <a:cubicBezTo>
                    <a:pt x="524" y="321"/>
                    <a:pt x="524" y="321"/>
                    <a:pt x="524" y="321"/>
                  </a:cubicBezTo>
                  <a:cubicBezTo>
                    <a:pt x="551" y="346"/>
                    <a:pt x="551" y="346"/>
                    <a:pt x="551" y="346"/>
                  </a:cubicBezTo>
                  <a:cubicBezTo>
                    <a:pt x="551" y="346"/>
                    <a:pt x="564" y="364"/>
                    <a:pt x="568" y="370"/>
                  </a:cubicBezTo>
                  <a:cubicBezTo>
                    <a:pt x="571" y="376"/>
                    <a:pt x="573" y="381"/>
                    <a:pt x="573" y="381"/>
                  </a:cubicBezTo>
                  <a:cubicBezTo>
                    <a:pt x="569" y="402"/>
                    <a:pt x="569" y="402"/>
                    <a:pt x="569" y="402"/>
                  </a:cubicBezTo>
                  <a:cubicBezTo>
                    <a:pt x="524" y="425"/>
                    <a:pt x="524" y="425"/>
                    <a:pt x="524" y="42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49" y="464"/>
                    <a:pt x="549" y="464"/>
                    <a:pt x="549" y="464"/>
                  </a:cubicBezTo>
                  <a:cubicBezTo>
                    <a:pt x="579" y="459"/>
                    <a:pt x="579" y="459"/>
                    <a:pt x="579" y="459"/>
                  </a:cubicBezTo>
                  <a:cubicBezTo>
                    <a:pt x="611" y="423"/>
                    <a:pt x="611" y="423"/>
                    <a:pt x="611" y="423"/>
                  </a:cubicBezTo>
                  <a:cubicBezTo>
                    <a:pt x="634" y="402"/>
                    <a:pt x="634" y="402"/>
                    <a:pt x="634" y="402"/>
                  </a:cubicBezTo>
                  <a:cubicBezTo>
                    <a:pt x="643" y="402"/>
                    <a:pt x="643" y="402"/>
                    <a:pt x="643" y="402"/>
                  </a:cubicBezTo>
                  <a:cubicBezTo>
                    <a:pt x="654" y="413"/>
                    <a:pt x="654" y="413"/>
                    <a:pt x="654" y="413"/>
                  </a:cubicBezTo>
                  <a:cubicBezTo>
                    <a:pt x="654" y="425"/>
                    <a:pt x="654" y="425"/>
                    <a:pt x="654" y="425"/>
                  </a:cubicBezTo>
                  <a:cubicBezTo>
                    <a:pt x="664" y="446"/>
                    <a:pt x="664" y="446"/>
                    <a:pt x="664" y="446"/>
                  </a:cubicBezTo>
                  <a:cubicBezTo>
                    <a:pt x="664" y="446"/>
                    <a:pt x="673" y="442"/>
                    <a:pt x="681" y="438"/>
                  </a:cubicBezTo>
                  <a:cubicBezTo>
                    <a:pt x="688" y="434"/>
                    <a:pt x="681" y="419"/>
                    <a:pt x="681" y="419"/>
                  </a:cubicBezTo>
                  <a:cubicBezTo>
                    <a:pt x="717" y="402"/>
                    <a:pt x="717" y="402"/>
                    <a:pt x="717" y="402"/>
                  </a:cubicBezTo>
                  <a:cubicBezTo>
                    <a:pt x="732" y="440"/>
                    <a:pt x="732" y="440"/>
                    <a:pt x="732" y="440"/>
                  </a:cubicBezTo>
                  <a:cubicBezTo>
                    <a:pt x="726" y="493"/>
                    <a:pt x="726" y="493"/>
                    <a:pt x="726" y="493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8" y="519"/>
                    <a:pt x="707" y="536"/>
                    <a:pt x="717" y="538"/>
                  </a:cubicBezTo>
                  <a:cubicBezTo>
                    <a:pt x="726" y="540"/>
                    <a:pt x="732" y="540"/>
                    <a:pt x="737" y="540"/>
                  </a:cubicBezTo>
                  <a:cubicBezTo>
                    <a:pt x="743" y="540"/>
                    <a:pt x="747" y="536"/>
                    <a:pt x="766" y="523"/>
                  </a:cubicBezTo>
                  <a:cubicBezTo>
                    <a:pt x="785" y="510"/>
                    <a:pt x="790" y="532"/>
                    <a:pt x="790" y="532"/>
                  </a:cubicBezTo>
                  <a:cubicBezTo>
                    <a:pt x="805" y="561"/>
                    <a:pt x="805" y="561"/>
                    <a:pt x="805" y="561"/>
                  </a:cubicBezTo>
                  <a:cubicBezTo>
                    <a:pt x="847" y="548"/>
                    <a:pt x="847" y="548"/>
                    <a:pt x="847" y="548"/>
                  </a:cubicBezTo>
                  <a:cubicBezTo>
                    <a:pt x="898" y="532"/>
                    <a:pt x="898" y="532"/>
                    <a:pt x="898" y="532"/>
                  </a:cubicBezTo>
                  <a:cubicBezTo>
                    <a:pt x="932" y="542"/>
                    <a:pt x="932" y="542"/>
                    <a:pt x="932" y="542"/>
                  </a:cubicBezTo>
                  <a:cubicBezTo>
                    <a:pt x="934" y="589"/>
                    <a:pt x="934" y="589"/>
                    <a:pt x="934" y="589"/>
                  </a:cubicBezTo>
                  <a:cubicBezTo>
                    <a:pt x="915" y="617"/>
                    <a:pt x="915" y="617"/>
                    <a:pt x="915" y="617"/>
                  </a:cubicBezTo>
                  <a:cubicBezTo>
                    <a:pt x="915" y="617"/>
                    <a:pt x="888" y="631"/>
                    <a:pt x="885" y="636"/>
                  </a:cubicBezTo>
                  <a:cubicBezTo>
                    <a:pt x="881" y="642"/>
                    <a:pt x="860" y="659"/>
                    <a:pt x="860" y="659"/>
                  </a:cubicBezTo>
                  <a:cubicBezTo>
                    <a:pt x="860" y="685"/>
                    <a:pt x="860" y="685"/>
                    <a:pt x="860" y="685"/>
                  </a:cubicBezTo>
                  <a:cubicBezTo>
                    <a:pt x="885" y="685"/>
                    <a:pt x="885" y="685"/>
                    <a:pt x="885" y="685"/>
                  </a:cubicBezTo>
                  <a:cubicBezTo>
                    <a:pt x="900" y="699"/>
                    <a:pt x="900" y="699"/>
                    <a:pt x="900" y="699"/>
                  </a:cubicBezTo>
                  <a:cubicBezTo>
                    <a:pt x="900" y="699"/>
                    <a:pt x="911" y="691"/>
                    <a:pt x="924" y="699"/>
                  </a:cubicBezTo>
                  <a:cubicBezTo>
                    <a:pt x="927" y="700"/>
                    <a:pt x="929" y="701"/>
                    <a:pt x="930" y="701"/>
                  </a:cubicBezTo>
                  <a:cubicBezTo>
                    <a:pt x="919" y="717"/>
                    <a:pt x="919" y="717"/>
                    <a:pt x="919" y="717"/>
                  </a:cubicBezTo>
                  <a:cubicBezTo>
                    <a:pt x="909" y="753"/>
                    <a:pt x="909" y="753"/>
                    <a:pt x="909" y="753"/>
                  </a:cubicBezTo>
                  <a:cubicBezTo>
                    <a:pt x="941" y="753"/>
                    <a:pt x="941" y="753"/>
                    <a:pt x="941" y="753"/>
                  </a:cubicBezTo>
                  <a:cubicBezTo>
                    <a:pt x="960" y="770"/>
                    <a:pt x="960" y="770"/>
                    <a:pt x="960" y="770"/>
                  </a:cubicBezTo>
                  <a:cubicBezTo>
                    <a:pt x="960" y="782"/>
                    <a:pt x="960" y="782"/>
                    <a:pt x="960" y="782"/>
                  </a:cubicBezTo>
                  <a:cubicBezTo>
                    <a:pt x="977" y="800"/>
                    <a:pt x="977" y="800"/>
                    <a:pt x="977" y="800"/>
                  </a:cubicBezTo>
                  <a:cubicBezTo>
                    <a:pt x="977" y="800"/>
                    <a:pt x="994" y="800"/>
                    <a:pt x="1002" y="797"/>
                  </a:cubicBezTo>
                  <a:cubicBezTo>
                    <a:pt x="1009" y="793"/>
                    <a:pt x="1022" y="795"/>
                    <a:pt x="1022" y="795"/>
                  </a:cubicBezTo>
                  <a:cubicBezTo>
                    <a:pt x="1039" y="787"/>
                    <a:pt x="1039" y="787"/>
                    <a:pt x="1039" y="787"/>
                  </a:cubicBezTo>
                  <a:cubicBezTo>
                    <a:pt x="1056" y="785"/>
                    <a:pt x="1056" y="785"/>
                    <a:pt x="1056" y="785"/>
                  </a:cubicBezTo>
                  <a:cubicBezTo>
                    <a:pt x="1079" y="816"/>
                    <a:pt x="1079" y="816"/>
                    <a:pt x="1079" y="816"/>
                  </a:cubicBezTo>
                  <a:cubicBezTo>
                    <a:pt x="1123" y="848"/>
                    <a:pt x="1123" y="848"/>
                    <a:pt x="1123" y="848"/>
                  </a:cubicBezTo>
                  <a:cubicBezTo>
                    <a:pt x="1158" y="855"/>
                    <a:pt x="1158" y="855"/>
                    <a:pt x="1158" y="855"/>
                  </a:cubicBezTo>
                  <a:cubicBezTo>
                    <a:pt x="1247" y="848"/>
                    <a:pt x="1247" y="848"/>
                    <a:pt x="1247" y="848"/>
                  </a:cubicBezTo>
                  <a:cubicBezTo>
                    <a:pt x="1277" y="865"/>
                    <a:pt x="1277" y="865"/>
                    <a:pt x="1277" y="865"/>
                  </a:cubicBezTo>
                  <a:cubicBezTo>
                    <a:pt x="1292" y="902"/>
                    <a:pt x="1292" y="902"/>
                    <a:pt x="1292" y="902"/>
                  </a:cubicBezTo>
                  <a:cubicBezTo>
                    <a:pt x="1277" y="967"/>
                    <a:pt x="1277" y="967"/>
                    <a:pt x="1277" y="967"/>
                  </a:cubicBezTo>
                  <a:cubicBezTo>
                    <a:pt x="1302" y="997"/>
                    <a:pt x="1302" y="997"/>
                    <a:pt x="1302" y="997"/>
                  </a:cubicBezTo>
                  <a:cubicBezTo>
                    <a:pt x="1302" y="997"/>
                    <a:pt x="1317" y="984"/>
                    <a:pt x="1323" y="982"/>
                  </a:cubicBezTo>
                  <a:cubicBezTo>
                    <a:pt x="1328" y="980"/>
                    <a:pt x="1341" y="961"/>
                    <a:pt x="1341" y="961"/>
                  </a:cubicBezTo>
                  <a:cubicBezTo>
                    <a:pt x="1385" y="906"/>
                    <a:pt x="1385" y="906"/>
                    <a:pt x="1385" y="906"/>
                  </a:cubicBezTo>
                  <a:cubicBezTo>
                    <a:pt x="1443" y="872"/>
                    <a:pt x="1443" y="872"/>
                    <a:pt x="1443" y="872"/>
                  </a:cubicBezTo>
                  <a:cubicBezTo>
                    <a:pt x="1519" y="848"/>
                    <a:pt x="1519" y="848"/>
                    <a:pt x="1519" y="848"/>
                  </a:cubicBezTo>
                  <a:cubicBezTo>
                    <a:pt x="1559" y="836"/>
                    <a:pt x="1559" y="836"/>
                    <a:pt x="1559" y="836"/>
                  </a:cubicBezTo>
                  <a:cubicBezTo>
                    <a:pt x="1596" y="844"/>
                    <a:pt x="1596" y="844"/>
                    <a:pt x="1596" y="844"/>
                  </a:cubicBezTo>
                  <a:cubicBezTo>
                    <a:pt x="1608" y="855"/>
                    <a:pt x="1608" y="855"/>
                    <a:pt x="1608" y="855"/>
                  </a:cubicBezTo>
                  <a:cubicBezTo>
                    <a:pt x="1623" y="865"/>
                    <a:pt x="1623" y="865"/>
                    <a:pt x="1623" y="865"/>
                  </a:cubicBezTo>
                  <a:cubicBezTo>
                    <a:pt x="1659" y="880"/>
                    <a:pt x="1659" y="880"/>
                    <a:pt x="1659" y="880"/>
                  </a:cubicBezTo>
                  <a:cubicBezTo>
                    <a:pt x="1659" y="880"/>
                    <a:pt x="1674" y="870"/>
                    <a:pt x="1679" y="866"/>
                  </a:cubicBezTo>
                  <a:cubicBezTo>
                    <a:pt x="1685" y="863"/>
                    <a:pt x="1696" y="819"/>
                    <a:pt x="1696" y="819"/>
                  </a:cubicBezTo>
                  <a:cubicBezTo>
                    <a:pt x="1706" y="791"/>
                    <a:pt x="1706" y="791"/>
                    <a:pt x="1706" y="791"/>
                  </a:cubicBezTo>
                  <a:cubicBezTo>
                    <a:pt x="1728" y="765"/>
                    <a:pt x="1728" y="765"/>
                    <a:pt x="1728" y="765"/>
                  </a:cubicBezTo>
                  <a:cubicBezTo>
                    <a:pt x="1764" y="793"/>
                    <a:pt x="1764" y="793"/>
                    <a:pt x="1764" y="793"/>
                  </a:cubicBezTo>
                  <a:cubicBezTo>
                    <a:pt x="1832" y="791"/>
                    <a:pt x="1832" y="791"/>
                    <a:pt x="1832" y="791"/>
                  </a:cubicBezTo>
                  <a:cubicBezTo>
                    <a:pt x="1851" y="753"/>
                    <a:pt x="1851" y="753"/>
                    <a:pt x="1851" y="753"/>
                  </a:cubicBezTo>
                  <a:cubicBezTo>
                    <a:pt x="1876" y="774"/>
                    <a:pt x="1876" y="774"/>
                    <a:pt x="1876" y="774"/>
                  </a:cubicBezTo>
                  <a:cubicBezTo>
                    <a:pt x="1887" y="816"/>
                    <a:pt x="1887" y="816"/>
                    <a:pt x="1887" y="816"/>
                  </a:cubicBezTo>
                  <a:cubicBezTo>
                    <a:pt x="1857" y="866"/>
                    <a:pt x="1857" y="866"/>
                    <a:pt x="1857" y="866"/>
                  </a:cubicBezTo>
                  <a:cubicBezTo>
                    <a:pt x="1819" y="887"/>
                    <a:pt x="1819" y="887"/>
                    <a:pt x="1819" y="887"/>
                  </a:cubicBezTo>
                  <a:cubicBezTo>
                    <a:pt x="1793" y="919"/>
                    <a:pt x="1793" y="919"/>
                    <a:pt x="1793" y="919"/>
                  </a:cubicBezTo>
                  <a:cubicBezTo>
                    <a:pt x="1766" y="951"/>
                    <a:pt x="1766" y="951"/>
                    <a:pt x="1766" y="951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19" y="1057"/>
                    <a:pt x="1719" y="1057"/>
                    <a:pt x="1719" y="1057"/>
                  </a:cubicBezTo>
                  <a:cubicBezTo>
                    <a:pt x="1676" y="1125"/>
                    <a:pt x="1676" y="1125"/>
                    <a:pt x="1676" y="1125"/>
                  </a:cubicBezTo>
                  <a:cubicBezTo>
                    <a:pt x="1643" y="1159"/>
                    <a:pt x="1643" y="1159"/>
                    <a:pt x="1643" y="1159"/>
                  </a:cubicBezTo>
                  <a:cubicBezTo>
                    <a:pt x="1632" y="1197"/>
                    <a:pt x="1632" y="1197"/>
                    <a:pt x="1632" y="1197"/>
                  </a:cubicBezTo>
                  <a:cubicBezTo>
                    <a:pt x="1625" y="1259"/>
                    <a:pt x="1625" y="1259"/>
                    <a:pt x="1625" y="1259"/>
                  </a:cubicBezTo>
                  <a:cubicBezTo>
                    <a:pt x="1577" y="1274"/>
                    <a:pt x="1577" y="1274"/>
                    <a:pt x="1577" y="1274"/>
                  </a:cubicBezTo>
                  <a:cubicBezTo>
                    <a:pt x="1526" y="1267"/>
                    <a:pt x="1526" y="1267"/>
                    <a:pt x="1526" y="1267"/>
                  </a:cubicBezTo>
                  <a:cubicBezTo>
                    <a:pt x="1491" y="1287"/>
                    <a:pt x="1491" y="1287"/>
                    <a:pt x="1491" y="1287"/>
                  </a:cubicBezTo>
                  <a:cubicBezTo>
                    <a:pt x="1506" y="1320"/>
                    <a:pt x="1506" y="1320"/>
                    <a:pt x="1506" y="1320"/>
                  </a:cubicBezTo>
                  <a:cubicBezTo>
                    <a:pt x="1506" y="1320"/>
                    <a:pt x="1538" y="1323"/>
                    <a:pt x="1543" y="1323"/>
                  </a:cubicBezTo>
                  <a:cubicBezTo>
                    <a:pt x="1549" y="1323"/>
                    <a:pt x="1593" y="1321"/>
                    <a:pt x="1593" y="1321"/>
                  </a:cubicBezTo>
                  <a:cubicBezTo>
                    <a:pt x="1611" y="1331"/>
                    <a:pt x="1611" y="1331"/>
                    <a:pt x="1611" y="1331"/>
                  </a:cubicBezTo>
                  <a:cubicBezTo>
                    <a:pt x="1645" y="1357"/>
                    <a:pt x="1645" y="1357"/>
                    <a:pt x="1645" y="1357"/>
                  </a:cubicBezTo>
                  <a:cubicBezTo>
                    <a:pt x="1645" y="1357"/>
                    <a:pt x="1645" y="1357"/>
                    <a:pt x="1649" y="1346"/>
                  </a:cubicBezTo>
                  <a:cubicBezTo>
                    <a:pt x="1653" y="1335"/>
                    <a:pt x="1668" y="1325"/>
                    <a:pt x="1668" y="1325"/>
                  </a:cubicBezTo>
                  <a:cubicBezTo>
                    <a:pt x="1668" y="1308"/>
                    <a:pt x="1668" y="1308"/>
                    <a:pt x="1668" y="1308"/>
                  </a:cubicBezTo>
                  <a:cubicBezTo>
                    <a:pt x="1683" y="1261"/>
                    <a:pt x="1683" y="1261"/>
                    <a:pt x="1683" y="1261"/>
                  </a:cubicBezTo>
                  <a:cubicBezTo>
                    <a:pt x="1706" y="1229"/>
                    <a:pt x="1706" y="1229"/>
                    <a:pt x="1706" y="1229"/>
                  </a:cubicBezTo>
                  <a:cubicBezTo>
                    <a:pt x="1740" y="1191"/>
                    <a:pt x="1740" y="1191"/>
                    <a:pt x="1740" y="1191"/>
                  </a:cubicBezTo>
                  <a:cubicBezTo>
                    <a:pt x="1753" y="1157"/>
                    <a:pt x="1753" y="1157"/>
                    <a:pt x="1753" y="1157"/>
                  </a:cubicBezTo>
                  <a:cubicBezTo>
                    <a:pt x="1766" y="1131"/>
                    <a:pt x="1766" y="1131"/>
                    <a:pt x="1766" y="1131"/>
                  </a:cubicBezTo>
                  <a:cubicBezTo>
                    <a:pt x="1783" y="1078"/>
                    <a:pt x="1783" y="1078"/>
                    <a:pt x="1783" y="1078"/>
                  </a:cubicBezTo>
                  <a:cubicBezTo>
                    <a:pt x="1810" y="1044"/>
                    <a:pt x="1810" y="1044"/>
                    <a:pt x="1810" y="1044"/>
                  </a:cubicBezTo>
                  <a:cubicBezTo>
                    <a:pt x="1828" y="1002"/>
                    <a:pt x="1828" y="1002"/>
                    <a:pt x="1828" y="1002"/>
                  </a:cubicBezTo>
                  <a:cubicBezTo>
                    <a:pt x="1881" y="936"/>
                    <a:pt x="1881" y="936"/>
                    <a:pt x="1881" y="936"/>
                  </a:cubicBezTo>
                  <a:cubicBezTo>
                    <a:pt x="1908" y="917"/>
                    <a:pt x="1908" y="917"/>
                    <a:pt x="1908" y="917"/>
                  </a:cubicBezTo>
                  <a:cubicBezTo>
                    <a:pt x="1927" y="908"/>
                    <a:pt x="1927" y="908"/>
                    <a:pt x="1927" y="908"/>
                  </a:cubicBezTo>
                  <a:cubicBezTo>
                    <a:pt x="1968" y="925"/>
                    <a:pt x="1968" y="925"/>
                    <a:pt x="1968" y="925"/>
                  </a:cubicBezTo>
                  <a:cubicBezTo>
                    <a:pt x="1985" y="938"/>
                    <a:pt x="1985" y="938"/>
                    <a:pt x="1985" y="938"/>
                  </a:cubicBezTo>
                  <a:cubicBezTo>
                    <a:pt x="1985" y="980"/>
                    <a:pt x="1985" y="980"/>
                    <a:pt x="1985" y="980"/>
                  </a:cubicBezTo>
                  <a:cubicBezTo>
                    <a:pt x="1985" y="980"/>
                    <a:pt x="1985" y="1033"/>
                    <a:pt x="1985" y="1053"/>
                  </a:cubicBezTo>
                  <a:cubicBezTo>
                    <a:pt x="1985" y="1074"/>
                    <a:pt x="1996" y="1067"/>
                    <a:pt x="1996" y="1067"/>
                  </a:cubicBezTo>
                  <a:cubicBezTo>
                    <a:pt x="2029" y="1082"/>
                    <a:pt x="2029" y="1082"/>
                    <a:pt x="2029" y="1082"/>
                  </a:cubicBezTo>
                  <a:cubicBezTo>
                    <a:pt x="2051" y="1000"/>
                    <a:pt x="2051" y="1000"/>
                    <a:pt x="2051" y="1000"/>
                  </a:cubicBezTo>
                  <a:cubicBezTo>
                    <a:pt x="2051" y="970"/>
                    <a:pt x="2051" y="970"/>
                    <a:pt x="2051" y="970"/>
                  </a:cubicBezTo>
                  <a:cubicBezTo>
                    <a:pt x="2083" y="925"/>
                    <a:pt x="2083" y="925"/>
                    <a:pt x="2083" y="925"/>
                  </a:cubicBezTo>
                  <a:cubicBezTo>
                    <a:pt x="2191" y="925"/>
                    <a:pt x="2191" y="925"/>
                    <a:pt x="2191" y="925"/>
                  </a:cubicBezTo>
                  <a:cubicBezTo>
                    <a:pt x="2234" y="946"/>
                    <a:pt x="2234" y="946"/>
                    <a:pt x="2234" y="946"/>
                  </a:cubicBezTo>
                  <a:cubicBezTo>
                    <a:pt x="2302" y="968"/>
                    <a:pt x="2302" y="968"/>
                    <a:pt x="2302" y="968"/>
                  </a:cubicBezTo>
                  <a:cubicBezTo>
                    <a:pt x="2323" y="1000"/>
                    <a:pt x="2323" y="1000"/>
                    <a:pt x="2323" y="1000"/>
                  </a:cubicBezTo>
                  <a:cubicBezTo>
                    <a:pt x="2323" y="1044"/>
                    <a:pt x="2323" y="1044"/>
                    <a:pt x="2323" y="1044"/>
                  </a:cubicBezTo>
                  <a:cubicBezTo>
                    <a:pt x="2349" y="1072"/>
                    <a:pt x="2349" y="1072"/>
                    <a:pt x="2349" y="1072"/>
                  </a:cubicBezTo>
                  <a:cubicBezTo>
                    <a:pt x="2380" y="1102"/>
                    <a:pt x="2380" y="1102"/>
                    <a:pt x="2380" y="1102"/>
                  </a:cubicBezTo>
                  <a:cubicBezTo>
                    <a:pt x="2363" y="1125"/>
                    <a:pt x="2363" y="1125"/>
                    <a:pt x="2363" y="1125"/>
                  </a:cubicBezTo>
                  <a:cubicBezTo>
                    <a:pt x="2363" y="1163"/>
                    <a:pt x="2363" y="1163"/>
                    <a:pt x="2363" y="1163"/>
                  </a:cubicBezTo>
                  <a:cubicBezTo>
                    <a:pt x="2405" y="1163"/>
                    <a:pt x="2405" y="1163"/>
                    <a:pt x="2405" y="1163"/>
                  </a:cubicBezTo>
                  <a:cubicBezTo>
                    <a:pt x="2449" y="1187"/>
                    <a:pt x="2449" y="1187"/>
                    <a:pt x="2449" y="1187"/>
                  </a:cubicBezTo>
                  <a:cubicBezTo>
                    <a:pt x="2485" y="1212"/>
                    <a:pt x="2485" y="1212"/>
                    <a:pt x="2485" y="1212"/>
                  </a:cubicBezTo>
                  <a:cubicBezTo>
                    <a:pt x="2480" y="1280"/>
                    <a:pt x="2480" y="1280"/>
                    <a:pt x="2480" y="1280"/>
                  </a:cubicBezTo>
                  <a:cubicBezTo>
                    <a:pt x="2465" y="1333"/>
                    <a:pt x="2465" y="1333"/>
                    <a:pt x="2465" y="1333"/>
                  </a:cubicBezTo>
                  <a:cubicBezTo>
                    <a:pt x="2451" y="1369"/>
                    <a:pt x="2451" y="1369"/>
                    <a:pt x="2451" y="1369"/>
                  </a:cubicBezTo>
                  <a:cubicBezTo>
                    <a:pt x="2432" y="1433"/>
                    <a:pt x="2432" y="1433"/>
                    <a:pt x="2432" y="1433"/>
                  </a:cubicBezTo>
                  <a:cubicBezTo>
                    <a:pt x="2446" y="1444"/>
                    <a:pt x="2446" y="1444"/>
                    <a:pt x="2446" y="1444"/>
                  </a:cubicBezTo>
                  <a:cubicBezTo>
                    <a:pt x="2461" y="1455"/>
                    <a:pt x="2461" y="1455"/>
                    <a:pt x="2461" y="1455"/>
                  </a:cubicBezTo>
                  <a:cubicBezTo>
                    <a:pt x="2480" y="1463"/>
                    <a:pt x="2480" y="1463"/>
                    <a:pt x="2480" y="1463"/>
                  </a:cubicBezTo>
                  <a:cubicBezTo>
                    <a:pt x="2480" y="1463"/>
                    <a:pt x="2487" y="1453"/>
                    <a:pt x="2495" y="1446"/>
                  </a:cubicBezTo>
                  <a:cubicBezTo>
                    <a:pt x="2502" y="1438"/>
                    <a:pt x="2519" y="1427"/>
                    <a:pt x="2527" y="1418"/>
                  </a:cubicBezTo>
                  <a:cubicBezTo>
                    <a:pt x="2534" y="1408"/>
                    <a:pt x="2549" y="1369"/>
                    <a:pt x="2559" y="1355"/>
                  </a:cubicBezTo>
                  <a:cubicBezTo>
                    <a:pt x="2568" y="1342"/>
                    <a:pt x="2599" y="1344"/>
                    <a:pt x="2599" y="1344"/>
                  </a:cubicBezTo>
                  <a:cubicBezTo>
                    <a:pt x="2619" y="1369"/>
                    <a:pt x="2619" y="1369"/>
                    <a:pt x="2619" y="1369"/>
                  </a:cubicBezTo>
                  <a:cubicBezTo>
                    <a:pt x="2612" y="1387"/>
                    <a:pt x="2612" y="1387"/>
                    <a:pt x="2612" y="1387"/>
                  </a:cubicBezTo>
                  <a:cubicBezTo>
                    <a:pt x="2612" y="1387"/>
                    <a:pt x="2597" y="1408"/>
                    <a:pt x="2591" y="1408"/>
                  </a:cubicBezTo>
                  <a:cubicBezTo>
                    <a:pt x="2585" y="1408"/>
                    <a:pt x="2570" y="1427"/>
                    <a:pt x="2570" y="1427"/>
                  </a:cubicBezTo>
                  <a:cubicBezTo>
                    <a:pt x="2565" y="1457"/>
                    <a:pt x="2565" y="1457"/>
                    <a:pt x="2565" y="1457"/>
                  </a:cubicBezTo>
                  <a:cubicBezTo>
                    <a:pt x="2572" y="1470"/>
                    <a:pt x="2572" y="1470"/>
                    <a:pt x="2572" y="1470"/>
                  </a:cubicBezTo>
                  <a:cubicBezTo>
                    <a:pt x="2572" y="1470"/>
                    <a:pt x="2612" y="1467"/>
                    <a:pt x="2634" y="1459"/>
                  </a:cubicBezTo>
                  <a:cubicBezTo>
                    <a:pt x="2657" y="1452"/>
                    <a:pt x="2655" y="1470"/>
                    <a:pt x="2655" y="1470"/>
                  </a:cubicBezTo>
                  <a:cubicBezTo>
                    <a:pt x="2651" y="1542"/>
                    <a:pt x="2651" y="1542"/>
                    <a:pt x="2651" y="1542"/>
                  </a:cubicBezTo>
                  <a:cubicBezTo>
                    <a:pt x="2648" y="1569"/>
                    <a:pt x="2648" y="1569"/>
                    <a:pt x="2648" y="1569"/>
                  </a:cubicBezTo>
                  <a:cubicBezTo>
                    <a:pt x="2638" y="1655"/>
                    <a:pt x="2638" y="1655"/>
                    <a:pt x="2638" y="1655"/>
                  </a:cubicBezTo>
                  <a:cubicBezTo>
                    <a:pt x="2638" y="1682"/>
                    <a:pt x="2638" y="1682"/>
                    <a:pt x="2638" y="1682"/>
                  </a:cubicBezTo>
                  <a:cubicBezTo>
                    <a:pt x="2642" y="1739"/>
                    <a:pt x="2642" y="1739"/>
                    <a:pt x="2642" y="1739"/>
                  </a:cubicBezTo>
                  <a:cubicBezTo>
                    <a:pt x="2642" y="1761"/>
                    <a:pt x="2642" y="1761"/>
                    <a:pt x="2642" y="1761"/>
                  </a:cubicBezTo>
                  <a:cubicBezTo>
                    <a:pt x="2653" y="1810"/>
                    <a:pt x="2653" y="1810"/>
                    <a:pt x="2653" y="1810"/>
                  </a:cubicBezTo>
                  <a:cubicBezTo>
                    <a:pt x="2668" y="1848"/>
                    <a:pt x="2668" y="1848"/>
                    <a:pt x="2668" y="1848"/>
                  </a:cubicBezTo>
                  <a:cubicBezTo>
                    <a:pt x="2691" y="1897"/>
                    <a:pt x="2691" y="1897"/>
                    <a:pt x="2691" y="1897"/>
                  </a:cubicBezTo>
                  <a:cubicBezTo>
                    <a:pt x="2702" y="1910"/>
                    <a:pt x="2702" y="1910"/>
                    <a:pt x="2702" y="1910"/>
                  </a:cubicBezTo>
                  <a:cubicBezTo>
                    <a:pt x="2731" y="1905"/>
                    <a:pt x="2731" y="1905"/>
                    <a:pt x="2731" y="1905"/>
                  </a:cubicBezTo>
                  <a:cubicBezTo>
                    <a:pt x="2727" y="1882"/>
                    <a:pt x="2727" y="1882"/>
                    <a:pt x="2727" y="1882"/>
                  </a:cubicBezTo>
                  <a:cubicBezTo>
                    <a:pt x="2719" y="1846"/>
                    <a:pt x="2719" y="1846"/>
                    <a:pt x="2719" y="1846"/>
                  </a:cubicBezTo>
                  <a:cubicBezTo>
                    <a:pt x="2723" y="1797"/>
                    <a:pt x="2723" y="1797"/>
                    <a:pt x="2723" y="1797"/>
                  </a:cubicBezTo>
                  <a:cubicBezTo>
                    <a:pt x="2731" y="1740"/>
                    <a:pt x="2731" y="1740"/>
                    <a:pt x="2731" y="1740"/>
                  </a:cubicBezTo>
                  <a:cubicBezTo>
                    <a:pt x="2738" y="1723"/>
                    <a:pt x="2738" y="1723"/>
                    <a:pt x="2738" y="1723"/>
                  </a:cubicBezTo>
                  <a:cubicBezTo>
                    <a:pt x="2761" y="1752"/>
                    <a:pt x="2761" y="1752"/>
                    <a:pt x="2761" y="1752"/>
                  </a:cubicBezTo>
                  <a:cubicBezTo>
                    <a:pt x="2785" y="1733"/>
                    <a:pt x="2785" y="1733"/>
                    <a:pt x="2785" y="1733"/>
                  </a:cubicBezTo>
                  <a:cubicBezTo>
                    <a:pt x="2789" y="1722"/>
                    <a:pt x="2789" y="1722"/>
                    <a:pt x="2789" y="1722"/>
                  </a:cubicBezTo>
                  <a:cubicBezTo>
                    <a:pt x="2789" y="1722"/>
                    <a:pt x="2789" y="1722"/>
                    <a:pt x="2802" y="1712"/>
                  </a:cubicBezTo>
                  <a:cubicBezTo>
                    <a:pt x="2816" y="1703"/>
                    <a:pt x="2821" y="1723"/>
                    <a:pt x="2821" y="1723"/>
                  </a:cubicBezTo>
                  <a:cubicBezTo>
                    <a:pt x="2833" y="1723"/>
                    <a:pt x="2833" y="1723"/>
                    <a:pt x="2833" y="1723"/>
                  </a:cubicBezTo>
                  <a:cubicBezTo>
                    <a:pt x="2833" y="1723"/>
                    <a:pt x="2842" y="1703"/>
                    <a:pt x="2848" y="1697"/>
                  </a:cubicBezTo>
                  <a:cubicBezTo>
                    <a:pt x="2853" y="1691"/>
                    <a:pt x="2887" y="1699"/>
                    <a:pt x="2887" y="1699"/>
                  </a:cubicBezTo>
                  <a:cubicBezTo>
                    <a:pt x="2885" y="1716"/>
                    <a:pt x="2885" y="1716"/>
                    <a:pt x="2885" y="1716"/>
                  </a:cubicBezTo>
                  <a:cubicBezTo>
                    <a:pt x="2885" y="1716"/>
                    <a:pt x="2876" y="1744"/>
                    <a:pt x="2874" y="1750"/>
                  </a:cubicBezTo>
                  <a:cubicBezTo>
                    <a:pt x="2872" y="1756"/>
                    <a:pt x="2851" y="1784"/>
                    <a:pt x="2851" y="1784"/>
                  </a:cubicBezTo>
                  <a:cubicBezTo>
                    <a:pt x="2844" y="1803"/>
                    <a:pt x="2844" y="1803"/>
                    <a:pt x="2844" y="1803"/>
                  </a:cubicBezTo>
                  <a:cubicBezTo>
                    <a:pt x="2855" y="1831"/>
                    <a:pt x="2855" y="1831"/>
                    <a:pt x="2855" y="1831"/>
                  </a:cubicBezTo>
                  <a:cubicBezTo>
                    <a:pt x="2870" y="1852"/>
                    <a:pt x="2870" y="1852"/>
                    <a:pt x="2870" y="1852"/>
                  </a:cubicBezTo>
                  <a:cubicBezTo>
                    <a:pt x="2895" y="1867"/>
                    <a:pt x="2895" y="1867"/>
                    <a:pt x="2895" y="1867"/>
                  </a:cubicBezTo>
                  <a:cubicBezTo>
                    <a:pt x="2895" y="1867"/>
                    <a:pt x="2895" y="1867"/>
                    <a:pt x="2904" y="1867"/>
                  </a:cubicBezTo>
                  <a:cubicBezTo>
                    <a:pt x="2914" y="1867"/>
                    <a:pt x="2919" y="1856"/>
                    <a:pt x="2927" y="1850"/>
                  </a:cubicBezTo>
                  <a:cubicBezTo>
                    <a:pt x="2935" y="1844"/>
                    <a:pt x="2952" y="1833"/>
                    <a:pt x="2952" y="1833"/>
                  </a:cubicBezTo>
                  <a:cubicBezTo>
                    <a:pt x="2948" y="1814"/>
                    <a:pt x="2948" y="1814"/>
                    <a:pt x="2948" y="1814"/>
                  </a:cubicBezTo>
                  <a:cubicBezTo>
                    <a:pt x="2969" y="1782"/>
                    <a:pt x="2969" y="1782"/>
                    <a:pt x="2969" y="1782"/>
                  </a:cubicBezTo>
                  <a:cubicBezTo>
                    <a:pt x="2984" y="1780"/>
                    <a:pt x="2984" y="1780"/>
                    <a:pt x="2984" y="1780"/>
                  </a:cubicBezTo>
                  <a:cubicBezTo>
                    <a:pt x="2999" y="1812"/>
                    <a:pt x="2999" y="1812"/>
                    <a:pt x="2999" y="1812"/>
                  </a:cubicBezTo>
                  <a:cubicBezTo>
                    <a:pt x="3004" y="1850"/>
                    <a:pt x="3004" y="1850"/>
                    <a:pt x="3004" y="1850"/>
                  </a:cubicBezTo>
                  <a:cubicBezTo>
                    <a:pt x="3012" y="1927"/>
                    <a:pt x="3012" y="1927"/>
                    <a:pt x="3012" y="1927"/>
                  </a:cubicBezTo>
                  <a:cubicBezTo>
                    <a:pt x="3027" y="1935"/>
                    <a:pt x="3027" y="1935"/>
                    <a:pt x="3027" y="1935"/>
                  </a:cubicBezTo>
                  <a:cubicBezTo>
                    <a:pt x="3033" y="1825"/>
                    <a:pt x="3033" y="1825"/>
                    <a:pt x="3033" y="1825"/>
                  </a:cubicBezTo>
                  <a:cubicBezTo>
                    <a:pt x="3040" y="1795"/>
                    <a:pt x="3040" y="1795"/>
                    <a:pt x="3040" y="1795"/>
                  </a:cubicBezTo>
                  <a:cubicBezTo>
                    <a:pt x="3072" y="1754"/>
                    <a:pt x="3072" y="1754"/>
                    <a:pt x="3072" y="1754"/>
                  </a:cubicBezTo>
                  <a:cubicBezTo>
                    <a:pt x="3080" y="1708"/>
                    <a:pt x="3080" y="1708"/>
                    <a:pt x="3080" y="1708"/>
                  </a:cubicBezTo>
                  <a:cubicBezTo>
                    <a:pt x="3125" y="1695"/>
                    <a:pt x="3125" y="1695"/>
                    <a:pt x="3125" y="1695"/>
                  </a:cubicBezTo>
                  <a:cubicBezTo>
                    <a:pt x="3161" y="1682"/>
                    <a:pt x="3161" y="1682"/>
                    <a:pt x="3161" y="1682"/>
                  </a:cubicBezTo>
                  <a:cubicBezTo>
                    <a:pt x="3193" y="1646"/>
                    <a:pt x="3193" y="1646"/>
                    <a:pt x="3193" y="1646"/>
                  </a:cubicBezTo>
                  <a:cubicBezTo>
                    <a:pt x="3246" y="1646"/>
                    <a:pt x="3246" y="1646"/>
                    <a:pt x="3246" y="1646"/>
                  </a:cubicBezTo>
                  <a:cubicBezTo>
                    <a:pt x="3272" y="1667"/>
                    <a:pt x="3272" y="1667"/>
                    <a:pt x="3272" y="1667"/>
                  </a:cubicBezTo>
                  <a:cubicBezTo>
                    <a:pt x="3272" y="1693"/>
                    <a:pt x="3272" y="1693"/>
                    <a:pt x="3272" y="1693"/>
                  </a:cubicBezTo>
                  <a:cubicBezTo>
                    <a:pt x="3261" y="1718"/>
                    <a:pt x="3261" y="1718"/>
                    <a:pt x="3261" y="1718"/>
                  </a:cubicBezTo>
                  <a:cubicBezTo>
                    <a:pt x="3254" y="1748"/>
                    <a:pt x="3254" y="1748"/>
                    <a:pt x="3254" y="1748"/>
                  </a:cubicBezTo>
                  <a:cubicBezTo>
                    <a:pt x="3267" y="1782"/>
                    <a:pt x="3267" y="1782"/>
                    <a:pt x="3267" y="1782"/>
                  </a:cubicBezTo>
                  <a:cubicBezTo>
                    <a:pt x="3306" y="1795"/>
                    <a:pt x="3306" y="1795"/>
                    <a:pt x="3306" y="1795"/>
                  </a:cubicBezTo>
                  <a:cubicBezTo>
                    <a:pt x="3306" y="1795"/>
                    <a:pt x="3323" y="1840"/>
                    <a:pt x="3331" y="1848"/>
                  </a:cubicBezTo>
                  <a:cubicBezTo>
                    <a:pt x="3338" y="1856"/>
                    <a:pt x="3359" y="1880"/>
                    <a:pt x="3359" y="1880"/>
                  </a:cubicBezTo>
                  <a:cubicBezTo>
                    <a:pt x="3369" y="1865"/>
                    <a:pt x="3369" y="1865"/>
                    <a:pt x="3369" y="1865"/>
                  </a:cubicBezTo>
                  <a:cubicBezTo>
                    <a:pt x="3357" y="1788"/>
                    <a:pt x="3357" y="1788"/>
                    <a:pt x="3357" y="1788"/>
                  </a:cubicBezTo>
                  <a:cubicBezTo>
                    <a:pt x="3401" y="1756"/>
                    <a:pt x="3401" y="1756"/>
                    <a:pt x="3401" y="1756"/>
                  </a:cubicBezTo>
                  <a:cubicBezTo>
                    <a:pt x="3423" y="1737"/>
                    <a:pt x="3423" y="1737"/>
                    <a:pt x="3423" y="1737"/>
                  </a:cubicBezTo>
                  <a:cubicBezTo>
                    <a:pt x="3457" y="1763"/>
                    <a:pt x="3457" y="1763"/>
                    <a:pt x="3457" y="1763"/>
                  </a:cubicBezTo>
                  <a:cubicBezTo>
                    <a:pt x="3459" y="1782"/>
                    <a:pt x="3459" y="1782"/>
                    <a:pt x="3459" y="1782"/>
                  </a:cubicBezTo>
                  <a:cubicBezTo>
                    <a:pt x="3459" y="1782"/>
                    <a:pt x="3446" y="1799"/>
                    <a:pt x="3437" y="1806"/>
                  </a:cubicBezTo>
                  <a:cubicBezTo>
                    <a:pt x="3427" y="1814"/>
                    <a:pt x="3433" y="1837"/>
                    <a:pt x="3433" y="1837"/>
                  </a:cubicBezTo>
                  <a:cubicBezTo>
                    <a:pt x="3414" y="1884"/>
                    <a:pt x="3414" y="1884"/>
                    <a:pt x="3414" y="1884"/>
                  </a:cubicBezTo>
                  <a:cubicBezTo>
                    <a:pt x="3401" y="1910"/>
                    <a:pt x="3401" y="1910"/>
                    <a:pt x="3401" y="1910"/>
                  </a:cubicBezTo>
                  <a:cubicBezTo>
                    <a:pt x="3391" y="1946"/>
                    <a:pt x="3391" y="1946"/>
                    <a:pt x="3391" y="1946"/>
                  </a:cubicBezTo>
                  <a:cubicBezTo>
                    <a:pt x="3444" y="1969"/>
                    <a:pt x="3444" y="1969"/>
                    <a:pt x="3444" y="1969"/>
                  </a:cubicBezTo>
                  <a:cubicBezTo>
                    <a:pt x="3459" y="1980"/>
                    <a:pt x="3459" y="1980"/>
                    <a:pt x="3459" y="1980"/>
                  </a:cubicBezTo>
                  <a:cubicBezTo>
                    <a:pt x="3459" y="1980"/>
                    <a:pt x="3472" y="1991"/>
                    <a:pt x="3478" y="1999"/>
                  </a:cubicBezTo>
                  <a:cubicBezTo>
                    <a:pt x="3484" y="2007"/>
                    <a:pt x="3508" y="2022"/>
                    <a:pt x="3508" y="2022"/>
                  </a:cubicBezTo>
                  <a:cubicBezTo>
                    <a:pt x="3508" y="2022"/>
                    <a:pt x="3508" y="2022"/>
                    <a:pt x="3535" y="2012"/>
                  </a:cubicBezTo>
                  <a:cubicBezTo>
                    <a:pt x="3535" y="2012"/>
                    <a:pt x="3533" y="1974"/>
                    <a:pt x="3531" y="1969"/>
                  </a:cubicBezTo>
                  <a:cubicBezTo>
                    <a:pt x="3529" y="1963"/>
                    <a:pt x="3527" y="1952"/>
                    <a:pt x="3527" y="1952"/>
                  </a:cubicBezTo>
                  <a:cubicBezTo>
                    <a:pt x="3531" y="1925"/>
                    <a:pt x="3531" y="1925"/>
                    <a:pt x="3531" y="1925"/>
                  </a:cubicBezTo>
                  <a:cubicBezTo>
                    <a:pt x="3531" y="1925"/>
                    <a:pt x="3531" y="1901"/>
                    <a:pt x="3531" y="1893"/>
                  </a:cubicBezTo>
                  <a:cubicBezTo>
                    <a:pt x="3531" y="1886"/>
                    <a:pt x="3527" y="1871"/>
                    <a:pt x="3531" y="1861"/>
                  </a:cubicBezTo>
                  <a:cubicBezTo>
                    <a:pt x="3571" y="1865"/>
                    <a:pt x="3571" y="1865"/>
                    <a:pt x="3571" y="1865"/>
                  </a:cubicBezTo>
                  <a:cubicBezTo>
                    <a:pt x="3571" y="1914"/>
                    <a:pt x="3571" y="1914"/>
                    <a:pt x="3571" y="1914"/>
                  </a:cubicBezTo>
                  <a:cubicBezTo>
                    <a:pt x="3574" y="1961"/>
                    <a:pt x="3574" y="1961"/>
                    <a:pt x="3574" y="1961"/>
                  </a:cubicBezTo>
                  <a:cubicBezTo>
                    <a:pt x="3597" y="1993"/>
                    <a:pt x="3597" y="1993"/>
                    <a:pt x="3597" y="1993"/>
                  </a:cubicBezTo>
                  <a:cubicBezTo>
                    <a:pt x="3612" y="2020"/>
                    <a:pt x="3612" y="2020"/>
                    <a:pt x="3612" y="2020"/>
                  </a:cubicBezTo>
                  <a:cubicBezTo>
                    <a:pt x="3678" y="2067"/>
                    <a:pt x="3678" y="2067"/>
                    <a:pt x="3678" y="2067"/>
                  </a:cubicBezTo>
                  <a:cubicBezTo>
                    <a:pt x="3712" y="2084"/>
                    <a:pt x="3712" y="2084"/>
                    <a:pt x="3712" y="2084"/>
                  </a:cubicBezTo>
                  <a:cubicBezTo>
                    <a:pt x="3741" y="2122"/>
                    <a:pt x="3741" y="2122"/>
                    <a:pt x="3741" y="2122"/>
                  </a:cubicBezTo>
                  <a:lnTo>
                    <a:pt x="3756" y="21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864225" y="2765425"/>
              <a:ext cx="569913" cy="895350"/>
            </a:xfrm>
            <a:custGeom>
              <a:avLst/>
              <a:gdLst>
                <a:gd name="T0" fmla="*/ 1936 w 2011"/>
                <a:gd name="T1" fmla="*/ 790 h 3160"/>
                <a:gd name="T2" fmla="*/ 1873 w 2011"/>
                <a:gd name="T3" fmla="*/ 771 h 3160"/>
                <a:gd name="T4" fmla="*/ 1826 w 2011"/>
                <a:gd name="T5" fmla="*/ 755 h 3160"/>
                <a:gd name="T6" fmla="*/ 1773 w 2011"/>
                <a:gd name="T7" fmla="*/ 744 h 3160"/>
                <a:gd name="T8" fmla="*/ 1730 w 2011"/>
                <a:gd name="T9" fmla="*/ 731 h 3160"/>
                <a:gd name="T10" fmla="*/ 1678 w 2011"/>
                <a:gd name="T11" fmla="*/ 726 h 3160"/>
                <a:gd name="T12" fmla="*/ 1649 w 2011"/>
                <a:gd name="T13" fmla="*/ 729 h 3160"/>
                <a:gd name="T14" fmla="*/ 1586 w 2011"/>
                <a:gd name="T15" fmla="*/ 752 h 3160"/>
                <a:gd name="T16" fmla="*/ 1535 w 2011"/>
                <a:gd name="T17" fmla="*/ 790 h 3160"/>
                <a:gd name="T18" fmla="*/ 1525 w 2011"/>
                <a:gd name="T19" fmla="*/ 804 h 3160"/>
                <a:gd name="T20" fmla="*/ 1501 w 2011"/>
                <a:gd name="T21" fmla="*/ 824 h 3160"/>
                <a:gd name="T22" fmla="*/ 1477 w 2011"/>
                <a:gd name="T23" fmla="*/ 832 h 3160"/>
                <a:gd name="T24" fmla="*/ 1459 w 2011"/>
                <a:gd name="T25" fmla="*/ 830 h 3160"/>
                <a:gd name="T26" fmla="*/ 1446 w 2011"/>
                <a:gd name="T27" fmla="*/ 826 h 3160"/>
                <a:gd name="T28" fmla="*/ 1438 w 2011"/>
                <a:gd name="T29" fmla="*/ 804 h 3160"/>
                <a:gd name="T30" fmla="*/ 1453 w 2011"/>
                <a:gd name="T31" fmla="*/ 793 h 3160"/>
                <a:gd name="T32" fmla="*/ 1474 w 2011"/>
                <a:gd name="T33" fmla="*/ 781 h 3160"/>
                <a:gd name="T34" fmla="*/ 1485 w 2011"/>
                <a:gd name="T35" fmla="*/ 763 h 3160"/>
                <a:gd name="T36" fmla="*/ 1477 w 2011"/>
                <a:gd name="T37" fmla="*/ 726 h 3160"/>
                <a:gd name="T38" fmla="*/ 1477 w 2011"/>
                <a:gd name="T39" fmla="*/ 695 h 3160"/>
                <a:gd name="T40" fmla="*/ 1441 w 2011"/>
                <a:gd name="T41" fmla="*/ 653 h 3160"/>
                <a:gd name="T42" fmla="*/ 1432 w 2011"/>
                <a:gd name="T43" fmla="*/ 632 h 3160"/>
                <a:gd name="T44" fmla="*/ 1416 w 2011"/>
                <a:gd name="T45" fmla="*/ 610 h 3160"/>
                <a:gd name="T46" fmla="*/ 1390 w 2011"/>
                <a:gd name="T47" fmla="*/ 554 h 3160"/>
                <a:gd name="T48" fmla="*/ 1350 w 2011"/>
                <a:gd name="T49" fmla="*/ 449 h 3160"/>
                <a:gd name="T50" fmla="*/ 1319 w 2011"/>
                <a:gd name="T51" fmla="*/ 383 h 3160"/>
                <a:gd name="T52" fmla="*/ 1297 w 2011"/>
                <a:gd name="T53" fmla="*/ 349 h 3160"/>
                <a:gd name="T54" fmla="*/ 1266 w 2011"/>
                <a:gd name="T55" fmla="*/ 349 h 3160"/>
                <a:gd name="T56" fmla="*/ 1216 w 2011"/>
                <a:gd name="T57" fmla="*/ 349 h 3160"/>
                <a:gd name="T58" fmla="*/ 1192 w 2011"/>
                <a:gd name="T59" fmla="*/ 356 h 3160"/>
                <a:gd name="T60" fmla="*/ 1144 w 2011"/>
                <a:gd name="T61" fmla="*/ 352 h 3160"/>
                <a:gd name="T62" fmla="*/ 1124 w 2011"/>
                <a:gd name="T63" fmla="*/ 341 h 3160"/>
                <a:gd name="T64" fmla="*/ 1099 w 2011"/>
                <a:gd name="T65" fmla="*/ 327 h 3160"/>
                <a:gd name="T66" fmla="*/ 1087 w 2011"/>
                <a:gd name="T67" fmla="*/ 277 h 3160"/>
                <a:gd name="T68" fmla="*/ 1071 w 2011"/>
                <a:gd name="T69" fmla="*/ 235 h 3160"/>
                <a:gd name="T70" fmla="*/ 1058 w 2011"/>
                <a:gd name="T71" fmla="*/ 196 h 3160"/>
                <a:gd name="T72" fmla="*/ 1058 w 2011"/>
                <a:gd name="T73" fmla="*/ 125 h 3160"/>
                <a:gd name="T74" fmla="*/ 1055 w 2011"/>
                <a:gd name="T75" fmla="*/ 67 h 3160"/>
                <a:gd name="T76" fmla="*/ 1044 w 2011"/>
                <a:gd name="T77" fmla="*/ 0 h 3160"/>
                <a:gd name="T78" fmla="*/ 6 w 2011"/>
                <a:gd name="T79" fmla="*/ 11 h 3160"/>
                <a:gd name="T80" fmla="*/ 6 w 2011"/>
                <a:gd name="T81" fmla="*/ 1673 h 3160"/>
                <a:gd name="T82" fmla="*/ 44 w 2011"/>
                <a:gd name="T83" fmla="*/ 2943 h 3160"/>
                <a:gd name="T84" fmla="*/ 44 w 2011"/>
                <a:gd name="T85" fmla="*/ 3160 h 3160"/>
                <a:gd name="T86" fmla="*/ 733 w 2011"/>
                <a:gd name="T87" fmla="*/ 3160 h 3160"/>
                <a:gd name="T88" fmla="*/ 1212 w 2011"/>
                <a:gd name="T89" fmla="*/ 3146 h 3160"/>
                <a:gd name="T90" fmla="*/ 1212 w 2011"/>
                <a:gd name="T91" fmla="*/ 3075 h 3160"/>
                <a:gd name="T92" fmla="*/ 1223 w 2011"/>
                <a:gd name="T93" fmla="*/ 3033 h 3160"/>
                <a:gd name="T94" fmla="*/ 1197 w 2011"/>
                <a:gd name="T95" fmla="*/ 2991 h 3160"/>
                <a:gd name="T96" fmla="*/ 1197 w 2011"/>
                <a:gd name="T97" fmla="*/ 2768 h 3160"/>
                <a:gd name="T98" fmla="*/ 1175 w 2011"/>
                <a:gd name="T99" fmla="*/ 2541 h 3160"/>
                <a:gd name="T100" fmla="*/ 1175 w 2011"/>
                <a:gd name="T101" fmla="*/ 2330 h 3160"/>
                <a:gd name="T102" fmla="*/ 1152 w 2011"/>
                <a:gd name="T103" fmla="*/ 2120 h 3160"/>
                <a:gd name="T104" fmla="*/ 1152 w 2011"/>
                <a:gd name="T105" fmla="*/ 2042 h 3160"/>
                <a:gd name="T106" fmla="*/ 1320 w 2011"/>
                <a:gd name="T107" fmla="*/ 1864 h 3160"/>
                <a:gd name="T108" fmla="*/ 1473 w 2011"/>
                <a:gd name="T109" fmla="*/ 1669 h 3160"/>
                <a:gd name="T110" fmla="*/ 1622 w 2011"/>
                <a:gd name="T111" fmla="*/ 1439 h 3160"/>
                <a:gd name="T112" fmla="*/ 1761 w 2011"/>
                <a:gd name="T113" fmla="*/ 1238 h 3160"/>
                <a:gd name="T114" fmla="*/ 1887 w 2011"/>
                <a:gd name="T115" fmla="*/ 1025 h 3160"/>
                <a:gd name="T116" fmla="*/ 1997 w 2011"/>
                <a:gd name="T117" fmla="*/ 824 h 3160"/>
                <a:gd name="T118" fmla="*/ 2011 w 2011"/>
                <a:gd name="T119" fmla="*/ 815 h 3160"/>
                <a:gd name="T120" fmla="*/ 1997 w 2011"/>
                <a:gd name="T121" fmla="*/ 804 h 3160"/>
                <a:gd name="T122" fmla="*/ 1936 w 2011"/>
                <a:gd name="T123" fmla="*/ 790 h 3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1" h="3160">
                  <a:moveTo>
                    <a:pt x="1936" y="790"/>
                  </a:moveTo>
                  <a:cubicBezTo>
                    <a:pt x="1873" y="771"/>
                    <a:pt x="1873" y="771"/>
                    <a:pt x="1873" y="771"/>
                  </a:cubicBezTo>
                  <a:cubicBezTo>
                    <a:pt x="1826" y="755"/>
                    <a:pt x="1826" y="755"/>
                    <a:pt x="1826" y="755"/>
                  </a:cubicBezTo>
                  <a:cubicBezTo>
                    <a:pt x="1773" y="744"/>
                    <a:pt x="1773" y="744"/>
                    <a:pt x="1773" y="744"/>
                  </a:cubicBezTo>
                  <a:cubicBezTo>
                    <a:pt x="1730" y="731"/>
                    <a:pt x="1730" y="731"/>
                    <a:pt x="1730" y="731"/>
                  </a:cubicBezTo>
                  <a:cubicBezTo>
                    <a:pt x="1678" y="726"/>
                    <a:pt x="1678" y="726"/>
                    <a:pt x="1678" y="726"/>
                  </a:cubicBezTo>
                  <a:cubicBezTo>
                    <a:pt x="1649" y="729"/>
                    <a:pt x="1649" y="729"/>
                    <a:pt x="1649" y="729"/>
                  </a:cubicBezTo>
                  <a:cubicBezTo>
                    <a:pt x="1586" y="752"/>
                    <a:pt x="1586" y="752"/>
                    <a:pt x="1586" y="752"/>
                  </a:cubicBezTo>
                  <a:cubicBezTo>
                    <a:pt x="1535" y="790"/>
                    <a:pt x="1535" y="790"/>
                    <a:pt x="1535" y="790"/>
                  </a:cubicBezTo>
                  <a:cubicBezTo>
                    <a:pt x="1525" y="804"/>
                    <a:pt x="1525" y="804"/>
                    <a:pt x="1525" y="804"/>
                  </a:cubicBezTo>
                  <a:cubicBezTo>
                    <a:pt x="1501" y="824"/>
                    <a:pt x="1501" y="824"/>
                    <a:pt x="1501" y="824"/>
                  </a:cubicBezTo>
                  <a:cubicBezTo>
                    <a:pt x="1477" y="832"/>
                    <a:pt x="1477" y="832"/>
                    <a:pt x="1477" y="832"/>
                  </a:cubicBezTo>
                  <a:cubicBezTo>
                    <a:pt x="1459" y="830"/>
                    <a:pt x="1459" y="830"/>
                    <a:pt x="1459" y="830"/>
                  </a:cubicBezTo>
                  <a:cubicBezTo>
                    <a:pt x="1446" y="826"/>
                    <a:pt x="1446" y="826"/>
                    <a:pt x="1446" y="826"/>
                  </a:cubicBezTo>
                  <a:cubicBezTo>
                    <a:pt x="1438" y="804"/>
                    <a:pt x="1438" y="804"/>
                    <a:pt x="1438" y="804"/>
                  </a:cubicBezTo>
                  <a:cubicBezTo>
                    <a:pt x="1453" y="793"/>
                    <a:pt x="1453" y="793"/>
                    <a:pt x="1453" y="793"/>
                  </a:cubicBezTo>
                  <a:cubicBezTo>
                    <a:pt x="1474" y="781"/>
                    <a:pt x="1474" y="781"/>
                    <a:pt x="1474" y="781"/>
                  </a:cubicBezTo>
                  <a:cubicBezTo>
                    <a:pt x="1485" y="763"/>
                    <a:pt x="1485" y="763"/>
                    <a:pt x="1485" y="763"/>
                  </a:cubicBezTo>
                  <a:cubicBezTo>
                    <a:pt x="1477" y="726"/>
                    <a:pt x="1477" y="726"/>
                    <a:pt x="1477" y="726"/>
                  </a:cubicBezTo>
                  <a:cubicBezTo>
                    <a:pt x="1477" y="695"/>
                    <a:pt x="1477" y="695"/>
                    <a:pt x="1477" y="695"/>
                  </a:cubicBezTo>
                  <a:cubicBezTo>
                    <a:pt x="1441" y="653"/>
                    <a:pt x="1441" y="653"/>
                    <a:pt x="1441" y="653"/>
                  </a:cubicBezTo>
                  <a:cubicBezTo>
                    <a:pt x="1432" y="632"/>
                    <a:pt x="1432" y="632"/>
                    <a:pt x="1432" y="632"/>
                  </a:cubicBezTo>
                  <a:cubicBezTo>
                    <a:pt x="1416" y="610"/>
                    <a:pt x="1416" y="610"/>
                    <a:pt x="1416" y="610"/>
                  </a:cubicBezTo>
                  <a:cubicBezTo>
                    <a:pt x="1390" y="554"/>
                    <a:pt x="1390" y="554"/>
                    <a:pt x="1390" y="554"/>
                  </a:cubicBezTo>
                  <a:cubicBezTo>
                    <a:pt x="1350" y="449"/>
                    <a:pt x="1350" y="449"/>
                    <a:pt x="1350" y="449"/>
                  </a:cubicBezTo>
                  <a:cubicBezTo>
                    <a:pt x="1319" y="383"/>
                    <a:pt x="1319" y="383"/>
                    <a:pt x="1319" y="383"/>
                  </a:cubicBezTo>
                  <a:cubicBezTo>
                    <a:pt x="1297" y="349"/>
                    <a:pt x="1297" y="349"/>
                    <a:pt x="1297" y="349"/>
                  </a:cubicBezTo>
                  <a:cubicBezTo>
                    <a:pt x="1266" y="349"/>
                    <a:pt x="1266" y="349"/>
                    <a:pt x="1266" y="349"/>
                  </a:cubicBezTo>
                  <a:cubicBezTo>
                    <a:pt x="1216" y="349"/>
                    <a:pt x="1216" y="349"/>
                    <a:pt x="1216" y="349"/>
                  </a:cubicBezTo>
                  <a:cubicBezTo>
                    <a:pt x="1192" y="356"/>
                    <a:pt x="1192" y="356"/>
                    <a:pt x="1192" y="356"/>
                  </a:cubicBezTo>
                  <a:cubicBezTo>
                    <a:pt x="1144" y="352"/>
                    <a:pt x="1144" y="352"/>
                    <a:pt x="1144" y="352"/>
                  </a:cubicBezTo>
                  <a:cubicBezTo>
                    <a:pt x="1124" y="341"/>
                    <a:pt x="1124" y="341"/>
                    <a:pt x="1124" y="341"/>
                  </a:cubicBezTo>
                  <a:cubicBezTo>
                    <a:pt x="1099" y="327"/>
                    <a:pt x="1099" y="327"/>
                    <a:pt x="1099" y="327"/>
                  </a:cubicBezTo>
                  <a:cubicBezTo>
                    <a:pt x="1087" y="277"/>
                    <a:pt x="1087" y="277"/>
                    <a:pt x="1087" y="277"/>
                  </a:cubicBezTo>
                  <a:cubicBezTo>
                    <a:pt x="1071" y="235"/>
                    <a:pt x="1071" y="235"/>
                    <a:pt x="1071" y="235"/>
                  </a:cubicBezTo>
                  <a:cubicBezTo>
                    <a:pt x="1058" y="196"/>
                    <a:pt x="1058" y="196"/>
                    <a:pt x="1058" y="196"/>
                  </a:cubicBezTo>
                  <a:cubicBezTo>
                    <a:pt x="1058" y="125"/>
                    <a:pt x="1058" y="125"/>
                    <a:pt x="1058" y="125"/>
                  </a:cubicBezTo>
                  <a:cubicBezTo>
                    <a:pt x="1055" y="67"/>
                    <a:pt x="1055" y="67"/>
                    <a:pt x="1055" y="67"/>
                  </a:cubicBezTo>
                  <a:cubicBezTo>
                    <a:pt x="1044" y="0"/>
                    <a:pt x="1044" y="0"/>
                    <a:pt x="1044" y="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0" y="1256"/>
                    <a:pt x="6" y="1673"/>
                  </a:cubicBezTo>
                  <a:cubicBezTo>
                    <a:pt x="10" y="1989"/>
                    <a:pt x="44" y="2943"/>
                    <a:pt x="44" y="2943"/>
                  </a:cubicBezTo>
                  <a:cubicBezTo>
                    <a:pt x="44" y="3160"/>
                    <a:pt x="44" y="3160"/>
                    <a:pt x="44" y="3160"/>
                  </a:cubicBezTo>
                  <a:cubicBezTo>
                    <a:pt x="733" y="3160"/>
                    <a:pt x="733" y="3160"/>
                    <a:pt x="733" y="3160"/>
                  </a:cubicBezTo>
                  <a:cubicBezTo>
                    <a:pt x="1212" y="3146"/>
                    <a:pt x="1212" y="3146"/>
                    <a:pt x="1212" y="3146"/>
                  </a:cubicBezTo>
                  <a:cubicBezTo>
                    <a:pt x="1212" y="3075"/>
                    <a:pt x="1212" y="3075"/>
                    <a:pt x="1212" y="3075"/>
                  </a:cubicBezTo>
                  <a:cubicBezTo>
                    <a:pt x="1223" y="3033"/>
                    <a:pt x="1223" y="3033"/>
                    <a:pt x="1223" y="3033"/>
                  </a:cubicBezTo>
                  <a:cubicBezTo>
                    <a:pt x="1197" y="2991"/>
                    <a:pt x="1197" y="2991"/>
                    <a:pt x="1197" y="2991"/>
                  </a:cubicBezTo>
                  <a:cubicBezTo>
                    <a:pt x="1197" y="2768"/>
                    <a:pt x="1197" y="2768"/>
                    <a:pt x="1197" y="2768"/>
                  </a:cubicBezTo>
                  <a:cubicBezTo>
                    <a:pt x="1175" y="2541"/>
                    <a:pt x="1175" y="2541"/>
                    <a:pt x="1175" y="2541"/>
                  </a:cubicBezTo>
                  <a:cubicBezTo>
                    <a:pt x="1175" y="2330"/>
                    <a:pt x="1175" y="2330"/>
                    <a:pt x="1175" y="2330"/>
                  </a:cubicBezTo>
                  <a:cubicBezTo>
                    <a:pt x="1152" y="2120"/>
                    <a:pt x="1152" y="2120"/>
                    <a:pt x="1152" y="2120"/>
                  </a:cubicBezTo>
                  <a:cubicBezTo>
                    <a:pt x="1152" y="2042"/>
                    <a:pt x="1152" y="2042"/>
                    <a:pt x="1152" y="2042"/>
                  </a:cubicBezTo>
                  <a:cubicBezTo>
                    <a:pt x="1320" y="1864"/>
                    <a:pt x="1320" y="1864"/>
                    <a:pt x="1320" y="1864"/>
                  </a:cubicBezTo>
                  <a:cubicBezTo>
                    <a:pt x="1473" y="1669"/>
                    <a:pt x="1473" y="1669"/>
                    <a:pt x="1473" y="1669"/>
                  </a:cubicBezTo>
                  <a:cubicBezTo>
                    <a:pt x="1622" y="1439"/>
                    <a:pt x="1622" y="1439"/>
                    <a:pt x="1622" y="1439"/>
                  </a:cubicBezTo>
                  <a:cubicBezTo>
                    <a:pt x="1761" y="1238"/>
                    <a:pt x="1761" y="1238"/>
                    <a:pt x="1761" y="1238"/>
                  </a:cubicBezTo>
                  <a:cubicBezTo>
                    <a:pt x="1887" y="1025"/>
                    <a:pt x="1887" y="1025"/>
                    <a:pt x="1887" y="1025"/>
                  </a:cubicBezTo>
                  <a:cubicBezTo>
                    <a:pt x="1997" y="824"/>
                    <a:pt x="1997" y="824"/>
                    <a:pt x="1997" y="824"/>
                  </a:cubicBezTo>
                  <a:cubicBezTo>
                    <a:pt x="2011" y="815"/>
                    <a:pt x="2011" y="815"/>
                    <a:pt x="2011" y="815"/>
                  </a:cubicBezTo>
                  <a:cubicBezTo>
                    <a:pt x="1997" y="804"/>
                    <a:pt x="1997" y="804"/>
                    <a:pt x="1997" y="804"/>
                  </a:cubicBezTo>
                  <a:lnTo>
                    <a:pt x="1936" y="79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418138" y="2741613"/>
              <a:ext cx="458788" cy="919163"/>
            </a:xfrm>
            <a:custGeom>
              <a:avLst/>
              <a:gdLst>
                <a:gd name="T0" fmla="*/ 1583 w 1621"/>
                <a:gd name="T1" fmla="*/ 1757 h 3244"/>
                <a:gd name="T2" fmla="*/ 1583 w 1621"/>
                <a:gd name="T3" fmla="*/ 95 h 3244"/>
                <a:gd name="T4" fmla="*/ 1004 w 1621"/>
                <a:gd name="T5" fmla="*/ 62 h 3244"/>
                <a:gd name="T6" fmla="*/ 451 w 1621"/>
                <a:gd name="T7" fmla="*/ 0 h 3244"/>
                <a:gd name="T8" fmla="*/ 0 w 1621"/>
                <a:gd name="T9" fmla="*/ 3118 h 3244"/>
                <a:gd name="T10" fmla="*/ 734 w 1621"/>
                <a:gd name="T11" fmla="*/ 3204 h 3244"/>
                <a:gd name="T12" fmla="*/ 1621 w 1621"/>
                <a:gd name="T13" fmla="*/ 3244 h 3244"/>
                <a:gd name="T14" fmla="*/ 1621 w 1621"/>
                <a:gd name="T15" fmla="*/ 3027 h 3244"/>
                <a:gd name="T16" fmla="*/ 1583 w 1621"/>
                <a:gd name="T17" fmla="*/ 1757 h 3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1" h="3244">
                  <a:moveTo>
                    <a:pt x="1583" y="1757"/>
                  </a:moveTo>
                  <a:cubicBezTo>
                    <a:pt x="1577" y="1340"/>
                    <a:pt x="1583" y="95"/>
                    <a:pt x="1583" y="95"/>
                  </a:cubicBezTo>
                  <a:cubicBezTo>
                    <a:pt x="1583" y="95"/>
                    <a:pt x="1144" y="73"/>
                    <a:pt x="1004" y="62"/>
                  </a:cubicBezTo>
                  <a:cubicBezTo>
                    <a:pt x="861" y="50"/>
                    <a:pt x="451" y="0"/>
                    <a:pt x="451" y="0"/>
                  </a:cubicBezTo>
                  <a:cubicBezTo>
                    <a:pt x="0" y="3118"/>
                    <a:pt x="0" y="3118"/>
                    <a:pt x="0" y="3118"/>
                  </a:cubicBezTo>
                  <a:cubicBezTo>
                    <a:pt x="0" y="3118"/>
                    <a:pt x="303" y="3156"/>
                    <a:pt x="734" y="3204"/>
                  </a:cubicBezTo>
                  <a:cubicBezTo>
                    <a:pt x="1061" y="3241"/>
                    <a:pt x="1621" y="3244"/>
                    <a:pt x="1621" y="3244"/>
                  </a:cubicBezTo>
                  <a:cubicBezTo>
                    <a:pt x="1621" y="3027"/>
                    <a:pt x="1621" y="3027"/>
                    <a:pt x="1621" y="3027"/>
                  </a:cubicBezTo>
                  <a:cubicBezTo>
                    <a:pt x="1621" y="3027"/>
                    <a:pt x="1587" y="2073"/>
                    <a:pt x="1583" y="175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000625" y="2652713"/>
              <a:ext cx="544513" cy="971550"/>
            </a:xfrm>
            <a:custGeom>
              <a:avLst/>
              <a:gdLst>
                <a:gd name="T0" fmla="*/ 517 w 1927"/>
                <a:gd name="T1" fmla="*/ 0 h 3432"/>
                <a:gd name="T2" fmla="*/ 0 w 1927"/>
                <a:gd name="T3" fmla="*/ 1719 h 3432"/>
                <a:gd name="T4" fmla="*/ 47 w 1927"/>
                <a:gd name="T5" fmla="*/ 1766 h 3432"/>
                <a:gd name="T6" fmla="*/ 14 w 1927"/>
                <a:gd name="T7" fmla="*/ 1789 h 3432"/>
                <a:gd name="T8" fmla="*/ 14 w 1927"/>
                <a:gd name="T9" fmla="*/ 1815 h 3432"/>
                <a:gd name="T10" fmla="*/ 23 w 1927"/>
                <a:gd name="T11" fmla="*/ 1840 h 3432"/>
                <a:gd name="T12" fmla="*/ 63 w 1927"/>
                <a:gd name="T13" fmla="*/ 1854 h 3432"/>
                <a:gd name="T14" fmla="*/ 86 w 1927"/>
                <a:gd name="T15" fmla="*/ 1877 h 3432"/>
                <a:gd name="T16" fmla="*/ 98 w 1927"/>
                <a:gd name="T17" fmla="*/ 1908 h 3432"/>
                <a:gd name="T18" fmla="*/ 114 w 1927"/>
                <a:gd name="T19" fmla="*/ 1926 h 3432"/>
                <a:gd name="T20" fmla="*/ 137 w 1927"/>
                <a:gd name="T21" fmla="*/ 1926 h 3432"/>
                <a:gd name="T22" fmla="*/ 137 w 1927"/>
                <a:gd name="T23" fmla="*/ 1936 h 3432"/>
                <a:gd name="T24" fmla="*/ 137 w 1927"/>
                <a:gd name="T25" fmla="*/ 1985 h 3432"/>
                <a:gd name="T26" fmla="*/ 163 w 1927"/>
                <a:gd name="T27" fmla="*/ 2013 h 3432"/>
                <a:gd name="T28" fmla="*/ 193 w 1927"/>
                <a:gd name="T29" fmla="*/ 2043 h 3432"/>
                <a:gd name="T30" fmla="*/ 193 w 1927"/>
                <a:gd name="T31" fmla="*/ 2057 h 3432"/>
                <a:gd name="T32" fmla="*/ 212 w 1927"/>
                <a:gd name="T33" fmla="*/ 2148 h 3432"/>
                <a:gd name="T34" fmla="*/ 212 w 1927"/>
                <a:gd name="T35" fmla="*/ 2187 h 3432"/>
                <a:gd name="T36" fmla="*/ 221 w 1927"/>
                <a:gd name="T37" fmla="*/ 2210 h 3432"/>
                <a:gd name="T38" fmla="*/ 277 w 1927"/>
                <a:gd name="T39" fmla="*/ 2231 h 3432"/>
                <a:gd name="T40" fmla="*/ 277 w 1927"/>
                <a:gd name="T41" fmla="*/ 2266 h 3432"/>
                <a:gd name="T42" fmla="*/ 291 w 1927"/>
                <a:gd name="T43" fmla="*/ 2278 h 3432"/>
                <a:gd name="T44" fmla="*/ 303 w 1927"/>
                <a:gd name="T45" fmla="*/ 2294 h 3432"/>
                <a:gd name="T46" fmla="*/ 328 w 1927"/>
                <a:gd name="T47" fmla="*/ 2294 h 3432"/>
                <a:gd name="T48" fmla="*/ 347 w 1927"/>
                <a:gd name="T49" fmla="*/ 2376 h 3432"/>
                <a:gd name="T50" fmla="*/ 375 w 1927"/>
                <a:gd name="T51" fmla="*/ 2429 h 3432"/>
                <a:gd name="T52" fmla="*/ 412 w 1927"/>
                <a:gd name="T53" fmla="*/ 2443 h 3432"/>
                <a:gd name="T54" fmla="*/ 456 w 1927"/>
                <a:gd name="T55" fmla="*/ 2474 h 3432"/>
                <a:gd name="T56" fmla="*/ 456 w 1927"/>
                <a:gd name="T57" fmla="*/ 2499 h 3432"/>
                <a:gd name="T58" fmla="*/ 456 w 1927"/>
                <a:gd name="T59" fmla="*/ 2548 h 3432"/>
                <a:gd name="T60" fmla="*/ 466 w 1927"/>
                <a:gd name="T61" fmla="*/ 2548 h 3432"/>
                <a:gd name="T62" fmla="*/ 477 w 1927"/>
                <a:gd name="T63" fmla="*/ 2564 h 3432"/>
                <a:gd name="T64" fmla="*/ 496 w 1927"/>
                <a:gd name="T65" fmla="*/ 2592 h 3432"/>
                <a:gd name="T66" fmla="*/ 510 w 1927"/>
                <a:gd name="T67" fmla="*/ 2611 h 3432"/>
                <a:gd name="T68" fmla="*/ 510 w 1927"/>
                <a:gd name="T69" fmla="*/ 2634 h 3432"/>
                <a:gd name="T70" fmla="*/ 540 w 1927"/>
                <a:gd name="T71" fmla="*/ 2676 h 3432"/>
                <a:gd name="T72" fmla="*/ 554 w 1927"/>
                <a:gd name="T73" fmla="*/ 2700 h 3432"/>
                <a:gd name="T74" fmla="*/ 568 w 1927"/>
                <a:gd name="T75" fmla="*/ 2737 h 3432"/>
                <a:gd name="T76" fmla="*/ 587 w 1927"/>
                <a:gd name="T77" fmla="*/ 2786 h 3432"/>
                <a:gd name="T78" fmla="*/ 610 w 1927"/>
                <a:gd name="T79" fmla="*/ 2809 h 3432"/>
                <a:gd name="T80" fmla="*/ 622 w 1927"/>
                <a:gd name="T81" fmla="*/ 2809 h 3432"/>
                <a:gd name="T82" fmla="*/ 640 w 1927"/>
                <a:gd name="T83" fmla="*/ 2825 h 3432"/>
                <a:gd name="T84" fmla="*/ 659 w 1927"/>
                <a:gd name="T85" fmla="*/ 2870 h 3432"/>
                <a:gd name="T86" fmla="*/ 659 w 1927"/>
                <a:gd name="T87" fmla="*/ 2928 h 3432"/>
                <a:gd name="T88" fmla="*/ 680 w 1927"/>
                <a:gd name="T89" fmla="*/ 2944 h 3432"/>
                <a:gd name="T90" fmla="*/ 682 w 1927"/>
                <a:gd name="T91" fmla="*/ 2979 h 3432"/>
                <a:gd name="T92" fmla="*/ 673 w 1927"/>
                <a:gd name="T93" fmla="*/ 3021 h 3432"/>
                <a:gd name="T94" fmla="*/ 659 w 1927"/>
                <a:gd name="T95" fmla="*/ 3040 h 3432"/>
                <a:gd name="T96" fmla="*/ 668 w 1927"/>
                <a:gd name="T97" fmla="*/ 3207 h 3432"/>
                <a:gd name="T98" fmla="*/ 694 w 1927"/>
                <a:gd name="T99" fmla="*/ 3224 h 3432"/>
                <a:gd name="T100" fmla="*/ 720 w 1927"/>
                <a:gd name="T101" fmla="*/ 3252 h 3432"/>
                <a:gd name="T102" fmla="*/ 720 w 1927"/>
                <a:gd name="T103" fmla="*/ 3300 h 3432"/>
                <a:gd name="T104" fmla="*/ 1476 w 1927"/>
                <a:gd name="T105" fmla="*/ 3432 h 3432"/>
                <a:gd name="T106" fmla="*/ 1927 w 1927"/>
                <a:gd name="T107" fmla="*/ 314 h 3432"/>
                <a:gd name="T108" fmla="*/ 1159 w 1927"/>
                <a:gd name="T109" fmla="*/ 163 h 3432"/>
                <a:gd name="T110" fmla="*/ 517 w 1927"/>
                <a:gd name="T111" fmla="*/ 0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7" h="3432">
                  <a:moveTo>
                    <a:pt x="517" y="0"/>
                  </a:moveTo>
                  <a:cubicBezTo>
                    <a:pt x="0" y="1719"/>
                    <a:pt x="0" y="1719"/>
                    <a:pt x="0" y="1719"/>
                  </a:cubicBezTo>
                  <a:cubicBezTo>
                    <a:pt x="47" y="1766"/>
                    <a:pt x="47" y="1766"/>
                    <a:pt x="47" y="1766"/>
                  </a:cubicBezTo>
                  <a:cubicBezTo>
                    <a:pt x="14" y="1789"/>
                    <a:pt x="14" y="1789"/>
                    <a:pt x="14" y="1789"/>
                  </a:cubicBezTo>
                  <a:cubicBezTo>
                    <a:pt x="14" y="1815"/>
                    <a:pt x="14" y="1815"/>
                    <a:pt x="14" y="1815"/>
                  </a:cubicBezTo>
                  <a:cubicBezTo>
                    <a:pt x="23" y="1840"/>
                    <a:pt x="23" y="1840"/>
                    <a:pt x="23" y="1840"/>
                  </a:cubicBezTo>
                  <a:cubicBezTo>
                    <a:pt x="63" y="1854"/>
                    <a:pt x="63" y="1854"/>
                    <a:pt x="63" y="1854"/>
                  </a:cubicBezTo>
                  <a:cubicBezTo>
                    <a:pt x="86" y="1877"/>
                    <a:pt x="86" y="1877"/>
                    <a:pt x="86" y="1877"/>
                  </a:cubicBezTo>
                  <a:cubicBezTo>
                    <a:pt x="98" y="1908"/>
                    <a:pt x="98" y="1908"/>
                    <a:pt x="98" y="1908"/>
                  </a:cubicBezTo>
                  <a:cubicBezTo>
                    <a:pt x="114" y="1926"/>
                    <a:pt x="114" y="1926"/>
                    <a:pt x="114" y="1926"/>
                  </a:cubicBezTo>
                  <a:cubicBezTo>
                    <a:pt x="137" y="1926"/>
                    <a:pt x="137" y="1926"/>
                    <a:pt x="137" y="1926"/>
                  </a:cubicBezTo>
                  <a:cubicBezTo>
                    <a:pt x="137" y="1936"/>
                    <a:pt x="137" y="1936"/>
                    <a:pt x="137" y="1936"/>
                  </a:cubicBezTo>
                  <a:cubicBezTo>
                    <a:pt x="137" y="1985"/>
                    <a:pt x="137" y="1985"/>
                    <a:pt x="137" y="1985"/>
                  </a:cubicBezTo>
                  <a:cubicBezTo>
                    <a:pt x="163" y="2013"/>
                    <a:pt x="163" y="2013"/>
                    <a:pt x="163" y="2013"/>
                  </a:cubicBezTo>
                  <a:cubicBezTo>
                    <a:pt x="193" y="2043"/>
                    <a:pt x="193" y="2043"/>
                    <a:pt x="193" y="2043"/>
                  </a:cubicBezTo>
                  <a:cubicBezTo>
                    <a:pt x="193" y="2057"/>
                    <a:pt x="193" y="2057"/>
                    <a:pt x="193" y="2057"/>
                  </a:cubicBezTo>
                  <a:cubicBezTo>
                    <a:pt x="212" y="2148"/>
                    <a:pt x="212" y="2148"/>
                    <a:pt x="212" y="2148"/>
                  </a:cubicBezTo>
                  <a:cubicBezTo>
                    <a:pt x="212" y="2187"/>
                    <a:pt x="212" y="2187"/>
                    <a:pt x="212" y="2187"/>
                  </a:cubicBezTo>
                  <a:cubicBezTo>
                    <a:pt x="221" y="2210"/>
                    <a:pt x="221" y="2210"/>
                    <a:pt x="221" y="2210"/>
                  </a:cubicBezTo>
                  <a:cubicBezTo>
                    <a:pt x="277" y="2231"/>
                    <a:pt x="277" y="2231"/>
                    <a:pt x="277" y="2231"/>
                  </a:cubicBezTo>
                  <a:cubicBezTo>
                    <a:pt x="277" y="2266"/>
                    <a:pt x="277" y="2266"/>
                    <a:pt x="277" y="2266"/>
                  </a:cubicBezTo>
                  <a:cubicBezTo>
                    <a:pt x="291" y="2278"/>
                    <a:pt x="291" y="2278"/>
                    <a:pt x="291" y="2278"/>
                  </a:cubicBezTo>
                  <a:cubicBezTo>
                    <a:pt x="303" y="2294"/>
                    <a:pt x="303" y="2294"/>
                    <a:pt x="303" y="2294"/>
                  </a:cubicBezTo>
                  <a:cubicBezTo>
                    <a:pt x="328" y="2294"/>
                    <a:pt x="328" y="2294"/>
                    <a:pt x="328" y="2294"/>
                  </a:cubicBezTo>
                  <a:cubicBezTo>
                    <a:pt x="347" y="2376"/>
                    <a:pt x="347" y="2376"/>
                    <a:pt x="347" y="2376"/>
                  </a:cubicBezTo>
                  <a:cubicBezTo>
                    <a:pt x="375" y="2429"/>
                    <a:pt x="375" y="2429"/>
                    <a:pt x="375" y="2429"/>
                  </a:cubicBezTo>
                  <a:cubicBezTo>
                    <a:pt x="412" y="2443"/>
                    <a:pt x="412" y="2443"/>
                    <a:pt x="412" y="2443"/>
                  </a:cubicBezTo>
                  <a:cubicBezTo>
                    <a:pt x="456" y="2474"/>
                    <a:pt x="456" y="2474"/>
                    <a:pt x="456" y="2474"/>
                  </a:cubicBezTo>
                  <a:cubicBezTo>
                    <a:pt x="456" y="2499"/>
                    <a:pt x="456" y="2499"/>
                    <a:pt x="456" y="2499"/>
                  </a:cubicBezTo>
                  <a:cubicBezTo>
                    <a:pt x="456" y="2548"/>
                    <a:pt x="456" y="2548"/>
                    <a:pt x="456" y="2548"/>
                  </a:cubicBezTo>
                  <a:cubicBezTo>
                    <a:pt x="466" y="2548"/>
                    <a:pt x="466" y="2548"/>
                    <a:pt x="466" y="2548"/>
                  </a:cubicBezTo>
                  <a:cubicBezTo>
                    <a:pt x="477" y="2564"/>
                    <a:pt x="477" y="2564"/>
                    <a:pt x="477" y="2564"/>
                  </a:cubicBezTo>
                  <a:cubicBezTo>
                    <a:pt x="496" y="2592"/>
                    <a:pt x="496" y="2592"/>
                    <a:pt x="496" y="2592"/>
                  </a:cubicBezTo>
                  <a:cubicBezTo>
                    <a:pt x="510" y="2611"/>
                    <a:pt x="510" y="2611"/>
                    <a:pt x="510" y="2611"/>
                  </a:cubicBezTo>
                  <a:cubicBezTo>
                    <a:pt x="510" y="2634"/>
                    <a:pt x="510" y="2634"/>
                    <a:pt x="510" y="2634"/>
                  </a:cubicBezTo>
                  <a:cubicBezTo>
                    <a:pt x="540" y="2676"/>
                    <a:pt x="540" y="2676"/>
                    <a:pt x="540" y="2676"/>
                  </a:cubicBezTo>
                  <a:cubicBezTo>
                    <a:pt x="554" y="2700"/>
                    <a:pt x="554" y="2700"/>
                    <a:pt x="554" y="2700"/>
                  </a:cubicBezTo>
                  <a:cubicBezTo>
                    <a:pt x="568" y="2737"/>
                    <a:pt x="568" y="2737"/>
                    <a:pt x="568" y="2737"/>
                  </a:cubicBezTo>
                  <a:cubicBezTo>
                    <a:pt x="587" y="2786"/>
                    <a:pt x="587" y="2786"/>
                    <a:pt x="587" y="2786"/>
                  </a:cubicBezTo>
                  <a:cubicBezTo>
                    <a:pt x="610" y="2809"/>
                    <a:pt x="610" y="2809"/>
                    <a:pt x="610" y="2809"/>
                  </a:cubicBezTo>
                  <a:cubicBezTo>
                    <a:pt x="622" y="2809"/>
                    <a:pt x="622" y="2809"/>
                    <a:pt x="622" y="2809"/>
                  </a:cubicBezTo>
                  <a:cubicBezTo>
                    <a:pt x="640" y="2825"/>
                    <a:pt x="640" y="2825"/>
                    <a:pt x="640" y="2825"/>
                  </a:cubicBezTo>
                  <a:cubicBezTo>
                    <a:pt x="659" y="2870"/>
                    <a:pt x="659" y="2870"/>
                    <a:pt x="659" y="2870"/>
                  </a:cubicBezTo>
                  <a:cubicBezTo>
                    <a:pt x="659" y="2928"/>
                    <a:pt x="659" y="2928"/>
                    <a:pt x="659" y="2928"/>
                  </a:cubicBezTo>
                  <a:cubicBezTo>
                    <a:pt x="680" y="2944"/>
                    <a:pt x="680" y="2944"/>
                    <a:pt x="680" y="2944"/>
                  </a:cubicBezTo>
                  <a:cubicBezTo>
                    <a:pt x="682" y="2979"/>
                    <a:pt x="682" y="2979"/>
                    <a:pt x="682" y="2979"/>
                  </a:cubicBezTo>
                  <a:cubicBezTo>
                    <a:pt x="673" y="3021"/>
                    <a:pt x="673" y="3021"/>
                    <a:pt x="673" y="3021"/>
                  </a:cubicBezTo>
                  <a:cubicBezTo>
                    <a:pt x="659" y="3040"/>
                    <a:pt x="659" y="3040"/>
                    <a:pt x="659" y="3040"/>
                  </a:cubicBezTo>
                  <a:cubicBezTo>
                    <a:pt x="668" y="3207"/>
                    <a:pt x="668" y="3207"/>
                    <a:pt x="668" y="3207"/>
                  </a:cubicBezTo>
                  <a:cubicBezTo>
                    <a:pt x="694" y="3224"/>
                    <a:pt x="694" y="3224"/>
                    <a:pt x="694" y="3224"/>
                  </a:cubicBezTo>
                  <a:cubicBezTo>
                    <a:pt x="720" y="3252"/>
                    <a:pt x="720" y="3252"/>
                    <a:pt x="720" y="3252"/>
                  </a:cubicBezTo>
                  <a:cubicBezTo>
                    <a:pt x="720" y="3300"/>
                    <a:pt x="720" y="3300"/>
                    <a:pt x="720" y="3300"/>
                  </a:cubicBezTo>
                  <a:cubicBezTo>
                    <a:pt x="1476" y="3432"/>
                    <a:pt x="1476" y="3432"/>
                    <a:pt x="1476" y="3432"/>
                  </a:cubicBezTo>
                  <a:cubicBezTo>
                    <a:pt x="1927" y="314"/>
                    <a:pt x="1927" y="314"/>
                    <a:pt x="1927" y="314"/>
                  </a:cubicBezTo>
                  <a:cubicBezTo>
                    <a:pt x="1927" y="314"/>
                    <a:pt x="1424" y="227"/>
                    <a:pt x="1159" y="163"/>
                  </a:cubicBezTo>
                  <a:cubicBezTo>
                    <a:pt x="911" y="104"/>
                    <a:pt x="517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 noEditPoints="1"/>
            </p:cNvSpPr>
            <p:nvPr/>
          </p:nvSpPr>
          <p:spPr bwMode="auto">
            <a:xfrm>
              <a:off x="4413250" y="2346325"/>
              <a:ext cx="790575" cy="1241425"/>
            </a:xfrm>
            <a:custGeom>
              <a:avLst/>
              <a:gdLst>
                <a:gd name="T0" fmla="*/ 1191 w 2797"/>
                <a:gd name="T1" fmla="*/ 3801 h 4383"/>
                <a:gd name="T2" fmla="*/ 1110 w 2797"/>
                <a:gd name="T3" fmla="*/ 3706 h 4383"/>
                <a:gd name="T4" fmla="*/ 1012 w 2797"/>
                <a:gd name="T5" fmla="*/ 3630 h 4383"/>
                <a:gd name="T6" fmla="*/ 1073 w 2797"/>
                <a:gd name="T7" fmla="*/ 3450 h 4383"/>
                <a:gd name="T8" fmla="*/ 1019 w 2797"/>
                <a:gd name="T9" fmla="*/ 3362 h 4383"/>
                <a:gd name="T10" fmla="*/ 829 w 2797"/>
                <a:gd name="T11" fmla="*/ 3375 h 4383"/>
                <a:gd name="T12" fmla="*/ 935 w 2797"/>
                <a:gd name="T13" fmla="*/ 3226 h 4383"/>
                <a:gd name="T14" fmla="*/ 805 w 2797"/>
                <a:gd name="T15" fmla="*/ 3225 h 4383"/>
                <a:gd name="T16" fmla="*/ 707 w 2797"/>
                <a:gd name="T17" fmla="*/ 3161 h 4383"/>
                <a:gd name="T18" fmla="*/ 636 w 2797"/>
                <a:gd name="T19" fmla="*/ 3022 h 4383"/>
                <a:gd name="T20" fmla="*/ 644 w 2797"/>
                <a:gd name="T21" fmla="*/ 2968 h 4383"/>
                <a:gd name="T22" fmla="*/ 797 w 2797"/>
                <a:gd name="T23" fmla="*/ 2822 h 4383"/>
                <a:gd name="T24" fmla="*/ 878 w 2797"/>
                <a:gd name="T25" fmla="*/ 2709 h 4383"/>
                <a:gd name="T26" fmla="*/ 669 w 2797"/>
                <a:gd name="T27" fmla="*/ 2743 h 4383"/>
                <a:gd name="T28" fmla="*/ 647 w 2797"/>
                <a:gd name="T29" fmla="*/ 2538 h 4383"/>
                <a:gd name="T30" fmla="*/ 566 w 2797"/>
                <a:gd name="T31" fmla="*/ 2587 h 4383"/>
                <a:gd name="T32" fmla="*/ 636 w 2797"/>
                <a:gd name="T33" fmla="*/ 2494 h 4383"/>
                <a:gd name="T34" fmla="*/ 738 w 2797"/>
                <a:gd name="T35" fmla="*/ 2410 h 4383"/>
                <a:gd name="T36" fmla="*/ 651 w 2797"/>
                <a:gd name="T37" fmla="*/ 2290 h 4383"/>
                <a:gd name="T38" fmla="*/ 511 w 2797"/>
                <a:gd name="T39" fmla="*/ 2344 h 4383"/>
                <a:gd name="T40" fmla="*/ 519 w 2797"/>
                <a:gd name="T41" fmla="*/ 2243 h 4383"/>
                <a:gd name="T42" fmla="*/ 526 w 2797"/>
                <a:gd name="T43" fmla="*/ 2124 h 4383"/>
                <a:gd name="T44" fmla="*/ 600 w 2797"/>
                <a:gd name="T45" fmla="*/ 1957 h 4383"/>
                <a:gd name="T46" fmla="*/ 709 w 2797"/>
                <a:gd name="T47" fmla="*/ 1878 h 4383"/>
                <a:gd name="T48" fmla="*/ 656 w 2797"/>
                <a:gd name="T49" fmla="*/ 1850 h 4383"/>
                <a:gd name="T50" fmla="*/ 759 w 2797"/>
                <a:gd name="T51" fmla="*/ 1622 h 4383"/>
                <a:gd name="T52" fmla="*/ 591 w 2797"/>
                <a:gd name="T53" fmla="*/ 1317 h 4383"/>
                <a:gd name="T54" fmla="*/ 553 w 2797"/>
                <a:gd name="T55" fmla="*/ 524 h 4383"/>
                <a:gd name="T56" fmla="*/ 437 w 2797"/>
                <a:gd name="T57" fmla="*/ 290 h 4383"/>
                <a:gd name="T58" fmla="*/ 335 w 2797"/>
                <a:gd name="T59" fmla="*/ 332 h 4383"/>
                <a:gd name="T60" fmla="*/ 165 w 2797"/>
                <a:gd name="T61" fmla="*/ 243 h 4383"/>
                <a:gd name="T62" fmla="*/ 2077 w 2797"/>
                <a:gd name="T63" fmla="*/ 2802 h 4383"/>
                <a:gd name="T64" fmla="*/ 2191 w 2797"/>
                <a:gd name="T65" fmla="*/ 3009 h 4383"/>
                <a:gd name="T66" fmla="*/ 2289 w 2797"/>
                <a:gd name="T67" fmla="*/ 3270 h 4383"/>
                <a:gd name="T68" fmla="*/ 2452 w 2797"/>
                <a:gd name="T69" fmla="*/ 3512 h 4383"/>
                <a:gd name="T70" fmla="*/ 2587 w 2797"/>
                <a:gd name="T71" fmla="*/ 3694 h 4383"/>
                <a:gd name="T72" fmla="*/ 2717 w 2797"/>
                <a:gd name="T73" fmla="*/ 3908 h 4383"/>
                <a:gd name="T74" fmla="*/ 2771 w 2797"/>
                <a:gd name="T75" fmla="*/ 4307 h 4383"/>
                <a:gd name="T76" fmla="*/ 142 w 2797"/>
                <a:gd name="T77" fmla="*/ 2416 h 4383"/>
                <a:gd name="T78" fmla="*/ 105 w 2797"/>
                <a:gd name="T79" fmla="*/ 2268 h 4383"/>
                <a:gd name="T80" fmla="*/ 198 w 2797"/>
                <a:gd name="T81" fmla="*/ 2122 h 4383"/>
                <a:gd name="T82" fmla="*/ 192 w 2797"/>
                <a:gd name="T83" fmla="*/ 2045 h 4383"/>
                <a:gd name="T84" fmla="*/ 182 w 2797"/>
                <a:gd name="T85" fmla="*/ 1989 h 4383"/>
                <a:gd name="T86" fmla="*/ 10 w 2797"/>
                <a:gd name="T87" fmla="*/ 1984 h 4383"/>
                <a:gd name="T88" fmla="*/ 48 w 2797"/>
                <a:gd name="T89" fmla="*/ 2121 h 4383"/>
                <a:gd name="T90" fmla="*/ 44 w 2797"/>
                <a:gd name="T91" fmla="*/ 2347 h 4383"/>
                <a:gd name="T92" fmla="*/ 142 w 2797"/>
                <a:gd name="T93" fmla="*/ 2506 h 4383"/>
                <a:gd name="T94" fmla="*/ 1043 w 2797"/>
                <a:gd name="T95" fmla="*/ 3935 h 4383"/>
                <a:gd name="T96" fmla="*/ 937 w 2797"/>
                <a:gd name="T97" fmla="*/ 3635 h 4383"/>
                <a:gd name="T98" fmla="*/ 481 w 2797"/>
                <a:gd name="T99" fmla="*/ 3142 h 4383"/>
                <a:gd name="T100" fmla="*/ 556 w 2797"/>
                <a:gd name="T101" fmla="*/ 3256 h 4383"/>
                <a:gd name="T102" fmla="*/ 513 w 2797"/>
                <a:gd name="T103" fmla="*/ 3365 h 4383"/>
                <a:gd name="T104" fmla="*/ 603 w 2797"/>
                <a:gd name="T105" fmla="*/ 3489 h 4383"/>
                <a:gd name="T106" fmla="*/ 671 w 2797"/>
                <a:gd name="T107" fmla="*/ 3669 h 4383"/>
                <a:gd name="T108" fmla="*/ 837 w 2797"/>
                <a:gd name="T109" fmla="*/ 3826 h 4383"/>
                <a:gd name="T110" fmla="*/ 848 w 2797"/>
                <a:gd name="T111" fmla="*/ 3948 h 4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97" h="4383">
                  <a:moveTo>
                    <a:pt x="2797" y="4335"/>
                  </a:moveTo>
                  <a:cubicBezTo>
                    <a:pt x="2797" y="4383"/>
                    <a:pt x="2797" y="4383"/>
                    <a:pt x="2797" y="4383"/>
                  </a:cubicBezTo>
                  <a:cubicBezTo>
                    <a:pt x="2797" y="4383"/>
                    <a:pt x="2333" y="4281"/>
                    <a:pt x="1957" y="4185"/>
                  </a:cubicBezTo>
                  <a:cubicBezTo>
                    <a:pt x="1739" y="4129"/>
                    <a:pt x="1175" y="3938"/>
                    <a:pt x="1175" y="3938"/>
                  </a:cubicBezTo>
                  <a:cubicBezTo>
                    <a:pt x="1163" y="3890"/>
                    <a:pt x="1163" y="3890"/>
                    <a:pt x="1163" y="3890"/>
                  </a:cubicBezTo>
                  <a:cubicBezTo>
                    <a:pt x="1178" y="3851"/>
                    <a:pt x="1178" y="3851"/>
                    <a:pt x="1178" y="3851"/>
                  </a:cubicBezTo>
                  <a:cubicBezTo>
                    <a:pt x="1228" y="3786"/>
                    <a:pt x="1228" y="3786"/>
                    <a:pt x="1228" y="3786"/>
                  </a:cubicBezTo>
                  <a:cubicBezTo>
                    <a:pt x="1191" y="3801"/>
                    <a:pt x="1191" y="3801"/>
                    <a:pt x="1191" y="3801"/>
                  </a:cubicBezTo>
                  <a:cubicBezTo>
                    <a:pt x="1139" y="3801"/>
                    <a:pt x="1139" y="3801"/>
                    <a:pt x="1139" y="3801"/>
                  </a:cubicBezTo>
                  <a:cubicBezTo>
                    <a:pt x="1100" y="3786"/>
                    <a:pt x="1100" y="3786"/>
                    <a:pt x="1100" y="3786"/>
                  </a:cubicBezTo>
                  <a:cubicBezTo>
                    <a:pt x="1068" y="3770"/>
                    <a:pt x="1068" y="3770"/>
                    <a:pt x="1068" y="3770"/>
                  </a:cubicBezTo>
                  <a:cubicBezTo>
                    <a:pt x="1048" y="3724"/>
                    <a:pt x="1048" y="3724"/>
                    <a:pt x="1048" y="3724"/>
                  </a:cubicBezTo>
                  <a:cubicBezTo>
                    <a:pt x="1056" y="3687"/>
                    <a:pt x="1056" y="3687"/>
                    <a:pt x="1056" y="3687"/>
                  </a:cubicBezTo>
                  <a:cubicBezTo>
                    <a:pt x="1073" y="3677"/>
                    <a:pt x="1073" y="3677"/>
                    <a:pt x="1073" y="3677"/>
                  </a:cubicBezTo>
                  <a:cubicBezTo>
                    <a:pt x="1097" y="3690"/>
                    <a:pt x="1097" y="3690"/>
                    <a:pt x="1097" y="3690"/>
                  </a:cubicBezTo>
                  <a:cubicBezTo>
                    <a:pt x="1110" y="3706"/>
                    <a:pt x="1110" y="3706"/>
                    <a:pt x="1110" y="3706"/>
                  </a:cubicBezTo>
                  <a:cubicBezTo>
                    <a:pt x="1131" y="3706"/>
                    <a:pt x="1131" y="3706"/>
                    <a:pt x="1131" y="3706"/>
                  </a:cubicBezTo>
                  <a:cubicBezTo>
                    <a:pt x="1146" y="3695"/>
                    <a:pt x="1146" y="3695"/>
                    <a:pt x="1146" y="3695"/>
                  </a:cubicBezTo>
                  <a:cubicBezTo>
                    <a:pt x="1137" y="3601"/>
                    <a:pt x="1137" y="3601"/>
                    <a:pt x="1137" y="3601"/>
                  </a:cubicBezTo>
                  <a:cubicBezTo>
                    <a:pt x="1123" y="3601"/>
                    <a:pt x="1123" y="3601"/>
                    <a:pt x="1123" y="3601"/>
                  </a:cubicBezTo>
                  <a:cubicBezTo>
                    <a:pt x="1087" y="3648"/>
                    <a:pt x="1087" y="3648"/>
                    <a:pt x="1087" y="3648"/>
                  </a:cubicBezTo>
                  <a:cubicBezTo>
                    <a:pt x="1061" y="3648"/>
                    <a:pt x="1061" y="3648"/>
                    <a:pt x="1061" y="3648"/>
                  </a:cubicBezTo>
                  <a:cubicBezTo>
                    <a:pt x="1024" y="3648"/>
                    <a:pt x="1024" y="3648"/>
                    <a:pt x="1024" y="3648"/>
                  </a:cubicBezTo>
                  <a:cubicBezTo>
                    <a:pt x="1012" y="3630"/>
                    <a:pt x="1012" y="3630"/>
                    <a:pt x="1012" y="3630"/>
                  </a:cubicBezTo>
                  <a:cubicBezTo>
                    <a:pt x="999" y="3609"/>
                    <a:pt x="999" y="3609"/>
                    <a:pt x="999" y="3609"/>
                  </a:cubicBezTo>
                  <a:cubicBezTo>
                    <a:pt x="977" y="3588"/>
                    <a:pt x="977" y="3588"/>
                    <a:pt x="977" y="3588"/>
                  </a:cubicBezTo>
                  <a:cubicBezTo>
                    <a:pt x="967" y="3526"/>
                    <a:pt x="967" y="3526"/>
                    <a:pt x="967" y="3526"/>
                  </a:cubicBezTo>
                  <a:cubicBezTo>
                    <a:pt x="967" y="3513"/>
                    <a:pt x="967" y="3513"/>
                    <a:pt x="967" y="3513"/>
                  </a:cubicBezTo>
                  <a:cubicBezTo>
                    <a:pt x="983" y="3497"/>
                    <a:pt x="983" y="3497"/>
                    <a:pt x="983" y="3497"/>
                  </a:cubicBezTo>
                  <a:cubicBezTo>
                    <a:pt x="1045" y="3497"/>
                    <a:pt x="1045" y="3497"/>
                    <a:pt x="1045" y="3497"/>
                  </a:cubicBezTo>
                  <a:cubicBezTo>
                    <a:pt x="1076" y="3478"/>
                    <a:pt x="1076" y="3478"/>
                    <a:pt x="1076" y="3478"/>
                  </a:cubicBezTo>
                  <a:cubicBezTo>
                    <a:pt x="1073" y="3450"/>
                    <a:pt x="1073" y="3450"/>
                    <a:pt x="1073" y="3450"/>
                  </a:cubicBezTo>
                  <a:cubicBezTo>
                    <a:pt x="1055" y="3447"/>
                    <a:pt x="1055" y="3447"/>
                    <a:pt x="1055" y="3447"/>
                  </a:cubicBezTo>
                  <a:cubicBezTo>
                    <a:pt x="1035" y="3460"/>
                    <a:pt x="1035" y="3460"/>
                    <a:pt x="1035" y="3460"/>
                  </a:cubicBezTo>
                  <a:cubicBezTo>
                    <a:pt x="990" y="3460"/>
                    <a:pt x="990" y="3460"/>
                    <a:pt x="990" y="3460"/>
                  </a:cubicBezTo>
                  <a:cubicBezTo>
                    <a:pt x="988" y="3440"/>
                    <a:pt x="988" y="3440"/>
                    <a:pt x="988" y="3440"/>
                  </a:cubicBezTo>
                  <a:cubicBezTo>
                    <a:pt x="1012" y="3406"/>
                    <a:pt x="1012" y="3406"/>
                    <a:pt x="1012" y="3406"/>
                  </a:cubicBezTo>
                  <a:cubicBezTo>
                    <a:pt x="1030" y="3371"/>
                    <a:pt x="1030" y="3371"/>
                    <a:pt x="1030" y="3371"/>
                  </a:cubicBezTo>
                  <a:cubicBezTo>
                    <a:pt x="1034" y="3361"/>
                    <a:pt x="1034" y="3361"/>
                    <a:pt x="1034" y="3361"/>
                  </a:cubicBezTo>
                  <a:cubicBezTo>
                    <a:pt x="1019" y="3362"/>
                    <a:pt x="1019" y="3362"/>
                    <a:pt x="1019" y="3362"/>
                  </a:cubicBezTo>
                  <a:cubicBezTo>
                    <a:pt x="993" y="3380"/>
                    <a:pt x="993" y="3380"/>
                    <a:pt x="993" y="3380"/>
                  </a:cubicBezTo>
                  <a:cubicBezTo>
                    <a:pt x="980" y="3400"/>
                    <a:pt x="980" y="3400"/>
                    <a:pt x="980" y="3400"/>
                  </a:cubicBezTo>
                  <a:cubicBezTo>
                    <a:pt x="956" y="3413"/>
                    <a:pt x="956" y="3413"/>
                    <a:pt x="956" y="3413"/>
                  </a:cubicBezTo>
                  <a:cubicBezTo>
                    <a:pt x="926" y="3405"/>
                    <a:pt x="926" y="3405"/>
                    <a:pt x="926" y="3405"/>
                  </a:cubicBezTo>
                  <a:cubicBezTo>
                    <a:pt x="910" y="3372"/>
                    <a:pt x="910" y="3372"/>
                    <a:pt x="910" y="3372"/>
                  </a:cubicBezTo>
                  <a:cubicBezTo>
                    <a:pt x="871" y="3375"/>
                    <a:pt x="871" y="3375"/>
                    <a:pt x="871" y="3375"/>
                  </a:cubicBezTo>
                  <a:cubicBezTo>
                    <a:pt x="844" y="3390"/>
                    <a:pt x="844" y="3390"/>
                    <a:pt x="844" y="3390"/>
                  </a:cubicBezTo>
                  <a:cubicBezTo>
                    <a:pt x="829" y="3375"/>
                    <a:pt x="829" y="3375"/>
                    <a:pt x="829" y="3375"/>
                  </a:cubicBezTo>
                  <a:cubicBezTo>
                    <a:pt x="808" y="3319"/>
                    <a:pt x="808" y="3319"/>
                    <a:pt x="808" y="3319"/>
                  </a:cubicBezTo>
                  <a:cubicBezTo>
                    <a:pt x="826" y="3311"/>
                    <a:pt x="826" y="3311"/>
                    <a:pt x="826" y="3311"/>
                  </a:cubicBezTo>
                  <a:cubicBezTo>
                    <a:pt x="860" y="3311"/>
                    <a:pt x="860" y="3311"/>
                    <a:pt x="860" y="3311"/>
                  </a:cubicBezTo>
                  <a:cubicBezTo>
                    <a:pt x="883" y="3302"/>
                    <a:pt x="883" y="3302"/>
                    <a:pt x="883" y="3302"/>
                  </a:cubicBezTo>
                  <a:cubicBezTo>
                    <a:pt x="897" y="3286"/>
                    <a:pt x="897" y="3286"/>
                    <a:pt x="897" y="3286"/>
                  </a:cubicBezTo>
                  <a:cubicBezTo>
                    <a:pt x="917" y="3273"/>
                    <a:pt x="917" y="3273"/>
                    <a:pt x="917" y="3273"/>
                  </a:cubicBezTo>
                  <a:cubicBezTo>
                    <a:pt x="944" y="3252"/>
                    <a:pt x="944" y="3252"/>
                    <a:pt x="944" y="3252"/>
                  </a:cubicBezTo>
                  <a:cubicBezTo>
                    <a:pt x="935" y="3226"/>
                    <a:pt x="935" y="3226"/>
                    <a:pt x="935" y="3226"/>
                  </a:cubicBezTo>
                  <a:cubicBezTo>
                    <a:pt x="925" y="3223"/>
                    <a:pt x="925" y="3223"/>
                    <a:pt x="925" y="3223"/>
                  </a:cubicBezTo>
                  <a:cubicBezTo>
                    <a:pt x="909" y="3229"/>
                    <a:pt x="909" y="3229"/>
                    <a:pt x="909" y="3229"/>
                  </a:cubicBezTo>
                  <a:cubicBezTo>
                    <a:pt x="899" y="3241"/>
                    <a:pt x="899" y="3241"/>
                    <a:pt x="899" y="3241"/>
                  </a:cubicBezTo>
                  <a:cubicBezTo>
                    <a:pt x="879" y="3260"/>
                    <a:pt x="879" y="3260"/>
                    <a:pt x="879" y="3260"/>
                  </a:cubicBezTo>
                  <a:cubicBezTo>
                    <a:pt x="866" y="3273"/>
                    <a:pt x="866" y="3273"/>
                    <a:pt x="866" y="3273"/>
                  </a:cubicBezTo>
                  <a:cubicBezTo>
                    <a:pt x="816" y="3273"/>
                    <a:pt x="816" y="3273"/>
                    <a:pt x="816" y="3273"/>
                  </a:cubicBezTo>
                  <a:cubicBezTo>
                    <a:pt x="803" y="3252"/>
                    <a:pt x="803" y="3252"/>
                    <a:pt x="803" y="3252"/>
                  </a:cubicBezTo>
                  <a:cubicBezTo>
                    <a:pt x="805" y="3225"/>
                    <a:pt x="805" y="3225"/>
                    <a:pt x="805" y="3225"/>
                  </a:cubicBezTo>
                  <a:cubicBezTo>
                    <a:pt x="767" y="3200"/>
                    <a:pt x="767" y="3200"/>
                    <a:pt x="767" y="3200"/>
                  </a:cubicBezTo>
                  <a:cubicBezTo>
                    <a:pt x="729" y="3200"/>
                    <a:pt x="729" y="3200"/>
                    <a:pt x="729" y="3200"/>
                  </a:cubicBezTo>
                  <a:cubicBezTo>
                    <a:pt x="698" y="3200"/>
                    <a:pt x="698" y="3200"/>
                    <a:pt x="698" y="3200"/>
                  </a:cubicBezTo>
                  <a:cubicBezTo>
                    <a:pt x="636" y="3184"/>
                    <a:pt x="636" y="3184"/>
                    <a:pt x="636" y="3184"/>
                  </a:cubicBezTo>
                  <a:cubicBezTo>
                    <a:pt x="636" y="3184"/>
                    <a:pt x="618" y="3166"/>
                    <a:pt x="613" y="3166"/>
                  </a:cubicBezTo>
                  <a:cubicBezTo>
                    <a:pt x="608" y="3165"/>
                    <a:pt x="612" y="3139"/>
                    <a:pt x="612" y="3139"/>
                  </a:cubicBezTo>
                  <a:cubicBezTo>
                    <a:pt x="612" y="3139"/>
                    <a:pt x="633" y="3152"/>
                    <a:pt x="643" y="3161"/>
                  </a:cubicBezTo>
                  <a:cubicBezTo>
                    <a:pt x="652" y="3171"/>
                    <a:pt x="707" y="3161"/>
                    <a:pt x="707" y="3161"/>
                  </a:cubicBezTo>
                  <a:cubicBezTo>
                    <a:pt x="724" y="3140"/>
                    <a:pt x="724" y="3140"/>
                    <a:pt x="724" y="3140"/>
                  </a:cubicBezTo>
                  <a:cubicBezTo>
                    <a:pt x="707" y="3126"/>
                    <a:pt x="707" y="3126"/>
                    <a:pt x="707" y="3126"/>
                  </a:cubicBezTo>
                  <a:cubicBezTo>
                    <a:pt x="688" y="3119"/>
                    <a:pt x="688" y="3119"/>
                    <a:pt x="688" y="3119"/>
                  </a:cubicBezTo>
                  <a:cubicBezTo>
                    <a:pt x="643" y="3106"/>
                    <a:pt x="643" y="3106"/>
                    <a:pt x="643" y="3106"/>
                  </a:cubicBezTo>
                  <a:cubicBezTo>
                    <a:pt x="626" y="3106"/>
                    <a:pt x="626" y="3106"/>
                    <a:pt x="626" y="3106"/>
                  </a:cubicBezTo>
                  <a:cubicBezTo>
                    <a:pt x="595" y="3093"/>
                    <a:pt x="595" y="3093"/>
                    <a:pt x="595" y="3093"/>
                  </a:cubicBezTo>
                  <a:cubicBezTo>
                    <a:pt x="592" y="3053"/>
                    <a:pt x="592" y="3053"/>
                    <a:pt x="592" y="3053"/>
                  </a:cubicBezTo>
                  <a:cubicBezTo>
                    <a:pt x="636" y="3022"/>
                    <a:pt x="636" y="3022"/>
                    <a:pt x="636" y="3022"/>
                  </a:cubicBezTo>
                  <a:cubicBezTo>
                    <a:pt x="680" y="3001"/>
                    <a:pt x="680" y="3001"/>
                    <a:pt x="680" y="3001"/>
                  </a:cubicBezTo>
                  <a:cubicBezTo>
                    <a:pt x="733" y="2968"/>
                    <a:pt x="733" y="2968"/>
                    <a:pt x="733" y="2968"/>
                  </a:cubicBezTo>
                  <a:cubicBezTo>
                    <a:pt x="716" y="2941"/>
                    <a:pt x="716" y="2941"/>
                    <a:pt x="716" y="2941"/>
                  </a:cubicBezTo>
                  <a:cubicBezTo>
                    <a:pt x="704" y="2941"/>
                    <a:pt x="704" y="2941"/>
                    <a:pt x="704" y="2941"/>
                  </a:cubicBezTo>
                  <a:cubicBezTo>
                    <a:pt x="691" y="2941"/>
                    <a:pt x="691" y="2941"/>
                    <a:pt x="691" y="2941"/>
                  </a:cubicBezTo>
                  <a:cubicBezTo>
                    <a:pt x="678" y="2944"/>
                    <a:pt x="678" y="2944"/>
                    <a:pt x="678" y="2944"/>
                  </a:cubicBezTo>
                  <a:cubicBezTo>
                    <a:pt x="662" y="2950"/>
                    <a:pt x="662" y="2950"/>
                    <a:pt x="662" y="2950"/>
                  </a:cubicBezTo>
                  <a:cubicBezTo>
                    <a:pt x="644" y="2968"/>
                    <a:pt x="644" y="2968"/>
                    <a:pt x="644" y="2968"/>
                  </a:cubicBezTo>
                  <a:cubicBezTo>
                    <a:pt x="621" y="2968"/>
                    <a:pt x="621" y="2968"/>
                    <a:pt x="621" y="2968"/>
                  </a:cubicBezTo>
                  <a:cubicBezTo>
                    <a:pt x="612" y="2957"/>
                    <a:pt x="612" y="2957"/>
                    <a:pt x="612" y="2957"/>
                  </a:cubicBezTo>
                  <a:cubicBezTo>
                    <a:pt x="612" y="2947"/>
                    <a:pt x="612" y="2947"/>
                    <a:pt x="612" y="2947"/>
                  </a:cubicBezTo>
                  <a:cubicBezTo>
                    <a:pt x="636" y="2907"/>
                    <a:pt x="636" y="2907"/>
                    <a:pt x="636" y="2907"/>
                  </a:cubicBezTo>
                  <a:cubicBezTo>
                    <a:pt x="669" y="2871"/>
                    <a:pt x="669" y="2871"/>
                    <a:pt x="669" y="2871"/>
                  </a:cubicBezTo>
                  <a:cubicBezTo>
                    <a:pt x="707" y="2838"/>
                    <a:pt x="707" y="2838"/>
                    <a:pt x="707" y="2838"/>
                  </a:cubicBezTo>
                  <a:cubicBezTo>
                    <a:pt x="729" y="2824"/>
                    <a:pt x="729" y="2824"/>
                    <a:pt x="729" y="2824"/>
                  </a:cubicBezTo>
                  <a:cubicBezTo>
                    <a:pt x="797" y="2822"/>
                    <a:pt x="797" y="2822"/>
                    <a:pt x="797" y="2822"/>
                  </a:cubicBezTo>
                  <a:cubicBezTo>
                    <a:pt x="818" y="2846"/>
                    <a:pt x="818" y="2846"/>
                    <a:pt x="818" y="2846"/>
                  </a:cubicBezTo>
                  <a:cubicBezTo>
                    <a:pt x="847" y="2846"/>
                    <a:pt x="847" y="2846"/>
                    <a:pt x="847" y="2846"/>
                  </a:cubicBezTo>
                  <a:cubicBezTo>
                    <a:pt x="865" y="2834"/>
                    <a:pt x="865" y="2834"/>
                    <a:pt x="865" y="2834"/>
                  </a:cubicBezTo>
                  <a:cubicBezTo>
                    <a:pt x="831" y="2816"/>
                    <a:pt x="831" y="2816"/>
                    <a:pt x="831" y="2816"/>
                  </a:cubicBezTo>
                  <a:cubicBezTo>
                    <a:pt x="797" y="2785"/>
                    <a:pt x="797" y="2785"/>
                    <a:pt x="797" y="2785"/>
                  </a:cubicBezTo>
                  <a:cubicBezTo>
                    <a:pt x="819" y="2754"/>
                    <a:pt x="819" y="2754"/>
                    <a:pt x="819" y="2754"/>
                  </a:cubicBezTo>
                  <a:cubicBezTo>
                    <a:pt x="845" y="2725"/>
                    <a:pt x="845" y="2725"/>
                    <a:pt x="845" y="2725"/>
                  </a:cubicBezTo>
                  <a:cubicBezTo>
                    <a:pt x="878" y="2709"/>
                    <a:pt x="878" y="2709"/>
                    <a:pt x="878" y="2709"/>
                  </a:cubicBezTo>
                  <a:cubicBezTo>
                    <a:pt x="891" y="2686"/>
                    <a:pt x="891" y="2686"/>
                    <a:pt x="891" y="2686"/>
                  </a:cubicBezTo>
                  <a:cubicBezTo>
                    <a:pt x="862" y="2684"/>
                    <a:pt x="862" y="2684"/>
                    <a:pt x="862" y="2684"/>
                  </a:cubicBezTo>
                  <a:cubicBezTo>
                    <a:pt x="824" y="2704"/>
                    <a:pt x="824" y="2704"/>
                    <a:pt x="824" y="2704"/>
                  </a:cubicBezTo>
                  <a:cubicBezTo>
                    <a:pt x="790" y="2723"/>
                    <a:pt x="790" y="2723"/>
                    <a:pt x="790" y="2723"/>
                  </a:cubicBezTo>
                  <a:cubicBezTo>
                    <a:pt x="763" y="2762"/>
                    <a:pt x="763" y="2762"/>
                    <a:pt x="763" y="2762"/>
                  </a:cubicBezTo>
                  <a:cubicBezTo>
                    <a:pt x="742" y="2762"/>
                    <a:pt x="742" y="2762"/>
                    <a:pt x="742" y="2762"/>
                  </a:cubicBezTo>
                  <a:cubicBezTo>
                    <a:pt x="680" y="2762"/>
                    <a:pt x="680" y="2762"/>
                    <a:pt x="680" y="2762"/>
                  </a:cubicBezTo>
                  <a:cubicBezTo>
                    <a:pt x="669" y="2743"/>
                    <a:pt x="669" y="2743"/>
                    <a:pt x="669" y="2743"/>
                  </a:cubicBezTo>
                  <a:cubicBezTo>
                    <a:pt x="636" y="2702"/>
                    <a:pt x="636" y="2702"/>
                    <a:pt x="636" y="2702"/>
                  </a:cubicBezTo>
                  <a:cubicBezTo>
                    <a:pt x="618" y="2702"/>
                    <a:pt x="618" y="2702"/>
                    <a:pt x="618" y="2702"/>
                  </a:cubicBezTo>
                  <a:cubicBezTo>
                    <a:pt x="612" y="2673"/>
                    <a:pt x="612" y="2673"/>
                    <a:pt x="612" y="2673"/>
                  </a:cubicBezTo>
                  <a:cubicBezTo>
                    <a:pt x="647" y="2639"/>
                    <a:pt x="647" y="2639"/>
                    <a:pt x="647" y="2639"/>
                  </a:cubicBezTo>
                  <a:cubicBezTo>
                    <a:pt x="681" y="2614"/>
                    <a:pt x="681" y="2614"/>
                    <a:pt x="681" y="2614"/>
                  </a:cubicBezTo>
                  <a:cubicBezTo>
                    <a:pt x="678" y="2580"/>
                    <a:pt x="678" y="2580"/>
                    <a:pt x="678" y="2580"/>
                  </a:cubicBezTo>
                  <a:cubicBezTo>
                    <a:pt x="662" y="2566"/>
                    <a:pt x="662" y="2566"/>
                    <a:pt x="662" y="2566"/>
                  </a:cubicBezTo>
                  <a:cubicBezTo>
                    <a:pt x="647" y="2538"/>
                    <a:pt x="647" y="2538"/>
                    <a:pt x="647" y="2538"/>
                  </a:cubicBezTo>
                  <a:cubicBezTo>
                    <a:pt x="638" y="2509"/>
                    <a:pt x="638" y="2509"/>
                    <a:pt x="638" y="2509"/>
                  </a:cubicBezTo>
                  <a:cubicBezTo>
                    <a:pt x="626" y="2507"/>
                    <a:pt x="626" y="2507"/>
                    <a:pt x="626" y="2507"/>
                  </a:cubicBezTo>
                  <a:cubicBezTo>
                    <a:pt x="625" y="2574"/>
                    <a:pt x="625" y="2574"/>
                    <a:pt x="625" y="2574"/>
                  </a:cubicBezTo>
                  <a:cubicBezTo>
                    <a:pt x="615" y="2610"/>
                    <a:pt x="615" y="2610"/>
                    <a:pt x="615" y="2610"/>
                  </a:cubicBezTo>
                  <a:cubicBezTo>
                    <a:pt x="608" y="2629"/>
                    <a:pt x="608" y="2629"/>
                    <a:pt x="608" y="2629"/>
                  </a:cubicBezTo>
                  <a:cubicBezTo>
                    <a:pt x="589" y="2650"/>
                    <a:pt x="589" y="2650"/>
                    <a:pt x="589" y="2650"/>
                  </a:cubicBezTo>
                  <a:cubicBezTo>
                    <a:pt x="584" y="2636"/>
                    <a:pt x="584" y="2636"/>
                    <a:pt x="584" y="2636"/>
                  </a:cubicBezTo>
                  <a:cubicBezTo>
                    <a:pt x="566" y="2587"/>
                    <a:pt x="566" y="2587"/>
                    <a:pt x="566" y="2587"/>
                  </a:cubicBezTo>
                  <a:cubicBezTo>
                    <a:pt x="547" y="2550"/>
                    <a:pt x="547" y="2550"/>
                    <a:pt x="547" y="2550"/>
                  </a:cubicBezTo>
                  <a:cubicBezTo>
                    <a:pt x="532" y="2511"/>
                    <a:pt x="532" y="2511"/>
                    <a:pt x="532" y="2511"/>
                  </a:cubicBezTo>
                  <a:cubicBezTo>
                    <a:pt x="539" y="2460"/>
                    <a:pt x="539" y="2460"/>
                    <a:pt x="539" y="2460"/>
                  </a:cubicBezTo>
                  <a:cubicBezTo>
                    <a:pt x="568" y="2457"/>
                    <a:pt x="568" y="2457"/>
                    <a:pt x="568" y="2457"/>
                  </a:cubicBezTo>
                  <a:cubicBezTo>
                    <a:pt x="602" y="2452"/>
                    <a:pt x="602" y="2452"/>
                    <a:pt x="602" y="2452"/>
                  </a:cubicBezTo>
                  <a:cubicBezTo>
                    <a:pt x="613" y="2477"/>
                    <a:pt x="613" y="2477"/>
                    <a:pt x="613" y="2477"/>
                  </a:cubicBezTo>
                  <a:cubicBezTo>
                    <a:pt x="630" y="2494"/>
                    <a:pt x="630" y="2494"/>
                    <a:pt x="630" y="2494"/>
                  </a:cubicBezTo>
                  <a:cubicBezTo>
                    <a:pt x="636" y="2494"/>
                    <a:pt x="636" y="2494"/>
                    <a:pt x="636" y="2494"/>
                  </a:cubicBezTo>
                  <a:cubicBezTo>
                    <a:pt x="630" y="2462"/>
                    <a:pt x="630" y="2462"/>
                    <a:pt x="630" y="2462"/>
                  </a:cubicBezTo>
                  <a:cubicBezTo>
                    <a:pt x="630" y="2417"/>
                    <a:pt x="630" y="2417"/>
                    <a:pt x="630" y="2417"/>
                  </a:cubicBezTo>
                  <a:cubicBezTo>
                    <a:pt x="665" y="2381"/>
                    <a:pt x="665" y="2381"/>
                    <a:pt x="665" y="2381"/>
                  </a:cubicBezTo>
                  <a:cubicBezTo>
                    <a:pt x="677" y="2386"/>
                    <a:pt x="677" y="2386"/>
                    <a:pt x="677" y="2386"/>
                  </a:cubicBezTo>
                  <a:cubicBezTo>
                    <a:pt x="698" y="2417"/>
                    <a:pt x="698" y="2417"/>
                    <a:pt x="698" y="2417"/>
                  </a:cubicBezTo>
                  <a:cubicBezTo>
                    <a:pt x="720" y="2417"/>
                    <a:pt x="720" y="2417"/>
                    <a:pt x="720" y="2417"/>
                  </a:cubicBezTo>
                  <a:cubicBezTo>
                    <a:pt x="758" y="2410"/>
                    <a:pt x="758" y="2410"/>
                    <a:pt x="758" y="2410"/>
                  </a:cubicBezTo>
                  <a:cubicBezTo>
                    <a:pt x="738" y="2410"/>
                    <a:pt x="738" y="2410"/>
                    <a:pt x="738" y="2410"/>
                  </a:cubicBezTo>
                  <a:cubicBezTo>
                    <a:pt x="691" y="2373"/>
                    <a:pt x="691" y="2373"/>
                    <a:pt x="691" y="2373"/>
                  </a:cubicBezTo>
                  <a:cubicBezTo>
                    <a:pt x="690" y="2353"/>
                    <a:pt x="690" y="2353"/>
                    <a:pt x="690" y="2353"/>
                  </a:cubicBezTo>
                  <a:cubicBezTo>
                    <a:pt x="699" y="2295"/>
                    <a:pt x="699" y="2295"/>
                    <a:pt x="699" y="2295"/>
                  </a:cubicBezTo>
                  <a:cubicBezTo>
                    <a:pt x="714" y="2267"/>
                    <a:pt x="714" y="2267"/>
                    <a:pt x="714" y="2267"/>
                  </a:cubicBezTo>
                  <a:cubicBezTo>
                    <a:pt x="709" y="2248"/>
                    <a:pt x="709" y="2248"/>
                    <a:pt x="709" y="2248"/>
                  </a:cubicBezTo>
                  <a:cubicBezTo>
                    <a:pt x="683" y="2249"/>
                    <a:pt x="683" y="2249"/>
                    <a:pt x="683" y="2249"/>
                  </a:cubicBezTo>
                  <a:cubicBezTo>
                    <a:pt x="672" y="2279"/>
                    <a:pt x="672" y="2279"/>
                    <a:pt x="672" y="2279"/>
                  </a:cubicBezTo>
                  <a:cubicBezTo>
                    <a:pt x="672" y="2279"/>
                    <a:pt x="656" y="2287"/>
                    <a:pt x="651" y="2290"/>
                  </a:cubicBezTo>
                  <a:cubicBezTo>
                    <a:pt x="646" y="2293"/>
                    <a:pt x="639" y="2293"/>
                    <a:pt x="639" y="2293"/>
                  </a:cubicBezTo>
                  <a:cubicBezTo>
                    <a:pt x="631" y="2293"/>
                    <a:pt x="631" y="2293"/>
                    <a:pt x="631" y="2293"/>
                  </a:cubicBezTo>
                  <a:cubicBezTo>
                    <a:pt x="615" y="2319"/>
                    <a:pt x="615" y="2319"/>
                    <a:pt x="615" y="2319"/>
                  </a:cubicBezTo>
                  <a:cubicBezTo>
                    <a:pt x="615" y="2319"/>
                    <a:pt x="599" y="2327"/>
                    <a:pt x="595" y="2334"/>
                  </a:cubicBezTo>
                  <a:cubicBezTo>
                    <a:pt x="592" y="2340"/>
                    <a:pt x="565" y="2339"/>
                    <a:pt x="560" y="2344"/>
                  </a:cubicBezTo>
                  <a:cubicBezTo>
                    <a:pt x="555" y="2348"/>
                    <a:pt x="547" y="2344"/>
                    <a:pt x="547" y="2344"/>
                  </a:cubicBezTo>
                  <a:cubicBezTo>
                    <a:pt x="527" y="2344"/>
                    <a:pt x="527" y="2344"/>
                    <a:pt x="527" y="2344"/>
                  </a:cubicBezTo>
                  <a:cubicBezTo>
                    <a:pt x="511" y="2344"/>
                    <a:pt x="511" y="2344"/>
                    <a:pt x="511" y="2344"/>
                  </a:cubicBezTo>
                  <a:cubicBezTo>
                    <a:pt x="501" y="2322"/>
                    <a:pt x="501" y="2322"/>
                    <a:pt x="501" y="2322"/>
                  </a:cubicBezTo>
                  <a:cubicBezTo>
                    <a:pt x="498" y="2300"/>
                    <a:pt x="498" y="2300"/>
                    <a:pt x="498" y="2300"/>
                  </a:cubicBezTo>
                  <a:cubicBezTo>
                    <a:pt x="479" y="2241"/>
                    <a:pt x="479" y="2241"/>
                    <a:pt x="479" y="2241"/>
                  </a:cubicBezTo>
                  <a:cubicBezTo>
                    <a:pt x="477" y="2217"/>
                    <a:pt x="477" y="2217"/>
                    <a:pt x="477" y="2217"/>
                  </a:cubicBezTo>
                  <a:cubicBezTo>
                    <a:pt x="482" y="2198"/>
                    <a:pt x="482" y="2198"/>
                    <a:pt x="482" y="2198"/>
                  </a:cubicBezTo>
                  <a:cubicBezTo>
                    <a:pt x="503" y="2215"/>
                    <a:pt x="503" y="2215"/>
                    <a:pt x="503" y="2215"/>
                  </a:cubicBezTo>
                  <a:cubicBezTo>
                    <a:pt x="516" y="2232"/>
                    <a:pt x="516" y="2232"/>
                    <a:pt x="516" y="2232"/>
                  </a:cubicBezTo>
                  <a:cubicBezTo>
                    <a:pt x="519" y="2243"/>
                    <a:pt x="519" y="2243"/>
                    <a:pt x="519" y="2243"/>
                  </a:cubicBezTo>
                  <a:cubicBezTo>
                    <a:pt x="519" y="2243"/>
                    <a:pt x="519" y="2253"/>
                    <a:pt x="526" y="2295"/>
                  </a:cubicBezTo>
                  <a:cubicBezTo>
                    <a:pt x="532" y="2337"/>
                    <a:pt x="532" y="2318"/>
                    <a:pt x="532" y="2318"/>
                  </a:cubicBezTo>
                  <a:cubicBezTo>
                    <a:pt x="558" y="2292"/>
                    <a:pt x="558" y="2292"/>
                    <a:pt x="558" y="2292"/>
                  </a:cubicBezTo>
                  <a:cubicBezTo>
                    <a:pt x="558" y="2292"/>
                    <a:pt x="574" y="2266"/>
                    <a:pt x="574" y="2261"/>
                  </a:cubicBezTo>
                  <a:cubicBezTo>
                    <a:pt x="574" y="2256"/>
                    <a:pt x="571" y="2245"/>
                    <a:pt x="571" y="2245"/>
                  </a:cubicBezTo>
                  <a:cubicBezTo>
                    <a:pt x="571" y="2245"/>
                    <a:pt x="550" y="2207"/>
                    <a:pt x="545" y="2206"/>
                  </a:cubicBezTo>
                  <a:cubicBezTo>
                    <a:pt x="540" y="2204"/>
                    <a:pt x="532" y="2180"/>
                    <a:pt x="532" y="2180"/>
                  </a:cubicBezTo>
                  <a:cubicBezTo>
                    <a:pt x="526" y="2124"/>
                    <a:pt x="526" y="2124"/>
                    <a:pt x="526" y="2124"/>
                  </a:cubicBezTo>
                  <a:cubicBezTo>
                    <a:pt x="599" y="2103"/>
                    <a:pt x="599" y="2103"/>
                    <a:pt x="599" y="2103"/>
                  </a:cubicBezTo>
                  <a:cubicBezTo>
                    <a:pt x="599" y="2074"/>
                    <a:pt x="599" y="2074"/>
                    <a:pt x="599" y="2074"/>
                  </a:cubicBezTo>
                  <a:cubicBezTo>
                    <a:pt x="583" y="2074"/>
                    <a:pt x="583" y="2074"/>
                    <a:pt x="583" y="2074"/>
                  </a:cubicBezTo>
                  <a:cubicBezTo>
                    <a:pt x="547" y="2068"/>
                    <a:pt x="547" y="2068"/>
                    <a:pt x="547" y="2068"/>
                  </a:cubicBezTo>
                  <a:cubicBezTo>
                    <a:pt x="534" y="2022"/>
                    <a:pt x="534" y="2022"/>
                    <a:pt x="534" y="2022"/>
                  </a:cubicBezTo>
                  <a:cubicBezTo>
                    <a:pt x="544" y="1991"/>
                    <a:pt x="544" y="1991"/>
                    <a:pt x="544" y="1991"/>
                  </a:cubicBezTo>
                  <a:cubicBezTo>
                    <a:pt x="566" y="1978"/>
                    <a:pt x="566" y="1978"/>
                    <a:pt x="566" y="1978"/>
                  </a:cubicBezTo>
                  <a:cubicBezTo>
                    <a:pt x="600" y="1957"/>
                    <a:pt x="600" y="1957"/>
                    <a:pt x="600" y="1957"/>
                  </a:cubicBezTo>
                  <a:cubicBezTo>
                    <a:pt x="641" y="1914"/>
                    <a:pt x="641" y="1914"/>
                    <a:pt x="641" y="1914"/>
                  </a:cubicBezTo>
                  <a:cubicBezTo>
                    <a:pt x="664" y="1907"/>
                    <a:pt x="664" y="1907"/>
                    <a:pt x="664" y="1907"/>
                  </a:cubicBezTo>
                  <a:cubicBezTo>
                    <a:pt x="677" y="1918"/>
                    <a:pt x="677" y="1918"/>
                    <a:pt x="677" y="1918"/>
                  </a:cubicBezTo>
                  <a:cubicBezTo>
                    <a:pt x="696" y="1931"/>
                    <a:pt x="696" y="1931"/>
                    <a:pt x="696" y="1931"/>
                  </a:cubicBezTo>
                  <a:cubicBezTo>
                    <a:pt x="714" y="1938"/>
                    <a:pt x="714" y="1938"/>
                    <a:pt x="714" y="1938"/>
                  </a:cubicBezTo>
                  <a:cubicBezTo>
                    <a:pt x="722" y="1923"/>
                    <a:pt x="722" y="1923"/>
                    <a:pt x="722" y="1923"/>
                  </a:cubicBezTo>
                  <a:cubicBezTo>
                    <a:pt x="701" y="1902"/>
                    <a:pt x="701" y="1902"/>
                    <a:pt x="701" y="1902"/>
                  </a:cubicBezTo>
                  <a:cubicBezTo>
                    <a:pt x="709" y="1878"/>
                    <a:pt x="709" y="1878"/>
                    <a:pt x="709" y="1878"/>
                  </a:cubicBezTo>
                  <a:cubicBezTo>
                    <a:pt x="722" y="1858"/>
                    <a:pt x="722" y="1858"/>
                    <a:pt x="722" y="1858"/>
                  </a:cubicBezTo>
                  <a:cubicBezTo>
                    <a:pt x="750" y="1831"/>
                    <a:pt x="750" y="1831"/>
                    <a:pt x="750" y="1831"/>
                  </a:cubicBezTo>
                  <a:cubicBezTo>
                    <a:pt x="743" y="1819"/>
                    <a:pt x="743" y="1819"/>
                    <a:pt x="743" y="1819"/>
                  </a:cubicBezTo>
                  <a:cubicBezTo>
                    <a:pt x="722" y="1823"/>
                    <a:pt x="722" y="1823"/>
                    <a:pt x="722" y="1823"/>
                  </a:cubicBezTo>
                  <a:cubicBezTo>
                    <a:pt x="698" y="1852"/>
                    <a:pt x="698" y="1852"/>
                    <a:pt x="698" y="1852"/>
                  </a:cubicBezTo>
                  <a:cubicBezTo>
                    <a:pt x="685" y="1867"/>
                    <a:pt x="685" y="1867"/>
                    <a:pt x="685" y="1867"/>
                  </a:cubicBezTo>
                  <a:cubicBezTo>
                    <a:pt x="647" y="1867"/>
                    <a:pt x="647" y="1867"/>
                    <a:pt x="647" y="1867"/>
                  </a:cubicBezTo>
                  <a:cubicBezTo>
                    <a:pt x="656" y="1850"/>
                    <a:pt x="656" y="1850"/>
                    <a:pt x="656" y="1850"/>
                  </a:cubicBezTo>
                  <a:cubicBezTo>
                    <a:pt x="643" y="1850"/>
                    <a:pt x="643" y="1850"/>
                    <a:pt x="643" y="1850"/>
                  </a:cubicBezTo>
                  <a:cubicBezTo>
                    <a:pt x="656" y="1834"/>
                    <a:pt x="656" y="1834"/>
                    <a:pt x="656" y="1834"/>
                  </a:cubicBezTo>
                  <a:cubicBezTo>
                    <a:pt x="677" y="1816"/>
                    <a:pt x="677" y="1816"/>
                    <a:pt x="677" y="1816"/>
                  </a:cubicBezTo>
                  <a:cubicBezTo>
                    <a:pt x="703" y="1798"/>
                    <a:pt x="703" y="1798"/>
                    <a:pt x="703" y="1798"/>
                  </a:cubicBezTo>
                  <a:cubicBezTo>
                    <a:pt x="727" y="1750"/>
                    <a:pt x="727" y="1750"/>
                    <a:pt x="727" y="1750"/>
                  </a:cubicBezTo>
                  <a:cubicBezTo>
                    <a:pt x="721" y="1722"/>
                    <a:pt x="721" y="1722"/>
                    <a:pt x="721" y="1722"/>
                  </a:cubicBezTo>
                  <a:cubicBezTo>
                    <a:pt x="738" y="1683"/>
                    <a:pt x="738" y="1683"/>
                    <a:pt x="738" y="1683"/>
                  </a:cubicBezTo>
                  <a:cubicBezTo>
                    <a:pt x="759" y="1622"/>
                    <a:pt x="759" y="1622"/>
                    <a:pt x="759" y="1622"/>
                  </a:cubicBezTo>
                  <a:cubicBezTo>
                    <a:pt x="738" y="1588"/>
                    <a:pt x="738" y="1588"/>
                    <a:pt x="738" y="1588"/>
                  </a:cubicBezTo>
                  <a:cubicBezTo>
                    <a:pt x="714" y="1530"/>
                    <a:pt x="714" y="1530"/>
                    <a:pt x="714" y="1530"/>
                  </a:cubicBezTo>
                  <a:cubicBezTo>
                    <a:pt x="681" y="1462"/>
                    <a:pt x="681" y="1462"/>
                    <a:pt x="681" y="1462"/>
                  </a:cubicBezTo>
                  <a:cubicBezTo>
                    <a:pt x="652" y="1424"/>
                    <a:pt x="652" y="1424"/>
                    <a:pt x="652" y="1424"/>
                  </a:cubicBezTo>
                  <a:cubicBezTo>
                    <a:pt x="636" y="1397"/>
                    <a:pt x="636" y="1397"/>
                    <a:pt x="636" y="1397"/>
                  </a:cubicBezTo>
                  <a:cubicBezTo>
                    <a:pt x="636" y="1397"/>
                    <a:pt x="607" y="1397"/>
                    <a:pt x="605" y="1397"/>
                  </a:cubicBezTo>
                  <a:cubicBezTo>
                    <a:pt x="603" y="1397"/>
                    <a:pt x="589" y="1363"/>
                    <a:pt x="585" y="1357"/>
                  </a:cubicBezTo>
                  <a:cubicBezTo>
                    <a:pt x="582" y="1351"/>
                    <a:pt x="591" y="1317"/>
                    <a:pt x="591" y="1317"/>
                  </a:cubicBezTo>
                  <a:cubicBezTo>
                    <a:pt x="591" y="1317"/>
                    <a:pt x="592" y="1278"/>
                    <a:pt x="590" y="1276"/>
                  </a:cubicBezTo>
                  <a:cubicBezTo>
                    <a:pt x="588" y="1275"/>
                    <a:pt x="585" y="1227"/>
                    <a:pt x="585" y="1227"/>
                  </a:cubicBezTo>
                  <a:cubicBezTo>
                    <a:pt x="589" y="1155"/>
                    <a:pt x="589" y="1155"/>
                    <a:pt x="589" y="1155"/>
                  </a:cubicBezTo>
                  <a:cubicBezTo>
                    <a:pt x="597" y="869"/>
                    <a:pt x="597" y="869"/>
                    <a:pt x="597" y="869"/>
                  </a:cubicBezTo>
                  <a:cubicBezTo>
                    <a:pt x="583" y="721"/>
                    <a:pt x="583" y="721"/>
                    <a:pt x="583" y="721"/>
                  </a:cubicBezTo>
                  <a:cubicBezTo>
                    <a:pt x="567" y="645"/>
                    <a:pt x="567" y="645"/>
                    <a:pt x="567" y="645"/>
                  </a:cubicBezTo>
                  <a:cubicBezTo>
                    <a:pt x="564" y="573"/>
                    <a:pt x="564" y="573"/>
                    <a:pt x="564" y="573"/>
                  </a:cubicBezTo>
                  <a:cubicBezTo>
                    <a:pt x="553" y="524"/>
                    <a:pt x="553" y="524"/>
                    <a:pt x="553" y="524"/>
                  </a:cubicBezTo>
                  <a:cubicBezTo>
                    <a:pt x="533" y="481"/>
                    <a:pt x="533" y="481"/>
                    <a:pt x="533" y="481"/>
                  </a:cubicBezTo>
                  <a:cubicBezTo>
                    <a:pt x="523" y="456"/>
                    <a:pt x="523" y="456"/>
                    <a:pt x="523" y="456"/>
                  </a:cubicBezTo>
                  <a:cubicBezTo>
                    <a:pt x="532" y="426"/>
                    <a:pt x="532" y="426"/>
                    <a:pt x="532" y="426"/>
                  </a:cubicBezTo>
                  <a:cubicBezTo>
                    <a:pt x="539" y="362"/>
                    <a:pt x="539" y="362"/>
                    <a:pt x="539" y="362"/>
                  </a:cubicBezTo>
                  <a:cubicBezTo>
                    <a:pt x="535" y="325"/>
                    <a:pt x="535" y="325"/>
                    <a:pt x="535" y="325"/>
                  </a:cubicBezTo>
                  <a:cubicBezTo>
                    <a:pt x="509" y="313"/>
                    <a:pt x="509" y="313"/>
                    <a:pt x="509" y="313"/>
                  </a:cubicBezTo>
                  <a:cubicBezTo>
                    <a:pt x="467" y="303"/>
                    <a:pt x="467" y="303"/>
                    <a:pt x="467" y="303"/>
                  </a:cubicBezTo>
                  <a:cubicBezTo>
                    <a:pt x="437" y="290"/>
                    <a:pt x="437" y="290"/>
                    <a:pt x="437" y="290"/>
                  </a:cubicBezTo>
                  <a:cubicBezTo>
                    <a:pt x="426" y="295"/>
                    <a:pt x="426" y="295"/>
                    <a:pt x="426" y="295"/>
                  </a:cubicBezTo>
                  <a:cubicBezTo>
                    <a:pt x="412" y="304"/>
                    <a:pt x="412" y="304"/>
                    <a:pt x="412" y="304"/>
                  </a:cubicBezTo>
                  <a:cubicBezTo>
                    <a:pt x="412" y="304"/>
                    <a:pt x="397" y="327"/>
                    <a:pt x="394" y="326"/>
                  </a:cubicBezTo>
                  <a:cubicBezTo>
                    <a:pt x="392" y="325"/>
                    <a:pt x="389" y="322"/>
                    <a:pt x="389" y="322"/>
                  </a:cubicBezTo>
                  <a:cubicBezTo>
                    <a:pt x="382" y="314"/>
                    <a:pt x="382" y="314"/>
                    <a:pt x="382" y="314"/>
                  </a:cubicBezTo>
                  <a:cubicBezTo>
                    <a:pt x="363" y="307"/>
                    <a:pt x="363" y="307"/>
                    <a:pt x="363" y="307"/>
                  </a:cubicBezTo>
                  <a:cubicBezTo>
                    <a:pt x="348" y="323"/>
                    <a:pt x="348" y="323"/>
                    <a:pt x="348" y="323"/>
                  </a:cubicBezTo>
                  <a:cubicBezTo>
                    <a:pt x="335" y="332"/>
                    <a:pt x="335" y="332"/>
                    <a:pt x="335" y="332"/>
                  </a:cubicBezTo>
                  <a:cubicBezTo>
                    <a:pt x="305" y="341"/>
                    <a:pt x="305" y="341"/>
                    <a:pt x="305" y="341"/>
                  </a:cubicBezTo>
                  <a:cubicBezTo>
                    <a:pt x="279" y="347"/>
                    <a:pt x="279" y="347"/>
                    <a:pt x="279" y="347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168" y="359"/>
                    <a:pt x="168" y="359"/>
                    <a:pt x="168" y="359"/>
                  </a:cubicBezTo>
                  <a:cubicBezTo>
                    <a:pt x="161" y="344"/>
                    <a:pt x="161" y="344"/>
                    <a:pt x="161" y="344"/>
                  </a:cubicBezTo>
                  <a:cubicBezTo>
                    <a:pt x="159" y="297"/>
                    <a:pt x="159" y="297"/>
                    <a:pt x="159" y="297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2" y="167"/>
                    <a:pt x="152" y="167"/>
                    <a:pt x="152" y="167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980" y="472"/>
                    <a:pt x="1390" y="647"/>
                  </a:cubicBezTo>
                  <a:cubicBezTo>
                    <a:pt x="1749" y="801"/>
                    <a:pt x="2593" y="1087"/>
                    <a:pt x="2593" y="1087"/>
                  </a:cubicBezTo>
                  <a:cubicBezTo>
                    <a:pt x="2593" y="1087"/>
                    <a:pt x="2593" y="1087"/>
                    <a:pt x="2593" y="1087"/>
                  </a:cubicBezTo>
                  <a:cubicBezTo>
                    <a:pt x="2077" y="2802"/>
                    <a:pt x="2077" y="2802"/>
                    <a:pt x="2077" y="2802"/>
                  </a:cubicBezTo>
                  <a:cubicBezTo>
                    <a:pt x="2124" y="2849"/>
                    <a:pt x="2124" y="2849"/>
                    <a:pt x="2124" y="2849"/>
                  </a:cubicBezTo>
                  <a:cubicBezTo>
                    <a:pt x="2091" y="2872"/>
                    <a:pt x="2091" y="2872"/>
                    <a:pt x="2091" y="2872"/>
                  </a:cubicBezTo>
                  <a:cubicBezTo>
                    <a:pt x="2091" y="2898"/>
                    <a:pt x="2091" y="2898"/>
                    <a:pt x="2091" y="2898"/>
                  </a:cubicBezTo>
                  <a:cubicBezTo>
                    <a:pt x="2100" y="2923"/>
                    <a:pt x="2100" y="2923"/>
                    <a:pt x="2100" y="2923"/>
                  </a:cubicBezTo>
                  <a:cubicBezTo>
                    <a:pt x="2140" y="2937"/>
                    <a:pt x="2140" y="2937"/>
                    <a:pt x="2140" y="2937"/>
                  </a:cubicBezTo>
                  <a:cubicBezTo>
                    <a:pt x="2163" y="2960"/>
                    <a:pt x="2163" y="2960"/>
                    <a:pt x="2163" y="2960"/>
                  </a:cubicBezTo>
                  <a:cubicBezTo>
                    <a:pt x="2175" y="2991"/>
                    <a:pt x="2175" y="2991"/>
                    <a:pt x="2175" y="2991"/>
                  </a:cubicBezTo>
                  <a:cubicBezTo>
                    <a:pt x="2191" y="3009"/>
                    <a:pt x="2191" y="3009"/>
                    <a:pt x="2191" y="3009"/>
                  </a:cubicBezTo>
                  <a:cubicBezTo>
                    <a:pt x="2214" y="3009"/>
                    <a:pt x="2214" y="3009"/>
                    <a:pt x="2214" y="3009"/>
                  </a:cubicBezTo>
                  <a:cubicBezTo>
                    <a:pt x="2214" y="3019"/>
                    <a:pt x="2214" y="3019"/>
                    <a:pt x="2214" y="3019"/>
                  </a:cubicBezTo>
                  <a:cubicBezTo>
                    <a:pt x="2214" y="3068"/>
                    <a:pt x="2214" y="3068"/>
                    <a:pt x="2214" y="3068"/>
                  </a:cubicBezTo>
                  <a:cubicBezTo>
                    <a:pt x="2240" y="3096"/>
                    <a:pt x="2240" y="3096"/>
                    <a:pt x="2240" y="3096"/>
                  </a:cubicBezTo>
                  <a:cubicBezTo>
                    <a:pt x="2270" y="3126"/>
                    <a:pt x="2270" y="3126"/>
                    <a:pt x="2270" y="3126"/>
                  </a:cubicBezTo>
                  <a:cubicBezTo>
                    <a:pt x="2270" y="3140"/>
                    <a:pt x="2270" y="3140"/>
                    <a:pt x="2270" y="3140"/>
                  </a:cubicBezTo>
                  <a:cubicBezTo>
                    <a:pt x="2289" y="3231"/>
                    <a:pt x="2289" y="3231"/>
                    <a:pt x="2289" y="3231"/>
                  </a:cubicBezTo>
                  <a:cubicBezTo>
                    <a:pt x="2289" y="3270"/>
                    <a:pt x="2289" y="3270"/>
                    <a:pt x="2289" y="3270"/>
                  </a:cubicBezTo>
                  <a:cubicBezTo>
                    <a:pt x="2298" y="3293"/>
                    <a:pt x="2298" y="3293"/>
                    <a:pt x="2298" y="3293"/>
                  </a:cubicBezTo>
                  <a:cubicBezTo>
                    <a:pt x="2354" y="3314"/>
                    <a:pt x="2354" y="3314"/>
                    <a:pt x="2354" y="3314"/>
                  </a:cubicBezTo>
                  <a:cubicBezTo>
                    <a:pt x="2354" y="3349"/>
                    <a:pt x="2354" y="3349"/>
                    <a:pt x="2354" y="3349"/>
                  </a:cubicBezTo>
                  <a:cubicBezTo>
                    <a:pt x="2368" y="3361"/>
                    <a:pt x="2368" y="3361"/>
                    <a:pt x="2368" y="3361"/>
                  </a:cubicBezTo>
                  <a:cubicBezTo>
                    <a:pt x="2380" y="3377"/>
                    <a:pt x="2380" y="3377"/>
                    <a:pt x="2380" y="3377"/>
                  </a:cubicBezTo>
                  <a:cubicBezTo>
                    <a:pt x="2405" y="3377"/>
                    <a:pt x="2405" y="3377"/>
                    <a:pt x="2405" y="3377"/>
                  </a:cubicBezTo>
                  <a:cubicBezTo>
                    <a:pt x="2424" y="3459"/>
                    <a:pt x="2424" y="3459"/>
                    <a:pt x="2424" y="3459"/>
                  </a:cubicBezTo>
                  <a:cubicBezTo>
                    <a:pt x="2452" y="3512"/>
                    <a:pt x="2452" y="3512"/>
                    <a:pt x="2452" y="3512"/>
                  </a:cubicBezTo>
                  <a:cubicBezTo>
                    <a:pt x="2489" y="3526"/>
                    <a:pt x="2489" y="3526"/>
                    <a:pt x="2489" y="3526"/>
                  </a:cubicBezTo>
                  <a:cubicBezTo>
                    <a:pt x="2533" y="3557"/>
                    <a:pt x="2533" y="3557"/>
                    <a:pt x="2533" y="3557"/>
                  </a:cubicBezTo>
                  <a:cubicBezTo>
                    <a:pt x="2533" y="3582"/>
                    <a:pt x="2533" y="3582"/>
                    <a:pt x="2533" y="3582"/>
                  </a:cubicBezTo>
                  <a:cubicBezTo>
                    <a:pt x="2533" y="3631"/>
                    <a:pt x="2533" y="3631"/>
                    <a:pt x="2533" y="3631"/>
                  </a:cubicBezTo>
                  <a:cubicBezTo>
                    <a:pt x="2543" y="3631"/>
                    <a:pt x="2543" y="3631"/>
                    <a:pt x="2543" y="3631"/>
                  </a:cubicBezTo>
                  <a:cubicBezTo>
                    <a:pt x="2554" y="3647"/>
                    <a:pt x="2554" y="3647"/>
                    <a:pt x="2554" y="3647"/>
                  </a:cubicBezTo>
                  <a:cubicBezTo>
                    <a:pt x="2573" y="3675"/>
                    <a:pt x="2573" y="3675"/>
                    <a:pt x="2573" y="3675"/>
                  </a:cubicBezTo>
                  <a:cubicBezTo>
                    <a:pt x="2587" y="3694"/>
                    <a:pt x="2587" y="3694"/>
                    <a:pt x="2587" y="3694"/>
                  </a:cubicBezTo>
                  <a:cubicBezTo>
                    <a:pt x="2587" y="3717"/>
                    <a:pt x="2587" y="3717"/>
                    <a:pt x="2587" y="3717"/>
                  </a:cubicBezTo>
                  <a:cubicBezTo>
                    <a:pt x="2617" y="3759"/>
                    <a:pt x="2617" y="3759"/>
                    <a:pt x="2617" y="3759"/>
                  </a:cubicBezTo>
                  <a:cubicBezTo>
                    <a:pt x="2631" y="3783"/>
                    <a:pt x="2631" y="3783"/>
                    <a:pt x="2631" y="3783"/>
                  </a:cubicBezTo>
                  <a:cubicBezTo>
                    <a:pt x="2645" y="3820"/>
                    <a:pt x="2645" y="3820"/>
                    <a:pt x="2645" y="3820"/>
                  </a:cubicBezTo>
                  <a:cubicBezTo>
                    <a:pt x="2664" y="3869"/>
                    <a:pt x="2664" y="3869"/>
                    <a:pt x="2664" y="3869"/>
                  </a:cubicBezTo>
                  <a:cubicBezTo>
                    <a:pt x="2687" y="3892"/>
                    <a:pt x="2687" y="3892"/>
                    <a:pt x="2687" y="3892"/>
                  </a:cubicBezTo>
                  <a:cubicBezTo>
                    <a:pt x="2699" y="3892"/>
                    <a:pt x="2699" y="3892"/>
                    <a:pt x="2699" y="3892"/>
                  </a:cubicBezTo>
                  <a:cubicBezTo>
                    <a:pt x="2717" y="3908"/>
                    <a:pt x="2717" y="3908"/>
                    <a:pt x="2717" y="3908"/>
                  </a:cubicBezTo>
                  <a:cubicBezTo>
                    <a:pt x="2736" y="3953"/>
                    <a:pt x="2736" y="3953"/>
                    <a:pt x="2736" y="3953"/>
                  </a:cubicBezTo>
                  <a:cubicBezTo>
                    <a:pt x="2736" y="4011"/>
                    <a:pt x="2736" y="4011"/>
                    <a:pt x="2736" y="4011"/>
                  </a:cubicBezTo>
                  <a:cubicBezTo>
                    <a:pt x="2757" y="4027"/>
                    <a:pt x="2757" y="4027"/>
                    <a:pt x="2757" y="4027"/>
                  </a:cubicBezTo>
                  <a:cubicBezTo>
                    <a:pt x="2759" y="4062"/>
                    <a:pt x="2759" y="4062"/>
                    <a:pt x="2759" y="4062"/>
                  </a:cubicBezTo>
                  <a:cubicBezTo>
                    <a:pt x="2750" y="4104"/>
                    <a:pt x="2750" y="4104"/>
                    <a:pt x="2750" y="4104"/>
                  </a:cubicBezTo>
                  <a:cubicBezTo>
                    <a:pt x="2736" y="4123"/>
                    <a:pt x="2736" y="4123"/>
                    <a:pt x="2736" y="4123"/>
                  </a:cubicBezTo>
                  <a:cubicBezTo>
                    <a:pt x="2745" y="4290"/>
                    <a:pt x="2745" y="4290"/>
                    <a:pt x="2745" y="4290"/>
                  </a:cubicBezTo>
                  <a:cubicBezTo>
                    <a:pt x="2771" y="4307"/>
                    <a:pt x="2771" y="4307"/>
                    <a:pt x="2771" y="4307"/>
                  </a:cubicBezTo>
                  <a:lnTo>
                    <a:pt x="2797" y="4335"/>
                  </a:lnTo>
                  <a:close/>
                  <a:moveTo>
                    <a:pt x="142" y="2506"/>
                  </a:moveTo>
                  <a:cubicBezTo>
                    <a:pt x="136" y="2493"/>
                    <a:pt x="136" y="2493"/>
                    <a:pt x="136" y="2493"/>
                  </a:cubicBezTo>
                  <a:cubicBezTo>
                    <a:pt x="130" y="2481"/>
                    <a:pt x="130" y="2481"/>
                    <a:pt x="130" y="2481"/>
                  </a:cubicBezTo>
                  <a:cubicBezTo>
                    <a:pt x="130" y="2481"/>
                    <a:pt x="136" y="2461"/>
                    <a:pt x="142" y="2456"/>
                  </a:cubicBezTo>
                  <a:cubicBezTo>
                    <a:pt x="148" y="2452"/>
                    <a:pt x="142" y="2444"/>
                    <a:pt x="142" y="2444"/>
                  </a:cubicBezTo>
                  <a:cubicBezTo>
                    <a:pt x="151" y="2422"/>
                    <a:pt x="151" y="2422"/>
                    <a:pt x="151" y="2422"/>
                  </a:cubicBezTo>
                  <a:cubicBezTo>
                    <a:pt x="142" y="2416"/>
                    <a:pt x="142" y="2416"/>
                    <a:pt x="142" y="2416"/>
                  </a:cubicBezTo>
                  <a:cubicBezTo>
                    <a:pt x="130" y="2390"/>
                    <a:pt x="130" y="2390"/>
                    <a:pt x="130" y="2390"/>
                  </a:cubicBezTo>
                  <a:cubicBezTo>
                    <a:pt x="123" y="2356"/>
                    <a:pt x="123" y="2356"/>
                    <a:pt x="123" y="2356"/>
                  </a:cubicBezTo>
                  <a:cubicBezTo>
                    <a:pt x="130" y="2334"/>
                    <a:pt x="130" y="2334"/>
                    <a:pt x="130" y="2334"/>
                  </a:cubicBezTo>
                  <a:cubicBezTo>
                    <a:pt x="155" y="2325"/>
                    <a:pt x="155" y="2325"/>
                    <a:pt x="155" y="2325"/>
                  </a:cubicBezTo>
                  <a:cubicBezTo>
                    <a:pt x="160" y="2312"/>
                    <a:pt x="160" y="2312"/>
                    <a:pt x="160" y="2312"/>
                  </a:cubicBezTo>
                  <a:cubicBezTo>
                    <a:pt x="142" y="2296"/>
                    <a:pt x="142" y="2296"/>
                    <a:pt x="142" y="2296"/>
                  </a:cubicBezTo>
                  <a:cubicBezTo>
                    <a:pt x="120" y="2291"/>
                    <a:pt x="120" y="2291"/>
                    <a:pt x="120" y="2291"/>
                  </a:cubicBezTo>
                  <a:cubicBezTo>
                    <a:pt x="105" y="2268"/>
                    <a:pt x="105" y="2268"/>
                    <a:pt x="105" y="2268"/>
                  </a:cubicBezTo>
                  <a:cubicBezTo>
                    <a:pt x="130" y="2250"/>
                    <a:pt x="130" y="2250"/>
                    <a:pt x="130" y="2250"/>
                  </a:cubicBezTo>
                  <a:cubicBezTo>
                    <a:pt x="154" y="2237"/>
                    <a:pt x="154" y="2237"/>
                    <a:pt x="154" y="2237"/>
                  </a:cubicBezTo>
                  <a:cubicBezTo>
                    <a:pt x="154" y="2218"/>
                    <a:pt x="154" y="2218"/>
                    <a:pt x="154" y="2218"/>
                  </a:cubicBezTo>
                  <a:cubicBezTo>
                    <a:pt x="136" y="2214"/>
                    <a:pt x="136" y="2214"/>
                    <a:pt x="136" y="2214"/>
                  </a:cubicBezTo>
                  <a:cubicBezTo>
                    <a:pt x="130" y="2199"/>
                    <a:pt x="130" y="2199"/>
                    <a:pt x="130" y="2199"/>
                  </a:cubicBezTo>
                  <a:cubicBezTo>
                    <a:pt x="130" y="2183"/>
                    <a:pt x="130" y="2183"/>
                    <a:pt x="130" y="2183"/>
                  </a:cubicBezTo>
                  <a:cubicBezTo>
                    <a:pt x="153" y="2174"/>
                    <a:pt x="153" y="2174"/>
                    <a:pt x="153" y="2174"/>
                  </a:cubicBezTo>
                  <a:cubicBezTo>
                    <a:pt x="198" y="2122"/>
                    <a:pt x="198" y="2122"/>
                    <a:pt x="198" y="2122"/>
                  </a:cubicBezTo>
                  <a:cubicBezTo>
                    <a:pt x="214" y="2097"/>
                    <a:pt x="214" y="2097"/>
                    <a:pt x="214" y="2097"/>
                  </a:cubicBezTo>
                  <a:cubicBezTo>
                    <a:pt x="242" y="2056"/>
                    <a:pt x="242" y="2056"/>
                    <a:pt x="242" y="2056"/>
                  </a:cubicBezTo>
                  <a:cubicBezTo>
                    <a:pt x="272" y="2037"/>
                    <a:pt x="272" y="2037"/>
                    <a:pt x="272" y="2037"/>
                  </a:cubicBezTo>
                  <a:cubicBezTo>
                    <a:pt x="285" y="2006"/>
                    <a:pt x="285" y="2006"/>
                    <a:pt x="285" y="2006"/>
                  </a:cubicBezTo>
                  <a:cubicBezTo>
                    <a:pt x="260" y="1999"/>
                    <a:pt x="260" y="1999"/>
                    <a:pt x="260" y="1999"/>
                  </a:cubicBezTo>
                  <a:cubicBezTo>
                    <a:pt x="242" y="1998"/>
                    <a:pt x="242" y="1998"/>
                    <a:pt x="242" y="1998"/>
                  </a:cubicBezTo>
                  <a:cubicBezTo>
                    <a:pt x="213" y="2024"/>
                    <a:pt x="213" y="2024"/>
                    <a:pt x="213" y="2024"/>
                  </a:cubicBezTo>
                  <a:cubicBezTo>
                    <a:pt x="192" y="2045"/>
                    <a:pt x="192" y="2045"/>
                    <a:pt x="192" y="2045"/>
                  </a:cubicBezTo>
                  <a:cubicBezTo>
                    <a:pt x="182" y="2065"/>
                    <a:pt x="182" y="2065"/>
                    <a:pt x="182" y="2065"/>
                  </a:cubicBezTo>
                  <a:cubicBezTo>
                    <a:pt x="155" y="2084"/>
                    <a:pt x="155" y="2084"/>
                    <a:pt x="155" y="2084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30" y="2046"/>
                    <a:pt x="130" y="2046"/>
                    <a:pt x="130" y="2046"/>
                  </a:cubicBezTo>
                  <a:cubicBezTo>
                    <a:pt x="130" y="2039"/>
                    <a:pt x="130" y="2039"/>
                    <a:pt x="130" y="2039"/>
                  </a:cubicBezTo>
                  <a:cubicBezTo>
                    <a:pt x="173" y="2024"/>
                    <a:pt x="173" y="2024"/>
                    <a:pt x="173" y="2024"/>
                  </a:cubicBezTo>
                  <a:cubicBezTo>
                    <a:pt x="182" y="2003"/>
                    <a:pt x="182" y="2003"/>
                    <a:pt x="182" y="2003"/>
                  </a:cubicBezTo>
                  <a:cubicBezTo>
                    <a:pt x="182" y="1989"/>
                    <a:pt x="182" y="1989"/>
                    <a:pt x="182" y="1989"/>
                  </a:cubicBezTo>
                  <a:cubicBezTo>
                    <a:pt x="148" y="1983"/>
                    <a:pt x="148" y="1983"/>
                    <a:pt x="148" y="1983"/>
                  </a:cubicBezTo>
                  <a:cubicBezTo>
                    <a:pt x="130" y="1952"/>
                    <a:pt x="130" y="1952"/>
                    <a:pt x="130" y="1952"/>
                  </a:cubicBezTo>
                  <a:cubicBezTo>
                    <a:pt x="116" y="1927"/>
                    <a:pt x="116" y="1927"/>
                    <a:pt x="116" y="1927"/>
                  </a:cubicBezTo>
                  <a:cubicBezTo>
                    <a:pt x="97" y="1914"/>
                    <a:pt x="97" y="1914"/>
                    <a:pt x="97" y="1914"/>
                  </a:cubicBezTo>
                  <a:cubicBezTo>
                    <a:pt x="78" y="1914"/>
                    <a:pt x="78" y="1914"/>
                    <a:pt x="78" y="1914"/>
                  </a:cubicBezTo>
                  <a:cubicBezTo>
                    <a:pt x="58" y="1921"/>
                    <a:pt x="58" y="1921"/>
                    <a:pt x="58" y="1921"/>
                  </a:cubicBezTo>
                  <a:cubicBezTo>
                    <a:pt x="33" y="1965"/>
                    <a:pt x="33" y="1965"/>
                    <a:pt x="33" y="1965"/>
                  </a:cubicBezTo>
                  <a:cubicBezTo>
                    <a:pt x="10" y="1984"/>
                    <a:pt x="10" y="1984"/>
                    <a:pt x="10" y="1984"/>
                  </a:cubicBezTo>
                  <a:cubicBezTo>
                    <a:pt x="0" y="1998"/>
                    <a:pt x="0" y="1998"/>
                    <a:pt x="0" y="1998"/>
                  </a:cubicBezTo>
                  <a:cubicBezTo>
                    <a:pt x="36" y="2012"/>
                    <a:pt x="36" y="2012"/>
                    <a:pt x="36" y="2012"/>
                  </a:cubicBezTo>
                  <a:cubicBezTo>
                    <a:pt x="33" y="2031"/>
                    <a:pt x="33" y="2031"/>
                    <a:pt x="33" y="2031"/>
                  </a:cubicBezTo>
                  <a:cubicBezTo>
                    <a:pt x="14" y="2040"/>
                    <a:pt x="14" y="2040"/>
                    <a:pt x="14" y="2040"/>
                  </a:cubicBezTo>
                  <a:cubicBezTo>
                    <a:pt x="0" y="2049"/>
                    <a:pt x="0" y="2049"/>
                    <a:pt x="0" y="2049"/>
                  </a:cubicBezTo>
                  <a:cubicBezTo>
                    <a:pt x="0" y="2084"/>
                    <a:pt x="0" y="2084"/>
                    <a:pt x="0" y="2084"/>
                  </a:cubicBezTo>
                  <a:cubicBezTo>
                    <a:pt x="39" y="2099"/>
                    <a:pt x="39" y="2099"/>
                    <a:pt x="39" y="2099"/>
                  </a:cubicBezTo>
                  <a:cubicBezTo>
                    <a:pt x="48" y="2121"/>
                    <a:pt x="48" y="2121"/>
                    <a:pt x="48" y="2121"/>
                  </a:cubicBezTo>
                  <a:cubicBezTo>
                    <a:pt x="16" y="2131"/>
                    <a:pt x="16" y="2131"/>
                    <a:pt x="16" y="2131"/>
                  </a:cubicBezTo>
                  <a:cubicBezTo>
                    <a:pt x="16" y="2165"/>
                    <a:pt x="16" y="2165"/>
                    <a:pt x="16" y="2165"/>
                  </a:cubicBezTo>
                  <a:cubicBezTo>
                    <a:pt x="41" y="2175"/>
                    <a:pt x="41" y="2175"/>
                    <a:pt x="41" y="2175"/>
                  </a:cubicBezTo>
                  <a:cubicBezTo>
                    <a:pt x="28" y="2203"/>
                    <a:pt x="28" y="2203"/>
                    <a:pt x="28" y="2203"/>
                  </a:cubicBezTo>
                  <a:cubicBezTo>
                    <a:pt x="22" y="2236"/>
                    <a:pt x="22" y="2236"/>
                    <a:pt x="22" y="2236"/>
                  </a:cubicBezTo>
                  <a:cubicBezTo>
                    <a:pt x="35" y="2259"/>
                    <a:pt x="35" y="2259"/>
                    <a:pt x="35" y="2259"/>
                  </a:cubicBezTo>
                  <a:cubicBezTo>
                    <a:pt x="44" y="2272"/>
                    <a:pt x="44" y="2272"/>
                    <a:pt x="44" y="2272"/>
                  </a:cubicBezTo>
                  <a:cubicBezTo>
                    <a:pt x="44" y="2347"/>
                    <a:pt x="44" y="2347"/>
                    <a:pt x="44" y="2347"/>
                  </a:cubicBezTo>
                  <a:cubicBezTo>
                    <a:pt x="66" y="2372"/>
                    <a:pt x="66" y="2372"/>
                    <a:pt x="66" y="2372"/>
                  </a:cubicBezTo>
                  <a:cubicBezTo>
                    <a:pt x="79" y="2389"/>
                    <a:pt x="79" y="2389"/>
                    <a:pt x="79" y="2389"/>
                  </a:cubicBezTo>
                  <a:cubicBezTo>
                    <a:pt x="79" y="2466"/>
                    <a:pt x="79" y="2466"/>
                    <a:pt x="79" y="2466"/>
                  </a:cubicBezTo>
                  <a:cubicBezTo>
                    <a:pt x="88" y="2466"/>
                    <a:pt x="88" y="2466"/>
                    <a:pt x="88" y="2466"/>
                  </a:cubicBezTo>
                  <a:cubicBezTo>
                    <a:pt x="88" y="2525"/>
                    <a:pt x="88" y="2525"/>
                    <a:pt x="88" y="2525"/>
                  </a:cubicBezTo>
                  <a:cubicBezTo>
                    <a:pt x="113" y="2525"/>
                    <a:pt x="113" y="2525"/>
                    <a:pt x="113" y="2525"/>
                  </a:cubicBezTo>
                  <a:cubicBezTo>
                    <a:pt x="130" y="2536"/>
                    <a:pt x="130" y="2536"/>
                    <a:pt x="130" y="2536"/>
                  </a:cubicBezTo>
                  <a:lnTo>
                    <a:pt x="142" y="2506"/>
                  </a:lnTo>
                  <a:close/>
                  <a:moveTo>
                    <a:pt x="934" y="4044"/>
                  </a:moveTo>
                  <a:cubicBezTo>
                    <a:pt x="973" y="4044"/>
                    <a:pt x="973" y="4044"/>
                    <a:pt x="973" y="4044"/>
                  </a:cubicBezTo>
                  <a:cubicBezTo>
                    <a:pt x="987" y="4036"/>
                    <a:pt x="987" y="4036"/>
                    <a:pt x="987" y="4036"/>
                  </a:cubicBezTo>
                  <a:cubicBezTo>
                    <a:pt x="999" y="4028"/>
                    <a:pt x="999" y="4028"/>
                    <a:pt x="999" y="4028"/>
                  </a:cubicBezTo>
                  <a:cubicBezTo>
                    <a:pt x="1027" y="4009"/>
                    <a:pt x="1027" y="4009"/>
                    <a:pt x="1027" y="4009"/>
                  </a:cubicBezTo>
                  <a:cubicBezTo>
                    <a:pt x="1027" y="4009"/>
                    <a:pt x="1023" y="4004"/>
                    <a:pt x="1027" y="4000"/>
                  </a:cubicBezTo>
                  <a:cubicBezTo>
                    <a:pt x="1032" y="3995"/>
                    <a:pt x="1043" y="3961"/>
                    <a:pt x="1043" y="3961"/>
                  </a:cubicBezTo>
                  <a:cubicBezTo>
                    <a:pt x="1043" y="3961"/>
                    <a:pt x="1043" y="3945"/>
                    <a:pt x="1043" y="3935"/>
                  </a:cubicBezTo>
                  <a:cubicBezTo>
                    <a:pt x="1043" y="3925"/>
                    <a:pt x="1032" y="3841"/>
                    <a:pt x="1032" y="3841"/>
                  </a:cubicBezTo>
                  <a:cubicBezTo>
                    <a:pt x="1012" y="3810"/>
                    <a:pt x="1012" y="3810"/>
                    <a:pt x="1012" y="3810"/>
                  </a:cubicBezTo>
                  <a:cubicBezTo>
                    <a:pt x="970" y="3785"/>
                    <a:pt x="970" y="3785"/>
                    <a:pt x="970" y="3785"/>
                  </a:cubicBezTo>
                  <a:cubicBezTo>
                    <a:pt x="934" y="3761"/>
                    <a:pt x="934" y="3761"/>
                    <a:pt x="934" y="3761"/>
                  </a:cubicBezTo>
                  <a:cubicBezTo>
                    <a:pt x="904" y="3724"/>
                    <a:pt x="904" y="3724"/>
                    <a:pt x="904" y="3724"/>
                  </a:cubicBezTo>
                  <a:cubicBezTo>
                    <a:pt x="911" y="3688"/>
                    <a:pt x="911" y="3688"/>
                    <a:pt x="911" y="3688"/>
                  </a:cubicBezTo>
                  <a:cubicBezTo>
                    <a:pt x="904" y="3660"/>
                    <a:pt x="904" y="3660"/>
                    <a:pt x="904" y="3660"/>
                  </a:cubicBezTo>
                  <a:cubicBezTo>
                    <a:pt x="937" y="3635"/>
                    <a:pt x="937" y="3635"/>
                    <a:pt x="937" y="3635"/>
                  </a:cubicBezTo>
                  <a:cubicBezTo>
                    <a:pt x="915" y="3608"/>
                    <a:pt x="915" y="3608"/>
                    <a:pt x="915" y="3608"/>
                  </a:cubicBezTo>
                  <a:cubicBezTo>
                    <a:pt x="904" y="3598"/>
                    <a:pt x="904" y="3598"/>
                    <a:pt x="904" y="3598"/>
                  </a:cubicBezTo>
                  <a:cubicBezTo>
                    <a:pt x="893" y="3568"/>
                    <a:pt x="893" y="3568"/>
                    <a:pt x="893" y="3568"/>
                  </a:cubicBezTo>
                  <a:cubicBezTo>
                    <a:pt x="893" y="3543"/>
                    <a:pt x="893" y="3543"/>
                    <a:pt x="893" y="3543"/>
                  </a:cubicBezTo>
                  <a:cubicBezTo>
                    <a:pt x="877" y="3462"/>
                    <a:pt x="877" y="3462"/>
                    <a:pt x="877" y="3462"/>
                  </a:cubicBezTo>
                  <a:cubicBezTo>
                    <a:pt x="861" y="3436"/>
                    <a:pt x="861" y="3436"/>
                    <a:pt x="861" y="3436"/>
                  </a:cubicBezTo>
                  <a:cubicBezTo>
                    <a:pt x="516" y="3142"/>
                    <a:pt x="516" y="3142"/>
                    <a:pt x="516" y="3142"/>
                  </a:cubicBezTo>
                  <a:cubicBezTo>
                    <a:pt x="481" y="3142"/>
                    <a:pt x="481" y="3142"/>
                    <a:pt x="481" y="3142"/>
                  </a:cubicBezTo>
                  <a:cubicBezTo>
                    <a:pt x="453" y="3168"/>
                    <a:pt x="453" y="3168"/>
                    <a:pt x="453" y="3168"/>
                  </a:cubicBezTo>
                  <a:cubicBezTo>
                    <a:pt x="453" y="3199"/>
                    <a:pt x="453" y="3199"/>
                    <a:pt x="453" y="3199"/>
                  </a:cubicBezTo>
                  <a:cubicBezTo>
                    <a:pt x="453" y="3223"/>
                    <a:pt x="453" y="3223"/>
                    <a:pt x="453" y="3223"/>
                  </a:cubicBezTo>
                  <a:cubicBezTo>
                    <a:pt x="471" y="3228"/>
                    <a:pt x="471" y="3228"/>
                    <a:pt x="471" y="3228"/>
                  </a:cubicBezTo>
                  <a:cubicBezTo>
                    <a:pt x="502" y="3231"/>
                    <a:pt x="502" y="3231"/>
                    <a:pt x="502" y="3231"/>
                  </a:cubicBezTo>
                  <a:cubicBezTo>
                    <a:pt x="519" y="3233"/>
                    <a:pt x="519" y="3233"/>
                    <a:pt x="519" y="3233"/>
                  </a:cubicBezTo>
                  <a:cubicBezTo>
                    <a:pt x="533" y="3234"/>
                    <a:pt x="533" y="3234"/>
                    <a:pt x="533" y="3234"/>
                  </a:cubicBezTo>
                  <a:cubicBezTo>
                    <a:pt x="556" y="3256"/>
                    <a:pt x="556" y="3256"/>
                    <a:pt x="556" y="3256"/>
                  </a:cubicBezTo>
                  <a:cubicBezTo>
                    <a:pt x="561" y="3277"/>
                    <a:pt x="561" y="3277"/>
                    <a:pt x="561" y="3277"/>
                  </a:cubicBezTo>
                  <a:cubicBezTo>
                    <a:pt x="543" y="3279"/>
                    <a:pt x="543" y="3279"/>
                    <a:pt x="543" y="3279"/>
                  </a:cubicBezTo>
                  <a:cubicBezTo>
                    <a:pt x="480" y="3283"/>
                    <a:pt x="480" y="3283"/>
                    <a:pt x="480" y="3283"/>
                  </a:cubicBezTo>
                  <a:cubicBezTo>
                    <a:pt x="471" y="3298"/>
                    <a:pt x="471" y="3298"/>
                    <a:pt x="471" y="3298"/>
                  </a:cubicBezTo>
                  <a:cubicBezTo>
                    <a:pt x="468" y="3317"/>
                    <a:pt x="468" y="3317"/>
                    <a:pt x="468" y="3317"/>
                  </a:cubicBezTo>
                  <a:cubicBezTo>
                    <a:pt x="471" y="3336"/>
                    <a:pt x="471" y="3336"/>
                    <a:pt x="471" y="3336"/>
                  </a:cubicBezTo>
                  <a:cubicBezTo>
                    <a:pt x="483" y="3348"/>
                    <a:pt x="483" y="3348"/>
                    <a:pt x="483" y="3348"/>
                  </a:cubicBezTo>
                  <a:cubicBezTo>
                    <a:pt x="513" y="3365"/>
                    <a:pt x="513" y="3365"/>
                    <a:pt x="513" y="3365"/>
                  </a:cubicBezTo>
                  <a:cubicBezTo>
                    <a:pt x="583" y="3361"/>
                    <a:pt x="583" y="3361"/>
                    <a:pt x="583" y="3361"/>
                  </a:cubicBezTo>
                  <a:cubicBezTo>
                    <a:pt x="587" y="3382"/>
                    <a:pt x="587" y="3382"/>
                    <a:pt x="587" y="3382"/>
                  </a:cubicBezTo>
                  <a:cubicBezTo>
                    <a:pt x="572" y="3402"/>
                    <a:pt x="572" y="3402"/>
                    <a:pt x="572" y="3402"/>
                  </a:cubicBezTo>
                  <a:cubicBezTo>
                    <a:pt x="552" y="3421"/>
                    <a:pt x="552" y="3421"/>
                    <a:pt x="552" y="3421"/>
                  </a:cubicBezTo>
                  <a:cubicBezTo>
                    <a:pt x="547" y="3439"/>
                    <a:pt x="547" y="3439"/>
                    <a:pt x="547" y="3439"/>
                  </a:cubicBezTo>
                  <a:cubicBezTo>
                    <a:pt x="553" y="3461"/>
                    <a:pt x="553" y="3461"/>
                    <a:pt x="553" y="3461"/>
                  </a:cubicBezTo>
                  <a:cubicBezTo>
                    <a:pt x="568" y="3473"/>
                    <a:pt x="568" y="3473"/>
                    <a:pt x="568" y="3473"/>
                  </a:cubicBezTo>
                  <a:cubicBezTo>
                    <a:pt x="603" y="3489"/>
                    <a:pt x="603" y="3489"/>
                    <a:pt x="603" y="3489"/>
                  </a:cubicBezTo>
                  <a:cubicBezTo>
                    <a:pt x="627" y="3518"/>
                    <a:pt x="627" y="3518"/>
                    <a:pt x="627" y="3518"/>
                  </a:cubicBezTo>
                  <a:cubicBezTo>
                    <a:pt x="644" y="3560"/>
                    <a:pt x="644" y="3560"/>
                    <a:pt x="644" y="3560"/>
                  </a:cubicBezTo>
                  <a:cubicBezTo>
                    <a:pt x="675" y="3580"/>
                    <a:pt x="675" y="3580"/>
                    <a:pt x="675" y="3580"/>
                  </a:cubicBezTo>
                  <a:cubicBezTo>
                    <a:pt x="659" y="3604"/>
                    <a:pt x="659" y="3604"/>
                    <a:pt x="659" y="3604"/>
                  </a:cubicBezTo>
                  <a:cubicBezTo>
                    <a:pt x="649" y="3602"/>
                    <a:pt x="649" y="3602"/>
                    <a:pt x="649" y="3602"/>
                  </a:cubicBezTo>
                  <a:cubicBezTo>
                    <a:pt x="627" y="3613"/>
                    <a:pt x="627" y="3613"/>
                    <a:pt x="627" y="3613"/>
                  </a:cubicBezTo>
                  <a:cubicBezTo>
                    <a:pt x="642" y="3657"/>
                    <a:pt x="642" y="3657"/>
                    <a:pt x="642" y="3657"/>
                  </a:cubicBezTo>
                  <a:cubicBezTo>
                    <a:pt x="671" y="3669"/>
                    <a:pt x="671" y="3669"/>
                    <a:pt x="671" y="3669"/>
                  </a:cubicBezTo>
                  <a:cubicBezTo>
                    <a:pt x="678" y="3670"/>
                    <a:pt x="678" y="3670"/>
                    <a:pt x="678" y="3670"/>
                  </a:cubicBezTo>
                  <a:cubicBezTo>
                    <a:pt x="681" y="3699"/>
                    <a:pt x="681" y="3699"/>
                    <a:pt x="681" y="3699"/>
                  </a:cubicBezTo>
                  <a:cubicBezTo>
                    <a:pt x="714" y="3735"/>
                    <a:pt x="714" y="3735"/>
                    <a:pt x="714" y="3735"/>
                  </a:cubicBezTo>
                  <a:cubicBezTo>
                    <a:pt x="733" y="3747"/>
                    <a:pt x="733" y="3747"/>
                    <a:pt x="733" y="3747"/>
                  </a:cubicBezTo>
                  <a:cubicBezTo>
                    <a:pt x="739" y="3800"/>
                    <a:pt x="739" y="3800"/>
                    <a:pt x="739" y="3800"/>
                  </a:cubicBezTo>
                  <a:cubicBezTo>
                    <a:pt x="777" y="3822"/>
                    <a:pt x="777" y="3822"/>
                    <a:pt x="777" y="3822"/>
                  </a:cubicBezTo>
                  <a:cubicBezTo>
                    <a:pt x="803" y="3823"/>
                    <a:pt x="803" y="3823"/>
                    <a:pt x="803" y="3823"/>
                  </a:cubicBezTo>
                  <a:cubicBezTo>
                    <a:pt x="837" y="3826"/>
                    <a:pt x="837" y="3826"/>
                    <a:pt x="837" y="3826"/>
                  </a:cubicBezTo>
                  <a:cubicBezTo>
                    <a:pt x="853" y="3833"/>
                    <a:pt x="853" y="3833"/>
                    <a:pt x="853" y="3833"/>
                  </a:cubicBezTo>
                  <a:cubicBezTo>
                    <a:pt x="821" y="3845"/>
                    <a:pt x="821" y="3845"/>
                    <a:pt x="821" y="3845"/>
                  </a:cubicBezTo>
                  <a:cubicBezTo>
                    <a:pt x="798" y="3863"/>
                    <a:pt x="798" y="3863"/>
                    <a:pt x="798" y="3863"/>
                  </a:cubicBezTo>
                  <a:cubicBezTo>
                    <a:pt x="789" y="3880"/>
                    <a:pt x="789" y="3880"/>
                    <a:pt x="789" y="3880"/>
                  </a:cubicBezTo>
                  <a:cubicBezTo>
                    <a:pt x="789" y="3880"/>
                    <a:pt x="792" y="3886"/>
                    <a:pt x="792" y="3891"/>
                  </a:cubicBezTo>
                  <a:cubicBezTo>
                    <a:pt x="792" y="3895"/>
                    <a:pt x="793" y="3894"/>
                    <a:pt x="799" y="3905"/>
                  </a:cubicBezTo>
                  <a:cubicBezTo>
                    <a:pt x="805" y="3917"/>
                    <a:pt x="820" y="3928"/>
                    <a:pt x="820" y="3928"/>
                  </a:cubicBezTo>
                  <a:cubicBezTo>
                    <a:pt x="834" y="3938"/>
                    <a:pt x="848" y="3948"/>
                    <a:pt x="848" y="3948"/>
                  </a:cubicBezTo>
                  <a:cubicBezTo>
                    <a:pt x="856" y="3960"/>
                    <a:pt x="856" y="3960"/>
                    <a:pt x="856" y="3960"/>
                  </a:cubicBezTo>
                  <a:cubicBezTo>
                    <a:pt x="876" y="3988"/>
                    <a:pt x="876" y="3988"/>
                    <a:pt x="876" y="3988"/>
                  </a:cubicBezTo>
                  <a:cubicBezTo>
                    <a:pt x="902" y="4013"/>
                    <a:pt x="902" y="4013"/>
                    <a:pt x="902" y="4013"/>
                  </a:cubicBezTo>
                  <a:lnTo>
                    <a:pt x="934" y="40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395788" y="1676400"/>
              <a:ext cx="617538" cy="931863"/>
            </a:xfrm>
            <a:custGeom>
              <a:avLst/>
              <a:gdLst>
                <a:gd name="T0" fmla="*/ 2183 w 2183"/>
                <a:gd name="T1" fmla="*/ 3294 h 3294"/>
                <a:gd name="T2" fmla="*/ 2088 w 2183"/>
                <a:gd name="T3" fmla="*/ 3232 h 3294"/>
                <a:gd name="T4" fmla="*/ 2037 w 2183"/>
                <a:gd name="T5" fmla="*/ 3131 h 3294"/>
                <a:gd name="T6" fmla="*/ 2079 w 2183"/>
                <a:gd name="T7" fmla="*/ 3057 h 3294"/>
                <a:gd name="T8" fmla="*/ 2017 w 2183"/>
                <a:gd name="T9" fmla="*/ 3010 h 3294"/>
                <a:gd name="T10" fmla="*/ 1953 w 2183"/>
                <a:gd name="T11" fmla="*/ 2974 h 3294"/>
                <a:gd name="T12" fmla="*/ 1899 w 2183"/>
                <a:gd name="T13" fmla="*/ 2946 h 3294"/>
                <a:gd name="T14" fmla="*/ 1854 w 2183"/>
                <a:gd name="T15" fmla="*/ 2896 h 3294"/>
                <a:gd name="T16" fmla="*/ 1826 w 2183"/>
                <a:gd name="T17" fmla="*/ 2856 h 3294"/>
                <a:gd name="T18" fmla="*/ 1838 w 2183"/>
                <a:gd name="T19" fmla="*/ 2809 h 3294"/>
                <a:gd name="T20" fmla="*/ 1822 w 2183"/>
                <a:gd name="T21" fmla="*/ 2739 h 3294"/>
                <a:gd name="T22" fmla="*/ 1796 w 2183"/>
                <a:gd name="T23" fmla="*/ 2679 h 3294"/>
                <a:gd name="T24" fmla="*/ 1800 w 2183"/>
                <a:gd name="T25" fmla="*/ 2616 h 3294"/>
                <a:gd name="T26" fmla="*/ 1764 w 2183"/>
                <a:gd name="T27" fmla="*/ 2490 h 3294"/>
                <a:gd name="T28" fmla="*/ 1710 w 2183"/>
                <a:gd name="T29" fmla="*/ 2480 h 3294"/>
                <a:gd name="T30" fmla="*/ 1685 w 2183"/>
                <a:gd name="T31" fmla="*/ 2438 h 3294"/>
                <a:gd name="T32" fmla="*/ 1696 w 2183"/>
                <a:gd name="T33" fmla="*/ 2401 h 3294"/>
                <a:gd name="T34" fmla="*/ 1708 w 2183"/>
                <a:gd name="T35" fmla="*/ 2283 h 3294"/>
                <a:gd name="T36" fmla="*/ 1738 w 2183"/>
                <a:gd name="T37" fmla="*/ 2216 h 3294"/>
                <a:gd name="T38" fmla="*/ 1716 w 2183"/>
                <a:gd name="T39" fmla="*/ 2142 h 3294"/>
                <a:gd name="T40" fmla="*/ 1734 w 2183"/>
                <a:gd name="T41" fmla="*/ 2096 h 3294"/>
                <a:gd name="T42" fmla="*/ 1764 w 2183"/>
                <a:gd name="T43" fmla="*/ 2058 h 3294"/>
                <a:gd name="T44" fmla="*/ 1776 w 2183"/>
                <a:gd name="T45" fmla="*/ 1969 h 3294"/>
                <a:gd name="T46" fmla="*/ 1784 w 2183"/>
                <a:gd name="T47" fmla="*/ 1913 h 3294"/>
                <a:gd name="T48" fmla="*/ 1768 w 2183"/>
                <a:gd name="T49" fmla="*/ 1839 h 3294"/>
                <a:gd name="T50" fmla="*/ 1766 w 2183"/>
                <a:gd name="T51" fmla="*/ 1782 h 3294"/>
                <a:gd name="T52" fmla="*/ 1702 w 2183"/>
                <a:gd name="T53" fmla="*/ 1762 h 3294"/>
                <a:gd name="T54" fmla="*/ 1677 w 2183"/>
                <a:gd name="T55" fmla="*/ 1758 h 3294"/>
                <a:gd name="T56" fmla="*/ 1661 w 2183"/>
                <a:gd name="T57" fmla="*/ 1652 h 3294"/>
                <a:gd name="T58" fmla="*/ 1694 w 2183"/>
                <a:gd name="T59" fmla="*/ 1561 h 3294"/>
                <a:gd name="T60" fmla="*/ 1708 w 2183"/>
                <a:gd name="T61" fmla="*/ 1493 h 3294"/>
                <a:gd name="T62" fmla="*/ 1746 w 2183"/>
                <a:gd name="T63" fmla="*/ 1441 h 3294"/>
                <a:gd name="T64" fmla="*/ 1804 w 2183"/>
                <a:gd name="T65" fmla="*/ 1372 h 3294"/>
                <a:gd name="T66" fmla="*/ 1772 w 2183"/>
                <a:gd name="T67" fmla="*/ 1284 h 3294"/>
                <a:gd name="T68" fmla="*/ 1708 w 2183"/>
                <a:gd name="T69" fmla="*/ 1252 h 3294"/>
                <a:gd name="T70" fmla="*/ 1734 w 2183"/>
                <a:gd name="T71" fmla="*/ 1207 h 3294"/>
                <a:gd name="T72" fmla="*/ 1792 w 2183"/>
                <a:gd name="T73" fmla="*/ 1137 h 3294"/>
                <a:gd name="T74" fmla="*/ 1786 w 2183"/>
                <a:gd name="T75" fmla="*/ 1077 h 3294"/>
                <a:gd name="T76" fmla="*/ 1778 w 2183"/>
                <a:gd name="T77" fmla="*/ 950 h 3294"/>
                <a:gd name="T78" fmla="*/ 1629 w 2183"/>
                <a:gd name="T79" fmla="*/ 858 h 3294"/>
                <a:gd name="T80" fmla="*/ 1661 w 2183"/>
                <a:gd name="T81" fmla="*/ 807 h 3294"/>
                <a:gd name="T82" fmla="*/ 1708 w 2183"/>
                <a:gd name="T83" fmla="*/ 719 h 3294"/>
                <a:gd name="T84" fmla="*/ 1768 w 2183"/>
                <a:gd name="T85" fmla="*/ 596 h 3294"/>
                <a:gd name="T86" fmla="*/ 1899 w 2183"/>
                <a:gd name="T87" fmla="*/ 421 h 3294"/>
                <a:gd name="T88" fmla="*/ 1835 w 2183"/>
                <a:gd name="T89" fmla="*/ 363 h 3294"/>
                <a:gd name="T90" fmla="*/ 1803 w 2183"/>
                <a:gd name="T91" fmla="*/ 240 h 3294"/>
                <a:gd name="T92" fmla="*/ 1767 w 2183"/>
                <a:gd name="T93" fmla="*/ 165 h 3294"/>
                <a:gd name="T94" fmla="*/ 1728 w 2183"/>
                <a:gd name="T95" fmla="*/ 58 h 3294"/>
                <a:gd name="T96" fmla="*/ 1676 w 2183"/>
                <a:gd name="T97" fmla="*/ 45 h 3294"/>
                <a:gd name="T98" fmla="*/ 0 w 2183"/>
                <a:gd name="T99" fmla="*/ 2123 h 3294"/>
                <a:gd name="T100" fmla="*/ 51 w 2183"/>
                <a:gd name="T101" fmla="*/ 2177 h 3294"/>
                <a:gd name="T102" fmla="*/ 94 w 2183"/>
                <a:gd name="T103" fmla="*/ 2222 h 3294"/>
                <a:gd name="T104" fmla="*/ 130 w 2183"/>
                <a:gd name="T105" fmla="*/ 2239 h 3294"/>
                <a:gd name="T106" fmla="*/ 181 w 2183"/>
                <a:gd name="T107" fmla="*/ 2245 h 3294"/>
                <a:gd name="T108" fmla="*/ 221 w 2183"/>
                <a:gd name="T109" fmla="*/ 2291 h 3294"/>
                <a:gd name="T110" fmla="*/ 200 w 2183"/>
                <a:gd name="T111" fmla="*/ 2330 h 3294"/>
                <a:gd name="T112" fmla="*/ 192 w 2183"/>
                <a:gd name="T113" fmla="*/ 2371 h 3294"/>
                <a:gd name="T114" fmla="*/ 2183 w 2183"/>
                <a:gd name="T115" fmla="*/ 3294 h 3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83" h="3294">
                  <a:moveTo>
                    <a:pt x="2183" y="3294"/>
                  </a:moveTo>
                  <a:cubicBezTo>
                    <a:pt x="2183" y="3294"/>
                    <a:pt x="2183" y="3294"/>
                    <a:pt x="2183" y="3294"/>
                  </a:cubicBezTo>
                  <a:cubicBezTo>
                    <a:pt x="2151" y="3282"/>
                    <a:pt x="2118" y="3271"/>
                    <a:pt x="2086" y="3259"/>
                  </a:cubicBezTo>
                  <a:cubicBezTo>
                    <a:pt x="2088" y="3232"/>
                    <a:pt x="2088" y="3232"/>
                    <a:pt x="2088" y="3232"/>
                  </a:cubicBezTo>
                  <a:cubicBezTo>
                    <a:pt x="2085" y="3203"/>
                    <a:pt x="2085" y="3203"/>
                    <a:pt x="2085" y="3203"/>
                  </a:cubicBezTo>
                  <a:cubicBezTo>
                    <a:pt x="2037" y="3131"/>
                    <a:pt x="2037" y="3131"/>
                    <a:pt x="2037" y="3131"/>
                  </a:cubicBezTo>
                  <a:cubicBezTo>
                    <a:pt x="2063" y="3093"/>
                    <a:pt x="2063" y="3093"/>
                    <a:pt x="2063" y="3093"/>
                  </a:cubicBezTo>
                  <a:cubicBezTo>
                    <a:pt x="2079" y="3057"/>
                    <a:pt x="2079" y="3057"/>
                    <a:pt x="2079" y="3057"/>
                  </a:cubicBezTo>
                  <a:cubicBezTo>
                    <a:pt x="2075" y="3030"/>
                    <a:pt x="2075" y="3030"/>
                    <a:pt x="2075" y="3030"/>
                  </a:cubicBezTo>
                  <a:cubicBezTo>
                    <a:pt x="2017" y="3010"/>
                    <a:pt x="2017" y="3010"/>
                    <a:pt x="2017" y="3010"/>
                  </a:cubicBezTo>
                  <a:cubicBezTo>
                    <a:pt x="1983" y="3006"/>
                    <a:pt x="1983" y="3006"/>
                    <a:pt x="1983" y="3006"/>
                  </a:cubicBezTo>
                  <a:cubicBezTo>
                    <a:pt x="1953" y="2974"/>
                    <a:pt x="1953" y="2974"/>
                    <a:pt x="1953" y="2974"/>
                  </a:cubicBezTo>
                  <a:cubicBezTo>
                    <a:pt x="1931" y="2954"/>
                    <a:pt x="1931" y="2954"/>
                    <a:pt x="1931" y="2954"/>
                  </a:cubicBezTo>
                  <a:cubicBezTo>
                    <a:pt x="1899" y="2946"/>
                    <a:pt x="1899" y="2946"/>
                    <a:pt x="1899" y="2946"/>
                  </a:cubicBezTo>
                  <a:cubicBezTo>
                    <a:pt x="1860" y="2936"/>
                    <a:pt x="1860" y="2936"/>
                    <a:pt x="1860" y="2936"/>
                  </a:cubicBezTo>
                  <a:cubicBezTo>
                    <a:pt x="1854" y="2896"/>
                    <a:pt x="1854" y="2896"/>
                    <a:pt x="1854" y="2896"/>
                  </a:cubicBezTo>
                  <a:cubicBezTo>
                    <a:pt x="1836" y="2890"/>
                    <a:pt x="1836" y="2890"/>
                    <a:pt x="1836" y="2890"/>
                  </a:cubicBezTo>
                  <a:cubicBezTo>
                    <a:pt x="1826" y="2856"/>
                    <a:pt x="1826" y="2856"/>
                    <a:pt x="1826" y="2856"/>
                  </a:cubicBezTo>
                  <a:cubicBezTo>
                    <a:pt x="1826" y="2838"/>
                    <a:pt x="1826" y="2838"/>
                    <a:pt x="1826" y="2838"/>
                  </a:cubicBezTo>
                  <a:cubicBezTo>
                    <a:pt x="1838" y="2809"/>
                    <a:pt x="1838" y="2809"/>
                    <a:pt x="1838" y="2809"/>
                  </a:cubicBezTo>
                  <a:cubicBezTo>
                    <a:pt x="1842" y="2768"/>
                    <a:pt x="1842" y="2768"/>
                    <a:pt x="1842" y="2768"/>
                  </a:cubicBezTo>
                  <a:cubicBezTo>
                    <a:pt x="1822" y="2739"/>
                    <a:pt x="1822" y="2739"/>
                    <a:pt x="1822" y="2739"/>
                  </a:cubicBezTo>
                  <a:cubicBezTo>
                    <a:pt x="1812" y="2699"/>
                    <a:pt x="1812" y="2699"/>
                    <a:pt x="1812" y="2699"/>
                  </a:cubicBezTo>
                  <a:cubicBezTo>
                    <a:pt x="1796" y="2679"/>
                    <a:pt x="1796" y="2679"/>
                    <a:pt x="1796" y="2679"/>
                  </a:cubicBezTo>
                  <a:cubicBezTo>
                    <a:pt x="1794" y="2635"/>
                    <a:pt x="1794" y="2635"/>
                    <a:pt x="1794" y="2635"/>
                  </a:cubicBezTo>
                  <a:cubicBezTo>
                    <a:pt x="1800" y="2616"/>
                    <a:pt x="1800" y="2616"/>
                    <a:pt x="1800" y="2616"/>
                  </a:cubicBezTo>
                  <a:cubicBezTo>
                    <a:pt x="1774" y="2532"/>
                    <a:pt x="1774" y="2532"/>
                    <a:pt x="1774" y="2532"/>
                  </a:cubicBezTo>
                  <a:cubicBezTo>
                    <a:pt x="1764" y="2490"/>
                    <a:pt x="1764" y="2490"/>
                    <a:pt x="1764" y="2490"/>
                  </a:cubicBezTo>
                  <a:cubicBezTo>
                    <a:pt x="1734" y="2484"/>
                    <a:pt x="1734" y="2484"/>
                    <a:pt x="1734" y="2484"/>
                  </a:cubicBezTo>
                  <a:cubicBezTo>
                    <a:pt x="1710" y="2480"/>
                    <a:pt x="1710" y="2480"/>
                    <a:pt x="1710" y="2480"/>
                  </a:cubicBezTo>
                  <a:cubicBezTo>
                    <a:pt x="1690" y="2456"/>
                    <a:pt x="1690" y="2456"/>
                    <a:pt x="1690" y="2456"/>
                  </a:cubicBezTo>
                  <a:cubicBezTo>
                    <a:pt x="1685" y="2438"/>
                    <a:pt x="1685" y="2438"/>
                    <a:pt x="1685" y="2438"/>
                  </a:cubicBezTo>
                  <a:cubicBezTo>
                    <a:pt x="1690" y="2415"/>
                    <a:pt x="1690" y="2415"/>
                    <a:pt x="1690" y="2415"/>
                  </a:cubicBezTo>
                  <a:cubicBezTo>
                    <a:pt x="1696" y="2401"/>
                    <a:pt x="1696" y="2401"/>
                    <a:pt x="1696" y="2401"/>
                  </a:cubicBezTo>
                  <a:cubicBezTo>
                    <a:pt x="1712" y="2357"/>
                    <a:pt x="1712" y="2357"/>
                    <a:pt x="1712" y="2357"/>
                  </a:cubicBezTo>
                  <a:cubicBezTo>
                    <a:pt x="1708" y="2283"/>
                    <a:pt x="1708" y="2283"/>
                    <a:pt x="1708" y="2283"/>
                  </a:cubicBezTo>
                  <a:cubicBezTo>
                    <a:pt x="1718" y="2247"/>
                    <a:pt x="1718" y="2247"/>
                    <a:pt x="1718" y="2247"/>
                  </a:cubicBezTo>
                  <a:cubicBezTo>
                    <a:pt x="1738" y="2216"/>
                    <a:pt x="1738" y="2216"/>
                    <a:pt x="1738" y="2216"/>
                  </a:cubicBezTo>
                  <a:cubicBezTo>
                    <a:pt x="1734" y="2180"/>
                    <a:pt x="1734" y="2180"/>
                    <a:pt x="1734" y="2180"/>
                  </a:cubicBezTo>
                  <a:cubicBezTo>
                    <a:pt x="1716" y="2142"/>
                    <a:pt x="1716" y="2142"/>
                    <a:pt x="1716" y="2142"/>
                  </a:cubicBezTo>
                  <a:cubicBezTo>
                    <a:pt x="1716" y="2120"/>
                    <a:pt x="1716" y="2120"/>
                    <a:pt x="1716" y="2120"/>
                  </a:cubicBezTo>
                  <a:cubicBezTo>
                    <a:pt x="1734" y="2096"/>
                    <a:pt x="1734" y="2096"/>
                    <a:pt x="1734" y="2096"/>
                  </a:cubicBezTo>
                  <a:cubicBezTo>
                    <a:pt x="1754" y="2074"/>
                    <a:pt x="1754" y="2074"/>
                    <a:pt x="1754" y="2074"/>
                  </a:cubicBezTo>
                  <a:cubicBezTo>
                    <a:pt x="1764" y="2058"/>
                    <a:pt x="1764" y="2058"/>
                    <a:pt x="1764" y="2058"/>
                  </a:cubicBezTo>
                  <a:cubicBezTo>
                    <a:pt x="1762" y="2015"/>
                    <a:pt x="1762" y="2015"/>
                    <a:pt x="1762" y="2015"/>
                  </a:cubicBezTo>
                  <a:cubicBezTo>
                    <a:pt x="1776" y="1969"/>
                    <a:pt x="1776" y="1969"/>
                    <a:pt x="1776" y="1969"/>
                  </a:cubicBezTo>
                  <a:cubicBezTo>
                    <a:pt x="1788" y="1933"/>
                    <a:pt x="1788" y="1933"/>
                    <a:pt x="1788" y="1933"/>
                  </a:cubicBezTo>
                  <a:cubicBezTo>
                    <a:pt x="1784" y="1913"/>
                    <a:pt x="1784" y="1913"/>
                    <a:pt x="1784" y="1913"/>
                  </a:cubicBezTo>
                  <a:cubicBezTo>
                    <a:pt x="1766" y="1873"/>
                    <a:pt x="1766" y="1873"/>
                    <a:pt x="1766" y="1873"/>
                  </a:cubicBezTo>
                  <a:cubicBezTo>
                    <a:pt x="1766" y="1873"/>
                    <a:pt x="1768" y="1849"/>
                    <a:pt x="1768" y="1839"/>
                  </a:cubicBezTo>
                  <a:cubicBezTo>
                    <a:pt x="1768" y="1830"/>
                    <a:pt x="1768" y="1830"/>
                    <a:pt x="1768" y="1830"/>
                  </a:cubicBezTo>
                  <a:cubicBezTo>
                    <a:pt x="1766" y="1782"/>
                    <a:pt x="1766" y="1782"/>
                    <a:pt x="1766" y="1782"/>
                  </a:cubicBezTo>
                  <a:cubicBezTo>
                    <a:pt x="1766" y="1782"/>
                    <a:pt x="1754" y="1774"/>
                    <a:pt x="1740" y="1772"/>
                  </a:cubicBezTo>
                  <a:cubicBezTo>
                    <a:pt x="1726" y="1770"/>
                    <a:pt x="1716" y="1764"/>
                    <a:pt x="1702" y="1762"/>
                  </a:cubicBezTo>
                  <a:cubicBezTo>
                    <a:pt x="1689" y="1760"/>
                    <a:pt x="1691" y="1762"/>
                    <a:pt x="1691" y="1762"/>
                  </a:cubicBezTo>
                  <a:cubicBezTo>
                    <a:pt x="1677" y="1758"/>
                    <a:pt x="1677" y="1758"/>
                    <a:pt x="1677" y="1758"/>
                  </a:cubicBezTo>
                  <a:cubicBezTo>
                    <a:pt x="1669" y="1726"/>
                    <a:pt x="1669" y="1726"/>
                    <a:pt x="1669" y="1726"/>
                  </a:cubicBezTo>
                  <a:cubicBezTo>
                    <a:pt x="1661" y="1652"/>
                    <a:pt x="1661" y="1652"/>
                    <a:pt x="1661" y="1652"/>
                  </a:cubicBezTo>
                  <a:cubicBezTo>
                    <a:pt x="1669" y="1607"/>
                    <a:pt x="1669" y="1607"/>
                    <a:pt x="1669" y="1607"/>
                  </a:cubicBezTo>
                  <a:cubicBezTo>
                    <a:pt x="1694" y="1561"/>
                    <a:pt x="1694" y="1561"/>
                    <a:pt x="1694" y="1561"/>
                  </a:cubicBezTo>
                  <a:cubicBezTo>
                    <a:pt x="1700" y="1539"/>
                    <a:pt x="1700" y="1539"/>
                    <a:pt x="1700" y="1539"/>
                  </a:cubicBezTo>
                  <a:cubicBezTo>
                    <a:pt x="1708" y="1493"/>
                    <a:pt x="1708" y="1493"/>
                    <a:pt x="1708" y="1493"/>
                  </a:cubicBezTo>
                  <a:cubicBezTo>
                    <a:pt x="1728" y="1459"/>
                    <a:pt x="1728" y="1459"/>
                    <a:pt x="1728" y="1459"/>
                  </a:cubicBezTo>
                  <a:cubicBezTo>
                    <a:pt x="1746" y="1441"/>
                    <a:pt x="1746" y="1441"/>
                    <a:pt x="1746" y="1441"/>
                  </a:cubicBezTo>
                  <a:cubicBezTo>
                    <a:pt x="1788" y="1388"/>
                    <a:pt x="1788" y="1388"/>
                    <a:pt x="1788" y="1388"/>
                  </a:cubicBezTo>
                  <a:cubicBezTo>
                    <a:pt x="1804" y="1372"/>
                    <a:pt x="1804" y="1372"/>
                    <a:pt x="1804" y="1372"/>
                  </a:cubicBezTo>
                  <a:cubicBezTo>
                    <a:pt x="1778" y="1320"/>
                    <a:pt x="1778" y="1320"/>
                    <a:pt x="1778" y="1320"/>
                  </a:cubicBezTo>
                  <a:cubicBezTo>
                    <a:pt x="1772" y="1284"/>
                    <a:pt x="1772" y="1284"/>
                    <a:pt x="1772" y="1284"/>
                  </a:cubicBezTo>
                  <a:cubicBezTo>
                    <a:pt x="1732" y="1280"/>
                    <a:pt x="1732" y="1280"/>
                    <a:pt x="1732" y="1280"/>
                  </a:cubicBezTo>
                  <a:cubicBezTo>
                    <a:pt x="1708" y="1252"/>
                    <a:pt x="1708" y="1252"/>
                    <a:pt x="1708" y="1252"/>
                  </a:cubicBezTo>
                  <a:cubicBezTo>
                    <a:pt x="1708" y="1219"/>
                    <a:pt x="1708" y="1219"/>
                    <a:pt x="1708" y="1219"/>
                  </a:cubicBezTo>
                  <a:cubicBezTo>
                    <a:pt x="1734" y="1207"/>
                    <a:pt x="1734" y="1207"/>
                    <a:pt x="1734" y="1207"/>
                  </a:cubicBezTo>
                  <a:cubicBezTo>
                    <a:pt x="1756" y="1175"/>
                    <a:pt x="1756" y="1175"/>
                    <a:pt x="1756" y="1175"/>
                  </a:cubicBezTo>
                  <a:cubicBezTo>
                    <a:pt x="1792" y="1137"/>
                    <a:pt x="1792" y="1137"/>
                    <a:pt x="1792" y="1137"/>
                  </a:cubicBezTo>
                  <a:cubicBezTo>
                    <a:pt x="1798" y="1105"/>
                    <a:pt x="1798" y="1105"/>
                    <a:pt x="1798" y="1105"/>
                  </a:cubicBezTo>
                  <a:cubicBezTo>
                    <a:pt x="1786" y="1077"/>
                    <a:pt x="1786" y="1077"/>
                    <a:pt x="1786" y="1077"/>
                  </a:cubicBezTo>
                  <a:cubicBezTo>
                    <a:pt x="1778" y="1028"/>
                    <a:pt x="1778" y="1028"/>
                    <a:pt x="1778" y="1028"/>
                  </a:cubicBezTo>
                  <a:cubicBezTo>
                    <a:pt x="1778" y="950"/>
                    <a:pt x="1778" y="950"/>
                    <a:pt x="1778" y="950"/>
                  </a:cubicBezTo>
                  <a:cubicBezTo>
                    <a:pt x="1661" y="900"/>
                    <a:pt x="1661" y="900"/>
                    <a:pt x="1661" y="900"/>
                  </a:cubicBezTo>
                  <a:cubicBezTo>
                    <a:pt x="1629" y="858"/>
                    <a:pt x="1629" y="858"/>
                    <a:pt x="1629" y="858"/>
                  </a:cubicBezTo>
                  <a:cubicBezTo>
                    <a:pt x="1613" y="844"/>
                    <a:pt x="1613" y="844"/>
                    <a:pt x="1613" y="844"/>
                  </a:cubicBezTo>
                  <a:cubicBezTo>
                    <a:pt x="1613" y="844"/>
                    <a:pt x="1659" y="813"/>
                    <a:pt x="1661" y="807"/>
                  </a:cubicBezTo>
                  <a:cubicBezTo>
                    <a:pt x="1663" y="801"/>
                    <a:pt x="1677" y="755"/>
                    <a:pt x="1677" y="755"/>
                  </a:cubicBezTo>
                  <a:cubicBezTo>
                    <a:pt x="1708" y="719"/>
                    <a:pt x="1708" y="719"/>
                    <a:pt x="1708" y="719"/>
                  </a:cubicBezTo>
                  <a:cubicBezTo>
                    <a:pt x="1738" y="643"/>
                    <a:pt x="1738" y="643"/>
                    <a:pt x="1738" y="643"/>
                  </a:cubicBezTo>
                  <a:cubicBezTo>
                    <a:pt x="1768" y="596"/>
                    <a:pt x="1768" y="596"/>
                    <a:pt x="1768" y="596"/>
                  </a:cubicBezTo>
                  <a:cubicBezTo>
                    <a:pt x="1826" y="514"/>
                    <a:pt x="1826" y="514"/>
                    <a:pt x="1826" y="514"/>
                  </a:cubicBezTo>
                  <a:cubicBezTo>
                    <a:pt x="1899" y="421"/>
                    <a:pt x="1899" y="421"/>
                    <a:pt x="1899" y="421"/>
                  </a:cubicBezTo>
                  <a:cubicBezTo>
                    <a:pt x="1891" y="402"/>
                    <a:pt x="1891" y="402"/>
                    <a:pt x="1891" y="402"/>
                  </a:cubicBezTo>
                  <a:cubicBezTo>
                    <a:pt x="1835" y="363"/>
                    <a:pt x="1835" y="363"/>
                    <a:pt x="1835" y="363"/>
                  </a:cubicBezTo>
                  <a:cubicBezTo>
                    <a:pt x="1835" y="334"/>
                    <a:pt x="1835" y="334"/>
                    <a:pt x="1835" y="334"/>
                  </a:cubicBezTo>
                  <a:cubicBezTo>
                    <a:pt x="1803" y="240"/>
                    <a:pt x="1803" y="240"/>
                    <a:pt x="1803" y="240"/>
                  </a:cubicBezTo>
                  <a:cubicBezTo>
                    <a:pt x="1803" y="201"/>
                    <a:pt x="1803" y="201"/>
                    <a:pt x="1803" y="201"/>
                  </a:cubicBezTo>
                  <a:cubicBezTo>
                    <a:pt x="1767" y="165"/>
                    <a:pt x="1767" y="165"/>
                    <a:pt x="1767" y="165"/>
                  </a:cubicBezTo>
                  <a:cubicBezTo>
                    <a:pt x="1741" y="97"/>
                    <a:pt x="1741" y="97"/>
                    <a:pt x="1741" y="97"/>
                  </a:cubicBezTo>
                  <a:cubicBezTo>
                    <a:pt x="1728" y="58"/>
                    <a:pt x="1728" y="58"/>
                    <a:pt x="1728" y="58"/>
                  </a:cubicBezTo>
                  <a:cubicBezTo>
                    <a:pt x="1706" y="55"/>
                    <a:pt x="1706" y="55"/>
                    <a:pt x="1706" y="55"/>
                  </a:cubicBezTo>
                  <a:cubicBezTo>
                    <a:pt x="1676" y="45"/>
                    <a:pt x="1676" y="45"/>
                    <a:pt x="1676" y="45"/>
                  </a:cubicBezTo>
                  <a:cubicBezTo>
                    <a:pt x="1613" y="0"/>
                    <a:pt x="1613" y="0"/>
                    <a:pt x="1613" y="0"/>
                  </a:cubicBezTo>
                  <a:cubicBezTo>
                    <a:pt x="0" y="2123"/>
                    <a:pt x="0" y="2123"/>
                    <a:pt x="0" y="2123"/>
                  </a:cubicBezTo>
                  <a:cubicBezTo>
                    <a:pt x="28" y="2177"/>
                    <a:pt x="28" y="2177"/>
                    <a:pt x="28" y="2177"/>
                  </a:cubicBezTo>
                  <a:cubicBezTo>
                    <a:pt x="28" y="2177"/>
                    <a:pt x="28" y="2177"/>
                    <a:pt x="51" y="2177"/>
                  </a:cubicBezTo>
                  <a:cubicBezTo>
                    <a:pt x="73" y="2177"/>
                    <a:pt x="73" y="2192"/>
                    <a:pt x="73" y="2192"/>
                  </a:cubicBezTo>
                  <a:cubicBezTo>
                    <a:pt x="94" y="2222"/>
                    <a:pt x="94" y="2222"/>
                    <a:pt x="94" y="2222"/>
                  </a:cubicBezTo>
                  <a:cubicBezTo>
                    <a:pt x="116" y="2239"/>
                    <a:pt x="116" y="2239"/>
                    <a:pt x="116" y="2239"/>
                  </a:cubicBezTo>
                  <a:cubicBezTo>
                    <a:pt x="116" y="2239"/>
                    <a:pt x="116" y="2239"/>
                    <a:pt x="130" y="2239"/>
                  </a:cubicBezTo>
                  <a:cubicBezTo>
                    <a:pt x="145" y="2239"/>
                    <a:pt x="140" y="2242"/>
                    <a:pt x="148" y="2245"/>
                  </a:cubicBezTo>
                  <a:cubicBezTo>
                    <a:pt x="156" y="2248"/>
                    <a:pt x="181" y="2245"/>
                    <a:pt x="181" y="2245"/>
                  </a:cubicBezTo>
                  <a:cubicBezTo>
                    <a:pt x="208" y="2260"/>
                    <a:pt x="208" y="2260"/>
                    <a:pt x="208" y="2260"/>
                  </a:cubicBezTo>
                  <a:cubicBezTo>
                    <a:pt x="221" y="2291"/>
                    <a:pt x="221" y="2291"/>
                    <a:pt x="221" y="2291"/>
                  </a:cubicBezTo>
                  <a:cubicBezTo>
                    <a:pt x="213" y="2302"/>
                    <a:pt x="213" y="2302"/>
                    <a:pt x="213" y="2302"/>
                  </a:cubicBezTo>
                  <a:cubicBezTo>
                    <a:pt x="200" y="2330"/>
                    <a:pt x="200" y="2330"/>
                    <a:pt x="200" y="2330"/>
                  </a:cubicBezTo>
                  <a:cubicBezTo>
                    <a:pt x="181" y="2347"/>
                    <a:pt x="181" y="2347"/>
                    <a:pt x="181" y="2347"/>
                  </a:cubicBezTo>
                  <a:cubicBezTo>
                    <a:pt x="192" y="2371"/>
                    <a:pt x="192" y="2371"/>
                    <a:pt x="192" y="2371"/>
                  </a:cubicBezTo>
                  <a:cubicBezTo>
                    <a:pt x="192" y="2371"/>
                    <a:pt x="1042" y="2843"/>
                    <a:pt x="1452" y="3018"/>
                  </a:cubicBezTo>
                  <a:cubicBezTo>
                    <a:pt x="1630" y="3095"/>
                    <a:pt x="1928" y="3204"/>
                    <a:pt x="2183" y="329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4851400" y="1252538"/>
              <a:ext cx="1025525" cy="1516063"/>
            </a:xfrm>
            <a:custGeom>
              <a:avLst/>
              <a:gdLst>
                <a:gd name="T0" fmla="*/ 404 w 3623"/>
                <a:gd name="T1" fmla="*/ 4504 h 5357"/>
                <a:gd name="T2" fmla="*/ 225 w 3623"/>
                <a:gd name="T3" fmla="*/ 4303 h 5357"/>
                <a:gd name="T4" fmla="*/ 97 w 3623"/>
                <a:gd name="T5" fmla="*/ 3974 h 5357"/>
                <a:gd name="T6" fmla="*/ 103 w 3623"/>
                <a:gd name="T7" fmla="*/ 3636 h 5357"/>
                <a:gd name="T8" fmla="*/ 155 w 3623"/>
                <a:gd name="T9" fmla="*/ 3333 h 5357"/>
                <a:gd name="T10" fmla="*/ 81 w 3623"/>
                <a:gd name="T11" fmla="*/ 3055 h 5357"/>
                <a:gd name="T12" fmla="*/ 95 w 3623"/>
                <a:gd name="T13" fmla="*/ 2746 h 5357"/>
                <a:gd name="T14" fmla="*/ 16 w 3623"/>
                <a:gd name="T15" fmla="*/ 2352 h 5357"/>
                <a:gd name="T16" fmla="*/ 330 w 3623"/>
                <a:gd name="T17" fmla="*/ 1962 h 5357"/>
                <a:gd name="T18" fmla="*/ 511 w 3623"/>
                <a:gd name="T19" fmla="*/ 1853 h 5357"/>
                <a:gd name="T20" fmla="*/ 613 w 3623"/>
                <a:gd name="T21" fmla="*/ 1929 h 5357"/>
                <a:gd name="T22" fmla="*/ 885 w 3623"/>
                <a:gd name="T23" fmla="*/ 1879 h 5357"/>
                <a:gd name="T24" fmla="*/ 1080 w 3623"/>
                <a:gd name="T25" fmla="*/ 1865 h 5357"/>
                <a:gd name="T26" fmla="*/ 818 w 3623"/>
                <a:gd name="T27" fmla="*/ 1968 h 5357"/>
                <a:gd name="T28" fmla="*/ 575 w 3623"/>
                <a:gd name="T29" fmla="*/ 2090 h 5357"/>
                <a:gd name="T30" fmla="*/ 830 w 3623"/>
                <a:gd name="T31" fmla="*/ 2042 h 5357"/>
                <a:gd name="T32" fmla="*/ 1174 w 3623"/>
                <a:gd name="T33" fmla="*/ 1988 h 5357"/>
                <a:gd name="T34" fmla="*/ 1313 w 3623"/>
                <a:gd name="T35" fmla="*/ 2040 h 5357"/>
                <a:gd name="T36" fmla="*/ 1403 w 3623"/>
                <a:gd name="T37" fmla="*/ 2191 h 5357"/>
                <a:gd name="T38" fmla="*/ 1546 w 3623"/>
                <a:gd name="T39" fmla="*/ 2141 h 5357"/>
                <a:gd name="T40" fmla="*/ 1596 w 3623"/>
                <a:gd name="T41" fmla="*/ 2285 h 5357"/>
                <a:gd name="T42" fmla="*/ 1831 w 3623"/>
                <a:gd name="T43" fmla="*/ 2408 h 5357"/>
                <a:gd name="T44" fmla="*/ 1685 w 3623"/>
                <a:gd name="T45" fmla="*/ 5111 h 5357"/>
                <a:gd name="T46" fmla="*/ 2002 w 3623"/>
                <a:gd name="T47" fmla="*/ 1827 h 5357"/>
                <a:gd name="T48" fmla="*/ 2224 w 3623"/>
                <a:gd name="T49" fmla="*/ 1614 h 5357"/>
                <a:gd name="T50" fmla="*/ 2608 w 3623"/>
                <a:gd name="T51" fmla="*/ 1399 h 5357"/>
                <a:gd name="T52" fmla="*/ 2419 w 3623"/>
                <a:gd name="T53" fmla="*/ 1126 h 5357"/>
                <a:gd name="T54" fmla="*/ 2072 w 3623"/>
                <a:gd name="T55" fmla="*/ 930 h 5357"/>
                <a:gd name="T56" fmla="*/ 1836 w 3623"/>
                <a:gd name="T57" fmla="*/ 1331 h 5357"/>
                <a:gd name="T58" fmla="*/ 1722 w 3623"/>
                <a:gd name="T59" fmla="*/ 1631 h 5357"/>
                <a:gd name="T60" fmla="*/ 2227 w 3623"/>
                <a:gd name="T61" fmla="*/ 2426 h 5357"/>
                <a:gd name="T62" fmla="*/ 3067 w 3623"/>
                <a:gd name="T63" fmla="*/ 1584 h 5357"/>
                <a:gd name="T64" fmla="*/ 2962 w 3623"/>
                <a:gd name="T65" fmla="*/ 1705 h 5357"/>
                <a:gd name="T66" fmla="*/ 2871 w 3623"/>
                <a:gd name="T67" fmla="*/ 1581 h 5357"/>
                <a:gd name="T68" fmla="*/ 2733 w 3623"/>
                <a:gd name="T69" fmla="*/ 1493 h 5357"/>
                <a:gd name="T70" fmla="*/ 2234 w 3623"/>
                <a:gd name="T71" fmla="*/ 1739 h 5357"/>
                <a:gd name="T72" fmla="*/ 2251 w 3623"/>
                <a:gd name="T73" fmla="*/ 1924 h 5357"/>
                <a:gd name="T74" fmla="*/ 2315 w 3623"/>
                <a:gd name="T75" fmla="*/ 1971 h 5357"/>
                <a:gd name="T76" fmla="*/ 2558 w 3623"/>
                <a:gd name="T77" fmla="*/ 2187 h 5357"/>
                <a:gd name="T78" fmla="*/ 2504 w 3623"/>
                <a:gd name="T79" fmla="*/ 2278 h 5357"/>
                <a:gd name="T80" fmla="*/ 3178 w 3623"/>
                <a:gd name="T81" fmla="*/ 880 h 5357"/>
                <a:gd name="T82" fmla="*/ 2969 w 3623"/>
                <a:gd name="T83" fmla="*/ 634 h 5357"/>
                <a:gd name="T84" fmla="*/ 2760 w 3623"/>
                <a:gd name="T85" fmla="*/ 657 h 5357"/>
                <a:gd name="T86" fmla="*/ 2736 w 3623"/>
                <a:gd name="T87" fmla="*/ 768 h 5357"/>
                <a:gd name="T88" fmla="*/ 2632 w 3623"/>
                <a:gd name="T89" fmla="*/ 880 h 5357"/>
                <a:gd name="T90" fmla="*/ 2827 w 3623"/>
                <a:gd name="T91" fmla="*/ 930 h 5357"/>
                <a:gd name="T92" fmla="*/ 2972 w 3623"/>
                <a:gd name="T93" fmla="*/ 930 h 5357"/>
                <a:gd name="T94" fmla="*/ 2827 w 3623"/>
                <a:gd name="T95" fmla="*/ 1051 h 5357"/>
                <a:gd name="T96" fmla="*/ 3178 w 3623"/>
                <a:gd name="T97" fmla="*/ 1051 h 5357"/>
                <a:gd name="T98" fmla="*/ 2858 w 3623"/>
                <a:gd name="T99" fmla="*/ 283 h 5357"/>
                <a:gd name="T100" fmla="*/ 2423 w 3623"/>
                <a:gd name="T101" fmla="*/ 482 h 5357"/>
                <a:gd name="T102" fmla="*/ 2480 w 3623"/>
                <a:gd name="T103" fmla="*/ 620 h 5357"/>
                <a:gd name="T104" fmla="*/ 2659 w 3623"/>
                <a:gd name="T105" fmla="*/ 505 h 5357"/>
                <a:gd name="T106" fmla="*/ 2753 w 3623"/>
                <a:gd name="T107" fmla="*/ 519 h 5357"/>
                <a:gd name="T108" fmla="*/ 2676 w 3623"/>
                <a:gd name="T109" fmla="*/ 654 h 5357"/>
                <a:gd name="T110" fmla="*/ 3087 w 3623"/>
                <a:gd name="T111" fmla="*/ 276 h 5357"/>
                <a:gd name="T112" fmla="*/ 3168 w 3623"/>
                <a:gd name="T113" fmla="*/ 94 h 5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23" h="5357">
                  <a:moveTo>
                    <a:pt x="1042" y="4952"/>
                  </a:moveTo>
                  <a:cubicBezTo>
                    <a:pt x="1042" y="4952"/>
                    <a:pt x="772" y="4860"/>
                    <a:pt x="473" y="4753"/>
                  </a:cubicBezTo>
                  <a:cubicBezTo>
                    <a:pt x="473" y="4753"/>
                    <a:pt x="473" y="4753"/>
                    <a:pt x="473" y="4753"/>
                  </a:cubicBezTo>
                  <a:cubicBezTo>
                    <a:pt x="475" y="4726"/>
                    <a:pt x="475" y="4726"/>
                    <a:pt x="475" y="4726"/>
                  </a:cubicBezTo>
                  <a:cubicBezTo>
                    <a:pt x="472" y="4697"/>
                    <a:pt x="472" y="4697"/>
                    <a:pt x="472" y="4697"/>
                  </a:cubicBezTo>
                  <a:cubicBezTo>
                    <a:pt x="424" y="4625"/>
                    <a:pt x="424" y="4625"/>
                    <a:pt x="424" y="4625"/>
                  </a:cubicBezTo>
                  <a:cubicBezTo>
                    <a:pt x="450" y="4587"/>
                    <a:pt x="450" y="4587"/>
                    <a:pt x="450" y="4587"/>
                  </a:cubicBezTo>
                  <a:cubicBezTo>
                    <a:pt x="466" y="4551"/>
                    <a:pt x="466" y="4551"/>
                    <a:pt x="466" y="4551"/>
                  </a:cubicBezTo>
                  <a:cubicBezTo>
                    <a:pt x="462" y="4524"/>
                    <a:pt x="462" y="4524"/>
                    <a:pt x="462" y="4524"/>
                  </a:cubicBezTo>
                  <a:cubicBezTo>
                    <a:pt x="404" y="4504"/>
                    <a:pt x="404" y="4504"/>
                    <a:pt x="404" y="4504"/>
                  </a:cubicBezTo>
                  <a:cubicBezTo>
                    <a:pt x="370" y="4500"/>
                    <a:pt x="370" y="4500"/>
                    <a:pt x="370" y="4500"/>
                  </a:cubicBezTo>
                  <a:cubicBezTo>
                    <a:pt x="340" y="4468"/>
                    <a:pt x="340" y="4468"/>
                    <a:pt x="340" y="4468"/>
                  </a:cubicBezTo>
                  <a:cubicBezTo>
                    <a:pt x="318" y="4448"/>
                    <a:pt x="318" y="4448"/>
                    <a:pt x="318" y="4448"/>
                  </a:cubicBezTo>
                  <a:cubicBezTo>
                    <a:pt x="286" y="4440"/>
                    <a:pt x="286" y="4440"/>
                    <a:pt x="286" y="4440"/>
                  </a:cubicBezTo>
                  <a:cubicBezTo>
                    <a:pt x="247" y="4430"/>
                    <a:pt x="247" y="4430"/>
                    <a:pt x="247" y="4430"/>
                  </a:cubicBezTo>
                  <a:cubicBezTo>
                    <a:pt x="241" y="4390"/>
                    <a:pt x="241" y="4390"/>
                    <a:pt x="241" y="4390"/>
                  </a:cubicBezTo>
                  <a:cubicBezTo>
                    <a:pt x="223" y="4384"/>
                    <a:pt x="223" y="4384"/>
                    <a:pt x="223" y="4384"/>
                  </a:cubicBezTo>
                  <a:cubicBezTo>
                    <a:pt x="213" y="4350"/>
                    <a:pt x="213" y="4350"/>
                    <a:pt x="213" y="4350"/>
                  </a:cubicBezTo>
                  <a:cubicBezTo>
                    <a:pt x="213" y="4332"/>
                    <a:pt x="213" y="4332"/>
                    <a:pt x="213" y="4332"/>
                  </a:cubicBezTo>
                  <a:cubicBezTo>
                    <a:pt x="225" y="4303"/>
                    <a:pt x="225" y="4303"/>
                    <a:pt x="225" y="4303"/>
                  </a:cubicBezTo>
                  <a:cubicBezTo>
                    <a:pt x="229" y="4262"/>
                    <a:pt x="229" y="4262"/>
                    <a:pt x="229" y="4262"/>
                  </a:cubicBezTo>
                  <a:cubicBezTo>
                    <a:pt x="209" y="4233"/>
                    <a:pt x="209" y="4233"/>
                    <a:pt x="209" y="4233"/>
                  </a:cubicBezTo>
                  <a:cubicBezTo>
                    <a:pt x="199" y="4193"/>
                    <a:pt x="199" y="4193"/>
                    <a:pt x="199" y="4193"/>
                  </a:cubicBezTo>
                  <a:cubicBezTo>
                    <a:pt x="183" y="4173"/>
                    <a:pt x="183" y="4173"/>
                    <a:pt x="183" y="4173"/>
                  </a:cubicBezTo>
                  <a:cubicBezTo>
                    <a:pt x="181" y="4129"/>
                    <a:pt x="181" y="4129"/>
                    <a:pt x="181" y="4129"/>
                  </a:cubicBezTo>
                  <a:cubicBezTo>
                    <a:pt x="187" y="4110"/>
                    <a:pt x="187" y="4110"/>
                    <a:pt x="187" y="4110"/>
                  </a:cubicBezTo>
                  <a:cubicBezTo>
                    <a:pt x="161" y="4026"/>
                    <a:pt x="161" y="4026"/>
                    <a:pt x="161" y="4026"/>
                  </a:cubicBezTo>
                  <a:cubicBezTo>
                    <a:pt x="151" y="3984"/>
                    <a:pt x="151" y="3984"/>
                    <a:pt x="151" y="3984"/>
                  </a:cubicBezTo>
                  <a:cubicBezTo>
                    <a:pt x="121" y="3978"/>
                    <a:pt x="121" y="3978"/>
                    <a:pt x="121" y="3978"/>
                  </a:cubicBezTo>
                  <a:cubicBezTo>
                    <a:pt x="97" y="3974"/>
                    <a:pt x="97" y="3974"/>
                    <a:pt x="97" y="3974"/>
                  </a:cubicBezTo>
                  <a:cubicBezTo>
                    <a:pt x="77" y="3950"/>
                    <a:pt x="77" y="3950"/>
                    <a:pt x="77" y="3950"/>
                  </a:cubicBezTo>
                  <a:cubicBezTo>
                    <a:pt x="72" y="3932"/>
                    <a:pt x="72" y="3932"/>
                    <a:pt x="72" y="3932"/>
                  </a:cubicBezTo>
                  <a:cubicBezTo>
                    <a:pt x="77" y="3909"/>
                    <a:pt x="77" y="3909"/>
                    <a:pt x="77" y="3909"/>
                  </a:cubicBezTo>
                  <a:cubicBezTo>
                    <a:pt x="83" y="3895"/>
                    <a:pt x="83" y="3895"/>
                    <a:pt x="83" y="3895"/>
                  </a:cubicBezTo>
                  <a:cubicBezTo>
                    <a:pt x="99" y="3851"/>
                    <a:pt x="99" y="3851"/>
                    <a:pt x="99" y="3851"/>
                  </a:cubicBezTo>
                  <a:cubicBezTo>
                    <a:pt x="95" y="3777"/>
                    <a:pt x="95" y="3777"/>
                    <a:pt x="95" y="3777"/>
                  </a:cubicBezTo>
                  <a:cubicBezTo>
                    <a:pt x="105" y="3741"/>
                    <a:pt x="105" y="3741"/>
                    <a:pt x="105" y="3741"/>
                  </a:cubicBezTo>
                  <a:cubicBezTo>
                    <a:pt x="125" y="3710"/>
                    <a:pt x="125" y="3710"/>
                    <a:pt x="125" y="3710"/>
                  </a:cubicBezTo>
                  <a:cubicBezTo>
                    <a:pt x="121" y="3674"/>
                    <a:pt x="121" y="3674"/>
                    <a:pt x="121" y="3674"/>
                  </a:cubicBezTo>
                  <a:cubicBezTo>
                    <a:pt x="103" y="3636"/>
                    <a:pt x="103" y="3636"/>
                    <a:pt x="103" y="3636"/>
                  </a:cubicBezTo>
                  <a:cubicBezTo>
                    <a:pt x="103" y="3614"/>
                    <a:pt x="103" y="3614"/>
                    <a:pt x="103" y="3614"/>
                  </a:cubicBezTo>
                  <a:cubicBezTo>
                    <a:pt x="121" y="3590"/>
                    <a:pt x="121" y="3590"/>
                    <a:pt x="121" y="3590"/>
                  </a:cubicBezTo>
                  <a:cubicBezTo>
                    <a:pt x="141" y="3568"/>
                    <a:pt x="141" y="3568"/>
                    <a:pt x="141" y="3568"/>
                  </a:cubicBezTo>
                  <a:cubicBezTo>
                    <a:pt x="151" y="3552"/>
                    <a:pt x="151" y="3552"/>
                    <a:pt x="151" y="3552"/>
                  </a:cubicBezTo>
                  <a:cubicBezTo>
                    <a:pt x="149" y="3509"/>
                    <a:pt x="149" y="3509"/>
                    <a:pt x="149" y="3509"/>
                  </a:cubicBezTo>
                  <a:cubicBezTo>
                    <a:pt x="163" y="3463"/>
                    <a:pt x="163" y="3463"/>
                    <a:pt x="163" y="3463"/>
                  </a:cubicBezTo>
                  <a:cubicBezTo>
                    <a:pt x="175" y="3427"/>
                    <a:pt x="175" y="3427"/>
                    <a:pt x="175" y="3427"/>
                  </a:cubicBezTo>
                  <a:cubicBezTo>
                    <a:pt x="171" y="3407"/>
                    <a:pt x="171" y="3407"/>
                    <a:pt x="171" y="3407"/>
                  </a:cubicBezTo>
                  <a:cubicBezTo>
                    <a:pt x="153" y="3367"/>
                    <a:pt x="153" y="3367"/>
                    <a:pt x="153" y="3367"/>
                  </a:cubicBezTo>
                  <a:cubicBezTo>
                    <a:pt x="153" y="3367"/>
                    <a:pt x="155" y="3343"/>
                    <a:pt x="155" y="3333"/>
                  </a:cubicBezTo>
                  <a:cubicBezTo>
                    <a:pt x="155" y="3324"/>
                    <a:pt x="155" y="3324"/>
                    <a:pt x="155" y="3324"/>
                  </a:cubicBezTo>
                  <a:cubicBezTo>
                    <a:pt x="153" y="3276"/>
                    <a:pt x="153" y="3276"/>
                    <a:pt x="153" y="3276"/>
                  </a:cubicBezTo>
                  <a:cubicBezTo>
                    <a:pt x="153" y="3276"/>
                    <a:pt x="141" y="3268"/>
                    <a:pt x="127" y="3266"/>
                  </a:cubicBezTo>
                  <a:cubicBezTo>
                    <a:pt x="113" y="3264"/>
                    <a:pt x="103" y="3258"/>
                    <a:pt x="89" y="3256"/>
                  </a:cubicBezTo>
                  <a:cubicBezTo>
                    <a:pt x="76" y="3254"/>
                    <a:pt x="78" y="3256"/>
                    <a:pt x="78" y="3256"/>
                  </a:cubicBezTo>
                  <a:cubicBezTo>
                    <a:pt x="64" y="3252"/>
                    <a:pt x="64" y="3252"/>
                    <a:pt x="64" y="3252"/>
                  </a:cubicBezTo>
                  <a:cubicBezTo>
                    <a:pt x="56" y="3220"/>
                    <a:pt x="56" y="3220"/>
                    <a:pt x="56" y="3220"/>
                  </a:cubicBezTo>
                  <a:cubicBezTo>
                    <a:pt x="48" y="3146"/>
                    <a:pt x="48" y="3146"/>
                    <a:pt x="48" y="3146"/>
                  </a:cubicBezTo>
                  <a:cubicBezTo>
                    <a:pt x="56" y="3101"/>
                    <a:pt x="56" y="3101"/>
                    <a:pt x="56" y="3101"/>
                  </a:cubicBezTo>
                  <a:cubicBezTo>
                    <a:pt x="81" y="3055"/>
                    <a:pt x="81" y="3055"/>
                    <a:pt x="81" y="3055"/>
                  </a:cubicBezTo>
                  <a:cubicBezTo>
                    <a:pt x="87" y="3033"/>
                    <a:pt x="87" y="3033"/>
                    <a:pt x="87" y="3033"/>
                  </a:cubicBezTo>
                  <a:cubicBezTo>
                    <a:pt x="95" y="2987"/>
                    <a:pt x="95" y="2987"/>
                    <a:pt x="95" y="2987"/>
                  </a:cubicBezTo>
                  <a:cubicBezTo>
                    <a:pt x="115" y="2953"/>
                    <a:pt x="115" y="2953"/>
                    <a:pt x="115" y="2953"/>
                  </a:cubicBezTo>
                  <a:cubicBezTo>
                    <a:pt x="133" y="2935"/>
                    <a:pt x="133" y="2935"/>
                    <a:pt x="133" y="2935"/>
                  </a:cubicBezTo>
                  <a:cubicBezTo>
                    <a:pt x="175" y="2882"/>
                    <a:pt x="175" y="2882"/>
                    <a:pt x="175" y="2882"/>
                  </a:cubicBezTo>
                  <a:cubicBezTo>
                    <a:pt x="191" y="2866"/>
                    <a:pt x="191" y="2866"/>
                    <a:pt x="191" y="2866"/>
                  </a:cubicBezTo>
                  <a:cubicBezTo>
                    <a:pt x="165" y="2814"/>
                    <a:pt x="165" y="2814"/>
                    <a:pt x="165" y="2814"/>
                  </a:cubicBezTo>
                  <a:cubicBezTo>
                    <a:pt x="159" y="2778"/>
                    <a:pt x="159" y="2778"/>
                    <a:pt x="159" y="2778"/>
                  </a:cubicBezTo>
                  <a:cubicBezTo>
                    <a:pt x="119" y="2774"/>
                    <a:pt x="119" y="2774"/>
                    <a:pt x="119" y="2774"/>
                  </a:cubicBezTo>
                  <a:cubicBezTo>
                    <a:pt x="95" y="2746"/>
                    <a:pt x="95" y="2746"/>
                    <a:pt x="95" y="2746"/>
                  </a:cubicBezTo>
                  <a:cubicBezTo>
                    <a:pt x="95" y="2713"/>
                    <a:pt x="95" y="2713"/>
                    <a:pt x="95" y="2713"/>
                  </a:cubicBezTo>
                  <a:cubicBezTo>
                    <a:pt x="121" y="2701"/>
                    <a:pt x="121" y="2701"/>
                    <a:pt x="121" y="2701"/>
                  </a:cubicBezTo>
                  <a:cubicBezTo>
                    <a:pt x="143" y="2669"/>
                    <a:pt x="143" y="2669"/>
                    <a:pt x="143" y="2669"/>
                  </a:cubicBezTo>
                  <a:cubicBezTo>
                    <a:pt x="179" y="2631"/>
                    <a:pt x="179" y="2631"/>
                    <a:pt x="179" y="2631"/>
                  </a:cubicBezTo>
                  <a:cubicBezTo>
                    <a:pt x="185" y="2599"/>
                    <a:pt x="185" y="2599"/>
                    <a:pt x="185" y="2599"/>
                  </a:cubicBezTo>
                  <a:cubicBezTo>
                    <a:pt x="173" y="2571"/>
                    <a:pt x="173" y="2571"/>
                    <a:pt x="173" y="2571"/>
                  </a:cubicBezTo>
                  <a:cubicBezTo>
                    <a:pt x="165" y="2522"/>
                    <a:pt x="165" y="2522"/>
                    <a:pt x="165" y="2522"/>
                  </a:cubicBezTo>
                  <a:cubicBezTo>
                    <a:pt x="165" y="2444"/>
                    <a:pt x="165" y="2444"/>
                    <a:pt x="165" y="2444"/>
                  </a:cubicBezTo>
                  <a:cubicBezTo>
                    <a:pt x="48" y="2394"/>
                    <a:pt x="48" y="2394"/>
                    <a:pt x="48" y="2394"/>
                  </a:cubicBezTo>
                  <a:cubicBezTo>
                    <a:pt x="16" y="2352"/>
                    <a:pt x="16" y="2352"/>
                    <a:pt x="16" y="2352"/>
                  </a:cubicBezTo>
                  <a:cubicBezTo>
                    <a:pt x="0" y="2338"/>
                    <a:pt x="0" y="2338"/>
                    <a:pt x="0" y="2338"/>
                  </a:cubicBezTo>
                  <a:cubicBezTo>
                    <a:pt x="0" y="2338"/>
                    <a:pt x="46" y="2307"/>
                    <a:pt x="48" y="2301"/>
                  </a:cubicBezTo>
                  <a:cubicBezTo>
                    <a:pt x="50" y="2295"/>
                    <a:pt x="64" y="2249"/>
                    <a:pt x="64" y="2249"/>
                  </a:cubicBezTo>
                  <a:cubicBezTo>
                    <a:pt x="95" y="2213"/>
                    <a:pt x="95" y="2213"/>
                    <a:pt x="95" y="2213"/>
                  </a:cubicBezTo>
                  <a:cubicBezTo>
                    <a:pt x="125" y="2137"/>
                    <a:pt x="125" y="2137"/>
                    <a:pt x="125" y="2137"/>
                  </a:cubicBezTo>
                  <a:cubicBezTo>
                    <a:pt x="155" y="2090"/>
                    <a:pt x="155" y="2090"/>
                    <a:pt x="155" y="2090"/>
                  </a:cubicBezTo>
                  <a:cubicBezTo>
                    <a:pt x="213" y="2008"/>
                    <a:pt x="213" y="2008"/>
                    <a:pt x="213" y="2008"/>
                  </a:cubicBezTo>
                  <a:cubicBezTo>
                    <a:pt x="286" y="1915"/>
                    <a:pt x="286" y="1915"/>
                    <a:pt x="286" y="1915"/>
                  </a:cubicBezTo>
                  <a:cubicBezTo>
                    <a:pt x="300" y="1935"/>
                    <a:pt x="300" y="1935"/>
                    <a:pt x="300" y="1935"/>
                  </a:cubicBezTo>
                  <a:cubicBezTo>
                    <a:pt x="330" y="1962"/>
                    <a:pt x="330" y="1962"/>
                    <a:pt x="330" y="1962"/>
                  </a:cubicBezTo>
                  <a:cubicBezTo>
                    <a:pt x="330" y="2004"/>
                    <a:pt x="330" y="2004"/>
                    <a:pt x="330" y="2004"/>
                  </a:cubicBezTo>
                  <a:cubicBezTo>
                    <a:pt x="330" y="2020"/>
                    <a:pt x="330" y="2020"/>
                    <a:pt x="330" y="2020"/>
                  </a:cubicBezTo>
                  <a:cubicBezTo>
                    <a:pt x="338" y="2030"/>
                    <a:pt x="338" y="2030"/>
                    <a:pt x="338" y="2030"/>
                  </a:cubicBezTo>
                  <a:cubicBezTo>
                    <a:pt x="358" y="2022"/>
                    <a:pt x="358" y="2022"/>
                    <a:pt x="358" y="2022"/>
                  </a:cubicBezTo>
                  <a:cubicBezTo>
                    <a:pt x="358" y="1952"/>
                    <a:pt x="358" y="1952"/>
                    <a:pt x="358" y="1952"/>
                  </a:cubicBezTo>
                  <a:cubicBezTo>
                    <a:pt x="358" y="1909"/>
                    <a:pt x="358" y="1909"/>
                    <a:pt x="358" y="1909"/>
                  </a:cubicBezTo>
                  <a:cubicBezTo>
                    <a:pt x="376" y="1865"/>
                    <a:pt x="376" y="1865"/>
                    <a:pt x="376" y="1865"/>
                  </a:cubicBezTo>
                  <a:cubicBezTo>
                    <a:pt x="404" y="1857"/>
                    <a:pt x="404" y="1857"/>
                    <a:pt x="404" y="1857"/>
                  </a:cubicBezTo>
                  <a:cubicBezTo>
                    <a:pt x="434" y="1855"/>
                    <a:pt x="434" y="1855"/>
                    <a:pt x="434" y="1855"/>
                  </a:cubicBezTo>
                  <a:cubicBezTo>
                    <a:pt x="511" y="1853"/>
                    <a:pt x="511" y="1853"/>
                    <a:pt x="511" y="1853"/>
                  </a:cubicBezTo>
                  <a:cubicBezTo>
                    <a:pt x="543" y="1843"/>
                    <a:pt x="543" y="1843"/>
                    <a:pt x="543" y="1843"/>
                  </a:cubicBezTo>
                  <a:cubicBezTo>
                    <a:pt x="555" y="1843"/>
                    <a:pt x="555" y="1843"/>
                    <a:pt x="555" y="1843"/>
                  </a:cubicBezTo>
                  <a:cubicBezTo>
                    <a:pt x="555" y="1805"/>
                    <a:pt x="555" y="1805"/>
                    <a:pt x="555" y="1805"/>
                  </a:cubicBezTo>
                  <a:cubicBezTo>
                    <a:pt x="595" y="1805"/>
                    <a:pt x="595" y="1805"/>
                    <a:pt x="595" y="1805"/>
                  </a:cubicBezTo>
                  <a:cubicBezTo>
                    <a:pt x="605" y="1819"/>
                    <a:pt x="605" y="1819"/>
                    <a:pt x="605" y="1819"/>
                  </a:cubicBezTo>
                  <a:cubicBezTo>
                    <a:pt x="611" y="1861"/>
                    <a:pt x="611" y="1861"/>
                    <a:pt x="611" y="1861"/>
                  </a:cubicBezTo>
                  <a:cubicBezTo>
                    <a:pt x="587" y="1883"/>
                    <a:pt x="587" y="1883"/>
                    <a:pt x="587" y="1883"/>
                  </a:cubicBezTo>
                  <a:cubicBezTo>
                    <a:pt x="565" y="1915"/>
                    <a:pt x="565" y="1915"/>
                    <a:pt x="565" y="1915"/>
                  </a:cubicBezTo>
                  <a:cubicBezTo>
                    <a:pt x="565" y="1925"/>
                    <a:pt x="565" y="1925"/>
                    <a:pt x="565" y="1925"/>
                  </a:cubicBezTo>
                  <a:cubicBezTo>
                    <a:pt x="565" y="1925"/>
                    <a:pt x="607" y="1929"/>
                    <a:pt x="613" y="1929"/>
                  </a:cubicBezTo>
                  <a:cubicBezTo>
                    <a:pt x="619" y="1929"/>
                    <a:pt x="653" y="1931"/>
                    <a:pt x="653" y="1931"/>
                  </a:cubicBezTo>
                  <a:cubicBezTo>
                    <a:pt x="653" y="1931"/>
                    <a:pt x="680" y="1905"/>
                    <a:pt x="688" y="1903"/>
                  </a:cubicBezTo>
                  <a:cubicBezTo>
                    <a:pt x="696" y="1901"/>
                    <a:pt x="728" y="1889"/>
                    <a:pt x="728" y="1889"/>
                  </a:cubicBezTo>
                  <a:cubicBezTo>
                    <a:pt x="756" y="1883"/>
                    <a:pt x="756" y="1883"/>
                    <a:pt x="756" y="1883"/>
                  </a:cubicBezTo>
                  <a:cubicBezTo>
                    <a:pt x="788" y="1887"/>
                    <a:pt x="788" y="1887"/>
                    <a:pt x="788" y="1887"/>
                  </a:cubicBezTo>
                  <a:cubicBezTo>
                    <a:pt x="804" y="1891"/>
                    <a:pt x="804" y="1891"/>
                    <a:pt x="804" y="1891"/>
                  </a:cubicBezTo>
                  <a:cubicBezTo>
                    <a:pt x="814" y="1891"/>
                    <a:pt x="814" y="1891"/>
                    <a:pt x="814" y="1891"/>
                  </a:cubicBezTo>
                  <a:cubicBezTo>
                    <a:pt x="848" y="1887"/>
                    <a:pt x="848" y="1887"/>
                    <a:pt x="848" y="1887"/>
                  </a:cubicBezTo>
                  <a:cubicBezTo>
                    <a:pt x="860" y="1887"/>
                    <a:pt x="860" y="1887"/>
                    <a:pt x="860" y="1887"/>
                  </a:cubicBezTo>
                  <a:cubicBezTo>
                    <a:pt x="860" y="1887"/>
                    <a:pt x="877" y="1885"/>
                    <a:pt x="885" y="1879"/>
                  </a:cubicBezTo>
                  <a:cubicBezTo>
                    <a:pt x="893" y="1873"/>
                    <a:pt x="901" y="1873"/>
                    <a:pt x="901" y="1873"/>
                  </a:cubicBezTo>
                  <a:cubicBezTo>
                    <a:pt x="927" y="1859"/>
                    <a:pt x="927" y="1859"/>
                    <a:pt x="927" y="1859"/>
                  </a:cubicBezTo>
                  <a:cubicBezTo>
                    <a:pt x="955" y="1859"/>
                    <a:pt x="955" y="1859"/>
                    <a:pt x="955" y="1859"/>
                  </a:cubicBezTo>
                  <a:cubicBezTo>
                    <a:pt x="977" y="1867"/>
                    <a:pt x="977" y="1867"/>
                    <a:pt x="977" y="1867"/>
                  </a:cubicBezTo>
                  <a:cubicBezTo>
                    <a:pt x="993" y="1881"/>
                    <a:pt x="993" y="1881"/>
                    <a:pt x="993" y="1881"/>
                  </a:cubicBezTo>
                  <a:cubicBezTo>
                    <a:pt x="1007" y="1895"/>
                    <a:pt x="1007" y="1895"/>
                    <a:pt x="1007" y="1895"/>
                  </a:cubicBezTo>
                  <a:cubicBezTo>
                    <a:pt x="1039" y="1889"/>
                    <a:pt x="1039" y="1889"/>
                    <a:pt x="1039" y="1889"/>
                  </a:cubicBezTo>
                  <a:cubicBezTo>
                    <a:pt x="1043" y="1871"/>
                    <a:pt x="1043" y="1871"/>
                    <a:pt x="1043" y="1871"/>
                  </a:cubicBezTo>
                  <a:cubicBezTo>
                    <a:pt x="1059" y="1865"/>
                    <a:pt x="1059" y="1865"/>
                    <a:pt x="1059" y="1865"/>
                  </a:cubicBezTo>
                  <a:cubicBezTo>
                    <a:pt x="1080" y="1865"/>
                    <a:pt x="1080" y="1865"/>
                    <a:pt x="1080" y="1865"/>
                  </a:cubicBezTo>
                  <a:cubicBezTo>
                    <a:pt x="1096" y="1881"/>
                    <a:pt x="1096" y="1881"/>
                    <a:pt x="1096" y="1881"/>
                  </a:cubicBezTo>
                  <a:cubicBezTo>
                    <a:pt x="1088" y="1933"/>
                    <a:pt x="1088" y="1933"/>
                    <a:pt x="1088" y="1933"/>
                  </a:cubicBezTo>
                  <a:cubicBezTo>
                    <a:pt x="1067" y="1937"/>
                    <a:pt x="1067" y="1937"/>
                    <a:pt x="1067" y="1937"/>
                  </a:cubicBezTo>
                  <a:cubicBezTo>
                    <a:pt x="1015" y="1954"/>
                    <a:pt x="1015" y="1954"/>
                    <a:pt x="1015" y="1954"/>
                  </a:cubicBezTo>
                  <a:cubicBezTo>
                    <a:pt x="951" y="1958"/>
                    <a:pt x="951" y="1958"/>
                    <a:pt x="951" y="1958"/>
                  </a:cubicBezTo>
                  <a:cubicBezTo>
                    <a:pt x="921" y="1958"/>
                    <a:pt x="921" y="1958"/>
                    <a:pt x="921" y="1958"/>
                  </a:cubicBezTo>
                  <a:cubicBezTo>
                    <a:pt x="879" y="1982"/>
                    <a:pt x="879" y="1982"/>
                    <a:pt x="879" y="1982"/>
                  </a:cubicBezTo>
                  <a:cubicBezTo>
                    <a:pt x="858" y="1968"/>
                    <a:pt x="858" y="1968"/>
                    <a:pt x="858" y="1968"/>
                  </a:cubicBezTo>
                  <a:cubicBezTo>
                    <a:pt x="838" y="1968"/>
                    <a:pt x="838" y="1968"/>
                    <a:pt x="838" y="1968"/>
                  </a:cubicBezTo>
                  <a:cubicBezTo>
                    <a:pt x="818" y="1968"/>
                    <a:pt x="818" y="1968"/>
                    <a:pt x="818" y="1968"/>
                  </a:cubicBezTo>
                  <a:cubicBezTo>
                    <a:pt x="788" y="1972"/>
                    <a:pt x="788" y="1972"/>
                    <a:pt x="788" y="1972"/>
                  </a:cubicBezTo>
                  <a:cubicBezTo>
                    <a:pt x="770" y="1972"/>
                    <a:pt x="770" y="1972"/>
                    <a:pt x="770" y="1972"/>
                  </a:cubicBezTo>
                  <a:cubicBezTo>
                    <a:pt x="734" y="1976"/>
                    <a:pt x="734" y="1976"/>
                    <a:pt x="734" y="1976"/>
                  </a:cubicBezTo>
                  <a:cubicBezTo>
                    <a:pt x="734" y="1976"/>
                    <a:pt x="704" y="1992"/>
                    <a:pt x="696" y="1996"/>
                  </a:cubicBezTo>
                  <a:cubicBezTo>
                    <a:pt x="688" y="2000"/>
                    <a:pt x="665" y="2008"/>
                    <a:pt x="665" y="2008"/>
                  </a:cubicBezTo>
                  <a:cubicBezTo>
                    <a:pt x="625" y="2016"/>
                    <a:pt x="625" y="2016"/>
                    <a:pt x="625" y="2016"/>
                  </a:cubicBezTo>
                  <a:cubicBezTo>
                    <a:pt x="603" y="2032"/>
                    <a:pt x="603" y="2032"/>
                    <a:pt x="603" y="2032"/>
                  </a:cubicBezTo>
                  <a:cubicBezTo>
                    <a:pt x="565" y="2060"/>
                    <a:pt x="565" y="2060"/>
                    <a:pt x="565" y="2060"/>
                  </a:cubicBezTo>
                  <a:cubicBezTo>
                    <a:pt x="565" y="2078"/>
                    <a:pt x="565" y="2078"/>
                    <a:pt x="565" y="2078"/>
                  </a:cubicBezTo>
                  <a:cubicBezTo>
                    <a:pt x="575" y="2090"/>
                    <a:pt x="575" y="2090"/>
                    <a:pt x="575" y="2090"/>
                  </a:cubicBezTo>
                  <a:cubicBezTo>
                    <a:pt x="589" y="2100"/>
                    <a:pt x="589" y="2100"/>
                    <a:pt x="589" y="2100"/>
                  </a:cubicBezTo>
                  <a:cubicBezTo>
                    <a:pt x="599" y="2100"/>
                    <a:pt x="599" y="2100"/>
                    <a:pt x="599" y="2100"/>
                  </a:cubicBezTo>
                  <a:cubicBezTo>
                    <a:pt x="613" y="2080"/>
                    <a:pt x="613" y="2080"/>
                    <a:pt x="613" y="2080"/>
                  </a:cubicBezTo>
                  <a:cubicBezTo>
                    <a:pt x="659" y="2048"/>
                    <a:pt x="659" y="2048"/>
                    <a:pt x="659" y="2048"/>
                  </a:cubicBezTo>
                  <a:cubicBezTo>
                    <a:pt x="700" y="2014"/>
                    <a:pt x="700" y="2014"/>
                    <a:pt x="700" y="2014"/>
                  </a:cubicBezTo>
                  <a:cubicBezTo>
                    <a:pt x="750" y="2010"/>
                    <a:pt x="750" y="2010"/>
                    <a:pt x="750" y="2010"/>
                  </a:cubicBezTo>
                  <a:cubicBezTo>
                    <a:pt x="778" y="2008"/>
                    <a:pt x="778" y="2008"/>
                    <a:pt x="778" y="2008"/>
                  </a:cubicBezTo>
                  <a:cubicBezTo>
                    <a:pt x="820" y="2010"/>
                    <a:pt x="820" y="2010"/>
                    <a:pt x="820" y="2010"/>
                  </a:cubicBezTo>
                  <a:cubicBezTo>
                    <a:pt x="830" y="2026"/>
                    <a:pt x="830" y="2026"/>
                    <a:pt x="830" y="2026"/>
                  </a:cubicBezTo>
                  <a:cubicBezTo>
                    <a:pt x="830" y="2042"/>
                    <a:pt x="830" y="2042"/>
                    <a:pt x="830" y="2042"/>
                  </a:cubicBezTo>
                  <a:cubicBezTo>
                    <a:pt x="866" y="2038"/>
                    <a:pt x="866" y="2038"/>
                    <a:pt x="866" y="2038"/>
                  </a:cubicBezTo>
                  <a:cubicBezTo>
                    <a:pt x="911" y="2016"/>
                    <a:pt x="911" y="2016"/>
                    <a:pt x="911" y="2016"/>
                  </a:cubicBezTo>
                  <a:cubicBezTo>
                    <a:pt x="967" y="1986"/>
                    <a:pt x="967" y="1986"/>
                    <a:pt x="967" y="1986"/>
                  </a:cubicBezTo>
                  <a:cubicBezTo>
                    <a:pt x="1049" y="1976"/>
                    <a:pt x="1049" y="1976"/>
                    <a:pt x="1049" y="1976"/>
                  </a:cubicBezTo>
                  <a:cubicBezTo>
                    <a:pt x="1098" y="1970"/>
                    <a:pt x="1098" y="1970"/>
                    <a:pt x="1098" y="1970"/>
                  </a:cubicBezTo>
                  <a:cubicBezTo>
                    <a:pt x="1098" y="1982"/>
                    <a:pt x="1098" y="1982"/>
                    <a:pt x="1098" y="1982"/>
                  </a:cubicBezTo>
                  <a:cubicBezTo>
                    <a:pt x="1098" y="2006"/>
                    <a:pt x="1098" y="2006"/>
                    <a:pt x="1098" y="2006"/>
                  </a:cubicBezTo>
                  <a:cubicBezTo>
                    <a:pt x="1124" y="2006"/>
                    <a:pt x="1124" y="2006"/>
                    <a:pt x="1124" y="2006"/>
                  </a:cubicBezTo>
                  <a:cubicBezTo>
                    <a:pt x="1138" y="2004"/>
                    <a:pt x="1138" y="2004"/>
                    <a:pt x="1138" y="2004"/>
                  </a:cubicBezTo>
                  <a:cubicBezTo>
                    <a:pt x="1174" y="1988"/>
                    <a:pt x="1174" y="1988"/>
                    <a:pt x="1174" y="1988"/>
                  </a:cubicBezTo>
                  <a:cubicBezTo>
                    <a:pt x="1202" y="1958"/>
                    <a:pt x="1202" y="1958"/>
                    <a:pt x="1202" y="1958"/>
                  </a:cubicBezTo>
                  <a:cubicBezTo>
                    <a:pt x="1246" y="1942"/>
                    <a:pt x="1246" y="1942"/>
                    <a:pt x="1246" y="1942"/>
                  </a:cubicBezTo>
                  <a:cubicBezTo>
                    <a:pt x="1266" y="1933"/>
                    <a:pt x="1266" y="1933"/>
                    <a:pt x="1266" y="1933"/>
                  </a:cubicBezTo>
                  <a:cubicBezTo>
                    <a:pt x="1246" y="1899"/>
                    <a:pt x="1246" y="1899"/>
                    <a:pt x="1246" y="1899"/>
                  </a:cubicBezTo>
                  <a:cubicBezTo>
                    <a:pt x="1256" y="1853"/>
                    <a:pt x="1256" y="1853"/>
                    <a:pt x="1256" y="1853"/>
                  </a:cubicBezTo>
                  <a:cubicBezTo>
                    <a:pt x="1283" y="1841"/>
                    <a:pt x="1283" y="1841"/>
                    <a:pt x="1283" y="1841"/>
                  </a:cubicBezTo>
                  <a:cubicBezTo>
                    <a:pt x="1297" y="1865"/>
                    <a:pt x="1297" y="1865"/>
                    <a:pt x="1297" y="1865"/>
                  </a:cubicBezTo>
                  <a:cubicBezTo>
                    <a:pt x="1315" y="1911"/>
                    <a:pt x="1315" y="1911"/>
                    <a:pt x="1315" y="1911"/>
                  </a:cubicBezTo>
                  <a:cubicBezTo>
                    <a:pt x="1311" y="1984"/>
                    <a:pt x="1311" y="1984"/>
                    <a:pt x="1311" y="1984"/>
                  </a:cubicBezTo>
                  <a:cubicBezTo>
                    <a:pt x="1313" y="2040"/>
                    <a:pt x="1313" y="2040"/>
                    <a:pt x="1313" y="2040"/>
                  </a:cubicBezTo>
                  <a:cubicBezTo>
                    <a:pt x="1297" y="2072"/>
                    <a:pt x="1297" y="2072"/>
                    <a:pt x="1297" y="2072"/>
                  </a:cubicBezTo>
                  <a:cubicBezTo>
                    <a:pt x="1297" y="2108"/>
                    <a:pt x="1297" y="2108"/>
                    <a:pt x="1297" y="2108"/>
                  </a:cubicBezTo>
                  <a:cubicBezTo>
                    <a:pt x="1297" y="2153"/>
                    <a:pt x="1297" y="2153"/>
                    <a:pt x="1297" y="2153"/>
                  </a:cubicBezTo>
                  <a:cubicBezTo>
                    <a:pt x="1311" y="2177"/>
                    <a:pt x="1311" y="2177"/>
                    <a:pt x="1311" y="2177"/>
                  </a:cubicBezTo>
                  <a:cubicBezTo>
                    <a:pt x="1325" y="2201"/>
                    <a:pt x="1325" y="2201"/>
                    <a:pt x="1325" y="2201"/>
                  </a:cubicBezTo>
                  <a:cubicBezTo>
                    <a:pt x="1335" y="2213"/>
                    <a:pt x="1335" y="2213"/>
                    <a:pt x="1335" y="2213"/>
                  </a:cubicBezTo>
                  <a:cubicBezTo>
                    <a:pt x="1353" y="2227"/>
                    <a:pt x="1353" y="2227"/>
                    <a:pt x="1353" y="2227"/>
                  </a:cubicBezTo>
                  <a:cubicBezTo>
                    <a:pt x="1375" y="2229"/>
                    <a:pt x="1375" y="2229"/>
                    <a:pt x="1375" y="2229"/>
                  </a:cubicBezTo>
                  <a:cubicBezTo>
                    <a:pt x="1387" y="2211"/>
                    <a:pt x="1387" y="2211"/>
                    <a:pt x="1387" y="2211"/>
                  </a:cubicBezTo>
                  <a:cubicBezTo>
                    <a:pt x="1403" y="2191"/>
                    <a:pt x="1403" y="2191"/>
                    <a:pt x="1403" y="2191"/>
                  </a:cubicBezTo>
                  <a:cubicBezTo>
                    <a:pt x="1427" y="2173"/>
                    <a:pt x="1427" y="2173"/>
                    <a:pt x="1427" y="2173"/>
                  </a:cubicBezTo>
                  <a:cubicBezTo>
                    <a:pt x="1443" y="2163"/>
                    <a:pt x="1443" y="2163"/>
                    <a:pt x="1443" y="2163"/>
                  </a:cubicBezTo>
                  <a:cubicBezTo>
                    <a:pt x="1478" y="2149"/>
                    <a:pt x="1478" y="2149"/>
                    <a:pt x="1478" y="2149"/>
                  </a:cubicBezTo>
                  <a:cubicBezTo>
                    <a:pt x="1492" y="2136"/>
                    <a:pt x="1492" y="2136"/>
                    <a:pt x="1492" y="2136"/>
                  </a:cubicBezTo>
                  <a:cubicBezTo>
                    <a:pt x="1502" y="2120"/>
                    <a:pt x="1502" y="2120"/>
                    <a:pt x="1502" y="2120"/>
                  </a:cubicBezTo>
                  <a:cubicBezTo>
                    <a:pt x="1526" y="2082"/>
                    <a:pt x="1526" y="2082"/>
                    <a:pt x="1526" y="2082"/>
                  </a:cubicBezTo>
                  <a:cubicBezTo>
                    <a:pt x="1536" y="2072"/>
                    <a:pt x="1536" y="2072"/>
                    <a:pt x="1536" y="2072"/>
                  </a:cubicBezTo>
                  <a:cubicBezTo>
                    <a:pt x="1560" y="2072"/>
                    <a:pt x="1560" y="2072"/>
                    <a:pt x="1560" y="2072"/>
                  </a:cubicBezTo>
                  <a:cubicBezTo>
                    <a:pt x="1564" y="2112"/>
                    <a:pt x="1564" y="2112"/>
                    <a:pt x="1564" y="2112"/>
                  </a:cubicBezTo>
                  <a:cubicBezTo>
                    <a:pt x="1546" y="2141"/>
                    <a:pt x="1546" y="2141"/>
                    <a:pt x="1546" y="2141"/>
                  </a:cubicBezTo>
                  <a:cubicBezTo>
                    <a:pt x="1542" y="2167"/>
                    <a:pt x="1542" y="2167"/>
                    <a:pt x="1542" y="2167"/>
                  </a:cubicBezTo>
                  <a:cubicBezTo>
                    <a:pt x="1536" y="2183"/>
                    <a:pt x="1536" y="2183"/>
                    <a:pt x="1536" y="2183"/>
                  </a:cubicBezTo>
                  <a:cubicBezTo>
                    <a:pt x="1518" y="2209"/>
                    <a:pt x="1518" y="2209"/>
                    <a:pt x="1518" y="2209"/>
                  </a:cubicBezTo>
                  <a:cubicBezTo>
                    <a:pt x="1502" y="2231"/>
                    <a:pt x="1502" y="2231"/>
                    <a:pt x="1502" y="2231"/>
                  </a:cubicBezTo>
                  <a:cubicBezTo>
                    <a:pt x="1478" y="2249"/>
                    <a:pt x="1478" y="2249"/>
                    <a:pt x="1478" y="2249"/>
                  </a:cubicBezTo>
                  <a:cubicBezTo>
                    <a:pt x="1478" y="2289"/>
                    <a:pt x="1478" y="2289"/>
                    <a:pt x="1478" y="2289"/>
                  </a:cubicBezTo>
                  <a:cubicBezTo>
                    <a:pt x="1492" y="2295"/>
                    <a:pt x="1492" y="2295"/>
                    <a:pt x="1492" y="2295"/>
                  </a:cubicBezTo>
                  <a:cubicBezTo>
                    <a:pt x="1520" y="2303"/>
                    <a:pt x="1520" y="2303"/>
                    <a:pt x="1520" y="2303"/>
                  </a:cubicBezTo>
                  <a:cubicBezTo>
                    <a:pt x="1562" y="2307"/>
                    <a:pt x="1562" y="2307"/>
                    <a:pt x="1562" y="2307"/>
                  </a:cubicBezTo>
                  <a:cubicBezTo>
                    <a:pt x="1596" y="2285"/>
                    <a:pt x="1596" y="2285"/>
                    <a:pt x="1596" y="2285"/>
                  </a:cubicBezTo>
                  <a:cubicBezTo>
                    <a:pt x="1596" y="2261"/>
                    <a:pt x="1596" y="2261"/>
                    <a:pt x="1596" y="2261"/>
                  </a:cubicBezTo>
                  <a:cubicBezTo>
                    <a:pt x="1628" y="2241"/>
                    <a:pt x="1628" y="2241"/>
                    <a:pt x="1628" y="2241"/>
                  </a:cubicBezTo>
                  <a:cubicBezTo>
                    <a:pt x="1652" y="2223"/>
                    <a:pt x="1652" y="2223"/>
                    <a:pt x="1652" y="2223"/>
                  </a:cubicBezTo>
                  <a:cubicBezTo>
                    <a:pt x="1687" y="2223"/>
                    <a:pt x="1687" y="2223"/>
                    <a:pt x="1687" y="2223"/>
                  </a:cubicBezTo>
                  <a:cubicBezTo>
                    <a:pt x="1718" y="2237"/>
                    <a:pt x="1718" y="2237"/>
                    <a:pt x="1718" y="2237"/>
                  </a:cubicBezTo>
                  <a:cubicBezTo>
                    <a:pt x="1763" y="2271"/>
                    <a:pt x="1763" y="2271"/>
                    <a:pt x="1763" y="2271"/>
                  </a:cubicBezTo>
                  <a:cubicBezTo>
                    <a:pt x="1823" y="2313"/>
                    <a:pt x="1823" y="2313"/>
                    <a:pt x="1823" y="2313"/>
                  </a:cubicBezTo>
                  <a:cubicBezTo>
                    <a:pt x="1853" y="2346"/>
                    <a:pt x="1853" y="2346"/>
                    <a:pt x="1853" y="2346"/>
                  </a:cubicBezTo>
                  <a:cubicBezTo>
                    <a:pt x="1886" y="2400"/>
                    <a:pt x="1886" y="2400"/>
                    <a:pt x="1886" y="2400"/>
                  </a:cubicBezTo>
                  <a:cubicBezTo>
                    <a:pt x="1831" y="2408"/>
                    <a:pt x="1831" y="2408"/>
                    <a:pt x="1831" y="2408"/>
                  </a:cubicBezTo>
                  <a:cubicBezTo>
                    <a:pt x="1718" y="2821"/>
                    <a:pt x="1718" y="2821"/>
                    <a:pt x="1718" y="2821"/>
                  </a:cubicBezTo>
                  <a:cubicBezTo>
                    <a:pt x="2517" y="3682"/>
                    <a:pt x="2517" y="3682"/>
                    <a:pt x="2517" y="3682"/>
                  </a:cubicBezTo>
                  <a:cubicBezTo>
                    <a:pt x="2731" y="3770"/>
                    <a:pt x="2731" y="3770"/>
                    <a:pt x="2731" y="3770"/>
                  </a:cubicBezTo>
                  <a:cubicBezTo>
                    <a:pt x="2882" y="3989"/>
                    <a:pt x="2882" y="3989"/>
                    <a:pt x="2882" y="3989"/>
                  </a:cubicBezTo>
                  <a:cubicBezTo>
                    <a:pt x="3623" y="4169"/>
                    <a:pt x="3623" y="4169"/>
                    <a:pt x="3623" y="4169"/>
                  </a:cubicBezTo>
                  <a:cubicBezTo>
                    <a:pt x="3585" y="5156"/>
                    <a:pt x="3585" y="5156"/>
                    <a:pt x="3585" y="5156"/>
                  </a:cubicBezTo>
                  <a:cubicBezTo>
                    <a:pt x="3585" y="5357"/>
                    <a:pt x="3585" y="5357"/>
                    <a:pt x="3585" y="5357"/>
                  </a:cubicBezTo>
                  <a:cubicBezTo>
                    <a:pt x="3585" y="5357"/>
                    <a:pt x="3146" y="5335"/>
                    <a:pt x="3006" y="5324"/>
                  </a:cubicBezTo>
                  <a:cubicBezTo>
                    <a:pt x="2863" y="5312"/>
                    <a:pt x="2453" y="5262"/>
                    <a:pt x="2453" y="5262"/>
                  </a:cubicBezTo>
                  <a:cubicBezTo>
                    <a:pt x="2453" y="5262"/>
                    <a:pt x="1950" y="5175"/>
                    <a:pt x="1685" y="5111"/>
                  </a:cubicBezTo>
                  <a:cubicBezTo>
                    <a:pt x="1437" y="5052"/>
                    <a:pt x="1043" y="4948"/>
                    <a:pt x="1043" y="4948"/>
                  </a:cubicBezTo>
                  <a:cubicBezTo>
                    <a:pt x="1004" y="5078"/>
                    <a:pt x="1004" y="5078"/>
                    <a:pt x="1004" y="5078"/>
                  </a:cubicBezTo>
                  <a:cubicBezTo>
                    <a:pt x="1004" y="5078"/>
                    <a:pt x="1004" y="5078"/>
                    <a:pt x="1004" y="5078"/>
                  </a:cubicBezTo>
                  <a:lnTo>
                    <a:pt x="1042" y="4952"/>
                  </a:lnTo>
                  <a:close/>
                  <a:moveTo>
                    <a:pt x="1836" y="1880"/>
                  </a:moveTo>
                  <a:cubicBezTo>
                    <a:pt x="1870" y="1854"/>
                    <a:pt x="1870" y="1854"/>
                    <a:pt x="1870" y="1854"/>
                  </a:cubicBezTo>
                  <a:cubicBezTo>
                    <a:pt x="1897" y="1827"/>
                    <a:pt x="1897" y="1827"/>
                    <a:pt x="1897" y="1827"/>
                  </a:cubicBezTo>
                  <a:cubicBezTo>
                    <a:pt x="1921" y="1827"/>
                    <a:pt x="1921" y="1827"/>
                    <a:pt x="1921" y="1827"/>
                  </a:cubicBezTo>
                  <a:cubicBezTo>
                    <a:pt x="1975" y="1827"/>
                    <a:pt x="1975" y="1827"/>
                    <a:pt x="1975" y="1827"/>
                  </a:cubicBezTo>
                  <a:cubicBezTo>
                    <a:pt x="2002" y="1827"/>
                    <a:pt x="2002" y="1827"/>
                    <a:pt x="2002" y="1827"/>
                  </a:cubicBezTo>
                  <a:cubicBezTo>
                    <a:pt x="2018" y="1805"/>
                    <a:pt x="2018" y="1805"/>
                    <a:pt x="2018" y="1805"/>
                  </a:cubicBezTo>
                  <a:cubicBezTo>
                    <a:pt x="2059" y="1773"/>
                    <a:pt x="2059" y="1773"/>
                    <a:pt x="2059" y="1773"/>
                  </a:cubicBezTo>
                  <a:cubicBezTo>
                    <a:pt x="2076" y="1739"/>
                    <a:pt x="2076" y="1739"/>
                    <a:pt x="2076" y="1739"/>
                  </a:cubicBezTo>
                  <a:cubicBezTo>
                    <a:pt x="2076" y="1739"/>
                    <a:pt x="2093" y="1715"/>
                    <a:pt x="2096" y="1705"/>
                  </a:cubicBezTo>
                  <a:cubicBezTo>
                    <a:pt x="2099" y="1695"/>
                    <a:pt x="2116" y="1645"/>
                    <a:pt x="2116" y="1645"/>
                  </a:cubicBezTo>
                  <a:cubicBezTo>
                    <a:pt x="2150" y="1614"/>
                    <a:pt x="2150" y="1614"/>
                    <a:pt x="2150" y="1614"/>
                  </a:cubicBezTo>
                  <a:cubicBezTo>
                    <a:pt x="2150" y="1631"/>
                    <a:pt x="2150" y="1631"/>
                    <a:pt x="2150" y="1631"/>
                  </a:cubicBezTo>
                  <a:cubicBezTo>
                    <a:pt x="2177" y="1634"/>
                    <a:pt x="2177" y="1634"/>
                    <a:pt x="2177" y="1634"/>
                  </a:cubicBezTo>
                  <a:cubicBezTo>
                    <a:pt x="2197" y="1648"/>
                    <a:pt x="2197" y="1648"/>
                    <a:pt x="2197" y="1648"/>
                  </a:cubicBezTo>
                  <a:cubicBezTo>
                    <a:pt x="2224" y="1614"/>
                    <a:pt x="2224" y="1614"/>
                    <a:pt x="2224" y="1614"/>
                  </a:cubicBezTo>
                  <a:cubicBezTo>
                    <a:pt x="2224" y="1584"/>
                    <a:pt x="2224" y="1584"/>
                    <a:pt x="2224" y="1584"/>
                  </a:cubicBezTo>
                  <a:cubicBezTo>
                    <a:pt x="2251" y="1584"/>
                    <a:pt x="2251" y="1584"/>
                    <a:pt x="2251" y="1584"/>
                  </a:cubicBezTo>
                  <a:cubicBezTo>
                    <a:pt x="2271" y="1567"/>
                    <a:pt x="2271" y="1567"/>
                    <a:pt x="2271" y="1567"/>
                  </a:cubicBezTo>
                  <a:cubicBezTo>
                    <a:pt x="2318" y="1513"/>
                    <a:pt x="2318" y="1513"/>
                    <a:pt x="2318" y="1513"/>
                  </a:cubicBezTo>
                  <a:cubicBezTo>
                    <a:pt x="2362" y="1486"/>
                    <a:pt x="2362" y="1486"/>
                    <a:pt x="2362" y="1486"/>
                  </a:cubicBezTo>
                  <a:cubicBezTo>
                    <a:pt x="2406" y="1486"/>
                    <a:pt x="2406" y="1486"/>
                    <a:pt x="2406" y="1486"/>
                  </a:cubicBezTo>
                  <a:cubicBezTo>
                    <a:pt x="2477" y="1446"/>
                    <a:pt x="2477" y="1446"/>
                    <a:pt x="2477" y="1446"/>
                  </a:cubicBezTo>
                  <a:cubicBezTo>
                    <a:pt x="2527" y="1415"/>
                    <a:pt x="2527" y="1415"/>
                    <a:pt x="2527" y="1415"/>
                  </a:cubicBezTo>
                  <a:cubicBezTo>
                    <a:pt x="2578" y="1415"/>
                    <a:pt x="2578" y="1415"/>
                    <a:pt x="2578" y="1415"/>
                  </a:cubicBezTo>
                  <a:cubicBezTo>
                    <a:pt x="2608" y="1399"/>
                    <a:pt x="2608" y="1399"/>
                    <a:pt x="2608" y="1399"/>
                  </a:cubicBezTo>
                  <a:cubicBezTo>
                    <a:pt x="2645" y="1399"/>
                    <a:pt x="2645" y="1399"/>
                    <a:pt x="2645" y="1399"/>
                  </a:cubicBezTo>
                  <a:cubicBezTo>
                    <a:pt x="2662" y="1348"/>
                    <a:pt x="2662" y="1348"/>
                    <a:pt x="2662" y="1348"/>
                  </a:cubicBezTo>
                  <a:cubicBezTo>
                    <a:pt x="2632" y="1294"/>
                    <a:pt x="2632" y="1294"/>
                    <a:pt x="2632" y="1294"/>
                  </a:cubicBezTo>
                  <a:cubicBezTo>
                    <a:pt x="2612" y="1264"/>
                    <a:pt x="2612" y="1264"/>
                    <a:pt x="2612" y="1264"/>
                  </a:cubicBezTo>
                  <a:cubicBezTo>
                    <a:pt x="2591" y="1203"/>
                    <a:pt x="2591" y="1203"/>
                    <a:pt x="2591" y="1203"/>
                  </a:cubicBezTo>
                  <a:cubicBezTo>
                    <a:pt x="2568" y="1163"/>
                    <a:pt x="2568" y="1163"/>
                    <a:pt x="2568" y="1163"/>
                  </a:cubicBezTo>
                  <a:cubicBezTo>
                    <a:pt x="2534" y="1126"/>
                    <a:pt x="2534" y="1126"/>
                    <a:pt x="2534" y="1126"/>
                  </a:cubicBezTo>
                  <a:cubicBezTo>
                    <a:pt x="2517" y="1126"/>
                    <a:pt x="2517" y="1126"/>
                    <a:pt x="2517" y="1126"/>
                  </a:cubicBezTo>
                  <a:cubicBezTo>
                    <a:pt x="2487" y="1126"/>
                    <a:pt x="2487" y="1126"/>
                    <a:pt x="2487" y="1126"/>
                  </a:cubicBezTo>
                  <a:cubicBezTo>
                    <a:pt x="2419" y="1126"/>
                    <a:pt x="2419" y="1126"/>
                    <a:pt x="2419" y="1126"/>
                  </a:cubicBezTo>
                  <a:cubicBezTo>
                    <a:pt x="2386" y="1099"/>
                    <a:pt x="2386" y="1099"/>
                    <a:pt x="2386" y="1099"/>
                  </a:cubicBezTo>
                  <a:cubicBezTo>
                    <a:pt x="2359" y="1072"/>
                    <a:pt x="2359" y="1072"/>
                    <a:pt x="2359" y="1072"/>
                  </a:cubicBezTo>
                  <a:cubicBezTo>
                    <a:pt x="2339" y="1045"/>
                    <a:pt x="2339" y="1045"/>
                    <a:pt x="2339" y="1045"/>
                  </a:cubicBezTo>
                  <a:cubicBezTo>
                    <a:pt x="2332" y="1008"/>
                    <a:pt x="2332" y="1008"/>
                    <a:pt x="2332" y="1008"/>
                  </a:cubicBezTo>
                  <a:cubicBezTo>
                    <a:pt x="2275" y="964"/>
                    <a:pt x="2275" y="964"/>
                    <a:pt x="2275" y="964"/>
                  </a:cubicBezTo>
                  <a:cubicBezTo>
                    <a:pt x="2214" y="964"/>
                    <a:pt x="2214" y="964"/>
                    <a:pt x="2214" y="964"/>
                  </a:cubicBezTo>
                  <a:cubicBezTo>
                    <a:pt x="2184" y="964"/>
                    <a:pt x="2184" y="964"/>
                    <a:pt x="2184" y="964"/>
                  </a:cubicBezTo>
                  <a:cubicBezTo>
                    <a:pt x="2130" y="947"/>
                    <a:pt x="2130" y="947"/>
                    <a:pt x="2130" y="947"/>
                  </a:cubicBezTo>
                  <a:cubicBezTo>
                    <a:pt x="2103" y="947"/>
                    <a:pt x="2103" y="947"/>
                    <a:pt x="2103" y="947"/>
                  </a:cubicBezTo>
                  <a:cubicBezTo>
                    <a:pt x="2072" y="930"/>
                    <a:pt x="2072" y="930"/>
                    <a:pt x="2072" y="930"/>
                  </a:cubicBezTo>
                  <a:cubicBezTo>
                    <a:pt x="2039" y="930"/>
                    <a:pt x="2039" y="930"/>
                    <a:pt x="2039" y="930"/>
                  </a:cubicBezTo>
                  <a:cubicBezTo>
                    <a:pt x="2018" y="984"/>
                    <a:pt x="2018" y="984"/>
                    <a:pt x="2018" y="984"/>
                  </a:cubicBezTo>
                  <a:cubicBezTo>
                    <a:pt x="2002" y="1024"/>
                    <a:pt x="2002" y="1024"/>
                    <a:pt x="2002" y="1024"/>
                  </a:cubicBezTo>
                  <a:cubicBezTo>
                    <a:pt x="2008" y="1078"/>
                    <a:pt x="2008" y="1078"/>
                    <a:pt x="2008" y="1078"/>
                  </a:cubicBezTo>
                  <a:cubicBezTo>
                    <a:pt x="2025" y="1109"/>
                    <a:pt x="2025" y="1109"/>
                    <a:pt x="2025" y="1109"/>
                  </a:cubicBezTo>
                  <a:cubicBezTo>
                    <a:pt x="1978" y="1163"/>
                    <a:pt x="1978" y="1163"/>
                    <a:pt x="1978" y="1163"/>
                  </a:cubicBezTo>
                  <a:cubicBezTo>
                    <a:pt x="1938" y="1179"/>
                    <a:pt x="1938" y="1179"/>
                    <a:pt x="1938" y="1179"/>
                  </a:cubicBezTo>
                  <a:cubicBezTo>
                    <a:pt x="1890" y="1250"/>
                    <a:pt x="1890" y="1250"/>
                    <a:pt x="1890" y="1250"/>
                  </a:cubicBezTo>
                  <a:cubicBezTo>
                    <a:pt x="1860" y="1291"/>
                    <a:pt x="1860" y="1291"/>
                    <a:pt x="1860" y="1291"/>
                  </a:cubicBezTo>
                  <a:cubicBezTo>
                    <a:pt x="1836" y="1331"/>
                    <a:pt x="1836" y="1331"/>
                    <a:pt x="1836" y="1331"/>
                  </a:cubicBezTo>
                  <a:cubicBezTo>
                    <a:pt x="1812" y="1358"/>
                    <a:pt x="1812" y="1358"/>
                    <a:pt x="1812" y="1358"/>
                  </a:cubicBezTo>
                  <a:cubicBezTo>
                    <a:pt x="1812" y="1385"/>
                    <a:pt x="1812" y="1385"/>
                    <a:pt x="1812" y="1385"/>
                  </a:cubicBezTo>
                  <a:cubicBezTo>
                    <a:pt x="1783" y="1405"/>
                    <a:pt x="1783" y="1405"/>
                    <a:pt x="1783" y="1405"/>
                  </a:cubicBezTo>
                  <a:cubicBezTo>
                    <a:pt x="1739" y="1432"/>
                    <a:pt x="1739" y="1432"/>
                    <a:pt x="1739" y="1432"/>
                  </a:cubicBezTo>
                  <a:cubicBezTo>
                    <a:pt x="1708" y="1479"/>
                    <a:pt x="1708" y="1479"/>
                    <a:pt x="1708" y="1479"/>
                  </a:cubicBezTo>
                  <a:cubicBezTo>
                    <a:pt x="1708" y="1493"/>
                    <a:pt x="1708" y="1493"/>
                    <a:pt x="1708" y="1493"/>
                  </a:cubicBezTo>
                  <a:cubicBezTo>
                    <a:pt x="1668" y="1527"/>
                    <a:pt x="1668" y="1527"/>
                    <a:pt x="1668" y="1527"/>
                  </a:cubicBezTo>
                  <a:cubicBezTo>
                    <a:pt x="1668" y="1567"/>
                    <a:pt x="1668" y="1567"/>
                    <a:pt x="1668" y="1567"/>
                  </a:cubicBezTo>
                  <a:cubicBezTo>
                    <a:pt x="1692" y="1591"/>
                    <a:pt x="1692" y="1591"/>
                    <a:pt x="1692" y="1591"/>
                  </a:cubicBezTo>
                  <a:cubicBezTo>
                    <a:pt x="1722" y="1631"/>
                    <a:pt x="1722" y="1631"/>
                    <a:pt x="1722" y="1631"/>
                  </a:cubicBezTo>
                  <a:cubicBezTo>
                    <a:pt x="1752" y="1661"/>
                    <a:pt x="1752" y="1661"/>
                    <a:pt x="1752" y="1661"/>
                  </a:cubicBezTo>
                  <a:cubicBezTo>
                    <a:pt x="1779" y="1698"/>
                    <a:pt x="1779" y="1698"/>
                    <a:pt x="1779" y="1698"/>
                  </a:cubicBezTo>
                  <a:cubicBezTo>
                    <a:pt x="1783" y="1715"/>
                    <a:pt x="1783" y="1715"/>
                    <a:pt x="1783" y="1715"/>
                  </a:cubicBezTo>
                  <a:cubicBezTo>
                    <a:pt x="1779" y="1739"/>
                    <a:pt x="1779" y="1739"/>
                    <a:pt x="1779" y="1739"/>
                  </a:cubicBezTo>
                  <a:cubicBezTo>
                    <a:pt x="1776" y="1805"/>
                    <a:pt x="1776" y="1805"/>
                    <a:pt x="1776" y="1805"/>
                  </a:cubicBezTo>
                  <a:cubicBezTo>
                    <a:pt x="1786" y="1880"/>
                    <a:pt x="1786" y="1880"/>
                    <a:pt x="1786" y="1880"/>
                  </a:cubicBezTo>
                  <a:cubicBezTo>
                    <a:pt x="1812" y="1880"/>
                    <a:pt x="1812" y="1880"/>
                    <a:pt x="1812" y="1880"/>
                  </a:cubicBezTo>
                  <a:lnTo>
                    <a:pt x="1836" y="1880"/>
                  </a:lnTo>
                  <a:close/>
                  <a:moveTo>
                    <a:pt x="2207" y="2426"/>
                  </a:moveTo>
                  <a:cubicBezTo>
                    <a:pt x="2227" y="2426"/>
                    <a:pt x="2227" y="2426"/>
                    <a:pt x="2227" y="2426"/>
                  </a:cubicBezTo>
                  <a:cubicBezTo>
                    <a:pt x="2264" y="2426"/>
                    <a:pt x="2264" y="2426"/>
                    <a:pt x="2264" y="2426"/>
                  </a:cubicBezTo>
                  <a:cubicBezTo>
                    <a:pt x="2264" y="2349"/>
                    <a:pt x="2264" y="2349"/>
                    <a:pt x="2264" y="2349"/>
                  </a:cubicBezTo>
                  <a:cubicBezTo>
                    <a:pt x="2645" y="2388"/>
                    <a:pt x="2645" y="2388"/>
                    <a:pt x="2645" y="2388"/>
                  </a:cubicBezTo>
                  <a:cubicBezTo>
                    <a:pt x="2645" y="2426"/>
                    <a:pt x="2645" y="2426"/>
                    <a:pt x="2645" y="2426"/>
                  </a:cubicBezTo>
                  <a:cubicBezTo>
                    <a:pt x="2662" y="2443"/>
                    <a:pt x="2662" y="2443"/>
                    <a:pt x="2662" y="2443"/>
                  </a:cubicBezTo>
                  <a:cubicBezTo>
                    <a:pt x="2686" y="2443"/>
                    <a:pt x="2686" y="2443"/>
                    <a:pt x="2686" y="2443"/>
                  </a:cubicBezTo>
                  <a:cubicBezTo>
                    <a:pt x="2713" y="2396"/>
                    <a:pt x="2713" y="2396"/>
                    <a:pt x="2713" y="2396"/>
                  </a:cubicBezTo>
                  <a:cubicBezTo>
                    <a:pt x="2982" y="2443"/>
                    <a:pt x="2982" y="2443"/>
                    <a:pt x="2982" y="2443"/>
                  </a:cubicBezTo>
                  <a:cubicBezTo>
                    <a:pt x="3087" y="1618"/>
                    <a:pt x="3087" y="1618"/>
                    <a:pt x="3087" y="1618"/>
                  </a:cubicBezTo>
                  <a:cubicBezTo>
                    <a:pt x="3067" y="1584"/>
                    <a:pt x="3067" y="1584"/>
                    <a:pt x="3067" y="1584"/>
                  </a:cubicBezTo>
                  <a:cubicBezTo>
                    <a:pt x="3033" y="1564"/>
                    <a:pt x="3033" y="1564"/>
                    <a:pt x="3033" y="1564"/>
                  </a:cubicBezTo>
                  <a:cubicBezTo>
                    <a:pt x="3016" y="1584"/>
                    <a:pt x="3016" y="1584"/>
                    <a:pt x="3016" y="1584"/>
                  </a:cubicBezTo>
                  <a:cubicBezTo>
                    <a:pt x="3019" y="1624"/>
                    <a:pt x="3019" y="1624"/>
                    <a:pt x="3019" y="1624"/>
                  </a:cubicBezTo>
                  <a:cubicBezTo>
                    <a:pt x="3019" y="1624"/>
                    <a:pt x="3023" y="1645"/>
                    <a:pt x="3023" y="1655"/>
                  </a:cubicBezTo>
                  <a:cubicBezTo>
                    <a:pt x="3023" y="1665"/>
                    <a:pt x="3023" y="1665"/>
                    <a:pt x="3023" y="1665"/>
                  </a:cubicBezTo>
                  <a:cubicBezTo>
                    <a:pt x="3033" y="1692"/>
                    <a:pt x="3033" y="1692"/>
                    <a:pt x="3033" y="1692"/>
                  </a:cubicBezTo>
                  <a:cubicBezTo>
                    <a:pt x="3033" y="1722"/>
                    <a:pt x="3033" y="1722"/>
                    <a:pt x="3033" y="1722"/>
                  </a:cubicBezTo>
                  <a:cubicBezTo>
                    <a:pt x="3016" y="1732"/>
                    <a:pt x="3016" y="1732"/>
                    <a:pt x="3016" y="1732"/>
                  </a:cubicBezTo>
                  <a:cubicBezTo>
                    <a:pt x="2986" y="1698"/>
                    <a:pt x="2986" y="1698"/>
                    <a:pt x="2986" y="1698"/>
                  </a:cubicBezTo>
                  <a:cubicBezTo>
                    <a:pt x="2962" y="1705"/>
                    <a:pt x="2962" y="1705"/>
                    <a:pt x="2962" y="1705"/>
                  </a:cubicBezTo>
                  <a:cubicBezTo>
                    <a:pt x="2959" y="1729"/>
                    <a:pt x="2959" y="1729"/>
                    <a:pt x="2959" y="1729"/>
                  </a:cubicBezTo>
                  <a:cubicBezTo>
                    <a:pt x="2952" y="1752"/>
                    <a:pt x="2952" y="1752"/>
                    <a:pt x="2952" y="1752"/>
                  </a:cubicBezTo>
                  <a:cubicBezTo>
                    <a:pt x="2935" y="1769"/>
                    <a:pt x="2935" y="1769"/>
                    <a:pt x="2935" y="1769"/>
                  </a:cubicBezTo>
                  <a:cubicBezTo>
                    <a:pt x="2912" y="1769"/>
                    <a:pt x="2912" y="1769"/>
                    <a:pt x="2912" y="1769"/>
                  </a:cubicBezTo>
                  <a:cubicBezTo>
                    <a:pt x="2888" y="1746"/>
                    <a:pt x="2888" y="1746"/>
                    <a:pt x="2888" y="1746"/>
                  </a:cubicBezTo>
                  <a:cubicBezTo>
                    <a:pt x="2908" y="1709"/>
                    <a:pt x="2908" y="1709"/>
                    <a:pt x="2908" y="1709"/>
                  </a:cubicBezTo>
                  <a:cubicBezTo>
                    <a:pt x="2925" y="1688"/>
                    <a:pt x="2925" y="1688"/>
                    <a:pt x="2925" y="1688"/>
                  </a:cubicBezTo>
                  <a:cubicBezTo>
                    <a:pt x="2932" y="1658"/>
                    <a:pt x="2932" y="1658"/>
                    <a:pt x="2932" y="1658"/>
                  </a:cubicBezTo>
                  <a:cubicBezTo>
                    <a:pt x="2915" y="1624"/>
                    <a:pt x="2915" y="1624"/>
                    <a:pt x="2915" y="1624"/>
                  </a:cubicBezTo>
                  <a:cubicBezTo>
                    <a:pt x="2871" y="1581"/>
                    <a:pt x="2871" y="1581"/>
                    <a:pt x="2871" y="1581"/>
                  </a:cubicBezTo>
                  <a:cubicBezTo>
                    <a:pt x="2847" y="1564"/>
                    <a:pt x="2847" y="1564"/>
                    <a:pt x="2847" y="1564"/>
                  </a:cubicBezTo>
                  <a:cubicBezTo>
                    <a:pt x="2810" y="1564"/>
                    <a:pt x="2810" y="1564"/>
                    <a:pt x="2810" y="1564"/>
                  </a:cubicBezTo>
                  <a:cubicBezTo>
                    <a:pt x="2780" y="1584"/>
                    <a:pt x="2780" y="1584"/>
                    <a:pt x="2780" y="1584"/>
                  </a:cubicBezTo>
                  <a:cubicBezTo>
                    <a:pt x="2746" y="1618"/>
                    <a:pt x="2746" y="1618"/>
                    <a:pt x="2746" y="1618"/>
                  </a:cubicBezTo>
                  <a:cubicBezTo>
                    <a:pt x="2716" y="1621"/>
                    <a:pt x="2716" y="1621"/>
                    <a:pt x="2716" y="1621"/>
                  </a:cubicBezTo>
                  <a:cubicBezTo>
                    <a:pt x="2682" y="1641"/>
                    <a:pt x="2682" y="1641"/>
                    <a:pt x="2682" y="1641"/>
                  </a:cubicBezTo>
                  <a:cubicBezTo>
                    <a:pt x="2662" y="1631"/>
                    <a:pt x="2662" y="1631"/>
                    <a:pt x="2662" y="1631"/>
                  </a:cubicBezTo>
                  <a:cubicBezTo>
                    <a:pt x="2689" y="1587"/>
                    <a:pt x="2689" y="1587"/>
                    <a:pt x="2689" y="1587"/>
                  </a:cubicBezTo>
                  <a:cubicBezTo>
                    <a:pt x="2716" y="1547"/>
                    <a:pt x="2716" y="1547"/>
                    <a:pt x="2716" y="1547"/>
                  </a:cubicBezTo>
                  <a:cubicBezTo>
                    <a:pt x="2733" y="1493"/>
                    <a:pt x="2733" y="1493"/>
                    <a:pt x="2733" y="1493"/>
                  </a:cubicBezTo>
                  <a:cubicBezTo>
                    <a:pt x="2713" y="1463"/>
                    <a:pt x="2713" y="1463"/>
                    <a:pt x="2713" y="1463"/>
                  </a:cubicBezTo>
                  <a:cubicBezTo>
                    <a:pt x="2662" y="1463"/>
                    <a:pt x="2662" y="1463"/>
                    <a:pt x="2662" y="1463"/>
                  </a:cubicBezTo>
                  <a:cubicBezTo>
                    <a:pt x="2605" y="1463"/>
                    <a:pt x="2605" y="1463"/>
                    <a:pt x="2605" y="1463"/>
                  </a:cubicBezTo>
                  <a:cubicBezTo>
                    <a:pt x="2507" y="1496"/>
                    <a:pt x="2507" y="1496"/>
                    <a:pt x="2507" y="1496"/>
                  </a:cubicBezTo>
                  <a:cubicBezTo>
                    <a:pt x="2436" y="1530"/>
                    <a:pt x="2436" y="1530"/>
                    <a:pt x="2436" y="1530"/>
                  </a:cubicBezTo>
                  <a:cubicBezTo>
                    <a:pt x="2359" y="1584"/>
                    <a:pt x="2359" y="1584"/>
                    <a:pt x="2359" y="1584"/>
                  </a:cubicBezTo>
                  <a:cubicBezTo>
                    <a:pt x="2322" y="1634"/>
                    <a:pt x="2322" y="1634"/>
                    <a:pt x="2322" y="1634"/>
                  </a:cubicBezTo>
                  <a:cubicBezTo>
                    <a:pt x="2318" y="1682"/>
                    <a:pt x="2318" y="1682"/>
                    <a:pt x="2318" y="1682"/>
                  </a:cubicBezTo>
                  <a:cubicBezTo>
                    <a:pt x="2288" y="1698"/>
                    <a:pt x="2288" y="1698"/>
                    <a:pt x="2288" y="1698"/>
                  </a:cubicBezTo>
                  <a:cubicBezTo>
                    <a:pt x="2234" y="1739"/>
                    <a:pt x="2234" y="1739"/>
                    <a:pt x="2234" y="1739"/>
                  </a:cubicBezTo>
                  <a:cubicBezTo>
                    <a:pt x="2207" y="1766"/>
                    <a:pt x="2207" y="1766"/>
                    <a:pt x="2207" y="1766"/>
                  </a:cubicBezTo>
                  <a:cubicBezTo>
                    <a:pt x="2207" y="1820"/>
                    <a:pt x="2207" y="1820"/>
                    <a:pt x="2207" y="1820"/>
                  </a:cubicBezTo>
                  <a:cubicBezTo>
                    <a:pt x="2207" y="1843"/>
                    <a:pt x="2207" y="1843"/>
                    <a:pt x="2207" y="1843"/>
                  </a:cubicBezTo>
                  <a:cubicBezTo>
                    <a:pt x="2207" y="1843"/>
                    <a:pt x="2221" y="1847"/>
                    <a:pt x="2237" y="1847"/>
                  </a:cubicBezTo>
                  <a:cubicBezTo>
                    <a:pt x="2254" y="1847"/>
                    <a:pt x="2278" y="1847"/>
                    <a:pt x="2278" y="1847"/>
                  </a:cubicBezTo>
                  <a:cubicBezTo>
                    <a:pt x="2308" y="1847"/>
                    <a:pt x="2308" y="1847"/>
                    <a:pt x="2308" y="1847"/>
                  </a:cubicBezTo>
                  <a:cubicBezTo>
                    <a:pt x="2305" y="1880"/>
                    <a:pt x="2305" y="1880"/>
                    <a:pt x="2305" y="1880"/>
                  </a:cubicBezTo>
                  <a:cubicBezTo>
                    <a:pt x="2285" y="1880"/>
                    <a:pt x="2285" y="1880"/>
                    <a:pt x="2285" y="1880"/>
                  </a:cubicBezTo>
                  <a:cubicBezTo>
                    <a:pt x="2248" y="1897"/>
                    <a:pt x="2248" y="1897"/>
                    <a:pt x="2248" y="1897"/>
                  </a:cubicBezTo>
                  <a:cubicBezTo>
                    <a:pt x="2251" y="1924"/>
                    <a:pt x="2251" y="1924"/>
                    <a:pt x="2251" y="1924"/>
                  </a:cubicBezTo>
                  <a:cubicBezTo>
                    <a:pt x="2285" y="1938"/>
                    <a:pt x="2285" y="1938"/>
                    <a:pt x="2285" y="1938"/>
                  </a:cubicBezTo>
                  <a:cubicBezTo>
                    <a:pt x="2345" y="1918"/>
                    <a:pt x="2345" y="1918"/>
                    <a:pt x="2345" y="1918"/>
                  </a:cubicBezTo>
                  <a:cubicBezTo>
                    <a:pt x="2382" y="1904"/>
                    <a:pt x="2382" y="1904"/>
                    <a:pt x="2382" y="1904"/>
                  </a:cubicBezTo>
                  <a:cubicBezTo>
                    <a:pt x="2423" y="1911"/>
                    <a:pt x="2423" y="1911"/>
                    <a:pt x="2423" y="1911"/>
                  </a:cubicBezTo>
                  <a:cubicBezTo>
                    <a:pt x="2483" y="1928"/>
                    <a:pt x="2483" y="1928"/>
                    <a:pt x="2483" y="1928"/>
                  </a:cubicBezTo>
                  <a:cubicBezTo>
                    <a:pt x="2494" y="1953"/>
                    <a:pt x="2494" y="1953"/>
                    <a:pt x="2494" y="1953"/>
                  </a:cubicBezTo>
                  <a:cubicBezTo>
                    <a:pt x="2467" y="1953"/>
                    <a:pt x="2467" y="1953"/>
                    <a:pt x="2467" y="1953"/>
                  </a:cubicBezTo>
                  <a:cubicBezTo>
                    <a:pt x="2409" y="1953"/>
                    <a:pt x="2409" y="1953"/>
                    <a:pt x="2409" y="1953"/>
                  </a:cubicBezTo>
                  <a:cubicBezTo>
                    <a:pt x="2379" y="1975"/>
                    <a:pt x="2379" y="1975"/>
                    <a:pt x="2379" y="1975"/>
                  </a:cubicBezTo>
                  <a:cubicBezTo>
                    <a:pt x="2315" y="1971"/>
                    <a:pt x="2315" y="1971"/>
                    <a:pt x="2315" y="1971"/>
                  </a:cubicBezTo>
                  <a:cubicBezTo>
                    <a:pt x="2291" y="1978"/>
                    <a:pt x="2291" y="1978"/>
                    <a:pt x="2291" y="1978"/>
                  </a:cubicBezTo>
                  <a:cubicBezTo>
                    <a:pt x="2251" y="1982"/>
                    <a:pt x="2251" y="1982"/>
                    <a:pt x="2251" y="1982"/>
                  </a:cubicBezTo>
                  <a:cubicBezTo>
                    <a:pt x="2224" y="2005"/>
                    <a:pt x="2224" y="2005"/>
                    <a:pt x="2224" y="2005"/>
                  </a:cubicBezTo>
                  <a:cubicBezTo>
                    <a:pt x="2227" y="2049"/>
                    <a:pt x="2227" y="2049"/>
                    <a:pt x="2227" y="2049"/>
                  </a:cubicBezTo>
                  <a:cubicBezTo>
                    <a:pt x="2241" y="2089"/>
                    <a:pt x="2241" y="2089"/>
                    <a:pt x="2241" y="2089"/>
                  </a:cubicBezTo>
                  <a:cubicBezTo>
                    <a:pt x="2264" y="2147"/>
                    <a:pt x="2264" y="2147"/>
                    <a:pt x="2264" y="2147"/>
                  </a:cubicBezTo>
                  <a:cubicBezTo>
                    <a:pt x="2325" y="2157"/>
                    <a:pt x="2325" y="2157"/>
                    <a:pt x="2325" y="2157"/>
                  </a:cubicBezTo>
                  <a:cubicBezTo>
                    <a:pt x="2433" y="2201"/>
                    <a:pt x="2433" y="2201"/>
                    <a:pt x="2433" y="2201"/>
                  </a:cubicBezTo>
                  <a:cubicBezTo>
                    <a:pt x="2477" y="2201"/>
                    <a:pt x="2477" y="2201"/>
                    <a:pt x="2477" y="2201"/>
                  </a:cubicBezTo>
                  <a:cubicBezTo>
                    <a:pt x="2558" y="2187"/>
                    <a:pt x="2558" y="2187"/>
                    <a:pt x="2558" y="2187"/>
                  </a:cubicBezTo>
                  <a:cubicBezTo>
                    <a:pt x="2605" y="2201"/>
                    <a:pt x="2605" y="2201"/>
                    <a:pt x="2605" y="2201"/>
                  </a:cubicBezTo>
                  <a:cubicBezTo>
                    <a:pt x="2647" y="2231"/>
                    <a:pt x="2647" y="2231"/>
                    <a:pt x="2647" y="2231"/>
                  </a:cubicBezTo>
                  <a:cubicBezTo>
                    <a:pt x="2696" y="2251"/>
                    <a:pt x="2696" y="2251"/>
                    <a:pt x="2696" y="2251"/>
                  </a:cubicBezTo>
                  <a:cubicBezTo>
                    <a:pt x="2719" y="2265"/>
                    <a:pt x="2719" y="2265"/>
                    <a:pt x="2719" y="2265"/>
                  </a:cubicBezTo>
                  <a:cubicBezTo>
                    <a:pt x="2777" y="2288"/>
                    <a:pt x="2777" y="2288"/>
                    <a:pt x="2777" y="2288"/>
                  </a:cubicBezTo>
                  <a:cubicBezTo>
                    <a:pt x="2783" y="2315"/>
                    <a:pt x="2783" y="2315"/>
                    <a:pt x="2783" y="2315"/>
                  </a:cubicBezTo>
                  <a:cubicBezTo>
                    <a:pt x="2743" y="2335"/>
                    <a:pt x="2743" y="2335"/>
                    <a:pt x="2743" y="2335"/>
                  </a:cubicBezTo>
                  <a:cubicBezTo>
                    <a:pt x="2703" y="2322"/>
                    <a:pt x="2703" y="2322"/>
                    <a:pt x="2703" y="2322"/>
                  </a:cubicBezTo>
                  <a:cubicBezTo>
                    <a:pt x="2571" y="2302"/>
                    <a:pt x="2571" y="2302"/>
                    <a:pt x="2571" y="2302"/>
                  </a:cubicBezTo>
                  <a:cubicBezTo>
                    <a:pt x="2504" y="2278"/>
                    <a:pt x="2504" y="2278"/>
                    <a:pt x="2504" y="2278"/>
                  </a:cubicBezTo>
                  <a:cubicBezTo>
                    <a:pt x="2463" y="2278"/>
                    <a:pt x="2463" y="2278"/>
                    <a:pt x="2463" y="2278"/>
                  </a:cubicBezTo>
                  <a:cubicBezTo>
                    <a:pt x="2416" y="2278"/>
                    <a:pt x="2416" y="2278"/>
                    <a:pt x="2416" y="2278"/>
                  </a:cubicBezTo>
                  <a:cubicBezTo>
                    <a:pt x="2339" y="2278"/>
                    <a:pt x="2339" y="2278"/>
                    <a:pt x="2339" y="2278"/>
                  </a:cubicBezTo>
                  <a:cubicBezTo>
                    <a:pt x="2295" y="2278"/>
                    <a:pt x="2295" y="2278"/>
                    <a:pt x="2295" y="2278"/>
                  </a:cubicBezTo>
                  <a:cubicBezTo>
                    <a:pt x="2227" y="2288"/>
                    <a:pt x="2227" y="2288"/>
                    <a:pt x="2227" y="2288"/>
                  </a:cubicBezTo>
                  <a:cubicBezTo>
                    <a:pt x="2207" y="2312"/>
                    <a:pt x="2207" y="2312"/>
                    <a:pt x="2207" y="2312"/>
                  </a:cubicBezTo>
                  <a:cubicBezTo>
                    <a:pt x="2207" y="2349"/>
                    <a:pt x="2207" y="2349"/>
                    <a:pt x="2207" y="2349"/>
                  </a:cubicBezTo>
                  <a:lnTo>
                    <a:pt x="2207" y="2426"/>
                  </a:lnTo>
                  <a:close/>
                  <a:moveTo>
                    <a:pt x="3198" y="880"/>
                  </a:moveTo>
                  <a:cubicBezTo>
                    <a:pt x="3178" y="880"/>
                    <a:pt x="3178" y="880"/>
                    <a:pt x="3178" y="880"/>
                  </a:cubicBezTo>
                  <a:cubicBezTo>
                    <a:pt x="3178" y="863"/>
                    <a:pt x="3178" y="863"/>
                    <a:pt x="3178" y="863"/>
                  </a:cubicBezTo>
                  <a:cubicBezTo>
                    <a:pt x="3147" y="863"/>
                    <a:pt x="3147" y="863"/>
                    <a:pt x="3147" y="863"/>
                  </a:cubicBezTo>
                  <a:cubicBezTo>
                    <a:pt x="3124" y="863"/>
                    <a:pt x="3124" y="863"/>
                    <a:pt x="3124" y="863"/>
                  </a:cubicBezTo>
                  <a:cubicBezTo>
                    <a:pt x="3100" y="842"/>
                    <a:pt x="3100" y="842"/>
                    <a:pt x="3100" y="842"/>
                  </a:cubicBezTo>
                  <a:cubicBezTo>
                    <a:pt x="3087" y="775"/>
                    <a:pt x="3087" y="775"/>
                    <a:pt x="3087" y="775"/>
                  </a:cubicBezTo>
                  <a:cubicBezTo>
                    <a:pt x="3087" y="741"/>
                    <a:pt x="3087" y="741"/>
                    <a:pt x="3087" y="741"/>
                  </a:cubicBezTo>
                  <a:cubicBezTo>
                    <a:pt x="3036" y="694"/>
                    <a:pt x="3036" y="694"/>
                    <a:pt x="3036" y="694"/>
                  </a:cubicBezTo>
                  <a:cubicBezTo>
                    <a:pt x="3019" y="667"/>
                    <a:pt x="3019" y="667"/>
                    <a:pt x="3019" y="667"/>
                  </a:cubicBezTo>
                  <a:cubicBezTo>
                    <a:pt x="2996" y="650"/>
                    <a:pt x="2996" y="650"/>
                    <a:pt x="2996" y="650"/>
                  </a:cubicBezTo>
                  <a:cubicBezTo>
                    <a:pt x="2969" y="634"/>
                    <a:pt x="2969" y="634"/>
                    <a:pt x="2969" y="634"/>
                  </a:cubicBezTo>
                  <a:cubicBezTo>
                    <a:pt x="2952" y="620"/>
                    <a:pt x="2952" y="620"/>
                    <a:pt x="2952" y="620"/>
                  </a:cubicBezTo>
                  <a:cubicBezTo>
                    <a:pt x="2942" y="590"/>
                    <a:pt x="2942" y="590"/>
                    <a:pt x="2942" y="590"/>
                  </a:cubicBezTo>
                  <a:cubicBezTo>
                    <a:pt x="2932" y="569"/>
                    <a:pt x="2932" y="569"/>
                    <a:pt x="2932" y="569"/>
                  </a:cubicBezTo>
                  <a:cubicBezTo>
                    <a:pt x="2905" y="569"/>
                    <a:pt x="2905" y="569"/>
                    <a:pt x="2905" y="569"/>
                  </a:cubicBezTo>
                  <a:cubicBezTo>
                    <a:pt x="2885" y="569"/>
                    <a:pt x="2885" y="569"/>
                    <a:pt x="2885" y="569"/>
                  </a:cubicBezTo>
                  <a:cubicBezTo>
                    <a:pt x="2851" y="613"/>
                    <a:pt x="2851" y="613"/>
                    <a:pt x="2851" y="613"/>
                  </a:cubicBezTo>
                  <a:cubicBezTo>
                    <a:pt x="2821" y="634"/>
                    <a:pt x="2821" y="634"/>
                    <a:pt x="2821" y="634"/>
                  </a:cubicBezTo>
                  <a:cubicBezTo>
                    <a:pt x="2804" y="634"/>
                    <a:pt x="2804" y="634"/>
                    <a:pt x="2804" y="634"/>
                  </a:cubicBezTo>
                  <a:cubicBezTo>
                    <a:pt x="2787" y="657"/>
                    <a:pt x="2787" y="657"/>
                    <a:pt x="2787" y="657"/>
                  </a:cubicBezTo>
                  <a:cubicBezTo>
                    <a:pt x="2760" y="657"/>
                    <a:pt x="2760" y="657"/>
                    <a:pt x="2760" y="657"/>
                  </a:cubicBezTo>
                  <a:cubicBezTo>
                    <a:pt x="2750" y="691"/>
                    <a:pt x="2750" y="691"/>
                    <a:pt x="2750" y="691"/>
                  </a:cubicBezTo>
                  <a:cubicBezTo>
                    <a:pt x="2787" y="691"/>
                    <a:pt x="2787" y="691"/>
                    <a:pt x="2787" y="691"/>
                  </a:cubicBezTo>
                  <a:cubicBezTo>
                    <a:pt x="2844" y="691"/>
                    <a:pt x="2844" y="691"/>
                    <a:pt x="2844" y="691"/>
                  </a:cubicBezTo>
                  <a:cubicBezTo>
                    <a:pt x="2861" y="718"/>
                    <a:pt x="2861" y="718"/>
                    <a:pt x="2861" y="718"/>
                  </a:cubicBezTo>
                  <a:cubicBezTo>
                    <a:pt x="2790" y="718"/>
                    <a:pt x="2790" y="718"/>
                    <a:pt x="2790" y="718"/>
                  </a:cubicBezTo>
                  <a:cubicBezTo>
                    <a:pt x="2767" y="718"/>
                    <a:pt x="2767" y="718"/>
                    <a:pt x="2767" y="718"/>
                  </a:cubicBezTo>
                  <a:cubicBezTo>
                    <a:pt x="2719" y="735"/>
                    <a:pt x="2719" y="735"/>
                    <a:pt x="2719" y="735"/>
                  </a:cubicBezTo>
                  <a:cubicBezTo>
                    <a:pt x="2699" y="768"/>
                    <a:pt x="2699" y="768"/>
                    <a:pt x="2699" y="768"/>
                  </a:cubicBezTo>
                  <a:cubicBezTo>
                    <a:pt x="2709" y="768"/>
                    <a:pt x="2709" y="768"/>
                    <a:pt x="2709" y="768"/>
                  </a:cubicBezTo>
                  <a:cubicBezTo>
                    <a:pt x="2736" y="768"/>
                    <a:pt x="2736" y="768"/>
                    <a:pt x="2736" y="768"/>
                  </a:cubicBezTo>
                  <a:cubicBezTo>
                    <a:pt x="2753" y="768"/>
                    <a:pt x="2753" y="768"/>
                    <a:pt x="2753" y="768"/>
                  </a:cubicBezTo>
                  <a:cubicBezTo>
                    <a:pt x="2780" y="768"/>
                    <a:pt x="2780" y="768"/>
                    <a:pt x="2780" y="768"/>
                  </a:cubicBezTo>
                  <a:cubicBezTo>
                    <a:pt x="2817" y="768"/>
                    <a:pt x="2817" y="768"/>
                    <a:pt x="2817" y="768"/>
                  </a:cubicBezTo>
                  <a:cubicBezTo>
                    <a:pt x="2831" y="795"/>
                    <a:pt x="2831" y="795"/>
                    <a:pt x="2831" y="795"/>
                  </a:cubicBezTo>
                  <a:cubicBezTo>
                    <a:pt x="2777" y="812"/>
                    <a:pt x="2777" y="812"/>
                    <a:pt x="2777" y="812"/>
                  </a:cubicBezTo>
                  <a:cubicBezTo>
                    <a:pt x="2777" y="812"/>
                    <a:pt x="2777" y="812"/>
                    <a:pt x="2746" y="812"/>
                  </a:cubicBezTo>
                  <a:cubicBezTo>
                    <a:pt x="2733" y="812"/>
                    <a:pt x="2733" y="812"/>
                    <a:pt x="2733" y="812"/>
                  </a:cubicBezTo>
                  <a:cubicBezTo>
                    <a:pt x="2679" y="812"/>
                    <a:pt x="2679" y="812"/>
                    <a:pt x="2679" y="812"/>
                  </a:cubicBezTo>
                  <a:cubicBezTo>
                    <a:pt x="2632" y="836"/>
                    <a:pt x="2632" y="836"/>
                    <a:pt x="2632" y="836"/>
                  </a:cubicBezTo>
                  <a:cubicBezTo>
                    <a:pt x="2632" y="880"/>
                    <a:pt x="2632" y="880"/>
                    <a:pt x="2632" y="880"/>
                  </a:cubicBezTo>
                  <a:cubicBezTo>
                    <a:pt x="2662" y="880"/>
                    <a:pt x="2662" y="880"/>
                    <a:pt x="2662" y="880"/>
                  </a:cubicBezTo>
                  <a:cubicBezTo>
                    <a:pt x="2696" y="907"/>
                    <a:pt x="2696" y="907"/>
                    <a:pt x="2696" y="907"/>
                  </a:cubicBezTo>
                  <a:cubicBezTo>
                    <a:pt x="2719" y="930"/>
                    <a:pt x="2719" y="930"/>
                    <a:pt x="2719" y="930"/>
                  </a:cubicBezTo>
                  <a:cubicBezTo>
                    <a:pt x="2746" y="950"/>
                    <a:pt x="2746" y="950"/>
                    <a:pt x="2746" y="950"/>
                  </a:cubicBezTo>
                  <a:cubicBezTo>
                    <a:pt x="2746" y="930"/>
                    <a:pt x="2746" y="930"/>
                    <a:pt x="2746" y="930"/>
                  </a:cubicBezTo>
                  <a:cubicBezTo>
                    <a:pt x="2787" y="917"/>
                    <a:pt x="2787" y="917"/>
                    <a:pt x="2787" y="917"/>
                  </a:cubicBezTo>
                  <a:cubicBezTo>
                    <a:pt x="2787" y="930"/>
                    <a:pt x="2787" y="930"/>
                    <a:pt x="2787" y="930"/>
                  </a:cubicBezTo>
                  <a:cubicBezTo>
                    <a:pt x="2787" y="954"/>
                    <a:pt x="2787" y="954"/>
                    <a:pt x="2787" y="954"/>
                  </a:cubicBezTo>
                  <a:cubicBezTo>
                    <a:pt x="2827" y="957"/>
                    <a:pt x="2827" y="957"/>
                    <a:pt x="2827" y="957"/>
                  </a:cubicBezTo>
                  <a:cubicBezTo>
                    <a:pt x="2827" y="930"/>
                    <a:pt x="2827" y="930"/>
                    <a:pt x="2827" y="930"/>
                  </a:cubicBezTo>
                  <a:cubicBezTo>
                    <a:pt x="2858" y="910"/>
                    <a:pt x="2858" y="910"/>
                    <a:pt x="2858" y="910"/>
                  </a:cubicBezTo>
                  <a:cubicBezTo>
                    <a:pt x="2871" y="880"/>
                    <a:pt x="2871" y="880"/>
                    <a:pt x="2871" y="880"/>
                  </a:cubicBezTo>
                  <a:cubicBezTo>
                    <a:pt x="2922" y="880"/>
                    <a:pt x="2922" y="880"/>
                    <a:pt x="2922" y="880"/>
                  </a:cubicBezTo>
                  <a:cubicBezTo>
                    <a:pt x="2935" y="880"/>
                    <a:pt x="2935" y="880"/>
                    <a:pt x="2935" y="880"/>
                  </a:cubicBezTo>
                  <a:cubicBezTo>
                    <a:pt x="2935" y="880"/>
                    <a:pt x="2935" y="880"/>
                    <a:pt x="2915" y="893"/>
                  </a:cubicBezTo>
                  <a:cubicBezTo>
                    <a:pt x="2895" y="907"/>
                    <a:pt x="2905" y="930"/>
                    <a:pt x="2905" y="930"/>
                  </a:cubicBezTo>
                  <a:cubicBezTo>
                    <a:pt x="2905" y="947"/>
                    <a:pt x="2905" y="947"/>
                    <a:pt x="2905" y="947"/>
                  </a:cubicBezTo>
                  <a:cubicBezTo>
                    <a:pt x="2922" y="960"/>
                    <a:pt x="2922" y="960"/>
                    <a:pt x="2922" y="960"/>
                  </a:cubicBezTo>
                  <a:cubicBezTo>
                    <a:pt x="2938" y="947"/>
                    <a:pt x="2938" y="947"/>
                    <a:pt x="2938" y="947"/>
                  </a:cubicBezTo>
                  <a:cubicBezTo>
                    <a:pt x="2938" y="947"/>
                    <a:pt x="2962" y="930"/>
                    <a:pt x="2972" y="930"/>
                  </a:cubicBezTo>
                  <a:cubicBezTo>
                    <a:pt x="2982" y="930"/>
                    <a:pt x="3003" y="930"/>
                    <a:pt x="3003" y="930"/>
                  </a:cubicBezTo>
                  <a:cubicBezTo>
                    <a:pt x="3016" y="960"/>
                    <a:pt x="3016" y="960"/>
                    <a:pt x="3016" y="960"/>
                  </a:cubicBezTo>
                  <a:cubicBezTo>
                    <a:pt x="3033" y="960"/>
                    <a:pt x="3033" y="960"/>
                    <a:pt x="3033" y="960"/>
                  </a:cubicBezTo>
                  <a:cubicBezTo>
                    <a:pt x="3087" y="930"/>
                    <a:pt x="3087" y="930"/>
                    <a:pt x="3087" y="930"/>
                  </a:cubicBezTo>
                  <a:cubicBezTo>
                    <a:pt x="3063" y="1008"/>
                    <a:pt x="3063" y="1008"/>
                    <a:pt x="3063" y="1008"/>
                  </a:cubicBezTo>
                  <a:cubicBezTo>
                    <a:pt x="3053" y="1008"/>
                    <a:pt x="3053" y="1008"/>
                    <a:pt x="3053" y="1008"/>
                  </a:cubicBezTo>
                  <a:cubicBezTo>
                    <a:pt x="3053" y="1008"/>
                    <a:pt x="3009" y="1008"/>
                    <a:pt x="3003" y="1008"/>
                  </a:cubicBezTo>
                  <a:cubicBezTo>
                    <a:pt x="2996" y="1008"/>
                    <a:pt x="2959" y="1018"/>
                    <a:pt x="2959" y="1018"/>
                  </a:cubicBezTo>
                  <a:cubicBezTo>
                    <a:pt x="2935" y="1018"/>
                    <a:pt x="2935" y="1018"/>
                    <a:pt x="2935" y="1018"/>
                  </a:cubicBezTo>
                  <a:cubicBezTo>
                    <a:pt x="2827" y="1051"/>
                    <a:pt x="2827" y="1051"/>
                    <a:pt x="2827" y="1051"/>
                  </a:cubicBezTo>
                  <a:cubicBezTo>
                    <a:pt x="2841" y="1065"/>
                    <a:pt x="2841" y="1065"/>
                    <a:pt x="2841" y="1065"/>
                  </a:cubicBezTo>
                  <a:cubicBezTo>
                    <a:pt x="2841" y="1104"/>
                    <a:pt x="2841" y="1104"/>
                    <a:pt x="2841" y="1104"/>
                  </a:cubicBezTo>
                  <a:cubicBezTo>
                    <a:pt x="2868" y="1132"/>
                    <a:pt x="2868" y="1132"/>
                    <a:pt x="2868" y="1132"/>
                  </a:cubicBezTo>
                  <a:cubicBezTo>
                    <a:pt x="2888" y="1156"/>
                    <a:pt x="2888" y="1156"/>
                    <a:pt x="2888" y="1156"/>
                  </a:cubicBezTo>
                  <a:cubicBezTo>
                    <a:pt x="2908" y="1156"/>
                    <a:pt x="2908" y="1156"/>
                    <a:pt x="2908" y="1156"/>
                  </a:cubicBezTo>
                  <a:cubicBezTo>
                    <a:pt x="2959" y="1156"/>
                    <a:pt x="2959" y="1156"/>
                    <a:pt x="2959" y="1156"/>
                  </a:cubicBezTo>
                  <a:cubicBezTo>
                    <a:pt x="3029" y="1139"/>
                    <a:pt x="3029" y="1139"/>
                    <a:pt x="3029" y="1139"/>
                  </a:cubicBezTo>
                  <a:cubicBezTo>
                    <a:pt x="3070" y="1102"/>
                    <a:pt x="3070" y="1102"/>
                    <a:pt x="3070" y="1102"/>
                  </a:cubicBezTo>
                  <a:cubicBezTo>
                    <a:pt x="3117" y="1051"/>
                    <a:pt x="3117" y="1051"/>
                    <a:pt x="3117" y="1051"/>
                  </a:cubicBezTo>
                  <a:cubicBezTo>
                    <a:pt x="3178" y="1051"/>
                    <a:pt x="3178" y="1051"/>
                    <a:pt x="3178" y="1051"/>
                  </a:cubicBezTo>
                  <a:lnTo>
                    <a:pt x="3198" y="880"/>
                  </a:lnTo>
                  <a:close/>
                  <a:moveTo>
                    <a:pt x="2753" y="519"/>
                  </a:moveTo>
                  <a:cubicBezTo>
                    <a:pt x="2787" y="502"/>
                    <a:pt x="2787" y="502"/>
                    <a:pt x="2787" y="502"/>
                  </a:cubicBezTo>
                  <a:cubicBezTo>
                    <a:pt x="2787" y="502"/>
                    <a:pt x="2810" y="502"/>
                    <a:pt x="2834" y="492"/>
                  </a:cubicBezTo>
                  <a:cubicBezTo>
                    <a:pt x="2858" y="482"/>
                    <a:pt x="2861" y="475"/>
                    <a:pt x="2861" y="475"/>
                  </a:cubicBezTo>
                  <a:cubicBezTo>
                    <a:pt x="2868" y="398"/>
                    <a:pt x="2868" y="398"/>
                    <a:pt x="2868" y="398"/>
                  </a:cubicBezTo>
                  <a:cubicBezTo>
                    <a:pt x="2871" y="371"/>
                    <a:pt x="2871" y="371"/>
                    <a:pt x="2871" y="371"/>
                  </a:cubicBezTo>
                  <a:cubicBezTo>
                    <a:pt x="2915" y="313"/>
                    <a:pt x="2915" y="313"/>
                    <a:pt x="2915" y="313"/>
                  </a:cubicBezTo>
                  <a:cubicBezTo>
                    <a:pt x="2895" y="263"/>
                    <a:pt x="2895" y="263"/>
                    <a:pt x="2895" y="263"/>
                  </a:cubicBezTo>
                  <a:cubicBezTo>
                    <a:pt x="2858" y="283"/>
                    <a:pt x="2858" y="283"/>
                    <a:pt x="2858" y="283"/>
                  </a:cubicBezTo>
                  <a:cubicBezTo>
                    <a:pt x="2827" y="323"/>
                    <a:pt x="2827" y="323"/>
                    <a:pt x="2827" y="323"/>
                  </a:cubicBezTo>
                  <a:cubicBezTo>
                    <a:pt x="2804" y="307"/>
                    <a:pt x="2804" y="307"/>
                    <a:pt x="2804" y="307"/>
                  </a:cubicBezTo>
                  <a:cubicBezTo>
                    <a:pt x="2736" y="283"/>
                    <a:pt x="2736" y="283"/>
                    <a:pt x="2736" y="283"/>
                  </a:cubicBezTo>
                  <a:cubicBezTo>
                    <a:pt x="2736" y="283"/>
                    <a:pt x="2723" y="297"/>
                    <a:pt x="2709" y="303"/>
                  </a:cubicBezTo>
                  <a:cubicBezTo>
                    <a:pt x="2696" y="310"/>
                    <a:pt x="2662" y="327"/>
                    <a:pt x="2662" y="327"/>
                  </a:cubicBezTo>
                  <a:cubicBezTo>
                    <a:pt x="2632" y="357"/>
                    <a:pt x="2632" y="357"/>
                    <a:pt x="2632" y="357"/>
                  </a:cubicBezTo>
                  <a:cubicBezTo>
                    <a:pt x="2558" y="408"/>
                    <a:pt x="2558" y="408"/>
                    <a:pt x="2558" y="408"/>
                  </a:cubicBezTo>
                  <a:cubicBezTo>
                    <a:pt x="2500" y="447"/>
                    <a:pt x="2500" y="447"/>
                    <a:pt x="2500" y="447"/>
                  </a:cubicBezTo>
                  <a:cubicBezTo>
                    <a:pt x="2457" y="462"/>
                    <a:pt x="2457" y="462"/>
                    <a:pt x="2457" y="462"/>
                  </a:cubicBezTo>
                  <a:cubicBezTo>
                    <a:pt x="2423" y="482"/>
                    <a:pt x="2423" y="482"/>
                    <a:pt x="2423" y="482"/>
                  </a:cubicBezTo>
                  <a:cubicBezTo>
                    <a:pt x="2372" y="512"/>
                    <a:pt x="2372" y="512"/>
                    <a:pt x="2372" y="512"/>
                  </a:cubicBezTo>
                  <a:cubicBezTo>
                    <a:pt x="2362" y="549"/>
                    <a:pt x="2362" y="549"/>
                    <a:pt x="2362" y="549"/>
                  </a:cubicBezTo>
                  <a:cubicBezTo>
                    <a:pt x="2362" y="549"/>
                    <a:pt x="2362" y="549"/>
                    <a:pt x="2345" y="550"/>
                  </a:cubicBezTo>
                  <a:cubicBezTo>
                    <a:pt x="2328" y="551"/>
                    <a:pt x="2345" y="603"/>
                    <a:pt x="2345" y="603"/>
                  </a:cubicBezTo>
                  <a:cubicBezTo>
                    <a:pt x="2362" y="600"/>
                    <a:pt x="2362" y="600"/>
                    <a:pt x="2362" y="600"/>
                  </a:cubicBezTo>
                  <a:cubicBezTo>
                    <a:pt x="2403" y="586"/>
                    <a:pt x="2403" y="586"/>
                    <a:pt x="2403" y="586"/>
                  </a:cubicBezTo>
                  <a:cubicBezTo>
                    <a:pt x="2423" y="617"/>
                    <a:pt x="2423" y="617"/>
                    <a:pt x="2423" y="617"/>
                  </a:cubicBezTo>
                  <a:cubicBezTo>
                    <a:pt x="2460" y="603"/>
                    <a:pt x="2460" y="603"/>
                    <a:pt x="2460" y="603"/>
                  </a:cubicBezTo>
                  <a:cubicBezTo>
                    <a:pt x="2480" y="569"/>
                    <a:pt x="2480" y="569"/>
                    <a:pt x="2480" y="569"/>
                  </a:cubicBezTo>
                  <a:cubicBezTo>
                    <a:pt x="2480" y="620"/>
                    <a:pt x="2480" y="620"/>
                    <a:pt x="2480" y="620"/>
                  </a:cubicBezTo>
                  <a:cubicBezTo>
                    <a:pt x="2480" y="654"/>
                    <a:pt x="2480" y="654"/>
                    <a:pt x="2480" y="654"/>
                  </a:cubicBezTo>
                  <a:cubicBezTo>
                    <a:pt x="2497" y="637"/>
                    <a:pt x="2497" y="637"/>
                    <a:pt x="2497" y="637"/>
                  </a:cubicBezTo>
                  <a:cubicBezTo>
                    <a:pt x="2551" y="613"/>
                    <a:pt x="2551" y="613"/>
                    <a:pt x="2551" y="613"/>
                  </a:cubicBezTo>
                  <a:cubicBezTo>
                    <a:pt x="2551" y="569"/>
                    <a:pt x="2551" y="569"/>
                    <a:pt x="2551" y="569"/>
                  </a:cubicBezTo>
                  <a:cubicBezTo>
                    <a:pt x="2581" y="518"/>
                    <a:pt x="2581" y="518"/>
                    <a:pt x="2581" y="518"/>
                  </a:cubicBezTo>
                  <a:cubicBezTo>
                    <a:pt x="2612" y="590"/>
                    <a:pt x="2612" y="590"/>
                    <a:pt x="2612" y="590"/>
                  </a:cubicBezTo>
                  <a:cubicBezTo>
                    <a:pt x="2632" y="569"/>
                    <a:pt x="2632" y="569"/>
                    <a:pt x="2632" y="569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47" y="526"/>
                    <a:pt x="2647" y="526"/>
                    <a:pt x="2647" y="526"/>
                  </a:cubicBezTo>
                  <a:cubicBezTo>
                    <a:pt x="2659" y="505"/>
                    <a:pt x="2659" y="505"/>
                    <a:pt x="2659" y="505"/>
                  </a:cubicBezTo>
                  <a:cubicBezTo>
                    <a:pt x="2659" y="505"/>
                    <a:pt x="2659" y="505"/>
                    <a:pt x="2676" y="508"/>
                  </a:cubicBezTo>
                  <a:cubicBezTo>
                    <a:pt x="2692" y="511"/>
                    <a:pt x="2692" y="485"/>
                    <a:pt x="2692" y="485"/>
                  </a:cubicBezTo>
                  <a:cubicBezTo>
                    <a:pt x="2692" y="485"/>
                    <a:pt x="2692" y="452"/>
                    <a:pt x="2692" y="448"/>
                  </a:cubicBezTo>
                  <a:cubicBezTo>
                    <a:pt x="2692" y="445"/>
                    <a:pt x="2736" y="448"/>
                    <a:pt x="2736" y="448"/>
                  </a:cubicBezTo>
                  <a:cubicBezTo>
                    <a:pt x="2736" y="485"/>
                    <a:pt x="2736" y="485"/>
                    <a:pt x="2736" y="485"/>
                  </a:cubicBezTo>
                  <a:cubicBezTo>
                    <a:pt x="2736" y="485"/>
                    <a:pt x="2709" y="505"/>
                    <a:pt x="2714" y="516"/>
                  </a:cubicBezTo>
                  <a:cubicBezTo>
                    <a:pt x="2719" y="526"/>
                    <a:pt x="2692" y="532"/>
                    <a:pt x="2692" y="532"/>
                  </a:cubicBezTo>
                  <a:cubicBezTo>
                    <a:pt x="2713" y="569"/>
                    <a:pt x="2713" y="569"/>
                    <a:pt x="2713" y="569"/>
                  </a:cubicBezTo>
                  <a:cubicBezTo>
                    <a:pt x="2736" y="569"/>
                    <a:pt x="2736" y="569"/>
                    <a:pt x="2736" y="569"/>
                  </a:cubicBezTo>
                  <a:lnTo>
                    <a:pt x="2753" y="519"/>
                  </a:lnTo>
                  <a:close/>
                  <a:moveTo>
                    <a:pt x="2676" y="654"/>
                  </a:moveTo>
                  <a:cubicBezTo>
                    <a:pt x="2692" y="634"/>
                    <a:pt x="2692" y="634"/>
                    <a:pt x="2692" y="634"/>
                  </a:cubicBezTo>
                  <a:cubicBezTo>
                    <a:pt x="2662" y="634"/>
                    <a:pt x="2662" y="634"/>
                    <a:pt x="2662" y="634"/>
                  </a:cubicBezTo>
                  <a:cubicBezTo>
                    <a:pt x="2662" y="634"/>
                    <a:pt x="2632" y="650"/>
                    <a:pt x="2626" y="654"/>
                  </a:cubicBezTo>
                  <a:cubicBezTo>
                    <a:pt x="2621" y="657"/>
                    <a:pt x="2554" y="691"/>
                    <a:pt x="2554" y="691"/>
                  </a:cubicBezTo>
                  <a:cubicBezTo>
                    <a:pt x="2554" y="691"/>
                    <a:pt x="2554" y="718"/>
                    <a:pt x="2554" y="735"/>
                  </a:cubicBezTo>
                  <a:cubicBezTo>
                    <a:pt x="2595" y="765"/>
                    <a:pt x="2595" y="765"/>
                    <a:pt x="2595" y="765"/>
                  </a:cubicBezTo>
                  <a:cubicBezTo>
                    <a:pt x="2626" y="745"/>
                    <a:pt x="2626" y="745"/>
                    <a:pt x="2626" y="745"/>
                  </a:cubicBezTo>
                  <a:cubicBezTo>
                    <a:pt x="2626" y="745"/>
                    <a:pt x="2649" y="714"/>
                    <a:pt x="2662" y="704"/>
                  </a:cubicBezTo>
                  <a:lnTo>
                    <a:pt x="2676" y="654"/>
                  </a:lnTo>
                  <a:close/>
                  <a:moveTo>
                    <a:pt x="3279" y="303"/>
                  </a:moveTo>
                  <a:cubicBezTo>
                    <a:pt x="3292" y="300"/>
                    <a:pt x="3282" y="249"/>
                    <a:pt x="3282" y="249"/>
                  </a:cubicBezTo>
                  <a:cubicBezTo>
                    <a:pt x="3306" y="202"/>
                    <a:pt x="3306" y="202"/>
                    <a:pt x="3306" y="202"/>
                  </a:cubicBezTo>
                  <a:cubicBezTo>
                    <a:pt x="3306" y="148"/>
                    <a:pt x="3306" y="148"/>
                    <a:pt x="3306" y="148"/>
                  </a:cubicBezTo>
                  <a:cubicBezTo>
                    <a:pt x="3306" y="148"/>
                    <a:pt x="3252" y="148"/>
                    <a:pt x="3232" y="148"/>
                  </a:cubicBezTo>
                  <a:cubicBezTo>
                    <a:pt x="3211" y="148"/>
                    <a:pt x="3198" y="148"/>
                    <a:pt x="3198" y="148"/>
                  </a:cubicBezTo>
                  <a:cubicBezTo>
                    <a:pt x="3174" y="168"/>
                    <a:pt x="3174" y="168"/>
                    <a:pt x="3174" y="168"/>
                  </a:cubicBezTo>
                  <a:cubicBezTo>
                    <a:pt x="3141" y="195"/>
                    <a:pt x="3141" y="195"/>
                    <a:pt x="3141" y="195"/>
                  </a:cubicBezTo>
                  <a:cubicBezTo>
                    <a:pt x="3104" y="222"/>
                    <a:pt x="3104" y="222"/>
                    <a:pt x="3104" y="222"/>
                  </a:cubicBezTo>
                  <a:cubicBezTo>
                    <a:pt x="3087" y="276"/>
                    <a:pt x="3087" y="276"/>
                    <a:pt x="3087" y="276"/>
                  </a:cubicBezTo>
                  <a:cubicBezTo>
                    <a:pt x="3114" y="327"/>
                    <a:pt x="3114" y="327"/>
                    <a:pt x="3114" y="327"/>
                  </a:cubicBezTo>
                  <a:cubicBezTo>
                    <a:pt x="3144" y="350"/>
                    <a:pt x="3144" y="350"/>
                    <a:pt x="3144" y="350"/>
                  </a:cubicBezTo>
                  <a:cubicBezTo>
                    <a:pt x="3181" y="350"/>
                    <a:pt x="3181" y="350"/>
                    <a:pt x="3181" y="350"/>
                  </a:cubicBezTo>
                  <a:cubicBezTo>
                    <a:pt x="3262" y="327"/>
                    <a:pt x="3262" y="327"/>
                    <a:pt x="3262" y="327"/>
                  </a:cubicBezTo>
                  <a:cubicBezTo>
                    <a:pt x="3262" y="327"/>
                    <a:pt x="3265" y="307"/>
                    <a:pt x="3279" y="303"/>
                  </a:cubicBezTo>
                  <a:close/>
                  <a:moveTo>
                    <a:pt x="3323" y="7"/>
                  </a:moveTo>
                  <a:cubicBezTo>
                    <a:pt x="3323" y="7"/>
                    <a:pt x="3265" y="0"/>
                    <a:pt x="3220" y="7"/>
                  </a:cubicBezTo>
                  <a:cubicBezTo>
                    <a:pt x="3174" y="13"/>
                    <a:pt x="3178" y="24"/>
                    <a:pt x="3168" y="30"/>
                  </a:cubicBezTo>
                  <a:cubicBezTo>
                    <a:pt x="3158" y="37"/>
                    <a:pt x="3134" y="54"/>
                    <a:pt x="3134" y="54"/>
                  </a:cubicBezTo>
                  <a:cubicBezTo>
                    <a:pt x="3168" y="94"/>
                    <a:pt x="3168" y="94"/>
                    <a:pt x="3168" y="94"/>
                  </a:cubicBezTo>
                  <a:cubicBezTo>
                    <a:pt x="3168" y="94"/>
                    <a:pt x="3178" y="104"/>
                    <a:pt x="3196" y="113"/>
                  </a:cubicBezTo>
                  <a:cubicBezTo>
                    <a:pt x="3215" y="121"/>
                    <a:pt x="3222" y="131"/>
                    <a:pt x="3222" y="131"/>
                  </a:cubicBezTo>
                  <a:cubicBezTo>
                    <a:pt x="3222" y="131"/>
                    <a:pt x="3222" y="131"/>
                    <a:pt x="3245" y="111"/>
                  </a:cubicBezTo>
                  <a:cubicBezTo>
                    <a:pt x="3269" y="91"/>
                    <a:pt x="3286" y="94"/>
                    <a:pt x="3286" y="94"/>
                  </a:cubicBezTo>
                  <a:cubicBezTo>
                    <a:pt x="3306" y="94"/>
                    <a:pt x="3306" y="94"/>
                    <a:pt x="3306" y="94"/>
                  </a:cubicBezTo>
                  <a:lnTo>
                    <a:pt x="3323" y="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5337175" y="857250"/>
              <a:ext cx="1930400" cy="2381250"/>
            </a:xfrm>
            <a:custGeom>
              <a:avLst/>
              <a:gdLst>
                <a:gd name="T0" fmla="*/ 3609 w 6817"/>
                <a:gd name="T1" fmla="*/ 1766 h 8413"/>
                <a:gd name="T2" fmla="*/ 3532 w 6817"/>
                <a:gd name="T3" fmla="*/ 1388 h 8413"/>
                <a:gd name="T4" fmla="*/ 3413 w 6817"/>
                <a:gd name="T5" fmla="*/ 1013 h 8413"/>
                <a:gd name="T6" fmla="*/ 3622 w 6817"/>
                <a:gd name="T7" fmla="*/ 243 h 8413"/>
                <a:gd name="T8" fmla="*/ 3058 w 6817"/>
                <a:gd name="T9" fmla="*/ 257 h 8413"/>
                <a:gd name="T10" fmla="*/ 2717 w 6817"/>
                <a:gd name="T11" fmla="*/ 399 h 8413"/>
                <a:gd name="T12" fmla="*/ 2772 w 6817"/>
                <a:gd name="T13" fmla="*/ 722 h 8413"/>
                <a:gd name="T14" fmla="*/ 3109 w 6817"/>
                <a:gd name="T15" fmla="*/ 605 h 8413"/>
                <a:gd name="T16" fmla="*/ 2855 w 6817"/>
                <a:gd name="T17" fmla="*/ 988 h 8413"/>
                <a:gd name="T18" fmla="*/ 3059 w 6817"/>
                <a:gd name="T19" fmla="*/ 1495 h 8413"/>
                <a:gd name="T20" fmla="*/ 2929 w 6817"/>
                <a:gd name="T21" fmla="*/ 1809 h 8413"/>
                <a:gd name="T22" fmla="*/ 3260 w 6817"/>
                <a:gd name="T23" fmla="*/ 1894 h 8413"/>
                <a:gd name="T24" fmla="*/ 1490 w 6817"/>
                <a:gd name="T25" fmla="*/ 3182 h 8413"/>
                <a:gd name="T26" fmla="*/ 1239 w 6817"/>
                <a:gd name="T27" fmla="*/ 4200 h 8413"/>
                <a:gd name="T28" fmla="*/ 1862 w 6817"/>
                <a:gd name="T29" fmla="*/ 4056 h 8413"/>
                <a:gd name="T30" fmla="*/ 2341 w 6817"/>
                <a:gd name="T31" fmla="*/ 4064 h 8413"/>
                <a:gd name="T32" fmla="*/ 2532 w 6817"/>
                <a:gd name="T33" fmla="*/ 2918 h 8413"/>
                <a:gd name="T34" fmla="*/ 2053 w 6817"/>
                <a:gd name="T35" fmla="*/ 3055 h 8413"/>
                <a:gd name="T36" fmla="*/ 1689 w 6817"/>
                <a:gd name="T37" fmla="*/ 2788 h 8413"/>
                <a:gd name="T38" fmla="*/ 2644 w 6817"/>
                <a:gd name="T39" fmla="*/ 2076 h 8413"/>
                <a:gd name="T40" fmla="*/ 3435 w 6817"/>
                <a:gd name="T41" fmla="*/ 2094 h 8413"/>
                <a:gd name="T42" fmla="*/ 2614 w 6817"/>
                <a:gd name="T43" fmla="*/ 1924 h 8413"/>
                <a:gd name="T44" fmla="*/ 2162 w 6817"/>
                <a:gd name="T45" fmla="*/ 2127 h 8413"/>
                <a:gd name="T46" fmla="*/ 1744 w 6817"/>
                <a:gd name="T47" fmla="*/ 2382 h 8413"/>
                <a:gd name="T48" fmla="*/ 1892 w 6817"/>
                <a:gd name="T49" fmla="*/ 1769 h 8413"/>
                <a:gd name="T50" fmla="*/ 2418 w 6817"/>
                <a:gd name="T51" fmla="*/ 1746 h 8413"/>
                <a:gd name="T52" fmla="*/ 2298 w 6817"/>
                <a:gd name="T53" fmla="*/ 1615 h 8413"/>
                <a:gd name="T54" fmla="*/ 1919 w 6817"/>
                <a:gd name="T55" fmla="*/ 1449 h 8413"/>
                <a:gd name="T56" fmla="*/ 2847 w 6817"/>
                <a:gd name="T57" fmla="*/ 1093 h 8413"/>
                <a:gd name="T58" fmla="*/ 2480 w 6817"/>
                <a:gd name="T59" fmla="*/ 1136 h 8413"/>
                <a:gd name="T60" fmla="*/ 4021 w 6817"/>
                <a:gd name="T61" fmla="*/ 5017 h 8413"/>
                <a:gd name="T62" fmla="*/ 3982 w 6817"/>
                <a:gd name="T63" fmla="*/ 4126 h 8413"/>
                <a:gd name="T64" fmla="*/ 3527 w 6817"/>
                <a:gd name="T65" fmla="*/ 4579 h 8413"/>
                <a:gd name="T66" fmla="*/ 2936 w 6817"/>
                <a:gd name="T67" fmla="*/ 3862 h 8413"/>
                <a:gd name="T68" fmla="*/ 2846 w 6817"/>
                <a:gd name="T69" fmla="*/ 4063 h 8413"/>
                <a:gd name="T70" fmla="*/ 2471 w 6817"/>
                <a:gd name="T71" fmla="*/ 4344 h 8413"/>
                <a:gd name="T72" fmla="*/ 1507 w 6817"/>
                <a:gd name="T73" fmla="*/ 4200 h 8413"/>
                <a:gd name="T74" fmla="*/ 1239 w 6817"/>
                <a:gd name="T75" fmla="*/ 4715 h 8413"/>
                <a:gd name="T76" fmla="*/ 113 w 6817"/>
                <a:gd name="T77" fmla="*/ 3804 h 8413"/>
                <a:gd name="T78" fmla="*/ 2757 w 6817"/>
                <a:gd name="T79" fmla="*/ 5584 h 8413"/>
                <a:gd name="T80" fmla="*/ 3445 w 6817"/>
                <a:gd name="T81" fmla="*/ 5003 h 8413"/>
                <a:gd name="T82" fmla="*/ 4125 w 6817"/>
                <a:gd name="T83" fmla="*/ 5561 h 8413"/>
                <a:gd name="T84" fmla="*/ 4306 w 6817"/>
                <a:gd name="T85" fmla="*/ 5768 h 8413"/>
                <a:gd name="T86" fmla="*/ 4013 w 6817"/>
                <a:gd name="T87" fmla="*/ 4909 h 8413"/>
                <a:gd name="T88" fmla="*/ 6817 w 6817"/>
                <a:gd name="T89" fmla="*/ 5197 h 8413"/>
                <a:gd name="T90" fmla="*/ 4146 w 6817"/>
                <a:gd name="T91" fmla="*/ 3549 h 8413"/>
                <a:gd name="T92" fmla="*/ 4615 w 6817"/>
                <a:gd name="T93" fmla="*/ 3850 h 8413"/>
                <a:gd name="T94" fmla="*/ 5481 w 6817"/>
                <a:gd name="T95" fmla="*/ 4325 h 8413"/>
                <a:gd name="T96" fmla="*/ 5190 w 6817"/>
                <a:gd name="T97" fmla="*/ 4998 h 8413"/>
                <a:gd name="T98" fmla="*/ 6487 w 6817"/>
                <a:gd name="T99" fmla="*/ 5202 h 8413"/>
                <a:gd name="T100" fmla="*/ 6466 w 6817"/>
                <a:gd name="T101" fmla="*/ 4656 h 8413"/>
                <a:gd name="T102" fmla="*/ 5786 w 6817"/>
                <a:gd name="T103" fmla="*/ 4208 h 8413"/>
                <a:gd name="T104" fmla="*/ 6380 w 6817"/>
                <a:gd name="T105" fmla="*/ 4249 h 8413"/>
                <a:gd name="T106" fmla="*/ 6148 w 6817"/>
                <a:gd name="T107" fmla="*/ 3770 h 8413"/>
                <a:gd name="T108" fmla="*/ 5381 w 6817"/>
                <a:gd name="T109" fmla="*/ 3621 h 8413"/>
                <a:gd name="T110" fmla="*/ 5307 w 6817"/>
                <a:gd name="T111" fmla="*/ 3228 h 8413"/>
                <a:gd name="T112" fmla="*/ 4861 w 6817"/>
                <a:gd name="T113" fmla="*/ 3125 h 8413"/>
                <a:gd name="T114" fmla="*/ 4408 w 6817"/>
                <a:gd name="T115" fmla="*/ 3090 h 8413"/>
                <a:gd name="T116" fmla="*/ 3568 w 6817"/>
                <a:gd name="T117" fmla="*/ 2682 h 8413"/>
                <a:gd name="T118" fmla="*/ 3423 w 6817"/>
                <a:gd name="T119" fmla="*/ 3233 h 8413"/>
                <a:gd name="T120" fmla="*/ 3130 w 6817"/>
                <a:gd name="T121" fmla="*/ 3453 h 8413"/>
                <a:gd name="T122" fmla="*/ 4029 w 6817"/>
                <a:gd name="T123" fmla="*/ 2656 h 8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17" h="8413">
                  <a:moveTo>
                    <a:pt x="5362" y="8403"/>
                  </a:moveTo>
                  <a:cubicBezTo>
                    <a:pt x="5322" y="8401"/>
                    <a:pt x="5322" y="8401"/>
                    <a:pt x="5322" y="8401"/>
                  </a:cubicBezTo>
                  <a:cubicBezTo>
                    <a:pt x="5289" y="8391"/>
                    <a:pt x="5289" y="8391"/>
                    <a:pt x="5289" y="8391"/>
                  </a:cubicBezTo>
                  <a:cubicBezTo>
                    <a:pt x="5258" y="8372"/>
                    <a:pt x="5258" y="8372"/>
                    <a:pt x="5258" y="8372"/>
                  </a:cubicBezTo>
                  <a:cubicBezTo>
                    <a:pt x="5246" y="8363"/>
                    <a:pt x="5246" y="8363"/>
                    <a:pt x="5246" y="8363"/>
                  </a:cubicBezTo>
                  <a:cubicBezTo>
                    <a:pt x="5246" y="8329"/>
                    <a:pt x="5246" y="8329"/>
                    <a:pt x="5246" y="8329"/>
                  </a:cubicBezTo>
                  <a:cubicBezTo>
                    <a:pt x="5322" y="8270"/>
                    <a:pt x="5322" y="8270"/>
                    <a:pt x="5322" y="8270"/>
                  </a:cubicBezTo>
                  <a:cubicBezTo>
                    <a:pt x="5353" y="8270"/>
                    <a:pt x="5353" y="8270"/>
                    <a:pt x="5353" y="8270"/>
                  </a:cubicBezTo>
                  <a:cubicBezTo>
                    <a:pt x="5401" y="8282"/>
                    <a:pt x="5401" y="8282"/>
                    <a:pt x="5401" y="8282"/>
                  </a:cubicBezTo>
                  <a:cubicBezTo>
                    <a:pt x="5420" y="8308"/>
                    <a:pt x="5420" y="8308"/>
                    <a:pt x="5420" y="8308"/>
                  </a:cubicBezTo>
                  <a:cubicBezTo>
                    <a:pt x="5455" y="8351"/>
                    <a:pt x="5455" y="8351"/>
                    <a:pt x="5455" y="8351"/>
                  </a:cubicBezTo>
                  <a:cubicBezTo>
                    <a:pt x="5477" y="8389"/>
                    <a:pt x="5477" y="8389"/>
                    <a:pt x="5477" y="8389"/>
                  </a:cubicBezTo>
                  <a:cubicBezTo>
                    <a:pt x="5453" y="8413"/>
                    <a:pt x="5453" y="8413"/>
                    <a:pt x="5453" y="8413"/>
                  </a:cubicBezTo>
                  <a:cubicBezTo>
                    <a:pt x="5401" y="8413"/>
                    <a:pt x="5401" y="8413"/>
                    <a:pt x="5401" y="8413"/>
                  </a:cubicBezTo>
                  <a:lnTo>
                    <a:pt x="5362" y="8403"/>
                  </a:lnTo>
                  <a:close/>
                  <a:moveTo>
                    <a:pt x="5391" y="7486"/>
                  </a:moveTo>
                  <a:cubicBezTo>
                    <a:pt x="5408" y="7465"/>
                    <a:pt x="5408" y="7465"/>
                    <a:pt x="5408" y="7465"/>
                  </a:cubicBezTo>
                  <a:cubicBezTo>
                    <a:pt x="5408" y="7437"/>
                    <a:pt x="5408" y="7437"/>
                    <a:pt x="5408" y="7437"/>
                  </a:cubicBezTo>
                  <a:cubicBezTo>
                    <a:pt x="5420" y="7394"/>
                    <a:pt x="5420" y="7394"/>
                    <a:pt x="5420" y="7394"/>
                  </a:cubicBezTo>
                  <a:cubicBezTo>
                    <a:pt x="5420" y="7394"/>
                    <a:pt x="5434" y="7382"/>
                    <a:pt x="5441" y="7375"/>
                  </a:cubicBezTo>
                  <a:cubicBezTo>
                    <a:pt x="5448" y="7368"/>
                    <a:pt x="5448" y="7368"/>
                    <a:pt x="5448" y="7368"/>
                  </a:cubicBezTo>
                  <a:cubicBezTo>
                    <a:pt x="5458" y="7339"/>
                    <a:pt x="5458" y="7339"/>
                    <a:pt x="5458" y="7339"/>
                  </a:cubicBezTo>
                  <a:cubicBezTo>
                    <a:pt x="5458" y="7318"/>
                    <a:pt x="5458" y="7318"/>
                    <a:pt x="5458" y="7318"/>
                  </a:cubicBezTo>
                  <a:cubicBezTo>
                    <a:pt x="5425" y="7301"/>
                    <a:pt x="5425" y="7301"/>
                    <a:pt x="5425" y="7301"/>
                  </a:cubicBezTo>
                  <a:cubicBezTo>
                    <a:pt x="5391" y="7311"/>
                    <a:pt x="5391" y="7311"/>
                    <a:pt x="5391" y="7311"/>
                  </a:cubicBezTo>
                  <a:cubicBezTo>
                    <a:pt x="5391" y="7330"/>
                    <a:pt x="5391" y="7330"/>
                    <a:pt x="5391" y="7330"/>
                  </a:cubicBezTo>
                  <a:cubicBezTo>
                    <a:pt x="5362" y="7394"/>
                    <a:pt x="5362" y="7394"/>
                    <a:pt x="5362" y="7394"/>
                  </a:cubicBezTo>
                  <a:cubicBezTo>
                    <a:pt x="5337" y="7437"/>
                    <a:pt x="5337" y="7437"/>
                    <a:pt x="5337" y="7437"/>
                  </a:cubicBezTo>
                  <a:cubicBezTo>
                    <a:pt x="5337" y="7451"/>
                    <a:pt x="5337" y="7451"/>
                    <a:pt x="5337" y="7451"/>
                  </a:cubicBezTo>
                  <a:cubicBezTo>
                    <a:pt x="5346" y="7486"/>
                    <a:pt x="5346" y="7486"/>
                    <a:pt x="5346" y="7486"/>
                  </a:cubicBezTo>
                  <a:lnTo>
                    <a:pt x="5391" y="7486"/>
                  </a:lnTo>
                  <a:close/>
                  <a:moveTo>
                    <a:pt x="3328" y="1854"/>
                  </a:moveTo>
                  <a:cubicBezTo>
                    <a:pt x="3367" y="1897"/>
                    <a:pt x="3367" y="1897"/>
                    <a:pt x="3367" y="1897"/>
                  </a:cubicBezTo>
                  <a:cubicBezTo>
                    <a:pt x="3421" y="1913"/>
                    <a:pt x="3421" y="1913"/>
                    <a:pt x="3421" y="1913"/>
                  </a:cubicBezTo>
                  <a:cubicBezTo>
                    <a:pt x="3444" y="1923"/>
                    <a:pt x="3444" y="1923"/>
                    <a:pt x="3444" y="1923"/>
                  </a:cubicBezTo>
                  <a:cubicBezTo>
                    <a:pt x="3444" y="1954"/>
                    <a:pt x="3444" y="1954"/>
                    <a:pt x="3444" y="1954"/>
                  </a:cubicBezTo>
                  <a:cubicBezTo>
                    <a:pt x="3444" y="1975"/>
                    <a:pt x="3444" y="1975"/>
                    <a:pt x="3444" y="1975"/>
                  </a:cubicBezTo>
                  <a:cubicBezTo>
                    <a:pt x="3467" y="1975"/>
                    <a:pt x="3467" y="1975"/>
                    <a:pt x="3467" y="1975"/>
                  </a:cubicBezTo>
                  <a:cubicBezTo>
                    <a:pt x="3488" y="1975"/>
                    <a:pt x="3488" y="1975"/>
                    <a:pt x="3488" y="1975"/>
                  </a:cubicBezTo>
                  <a:cubicBezTo>
                    <a:pt x="3488" y="1946"/>
                    <a:pt x="3488" y="1946"/>
                    <a:pt x="3488" y="1946"/>
                  </a:cubicBezTo>
                  <a:cubicBezTo>
                    <a:pt x="3532" y="1934"/>
                    <a:pt x="3532" y="1934"/>
                    <a:pt x="3532" y="1934"/>
                  </a:cubicBezTo>
                  <a:cubicBezTo>
                    <a:pt x="3545" y="1915"/>
                    <a:pt x="3545" y="1915"/>
                    <a:pt x="3545" y="1915"/>
                  </a:cubicBezTo>
                  <a:cubicBezTo>
                    <a:pt x="3545" y="1884"/>
                    <a:pt x="3545" y="1884"/>
                    <a:pt x="3545" y="1884"/>
                  </a:cubicBezTo>
                  <a:cubicBezTo>
                    <a:pt x="3576" y="1854"/>
                    <a:pt x="3576" y="1854"/>
                    <a:pt x="3576" y="1854"/>
                  </a:cubicBezTo>
                  <a:cubicBezTo>
                    <a:pt x="3609" y="1854"/>
                    <a:pt x="3609" y="1854"/>
                    <a:pt x="3609" y="1854"/>
                  </a:cubicBezTo>
                  <a:cubicBezTo>
                    <a:pt x="3609" y="1833"/>
                    <a:pt x="3609" y="1833"/>
                    <a:pt x="3609" y="1833"/>
                  </a:cubicBezTo>
                  <a:cubicBezTo>
                    <a:pt x="3609" y="1766"/>
                    <a:pt x="3609" y="1766"/>
                    <a:pt x="3609" y="1766"/>
                  </a:cubicBezTo>
                  <a:cubicBezTo>
                    <a:pt x="3571" y="1719"/>
                    <a:pt x="3571" y="1719"/>
                    <a:pt x="3571" y="1719"/>
                  </a:cubicBezTo>
                  <a:cubicBezTo>
                    <a:pt x="3560" y="1719"/>
                    <a:pt x="3560" y="1719"/>
                    <a:pt x="3560" y="1719"/>
                  </a:cubicBezTo>
                  <a:cubicBezTo>
                    <a:pt x="3545" y="1753"/>
                    <a:pt x="3545" y="1753"/>
                    <a:pt x="3545" y="1753"/>
                  </a:cubicBezTo>
                  <a:cubicBezTo>
                    <a:pt x="3534" y="1768"/>
                    <a:pt x="3534" y="1768"/>
                    <a:pt x="3534" y="1768"/>
                  </a:cubicBezTo>
                  <a:cubicBezTo>
                    <a:pt x="3503" y="1747"/>
                    <a:pt x="3503" y="1747"/>
                    <a:pt x="3503" y="1747"/>
                  </a:cubicBezTo>
                  <a:cubicBezTo>
                    <a:pt x="3509" y="1732"/>
                    <a:pt x="3509" y="1732"/>
                    <a:pt x="3509" y="1732"/>
                  </a:cubicBezTo>
                  <a:cubicBezTo>
                    <a:pt x="3509" y="1719"/>
                    <a:pt x="3509" y="1719"/>
                    <a:pt x="3509" y="1719"/>
                  </a:cubicBezTo>
                  <a:cubicBezTo>
                    <a:pt x="3491" y="1693"/>
                    <a:pt x="3491" y="1693"/>
                    <a:pt x="3491" y="1693"/>
                  </a:cubicBezTo>
                  <a:cubicBezTo>
                    <a:pt x="3469" y="1693"/>
                    <a:pt x="3469" y="1693"/>
                    <a:pt x="3469" y="1693"/>
                  </a:cubicBezTo>
                  <a:cubicBezTo>
                    <a:pt x="3439" y="1693"/>
                    <a:pt x="3439" y="1693"/>
                    <a:pt x="3439" y="1693"/>
                  </a:cubicBezTo>
                  <a:cubicBezTo>
                    <a:pt x="3408" y="1714"/>
                    <a:pt x="3408" y="1714"/>
                    <a:pt x="3408" y="1714"/>
                  </a:cubicBezTo>
                  <a:cubicBezTo>
                    <a:pt x="3390" y="1693"/>
                    <a:pt x="3390" y="1693"/>
                    <a:pt x="3390" y="1693"/>
                  </a:cubicBezTo>
                  <a:cubicBezTo>
                    <a:pt x="3372" y="1706"/>
                    <a:pt x="3372" y="1706"/>
                    <a:pt x="3372" y="1706"/>
                  </a:cubicBezTo>
                  <a:cubicBezTo>
                    <a:pt x="3354" y="1714"/>
                    <a:pt x="3354" y="1714"/>
                    <a:pt x="3354" y="1714"/>
                  </a:cubicBezTo>
                  <a:cubicBezTo>
                    <a:pt x="3328" y="1729"/>
                    <a:pt x="3328" y="1729"/>
                    <a:pt x="3328" y="1729"/>
                  </a:cubicBezTo>
                  <a:cubicBezTo>
                    <a:pt x="3312" y="1745"/>
                    <a:pt x="3312" y="1745"/>
                    <a:pt x="3312" y="1745"/>
                  </a:cubicBezTo>
                  <a:cubicBezTo>
                    <a:pt x="3312" y="1716"/>
                    <a:pt x="3312" y="1716"/>
                    <a:pt x="3312" y="1716"/>
                  </a:cubicBezTo>
                  <a:cubicBezTo>
                    <a:pt x="3312" y="1693"/>
                    <a:pt x="3312" y="1693"/>
                    <a:pt x="3312" y="1693"/>
                  </a:cubicBezTo>
                  <a:cubicBezTo>
                    <a:pt x="3325" y="1670"/>
                    <a:pt x="3325" y="1670"/>
                    <a:pt x="3325" y="1670"/>
                  </a:cubicBezTo>
                  <a:cubicBezTo>
                    <a:pt x="3297" y="1652"/>
                    <a:pt x="3297" y="1652"/>
                    <a:pt x="3297" y="1652"/>
                  </a:cubicBezTo>
                  <a:cubicBezTo>
                    <a:pt x="3281" y="1639"/>
                    <a:pt x="3281" y="1639"/>
                    <a:pt x="3281" y="1639"/>
                  </a:cubicBezTo>
                  <a:cubicBezTo>
                    <a:pt x="3281" y="1623"/>
                    <a:pt x="3281" y="1623"/>
                    <a:pt x="3281" y="1623"/>
                  </a:cubicBezTo>
                  <a:cubicBezTo>
                    <a:pt x="3281" y="1605"/>
                    <a:pt x="3281" y="1605"/>
                    <a:pt x="3281" y="1605"/>
                  </a:cubicBezTo>
                  <a:cubicBezTo>
                    <a:pt x="3315" y="1605"/>
                    <a:pt x="3315" y="1605"/>
                    <a:pt x="3315" y="1605"/>
                  </a:cubicBezTo>
                  <a:cubicBezTo>
                    <a:pt x="3330" y="1644"/>
                    <a:pt x="3330" y="1644"/>
                    <a:pt x="3330" y="1644"/>
                  </a:cubicBezTo>
                  <a:cubicBezTo>
                    <a:pt x="3338" y="1660"/>
                    <a:pt x="3338" y="1660"/>
                    <a:pt x="3338" y="1660"/>
                  </a:cubicBezTo>
                  <a:cubicBezTo>
                    <a:pt x="3359" y="1660"/>
                    <a:pt x="3359" y="1660"/>
                    <a:pt x="3359" y="1660"/>
                  </a:cubicBezTo>
                  <a:cubicBezTo>
                    <a:pt x="3397" y="1657"/>
                    <a:pt x="3397" y="1657"/>
                    <a:pt x="3397" y="1657"/>
                  </a:cubicBezTo>
                  <a:cubicBezTo>
                    <a:pt x="3445" y="1652"/>
                    <a:pt x="3445" y="1652"/>
                    <a:pt x="3445" y="1652"/>
                  </a:cubicBezTo>
                  <a:cubicBezTo>
                    <a:pt x="3465" y="1639"/>
                    <a:pt x="3465" y="1639"/>
                    <a:pt x="3465" y="1639"/>
                  </a:cubicBezTo>
                  <a:cubicBezTo>
                    <a:pt x="3483" y="1629"/>
                    <a:pt x="3483" y="1629"/>
                    <a:pt x="3483" y="1629"/>
                  </a:cubicBezTo>
                  <a:cubicBezTo>
                    <a:pt x="3493" y="1605"/>
                    <a:pt x="3493" y="1605"/>
                    <a:pt x="3493" y="1605"/>
                  </a:cubicBezTo>
                  <a:cubicBezTo>
                    <a:pt x="3509" y="1605"/>
                    <a:pt x="3509" y="1605"/>
                    <a:pt x="3509" y="1605"/>
                  </a:cubicBezTo>
                  <a:cubicBezTo>
                    <a:pt x="3519" y="1605"/>
                    <a:pt x="3519" y="1605"/>
                    <a:pt x="3519" y="1605"/>
                  </a:cubicBezTo>
                  <a:cubicBezTo>
                    <a:pt x="3516" y="1574"/>
                    <a:pt x="3516" y="1574"/>
                    <a:pt x="3516" y="1574"/>
                  </a:cubicBezTo>
                  <a:cubicBezTo>
                    <a:pt x="3509" y="1554"/>
                    <a:pt x="3509" y="1554"/>
                    <a:pt x="3509" y="1554"/>
                  </a:cubicBezTo>
                  <a:cubicBezTo>
                    <a:pt x="3485" y="1523"/>
                    <a:pt x="3485" y="1523"/>
                    <a:pt x="3485" y="1523"/>
                  </a:cubicBezTo>
                  <a:cubicBezTo>
                    <a:pt x="3470" y="1504"/>
                    <a:pt x="3470" y="1504"/>
                    <a:pt x="3470" y="1504"/>
                  </a:cubicBezTo>
                  <a:cubicBezTo>
                    <a:pt x="3457" y="1466"/>
                    <a:pt x="3457" y="1466"/>
                    <a:pt x="3457" y="1466"/>
                  </a:cubicBezTo>
                  <a:cubicBezTo>
                    <a:pt x="3485" y="1466"/>
                    <a:pt x="3485" y="1466"/>
                    <a:pt x="3485" y="1466"/>
                  </a:cubicBezTo>
                  <a:cubicBezTo>
                    <a:pt x="3524" y="1466"/>
                    <a:pt x="3524" y="1466"/>
                    <a:pt x="3524" y="1466"/>
                  </a:cubicBezTo>
                  <a:cubicBezTo>
                    <a:pt x="3550" y="1448"/>
                    <a:pt x="3550" y="1448"/>
                    <a:pt x="3550" y="1448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2" y="1404"/>
                    <a:pt x="3622" y="1404"/>
                    <a:pt x="3622" y="1404"/>
                  </a:cubicBezTo>
                  <a:cubicBezTo>
                    <a:pt x="3599" y="1388"/>
                    <a:pt x="3599" y="1388"/>
                    <a:pt x="3599" y="1388"/>
                  </a:cubicBezTo>
                  <a:cubicBezTo>
                    <a:pt x="3553" y="1388"/>
                    <a:pt x="3553" y="1388"/>
                    <a:pt x="3553" y="1388"/>
                  </a:cubicBezTo>
                  <a:cubicBezTo>
                    <a:pt x="3532" y="1388"/>
                    <a:pt x="3532" y="1388"/>
                    <a:pt x="3532" y="1388"/>
                  </a:cubicBezTo>
                  <a:cubicBezTo>
                    <a:pt x="3519" y="1388"/>
                    <a:pt x="3519" y="1388"/>
                    <a:pt x="3519" y="1388"/>
                  </a:cubicBezTo>
                  <a:cubicBezTo>
                    <a:pt x="3532" y="1370"/>
                    <a:pt x="3532" y="1370"/>
                    <a:pt x="3532" y="1370"/>
                  </a:cubicBezTo>
                  <a:cubicBezTo>
                    <a:pt x="3560" y="1370"/>
                    <a:pt x="3560" y="1370"/>
                    <a:pt x="3560" y="1370"/>
                  </a:cubicBezTo>
                  <a:cubicBezTo>
                    <a:pt x="3578" y="1357"/>
                    <a:pt x="3578" y="1357"/>
                    <a:pt x="3578" y="1357"/>
                  </a:cubicBezTo>
                  <a:cubicBezTo>
                    <a:pt x="3591" y="1336"/>
                    <a:pt x="3591" y="1336"/>
                    <a:pt x="3591" y="1336"/>
                  </a:cubicBezTo>
                  <a:cubicBezTo>
                    <a:pt x="3586" y="1311"/>
                    <a:pt x="3586" y="1311"/>
                    <a:pt x="3586" y="1311"/>
                  </a:cubicBezTo>
                  <a:cubicBezTo>
                    <a:pt x="3558" y="1311"/>
                    <a:pt x="3558" y="1311"/>
                    <a:pt x="3558" y="1311"/>
                  </a:cubicBezTo>
                  <a:cubicBezTo>
                    <a:pt x="3524" y="1298"/>
                    <a:pt x="3524" y="1298"/>
                    <a:pt x="3524" y="1298"/>
                  </a:cubicBezTo>
                  <a:cubicBezTo>
                    <a:pt x="3503" y="1298"/>
                    <a:pt x="3503" y="1298"/>
                    <a:pt x="3503" y="1298"/>
                  </a:cubicBezTo>
                  <a:cubicBezTo>
                    <a:pt x="3485" y="1269"/>
                    <a:pt x="3485" y="1269"/>
                    <a:pt x="3485" y="1269"/>
                  </a:cubicBezTo>
                  <a:cubicBezTo>
                    <a:pt x="3498" y="1269"/>
                    <a:pt x="3498" y="1269"/>
                    <a:pt x="3498" y="1269"/>
                  </a:cubicBezTo>
                  <a:cubicBezTo>
                    <a:pt x="3547" y="1269"/>
                    <a:pt x="3547" y="1269"/>
                    <a:pt x="3547" y="1269"/>
                  </a:cubicBezTo>
                  <a:cubicBezTo>
                    <a:pt x="3560" y="1269"/>
                    <a:pt x="3560" y="1269"/>
                    <a:pt x="3560" y="1269"/>
                  </a:cubicBezTo>
                  <a:cubicBezTo>
                    <a:pt x="3581" y="1246"/>
                    <a:pt x="3581" y="1246"/>
                    <a:pt x="3581" y="1246"/>
                  </a:cubicBezTo>
                  <a:cubicBezTo>
                    <a:pt x="3581" y="1210"/>
                    <a:pt x="3581" y="1210"/>
                    <a:pt x="3581" y="1210"/>
                  </a:cubicBezTo>
                  <a:cubicBezTo>
                    <a:pt x="3542" y="1184"/>
                    <a:pt x="3542" y="1184"/>
                    <a:pt x="3542" y="1184"/>
                  </a:cubicBezTo>
                  <a:cubicBezTo>
                    <a:pt x="3501" y="1184"/>
                    <a:pt x="3501" y="1184"/>
                    <a:pt x="3501" y="1184"/>
                  </a:cubicBezTo>
                  <a:cubicBezTo>
                    <a:pt x="3475" y="1184"/>
                    <a:pt x="3475" y="1184"/>
                    <a:pt x="3475" y="1184"/>
                  </a:cubicBezTo>
                  <a:cubicBezTo>
                    <a:pt x="3462" y="1184"/>
                    <a:pt x="3462" y="1184"/>
                    <a:pt x="3462" y="1184"/>
                  </a:cubicBezTo>
                  <a:cubicBezTo>
                    <a:pt x="3467" y="1161"/>
                    <a:pt x="3467" y="1161"/>
                    <a:pt x="3467" y="1161"/>
                  </a:cubicBezTo>
                  <a:cubicBezTo>
                    <a:pt x="3439" y="1171"/>
                    <a:pt x="3439" y="1171"/>
                    <a:pt x="3439" y="1171"/>
                  </a:cubicBezTo>
                  <a:cubicBezTo>
                    <a:pt x="3416" y="1184"/>
                    <a:pt x="3416" y="1184"/>
                    <a:pt x="3416" y="1184"/>
                  </a:cubicBezTo>
                  <a:cubicBezTo>
                    <a:pt x="3390" y="1212"/>
                    <a:pt x="3390" y="1212"/>
                    <a:pt x="3390" y="1212"/>
                  </a:cubicBezTo>
                  <a:cubicBezTo>
                    <a:pt x="3374" y="1202"/>
                    <a:pt x="3374" y="1202"/>
                    <a:pt x="3374" y="1202"/>
                  </a:cubicBezTo>
                  <a:cubicBezTo>
                    <a:pt x="3379" y="1174"/>
                    <a:pt x="3379" y="1174"/>
                    <a:pt x="3379" y="1174"/>
                  </a:cubicBezTo>
                  <a:cubicBezTo>
                    <a:pt x="3390" y="1143"/>
                    <a:pt x="3390" y="1143"/>
                    <a:pt x="3390" y="1143"/>
                  </a:cubicBezTo>
                  <a:cubicBezTo>
                    <a:pt x="3408" y="1143"/>
                    <a:pt x="3408" y="1143"/>
                    <a:pt x="3408" y="1143"/>
                  </a:cubicBezTo>
                  <a:cubicBezTo>
                    <a:pt x="3434" y="1143"/>
                    <a:pt x="3434" y="1143"/>
                    <a:pt x="3434" y="1143"/>
                  </a:cubicBezTo>
                  <a:cubicBezTo>
                    <a:pt x="3467" y="1117"/>
                    <a:pt x="3467" y="1117"/>
                    <a:pt x="3467" y="1117"/>
                  </a:cubicBezTo>
                  <a:cubicBezTo>
                    <a:pt x="3506" y="1117"/>
                    <a:pt x="3506" y="1117"/>
                    <a:pt x="3506" y="1117"/>
                  </a:cubicBezTo>
                  <a:cubicBezTo>
                    <a:pt x="3524" y="1117"/>
                    <a:pt x="3524" y="1117"/>
                    <a:pt x="3524" y="1117"/>
                  </a:cubicBezTo>
                  <a:cubicBezTo>
                    <a:pt x="3532" y="1091"/>
                    <a:pt x="3532" y="1091"/>
                    <a:pt x="3532" y="1091"/>
                  </a:cubicBezTo>
                  <a:cubicBezTo>
                    <a:pt x="3524" y="1078"/>
                    <a:pt x="3524" y="1078"/>
                    <a:pt x="3524" y="1078"/>
                  </a:cubicBezTo>
                  <a:cubicBezTo>
                    <a:pt x="3483" y="1078"/>
                    <a:pt x="3483" y="1078"/>
                    <a:pt x="3483" y="1078"/>
                  </a:cubicBezTo>
                  <a:cubicBezTo>
                    <a:pt x="3462" y="1099"/>
                    <a:pt x="3462" y="1099"/>
                    <a:pt x="3462" y="1099"/>
                  </a:cubicBezTo>
                  <a:cubicBezTo>
                    <a:pt x="3431" y="1106"/>
                    <a:pt x="3431" y="1106"/>
                    <a:pt x="3431" y="1106"/>
                  </a:cubicBezTo>
                  <a:cubicBezTo>
                    <a:pt x="3416" y="1104"/>
                    <a:pt x="3416" y="1104"/>
                    <a:pt x="3416" y="1104"/>
                  </a:cubicBezTo>
                  <a:cubicBezTo>
                    <a:pt x="3387" y="1104"/>
                    <a:pt x="3387" y="1104"/>
                    <a:pt x="3387" y="1104"/>
                  </a:cubicBezTo>
                  <a:cubicBezTo>
                    <a:pt x="3387" y="1078"/>
                    <a:pt x="3387" y="1078"/>
                    <a:pt x="3387" y="1078"/>
                  </a:cubicBezTo>
                  <a:cubicBezTo>
                    <a:pt x="3387" y="1078"/>
                    <a:pt x="3398" y="1086"/>
                    <a:pt x="3405" y="1078"/>
                  </a:cubicBezTo>
                  <a:cubicBezTo>
                    <a:pt x="3413" y="1070"/>
                    <a:pt x="3413" y="1070"/>
                    <a:pt x="3413" y="1070"/>
                  </a:cubicBezTo>
                  <a:cubicBezTo>
                    <a:pt x="3431" y="1070"/>
                    <a:pt x="3431" y="1070"/>
                    <a:pt x="3431" y="1070"/>
                  </a:cubicBezTo>
                  <a:cubicBezTo>
                    <a:pt x="3418" y="1050"/>
                    <a:pt x="3418" y="1050"/>
                    <a:pt x="3418" y="1050"/>
                  </a:cubicBezTo>
                  <a:cubicBezTo>
                    <a:pt x="3379" y="1050"/>
                    <a:pt x="3379" y="1050"/>
                    <a:pt x="3379" y="1050"/>
                  </a:cubicBezTo>
                  <a:cubicBezTo>
                    <a:pt x="3366" y="1034"/>
                    <a:pt x="3366" y="1034"/>
                    <a:pt x="3366" y="1034"/>
                  </a:cubicBezTo>
                  <a:cubicBezTo>
                    <a:pt x="3377" y="1013"/>
                    <a:pt x="3377" y="1013"/>
                    <a:pt x="3377" y="1013"/>
                  </a:cubicBezTo>
                  <a:cubicBezTo>
                    <a:pt x="3413" y="1013"/>
                    <a:pt x="3413" y="1013"/>
                    <a:pt x="3413" y="1013"/>
                  </a:cubicBezTo>
                  <a:cubicBezTo>
                    <a:pt x="3431" y="1013"/>
                    <a:pt x="3431" y="1013"/>
                    <a:pt x="3431" y="1013"/>
                  </a:cubicBezTo>
                  <a:cubicBezTo>
                    <a:pt x="3451" y="1013"/>
                    <a:pt x="3451" y="1013"/>
                    <a:pt x="3451" y="1013"/>
                  </a:cubicBezTo>
                  <a:cubicBezTo>
                    <a:pt x="3483" y="1013"/>
                    <a:pt x="3483" y="1013"/>
                    <a:pt x="3483" y="1013"/>
                  </a:cubicBezTo>
                  <a:cubicBezTo>
                    <a:pt x="3493" y="1000"/>
                    <a:pt x="3493" y="1000"/>
                    <a:pt x="3493" y="1000"/>
                  </a:cubicBezTo>
                  <a:cubicBezTo>
                    <a:pt x="3519" y="977"/>
                    <a:pt x="3519" y="977"/>
                    <a:pt x="3519" y="977"/>
                  </a:cubicBezTo>
                  <a:cubicBezTo>
                    <a:pt x="3524" y="951"/>
                    <a:pt x="3524" y="951"/>
                    <a:pt x="3524" y="951"/>
                  </a:cubicBezTo>
                  <a:cubicBezTo>
                    <a:pt x="3498" y="928"/>
                    <a:pt x="3498" y="928"/>
                    <a:pt x="3498" y="928"/>
                  </a:cubicBezTo>
                  <a:cubicBezTo>
                    <a:pt x="3467" y="913"/>
                    <a:pt x="3467" y="913"/>
                    <a:pt x="3467" y="913"/>
                  </a:cubicBezTo>
                  <a:cubicBezTo>
                    <a:pt x="3451" y="936"/>
                    <a:pt x="3451" y="936"/>
                    <a:pt x="3451" y="936"/>
                  </a:cubicBezTo>
                  <a:cubicBezTo>
                    <a:pt x="3431" y="928"/>
                    <a:pt x="3431" y="928"/>
                    <a:pt x="3431" y="928"/>
                  </a:cubicBezTo>
                  <a:cubicBezTo>
                    <a:pt x="3451" y="900"/>
                    <a:pt x="3451" y="900"/>
                    <a:pt x="3451" y="900"/>
                  </a:cubicBezTo>
                  <a:cubicBezTo>
                    <a:pt x="3470" y="900"/>
                    <a:pt x="3470" y="900"/>
                    <a:pt x="3470" y="900"/>
                  </a:cubicBezTo>
                  <a:cubicBezTo>
                    <a:pt x="3501" y="900"/>
                    <a:pt x="3501" y="900"/>
                    <a:pt x="3501" y="900"/>
                  </a:cubicBezTo>
                  <a:cubicBezTo>
                    <a:pt x="3547" y="920"/>
                    <a:pt x="3547" y="920"/>
                    <a:pt x="3547" y="920"/>
                  </a:cubicBezTo>
                  <a:cubicBezTo>
                    <a:pt x="3594" y="900"/>
                    <a:pt x="3594" y="900"/>
                    <a:pt x="3594" y="900"/>
                  </a:cubicBezTo>
                  <a:cubicBezTo>
                    <a:pt x="3597" y="845"/>
                    <a:pt x="3597" y="845"/>
                    <a:pt x="3597" y="845"/>
                  </a:cubicBezTo>
                  <a:cubicBezTo>
                    <a:pt x="3602" y="799"/>
                    <a:pt x="3602" y="799"/>
                    <a:pt x="3602" y="799"/>
                  </a:cubicBezTo>
                  <a:cubicBezTo>
                    <a:pt x="3589" y="783"/>
                    <a:pt x="3589" y="783"/>
                    <a:pt x="3589" y="783"/>
                  </a:cubicBezTo>
                  <a:cubicBezTo>
                    <a:pt x="3566" y="760"/>
                    <a:pt x="3566" y="760"/>
                    <a:pt x="3566" y="760"/>
                  </a:cubicBezTo>
                  <a:cubicBezTo>
                    <a:pt x="3566" y="747"/>
                    <a:pt x="3566" y="747"/>
                    <a:pt x="3566" y="747"/>
                  </a:cubicBezTo>
                  <a:cubicBezTo>
                    <a:pt x="3576" y="726"/>
                    <a:pt x="3576" y="726"/>
                    <a:pt x="3576" y="726"/>
                  </a:cubicBezTo>
                  <a:cubicBezTo>
                    <a:pt x="3597" y="711"/>
                    <a:pt x="3597" y="711"/>
                    <a:pt x="3597" y="711"/>
                  </a:cubicBezTo>
                  <a:cubicBezTo>
                    <a:pt x="3607" y="571"/>
                    <a:pt x="3607" y="571"/>
                    <a:pt x="3607" y="571"/>
                  </a:cubicBezTo>
                  <a:cubicBezTo>
                    <a:pt x="3622" y="538"/>
                    <a:pt x="3622" y="538"/>
                    <a:pt x="3622" y="538"/>
                  </a:cubicBezTo>
                  <a:cubicBezTo>
                    <a:pt x="3622" y="509"/>
                    <a:pt x="3622" y="509"/>
                    <a:pt x="3622" y="509"/>
                  </a:cubicBezTo>
                  <a:cubicBezTo>
                    <a:pt x="3640" y="460"/>
                    <a:pt x="3640" y="460"/>
                    <a:pt x="3640" y="460"/>
                  </a:cubicBezTo>
                  <a:cubicBezTo>
                    <a:pt x="3640" y="440"/>
                    <a:pt x="3640" y="440"/>
                    <a:pt x="3640" y="440"/>
                  </a:cubicBezTo>
                  <a:cubicBezTo>
                    <a:pt x="3653" y="390"/>
                    <a:pt x="3653" y="390"/>
                    <a:pt x="3653" y="390"/>
                  </a:cubicBezTo>
                  <a:cubicBezTo>
                    <a:pt x="3635" y="349"/>
                    <a:pt x="3635" y="349"/>
                    <a:pt x="3635" y="349"/>
                  </a:cubicBezTo>
                  <a:cubicBezTo>
                    <a:pt x="3622" y="334"/>
                    <a:pt x="3622" y="334"/>
                    <a:pt x="3622" y="334"/>
                  </a:cubicBezTo>
                  <a:cubicBezTo>
                    <a:pt x="3594" y="367"/>
                    <a:pt x="3594" y="367"/>
                    <a:pt x="3594" y="367"/>
                  </a:cubicBezTo>
                  <a:cubicBezTo>
                    <a:pt x="3563" y="409"/>
                    <a:pt x="3563" y="409"/>
                    <a:pt x="3563" y="409"/>
                  </a:cubicBezTo>
                  <a:cubicBezTo>
                    <a:pt x="3532" y="458"/>
                    <a:pt x="3532" y="458"/>
                    <a:pt x="3532" y="458"/>
                  </a:cubicBezTo>
                  <a:cubicBezTo>
                    <a:pt x="3519" y="476"/>
                    <a:pt x="3519" y="476"/>
                    <a:pt x="3519" y="476"/>
                  </a:cubicBezTo>
                  <a:cubicBezTo>
                    <a:pt x="3467" y="504"/>
                    <a:pt x="3467" y="504"/>
                    <a:pt x="3467" y="504"/>
                  </a:cubicBezTo>
                  <a:cubicBezTo>
                    <a:pt x="3467" y="471"/>
                    <a:pt x="3467" y="471"/>
                    <a:pt x="3467" y="471"/>
                  </a:cubicBezTo>
                  <a:cubicBezTo>
                    <a:pt x="3509" y="458"/>
                    <a:pt x="3509" y="458"/>
                    <a:pt x="3509" y="458"/>
                  </a:cubicBezTo>
                  <a:cubicBezTo>
                    <a:pt x="3524" y="416"/>
                    <a:pt x="3524" y="416"/>
                    <a:pt x="3524" y="416"/>
                  </a:cubicBezTo>
                  <a:cubicBezTo>
                    <a:pt x="3529" y="396"/>
                    <a:pt x="3529" y="396"/>
                    <a:pt x="3529" y="396"/>
                  </a:cubicBezTo>
                  <a:cubicBezTo>
                    <a:pt x="3519" y="370"/>
                    <a:pt x="3519" y="370"/>
                    <a:pt x="3519" y="370"/>
                  </a:cubicBezTo>
                  <a:cubicBezTo>
                    <a:pt x="3467" y="393"/>
                    <a:pt x="3467" y="393"/>
                    <a:pt x="3467" y="393"/>
                  </a:cubicBezTo>
                  <a:cubicBezTo>
                    <a:pt x="3449" y="365"/>
                    <a:pt x="3449" y="365"/>
                    <a:pt x="3449" y="365"/>
                  </a:cubicBezTo>
                  <a:cubicBezTo>
                    <a:pt x="3480" y="349"/>
                    <a:pt x="3480" y="349"/>
                    <a:pt x="3480" y="349"/>
                  </a:cubicBezTo>
                  <a:cubicBezTo>
                    <a:pt x="3509" y="334"/>
                    <a:pt x="3509" y="334"/>
                    <a:pt x="3509" y="334"/>
                  </a:cubicBezTo>
                  <a:cubicBezTo>
                    <a:pt x="3545" y="334"/>
                    <a:pt x="3545" y="334"/>
                    <a:pt x="3545" y="334"/>
                  </a:cubicBezTo>
                  <a:cubicBezTo>
                    <a:pt x="3591" y="297"/>
                    <a:pt x="3591" y="297"/>
                    <a:pt x="3591" y="297"/>
                  </a:cubicBezTo>
                  <a:cubicBezTo>
                    <a:pt x="3622" y="243"/>
                    <a:pt x="3622" y="243"/>
                    <a:pt x="3622" y="243"/>
                  </a:cubicBezTo>
                  <a:cubicBezTo>
                    <a:pt x="3622" y="176"/>
                    <a:pt x="3622" y="176"/>
                    <a:pt x="3622" y="176"/>
                  </a:cubicBezTo>
                  <a:cubicBezTo>
                    <a:pt x="3635" y="124"/>
                    <a:pt x="3635" y="124"/>
                    <a:pt x="3635" y="124"/>
                  </a:cubicBezTo>
                  <a:cubicBezTo>
                    <a:pt x="3622" y="83"/>
                    <a:pt x="3622" y="83"/>
                    <a:pt x="3622" y="83"/>
                  </a:cubicBezTo>
                  <a:cubicBezTo>
                    <a:pt x="3597" y="57"/>
                    <a:pt x="3597" y="57"/>
                    <a:pt x="3597" y="57"/>
                  </a:cubicBezTo>
                  <a:cubicBezTo>
                    <a:pt x="3542" y="57"/>
                    <a:pt x="3542" y="57"/>
                    <a:pt x="3542" y="57"/>
                  </a:cubicBezTo>
                  <a:cubicBezTo>
                    <a:pt x="3522" y="57"/>
                    <a:pt x="3522" y="57"/>
                    <a:pt x="3522" y="57"/>
                  </a:cubicBezTo>
                  <a:cubicBezTo>
                    <a:pt x="3467" y="29"/>
                    <a:pt x="3467" y="29"/>
                    <a:pt x="3467" y="29"/>
                  </a:cubicBezTo>
                  <a:cubicBezTo>
                    <a:pt x="3467" y="18"/>
                    <a:pt x="3467" y="18"/>
                    <a:pt x="3467" y="18"/>
                  </a:cubicBezTo>
                  <a:cubicBezTo>
                    <a:pt x="3429" y="0"/>
                    <a:pt x="3429" y="0"/>
                    <a:pt x="3429" y="0"/>
                  </a:cubicBezTo>
                  <a:cubicBezTo>
                    <a:pt x="3382" y="13"/>
                    <a:pt x="3382" y="13"/>
                    <a:pt x="3382" y="13"/>
                  </a:cubicBezTo>
                  <a:cubicBezTo>
                    <a:pt x="3351" y="60"/>
                    <a:pt x="3351" y="60"/>
                    <a:pt x="3351" y="60"/>
                  </a:cubicBezTo>
                  <a:cubicBezTo>
                    <a:pt x="3343" y="80"/>
                    <a:pt x="3343" y="80"/>
                    <a:pt x="3343" y="80"/>
                  </a:cubicBezTo>
                  <a:cubicBezTo>
                    <a:pt x="3328" y="111"/>
                    <a:pt x="3328" y="111"/>
                    <a:pt x="3328" y="111"/>
                  </a:cubicBezTo>
                  <a:cubicBezTo>
                    <a:pt x="3312" y="127"/>
                    <a:pt x="3312" y="127"/>
                    <a:pt x="3312" y="127"/>
                  </a:cubicBezTo>
                  <a:cubicBezTo>
                    <a:pt x="3281" y="109"/>
                    <a:pt x="3281" y="109"/>
                    <a:pt x="3281" y="109"/>
                  </a:cubicBezTo>
                  <a:cubicBezTo>
                    <a:pt x="3299" y="80"/>
                    <a:pt x="3299" y="80"/>
                    <a:pt x="3299" y="80"/>
                  </a:cubicBezTo>
                  <a:cubicBezTo>
                    <a:pt x="3312" y="62"/>
                    <a:pt x="3312" y="62"/>
                    <a:pt x="3312" y="62"/>
                  </a:cubicBezTo>
                  <a:cubicBezTo>
                    <a:pt x="3325" y="34"/>
                    <a:pt x="3325" y="34"/>
                    <a:pt x="3325" y="34"/>
                  </a:cubicBezTo>
                  <a:cubicBezTo>
                    <a:pt x="3320" y="0"/>
                    <a:pt x="3320" y="0"/>
                    <a:pt x="3320" y="0"/>
                  </a:cubicBezTo>
                  <a:cubicBezTo>
                    <a:pt x="3299" y="0"/>
                    <a:pt x="3299" y="0"/>
                    <a:pt x="3299" y="0"/>
                  </a:cubicBezTo>
                  <a:cubicBezTo>
                    <a:pt x="3139" y="16"/>
                    <a:pt x="3139" y="16"/>
                    <a:pt x="3139" y="16"/>
                  </a:cubicBezTo>
                  <a:cubicBezTo>
                    <a:pt x="3157" y="52"/>
                    <a:pt x="3157" y="52"/>
                    <a:pt x="3157" y="52"/>
                  </a:cubicBezTo>
                  <a:cubicBezTo>
                    <a:pt x="3167" y="75"/>
                    <a:pt x="3167" y="75"/>
                    <a:pt x="3167" y="75"/>
                  </a:cubicBezTo>
                  <a:cubicBezTo>
                    <a:pt x="3111" y="52"/>
                    <a:pt x="3111" y="52"/>
                    <a:pt x="3111" y="52"/>
                  </a:cubicBezTo>
                  <a:cubicBezTo>
                    <a:pt x="3111" y="42"/>
                    <a:pt x="3111" y="42"/>
                    <a:pt x="3111" y="42"/>
                  </a:cubicBezTo>
                  <a:cubicBezTo>
                    <a:pt x="3085" y="54"/>
                    <a:pt x="3085" y="54"/>
                    <a:pt x="3085" y="54"/>
                  </a:cubicBezTo>
                  <a:cubicBezTo>
                    <a:pt x="3085" y="88"/>
                    <a:pt x="3085" y="88"/>
                    <a:pt x="3085" y="88"/>
                  </a:cubicBezTo>
                  <a:cubicBezTo>
                    <a:pt x="3085" y="104"/>
                    <a:pt x="3085" y="104"/>
                    <a:pt x="3085" y="104"/>
                  </a:cubicBezTo>
                  <a:cubicBezTo>
                    <a:pt x="3147" y="129"/>
                    <a:pt x="3147" y="129"/>
                    <a:pt x="3147" y="129"/>
                  </a:cubicBezTo>
                  <a:cubicBezTo>
                    <a:pt x="3173" y="147"/>
                    <a:pt x="3173" y="147"/>
                    <a:pt x="3173" y="147"/>
                  </a:cubicBezTo>
                  <a:cubicBezTo>
                    <a:pt x="3165" y="174"/>
                    <a:pt x="3165" y="174"/>
                    <a:pt x="3165" y="174"/>
                  </a:cubicBezTo>
                  <a:cubicBezTo>
                    <a:pt x="3131" y="172"/>
                    <a:pt x="3131" y="172"/>
                    <a:pt x="3131" y="172"/>
                  </a:cubicBezTo>
                  <a:cubicBezTo>
                    <a:pt x="3090" y="151"/>
                    <a:pt x="3090" y="151"/>
                    <a:pt x="3090" y="151"/>
                  </a:cubicBezTo>
                  <a:cubicBezTo>
                    <a:pt x="3073" y="129"/>
                    <a:pt x="3073" y="129"/>
                    <a:pt x="3073" y="129"/>
                  </a:cubicBezTo>
                  <a:cubicBezTo>
                    <a:pt x="3046" y="102"/>
                    <a:pt x="3046" y="102"/>
                    <a:pt x="3046" y="102"/>
                  </a:cubicBezTo>
                  <a:cubicBezTo>
                    <a:pt x="3023" y="86"/>
                    <a:pt x="3023" y="86"/>
                    <a:pt x="3023" y="86"/>
                  </a:cubicBezTo>
                  <a:cubicBezTo>
                    <a:pt x="2993" y="87"/>
                    <a:pt x="2993" y="87"/>
                    <a:pt x="2993" y="87"/>
                  </a:cubicBezTo>
                  <a:cubicBezTo>
                    <a:pt x="2971" y="87"/>
                    <a:pt x="2971" y="87"/>
                    <a:pt x="2971" y="87"/>
                  </a:cubicBezTo>
                  <a:cubicBezTo>
                    <a:pt x="2971" y="93"/>
                    <a:pt x="2971" y="93"/>
                    <a:pt x="2971" y="93"/>
                  </a:cubicBezTo>
                  <a:cubicBezTo>
                    <a:pt x="2971" y="114"/>
                    <a:pt x="2971" y="114"/>
                    <a:pt x="2971" y="114"/>
                  </a:cubicBezTo>
                  <a:cubicBezTo>
                    <a:pt x="2971" y="123"/>
                    <a:pt x="2971" y="123"/>
                    <a:pt x="2971" y="123"/>
                  </a:cubicBezTo>
                  <a:cubicBezTo>
                    <a:pt x="2998" y="140"/>
                    <a:pt x="2998" y="140"/>
                    <a:pt x="2998" y="140"/>
                  </a:cubicBezTo>
                  <a:cubicBezTo>
                    <a:pt x="3028" y="161"/>
                    <a:pt x="3028" y="161"/>
                    <a:pt x="3028" y="161"/>
                  </a:cubicBezTo>
                  <a:cubicBezTo>
                    <a:pt x="3047" y="172"/>
                    <a:pt x="3047" y="172"/>
                    <a:pt x="3047" y="172"/>
                  </a:cubicBezTo>
                  <a:cubicBezTo>
                    <a:pt x="3063" y="189"/>
                    <a:pt x="3063" y="189"/>
                    <a:pt x="3063" y="189"/>
                  </a:cubicBezTo>
                  <a:cubicBezTo>
                    <a:pt x="3066" y="240"/>
                    <a:pt x="3066" y="240"/>
                    <a:pt x="3066" y="240"/>
                  </a:cubicBezTo>
                  <a:cubicBezTo>
                    <a:pt x="3058" y="257"/>
                    <a:pt x="3058" y="257"/>
                    <a:pt x="3058" y="257"/>
                  </a:cubicBezTo>
                  <a:cubicBezTo>
                    <a:pt x="3046" y="245"/>
                    <a:pt x="3046" y="245"/>
                    <a:pt x="3046" y="245"/>
                  </a:cubicBezTo>
                  <a:cubicBezTo>
                    <a:pt x="3025" y="217"/>
                    <a:pt x="3025" y="217"/>
                    <a:pt x="3025" y="217"/>
                  </a:cubicBezTo>
                  <a:cubicBezTo>
                    <a:pt x="3008" y="191"/>
                    <a:pt x="3008" y="191"/>
                    <a:pt x="3008" y="191"/>
                  </a:cubicBezTo>
                  <a:cubicBezTo>
                    <a:pt x="2984" y="169"/>
                    <a:pt x="2984" y="169"/>
                    <a:pt x="2984" y="169"/>
                  </a:cubicBezTo>
                  <a:cubicBezTo>
                    <a:pt x="2977" y="157"/>
                    <a:pt x="2977" y="157"/>
                    <a:pt x="2977" y="157"/>
                  </a:cubicBezTo>
                  <a:cubicBezTo>
                    <a:pt x="2931" y="147"/>
                    <a:pt x="2931" y="147"/>
                    <a:pt x="2931" y="147"/>
                  </a:cubicBezTo>
                  <a:cubicBezTo>
                    <a:pt x="2890" y="136"/>
                    <a:pt x="2890" y="136"/>
                    <a:pt x="2890" y="136"/>
                  </a:cubicBezTo>
                  <a:cubicBezTo>
                    <a:pt x="2873" y="135"/>
                    <a:pt x="2873" y="135"/>
                    <a:pt x="2873" y="135"/>
                  </a:cubicBezTo>
                  <a:cubicBezTo>
                    <a:pt x="2852" y="146"/>
                    <a:pt x="2852" y="146"/>
                    <a:pt x="2852" y="146"/>
                  </a:cubicBezTo>
                  <a:cubicBezTo>
                    <a:pt x="2862" y="164"/>
                    <a:pt x="2862" y="164"/>
                    <a:pt x="2862" y="164"/>
                  </a:cubicBezTo>
                  <a:cubicBezTo>
                    <a:pt x="2876" y="169"/>
                    <a:pt x="2876" y="169"/>
                    <a:pt x="2876" y="169"/>
                  </a:cubicBezTo>
                  <a:cubicBezTo>
                    <a:pt x="2897" y="177"/>
                    <a:pt x="2897" y="177"/>
                    <a:pt x="2897" y="177"/>
                  </a:cubicBezTo>
                  <a:cubicBezTo>
                    <a:pt x="2911" y="178"/>
                    <a:pt x="2911" y="178"/>
                    <a:pt x="2911" y="178"/>
                  </a:cubicBezTo>
                  <a:cubicBezTo>
                    <a:pt x="2933" y="192"/>
                    <a:pt x="2933" y="192"/>
                    <a:pt x="2933" y="192"/>
                  </a:cubicBezTo>
                  <a:cubicBezTo>
                    <a:pt x="2933" y="202"/>
                    <a:pt x="2933" y="202"/>
                    <a:pt x="2933" y="202"/>
                  </a:cubicBezTo>
                  <a:cubicBezTo>
                    <a:pt x="2913" y="206"/>
                    <a:pt x="2913" y="206"/>
                    <a:pt x="2913" y="206"/>
                  </a:cubicBezTo>
                  <a:cubicBezTo>
                    <a:pt x="2852" y="191"/>
                    <a:pt x="2852" y="191"/>
                    <a:pt x="2852" y="191"/>
                  </a:cubicBezTo>
                  <a:cubicBezTo>
                    <a:pt x="2828" y="180"/>
                    <a:pt x="2828" y="180"/>
                    <a:pt x="2828" y="180"/>
                  </a:cubicBezTo>
                  <a:cubicBezTo>
                    <a:pt x="2813" y="191"/>
                    <a:pt x="2813" y="191"/>
                    <a:pt x="2813" y="191"/>
                  </a:cubicBezTo>
                  <a:cubicBezTo>
                    <a:pt x="2819" y="211"/>
                    <a:pt x="2819" y="211"/>
                    <a:pt x="2819" y="211"/>
                  </a:cubicBezTo>
                  <a:cubicBezTo>
                    <a:pt x="2854" y="235"/>
                    <a:pt x="2854" y="235"/>
                    <a:pt x="2854" y="235"/>
                  </a:cubicBezTo>
                  <a:cubicBezTo>
                    <a:pt x="2873" y="249"/>
                    <a:pt x="2873" y="249"/>
                    <a:pt x="2873" y="249"/>
                  </a:cubicBezTo>
                  <a:cubicBezTo>
                    <a:pt x="2891" y="264"/>
                    <a:pt x="2891" y="264"/>
                    <a:pt x="2891" y="264"/>
                  </a:cubicBezTo>
                  <a:cubicBezTo>
                    <a:pt x="2879" y="276"/>
                    <a:pt x="2879" y="276"/>
                    <a:pt x="2879" y="276"/>
                  </a:cubicBezTo>
                  <a:cubicBezTo>
                    <a:pt x="2837" y="269"/>
                    <a:pt x="2837" y="269"/>
                    <a:pt x="2837" y="269"/>
                  </a:cubicBezTo>
                  <a:cubicBezTo>
                    <a:pt x="2828" y="262"/>
                    <a:pt x="2828" y="262"/>
                    <a:pt x="2828" y="262"/>
                  </a:cubicBezTo>
                  <a:cubicBezTo>
                    <a:pt x="2813" y="267"/>
                    <a:pt x="2813" y="267"/>
                    <a:pt x="2813" y="267"/>
                  </a:cubicBezTo>
                  <a:cubicBezTo>
                    <a:pt x="2799" y="299"/>
                    <a:pt x="2799" y="299"/>
                    <a:pt x="2799" y="299"/>
                  </a:cubicBezTo>
                  <a:cubicBezTo>
                    <a:pt x="2810" y="320"/>
                    <a:pt x="2810" y="320"/>
                    <a:pt x="2810" y="320"/>
                  </a:cubicBezTo>
                  <a:cubicBezTo>
                    <a:pt x="2810" y="320"/>
                    <a:pt x="2808" y="327"/>
                    <a:pt x="2815" y="329"/>
                  </a:cubicBezTo>
                  <a:cubicBezTo>
                    <a:pt x="2822" y="330"/>
                    <a:pt x="2868" y="352"/>
                    <a:pt x="2868" y="352"/>
                  </a:cubicBezTo>
                  <a:cubicBezTo>
                    <a:pt x="2907" y="375"/>
                    <a:pt x="2907" y="375"/>
                    <a:pt x="2907" y="375"/>
                  </a:cubicBezTo>
                  <a:cubicBezTo>
                    <a:pt x="2928" y="399"/>
                    <a:pt x="2928" y="399"/>
                    <a:pt x="2928" y="399"/>
                  </a:cubicBezTo>
                  <a:cubicBezTo>
                    <a:pt x="2922" y="403"/>
                    <a:pt x="2922" y="403"/>
                    <a:pt x="2922" y="403"/>
                  </a:cubicBezTo>
                  <a:cubicBezTo>
                    <a:pt x="2871" y="397"/>
                    <a:pt x="2871" y="397"/>
                    <a:pt x="2871" y="397"/>
                  </a:cubicBezTo>
                  <a:cubicBezTo>
                    <a:pt x="2833" y="374"/>
                    <a:pt x="2833" y="374"/>
                    <a:pt x="2833" y="374"/>
                  </a:cubicBezTo>
                  <a:cubicBezTo>
                    <a:pt x="2799" y="357"/>
                    <a:pt x="2799" y="357"/>
                    <a:pt x="2799" y="357"/>
                  </a:cubicBezTo>
                  <a:cubicBezTo>
                    <a:pt x="2778" y="340"/>
                    <a:pt x="2778" y="340"/>
                    <a:pt x="2778" y="340"/>
                  </a:cubicBezTo>
                  <a:cubicBezTo>
                    <a:pt x="2754" y="320"/>
                    <a:pt x="2754" y="320"/>
                    <a:pt x="2754" y="320"/>
                  </a:cubicBezTo>
                  <a:cubicBezTo>
                    <a:pt x="2743" y="309"/>
                    <a:pt x="2743" y="309"/>
                    <a:pt x="2743" y="309"/>
                  </a:cubicBezTo>
                  <a:cubicBezTo>
                    <a:pt x="2716" y="309"/>
                    <a:pt x="2716" y="309"/>
                    <a:pt x="2716" y="309"/>
                  </a:cubicBezTo>
                  <a:cubicBezTo>
                    <a:pt x="2703" y="314"/>
                    <a:pt x="2703" y="314"/>
                    <a:pt x="2703" y="314"/>
                  </a:cubicBezTo>
                  <a:cubicBezTo>
                    <a:pt x="2691" y="336"/>
                    <a:pt x="2691" y="336"/>
                    <a:pt x="2691" y="336"/>
                  </a:cubicBezTo>
                  <a:cubicBezTo>
                    <a:pt x="2691" y="357"/>
                    <a:pt x="2691" y="357"/>
                    <a:pt x="2691" y="357"/>
                  </a:cubicBezTo>
                  <a:cubicBezTo>
                    <a:pt x="2691" y="378"/>
                    <a:pt x="2691" y="378"/>
                    <a:pt x="2691" y="378"/>
                  </a:cubicBezTo>
                  <a:cubicBezTo>
                    <a:pt x="2691" y="387"/>
                    <a:pt x="2691" y="387"/>
                    <a:pt x="2691" y="387"/>
                  </a:cubicBezTo>
                  <a:cubicBezTo>
                    <a:pt x="2717" y="399"/>
                    <a:pt x="2717" y="399"/>
                    <a:pt x="2717" y="399"/>
                  </a:cubicBezTo>
                  <a:cubicBezTo>
                    <a:pt x="2732" y="402"/>
                    <a:pt x="2732" y="402"/>
                    <a:pt x="2732" y="402"/>
                  </a:cubicBezTo>
                  <a:cubicBezTo>
                    <a:pt x="2757" y="412"/>
                    <a:pt x="2757" y="412"/>
                    <a:pt x="2757" y="412"/>
                  </a:cubicBezTo>
                  <a:cubicBezTo>
                    <a:pt x="2768" y="422"/>
                    <a:pt x="2768" y="422"/>
                    <a:pt x="2768" y="422"/>
                  </a:cubicBezTo>
                  <a:cubicBezTo>
                    <a:pt x="2770" y="435"/>
                    <a:pt x="2770" y="435"/>
                    <a:pt x="2770" y="435"/>
                  </a:cubicBezTo>
                  <a:cubicBezTo>
                    <a:pt x="2756" y="439"/>
                    <a:pt x="2756" y="439"/>
                    <a:pt x="2756" y="439"/>
                  </a:cubicBezTo>
                  <a:cubicBezTo>
                    <a:pt x="2721" y="439"/>
                    <a:pt x="2721" y="439"/>
                    <a:pt x="2721" y="439"/>
                  </a:cubicBezTo>
                  <a:cubicBezTo>
                    <a:pt x="2673" y="429"/>
                    <a:pt x="2673" y="429"/>
                    <a:pt x="2673" y="429"/>
                  </a:cubicBezTo>
                  <a:cubicBezTo>
                    <a:pt x="2653" y="419"/>
                    <a:pt x="2653" y="419"/>
                    <a:pt x="2653" y="419"/>
                  </a:cubicBezTo>
                  <a:cubicBezTo>
                    <a:pt x="2614" y="434"/>
                    <a:pt x="2614" y="434"/>
                    <a:pt x="2614" y="434"/>
                  </a:cubicBezTo>
                  <a:cubicBezTo>
                    <a:pt x="2565" y="455"/>
                    <a:pt x="2565" y="455"/>
                    <a:pt x="2565" y="455"/>
                  </a:cubicBezTo>
                  <a:cubicBezTo>
                    <a:pt x="2539" y="491"/>
                    <a:pt x="2539" y="491"/>
                    <a:pt x="2539" y="491"/>
                  </a:cubicBezTo>
                  <a:cubicBezTo>
                    <a:pt x="2519" y="524"/>
                    <a:pt x="2519" y="524"/>
                    <a:pt x="2519" y="524"/>
                  </a:cubicBezTo>
                  <a:cubicBezTo>
                    <a:pt x="2519" y="559"/>
                    <a:pt x="2519" y="559"/>
                    <a:pt x="2519" y="559"/>
                  </a:cubicBezTo>
                  <a:cubicBezTo>
                    <a:pt x="2535" y="574"/>
                    <a:pt x="2535" y="574"/>
                    <a:pt x="2535" y="574"/>
                  </a:cubicBezTo>
                  <a:cubicBezTo>
                    <a:pt x="2555" y="575"/>
                    <a:pt x="2555" y="575"/>
                    <a:pt x="2555" y="575"/>
                  </a:cubicBezTo>
                  <a:cubicBezTo>
                    <a:pt x="2582" y="569"/>
                    <a:pt x="2582" y="569"/>
                    <a:pt x="2582" y="569"/>
                  </a:cubicBezTo>
                  <a:cubicBezTo>
                    <a:pt x="2591" y="567"/>
                    <a:pt x="2591" y="567"/>
                    <a:pt x="2591" y="567"/>
                  </a:cubicBezTo>
                  <a:cubicBezTo>
                    <a:pt x="2597" y="567"/>
                    <a:pt x="2597" y="567"/>
                    <a:pt x="2597" y="567"/>
                  </a:cubicBezTo>
                  <a:cubicBezTo>
                    <a:pt x="2599" y="576"/>
                    <a:pt x="2599" y="576"/>
                    <a:pt x="2599" y="576"/>
                  </a:cubicBezTo>
                  <a:cubicBezTo>
                    <a:pt x="2582" y="594"/>
                    <a:pt x="2582" y="594"/>
                    <a:pt x="2582" y="594"/>
                  </a:cubicBezTo>
                  <a:cubicBezTo>
                    <a:pt x="2582" y="606"/>
                    <a:pt x="2582" y="606"/>
                    <a:pt x="2582" y="606"/>
                  </a:cubicBezTo>
                  <a:cubicBezTo>
                    <a:pt x="2587" y="617"/>
                    <a:pt x="2587" y="617"/>
                    <a:pt x="2587" y="617"/>
                  </a:cubicBezTo>
                  <a:cubicBezTo>
                    <a:pt x="2618" y="622"/>
                    <a:pt x="2618" y="622"/>
                    <a:pt x="2618" y="622"/>
                  </a:cubicBezTo>
                  <a:cubicBezTo>
                    <a:pt x="2630" y="598"/>
                    <a:pt x="2630" y="598"/>
                    <a:pt x="2630" y="598"/>
                  </a:cubicBezTo>
                  <a:cubicBezTo>
                    <a:pt x="2653" y="586"/>
                    <a:pt x="2653" y="586"/>
                    <a:pt x="2653" y="586"/>
                  </a:cubicBezTo>
                  <a:cubicBezTo>
                    <a:pt x="2671" y="576"/>
                    <a:pt x="2671" y="576"/>
                    <a:pt x="2671" y="576"/>
                  </a:cubicBezTo>
                  <a:cubicBezTo>
                    <a:pt x="2687" y="576"/>
                    <a:pt x="2687" y="576"/>
                    <a:pt x="2687" y="576"/>
                  </a:cubicBezTo>
                  <a:cubicBezTo>
                    <a:pt x="2680" y="601"/>
                    <a:pt x="2680" y="601"/>
                    <a:pt x="2680" y="601"/>
                  </a:cubicBezTo>
                  <a:cubicBezTo>
                    <a:pt x="2663" y="635"/>
                    <a:pt x="2663" y="635"/>
                    <a:pt x="2663" y="635"/>
                  </a:cubicBezTo>
                  <a:cubicBezTo>
                    <a:pt x="2638" y="657"/>
                    <a:pt x="2638" y="657"/>
                    <a:pt x="2638" y="657"/>
                  </a:cubicBezTo>
                  <a:cubicBezTo>
                    <a:pt x="2642" y="703"/>
                    <a:pt x="2642" y="703"/>
                    <a:pt x="2642" y="703"/>
                  </a:cubicBezTo>
                  <a:cubicBezTo>
                    <a:pt x="2656" y="717"/>
                    <a:pt x="2656" y="717"/>
                    <a:pt x="2656" y="717"/>
                  </a:cubicBezTo>
                  <a:cubicBezTo>
                    <a:pt x="2656" y="717"/>
                    <a:pt x="2671" y="715"/>
                    <a:pt x="2676" y="715"/>
                  </a:cubicBezTo>
                  <a:cubicBezTo>
                    <a:pt x="2681" y="715"/>
                    <a:pt x="2697" y="715"/>
                    <a:pt x="2697" y="715"/>
                  </a:cubicBezTo>
                  <a:cubicBezTo>
                    <a:pt x="2724" y="715"/>
                    <a:pt x="2724" y="715"/>
                    <a:pt x="2724" y="715"/>
                  </a:cubicBezTo>
                  <a:cubicBezTo>
                    <a:pt x="2739" y="711"/>
                    <a:pt x="2739" y="711"/>
                    <a:pt x="2739" y="711"/>
                  </a:cubicBezTo>
                  <a:cubicBezTo>
                    <a:pt x="2754" y="701"/>
                    <a:pt x="2754" y="701"/>
                    <a:pt x="2754" y="701"/>
                  </a:cubicBezTo>
                  <a:cubicBezTo>
                    <a:pt x="2782" y="688"/>
                    <a:pt x="2782" y="688"/>
                    <a:pt x="2782" y="688"/>
                  </a:cubicBezTo>
                  <a:cubicBezTo>
                    <a:pt x="2809" y="660"/>
                    <a:pt x="2809" y="660"/>
                    <a:pt x="2809" y="660"/>
                  </a:cubicBezTo>
                  <a:cubicBezTo>
                    <a:pt x="2833" y="622"/>
                    <a:pt x="2833" y="622"/>
                    <a:pt x="2833" y="622"/>
                  </a:cubicBezTo>
                  <a:cubicBezTo>
                    <a:pt x="2848" y="614"/>
                    <a:pt x="2848" y="614"/>
                    <a:pt x="2848" y="614"/>
                  </a:cubicBezTo>
                  <a:cubicBezTo>
                    <a:pt x="2857" y="630"/>
                    <a:pt x="2857" y="630"/>
                    <a:pt x="2857" y="630"/>
                  </a:cubicBezTo>
                  <a:cubicBezTo>
                    <a:pt x="2846" y="656"/>
                    <a:pt x="2846" y="656"/>
                    <a:pt x="2846" y="656"/>
                  </a:cubicBezTo>
                  <a:cubicBezTo>
                    <a:pt x="2830" y="666"/>
                    <a:pt x="2830" y="666"/>
                    <a:pt x="2830" y="666"/>
                  </a:cubicBezTo>
                  <a:cubicBezTo>
                    <a:pt x="2810" y="686"/>
                    <a:pt x="2810" y="686"/>
                    <a:pt x="2810" y="686"/>
                  </a:cubicBezTo>
                  <a:cubicBezTo>
                    <a:pt x="2799" y="703"/>
                    <a:pt x="2799" y="703"/>
                    <a:pt x="2799" y="703"/>
                  </a:cubicBezTo>
                  <a:cubicBezTo>
                    <a:pt x="2772" y="722"/>
                    <a:pt x="2772" y="722"/>
                    <a:pt x="2772" y="722"/>
                  </a:cubicBezTo>
                  <a:cubicBezTo>
                    <a:pt x="2755" y="724"/>
                    <a:pt x="2755" y="724"/>
                    <a:pt x="2755" y="724"/>
                  </a:cubicBezTo>
                  <a:cubicBezTo>
                    <a:pt x="2745" y="724"/>
                    <a:pt x="2745" y="724"/>
                    <a:pt x="2745" y="724"/>
                  </a:cubicBezTo>
                  <a:cubicBezTo>
                    <a:pt x="2712" y="728"/>
                    <a:pt x="2712" y="728"/>
                    <a:pt x="2712" y="728"/>
                  </a:cubicBezTo>
                  <a:cubicBezTo>
                    <a:pt x="2681" y="753"/>
                    <a:pt x="2681" y="753"/>
                    <a:pt x="2681" y="753"/>
                  </a:cubicBezTo>
                  <a:cubicBezTo>
                    <a:pt x="2670" y="779"/>
                    <a:pt x="2670" y="779"/>
                    <a:pt x="2670" y="779"/>
                  </a:cubicBezTo>
                  <a:cubicBezTo>
                    <a:pt x="2696" y="798"/>
                    <a:pt x="2696" y="798"/>
                    <a:pt x="2696" y="798"/>
                  </a:cubicBezTo>
                  <a:cubicBezTo>
                    <a:pt x="2711" y="801"/>
                    <a:pt x="2711" y="801"/>
                    <a:pt x="2711" y="801"/>
                  </a:cubicBezTo>
                  <a:cubicBezTo>
                    <a:pt x="2761" y="817"/>
                    <a:pt x="2761" y="817"/>
                    <a:pt x="2761" y="817"/>
                  </a:cubicBezTo>
                  <a:cubicBezTo>
                    <a:pt x="2781" y="809"/>
                    <a:pt x="2781" y="809"/>
                    <a:pt x="2781" y="809"/>
                  </a:cubicBezTo>
                  <a:cubicBezTo>
                    <a:pt x="2797" y="791"/>
                    <a:pt x="2797" y="791"/>
                    <a:pt x="2797" y="791"/>
                  </a:cubicBezTo>
                  <a:cubicBezTo>
                    <a:pt x="2801" y="754"/>
                    <a:pt x="2801" y="754"/>
                    <a:pt x="2801" y="754"/>
                  </a:cubicBezTo>
                  <a:cubicBezTo>
                    <a:pt x="2810" y="738"/>
                    <a:pt x="2810" y="738"/>
                    <a:pt x="2810" y="738"/>
                  </a:cubicBezTo>
                  <a:cubicBezTo>
                    <a:pt x="2824" y="727"/>
                    <a:pt x="2824" y="727"/>
                    <a:pt x="2824" y="727"/>
                  </a:cubicBezTo>
                  <a:cubicBezTo>
                    <a:pt x="2862" y="689"/>
                    <a:pt x="2862" y="689"/>
                    <a:pt x="2862" y="689"/>
                  </a:cubicBezTo>
                  <a:cubicBezTo>
                    <a:pt x="2885" y="670"/>
                    <a:pt x="2885" y="670"/>
                    <a:pt x="2885" y="670"/>
                  </a:cubicBezTo>
                  <a:cubicBezTo>
                    <a:pt x="2912" y="659"/>
                    <a:pt x="2912" y="659"/>
                    <a:pt x="2912" y="659"/>
                  </a:cubicBezTo>
                  <a:cubicBezTo>
                    <a:pt x="2939" y="655"/>
                    <a:pt x="2939" y="655"/>
                    <a:pt x="2939" y="655"/>
                  </a:cubicBezTo>
                  <a:cubicBezTo>
                    <a:pt x="2956" y="656"/>
                    <a:pt x="2956" y="656"/>
                    <a:pt x="2956" y="656"/>
                  </a:cubicBezTo>
                  <a:cubicBezTo>
                    <a:pt x="2955" y="666"/>
                    <a:pt x="2955" y="666"/>
                    <a:pt x="2955" y="666"/>
                  </a:cubicBezTo>
                  <a:cubicBezTo>
                    <a:pt x="2939" y="674"/>
                    <a:pt x="2939" y="674"/>
                    <a:pt x="2939" y="674"/>
                  </a:cubicBezTo>
                  <a:cubicBezTo>
                    <a:pt x="2911" y="688"/>
                    <a:pt x="2911" y="688"/>
                    <a:pt x="2911" y="688"/>
                  </a:cubicBezTo>
                  <a:cubicBezTo>
                    <a:pt x="2879" y="699"/>
                    <a:pt x="2879" y="699"/>
                    <a:pt x="2879" y="699"/>
                  </a:cubicBezTo>
                  <a:cubicBezTo>
                    <a:pt x="2849" y="717"/>
                    <a:pt x="2849" y="717"/>
                    <a:pt x="2849" y="717"/>
                  </a:cubicBezTo>
                  <a:cubicBezTo>
                    <a:pt x="2836" y="742"/>
                    <a:pt x="2836" y="742"/>
                    <a:pt x="2836" y="742"/>
                  </a:cubicBezTo>
                  <a:cubicBezTo>
                    <a:pt x="2828" y="775"/>
                    <a:pt x="2828" y="775"/>
                    <a:pt x="2828" y="775"/>
                  </a:cubicBezTo>
                  <a:cubicBezTo>
                    <a:pt x="2832" y="812"/>
                    <a:pt x="2832" y="812"/>
                    <a:pt x="2832" y="812"/>
                  </a:cubicBezTo>
                  <a:cubicBezTo>
                    <a:pt x="2842" y="838"/>
                    <a:pt x="2842" y="838"/>
                    <a:pt x="2842" y="838"/>
                  </a:cubicBezTo>
                  <a:cubicBezTo>
                    <a:pt x="2858" y="843"/>
                    <a:pt x="2858" y="843"/>
                    <a:pt x="2858" y="843"/>
                  </a:cubicBezTo>
                  <a:cubicBezTo>
                    <a:pt x="2902" y="835"/>
                    <a:pt x="2902" y="835"/>
                    <a:pt x="2902" y="835"/>
                  </a:cubicBezTo>
                  <a:cubicBezTo>
                    <a:pt x="2902" y="835"/>
                    <a:pt x="2912" y="813"/>
                    <a:pt x="2913" y="808"/>
                  </a:cubicBezTo>
                  <a:cubicBezTo>
                    <a:pt x="2914" y="803"/>
                    <a:pt x="2943" y="766"/>
                    <a:pt x="2943" y="766"/>
                  </a:cubicBezTo>
                  <a:cubicBezTo>
                    <a:pt x="2962" y="749"/>
                    <a:pt x="2962" y="749"/>
                    <a:pt x="2962" y="749"/>
                  </a:cubicBezTo>
                  <a:cubicBezTo>
                    <a:pt x="2995" y="753"/>
                    <a:pt x="2995" y="753"/>
                    <a:pt x="2995" y="753"/>
                  </a:cubicBezTo>
                  <a:cubicBezTo>
                    <a:pt x="2981" y="776"/>
                    <a:pt x="2981" y="776"/>
                    <a:pt x="2981" y="776"/>
                  </a:cubicBezTo>
                  <a:cubicBezTo>
                    <a:pt x="2951" y="795"/>
                    <a:pt x="2951" y="795"/>
                    <a:pt x="2951" y="795"/>
                  </a:cubicBezTo>
                  <a:cubicBezTo>
                    <a:pt x="2956" y="812"/>
                    <a:pt x="2956" y="812"/>
                    <a:pt x="2956" y="812"/>
                  </a:cubicBezTo>
                  <a:cubicBezTo>
                    <a:pt x="2983" y="823"/>
                    <a:pt x="2983" y="823"/>
                    <a:pt x="2983" y="823"/>
                  </a:cubicBezTo>
                  <a:cubicBezTo>
                    <a:pt x="3019" y="806"/>
                    <a:pt x="3019" y="806"/>
                    <a:pt x="3019" y="806"/>
                  </a:cubicBezTo>
                  <a:cubicBezTo>
                    <a:pt x="3039" y="775"/>
                    <a:pt x="3039" y="775"/>
                    <a:pt x="3039" y="775"/>
                  </a:cubicBezTo>
                  <a:cubicBezTo>
                    <a:pt x="3039" y="775"/>
                    <a:pt x="3060" y="773"/>
                    <a:pt x="3065" y="757"/>
                  </a:cubicBezTo>
                  <a:cubicBezTo>
                    <a:pt x="3070" y="741"/>
                    <a:pt x="3075" y="551"/>
                    <a:pt x="3075" y="551"/>
                  </a:cubicBezTo>
                  <a:cubicBezTo>
                    <a:pt x="3086" y="532"/>
                    <a:pt x="3086" y="532"/>
                    <a:pt x="3086" y="532"/>
                  </a:cubicBezTo>
                  <a:cubicBezTo>
                    <a:pt x="3113" y="516"/>
                    <a:pt x="3113" y="516"/>
                    <a:pt x="3113" y="516"/>
                  </a:cubicBezTo>
                  <a:cubicBezTo>
                    <a:pt x="3128" y="529"/>
                    <a:pt x="3128" y="529"/>
                    <a:pt x="3128" y="529"/>
                  </a:cubicBezTo>
                  <a:cubicBezTo>
                    <a:pt x="3123" y="544"/>
                    <a:pt x="3123" y="544"/>
                    <a:pt x="3123" y="544"/>
                  </a:cubicBezTo>
                  <a:cubicBezTo>
                    <a:pt x="3119" y="583"/>
                    <a:pt x="3119" y="583"/>
                    <a:pt x="3119" y="583"/>
                  </a:cubicBezTo>
                  <a:cubicBezTo>
                    <a:pt x="3109" y="605"/>
                    <a:pt x="3109" y="605"/>
                    <a:pt x="3109" y="605"/>
                  </a:cubicBezTo>
                  <a:cubicBezTo>
                    <a:pt x="3108" y="649"/>
                    <a:pt x="3108" y="649"/>
                    <a:pt x="3108" y="649"/>
                  </a:cubicBezTo>
                  <a:cubicBezTo>
                    <a:pt x="3122" y="670"/>
                    <a:pt x="3122" y="670"/>
                    <a:pt x="3122" y="670"/>
                  </a:cubicBezTo>
                  <a:cubicBezTo>
                    <a:pt x="3138" y="670"/>
                    <a:pt x="3138" y="670"/>
                    <a:pt x="3138" y="670"/>
                  </a:cubicBezTo>
                  <a:cubicBezTo>
                    <a:pt x="3178" y="660"/>
                    <a:pt x="3178" y="660"/>
                    <a:pt x="3178" y="660"/>
                  </a:cubicBezTo>
                  <a:cubicBezTo>
                    <a:pt x="3178" y="660"/>
                    <a:pt x="3204" y="655"/>
                    <a:pt x="3209" y="652"/>
                  </a:cubicBezTo>
                  <a:cubicBezTo>
                    <a:pt x="3214" y="650"/>
                    <a:pt x="3232" y="648"/>
                    <a:pt x="3232" y="648"/>
                  </a:cubicBezTo>
                  <a:cubicBezTo>
                    <a:pt x="3231" y="657"/>
                    <a:pt x="3231" y="657"/>
                    <a:pt x="3231" y="657"/>
                  </a:cubicBezTo>
                  <a:cubicBezTo>
                    <a:pt x="3182" y="684"/>
                    <a:pt x="3182" y="684"/>
                    <a:pt x="3182" y="684"/>
                  </a:cubicBezTo>
                  <a:cubicBezTo>
                    <a:pt x="3149" y="714"/>
                    <a:pt x="3149" y="714"/>
                    <a:pt x="3149" y="714"/>
                  </a:cubicBezTo>
                  <a:cubicBezTo>
                    <a:pt x="3129" y="721"/>
                    <a:pt x="3129" y="721"/>
                    <a:pt x="3129" y="721"/>
                  </a:cubicBezTo>
                  <a:cubicBezTo>
                    <a:pt x="3120" y="738"/>
                    <a:pt x="3120" y="738"/>
                    <a:pt x="3120" y="738"/>
                  </a:cubicBezTo>
                  <a:cubicBezTo>
                    <a:pt x="3119" y="751"/>
                    <a:pt x="3119" y="751"/>
                    <a:pt x="3119" y="751"/>
                  </a:cubicBezTo>
                  <a:cubicBezTo>
                    <a:pt x="3134" y="752"/>
                    <a:pt x="3134" y="752"/>
                    <a:pt x="3134" y="752"/>
                  </a:cubicBezTo>
                  <a:cubicBezTo>
                    <a:pt x="3172" y="759"/>
                    <a:pt x="3172" y="759"/>
                    <a:pt x="3172" y="759"/>
                  </a:cubicBezTo>
                  <a:cubicBezTo>
                    <a:pt x="3179" y="762"/>
                    <a:pt x="3179" y="762"/>
                    <a:pt x="3179" y="762"/>
                  </a:cubicBezTo>
                  <a:cubicBezTo>
                    <a:pt x="3118" y="797"/>
                    <a:pt x="3118" y="797"/>
                    <a:pt x="3118" y="797"/>
                  </a:cubicBezTo>
                  <a:cubicBezTo>
                    <a:pt x="3086" y="813"/>
                    <a:pt x="3086" y="813"/>
                    <a:pt x="3086" y="813"/>
                  </a:cubicBezTo>
                  <a:cubicBezTo>
                    <a:pt x="3065" y="831"/>
                    <a:pt x="3065" y="831"/>
                    <a:pt x="3065" y="831"/>
                  </a:cubicBezTo>
                  <a:cubicBezTo>
                    <a:pt x="3035" y="854"/>
                    <a:pt x="3035" y="854"/>
                    <a:pt x="3035" y="854"/>
                  </a:cubicBezTo>
                  <a:cubicBezTo>
                    <a:pt x="3012" y="867"/>
                    <a:pt x="3012" y="867"/>
                    <a:pt x="3012" y="867"/>
                  </a:cubicBezTo>
                  <a:cubicBezTo>
                    <a:pt x="3001" y="884"/>
                    <a:pt x="3001" y="884"/>
                    <a:pt x="3001" y="884"/>
                  </a:cubicBezTo>
                  <a:cubicBezTo>
                    <a:pt x="3001" y="903"/>
                    <a:pt x="3001" y="903"/>
                    <a:pt x="3001" y="903"/>
                  </a:cubicBezTo>
                  <a:cubicBezTo>
                    <a:pt x="3005" y="920"/>
                    <a:pt x="3005" y="920"/>
                    <a:pt x="3005" y="920"/>
                  </a:cubicBezTo>
                  <a:cubicBezTo>
                    <a:pt x="3031" y="941"/>
                    <a:pt x="3031" y="941"/>
                    <a:pt x="3031" y="941"/>
                  </a:cubicBezTo>
                  <a:cubicBezTo>
                    <a:pt x="3060" y="958"/>
                    <a:pt x="3060" y="958"/>
                    <a:pt x="3060" y="958"/>
                  </a:cubicBezTo>
                  <a:cubicBezTo>
                    <a:pt x="3086" y="975"/>
                    <a:pt x="3086" y="975"/>
                    <a:pt x="3086" y="975"/>
                  </a:cubicBezTo>
                  <a:cubicBezTo>
                    <a:pt x="3101" y="995"/>
                    <a:pt x="3101" y="995"/>
                    <a:pt x="3101" y="995"/>
                  </a:cubicBezTo>
                  <a:cubicBezTo>
                    <a:pt x="3130" y="1029"/>
                    <a:pt x="3130" y="1029"/>
                    <a:pt x="3130" y="1029"/>
                  </a:cubicBezTo>
                  <a:cubicBezTo>
                    <a:pt x="3169" y="1033"/>
                    <a:pt x="3169" y="1033"/>
                    <a:pt x="3169" y="1033"/>
                  </a:cubicBezTo>
                  <a:cubicBezTo>
                    <a:pt x="3183" y="1029"/>
                    <a:pt x="3183" y="1029"/>
                    <a:pt x="3183" y="1029"/>
                  </a:cubicBezTo>
                  <a:cubicBezTo>
                    <a:pt x="3193" y="1044"/>
                    <a:pt x="3193" y="1044"/>
                    <a:pt x="3193" y="1044"/>
                  </a:cubicBezTo>
                  <a:cubicBezTo>
                    <a:pt x="3178" y="1065"/>
                    <a:pt x="3178" y="1065"/>
                    <a:pt x="3178" y="1065"/>
                  </a:cubicBezTo>
                  <a:cubicBezTo>
                    <a:pt x="3130" y="1068"/>
                    <a:pt x="3130" y="1068"/>
                    <a:pt x="3130" y="1068"/>
                  </a:cubicBezTo>
                  <a:cubicBezTo>
                    <a:pt x="3117" y="1063"/>
                    <a:pt x="3117" y="1063"/>
                    <a:pt x="3117" y="1063"/>
                  </a:cubicBezTo>
                  <a:cubicBezTo>
                    <a:pt x="3086" y="1040"/>
                    <a:pt x="3086" y="1040"/>
                    <a:pt x="3086" y="1040"/>
                  </a:cubicBezTo>
                  <a:cubicBezTo>
                    <a:pt x="3055" y="1013"/>
                    <a:pt x="3055" y="1013"/>
                    <a:pt x="3055" y="1013"/>
                  </a:cubicBezTo>
                  <a:cubicBezTo>
                    <a:pt x="3046" y="993"/>
                    <a:pt x="3046" y="993"/>
                    <a:pt x="3046" y="993"/>
                  </a:cubicBezTo>
                  <a:cubicBezTo>
                    <a:pt x="3022" y="966"/>
                    <a:pt x="3022" y="966"/>
                    <a:pt x="3022" y="966"/>
                  </a:cubicBezTo>
                  <a:cubicBezTo>
                    <a:pt x="2978" y="942"/>
                    <a:pt x="2978" y="942"/>
                    <a:pt x="2978" y="942"/>
                  </a:cubicBezTo>
                  <a:cubicBezTo>
                    <a:pt x="2965" y="920"/>
                    <a:pt x="2965" y="920"/>
                    <a:pt x="2965" y="920"/>
                  </a:cubicBezTo>
                  <a:cubicBezTo>
                    <a:pt x="2950" y="908"/>
                    <a:pt x="2950" y="908"/>
                    <a:pt x="2950" y="908"/>
                  </a:cubicBezTo>
                  <a:cubicBezTo>
                    <a:pt x="2920" y="901"/>
                    <a:pt x="2920" y="901"/>
                    <a:pt x="2920" y="901"/>
                  </a:cubicBezTo>
                  <a:cubicBezTo>
                    <a:pt x="2876" y="898"/>
                    <a:pt x="2876" y="898"/>
                    <a:pt x="2876" y="898"/>
                  </a:cubicBezTo>
                  <a:cubicBezTo>
                    <a:pt x="2853" y="906"/>
                    <a:pt x="2853" y="906"/>
                    <a:pt x="2853" y="906"/>
                  </a:cubicBezTo>
                  <a:cubicBezTo>
                    <a:pt x="2847" y="927"/>
                    <a:pt x="2847" y="927"/>
                    <a:pt x="2847" y="927"/>
                  </a:cubicBezTo>
                  <a:cubicBezTo>
                    <a:pt x="2840" y="968"/>
                    <a:pt x="2840" y="968"/>
                    <a:pt x="2840" y="968"/>
                  </a:cubicBezTo>
                  <a:cubicBezTo>
                    <a:pt x="2855" y="988"/>
                    <a:pt x="2855" y="988"/>
                    <a:pt x="2855" y="988"/>
                  </a:cubicBezTo>
                  <a:cubicBezTo>
                    <a:pt x="2871" y="1045"/>
                    <a:pt x="2871" y="1045"/>
                    <a:pt x="2871" y="1045"/>
                  </a:cubicBezTo>
                  <a:cubicBezTo>
                    <a:pt x="2882" y="1052"/>
                    <a:pt x="2882" y="1052"/>
                    <a:pt x="2882" y="1052"/>
                  </a:cubicBezTo>
                  <a:cubicBezTo>
                    <a:pt x="2922" y="1072"/>
                    <a:pt x="2922" y="1072"/>
                    <a:pt x="2922" y="1072"/>
                  </a:cubicBezTo>
                  <a:cubicBezTo>
                    <a:pt x="2928" y="1072"/>
                    <a:pt x="2928" y="1072"/>
                    <a:pt x="2928" y="1072"/>
                  </a:cubicBezTo>
                  <a:cubicBezTo>
                    <a:pt x="2966" y="1101"/>
                    <a:pt x="2966" y="1101"/>
                    <a:pt x="2966" y="1101"/>
                  </a:cubicBezTo>
                  <a:cubicBezTo>
                    <a:pt x="2999" y="1117"/>
                    <a:pt x="2999" y="1117"/>
                    <a:pt x="2999" y="1117"/>
                  </a:cubicBezTo>
                  <a:cubicBezTo>
                    <a:pt x="2999" y="1117"/>
                    <a:pt x="2994" y="1118"/>
                    <a:pt x="2999" y="1133"/>
                  </a:cubicBezTo>
                  <a:cubicBezTo>
                    <a:pt x="3004" y="1148"/>
                    <a:pt x="3006" y="1155"/>
                    <a:pt x="3006" y="1155"/>
                  </a:cubicBezTo>
                  <a:cubicBezTo>
                    <a:pt x="3006" y="1155"/>
                    <a:pt x="3008" y="1165"/>
                    <a:pt x="3011" y="1169"/>
                  </a:cubicBezTo>
                  <a:cubicBezTo>
                    <a:pt x="3015" y="1172"/>
                    <a:pt x="3025" y="1180"/>
                    <a:pt x="3028" y="1181"/>
                  </a:cubicBezTo>
                  <a:cubicBezTo>
                    <a:pt x="3032" y="1182"/>
                    <a:pt x="3038" y="1193"/>
                    <a:pt x="3038" y="1193"/>
                  </a:cubicBezTo>
                  <a:cubicBezTo>
                    <a:pt x="3038" y="1193"/>
                    <a:pt x="3031" y="1203"/>
                    <a:pt x="3026" y="1207"/>
                  </a:cubicBezTo>
                  <a:cubicBezTo>
                    <a:pt x="3021" y="1210"/>
                    <a:pt x="3004" y="1242"/>
                    <a:pt x="3004" y="1242"/>
                  </a:cubicBezTo>
                  <a:cubicBezTo>
                    <a:pt x="3012" y="1263"/>
                    <a:pt x="3012" y="1263"/>
                    <a:pt x="3012" y="1263"/>
                  </a:cubicBezTo>
                  <a:cubicBezTo>
                    <a:pt x="3041" y="1268"/>
                    <a:pt x="3041" y="1268"/>
                    <a:pt x="3041" y="1268"/>
                  </a:cubicBezTo>
                  <a:cubicBezTo>
                    <a:pt x="3075" y="1263"/>
                    <a:pt x="3075" y="1263"/>
                    <a:pt x="3075" y="1263"/>
                  </a:cubicBezTo>
                  <a:cubicBezTo>
                    <a:pt x="3109" y="1258"/>
                    <a:pt x="3109" y="1258"/>
                    <a:pt x="3109" y="1258"/>
                  </a:cubicBezTo>
                  <a:cubicBezTo>
                    <a:pt x="3177" y="1264"/>
                    <a:pt x="3177" y="1264"/>
                    <a:pt x="3177" y="1264"/>
                  </a:cubicBezTo>
                  <a:cubicBezTo>
                    <a:pt x="3176" y="1274"/>
                    <a:pt x="3176" y="1274"/>
                    <a:pt x="3176" y="1274"/>
                  </a:cubicBezTo>
                  <a:cubicBezTo>
                    <a:pt x="3155" y="1289"/>
                    <a:pt x="3155" y="1289"/>
                    <a:pt x="3155" y="1289"/>
                  </a:cubicBezTo>
                  <a:cubicBezTo>
                    <a:pt x="3123" y="1302"/>
                    <a:pt x="3123" y="1302"/>
                    <a:pt x="3123" y="1302"/>
                  </a:cubicBezTo>
                  <a:cubicBezTo>
                    <a:pt x="3064" y="1304"/>
                    <a:pt x="3064" y="1304"/>
                    <a:pt x="3064" y="1304"/>
                  </a:cubicBezTo>
                  <a:cubicBezTo>
                    <a:pt x="3009" y="1301"/>
                    <a:pt x="3009" y="1301"/>
                    <a:pt x="3009" y="1301"/>
                  </a:cubicBezTo>
                  <a:cubicBezTo>
                    <a:pt x="2990" y="1309"/>
                    <a:pt x="2990" y="1309"/>
                    <a:pt x="2990" y="1309"/>
                  </a:cubicBezTo>
                  <a:cubicBezTo>
                    <a:pt x="2940" y="1334"/>
                    <a:pt x="2940" y="1334"/>
                    <a:pt x="2940" y="1334"/>
                  </a:cubicBezTo>
                  <a:cubicBezTo>
                    <a:pt x="2922" y="1360"/>
                    <a:pt x="2922" y="1360"/>
                    <a:pt x="2922" y="1360"/>
                  </a:cubicBezTo>
                  <a:cubicBezTo>
                    <a:pt x="2900" y="1398"/>
                    <a:pt x="2900" y="1398"/>
                    <a:pt x="2900" y="1398"/>
                  </a:cubicBezTo>
                  <a:cubicBezTo>
                    <a:pt x="2892" y="1440"/>
                    <a:pt x="2892" y="1440"/>
                    <a:pt x="2892" y="1440"/>
                  </a:cubicBezTo>
                  <a:cubicBezTo>
                    <a:pt x="2895" y="1478"/>
                    <a:pt x="2895" y="1478"/>
                    <a:pt x="2895" y="1478"/>
                  </a:cubicBezTo>
                  <a:cubicBezTo>
                    <a:pt x="2898" y="1494"/>
                    <a:pt x="2898" y="1494"/>
                    <a:pt x="2898" y="1494"/>
                  </a:cubicBezTo>
                  <a:cubicBezTo>
                    <a:pt x="2903" y="1516"/>
                    <a:pt x="2903" y="1516"/>
                    <a:pt x="2903" y="1516"/>
                  </a:cubicBezTo>
                  <a:cubicBezTo>
                    <a:pt x="2914" y="1522"/>
                    <a:pt x="2914" y="1522"/>
                    <a:pt x="2914" y="1522"/>
                  </a:cubicBezTo>
                  <a:cubicBezTo>
                    <a:pt x="2929" y="1522"/>
                    <a:pt x="2929" y="1522"/>
                    <a:pt x="2929" y="1522"/>
                  </a:cubicBezTo>
                  <a:cubicBezTo>
                    <a:pt x="2951" y="1506"/>
                    <a:pt x="2951" y="1506"/>
                    <a:pt x="2951" y="1506"/>
                  </a:cubicBezTo>
                  <a:cubicBezTo>
                    <a:pt x="2966" y="1495"/>
                    <a:pt x="2966" y="1495"/>
                    <a:pt x="2966" y="1495"/>
                  </a:cubicBezTo>
                  <a:cubicBezTo>
                    <a:pt x="2985" y="1456"/>
                    <a:pt x="2985" y="1456"/>
                    <a:pt x="2985" y="1456"/>
                  </a:cubicBezTo>
                  <a:cubicBezTo>
                    <a:pt x="2997" y="1444"/>
                    <a:pt x="2997" y="1444"/>
                    <a:pt x="2997" y="1444"/>
                  </a:cubicBezTo>
                  <a:cubicBezTo>
                    <a:pt x="2993" y="1488"/>
                    <a:pt x="2993" y="1488"/>
                    <a:pt x="2993" y="1488"/>
                  </a:cubicBezTo>
                  <a:cubicBezTo>
                    <a:pt x="2993" y="1512"/>
                    <a:pt x="2993" y="1512"/>
                    <a:pt x="2993" y="1512"/>
                  </a:cubicBezTo>
                  <a:cubicBezTo>
                    <a:pt x="3000" y="1510"/>
                    <a:pt x="3000" y="1510"/>
                    <a:pt x="3000" y="1510"/>
                  </a:cubicBezTo>
                  <a:cubicBezTo>
                    <a:pt x="3010" y="1510"/>
                    <a:pt x="3010" y="1510"/>
                    <a:pt x="3010" y="1510"/>
                  </a:cubicBezTo>
                  <a:cubicBezTo>
                    <a:pt x="3025" y="1502"/>
                    <a:pt x="3025" y="1502"/>
                    <a:pt x="3025" y="1502"/>
                  </a:cubicBezTo>
                  <a:cubicBezTo>
                    <a:pt x="3035" y="1456"/>
                    <a:pt x="3035" y="1456"/>
                    <a:pt x="3035" y="1456"/>
                  </a:cubicBezTo>
                  <a:cubicBezTo>
                    <a:pt x="3037" y="1440"/>
                    <a:pt x="3037" y="1440"/>
                    <a:pt x="3037" y="1440"/>
                  </a:cubicBezTo>
                  <a:cubicBezTo>
                    <a:pt x="3044" y="1437"/>
                    <a:pt x="3044" y="1437"/>
                    <a:pt x="3044" y="1437"/>
                  </a:cubicBezTo>
                  <a:cubicBezTo>
                    <a:pt x="3060" y="1442"/>
                    <a:pt x="3060" y="1442"/>
                    <a:pt x="3060" y="1442"/>
                  </a:cubicBezTo>
                  <a:cubicBezTo>
                    <a:pt x="3059" y="1495"/>
                    <a:pt x="3059" y="1495"/>
                    <a:pt x="3059" y="1495"/>
                  </a:cubicBezTo>
                  <a:cubicBezTo>
                    <a:pt x="3060" y="1515"/>
                    <a:pt x="3060" y="1515"/>
                    <a:pt x="3060" y="1515"/>
                  </a:cubicBezTo>
                  <a:cubicBezTo>
                    <a:pt x="3036" y="1540"/>
                    <a:pt x="3036" y="1540"/>
                    <a:pt x="3036" y="1540"/>
                  </a:cubicBezTo>
                  <a:cubicBezTo>
                    <a:pt x="3031" y="1553"/>
                    <a:pt x="3031" y="1553"/>
                    <a:pt x="3031" y="1553"/>
                  </a:cubicBezTo>
                  <a:cubicBezTo>
                    <a:pt x="3035" y="1575"/>
                    <a:pt x="3035" y="1575"/>
                    <a:pt x="3035" y="1575"/>
                  </a:cubicBezTo>
                  <a:cubicBezTo>
                    <a:pt x="3058" y="1593"/>
                    <a:pt x="3058" y="1593"/>
                    <a:pt x="3058" y="1593"/>
                  </a:cubicBezTo>
                  <a:cubicBezTo>
                    <a:pt x="3059" y="1610"/>
                    <a:pt x="3059" y="1610"/>
                    <a:pt x="3059" y="1610"/>
                  </a:cubicBezTo>
                  <a:cubicBezTo>
                    <a:pt x="3070" y="1636"/>
                    <a:pt x="3070" y="1636"/>
                    <a:pt x="3070" y="1636"/>
                  </a:cubicBezTo>
                  <a:cubicBezTo>
                    <a:pt x="3075" y="1648"/>
                    <a:pt x="3075" y="1648"/>
                    <a:pt x="3075" y="1648"/>
                  </a:cubicBezTo>
                  <a:cubicBezTo>
                    <a:pt x="3086" y="1657"/>
                    <a:pt x="3086" y="1657"/>
                    <a:pt x="3086" y="1657"/>
                  </a:cubicBezTo>
                  <a:cubicBezTo>
                    <a:pt x="3086" y="1664"/>
                    <a:pt x="3086" y="1664"/>
                    <a:pt x="3086" y="1664"/>
                  </a:cubicBezTo>
                  <a:cubicBezTo>
                    <a:pt x="3104" y="1674"/>
                    <a:pt x="3104" y="1674"/>
                    <a:pt x="3104" y="1674"/>
                  </a:cubicBezTo>
                  <a:cubicBezTo>
                    <a:pt x="3128" y="1675"/>
                    <a:pt x="3128" y="1675"/>
                    <a:pt x="3128" y="1675"/>
                  </a:cubicBezTo>
                  <a:cubicBezTo>
                    <a:pt x="3149" y="1662"/>
                    <a:pt x="3149" y="1662"/>
                    <a:pt x="3149" y="1662"/>
                  </a:cubicBezTo>
                  <a:cubicBezTo>
                    <a:pt x="3157" y="1653"/>
                    <a:pt x="3157" y="1653"/>
                    <a:pt x="3157" y="1653"/>
                  </a:cubicBezTo>
                  <a:cubicBezTo>
                    <a:pt x="3176" y="1643"/>
                    <a:pt x="3176" y="1643"/>
                    <a:pt x="3176" y="1643"/>
                  </a:cubicBezTo>
                  <a:cubicBezTo>
                    <a:pt x="3184" y="1630"/>
                    <a:pt x="3184" y="1630"/>
                    <a:pt x="3184" y="1630"/>
                  </a:cubicBezTo>
                  <a:cubicBezTo>
                    <a:pt x="3180" y="1531"/>
                    <a:pt x="3180" y="1531"/>
                    <a:pt x="3180" y="1531"/>
                  </a:cubicBezTo>
                  <a:cubicBezTo>
                    <a:pt x="3185" y="1518"/>
                    <a:pt x="3185" y="1518"/>
                    <a:pt x="3185" y="1518"/>
                  </a:cubicBezTo>
                  <a:cubicBezTo>
                    <a:pt x="3198" y="1499"/>
                    <a:pt x="3198" y="1499"/>
                    <a:pt x="3198" y="1499"/>
                  </a:cubicBezTo>
                  <a:cubicBezTo>
                    <a:pt x="3217" y="1488"/>
                    <a:pt x="3217" y="1488"/>
                    <a:pt x="3217" y="1488"/>
                  </a:cubicBezTo>
                  <a:cubicBezTo>
                    <a:pt x="3227" y="1485"/>
                    <a:pt x="3227" y="1485"/>
                    <a:pt x="3227" y="1485"/>
                  </a:cubicBezTo>
                  <a:cubicBezTo>
                    <a:pt x="3221" y="1565"/>
                    <a:pt x="3221" y="1565"/>
                    <a:pt x="3221" y="1565"/>
                  </a:cubicBezTo>
                  <a:cubicBezTo>
                    <a:pt x="3214" y="1570"/>
                    <a:pt x="3214" y="1570"/>
                    <a:pt x="3214" y="1570"/>
                  </a:cubicBezTo>
                  <a:cubicBezTo>
                    <a:pt x="3212" y="1661"/>
                    <a:pt x="3212" y="1661"/>
                    <a:pt x="3212" y="1661"/>
                  </a:cubicBezTo>
                  <a:cubicBezTo>
                    <a:pt x="3189" y="1685"/>
                    <a:pt x="3189" y="1685"/>
                    <a:pt x="3189" y="1685"/>
                  </a:cubicBezTo>
                  <a:cubicBezTo>
                    <a:pt x="3167" y="1701"/>
                    <a:pt x="3167" y="1701"/>
                    <a:pt x="3167" y="1701"/>
                  </a:cubicBezTo>
                  <a:cubicBezTo>
                    <a:pt x="3120" y="1710"/>
                    <a:pt x="3120" y="1710"/>
                    <a:pt x="3120" y="1710"/>
                  </a:cubicBezTo>
                  <a:cubicBezTo>
                    <a:pt x="3108" y="1706"/>
                    <a:pt x="3108" y="1706"/>
                    <a:pt x="3108" y="1706"/>
                  </a:cubicBezTo>
                  <a:cubicBezTo>
                    <a:pt x="3086" y="1704"/>
                    <a:pt x="3086" y="1704"/>
                    <a:pt x="3086" y="1704"/>
                  </a:cubicBezTo>
                  <a:cubicBezTo>
                    <a:pt x="3073" y="1695"/>
                    <a:pt x="3073" y="1695"/>
                    <a:pt x="3073" y="1695"/>
                  </a:cubicBezTo>
                  <a:cubicBezTo>
                    <a:pt x="3052" y="1686"/>
                    <a:pt x="3052" y="1686"/>
                    <a:pt x="3052" y="1686"/>
                  </a:cubicBezTo>
                  <a:cubicBezTo>
                    <a:pt x="3032" y="1667"/>
                    <a:pt x="3032" y="1667"/>
                    <a:pt x="3032" y="1667"/>
                  </a:cubicBezTo>
                  <a:cubicBezTo>
                    <a:pt x="3021" y="1648"/>
                    <a:pt x="3021" y="1648"/>
                    <a:pt x="3021" y="1648"/>
                  </a:cubicBezTo>
                  <a:cubicBezTo>
                    <a:pt x="3006" y="1609"/>
                    <a:pt x="3006" y="1609"/>
                    <a:pt x="3006" y="1609"/>
                  </a:cubicBezTo>
                  <a:cubicBezTo>
                    <a:pt x="3006" y="1603"/>
                    <a:pt x="3006" y="1603"/>
                    <a:pt x="3006" y="1603"/>
                  </a:cubicBezTo>
                  <a:cubicBezTo>
                    <a:pt x="2914" y="1613"/>
                    <a:pt x="2914" y="1613"/>
                    <a:pt x="2914" y="1613"/>
                  </a:cubicBezTo>
                  <a:cubicBezTo>
                    <a:pt x="2902" y="1620"/>
                    <a:pt x="2902" y="1620"/>
                    <a:pt x="2902" y="1620"/>
                  </a:cubicBezTo>
                  <a:cubicBezTo>
                    <a:pt x="2907" y="1652"/>
                    <a:pt x="2907" y="1652"/>
                    <a:pt x="2907" y="1652"/>
                  </a:cubicBezTo>
                  <a:cubicBezTo>
                    <a:pt x="2900" y="1680"/>
                    <a:pt x="2900" y="1680"/>
                    <a:pt x="2900" y="1680"/>
                  </a:cubicBezTo>
                  <a:cubicBezTo>
                    <a:pt x="2909" y="1711"/>
                    <a:pt x="2909" y="1711"/>
                    <a:pt x="2909" y="1711"/>
                  </a:cubicBezTo>
                  <a:cubicBezTo>
                    <a:pt x="2929" y="1738"/>
                    <a:pt x="2929" y="1738"/>
                    <a:pt x="2929" y="1738"/>
                  </a:cubicBezTo>
                  <a:cubicBezTo>
                    <a:pt x="2929" y="1738"/>
                    <a:pt x="2941" y="1743"/>
                    <a:pt x="2946" y="1744"/>
                  </a:cubicBezTo>
                  <a:cubicBezTo>
                    <a:pt x="2951" y="1745"/>
                    <a:pt x="2997" y="1748"/>
                    <a:pt x="2997" y="1748"/>
                  </a:cubicBezTo>
                  <a:cubicBezTo>
                    <a:pt x="2994" y="1771"/>
                    <a:pt x="2994" y="1771"/>
                    <a:pt x="2994" y="1771"/>
                  </a:cubicBezTo>
                  <a:cubicBezTo>
                    <a:pt x="2985" y="1792"/>
                    <a:pt x="2985" y="1792"/>
                    <a:pt x="2985" y="1792"/>
                  </a:cubicBezTo>
                  <a:cubicBezTo>
                    <a:pt x="2972" y="1807"/>
                    <a:pt x="2972" y="1807"/>
                    <a:pt x="2972" y="1807"/>
                  </a:cubicBezTo>
                  <a:cubicBezTo>
                    <a:pt x="2929" y="1809"/>
                    <a:pt x="2929" y="1809"/>
                    <a:pt x="2929" y="1809"/>
                  </a:cubicBezTo>
                  <a:cubicBezTo>
                    <a:pt x="2909" y="1827"/>
                    <a:pt x="2909" y="1827"/>
                    <a:pt x="2909" y="1827"/>
                  </a:cubicBezTo>
                  <a:cubicBezTo>
                    <a:pt x="2893" y="1846"/>
                    <a:pt x="2893" y="1846"/>
                    <a:pt x="2893" y="1846"/>
                  </a:cubicBezTo>
                  <a:cubicBezTo>
                    <a:pt x="2878" y="1870"/>
                    <a:pt x="2878" y="1870"/>
                    <a:pt x="2878" y="1870"/>
                  </a:cubicBezTo>
                  <a:cubicBezTo>
                    <a:pt x="2864" y="1894"/>
                    <a:pt x="2864" y="1894"/>
                    <a:pt x="2864" y="1894"/>
                  </a:cubicBezTo>
                  <a:cubicBezTo>
                    <a:pt x="2847" y="1922"/>
                    <a:pt x="2847" y="1922"/>
                    <a:pt x="2847" y="1922"/>
                  </a:cubicBezTo>
                  <a:cubicBezTo>
                    <a:pt x="2836" y="1950"/>
                    <a:pt x="2836" y="1950"/>
                    <a:pt x="2836" y="1950"/>
                  </a:cubicBezTo>
                  <a:cubicBezTo>
                    <a:pt x="2840" y="1966"/>
                    <a:pt x="2840" y="1966"/>
                    <a:pt x="2840" y="1966"/>
                  </a:cubicBezTo>
                  <a:cubicBezTo>
                    <a:pt x="2851" y="1982"/>
                    <a:pt x="2851" y="1982"/>
                    <a:pt x="2851" y="1982"/>
                  </a:cubicBezTo>
                  <a:cubicBezTo>
                    <a:pt x="2864" y="2002"/>
                    <a:pt x="2864" y="2002"/>
                    <a:pt x="2864" y="2002"/>
                  </a:cubicBezTo>
                  <a:cubicBezTo>
                    <a:pt x="2885" y="2008"/>
                    <a:pt x="2885" y="2008"/>
                    <a:pt x="2885" y="2008"/>
                  </a:cubicBezTo>
                  <a:cubicBezTo>
                    <a:pt x="2898" y="2008"/>
                    <a:pt x="2898" y="2008"/>
                    <a:pt x="2898" y="2008"/>
                  </a:cubicBezTo>
                  <a:cubicBezTo>
                    <a:pt x="2916" y="1986"/>
                    <a:pt x="2916" y="1986"/>
                    <a:pt x="2916" y="1986"/>
                  </a:cubicBezTo>
                  <a:cubicBezTo>
                    <a:pt x="2928" y="1976"/>
                    <a:pt x="2928" y="1976"/>
                    <a:pt x="2928" y="1976"/>
                  </a:cubicBezTo>
                  <a:cubicBezTo>
                    <a:pt x="2956" y="2008"/>
                    <a:pt x="2956" y="2008"/>
                    <a:pt x="2956" y="2008"/>
                  </a:cubicBezTo>
                  <a:cubicBezTo>
                    <a:pt x="2978" y="2008"/>
                    <a:pt x="2978" y="2008"/>
                    <a:pt x="2978" y="2008"/>
                  </a:cubicBezTo>
                  <a:cubicBezTo>
                    <a:pt x="2984" y="2008"/>
                    <a:pt x="2984" y="2008"/>
                    <a:pt x="2984" y="2008"/>
                  </a:cubicBezTo>
                  <a:cubicBezTo>
                    <a:pt x="2983" y="1982"/>
                    <a:pt x="2983" y="1982"/>
                    <a:pt x="2983" y="1982"/>
                  </a:cubicBezTo>
                  <a:cubicBezTo>
                    <a:pt x="2982" y="1965"/>
                    <a:pt x="2982" y="1965"/>
                    <a:pt x="2982" y="1965"/>
                  </a:cubicBezTo>
                  <a:cubicBezTo>
                    <a:pt x="3001" y="1973"/>
                    <a:pt x="3001" y="1973"/>
                    <a:pt x="3001" y="1973"/>
                  </a:cubicBezTo>
                  <a:cubicBezTo>
                    <a:pt x="3011" y="1993"/>
                    <a:pt x="3011" y="1993"/>
                    <a:pt x="3011" y="1993"/>
                  </a:cubicBezTo>
                  <a:cubicBezTo>
                    <a:pt x="3048" y="1997"/>
                    <a:pt x="3048" y="1997"/>
                    <a:pt x="3048" y="1997"/>
                  </a:cubicBezTo>
                  <a:cubicBezTo>
                    <a:pt x="3055" y="1973"/>
                    <a:pt x="3055" y="1973"/>
                    <a:pt x="3055" y="1973"/>
                  </a:cubicBezTo>
                  <a:cubicBezTo>
                    <a:pt x="3058" y="1952"/>
                    <a:pt x="3058" y="1952"/>
                    <a:pt x="3058" y="1952"/>
                  </a:cubicBezTo>
                  <a:cubicBezTo>
                    <a:pt x="3107" y="2008"/>
                    <a:pt x="3107" y="2008"/>
                    <a:pt x="3107" y="2008"/>
                  </a:cubicBezTo>
                  <a:cubicBezTo>
                    <a:pt x="3142" y="2019"/>
                    <a:pt x="3142" y="2019"/>
                    <a:pt x="3142" y="2019"/>
                  </a:cubicBezTo>
                  <a:cubicBezTo>
                    <a:pt x="3173" y="2025"/>
                    <a:pt x="3173" y="2025"/>
                    <a:pt x="3173" y="2025"/>
                  </a:cubicBezTo>
                  <a:cubicBezTo>
                    <a:pt x="3193" y="2025"/>
                    <a:pt x="3193" y="2025"/>
                    <a:pt x="3193" y="2025"/>
                  </a:cubicBezTo>
                  <a:cubicBezTo>
                    <a:pt x="3209" y="2011"/>
                    <a:pt x="3209" y="2011"/>
                    <a:pt x="3209" y="2011"/>
                  </a:cubicBezTo>
                  <a:cubicBezTo>
                    <a:pt x="3196" y="2000"/>
                    <a:pt x="3196" y="2000"/>
                    <a:pt x="3196" y="2000"/>
                  </a:cubicBezTo>
                  <a:cubicBezTo>
                    <a:pt x="3179" y="1988"/>
                    <a:pt x="3179" y="1988"/>
                    <a:pt x="3179" y="1988"/>
                  </a:cubicBezTo>
                  <a:cubicBezTo>
                    <a:pt x="3162" y="1976"/>
                    <a:pt x="3162" y="1976"/>
                    <a:pt x="3162" y="1976"/>
                  </a:cubicBezTo>
                  <a:cubicBezTo>
                    <a:pt x="3162" y="1966"/>
                    <a:pt x="3162" y="1966"/>
                    <a:pt x="3162" y="1966"/>
                  </a:cubicBezTo>
                  <a:cubicBezTo>
                    <a:pt x="3172" y="1952"/>
                    <a:pt x="3172" y="1952"/>
                    <a:pt x="3172" y="1952"/>
                  </a:cubicBezTo>
                  <a:cubicBezTo>
                    <a:pt x="3199" y="1961"/>
                    <a:pt x="3199" y="1961"/>
                    <a:pt x="3199" y="1961"/>
                  </a:cubicBezTo>
                  <a:cubicBezTo>
                    <a:pt x="3210" y="1965"/>
                    <a:pt x="3210" y="1965"/>
                    <a:pt x="3210" y="1965"/>
                  </a:cubicBezTo>
                  <a:cubicBezTo>
                    <a:pt x="3212" y="1951"/>
                    <a:pt x="3212" y="1951"/>
                    <a:pt x="3212" y="1951"/>
                  </a:cubicBezTo>
                  <a:cubicBezTo>
                    <a:pt x="3207" y="1938"/>
                    <a:pt x="3207" y="1938"/>
                    <a:pt x="3207" y="1938"/>
                  </a:cubicBezTo>
                  <a:cubicBezTo>
                    <a:pt x="3198" y="1921"/>
                    <a:pt x="3198" y="1921"/>
                    <a:pt x="3198" y="1921"/>
                  </a:cubicBezTo>
                  <a:cubicBezTo>
                    <a:pt x="3205" y="1911"/>
                    <a:pt x="3205" y="1911"/>
                    <a:pt x="3205" y="1911"/>
                  </a:cubicBezTo>
                  <a:cubicBezTo>
                    <a:pt x="3211" y="1911"/>
                    <a:pt x="3211" y="1911"/>
                    <a:pt x="3211" y="1911"/>
                  </a:cubicBezTo>
                  <a:cubicBezTo>
                    <a:pt x="3244" y="1933"/>
                    <a:pt x="3244" y="1933"/>
                    <a:pt x="3244" y="1933"/>
                  </a:cubicBezTo>
                  <a:cubicBezTo>
                    <a:pt x="3245" y="1946"/>
                    <a:pt x="3245" y="1946"/>
                    <a:pt x="3245" y="1946"/>
                  </a:cubicBezTo>
                  <a:cubicBezTo>
                    <a:pt x="3280" y="1962"/>
                    <a:pt x="3280" y="1962"/>
                    <a:pt x="3280" y="1962"/>
                  </a:cubicBezTo>
                  <a:cubicBezTo>
                    <a:pt x="3292" y="1948"/>
                    <a:pt x="3292" y="1948"/>
                    <a:pt x="3292" y="1948"/>
                  </a:cubicBezTo>
                  <a:cubicBezTo>
                    <a:pt x="3286" y="1932"/>
                    <a:pt x="3286" y="1932"/>
                    <a:pt x="3286" y="1932"/>
                  </a:cubicBezTo>
                  <a:cubicBezTo>
                    <a:pt x="3265" y="1910"/>
                    <a:pt x="3265" y="1910"/>
                    <a:pt x="3265" y="1910"/>
                  </a:cubicBezTo>
                  <a:cubicBezTo>
                    <a:pt x="3260" y="1894"/>
                    <a:pt x="3260" y="1894"/>
                    <a:pt x="3260" y="1894"/>
                  </a:cubicBezTo>
                  <a:cubicBezTo>
                    <a:pt x="3271" y="1887"/>
                    <a:pt x="3271" y="1887"/>
                    <a:pt x="3271" y="1887"/>
                  </a:cubicBezTo>
                  <a:cubicBezTo>
                    <a:pt x="3280" y="1890"/>
                    <a:pt x="3280" y="1890"/>
                    <a:pt x="3280" y="1890"/>
                  </a:cubicBezTo>
                  <a:cubicBezTo>
                    <a:pt x="3304" y="1923"/>
                    <a:pt x="3304" y="1923"/>
                    <a:pt x="3304" y="1923"/>
                  </a:cubicBezTo>
                  <a:cubicBezTo>
                    <a:pt x="3323" y="1945"/>
                    <a:pt x="3323" y="1945"/>
                    <a:pt x="3323" y="1945"/>
                  </a:cubicBezTo>
                  <a:cubicBezTo>
                    <a:pt x="3328" y="1965"/>
                    <a:pt x="3328" y="1965"/>
                    <a:pt x="3328" y="1965"/>
                  </a:cubicBezTo>
                  <a:cubicBezTo>
                    <a:pt x="3349" y="1956"/>
                    <a:pt x="3349" y="1956"/>
                    <a:pt x="3349" y="1956"/>
                  </a:cubicBezTo>
                  <a:cubicBezTo>
                    <a:pt x="3361" y="1939"/>
                    <a:pt x="3361" y="1939"/>
                    <a:pt x="3361" y="1939"/>
                  </a:cubicBezTo>
                  <a:cubicBezTo>
                    <a:pt x="3325" y="1907"/>
                    <a:pt x="3325" y="1907"/>
                    <a:pt x="3325" y="1907"/>
                  </a:cubicBezTo>
                  <a:cubicBezTo>
                    <a:pt x="3307" y="1880"/>
                    <a:pt x="3307" y="1880"/>
                    <a:pt x="3307" y="1880"/>
                  </a:cubicBezTo>
                  <a:cubicBezTo>
                    <a:pt x="3308" y="1869"/>
                    <a:pt x="3308" y="1869"/>
                    <a:pt x="3308" y="1869"/>
                  </a:cubicBezTo>
                  <a:lnTo>
                    <a:pt x="3328" y="1854"/>
                  </a:lnTo>
                  <a:close/>
                  <a:moveTo>
                    <a:pt x="2050" y="3839"/>
                  </a:moveTo>
                  <a:cubicBezTo>
                    <a:pt x="2010" y="3809"/>
                    <a:pt x="2010" y="3809"/>
                    <a:pt x="2010" y="3809"/>
                  </a:cubicBezTo>
                  <a:cubicBezTo>
                    <a:pt x="1991" y="3809"/>
                    <a:pt x="1991" y="3809"/>
                    <a:pt x="1991" y="3809"/>
                  </a:cubicBezTo>
                  <a:cubicBezTo>
                    <a:pt x="1968" y="3777"/>
                    <a:pt x="1968" y="3777"/>
                    <a:pt x="1968" y="3777"/>
                  </a:cubicBezTo>
                  <a:cubicBezTo>
                    <a:pt x="1934" y="3748"/>
                    <a:pt x="1934" y="3748"/>
                    <a:pt x="1934" y="3748"/>
                  </a:cubicBezTo>
                  <a:cubicBezTo>
                    <a:pt x="1940" y="3720"/>
                    <a:pt x="1940" y="3720"/>
                    <a:pt x="1940" y="3720"/>
                  </a:cubicBezTo>
                  <a:cubicBezTo>
                    <a:pt x="1942" y="3699"/>
                    <a:pt x="1942" y="3699"/>
                    <a:pt x="1942" y="3699"/>
                  </a:cubicBezTo>
                  <a:cubicBezTo>
                    <a:pt x="1919" y="3678"/>
                    <a:pt x="1919" y="3678"/>
                    <a:pt x="1919" y="3678"/>
                  </a:cubicBezTo>
                  <a:cubicBezTo>
                    <a:pt x="1905" y="3678"/>
                    <a:pt x="1905" y="3678"/>
                    <a:pt x="1905" y="3678"/>
                  </a:cubicBezTo>
                  <a:cubicBezTo>
                    <a:pt x="1894" y="3714"/>
                    <a:pt x="1894" y="3714"/>
                    <a:pt x="1894" y="3714"/>
                  </a:cubicBezTo>
                  <a:cubicBezTo>
                    <a:pt x="1873" y="3731"/>
                    <a:pt x="1873" y="3731"/>
                    <a:pt x="1873" y="3731"/>
                  </a:cubicBezTo>
                  <a:cubicBezTo>
                    <a:pt x="1839" y="3701"/>
                    <a:pt x="1839" y="3701"/>
                    <a:pt x="1839" y="3701"/>
                  </a:cubicBezTo>
                  <a:cubicBezTo>
                    <a:pt x="1822" y="3678"/>
                    <a:pt x="1822" y="3678"/>
                    <a:pt x="1822" y="3678"/>
                  </a:cubicBezTo>
                  <a:cubicBezTo>
                    <a:pt x="1816" y="3657"/>
                    <a:pt x="1816" y="3657"/>
                    <a:pt x="1816" y="3657"/>
                  </a:cubicBezTo>
                  <a:cubicBezTo>
                    <a:pt x="1816" y="3638"/>
                    <a:pt x="1816" y="3638"/>
                    <a:pt x="1816" y="3638"/>
                  </a:cubicBezTo>
                  <a:cubicBezTo>
                    <a:pt x="1797" y="3611"/>
                    <a:pt x="1797" y="3611"/>
                    <a:pt x="1797" y="3611"/>
                  </a:cubicBezTo>
                  <a:cubicBezTo>
                    <a:pt x="1773" y="3589"/>
                    <a:pt x="1773" y="3589"/>
                    <a:pt x="1773" y="3589"/>
                  </a:cubicBezTo>
                  <a:cubicBezTo>
                    <a:pt x="1765" y="3535"/>
                    <a:pt x="1765" y="3535"/>
                    <a:pt x="1765" y="3535"/>
                  </a:cubicBezTo>
                  <a:cubicBezTo>
                    <a:pt x="1773" y="3389"/>
                    <a:pt x="1773" y="3389"/>
                    <a:pt x="1773" y="3389"/>
                  </a:cubicBezTo>
                  <a:cubicBezTo>
                    <a:pt x="1752" y="3361"/>
                    <a:pt x="1752" y="3361"/>
                    <a:pt x="1752" y="3361"/>
                  </a:cubicBezTo>
                  <a:cubicBezTo>
                    <a:pt x="1740" y="3233"/>
                    <a:pt x="1740" y="3233"/>
                    <a:pt x="1740" y="3233"/>
                  </a:cubicBezTo>
                  <a:cubicBezTo>
                    <a:pt x="1727" y="3218"/>
                    <a:pt x="1727" y="3218"/>
                    <a:pt x="1727" y="3218"/>
                  </a:cubicBezTo>
                  <a:cubicBezTo>
                    <a:pt x="1731" y="3102"/>
                    <a:pt x="1731" y="3102"/>
                    <a:pt x="1731" y="3102"/>
                  </a:cubicBezTo>
                  <a:cubicBezTo>
                    <a:pt x="1718" y="3076"/>
                    <a:pt x="1718" y="3076"/>
                    <a:pt x="1718" y="3076"/>
                  </a:cubicBezTo>
                  <a:cubicBezTo>
                    <a:pt x="1672" y="3026"/>
                    <a:pt x="1672" y="3026"/>
                    <a:pt x="1672" y="3026"/>
                  </a:cubicBezTo>
                  <a:cubicBezTo>
                    <a:pt x="1649" y="3002"/>
                    <a:pt x="1649" y="3002"/>
                    <a:pt x="1649" y="3002"/>
                  </a:cubicBezTo>
                  <a:cubicBezTo>
                    <a:pt x="1628" y="2964"/>
                    <a:pt x="1628" y="2964"/>
                    <a:pt x="1628" y="2964"/>
                  </a:cubicBezTo>
                  <a:cubicBezTo>
                    <a:pt x="1607" y="2954"/>
                    <a:pt x="1607" y="2954"/>
                    <a:pt x="1607" y="2954"/>
                  </a:cubicBezTo>
                  <a:cubicBezTo>
                    <a:pt x="1607" y="2954"/>
                    <a:pt x="1598" y="2945"/>
                    <a:pt x="1592" y="2954"/>
                  </a:cubicBezTo>
                  <a:cubicBezTo>
                    <a:pt x="1585" y="2962"/>
                    <a:pt x="1585" y="2962"/>
                    <a:pt x="1585" y="2962"/>
                  </a:cubicBezTo>
                  <a:cubicBezTo>
                    <a:pt x="1560" y="2950"/>
                    <a:pt x="1560" y="2950"/>
                    <a:pt x="1560" y="2950"/>
                  </a:cubicBezTo>
                  <a:cubicBezTo>
                    <a:pt x="1547" y="2941"/>
                    <a:pt x="1547" y="2941"/>
                    <a:pt x="1547" y="2941"/>
                  </a:cubicBezTo>
                  <a:cubicBezTo>
                    <a:pt x="1495" y="2941"/>
                    <a:pt x="1495" y="2941"/>
                    <a:pt x="1495" y="2941"/>
                  </a:cubicBezTo>
                  <a:cubicBezTo>
                    <a:pt x="1497" y="2966"/>
                    <a:pt x="1497" y="2966"/>
                    <a:pt x="1497" y="2966"/>
                  </a:cubicBezTo>
                  <a:cubicBezTo>
                    <a:pt x="1495" y="3032"/>
                    <a:pt x="1495" y="3032"/>
                    <a:pt x="1495" y="3032"/>
                  </a:cubicBezTo>
                  <a:cubicBezTo>
                    <a:pt x="1490" y="3182"/>
                    <a:pt x="1490" y="3182"/>
                    <a:pt x="1490" y="3182"/>
                  </a:cubicBezTo>
                  <a:cubicBezTo>
                    <a:pt x="1511" y="3201"/>
                    <a:pt x="1511" y="3201"/>
                    <a:pt x="1511" y="3201"/>
                  </a:cubicBezTo>
                  <a:cubicBezTo>
                    <a:pt x="1518" y="3276"/>
                    <a:pt x="1518" y="3276"/>
                    <a:pt x="1518" y="3276"/>
                  </a:cubicBezTo>
                  <a:cubicBezTo>
                    <a:pt x="1541" y="3321"/>
                    <a:pt x="1541" y="3321"/>
                    <a:pt x="1541" y="3321"/>
                  </a:cubicBezTo>
                  <a:cubicBezTo>
                    <a:pt x="1530" y="3334"/>
                    <a:pt x="1530" y="3334"/>
                    <a:pt x="1530" y="3334"/>
                  </a:cubicBezTo>
                  <a:cubicBezTo>
                    <a:pt x="1509" y="3359"/>
                    <a:pt x="1509" y="3359"/>
                    <a:pt x="1509" y="3359"/>
                  </a:cubicBezTo>
                  <a:cubicBezTo>
                    <a:pt x="1463" y="3385"/>
                    <a:pt x="1463" y="3385"/>
                    <a:pt x="1463" y="3385"/>
                  </a:cubicBezTo>
                  <a:cubicBezTo>
                    <a:pt x="1444" y="3395"/>
                    <a:pt x="1444" y="3395"/>
                    <a:pt x="1444" y="3395"/>
                  </a:cubicBezTo>
                  <a:cubicBezTo>
                    <a:pt x="1429" y="3383"/>
                    <a:pt x="1429" y="3383"/>
                    <a:pt x="1429" y="3383"/>
                  </a:cubicBezTo>
                  <a:cubicBezTo>
                    <a:pt x="1427" y="3285"/>
                    <a:pt x="1427" y="3285"/>
                    <a:pt x="1427" y="3285"/>
                  </a:cubicBezTo>
                  <a:cubicBezTo>
                    <a:pt x="1421" y="3276"/>
                    <a:pt x="1421" y="3276"/>
                    <a:pt x="1421" y="3276"/>
                  </a:cubicBezTo>
                  <a:cubicBezTo>
                    <a:pt x="1421" y="3276"/>
                    <a:pt x="1406" y="3283"/>
                    <a:pt x="1421" y="3249"/>
                  </a:cubicBezTo>
                  <a:cubicBezTo>
                    <a:pt x="1435" y="3216"/>
                    <a:pt x="1429" y="3186"/>
                    <a:pt x="1429" y="3186"/>
                  </a:cubicBezTo>
                  <a:cubicBezTo>
                    <a:pt x="1429" y="3142"/>
                    <a:pt x="1429" y="3142"/>
                    <a:pt x="1429" y="3142"/>
                  </a:cubicBezTo>
                  <a:cubicBezTo>
                    <a:pt x="1425" y="3106"/>
                    <a:pt x="1425" y="3106"/>
                    <a:pt x="1425" y="3106"/>
                  </a:cubicBezTo>
                  <a:cubicBezTo>
                    <a:pt x="1389" y="3042"/>
                    <a:pt x="1389" y="3042"/>
                    <a:pt x="1389" y="3042"/>
                  </a:cubicBezTo>
                  <a:cubicBezTo>
                    <a:pt x="1369" y="3014"/>
                    <a:pt x="1369" y="3014"/>
                    <a:pt x="1369" y="3014"/>
                  </a:cubicBezTo>
                  <a:cubicBezTo>
                    <a:pt x="1264" y="3839"/>
                    <a:pt x="1264" y="3839"/>
                    <a:pt x="1264" y="3839"/>
                  </a:cubicBezTo>
                  <a:cubicBezTo>
                    <a:pt x="995" y="3792"/>
                    <a:pt x="995" y="3792"/>
                    <a:pt x="995" y="3792"/>
                  </a:cubicBezTo>
                  <a:cubicBezTo>
                    <a:pt x="968" y="3839"/>
                    <a:pt x="968" y="3839"/>
                    <a:pt x="968" y="3839"/>
                  </a:cubicBezTo>
                  <a:cubicBezTo>
                    <a:pt x="944" y="3839"/>
                    <a:pt x="944" y="3839"/>
                    <a:pt x="944" y="3839"/>
                  </a:cubicBezTo>
                  <a:cubicBezTo>
                    <a:pt x="927" y="3822"/>
                    <a:pt x="927" y="3822"/>
                    <a:pt x="927" y="3822"/>
                  </a:cubicBezTo>
                  <a:cubicBezTo>
                    <a:pt x="927" y="3784"/>
                    <a:pt x="927" y="3784"/>
                    <a:pt x="927" y="3784"/>
                  </a:cubicBezTo>
                  <a:cubicBezTo>
                    <a:pt x="546" y="3745"/>
                    <a:pt x="546" y="3745"/>
                    <a:pt x="546" y="3745"/>
                  </a:cubicBezTo>
                  <a:cubicBezTo>
                    <a:pt x="546" y="3822"/>
                    <a:pt x="546" y="3822"/>
                    <a:pt x="546" y="3822"/>
                  </a:cubicBezTo>
                  <a:cubicBezTo>
                    <a:pt x="509" y="3822"/>
                    <a:pt x="509" y="3822"/>
                    <a:pt x="509" y="3822"/>
                  </a:cubicBezTo>
                  <a:cubicBezTo>
                    <a:pt x="509" y="3854"/>
                    <a:pt x="509" y="3854"/>
                    <a:pt x="509" y="3854"/>
                  </a:cubicBezTo>
                  <a:cubicBezTo>
                    <a:pt x="542" y="3887"/>
                    <a:pt x="542" y="3887"/>
                    <a:pt x="542" y="3887"/>
                  </a:cubicBezTo>
                  <a:cubicBezTo>
                    <a:pt x="561" y="3904"/>
                    <a:pt x="561" y="3904"/>
                    <a:pt x="561" y="3904"/>
                  </a:cubicBezTo>
                  <a:cubicBezTo>
                    <a:pt x="614" y="3942"/>
                    <a:pt x="614" y="3942"/>
                    <a:pt x="614" y="3942"/>
                  </a:cubicBezTo>
                  <a:cubicBezTo>
                    <a:pt x="650" y="3942"/>
                    <a:pt x="650" y="3942"/>
                    <a:pt x="650" y="3942"/>
                  </a:cubicBezTo>
                  <a:cubicBezTo>
                    <a:pt x="698" y="3942"/>
                    <a:pt x="698" y="3942"/>
                    <a:pt x="698" y="3942"/>
                  </a:cubicBezTo>
                  <a:cubicBezTo>
                    <a:pt x="764" y="3982"/>
                    <a:pt x="764" y="3982"/>
                    <a:pt x="764" y="3982"/>
                  </a:cubicBezTo>
                  <a:cubicBezTo>
                    <a:pt x="814" y="4001"/>
                    <a:pt x="814" y="4001"/>
                    <a:pt x="814" y="4001"/>
                  </a:cubicBezTo>
                  <a:cubicBezTo>
                    <a:pt x="798" y="4027"/>
                    <a:pt x="798" y="4027"/>
                    <a:pt x="798" y="4027"/>
                  </a:cubicBezTo>
                  <a:cubicBezTo>
                    <a:pt x="779" y="4071"/>
                    <a:pt x="779" y="4071"/>
                    <a:pt x="779" y="4071"/>
                  </a:cubicBezTo>
                  <a:cubicBezTo>
                    <a:pt x="772" y="4156"/>
                    <a:pt x="772" y="4156"/>
                    <a:pt x="772" y="4156"/>
                  </a:cubicBezTo>
                  <a:cubicBezTo>
                    <a:pt x="798" y="4194"/>
                    <a:pt x="798" y="4194"/>
                    <a:pt x="798" y="4194"/>
                  </a:cubicBezTo>
                  <a:cubicBezTo>
                    <a:pt x="831" y="4217"/>
                    <a:pt x="831" y="4217"/>
                    <a:pt x="831" y="4217"/>
                  </a:cubicBezTo>
                  <a:cubicBezTo>
                    <a:pt x="878" y="4217"/>
                    <a:pt x="878" y="4217"/>
                    <a:pt x="878" y="4217"/>
                  </a:cubicBezTo>
                  <a:cubicBezTo>
                    <a:pt x="944" y="4227"/>
                    <a:pt x="944" y="4227"/>
                    <a:pt x="944" y="4227"/>
                  </a:cubicBezTo>
                  <a:cubicBezTo>
                    <a:pt x="1043" y="4227"/>
                    <a:pt x="1043" y="4227"/>
                    <a:pt x="1043" y="4227"/>
                  </a:cubicBezTo>
                  <a:cubicBezTo>
                    <a:pt x="1066" y="4215"/>
                    <a:pt x="1066" y="4215"/>
                    <a:pt x="1066" y="4215"/>
                  </a:cubicBezTo>
                  <a:cubicBezTo>
                    <a:pt x="1114" y="4227"/>
                    <a:pt x="1114" y="4227"/>
                    <a:pt x="1114" y="4227"/>
                  </a:cubicBezTo>
                  <a:cubicBezTo>
                    <a:pt x="1161" y="4227"/>
                    <a:pt x="1161" y="4227"/>
                    <a:pt x="1161" y="4227"/>
                  </a:cubicBezTo>
                  <a:cubicBezTo>
                    <a:pt x="1178" y="4227"/>
                    <a:pt x="1178" y="4227"/>
                    <a:pt x="1178" y="4227"/>
                  </a:cubicBezTo>
                  <a:cubicBezTo>
                    <a:pt x="1218" y="4227"/>
                    <a:pt x="1218" y="4227"/>
                    <a:pt x="1218" y="4227"/>
                  </a:cubicBezTo>
                  <a:cubicBezTo>
                    <a:pt x="1239" y="4200"/>
                    <a:pt x="1239" y="4200"/>
                    <a:pt x="1239" y="4200"/>
                  </a:cubicBezTo>
                  <a:cubicBezTo>
                    <a:pt x="1273" y="4183"/>
                    <a:pt x="1273" y="4183"/>
                    <a:pt x="1273" y="4183"/>
                  </a:cubicBezTo>
                  <a:cubicBezTo>
                    <a:pt x="1300" y="4166"/>
                    <a:pt x="1300" y="4166"/>
                    <a:pt x="1300" y="4166"/>
                  </a:cubicBezTo>
                  <a:cubicBezTo>
                    <a:pt x="1402" y="4160"/>
                    <a:pt x="1402" y="4160"/>
                    <a:pt x="1402" y="4160"/>
                  </a:cubicBezTo>
                  <a:cubicBezTo>
                    <a:pt x="1427" y="4132"/>
                    <a:pt x="1427" y="4132"/>
                    <a:pt x="1427" y="4132"/>
                  </a:cubicBezTo>
                  <a:cubicBezTo>
                    <a:pt x="1467" y="4088"/>
                    <a:pt x="1467" y="4088"/>
                    <a:pt x="1467" y="4088"/>
                  </a:cubicBezTo>
                  <a:cubicBezTo>
                    <a:pt x="1490" y="4046"/>
                    <a:pt x="1490" y="4046"/>
                    <a:pt x="1490" y="4046"/>
                  </a:cubicBezTo>
                  <a:cubicBezTo>
                    <a:pt x="1501" y="4025"/>
                    <a:pt x="1501" y="4025"/>
                    <a:pt x="1501" y="4025"/>
                  </a:cubicBezTo>
                  <a:cubicBezTo>
                    <a:pt x="1539" y="4014"/>
                    <a:pt x="1539" y="4014"/>
                    <a:pt x="1539" y="4014"/>
                  </a:cubicBezTo>
                  <a:cubicBezTo>
                    <a:pt x="1598" y="4014"/>
                    <a:pt x="1598" y="4014"/>
                    <a:pt x="1598" y="4014"/>
                  </a:cubicBezTo>
                  <a:cubicBezTo>
                    <a:pt x="1613" y="4014"/>
                    <a:pt x="1613" y="4014"/>
                    <a:pt x="1613" y="4014"/>
                  </a:cubicBezTo>
                  <a:cubicBezTo>
                    <a:pt x="1693" y="4025"/>
                    <a:pt x="1693" y="4025"/>
                    <a:pt x="1693" y="4025"/>
                  </a:cubicBezTo>
                  <a:cubicBezTo>
                    <a:pt x="1754" y="4025"/>
                    <a:pt x="1754" y="4025"/>
                    <a:pt x="1754" y="4025"/>
                  </a:cubicBezTo>
                  <a:cubicBezTo>
                    <a:pt x="1754" y="4060"/>
                    <a:pt x="1754" y="4060"/>
                    <a:pt x="1754" y="4060"/>
                  </a:cubicBezTo>
                  <a:cubicBezTo>
                    <a:pt x="1672" y="4060"/>
                    <a:pt x="1672" y="4060"/>
                    <a:pt x="1672" y="4060"/>
                  </a:cubicBezTo>
                  <a:cubicBezTo>
                    <a:pt x="1655" y="4054"/>
                    <a:pt x="1655" y="4054"/>
                    <a:pt x="1655" y="4054"/>
                  </a:cubicBezTo>
                  <a:cubicBezTo>
                    <a:pt x="1619" y="4052"/>
                    <a:pt x="1619" y="4052"/>
                    <a:pt x="1619" y="4052"/>
                  </a:cubicBezTo>
                  <a:cubicBezTo>
                    <a:pt x="1581" y="4035"/>
                    <a:pt x="1581" y="4035"/>
                    <a:pt x="1581" y="4035"/>
                  </a:cubicBezTo>
                  <a:cubicBezTo>
                    <a:pt x="1571" y="4044"/>
                    <a:pt x="1571" y="4044"/>
                    <a:pt x="1571" y="4044"/>
                  </a:cubicBezTo>
                  <a:cubicBezTo>
                    <a:pt x="1541" y="4067"/>
                    <a:pt x="1541" y="4067"/>
                    <a:pt x="1541" y="4067"/>
                  </a:cubicBezTo>
                  <a:cubicBezTo>
                    <a:pt x="1539" y="4107"/>
                    <a:pt x="1539" y="4107"/>
                    <a:pt x="1539" y="4107"/>
                  </a:cubicBezTo>
                  <a:cubicBezTo>
                    <a:pt x="1543" y="4122"/>
                    <a:pt x="1543" y="4122"/>
                    <a:pt x="1543" y="4122"/>
                  </a:cubicBezTo>
                  <a:cubicBezTo>
                    <a:pt x="1588" y="4132"/>
                    <a:pt x="1588" y="4132"/>
                    <a:pt x="1588" y="4132"/>
                  </a:cubicBezTo>
                  <a:cubicBezTo>
                    <a:pt x="1626" y="4137"/>
                    <a:pt x="1626" y="4137"/>
                    <a:pt x="1626" y="4137"/>
                  </a:cubicBezTo>
                  <a:cubicBezTo>
                    <a:pt x="1642" y="4185"/>
                    <a:pt x="1642" y="4185"/>
                    <a:pt x="1642" y="4185"/>
                  </a:cubicBezTo>
                  <a:cubicBezTo>
                    <a:pt x="1666" y="4213"/>
                    <a:pt x="1666" y="4213"/>
                    <a:pt x="1666" y="4213"/>
                  </a:cubicBezTo>
                  <a:cubicBezTo>
                    <a:pt x="1708" y="4215"/>
                    <a:pt x="1708" y="4215"/>
                    <a:pt x="1708" y="4215"/>
                  </a:cubicBezTo>
                  <a:cubicBezTo>
                    <a:pt x="1714" y="4179"/>
                    <a:pt x="1714" y="4179"/>
                    <a:pt x="1714" y="4179"/>
                  </a:cubicBezTo>
                  <a:cubicBezTo>
                    <a:pt x="1754" y="4185"/>
                    <a:pt x="1754" y="4185"/>
                    <a:pt x="1754" y="4185"/>
                  </a:cubicBezTo>
                  <a:cubicBezTo>
                    <a:pt x="1782" y="4210"/>
                    <a:pt x="1782" y="4210"/>
                    <a:pt x="1782" y="4210"/>
                  </a:cubicBezTo>
                  <a:cubicBezTo>
                    <a:pt x="1822" y="4227"/>
                    <a:pt x="1822" y="4227"/>
                    <a:pt x="1822" y="4227"/>
                  </a:cubicBezTo>
                  <a:cubicBezTo>
                    <a:pt x="1905" y="4227"/>
                    <a:pt x="1905" y="4227"/>
                    <a:pt x="1905" y="4227"/>
                  </a:cubicBezTo>
                  <a:cubicBezTo>
                    <a:pt x="1917" y="4206"/>
                    <a:pt x="1917" y="4206"/>
                    <a:pt x="1917" y="4206"/>
                  </a:cubicBezTo>
                  <a:cubicBezTo>
                    <a:pt x="1930" y="4194"/>
                    <a:pt x="1930" y="4194"/>
                    <a:pt x="1930" y="4194"/>
                  </a:cubicBezTo>
                  <a:cubicBezTo>
                    <a:pt x="1955" y="4191"/>
                    <a:pt x="1955" y="4191"/>
                    <a:pt x="1955" y="4191"/>
                  </a:cubicBezTo>
                  <a:cubicBezTo>
                    <a:pt x="1970" y="4183"/>
                    <a:pt x="1970" y="4183"/>
                    <a:pt x="1970" y="4183"/>
                  </a:cubicBezTo>
                  <a:cubicBezTo>
                    <a:pt x="1970" y="4156"/>
                    <a:pt x="1970" y="4156"/>
                    <a:pt x="1970" y="4156"/>
                  </a:cubicBezTo>
                  <a:cubicBezTo>
                    <a:pt x="1980" y="4115"/>
                    <a:pt x="1980" y="4115"/>
                    <a:pt x="1980" y="4115"/>
                  </a:cubicBezTo>
                  <a:cubicBezTo>
                    <a:pt x="1980" y="4099"/>
                    <a:pt x="1980" y="4099"/>
                    <a:pt x="1980" y="4099"/>
                  </a:cubicBezTo>
                  <a:cubicBezTo>
                    <a:pt x="1980" y="4069"/>
                    <a:pt x="1980" y="4069"/>
                    <a:pt x="1980" y="4069"/>
                  </a:cubicBezTo>
                  <a:cubicBezTo>
                    <a:pt x="1959" y="4056"/>
                    <a:pt x="1959" y="4056"/>
                    <a:pt x="1959" y="4056"/>
                  </a:cubicBezTo>
                  <a:cubicBezTo>
                    <a:pt x="1925" y="4058"/>
                    <a:pt x="1925" y="4058"/>
                    <a:pt x="1925" y="4058"/>
                  </a:cubicBezTo>
                  <a:cubicBezTo>
                    <a:pt x="1905" y="4073"/>
                    <a:pt x="1905" y="4073"/>
                    <a:pt x="1905" y="4073"/>
                  </a:cubicBezTo>
                  <a:cubicBezTo>
                    <a:pt x="1887" y="4113"/>
                    <a:pt x="1887" y="4113"/>
                    <a:pt x="1887" y="4113"/>
                  </a:cubicBezTo>
                  <a:cubicBezTo>
                    <a:pt x="1862" y="4109"/>
                    <a:pt x="1862" y="4109"/>
                    <a:pt x="1862" y="4109"/>
                  </a:cubicBezTo>
                  <a:cubicBezTo>
                    <a:pt x="1849" y="4090"/>
                    <a:pt x="1849" y="4090"/>
                    <a:pt x="1849" y="4090"/>
                  </a:cubicBezTo>
                  <a:cubicBezTo>
                    <a:pt x="1862" y="4075"/>
                    <a:pt x="1862" y="4075"/>
                    <a:pt x="1862" y="4075"/>
                  </a:cubicBezTo>
                  <a:cubicBezTo>
                    <a:pt x="1862" y="4056"/>
                    <a:pt x="1862" y="4056"/>
                    <a:pt x="1862" y="4056"/>
                  </a:cubicBezTo>
                  <a:cubicBezTo>
                    <a:pt x="1858" y="4048"/>
                    <a:pt x="1858" y="4048"/>
                    <a:pt x="1858" y="4048"/>
                  </a:cubicBezTo>
                  <a:cubicBezTo>
                    <a:pt x="1835" y="4016"/>
                    <a:pt x="1835" y="4016"/>
                    <a:pt x="1835" y="4016"/>
                  </a:cubicBezTo>
                  <a:cubicBezTo>
                    <a:pt x="1839" y="3993"/>
                    <a:pt x="1839" y="3993"/>
                    <a:pt x="1839" y="3993"/>
                  </a:cubicBezTo>
                  <a:cubicBezTo>
                    <a:pt x="1849" y="3997"/>
                    <a:pt x="1849" y="3997"/>
                    <a:pt x="1849" y="3997"/>
                  </a:cubicBezTo>
                  <a:cubicBezTo>
                    <a:pt x="1881" y="4025"/>
                    <a:pt x="1881" y="4025"/>
                    <a:pt x="1881" y="4025"/>
                  </a:cubicBezTo>
                  <a:cubicBezTo>
                    <a:pt x="1905" y="4025"/>
                    <a:pt x="1905" y="4025"/>
                    <a:pt x="1905" y="4025"/>
                  </a:cubicBezTo>
                  <a:cubicBezTo>
                    <a:pt x="1919" y="4008"/>
                    <a:pt x="1919" y="4008"/>
                    <a:pt x="1919" y="4008"/>
                  </a:cubicBezTo>
                  <a:cubicBezTo>
                    <a:pt x="1921" y="3980"/>
                    <a:pt x="1921" y="3980"/>
                    <a:pt x="1921" y="3980"/>
                  </a:cubicBezTo>
                  <a:cubicBezTo>
                    <a:pt x="1932" y="3955"/>
                    <a:pt x="1932" y="3955"/>
                    <a:pt x="1932" y="3955"/>
                  </a:cubicBezTo>
                  <a:cubicBezTo>
                    <a:pt x="1953" y="3936"/>
                    <a:pt x="1953" y="3936"/>
                    <a:pt x="1953" y="3936"/>
                  </a:cubicBezTo>
                  <a:cubicBezTo>
                    <a:pt x="1980" y="3955"/>
                    <a:pt x="1980" y="3955"/>
                    <a:pt x="1980" y="3955"/>
                  </a:cubicBezTo>
                  <a:cubicBezTo>
                    <a:pt x="2004" y="3972"/>
                    <a:pt x="2004" y="3972"/>
                    <a:pt x="2004" y="3972"/>
                  </a:cubicBezTo>
                  <a:cubicBezTo>
                    <a:pt x="2040" y="3984"/>
                    <a:pt x="2040" y="3984"/>
                    <a:pt x="2040" y="3984"/>
                  </a:cubicBezTo>
                  <a:cubicBezTo>
                    <a:pt x="2075" y="3982"/>
                    <a:pt x="2075" y="3982"/>
                    <a:pt x="2075" y="3982"/>
                  </a:cubicBezTo>
                  <a:cubicBezTo>
                    <a:pt x="2084" y="3959"/>
                    <a:pt x="2084" y="3959"/>
                    <a:pt x="2084" y="3959"/>
                  </a:cubicBezTo>
                  <a:cubicBezTo>
                    <a:pt x="2094" y="3917"/>
                    <a:pt x="2094" y="3917"/>
                    <a:pt x="2094" y="3917"/>
                  </a:cubicBezTo>
                  <a:cubicBezTo>
                    <a:pt x="2094" y="3883"/>
                    <a:pt x="2094" y="3883"/>
                    <a:pt x="2094" y="3883"/>
                  </a:cubicBezTo>
                  <a:lnTo>
                    <a:pt x="2050" y="3839"/>
                  </a:lnTo>
                  <a:close/>
                  <a:moveTo>
                    <a:pt x="2495" y="4313"/>
                  </a:moveTo>
                  <a:cubicBezTo>
                    <a:pt x="2517" y="4313"/>
                    <a:pt x="2517" y="4313"/>
                    <a:pt x="2517" y="4313"/>
                  </a:cubicBezTo>
                  <a:cubicBezTo>
                    <a:pt x="2538" y="4331"/>
                    <a:pt x="2538" y="4331"/>
                    <a:pt x="2538" y="4331"/>
                  </a:cubicBezTo>
                  <a:cubicBezTo>
                    <a:pt x="2565" y="4322"/>
                    <a:pt x="2565" y="4322"/>
                    <a:pt x="2565" y="4322"/>
                  </a:cubicBezTo>
                  <a:cubicBezTo>
                    <a:pt x="2577" y="4313"/>
                    <a:pt x="2577" y="4313"/>
                    <a:pt x="2577" y="4313"/>
                  </a:cubicBezTo>
                  <a:cubicBezTo>
                    <a:pt x="2577" y="4295"/>
                    <a:pt x="2577" y="4295"/>
                    <a:pt x="2577" y="4295"/>
                  </a:cubicBezTo>
                  <a:cubicBezTo>
                    <a:pt x="2608" y="4267"/>
                    <a:pt x="2608" y="4267"/>
                    <a:pt x="2608" y="4267"/>
                  </a:cubicBezTo>
                  <a:cubicBezTo>
                    <a:pt x="2623" y="4249"/>
                    <a:pt x="2623" y="4249"/>
                    <a:pt x="2623" y="4249"/>
                  </a:cubicBezTo>
                  <a:cubicBezTo>
                    <a:pt x="2635" y="4249"/>
                    <a:pt x="2635" y="4249"/>
                    <a:pt x="2635" y="4249"/>
                  </a:cubicBezTo>
                  <a:cubicBezTo>
                    <a:pt x="2635" y="4290"/>
                    <a:pt x="2635" y="4290"/>
                    <a:pt x="2635" y="4290"/>
                  </a:cubicBezTo>
                  <a:cubicBezTo>
                    <a:pt x="2653" y="4271"/>
                    <a:pt x="2653" y="4271"/>
                    <a:pt x="2653" y="4271"/>
                  </a:cubicBezTo>
                  <a:cubicBezTo>
                    <a:pt x="2668" y="4249"/>
                    <a:pt x="2668" y="4249"/>
                    <a:pt x="2668" y="4249"/>
                  </a:cubicBezTo>
                  <a:cubicBezTo>
                    <a:pt x="2668" y="4227"/>
                    <a:pt x="2668" y="4227"/>
                    <a:pt x="2668" y="4227"/>
                  </a:cubicBezTo>
                  <a:cubicBezTo>
                    <a:pt x="2644" y="4201"/>
                    <a:pt x="2644" y="4201"/>
                    <a:pt x="2644" y="4201"/>
                  </a:cubicBezTo>
                  <a:cubicBezTo>
                    <a:pt x="2605" y="4180"/>
                    <a:pt x="2605" y="4180"/>
                    <a:pt x="2605" y="4180"/>
                  </a:cubicBezTo>
                  <a:cubicBezTo>
                    <a:pt x="2582" y="4131"/>
                    <a:pt x="2582" y="4131"/>
                    <a:pt x="2582" y="4131"/>
                  </a:cubicBezTo>
                  <a:cubicBezTo>
                    <a:pt x="2565" y="4098"/>
                    <a:pt x="2565" y="4098"/>
                    <a:pt x="2565" y="4098"/>
                  </a:cubicBezTo>
                  <a:cubicBezTo>
                    <a:pt x="2535" y="4073"/>
                    <a:pt x="2535" y="4073"/>
                    <a:pt x="2535" y="4073"/>
                  </a:cubicBezTo>
                  <a:cubicBezTo>
                    <a:pt x="2495" y="4046"/>
                    <a:pt x="2495" y="4046"/>
                    <a:pt x="2495" y="4046"/>
                  </a:cubicBezTo>
                  <a:cubicBezTo>
                    <a:pt x="2453" y="4010"/>
                    <a:pt x="2453" y="4010"/>
                    <a:pt x="2453" y="4010"/>
                  </a:cubicBezTo>
                  <a:cubicBezTo>
                    <a:pt x="2441" y="3973"/>
                    <a:pt x="2441" y="3973"/>
                    <a:pt x="2441" y="3973"/>
                  </a:cubicBezTo>
                  <a:cubicBezTo>
                    <a:pt x="2392" y="3943"/>
                    <a:pt x="2392" y="3943"/>
                    <a:pt x="2392" y="3943"/>
                  </a:cubicBezTo>
                  <a:cubicBezTo>
                    <a:pt x="2359" y="3964"/>
                    <a:pt x="2359" y="3964"/>
                    <a:pt x="2359" y="3964"/>
                  </a:cubicBezTo>
                  <a:cubicBezTo>
                    <a:pt x="2359" y="4001"/>
                    <a:pt x="2359" y="4001"/>
                    <a:pt x="2359" y="4001"/>
                  </a:cubicBezTo>
                  <a:cubicBezTo>
                    <a:pt x="2374" y="4031"/>
                    <a:pt x="2374" y="4031"/>
                    <a:pt x="2374" y="4031"/>
                  </a:cubicBezTo>
                  <a:cubicBezTo>
                    <a:pt x="2359" y="4025"/>
                    <a:pt x="2359" y="4025"/>
                    <a:pt x="2359" y="4025"/>
                  </a:cubicBezTo>
                  <a:cubicBezTo>
                    <a:pt x="2341" y="4025"/>
                    <a:pt x="2341" y="4025"/>
                    <a:pt x="2341" y="4025"/>
                  </a:cubicBezTo>
                  <a:cubicBezTo>
                    <a:pt x="2341" y="4037"/>
                    <a:pt x="2341" y="4037"/>
                    <a:pt x="2341" y="4037"/>
                  </a:cubicBezTo>
                  <a:cubicBezTo>
                    <a:pt x="2341" y="4064"/>
                    <a:pt x="2341" y="4064"/>
                    <a:pt x="2341" y="4064"/>
                  </a:cubicBezTo>
                  <a:cubicBezTo>
                    <a:pt x="2341" y="4101"/>
                    <a:pt x="2341" y="4101"/>
                    <a:pt x="2341" y="4101"/>
                  </a:cubicBezTo>
                  <a:cubicBezTo>
                    <a:pt x="2301" y="4116"/>
                    <a:pt x="2301" y="4116"/>
                    <a:pt x="2301" y="4116"/>
                  </a:cubicBezTo>
                  <a:cubicBezTo>
                    <a:pt x="2250" y="4164"/>
                    <a:pt x="2250" y="4164"/>
                    <a:pt x="2250" y="4164"/>
                  </a:cubicBezTo>
                  <a:cubicBezTo>
                    <a:pt x="2250" y="4189"/>
                    <a:pt x="2250" y="4189"/>
                    <a:pt x="2250" y="4189"/>
                  </a:cubicBezTo>
                  <a:cubicBezTo>
                    <a:pt x="2262" y="4207"/>
                    <a:pt x="2262" y="4207"/>
                    <a:pt x="2262" y="4207"/>
                  </a:cubicBezTo>
                  <a:cubicBezTo>
                    <a:pt x="2317" y="4227"/>
                    <a:pt x="2317" y="4227"/>
                    <a:pt x="2317" y="4227"/>
                  </a:cubicBezTo>
                  <a:cubicBezTo>
                    <a:pt x="2347" y="4243"/>
                    <a:pt x="2347" y="4243"/>
                    <a:pt x="2347" y="4243"/>
                  </a:cubicBezTo>
                  <a:cubicBezTo>
                    <a:pt x="2408" y="4277"/>
                    <a:pt x="2408" y="4277"/>
                    <a:pt x="2408" y="4277"/>
                  </a:cubicBezTo>
                  <a:cubicBezTo>
                    <a:pt x="2423" y="4286"/>
                    <a:pt x="2423" y="4286"/>
                    <a:pt x="2423" y="4286"/>
                  </a:cubicBezTo>
                  <a:cubicBezTo>
                    <a:pt x="2459" y="4286"/>
                    <a:pt x="2459" y="4286"/>
                    <a:pt x="2459" y="4286"/>
                  </a:cubicBezTo>
                  <a:cubicBezTo>
                    <a:pt x="2489" y="4298"/>
                    <a:pt x="2489" y="4298"/>
                    <a:pt x="2489" y="4298"/>
                  </a:cubicBezTo>
                  <a:lnTo>
                    <a:pt x="2495" y="4313"/>
                  </a:lnTo>
                  <a:close/>
                  <a:moveTo>
                    <a:pt x="2641" y="3316"/>
                  </a:moveTo>
                  <a:cubicBezTo>
                    <a:pt x="2683" y="3294"/>
                    <a:pt x="2683" y="3294"/>
                    <a:pt x="2683" y="3294"/>
                  </a:cubicBezTo>
                  <a:cubicBezTo>
                    <a:pt x="2711" y="3264"/>
                    <a:pt x="2711" y="3264"/>
                    <a:pt x="2711" y="3264"/>
                  </a:cubicBezTo>
                  <a:cubicBezTo>
                    <a:pt x="2735" y="3222"/>
                    <a:pt x="2735" y="3222"/>
                    <a:pt x="2735" y="3222"/>
                  </a:cubicBezTo>
                  <a:cubicBezTo>
                    <a:pt x="2735" y="3158"/>
                    <a:pt x="2735" y="3158"/>
                    <a:pt x="2735" y="3158"/>
                  </a:cubicBezTo>
                  <a:cubicBezTo>
                    <a:pt x="2723" y="3128"/>
                    <a:pt x="2723" y="3128"/>
                    <a:pt x="2723" y="3128"/>
                  </a:cubicBezTo>
                  <a:cubicBezTo>
                    <a:pt x="2688" y="3112"/>
                    <a:pt x="2688" y="3112"/>
                    <a:pt x="2688" y="3112"/>
                  </a:cubicBezTo>
                  <a:cubicBezTo>
                    <a:pt x="2668" y="3091"/>
                    <a:pt x="2668" y="3091"/>
                    <a:pt x="2668" y="3091"/>
                  </a:cubicBezTo>
                  <a:cubicBezTo>
                    <a:pt x="2688" y="3091"/>
                    <a:pt x="2688" y="3091"/>
                    <a:pt x="2688" y="3091"/>
                  </a:cubicBezTo>
                  <a:cubicBezTo>
                    <a:pt x="2753" y="3091"/>
                    <a:pt x="2753" y="3091"/>
                    <a:pt x="2753" y="3091"/>
                  </a:cubicBezTo>
                  <a:cubicBezTo>
                    <a:pt x="2787" y="3091"/>
                    <a:pt x="2787" y="3091"/>
                    <a:pt x="2787" y="3091"/>
                  </a:cubicBezTo>
                  <a:cubicBezTo>
                    <a:pt x="2835" y="3064"/>
                    <a:pt x="2835" y="3064"/>
                    <a:pt x="2835" y="3064"/>
                  </a:cubicBezTo>
                  <a:cubicBezTo>
                    <a:pt x="2881" y="2976"/>
                    <a:pt x="2881" y="2976"/>
                    <a:pt x="2881" y="2976"/>
                  </a:cubicBezTo>
                  <a:cubicBezTo>
                    <a:pt x="2914" y="2909"/>
                    <a:pt x="2914" y="2909"/>
                    <a:pt x="2914" y="2909"/>
                  </a:cubicBezTo>
                  <a:cubicBezTo>
                    <a:pt x="2914" y="2859"/>
                    <a:pt x="2914" y="2859"/>
                    <a:pt x="2914" y="2859"/>
                  </a:cubicBezTo>
                  <a:cubicBezTo>
                    <a:pt x="2938" y="2785"/>
                    <a:pt x="2938" y="2785"/>
                    <a:pt x="2938" y="2785"/>
                  </a:cubicBezTo>
                  <a:cubicBezTo>
                    <a:pt x="2938" y="2742"/>
                    <a:pt x="2938" y="2742"/>
                    <a:pt x="2938" y="2742"/>
                  </a:cubicBezTo>
                  <a:cubicBezTo>
                    <a:pt x="2899" y="2715"/>
                    <a:pt x="2899" y="2715"/>
                    <a:pt x="2899" y="2715"/>
                  </a:cubicBezTo>
                  <a:cubicBezTo>
                    <a:pt x="2841" y="2715"/>
                    <a:pt x="2841" y="2715"/>
                    <a:pt x="2841" y="2715"/>
                  </a:cubicBezTo>
                  <a:cubicBezTo>
                    <a:pt x="2817" y="2715"/>
                    <a:pt x="2817" y="2715"/>
                    <a:pt x="2817" y="2715"/>
                  </a:cubicBezTo>
                  <a:cubicBezTo>
                    <a:pt x="2753" y="2715"/>
                    <a:pt x="2753" y="2715"/>
                    <a:pt x="2753" y="2715"/>
                  </a:cubicBezTo>
                  <a:cubicBezTo>
                    <a:pt x="2723" y="2682"/>
                    <a:pt x="2723" y="2682"/>
                    <a:pt x="2723" y="2682"/>
                  </a:cubicBezTo>
                  <a:cubicBezTo>
                    <a:pt x="2668" y="2694"/>
                    <a:pt x="2668" y="2694"/>
                    <a:pt x="2668" y="2694"/>
                  </a:cubicBezTo>
                  <a:cubicBezTo>
                    <a:pt x="2611" y="2706"/>
                    <a:pt x="2611" y="2706"/>
                    <a:pt x="2611" y="2706"/>
                  </a:cubicBezTo>
                  <a:cubicBezTo>
                    <a:pt x="2568" y="2724"/>
                    <a:pt x="2568" y="2724"/>
                    <a:pt x="2568" y="2724"/>
                  </a:cubicBezTo>
                  <a:cubicBezTo>
                    <a:pt x="2568" y="2739"/>
                    <a:pt x="2568" y="2739"/>
                    <a:pt x="2568" y="2739"/>
                  </a:cubicBezTo>
                  <a:cubicBezTo>
                    <a:pt x="2547" y="2739"/>
                    <a:pt x="2547" y="2739"/>
                    <a:pt x="2547" y="2739"/>
                  </a:cubicBezTo>
                  <a:cubicBezTo>
                    <a:pt x="2571" y="2779"/>
                    <a:pt x="2571" y="2779"/>
                    <a:pt x="2571" y="2779"/>
                  </a:cubicBezTo>
                  <a:cubicBezTo>
                    <a:pt x="2593" y="2788"/>
                    <a:pt x="2593" y="2788"/>
                    <a:pt x="2593" y="2788"/>
                  </a:cubicBezTo>
                  <a:cubicBezTo>
                    <a:pt x="2605" y="2801"/>
                    <a:pt x="2605" y="2801"/>
                    <a:pt x="2605" y="2801"/>
                  </a:cubicBezTo>
                  <a:cubicBezTo>
                    <a:pt x="2589" y="2824"/>
                    <a:pt x="2589" y="2824"/>
                    <a:pt x="2589" y="2824"/>
                  </a:cubicBezTo>
                  <a:cubicBezTo>
                    <a:pt x="2547" y="2824"/>
                    <a:pt x="2547" y="2824"/>
                    <a:pt x="2547" y="2824"/>
                  </a:cubicBezTo>
                  <a:cubicBezTo>
                    <a:pt x="2532" y="2836"/>
                    <a:pt x="2532" y="2836"/>
                    <a:pt x="2532" y="2836"/>
                  </a:cubicBezTo>
                  <a:cubicBezTo>
                    <a:pt x="2532" y="2873"/>
                    <a:pt x="2532" y="2873"/>
                    <a:pt x="2532" y="2873"/>
                  </a:cubicBezTo>
                  <a:cubicBezTo>
                    <a:pt x="2532" y="2918"/>
                    <a:pt x="2532" y="2918"/>
                    <a:pt x="2532" y="2918"/>
                  </a:cubicBezTo>
                  <a:cubicBezTo>
                    <a:pt x="2547" y="2973"/>
                    <a:pt x="2547" y="2973"/>
                    <a:pt x="2547" y="2973"/>
                  </a:cubicBezTo>
                  <a:cubicBezTo>
                    <a:pt x="2559" y="3088"/>
                    <a:pt x="2559" y="3088"/>
                    <a:pt x="2559" y="3088"/>
                  </a:cubicBezTo>
                  <a:cubicBezTo>
                    <a:pt x="2574" y="3121"/>
                    <a:pt x="2574" y="3121"/>
                    <a:pt x="2574" y="3121"/>
                  </a:cubicBezTo>
                  <a:cubicBezTo>
                    <a:pt x="2593" y="3137"/>
                    <a:pt x="2593" y="3137"/>
                    <a:pt x="2593" y="3137"/>
                  </a:cubicBezTo>
                  <a:cubicBezTo>
                    <a:pt x="2593" y="3167"/>
                    <a:pt x="2593" y="3167"/>
                    <a:pt x="2593" y="3167"/>
                  </a:cubicBezTo>
                  <a:cubicBezTo>
                    <a:pt x="2599" y="3234"/>
                    <a:pt x="2599" y="3234"/>
                    <a:pt x="2599" y="3234"/>
                  </a:cubicBezTo>
                  <a:cubicBezTo>
                    <a:pt x="2602" y="3276"/>
                    <a:pt x="2602" y="3276"/>
                    <a:pt x="2602" y="3276"/>
                  </a:cubicBezTo>
                  <a:cubicBezTo>
                    <a:pt x="2620" y="3294"/>
                    <a:pt x="2620" y="3294"/>
                    <a:pt x="2620" y="3294"/>
                  </a:cubicBezTo>
                  <a:lnTo>
                    <a:pt x="2641" y="3316"/>
                  </a:lnTo>
                  <a:close/>
                  <a:moveTo>
                    <a:pt x="2417" y="3106"/>
                  </a:moveTo>
                  <a:cubicBezTo>
                    <a:pt x="2417" y="3091"/>
                    <a:pt x="2417" y="3091"/>
                    <a:pt x="2417" y="3091"/>
                  </a:cubicBezTo>
                  <a:cubicBezTo>
                    <a:pt x="2405" y="3070"/>
                    <a:pt x="2405" y="3070"/>
                    <a:pt x="2405" y="3070"/>
                  </a:cubicBezTo>
                  <a:cubicBezTo>
                    <a:pt x="2423" y="3055"/>
                    <a:pt x="2423" y="3055"/>
                    <a:pt x="2423" y="3055"/>
                  </a:cubicBezTo>
                  <a:cubicBezTo>
                    <a:pt x="2459" y="3076"/>
                    <a:pt x="2459" y="3076"/>
                    <a:pt x="2459" y="3076"/>
                  </a:cubicBezTo>
                  <a:cubicBezTo>
                    <a:pt x="2480" y="3064"/>
                    <a:pt x="2480" y="3064"/>
                    <a:pt x="2480" y="3064"/>
                  </a:cubicBezTo>
                  <a:cubicBezTo>
                    <a:pt x="2474" y="3018"/>
                    <a:pt x="2474" y="3018"/>
                    <a:pt x="2474" y="3018"/>
                  </a:cubicBezTo>
                  <a:cubicBezTo>
                    <a:pt x="2447" y="2999"/>
                    <a:pt x="2447" y="2999"/>
                    <a:pt x="2447" y="2999"/>
                  </a:cubicBezTo>
                  <a:cubicBezTo>
                    <a:pt x="2423" y="2973"/>
                    <a:pt x="2423" y="2973"/>
                    <a:pt x="2423" y="2973"/>
                  </a:cubicBezTo>
                  <a:cubicBezTo>
                    <a:pt x="2414" y="2941"/>
                    <a:pt x="2414" y="2941"/>
                    <a:pt x="2414" y="2941"/>
                  </a:cubicBezTo>
                  <a:cubicBezTo>
                    <a:pt x="2380" y="2924"/>
                    <a:pt x="2380" y="2924"/>
                    <a:pt x="2380" y="2924"/>
                  </a:cubicBezTo>
                  <a:cubicBezTo>
                    <a:pt x="2371" y="2906"/>
                    <a:pt x="2371" y="2906"/>
                    <a:pt x="2371" y="2906"/>
                  </a:cubicBezTo>
                  <a:cubicBezTo>
                    <a:pt x="2411" y="2882"/>
                    <a:pt x="2411" y="2882"/>
                    <a:pt x="2411" y="2882"/>
                  </a:cubicBezTo>
                  <a:cubicBezTo>
                    <a:pt x="2423" y="2801"/>
                    <a:pt x="2423" y="2801"/>
                    <a:pt x="2423" y="2801"/>
                  </a:cubicBezTo>
                  <a:cubicBezTo>
                    <a:pt x="2408" y="2801"/>
                    <a:pt x="2408" y="2801"/>
                    <a:pt x="2408" y="2801"/>
                  </a:cubicBezTo>
                  <a:cubicBezTo>
                    <a:pt x="2386" y="2801"/>
                    <a:pt x="2386" y="2801"/>
                    <a:pt x="2386" y="2801"/>
                  </a:cubicBezTo>
                  <a:cubicBezTo>
                    <a:pt x="2356" y="2818"/>
                    <a:pt x="2356" y="2818"/>
                    <a:pt x="2356" y="2818"/>
                  </a:cubicBezTo>
                  <a:cubicBezTo>
                    <a:pt x="2326" y="2840"/>
                    <a:pt x="2326" y="2840"/>
                    <a:pt x="2326" y="2840"/>
                  </a:cubicBezTo>
                  <a:cubicBezTo>
                    <a:pt x="2262" y="2836"/>
                    <a:pt x="2262" y="2836"/>
                    <a:pt x="2262" y="2836"/>
                  </a:cubicBezTo>
                  <a:cubicBezTo>
                    <a:pt x="2214" y="2801"/>
                    <a:pt x="2214" y="2801"/>
                    <a:pt x="2214" y="2801"/>
                  </a:cubicBezTo>
                  <a:cubicBezTo>
                    <a:pt x="2153" y="2801"/>
                    <a:pt x="2153" y="2801"/>
                    <a:pt x="2153" y="2801"/>
                  </a:cubicBezTo>
                  <a:cubicBezTo>
                    <a:pt x="2117" y="2801"/>
                    <a:pt x="2117" y="2801"/>
                    <a:pt x="2117" y="2801"/>
                  </a:cubicBezTo>
                  <a:cubicBezTo>
                    <a:pt x="2094" y="2859"/>
                    <a:pt x="2094" y="2859"/>
                    <a:pt x="2094" y="2859"/>
                  </a:cubicBezTo>
                  <a:cubicBezTo>
                    <a:pt x="2144" y="2891"/>
                    <a:pt x="2144" y="2891"/>
                    <a:pt x="2144" y="2891"/>
                  </a:cubicBezTo>
                  <a:cubicBezTo>
                    <a:pt x="2165" y="2912"/>
                    <a:pt x="2165" y="2912"/>
                    <a:pt x="2165" y="2912"/>
                  </a:cubicBezTo>
                  <a:cubicBezTo>
                    <a:pt x="2153" y="2941"/>
                    <a:pt x="2153" y="2941"/>
                    <a:pt x="2153" y="2941"/>
                  </a:cubicBezTo>
                  <a:cubicBezTo>
                    <a:pt x="2094" y="2912"/>
                    <a:pt x="2094" y="2912"/>
                    <a:pt x="2094" y="2912"/>
                  </a:cubicBezTo>
                  <a:cubicBezTo>
                    <a:pt x="2094" y="2964"/>
                    <a:pt x="2094" y="2964"/>
                    <a:pt x="2094" y="2964"/>
                  </a:cubicBezTo>
                  <a:cubicBezTo>
                    <a:pt x="2094" y="2982"/>
                    <a:pt x="2094" y="2982"/>
                    <a:pt x="2094" y="2982"/>
                  </a:cubicBezTo>
                  <a:cubicBezTo>
                    <a:pt x="2162" y="2982"/>
                    <a:pt x="2162" y="2982"/>
                    <a:pt x="2162" y="2982"/>
                  </a:cubicBezTo>
                  <a:cubicBezTo>
                    <a:pt x="2153" y="2999"/>
                    <a:pt x="2153" y="2999"/>
                    <a:pt x="2153" y="2999"/>
                  </a:cubicBezTo>
                  <a:cubicBezTo>
                    <a:pt x="2153" y="3031"/>
                    <a:pt x="2153" y="3031"/>
                    <a:pt x="2153" y="3031"/>
                  </a:cubicBezTo>
                  <a:cubicBezTo>
                    <a:pt x="2171" y="3055"/>
                    <a:pt x="2171" y="3055"/>
                    <a:pt x="2171" y="3055"/>
                  </a:cubicBezTo>
                  <a:cubicBezTo>
                    <a:pt x="2168" y="3079"/>
                    <a:pt x="2168" y="3079"/>
                    <a:pt x="2168" y="3079"/>
                  </a:cubicBezTo>
                  <a:cubicBezTo>
                    <a:pt x="2159" y="3100"/>
                    <a:pt x="2159" y="3100"/>
                    <a:pt x="2159" y="3100"/>
                  </a:cubicBezTo>
                  <a:cubicBezTo>
                    <a:pt x="2141" y="3124"/>
                    <a:pt x="2141" y="3124"/>
                    <a:pt x="2141" y="3124"/>
                  </a:cubicBezTo>
                  <a:cubicBezTo>
                    <a:pt x="2094" y="3121"/>
                    <a:pt x="2094" y="3121"/>
                    <a:pt x="2094" y="3121"/>
                  </a:cubicBezTo>
                  <a:cubicBezTo>
                    <a:pt x="2053" y="3055"/>
                    <a:pt x="2053" y="3055"/>
                    <a:pt x="2053" y="3055"/>
                  </a:cubicBezTo>
                  <a:cubicBezTo>
                    <a:pt x="2041" y="3055"/>
                    <a:pt x="2041" y="3055"/>
                    <a:pt x="2041" y="3055"/>
                  </a:cubicBezTo>
                  <a:cubicBezTo>
                    <a:pt x="2004" y="3055"/>
                    <a:pt x="2004" y="3055"/>
                    <a:pt x="2004" y="3055"/>
                  </a:cubicBezTo>
                  <a:cubicBezTo>
                    <a:pt x="1968" y="3091"/>
                    <a:pt x="1968" y="3091"/>
                    <a:pt x="1968" y="3091"/>
                  </a:cubicBezTo>
                  <a:cubicBezTo>
                    <a:pt x="1968" y="3143"/>
                    <a:pt x="1968" y="3143"/>
                    <a:pt x="1968" y="3143"/>
                  </a:cubicBezTo>
                  <a:cubicBezTo>
                    <a:pt x="2016" y="3182"/>
                    <a:pt x="2016" y="3182"/>
                    <a:pt x="2016" y="3182"/>
                  </a:cubicBezTo>
                  <a:cubicBezTo>
                    <a:pt x="2016" y="3201"/>
                    <a:pt x="2016" y="3201"/>
                    <a:pt x="2016" y="3201"/>
                  </a:cubicBezTo>
                  <a:cubicBezTo>
                    <a:pt x="2059" y="3258"/>
                    <a:pt x="2059" y="3258"/>
                    <a:pt x="2059" y="3258"/>
                  </a:cubicBezTo>
                  <a:cubicBezTo>
                    <a:pt x="2094" y="3261"/>
                    <a:pt x="2094" y="3261"/>
                    <a:pt x="2094" y="3261"/>
                  </a:cubicBezTo>
                  <a:cubicBezTo>
                    <a:pt x="2141" y="3316"/>
                    <a:pt x="2141" y="3316"/>
                    <a:pt x="2141" y="3316"/>
                  </a:cubicBezTo>
                  <a:cubicBezTo>
                    <a:pt x="2195" y="3303"/>
                    <a:pt x="2195" y="3303"/>
                    <a:pt x="2195" y="3303"/>
                  </a:cubicBezTo>
                  <a:cubicBezTo>
                    <a:pt x="2195" y="3346"/>
                    <a:pt x="2195" y="3346"/>
                    <a:pt x="2195" y="3346"/>
                  </a:cubicBezTo>
                  <a:cubicBezTo>
                    <a:pt x="2195" y="3376"/>
                    <a:pt x="2195" y="3376"/>
                    <a:pt x="2195" y="3376"/>
                  </a:cubicBezTo>
                  <a:cubicBezTo>
                    <a:pt x="2210" y="3400"/>
                    <a:pt x="2210" y="3400"/>
                    <a:pt x="2210" y="3400"/>
                  </a:cubicBezTo>
                  <a:cubicBezTo>
                    <a:pt x="2229" y="3431"/>
                    <a:pt x="2229" y="3431"/>
                    <a:pt x="2229" y="3431"/>
                  </a:cubicBezTo>
                  <a:cubicBezTo>
                    <a:pt x="2262" y="3479"/>
                    <a:pt x="2262" y="3479"/>
                    <a:pt x="2262" y="3479"/>
                  </a:cubicBezTo>
                  <a:cubicBezTo>
                    <a:pt x="2262" y="3510"/>
                    <a:pt x="2262" y="3510"/>
                    <a:pt x="2262" y="3510"/>
                  </a:cubicBezTo>
                  <a:cubicBezTo>
                    <a:pt x="2298" y="3549"/>
                    <a:pt x="2298" y="3549"/>
                    <a:pt x="2298" y="3549"/>
                  </a:cubicBezTo>
                  <a:cubicBezTo>
                    <a:pt x="2344" y="3531"/>
                    <a:pt x="2344" y="3531"/>
                    <a:pt x="2344" y="3531"/>
                  </a:cubicBezTo>
                  <a:cubicBezTo>
                    <a:pt x="2371" y="3488"/>
                    <a:pt x="2371" y="3488"/>
                    <a:pt x="2371" y="3488"/>
                  </a:cubicBezTo>
                  <a:cubicBezTo>
                    <a:pt x="2365" y="3467"/>
                    <a:pt x="2365" y="3467"/>
                    <a:pt x="2365" y="3467"/>
                  </a:cubicBezTo>
                  <a:cubicBezTo>
                    <a:pt x="2344" y="3443"/>
                    <a:pt x="2344" y="3443"/>
                    <a:pt x="2344" y="3443"/>
                  </a:cubicBezTo>
                  <a:cubicBezTo>
                    <a:pt x="2374" y="3443"/>
                    <a:pt x="2374" y="3443"/>
                    <a:pt x="2374" y="3443"/>
                  </a:cubicBezTo>
                  <a:cubicBezTo>
                    <a:pt x="2398" y="3443"/>
                    <a:pt x="2398" y="3443"/>
                    <a:pt x="2398" y="3443"/>
                  </a:cubicBezTo>
                  <a:cubicBezTo>
                    <a:pt x="2435" y="3443"/>
                    <a:pt x="2435" y="3443"/>
                    <a:pt x="2435" y="3443"/>
                  </a:cubicBezTo>
                  <a:cubicBezTo>
                    <a:pt x="2459" y="3422"/>
                    <a:pt x="2459" y="3422"/>
                    <a:pt x="2459" y="3422"/>
                  </a:cubicBezTo>
                  <a:cubicBezTo>
                    <a:pt x="2495" y="3367"/>
                    <a:pt x="2495" y="3367"/>
                    <a:pt x="2495" y="3367"/>
                  </a:cubicBezTo>
                  <a:cubicBezTo>
                    <a:pt x="2495" y="3316"/>
                    <a:pt x="2495" y="3316"/>
                    <a:pt x="2495" y="3316"/>
                  </a:cubicBezTo>
                  <a:cubicBezTo>
                    <a:pt x="2495" y="3291"/>
                    <a:pt x="2495" y="3291"/>
                    <a:pt x="2495" y="3291"/>
                  </a:cubicBezTo>
                  <a:cubicBezTo>
                    <a:pt x="2465" y="3276"/>
                    <a:pt x="2465" y="3276"/>
                    <a:pt x="2465" y="3276"/>
                  </a:cubicBezTo>
                  <a:cubicBezTo>
                    <a:pt x="2466" y="3274"/>
                    <a:pt x="2466" y="3274"/>
                    <a:pt x="2466" y="3274"/>
                  </a:cubicBezTo>
                  <a:cubicBezTo>
                    <a:pt x="2480" y="3234"/>
                    <a:pt x="2480" y="3234"/>
                    <a:pt x="2480" y="3234"/>
                  </a:cubicBezTo>
                  <a:cubicBezTo>
                    <a:pt x="2495" y="3201"/>
                    <a:pt x="2495" y="3201"/>
                    <a:pt x="2495" y="3201"/>
                  </a:cubicBezTo>
                  <a:cubicBezTo>
                    <a:pt x="2483" y="3179"/>
                    <a:pt x="2483" y="3179"/>
                    <a:pt x="2483" y="3179"/>
                  </a:cubicBezTo>
                  <a:cubicBezTo>
                    <a:pt x="2483" y="3143"/>
                    <a:pt x="2483" y="3143"/>
                    <a:pt x="2483" y="3143"/>
                  </a:cubicBezTo>
                  <a:cubicBezTo>
                    <a:pt x="2471" y="3143"/>
                    <a:pt x="2471" y="3143"/>
                    <a:pt x="2471" y="3143"/>
                  </a:cubicBezTo>
                  <a:cubicBezTo>
                    <a:pt x="2435" y="3161"/>
                    <a:pt x="2435" y="3161"/>
                    <a:pt x="2435" y="3161"/>
                  </a:cubicBezTo>
                  <a:lnTo>
                    <a:pt x="2417" y="3106"/>
                  </a:lnTo>
                  <a:close/>
                  <a:moveTo>
                    <a:pt x="1759" y="3043"/>
                  </a:moveTo>
                  <a:cubicBezTo>
                    <a:pt x="1783" y="2999"/>
                    <a:pt x="1783" y="2999"/>
                    <a:pt x="1783" y="2999"/>
                  </a:cubicBezTo>
                  <a:cubicBezTo>
                    <a:pt x="1783" y="2961"/>
                    <a:pt x="1783" y="2961"/>
                    <a:pt x="1783" y="2961"/>
                  </a:cubicBezTo>
                  <a:cubicBezTo>
                    <a:pt x="1804" y="2941"/>
                    <a:pt x="1804" y="2941"/>
                    <a:pt x="1804" y="2941"/>
                  </a:cubicBezTo>
                  <a:cubicBezTo>
                    <a:pt x="1835" y="2918"/>
                    <a:pt x="1835" y="2918"/>
                    <a:pt x="1835" y="2918"/>
                  </a:cubicBezTo>
                  <a:cubicBezTo>
                    <a:pt x="1835" y="2918"/>
                    <a:pt x="1847" y="2897"/>
                    <a:pt x="1835" y="2888"/>
                  </a:cubicBezTo>
                  <a:cubicBezTo>
                    <a:pt x="1822" y="2879"/>
                    <a:pt x="1816" y="2859"/>
                    <a:pt x="1816" y="2859"/>
                  </a:cubicBezTo>
                  <a:cubicBezTo>
                    <a:pt x="1786" y="2821"/>
                    <a:pt x="1786" y="2821"/>
                    <a:pt x="1786" y="2821"/>
                  </a:cubicBezTo>
                  <a:cubicBezTo>
                    <a:pt x="1731" y="2788"/>
                    <a:pt x="1731" y="2788"/>
                    <a:pt x="1731" y="2788"/>
                  </a:cubicBezTo>
                  <a:cubicBezTo>
                    <a:pt x="1689" y="2788"/>
                    <a:pt x="1689" y="2788"/>
                    <a:pt x="1689" y="2788"/>
                  </a:cubicBezTo>
                  <a:cubicBezTo>
                    <a:pt x="1644" y="2821"/>
                    <a:pt x="1644" y="2821"/>
                    <a:pt x="1644" y="2821"/>
                  </a:cubicBezTo>
                  <a:cubicBezTo>
                    <a:pt x="1628" y="2840"/>
                    <a:pt x="1628" y="2840"/>
                    <a:pt x="1628" y="2840"/>
                  </a:cubicBezTo>
                  <a:cubicBezTo>
                    <a:pt x="1607" y="2859"/>
                    <a:pt x="1607" y="2859"/>
                    <a:pt x="1607" y="2859"/>
                  </a:cubicBezTo>
                  <a:cubicBezTo>
                    <a:pt x="1607" y="2859"/>
                    <a:pt x="1613" y="2915"/>
                    <a:pt x="1622" y="2915"/>
                  </a:cubicBezTo>
                  <a:cubicBezTo>
                    <a:pt x="1631" y="2915"/>
                    <a:pt x="1662" y="2941"/>
                    <a:pt x="1662" y="2941"/>
                  </a:cubicBezTo>
                  <a:cubicBezTo>
                    <a:pt x="1695" y="2941"/>
                    <a:pt x="1695" y="2941"/>
                    <a:pt x="1695" y="2941"/>
                  </a:cubicBezTo>
                  <a:cubicBezTo>
                    <a:pt x="1695" y="2941"/>
                    <a:pt x="1686" y="2918"/>
                    <a:pt x="1701" y="2967"/>
                  </a:cubicBezTo>
                  <a:cubicBezTo>
                    <a:pt x="1716" y="3015"/>
                    <a:pt x="1724" y="3027"/>
                    <a:pt x="1724" y="3027"/>
                  </a:cubicBezTo>
                  <a:cubicBezTo>
                    <a:pt x="1744" y="3043"/>
                    <a:pt x="1744" y="3043"/>
                    <a:pt x="1744" y="3043"/>
                  </a:cubicBezTo>
                  <a:lnTo>
                    <a:pt x="1759" y="3043"/>
                  </a:lnTo>
                  <a:close/>
                  <a:moveTo>
                    <a:pt x="2626" y="2552"/>
                  </a:moveTo>
                  <a:cubicBezTo>
                    <a:pt x="2662" y="2533"/>
                    <a:pt x="2662" y="2533"/>
                    <a:pt x="2662" y="2533"/>
                  </a:cubicBezTo>
                  <a:cubicBezTo>
                    <a:pt x="2644" y="2467"/>
                    <a:pt x="2644" y="2467"/>
                    <a:pt x="2644" y="2467"/>
                  </a:cubicBezTo>
                  <a:cubicBezTo>
                    <a:pt x="2644" y="2403"/>
                    <a:pt x="2644" y="2403"/>
                    <a:pt x="2644" y="2403"/>
                  </a:cubicBezTo>
                  <a:cubicBezTo>
                    <a:pt x="2644" y="2403"/>
                    <a:pt x="2650" y="2379"/>
                    <a:pt x="2644" y="2373"/>
                  </a:cubicBezTo>
                  <a:cubicBezTo>
                    <a:pt x="2638" y="2367"/>
                    <a:pt x="2596" y="2326"/>
                    <a:pt x="2596" y="2326"/>
                  </a:cubicBezTo>
                  <a:cubicBezTo>
                    <a:pt x="2583" y="2273"/>
                    <a:pt x="2583" y="2273"/>
                    <a:pt x="2583" y="2273"/>
                  </a:cubicBezTo>
                  <a:cubicBezTo>
                    <a:pt x="2532" y="2273"/>
                    <a:pt x="2532" y="2273"/>
                    <a:pt x="2532" y="2273"/>
                  </a:cubicBezTo>
                  <a:cubicBezTo>
                    <a:pt x="2495" y="2326"/>
                    <a:pt x="2495" y="2326"/>
                    <a:pt x="2495" y="2326"/>
                  </a:cubicBezTo>
                  <a:cubicBezTo>
                    <a:pt x="2462" y="2379"/>
                    <a:pt x="2462" y="2379"/>
                    <a:pt x="2462" y="2379"/>
                  </a:cubicBezTo>
                  <a:cubicBezTo>
                    <a:pt x="2462" y="2397"/>
                    <a:pt x="2462" y="2397"/>
                    <a:pt x="2462" y="2397"/>
                  </a:cubicBezTo>
                  <a:cubicBezTo>
                    <a:pt x="2438" y="2412"/>
                    <a:pt x="2438" y="2412"/>
                    <a:pt x="2438" y="2412"/>
                  </a:cubicBezTo>
                  <a:cubicBezTo>
                    <a:pt x="2438" y="2445"/>
                    <a:pt x="2438" y="2445"/>
                    <a:pt x="2438" y="2445"/>
                  </a:cubicBezTo>
                  <a:cubicBezTo>
                    <a:pt x="2468" y="2461"/>
                    <a:pt x="2468" y="2461"/>
                    <a:pt x="2468" y="2461"/>
                  </a:cubicBezTo>
                  <a:cubicBezTo>
                    <a:pt x="2468" y="2461"/>
                    <a:pt x="2480" y="2470"/>
                    <a:pt x="2480" y="2479"/>
                  </a:cubicBezTo>
                  <a:cubicBezTo>
                    <a:pt x="2480" y="2488"/>
                    <a:pt x="2465" y="2454"/>
                    <a:pt x="2495" y="2500"/>
                  </a:cubicBezTo>
                  <a:cubicBezTo>
                    <a:pt x="2526" y="2545"/>
                    <a:pt x="2526" y="2545"/>
                    <a:pt x="2526" y="2545"/>
                  </a:cubicBezTo>
                  <a:cubicBezTo>
                    <a:pt x="2568" y="2552"/>
                    <a:pt x="2568" y="2552"/>
                    <a:pt x="2568" y="2552"/>
                  </a:cubicBezTo>
                  <a:lnTo>
                    <a:pt x="2626" y="2552"/>
                  </a:lnTo>
                  <a:close/>
                  <a:moveTo>
                    <a:pt x="2347" y="2746"/>
                  </a:moveTo>
                  <a:cubicBezTo>
                    <a:pt x="2329" y="2746"/>
                    <a:pt x="2329" y="2746"/>
                    <a:pt x="2329" y="2746"/>
                  </a:cubicBezTo>
                  <a:cubicBezTo>
                    <a:pt x="2314" y="2746"/>
                    <a:pt x="2314" y="2746"/>
                    <a:pt x="2314" y="2746"/>
                  </a:cubicBezTo>
                  <a:cubicBezTo>
                    <a:pt x="2262" y="2770"/>
                    <a:pt x="2262" y="2770"/>
                    <a:pt x="2262" y="2770"/>
                  </a:cubicBezTo>
                  <a:cubicBezTo>
                    <a:pt x="2250" y="2788"/>
                    <a:pt x="2250" y="2788"/>
                    <a:pt x="2250" y="2788"/>
                  </a:cubicBezTo>
                  <a:cubicBezTo>
                    <a:pt x="2265" y="2801"/>
                    <a:pt x="2265" y="2801"/>
                    <a:pt x="2265" y="2801"/>
                  </a:cubicBezTo>
                  <a:cubicBezTo>
                    <a:pt x="2292" y="2801"/>
                    <a:pt x="2292" y="2801"/>
                    <a:pt x="2292" y="2801"/>
                  </a:cubicBezTo>
                  <a:cubicBezTo>
                    <a:pt x="2347" y="2788"/>
                    <a:pt x="2347" y="2788"/>
                    <a:pt x="2347" y="2788"/>
                  </a:cubicBezTo>
                  <a:lnTo>
                    <a:pt x="2347" y="2746"/>
                  </a:lnTo>
                  <a:close/>
                  <a:moveTo>
                    <a:pt x="2495" y="2109"/>
                  </a:moveTo>
                  <a:cubicBezTo>
                    <a:pt x="2519" y="2109"/>
                    <a:pt x="2519" y="2109"/>
                    <a:pt x="2519" y="2109"/>
                  </a:cubicBezTo>
                  <a:cubicBezTo>
                    <a:pt x="2532" y="2109"/>
                    <a:pt x="2532" y="2109"/>
                    <a:pt x="2532" y="2109"/>
                  </a:cubicBezTo>
                  <a:cubicBezTo>
                    <a:pt x="2532" y="2076"/>
                    <a:pt x="2532" y="2076"/>
                    <a:pt x="2532" y="2076"/>
                  </a:cubicBezTo>
                  <a:cubicBezTo>
                    <a:pt x="2550" y="2076"/>
                    <a:pt x="2550" y="2076"/>
                    <a:pt x="2550" y="2076"/>
                  </a:cubicBezTo>
                  <a:cubicBezTo>
                    <a:pt x="2571" y="2109"/>
                    <a:pt x="2571" y="2109"/>
                    <a:pt x="2571" y="2109"/>
                  </a:cubicBezTo>
                  <a:cubicBezTo>
                    <a:pt x="2593" y="2092"/>
                    <a:pt x="2593" y="2092"/>
                    <a:pt x="2593" y="2092"/>
                  </a:cubicBezTo>
                  <a:cubicBezTo>
                    <a:pt x="2614" y="2076"/>
                    <a:pt x="2614" y="2076"/>
                    <a:pt x="2614" y="2076"/>
                  </a:cubicBezTo>
                  <a:cubicBezTo>
                    <a:pt x="2644" y="2076"/>
                    <a:pt x="2644" y="2076"/>
                    <a:pt x="2644" y="2076"/>
                  </a:cubicBezTo>
                  <a:cubicBezTo>
                    <a:pt x="2644" y="2130"/>
                    <a:pt x="2644" y="2130"/>
                    <a:pt x="2644" y="2130"/>
                  </a:cubicBezTo>
                  <a:cubicBezTo>
                    <a:pt x="2683" y="2161"/>
                    <a:pt x="2683" y="2161"/>
                    <a:pt x="2683" y="2161"/>
                  </a:cubicBezTo>
                  <a:cubicBezTo>
                    <a:pt x="2735" y="2212"/>
                    <a:pt x="2735" y="2212"/>
                    <a:pt x="2735" y="2212"/>
                  </a:cubicBezTo>
                  <a:cubicBezTo>
                    <a:pt x="2735" y="2364"/>
                    <a:pt x="2735" y="2364"/>
                    <a:pt x="2735" y="2364"/>
                  </a:cubicBezTo>
                  <a:cubicBezTo>
                    <a:pt x="2768" y="2412"/>
                    <a:pt x="2768" y="2412"/>
                    <a:pt x="2768" y="2412"/>
                  </a:cubicBezTo>
                  <a:cubicBezTo>
                    <a:pt x="2784" y="2506"/>
                    <a:pt x="2784" y="2506"/>
                    <a:pt x="2784" y="2506"/>
                  </a:cubicBezTo>
                  <a:cubicBezTo>
                    <a:pt x="2799" y="2524"/>
                    <a:pt x="2799" y="2524"/>
                    <a:pt x="2799" y="2524"/>
                  </a:cubicBezTo>
                  <a:cubicBezTo>
                    <a:pt x="2838" y="2524"/>
                    <a:pt x="2838" y="2524"/>
                    <a:pt x="2838" y="2524"/>
                  </a:cubicBezTo>
                  <a:cubicBezTo>
                    <a:pt x="2859" y="2524"/>
                    <a:pt x="2859" y="2524"/>
                    <a:pt x="2859" y="2524"/>
                  </a:cubicBezTo>
                  <a:cubicBezTo>
                    <a:pt x="2926" y="2552"/>
                    <a:pt x="2926" y="2552"/>
                    <a:pt x="2926" y="2552"/>
                  </a:cubicBezTo>
                  <a:cubicBezTo>
                    <a:pt x="2981" y="2552"/>
                    <a:pt x="2981" y="2552"/>
                    <a:pt x="2981" y="2552"/>
                  </a:cubicBezTo>
                  <a:cubicBezTo>
                    <a:pt x="2981" y="2482"/>
                    <a:pt x="2981" y="2482"/>
                    <a:pt x="2981" y="2482"/>
                  </a:cubicBezTo>
                  <a:cubicBezTo>
                    <a:pt x="3032" y="2476"/>
                    <a:pt x="3032" y="2476"/>
                    <a:pt x="3032" y="2476"/>
                  </a:cubicBezTo>
                  <a:cubicBezTo>
                    <a:pt x="3032" y="2518"/>
                    <a:pt x="3032" y="2518"/>
                    <a:pt x="3032" y="2518"/>
                  </a:cubicBezTo>
                  <a:cubicBezTo>
                    <a:pt x="3086" y="2567"/>
                    <a:pt x="3086" y="2567"/>
                    <a:pt x="3086" y="2567"/>
                  </a:cubicBezTo>
                  <a:cubicBezTo>
                    <a:pt x="3138" y="2552"/>
                    <a:pt x="3138" y="2552"/>
                    <a:pt x="3138" y="2552"/>
                  </a:cubicBezTo>
                  <a:cubicBezTo>
                    <a:pt x="3196" y="2530"/>
                    <a:pt x="3196" y="2530"/>
                    <a:pt x="3196" y="2530"/>
                  </a:cubicBezTo>
                  <a:cubicBezTo>
                    <a:pt x="3253" y="2509"/>
                    <a:pt x="3253" y="2509"/>
                    <a:pt x="3253" y="2509"/>
                  </a:cubicBezTo>
                  <a:cubicBezTo>
                    <a:pt x="3269" y="2509"/>
                    <a:pt x="3269" y="2509"/>
                    <a:pt x="3269" y="2509"/>
                  </a:cubicBezTo>
                  <a:cubicBezTo>
                    <a:pt x="3290" y="2497"/>
                    <a:pt x="3290" y="2497"/>
                    <a:pt x="3290" y="2497"/>
                  </a:cubicBezTo>
                  <a:cubicBezTo>
                    <a:pt x="3323" y="2485"/>
                    <a:pt x="3323" y="2485"/>
                    <a:pt x="3323" y="2485"/>
                  </a:cubicBezTo>
                  <a:cubicBezTo>
                    <a:pt x="3384" y="2497"/>
                    <a:pt x="3384" y="2497"/>
                    <a:pt x="3384" y="2497"/>
                  </a:cubicBezTo>
                  <a:cubicBezTo>
                    <a:pt x="3417" y="2485"/>
                    <a:pt x="3417" y="2485"/>
                    <a:pt x="3417" y="2485"/>
                  </a:cubicBezTo>
                  <a:cubicBezTo>
                    <a:pt x="3417" y="2424"/>
                    <a:pt x="3417" y="2424"/>
                    <a:pt x="3417" y="2424"/>
                  </a:cubicBezTo>
                  <a:cubicBezTo>
                    <a:pt x="3417" y="2382"/>
                    <a:pt x="3417" y="2382"/>
                    <a:pt x="3417" y="2382"/>
                  </a:cubicBezTo>
                  <a:cubicBezTo>
                    <a:pt x="3451" y="2412"/>
                    <a:pt x="3451" y="2412"/>
                    <a:pt x="3451" y="2412"/>
                  </a:cubicBezTo>
                  <a:cubicBezTo>
                    <a:pt x="3451" y="2464"/>
                    <a:pt x="3451" y="2464"/>
                    <a:pt x="3451" y="2464"/>
                  </a:cubicBezTo>
                  <a:cubicBezTo>
                    <a:pt x="3481" y="2464"/>
                    <a:pt x="3481" y="2464"/>
                    <a:pt x="3481" y="2464"/>
                  </a:cubicBezTo>
                  <a:cubicBezTo>
                    <a:pt x="3529" y="2464"/>
                    <a:pt x="3529" y="2464"/>
                    <a:pt x="3529" y="2464"/>
                  </a:cubicBezTo>
                  <a:cubicBezTo>
                    <a:pt x="3590" y="2445"/>
                    <a:pt x="3590" y="2445"/>
                    <a:pt x="3590" y="2445"/>
                  </a:cubicBezTo>
                  <a:cubicBezTo>
                    <a:pt x="3622" y="2439"/>
                    <a:pt x="3622" y="2439"/>
                    <a:pt x="3622" y="2439"/>
                  </a:cubicBezTo>
                  <a:cubicBezTo>
                    <a:pt x="3642" y="2412"/>
                    <a:pt x="3642" y="2412"/>
                    <a:pt x="3642" y="2412"/>
                  </a:cubicBezTo>
                  <a:cubicBezTo>
                    <a:pt x="3642" y="2412"/>
                    <a:pt x="3651" y="2391"/>
                    <a:pt x="3642" y="2385"/>
                  </a:cubicBezTo>
                  <a:cubicBezTo>
                    <a:pt x="3632" y="2379"/>
                    <a:pt x="3622" y="2354"/>
                    <a:pt x="3622" y="2354"/>
                  </a:cubicBezTo>
                  <a:cubicBezTo>
                    <a:pt x="3622" y="2321"/>
                    <a:pt x="3622" y="2321"/>
                    <a:pt x="3622" y="2321"/>
                  </a:cubicBezTo>
                  <a:cubicBezTo>
                    <a:pt x="3678" y="2321"/>
                    <a:pt x="3678" y="2321"/>
                    <a:pt x="3678" y="2321"/>
                  </a:cubicBezTo>
                  <a:cubicBezTo>
                    <a:pt x="3690" y="2309"/>
                    <a:pt x="3690" y="2309"/>
                    <a:pt x="3690" y="2309"/>
                  </a:cubicBezTo>
                  <a:cubicBezTo>
                    <a:pt x="3690" y="2309"/>
                    <a:pt x="3708" y="2294"/>
                    <a:pt x="3690" y="2285"/>
                  </a:cubicBezTo>
                  <a:cubicBezTo>
                    <a:pt x="3672" y="2276"/>
                    <a:pt x="3635" y="2257"/>
                    <a:pt x="3635" y="2257"/>
                  </a:cubicBezTo>
                  <a:cubicBezTo>
                    <a:pt x="3608" y="2288"/>
                    <a:pt x="3608" y="2288"/>
                    <a:pt x="3608" y="2288"/>
                  </a:cubicBezTo>
                  <a:cubicBezTo>
                    <a:pt x="3602" y="2273"/>
                    <a:pt x="3602" y="2273"/>
                    <a:pt x="3602" y="2273"/>
                  </a:cubicBezTo>
                  <a:cubicBezTo>
                    <a:pt x="3605" y="2239"/>
                    <a:pt x="3605" y="2239"/>
                    <a:pt x="3605" y="2239"/>
                  </a:cubicBezTo>
                  <a:cubicBezTo>
                    <a:pt x="3622" y="2191"/>
                    <a:pt x="3622" y="2191"/>
                    <a:pt x="3622" y="2191"/>
                  </a:cubicBezTo>
                  <a:cubicBezTo>
                    <a:pt x="3608" y="2169"/>
                    <a:pt x="3608" y="2169"/>
                    <a:pt x="3608" y="2169"/>
                  </a:cubicBezTo>
                  <a:cubicBezTo>
                    <a:pt x="3578" y="2133"/>
                    <a:pt x="3578" y="2133"/>
                    <a:pt x="3578" y="2133"/>
                  </a:cubicBezTo>
                  <a:cubicBezTo>
                    <a:pt x="3505" y="2103"/>
                    <a:pt x="3505" y="2103"/>
                    <a:pt x="3505" y="2103"/>
                  </a:cubicBezTo>
                  <a:cubicBezTo>
                    <a:pt x="3435" y="2094"/>
                    <a:pt x="3435" y="2094"/>
                    <a:pt x="3435" y="2094"/>
                  </a:cubicBezTo>
                  <a:cubicBezTo>
                    <a:pt x="3387" y="2112"/>
                    <a:pt x="3387" y="2112"/>
                    <a:pt x="3387" y="2112"/>
                  </a:cubicBezTo>
                  <a:cubicBezTo>
                    <a:pt x="3387" y="2112"/>
                    <a:pt x="3375" y="2124"/>
                    <a:pt x="3366" y="2127"/>
                  </a:cubicBezTo>
                  <a:cubicBezTo>
                    <a:pt x="3357" y="2130"/>
                    <a:pt x="3323" y="2118"/>
                    <a:pt x="3323" y="2118"/>
                  </a:cubicBezTo>
                  <a:cubicBezTo>
                    <a:pt x="3302" y="2118"/>
                    <a:pt x="3302" y="2118"/>
                    <a:pt x="3302" y="2118"/>
                  </a:cubicBezTo>
                  <a:cubicBezTo>
                    <a:pt x="3250" y="2163"/>
                    <a:pt x="3250" y="2163"/>
                    <a:pt x="3250" y="2163"/>
                  </a:cubicBezTo>
                  <a:cubicBezTo>
                    <a:pt x="3205" y="2221"/>
                    <a:pt x="3205" y="2221"/>
                    <a:pt x="3205" y="2221"/>
                  </a:cubicBezTo>
                  <a:cubicBezTo>
                    <a:pt x="3205" y="2221"/>
                    <a:pt x="3187" y="2221"/>
                    <a:pt x="3175" y="2239"/>
                  </a:cubicBezTo>
                  <a:cubicBezTo>
                    <a:pt x="3162" y="2257"/>
                    <a:pt x="3144" y="2273"/>
                    <a:pt x="3144" y="2273"/>
                  </a:cubicBezTo>
                  <a:cubicBezTo>
                    <a:pt x="3123" y="2273"/>
                    <a:pt x="3123" y="2273"/>
                    <a:pt x="3123" y="2273"/>
                  </a:cubicBezTo>
                  <a:cubicBezTo>
                    <a:pt x="3097" y="2260"/>
                    <a:pt x="3097" y="2260"/>
                    <a:pt x="3097" y="2260"/>
                  </a:cubicBezTo>
                  <a:cubicBezTo>
                    <a:pt x="3086" y="2230"/>
                    <a:pt x="3086" y="2230"/>
                    <a:pt x="3086" y="2230"/>
                  </a:cubicBezTo>
                  <a:cubicBezTo>
                    <a:pt x="3072" y="2230"/>
                    <a:pt x="3072" y="2230"/>
                    <a:pt x="3072" y="2230"/>
                  </a:cubicBezTo>
                  <a:cubicBezTo>
                    <a:pt x="3023" y="2273"/>
                    <a:pt x="3023" y="2273"/>
                    <a:pt x="3023" y="2273"/>
                  </a:cubicBezTo>
                  <a:cubicBezTo>
                    <a:pt x="3008" y="2257"/>
                    <a:pt x="3008" y="2257"/>
                    <a:pt x="3008" y="2257"/>
                  </a:cubicBezTo>
                  <a:cubicBezTo>
                    <a:pt x="3005" y="2212"/>
                    <a:pt x="3005" y="2212"/>
                    <a:pt x="3005" y="2212"/>
                  </a:cubicBezTo>
                  <a:cubicBezTo>
                    <a:pt x="2975" y="2224"/>
                    <a:pt x="2975" y="2224"/>
                    <a:pt x="2975" y="2224"/>
                  </a:cubicBezTo>
                  <a:cubicBezTo>
                    <a:pt x="2968" y="2273"/>
                    <a:pt x="2968" y="2273"/>
                    <a:pt x="2968" y="2273"/>
                  </a:cubicBezTo>
                  <a:cubicBezTo>
                    <a:pt x="2950" y="2273"/>
                    <a:pt x="2950" y="2273"/>
                    <a:pt x="2950" y="2273"/>
                  </a:cubicBezTo>
                  <a:cubicBezTo>
                    <a:pt x="2938" y="2251"/>
                    <a:pt x="2938" y="2251"/>
                    <a:pt x="2938" y="2251"/>
                  </a:cubicBezTo>
                  <a:cubicBezTo>
                    <a:pt x="2938" y="2215"/>
                    <a:pt x="2938" y="2215"/>
                    <a:pt x="2938" y="2215"/>
                  </a:cubicBezTo>
                  <a:cubicBezTo>
                    <a:pt x="2917" y="2206"/>
                    <a:pt x="2917" y="2206"/>
                    <a:pt x="2917" y="2206"/>
                  </a:cubicBezTo>
                  <a:cubicBezTo>
                    <a:pt x="2896" y="2194"/>
                    <a:pt x="2896" y="2194"/>
                    <a:pt x="2896" y="2194"/>
                  </a:cubicBezTo>
                  <a:cubicBezTo>
                    <a:pt x="2844" y="2194"/>
                    <a:pt x="2844" y="2194"/>
                    <a:pt x="2844" y="2194"/>
                  </a:cubicBezTo>
                  <a:cubicBezTo>
                    <a:pt x="2817" y="2188"/>
                    <a:pt x="2817" y="2188"/>
                    <a:pt x="2817" y="2188"/>
                  </a:cubicBezTo>
                  <a:cubicBezTo>
                    <a:pt x="2793" y="2173"/>
                    <a:pt x="2793" y="2173"/>
                    <a:pt x="2793" y="2173"/>
                  </a:cubicBezTo>
                  <a:cubicBezTo>
                    <a:pt x="2817" y="2145"/>
                    <a:pt x="2817" y="2145"/>
                    <a:pt x="2817" y="2145"/>
                  </a:cubicBezTo>
                  <a:cubicBezTo>
                    <a:pt x="2793" y="2130"/>
                    <a:pt x="2793" y="2130"/>
                    <a:pt x="2793" y="2130"/>
                  </a:cubicBezTo>
                  <a:cubicBezTo>
                    <a:pt x="2768" y="2115"/>
                    <a:pt x="2768" y="2115"/>
                    <a:pt x="2768" y="2115"/>
                  </a:cubicBezTo>
                  <a:cubicBezTo>
                    <a:pt x="2759" y="2094"/>
                    <a:pt x="2759" y="2094"/>
                    <a:pt x="2759" y="2094"/>
                  </a:cubicBezTo>
                  <a:cubicBezTo>
                    <a:pt x="2811" y="2109"/>
                    <a:pt x="2811" y="2109"/>
                    <a:pt x="2811" y="2109"/>
                  </a:cubicBezTo>
                  <a:cubicBezTo>
                    <a:pt x="2829" y="2118"/>
                    <a:pt x="2829" y="2118"/>
                    <a:pt x="2829" y="2118"/>
                  </a:cubicBezTo>
                  <a:cubicBezTo>
                    <a:pt x="2850" y="2112"/>
                    <a:pt x="2850" y="2112"/>
                    <a:pt x="2850" y="2112"/>
                  </a:cubicBezTo>
                  <a:cubicBezTo>
                    <a:pt x="2890" y="2094"/>
                    <a:pt x="2890" y="2094"/>
                    <a:pt x="2890" y="2094"/>
                  </a:cubicBezTo>
                  <a:cubicBezTo>
                    <a:pt x="2902" y="2076"/>
                    <a:pt x="2902" y="2076"/>
                    <a:pt x="2902" y="2076"/>
                  </a:cubicBezTo>
                  <a:cubicBezTo>
                    <a:pt x="2890" y="2057"/>
                    <a:pt x="2890" y="2057"/>
                    <a:pt x="2890" y="2057"/>
                  </a:cubicBezTo>
                  <a:cubicBezTo>
                    <a:pt x="2793" y="2042"/>
                    <a:pt x="2793" y="2042"/>
                    <a:pt x="2793" y="2042"/>
                  </a:cubicBezTo>
                  <a:cubicBezTo>
                    <a:pt x="2765" y="2025"/>
                    <a:pt x="2765" y="2025"/>
                    <a:pt x="2765" y="2025"/>
                  </a:cubicBezTo>
                  <a:cubicBezTo>
                    <a:pt x="2790" y="2006"/>
                    <a:pt x="2790" y="2006"/>
                    <a:pt x="2790" y="2006"/>
                  </a:cubicBezTo>
                  <a:cubicBezTo>
                    <a:pt x="2793" y="1972"/>
                    <a:pt x="2793" y="1972"/>
                    <a:pt x="2793" y="1972"/>
                  </a:cubicBezTo>
                  <a:cubicBezTo>
                    <a:pt x="2765" y="1957"/>
                    <a:pt x="2765" y="1957"/>
                    <a:pt x="2765" y="1957"/>
                  </a:cubicBezTo>
                  <a:cubicBezTo>
                    <a:pt x="2735" y="1957"/>
                    <a:pt x="2735" y="1957"/>
                    <a:pt x="2735" y="1957"/>
                  </a:cubicBezTo>
                  <a:cubicBezTo>
                    <a:pt x="2699" y="1978"/>
                    <a:pt x="2699" y="1978"/>
                    <a:pt x="2699" y="1978"/>
                  </a:cubicBezTo>
                  <a:cubicBezTo>
                    <a:pt x="2680" y="1985"/>
                    <a:pt x="2680" y="1985"/>
                    <a:pt x="2680" y="1985"/>
                  </a:cubicBezTo>
                  <a:cubicBezTo>
                    <a:pt x="2650" y="2025"/>
                    <a:pt x="2650" y="2025"/>
                    <a:pt x="2650" y="2025"/>
                  </a:cubicBezTo>
                  <a:cubicBezTo>
                    <a:pt x="2632" y="2003"/>
                    <a:pt x="2632" y="2003"/>
                    <a:pt x="2632" y="2003"/>
                  </a:cubicBezTo>
                  <a:cubicBezTo>
                    <a:pt x="2620" y="1957"/>
                    <a:pt x="2620" y="1957"/>
                    <a:pt x="2620" y="1957"/>
                  </a:cubicBezTo>
                  <a:cubicBezTo>
                    <a:pt x="2614" y="1924"/>
                    <a:pt x="2614" y="1924"/>
                    <a:pt x="2614" y="1924"/>
                  </a:cubicBezTo>
                  <a:cubicBezTo>
                    <a:pt x="2586" y="1897"/>
                    <a:pt x="2586" y="1897"/>
                    <a:pt x="2586" y="1897"/>
                  </a:cubicBezTo>
                  <a:cubicBezTo>
                    <a:pt x="2519" y="1897"/>
                    <a:pt x="2519" y="1897"/>
                    <a:pt x="2519" y="1897"/>
                  </a:cubicBezTo>
                  <a:cubicBezTo>
                    <a:pt x="2480" y="1897"/>
                    <a:pt x="2480" y="1897"/>
                    <a:pt x="2480" y="1897"/>
                  </a:cubicBezTo>
                  <a:cubicBezTo>
                    <a:pt x="2423" y="1897"/>
                    <a:pt x="2423" y="1897"/>
                    <a:pt x="2423" y="1897"/>
                  </a:cubicBezTo>
                  <a:cubicBezTo>
                    <a:pt x="2383" y="1897"/>
                    <a:pt x="2383" y="1897"/>
                    <a:pt x="2383" y="1897"/>
                  </a:cubicBezTo>
                  <a:cubicBezTo>
                    <a:pt x="2383" y="1936"/>
                    <a:pt x="2383" y="1936"/>
                    <a:pt x="2383" y="1936"/>
                  </a:cubicBezTo>
                  <a:cubicBezTo>
                    <a:pt x="2383" y="1988"/>
                    <a:pt x="2383" y="1988"/>
                    <a:pt x="2383" y="1988"/>
                  </a:cubicBezTo>
                  <a:cubicBezTo>
                    <a:pt x="2423" y="2009"/>
                    <a:pt x="2423" y="2009"/>
                    <a:pt x="2423" y="2009"/>
                  </a:cubicBezTo>
                  <a:cubicBezTo>
                    <a:pt x="2423" y="2009"/>
                    <a:pt x="2429" y="2003"/>
                    <a:pt x="2438" y="2003"/>
                  </a:cubicBezTo>
                  <a:cubicBezTo>
                    <a:pt x="2447" y="2003"/>
                    <a:pt x="2456" y="2025"/>
                    <a:pt x="2456" y="2025"/>
                  </a:cubicBezTo>
                  <a:cubicBezTo>
                    <a:pt x="2456" y="2025"/>
                    <a:pt x="2468" y="2033"/>
                    <a:pt x="2459" y="2039"/>
                  </a:cubicBezTo>
                  <a:cubicBezTo>
                    <a:pt x="2450" y="2045"/>
                    <a:pt x="2435" y="2033"/>
                    <a:pt x="2438" y="2048"/>
                  </a:cubicBezTo>
                  <a:cubicBezTo>
                    <a:pt x="2441" y="2063"/>
                    <a:pt x="2441" y="2063"/>
                    <a:pt x="2441" y="2063"/>
                  </a:cubicBezTo>
                  <a:cubicBezTo>
                    <a:pt x="2474" y="2069"/>
                    <a:pt x="2474" y="2069"/>
                    <a:pt x="2474" y="2069"/>
                  </a:cubicBezTo>
                  <a:cubicBezTo>
                    <a:pt x="2474" y="2069"/>
                    <a:pt x="2492" y="2072"/>
                    <a:pt x="2495" y="2072"/>
                  </a:cubicBezTo>
                  <a:cubicBezTo>
                    <a:pt x="2499" y="2072"/>
                    <a:pt x="2499" y="2072"/>
                    <a:pt x="2499" y="2072"/>
                  </a:cubicBezTo>
                  <a:cubicBezTo>
                    <a:pt x="2499" y="2072"/>
                    <a:pt x="2499" y="2072"/>
                    <a:pt x="2499" y="2072"/>
                  </a:cubicBezTo>
                  <a:lnTo>
                    <a:pt x="2495" y="2109"/>
                  </a:lnTo>
                  <a:close/>
                  <a:moveTo>
                    <a:pt x="2417" y="2342"/>
                  </a:moveTo>
                  <a:cubicBezTo>
                    <a:pt x="2417" y="2326"/>
                    <a:pt x="2417" y="2326"/>
                    <a:pt x="2417" y="2326"/>
                  </a:cubicBezTo>
                  <a:cubicBezTo>
                    <a:pt x="2450" y="2326"/>
                    <a:pt x="2450" y="2326"/>
                    <a:pt x="2450" y="2326"/>
                  </a:cubicBezTo>
                  <a:cubicBezTo>
                    <a:pt x="2465" y="2297"/>
                    <a:pt x="2465" y="2297"/>
                    <a:pt x="2465" y="2297"/>
                  </a:cubicBezTo>
                  <a:cubicBezTo>
                    <a:pt x="2465" y="2273"/>
                    <a:pt x="2465" y="2273"/>
                    <a:pt x="2465" y="2273"/>
                  </a:cubicBezTo>
                  <a:cubicBezTo>
                    <a:pt x="2453" y="2259"/>
                    <a:pt x="2453" y="2259"/>
                    <a:pt x="2453" y="2259"/>
                  </a:cubicBezTo>
                  <a:cubicBezTo>
                    <a:pt x="2453" y="2259"/>
                    <a:pt x="2453" y="2267"/>
                    <a:pt x="2441" y="2273"/>
                  </a:cubicBezTo>
                  <a:cubicBezTo>
                    <a:pt x="2429" y="2279"/>
                    <a:pt x="2411" y="2292"/>
                    <a:pt x="2395" y="2300"/>
                  </a:cubicBezTo>
                  <a:cubicBezTo>
                    <a:pt x="2380" y="2309"/>
                    <a:pt x="2371" y="2326"/>
                    <a:pt x="2371" y="2326"/>
                  </a:cubicBezTo>
                  <a:lnTo>
                    <a:pt x="2417" y="2342"/>
                  </a:lnTo>
                  <a:close/>
                  <a:moveTo>
                    <a:pt x="2326" y="2412"/>
                  </a:moveTo>
                  <a:cubicBezTo>
                    <a:pt x="2314" y="2370"/>
                    <a:pt x="2314" y="2370"/>
                    <a:pt x="2314" y="2370"/>
                  </a:cubicBezTo>
                  <a:cubicBezTo>
                    <a:pt x="2320" y="2326"/>
                    <a:pt x="2320" y="2326"/>
                    <a:pt x="2320" y="2326"/>
                  </a:cubicBezTo>
                  <a:cubicBezTo>
                    <a:pt x="2347" y="2326"/>
                    <a:pt x="2347" y="2326"/>
                    <a:pt x="2347" y="2326"/>
                  </a:cubicBezTo>
                  <a:cubicBezTo>
                    <a:pt x="2347" y="2300"/>
                    <a:pt x="2347" y="2300"/>
                    <a:pt x="2347" y="2300"/>
                  </a:cubicBezTo>
                  <a:cubicBezTo>
                    <a:pt x="2332" y="2259"/>
                    <a:pt x="2332" y="2259"/>
                    <a:pt x="2332" y="2259"/>
                  </a:cubicBezTo>
                  <a:cubicBezTo>
                    <a:pt x="2332" y="2161"/>
                    <a:pt x="2332" y="2161"/>
                    <a:pt x="2332" y="2161"/>
                  </a:cubicBezTo>
                  <a:cubicBezTo>
                    <a:pt x="2332" y="2095"/>
                    <a:pt x="2332" y="2095"/>
                    <a:pt x="2332" y="2095"/>
                  </a:cubicBezTo>
                  <a:cubicBezTo>
                    <a:pt x="2332" y="2025"/>
                    <a:pt x="2332" y="2025"/>
                    <a:pt x="2332" y="2025"/>
                  </a:cubicBezTo>
                  <a:cubicBezTo>
                    <a:pt x="2298" y="2006"/>
                    <a:pt x="2298" y="2006"/>
                    <a:pt x="2298" y="2006"/>
                  </a:cubicBezTo>
                  <a:cubicBezTo>
                    <a:pt x="2250" y="2050"/>
                    <a:pt x="2250" y="2050"/>
                    <a:pt x="2250" y="2050"/>
                  </a:cubicBezTo>
                  <a:cubicBezTo>
                    <a:pt x="2211" y="2025"/>
                    <a:pt x="2211" y="2025"/>
                    <a:pt x="2211" y="2025"/>
                  </a:cubicBezTo>
                  <a:cubicBezTo>
                    <a:pt x="2189" y="2006"/>
                    <a:pt x="2189" y="2006"/>
                    <a:pt x="2189" y="2006"/>
                  </a:cubicBezTo>
                  <a:cubicBezTo>
                    <a:pt x="2168" y="2006"/>
                    <a:pt x="2168" y="2006"/>
                    <a:pt x="2168" y="2006"/>
                  </a:cubicBezTo>
                  <a:cubicBezTo>
                    <a:pt x="2150" y="2025"/>
                    <a:pt x="2150" y="2025"/>
                    <a:pt x="2150" y="2025"/>
                  </a:cubicBezTo>
                  <a:cubicBezTo>
                    <a:pt x="2107" y="2050"/>
                    <a:pt x="2107" y="2050"/>
                    <a:pt x="2107" y="2050"/>
                  </a:cubicBezTo>
                  <a:cubicBezTo>
                    <a:pt x="2107" y="2050"/>
                    <a:pt x="2123" y="2069"/>
                    <a:pt x="2133" y="2082"/>
                  </a:cubicBezTo>
                  <a:cubicBezTo>
                    <a:pt x="2144" y="2094"/>
                    <a:pt x="2147" y="2095"/>
                    <a:pt x="2147" y="2095"/>
                  </a:cubicBezTo>
                  <a:cubicBezTo>
                    <a:pt x="2162" y="2127"/>
                    <a:pt x="2162" y="2127"/>
                    <a:pt x="2162" y="2127"/>
                  </a:cubicBezTo>
                  <a:cubicBezTo>
                    <a:pt x="2201" y="2148"/>
                    <a:pt x="2201" y="2148"/>
                    <a:pt x="2201" y="2148"/>
                  </a:cubicBezTo>
                  <a:cubicBezTo>
                    <a:pt x="2232" y="2176"/>
                    <a:pt x="2232" y="2176"/>
                    <a:pt x="2232" y="2176"/>
                  </a:cubicBezTo>
                  <a:cubicBezTo>
                    <a:pt x="2162" y="2191"/>
                    <a:pt x="2162" y="2191"/>
                    <a:pt x="2162" y="2191"/>
                  </a:cubicBezTo>
                  <a:cubicBezTo>
                    <a:pt x="2133" y="2161"/>
                    <a:pt x="2133" y="2161"/>
                    <a:pt x="2133" y="2161"/>
                  </a:cubicBezTo>
                  <a:cubicBezTo>
                    <a:pt x="2120" y="2136"/>
                    <a:pt x="2120" y="2136"/>
                    <a:pt x="2120" y="2136"/>
                  </a:cubicBezTo>
                  <a:cubicBezTo>
                    <a:pt x="2094" y="2095"/>
                    <a:pt x="2094" y="2095"/>
                    <a:pt x="2094" y="2095"/>
                  </a:cubicBezTo>
                  <a:cubicBezTo>
                    <a:pt x="2077" y="2063"/>
                    <a:pt x="2077" y="2063"/>
                    <a:pt x="2077" y="2063"/>
                  </a:cubicBezTo>
                  <a:cubicBezTo>
                    <a:pt x="2056" y="2082"/>
                    <a:pt x="2056" y="2082"/>
                    <a:pt x="2056" y="2082"/>
                  </a:cubicBezTo>
                  <a:cubicBezTo>
                    <a:pt x="2044" y="2082"/>
                    <a:pt x="2044" y="2082"/>
                    <a:pt x="2044" y="2082"/>
                  </a:cubicBezTo>
                  <a:cubicBezTo>
                    <a:pt x="2056" y="2121"/>
                    <a:pt x="2056" y="2121"/>
                    <a:pt x="2056" y="2121"/>
                  </a:cubicBezTo>
                  <a:cubicBezTo>
                    <a:pt x="2077" y="2142"/>
                    <a:pt x="2077" y="2142"/>
                    <a:pt x="2077" y="2142"/>
                  </a:cubicBezTo>
                  <a:cubicBezTo>
                    <a:pt x="2047" y="2161"/>
                    <a:pt x="2047" y="2161"/>
                    <a:pt x="2047" y="2161"/>
                  </a:cubicBezTo>
                  <a:cubicBezTo>
                    <a:pt x="2071" y="2179"/>
                    <a:pt x="2071" y="2179"/>
                    <a:pt x="2071" y="2179"/>
                  </a:cubicBezTo>
                  <a:cubicBezTo>
                    <a:pt x="2094" y="2200"/>
                    <a:pt x="2094" y="2200"/>
                    <a:pt x="2094" y="2200"/>
                  </a:cubicBezTo>
                  <a:cubicBezTo>
                    <a:pt x="2071" y="2232"/>
                    <a:pt x="2071" y="2232"/>
                    <a:pt x="2071" y="2232"/>
                  </a:cubicBezTo>
                  <a:cubicBezTo>
                    <a:pt x="2056" y="2232"/>
                    <a:pt x="2056" y="2232"/>
                    <a:pt x="2056" y="2232"/>
                  </a:cubicBezTo>
                  <a:cubicBezTo>
                    <a:pt x="2032" y="2232"/>
                    <a:pt x="2032" y="2232"/>
                    <a:pt x="2032" y="2232"/>
                  </a:cubicBezTo>
                  <a:cubicBezTo>
                    <a:pt x="1989" y="2259"/>
                    <a:pt x="1989" y="2259"/>
                    <a:pt x="1989" y="2259"/>
                  </a:cubicBezTo>
                  <a:cubicBezTo>
                    <a:pt x="1968" y="2282"/>
                    <a:pt x="1968" y="2282"/>
                    <a:pt x="1968" y="2282"/>
                  </a:cubicBezTo>
                  <a:cubicBezTo>
                    <a:pt x="1986" y="2300"/>
                    <a:pt x="1986" y="2300"/>
                    <a:pt x="1986" y="2300"/>
                  </a:cubicBezTo>
                  <a:cubicBezTo>
                    <a:pt x="2026" y="2326"/>
                    <a:pt x="2026" y="2326"/>
                    <a:pt x="2026" y="2326"/>
                  </a:cubicBezTo>
                  <a:cubicBezTo>
                    <a:pt x="2026" y="2326"/>
                    <a:pt x="2047" y="2309"/>
                    <a:pt x="2059" y="2300"/>
                  </a:cubicBezTo>
                  <a:cubicBezTo>
                    <a:pt x="2071" y="2292"/>
                    <a:pt x="2077" y="2294"/>
                    <a:pt x="2094" y="2288"/>
                  </a:cubicBezTo>
                  <a:cubicBezTo>
                    <a:pt x="2112" y="2282"/>
                    <a:pt x="2168" y="2273"/>
                    <a:pt x="2168" y="2273"/>
                  </a:cubicBezTo>
                  <a:cubicBezTo>
                    <a:pt x="2204" y="2259"/>
                    <a:pt x="2204" y="2259"/>
                    <a:pt x="2204" y="2259"/>
                  </a:cubicBezTo>
                  <a:cubicBezTo>
                    <a:pt x="2220" y="2273"/>
                    <a:pt x="2220" y="2273"/>
                    <a:pt x="2220" y="2273"/>
                  </a:cubicBezTo>
                  <a:cubicBezTo>
                    <a:pt x="2186" y="2300"/>
                    <a:pt x="2186" y="2300"/>
                    <a:pt x="2186" y="2300"/>
                  </a:cubicBezTo>
                  <a:cubicBezTo>
                    <a:pt x="2168" y="2300"/>
                    <a:pt x="2168" y="2300"/>
                    <a:pt x="2168" y="2300"/>
                  </a:cubicBezTo>
                  <a:cubicBezTo>
                    <a:pt x="2141" y="2342"/>
                    <a:pt x="2141" y="2342"/>
                    <a:pt x="2141" y="2342"/>
                  </a:cubicBezTo>
                  <a:cubicBezTo>
                    <a:pt x="2141" y="2342"/>
                    <a:pt x="2141" y="2379"/>
                    <a:pt x="2141" y="2391"/>
                  </a:cubicBezTo>
                  <a:cubicBezTo>
                    <a:pt x="2141" y="2403"/>
                    <a:pt x="2141" y="2427"/>
                    <a:pt x="2141" y="2448"/>
                  </a:cubicBezTo>
                  <a:cubicBezTo>
                    <a:pt x="2141" y="2470"/>
                    <a:pt x="2168" y="2461"/>
                    <a:pt x="2168" y="2461"/>
                  </a:cubicBezTo>
                  <a:cubicBezTo>
                    <a:pt x="2250" y="2479"/>
                    <a:pt x="2250" y="2479"/>
                    <a:pt x="2250" y="2479"/>
                  </a:cubicBezTo>
                  <a:cubicBezTo>
                    <a:pt x="2298" y="2448"/>
                    <a:pt x="2298" y="2448"/>
                    <a:pt x="2298" y="2448"/>
                  </a:cubicBezTo>
                  <a:lnTo>
                    <a:pt x="2326" y="2412"/>
                  </a:lnTo>
                  <a:close/>
                  <a:moveTo>
                    <a:pt x="1480" y="2424"/>
                  </a:moveTo>
                  <a:cubicBezTo>
                    <a:pt x="1480" y="2424"/>
                    <a:pt x="1498" y="2418"/>
                    <a:pt x="1510" y="2412"/>
                  </a:cubicBezTo>
                  <a:cubicBezTo>
                    <a:pt x="1522" y="2406"/>
                    <a:pt x="1543" y="2430"/>
                    <a:pt x="1543" y="2430"/>
                  </a:cubicBezTo>
                  <a:cubicBezTo>
                    <a:pt x="1543" y="2447"/>
                    <a:pt x="1543" y="2447"/>
                    <a:pt x="1543" y="2447"/>
                  </a:cubicBezTo>
                  <a:cubicBezTo>
                    <a:pt x="1588" y="2461"/>
                    <a:pt x="1588" y="2461"/>
                    <a:pt x="1588" y="2461"/>
                  </a:cubicBezTo>
                  <a:cubicBezTo>
                    <a:pt x="1588" y="2424"/>
                    <a:pt x="1588" y="2424"/>
                    <a:pt x="1588" y="2424"/>
                  </a:cubicBezTo>
                  <a:cubicBezTo>
                    <a:pt x="1634" y="2461"/>
                    <a:pt x="1634" y="2461"/>
                    <a:pt x="1634" y="2461"/>
                  </a:cubicBezTo>
                  <a:cubicBezTo>
                    <a:pt x="1665" y="2461"/>
                    <a:pt x="1665" y="2461"/>
                    <a:pt x="1665" y="2461"/>
                  </a:cubicBezTo>
                  <a:cubicBezTo>
                    <a:pt x="1665" y="2436"/>
                    <a:pt x="1665" y="2436"/>
                    <a:pt x="1665" y="2436"/>
                  </a:cubicBezTo>
                  <a:cubicBezTo>
                    <a:pt x="1724" y="2436"/>
                    <a:pt x="1724" y="2436"/>
                    <a:pt x="1724" y="2436"/>
                  </a:cubicBezTo>
                  <a:cubicBezTo>
                    <a:pt x="1744" y="2436"/>
                    <a:pt x="1744" y="2436"/>
                    <a:pt x="1744" y="2436"/>
                  </a:cubicBezTo>
                  <a:cubicBezTo>
                    <a:pt x="1744" y="2382"/>
                    <a:pt x="1744" y="2382"/>
                    <a:pt x="1744" y="2382"/>
                  </a:cubicBezTo>
                  <a:cubicBezTo>
                    <a:pt x="1744" y="2357"/>
                    <a:pt x="1744" y="2357"/>
                    <a:pt x="1744" y="2357"/>
                  </a:cubicBezTo>
                  <a:cubicBezTo>
                    <a:pt x="1771" y="2326"/>
                    <a:pt x="1771" y="2326"/>
                    <a:pt x="1771" y="2326"/>
                  </a:cubicBezTo>
                  <a:cubicBezTo>
                    <a:pt x="1786" y="2300"/>
                    <a:pt x="1786" y="2300"/>
                    <a:pt x="1786" y="2300"/>
                  </a:cubicBezTo>
                  <a:cubicBezTo>
                    <a:pt x="1807" y="2242"/>
                    <a:pt x="1807" y="2242"/>
                    <a:pt x="1807" y="2242"/>
                  </a:cubicBezTo>
                  <a:cubicBezTo>
                    <a:pt x="1786" y="2191"/>
                    <a:pt x="1786" y="2191"/>
                    <a:pt x="1786" y="2191"/>
                  </a:cubicBezTo>
                  <a:cubicBezTo>
                    <a:pt x="1765" y="2161"/>
                    <a:pt x="1765" y="2161"/>
                    <a:pt x="1765" y="2161"/>
                  </a:cubicBezTo>
                  <a:cubicBezTo>
                    <a:pt x="1741" y="2161"/>
                    <a:pt x="1741" y="2161"/>
                    <a:pt x="1741" y="2161"/>
                  </a:cubicBezTo>
                  <a:cubicBezTo>
                    <a:pt x="1724" y="2161"/>
                    <a:pt x="1724" y="2161"/>
                    <a:pt x="1724" y="2161"/>
                  </a:cubicBezTo>
                  <a:cubicBezTo>
                    <a:pt x="1724" y="2182"/>
                    <a:pt x="1724" y="2182"/>
                    <a:pt x="1724" y="2182"/>
                  </a:cubicBezTo>
                  <a:cubicBezTo>
                    <a:pt x="1724" y="2212"/>
                    <a:pt x="1724" y="2212"/>
                    <a:pt x="1724" y="2212"/>
                  </a:cubicBezTo>
                  <a:cubicBezTo>
                    <a:pt x="1724" y="2232"/>
                    <a:pt x="1724" y="2232"/>
                    <a:pt x="1724" y="2232"/>
                  </a:cubicBezTo>
                  <a:cubicBezTo>
                    <a:pt x="1707" y="2242"/>
                    <a:pt x="1707" y="2242"/>
                    <a:pt x="1707" y="2242"/>
                  </a:cubicBezTo>
                  <a:cubicBezTo>
                    <a:pt x="1689" y="2212"/>
                    <a:pt x="1689" y="2212"/>
                    <a:pt x="1689" y="2212"/>
                  </a:cubicBezTo>
                  <a:cubicBezTo>
                    <a:pt x="1665" y="2203"/>
                    <a:pt x="1665" y="2203"/>
                    <a:pt x="1665" y="2203"/>
                  </a:cubicBezTo>
                  <a:cubicBezTo>
                    <a:pt x="1634" y="2203"/>
                    <a:pt x="1634" y="2203"/>
                    <a:pt x="1634" y="2203"/>
                  </a:cubicBezTo>
                  <a:cubicBezTo>
                    <a:pt x="1607" y="2185"/>
                    <a:pt x="1607" y="2185"/>
                    <a:pt x="1607" y="2185"/>
                  </a:cubicBezTo>
                  <a:cubicBezTo>
                    <a:pt x="1634" y="2176"/>
                    <a:pt x="1634" y="2176"/>
                    <a:pt x="1634" y="2176"/>
                  </a:cubicBezTo>
                  <a:cubicBezTo>
                    <a:pt x="1650" y="2161"/>
                    <a:pt x="1650" y="2161"/>
                    <a:pt x="1650" y="2161"/>
                  </a:cubicBezTo>
                  <a:cubicBezTo>
                    <a:pt x="1634" y="2148"/>
                    <a:pt x="1634" y="2148"/>
                    <a:pt x="1634" y="2148"/>
                  </a:cubicBezTo>
                  <a:cubicBezTo>
                    <a:pt x="1607" y="2118"/>
                    <a:pt x="1607" y="2118"/>
                    <a:pt x="1607" y="2118"/>
                  </a:cubicBezTo>
                  <a:cubicBezTo>
                    <a:pt x="1622" y="2095"/>
                    <a:pt x="1622" y="2095"/>
                    <a:pt x="1622" y="2095"/>
                  </a:cubicBezTo>
                  <a:cubicBezTo>
                    <a:pt x="1634" y="2050"/>
                    <a:pt x="1634" y="2050"/>
                    <a:pt x="1634" y="2050"/>
                  </a:cubicBezTo>
                  <a:cubicBezTo>
                    <a:pt x="1588" y="2025"/>
                    <a:pt x="1588" y="2025"/>
                    <a:pt x="1588" y="2025"/>
                  </a:cubicBezTo>
                  <a:cubicBezTo>
                    <a:pt x="1605" y="2006"/>
                    <a:pt x="1605" y="2006"/>
                    <a:pt x="1605" y="2006"/>
                  </a:cubicBezTo>
                  <a:cubicBezTo>
                    <a:pt x="1634" y="1965"/>
                    <a:pt x="1634" y="1965"/>
                    <a:pt x="1634" y="1965"/>
                  </a:cubicBezTo>
                  <a:cubicBezTo>
                    <a:pt x="1607" y="1936"/>
                    <a:pt x="1607" y="1936"/>
                    <a:pt x="1607" y="1936"/>
                  </a:cubicBezTo>
                  <a:cubicBezTo>
                    <a:pt x="1588" y="1909"/>
                    <a:pt x="1588" y="1909"/>
                    <a:pt x="1588" y="1909"/>
                  </a:cubicBezTo>
                  <a:cubicBezTo>
                    <a:pt x="1559" y="1930"/>
                    <a:pt x="1559" y="1930"/>
                    <a:pt x="1559" y="1930"/>
                  </a:cubicBezTo>
                  <a:cubicBezTo>
                    <a:pt x="1559" y="1930"/>
                    <a:pt x="1525" y="1959"/>
                    <a:pt x="1528" y="1965"/>
                  </a:cubicBezTo>
                  <a:cubicBezTo>
                    <a:pt x="1531" y="1972"/>
                    <a:pt x="1531" y="2006"/>
                    <a:pt x="1531" y="2006"/>
                  </a:cubicBezTo>
                  <a:cubicBezTo>
                    <a:pt x="1480" y="2006"/>
                    <a:pt x="1480" y="2006"/>
                    <a:pt x="1480" y="2006"/>
                  </a:cubicBezTo>
                  <a:cubicBezTo>
                    <a:pt x="1495" y="2066"/>
                    <a:pt x="1495" y="2066"/>
                    <a:pt x="1495" y="2066"/>
                  </a:cubicBezTo>
                  <a:cubicBezTo>
                    <a:pt x="1537" y="2095"/>
                    <a:pt x="1537" y="2095"/>
                    <a:pt x="1537" y="2095"/>
                  </a:cubicBezTo>
                  <a:cubicBezTo>
                    <a:pt x="1510" y="2161"/>
                    <a:pt x="1510" y="2161"/>
                    <a:pt x="1510" y="2161"/>
                  </a:cubicBezTo>
                  <a:cubicBezTo>
                    <a:pt x="1480" y="2161"/>
                    <a:pt x="1480" y="2161"/>
                    <a:pt x="1480" y="2161"/>
                  </a:cubicBezTo>
                  <a:cubicBezTo>
                    <a:pt x="1510" y="2203"/>
                    <a:pt x="1510" y="2203"/>
                    <a:pt x="1510" y="2203"/>
                  </a:cubicBezTo>
                  <a:cubicBezTo>
                    <a:pt x="1540" y="2232"/>
                    <a:pt x="1540" y="2232"/>
                    <a:pt x="1540" y="2232"/>
                  </a:cubicBezTo>
                  <a:cubicBezTo>
                    <a:pt x="1559" y="2242"/>
                    <a:pt x="1559" y="2242"/>
                    <a:pt x="1559" y="2242"/>
                  </a:cubicBezTo>
                  <a:cubicBezTo>
                    <a:pt x="1550" y="2259"/>
                    <a:pt x="1550" y="2259"/>
                    <a:pt x="1550" y="2259"/>
                  </a:cubicBezTo>
                  <a:cubicBezTo>
                    <a:pt x="1480" y="2276"/>
                    <a:pt x="1480" y="2276"/>
                    <a:pt x="1480" y="2276"/>
                  </a:cubicBezTo>
                  <a:cubicBezTo>
                    <a:pt x="1460" y="2447"/>
                    <a:pt x="1460" y="2447"/>
                    <a:pt x="1460" y="2447"/>
                  </a:cubicBezTo>
                  <a:lnTo>
                    <a:pt x="1480" y="2424"/>
                  </a:lnTo>
                  <a:close/>
                  <a:moveTo>
                    <a:pt x="1853" y="1878"/>
                  </a:moveTo>
                  <a:cubicBezTo>
                    <a:pt x="1904" y="1878"/>
                    <a:pt x="1904" y="1878"/>
                    <a:pt x="1904" y="1878"/>
                  </a:cubicBezTo>
                  <a:cubicBezTo>
                    <a:pt x="1904" y="1854"/>
                    <a:pt x="1904" y="1854"/>
                    <a:pt x="1904" y="1854"/>
                  </a:cubicBezTo>
                  <a:cubicBezTo>
                    <a:pt x="1904" y="1854"/>
                    <a:pt x="1910" y="1839"/>
                    <a:pt x="1904" y="1830"/>
                  </a:cubicBezTo>
                  <a:cubicBezTo>
                    <a:pt x="1898" y="1821"/>
                    <a:pt x="1892" y="1769"/>
                    <a:pt x="1892" y="1769"/>
                  </a:cubicBezTo>
                  <a:cubicBezTo>
                    <a:pt x="1853" y="1706"/>
                    <a:pt x="1853" y="1706"/>
                    <a:pt x="1853" y="1706"/>
                  </a:cubicBezTo>
                  <a:cubicBezTo>
                    <a:pt x="1840" y="1659"/>
                    <a:pt x="1840" y="1659"/>
                    <a:pt x="1840" y="1659"/>
                  </a:cubicBezTo>
                  <a:cubicBezTo>
                    <a:pt x="1807" y="1778"/>
                    <a:pt x="1807" y="1778"/>
                    <a:pt x="1807" y="1778"/>
                  </a:cubicBezTo>
                  <a:cubicBezTo>
                    <a:pt x="1807" y="1824"/>
                    <a:pt x="1807" y="1824"/>
                    <a:pt x="1807" y="1824"/>
                  </a:cubicBezTo>
                  <a:lnTo>
                    <a:pt x="1853" y="1878"/>
                  </a:lnTo>
                  <a:close/>
                  <a:moveTo>
                    <a:pt x="1968" y="2242"/>
                  </a:moveTo>
                  <a:cubicBezTo>
                    <a:pt x="2004" y="2215"/>
                    <a:pt x="2004" y="2215"/>
                    <a:pt x="2004" y="2215"/>
                  </a:cubicBezTo>
                  <a:cubicBezTo>
                    <a:pt x="2004" y="2194"/>
                    <a:pt x="2004" y="2194"/>
                    <a:pt x="2004" y="2194"/>
                  </a:cubicBezTo>
                  <a:cubicBezTo>
                    <a:pt x="1986" y="2185"/>
                    <a:pt x="1986" y="2185"/>
                    <a:pt x="1986" y="2185"/>
                  </a:cubicBezTo>
                  <a:cubicBezTo>
                    <a:pt x="1968" y="2161"/>
                    <a:pt x="1968" y="2161"/>
                    <a:pt x="1968" y="2161"/>
                  </a:cubicBezTo>
                  <a:cubicBezTo>
                    <a:pt x="2004" y="2133"/>
                    <a:pt x="2004" y="2133"/>
                    <a:pt x="2004" y="2133"/>
                  </a:cubicBezTo>
                  <a:cubicBezTo>
                    <a:pt x="2004" y="2115"/>
                    <a:pt x="2004" y="2115"/>
                    <a:pt x="2004" y="2115"/>
                  </a:cubicBezTo>
                  <a:cubicBezTo>
                    <a:pt x="1986" y="2095"/>
                    <a:pt x="1986" y="2095"/>
                    <a:pt x="1986" y="2095"/>
                  </a:cubicBezTo>
                  <a:cubicBezTo>
                    <a:pt x="1950" y="2095"/>
                    <a:pt x="1950" y="2095"/>
                    <a:pt x="1950" y="2095"/>
                  </a:cubicBezTo>
                  <a:cubicBezTo>
                    <a:pt x="1907" y="2095"/>
                    <a:pt x="1907" y="2095"/>
                    <a:pt x="1907" y="2095"/>
                  </a:cubicBezTo>
                  <a:cubicBezTo>
                    <a:pt x="1907" y="2124"/>
                    <a:pt x="1907" y="2124"/>
                    <a:pt x="1907" y="2124"/>
                  </a:cubicBezTo>
                  <a:cubicBezTo>
                    <a:pt x="1907" y="2136"/>
                    <a:pt x="1907" y="2136"/>
                    <a:pt x="1907" y="2136"/>
                  </a:cubicBezTo>
                  <a:cubicBezTo>
                    <a:pt x="1926" y="2169"/>
                    <a:pt x="1926" y="2169"/>
                    <a:pt x="1926" y="2169"/>
                  </a:cubicBezTo>
                  <a:cubicBezTo>
                    <a:pt x="1941" y="2169"/>
                    <a:pt x="1941" y="2169"/>
                    <a:pt x="1941" y="2169"/>
                  </a:cubicBezTo>
                  <a:cubicBezTo>
                    <a:pt x="1956" y="2169"/>
                    <a:pt x="1956" y="2169"/>
                    <a:pt x="1956" y="2169"/>
                  </a:cubicBezTo>
                  <a:cubicBezTo>
                    <a:pt x="1968" y="2185"/>
                    <a:pt x="1968" y="2185"/>
                    <a:pt x="1968" y="2185"/>
                  </a:cubicBezTo>
                  <a:lnTo>
                    <a:pt x="1968" y="2242"/>
                  </a:lnTo>
                  <a:close/>
                  <a:moveTo>
                    <a:pt x="1871" y="2461"/>
                  </a:moveTo>
                  <a:cubicBezTo>
                    <a:pt x="1889" y="2448"/>
                    <a:pt x="1889" y="2448"/>
                    <a:pt x="1889" y="2448"/>
                  </a:cubicBezTo>
                  <a:cubicBezTo>
                    <a:pt x="1907" y="2424"/>
                    <a:pt x="1907" y="2424"/>
                    <a:pt x="1907" y="2424"/>
                  </a:cubicBezTo>
                  <a:cubicBezTo>
                    <a:pt x="1907" y="2397"/>
                    <a:pt x="1907" y="2397"/>
                    <a:pt x="1907" y="2397"/>
                  </a:cubicBezTo>
                  <a:cubicBezTo>
                    <a:pt x="1907" y="2342"/>
                    <a:pt x="1907" y="2342"/>
                    <a:pt x="1907" y="2342"/>
                  </a:cubicBezTo>
                  <a:cubicBezTo>
                    <a:pt x="1871" y="2342"/>
                    <a:pt x="1871" y="2342"/>
                    <a:pt x="1871" y="2342"/>
                  </a:cubicBezTo>
                  <a:cubicBezTo>
                    <a:pt x="1840" y="2370"/>
                    <a:pt x="1840" y="2370"/>
                    <a:pt x="1840" y="2370"/>
                  </a:cubicBezTo>
                  <a:cubicBezTo>
                    <a:pt x="1840" y="2382"/>
                    <a:pt x="1840" y="2382"/>
                    <a:pt x="1840" y="2382"/>
                  </a:cubicBezTo>
                  <a:cubicBezTo>
                    <a:pt x="1840" y="2412"/>
                    <a:pt x="1840" y="2412"/>
                    <a:pt x="1840" y="2412"/>
                  </a:cubicBezTo>
                  <a:cubicBezTo>
                    <a:pt x="1822" y="2427"/>
                    <a:pt x="1822" y="2427"/>
                    <a:pt x="1822" y="2427"/>
                  </a:cubicBezTo>
                  <a:cubicBezTo>
                    <a:pt x="1857" y="2448"/>
                    <a:pt x="1857" y="2448"/>
                    <a:pt x="1857" y="2448"/>
                  </a:cubicBezTo>
                  <a:lnTo>
                    <a:pt x="1871" y="2461"/>
                  </a:lnTo>
                  <a:close/>
                  <a:moveTo>
                    <a:pt x="2450" y="1769"/>
                  </a:moveTo>
                  <a:cubicBezTo>
                    <a:pt x="2532" y="1769"/>
                    <a:pt x="2532" y="1769"/>
                    <a:pt x="2532" y="1769"/>
                  </a:cubicBezTo>
                  <a:cubicBezTo>
                    <a:pt x="2562" y="1769"/>
                    <a:pt x="2562" y="1769"/>
                    <a:pt x="2562" y="1769"/>
                  </a:cubicBezTo>
                  <a:cubicBezTo>
                    <a:pt x="2574" y="1769"/>
                    <a:pt x="2574" y="1769"/>
                    <a:pt x="2574" y="1769"/>
                  </a:cubicBezTo>
                  <a:cubicBezTo>
                    <a:pt x="2596" y="1721"/>
                    <a:pt x="2596" y="1721"/>
                    <a:pt x="2596" y="1721"/>
                  </a:cubicBezTo>
                  <a:cubicBezTo>
                    <a:pt x="2596" y="1693"/>
                    <a:pt x="2596" y="1693"/>
                    <a:pt x="2596" y="1693"/>
                  </a:cubicBezTo>
                  <a:cubicBezTo>
                    <a:pt x="2565" y="1672"/>
                    <a:pt x="2565" y="1672"/>
                    <a:pt x="2565" y="1672"/>
                  </a:cubicBezTo>
                  <a:cubicBezTo>
                    <a:pt x="2532" y="1672"/>
                    <a:pt x="2532" y="1672"/>
                    <a:pt x="2532" y="1672"/>
                  </a:cubicBezTo>
                  <a:cubicBezTo>
                    <a:pt x="2532" y="1672"/>
                    <a:pt x="2532" y="1684"/>
                    <a:pt x="2523" y="1684"/>
                  </a:cubicBezTo>
                  <a:cubicBezTo>
                    <a:pt x="2514" y="1684"/>
                    <a:pt x="2450" y="1687"/>
                    <a:pt x="2450" y="1687"/>
                  </a:cubicBezTo>
                  <a:cubicBezTo>
                    <a:pt x="2438" y="1687"/>
                    <a:pt x="2438" y="1687"/>
                    <a:pt x="2438" y="1687"/>
                  </a:cubicBezTo>
                  <a:cubicBezTo>
                    <a:pt x="2418" y="1720"/>
                    <a:pt x="2418" y="1720"/>
                    <a:pt x="2418" y="1720"/>
                  </a:cubicBezTo>
                  <a:cubicBezTo>
                    <a:pt x="2418" y="1746"/>
                    <a:pt x="2418" y="1746"/>
                    <a:pt x="2418" y="1746"/>
                  </a:cubicBezTo>
                  <a:lnTo>
                    <a:pt x="2450" y="1769"/>
                  </a:lnTo>
                  <a:close/>
                  <a:moveTo>
                    <a:pt x="2765" y="1824"/>
                  </a:moveTo>
                  <a:cubicBezTo>
                    <a:pt x="2790" y="1809"/>
                    <a:pt x="2790" y="1809"/>
                    <a:pt x="2790" y="1809"/>
                  </a:cubicBezTo>
                  <a:cubicBezTo>
                    <a:pt x="2790" y="1809"/>
                    <a:pt x="2793" y="1821"/>
                    <a:pt x="2802" y="1809"/>
                  </a:cubicBezTo>
                  <a:cubicBezTo>
                    <a:pt x="2811" y="1797"/>
                    <a:pt x="2811" y="1797"/>
                    <a:pt x="2811" y="1797"/>
                  </a:cubicBezTo>
                  <a:cubicBezTo>
                    <a:pt x="2823" y="1769"/>
                    <a:pt x="2823" y="1769"/>
                    <a:pt x="2823" y="1769"/>
                  </a:cubicBezTo>
                  <a:cubicBezTo>
                    <a:pt x="2823" y="1746"/>
                    <a:pt x="2823" y="1746"/>
                    <a:pt x="2823" y="1746"/>
                  </a:cubicBezTo>
                  <a:cubicBezTo>
                    <a:pt x="2823" y="1720"/>
                    <a:pt x="2823" y="1720"/>
                    <a:pt x="2823" y="1720"/>
                  </a:cubicBezTo>
                  <a:cubicBezTo>
                    <a:pt x="2794" y="1700"/>
                    <a:pt x="2794" y="1700"/>
                    <a:pt x="2794" y="1700"/>
                  </a:cubicBezTo>
                  <a:cubicBezTo>
                    <a:pt x="2765" y="1700"/>
                    <a:pt x="2765" y="1700"/>
                    <a:pt x="2765" y="1700"/>
                  </a:cubicBezTo>
                  <a:cubicBezTo>
                    <a:pt x="2744" y="1700"/>
                    <a:pt x="2744" y="1700"/>
                    <a:pt x="2744" y="1700"/>
                  </a:cubicBezTo>
                  <a:cubicBezTo>
                    <a:pt x="2744" y="1733"/>
                    <a:pt x="2744" y="1733"/>
                    <a:pt x="2744" y="1733"/>
                  </a:cubicBezTo>
                  <a:cubicBezTo>
                    <a:pt x="2735" y="1746"/>
                    <a:pt x="2735" y="1746"/>
                    <a:pt x="2735" y="1746"/>
                  </a:cubicBezTo>
                  <a:cubicBezTo>
                    <a:pt x="2747" y="1762"/>
                    <a:pt x="2747" y="1762"/>
                    <a:pt x="2747" y="1762"/>
                  </a:cubicBezTo>
                  <a:cubicBezTo>
                    <a:pt x="2759" y="1781"/>
                    <a:pt x="2759" y="1781"/>
                    <a:pt x="2759" y="1781"/>
                  </a:cubicBezTo>
                  <a:cubicBezTo>
                    <a:pt x="2735" y="1797"/>
                    <a:pt x="2735" y="1797"/>
                    <a:pt x="2735" y="1797"/>
                  </a:cubicBezTo>
                  <a:cubicBezTo>
                    <a:pt x="2747" y="1824"/>
                    <a:pt x="2747" y="1824"/>
                    <a:pt x="2747" y="1824"/>
                  </a:cubicBezTo>
                  <a:lnTo>
                    <a:pt x="2765" y="1824"/>
                  </a:lnTo>
                  <a:close/>
                  <a:moveTo>
                    <a:pt x="2383" y="1672"/>
                  </a:moveTo>
                  <a:cubicBezTo>
                    <a:pt x="2402" y="1645"/>
                    <a:pt x="2402" y="1645"/>
                    <a:pt x="2402" y="1645"/>
                  </a:cubicBezTo>
                  <a:cubicBezTo>
                    <a:pt x="2438" y="1645"/>
                    <a:pt x="2438" y="1645"/>
                    <a:pt x="2438" y="1645"/>
                  </a:cubicBezTo>
                  <a:cubicBezTo>
                    <a:pt x="2465" y="1645"/>
                    <a:pt x="2465" y="1645"/>
                    <a:pt x="2465" y="1645"/>
                  </a:cubicBezTo>
                  <a:cubicBezTo>
                    <a:pt x="2465" y="1621"/>
                    <a:pt x="2465" y="1621"/>
                    <a:pt x="2465" y="1621"/>
                  </a:cubicBezTo>
                  <a:cubicBezTo>
                    <a:pt x="2465" y="1603"/>
                    <a:pt x="2465" y="1603"/>
                    <a:pt x="2465" y="1603"/>
                  </a:cubicBezTo>
                  <a:cubicBezTo>
                    <a:pt x="2480" y="1587"/>
                    <a:pt x="2480" y="1587"/>
                    <a:pt x="2480" y="1587"/>
                  </a:cubicBezTo>
                  <a:cubicBezTo>
                    <a:pt x="2480" y="1575"/>
                    <a:pt x="2480" y="1575"/>
                    <a:pt x="2480" y="1575"/>
                  </a:cubicBezTo>
                  <a:cubicBezTo>
                    <a:pt x="2465" y="1554"/>
                    <a:pt x="2465" y="1554"/>
                    <a:pt x="2465" y="1554"/>
                  </a:cubicBezTo>
                  <a:cubicBezTo>
                    <a:pt x="2456" y="1544"/>
                    <a:pt x="2456" y="1544"/>
                    <a:pt x="2456" y="1544"/>
                  </a:cubicBezTo>
                  <a:cubicBezTo>
                    <a:pt x="2480" y="1527"/>
                    <a:pt x="2480" y="1527"/>
                    <a:pt x="2480" y="1527"/>
                  </a:cubicBezTo>
                  <a:cubicBezTo>
                    <a:pt x="2480" y="1512"/>
                    <a:pt x="2480" y="1512"/>
                    <a:pt x="2480" y="1512"/>
                  </a:cubicBezTo>
                  <a:cubicBezTo>
                    <a:pt x="2465" y="1481"/>
                    <a:pt x="2465" y="1481"/>
                    <a:pt x="2465" y="1481"/>
                  </a:cubicBezTo>
                  <a:cubicBezTo>
                    <a:pt x="2438" y="1464"/>
                    <a:pt x="2438" y="1464"/>
                    <a:pt x="2438" y="1464"/>
                  </a:cubicBezTo>
                  <a:cubicBezTo>
                    <a:pt x="2432" y="1451"/>
                    <a:pt x="2432" y="1451"/>
                    <a:pt x="2432" y="1451"/>
                  </a:cubicBezTo>
                  <a:cubicBezTo>
                    <a:pt x="2398" y="1427"/>
                    <a:pt x="2398" y="1427"/>
                    <a:pt x="2398" y="1427"/>
                  </a:cubicBezTo>
                  <a:cubicBezTo>
                    <a:pt x="2383" y="1400"/>
                    <a:pt x="2383" y="1400"/>
                    <a:pt x="2383" y="1400"/>
                  </a:cubicBezTo>
                  <a:cubicBezTo>
                    <a:pt x="2347" y="1375"/>
                    <a:pt x="2347" y="1375"/>
                    <a:pt x="2347" y="1375"/>
                  </a:cubicBezTo>
                  <a:cubicBezTo>
                    <a:pt x="2311" y="1357"/>
                    <a:pt x="2311" y="1357"/>
                    <a:pt x="2311" y="1357"/>
                  </a:cubicBezTo>
                  <a:cubicBezTo>
                    <a:pt x="2271" y="1384"/>
                    <a:pt x="2271" y="1384"/>
                    <a:pt x="2271" y="1384"/>
                  </a:cubicBezTo>
                  <a:cubicBezTo>
                    <a:pt x="2271" y="1433"/>
                    <a:pt x="2271" y="1433"/>
                    <a:pt x="2271" y="1433"/>
                  </a:cubicBezTo>
                  <a:cubicBezTo>
                    <a:pt x="2298" y="1464"/>
                    <a:pt x="2298" y="1464"/>
                    <a:pt x="2298" y="1464"/>
                  </a:cubicBezTo>
                  <a:cubicBezTo>
                    <a:pt x="2298" y="1484"/>
                    <a:pt x="2298" y="1484"/>
                    <a:pt x="2298" y="1484"/>
                  </a:cubicBezTo>
                  <a:cubicBezTo>
                    <a:pt x="2298" y="1502"/>
                    <a:pt x="2298" y="1502"/>
                    <a:pt x="2298" y="1502"/>
                  </a:cubicBezTo>
                  <a:cubicBezTo>
                    <a:pt x="2347" y="1527"/>
                    <a:pt x="2347" y="1527"/>
                    <a:pt x="2347" y="1527"/>
                  </a:cubicBezTo>
                  <a:cubicBezTo>
                    <a:pt x="2371" y="1557"/>
                    <a:pt x="2371" y="1557"/>
                    <a:pt x="2371" y="1557"/>
                  </a:cubicBezTo>
                  <a:cubicBezTo>
                    <a:pt x="2347" y="1578"/>
                    <a:pt x="2347" y="1578"/>
                    <a:pt x="2347" y="1578"/>
                  </a:cubicBezTo>
                  <a:cubicBezTo>
                    <a:pt x="2314" y="1584"/>
                    <a:pt x="2314" y="1584"/>
                    <a:pt x="2314" y="1584"/>
                  </a:cubicBezTo>
                  <a:cubicBezTo>
                    <a:pt x="2298" y="1615"/>
                    <a:pt x="2298" y="1615"/>
                    <a:pt x="2298" y="1615"/>
                  </a:cubicBezTo>
                  <a:cubicBezTo>
                    <a:pt x="2347" y="1621"/>
                    <a:pt x="2347" y="1621"/>
                    <a:pt x="2347" y="1621"/>
                  </a:cubicBezTo>
                  <a:cubicBezTo>
                    <a:pt x="2347" y="1621"/>
                    <a:pt x="2350" y="1646"/>
                    <a:pt x="2347" y="1645"/>
                  </a:cubicBezTo>
                  <a:cubicBezTo>
                    <a:pt x="2344" y="1645"/>
                    <a:pt x="2359" y="1659"/>
                    <a:pt x="2359" y="1659"/>
                  </a:cubicBezTo>
                  <a:lnTo>
                    <a:pt x="2383" y="1672"/>
                  </a:lnTo>
                  <a:close/>
                  <a:moveTo>
                    <a:pt x="2113" y="1659"/>
                  </a:moveTo>
                  <a:cubicBezTo>
                    <a:pt x="2092" y="1659"/>
                    <a:pt x="2092" y="1659"/>
                    <a:pt x="2092" y="1659"/>
                  </a:cubicBezTo>
                  <a:cubicBezTo>
                    <a:pt x="2074" y="1636"/>
                    <a:pt x="2074" y="1636"/>
                    <a:pt x="2074" y="1636"/>
                  </a:cubicBezTo>
                  <a:cubicBezTo>
                    <a:pt x="2059" y="1636"/>
                    <a:pt x="2059" y="1636"/>
                    <a:pt x="2059" y="1636"/>
                  </a:cubicBezTo>
                  <a:cubicBezTo>
                    <a:pt x="2035" y="1636"/>
                    <a:pt x="2035" y="1636"/>
                    <a:pt x="2035" y="1636"/>
                  </a:cubicBezTo>
                  <a:cubicBezTo>
                    <a:pt x="2035" y="1672"/>
                    <a:pt x="2035" y="1672"/>
                    <a:pt x="2035" y="1672"/>
                  </a:cubicBezTo>
                  <a:cubicBezTo>
                    <a:pt x="2050" y="1684"/>
                    <a:pt x="2050" y="1684"/>
                    <a:pt x="2050" y="1684"/>
                  </a:cubicBezTo>
                  <a:cubicBezTo>
                    <a:pt x="2086" y="1684"/>
                    <a:pt x="2086" y="1684"/>
                    <a:pt x="2086" y="1684"/>
                  </a:cubicBezTo>
                  <a:cubicBezTo>
                    <a:pt x="2113" y="1684"/>
                    <a:pt x="2113" y="1684"/>
                    <a:pt x="2113" y="1684"/>
                  </a:cubicBezTo>
                  <a:lnTo>
                    <a:pt x="2113" y="1659"/>
                  </a:lnTo>
                  <a:close/>
                  <a:moveTo>
                    <a:pt x="2157" y="1659"/>
                  </a:moveTo>
                  <a:cubicBezTo>
                    <a:pt x="2189" y="1645"/>
                    <a:pt x="2189" y="1645"/>
                    <a:pt x="2189" y="1645"/>
                  </a:cubicBezTo>
                  <a:cubicBezTo>
                    <a:pt x="2220" y="1645"/>
                    <a:pt x="2220" y="1645"/>
                    <a:pt x="2220" y="1645"/>
                  </a:cubicBezTo>
                  <a:cubicBezTo>
                    <a:pt x="2235" y="1603"/>
                    <a:pt x="2235" y="1603"/>
                    <a:pt x="2235" y="1603"/>
                  </a:cubicBezTo>
                  <a:cubicBezTo>
                    <a:pt x="2235" y="1563"/>
                    <a:pt x="2235" y="1563"/>
                    <a:pt x="2235" y="1563"/>
                  </a:cubicBezTo>
                  <a:cubicBezTo>
                    <a:pt x="2196" y="1544"/>
                    <a:pt x="2196" y="1544"/>
                    <a:pt x="2196" y="1544"/>
                  </a:cubicBezTo>
                  <a:cubicBezTo>
                    <a:pt x="2196" y="1484"/>
                    <a:pt x="2196" y="1484"/>
                    <a:pt x="2196" y="1484"/>
                  </a:cubicBezTo>
                  <a:cubicBezTo>
                    <a:pt x="2196" y="1464"/>
                    <a:pt x="2196" y="1464"/>
                    <a:pt x="2196" y="1464"/>
                  </a:cubicBezTo>
                  <a:cubicBezTo>
                    <a:pt x="2180" y="1430"/>
                    <a:pt x="2180" y="1430"/>
                    <a:pt x="2180" y="1430"/>
                  </a:cubicBezTo>
                  <a:cubicBezTo>
                    <a:pt x="2129" y="1400"/>
                    <a:pt x="2129" y="1400"/>
                    <a:pt x="2129" y="1400"/>
                  </a:cubicBezTo>
                  <a:cubicBezTo>
                    <a:pt x="2113" y="1369"/>
                    <a:pt x="2113" y="1369"/>
                    <a:pt x="2113" y="1369"/>
                  </a:cubicBezTo>
                  <a:cubicBezTo>
                    <a:pt x="2113" y="1345"/>
                    <a:pt x="2113" y="1345"/>
                    <a:pt x="2113" y="1345"/>
                  </a:cubicBezTo>
                  <a:cubicBezTo>
                    <a:pt x="2086" y="1321"/>
                    <a:pt x="2086" y="1321"/>
                    <a:pt x="2086" y="1321"/>
                  </a:cubicBezTo>
                  <a:cubicBezTo>
                    <a:pt x="2056" y="1321"/>
                    <a:pt x="2056" y="1321"/>
                    <a:pt x="2056" y="1321"/>
                  </a:cubicBezTo>
                  <a:cubicBezTo>
                    <a:pt x="2035" y="1339"/>
                    <a:pt x="2035" y="1339"/>
                    <a:pt x="2035" y="1339"/>
                  </a:cubicBezTo>
                  <a:cubicBezTo>
                    <a:pt x="2016" y="1357"/>
                    <a:pt x="2016" y="1357"/>
                    <a:pt x="2016" y="1357"/>
                  </a:cubicBezTo>
                  <a:cubicBezTo>
                    <a:pt x="2016" y="1321"/>
                    <a:pt x="2016" y="1321"/>
                    <a:pt x="2016" y="1321"/>
                  </a:cubicBezTo>
                  <a:cubicBezTo>
                    <a:pt x="2016" y="1293"/>
                    <a:pt x="2016" y="1293"/>
                    <a:pt x="2016" y="1293"/>
                  </a:cubicBezTo>
                  <a:cubicBezTo>
                    <a:pt x="2004" y="1257"/>
                    <a:pt x="2004" y="1257"/>
                    <a:pt x="2004" y="1257"/>
                  </a:cubicBezTo>
                  <a:cubicBezTo>
                    <a:pt x="1986" y="1239"/>
                    <a:pt x="1986" y="1239"/>
                    <a:pt x="1986" y="1239"/>
                  </a:cubicBezTo>
                  <a:cubicBezTo>
                    <a:pt x="1956" y="1239"/>
                    <a:pt x="1956" y="1239"/>
                    <a:pt x="1956" y="1239"/>
                  </a:cubicBezTo>
                  <a:cubicBezTo>
                    <a:pt x="1907" y="1239"/>
                    <a:pt x="1907" y="1239"/>
                    <a:pt x="1907" y="1239"/>
                  </a:cubicBezTo>
                  <a:cubicBezTo>
                    <a:pt x="1886" y="1239"/>
                    <a:pt x="1886" y="1239"/>
                    <a:pt x="1886" y="1239"/>
                  </a:cubicBezTo>
                  <a:cubicBezTo>
                    <a:pt x="1865" y="1266"/>
                    <a:pt x="1865" y="1266"/>
                    <a:pt x="1865" y="1266"/>
                  </a:cubicBezTo>
                  <a:cubicBezTo>
                    <a:pt x="1865" y="1315"/>
                    <a:pt x="1865" y="1315"/>
                    <a:pt x="1865" y="1315"/>
                  </a:cubicBezTo>
                  <a:cubicBezTo>
                    <a:pt x="1907" y="1330"/>
                    <a:pt x="1907" y="1330"/>
                    <a:pt x="1907" y="1330"/>
                  </a:cubicBezTo>
                  <a:cubicBezTo>
                    <a:pt x="1907" y="1357"/>
                    <a:pt x="1907" y="1357"/>
                    <a:pt x="1907" y="1357"/>
                  </a:cubicBezTo>
                  <a:cubicBezTo>
                    <a:pt x="1956" y="1357"/>
                    <a:pt x="1956" y="1357"/>
                    <a:pt x="1956" y="1357"/>
                  </a:cubicBezTo>
                  <a:cubicBezTo>
                    <a:pt x="1956" y="1378"/>
                    <a:pt x="1956" y="1378"/>
                    <a:pt x="1956" y="1378"/>
                  </a:cubicBezTo>
                  <a:cubicBezTo>
                    <a:pt x="1992" y="1400"/>
                    <a:pt x="1992" y="1400"/>
                    <a:pt x="1992" y="1400"/>
                  </a:cubicBezTo>
                  <a:cubicBezTo>
                    <a:pt x="2004" y="1464"/>
                    <a:pt x="2004" y="1464"/>
                    <a:pt x="2004" y="1464"/>
                  </a:cubicBezTo>
                  <a:cubicBezTo>
                    <a:pt x="1986" y="1449"/>
                    <a:pt x="1986" y="1449"/>
                    <a:pt x="1986" y="1449"/>
                  </a:cubicBezTo>
                  <a:cubicBezTo>
                    <a:pt x="1919" y="1449"/>
                    <a:pt x="1919" y="1449"/>
                    <a:pt x="1919" y="1449"/>
                  </a:cubicBezTo>
                  <a:cubicBezTo>
                    <a:pt x="1892" y="1464"/>
                    <a:pt x="1892" y="1464"/>
                    <a:pt x="1892" y="1464"/>
                  </a:cubicBezTo>
                  <a:cubicBezTo>
                    <a:pt x="1886" y="1493"/>
                    <a:pt x="1886" y="1493"/>
                    <a:pt x="1886" y="1493"/>
                  </a:cubicBezTo>
                  <a:cubicBezTo>
                    <a:pt x="1907" y="1515"/>
                    <a:pt x="1907" y="1515"/>
                    <a:pt x="1907" y="1515"/>
                  </a:cubicBezTo>
                  <a:cubicBezTo>
                    <a:pt x="1919" y="1527"/>
                    <a:pt x="1919" y="1527"/>
                    <a:pt x="1919" y="1527"/>
                  </a:cubicBezTo>
                  <a:cubicBezTo>
                    <a:pt x="1941" y="1544"/>
                    <a:pt x="1941" y="1544"/>
                    <a:pt x="1941" y="1544"/>
                  </a:cubicBezTo>
                  <a:cubicBezTo>
                    <a:pt x="1968" y="1527"/>
                    <a:pt x="1968" y="1527"/>
                    <a:pt x="1968" y="1527"/>
                  </a:cubicBezTo>
                  <a:cubicBezTo>
                    <a:pt x="1968" y="1515"/>
                    <a:pt x="1968" y="1515"/>
                    <a:pt x="1968" y="1515"/>
                  </a:cubicBezTo>
                  <a:cubicBezTo>
                    <a:pt x="2023" y="1515"/>
                    <a:pt x="2023" y="1515"/>
                    <a:pt x="2023" y="1515"/>
                  </a:cubicBezTo>
                  <a:cubicBezTo>
                    <a:pt x="2050" y="1515"/>
                    <a:pt x="2050" y="1515"/>
                    <a:pt x="2050" y="1515"/>
                  </a:cubicBezTo>
                  <a:cubicBezTo>
                    <a:pt x="2092" y="1527"/>
                    <a:pt x="2092" y="1527"/>
                    <a:pt x="2092" y="1527"/>
                  </a:cubicBezTo>
                  <a:cubicBezTo>
                    <a:pt x="2113" y="1566"/>
                    <a:pt x="2113" y="1566"/>
                    <a:pt x="2113" y="1566"/>
                  </a:cubicBezTo>
                  <a:cubicBezTo>
                    <a:pt x="2132" y="1590"/>
                    <a:pt x="2132" y="1590"/>
                    <a:pt x="2132" y="1590"/>
                  </a:cubicBezTo>
                  <a:cubicBezTo>
                    <a:pt x="2141" y="1636"/>
                    <a:pt x="2141" y="1636"/>
                    <a:pt x="2141" y="1636"/>
                  </a:cubicBezTo>
                  <a:lnTo>
                    <a:pt x="2157" y="1659"/>
                  </a:lnTo>
                  <a:close/>
                  <a:moveTo>
                    <a:pt x="2690" y="1544"/>
                  </a:moveTo>
                  <a:cubicBezTo>
                    <a:pt x="2720" y="1544"/>
                    <a:pt x="2720" y="1544"/>
                    <a:pt x="2720" y="1544"/>
                  </a:cubicBezTo>
                  <a:cubicBezTo>
                    <a:pt x="2705" y="1499"/>
                    <a:pt x="2705" y="1499"/>
                    <a:pt x="2705" y="1499"/>
                  </a:cubicBezTo>
                  <a:cubicBezTo>
                    <a:pt x="2705" y="1487"/>
                    <a:pt x="2705" y="1487"/>
                    <a:pt x="2705" y="1487"/>
                  </a:cubicBezTo>
                  <a:cubicBezTo>
                    <a:pt x="2735" y="1487"/>
                    <a:pt x="2735" y="1487"/>
                    <a:pt x="2735" y="1487"/>
                  </a:cubicBezTo>
                  <a:cubicBezTo>
                    <a:pt x="2735" y="1487"/>
                    <a:pt x="2738" y="1487"/>
                    <a:pt x="2735" y="1475"/>
                  </a:cubicBezTo>
                  <a:cubicBezTo>
                    <a:pt x="2732" y="1463"/>
                    <a:pt x="2736" y="1449"/>
                    <a:pt x="2736" y="1449"/>
                  </a:cubicBezTo>
                  <a:cubicBezTo>
                    <a:pt x="2736" y="1400"/>
                    <a:pt x="2736" y="1400"/>
                    <a:pt x="2736" y="1400"/>
                  </a:cubicBezTo>
                  <a:cubicBezTo>
                    <a:pt x="2779" y="1400"/>
                    <a:pt x="2779" y="1400"/>
                    <a:pt x="2779" y="1400"/>
                  </a:cubicBezTo>
                  <a:cubicBezTo>
                    <a:pt x="2779" y="1464"/>
                    <a:pt x="2779" y="1464"/>
                    <a:pt x="2779" y="1464"/>
                  </a:cubicBezTo>
                  <a:cubicBezTo>
                    <a:pt x="2779" y="1493"/>
                    <a:pt x="2779" y="1493"/>
                    <a:pt x="2779" y="1493"/>
                  </a:cubicBezTo>
                  <a:cubicBezTo>
                    <a:pt x="2808" y="1515"/>
                    <a:pt x="2808" y="1515"/>
                    <a:pt x="2808" y="1515"/>
                  </a:cubicBezTo>
                  <a:cubicBezTo>
                    <a:pt x="2823" y="1506"/>
                    <a:pt x="2823" y="1506"/>
                    <a:pt x="2823" y="1506"/>
                  </a:cubicBezTo>
                  <a:cubicBezTo>
                    <a:pt x="2847" y="1496"/>
                    <a:pt x="2847" y="1496"/>
                    <a:pt x="2847" y="1496"/>
                  </a:cubicBezTo>
                  <a:cubicBezTo>
                    <a:pt x="2835" y="1449"/>
                    <a:pt x="2835" y="1449"/>
                    <a:pt x="2835" y="1449"/>
                  </a:cubicBezTo>
                  <a:cubicBezTo>
                    <a:pt x="2847" y="1427"/>
                    <a:pt x="2847" y="1427"/>
                    <a:pt x="2847" y="1427"/>
                  </a:cubicBezTo>
                  <a:cubicBezTo>
                    <a:pt x="2862" y="1400"/>
                    <a:pt x="2862" y="1400"/>
                    <a:pt x="2862" y="1400"/>
                  </a:cubicBezTo>
                  <a:cubicBezTo>
                    <a:pt x="2835" y="1357"/>
                    <a:pt x="2835" y="1357"/>
                    <a:pt x="2835" y="1357"/>
                  </a:cubicBezTo>
                  <a:cubicBezTo>
                    <a:pt x="2823" y="1327"/>
                    <a:pt x="2823" y="1327"/>
                    <a:pt x="2823" y="1327"/>
                  </a:cubicBezTo>
                  <a:cubicBezTo>
                    <a:pt x="2823" y="1269"/>
                    <a:pt x="2823" y="1269"/>
                    <a:pt x="2823" y="1269"/>
                  </a:cubicBezTo>
                  <a:cubicBezTo>
                    <a:pt x="2847" y="1269"/>
                    <a:pt x="2847" y="1269"/>
                    <a:pt x="2847" y="1269"/>
                  </a:cubicBezTo>
                  <a:cubicBezTo>
                    <a:pt x="2862" y="1345"/>
                    <a:pt x="2862" y="1345"/>
                    <a:pt x="2862" y="1345"/>
                  </a:cubicBezTo>
                  <a:cubicBezTo>
                    <a:pt x="2881" y="1357"/>
                    <a:pt x="2881" y="1357"/>
                    <a:pt x="2881" y="1357"/>
                  </a:cubicBezTo>
                  <a:cubicBezTo>
                    <a:pt x="2881" y="1278"/>
                    <a:pt x="2881" y="1278"/>
                    <a:pt x="2881" y="1278"/>
                  </a:cubicBezTo>
                  <a:cubicBezTo>
                    <a:pt x="2905" y="1239"/>
                    <a:pt x="2905" y="1239"/>
                    <a:pt x="2905" y="1239"/>
                  </a:cubicBezTo>
                  <a:cubicBezTo>
                    <a:pt x="2923" y="1275"/>
                    <a:pt x="2923" y="1275"/>
                    <a:pt x="2923" y="1275"/>
                  </a:cubicBezTo>
                  <a:cubicBezTo>
                    <a:pt x="2965" y="1287"/>
                    <a:pt x="2965" y="1287"/>
                    <a:pt x="2965" y="1287"/>
                  </a:cubicBezTo>
                  <a:cubicBezTo>
                    <a:pt x="2965" y="1260"/>
                    <a:pt x="2965" y="1260"/>
                    <a:pt x="2965" y="1260"/>
                  </a:cubicBezTo>
                  <a:cubicBezTo>
                    <a:pt x="2929" y="1239"/>
                    <a:pt x="2929" y="1239"/>
                    <a:pt x="2929" y="1239"/>
                  </a:cubicBezTo>
                  <a:cubicBezTo>
                    <a:pt x="2965" y="1196"/>
                    <a:pt x="2965" y="1196"/>
                    <a:pt x="2965" y="1196"/>
                  </a:cubicBezTo>
                  <a:cubicBezTo>
                    <a:pt x="2965" y="1163"/>
                    <a:pt x="2965" y="1163"/>
                    <a:pt x="2965" y="1163"/>
                  </a:cubicBezTo>
                  <a:cubicBezTo>
                    <a:pt x="2926" y="1108"/>
                    <a:pt x="2926" y="1108"/>
                    <a:pt x="2926" y="1108"/>
                  </a:cubicBezTo>
                  <a:cubicBezTo>
                    <a:pt x="2847" y="1093"/>
                    <a:pt x="2847" y="1093"/>
                    <a:pt x="2847" y="1093"/>
                  </a:cubicBezTo>
                  <a:cubicBezTo>
                    <a:pt x="2827" y="1039"/>
                    <a:pt x="2827" y="1039"/>
                    <a:pt x="2827" y="1039"/>
                  </a:cubicBezTo>
                  <a:cubicBezTo>
                    <a:pt x="2811" y="1013"/>
                    <a:pt x="2811" y="1013"/>
                    <a:pt x="2811" y="1013"/>
                  </a:cubicBezTo>
                  <a:cubicBezTo>
                    <a:pt x="2779" y="1013"/>
                    <a:pt x="2779" y="1013"/>
                    <a:pt x="2779" y="1013"/>
                  </a:cubicBezTo>
                  <a:cubicBezTo>
                    <a:pt x="2750" y="984"/>
                    <a:pt x="2750" y="984"/>
                    <a:pt x="2750" y="984"/>
                  </a:cubicBezTo>
                  <a:cubicBezTo>
                    <a:pt x="2714" y="984"/>
                    <a:pt x="2714" y="984"/>
                    <a:pt x="2714" y="984"/>
                  </a:cubicBezTo>
                  <a:cubicBezTo>
                    <a:pt x="2708" y="939"/>
                    <a:pt x="2708" y="939"/>
                    <a:pt x="2708" y="939"/>
                  </a:cubicBezTo>
                  <a:cubicBezTo>
                    <a:pt x="2708" y="908"/>
                    <a:pt x="2708" y="908"/>
                    <a:pt x="2708" y="908"/>
                  </a:cubicBezTo>
                  <a:cubicBezTo>
                    <a:pt x="2662" y="875"/>
                    <a:pt x="2662" y="875"/>
                    <a:pt x="2662" y="875"/>
                  </a:cubicBezTo>
                  <a:cubicBezTo>
                    <a:pt x="2632" y="875"/>
                    <a:pt x="2632" y="875"/>
                    <a:pt x="2632" y="875"/>
                  </a:cubicBezTo>
                  <a:cubicBezTo>
                    <a:pt x="2596" y="802"/>
                    <a:pt x="2596" y="802"/>
                    <a:pt x="2596" y="802"/>
                  </a:cubicBezTo>
                  <a:cubicBezTo>
                    <a:pt x="2580" y="757"/>
                    <a:pt x="2580" y="757"/>
                    <a:pt x="2580" y="757"/>
                  </a:cubicBezTo>
                  <a:cubicBezTo>
                    <a:pt x="2565" y="711"/>
                    <a:pt x="2565" y="711"/>
                    <a:pt x="2565" y="711"/>
                  </a:cubicBezTo>
                  <a:cubicBezTo>
                    <a:pt x="2565" y="687"/>
                    <a:pt x="2565" y="687"/>
                    <a:pt x="2565" y="687"/>
                  </a:cubicBezTo>
                  <a:cubicBezTo>
                    <a:pt x="2492" y="654"/>
                    <a:pt x="2492" y="654"/>
                    <a:pt x="2492" y="654"/>
                  </a:cubicBezTo>
                  <a:cubicBezTo>
                    <a:pt x="2453" y="654"/>
                    <a:pt x="2453" y="654"/>
                    <a:pt x="2453" y="654"/>
                  </a:cubicBezTo>
                  <a:cubicBezTo>
                    <a:pt x="2418" y="654"/>
                    <a:pt x="2418" y="654"/>
                    <a:pt x="2418" y="654"/>
                  </a:cubicBezTo>
                  <a:cubicBezTo>
                    <a:pt x="2418" y="687"/>
                    <a:pt x="2418" y="687"/>
                    <a:pt x="2418" y="687"/>
                  </a:cubicBezTo>
                  <a:cubicBezTo>
                    <a:pt x="2418" y="705"/>
                    <a:pt x="2418" y="705"/>
                    <a:pt x="2418" y="705"/>
                  </a:cubicBezTo>
                  <a:cubicBezTo>
                    <a:pt x="2438" y="708"/>
                    <a:pt x="2438" y="708"/>
                    <a:pt x="2438" y="708"/>
                  </a:cubicBezTo>
                  <a:cubicBezTo>
                    <a:pt x="2438" y="708"/>
                    <a:pt x="2444" y="708"/>
                    <a:pt x="2465" y="708"/>
                  </a:cubicBezTo>
                  <a:cubicBezTo>
                    <a:pt x="2486" y="708"/>
                    <a:pt x="2507" y="714"/>
                    <a:pt x="2507" y="714"/>
                  </a:cubicBezTo>
                  <a:cubicBezTo>
                    <a:pt x="2480" y="745"/>
                    <a:pt x="2480" y="745"/>
                    <a:pt x="2480" y="745"/>
                  </a:cubicBezTo>
                  <a:cubicBezTo>
                    <a:pt x="2418" y="760"/>
                    <a:pt x="2418" y="760"/>
                    <a:pt x="2418" y="760"/>
                  </a:cubicBezTo>
                  <a:cubicBezTo>
                    <a:pt x="2418" y="805"/>
                    <a:pt x="2418" y="805"/>
                    <a:pt x="2418" y="805"/>
                  </a:cubicBezTo>
                  <a:cubicBezTo>
                    <a:pt x="2438" y="832"/>
                    <a:pt x="2438" y="832"/>
                    <a:pt x="2438" y="832"/>
                  </a:cubicBezTo>
                  <a:cubicBezTo>
                    <a:pt x="2507" y="869"/>
                    <a:pt x="2507" y="869"/>
                    <a:pt x="2507" y="869"/>
                  </a:cubicBezTo>
                  <a:cubicBezTo>
                    <a:pt x="2383" y="878"/>
                    <a:pt x="2383" y="878"/>
                    <a:pt x="2383" y="878"/>
                  </a:cubicBezTo>
                  <a:cubicBezTo>
                    <a:pt x="2418" y="926"/>
                    <a:pt x="2418" y="926"/>
                    <a:pt x="2418" y="926"/>
                  </a:cubicBezTo>
                  <a:cubicBezTo>
                    <a:pt x="2418" y="942"/>
                    <a:pt x="2418" y="942"/>
                    <a:pt x="2418" y="942"/>
                  </a:cubicBezTo>
                  <a:cubicBezTo>
                    <a:pt x="2383" y="936"/>
                    <a:pt x="2383" y="936"/>
                    <a:pt x="2383" y="936"/>
                  </a:cubicBezTo>
                  <a:cubicBezTo>
                    <a:pt x="2376" y="978"/>
                    <a:pt x="2376" y="978"/>
                    <a:pt x="2376" y="978"/>
                  </a:cubicBezTo>
                  <a:cubicBezTo>
                    <a:pt x="2383" y="979"/>
                    <a:pt x="2383" y="979"/>
                    <a:pt x="2383" y="979"/>
                  </a:cubicBezTo>
                  <a:cubicBezTo>
                    <a:pt x="2418" y="984"/>
                    <a:pt x="2418" y="984"/>
                    <a:pt x="2418" y="984"/>
                  </a:cubicBezTo>
                  <a:cubicBezTo>
                    <a:pt x="2418" y="984"/>
                    <a:pt x="2429" y="987"/>
                    <a:pt x="2438" y="987"/>
                  </a:cubicBezTo>
                  <a:cubicBezTo>
                    <a:pt x="2447" y="987"/>
                    <a:pt x="2480" y="993"/>
                    <a:pt x="2480" y="993"/>
                  </a:cubicBezTo>
                  <a:cubicBezTo>
                    <a:pt x="2480" y="1013"/>
                    <a:pt x="2480" y="1013"/>
                    <a:pt x="2480" y="1013"/>
                  </a:cubicBezTo>
                  <a:cubicBezTo>
                    <a:pt x="2438" y="1033"/>
                    <a:pt x="2438" y="1033"/>
                    <a:pt x="2438" y="1033"/>
                  </a:cubicBezTo>
                  <a:cubicBezTo>
                    <a:pt x="2438" y="1013"/>
                    <a:pt x="2438" y="1013"/>
                    <a:pt x="2438" y="1013"/>
                  </a:cubicBezTo>
                  <a:cubicBezTo>
                    <a:pt x="2383" y="1013"/>
                    <a:pt x="2383" y="1013"/>
                    <a:pt x="2383" y="1013"/>
                  </a:cubicBezTo>
                  <a:cubicBezTo>
                    <a:pt x="2383" y="1026"/>
                    <a:pt x="2383" y="1026"/>
                    <a:pt x="2383" y="1026"/>
                  </a:cubicBezTo>
                  <a:cubicBezTo>
                    <a:pt x="2383" y="1066"/>
                    <a:pt x="2383" y="1066"/>
                    <a:pt x="2383" y="1066"/>
                  </a:cubicBezTo>
                  <a:cubicBezTo>
                    <a:pt x="2405" y="1084"/>
                    <a:pt x="2405" y="1084"/>
                    <a:pt x="2405" y="1084"/>
                  </a:cubicBezTo>
                  <a:cubicBezTo>
                    <a:pt x="2418" y="1099"/>
                    <a:pt x="2418" y="1099"/>
                    <a:pt x="2418" y="1099"/>
                  </a:cubicBezTo>
                  <a:cubicBezTo>
                    <a:pt x="2438" y="1114"/>
                    <a:pt x="2438" y="1114"/>
                    <a:pt x="2438" y="1114"/>
                  </a:cubicBezTo>
                  <a:cubicBezTo>
                    <a:pt x="2480" y="1099"/>
                    <a:pt x="2480" y="1099"/>
                    <a:pt x="2480" y="1099"/>
                  </a:cubicBezTo>
                  <a:cubicBezTo>
                    <a:pt x="2507" y="1099"/>
                    <a:pt x="2507" y="1099"/>
                    <a:pt x="2507" y="1099"/>
                  </a:cubicBezTo>
                  <a:cubicBezTo>
                    <a:pt x="2480" y="1136"/>
                    <a:pt x="2480" y="1136"/>
                    <a:pt x="2480" y="1136"/>
                  </a:cubicBezTo>
                  <a:cubicBezTo>
                    <a:pt x="2438" y="1157"/>
                    <a:pt x="2438" y="1157"/>
                    <a:pt x="2438" y="1157"/>
                  </a:cubicBezTo>
                  <a:cubicBezTo>
                    <a:pt x="2438" y="1172"/>
                    <a:pt x="2438" y="1172"/>
                    <a:pt x="2438" y="1172"/>
                  </a:cubicBezTo>
                  <a:cubicBezTo>
                    <a:pt x="2438" y="1199"/>
                    <a:pt x="2438" y="1199"/>
                    <a:pt x="2438" y="1199"/>
                  </a:cubicBezTo>
                  <a:cubicBezTo>
                    <a:pt x="2465" y="1205"/>
                    <a:pt x="2465" y="1205"/>
                    <a:pt x="2465" y="1205"/>
                  </a:cubicBezTo>
                  <a:cubicBezTo>
                    <a:pt x="2465" y="1205"/>
                    <a:pt x="2468" y="1205"/>
                    <a:pt x="2480" y="1205"/>
                  </a:cubicBezTo>
                  <a:cubicBezTo>
                    <a:pt x="2492" y="1205"/>
                    <a:pt x="2532" y="1196"/>
                    <a:pt x="2532" y="1196"/>
                  </a:cubicBezTo>
                  <a:cubicBezTo>
                    <a:pt x="2550" y="1184"/>
                    <a:pt x="2550" y="1184"/>
                    <a:pt x="2550" y="1184"/>
                  </a:cubicBezTo>
                  <a:cubicBezTo>
                    <a:pt x="2580" y="1196"/>
                    <a:pt x="2580" y="1196"/>
                    <a:pt x="2580" y="1196"/>
                  </a:cubicBezTo>
                  <a:cubicBezTo>
                    <a:pt x="2617" y="1224"/>
                    <a:pt x="2617" y="1224"/>
                    <a:pt x="2617" y="1224"/>
                  </a:cubicBezTo>
                  <a:cubicBezTo>
                    <a:pt x="2662" y="1239"/>
                    <a:pt x="2662" y="1239"/>
                    <a:pt x="2662" y="1239"/>
                  </a:cubicBezTo>
                  <a:cubicBezTo>
                    <a:pt x="2596" y="1251"/>
                    <a:pt x="2596" y="1251"/>
                    <a:pt x="2596" y="1251"/>
                  </a:cubicBezTo>
                  <a:cubicBezTo>
                    <a:pt x="2550" y="1251"/>
                    <a:pt x="2550" y="1251"/>
                    <a:pt x="2550" y="1251"/>
                  </a:cubicBezTo>
                  <a:cubicBezTo>
                    <a:pt x="2519" y="1269"/>
                    <a:pt x="2519" y="1269"/>
                    <a:pt x="2519" y="1269"/>
                  </a:cubicBezTo>
                  <a:cubicBezTo>
                    <a:pt x="2507" y="1296"/>
                    <a:pt x="2507" y="1296"/>
                    <a:pt x="2507" y="1296"/>
                  </a:cubicBezTo>
                  <a:cubicBezTo>
                    <a:pt x="2507" y="1311"/>
                    <a:pt x="2507" y="1311"/>
                    <a:pt x="2507" y="1311"/>
                  </a:cubicBezTo>
                  <a:cubicBezTo>
                    <a:pt x="2519" y="1330"/>
                    <a:pt x="2519" y="1330"/>
                    <a:pt x="2519" y="1330"/>
                  </a:cubicBezTo>
                  <a:cubicBezTo>
                    <a:pt x="2538" y="1357"/>
                    <a:pt x="2538" y="1357"/>
                    <a:pt x="2538" y="1357"/>
                  </a:cubicBezTo>
                  <a:cubicBezTo>
                    <a:pt x="2550" y="1357"/>
                    <a:pt x="2550" y="1357"/>
                    <a:pt x="2550" y="1357"/>
                  </a:cubicBezTo>
                  <a:cubicBezTo>
                    <a:pt x="2535" y="1387"/>
                    <a:pt x="2535" y="1387"/>
                    <a:pt x="2535" y="1387"/>
                  </a:cubicBezTo>
                  <a:cubicBezTo>
                    <a:pt x="2571" y="1400"/>
                    <a:pt x="2571" y="1400"/>
                    <a:pt x="2571" y="1400"/>
                  </a:cubicBezTo>
                  <a:cubicBezTo>
                    <a:pt x="2611" y="1415"/>
                    <a:pt x="2611" y="1415"/>
                    <a:pt x="2611" y="1415"/>
                  </a:cubicBezTo>
                  <a:cubicBezTo>
                    <a:pt x="2611" y="1415"/>
                    <a:pt x="2629" y="1421"/>
                    <a:pt x="2617" y="1430"/>
                  </a:cubicBezTo>
                  <a:cubicBezTo>
                    <a:pt x="2605" y="1439"/>
                    <a:pt x="2596" y="1449"/>
                    <a:pt x="2596" y="1449"/>
                  </a:cubicBezTo>
                  <a:cubicBezTo>
                    <a:pt x="2596" y="1464"/>
                    <a:pt x="2596" y="1464"/>
                    <a:pt x="2596" y="1464"/>
                  </a:cubicBezTo>
                  <a:cubicBezTo>
                    <a:pt x="2596" y="1490"/>
                    <a:pt x="2596" y="1490"/>
                    <a:pt x="2596" y="1490"/>
                  </a:cubicBezTo>
                  <a:cubicBezTo>
                    <a:pt x="2629" y="1515"/>
                    <a:pt x="2629" y="1515"/>
                    <a:pt x="2629" y="1515"/>
                  </a:cubicBezTo>
                  <a:cubicBezTo>
                    <a:pt x="2644" y="1515"/>
                    <a:pt x="2644" y="1515"/>
                    <a:pt x="2644" y="1515"/>
                  </a:cubicBezTo>
                  <a:lnTo>
                    <a:pt x="2690" y="1544"/>
                  </a:lnTo>
                  <a:close/>
                  <a:moveTo>
                    <a:pt x="4596" y="5321"/>
                  </a:moveTo>
                  <a:cubicBezTo>
                    <a:pt x="4572" y="5290"/>
                    <a:pt x="4572" y="5290"/>
                    <a:pt x="4572" y="5290"/>
                  </a:cubicBezTo>
                  <a:cubicBezTo>
                    <a:pt x="4554" y="5281"/>
                    <a:pt x="4554" y="5281"/>
                    <a:pt x="4554" y="5281"/>
                  </a:cubicBezTo>
                  <a:cubicBezTo>
                    <a:pt x="4537" y="5281"/>
                    <a:pt x="4537" y="5281"/>
                    <a:pt x="4537" y="5281"/>
                  </a:cubicBezTo>
                  <a:cubicBezTo>
                    <a:pt x="4537" y="5281"/>
                    <a:pt x="4515" y="5286"/>
                    <a:pt x="4510" y="5290"/>
                  </a:cubicBezTo>
                  <a:cubicBezTo>
                    <a:pt x="4504" y="5294"/>
                    <a:pt x="4495" y="5310"/>
                    <a:pt x="4488" y="5315"/>
                  </a:cubicBezTo>
                  <a:cubicBezTo>
                    <a:pt x="4481" y="5321"/>
                    <a:pt x="4488" y="5317"/>
                    <a:pt x="4463" y="5324"/>
                  </a:cubicBezTo>
                  <a:cubicBezTo>
                    <a:pt x="4438" y="5331"/>
                    <a:pt x="4452" y="5319"/>
                    <a:pt x="4438" y="5331"/>
                  </a:cubicBezTo>
                  <a:cubicBezTo>
                    <a:pt x="4423" y="5344"/>
                    <a:pt x="4416" y="5353"/>
                    <a:pt x="4416" y="5353"/>
                  </a:cubicBezTo>
                  <a:cubicBezTo>
                    <a:pt x="4405" y="5353"/>
                    <a:pt x="4405" y="5353"/>
                    <a:pt x="4405" y="5353"/>
                  </a:cubicBezTo>
                  <a:cubicBezTo>
                    <a:pt x="4405" y="5353"/>
                    <a:pt x="4398" y="5340"/>
                    <a:pt x="4407" y="5331"/>
                  </a:cubicBezTo>
                  <a:cubicBezTo>
                    <a:pt x="4416" y="5322"/>
                    <a:pt x="4431" y="5304"/>
                    <a:pt x="4431" y="5304"/>
                  </a:cubicBezTo>
                  <a:cubicBezTo>
                    <a:pt x="4416" y="5247"/>
                    <a:pt x="4416" y="5247"/>
                    <a:pt x="4416" y="5247"/>
                  </a:cubicBezTo>
                  <a:cubicBezTo>
                    <a:pt x="4368" y="5182"/>
                    <a:pt x="4368" y="5182"/>
                    <a:pt x="4368" y="5182"/>
                  </a:cubicBezTo>
                  <a:cubicBezTo>
                    <a:pt x="4299" y="5152"/>
                    <a:pt x="4299" y="5152"/>
                    <a:pt x="4299" y="5152"/>
                  </a:cubicBezTo>
                  <a:cubicBezTo>
                    <a:pt x="4197" y="5137"/>
                    <a:pt x="4197" y="5137"/>
                    <a:pt x="4197" y="5137"/>
                  </a:cubicBezTo>
                  <a:cubicBezTo>
                    <a:pt x="4111" y="5092"/>
                    <a:pt x="4111" y="5092"/>
                    <a:pt x="4111" y="5092"/>
                  </a:cubicBezTo>
                  <a:cubicBezTo>
                    <a:pt x="4068" y="5057"/>
                    <a:pt x="4068" y="5057"/>
                    <a:pt x="4068" y="5057"/>
                  </a:cubicBezTo>
                  <a:cubicBezTo>
                    <a:pt x="4021" y="5017"/>
                    <a:pt x="4021" y="5017"/>
                    <a:pt x="4021" y="5017"/>
                  </a:cubicBezTo>
                  <a:cubicBezTo>
                    <a:pt x="3989" y="5019"/>
                    <a:pt x="3989" y="5019"/>
                    <a:pt x="3989" y="5019"/>
                  </a:cubicBezTo>
                  <a:cubicBezTo>
                    <a:pt x="3965" y="5051"/>
                    <a:pt x="3965" y="5051"/>
                    <a:pt x="3965" y="5051"/>
                  </a:cubicBezTo>
                  <a:cubicBezTo>
                    <a:pt x="3965" y="5064"/>
                    <a:pt x="3965" y="5064"/>
                    <a:pt x="3965" y="5064"/>
                  </a:cubicBezTo>
                  <a:cubicBezTo>
                    <a:pt x="3942" y="5057"/>
                    <a:pt x="3942" y="5057"/>
                    <a:pt x="3942" y="5057"/>
                  </a:cubicBezTo>
                  <a:cubicBezTo>
                    <a:pt x="3922" y="5013"/>
                    <a:pt x="3922" y="5013"/>
                    <a:pt x="3922" y="5013"/>
                  </a:cubicBezTo>
                  <a:cubicBezTo>
                    <a:pt x="3917" y="4954"/>
                    <a:pt x="3917" y="4954"/>
                    <a:pt x="3917" y="4954"/>
                  </a:cubicBezTo>
                  <a:cubicBezTo>
                    <a:pt x="3949" y="4977"/>
                    <a:pt x="3949" y="4977"/>
                    <a:pt x="3949" y="4977"/>
                  </a:cubicBezTo>
                  <a:cubicBezTo>
                    <a:pt x="3973" y="4967"/>
                    <a:pt x="3973" y="4967"/>
                    <a:pt x="3973" y="4967"/>
                  </a:cubicBezTo>
                  <a:cubicBezTo>
                    <a:pt x="3976" y="4920"/>
                    <a:pt x="3976" y="4920"/>
                    <a:pt x="3976" y="4920"/>
                  </a:cubicBezTo>
                  <a:cubicBezTo>
                    <a:pt x="3953" y="4891"/>
                    <a:pt x="3953" y="4891"/>
                    <a:pt x="3953" y="4891"/>
                  </a:cubicBezTo>
                  <a:cubicBezTo>
                    <a:pt x="3912" y="4868"/>
                    <a:pt x="3912" y="4868"/>
                    <a:pt x="3912" y="4868"/>
                  </a:cubicBezTo>
                  <a:cubicBezTo>
                    <a:pt x="3892" y="4837"/>
                    <a:pt x="3892" y="4837"/>
                    <a:pt x="3892" y="4837"/>
                  </a:cubicBezTo>
                  <a:cubicBezTo>
                    <a:pt x="3890" y="4823"/>
                    <a:pt x="3890" y="4823"/>
                    <a:pt x="3890" y="4823"/>
                  </a:cubicBezTo>
                  <a:cubicBezTo>
                    <a:pt x="3929" y="4810"/>
                    <a:pt x="3929" y="4810"/>
                    <a:pt x="3929" y="4810"/>
                  </a:cubicBezTo>
                  <a:cubicBezTo>
                    <a:pt x="3960" y="4791"/>
                    <a:pt x="3960" y="4791"/>
                    <a:pt x="3960" y="4791"/>
                  </a:cubicBezTo>
                  <a:cubicBezTo>
                    <a:pt x="4010" y="4778"/>
                    <a:pt x="4010" y="4778"/>
                    <a:pt x="4010" y="4778"/>
                  </a:cubicBezTo>
                  <a:cubicBezTo>
                    <a:pt x="4003" y="4733"/>
                    <a:pt x="4003" y="4733"/>
                    <a:pt x="4003" y="4733"/>
                  </a:cubicBezTo>
                  <a:cubicBezTo>
                    <a:pt x="3956" y="4701"/>
                    <a:pt x="3956" y="4701"/>
                    <a:pt x="3956" y="4701"/>
                  </a:cubicBezTo>
                  <a:cubicBezTo>
                    <a:pt x="3899" y="4676"/>
                    <a:pt x="3899" y="4676"/>
                    <a:pt x="3899" y="4676"/>
                  </a:cubicBezTo>
                  <a:cubicBezTo>
                    <a:pt x="3881" y="4656"/>
                    <a:pt x="3881" y="4656"/>
                    <a:pt x="3881" y="4656"/>
                  </a:cubicBezTo>
                  <a:cubicBezTo>
                    <a:pt x="3861" y="4622"/>
                    <a:pt x="3861" y="4622"/>
                    <a:pt x="3861" y="4622"/>
                  </a:cubicBezTo>
                  <a:cubicBezTo>
                    <a:pt x="3877" y="4615"/>
                    <a:pt x="3877" y="4615"/>
                    <a:pt x="3877" y="4615"/>
                  </a:cubicBezTo>
                  <a:cubicBezTo>
                    <a:pt x="3911" y="4636"/>
                    <a:pt x="3911" y="4636"/>
                    <a:pt x="3911" y="4636"/>
                  </a:cubicBezTo>
                  <a:cubicBezTo>
                    <a:pt x="3911" y="4636"/>
                    <a:pt x="3937" y="4660"/>
                    <a:pt x="3947" y="4660"/>
                  </a:cubicBezTo>
                  <a:cubicBezTo>
                    <a:pt x="3958" y="4660"/>
                    <a:pt x="3965" y="4661"/>
                    <a:pt x="3971" y="4663"/>
                  </a:cubicBezTo>
                  <a:cubicBezTo>
                    <a:pt x="3976" y="4665"/>
                    <a:pt x="3982" y="4670"/>
                    <a:pt x="3983" y="4676"/>
                  </a:cubicBezTo>
                  <a:cubicBezTo>
                    <a:pt x="3985" y="4681"/>
                    <a:pt x="4012" y="4697"/>
                    <a:pt x="4012" y="4697"/>
                  </a:cubicBezTo>
                  <a:cubicBezTo>
                    <a:pt x="4019" y="4721"/>
                    <a:pt x="4019" y="4721"/>
                    <a:pt x="4019" y="4721"/>
                  </a:cubicBezTo>
                  <a:cubicBezTo>
                    <a:pt x="4037" y="4758"/>
                    <a:pt x="4037" y="4758"/>
                    <a:pt x="4037" y="4758"/>
                  </a:cubicBezTo>
                  <a:cubicBezTo>
                    <a:pt x="4073" y="4737"/>
                    <a:pt x="4073" y="4737"/>
                    <a:pt x="4073" y="4737"/>
                  </a:cubicBezTo>
                  <a:cubicBezTo>
                    <a:pt x="4077" y="4688"/>
                    <a:pt x="4077" y="4688"/>
                    <a:pt x="4077" y="4688"/>
                  </a:cubicBezTo>
                  <a:cubicBezTo>
                    <a:pt x="4125" y="4679"/>
                    <a:pt x="4125" y="4679"/>
                    <a:pt x="4125" y="4679"/>
                  </a:cubicBezTo>
                  <a:cubicBezTo>
                    <a:pt x="4170" y="4615"/>
                    <a:pt x="4170" y="4615"/>
                    <a:pt x="4170" y="4615"/>
                  </a:cubicBezTo>
                  <a:cubicBezTo>
                    <a:pt x="4168" y="4570"/>
                    <a:pt x="4168" y="4570"/>
                    <a:pt x="4168" y="4570"/>
                  </a:cubicBezTo>
                  <a:cubicBezTo>
                    <a:pt x="4170" y="4534"/>
                    <a:pt x="4170" y="4534"/>
                    <a:pt x="4170" y="4534"/>
                  </a:cubicBezTo>
                  <a:cubicBezTo>
                    <a:pt x="4192" y="4518"/>
                    <a:pt x="4192" y="4518"/>
                    <a:pt x="4192" y="4518"/>
                  </a:cubicBezTo>
                  <a:cubicBezTo>
                    <a:pt x="4202" y="4476"/>
                    <a:pt x="4202" y="4476"/>
                    <a:pt x="4202" y="4476"/>
                  </a:cubicBezTo>
                  <a:cubicBezTo>
                    <a:pt x="4220" y="4428"/>
                    <a:pt x="4220" y="4428"/>
                    <a:pt x="4220" y="4428"/>
                  </a:cubicBezTo>
                  <a:cubicBezTo>
                    <a:pt x="4206" y="4365"/>
                    <a:pt x="4206" y="4365"/>
                    <a:pt x="4206" y="4365"/>
                  </a:cubicBezTo>
                  <a:cubicBezTo>
                    <a:pt x="4172" y="4331"/>
                    <a:pt x="4172" y="4331"/>
                    <a:pt x="4172" y="4331"/>
                  </a:cubicBezTo>
                  <a:cubicBezTo>
                    <a:pt x="4107" y="4317"/>
                    <a:pt x="4107" y="4317"/>
                    <a:pt x="4107" y="4317"/>
                  </a:cubicBezTo>
                  <a:cubicBezTo>
                    <a:pt x="4077" y="4277"/>
                    <a:pt x="4077" y="4277"/>
                    <a:pt x="4077" y="4277"/>
                  </a:cubicBezTo>
                  <a:cubicBezTo>
                    <a:pt x="4055" y="4209"/>
                    <a:pt x="4055" y="4209"/>
                    <a:pt x="4055" y="4209"/>
                  </a:cubicBezTo>
                  <a:cubicBezTo>
                    <a:pt x="4032" y="4189"/>
                    <a:pt x="4032" y="4189"/>
                    <a:pt x="4032" y="4189"/>
                  </a:cubicBezTo>
                  <a:cubicBezTo>
                    <a:pt x="4007" y="4173"/>
                    <a:pt x="4007" y="4173"/>
                    <a:pt x="4007" y="4173"/>
                  </a:cubicBezTo>
                  <a:cubicBezTo>
                    <a:pt x="3996" y="4157"/>
                    <a:pt x="3996" y="4157"/>
                    <a:pt x="3996" y="4157"/>
                  </a:cubicBezTo>
                  <a:cubicBezTo>
                    <a:pt x="3982" y="4126"/>
                    <a:pt x="3982" y="4126"/>
                    <a:pt x="3982" y="4126"/>
                  </a:cubicBezTo>
                  <a:cubicBezTo>
                    <a:pt x="3994" y="4112"/>
                    <a:pt x="3994" y="4112"/>
                    <a:pt x="3994" y="4112"/>
                  </a:cubicBezTo>
                  <a:cubicBezTo>
                    <a:pt x="4019" y="4112"/>
                    <a:pt x="4019" y="4112"/>
                    <a:pt x="4019" y="4112"/>
                  </a:cubicBezTo>
                  <a:cubicBezTo>
                    <a:pt x="4059" y="4123"/>
                    <a:pt x="4059" y="4123"/>
                    <a:pt x="4059" y="4123"/>
                  </a:cubicBezTo>
                  <a:cubicBezTo>
                    <a:pt x="4079" y="4112"/>
                    <a:pt x="4079" y="4112"/>
                    <a:pt x="4079" y="4112"/>
                  </a:cubicBezTo>
                  <a:cubicBezTo>
                    <a:pt x="4102" y="4097"/>
                    <a:pt x="4102" y="4097"/>
                    <a:pt x="4102" y="4097"/>
                  </a:cubicBezTo>
                  <a:cubicBezTo>
                    <a:pt x="4107" y="4047"/>
                    <a:pt x="4107" y="4047"/>
                    <a:pt x="4107" y="4047"/>
                  </a:cubicBezTo>
                  <a:cubicBezTo>
                    <a:pt x="4100" y="4004"/>
                    <a:pt x="4100" y="4004"/>
                    <a:pt x="4100" y="4004"/>
                  </a:cubicBezTo>
                  <a:cubicBezTo>
                    <a:pt x="4037" y="4004"/>
                    <a:pt x="4037" y="4004"/>
                    <a:pt x="4037" y="4004"/>
                  </a:cubicBezTo>
                  <a:cubicBezTo>
                    <a:pt x="4016" y="3986"/>
                    <a:pt x="4016" y="3986"/>
                    <a:pt x="4016" y="3986"/>
                  </a:cubicBezTo>
                  <a:cubicBezTo>
                    <a:pt x="4016" y="3986"/>
                    <a:pt x="4017" y="3963"/>
                    <a:pt x="4026" y="3957"/>
                  </a:cubicBezTo>
                  <a:cubicBezTo>
                    <a:pt x="4035" y="3952"/>
                    <a:pt x="4059" y="3932"/>
                    <a:pt x="4059" y="3932"/>
                  </a:cubicBezTo>
                  <a:cubicBezTo>
                    <a:pt x="4032" y="3900"/>
                    <a:pt x="4032" y="3900"/>
                    <a:pt x="4032" y="3900"/>
                  </a:cubicBezTo>
                  <a:cubicBezTo>
                    <a:pt x="4032" y="3900"/>
                    <a:pt x="4005" y="3887"/>
                    <a:pt x="3994" y="3900"/>
                  </a:cubicBezTo>
                  <a:cubicBezTo>
                    <a:pt x="3983" y="3912"/>
                    <a:pt x="3983" y="3912"/>
                    <a:pt x="3983" y="3912"/>
                  </a:cubicBezTo>
                  <a:cubicBezTo>
                    <a:pt x="3949" y="3894"/>
                    <a:pt x="3949" y="3894"/>
                    <a:pt x="3949" y="3894"/>
                  </a:cubicBezTo>
                  <a:cubicBezTo>
                    <a:pt x="3926" y="3877"/>
                    <a:pt x="3926" y="3877"/>
                    <a:pt x="3926" y="3877"/>
                  </a:cubicBezTo>
                  <a:cubicBezTo>
                    <a:pt x="3915" y="3857"/>
                    <a:pt x="3915" y="3857"/>
                    <a:pt x="3915" y="3857"/>
                  </a:cubicBezTo>
                  <a:cubicBezTo>
                    <a:pt x="3904" y="3817"/>
                    <a:pt x="3904" y="3817"/>
                    <a:pt x="3904" y="3817"/>
                  </a:cubicBezTo>
                  <a:cubicBezTo>
                    <a:pt x="3890" y="3805"/>
                    <a:pt x="3890" y="3805"/>
                    <a:pt x="3890" y="3805"/>
                  </a:cubicBezTo>
                  <a:cubicBezTo>
                    <a:pt x="3845" y="3805"/>
                    <a:pt x="3845" y="3805"/>
                    <a:pt x="3845" y="3805"/>
                  </a:cubicBezTo>
                  <a:cubicBezTo>
                    <a:pt x="3845" y="3830"/>
                    <a:pt x="3845" y="3830"/>
                    <a:pt x="3845" y="3830"/>
                  </a:cubicBezTo>
                  <a:cubicBezTo>
                    <a:pt x="3798" y="3828"/>
                    <a:pt x="3798" y="3828"/>
                    <a:pt x="3798" y="3828"/>
                  </a:cubicBezTo>
                  <a:cubicBezTo>
                    <a:pt x="3762" y="3824"/>
                    <a:pt x="3762" y="3824"/>
                    <a:pt x="3762" y="3824"/>
                  </a:cubicBezTo>
                  <a:cubicBezTo>
                    <a:pt x="3739" y="3805"/>
                    <a:pt x="3739" y="3805"/>
                    <a:pt x="3739" y="3805"/>
                  </a:cubicBezTo>
                  <a:cubicBezTo>
                    <a:pt x="3712" y="3796"/>
                    <a:pt x="3712" y="3796"/>
                    <a:pt x="3712" y="3796"/>
                  </a:cubicBezTo>
                  <a:cubicBezTo>
                    <a:pt x="3662" y="3796"/>
                    <a:pt x="3662" y="3796"/>
                    <a:pt x="3662" y="3796"/>
                  </a:cubicBezTo>
                  <a:cubicBezTo>
                    <a:pt x="3630" y="3828"/>
                    <a:pt x="3630" y="3828"/>
                    <a:pt x="3630" y="3828"/>
                  </a:cubicBezTo>
                  <a:cubicBezTo>
                    <a:pt x="3622" y="3855"/>
                    <a:pt x="3622" y="3855"/>
                    <a:pt x="3622" y="3855"/>
                  </a:cubicBezTo>
                  <a:cubicBezTo>
                    <a:pt x="3622" y="3907"/>
                    <a:pt x="3622" y="3907"/>
                    <a:pt x="3622" y="3907"/>
                  </a:cubicBezTo>
                  <a:cubicBezTo>
                    <a:pt x="3622" y="3941"/>
                    <a:pt x="3622" y="3941"/>
                    <a:pt x="3622" y="3941"/>
                  </a:cubicBezTo>
                  <a:cubicBezTo>
                    <a:pt x="3669" y="3979"/>
                    <a:pt x="3669" y="3979"/>
                    <a:pt x="3669" y="3979"/>
                  </a:cubicBezTo>
                  <a:cubicBezTo>
                    <a:pt x="3710" y="4022"/>
                    <a:pt x="3710" y="4022"/>
                    <a:pt x="3710" y="4022"/>
                  </a:cubicBezTo>
                  <a:cubicBezTo>
                    <a:pt x="3718" y="4060"/>
                    <a:pt x="3718" y="4060"/>
                    <a:pt x="3718" y="4060"/>
                  </a:cubicBezTo>
                  <a:cubicBezTo>
                    <a:pt x="3674" y="4092"/>
                    <a:pt x="3674" y="4092"/>
                    <a:pt x="3674" y="4092"/>
                  </a:cubicBezTo>
                  <a:cubicBezTo>
                    <a:pt x="3658" y="4132"/>
                    <a:pt x="3658" y="4132"/>
                    <a:pt x="3658" y="4132"/>
                  </a:cubicBezTo>
                  <a:cubicBezTo>
                    <a:pt x="3656" y="4256"/>
                    <a:pt x="3656" y="4256"/>
                    <a:pt x="3656" y="4256"/>
                  </a:cubicBezTo>
                  <a:cubicBezTo>
                    <a:pt x="3647" y="4342"/>
                    <a:pt x="3647" y="4342"/>
                    <a:pt x="3647" y="4342"/>
                  </a:cubicBezTo>
                  <a:cubicBezTo>
                    <a:pt x="3647" y="4455"/>
                    <a:pt x="3647" y="4455"/>
                    <a:pt x="3647" y="4455"/>
                  </a:cubicBezTo>
                  <a:cubicBezTo>
                    <a:pt x="3656" y="4473"/>
                    <a:pt x="3656" y="4473"/>
                    <a:pt x="3656" y="4473"/>
                  </a:cubicBezTo>
                  <a:cubicBezTo>
                    <a:pt x="3656" y="4485"/>
                    <a:pt x="3656" y="4485"/>
                    <a:pt x="3656" y="4485"/>
                  </a:cubicBezTo>
                  <a:cubicBezTo>
                    <a:pt x="3637" y="4521"/>
                    <a:pt x="3637" y="4521"/>
                    <a:pt x="3637" y="4521"/>
                  </a:cubicBezTo>
                  <a:cubicBezTo>
                    <a:pt x="3622" y="4532"/>
                    <a:pt x="3622" y="4532"/>
                    <a:pt x="3622" y="4532"/>
                  </a:cubicBezTo>
                  <a:cubicBezTo>
                    <a:pt x="3622" y="4577"/>
                    <a:pt x="3622" y="4577"/>
                    <a:pt x="3622" y="4577"/>
                  </a:cubicBezTo>
                  <a:cubicBezTo>
                    <a:pt x="3599" y="4600"/>
                    <a:pt x="3599" y="4600"/>
                    <a:pt x="3599" y="4600"/>
                  </a:cubicBezTo>
                  <a:cubicBezTo>
                    <a:pt x="3577" y="4615"/>
                    <a:pt x="3577" y="4615"/>
                    <a:pt x="3577" y="4615"/>
                  </a:cubicBezTo>
                  <a:cubicBezTo>
                    <a:pt x="3549" y="4602"/>
                    <a:pt x="3549" y="4602"/>
                    <a:pt x="3549" y="4602"/>
                  </a:cubicBezTo>
                  <a:cubicBezTo>
                    <a:pt x="3527" y="4579"/>
                    <a:pt x="3527" y="4579"/>
                    <a:pt x="3527" y="4579"/>
                  </a:cubicBezTo>
                  <a:cubicBezTo>
                    <a:pt x="3531" y="4541"/>
                    <a:pt x="3531" y="4541"/>
                    <a:pt x="3531" y="4541"/>
                  </a:cubicBezTo>
                  <a:cubicBezTo>
                    <a:pt x="3506" y="4511"/>
                    <a:pt x="3506" y="4511"/>
                    <a:pt x="3506" y="4511"/>
                  </a:cubicBezTo>
                  <a:cubicBezTo>
                    <a:pt x="3475" y="4478"/>
                    <a:pt x="3475" y="4478"/>
                    <a:pt x="3475" y="4478"/>
                  </a:cubicBezTo>
                  <a:cubicBezTo>
                    <a:pt x="3427" y="4446"/>
                    <a:pt x="3427" y="4446"/>
                    <a:pt x="3427" y="4446"/>
                  </a:cubicBezTo>
                  <a:cubicBezTo>
                    <a:pt x="3410" y="4394"/>
                    <a:pt x="3410" y="4394"/>
                    <a:pt x="3410" y="4394"/>
                  </a:cubicBezTo>
                  <a:cubicBezTo>
                    <a:pt x="3410" y="4358"/>
                    <a:pt x="3410" y="4358"/>
                    <a:pt x="3410" y="4358"/>
                  </a:cubicBezTo>
                  <a:cubicBezTo>
                    <a:pt x="3414" y="4320"/>
                    <a:pt x="3414" y="4320"/>
                    <a:pt x="3414" y="4320"/>
                  </a:cubicBezTo>
                  <a:cubicBezTo>
                    <a:pt x="3414" y="4320"/>
                    <a:pt x="3412" y="4288"/>
                    <a:pt x="3421" y="4290"/>
                  </a:cubicBezTo>
                  <a:cubicBezTo>
                    <a:pt x="3430" y="4291"/>
                    <a:pt x="3445" y="4288"/>
                    <a:pt x="3445" y="4288"/>
                  </a:cubicBezTo>
                  <a:cubicBezTo>
                    <a:pt x="3450" y="4236"/>
                    <a:pt x="3450" y="4236"/>
                    <a:pt x="3450" y="4236"/>
                  </a:cubicBezTo>
                  <a:cubicBezTo>
                    <a:pt x="3436" y="4221"/>
                    <a:pt x="3436" y="4221"/>
                    <a:pt x="3436" y="4221"/>
                  </a:cubicBezTo>
                  <a:cubicBezTo>
                    <a:pt x="3436" y="4221"/>
                    <a:pt x="3432" y="4209"/>
                    <a:pt x="3428" y="4203"/>
                  </a:cubicBezTo>
                  <a:cubicBezTo>
                    <a:pt x="3425" y="4198"/>
                    <a:pt x="3412" y="4164"/>
                    <a:pt x="3412" y="4164"/>
                  </a:cubicBezTo>
                  <a:cubicBezTo>
                    <a:pt x="3414" y="4150"/>
                    <a:pt x="3414" y="4150"/>
                    <a:pt x="3414" y="4150"/>
                  </a:cubicBezTo>
                  <a:cubicBezTo>
                    <a:pt x="3401" y="4133"/>
                    <a:pt x="3401" y="4133"/>
                    <a:pt x="3401" y="4133"/>
                  </a:cubicBezTo>
                  <a:cubicBezTo>
                    <a:pt x="3357" y="4105"/>
                    <a:pt x="3357" y="4105"/>
                    <a:pt x="3357" y="4105"/>
                  </a:cubicBezTo>
                  <a:cubicBezTo>
                    <a:pt x="3324" y="4076"/>
                    <a:pt x="3324" y="4076"/>
                    <a:pt x="3324" y="4076"/>
                  </a:cubicBezTo>
                  <a:cubicBezTo>
                    <a:pt x="3324" y="4051"/>
                    <a:pt x="3324" y="4051"/>
                    <a:pt x="3324" y="4051"/>
                  </a:cubicBezTo>
                  <a:cubicBezTo>
                    <a:pt x="3306" y="4013"/>
                    <a:pt x="3306" y="4013"/>
                    <a:pt x="3306" y="4013"/>
                  </a:cubicBezTo>
                  <a:cubicBezTo>
                    <a:pt x="3263" y="4015"/>
                    <a:pt x="3263" y="4015"/>
                    <a:pt x="3263" y="4015"/>
                  </a:cubicBezTo>
                  <a:cubicBezTo>
                    <a:pt x="3243" y="4033"/>
                    <a:pt x="3243" y="4033"/>
                    <a:pt x="3243" y="4033"/>
                  </a:cubicBezTo>
                  <a:cubicBezTo>
                    <a:pt x="3236" y="4083"/>
                    <a:pt x="3236" y="4083"/>
                    <a:pt x="3236" y="4083"/>
                  </a:cubicBezTo>
                  <a:cubicBezTo>
                    <a:pt x="3236" y="4327"/>
                    <a:pt x="3236" y="4327"/>
                    <a:pt x="3236" y="4327"/>
                  </a:cubicBezTo>
                  <a:cubicBezTo>
                    <a:pt x="3220" y="4335"/>
                    <a:pt x="3220" y="4335"/>
                    <a:pt x="3220" y="4335"/>
                  </a:cubicBezTo>
                  <a:cubicBezTo>
                    <a:pt x="3195" y="4324"/>
                    <a:pt x="3195" y="4324"/>
                    <a:pt x="3195" y="4324"/>
                  </a:cubicBezTo>
                  <a:cubicBezTo>
                    <a:pt x="3179" y="4311"/>
                    <a:pt x="3179" y="4311"/>
                    <a:pt x="3179" y="4311"/>
                  </a:cubicBezTo>
                  <a:cubicBezTo>
                    <a:pt x="3150" y="4270"/>
                    <a:pt x="3150" y="4270"/>
                    <a:pt x="3150" y="4270"/>
                  </a:cubicBezTo>
                  <a:cubicBezTo>
                    <a:pt x="3148" y="4245"/>
                    <a:pt x="3148" y="4245"/>
                    <a:pt x="3148" y="4245"/>
                  </a:cubicBezTo>
                  <a:cubicBezTo>
                    <a:pt x="3146" y="4137"/>
                    <a:pt x="3146" y="4137"/>
                    <a:pt x="3146" y="4137"/>
                  </a:cubicBezTo>
                  <a:cubicBezTo>
                    <a:pt x="3136" y="4121"/>
                    <a:pt x="3136" y="4121"/>
                    <a:pt x="3136" y="4121"/>
                  </a:cubicBezTo>
                  <a:cubicBezTo>
                    <a:pt x="3136" y="4121"/>
                    <a:pt x="3114" y="4090"/>
                    <a:pt x="3109" y="4087"/>
                  </a:cubicBezTo>
                  <a:cubicBezTo>
                    <a:pt x="3103" y="4083"/>
                    <a:pt x="3082" y="4071"/>
                    <a:pt x="3082" y="4071"/>
                  </a:cubicBezTo>
                  <a:cubicBezTo>
                    <a:pt x="3084" y="4036"/>
                    <a:pt x="3084" y="4036"/>
                    <a:pt x="3084" y="4036"/>
                  </a:cubicBezTo>
                  <a:cubicBezTo>
                    <a:pt x="3109" y="4022"/>
                    <a:pt x="3109" y="4022"/>
                    <a:pt x="3109" y="4022"/>
                  </a:cubicBezTo>
                  <a:cubicBezTo>
                    <a:pt x="3116" y="4011"/>
                    <a:pt x="3116" y="4011"/>
                    <a:pt x="3116" y="4011"/>
                  </a:cubicBezTo>
                  <a:cubicBezTo>
                    <a:pt x="3109" y="3965"/>
                    <a:pt x="3109" y="3965"/>
                    <a:pt x="3109" y="3965"/>
                  </a:cubicBezTo>
                  <a:cubicBezTo>
                    <a:pt x="3066" y="3961"/>
                    <a:pt x="3066" y="3961"/>
                    <a:pt x="3066" y="3961"/>
                  </a:cubicBezTo>
                  <a:cubicBezTo>
                    <a:pt x="3058" y="3977"/>
                    <a:pt x="3058" y="3977"/>
                    <a:pt x="3058" y="3977"/>
                  </a:cubicBezTo>
                  <a:cubicBezTo>
                    <a:pt x="3028" y="3975"/>
                    <a:pt x="3028" y="3975"/>
                    <a:pt x="3028" y="3975"/>
                  </a:cubicBezTo>
                  <a:cubicBezTo>
                    <a:pt x="3028" y="3965"/>
                    <a:pt x="3028" y="3965"/>
                    <a:pt x="3028" y="3965"/>
                  </a:cubicBezTo>
                  <a:cubicBezTo>
                    <a:pt x="2979" y="3991"/>
                    <a:pt x="2979" y="3991"/>
                    <a:pt x="2979" y="3991"/>
                  </a:cubicBezTo>
                  <a:cubicBezTo>
                    <a:pt x="2979" y="3991"/>
                    <a:pt x="2949" y="3997"/>
                    <a:pt x="2943" y="3993"/>
                  </a:cubicBezTo>
                  <a:cubicBezTo>
                    <a:pt x="2938" y="3990"/>
                    <a:pt x="2920" y="3974"/>
                    <a:pt x="2920" y="3974"/>
                  </a:cubicBezTo>
                  <a:cubicBezTo>
                    <a:pt x="2920" y="3943"/>
                    <a:pt x="2920" y="3943"/>
                    <a:pt x="2920" y="3943"/>
                  </a:cubicBezTo>
                  <a:cubicBezTo>
                    <a:pt x="2915" y="3916"/>
                    <a:pt x="2915" y="3916"/>
                    <a:pt x="2915" y="3916"/>
                  </a:cubicBezTo>
                  <a:cubicBezTo>
                    <a:pt x="2940" y="3900"/>
                    <a:pt x="2940" y="3900"/>
                    <a:pt x="2940" y="3900"/>
                  </a:cubicBezTo>
                  <a:cubicBezTo>
                    <a:pt x="2936" y="3862"/>
                    <a:pt x="2936" y="3862"/>
                    <a:pt x="2936" y="3862"/>
                  </a:cubicBezTo>
                  <a:cubicBezTo>
                    <a:pt x="2918" y="3841"/>
                    <a:pt x="2918" y="3841"/>
                    <a:pt x="2918" y="3841"/>
                  </a:cubicBezTo>
                  <a:cubicBezTo>
                    <a:pt x="2924" y="3810"/>
                    <a:pt x="2924" y="3810"/>
                    <a:pt x="2924" y="3810"/>
                  </a:cubicBezTo>
                  <a:cubicBezTo>
                    <a:pt x="2985" y="3814"/>
                    <a:pt x="2985" y="3814"/>
                    <a:pt x="2985" y="3814"/>
                  </a:cubicBezTo>
                  <a:cubicBezTo>
                    <a:pt x="3003" y="3787"/>
                    <a:pt x="3003" y="3787"/>
                    <a:pt x="3003" y="3787"/>
                  </a:cubicBezTo>
                  <a:cubicBezTo>
                    <a:pt x="2981" y="3765"/>
                    <a:pt x="2981" y="3765"/>
                    <a:pt x="2981" y="3765"/>
                  </a:cubicBezTo>
                  <a:cubicBezTo>
                    <a:pt x="2963" y="3765"/>
                    <a:pt x="2963" y="3765"/>
                    <a:pt x="2963" y="3765"/>
                  </a:cubicBezTo>
                  <a:cubicBezTo>
                    <a:pt x="2908" y="3719"/>
                    <a:pt x="2908" y="3719"/>
                    <a:pt x="2908" y="3719"/>
                  </a:cubicBezTo>
                  <a:cubicBezTo>
                    <a:pt x="2906" y="3701"/>
                    <a:pt x="2906" y="3701"/>
                    <a:pt x="2906" y="3701"/>
                  </a:cubicBezTo>
                  <a:cubicBezTo>
                    <a:pt x="2886" y="3663"/>
                    <a:pt x="2886" y="3663"/>
                    <a:pt x="2886" y="3663"/>
                  </a:cubicBezTo>
                  <a:cubicBezTo>
                    <a:pt x="2863" y="3645"/>
                    <a:pt x="2863" y="3645"/>
                    <a:pt x="2863" y="3645"/>
                  </a:cubicBezTo>
                  <a:cubicBezTo>
                    <a:pt x="2837" y="3622"/>
                    <a:pt x="2837" y="3622"/>
                    <a:pt x="2837" y="3622"/>
                  </a:cubicBezTo>
                  <a:cubicBezTo>
                    <a:pt x="2830" y="3501"/>
                    <a:pt x="2830" y="3501"/>
                    <a:pt x="2830" y="3501"/>
                  </a:cubicBezTo>
                  <a:cubicBezTo>
                    <a:pt x="2825" y="3489"/>
                    <a:pt x="2825" y="3489"/>
                    <a:pt x="2825" y="3489"/>
                  </a:cubicBezTo>
                  <a:cubicBezTo>
                    <a:pt x="2796" y="3449"/>
                    <a:pt x="2796" y="3449"/>
                    <a:pt x="2796" y="3449"/>
                  </a:cubicBezTo>
                  <a:cubicBezTo>
                    <a:pt x="2767" y="3415"/>
                    <a:pt x="2767" y="3415"/>
                    <a:pt x="2767" y="3415"/>
                  </a:cubicBezTo>
                  <a:cubicBezTo>
                    <a:pt x="2744" y="3386"/>
                    <a:pt x="2744" y="3386"/>
                    <a:pt x="2744" y="3386"/>
                  </a:cubicBezTo>
                  <a:cubicBezTo>
                    <a:pt x="2696" y="3386"/>
                    <a:pt x="2696" y="3386"/>
                    <a:pt x="2696" y="3386"/>
                  </a:cubicBezTo>
                  <a:cubicBezTo>
                    <a:pt x="2681" y="3366"/>
                    <a:pt x="2681" y="3366"/>
                    <a:pt x="2681" y="3366"/>
                  </a:cubicBezTo>
                  <a:cubicBezTo>
                    <a:pt x="2642" y="3338"/>
                    <a:pt x="2642" y="3338"/>
                    <a:pt x="2642" y="3338"/>
                  </a:cubicBezTo>
                  <a:cubicBezTo>
                    <a:pt x="2600" y="3358"/>
                    <a:pt x="2600" y="3358"/>
                    <a:pt x="2600" y="3358"/>
                  </a:cubicBezTo>
                  <a:cubicBezTo>
                    <a:pt x="2600" y="3390"/>
                    <a:pt x="2600" y="3390"/>
                    <a:pt x="2600" y="3390"/>
                  </a:cubicBezTo>
                  <a:cubicBezTo>
                    <a:pt x="2577" y="3411"/>
                    <a:pt x="2577" y="3411"/>
                    <a:pt x="2577" y="3411"/>
                  </a:cubicBezTo>
                  <a:cubicBezTo>
                    <a:pt x="2557" y="3428"/>
                    <a:pt x="2557" y="3428"/>
                    <a:pt x="2557" y="3428"/>
                  </a:cubicBezTo>
                  <a:cubicBezTo>
                    <a:pt x="2557" y="3465"/>
                    <a:pt x="2557" y="3465"/>
                    <a:pt x="2557" y="3465"/>
                  </a:cubicBezTo>
                  <a:cubicBezTo>
                    <a:pt x="2575" y="3478"/>
                    <a:pt x="2575" y="3478"/>
                    <a:pt x="2575" y="3478"/>
                  </a:cubicBezTo>
                  <a:cubicBezTo>
                    <a:pt x="2590" y="3525"/>
                    <a:pt x="2590" y="3525"/>
                    <a:pt x="2590" y="3525"/>
                  </a:cubicBezTo>
                  <a:cubicBezTo>
                    <a:pt x="2577" y="3519"/>
                    <a:pt x="2577" y="3519"/>
                    <a:pt x="2577" y="3519"/>
                  </a:cubicBezTo>
                  <a:cubicBezTo>
                    <a:pt x="2557" y="3505"/>
                    <a:pt x="2557" y="3505"/>
                    <a:pt x="2557" y="3505"/>
                  </a:cubicBezTo>
                  <a:cubicBezTo>
                    <a:pt x="2543" y="3505"/>
                    <a:pt x="2543" y="3505"/>
                    <a:pt x="2543" y="3505"/>
                  </a:cubicBezTo>
                  <a:cubicBezTo>
                    <a:pt x="2503" y="3549"/>
                    <a:pt x="2503" y="3549"/>
                    <a:pt x="2503" y="3549"/>
                  </a:cubicBezTo>
                  <a:cubicBezTo>
                    <a:pt x="2503" y="3618"/>
                    <a:pt x="2503" y="3618"/>
                    <a:pt x="2503" y="3618"/>
                  </a:cubicBezTo>
                  <a:cubicBezTo>
                    <a:pt x="2518" y="3648"/>
                    <a:pt x="2518" y="3648"/>
                    <a:pt x="2518" y="3648"/>
                  </a:cubicBezTo>
                  <a:cubicBezTo>
                    <a:pt x="2532" y="3697"/>
                    <a:pt x="2532" y="3697"/>
                    <a:pt x="2532" y="3697"/>
                  </a:cubicBezTo>
                  <a:cubicBezTo>
                    <a:pt x="2548" y="3727"/>
                    <a:pt x="2548" y="3727"/>
                    <a:pt x="2548" y="3727"/>
                  </a:cubicBezTo>
                  <a:cubicBezTo>
                    <a:pt x="2545" y="3742"/>
                    <a:pt x="2545" y="3742"/>
                    <a:pt x="2545" y="3742"/>
                  </a:cubicBezTo>
                  <a:cubicBezTo>
                    <a:pt x="2521" y="3790"/>
                    <a:pt x="2521" y="3790"/>
                    <a:pt x="2521" y="3790"/>
                  </a:cubicBezTo>
                  <a:cubicBezTo>
                    <a:pt x="2503" y="3859"/>
                    <a:pt x="2503" y="3859"/>
                    <a:pt x="2503" y="3859"/>
                  </a:cubicBezTo>
                  <a:cubicBezTo>
                    <a:pt x="2521" y="3898"/>
                    <a:pt x="2521" y="3898"/>
                    <a:pt x="2521" y="3898"/>
                  </a:cubicBezTo>
                  <a:cubicBezTo>
                    <a:pt x="2559" y="3936"/>
                    <a:pt x="2559" y="3936"/>
                    <a:pt x="2559" y="3936"/>
                  </a:cubicBezTo>
                  <a:cubicBezTo>
                    <a:pt x="2626" y="3979"/>
                    <a:pt x="2626" y="3979"/>
                    <a:pt x="2626" y="3979"/>
                  </a:cubicBezTo>
                  <a:cubicBezTo>
                    <a:pt x="2678" y="3986"/>
                    <a:pt x="2678" y="3986"/>
                    <a:pt x="2678" y="3986"/>
                  </a:cubicBezTo>
                  <a:cubicBezTo>
                    <a:pt x="2690" y="3979"/>
                    <a:pt x="2690" y="3979"/>
                    <a:pt x="2690" y="3979"/>
                  </a:cubicBezTo>
                  <a:cubicBezTo>
                    <a:pt x="2735" y="4011"/>
                    <a:pt x="2735" y="4011"/>
                    <a:pt x="2735" y="4011"/>
                  </a:cubicBezTo>
                  <a:cubicBezTo>
                    <a:pt x="2762" y="4024"/>
                    <a:pt x="2762" y="4024"/>
                    <a:pt x="2762" y="4024"/>
                  </a:cubicBezTo>
                  <a:cubicBezTo>
                    <a:pt x="2852" y="4022"/>
                    <a:pt x="2852" y="4022"/>
                    <a:pt x="2852" y="4022"/>
                  </a:cubicBezTo>
                  <a:cubicBezTo>
                    <a:pt x="2864" y="4031"/>
                    <a:pt x="2864" y="4031"/>
                    <a:pt x="2864" y="4031"/>
                  </a:cubicBezTo>
                  <a:cubicBezTo>
                    <a:pt x="2846" y="4063"/>
                    <a:pt x="2846" y="4063"/>
                    <a:pt x="2846" y="4063"/>
                  </a:cubicBezTo>
                  <a:cubicBezTo>
                    <a:pt x="2798" y="4065"/>
                    <a:pt x="2798" y="4065"/>
                    <a:pt x="2798" y="4065"/>
                  </a:cubicBezTo>
                  <a:cubicBezTo>
                    <a:pt x="2780" y="4087"/>
                    <a:pt x="2780" y="4087"/>
                    <a:pt x="2780" y="4087"/>
                  </a:cubicBezTo>
                  <a:cubicBezTo>
                    <a:pt x="2776" y="4108"/>
                    <a:pt x="2776" y="4108"/>
                    <a:pt x="2776" y="4108"/>
                  </a:cubicBezTo>
                  <a:cubicBezTo>
                    <a:pt x="2767" y="4148"/>
                    <a:pt x="2767" y="4148"/>
                    <a:pt x="2767" y="4148"/>
                  </a:cubicBezTo>
                  <a:cubicBezTo>
                    <a:pt x="2746" y="4178"/>
                    <a:pt x="2746" y="4178"/>
                    <a:pt x="2746" y="4178"/>
                  </a:cubicBezTo>
                  <a:cubicBezTo>
                    <a:pt x="2749" y="4196"/>
                    <a:pt x="2749" y="4196"/>
                    <a:pt x="2749" y="4196"/>
                  </a:cubicBezTo>
                  <a:cubicBezTo>
                    <a:pt x="2758" y="4227"/>
                    <a:pt x="2758" y="4227"/>
                    <a:pt x="2758" y="4227"/>
                  </a:cubicBezTo>
                  <a:cubicBezTo>
                    <a:pt x="2794" y="4227"/>
                    <a:pt x="2794" y="4227"/>
                    <a:pt x="2794" y="4227"/>
                  </a:cubicBezTo>
                  <a:cubicBezTo>
                    <a:pt x="2798" y="4214"/>
                    <a:pt x="2798" y="4214"/>
                    <a:pt x="2798" y="4214"/>
                  </a:cubicBezTo>
                  <a:cubicBezTo>
                    <a:pt x="2805" y="4182"/>
                    <a:pt x="2805" y="4182"/>
                    <a:pt x="2805" y="4182"/>
                  </a:cubicBezTo>
                  <a:cubicBezTo>
                    <a:pt x="2811" y="4171"/>
                    <a:pt x="2811" y="4171"/>
                    <a:pt x="2811" y="4171"/>
                  </a:cubicBezTo>
                  <a:cubicBezTo>
                    <a:pt x="2823" y="4176"/>
                    <a:pt x="2823" y="4176"/>
                    <a:pt x="2823" y="4176"/>
                  </a:cubicBezTo>
                  <a:cubicBezTo>
                    <a:pt x="2836" y="4187"/>
                    <a:pt x="2836" y="4187"/>
                    <a:pt x="2836" y="4187"/>
                  </a:cubicBezTo>
                  <a:cubicBezTo>
                    <a:pt x="2845" y="4209"/>
                    <a:pt x="2845" y="4209"/>
                    <a:pt x="2845" y="4209"/>
                  </a:cubicBezTo>
                  <a:cubicBezTo>
                    <a:pt x="2861" y="4247"/>
                    <a:pt x="2861" y="4247"/>
                    <a:pt x="2861" y="4247"/>
                  </a:cubicBezTo>
                  <a:cubicBezTo>
                    <a:pt x="2843" y="4277"/>
                    <a:pt x="2843" y="4277"/>
                    <a:pt x="2843" y="4277"/>
                  </a:cubicBezTo>
                  <a:cubicBezTo>
                    <a:pt x="2827" y="4300"/>
                    <a:pt x="2827" y="4300"/>
                    <a:pt x="2827" y="4300"/>
                  </a:cubicBezTo>
                  <a:cubicBezTo>
                    <a:pt x="2798" y="4331"/>
                    <a:pt x="2798" y="4331"/>
                    <a:pt x="2798" y="4331"/>
                  </a:cubicBezTo>
                  <a:cubicBezTo>
                    <a:pt x="2793" y="4354"/>
                    <a:pt x="2793" y="4354"/>
                    <a:pt x="2793" y="4354"/>
                  </a:cubicBezTo>
                  <a:cubicBezTo>
                    <a:pt x="2787" y="4387"/>
                    <a:pt x="2787" y="4387"/>
                    <a:pt x="2787" y="4387"/>
                  </a:cubicBezTo>
                  <a:cubicBezTo>
                    <a:pt x="2764" y="4401"/>
                    <a:pt x="2764" y="4401"/>
                    <a:pt x="2764" y="4401"/>
                  </a:cubicBezTo>
                  <a:cubicBezTo>
                    <a:pt x="2742" y="4415"/>
                    <a:pt x="2742" y="4415"/>
                    <a:pt x="2742" y="4415"/>
                  </a:cubicBezTo>
                  <a:cubicBezTo>
                    <a:pt x="2719" y="4430"/>
                    <a:pt x="2719" y="4430"/>
                    <a:pt x="2719" y="4430"/>
                  </a:cubicBezTo>
                  <a:cubicBezTo>
                    <a:pt x="2697" y="4440"/>
                    <a:pt x="2697" y="4440"/>
                    <a:pt x="2697" y="4440"/>
                  </a:cubicBezTo>
                  <a:cubicBezTo>
                    <a:pt x="2668" y="4457"/>
                    <a:pt x="2668" y="4457"/>
                    <a:pt x="2668" y="4457"/>
                  </a:cubicBezTo>
                  <a:cubicBezTo>
                    <a:pt x="2660" y="4514"/>
                    <a:pt x="2660" y="4514"/>
                    <a:pt x="2660" y="4514"/>
                  </a:cubicBezTo>
                  <a:cubicBezTo>
                    <a:pt x="2668" y="4557"/>
                    <a:pt x="2668" y="4557"/>
                    <a:pt x="2668" y="4557"/>
                  </a:cubicBezTo>
                  <a:cubicBezTo>
                    <a:pt x="2688" y="4600"/>
                    <a:pt x="2688" y="4600"/>
                    <a:pt x="2688" y="4600"/>
                  </a:cubicBezTo>
                  <a:cubicBezTo>
                    <a:pt x="2703" y="4638"/>
                    <a:pt x="2703" y="4638"/>
                    <a:pt x="2703" y="4638"/>
                  </a:cubicBezTo>
                  <a:cubicBezTo>
                    <a:pt x="2701" y="4731"/>
                    <a:pt x="2701" y="4731"/>
                    <a:pt x="2701" y="4731"/>
                  </a:cubicBezTo>
                  <a:cubicBezTo>
                    <a:pt x="2676" y="4722"/>
                    <a:pt x="2676" y="4722"/>
                    <a:pt x="2676" y="4722"/>
                  </a:cubicBezTo>
                  <a:cubicBezTo>
                    <a:pt x="2652" y="4676"/>
                    <a:pt x="2652" y="4676"/>
                    <a:pt x="2652" y="4676"/>
                  </a:cubicBezTo>
                  <a:cubicBezTo>
                    <a:pt x="2626" y="4654"/>
                    <a:pt x="2626" y="4654"/>
                    <a:pt x="2626" y="4654"/>
                  </a:cubicBezTo>
                  <a:cubicBezTo>
                    <a:pt x="2593" y="4611"/>
                    <a:pt x="2593" y="4611"/>
                    <a:pt x="2593" y="4611"/>
                  </a:cubicBezTo>
                  <a:cubicBezTo>
                    <a:pt x="2591" y="4584"/>
                    <a:pt x="2591" y="4584"/>
                    <a:pt x="2591" y="4584"/>
                  </a:cubicBezTo>
                  <a:cubicBezTo>
                    <a:pt x="2590" y="4570"/>
                    <a:pt x="2590" y="4570"/>
                    <a:pt x="2590" y="4570"/>
                  </a:cubicBezTo>
                  <a:cubicBezTo>
                    <a:pt x="2577" y="4541"/>
                    <a:pt x="2577" y="4541"/>
                    <a:pt x="2577" y="4541"/>
                  </a:cubicBezTo>
                  <a:cubicBezTo>
                    <a:pt x="2584" y="4480"/>
                    <a:pt x="2584" y="4480"/>
                    <a:pt x="2584" y="4480"/>
                  </a:cubicBezTo>
                  <a:cubicBezTo>
                    <a:pt x="2597" y="4433"/>
                    <a:pt x="2597" y="4433"/>
                    <a:pt x="2597" y="4433"/>
                  </a:cubicBezTo>
                  <a:cubicBezTo>
                    <a:pt x="2606" y="4419"/>
                    <a:pt x="2606" y="4419"/>
                    <a:pt x="2606" y="4419"/>
                  </a:cubicBezTo>
                  <a:cubicBezTo>
                    <a:pt x="2608" y="4378"/>
                    <a:pt x="2608" y="4378"/>
                    <a:pt x="2608" y="4378"/>
                  </a:cubicBezTo>
                  <a:cubicBezTo>
                    <a:pt x="2593" y="4378"/>
                    <a:pt x="2593" y="4378"/>
                    <a:pt x="2593" y="4378"/>
                  </a:cubicBezTo>
                  <a:cubicBezTo>
                    <a:pt x="2559" y="4397"/>
                    <a:pt x="2559" y="4397"/>
                    <a:pt x="2559" y="4397"/>
                  </a:cubicBezTo>
                  <a:cubicBezTo>
                    <a:pt x="2532" y="4430"/>
                    <a:pt x="2532" y="4430"/>
                    <a:pt x="2532" y="4430"/>
                  </a:cubicBezTo>
                  <a:cubicBezTo>
                    <a:pt x="2514" y="4406"/>
                    <a:pt x="2514" y="4406"/>
                    <a:pt x="2514" y="4406"/>
                  </a:cubicBezTo>
                  <a:cubicBezTo>
                    <a:pt x="2503" y="4392"/>
                    <a:pt x="2503" y="4392"/>
                    <a:pt x="2503" y="4392"/>
                  </a:cubicBezTo>
                  <a:cubicBezTo>
                    <a:pt x="2471" y="4344"/>
                    <a:pt x="2471" y="4344"/>
                    <a:pt x="2471" y="4344"/>
                  </a:cubicBezTo>
                  <a:cubicBezTo>
                    <a:pt x="2450" y="4331"/>
                    <a:pt x="2450" y="4331"/>
                    <a:pt x="2450" y="4331"/>
                  </a:cubicBezTo>
                  <a:cubicBezTo>
                    <a:pt x="2399" y="4331"/>
                    <a:pt x="2399" y="4331"/>
                    <a:pt x="2399" y="4331"/>
                  </a:cubicBezTo>
                  <a:cubicBezTo>
                    <a:pt x="2381" y="4358"/>
                    <a:pt x="2381" y="4358"/>
                    <a:pt x="2381" y="4358"/>
                  </a:cubicBezTo>
                  <a:cubicBezTo>
                    <a:pt x="2358" y="4344"/>
                    <a:pt x="2358" y="4344"/>
                    <a:pt x="2358" y="4344"/>
                  </a:cubicBezTo>
                  <a:cubicBezTo>
                    <a:pt x="2349" y="4344"/>
                    <a:pt x="2349" y="4344"/>
                    <a:pt x="2349" y="4344"/>
                  </a:cubicBezTo>
                  <a:cubicBezTo>
                    <a:pt x="2317" y="4369"/>
                    <a:pt x="2317" y="4369"/>
                    <a:pt x="2317" y="4369"/>
                  </a:cubicBezTo>
                  <a:cubicBezTo>
                    <a:pt x="2333" y="4432"/>
                    <a:pt x="2333" y="4432"/>
                    <a:pt x="2333" y="4432"/>
                  </a:cubicBezTo>
                  <a:cubicBezTo>
                    <a:pt x="2367" y="4448"/>
                    <a:pt x="2367" y="4448"/>
                    <a:pt x="2367" y="4448"/>
                  </a:cubicBezTo>
                  <a:cubicBezTo>
                    <a:pt x="2345" y="4471"/>
                    <a:pt x="2345" y="4471"/>
                    <a:pt x="2345" y="4471"/>
                  </a:cubicBezTo>
                  <a:cubicBezTo>
                    <a:pt x="2399" y="4482"/>
                    <a:pt x="2399" y="4482"/>
                    <a:pt x="2399" y="4482"/>
                  </a:cubicBezTo>
                  <a:cubicBezTo>
                    <a:pt x="2459" y="4512"/>
                    <a:pt x="2459" y="4512"/>
                    <a:pt x="2459" y="4512"/>
                  </a:cubicBezTo>
                  <a:cubicBezTo>
                    <a:pt x="2495" y="4532"/>
                    <a:pt x="2495" y="4532"/>
                    <a:pt x="2495" y="4532"/>
                  </a:cubicBezTo>
                  <a:cubicBezTo>
                    <a:pt x="2485" y="4570"/>
                    <a:pt x="2485" y="4570"/>
                    <a:pt x="2485" y="4570"/>
                  </a:cubicBezTo>
                  <a:cubicBezTo>
                    <a:pt x="2459" y="4591"/>
                    <a:pt x="2459" y="4591"/>
                    <a:pt x="2459" y="4591"/>
                  </a:cubicBezTo>
                  <a:cubicBezTo>
                    <a:pt x="2424" y="4563"/>
                    <a:pt x="2424" y="4563"/>
                    <a:pt x="2424" y="4563"/>
                  </a:cubicBezTo>
                  <a:cubicBezTo>
                    <a:pt x="2379" y="4520"/>
                    <a:pt x="2379" y="4520"/>
                    <a:pt x="2379" y="4520"/>
                  </a:cubicBezTo>
                  <a:cubicBezTo>
                    <a:pt x="2354" y="4500"/>
                    <a:pt x="2354" y="4500"/>
                    <a:pt x="2354" y="4500"/>
                  </a:cubicBezTo>
                  <a:cubicBezTo>
                    <a:pt x="2340" y="4489"/>
                    <a:pt x="2340" y="4489"/>
                    <a:pt x="2340" y="4489"/>
                  </a:cubicBezTo>
                  <a:cubicBezTo>
                    <a:pt x="2317" y="4520"/>
                    <a:pt x="2317" y="4520"/>
                    <a:pt x="2317" y="4520"/>
                  </a:cubicBezTo>
                  <a:cubicBezTo>
                    <a:pt x="2317" y="4548"/>
                    <a:pt x="2317" y="4548"/>
                    <a:pt x="2317" y="4548"/>
                  </a:cubicBezTo>
                  <a:cubicBezTo>
                    <a:pt x="2209" y="4555"/>
                    <a:pt x="2209" y="4555"/>
                    <a:pt x="2209" y="4555"/>
                  </a:cubicBezTo>
                  <a:cubicBezTo>
                    <a:pt x="2191" y="4530"/>
                    <a:pt x="2191" y="4530"/>
                    <a:pt x="2191" y="4530"/>
                  </a:cubicBezTo>
                  <a:cubicBezTo>
                    <a:pt x="2180" y="4527"/>
                    <a:pt x="2180" y="4527"/>
                    <a:pt x="2180" y="4527"/>
                  </a:cubicBezTo>
                  <a:cubicBezTo>
                    <a:pt x="2119" y="4528"/>
                    <a:pt x="2119" y="4528"/>
                    <a:pt x="2119" y="4528"/>
                  </a:cubicBezTo>
                  <a:cubicBezTo>
                    <a:pt x="2105" y="4543"/>
                    <a:pt x="2105" y="4543"/>
                    <a:pt x="2105" y="4543"/>
                  </a:cubicBezTo>
                  <a:cubicBezTo>
                    <a:pt x="2006" y="4546"/>
                    <a:pt x="2006" y="4546"/>
                    <a:pt x="2006" y="4546"/>
                  </a:cubicBezTo>
                  <a:cubicBezTo>
                    <a:pt x="1913" y="4548"/>
                    <a:pt x="1913" y="4548"/>
                    <a:pt x="1913" y="4548"/>
                  </a:cubicBezTo>
                  <a:cubicBezTo>
                    <a:pt x="1864" y="4511"/>
                    <a:pt x="1864" y="4511"/>
                    <a:pt x="1864" y="4511"/>
                  </a:cubicBezTo>
                  <a:cubicBezTo>
                    <a:pt x="1823" y="4475"/>
                    <a:pt x="1823" y="4475"/>
                    <a:pt x="1823" y="4475"/>
                  </a:cubicBezTo>
                  <a:cubicBezTo>
                    <a:pt x="1823" y="4466"/>
                    <a:pt x="1823" y="4466"/>
                    <a:pt x="1823" y="4466"/>
                  </a:cubicBezTo>
                  <a:cubicBezTo>
                    <a:pt x="1839" y="4448"/>
                    <a:pt x="1839" y="4448"/>
                    <a:pt x="1839" y="4448"/>
                  </a:cubicBezTo>
                  <a:cubicBezTo>
                    <a:pt x="1823" y="4432"/>
                    <a:pt x="1823" y="4432"/>
                    <a:pt x="1823" y="4432"/>
                  </a:cubicBezTo>
                  <a:cubicBezTo>
                    <a:pt x="1769" y="4439"/>
                    <a:pt x="1769" y="4439"/>
                    <a:pt x="1769" y="4439"/>
                  </a:cubicBezTo>
                  <a:cubicBezTo>
                    <a:pt x="1753" y="4446"/>
                    <a:pt x="1753" y="4446"/>
                    <a:pt x="1753" y="4446"/>
                  </a:cubicBezTo>
                  <a:cubicBezTo>
                    <a:pt x="1711" y="4455"/>
                    <a:pt x="1711" y="4455"/>
                    <a:pt x="1711" y="4455"/>
                  </a:cubicBezTo>
                  <a:cubicBezTo>
                    <a:pt x="1688" y="4430"/>
                    <a:pt x="1688" y="4430"/>
                    <a:pt x="1688" y="4430"/>
                  </a:cubicBezTo>
                  <a:cubicBezTo>
                    <a:pt x="1688" y="4385"/>
                    <a:pt x="1688" y="4385"/>
                    <a:pt x="1688" y="4385"/>
                  </a:cubicBezTo>
                  <a:cubicBezTo>
                    <a:pt x="1638" y="4354"/>
                    <a:pt x="1638" y="4354"/>
                    <a:pt x="1638" y="4354"/>
                  </a:cubicBezTo>
                  <a:cubicBezTo>
                    <a:pt x="1625" y="4343"/>
                    <a:pt x="1625" y="4343"/>
                    <a:pt x="1625" y="4343"/>
                  </a:cubicBezTo>
                  <a:cubicBezTo>
                    <a:pt x="1609" y="4333"/>
                    <a:pt x="1609" y="4333"/>
                    <a:pt x="1609" y="4333"/>
                  </a:cubicBezTo>
                  <a:cubicBezTo>
                    <a:pt x="1600" y="4302"/>
                    <a:pt x="1600" y="4302"/>
                    <a:pt x="1600" y="4302"/>
                  </a:cubicBezTo>
                  <a:cubicBezTo>
                    <a:pt x="1600" y="4255"/>
                    <a:pt x="1600" y="4255"/>
                    <a:pt x="1600" y="4255"/>
                  </a:cubicBezTo>
                  <a:cubicBezTo>
                    <a:pt x="1589" y="4227"/>
                    <a:pt x="1589" y="4227"/>
                    <a:pt x="1589" y="4227"/>
                  </a:cubicBezTo>
                  <a:cubicBezTo>
                    <a:pt x="1573" y="4203"/>
                    <a:pt x="1573" y="4203"/>
                    <a:pt x="1573" y="4203"/>
                  </a:cubicBezTo>
                  <a:cubicBezTo>
                    <a:pt x="1550" y="4184"/>
                    <a:pt x="1550" y="4184"/>
                    <a:pt x="1550" y="4184"/>
                  </a:cubicBezTo>
                  <a:cubicBezTo>
                    <a:pt x="1526" y="4182"/>
                    <a:pt x="1526" y="4182"/>
                    <a:pt x="1526" y="4182"/>
                  </a:cubicBezTo>
                  <a:cubicBezTo>
                    <a:pt x="1507" y="4200"/>
                    <a:pt x="1507" y="4200"/>
                    <a:pt x="1507" y="4200"/>
                  </a:cubicBezTo>
                  <a:cubicBezTo>
                    <a:pt x="1507" y="4200"/>
                    <a:pt x="1483" y="4207"/>
                    <a:pt x="1478" y="4212"/>
                  </a:cubicBezTo>
                  <a:cubicBezTo>
                    <a:pt x="1473" y="4218"/>
                    <a:pt x="1420" y="4241"/>
                    <a:pt x="1420" y="4241"/>
                  </a:cubicBezTo>
                  <a:cubicBezTo>
                    <a:pt x="1329" y="4243"/>
                    <a:pt x="1329" y="4243"/>
                    <a:pt x="1329" y="4243"/>
                  </a:cubicBezTo>
                  <a:cubicBezTo>
                    <a:pt x="1302" y="4255"/>
                    <a:pt x="1302" y="4255"/>
                    <a:pt x="1302" y="4255"/>
                  </a:cubicBezTo>
                  <a:cubicBezTo>
                    <a:pt x="1268" y="4284"/>
                    <a:pt x="1268" y="4284"/>
                    <a:pt x="1268" y="4284"/>
                  </a:cubicBezTo>
                  <a:cubicBezTo>
                    <a:pt x="1268" y="4352"/>
                    <a:pt x="1268" y="4352"/>
                    <a:pt x="1268" y="4352"/>
                  </a:cubicBezTo>
                  <a:cubicBezTo>
                    <a:pt x="1282" y="4367"/>
                    <a:pt x="1282" y="4367"/>
                    <a:pt x="1282" y="4367"/>
                  </a:cubicBezTo>
                  <a:cubicBezTo>
                    <a:pt x="1302" y="4379"/>
                    <a:pt x="1302" y="4379"/>
                    <a:pt x="1302" y="4379"/>
                  </a:cubicBezTo>
                  <a:cubicBezTo>
                    <a:pt x="1338" y="4399"/>
                    <a:pt x="1338" y="4399"/>
                    <a:pt x="1338" y="4399"/>
                  </a:cubicBezTo>
                  <a:cubicBezTo>
                    <a:pt x="1369" y="4390"/>
                    <a:pt x="1369" y="4390"/>
                    <a:pt x="1369" y="4390"/>
                  </a:cubicBezTo>
                  <a:cubicBezTo>
                    <a:pt x="1383" y="4365"/>
                    <a:pt x="1383" y="4365"/>
                    <a:pt x="1383" y="4365"/>
                  </a:cubicBezTo>
                  <a:cubicBezTo>
                    <a:pt x="1394" y="4345"/>
                    <a:pt x="1394" y="4345"/>
                    <a:pt x="1394" y="4345"/>
                  </a:cubicBezTo>
                  <a:cubicBezTo>
                    <a:pt x="1394" y="4345"/>
                    <a:pt x="1408" y="4336"/>
                    <a:pt x="1413" y="4336"/>
                  </a:cubicBezTo>
                  <a:cubicBezTo>
                    <a:pt x="1419" y="4336"/>
                    <a:pt x="1449" y="4336"/>
                    <a:pt x="1449" y="4336"/>
                  </a:cubicBezTo>
                  <a:cubicBezTo>
                    <a:pt x="1449" y="4336"/>
                    <a:pt x="1467" y="4331"/>
                    <a:pt x="1476" y="4326"/>
                  </a:cubicBezTo>
                  <a:cubicBezTo>
                    <a:pt x="1485" y="4320"/>
                    <a:pt x="1505" y="4315"/>
                    <a:pt x="1505" y="4315"/>
                  </a:cubicBezTo>
                  <a:cubicBezTo>
                    <a:pt x="1525" y="4304"/>
                    <a:pt x="1525" y="4304"/>
                    <a:pt x="1525" y="4304"/>
                  </a:cubicBezTo>
                  <a:cubicBezTo>
                    <a:pt x="1539" y="4290"/>
                    <a:pt x="1539" y="4290"/>
                    <a:pt x="1539" y="4290"/>
                  </a:cubicBezTo>
                  <a:cubicBezTo>
                    <a:pt x="1550" y="4284"/>
                    <a:pt x="1550" y="4284"/>
                    <a:pt x="1550" y="4284"/>
                  </a:cubicBezTo>
                  <a:cubicBezTo>
                    <a:pt x="1562" y="4288"/>
                    <a:pt x="1562" y="4288"/>
                    <a:pt x="1562" y="4288"/>
                  </a:cubicBezTo>
                  <a:cubicBezTo>
                    <a:pt x="1566" y="4311"/>
                    <a:pt x="1566" y="4311"/>
                    <a:pt x="1566" y="4311"/>
                  </a:cubicBezTo>
                  <a:cubicBezTo>
                    <a:pt x="1534" y="4340"/>
                    <a:pt x="1534" y="4340"/>
                    <a:pt x="1534" y="4340"/>
                  </a:cubicBezTo>
                  <a:cubicBezTo>
                    <a:pt x="1534" y="4340"/>
                    <a:pt x="1499" y="4360"/>
                    <a:pt x="1494" y="4363"/>
                  </a:cubicBezTo>
                  <a:cubicBezTo>
                    <a:pt x="1489" y="4367"/>
                    <a:pt x="1458" y="4403"/>
                    <a:pt x="1458" y="4403"/>
                  </a:cubicBezTo>
                  <a:cubicBezTo>
                    <a:pt x="1377" y="4426"/>
                    <a:pt x="1377" y="4426"/>
                    <a:pt x="1377" y="4426"/>
                  </a:cubicBezTo>
                  <a:cubicBezTo>
                    <a:pt x="1336" y="4444"/>
                    <a:pt x="1336" y="4444"/>
                    <a:pt x="1336" y="4444"/>
                  </a:cubicBezTo>
                  <a:cubicBezTo>
                    <a:pt x="1322" y="4491"/>
                    <a:pt x="1322" y="4491"/>
                    <a:pt x="1322" y="4491"/>
                  </a:cubicBezTo>
                  <a:cubicBezTo>
                    <a:pt x="1329" y="4520"/>
                    <a:pt x="1329" y="4520"/>
                    <a:pt x="1329" y="4520"/>
                  </a:cubicBezTo>
                  <a:cubicBezTo>
                    <a:pt x="1345" y="4539"/>
                    <a:pt x="1345" y="4539"/>
                    <a:pt x="1345" y="4539"/>
                  </a:cubicBezTo>
                  <a:cubicBezTo>
                    <a:pt x="1354" y="4577"/>
                    <a:pt x="1354" y="4577"/>
                    <a:pt x="1354" y="4577"/>
                  </a:cubicBezTo>
                  <a:cubicBezTo>
                    <a:pt x="1356" y="4640"/>
                    <a:pt x="1356" y="4640"/>
                    <a:pt x="1356" y="4640"/>
                  </a:cubicBezTo>
                  <a:cubicBezTo>
                    <a:pt x="1369" y="4660"/>
                    <a:pt x="1369" y="4660"/>
                    <a:pt x="1369" y="4660"/>
                  </a:cubicBezTo>
                  <a:cubicBezTo>
                    <a:pt x="1358" y="4726"/>
                    <a:pt x="1358" y="4726"/>
                    <a:pt x="1358" y="4726"/>
                  </a:cubicBezTo>
                  <a:cubicBezTo>
                    <a:pt x="1325" y="4715"/>
                    <a:pt x="1325" y="4715"/>
                    <a:pt x="1325" y="4715"/>
                  </a:cubicBezTo>
                  <a:cubicBezTo>
                    <a:pt x="1302" y="4731"/>
                    <a:pt x="1302" y="4731"/>
                    <a:pt x="1302" y="4731"/>
                  </a:cubicBezTo>
                  <a:cubicBezTo>
                    <a:pt x="1302" y="4780"/>
                    <a:pt x="1302" y="4780"/>
                    <a:pt x="1302" y="4780"/>
                  </a:cubicBezTo>
                  <a:cubicBezTo>
                    <a:pt x="1316" y="4791"/>
                    <a:pt x="1316" y="4791"/>
                    <a:pt x="1316" y="4791"/>
                  </a:cubicBezTo>
                  <a:cubicBezTo>
                    <a:pt x="1329" y="4819"/>
                    <a:pt x="1329" y="4819"/>
                    <a:pt x="1329" y="4819"/>
                  </a:cubicBezTo>
                  <a:cubicBezTo>
                    <a:pt x="1359" y="4857"/>
                    <a:pt x="1359" y="4857"/>
                    <a:pt x="1359" y="4857"/>
                  </a:cubicBezTo>
                  <a:cubicBezTo>
                    <a:pt x="1350" y="4906"/>
                    <a:pt x="1350" y="4906"/>
                    <a:pt x="1350" y="4906"/>
                  </a:cubicBezTo>
                  <a:cubicBezTo>
                    <a:pt x="1313" y="4877"/>
                    <a:pt x="1313" y="4877"/>
                    <a:pt x="1313" y="4877"/>
                  </a:cubicBezTo>
                  <a:cubicBezTo>
                    <a:pt x="1302" y="4845"/>
                    <a:pt x="1302" y="4845"/>
                    <a:pt x="1302" y="4845"/>
                  </a:cubicBezTo>
                  <a:cubicBezTo>
                    <a:pt x="1302" y="4828"/>
                    <a:pt x="1302" y="4828"/>
                    <a:pt x="1302" y="4828"/>
                  </a:cubicBezTo>
                  <a:cubicBezTo>
                    <a:pt x="1280" y="4793"/>
                    <a:pt x="1280" y="4793"/>
                    <a:pt x="1280" y="4793"/>
                  </a:cubicBezTo>
                  <a:cubicBezTo>
                    <a:pt x="1268" y="4769"/>
                    <a:pt x="1268" y="4769"/>
                    <a:pt x="1268" y="4769"/>
                  </a:cubicBezTo>
                  <a:cubicBezTo>
                    <a:pt x="1239" y="4740"/>
                    <a:pt x="1239" y="4740"/>
                    <a:pt x="1239" y="4740"/>
                  </a:cubicBezTo>
                  <a:cubicBezTo>
                    <a:pt x="1239" y="4715"/>
                    <a:pt x="1239" y="4715"/>
                    <a:pt x="1239" y="4715"/>
                  </a:cubicBezTo>
                  <a:cubicBezTo>
                    <a:pt x="1239" y="4715"/>
                    <a:pt x="1223" y="4701"/>
                    <a:pt x="1228" y="4694"/>
                  </a:cubicBezTo>
                  <a:cubicBezTo>
                    <a:pt x="1234" y="4687"/>
                    <a:pt x="1230" y="4678"/>
                    <a:pt x="1243" y="4678"/>
                  </a:cubicBezTo>
                  <a:cubicBezTo>
                    <a:pt x="1255" y="4678"/>
                    <a:pt x="1279" y="4681"/>
                    <a:pt x="1279" y="4681"/>
                  </a:cubicBezTo>
                  <a:cubicBezTo>
                    <a:pt x="1291" y="4663"/>
                    <a:pt x="1291" y="4663"/>
                    <a:pt x="1291" y="4663"/>
                  </a:cubicBezTo>
                  <a:cubicBezTo>
                    <a:pt x="1288" y="4625"/>
                    <a:pt x="1288" y="4625"/>
                    <a:pt x="1288" y="4625"/>
                  </a:cubicBezTo>
                  <a:cubicBezTo>
                    <a:pt x="1264" y="4591"/>
                    <a:pt x="1264" y="4591"/>
                    <a:pt x="1264" y="4591"/>
                  </a:cubicBezTo>
                  <a:cubicBezTo>
                    <a:pt x="1253" y="4572"/>
                    <a:pt x="1253" y="4572"/>
                    <a:pt x="1253" y="4572"/>
                  </a:cubicBezTo>
                  <a:cubicBezTo>
                    <a:pt x="1237" y="4559"/>
                    <a:pt x="1237" y="4559"/>
                    <a:pt x="1237" y="4559"/>
                  </a:cubicBezTo>
                  <a:cubicBezTo>
                    <a:pt x="1203" y="4555"/>
                    <a:pt x="1203" y="4555"/>
                    <a:pt x="1203" y="4555"/>
                  </a:cubicBezTo>
                  <a:cubicBezTo>
                    <a:pt x="1203" y="4516"/>
                    <a:pt x="1203" y="4516"/>
                    <a:pt x="1203" y="4516"/>
                  </a:cubicBezTo>
                  <a:cubicBezTo>
                    <a:pt x="1191" y="4484"/>
                    <a:pt x="1191" y="4484"/>
                    <a:pt x="1191" y="4484"/>
                  </a:cubicBezTo>
                  <a:cubicBezTo>
                    <a:pt x="1147" y="4494"/>
                    <a:pt x="1147" y="4494"/>
                    <a:pt x="1147" y="4494"/>
                  </a:cubicBezTo>
                  <a:cubicBezTo>
                    <a:pt x="1104" y="4396"/>
                    <a:pt x="1104" y="4396"/>
                    <a:pt x="1104" y="4396"/>
                  </a:cubicBezTo>
                  <a:cubicBezTo>
                    <a:pt x="1063" y="4399"/>
                    <a:pt x="1063" y="4399"/>
                    <a:pt x="1063" y="4399"/>
                  </a:cubicBezTo>
                  <a:cubicBezTo>
                    <a:pt x="1040" y="4419"/>
                    <a:pt x="1040" y="4419"/>
                    <a:pt x="1040" y="4419"/>
                  </a:cubicBezTo>
                  <a:cubicBezTo>
                    <a:pt x="1000" y="4451"/>
                    <a:pt x="1000" y="4451"/>
                    <a:pt x="1000" y="4451"/>
                  </a:cubicBezTo>
                  <a:cubicBezTo>
                    <a:pt x="966" y="4451"/>
                    <a:pt x="966" y="4451"/>
                    <a:pt x="966" y="4451"/>
                  </a:cubicBezTo>
                  <a:cubicBezTo>
                    <a:pt x="878" y="4440"/>
                    <a:pt x="878" y="4440"/>
                    <a:pt x="878" y="4440"/>
                  </a:cubicBezTo>
                  <a:cubicBezTo>
                    <a:pt x="810" y="4435"/>
                    <a:pt x="810" y="4435"/>
                    <a:pt x="810" y="4435"/>
                  </a:cubicBezTo>
                  <a:cubicBezTo>
                    <a:pt x="772" y="4419"/>
                    <a:pt x="772" y="4419"/>
                    <a:pt x="772" y="4419"/>
                  </a:cubicBezTo>
                  <a:cubicBezTo>
                    <a:pt x="731" y="4401"/>
                    <a:pt x="731" y="4401"/>
                    <a:pt x="731" y="4401"/>
                  </a:cubicBezTo>
                  <a:cubicBezTo>
                    <a:pt x="731" y="4401"/>
                    <a:pt x="707" y="4406"/>
                    <a:pt x="702" y="4408"/>
                  </a:cubicBezTo>
                  <a:cubicBezTo>
                    <a:pt x="697" y="4410"/>
                    <a:pt x="648" y="4397"/>
                    <a:pt x="648" y="4397"/>
                  </a:cubicBezTo>
                  <a:cubicBezTo>
                    <a:pt x="583" y="4374"/>
                    <a:pt x="583" y="4374"/>
                    <a:pt x="583" y="4374"/>
                  </a:cubicBezTo>
                  <a:cubicBezTo>
                    <a:pt x="557" y="4356"/>
                    <a:pt x="557" y="4356"/>
                    <a:pt x="557" y="4356"/>
                  </a:cubicBezTo>
                  <a:cubicBezTo>
                    <a:pt x="557" y="4356"/>
                    <a:pt x="537" y="4336"/>
                    <a:pt x="542" y="4331"/>
                  </a:cubicBezTo>
                  <a:cubicBezTo>
                    <a:pt x="548" y="4326"/>
                    <a:pt x="567" y="4277"/>
                    <a:pt x="567" y="4277"/>
                  </a:cubicBezTo>
                  <a:cubicBezTo>
                    <a:pt x="594" y="4247"/>
                    <a:pt x="594" y="4247"/>
                    <a:pt x="594" y="4247"/>
                  </a:cubicBezTo>
                  <a:cubicBezTo>
                    <a:pt x="594" y="4247"/>
                    <a:pt x="632" y="4254"/>
                    <a:pt x="637" y="4250"/>
                  </a:cubicBezTo>
                  <a:cubicBezTo>
                    <a:pt x="643" y="4247"/>
                    <a:pt x="684" y="4238"/>
                    <a:pt x="684" y="4238"/>
                  </a:cubicBezTo>
                  <a:cubicBezTo>
                    <a:pt x="700" y="4245"/>
                    <a:pt x="700" y="4245"/>
                    <a:pt x="700" y="4245"/>
                  </a:cubicBezTo>
                  <a:cubicBezTo>
                    <a:pt x="716" y="4220"/>
                    <a:pt x="716" y="4220"/>
                    <a:pt x="716" y="4220"/>
                  </a:cubicBezTo>
                  <a:cubicBezTo>
                    <a:pt x="713" y="4167"/>
                    <a:pt x="713" y="4167"/>
                    <a:pt x="713" y="4167"/>
                  </a:cubicBezTo>
                  <a:cubicBezTo>
                    <a:pt x="664" y="4103"/>
                    <a:pt x="664" y="4103"/>
                    <a:pt x="664" y="4103"/>
                  </a:cubicBezTo>
                  <a:cubicBezTo>
                    <a:pt x="601" y="4044"/>
                    <a:pt x="601" y="4044"/>
                    <a:pt x="601" y="4044"/>
                  </a:cubicBezTo>
                  <a:cubicBezTo>
                    <a:pt x="541" y="4015"/>
                    <a:pt x="541" y="4015"/>
                    <a:pt x="541" y="4015"/>
                  </a:cubicBezTo>
                  <a:cubicBezTo>
                    <a:pt x="522" y="4033"/>
                    <a:pt x="522" y="4033"/>
                    <a:pt x="522" y="4033"/>
                  </a:cubicBezTo>
                  <a:cubicBezTo>
                    <a:pt x="499" y="4044"/>
                    <a:pt x="499" y="4044"/>
                    <a:pt x="499" y="4044"/>
                  </a:cubicBezTo>
                  <a:cubicBezTo>
                    <a:pt x="456" y="4020"/>
                    <a:pt x="456" y="4020"/>
                    <a:pt x="456" y="4020"/>
                  </a:cubicBezTo>
                  <a:cubicBezTo>
                    <a:pt x="388" y="3984"/>
                    <a:pt x="388" y="3984"/>
                    <a:pt x="388" y="3984"/>
                  </a:cubicBezTo>
                  <a:cubicBezTo>
                    <a:pt x="355" y="3950"/>
                    <a:pt x="355" y="3950"/>
                    <a:pt x="355" y="3950"/>
                  </a:cubicBezTo>
                  <a:cubicBezTo>
                    <a:pt x="307" y="3911"/>
                    <a:pt x="307" y="3911"/>
                    <a:pt x="307" y="3911"/>
                  </a:cubicBezTo>
                  <a:cubicBezTo>
                    <a:pt x="298" y="3868"/>
                    <a:pt x="298" y="3868"/>
                    <a:pt x="298" y="3868"/>
                  </a:cubicBezTo>
                  <a:cubicBezTo>
                    <a:pt x="257" y="3839"/>
                    <a:pt x="257" y="3839"/>
                    <a:pt x="257" y="3839"/>
                  </a:cubicBezTo>
                  <a:cubicBezTo>
                    <a:pt x="190" y="3821"/>
                    <a:pt x="190" y="3821"/>
                    <a:pt x="190" y="3821"/>
                  </a:cubicBezTo>
                  <a:cubicBezTo>
                    <a:pt x="168" y="3796"/>
                    <a:pt x="168" y="3796"/>
                    <a:pt x="168" y="3796"/>
                  </a:cubicBezTo>
                  <a:cubicBezTo>
                    <a:pt x="113" y="3804"/>
                    <a:pt x="113" y="3804"/>
                    <a:pt x="113" y="3804"/>
                  </a:cubicBezTo>
                  <a:cubicBezTo>
                    <a:pt x="0" y="4217"/>
                    <a:pt x="0" y="4217"/>
                    <a:pt x="0" y="4217"/>
                  </a:cubicBezTo>
                  <a:cubicBezTo>
                    <a:pt x="799" y="5078"/>
                    <a:pt x="799" y="5078"/>
                    <a:pt x="799" y="5078"/>
                  </a:cubicBezTo>
                  <a:cubicBezTo>
                    <a:pt x="1013" y="5166"/>
                    <a:pt x="1013" y="5166"/>
                    <a:pt x="1013" y="5166"/>
                  </a:cubicBezTo>
                  <a:cubicBezTo>
                    <a:pt x="1164" y="5385"/>
                    <a:pt x="1164" y="5385"/>
                    <a:pt x="1164" y="5385"/>
                  </a:cubicBezTo>
                  <a:cubicBezTo>
                    <a:pt x="1905" y="5565"/>
                    <a:pt x="1905" y="5565"/>
                    <a:pt x="1905" y="5565"/>
                  </a:cubicBezTo>
                  <a:cubicBezTo>
                    <a:pt x="1867" y="6552"/>
                    <a:pt x="1867" y="6552"/>
                    <a:pt x="1867" y="6552"/>
                  </a:cubicBezTo>
                  <a:cubicBezTo>
                    <a:pt x="1867" y="6753"/>
                    <a:pt x="1867" y="6753"/>
                    <a:pt x="1867" y="6753"/>
                  </a:cubicBezTo>
                  <a:cubicBezTo>
                    <a:pt x="2905" y="6742"/>
                    <a:pt x="2905" y="6742"/>
                    <a:pt x="2905" y="6742"/>
                  </a:cubicBezTo>
                  <a:cubicBezTo>
                    <a:pt x="2906" y="6750"/>
                    <a:pt x="2906" y="6750"/>
                    <a:pt x="2906" y="6750"/>
                  </a:cubicBezTo>
                  <a:cubicBezTo>
                    <a:pt x="2906" y="6750"/>
                    <a:pt x="2906" y="6750"/>
                    <a:pt x="2906" y="6750"/>
                  </a:cubicBezTo>
                  <a:cubicBezTo>
                    <a:pt x="2906" y="6651"/>
                    <a:pt x="2906" y="6651"/>
                    <a:pt x="2906" y="6651"/>
                  </a:cubicBezTo>
                  <a:cubicBezTo>
                    <a:pt x="2868" y="6619"/>
                    <a:pt x="2868" y="6619"/>
                    <a:pt x="2868" y="6619"/>
                  </a:cubicBezTo>
                  <a:cubicBezTo>
                    <a:pt x="2868" y="6585"/>
                    <a:pt x="2868" y="6585"/>
                    <a:pt x="2868" y="6585"/>
                  </a:cubicBezTo>
                  <a:cubicBezTo>
                    <a:pt x="2906" y="6585"/>
                    <a:pt x="2906" y="6585"/>
                    <a:pt x="2906" y="6585"/>
                  </a:cubicBezTo>
                  <a:cubicBezTo>
                    <a:pt x="2936" y="6565"/>
                    <a:pt x="2936" y="6565"/>
                    <a:pt x="2936" y="6565"/>
                  </a:cubicBezTo>
                  <a:cubicBezTo>
                    <a:pt x="2947" y="6504"/>
                    <a:pt x="2947" y="6504"/>
                    <a:pt x="2947" y="6504"/>
                  </a:cubicBezTo>
                  <a:cubicBezTo>
                    <a:pt x="2981" y="6430"/>
                    <a:pt x="2981" y="6430"/>
                    <a:pt x="2981" y="6430"/>
                  </a:cubicBezTo>
                  <a:cubicBezTo>
                    <a:pt x="3028" y="6378"/>
                    <a:pt x="3028" y="6378"/>
                    <a:pt x="3028" y="6378"/>
                  </a:cubicBezTo>
                  <a:cubicBezTo>
                    <a:pt x="3017" y="6364"/>
                    <a:pt x="3017" y="6364"/>
                    <a:pt x="3017" y="6364"/>
                  </a:cubicBezTo>
                  <a:cubicBezTo>
                    <a:pt x="3005" y="6326"/>
                    <a:pt x="3005" y="6326"/>
                    <a:pt x="3005" y="6326"/>
                  </a:cubicBezTo>
                  <a:cubicBezTo>
                    <a:pt x="3013" y="6296"/>
                    <a:pt x="3013" y="6296"/>
                    <a:pt x="3013" y="6296"/>
                  </a:cubicBezTo>
                  <a:cubicBezTo>
                    <a:pt x="3035" y="6278"/>
                    <a:pt x="3035" y="6278"/>
                    <a:pt x="3035" y="6278"/>
                  </a:cubicBezTo>
                  <a:cubicBezTo>
                    <a:pt x="3058" y="6240"/>
                    <a:pt x="3058" y="6240"/>
                    <a:pt x="3058" y="6240"/>
                  </a:cubicBezTo>
                  <a:cubicBezTo>
                    <a:pt x="3058" y="6166"/>
                    <a:pt x="3058" y="6166"/>
                    <a:pt x="3058" y="6166"/>
                  </a:cubicBezTo>
                  <a:cubicBezTo>
                    <a:pt x="3130" y="6059"/>
                    <a:pt x="3130" y="6059"/>
                    <a:pt x="3130" y="6059"/>
                  </a:cubicBezTo>
                  <a:cubicBezTo>
                    <a:pt x="3157" y="6016"/>
                    <a:pt x="3157" y="6016"/>
                    <a:pt x="3157" y="6016"/>
                  </a:cubicBezTo>
                  <a:cubicBezTo>
                    <a:pt x="3175" y="6016"/>
                    <a:pt x="3175" y="6016"/>
                    <a:pt x="3175" y="6016"/>
                  </a:cubicBezTo>
                  <a:cubicBezTo>
                    <a:pt x="3215" y="5994"/>
                    <a:pt x="3215" y="5994"/>
                    <a:pt x="3215" y="5994"/>
                  </a:cubicBezTo>
                  <a:cubicBezTo>
                    <a:pt x="3215" y="5953"/>
                    <a:pt x="3215" y="5953"/>
                    <a:pt x="3215" y="5953"/>
                  </a:cubicBezTo>
                  <a:cubicBezTo>
                    <a:pt x="3200" y="5933"/>
                    <a:pt x="3200" y="5933"/>
                    <a:pt x="3200" y="5933"/>
                  </a:cubicBezTo>
                  <a:cubicBezTo>
                    <a:pt x="3182" y="5913"/>
                    <a:pt x="3182" y="5913"/>
                    <a:pt x="3182" y="5913"/>
                  </a:cubicBezTo>
                  <a:cubicBezTo>
                    <a:pt x="3186" y="5902"/>
                    <a:pt x="3186" y="5902"/>
                    <a:pt x="3186" y="5902"/>
                  </a:cubicBezTo>
                  <a:cubicBezTo>
                    <a:pt x="3229" y="5902"/>
                    <a:pt x="3229" y="5902"/>
                    <a:pt x="3229" y="5902"/>
                  </a:cubicBezTo>
                  <a:cubicBezTo>
                    <a:pt x="3283" y="5893"/>
                    <a:pt x="3283" y="5893"/>
                    <a:pt x="3283" y="5893"/>
                  </a:cubicBezTo>
                  <a:cubicBezTo>
                    <a:pt x="3328" y="5872"/>
                    <a:pt x="3328" y="5872"/>
                    <a:pt x="3328" y="5872"/>
                  </a:cubicBezTo>
                  <a:cubicBezTo>
                    <a:pt x="3355" y="5840"/>
                    <a:pt x="3355" y="5840"/>
                    <a:pt x="3355" y="5840"/>
                  </a:cubicBezTo>
                  <a:cubicBezTo>
                    <a:pt x="3355" y="5784"/>
                    <a:pt x="3355" y="5784"/>
                    <a:pt x="3355" y="5784"/>
                  </a:cubicBezTo>
                  <a:cubicBezTo>
                    <a:pt x="3328" y="5730"/>
                    <a:pt x="3328" y="5730"/>
                    <a:pt x="3328" y="5730"/>
                  </a:cubicBezTo>
                  <a:cubicBezTo>
                    <a:pt x="3288" y="5701"/>
                    <a:pt x="3288" y="5701"/>
                    <a:pt x="3288" y="5701"/>
                  </a:cubicBezTo>
                  <a:cubicBezTo>
                    <a:pt x="3224" y="5687"/>
                    <a:pt x="3224" y="5687"/>
                    <a:pt x="3224" y="5687"/>
                  </a:cubicBezTo>
                  <a:cubicBezTo>
                    <a:pt x="3141" y="5658"/>
                    <a:pt x="3141" y="5658"/>
                    <a:pt x="3141" y="5658"/>
                  </a:cubicBezTo>
                  <a:cubicBezTo>
                    <a:pt x="3076" y="5649"/>
                    <a:pt x="3076" y="5649"/>
                    <a:pt x="3076" y="5649"/>
                  </a:cubicBezTo>
                  <a:cubicBezTo>
                    <a:pt x="2974" y="5640"/>
                    <a:pt x="2974" y="5640"/>
                    <a:pt x="2974" y="5640"/>
                  </a:cubicBezTo>
                  <a:cubicBezTo>
                    <a:pt x="2868" y="5628"/>
                    <a:pt x="2868" y="5628"/>
                    <a:pt x="2868" y="5628"/>
                  </a:cubicBezTo>
                  <a:cubicBezTo>
                    <a:pt x="2836" y="5613"/>
                    <a:pt x="2836" y="5613"/>
                    <a:pt x="2836" y="5613"/>
                  </a:cubicBezTo>
                  <a:cubicBezTo>
                    <a:pt x="2796" y="5592"/>
                    <a:pt x="2796" y="5592"/>
                    <a:pt x="2796" y="5592"/>
                  </a:cubicBezTo>
                  <a:cubicBezTo>
                    <a:pt x="2757" y="5584"/>
                    <a:pt x="2757" y="5584"/>
                    <a:pt x="2757" y="5584"/>
                  </a:cubicBezTo>
                  <a:cubicBezTo>
                    <a:pt x="2728" y="5595"/>
                    <a:pt x="2728" y="5595"/>
                    <a:pt x="2728" y="5595"/>
                  </a:cubicBezTo>
                  <a:cubicBezTo>
                    <a:pt x="2696" y="5592"/>
                    <a:pt x="2696" y="5592"/>
                    <a:pt x="2696" y="5592"/>
                  </a:cubicBezTo>
                  <a:cubicBezTo>
                    <a:pt x="2667" y="5574"/>
                    <a:pt x="2667" y="5574"/>
                    <a:pt x="2667" y="5574"/>
                  </a:cubicBezTo>
                  <a:cubicBezTo>
                    <a:pt x="2667" y="5550"/>
                    <a:pt x="2667" y="5550"/>
                    <a:pt x="2667" y="5550"/>
                  </a:cubicBezTo>
                  <a:cubicBezTo>
                    <a:pt x="2676" y="5531"/>
                    <a:pt x="2676" y="5531"/>
                    <a:pt x="2676" y="5531"/>
                  </a:cubicBezTo>
                  <a:cubicBezTo>
                    <a:pt x="2737" y="5531"/>
                    <a:pt x="2737" y="5531"/>
                    <a:pt x="2737" y="5531"/>
                  </a:cubicBezTo>
                  <a:cubicBezTo>
                    <a:pt x="2823" y="5547"/>
                    <a:pt x="2823" y="5547"/>
                    <a:pt x="2823" y="5547"/>
                  </a:cubicBezTo>
                  <a:cubicBezTo>
                    <a:pt x="2845" y="5549"/>
                    <a:pt x="2845" y="5549"/>
                    <a:pt x="2845" y="5549"/>
                  </a:cubicBezTo>
                  <a:cubicBezTo>
                    <a:pt x="2927" y="5602"/>
                    <a:pt x="2927" y="5602"/>
                    <a:pt x="2927" y="5602"/>
                  </a:cubicBezTo>
                  <a:cubicBezTo>
                    <a:pt x="2978" y="5604"/>
                    <a:pt x="2978" y="5604"/>
                    <a:pt x="2978" y="5604"/>
                  </a:cubicBezTo>
                  <a:cubicBezTo>
                    <a:pt x="2994" y="5583"/>
                    <a:pt x="2994" y="5583"/>
                    <a:pt x="2994" y="5583"/>
                  </a:cubicBezTo>
                  <a:cubicBezTo>
                    <a:pt x="3035" y="5583"/>
                    <a:pt x="3035" y="5583"/>
                    <a:pt x="3035" y="5583"/>
                  </a:cubicBezTo>
                  <a:cubicBezTo>
                    <a:pt x="3055" y="5595"/>
                    <a:pt x="3055" y="5595"/>
                    <a:pt x="3055" y="5595"/>
                  </a:cubicBezTo>
                  <a:cubicBezTo>
                    <a:pt x="3094" y="5617"/>
                    <a:pt x="3094" y="5617"/>
                    <a:pt x="3094" y="5617"/>
                  </a:cubicBezTo>
                  <a:cubicBezTo>
                    <a:pt x="3119" y="5628"/>
                    <a:pt x="3119" y="5628"/>
                    <a:pt x="3119" y="5628"/>
                  </a:cubicBezTo>
                  <a:cubicBezTo>
                    <a:pt x="3175" y="5631"/>
                    <a:pt x="3175" y="5631"/>
                    <a:pt x="3175" y="5631"/>
                  </a:cubicBezTo>
                  <a:cubicBezTo>
                    <a:pt x="3225" y="5640"/>
                    <a:pt x="3225" y="5640"/>
                    <a:pt x="3225" y="5640"/>
                  </a:cubicBezTo>
                  <a:cubicBezTo>
                    <a:pt x="3416" y="5658"/>
                    <a:pt x="3416" y="5658"/>
                    <a:pt x="3416" y="5658"/>
                  </a:cubicBezTo>
                  <a:cubicBezTo>
                    <a:pt x="3432" y="5601"/>
                    <a:pt x="3432" y="5601"/>
                    <a:pt x="3432" y="5601"/>
                  </a:cubicBezTo>
                  <a:cubicBezTo>
                    <a:pt x="3445" y="5547"/>
                    <a:pt x="3445" y="5547"/>
                    <a:pt x="3445" y="5547"/>
                  </a:cubicBezTo>
                  <a:cubicBezTo>
                    <a:pt x="3466" y="5522"/>
                    <a:pt x="3466" y="5522"/>
                    <a:pt x="3466" y="5522"/>
                  </a:cubicBezTo>
                  <a:cubicBezTo>
                    <a:pt x="3507" y="5511"/>
                    <a:pt x="3507" y="5511"/>
                    <a:pt x="3507" y="5511"/>
                  </a:cubicBezTo>
                  <a:cubicBezTo>
                    <a:pt x="3556" y="5502"/>
                    <a:pt x="3556" y="5502"/>
                    <a:pt x="3556" y="5502"/>
                  </a:cubicBezTo>
                  <a:cubicBezTo>
                    <a:pt x="3637" y="5502"/>
                    <a:pt x="3637" y="5502"/>
                    <a:pt x="3637" y="5502"/>
                  </a:cubicBezTo>
                  <a:cubicBezTo>
                    <a:pt x="3656" y="5470"/>
                    <a:pt x="3656" y="5470"/>
                    <a:pt x="3656" y="5470"/>
                  </a:cubicBezTo>
                  <a:cubicBezTo>
                    <a:pt x="3664" y="5428"/>
                    <a:pt x="3664" y="5428"/>
                    <a:pt x="3664" y="5428"/>
                  </a:cubicBezTo>
                  <a:cubicBezTo>
                    <a:pt x="3664" y="5364"/>
                    <a:pt x="3664" y="5364"/>
                    <a:pt x="3664" y="5364"/>
                  </a:cubicBezTo>
                  <a:cubicBezTo>
                    <a:pt x="3683" y="5324"/>
                    <a:pt x="3683" y="5324"/>
                    <a:pt x="3683" y="5324"/>
                  </a:cubicBezTo>
                  <a:cubicBezTo>
                    <a:pt x="3691" y="5286"/>
                    <a:pt x="3691" y="5286"/>
                    <a:pt x="3691" y="5286"/>
                  </a:cubicBezTo>
                  <a:cubicBezTo>
                    <a:pt x="3721" y="5240"/>
                    <a:pt x="3721" y="5240"/>
                    <a:pt x="3721" y="5240"/>
                  </a:cubicBezTo>
                  <a:cubicBezTo>
                    <a:pt x="3721" y="5215"/>
                    <a:pt x="3721" y="5215"/>
                    <a:pt x="3721" y="5215"/>
                  </a:cubicBezTo>
                  <a:cubicBezTo>
                    <a:pt x="3721" y="5168"/>
                    <a:pt x="3721" y="5168"/>
                    <a:pt x="3721" y="5168"/>
                  </a:cubicBezTo>
                  <a:cubicBezTo>
                    <a:pt x="3701" y="5143"/>
                    <a:pt x="3701" y="5143"/>
                    <a:pt x="3701" y="5143"/>
                  </a:cubicBezTo>
                  <a:cubicBezTo>
                    <a:pt x="3522" y="5143"/>
                    <a:pt x="3522" y="5143"/>
                    <a:pt x="3522" y="5143"/>
                  </a:cubicBezTo>
                  <a:cubicBezTo>
                    <a:pt x="3482" y="5143"/>
                    <a:pt x="3482" y="5143"/>
                    <a:pt x="3482" y="5143"/>
                  </a:cubicBezTo>
                  <a:cubicBezTo>
                    <a:pt x="3443" y="5143"/>
                    <a:pt x="3443" y="5143"/>
                    <a:pt x="3443" y="5143"/>
                  </a:cubicBezTo>
                  <a:cubicBezTo>
                    <a:pt x="3434" y="5118"/>
                    <a:pt x="3434" y="5118"/>
                    <a:pt x="3434" y="5118"/>
                  </a:cubicBezTo>
                  <a:cubicBezTo>
                    <a:pt x="3418" y="5101"/>
                    <a:pt x="3418" y="5101"/>
                    <a:pt x="3418" y="5101"/>
                  </a:cubicBezTo>
                  <a:cubicBezTo>
                    <a:pt x="3391" y="5076"/>
                    <a:pt x="3391" y="5076"/>
                    <a:pt x="3391" y="5076"/>
                  </a:cubicBezTo>
                  <a:cubicBezTo>
                    <a:pt x="3364" y="5062"/>
                    <a:pt x="3364" y="5062"/>
                    <a:pt x="3364" y="5062"/>
                  </a:cubicBezTo>
                  <a:cubicBezTo>
                    <a:pt x="3339" y="5062"/>
                    <a:pt x="3339" y="5062"/>
                    <a:pt x="3339" y="5062"/>
                  </a:cubicBezTo>
                  <a:cubicBezTo>
                    <a:pt x="3288" y="5048"/>
                    <a:pt x="3288" y="5048"/>
                    <a:pt x="3288" y="5048"/>
                  </a:cubicBezTo>
                  <a:cubicBezTo>
                    <a:pt x="3261" y="5048"/>
                    <a:pt x="3261" y="5048"/>
                    <a:pt x="3261" y="5048"/>
                  </a:cubicBezTo>
                  <a:cubicBezTo>
                    <a:pt x="3258" y="5031"/>
                    <a:pt x="3258" y="5031"/>
                    <a:pt x="3258" y="5031"/>
                  </a:cubicBezTo>
                  <a:cubicBezTo>
                    <a:pt x="3269" y="5006"/>
                    <a:pt x="3269" y="5006"/>
                    <a:pt x="3269" y="5006"/>
                  </a:cubicBezTo>
                  <a:cubicBezTo>
                    <a:pt x="3303" y="4994"/>
                    <a:pt x="3303" y="4994"/>
                    <a:pt x="3303" y="4994"/>
                  </a:cubicBezTo>
                  <a:cubicBezTo>
                    <a:pt x="3445" y="5003"/>
                    <a:pt x="3445" y="5003"/>
                    <a:pt x="3445" y="5003"/>
                  </a:cubicBezTo>
                  <a:cubicBezTo>
                    <a:pt x="3484" y="5024"/>
                    <a:pt x="3484" y="5024"/>
                    <a:pt x="3484" y="5024"/>
                  </a:cubicBezTo>
                  <a:cubicBezTo>
                    <a:pt x="3559" y="5069"/>
                    <a:pt x="3559" y="5069"/>
                    <a:pt x="3559" y="5069"/>
                  </a:cubicBezTo>
                  <a:cubicBezTo>
                    <a:pt x="3565" y="5098"/>
                    <a:pt x="3565" y="5098"/>
                    <a:pt x="3565" y="5098"/>
                  </a:cubicBezTo>
                  <a:cubicBezTo>
                    <a:pt x="3586" y="5100"/>
                    <a:pt x="3586" y="5100"/>
                    <a:pt x="3586" y="5100"/>
                  </a:cubicBezTo>
                  <a:cubicBezTo>
                    <a:pt x="3622" y="5107"/>
                    <a:pt x="3622" y="5107"/>
                    <a:pt x="3622" y="5107"/>
                  </a:cubicBezTo>
                  <a:cubicBezTo>
                    <a:pt x="3669" y="5087"/>
                    <a:pt x="3669" y="5087"/>
                    <a:pt x="3669" y="5087"/>
                  </a:cubicBezTo>
                  <a:cubicBezTo>
                    <a:pt x="3700" y="5065"/>
                    <a:pt x="3700" y="5065"/>
                    <a:pt x="3700" y="5065"/>
                  </a:cubicBezTo>
                  <a:cubicBezTo>
                    <a:pt x="3741" y="5012"/>
                    <a:pt x="3741" y="5012"/>
                    <a:pt x="3741" y="5012"/>
                  </a:cubicBezTo>
                  <a:cubicBezTo>
                    <a:pt x="3764" y="4963"/>
                    <a:pt x="3764" y="4963"/>
                    <a:pt x="3764" y="4963"/>
                  </a:cubicBezTo>
                  <a:cubicBezTo>
                    <a:pt x="3777" y="4915"/>
                    <a:pt x="3777" y="4915"/>
                    <a:pt x="3777" y="4915"/>
                  </a:cubicBezTo>
                  <a:cubicBezTo>
                    <a:pt x="3777" y="4891"/>
                    <a:pt x="3777" y="4891"/>
                    <a:pt x="3777" y="4891"/>
                  </a:cubicBezTo>
                  <a:cubicBezTo>
                    <a:pt x="3777" y="4861"/>
                    <a:pt x="3777" y="4861"/>
                    <a:pt x="3777" y="4861"/>
                  </a:cubicBezTo>
                  <a:cubicBezTo>
                    <a:pt x="3734" y="4836"/>
                    <a:pt x="3734" y="4836"/>
                    <a:pt x="3734" y="4836"/>
                  </a:cubicBezTo>
                  <a:cubicBezTo>
                    <a:pt x="3698" y="4814"/>
                    <a:pt x="3698" y="4814"/>
                    <a:pt x="3698" y="4814"/>
                  </a:cubicBezTo>
                  <a:cubicBezTo>
                    <a:pt x="3683" y="4785"/>
                    <a:pt x="3683" y="4785"/>
                    <a:pt x="3683" y="4785"/>
                  </a:cubicBezTo>
                  <a:cubicBezTo>
                    <a:pt x="3701" y="4764"/>
                    <a:pt x="3701" y="4764"/>
                    <a:pt x="3701" y="4764"/>
                  </a:cubicBezTo>
                  <a:cubicBezTo>
                    <a:pt x="3761" y="4753"/>
                    <a:pt x="3761" y="4753"/>
                    <a:pt x="3761" y="4753"/>
                  </a:cubicBezTo>
                  <a:cubicBezTo>
                    <a:pt x="3788" y="4753"/>
                    <a:pt x="3788" y="4753"/>
                    <a:pt x="3788" y="4753"/>
                  </a:cubicBezTo>
                  <a:cubicBezTo>
                    <a:pt x="3843" y="4773"/>
                    <a:pt x="3843" y="4773"/>
                    <a:pt x="3843" y="4773"/>
                  </a:cubicBezTo>
                  <a:cubicBezTo>
                    <a:pt x="3865" y="4805"/>
                    <a:pt x="3865" y="4805"/>
                    <a:pt x="3865" y="4805"/>
                  </a:cubicBezTo>
                  <a:cubicBezTo>
                    <a:pt x="3874" y="4834"/>
                    <a:pt x="3874" y="4834"/>
                    <a:pt x="3874" y="4834"/>
                  </a:cubicBezTo>
                  <a:cubicBezTo>
                    <a:pt x="3874" y="4854"/>
                    <a:pt x="3874" y="4854"/>
                    <a:pt x="3874" y="4854"/>
                  </a:cubicBezTo>
                  <a:cubicBezTo>
                    <a:pt x="3892" y="4859"/>
                    <a:pt x="3892" y="4859"/>
                    <a:pt x="3892" y="4859"/>
                  </a:cubicBezTo>
                  <a:cubicBezTo>
                    <a:pt x="3863" y="4893"/>
                    <a:pt x="3863" y="4893"/>
                    <a:pt x="3863" y="4893"/>
                  </a:cubicBezTo>
                  <a:cubicBezTo>
                    <a:pt x="3863" y="4893"/>
                    <a:pt x="3881" y="4918"/>
                    <a:pt x="3872" y="4924"/>
                  </a:cubicBezTo>
                  <a:cubicBezTo>
                    <a:pt x="3863" y="4929"/>
                    <a:pt x="3834" y="4934"/>
                    <a:pt x="3834" y="4934"/>
                  </a:cubicBezTo>
                  <a:cubicBezTo>
                    <a:pt x="3804" y="4963"/>
                    <a:pt x="3804" y="4963"/>
                    <a:pt x="3804" y="4963"/>
                  </a:cubicBezTo>
                  <a:cubicBezTo>
                    <a:pt x="3816" y="5105"/>
                    <a:pt x="3816" y="5105"/>
                    <a:pt x="3816" y="5105"/>
                  </a:cubicBezTo>
                  <a:cubicBezTo>
                    <a:pt x="3827" y="5188"/>
                    <a:pt x="3827" y="5188"/>
                    <a:pt x="3827" y="5188"/>
                  </a:cubicBezTo>
                  <a:cubicBezTo>
                    <a:pt x="3831" y="5209"/>
                    <a:pt x="3831" y="5209"/>
                    <a:pt x="3831" y="5209"/>
                  </a:cubicBezTo>
                  <a:cubicBezTo>
                    <a:pt x="3831" y="5367"/>
                    <a:pt x="3831" y="5367"/>
                    <a:pt x="3831" y="5367"/>
                  </a:cubicBezTo>
                  <a:cubicBezTo>
                    <a:pt x="3858" y="5387"/>
                    <a:pt x="3858" y="5387"/>
                    <a:pt x="3858" y="5387"/>
                  </a:cubicBezTo>
                  <a:cubicBezTo>
                    <a:pt x="3863" y="5444"/>
                    <a:pt x="3863" y="5444"/>
                    <a:pt x="3863" y="5444"/>
                  </a:cubicBezTo>
                  <a:cubicBezTo>
                    <a:pt x="3827" y="5475"/>
                    <a:pt x="3827" y="5475"/>
                    <a:pt x="3827" y="5475"/>
                  </a:cubicBezTo>
                  <a:cubicBezTo>
                    <a:pt x="3782" y="5527"/>
                    <a:pt x="3782" y="5527"/>
                    <a:pt x="3782" y="5527"/>
                  </a:cubicBezTo>
                  <a:cubicBezTo>
                    <a:pt x="3784" y="5594"/>
                    <a:pt x="3784" y="5594"/>
                    <a:pt x="3784" y="5594"/>
                  </a:cubicBezTo>
                  <a:cubicBezTo>
                    <a:pt x="3845" y="5595"/>
                    <a:pt x="3845" y="5595"/>
                    <a:pt x="3845" y="5595"/>
                  </a:cubicBezTo>
                  <a:cubicBezTo>
                    <a:pt x="3872" y="5583"/>
                    <a:pt x="3872" y="5583"/>
                    <a:pt x="3872" y="5583"/>
                  </a:cubicBezTo>
                  <a:cubicBezTo>
                    <a:pt x="3929" y="5558"/>
                    <a:pt x="3929" y="5558"/>
                    <a:pt x="3929" y="5558"/>
                  </a:cubicBezTo>
                  <a:cubicBezTo>
                    <a:pt x="3953" y="5547"/>
                    <a:pt x="3953" y="5547"/>
                    <a:pt x="3953" y="5547"/>
                  </a:cubicBezTo>
                  <a:cubicBezTo>
                    <a:pt x="3982" y="5565"/>
                    <a:pt x="3982" y="5565"/>
                    <a:pt x="3982" y="5565"/>
                  </a:cubicBezTo>
                  <a:cubicBezTo>
                    <a:pt x="3989" y="5638"/>
                    <a:pt x="3989" y="5638"/>
                    <a:pt x="3989" y="5638"/>
                  </a:cubicBezTo>
                  <a:cubicBezTo>
                    <a:pt x="4017" y="5667"/>
                    <a:pt x="4017" y="5667"/>
                    <a:pt x="4017" y="5667"/>
                  </a:cubicBezTo>
                  <a:cubicBezTo>
                    <a:pt x="4053" y="5667"/>
                    <a:pt x="4053" y="5667"/>
                    <a:pt x="4053" y="5667"/>
                  </a:cubicBezTo>
                  <a:cubicBezTo>
                    <a:pt x="4100" y="5646"/>
                    <a:pt x="4100" y="5646"/>
                    <a:pt x="4100" y="5646"/>
                  </a:cubicBezTo>
                  <a:cubicBezTo>
                    <a:pt x="4118" y="5608"/>
                    <a:pt x="4118" y="5608"/>
                    <a:pt x="4118" y="5608"/>
                  </a:cubicBezTo>
                  <a:cubicBezTo>
                    <a:pt x="4125" y="5561"/>
                    <a:pt x="4125" y="5561"/>
                    <a:pt x="4125" y="5561"/>
                  </a:cubicBezTo>
                  <a:cubicBezTo>
                    <a:pt x="4125" y="5545"/>
                    <a:pt x="4125" y="5545"/>
                    <a:pt x="4125" y="5545"/>
                  </a:cubicBezTo>
                  <a:cubicBezTo>
                    <a:pt x="4125" y="5545"/>
                    <a:pt x="4145" y="5532"/>
                    <a:pt x="4152" y="5529"/>
                  </a:cubicBezTo>
                  <a:cubicBezTo>
                    <a:pt x="4159" y="5525"/>
                    <a:pt x="4179" y="5520"/>
                    <a:pt x="4179" y="5520"/>
                  </a:cubicBezTo>
                  <a:cubicBezTo>
                    <a:pt x="4179" y="5520"/>
                    <a:pt x="4192" y="5518"/>
                    <a:pt x="4195" y="5507"/>
                  </a:cubicBezTo>
                  <a:cubicBezTo>
                    <a:pt x="4199" y="5497"/>
                    <a:pt x="4199" y="5495"/>
                    <a:pt x="4206" y="5470"/>
                  </a:cubicBezTo>
                  <a:cubicBezTo>
                    <a:pt x="4213" y="5444"/>
                    <a:pt x="4213" y="5444"/>
                    <a:pt x="4213" y="5444"/>
                  </a:cubicBezTo>
                  <a:cubicBezTo>
                    <a:pt x="4213" y="5385"/>
                    <a:pt x="4213" y="5385"/>
                    <a:pt x="4213" y="5385"/>
                  </a:cubicBezTo>
                  <a:cubicBezTo>
                    <a:pt x="4267" y="5344"/>
                    <a:pt x="4267" y="5344"/>
                    <a:pt x="4267" y="5344"/>
                  </a:cubicBezTo>
                  <a:cubicBezTo>
                    <a:pt x="4276" y="5347"/>
                    <a:pt x="4276" y="5347"/>
                    <a:pt x="4276" y="5347"/>
                  </a:cubicBezTo>
                  <a:cubicBezTo>
                    <a:pt x="4289" y="5385"/>
                    <a:pt x="4289" y="5385"/>
                    <a:pt x="4289" y="5385"/>
                  </a:cubicBezTo>
                  <a:cubicBezTo>
                    <a:pt x="4330" y="5394"/>
                    <a:pt x="4330" y="5394"/>
                    <a:pt x="4330" y="5394"/>
                  </a:cubicBezTo>
                  <a:cubicBezTo>
                    <a:pt x="4386" y="5444"/>
                    <a:pt x="4386" y="5444"/>
                    <a:pt x="4386" y="5444"/>
                  </a:cubicBezTo>
                  <a:cubicBezTo>
                    <a:pt x="4454" y="5452"/>
                    <a:pt x="4454" y="5452"/>
                    <a:pt x="4454" y="5452"/>
                  </a:cubicBezTo>
                  <a:cubicBezTo>
                    <a:pt x="4497" y="5459"/>
                    <a:pt x="4497" y="5459"/>
                    <a:pt x="4497" y="5459"/>
                  </a:cubicBezTo>
                  <a:cubicBezTo>
                    <a:pt x="4535" y="5457"/>
                    <a:pt x="4535" y="5457"/>
                    <a:pt x="4535" y="5457"/>
                  </a:cubicBezTo>
                  <a:cubicBezTo>
                    <a:pt x="4563" y="5444"/>
                    <a:pt x="4563" y="5444"/>
                    <a:pt x="4563" y="5444"/>
                  </a:cubicBezTo>
                  <a:cubicBezTo>
                    <a:pt x="4607" y="5410"/>
                    <a:pt x="4607" y="5410"/>
                    <a:pt x="4607" y="5410"/>
                  </a:cubicBezTo>
                  <a:cubicBezTo>
                    <a:pt x="4628" y="5382"/>
                    <a:pt x="4628" y="5382"/>
                    <a:pt x="4628" y="5382"/>
                  </a:cubicBezTo>
                  <a:cubicBezTo>
                    <a:pt x="4628" y="5355"/>
                    <a:pt x="4628" y="5355"/>
                    <a:pt x="4628" y="5355"/>
                  </a:cubicBezTo>
                  <a:lnTo>
                    <a:pt x="4596" y="5321"/>
                  </a:lnTo>
                  <a:close/>
                  <a:moveTo>
                    <a:pt x="4825" y="5905"/>
                  </a:moveTo>
                  <a:cubicBezTo>
                    <a:pt x="4874" y="5905"/>
                    <a:pt x="4874" y="5905"/>
                    <a:pt x="4874" y="5905"/>
                  </a:cubicBezTo>
                  <a:cubicBezTo>
                    <a:pt x="4897" y="5819"/>
                    <a:pt x="4897" y="5819"/>
                    <a:pt x="4897" y="5819"/>
                  </a:cubicBezTo>
                  <a:cubicBezTo>
                    <a:pt x="4897" y="5774"/>
                    <a:pt x="4897" y="5774"/>
                    <a:pt x="4897" y="5774"/>
                  </a:cubicBezTo>
                  <a:cubicBezTo>
                    <a:pt x="4861" y="5711"/>
                    <a:pt x="4861" y="5711"/>
                    <a:pt x="4861" y="5711"/>
                  </a:cubicBezTo>
                  <a:cubicBezTo>
                    <a:pt x="4807" y="5711"/>
                    <a:pt x="4807" y="5711"/>
                    <a:pt x="4807" y="5711"/>
                  </a:cubicBezTo>
                  <a:cubicBezTo>
                    <a:pt x="4775" y="5743"/>
                    <a:pt x="4775" y="5743"/>
                    <a:pt x="4775" y="5743"/>
                  </a:cubicBezTo>
                  <a:cubicBezTo>
                    <a:pt x="4775" y="5765"/>
                    <a:pt x="4775" y="5765"/>
                    <a:pt x="4775" y="5765"/>
                  </a:cubicBezTo>
                  <a:cubicBezTo>
                    <a:pt x="4784" y="5801"/>
                    <a:pt x="4775" y="5833"/>
                    <a:pt x="4775" y="5833"/>
                  </a:cubicBezTo>
                  <a:cubicBezTo>
                    <a:pt x="4775" y="5851"/>
                    <a:pt x="4775" y="5851"/>
                    <a:pt x="4775" y="5851"/>
                  </a:cubicBezTo>
                  <a:lnTo>
                    <a:pt x="4825" y="5905"/>
                  </a:lnTo>
                  <a:close/>
                  <a:moveTo>
                    <a:pt x="4324" y="5905"/>
                  </a:moveTo>
                  <a:cubicBezTo>
                    <a:pt x="4383" y="5869"/>
                    <a:pt x="4383" y="5869"/>
                    <a:pt x="4383" y="5869"/>
                  </a:cubicBezTo>
                  <a:cubicBezTo>
                    <a:pt x="4406" y="5869"/>
                    <a:pt x="4406" y="5869"/>
                    <a:pt x="4406" y="5869"/>
                  </a:cubicBezTo>
                  <a:cubicBezTo>
                    <a:pt x="4406" y="5869"/>
                    <a:pt x="4428" y="5914"/>
                    <a:pt x="4428" y="5869"/>
                  </a:cubicBezTo>
                  <a:cubicBezTo>
                    <a:pt x="4428" y="5824"/>
                    <a:pt x="4428" y="5824"/>
                    <a:pt x="4428" y="5824"/>
                  </a:cubicBezTo>
                  <a:cubicBezTo>
                    <a:pt x="4428" y="5783"/>
                    <a:pt x="4428" y="5783"/>
                    <a:pt x="4428" y="5783"/>
                  </a:cubicBezTo>
                  <a:cubicBezTo>
                    <a:pt x="4496" y="5743"/>
                    <a:pt x="4496" y="5743"/>
                    <a:pt x="4496" y="5743"/>
                  </a:cubicBezTo>
                  <a:cubicBezTo>
                    <a:pt x="4496" y="5743"/>
                    <a:pt x="4532" y="5747"/>
                    <a:pt x="4523" y="5711"/>
                  </a:cubicBezTo>
                  <a:cubicBezTo>
                    <a:pt x="4514" y="5675"/>
                    <a:pt x="4505" y="5630"/>
                    <a:pt x="4505" y="5630"/>
                  </a:cubicBezTo>
                  <a:cubicBezTo>
                    <a:pt x="4469" y="5630"/>
                    <a:pt x="4469" y="5630"/>
                    <a:pt x="4469" y="5630"/>
                  </a:cubicBezTo>
                  <a:cubicBezTo>
                    <a:pt x="4383" y="5658"/>
                    <a:pt x="4383" y="5658"/>
                    <a:pt x="4383" y="5658"/>
                  </a:cubicBezTo>
                  <a:cubicBezTo>
                    <a:pt x="4383" y="5711"/>
                    <a:pt x="4383" y="5711"/>
                    <a:pt x="4383" y="5711"/>
                  </a:cubicBezTo>
                  <a:cubicBezTo>
                    <a:pt x="4343" y="5711"/>
                    <a:pt x="4343" y="5711"/>
                    <a:pt x="4343" y="5711"/>
                  </a:cubicBezTo>
                  <a:cubicBezTo>
                    <a:pt x="4306" y="5711"/>
                    <a:pt x="4306" y="5711"/>
                    <a:pt x="4306" y="5711"/>
                  </a:cubicBezTo>
                  <a:cubicBezTo>
                    <a:pt x="4306" y="5729"/>
                    <a:pt x="4306" y="5729"/>
                    <a:pt x="4306" y="5729"/>
                  </a:cubicBezTo>
                  <a:cubicBezTo>
                    <a:pt x="4306" y="5768"/>
                    <a:pt x="4306" y="5768"/>
                    <a:pt x="4306" y="5768"/>
                  </a:cubicBezTo>
                  <a:cubicBezTo>
                    <a:pt x="4252" y="5808"/>
                    <a:pt x="4252" y="5808"/>
                    <a:pt x="4252" y="5808"/>
                  </a:cubicBezTo>
                  <a:cubicBezTo>
                    <a:pt x="4252" y="5833"/>
                    <a:pt x="4252" y="5833"/>
                    <a:pt x="4252" y="5833"/>
                  </a:cubicBezTo>
                  <a:cubicBezTo>
                    <a:pt x="4252" y="5833"/>
                    <a:pt x="4257" y="5833"/>
                    <a:pt x="4275" y="5833"/>
                  </a:cubicBezTo>
                  <a:cubicBezTo>
                    <a:pt x="4293" y="5833"/>
                    <a:pt x="4293" y="5833"/>
                    <a:pt x="4293" y="5833"/>
                  </a:cubicBezTo>
                  <a:lnTo>
                    <a:pt x="4324" y="5905"/>
                  </a:lnTo>
                  <a:close/>
                  <a:moveTo>
                    <a:pt x="4965" y="5444"/>
                  </a:moveTo>
                  <a:cubicBezTo>
                    <a:pt x="5010" y="5444"/>
                    <a:pt x="5010" y="5444"/>
                    <a:pt x="5010" y="5444"/>
                  </a:cubicBezTo>
                  <a:cubicBezTo>
                    <a:pt x="5027" y="5400"/>
                    <a:pt x="5027" y="5400"/>
                    <a:pt x="5027" y="5400"/>
                  </a:cubicBezTo>
                  <a:cubicBezTo>
                    <a:pt x="5027" y="5400"/>
                    <a:pt x="5049" y="5382"/>
                    <a:pt x="5027" y="5373"/>
                  </a:cubicBezTo>
                  <a:cubicBezTo>
                    <a:pt x="5005" y="5364"/>
                    <a:pt x="5005" y="5364"/>
                    <a:pt x="5005" y="5364"/>
                  </a:cubicBezTo>
                  <a:cubicBezTo>
                    <a:pt x="4965" y="5364"/>
                    <a:pt x="4965" y="5364"/>
                    <a:pt x="4965" y="5364"/>
                  </a:cubicBezTo>
                  <a:cubicBezTo>
                    <a:pt x="4933" y="5364"/>
                    <a:pt x="4933" y="5364"/>
                    <a:pt x="4933" y="5364"/>
                  </a:cubicBezTo>
                  <a:cubicBezTo>
                    <a:pt x="4897" y="5364"/>
                    <a:pt x="4897" y="5364"/>
                    <a:pt x="4897" y="5364"/>
                  </a:cubicBezTo>
                  <a:cubicBezTo>
                    <a:pt x="4897" y="5404"/>
                    <a:pt x="4897" y="5404"/>
                    <a:pt x="4897" y="5404"/>
                  </a:cubicBezTo>
                  <a:cubicBezTo>
                    <a:pt x="4919" y="5404"/>
                    <a:pt x="4919" y="5404"/>
                    <a:pt x="4919" y="5404"/>
                  </a:cubicBezTo>
                  <a:cubicBezTo>
                    <a:pt x="4933" y="5444"/>
                    <a:pt x="4933" y="5444"/>
                    <a:pt x="4933" y="5444"/>
                  </a:cubicBezTo>
                  <a:lnTo>
                    <a:pt x="4965" y="5444"/>
                  </a:lnTo>
                  <a:close/>
                  <a:moveTo>
                    <a:pt x="5068" y="5333"/>
                  </a:moveTo>
                  <a:cubicBezTo>
                    <a:pt x="5113" y="5333"/>
                    <a:pt x="5113" y="5333"/>
                    <a:pt x="5113" y="5333"/>
                  </a:cubicBezTo>
                  <a:cubicBezTo>
                    <a:pt x="5113" y="5301"/>
                    <a:pt x="5113" y="5301"/>
                    <a:pt x="5113" y="5301"/>
                  </a:cubicBezTo>
                  <a:cubicBezTo>
                    <a:pt x="5091" y="5278"/>
                    <a:pt x="5091" y="5278"/>
                    <a:pt x="5091" y="5278"/>
                  </a:cubicBezTo>
                  <a:cubicBezTo>
                    <a:pt x="5068" y="5278"/>
                    <a:pt x="5068" y="5278"/>
                    <a:pt x="5068" y="5278"/>
                  </a:cubicBezTo>
                  <a:cubicBezTo>
                    <a:pt x="5037" y="5278"/>
                    <a:pt x="5037" y="5278"/>
                    <a:pt x="5037" y="5278"/>
                  </a:cubicBezTo>
                  <a:cubicBezTo>
                    <a:pt x="5027" y="5278"/>
                    <a:pt x="5027" y="5278"/>
                    <a:pt x="5027" y="5278"/>
                  </a:cubicBezTo>
                  <a:cubicBezTo>
                    <a:pt x="5001" y="5305"/>
                    <a:pt x="5001" y="5305"/>
                    <a:pt x="5001" y="5305"/>
                  </a:cubicBezTo>
                  <a:lnTo>
                    <a:pt x="5068" y="5333"/>
                  </a:lnTo>
                  <a:close/>
                  <a:moveTo>
                    <a:pt x="5474" y="5404"/>
                  </a:moveTo>
                  <a:cubicBezTo>
                    <a:pt x="5496" y="5404"/>
                    <a:pt x="5496" y="5404"/>
                    <a:pt x="5496" y="5404"/>
                  </a:cubicBezTo>
                  <a:cubicBezTo>
                    <a:pt x="5519" y="5404"/>
                    <a:pt x="5519" y="5404"/>
                    <a:pt x="5519" y="5404"/>
                  </a:cubicBezTo>
                  <a:cubicBezTo>
                    <a:pt x="5447" y="5364"/>
                    <a:pt x="5447" y="5364"/>
                    <a:pt x="5447" y="5364"/>
                  </a:cubicBezTo>
                  <a:cubicBezTo>
                    <a:pt x="5411" y="5404"/>
                    <a:pt x="5411" y="5404"/>
                    <a:pt x="5411" y="5404"/>
                  </a:cubicBezTo>
                  <a:cubicBezTo>
                    <a:pt x="5433" y="5444"/>
                    <a:pt x="5433" y="5444"/>
                    <a:pt x="5433" y="5444"/>
                  </a:cubicBezTo>
                  <a:lnTo>
                    <a:pt x="5474" y="5404"/>
                  </a:lnTo>
                  <a:close/>
                  <a:moveTo>
                    <a:pt x="6538" y="5711"/>
                  </a:moveTo>
                  <a:cubicBezTo>
                    <a:pt x="6556" y="5684"/>
                    <a:pt x="6556" y="5684"/>
                    <a:pt x="6556" y="5684"/>
                  </a:cubicBezTo>
                  <a:cubicBezTo>
                    <a:pt x="6556" y="5658"/>
                    <a:pt x="6556" y="5658"/>
                    <a:pt x="6556" y="5658"/>
                  </a:cubicBezTo>
                  <a:cubicBezTo>
                    <a:pt x="6538" y="5612"/>
                    <a:pt x="6538" y="5612"/>
                    <a:pt x="6538" y="5612"/>
                  </a:cubicBezTo>
                  <a:cubicBezTo>
                    <a:pt x="6502" y="5612"/>
                    <a:pt x="6502" y="5612"/>
                    <a:pt x="6502" y="5612"/>
                  </a:cubicBezTo>
                  <a:cubicBezTo>
                    <a:pt x="6502" y="5658"/>
                    <a:pt x="6502" y="5658"/>
                    <a:pt x="6502" y="5658"/>
                  </a:cubicBezTo>
                  <a:cubicBezTo>
                    <a:pt x="6502" y="5675"/>
                    <a:pt x="6502" y="5675"/>
                    <a:pt x="6502" y="5675"/>
                  </a:cubicBezTo>
                  <a:lnTo>
                    <a:pt x="6538" y="5711"/>
                  </a:lnTo>
                  <a:close/>
                  <a:moveTo>
                    <a:pt x="4131" y="4898"/>
                  </a:moveTo>
                  <a:cubicBezTo>
                    <a:pt x="4050" y="4873"/>
                    <a:pt x="4050" y="4873"/>
                    <a:pt x="4050" y="4873"/>
                  </a:cubicBezTo>
                  <a:cubicBezTo>
                    <a:pt x="4027" y="4846"/>
                    <a:pt x="4027" y="4846"/>
                    <a:pt x="4027" y="4846"/>
                  </a:cubicBezTo>
                  <a:cubicBezTo>
                    <a:pt x="3991" y="4846"/>
                    <a:pt x="3991" y="4846"/>
                    <a:pt x="3991" y="4846"/>
                  </a:cubicBezTo>
                  <a:cubicBezTo>
                    <a:pt x="3991" y="4882"/>
                    <a:pt x="3991" y="4882"/>
                    <a:pt x="3991" y="4882"/>
                  </a:cubicBezTo>
                  <a:cubicBezTo>
                    <a:pt x="4013" y="4909"/>
                    <a:pt x="4013" y="4909"/>
                    <a:pt x="4013" y="4909"/>
                  </a:cubicBezTo>
                  <a:cubicBezTo>
                    <a:pt x="4081" y="4949"/>
                    <a:pt x="4081" y="4949"/>
                    <a:pt x="4081" y="4949"/>
                  </a:cubicBezTo>
                  <a:cubicBezTo>
                    <a:pt x="4108" y="4949"/>
                    <a:pt x="4108" y="4949"/>
                    <a:pt x="4108" y="4949"/>
                  </a:cubicBezTo>
                  <a:lnTo>
                    <a:pt x="4131" y="4898"/>
                  </a:lnTo>
                  <a:close/>
                  <a:moveTo>
                    <a:pt x="4748" y="4269"/>
                  </a:moveTo>
                  <a:cubicBezTo>
                    <a:pt x="4775" y="4269"/>
                    <a:pt x="4775" y="4269"/>
                    <a:pt x="4775" y="4269"/>
                  </a:cubicBezTo>
                  <a:cubicBezTo>
                    <a:pt x="4836" y="4219"/>
                    <a:pt x="4836" y="4219"/>
                    <a:pt x="4836" y="4219"/>
                  </a:cubicBezTo>
                  <a:cubicBezTo>
                    <a:pt x="4836" y="4174"/>
                    <a:pt x="4836" y="4174"/>
                    <a:pt x="4836" y="4174"/>
                  </a:cubicBezTo>
                  <a:cubicBezTo>
                    <a:pt x="4836" y="4137"/>
                    <a:pt x="4836" y="4137"/>
                    <a:pt x="4836" y="4137"/>
                  </a:cubicBezTo>
                  <a:cubicBezTo>
                    <a:pt x="4836" y="4137"/>
                    <a:pt x="4820" y="4125"/>
                    <a:pt x="4811" y="4111"/>
                  </a:cubicBezTo>
                  <a:cubicBezTo>
                    <a:pt x="4802" y="4097"/>
                    <a:pt x="4792" y="4066"/>
                    <a:pt x="4792" y="4066"/>
                  </a:cubicBezTo>
                  <a:cubicBezTo>
                    <a:pt x="4792" y="4016"/>
                    <a:pt x="4792" y="4016"/>
                    <a:pt x="4792" y="4016"/>
                  </a:cubicBezTo>
                  <a:cubicBezTo>
                    <a:pt x="4792" y="3989"/>
                    <a:pt x="4792" y="3989"/>
                    <a:pt x="4792" y="3989"/>
                  </a:cubicBezTo>
                  <a:cubicBezTo>
                    <a:pt x="4721" y="4003"/>
                    <a:pt x="4681" y="3989"/>
                    <a:pt x="4681" y="3989"/>
                  </a:cubicBezTo>
                  <a:cubicBezTo>
                    <a:pt x="4663" y="4012"/>
                    <a:pt x="4663" y="4012"/>
                    <a:pt x="4663" y="4012"/>
                  </a:cubicBezTo>
                  <a:cubicBezTo>
                    <a:pt x="4628" y="4052"/>
                    <a:pt x="4628" y="4052"/>
                    <a:pt x="4628" y="4052"/>
                  </a:cubicBezTo>
                  <a:cubicBezTo>
                    <a:pt x="4628" y="4075"/>
                    <a:pt x="4628" y="4075"/>
                    <a:pt x="4628" y="4075"/>
                  </a:cubicBezTo>
                  <a:cubicBezTo>
                    <a:pt x="4604" y="4129"/>
                    <a:pt x="4604" y="4129"/>
                    <a:pt x="4604" y="4129"/>
                  </a:cubicBezTo>
                  <a:cubicBezTo>
                    <a:pt x="4604" y="4192"/>
                    <a:pt x="4604" y="4192"/>
                    <a:pt x="4604" y="4192"/>
                  </a:cubicBezTo>
                  <a:cubicBezTo>
                    <a:pt x="4672" y="4269"/>
                    <a:pt x="4672" y="4269"/>
                    <a:pt x="4672" y="4269"/>
                  </a:cubicBezTo>
                  <a:cubicBezTo>
                    <a:pt x="4699" y="4296"/>
                    <a:pt x="4699" y="4296"/>
                    <a:pt x="4699" y="4296"/>
                  </a:cubicBezTo>
                  <a:lnTo>
                    <a:pt x="4748" y="4269"/>
                  </a:lnTo>
                  <a:close/>
                  <a:moveTo>
                    <a:pt x="4311" y="3899"/>
                  </a:moveTo>
                  <a:cubicBezTo>
                    <a:pt x="4311" y="3859"/>
                    <a:pt x="4311" y="3859"/>
                    <a:pt x="4311" y="3859"/>
                  </a:cubicBezTo>
                  <a:cubicBezTo>
                    <a:pt x="4311" y="3832"/>
                    <a:pt x="4311" y="3832"/>
                    <a:pt x="4311" y="3832"/>
                  </a:cubicBezTo>
                  <a:cubicBezTo>
                    <a:pt x="4333" y="3804"/>
                    <a:pt x="4333" y="3804"/>
                    <a:pt x="4333" y="3804"/>
                  </a:cubicBezTo>
                  <a:cubicBezTo>
                    <a:pt x="4333" y="3777"/>
                    <a:pt x="4333" y="3777"/>
                    <a:pt x="4333" y="3777"/>
                  </a:cubicBezTo>
                  <a:cubicBezTo>
                    <a:pt x="4311" y="3777"/>
                    <a:pt x="4311" y="3777"/>
                    <a:pt x="4311" y="3777"/>
                  </a:cubicBezTo>
                  <a:cubicBezTo>
                    <a:pt x="4279" y="3809"/>
                    <a:pt x="4279" y="3809"/>
                    <a:pt x="4279" y="3809"/>
                  </a:cubicBezTo>
                  <a:cubicBezTo>
                    <a:pt x="4279" y="3838"/>
                    <a:pt x="4279" y="3838"/>
                    <a:pt x="4279" y="3838"/>
                  </a:cubicBezTo>
                  <a:cubicBezTo>
                    <a:pt x="4279" y="3838"/>
                    <a:pt x="4257" y="3859"/>
                    <a:pt x="4252" y="3872"/>
                  </a:cubicBezTo>
                  <a:cubicBezTo>
                    <a:pt x="4248" y="3886"/>
                    <a:pt x="4248" y="3886"/>
                    <a:pt x="4248" y="3886"/>
                  </a:cubicBezTo>
                  <a:cubicBezTo>
                    <a:pt x="4252" y="3899"/>
                    <a:pt x="4252" y="3899"/>
                    <a:pt x="4252" y="3899"/>
                  </a:cubicBezTo>
                  <a:cubicBezTo>
                    <a:pt x="4252" y="3899"/>
                    <a:pt x="4207" y="3913"/>
                    <a:pt x="4252" y="3922"/>
                  </a:cubicBezTo>
                  <a:cubicBezTo>
                    <a:pt x="4297" y="3931"/>
                    <a:pt x="4311" y="3899"/>
                    <a:pt x="4311" y="3899"/>
                  </a:cubicBezTo>
                  <a:close/>
                  <a:moveTo>
                    <a:pt x="4158" y="3777"/>
                  </a:moveTo>
                  <a:cubicBezTo>
                    <a:pt x="4158" y="3732"/>
                    <a:pt x="4158" y="3732"/>
                    <a:pt x="4158" y="3732"/>
                  </a:cubicBezTo>
                  <a:cubicBezTo>
                    <a:pt x="4194" y="3732"/>
                    <a:pt x="4194" y="3732"/>
                    <a:pt x="4194" y="3732"/>
                  </a:cubicBezTo>
                  <a:cubicBezTo>
                    <a:pt x="4176" y="3678"/>
                    <a:pt x="4176" y="3678"/>
                    <a:pt x="4176" y="3678"/>
                  </a:cubicBezTo>
                  <a:cubicBezTo>
                    <a:pt x="4158" y="3678"/>
                    <a:pt x="4158" y="3678"/>
                    <a:pt x="4158" y="3678"/>
                  </a:cubicBezTo>
                  <a:cubicBezTo>
                    <a:pt x="4158" y="3678"/>
                    <a:pt x="4117" y="3741"/>
                    <a:pt x="4090" y="3728"/>
                  </a:cubicBezTo>
                  <a:cubicBezTo>
                    <a:pt x="4063" y="3714"/>
                    <a:pt x="4061" y="3728"/>
                    <a:pt x="4061" y="3728"/>
                  </a:cubicBezTo>
                  <a:cubicBezTo>
                    <a:pt x="4131" y="3777"/>
                    <a:pt x="4131" y="3777"/>
                    <a:pt x="4131" y="3777"/>
                  </a:cubicBezTo>
                  <a:lnTo>
                    <a:pt x="4158" y="3777"/>
                  </a:lnTo>
                  <a:close/>
                  <a:moveTo>
                    <a:pt x="6722" y="5175"/>
                  </a:moveTo>
                  <a:cubicBezTo>
                    <a:pt x="6786" y="5220"/>
                    <a:pt x="6786" y="5220"/>
                    <a:pt x="6786" y="5220"/>
                  </a:cubicBezTo>
                  <a:cubicBezTo>
                    <a:pt x="6817" y="5220"/>
                    <a:pt x="6817" y="5220"/>
                    <a:pt x="6817" y="5220"/>
                  </a:cubicBezTo>
                  <a:cubicBezTo>
                    <a:pt x="6817" y="5197"/>
                    <a:pt x="6817" y="5197"/>
                    <a:pt x="6817" y="5197"/>
                  </a:cubicBezTo>
                  <a:cubicBezTo>
                    <a:pt x="6790" y="5130"/>
                    <a:pt x="6790" y="5130"/>
                    <a:pt x="6790" y="5130"/>
                  </a:cubicBezTo>
                  <a:cubicBezTo>
                    <a:pt x="6722" y="5152"/>
                    <a:pt x="6722" y="5152"/>
                    <a:pt x="6722" y="5152"/>
                  </a:cubicBezTo>
                  <a:lnTo>
                    <a:pt x="6722" y="5175"/>
                  </a:lnTo>
                  <a:close/>
                  <a:moveTo>
                    <a:pt x="5992" y="5202"/>
                  </a:moveTo>
                  <a:cubicBezTo>
                    <a:pt x="5952" y="5202"/>
                    <a:pt x="5952" y="5202"/>
                    <a:pt x="5952" y="5202"/>
                  </a:cubicBezTo>
                  <a:cubicBezTo>
                    <a:pt x="5866" y="5202"/>
                    <a:pt x="5866" y="5202"/>
                    <a:pt x="5866" y="5202"/>
                  </a:cubicBezTo>
                  <a:cubicBezTo>
                    <a:pt x="5866" y="5220"/>
                    <a:pt x="5866" y="5220"/>
                    <a:pt x="5866" y="5220"/>
                  </a:cubicBezTo>
                  <a:cubicBezTo>
                    <a:pt x="5889" y="5251"/>
                    <a:pt x="5889" y="5251"/>
                    <a:pt x="5889" y="5251"/>
                  </a:cubicBezTo>
                  <a:cubicBezTo>
                    <a:pt x="5916" y="5278"/>
                    <a:pt x="5916" y="5278"/>
                    <a:pt x="5916" y="5278"/>
                  </a:cubicBezTo>
                  <a:cubicBezTo>
                    <a:pt x="5938" y="5278"/>
                    <a:pt x="5938" y="5278"/>
                    <a:pt x="5938" y="5278"/>
                  </a:cubicBezTo>
                  <a:cubicBezTo>
                    <a:pt x="5970" y="5278"/>
                    <a:pt x="5970" y="5278"/>
                    <a:pt x="5970" y="5278"/>
                  </a:cubicBezTo>
                  <a:lnTo>
                    <a:pt x="5992" y="5202"/>
                  </a:lnTo>
                  <a:close/>
                  <a:moveTo>
                    <a:pt x="4036" y="3703"/>
                  </a:moveTo>
                  <a:cubicBezTo>
                    <a:pt x="3991" y="3678"/>
                    <a:pt x="3991" y="3678"/>
                    <a:pt x="3991" y="3678"/>
                  </a:cubicBezTo>
                  <a:cubicBezTo>
                    <a:pt x="3975" y="3678"/>
                    <a:pt x="3975" y="3678"/>
                    <a:pt x="3975" y="3678"/>
                  </a:cubicBezTo>
                  <a:cubicBezTo>
                    <a:pt x="3959" y="3705"/>
                    <a:pt x="3959" y="3705"/>
                    <a:pt x="3959" y="3705"/>
                  </a:cubicBezTo>
                  <a:cubicBezTo>
                    <a:pt x="3991" y="3728"/>
                    <a:pt x="3991" y="3728"/>
                    <a:pt x="3991" y="3728"/>
                  </a:cubicBezTo>
                  <a:lnTo>
                    <a:pt x="4036" y="3703"/>
                  </a:lnTo>
                  <a:close/>
                  <a:moveTo>
                    <a:pt x="3622" y="4440"/>
                  </a:moveTo>
                  <a:cubicBezTo>
                    <a:pt x="3622" y="4422"/>
                    <a:pt x="3622" y="4422"/>
                    <a:pt x="3622" y="4422"/>
                  </a:cubicBezTo>
                  <a:cubicBezTo>
                    <a:pt x="3622" y="4354"/>
                    <a:pt x="3622" y="4354"/>
                    <a:pt x="3622" y="4354"/>
                  </a:cubicBezTo>
                  <a:cubicBezTo>
                    <a:pt x="3622" y="4331"/>
                    <a:pt x="3622" y="4331"/>
                    <a:pt x="3622" y="4331"/>
                  </a:cubicBezTo>
                  <a:cubicBezTo>
                    <a:pt x="3603" y="4296"/>
                    <a:pt x="3603" y="4296"/>
                    <a:pt x="3603" y="4296"/>
                  </a:cubicBezTo>
                  <a:cubicBezTo>
                    <a:pt x="3558" y="4331"/>
                    <a:pt x="3558" y="4331"/>
                    <a:pt x="3558" y="4331"/>
                  </a:cubicBezTo>
                  <a:cubicBezTo>
                    <a:pt x="3558" y="4368"/>
                    <a:pt x="3558" y="4368"/>
                    <a:pt x="3558" y="4368"/>
                  </a:cubicBezTo>
                  <a:cubicBezTo>
                    <a:pt x="3590" y="4390"/>
                    <a:pt x="3590" y="4390"/>
                    <a:pt x="3590" y="4390"/>
                  </a:cubicBezTo>
                  <a:lnTo>
                    <a:pt x="3622" y="4440"/>
                  </a:lnTo>
                  <a:close/>
                  <a:moveTo>
                    <a:pt x="3942" y="3728"/>
                  </a:moveTo>
                  <a:cubicBezTo>
                    <a:pt x="3927" y="3703"/>
                    <a:pt x="3927" y="3703"/>
                    <a:pt x="3927" y="3703"/>
                  </a:cubicBezTo>
                  <a:cubicBezTo>
                    <a:pt x="3899" y="3689"/>
                    <a:pt x="3899" y="3689"/>
                    <a:pt x="3899" y="3689"/>
                  </a:cubicBezTo>
                  <a:cubicBezTo>
                    <a:pt x="3863" y="3678"/>
                    <a:pt x="3863" y="3678"/>
                    <a:pt x="3863" y="3678"/>
                  </a:cubicBezTo>
                  <a:cubicBezTo>
                    <a:pt x="3825" y="3678"/>
                    <a:pt x="3825" y="3678"/>
                    <a:pt x="3825" y="3678"/>
                  </a:cubicBezTo>
                  <a:cubicBezTo>
                    <a:pt x="3795" y="3648"/>
                    <a:pt x="3795" y="3648"/>
                    <a:pt x="3795" y="3648"/>
                  </a:cubicBezTo>
                  <a:cubicBezTo>
                    <a:pt x="3818" y="3625"/>
                    <a:pt x="3818" y="3625"/>
                    <a:pt x="3818" y="3625"/>
                  </a:cubicBezTo>
                  <a:cubicBezTo>
                    <a:pt x="3846" y="3638"/>
                    <a:pt x="3846" y="3638"/>
                    <a:pt x="3846" y="3638"/>
                  </a:cubicBezTo>
                  <a:cubicBezTo>
                    <a:pt x="3889" y="3638"/>
                    <a:pt x="3889" y="3638"/>
                    <a:pt x="3889" y="3638"/>
                  </a:cubicBezTo>
                  <a:cubicBezTo>
                    <a:pt x="3919" y="3661"/>
                    <a:pt x="3919" y="3661"/>
                    <a:pt x="3919" y="3661"/>
                  </a:cubicBezTo>
                  <a:cubicBezTo>
                    <a:pt x="3959" y="3645"/>
                    <a:pt x="3959" y="3645"/>
                    <a:pt x="3959" y="3645"/>
                  </a:cubicBezTo>
                  <a:cubicBezTo>
                    <a:pt x="3970" y="3630"/>
                    <a:pt x="3970" y="3630"/>
                    <a:pt x="3970" y="3630"/>
                  </a:cubicBezTo>
                  <a:cubicBezTo>
                    <a:pt x="3998" y="3643"/>
                    <a:pt x="3998" y="3643"/>
                    <a:pt x="3998" y="3643"/>
                  </a:cubicBezTo>
                  <a:cubicBezTo>
                    <a:pt x="4061" y="3648"/>
                    <a:pt x="4061" y="3648"/>
                    <a:pt x="4061" y="3648"/>
                  </a:cubicBezTo>
                  <a:cubicBezTo>
                    <a:pt x="4177" y="3640"/>
                    <a:pt x="4177" y="3640"/>
                    <a:pt x="4177" y="3640"/>
                  </a:cubicBezTo>
                  <a:cubicBezTo>
                    <a:pt x="4207" y="3628"/>
                    <a:pt x="4207" y="3628"/>
                    <a:pt x="4207" y="3628"/>
                  </a:cubicBezTo>
                  <a:cubicBezTo>
                    <a:pt x="4232" y="3605"/>
                    <a:pt x="4232" y="3605"/>
                    <a:pt x="4232" y="3605"/>
                  </a:cubicBezTo>
                  <a:cubicBezTo>
                    <a:pt x="4220" y="3577"/>
                    <a:pt x="4220" y="3577"/>
                    <a:pt x="4220" y="3577"/>
                  </a:cubicBezTo>
                  <a:cubicBezTo>
                    <a:pt x="4179" y="3559"/>
                    <a:pt x="4179" y="3559"/>
                    <a:pt x="4179" y="3559"/>
                  </a:cubicBezTo>
                  <a:cubicBezTo>
                    <a:pt x="4146" y="3549"/>
                    <a:pt x="4146" y="3549"/>
                    <a:pt x="4146" y="3549"/>
                  </a:cubicBezTo>
                  <a:cubicBezTo>
                    <a:pt x="4113" y="3513"/>
                    <a:pt x="4113" y="3513"/>
                    <a:pt x="4113" y="3513"/>
                  </a:cubicBezTo>
                  <a:cubicBezTo>
                    <a:pt x="4113" y="3475"/>
                    <a:pt x="4113" y="3475"/>
                    <a:pt x="4113" y="3475"/>
                  </a:cubicBezTo>
                  <a:cubicBezTo>
                    <a:pt x="4141" y="3429"/>
                    <a:pt x="4141" y="3429"/>
                    <a:pt x="4141" y="3429"/>
                  </a:cubicBezTo>
                  <a:cubicBezTo>
                    <a:pt x="4167" y="3424"/>
                    <a:pt x="4167" y="3424"/>
                    <a:pt x="4167" y="3424"/>
                  </a:cubicBezTo>
                  <a:cubicBezTo>
                    <a:pt x="4177" y="3437"/>
                    <a:pt x="4177" y="3437"/>
                    <a:pt x="4177" y="3437"/>
                  </a:cubicBezTo>
                  <a:cubicBezTo>
                    <a:pt x="4172" y="3454"/>
                    <a:pt x="4172" y="3454"/>
                    <a:pt x="4172" y="3454"/>
                  </a:cubicBezTo>
                  <a:cubicBezTo>
                    <a:pt x="4169" y="3472"/>
                    <a:pt x="4169" y="3472"/>
                    <a:pt x="4169" y="3472"/>
                  </a:cubicBezTo>
                  <a:cubicBezTo>
                    <a:pt x="4194" y="3482"/>
                    <a:pt x="4194" y="3482"/>
                    <a:pt x="4194" y="3482"/>
                  </a:cubicBezTo>
                  <a:cubicBezTo>
                    <a:pt x="4194" y="3498"/>
                    <a:pt x="4194" y="3498"/>
                    <a:pt x="4194" y="3498"/>
                  </a:cubicBezTo>
                  <a:cubicBezTo>
                    <a:pt x="4210" y="3510"/>
                    <a:pt x="4210" y="3510"/>
                    <a:pt x="4210" y="3510"/>
                  </a:cubicBezTo>
                  <a:cubicBezTo>
                    <a:pt x="4232" y="3521"/>
                    <a:pt x="4232" y="3521"/>
                    <a:pt x="4232" y="3521"/>
                  </a:cubicBezTo>
                  <a:cubicBezTo>
                    <a:pt x="4263" y="3515"/>
                    <a:pt x="4263" y="3515"/>
                    <a:pt x="4263" y="3515"/>
                  </a:cubicBezTo>
                  <a:cubicBezTo>
                    <a:pt x="4283" y="3515"/>
                    <a:pt x="4283" y="3515"/>
                    <a:pt x="4283" y="3515"/>
                  </a:cubicBezTo>
                  <a:cubicBezTo>
                    <a:pt x="4304" y="3531"/>
                    <a:pt x="4304" y="3531"/>
                    <a:pt x="4304" y="3531"/>
                  </a:cubicBezTo>
                  <a:cubicBezTo>
                    <a:pt x="4333" y="3569"/>
                    <a:pt x="4333" y="3569"/>
                    <a:pt x="4333" y="3569"/>
                  </a:cubicBezTo>
                  <a:cubicBezTo>
                    <a:pt x="4333" y="3582"/>
                    <a:pt x="4333" y="3582"/>
                    <a:pt x="4333" y="3582"/>
                  </a:cubicBezTo>
                  <a:cubicBezTo>
                    <a:pt x="4333" y="3605"/>
                    <a:pt x="4333" y="3605"/>
                    <a:pt x="4333" y="3605"/>
                  </a:cubicBezTo>
                  <a:cubicBezTo>
                    <a:pt x="4352" y="3638"/>
                    <a:pt x="4352" y="3638"/>
                    <a:pt x="4352" y="3638"/>
                  </a:cubicBezTo>
                  <a:cubicBezTo>
                    <a:pt x="4370" y="3640"/>
                    <a:pt x="4370" y="3640"/>
                    <a:pt x="4370" y="3640"/>
                  </a:cubicBezTo>
                  <a:cubicBezTo>
                    <a:pt x="4378" y="3569"/>
                    <a:pt x="4378" y="3569"/>
                    <a:pt x="4378" y="3569"/>
                  </a:cubicBezTo>
                  <a:cubicBezTo>
                    <a:pt x="4414" y="3549"/>
                    <a:pt x="4414" y="3549"/>
                    <a:pt x="4414" y="3549"/>
                  </a:cubicBezTo>
                  <a:cubicBezTo>
                    <a:pt x="4416" y="3594"/>
                    <a:pt x="4416" y="3594"/>
                    <a:pt x="4416" y="3594"/>
                  </a:cubicBezTo>
                  <a:cubicBezTo>
                    <a:pt x="4426" y="3612"/>
                    <a:pt x="4426" y="3612"/>
                    <a:pt x="4426" y="3612"/>
                  </a:cubicBezTo>
                  <a:cubicBezTo>
                    <a:pt x="4447" y="3610"/>
                    <a:pt x="4447" y="3610"/>
                    <a:pt x="4447" y="3610"/>
                  </a:cubicBezTo>
                  <a:cubicBezTo>
                    <a:pt x="4442" y="3630"/>
                    <a:pt x="4442" y="3630"/>
                    <a:pt x="4442" y="3630"/>
                  </a:cubicBezTo>
                  <a:cubicBezTo>
                    <a:pt x="4431" y="3638"/>
                    <a:pt x="4431" y="3638"/>
                    <a:pt x="4431" y="3638"/>
                  </a:cubicBezTo>
                  <a:cubicBezTo>
                    <a:pt x="4411" y="3656"/>
                    <a:pt x="4411" y="3656"/>
                    <a:pt x="4411" y="3656"/>
                  </a:cubicBezTo>
                  <a:cubicBezTo>
                    <a:pt x="4416" y="3678"/>
                    <a:pt x="4416" y="3678"/>
                    <a:pt x="4416" y="3678"/>
                  </a:cubicBezTo>
                  <a:cubicBezTo>
                    <a:pt x="4434" y="3678"/>
                    <a:pt x="4434" y="3678"/>
                    <a:pt x="4434" y="3678"/>
                  </a:cubicBezTo>
                  <a:cubicBezTo>
                    <a:pt x="4454" y="3666"/>
                    <a:pt x="4454" y="3666"/>
                    <a:pt x="4454" y="3666"/>
                  </a:cubicBezTo>
                  <a:cubicBezTo>
                    <a:pt x="4470" y="3653"/>
                    <a:pt x="4470" y="3653"/>
                    <a:pt x="4470" y="3653"/>
                  </a:cubicBezTo>
                  <a:cubicBezTo>
                    <a:pt x="4490" y="3617"/>
                    <a:pt x="4490" y="3617"/>
                    <a:pt x="4490" y="3617"/>
                  </a:cubicBezTo>
                  <a:cubicBezTo>
                    <a:pt x="4498" y="3678"/>
                    <a:pt x="4498" y="3678"/>
                    <a:pt x="4498" y="3678"/>
                  </a:cubicBezTo>
                  <a:cubicBezTo>
                    <a:pt x="4505" y="3703"/>
                    <a:pt x="4505" y="3703"/>
                    <a:pt x="4505" y="3703"/>
                  </a:cubicBezTo>
                  <a:cubicBezTo>
                    <a:pt x="4533" y="3714"/>
                    <a:pt x="4533" y="3714"/>
                    <a:pt x="4533" y="3714"/>
                  </a:cubicBezTo>
                  <a:cubicBezTo>
                    <a:pt x="4559" y="3728"/>
                    <a:pt x="4559" y="3728"/>
                    <a:pt x="4559" y="3728"/>
                  </a:cubicBezTo>
                  <a:cubicBezTo>
                    <a:pt x="4604" y="3728"/>
                    <a:pt x="4604" y="3728"/>
                    <a:pt x="4604" y="3728"/>
                  </a:cubicBezTo>
                  <a:cubicBezTo>
                    <a:pt x="4604" y="3745"/>
                    <a:pt x="4604" y="3745"/>
                    <a:pt x="4604" y="3745"/>
                  </a:cubicBezTo>
                  <a:cubicBezTo>
                    <a:pt x="4604" y="3777"/>
                    <a:pt x="4604" y="3777"/>
                    <a:pt x="4604" y="3777"/>
                  </a:cubicBezTo>
                  <a:cubicBezTo>
                    <a:pt x="4587" y="3793"/>
                    <a:pt x="4587" y="3793"/>
                    <a:pt x="4587" y="3793"/>
                  </a:cubicBezTo>
                  <a:cubicBezTo>
                    <a:pt x="4559" y="3798"/>
                    <a:pt x="4559" y="3798"/>
                    <a:pt x="4559" y="3798"/>
                  </a:cubicBezTo>
                  <a:cubicBezTo>
                    <a:pt x="4538" y="3811"/>
                    <a:pt x="4538" y="3811"/>
                    <a:pt x="4538" y="3811"/>
                  </a:cubicBezTo>
                  <a:cubicBezTo>
                    <a:pt x="4528" y="3839"/>
                    <a:pt x="4528" y="3839"/>
                    <a:pt x="4528" y="3839"/>
                  </a:cubicBezTo>
                  <a:cubicBezTo>
                    <a:pt x="4556" y="3885"/>
                    <a:pt x="4556" y="3885"/>
                    <a:pt x="4556" y="3885"/>
                  </a:cubicBezTo>
                  <a:cubicBezTo>
                    <a:pt x="4571" y="3900"/>
                    <a:pt x="4571" y="3900"/>
                    <a:pt x="4571" y="3900"/>
                  </a:cubicBezTo>
                  <a:cubicBezTo>
                    <a:pt x="4617" y="3885"/>
                    <a:pt x="4617" y="3885"/>
                    <a:pt x="4617" y="3885"/>
                  </a:cubicBezTo>
                  <a:cubicBezTo>
                    <a:pt x="4615" y="3850"/>
                    <a:pt x="4615" y="3850"/>
                    <a:pt x="4615" y="3850"/>
                  </a:cubicBezTo>
                  <a:cubicBezTo>
                    <a:pt x="4666" y="3798"/>
                    <a:pt x="4666" y="3798"/>
                    <a:pt x="4666" y="3798"/>
                  </a:cubicBezTo>
                  <a:cubicBezTo>
                    <a:pt x="4684" y="3777"/>
                    <a:pt x="4684" y="3777"/>
                    <a:pt x="4684" y="3777"/>
                  </a:cubicBezTo>
                  <a:cubicBezTo>
                    <a:pt x="4752" y="3806"/>
                    <a:pt x="4752" y="3806"/>
                    <a:pt x="4752" y="3806"/>
                  </a:cubicBezTo>
                  <a:cubicBezTo>
                    <a:pt x="4773" y="3850"/>
                    <a:pt x="4773" y="3850"/>
                    <a:pt x="4773" y="3850"/>
                  </a:cubicBezTo>
                  <a:cubicBezTo>
                    <a:pt x="4798" y="3867"/>
                    <a:pt x="4798" y="3867"/>
                    <a:pt x="4798" y="3867"/>
                  </a:cubicBezTo>
                  <a:cubicBezTo>
                    <a:pt x="4821" y="3872"/>
                    <a:pt x="4821" y="3872"/>
                    <a:pt x="4821" y="3872"/>
                  </a:cubicBezTo>
                  <a:cubicBezTo>
                    <a:pt x="4836" y="3864"/>
                    <a:pt x="4836" y="3864"/>
                    <a:pt x="4836" y="3864"/>
                  </a:cubicBezTo>
                  <a:cubicBezTo>
                    <a:pt x="4836" y="3836"/>
                    <a:pt x="4836" y="3836"/>
                    <a:pt x="4836" y="3836"/>
                  </a:cubicBezTo>
                  <a:cubicBezTo>
                    <a:pt x="4808" y="3808"/>
                    <a:pt x="4808" y="3808"/>
                    <a:pt x="4808" y="3808"/>
                  </a:cubicBezTo>
                  <a:cubicBezTo>
                    <a:pt x="4836" y="3793"/>
                    <a:pt x="4836" y="3793"/>
                    <a:pt x="4836" y="3793"/>
                  </a:cubicBezTo>
                  <a:cubicBezTo>
                    <a:pt x="4836" y="3813"/>
                    <a:pt x="4836" y="3813"/>
                    <a:pt x="4836" y="3813"/>
                  </a:cubicBezTo>
                  <a:cubicBezTo>
                    <a:pt x="4874" y="3850"/>
                    <a:pt x="4874" y="3850"/>
                    <a:pt x="4874" y="3850"/>
                  </a:cubicBezTo>
                  <a:cubicBezTo>
                    <a:pt x="4892" y="3877"/>
                    <a:pt x="4892" y="3877"/>
                    <a:pt x="4892" y="3877"/>
                  </a:cubicBezTo>
                  <a:cubicBezTo>
                    <a:pt x="4905" y="3877"/>
                    <a:pt x="4905" y="3877"/>
                    <a:pt x="4905" y="3877"/>
                  </a:cubicBezTo>
                  <a:cubicBezTo>
                    <a:pt x="4936" y="3890"/>
                    <a:pt x="4936" y="3890"/>
                    <a:pt x="4936" y="3890"/>
                  </a:cubicBezTo>
                  <a:cubicBezTo>
                    <a:pt x="4961" y="3910"/>
                    <a:pt x="4961" y="3910"/>
                    <a:pt x="4961" y="3910"/>
                  </a:cubicBezTo>
                  <a:cubicBezTo>
                    <a:pt x="4987" y="3923"/>
                    <a:pt x="4987" y="3923"/>
                    <a:pt x="4987" y="3923"/>
                  </a:cubicBezTo>
                  <a:cubicBezTo>
                    <a:pt x="5015" y="3941"/>
                    <a:pt x="5015" y="3941"/>
                    <a:pt x="5015" y="3941"/>
                  </a:cubicBezTo>
                  <a:cubicBezTo>
                    <a:pt x="5035" y="3979"/>
                    <a:pt x="5035" y="3979"/>
                    <a:pt x="5035" y="3979"/>
                  </a:cubicBezTo>
                  <a:cubicBezTo>
                    <a:pt x="5076" y="4025"/>
                    <a:pt x="5076" y="4025"/>
                    <a:pt x="5076" y="4025"/>
                  </a:cubicBezTo>
                  <a:cubicBezTo>
                    <a:pt x="5144" y="4086"/>
                    <a:pt x="5144" y="4086"/>
                    <a:pt x="5144" y="4086"/>
                  </a:cubicBezTo>
                  <a:cubicBezTo>
                    <a:pt x="5180" y="4119"/>
                    <a:pt x="5180" y="4119"/>
                    <a:pt x="5180" y="4119"/>
                  </a:cubicBezTo>
                  <a:cubicBezTo>
                    <a:pt x="5170" y="4178"/>
                    <a:pt x="5170" y="4178"/>
                    <a:pt x="5170" y="4178"/>
                  </a:cubicBezTo>
                  <a:cubicBezTo>
                    <a:pt x="5160" y="4193"/>
                    <a:pt x="5160" y="4193"/>
                    <a:pt x="5160" y="4193"/>
                  </a:cubicBezTo>
                  <a:cubicBezTo>
                    <a:pt x="5147" y="4226"/>
                    <a:pt x="5147" y="4226"/>
                    <a:pt x="5147" y="4226"/>
                  </a:cubicBezTo>
                  <a:cubicBezTo>
                    <a:pt x="5165" y="4244"/>
                    <a:pt x="5165" y="4244"/>
                    <a:pt x="5165" y="4244"/>
                  </a:cubicBezTo>
                  <a:cubicBezTo>
                    <a:pt x="5201" y="4257"/>
                    <a:pt x="5201" y="4257"/>
                    <a:pt x="5201" y="4257"/>
                  </a:cubicBezTo>
                  <a:cubicBezTo>
                    <a:pt x="5226" y="4257"/>
                    <a:pt x="5226" y="4257"/>
                    <a:pt x="5226" y="4257"/>
                  </a:cubicBezTo>
                  <a:cubicBezTo>
                    <a:pt x="5279" y="4241"/>
                    <a:pt x="5279" y="4241"/>
                    <a:pt x="5279" y="4241"/>
                  </a:cubicBezTo>
                  <a:cubicBezTo>
                    <a:pt x="5305" y="4241"/>
                    <a:pt x="5305" y="4241"/>
                    <a:pt x="5305" y="4241"/>
                  </a:cubicBezTo>
                  <a:cubicBezTo>
                    <a:pt x="5341" y="4218"/>
                    <a:pt x="5341" y="4218"/>
                    <a:pt x="5341" y="4218"/>
                  </a:cubicBezTo>
                  <a:cubicBezTo>
                    <a:pt x="5341" y="4203"/>
                    <a:pt x="5341" y="4203"/>
                    <a:pt x="5341" y="4203"/>
                  </a:cubicBezTo>
                  <a:cubicBezTo>
                    <a:pt x="5320" y="4178"/>
                    <a:pt x="5320" y="4178"/>
                    <a:pt x="5320" y="4178"/>
                  </a:cubicBezTo>
                  <a:cubicBezTo>
                    <a:pt x="5318" y="4155"/>
                    <a:pt x="5318" y="4155"/>
                    <a:pt x="5318" y="4155"/>
                  </a:cubicBezTo>
                  <a:cubicBezTo>
                    <a:pt x="5328" y="4124"/>
                    <a:pt x="5328" y="4124"/>
                    <a:pt x="5328" y="4124"/>
                  </a:cubicBezTo>
                  <a:cubicBezTo>
                    <a:pt x="5346" y="4124"/>
                    <a:pt x="5346" y="4124"/>
                    <a:pt x="5346" y="4124"/>
                  </a:cubicBezTo>
                  <a:cubicBezTo>
                    <a:pt x="5358" y="4143"/>
                    <a:pt x="5358" y="4143"/>
                    <a:pt x="5358" y="4143"/>
                  </a:cubicBezTo>
                  <a:cubicBezTo>
                    <a:pt x="5399" y="4170"/>
                    <a:pt x="5399" y="4170"/>
                    <a:pt x="5399" y="4170"/>
                  </a:cubicBezTo>
                  <a:cubicBezTo>
                    <a:pt x="5414" y="4178"/>
                    <a:pt x="5414" y="4178"/>
                    <a:pt x="5414" y="4178"/>
                  </a:cubicBezTo>
                  <a:cubicBezTo>
                    <a:pt x="5432" y="4178"/>
                    <a:pt x="5432" y="4178"/>
                    <a:pt x="5432" y="4178"/>
                  </a:cubicBezTo>
                  <a:cubicBezTo>
                    <a:pt x="5470" y="4175"/>
                    <a:pt x="5470" y="4175"/>
                    <a:pt x="5470" y="4175"/>
                  </a:cubicBezTo>
                  <a:cubicBezTo>
                    <a:pt x="5534" y="4170"/>
                    <a:pt x="5534" y="4170"/>
                    <a:pt x="5534" y="4170"/>
                  </a:cubicBezTo>
                  <a:cubicBezTo>
                    <a:pt x="5555" y="4193"/>
                    <a:pt x="5555" y="4193"/>
                    <a:pt x="5555" y="4193"/>
                  </a:cubicBezTo>
                  <a:cubicBezTo>
                    <a:pt x="5570" y="4234"/>
                    <a:pt x="5570" y="4234"/>
                    <a:pt x="5570" y="4234"/>
                  </a:cubicBezTo>
                  <a:cubicBezTo>
                    <a:pt x="5555" y="4259"/>
                    <a:pt x="5555" y="4259"/>
                    <a:pt x="5555" y="4259"/>
                  </a:cubicBezTo>
                  <a:cubicBezTo>
                    <a:pt x="5537" y="4296"/>
                    <a:pt x="5537" y="4296"/>
                    <a:pt x="5537" y="4296"/>
                  </a:cubicBezTo>
                  <a:cubicBezTo>
                    <a:pt x="5481" y="4325"/>
                    <a:pt x="5481" y="4325"/>
                    <a:pt x="5481" y="4325"/>
                  </a:cubicBezTo>
                  <a:cubicBezTo>
                    <a:pt x="5468" y="4348"/>
                    <a:pt x="5468" y="4348"/>
                    <a:pt x="5468" y="4348"/>
                  </a:cubicBezTo>
                  <a:cubicBezTo>
                    <a:pt x="5463" y="4384"/>
                    <a:pt x="5463" y="4384"/>
                    <a:pt x="5463" y="4384"/>
                  </a:cubicBezTo>
                  <a:cubicBezTo>
                    <a:pt x="5448" y="4394"/>
                    <a:pt x="5448" y="4394"/>
                    <a:pt x="5448" y="4394"/>
                  </a:cubicBezTo>
                  <a:cubicBezTo>
                    <a:pt x="5432" y="4397"/>
                    <a:pt x="5432" y="4397"/>
                    <a:pt x="5432" y="4397"/>
                  </a:cubicBezTo>
                  <a:cubicBezTo>
                    <a:pt x="5427" y="4353"/>
                    <a:pt x="5427" y="4353"/>
                    <a:pt x="5427" y="4353"/>
                  </a:cubicBezTo>
                  <a:cubicBezTo>
                    <a:pt x="5402" y="4308"/>
                    <a:pt x="5402" y="4308"/>
                    <a:pt x="5402" y="4308"/>
                  </a:cubicBezTo>
                  <a:cubicBezTo>
                    <a:pt x="5361" y="4272"/>
                    <a:pt x="5361" y="4272"/>
                    <a:pt x="5361" y="4272"/>
                  </a:cubicBezTo>
                  <a:cubicBezTo>
                    <a:pt x="5323" y="4264"/>
                    <a:pt x="5323" y="4264"/>
                    <a:pt x="5323" y="4264"/>
                  </a:cubicBezTo>
                  <a:cubicBezTo>
                    <a:pt x="5244" y="4296"/>
                    <a:pt x="5244" y="4296"/>
                    <a:pt x="5244" y="4296"/>
                  </a:cubicBezTo>
                  <a:cubicBezTo>
                    <a:pt x="5144" y="4308"/>
                    <a:pt x="5144" y="4308"/>
                    <a:pt x="5144" y="4308"/>
                  </a:cubicBezTo>
                  <a:cubicBezTo>
                    <a:pt x="5113" y="4374"/>
                    <a:pt x="5113" y="4374"/>
                    <a:pt x="5113" y="4374"/>
                  </a:cubicBezTo>
                  <a:cubicBezTo>
                    <a:pt x="5078" y="4453"/>
                    <a:pt x="5078" y="4453"/>
                    <a:pt x="5078" y="4453"/>
                  </a:cubicBezTo>
                  <a:cubicBezTo>
                    <a:pt x="5057" y="4471"/>
                    <a:pt x="5057" y="4471"/>
                    <a:pt x="5057" y="4471"/>
                  </a:cubicBezTo>
                  <a:cubicBezTo>
                    <a:pt x="5099" y="4521"/>
                    <a:pt x="5099" y="4521"/>
                    <a:pt x="5099" y="4521"/>
                  </a:cubicBezTo>
                  <a:cubicBezTo>
                    <a:pt x="5150" y="4562"/>
                    <a:pt x="5150" y="4562"/>
                    <a:pt x="5150" y="4562"/>
                  </a:cubicBezTo>
                  <a:cubicBezTo>
                    <a:pt x="5185" y="4572"/>
                    <a:pt x="5185" y="4572"/>
                    <a:pt x="5185" y="4572"/>
                  </a:cubicBezTo>
                  <a:cubicBezTo>
                    <a:pt x="5213" y="4598"/>
                    <a:pt x="5213" y="4598"/>
                    <a:pt x="5213" y="4598"/>
                  </a:cubicBezTo>
                  <a:cubicBezTo>
                    <a:pt x="5229" y="4621"/>
                    <a:pt x="5229" y="4621"/>
                    <a:pt x="5229" y="4621"/>
                  </a:cubicBezTo>
                  <a:cubicBezTo>
                    <a:pt x="5213" y="4644"/>
                    <a:pt x="5213" y="4644"/>
                    <a:pt x="5213" y="4644"/>
                  </a:cubicBezTo>
                  <a:cubicBezTo>
                    <a:pt x="5195" y="4654"/>
                    <a:pt x="5195" y="4654"/>
                    <a:pt x="5195" y="4654"/>
                  </a:cubicBezTo>
                  <a:cubicBezTo>
                    <a:pt x="5170" y="4705"/>
                    <a:pt x="5170" y="4705"/>
                    <a:pt x="5170" y="4705"/>
                  </a:cubicBezTo>
                  <a:cubicBezTo>
                    <a:pt x="5113" y="4715"/>
                    <a:pt x="5113" y="4715"/>
                    <a:pt x="5113" y="4715"/>
                  </a:cubicBezTo>
                  <a:cubicBezTo>
                    <a:pt x="5073" y="4758"/>
                    <a:pt x="5073" y="4758"/>
                    <a:pt x="5073" y="4758"/>
                  </a:cubicBezTo>
                  <a:cubicBezTo>
                    <a:pt x="5057" y="4761"/>
                    <a:pt x="5057" y="4761"/>
                    <a:pt x="5057" y="4761"/>
                  </a:cubicBezTo>
                  <a:cubicBezTo>
                    <a:pt x="5027" y="4751"/>
                    <a:pt x="5027" y="4751"/>
                    <a:pt x="5027" y="4751"/>
                  </a:cubicBezTo>
                  <a:cubicBezTo>
                    <a:pt x="4989" y="4776"/>
                    <a:pt x="4989" y="4776"/>
                    <a:pt x="4989" y="4776"/>
                  </a:cubicBezTo>
                  <a:cubicBezTo>
                    <a:pt x="4897" y="4786"/>
                    <a:pt x="4897" y="4786"/>
                    <a:pt x="4897" y="4786"/>
                  </a:cubicBezTo>
                  <a:cubicBezTo>
                    <a:pt x="4847" y="4802"/>
                    <a:pt x="4847" y="4802"/>
                    <a:pt x="4847" y="4802"/>
                  </a:cubicBezTo>
                  <a:cubicBezTo>
                    <a:pt x="4816" y="4875"/>
                    <a:pt x="4816" y="4875"/>
                    <a:pt x="4816" y="4875"/>
                  </a:cubicBezTo>
                  <a:cubicBezTo>
                    <a:pt x="4806" y="4919"/>
                    <a:pt x="4806" y="4919"/>
                    <a:pt x="4806" y="4919"/>
                  </a:cubicBezTo>
                  <a:cubicBezTo>
                    <a:pt x="4768" y="4965"/>
                    <a:pt x="4768" y="4965"/>
                    <a:pt x="4768" y="4965"/>
                  </a:cubicBezTo>
                  <a:cubicBezTo>
                    <a:pt x="4803" y="5000"/>
                    <a:pt x="4803" y="5000"/>
                    <a:pt x="4803" y="5000"/>
                  </a:cubicBezTo>
                  <a:cubicBezTo>
                    <a:pt x="4803" y="5013"/>
                    <a:pt x="4803" y="5013"/>
                    <a:pt x="4803" y="5013"/>
                  </a:cubicBezTo>
                  <a:cubicBezTo>
                    <a:pt x="4801" y="5045"/>
                    <a:pt x="4801" y="5045"/>
                    <a:pt x="4801" y="5045"/>
                  </a:cubicBezTo>
                  <a:cubicBezTo>
                    <a:pt x="4824" y="5077"/>
                    <a:pt x="4824" y="5077"/>
                    <a:pt x="4824" y="5077"/>
                  </a:cubicBezTo>
                  <a:cubicBezTo>
                    <a:pt x="4874" y="5107"/>
                    <a:pt x="4874" y="5107"/>
                    <a:pt x="4874" y="5107"/>
                  </a:cubicBezTo>
                  <a:cubicBezTo>
                    <a:pt x="4987" y="5100"/>
                    <a:pt x="4987" y="5100"/>
                    <a:pt x="4987" y="5100"/>
                  </a:cubicBezTo>
                  <a:cubicBezTo>
                    <a:pt x="5057" y="5084"/>
                    <a:pt x="5057" y="5084"/>
                    <a:pt x="5057" y="5084"/>
                  </a:cubicBezTo>
                  <a:cubicBezTo>
                    <a:pt x="5094" y="5033"/>
                    <a:pt x="5094" y="5033"/>
                    <a:pt x="5094" y="5033"/>
                  </a:cubicBezTo>
                  <a:cubicBezTo>
                    <a:pt x="5113" y="5028"/>
                    <a:pt x="5113" y="5028"/>
                    <a:pt x="5113" y="5028"/>
                  </a:cubicBezTo>
                  <a:cubicBezTo>
                    <a:pt x="5124" y="5016"/>
                    <a:pt x="5124" y="5016"/>
                    <a:pt x="5124" y="5016"/>
                  </a:cubicBezTo>
                  <a:cubicBezTo>
                    <a:pt x="5113" y="5008"/>
                    <a:pt x="5113" y="5008"/>
                    <a:pt x="5113" y="5008"/>
                  </a:cubicBezTo>
                  <a:cubicBezTo>
                    <a:pt x="5096" y="4970"/>
                    <a:pt x="5096" y="4970"/>
                    <a:pt x="5096" y="4970"/>
                  </a:cubicBezTo>
                  <a:cubicBezTo>
                    <a:pt x="5099" y="4949"/>
                    <a:pt x="5099" y="4949"/>
                    <a:pt x="5099" y="4949"/>
                  </a:cubicBezTo>
                  <a:cubicBezTo>
                    <a:pt x="5127" y="4949"/>
                    <a:pt x="5127" y="4949"/>
                    <a:pt x="5127" y="4949"/>
                  </a:cubicBezTo>
                  <a:cubicBezTo>
                    <a:pt x="5157" y="4977"/>
                    <a:pt x="5157" y="4977"/>
                    <a:pt x="5157" y="4977"/>
                  </a:cubicBezTo>
                  <a:cubicBezTo>
                    <a:pt x="5190" y="4998"/>
                    <a:pt x="5190" y="4998"/>
                    <a:pt x="5190" y="4998"/>
                  </a:cubicBezTo>
                  <a:cubicBezTo>
                    <a:pt x="5221" y="4982"/>
                    <a:pt x="5221" y="4982"/>
                    <a:pt x="5221" y="4982"/>
                  </a:cubicBezTo>
                  <a:cubicBezTo>
                    <a:pt x="5244" y="4949"/>
                    <a:pt x="5244" y="4949"/>
                    <a:pt x="5244" y="4949"/>
                  </a:cubicBezTo>
                  <a:cubicBezTo>
                    <a:pt x="5244" y="4929"/>
                    <a:pt x="5244" y="4929"/>
                    <a:pt x="5244" y="4929"/>
                  </a:cubicBezTo>
                  <a:cubicBezTo>
                    <a:pt x="5221" y="4911"/>
                    <a:pt x="5221" y="4911"/>
                    <a:pt x="5221" y="4911"/>
                  </a:cubicBezTo>
                  <a:cubicBezTo>
                    <a:pt x="5195" y="4898"/>
                    <a:pt x="5195" y="4898"/>
                    <a:pt x="5195" y="4898"/>
                  </a:cubicBezTo>
                  <a:cubicBezTo>
                    <a:pt x="5144" y="4898"/>
                    <a:pt x="5144" y="4898"/>
                    <a:pt x="5144" y="4898"/>
                  </a:cubicBezTo>
                  <a:cubicBezTo>
                    <a:pt x="5137" y="4881"/>
                    <a:pt x="5137" y="4881"/>
                    <a:pt x="5137" y="4881"/>
                  </a:cubicBezTo>
                  <a:cubicBezTo>
                    <a:pt x="5178" y="4875"/>
                    <a:pt x="5178" y="4875"/>
                    <a:pt x="5178" y="4875"/>
                  </a:cubicBezTo>
                  <a:cubicBezTo>
                    <a:pt x="5213" y="4868"/>
                    <a:pt x="5213" y="4868"/>
                    <a:pt x="5213" y="4868"/>
                  </a:cubicBezTo>
                  <a:cubicBezTo>
                    <a:pt x="5264" y="4878"/>
                    <a:pt x="5264" y="4878"/>
                    <a:pt x="5264" y="4878"/>
                  </a:cubicBezTo>
                  <a:cubicBezTo>
                    <a:pt x="5267" y="4884"/>
                    <a:pt x="5267" y="4884"/>
                    <a:pt x="5267" y="4884"/>
                  </a:cubicBezTo>
                  <a:cubicBezTo>
                    <a:pt x="5274" y="4898"/>
                    <a:pt x="5274" y="4898"/>
                    <a:pt x="5274" y="4898"/>
                  </a:cubicBezTo>
                  <a:cubicBezTo>
                    <a:pt x="5295" y="4931"/>
                    <a:pt x="5295" y="4931"/>
                    <a:pt x="5295" y="4931"/>
                  </a:cubicBezTo>
                  <a:cubicBezTo>
                    <a:pt x="5313" y="4949"/>
                    <a:pt x="5313" y="4949"/>
                    <a:pt x="5313" y="4949"/>
                  </a:cubicBezTo>
                  <a:cubicBezTo>
                    <a:pt x="5323" y="4898"/>
                    <a:pt x="5323" y="4898"/>
                    <a:pt x="5323" y="4898"/>
                  </a:cubicBezTo>
                  <a:cubicBezTo>
                    <a:pt x="5338" y="4898"/>
                    <a:pt x="5338" y="4898"/>
                    <a:pt x="5338" y="4898"/>
                  </a:cubicBezTo>
                  <a:cubicBezTo>
                    <a:pt x="5351" y="4898"/>
                    <a:pt x="5351" y="4898"/>
                    <a:pt x="5351" y="4898"/>
                  </a:cubicBezTo>
                  <a:cubicBezTo>
                    <a:pt x="5374" y="4924"/>
                    <a:pt x="5374" y="4924"/>
                    <a:pt x="5374" y="4924"/>
                  </a:cubicBezTo>
                  <a:cubicBezTo>
                    <a:pt x="5397" y="4939"/>
                    <a:pt x="5397" y="4939"/>
                    <a:pt x="5397" y="4939"/>
                  </a:cubicBezTo>
                  <a:cubicBezTo>
                    <a:pt x="5397" y="4962"/>
                    <a:pt x="5397" y="4962"/>
                    <a:pt x="5397" y="4962"/>
                  </a:cubicBezTo>
                  <a:cubicBezTo>
                    <a:pt x="5411" y="4962"/>
                    <a:pt x="5411" y="4962"/>
                    <a:pt x="5411" y="4962"/>
                  </a:cubicBezTo>
                  <a:cubicBezTo>
                    <a:pt x="5435" y="4949"/>
                    <a:pt x="5435" y="4949"/>
                    <a:pt x="5435" y="4949"/>
                  </a:cubicBezTo>
                  <a:cubicBezTo>
                    <a:pt x="5478" y="4937"/>
                    <a:pt x="5478" y="4937"/>
                    <a:pt x="5478" y="4937"/>
                  </a:cubicBezTo>
                  <a:cubicBezTo>
                    <a:pt x="5483" y="4982"/>
                    <a:pt x="5483" y="4982"/>
                    <a:pt x="5483" y="4982"/>
                  </a:cubicBezTo>
                  <a:cubicBezTo>
                    <a:pt x="5534" y="5016"/>
                    <a:pt x="5534" y="5016"/>
                    <a:pt x="5534" y="5016"/>
                  </a:cubicBezTo>
                  <a:cubicBezTo>
                    <a:pt x="5570" y="5046"/>
                    <a:pt x="5570" y="5046"/>
                    <a:pt x="5570" y="5046"/>
                  </a:cubicBezTo>
                  <a:cubicBezTo>
                    <a:pt x="5595" y="5036"/>
                    <a:pt x="5595" y="5036"/>
                    <a:pt x="5595" y="5036"/>
                  </a:cubicBezTo>
                  <a:cubicBezTo>
                    <a:pt x="5583" y="5016"/>
                    <a:pt x="5583" y="5016"/>
                    <a:pt x="5583" y="5016"/>
                  </a:cubicBezTo>
                  <a:cubicBezTo>
                    <a:pt x="5598" y="4993"/>
                    <a:pt x="5598" y="4993"/>
                    <a:pt x="5598" y="4993"/>
                  </a:cubicBezTo>
                  <a:cubicBezTo>
                    <a:pt x="5618" y="5016"/>
                    <a:pt x="5618" y="5016"/>
                    <a:pt x="5618" y="5016"/>
                  </a:cubicBezTo>
                  <a:cubicBezTo>
                    <a:pt x="5628" y="5049"/>
                    <a:pt x="5628" y="5049"/>
                    <a:pt x="5628" y="5049"/>
                  </a:cubicBezTo>
                  <a:cubicBezTo>
                    <a:pt x="5641" y="5046"/>
                    <a:pt x="5641" y="5046"/>
                    <a:pt x="5641" y="5046"/>
                  </a:cubicBezTo>
                  <a:cubicBezTo>
                    <a:pt x="5649" y="5010"/>
                    <a:pt x="5649" y="5010"/>
                    <a:pt x="5649" y="5010"/>
                  </a:cubicBezTo>
                  <a:cubicBezTo>
                    <a:pt x="5725" y="5013"/>
                    <a:pt x="5725" y="5013"/>
                    <a:pt x="5725" y="5013"/>
                  </a:cubicBezTo>
                  <a:cubicBezTo>
                    <a:pt x="5751" y="5033"/>
                    <a:pt x="5751" y="5033"/>
                    <a:pt x="5751" y="5033"/>
                  </a:cubicBezTo>
                  <a:cubicBezTo>
                    <a:pt x="5725" y="5059"/>
                    <a:pt x="5725" y="5059"/>
                    <a:pt x="5725" y="5059"/>
                  </a:cubicBezTo>
                  <a:cubicBezTo>
                    <a:pt x="5715" y="5082"/>
                    <a:pt x="5715" y="5082"/>
                    <a:pt x="5715" y="5082"/>
                  </a:cubicBezTo>
                  <a:cubicBezTo>
                    <a:pt x="5707" y="5094"/>
                    <a:pt x="5707" y="5094"/>
                    <a:pt x="5707" y="5094"/>
                  </a:cubicBezTo>
                  <a:cubicBezTo>
                    <a:pt x="5730" y="5117"/>
                    <a:pt x="5730" y="5117"/>
                    <a:pt x="5730" y="5117"/>
                  </a:cubicBezTo>
                  <a:cubicBezTo>
                    <a:pt x="5751" y="5161"/>
                    <a:pt x="5751" y="5161"/>
                    <a:pt x="5751" y="5161"/>
                  </a:cubicBezTo>
                  <a:cubicBezTo>
                    <a:pt x="5954" y="5175"/>
                    <a:pt x="5954" y="5175"/>
                    <a:pt x="5954" y="5175"/>
                  </a:cubicBezTo>
                  <a:cubicBezTo>
                    <a:pt x="5975" y="5175"/>
                    <a:pt x="5975" y="5175"/>
                    <a:pt x="5975" y="5175"/>
                  </a:cubicBezTo>
                  <a:cubicBezTo>
                    <a:pt x="5992" y="5140"/>
                    <a:pt x="5992" y="5140"/>
                    <a:pt x="5992" y="5140"/>
                  </a:cubicBezTo>
                  <a:cubicBezTo>
                    <a:pt x="6041" y="5130"/>
                    <a:pt x="6041" y="5130"/>
                    <a:pt x="6041" y="5130"/>
                  </a:cubicBezTo>
                  <a:cubicBezTo>
                    <a:pt x="6079" y="5143"/>
                    <a:pt x="6079" y="5143"/>
                    <a:pt x="6079" y="5143"/>
                  </a:cubicBezTo>
                  <a:cubicBezTo>
                    <a:pt x="6110" y="5191"/>
                    <a:pt x="6110" y="5191"/>
                    <a:pt x="6110" y="5191"/>
                  </a:cubicBezTo>
                  <a:cubicBezTo>
                    <a:pt x="6487" y="5202"/>
                    <a:pt x="6487" y="5202"/>
                    <a:pt x="6487" y="5202"/>
                  </a:cubicBezTo>
                  <a:cubicBezTo>
                    <a:pt x="6548" y="5175"/>
                    <a:pt x="6548" y="5175"/>
                    <a:pt x="6548" y="5175"/>
                  </a:cubicBezTo>
                  <a:cubicBezTo>
                    <a:pt x="6563" y="5158"/>
                    <a:pt x="6563" y="5158"/>
                    <a:pt x="6563" y="5158"/>
                  </a:cubicBezTo>
                  <a:cubicBezTo>
                    <a:pt x="6550" y="5130"/>
                    <a:pt x="6550" y="5130"/>
                    <a:pt x="6550" y="5130"/>
                  </a:cubicBezTo>
                  <a:cubicBezTo>
                    <a:pt x="6550" y="5130"/>
                    <a:pt x="6558" y="5105"/>
                    <a:pt x="6555" y="5089"/>
                  </a:cubicBezTo>
                  <a:cubicBezTo>
                    <a:pt x="6553" y="5074"/>
                    <a:pt x="6532" y="5066"/>
                    <a:pt x="6532" y="5066"/>
                  </a:cubicBezTo>
                  <a:cubicBezTo>
                    <a:pt x="6512" y="5066"/>
                    <a:pt x="6512" y="5066"/>
                    <a:pt x="6512" y="5066"/>
                  </a:cubicBezTo>
                  <a:cubicBezTo>
                    <a:pt x="6438" y="5023"/>
                    <a:pt x="6438" y="5023"/>
                    <a:pt x="6438" y="5023"/>
                  </a:cubicBezTo>
                  <a:cubicBezTo>
                    <a:pt x="6397" y="5010"/>
                    <a:pt x="6397" y="5010"/>
                    <a:pt x="6397" y="5010"/>
                  </a:cubicBezTo>
                  <a:cubicBezTo>
                    <a:pt x="6319" y="4998"/>
                    <a:pt x="6319" y="4998"/>
                    <a:pt x="6319" y="4998"/>
                  </a:cubicBezTo>
                  <a:cubicBezTo>
                    <a:pt x="6252" y="4980"/>
                    <a:pt x="6252" y="4980"/>
                    <a:pt x="6252" y="4980"/>
                  </a:cubicBezTo>
                  <a:cubicBezTo>
                    <a:pt x="6191" y="4957"/>
                    <a:pt x="6191" y="4957"/>
                    <a:pt x="6191" y="4957"/>
                  </a:cubicBezTo>
                  <a:cubicBezTo>
                    <a:pt x="6115" y="4939"/>
                    <a:pt x="6115" y="4939"/>
                    <a:pt x="6115" y="4939"/>
                  </a:cubicBezTo>
                  <a:cubicBezTo>
                    <a:pt x="6074" y="4924"/>
                    <a:pt x="6074" y="4924"/>
                    <a:pt x="6074" y="4924"/>
                  </a:cubicBezTo>
                  <a:cubicBezTo>
                    <a:pt x="6087" y="4891"/>
                    <a:pt x="6087" y="4891"/>
                    <a:pt x="6087" y="4891"/>
                  </a:cubicBezTo>
                  <a:cubicBezTo>
                    <a:pt x="6110" y="4873"/>
                    <a:pt x="6110" y="4873"/>
                    <a:pt x="6110" y="4873"/>
                  </a:cubicBezTo>
                  <a:cubicBezTo>
                    <a:pt x="6168" y="4860"/>
                    <a:pt x="6168" y="4860"/>
                    <a:pt x="6168" y="4860"/>
                  </a:cubicBezTo>
                  <a:cubicBezTo>
                    <a:pt x="6153" y="4814"/>
                    <a:pt x="6153" y="4814"/>
                    <a:pt x="6153" y="4814"/>
                  </a:cubicBezTo>
                  <a:cubicBezTo>
                    <a:pt x="6168" y="4809"/>
                    <a:pt x="6168" y="4809"/>
                    <a:pt x="6168" y="4809"/>
                  </a:cubicBezTo>
                  <a:cubicBezTo>
                    <a:pt x="6212" y="4837"/>
                    <a:pt x="6212" y="4837"/>
                    <a:pt x="6212" y="4837"/>
                  </a:cubicBezTo>
                  <a:cubicBezTo>
                    <a:pt x="6283" y="4878"/>
                    <a:pt x="6283" y="4878"/>
                    <a:pt x="6283" y="4878"/>
                  </a:cubicBezTo>
                  <a:cubicBezTo>
                    <a:pt x="6357" y="4883"/>
                    <a:pt x="6357" y="4883"/>
                    <a:pt x="6357" y="4883"/>
                  </a:cubicBezTo>
                  <a:cubicBezTo>
                    <a:pt x="6410" y="4873"/>
                    <a:pt x="6410" y="4873"/>
                    <a:pt x="6410" y="4873"/>
                  </a:cubicBezTo>
                  <a:cubicBezTo>
                    <a:pt x="6443" y="4886"/>
                    <a:pt x="6443" y="4886"/>
                    <a:pt x="6443" y="4886"/>
                  </a:cubicBezTo>
                  <a:cubicBezTo>
                    <a:pt x="6464" y="4903"/>
                    <a:pt x="6464" y="4903"/>
                    <a:pt x="6464" y="4903"/>
                  </a:cubicBezTo>
                  <a:cubicBezTo>
                    <a:pt x="6522" y="4886"/>
                    <a:pt x="6522" y="4886"/>
                    <a:pt x="6522" y="4886"/>
                  </a:cubicBezTo>
                  <a:cubicBezTo>
                    <a:pt x="6545" y="4898"/>
                    <a:pt x="6545" y="4898"/>
                    <a:pt x="6545" y="4898"/>
                  </a:cubicBezTo>
                  <a:cubicBezTo>
                    <a:pt x="6573" y="4919"/>
                    <a:pt x="6573" y="4919"/>
                    <a:pt x="6573" y="4919"/>
                  </a:cubicBezTo>
                  <a:cubicBezTo>
                    <a:pt x="6611" y="4919"/>
                    <a:pt x="6611" y="4919"/>
                    <a:pt x="6611" y="4919"/>
                  </a:cubicBezTo>
                  <a:cubicBezTo>
                    <a:pt x="6634" y="4937"/>
                    <a:pt x="6634" y="4937"/>
                    <a:pt x="6634" y="4937"/>
                  </a:cubicBezTo>
                  <a:cubicBezTo>
                    <a:pt x="6657" y="4957"/>
                    <a:pt x="6657" y="4957"/>
                    <a:pt x="6657" y="4957"/>
                  </a:cubicBezTo>
                  <a:cubicBezTo>
                    <a:pt x="6683" y="4957"/>
                    <a:pt x="6683" y="4957"/>
                    <a:pt x="6683" y="4957"/>
                  </a:cubicBezTo>
                  <a:cubicBezTo>
                    <a:pt x="6708" y="4901"/>
                    <a:pt x="6708" y="4901"/>
                    <a:pt x="6708" y="4901"/>
                  </a:cubicBezTo>
                  <a:cubicBezTo>
                    <a:pt x="6688" y="4886"/>
                    <a:pt x="6688" y="4886"/>
                    <a:pt x="6688" y="4886"/>
                  </a:cubicBezTo>
                  <a:cubicBezTo>
                    <a:pt x="6657" y="4901"/>
                    <a:pt x="6657" y="4901"/>
                    <a:pt x="6657" y="4901"/>
                  </a:cubicBezTo>
                  <a:cubicBezTo>
                    <a:pt x="6588" y="4886"/>
                    <a:pt x="6588" y="4886"/>
                    <a:pt x="6588" y="4886"/>
                  </a:cubicBezTo>
                  <a:cubicBezTo>
                    <a:pt x="6550" y="4853"/>
                    <a:pt x="6550" y="4853"/>
                    <a:pt x="6550" y="4853"/>
                  </a:cubicBezTo>
                  <a:cubicBezTo>
                    <a:pt x="6530" y="4853"/>
                    <a:pt x="6530" y="4853"/>
                    <a:pt x="6530" y="4853"/>
                  </a:cubicBezTo>
                  <a:cubicBezTo>
                    <a:pt x="6532" y="4840"/>
                    <a:pt x="6532" y="4840"/>
                    <a:pt x="6532" y="4840"/>
                  </a:cubicBezTo>
                  <a:cubicBezTo>
                    <a:pt x="6576" y="4817"/>
                    <a:pt x="6576" y="4817"/>
                    <a:pt x="6576" y="4817"/>
                  </a:cubicBezTo>
                  <a:cubicBezTo>
                    <a:pt x="6588" y="4817"/>
                    <a:pt x="6588" y="4817"/>
                    <a:pt x="6588" y="4817"/>
                  </a:cubicBezTo>
                  <a:cubicBezTo>
                    <a:pt x="6560" y="4796"/>
                    <a:pt x="6560" y="4796"/>
                    <a:pt x="6560" y="4796"/>
                  </a:cubicBezTo>
                  <a:cubicBezTo>
                    <a:pt x="6530" y="4776"/>
                    <a:pt x="6530" y="4776"/>
                    <a:pt x="6530" y="4776"/>
                  </a:cubicBezTo>
                  <a:cubicBezTo>
                    <a:pt x="6507" y="4740"/>
                    <a:pt x="6507" y="4740"/>
                    <a:pt x="6507" y="4740"/>
                  </a:cubicBezTo>
                  <a:cubicBezTo>
                    <a:pt x="6466" y="4697"/>
                    <a:pt x="6466" y="4697"/>
                    <a:pt x="6466" y="4697"/>
                  </a:cubicBezTo>
                  <a:cubicBezTo>
                    <a:pt x="6466" y="4697"/>
                    <a:pt x="6451" y="4684"/>
                    <a:pt x="6443" y="4677"/>
                  </a:cubicBezTo>
                  <a:cubicBezTo>
                    <a:pt x="6436" y="4669"/>
                    <a:pt x="6436" y="4636"/>
                    <a:pt x="6436" y="4636"/>
                  </a:cubicBezTo>
                  <a:cubicBezTo>
                    <a:pt x="6466" y="4656"/>
                    <a:pt x="6466" y="4656"/>
                    <a:pt x="6466" y="4656"/>
                  </a:cubicBezTo>
                  <a:cubicBezTo>
                    <a:pt x="6555" y="4715"/>
                    <a:pt x="6555" y="4715"/>
                    <a:pt x="6555" y="4715"/>
                  </a:cubicBezTo>
                  <a:cubicBezTo>
                    <a:pt x="6588" y="4715"/>
                    <a:pt x="6588" y="4715"/>
                    <a:pt x="6588" y="4715"/>
                  </a:cubicBezTo>
                  <a:cubicBezTo>
                    <a:pt x="6527" y="4649"/>
                    <a:pt x="6527" y="4649"/>
                    <a:pt x="6527" y="4649"/>
                  </a:cubicBezTo>
                  <a:cubicBezTo>
                    <a:pt x="6588" y="4649"/>
                    <a:pt x="6588" y="4649"/>
                    <a:pt x="6588" y="4649"/>
                  </a:cubicBezTo>
                  <a:cubicBezTo>
                    <a:pt x="6568" y="4631"/>
                    <a:pt x="6568" y="4631"/>
                    <a:pt x="6568" y="4631"/>
                  </a:cubicBezTo>
                  <a:cubicBezTo>
                    <a:pt x="6532" y="4631"/>
                    <a:pt x="6532" y="4631"/>
                    <a:pt x="6532" y="4631"/>
                  </a:cubicBezTo>
                  <a:cubicBezTo>
                    <a:pt x="6474" y="4605"/>
                    <a:pt x="6474" y="4605"/>
                    <a:pt x="6474" y="4605"/>
                  </a:cubicBezTo>
                  <a:cubicBezTo>
                    <a:pt x="6443" y="4583"/>
                    <a:pt x="6443" y="4583"/>
                    <a:pt x="6443" y="4583"/>
                  </a:cubicBezTo>
                  <a:cubicBezTo>
                    <a:pt x="6395" y="4560"/>
                    <a:pt x="6395" y="4560"/>
                    <a:pt x="6395" y="4560"/>
                  </a:cubicBezTo>
                  <a:cubicBezTo>
                    <a:pt x="6331" y="4560"/>
                    <a:pt x="6331" y="4560"/>
                    <a:pt x="6331" y="4560"/>
                  </a:cubicBezTo>
                  <a:cubicBezTo>
                    <a:pt x="6298" y="4542"/>
                    <a:pt x="6298" y="4542"/>
                    <a:pt x="6298" y="4542"/>
                  </a:cubicBezTo>
                  <a:cubicBezTo>
                    <a:pt x="6308" y="4504"/>
                    <a:pt x="6308" y="4504"/>
                    <a:pt x="6308" y="4504"/>
                  </a:cubicBezTo>
                  <a:cubicBezTo>
                    <a:pt x="6285" y="4476"/>
                    <a:pt x="6285" y="4476"/>
                    <a:pt x="6285" y="4476"/>
                  </a:cubicBezTo>
                  <a:cubicBezTo>
                    <a:pt x="6275" y="4476"/>
                    <a:pt x="6275" y="4476"/>
                    <a:pt x="6275" y="4476"/>
                  </a:cubicBezTo>
                  <a:cubicBezTo>
                    <a:pt x="6240" y="4476"/>
                    <a:pt x="6240" y="4476"/>
                    <a:pt x="6240" y="4476"/>
                  </a:cubicBezTo>
                  <a:cubicBezTo>
                    <a:pt x="6212" y="4476"/>
                    <a:pt x="6212" y="4476"/>
                    <a:pt x="6212" y="4476"/>
                  </a:cubicBezTo>
                  <a:cubicBezTo>
                    <a:pt x="6204" y="4463"/>
                    <a:pt x="6204" y="4463"/>
                    <a:pt x="6204" y="4463"/>
                  </a:cubicBezTo>
                  <a:cubicBezTo>
                    <a:pt x="6186" y="4437"/>
                    <a:pt x="6186" y="4437"/>
                    <a:pt x="6186" y="4437"/>
                  </a:cubicBezTo>
                  <a:cubicBezTo>
                    <a:pt x="6161" y="4440"/>
                    <a:pt x="6161" y="4440"/>
                    <a:pt x="6161" y="4440"/>
                  </a:cubicBezTo>
                  <a:cubicBezTo>
                    <a:pt x="6161" y="4440"/>
                    <a:pt x="6161" y="4440"/>
                    <a:pt x="6168" y="4448"/>
                  </a:cubicBezTo>
                  <a:cubicBezTo>
                    <a:pt x="6176" y="4455"/>
                    <a:pt x="6166" y="4463"/>
                    <a:pt x="6166" y="4463"/>
                  </a:cubicBezTo>
                  <a:cubicBezTo>
                    <a:pt x="6153" y="4476"/>
                    <a:pt x="6153" y="4476"/>
                    <a:pt x="6153" y="4476"/>
                  </a:cubicBezTo>
                  <a:cubicBezTo>
                    <a:pt x="6117" y="4437"/>
                    <a:pt x="6117" y="4437"/>
                    <a:pt x="6117" y="4437"/>
                  </a:cubicBezTo>
                  <a:cubicBezTo>
                    <a:pt x="6089" y="4437"/>
                    <a:pt x="6089" y="4437"/>
                    <a:pt x="6089" y="4437"/>
                  </a:cubicBezTo>
                  <a:cubicBezTo>
                    <a:pt x="6074" y="4425"/>
                    <a:pt x="6074" y="4425"/>
                    <a:pt x="6074" y="4425"/>
                  </a:cubicBezTo>
                  <a:cubicBezTo>
                    <a:pt x="6043" y="4425"/>
                    <a:pt x="6043" y="4425"/>
                    <a:pt x="6043" y="4425"/>
                  </a:cubicBezTo>
                  <a:cubicBezTo>
                    <a:pt x="6026" y="4409"/>
                    <a:pt x="6026" y="4409"/>
                    <a:pt x="6026" y="4409"/>
                  </a:cubicBezTo>
                  <a:cubicBezTo>
                    <a:pt x="5992" y="4409"/>
                    <a:pt x="5992" y="4409"/>
                    <a:pt x="5992" y="4409"/>
                  </a:cubicBezTo>
                  <a:cubicBezTo>
                    <a:pt x="5929" y="4381"/>
                    <a:pt x="5929" y="4381"/>
                    <a:pt x="5929" y="4381"/>
                  </a:cubicBezTo>
                  <a:cubicBezTo>
                    <a:pt x="5929" y="4369"/>
                    <a:pt x="5929" y="4369"/>
                    <a:pt x="5929" y="4369"/>
                  </a:cubicBezTo>
                  <a:cubicBezTo>
                    <a:pt x="5929" y="4336"/>
                    <a:pt x="5929" y="4336"/>
                    <a:pt x="5929" y="4336"/>
                  </a:cubicBezTo>
                  <a:cubicBezTo>
                    <a:pt x="5903" y="4318"/>
                    <a:pt x="5903" y="4318"/>
                    <a:pt x="5903" y="4318"/>
                  </a:cubicBezTo>
                  <a:cubicBezTo>
                    <a:pt x="5866" y="4323"/>
                    <a:pt x="5866" y="4323"/>
                    <a:pt x="5866" y="4323"/>
                  </a:cubicBezTo>
                  <a:cubicBezTo>
                    <a:pt x="5866" y="4323"/>
                    <a:pt x="5860" y="4346"/>
                    <a:pt x="5852" y="4348"/>
                  </a:cubicBezTo>
                  <a:cubicBezTo>
                    <a:pt x="5845" y="4351"/>
                    <a:pt x="5837" y="4323"/>
                    <a:pt x="5837" y="4323"/>
                  </a:cubicBezTo>
                  <a:cubicBezTo>
                    <a:pt x="5814" y="4323"/>
                    <a:pt x="5814" y="4323"/>
                    <a:pt x="5814" y="4323"/>
                  </a:cubicBezTo>
                  <a:cubicBezTo>
                    <a:pt x="5814" y="4323"/>
                    <a:pt x="5796" y="4315"/>
                    <a:pt x="5791" y="4308"/>
                  </a:cubicBezTo>
                  <a:cubicBezTo>
                    <a:pt x="5786" y="4300"/>
                    <a:pt x="5766" y="4285"/>
                    <a:pt x="5766" y="4285"/>
                  </a:cubicBezTo>
                  <a:cubicBezTo>
                    <a:pt x="5771" y="4272"/>
                    <a:pt x="5771" y="4272"/>
                    <a:pt x="5771" y="4272"/>
                  </a:cubicBezTo>
                  <a:cubicBezTo>
                    <a:pt x="5743" y="4236"/>
                    <a:pt x="5743" y="4236"/>
                    <a:pt x="5743" y="4236"/>
                  </a:cubicBezTo>
                  <a:cubicBezTo>
                    <a:pt x="5692" y="4246"/>
                    <a:pt x="5692" y="4246"/>
                    <a:pt x="5692" y="4246"/>
                  </a:cubicBezTo>
                  <a:cubicBezTo>
                    <a:pt x="5661" y="4231"/>
                    <a:pt x="5661" y="4231"/>
                    <a:pt x="5661" y="4231"/>
                  </a:cubicBezTo>
                  <a:cubicBezTo>
                    <a:pt x="5684" y="4198"/>
                    <a:pt x="5684" y="4198"/>
                    <a:pt x="5684" y="4198"/>
                  </a:cubicBezTo>
                  <a:cubicBezTo>
                    <a:pt x="5712" y="4198"/>
                    <a:pt x="5712" y="4198"/>
                    <a:pt x="5712" y="4198"/>
                  </a:cubicBezTo>
                  <a:cubicBezTo>
                    <a:pt x="5725" y="4195"/>
                    <a:pt x="5725" y="4195"/>
                    <a:pt x="5725" y="4195"/>
                  </a:cubicBezTo>
                  <a:cubicBezTo>
                    <a:pt x="5740" y="4201"/>
                    <a:pt x="5740" y="4201"/>
                    <a:pt x="5740" y="4201"/>
                  </a:cubicBezTo>
                  <a:cubicBezTo>
                    <a:pt x="5786" y="4208"/>
                    <a:pt x="5786" y="4208"/>
                    <a:pt x="5786" y="4208"/>
                  </a:cubicBezTo>
                  <a:cubicBezTo>
                    <a:pt x="5804" y="4223"/>
                    <a:pt x="5804" y="4223"/>
                    <a:pt x="5804" y="4223"/>
                  </a:cubicBezTo>
                  <a:cubicBezTo>
                    <a:pt x="5817" y="4241"/>
                    <a:pt x="5817" y="4241"/>
                    <a:pt x="5817" y="4241"/>
                  </a:cubicBezTo>
                  <a:cubicBezTo>
                    <a:pt x="5847" y="4236"/>
                    <a:pt x="5847" y="4236"/>
                    <a:pt x="5847" y="4236"/>
                  </a:cubicBezTo>
                  <a:cubicBezTo>
                    <a:pt x="5866" y="4218"/>
                    <a:pt x="5866" y="4218"/>
                    <a:pt x="5866" y="4218"/>
                  </a:cubicBezTo>
                  <a:cubicBezTo>
                    <a:pt x="5866" y="4173"/>
                    <a:pt x="5866" y="4173"/>
                    <a:pt x="5866" y="4173"/>
                  </a:cubicBezTo>
                  <a:cubicBezTo>
                    <a:pt x="5837" y="4165"/>
                    <a:pt x="5837" y="4165"/>
                    <a:pt x="5837" y="4165"/>
                  </a:cubicBezTo>
                  <a:cubicBezTo>
                    <a:pt x="5791" y="4160"/>
                    <a:pt x="5791" y="4160"/>
                    <a:pt x="5791" y="4160"/>
                  </a:cubicBezTo>
                  <a:cubicBezTo>
                    <a:pt x="5753" y="4143"/>
                    <a:pt x="5753" y="4143"/>
                    <a:pt x="5753" y="4143"/>
                  </a:cubicBezTo>
                  <a:cubicBezTo>
                    <a:pt x="5723" y="4114"/>
                    <a:pt x="5723" y="4114"/>
                    <a:pt x="5723" y="4114"/>
                  </a:cubicBezTo>
                  <a:cubicBezTo>
                    <a:pt x="5733" y="4096"/>
                    <a:pt x="5733" y="4096"/>
                    <a:pt x="5733" y="4096"/>
                  </a:cubicBezTo>
                  <a:cubicBezTo>
                    <a:pt x="5766" y="4119"/>
                    <a:pt x="5766" y="4119"/>
                    <a:pt x="5766" y="4119"/>
                  </a:cubicBezTo>
                  <a:cubicBezTo>
                    <a:pt x="5812" y="4127"/>
                    <a:pt x="5812" y="4127"/>
                    <a:pt x="5812" y="4127"/>
                  </a:cubicBezTo>
                  <a:cubicBezTo>
                    <a:pt x="5822" y="4106"/>
                    <a:pt x="5822" y="4106"/>
                    <a:pt x="5822" y="4106"/>
                  </a:cubicBezTo>
                  <a:cubicBezTo>
                    <a:pt x="5814" y="4086"/>
                    <a:pt x="5814" y="4086"/>
                    <a:pt x="5814" y="4086"/>
                  </a:cubicBezTo>
                  <a:cubicBezTo>
                    <a:pt x="5796" y="4066"/>
                    <a:pt x="5796" y="4066"/>
                    <a:pt x="5796" y="4066"/>
                  </a:cubicBezTo>
                  <a:cubicBezTo>
                    <a:pt x="5802" y="4040"/>
                    <a:pt x="5802" y="4040"/>
                    <a:pt x="5802" y="4040"/>
                  </a:cubicBezTo>
                  <a:cubicBezTo>
                    <a:pt x="5835" y="4027"/>
                    <a:pt x="5835" y="4027"/>
                    <a:pt x="5835" y="4027"/>
                  </a:cubicBezTo>
                  <a:cubicBezTo>
                    <a:pt x="5845" y="4043"/>
                    <a:pt x="5845" y="4043"/>
                    <a:pt x="5845" y="4043"/>
                  </a:cubicBezTo>
                  <a:cubicBezTo>
                    <a:pt x="5866" y="4076"/>
                    <a:pt x="5866" y="4076"/>
                    <a:pt x="5866" y="4076"/>
                  </a:cubicBezTo>
                  <a:cubicBezTo>
                    <a:pt x="5901" y="4096"/>
                    <a:pt x="5901" y="4096"/>
                    <a:pt x="5901" y="4096"/>
                  </a:cubicBezTo>
                  <a:cubicBezTo>
                    <a:pt x="5919" y="4114"/>
                    <a:pt x="5919" y="4114"/>
                    <a:pt x="5919" y="4114"/>
                  </a:cubicBezTo>
                  <a:cubicBezTo>
                    <a:pt x="5947" y="4111"/>
                    <a:pt x="5947" y="4111"/>
                    <a:pt x="5947" y="4111"/>
                  </a:cubicBezTo>
                  <a:cubicBezTo>
                    <a:pt x="5972" y="4066"/>
                    <a:pt x="5972" y="4066"/>
                    <a:pt x="5972" y="4066"/>
                  </a:cubicBezTo>
                  <a:cubicBezTo>
                    <a:pt x="5992" y="4063"/>
                    <a:pt x="5992" y="4063"/>
                    <a:pt x="5992" y="4063"/>
                  </a:cubicBezTo>
                  <a:cubicBezTo>
                    <a:pt x="6008" y="4124"/>
                    <a:pt x="6008" y="4124"/>
                    <a:pt x="6008" y="4124"/>
                  </a:cubicBezTo>
                  <a:cubicBezTo>
                    <a:pt x="6026" y="4122"/>
                    <a:pt x="6026" y="4122"/>
                    <a:pt x="6026" y="4122"/>
                  </a:cubicBezTo>
                  <a:cubicBezTo>
                    <a:pt x="6064" y="4038"/>
                    <a:pt x="6064" y="4038"/>
                    <a:pt x="6064" y="4038"/>
                  </a:cubicBezTo>
                  <a:cubicBezTo>
                    <a:pt x="6077" y="3964"/>
                    <a:pt x="6077" y="3964"/>
                    <a:pt x="6077" y="3964"/>
                  </a:cubicBezTo>
                  <a:cubicBezTo>
                    <a:pt x="6102" y="3969"/>
                    <a:pt x="6102" y="3969"/>
                    <a:pt x="6102" y="3969"/>
                  </a:cubicBezTo>
                  <a:cubicBezTo>
                    <a:pt x="6112" y="4083"/>
                    <a:pt x="6112" y="4083"/>
                    <a:pt x="6112" y="4083"/>
                  </a:cubicBezTo>
                  <a:cubicBezTo>
                    <a:pt x="6087" y="4094"/>
                    <a:pt x="6087" y="4094"/>
                    <a:pt x="6087" y="4094"/>
                  </a:cubicBezTo>
                  <a:cubicBezTo>
                    <a:pt x="6069" y="4119"/>
                    <a:pt x="6069" y="4119"/>
                    <a:pt x="6069" y="4119"/>
                  </a:cubicBezTo>
                  <a:cubicBezTo>
                    <a:pt x="6061" y="4143"/>
                    <a:pt x="6061" y="4143"/>
                    <a:pt x="6061" y="4143"/>
                  </a:cubicBezTo>
                  <a:cubicBezTo>
                    <a:pt x="6077" y="4165"/>
                    <a:pt x="6077" y="4165"/>
                    <a:pt x="6077" y="4165"/>
                  </a:cubicBezTo>
                  <a:cubicBezTo>
                    <a:pt x="6115" y="4173"/>
                    <a:pt x="6115" y="4173"/>
                    <a:pt x="6115" y="4173"/>
                  </a:cubicBezTo>
                  <a:cubicBezTo>
                    <a:pt x="6145" y="4160"/>
                    <a:pt x="6145" y="4160"/>
                    <a:pt x="6145" y="4160"/>
                  </a:cubicBezTo>
                  <a:cubicBezTo>
                    <a:pt x="6153" y="4231"/>
                    <a:pt x="6153" y="4231"/>
                    <a:pt x="6153" y="4231"/>
                  </a:cubicBezTo>
                  <a:cubicBezTo>
                    <a:pt x="6194" y="4211"/>
                    <a:pt x="6194" y="4211"/>
                    <a:pt x="6194" y="4211"/>
                  </a:cubicBezTo>
                  <a:cubicBezTo>
                    <a:pt x="6219" y="4254"/>
                    <a:pt x="6219" y="4254"/>
                    <a:pt x="6219" y="4254"/>
                  </a:cubicBezTo>
                  <a:cubicBezTo>
                    <a:pt x="6240" y="4272"/>
                    <a:pt x="6240" y="4272"/>
                    <a:pt x="6240" y="4272"/>
                  </a:cubicBezTo>
                  <a:cubicBezTo>
                    <a:pt x="6250" y="4236"/>
                    <a:pt x="6250" y="4236"/>
                    <a:pt x="6250" y="4236"/>
                  </a:cubicBezTo>
                  <a:cubicBezTo>
                    <a:pt x="6255" y="4211"/>
                    <a:pt x="6255" y="4211"/>
                    <a:pt x="6255" y="4211"/>
                  </a:cubicBezTo>
                  <a:cubicBezTo>
                    <a:pt x="6278" y="4226"/>
                    <a:pt x="6278" y="4226"/>
                    <a:pt x="6278" y="4226"/>
                  </a:cubicBezTo>
                  <a:cubicBezTo>
                    <a:pt x="6298" y="4249"/>
                    <a:pt x="6298" y="4249"/>
                    <a:pt x="6298" y="4249"/>
                  </a:cubicBezTo>
                  <a:cubicBezTo>
                    <a:pt x="6321" y="4249"/>
                    <a:pt x="6321" y="4249"/>
                    <a:pt x="6321" y="4249"/>
                  </a:cubicBezTo>
                  <a:cubicBezTo>
                    <a:pt x="6336" y="4231"/>
                    <a:pt x="6336" y="4231"/>
                    <a:pt x="6336" y="4231"/>
                  </a:cubicBezTo>
                  <a:cubicBezTo>
                    <a:pt x="6380" y="4249"/>
                    <a:pt x="6380" y="4249"/>
                    <a:pt x="6380" y="4249"/>
                  </a:cubicBezTo>
                  <a:cubicBezTo>
                    <a:pt x="6395" y="4249"/>
                    <a:pt x="6395" y="4249"/>
                    <a:pt x="6395" y="4249"/>
                  </a:cubicBezTo>
                  <a:cubicBezTo>
                    <a:pt x="6395" y="4208"/>
                    <a:pt x="6395" y="4208"/>
                    <a:pt x="6395" y="4208"/>
                  </a:cubicBezTo>
                  <a:cubicBezTo>
                    <a:pt x="6395" y="4188"/>
                    <a:pt x="6395" y="4188"/>
                    <a:pt x="6395" y="4188"/>
                  </a:cubicBezTo>
                  <a:cubicBezTo>
                    <a:pt x="6364" y="4173"/>
                    <a:pt x="6364" y="4173"/>
                    <a:pt x="6364" y="4173"/>
                  </a:cubicBezTo>
                  <a:cubicBezTo>
                    <a:pt x="6298" y="4081"/>
                    <a:pt x="6298" y="4081"/>
                    <a:pt x="6298" y="4081"/>
                  </a:cubicBezTo>
                  <a:cubicBezTo>
                    <a:pt x="6275" y="4038"/>
                    <a:pt x="6275" y="4038"/>
                    <a:pt x="6275" y="4038"/>
                  </a:cubicBezTo>
                  <a:cubicBezTo>
                    <a:pt x="6291" y="4025"/>
                    <a:pt x="6291" y="4025"/>
                    <a:pt x="6291" y="4025"/>
                  </a:cubicBezTo>
                  <a:cubicBezTo>
                    <a:pt x="6326" y="4053"/>
                    <a:pt x="6326" y="4053"/>
                    <a:pt x="6326" y="4053"/>
                  </a:cubicBezTo>
                  <a:cubicBezTo>
                    <a:pt x="6339" y="4053"/>
                    <a:pt x="6339" y="4053"/>
                    <a:pt x="6339" y="4053"/>
                  </a:cubicBezTo>
                  <a:cubicBezTo>
                    <a:pt x="6359" y="4053"/>
                    <a:pt x="6359" y="4053"/>
                    <a:pt x="6359" y="4053"/>
                  </a:cubicBezTo>
                  <a:cubicBezTo>
                    <a:pt x="6395" y="4053"/>
                    <a:pt x="6395" y="4053"/>
                    <a:pt x="6395" y="4053"/>
                  </a:cubicBezTo>
                  <a:cubicBezTo>
                    <a:pt x="6382" y="4012"/>
                    <a:pt x="6382" y="4012"/>
                    <a:pt x="6382" y="4012"/>
                  </a:cubicBezTo>
                  <a:cubicBezTo>
                    <a:pt x="6387" y="3989"/>
                    <a:pt x="6387" y="3989"/>
                    <a:pt x="6387" y="3989"/>
                  </a:cubicBezTo>
                  <a:cubicBezTo>
                    <a:pt x="6375" y="3979"/>
                    <a:pt x="6375" y="3979"/>
                    <a:pt x="6375" y="3979"/>
                  </a:cubicBezTo>
                  <a:cubicBezTo>
                    <a:pt x="6339" y="3961"/>
                    <a:pt x="6339" y="3961"/>
                    <a:pt x="6339" y="3961"/>
                  </a:cubicBezTo>
                  <a:cubicBezTo>
                    <a:pt x="6336" y="3938"/>
                    <a:pt x="6336" y="3938"/>
                    <a:pt x="6336" y="3938"/>
                  </a:cubicBezTo>
                  <a:cubicBezTo>
                    <a:pt x="6359" y="3938"/>
                    <a:pt x="6359" y="3938"/>
                    <a:pt x="6359" y="3938"/>
                  </a:cubicBezTo>
                  <a:cubicBezTo>
                    <a:pt x="6395" y="3913"/>
                    <a:pt x="6395" y="3913"/>
                    <a:pt x="6395" y="3913"/>
                  </a:cubicBezTo>
                  <a:cubicBezTo>
                    <a:pt x="6395" y="3897"/>
                    <a:pt x="6395" y="3897"/>
                    <a:pt x="6395" y="3897"/>
                  </a:cubicBezTo>
                  <a:cubicBezTo>
                    <a:pt x="6372" y="3885"/>
                    <a:pt x="6372" y="3885"/>
                    <a:pt x="6372" y="3885"/>
                  </a:cubicBezTo>
                  <a:cubicBezTo>
                    <a:pt x="6344" y="3885"/>
                    <a:pt x="6344" y="3885"/>
                    <a:pt x="6344" y="3885"/>
                  </a:cubicBezTo>
                  <a:cubicBezTo>
                    <a:pt x="6316" y="3864"/>
                    <a:pt x="6316" y="3864"/>
                    <a:pt x="6316" y="3864"/>
                  </a:cubicBezTo>
                  <a:cubicBezTo>
                    <a:pt x="6273" y="3864"/>
                    <a:pt x="6273" y="3864"/>
                    <a:pt x="6273" y="3864"/>
                  </a:cubicBezTo>
                  <a:cubicBezTo>
                    <a:pt x="6280" y="3860"/>
                    <a:pt x="6280" y="3860"/>
                    <a:pt x="6280" y="3860"/>
                  </a:cubicBezTo>
                  <a:cubicBezTo>
                    <a:pt x="6301" y="3847"/>
                    <a:pt x="6301" y="3847"/>
                    <a:pt x="6301" y="3847"/>
                  </a:cubicBezTo>
                  <a:cubicBezTo>
                    <a:pt x="6329" y="3847"/>
                    <a:pt x="6329" y="3847"/>
                    <a:pt x="6329" y="3847"/>
                  </a:cubicBezTo>
                  <a:cubicBezTo>
                    <a:pt x="6357" y="3847"/>
                    <a:pt x="6357" y="3847"/>
                    <a:pt x="6357" y="3847"/>
                  </a:cubicBezTo>
                  <a:cubicBezTo>
                    <a:pt x="6395" y="3819"/>
                    <a:pt x="6395" y="3819"/>
                    <a:pt x="6395" y="3819"/>
                  </a:cubicBezTo>
                  <a:cubicBezTo>
                    <a:pt x="6395" y="3819"/>
                    <a:pt x="6395" y="3793"/>
                    <a:pt x="6395" y="3783"/>
                  </a:cubicBezTo>
                  <a:cubicBezTo>
                    <a:pt x="6395" y="3773"/>
                    <a:pt x="6380" y="3780"/>
                    <a:pt x="6380" y="3780"/>
                  </a:cubicBezTo>
                  <a:cubicBezTo>
                    <a:pt x="6352" y="3780"/>
                    <a:pt x="6352" y="3780"/>
                    <a:pt x="6352" y="3780"/>
                  </a:cubicBezTo>
                  <a:cubicBezTo>
                    <a:pt x="6336" y="3773"/>
                    <a:pt x="6336" y="3773"/>
                    <a:pt x="6336" y="3773"/>
                  </a:cubicBezTo>
                  <a:cubicBezTo>
                    <a:pt x="6341" y="3747"/>
                    <a:pt x="6341" y="3747"/>
                    <a:pt x="6341" y="3747"/>
                  </a:cubicBezTo>
                  <a:cubicBezTo>
                    <a:pt x="6380" y="3729"/>
                    <a:pt x="6380" y="3729"/>
                    <a:pt x="6380" y="3729"/>
                  </a:cubicBezTo>
                  <a:cubicBezTo>
                    <a:pt x="6357" y="3701"/>
                    <a:pt x="6357" y="3701"/>
                    <a:pt x="6357" y="3701"/>
                  </a:cubicBezTo>
                  <a:cubicBezTo>
                    <a:pt x="6321" y="3706"/>
                    <a:pt x="6321" y="3706"/>
                    <a:pt x="6321" y="3706"/>
                  </a:cubicBezTo>
                  <a:cubicBezTo>
                    <a:pt x="6252" y="3694"/>
                    <a:pt x="6252" y="3694"/>
                    <a:pt x="6252" y="3694"/>
                  </a:cubicBezTo>
                  <a:cubicBezTo>
                    <a:pt x="6224" y="3694"/>
                    <a:pt x="6224" y="3694"/>
                    <a:pt x="6224" y="3694"/>
                  </a:cubicBezTo>
                  <a:cubicBezTo>
                    <a:pt x="6206" y="3699"/>
                    <a:pt x="6206" y="3699"/>
                    <a:pt x="6206" y="3699"/>
                  </a:cubicBezTo>
                  <a:cubicBezTo>
                    <a:pt x="6209" y="3717"/>
                    <a:pt x="6209" y="3717"/>
                    <a:pt x="6209" y="3717"/>
                  </a:cubicBezTo>
                  <a:cubicBezTo>
                    <a:pt x="6227" y="3729"/>
                    <a:pt x="6227" y="3729"/>
                    <a:pt x="6227" y="3729"/>
                  </a:cubicBezTo>
                  <a:cubicBezTo>
                    <a:pt x="6240" y="3752"/>
                    <a:pt x="6240" y="3752"/>
                    <a:pt x="6240" y="3752"/>
                  </a:cubicBezTo>
                  <a:cubicBezTo>
                    <a:pt x="6224" y="3763"/>
                    <a:pt x="6224" y="3763"/>
                    <a:pt x="6224" y="3763"/>
                  </a:cubicBezTo>
                  <a:cubicBezTo>
                    <a:pt x="6204" y="3755"/>
                    <a:pt x="6204" y="3755"/>
                    <a:pt x="6204" y="3755"/>
                  </a:cubicBezTo>
                  <a:cubicBezTo>
                    <a:pt x="6186" y="3755"/>
                    <a:pt x="6186" y="3755"/>
                    <a:pt x="6186" y="3755"/>
                  </a:cubicBezTo>
                  <a:cubicBezTo>
                    <a:pt x="6163" y="3752"/>
                    <a:pt x="6163" y="3752"/>
                    <a:pt x="6163" y="3752"/>
                  </a:cubicBezTo>
                  <a:cubicBezTo>
                    <a:pt x="6148" y="3770"/>
                    <a:pt x="6148" y="3770"/>
                    <a:pt x="6148" y="3770"/>
                  </a:cubicBezTo>
                  <a:cubicBezTo>
                    <a:pt x="6112" y="3796"/>
                    <a:pt x="6112" y="3796"/>
                    <a:pt x="6112" y="3796"/>
                  </a:cubicBezTo>
                  <a:cubicBezTo>
                    <a:pt x="6112" y="3819"/>
                    <a:pt x="6112" y="3819"/>
                    <a:pt x="6112" y="3819"/>
                  </a:cubicBezTo>
                  <a:cubicBezTo>
                    <a:pt x="6089" y="3847"/>
                    <a:pt x="6089" y="3847"/>
                    <a:pt x="6089" y="3847"/>
                  </a:cubicBezTo>
                  <a:cubicBezTo>
                    <a:pt x="6066" y="3834"/>
                    <a:pt x="6066" y="3834"/>
                    <a:pt x="6066" y="3834"/>
                  </a:cubicBezTo>
                  <a:cubicBezTo>
                    <a:pt x="6071" y="3798"/>
                    <a:pt x="6071" y="3798"/>
                    <a:pt x="6071" y="3798"/>
                  </a:cubicBezTo>
                  <a:cubicBezTo>
                    <a:pt x="6089" y="3777"/>
                    <a:pt x="6089" y="3777"/>
                    <a:pt x="6089" y="3777"/>
                  </a:cubicBezTo>
                  <a:cubicBezTo>
                    <a:pt x="6089" y="3763"/>
                    <a:pt x="6089" y="3763"/>
                    <a:pt x="6089" y="3763"/>
                  </a:cubicBezTo>
                  <a:cubicBezTo>
                    <a:pt x="6089" y="3717"/>
                    <a:pt x="6089" y="3717"/>
                    <a:pt x="6089" y="3717"/>
                  </a:cubicBezTo>
                  <a:cubicBezTo>
                    <a:pt x="6089" y="3691"/>
                    <a:pt x="6089" y="3691"/>
                    <a:pt x="6089" y="3691"/>
                  </a:cubicBezTo>
                  <a:cubicBezTo>
                    <a:pt x="6089" y="3666"/>
                    <a:pt x="6089" y="3666"/>
                    <a:pt x="6089" y="3666"/>
                  </a:cubicBezTo>
                  <a:cubicBezTo>
                    <a:pt x="6064" y="3666"/>
                    <a:pt x="6064" y="3666"/>
                    <a:pt x="6064" y="3666"/>
                  </a:cubicBezTo>
                  <a:cubicBezTo>
                    <a:pt x="6038" y="3699"/>
                    <a:pt x="6038" y="3699"/>
                    <a:pt x="6038" y="3699"/>
                  </a:cubicBezTo>
                  <a:cubicBezTo>
                    <a:pt x="6023" y="3714"/>
                    <a:pt x="6023" y="3714"/>
                    <a:pt x="6023" y="3714"/>
                  </a:cubicBezTo>
                  <a:cubicBezTo>
                    <a:pt x="6008" y="3719"/>
                    <a:pt x="6008" y="3719"/>
                    <a:pt x="6008" y="3719"/>
                  </a:cubicBezTo>
                  <a:cubicBezTo>
                    <a:pt x="5992" y="3722"/>
                    <a:pt x="5992" y="3722"/>
                    <a:pt x="5992" y="3722"/>
                  </a:cubicBezTo>
                  <a:cubicBezTo>
                    <a:pt x="5992" y="3740"/>
                    <a:pt x="5992" y="3740"/>
                    <a:pt x="5992" y="3740"/>
                  </a:cubicBezTo>
                  <a:cubicBezTo>
                    <a:pt x="5972" y="3760"/>
                    <a:pt x="5972" y="3760"/>
                    <a:pt x="5972" y="3760"/>
                  </a:cubicBezTo>
                  <a:cubicBezTo>
                    <a:pt x="5957" y="3755"/>
                    <a:pt x="5957" y="3755"/>
                    <a:pt x="5957" y="3755"/>
                  </a:cubicBezTo>
                  <a:cubicBezTo>
                    <a:pt x="5944" y="3740"/>
                    <a:pt x="5944" y="3740"/>
                    <a:pt x="5944" y="3740"/>
                  </a:cubicBezTo>
                  <a:cubicBezTo>
                    <a:pt x="5929" y="3740"/>
                    <a:pt x="5929" y="3740"/>
                    <a:pt x="5929" y="3740"/>
                  </a:cubicBezTo>
                  <a:cubicBezTo>
                    <a:pt x="5906" y="3732"/>
                    <a:pt x="5906" y="3732"/>
                    <a:pt x="5906" y="3732"/>
                  </a:cubicBezTo>
                  <a:cubicBezTo>
                    <a:pt x="5914" y="3714"/>
                    <a:pt x="5914" y="3714"/>
                    <a:pt x="5914" y="3714"/>
                  </a:cubicBezTo>
                  <a:cubicBezTo>
                    <a:pt x="5929" y="3676"/>
                    <a:pt x="5929" y="3676"/>
                    <a:pt x="5929" y="3676"/>
                  </a:cubicBezTo>
                  <a:cubicBezTo>
                    <a:pt x="5916" y="3656"/>
                    <a:pt x="5916" y="3656"/>
                    <a:pt x="5916" y="3656"/>
                  </a:cubicBezTo>
                  <a:cubicBezTo>
                    <a:pt x="5893" y="3650"/>
                    <a:pt x="5893" y="3650"/>
                    <a:pt x="5893" y="3650"/>
                  </a:cubicBezTo>
                  <a:cubicBezTo>
                    <a:pt x="5807" y="3648"/>
                    <a:pt x="5807" y="3648"/>
                    <a:pt x="5807" y="3648"/>
                  </a:cubicBezTo>
                  <a:cubicBezTo>
                    <a:pt x="5789" y="3625"/>
                    <a:pt x="5789" y="3625"/>
                    <a:pt x="5789" y="3625"/>
                  </a:cubicBezTo>
                  <a:cubicBezTo>
                    <a:pt x="5789" y="3594"/>
                    <a:pt x="5789" y="3594"/>
                    <a:pt x="5789" y="3594"/>
                  </a:cubicBezTo>
                  <a:cubicBezTo>
                    <a:pt x="5779" y="3589"/>
                    <a:pt x="5779" y="3589"/>
                    <a:pt x="5779" y="3589"/>
                  </a:cubicBezTo>
                  <a:cubicBezTo>
                    <a:pt x="5766" y="3589"/>
                    <a:pt x="5766" y="3589"/>
                    <a:pt x="5766" y="3589"/>
                  </a:cubicBezTo>
                  <a:cubicBezTo>
                    <a:pt x="5753" y="3600"/>
                    <a:pt x="5753" y="3600"/>
                    <a:pt x="5753" y="3600"/>
                  </a:cubicBezTo>
                  <a:cubicBezTo>
                    <a:pt x="5753" y="3633"/>
                    <a:pt x="5753" y="3633"/>
                    <a:pt x="5753" y="3633"/>
                  </a:cubicBezTo>
                  <a:cubicBezTo>
                    <a:pt x="5725" y="3658"/>
                    <a:pt x="5725" y="3658"/>
                    <a:pt x="5725" y="3658"/>
                  </a:cubicBezTo>
                  <a:cubicBezTo>
                    <a:pt x="5697" y="3666"/>
                    <a:pt x="5697" y="3666"/>
                    <a:pt x="5697" y="3666"/>
                  </a:cubicBezTo>
                  <a:cubicBezTo>
                    <a:pt x="5664" y="3663"/>
                    <a:pt x="5664" y="3663"/>
                    <a:pt x="5664" y="3663"/>
                  </a:cubicBezTo>
                  <a:cubicBezTo>
                    <a:pt x="5639" y="3650"/>
                    <a:pt x="5639" y="3650"/>
                    <a:pt x="5639" y="3650"/>
                  </a:cubicBezTo>
                  <a:cubicBezTo>
                    <a:pt x="5623" y="3666"/>
                    <a:pt x="5623" y="3666"/>
                    <a:pt x="5623" y="3666"/>
                  </a:cubicBezTo>
                  <a:cubicBezTo>
                    <a:pt x="5605" y="3696"/>
                    <a:pt x="5605" y="3696"/>
                    <a:pt x="5605" y="3696"/>
                  </a:cubicBezTo>
                  <a:cubicBezTo>
                    <a:pt x="5585" y="3681"/>
                    <a:pt x="5585" y="3681"/>
                    <a:pt x="5585" y="3681"/>
                  </a:cubicBezTo>
                  <a:cubicBezTo>
                    <a:pt x="5570" y="3648"/>
                    <a:pt x="5570" y="3648"/>
                    <a:pt x="5570" y="3648"/>
                  </a:cubicBezTo>
                  <a:cubicBezTo>
                    <a:pt x="5552" y="3633"/>
                    <a:pt x="5552" y="3633"/>
                    <a:pt x="5552" y="3633"/>
                  </a:cubicBezTo>
                  <a:cubicBezTo>
                    <a:pt x="5552" y="3587"/>
                    <a:pt x="5552" y="3587"/>
                    <a:pt x="5552" y="3587"/>
                  </a:cubicBezTo>
                  <a:cubicBezTo>
                    <a:pt x="5515" y="3586"/>
                    <a:pt x="5515" y="3586"/>
                    <a:pt x="5515" y="3586"/>
                  </a:cubicBezTo>
                  <a:cubicBezTo>
                    <a:pt x="5472" y="3606"/>
                    <a:pt x="5472" y="3606"/>
                    <a:pt x="5472" y="3606"/>
                  </a:cubicBezTo>
                  <a:cubicBezTo>
                    <a:pt x="5455" y="3607"/>
                    <a:pt x="5455" y="3607"/>
                    <a:pt x="5455" y="3607"/>
                  </a:cubicBezTo>
                  <a:cubicBezTo>
                    <a:pt x="5440" y="3616"/>
                    <a:pt x="5440" y="3616"/>
                    <a:pt x="5440" y="3616"/>
                  </a:cubicBezTo>
                  <a:cubicBezTo>
                    <a:pt x="5381" y="3621"/>
                    <a:pt x="5381" y="3621"/>
                    <a:pt x="5381" y="3621"/>
                  </a:cubicBezTo>
                  <a:cubicBezTo>
                    <a:pt x="5344" y="3629"/>
                    <a:pt x="5344" y="3629"/>
                    <a:pt x="5344" y="3629"/>
                  </a:cubicBezTo>
                  <a:cubicBezTo>
                    <a:pt x="5334" y="3601"/>
                    <a:pt x="5334" y="3601"/>
                    <a:pt x="5334" y="3601"/>
                  </a:cubicBezTo>
                  <a:cubicBezTo>
                    <a:pt x="5349" y="3596"/>
                    <a:pt x="5349" y="3596"/>
                    <a:pt x="5349" y="3596"/>
                  </a:cubicBezTo>
                  <a:cubicBezTo>
                    <a:pt x="5377" y="3592"/>
                    <a:pt x="5377" y="3592"/>
                    <a:pt x="5377" y="3592"/>
                  </a:cubicBezTo>
                  <a:cubicBezTo>
                    <a:pt x="5386" y="3572"/>
                    <a:pt x="5386" y="3572"/>
                    <a:pt x="5386" y="3572"/>
                  </a:cubicBezTo>
                  <a:cubicBezTo>
                    <a:pt x="5327" y="3574"/>
                    <a:pt x="5327" y="3574"/>
                    <a:pt x="5327" y="3574"/>
                  </a:cubicBezTo>
                  <a:cubicBezTo>
                    <a:pt x="5324" y="3562"/>
                    <a:pt x="5324" y="3562"/>
                    <a:pt x="5324" y="3562"/>
                  </a:cubicBezTo>
                  <a:cubicBezTo>
                    <a:pt x="5327" y="3551"/>
                    <a:pt x="5327" y="3551"/>
                    <a:pt x="5327" y="3551"/>
                  </a:cubicBezTo>
                  <a:cubicBezTo>
                    <a:pt x="5357" y="3534"/>
                    <a:pt x="5357" y="3534"/>
                    <a:pt x="5357" y="3534"/>
                  </a:cubicBezTo>
                  <a:cubicBezTo>
                    <a:pt x="5374" y="3516"/>
                    <a:pt x="5374" y="3516"/>
                    <a:pt x="5374" y="3516"/>
                  </a:cubicBezTo>
                  <a:cubicBezTo>
                    <a:pt x="5372" y="3486"/>
                    <a:pt x="5372" y="3486"/>
                    <a:pt x="5372" y="3486"/>
                  </a:cubicBezTo>
                  <a:cubicBezTo>
                    <a:pt x="5381" y="3464"/>
                    <a:pt x="5381" y="3464"/>
                    <a:pt x="5381" y="3464"/>
                  </a:cubicBezTo>
                  <a:cubicBezTo>
                    <a:pt x="5344" y="3464"/>
                    <a:pt x="5344" y="3464"/>
                    <a:pt x="5344" y="3464"/>
                  </a:cubicBezTo>
                  <a:cubicBezTo>
                    <a:pt x="5304" y="3501"/>
                    <a:pt x="5304" y="3501"/>
                    <a:pt x="5304" y="3501"/>
                  </a:cubicBezTo>
                  <a:cubicBezTo>
                    <a:pt x="5292" y="3521"/>
                    <a:pt x="5292" y="3521"/>
                    <a:pt x="5292" y="3521"/>
                  </a:cubicBezTo>
                  <a:cubicBezTo>
                    <a:pt x="5282" y="3537"/>
                    <a:pt x="5282" y="3537"/>
                    <a:pt x="5282" y="3537"/>
                  </a:cubicBezTo>
                  <a:cubicBezTo>
                    <a:pt x="5251" y="3529"/>
                    <a:pt x="5251" y="3529"/>
                    <a:pt x="5251" y="3529"/>
                  </a:cubicBezTo>
                  <a:cubicBezTo>
                    <a:pt x="5249" y="3519"/>
                    <a:pt x="5249" y="3519"/>
                    <a:pt x="5249" y="3519"/>
                  </a:cubicBezTo>
                  <a:cubicBezTo>
                    <a:pt x="5267" y="3503"/>
                    <a:pt x="5267" y="3503"/>
                    <a:pt x="5267" y="3503"/>
                  </a:cubicBezTo>
                  <a:cubicBezTo>
                    <a:pt x="5301" y="3471"/>
                    <a:pt x="5301" y="3471"/>
                    <a:pt x="5301" y="3471"/>
                  </a:cubicBezTo>
                  <a:cubicBezTo>
                    <a:pt x="5296" y="3456"/>
                    <a:pt x="5296" y="3456"/>
                    <a:pt x="5296" y="3456"/>
                  </a:cubicBezTo>
                  <a:cubicBezTo>
                    <a:pt x="5269" y="3468"/>
                    <a:pt x="5269" y="3468"/>
                    <a:pt x="5269" y="3468"/>
                  </a:cubicBezTo>
                  <a:cubicBezTo>
                    <a:pt x="5226" y="3484"/>
                    <a:pt x="5226" y="3484"/>
                    <a:pt x="5226" y="3484"/>
                  </a:cubicBezTo>
                  <a:cubicBezTo>
                    <a:pt x="5214" y="3468"/>
                    <a:pt x="5214" y="3468"/>
                    <a:pt x="5214" y="3468"/>
                  </a:cubicBezTo>
                  <a:cubicBezTo>
                    <a:pt x="5227" y="3444"/>
                    <a:pt x="5227" y="3444"/>
                    <a:pt x="5227" y="3444"/>
                  </a:cubicBezTo>
                  <a:cubicBezTo>
                    <a:pt x="5257" y="3424"/>
                    <a:pt x="5257" y="3424"/>
                    <a:pt x="5257" y="3424"/>
                  </a:cubicBezTo>
                  <a:cubicBezTo>
                    <a:pt x="5311" y="3418"/>
                    <a:pt x="5311" y="3418"/>
                    <a:pt x="5311" y="3418"/>
                  </a:cubicBezTo>
                  <a:cubicBezTo>
                    <a:pt x="5366" y="3413"/>
                    <a:pt x="5366" y="3413"/>
                    <a:pt x="5366" y="3413"/>
                  </a:cubicBezTo>
                  <a:cubicBezTo>
                    <a:pt x="5417" y="3398"/>
                    <a:pt x="5417" y="3398"/>
                    <a:pt x="5417" y="3398"/>
                  </a:cubicBezTo>
                  <a:cubicBezTo>
                    <a:pt x="5434" y="3386"/>
                    <a:pt x="5434" y="3386"/>
                    <a:pt x="5434" y="3386"/>
                  </a:cubicBezTo>
                  <a:cubicBezTo>
                    <a:pt x="5440" y="3353"/>
                    <a:pt x="5440" y="3353"/>
                    <a:pt x="5440" y="3353"/>
                  </a:cubicBezTo>
                  <a:cubicBezTo>
                    <a:pt x="5402" y="3353"/>
                    <a:pt x="5402" y="3353"/>
                    <a:pt x="5402" y="3353"/>
                  </a:cubicBezTo>
                  <a:cubicBezTo>
                    <a:pt x="5322" y="3351"/>
                    <a:pt x="5322" y="3351"/>
                    <a:pt x="5322" y="3351"/>
                  </a:cubicBezTo>
                  <a:cubicBezTo>
                    <a:pt x="5259" y="3364"/>
                    <a:pt x="5259" y="3364"/>
                    <a:pt x="5259" y="3364"/>
                  </a:cubicBezTo>
                  <a:cubicBezTo>
                    <a:pt x="5242" y="3371"/>
                    <a:pt x="5242" y="3371"/>
                    <a:pt x="5242" y="3371"/>
                  </a:cubicBezTo>
                  <a:cubicBezTo>
                    <a:pt x="5221" y="3383"/>
                    <a:pt x="5221" y="3383"/>
                    <a:pt x="5221" y="3383"/>
                  </a:cubicBezTo>
                  <a:cubicBezTo>
                    <a:pt x="5206" y="3403"/>
                    <a:pt x="5206" y="3403"/>
                    <a:pt x="5206" y="3403"/>
                  </a:cubicBezTo>
                  <a:cubicBezTo>
                    <a:pt x="5182" y="3406"/>
                    <a:pt x="5182" y="3406"/>
                    <a:pt x="5182" y="3406"/>
                  </a:cubicBezTo>
                  <a:cubicBezTo>
                    <a:pt x="5167" y="3401"/>
                    <a:pt x="5167" y="3401"/>
                    <a:pt x="5167" y="3401"/>
                  </a:cubicBezTo>
                  <a:cubicBezTo>
                    <a:pt x="5161" y="3388"/>
                    <a:pt x="5161" y="3388"/>
                    <a:pt x="5161" y="3388"/>
                  </a:cubicBezTo>
                  <a:cubicBezTo>
                    <a:pt x="5174" y="3373"/>
                    <a:pt x="5174" y="3373"/>
                    <a:pt x="5174" y="3373"/>
                  </a:cubicBezTo>
                  <a:cubicBezTo>
                    <a:pt x="5202" y="3354"/>
                    <a:pt x="5202" y="3354"/>
                    <a:pt x="5202" y="3354"/>
                  </a:cubicBezTo>
                  <a:cubicBezTo>
                    <a:pt x="5234" y="3324"/>
                    <a:pt x="5234" y="3324"/>
                    <a:pt x="5234" y="3324"/>
                  </a:cubicBezTo>
                  <a:cubicBezTo>
                    <a:pt x="5262" y="3273"/>
                    <a:pt x="5262" y="3273"/>
                    <a:pt x="5262" y="3273"/>
                  </a:cubicBezTo>
                  <a:cubicBezTo>
                    <a:pt x="5274" y="3271"/>
                    <a:pt x="5274" y="3271"/>
                    <a:pt x="5274" y="3271"/>
                  </a:cubicBezTo>
                  <a:cubicBezTo>
                    <a:pt x="5307" y="3254"/>
                    <a:pt x="5307" y="3254"/>
                    <a:pt x="5307" y="3254"/>
                  </a:cubicBezTo>
                  <a:cubicBezTo>
                    <a:pt x="5307" y="3228"/>
                    <a:pt x="5307" y="3228"/>
                    <a:pt x="5307" y="3228"/>
                  </a:cubicBezTo>
                  <a:cubicBezTo>
                    <a:pt x="5277" y="3205"/>
                    <a:pt x="5277" y="3205"/>
                    <a:pt x="5277" y="3205"/>
                  </a:cubicBezTo>
                  <a:cubicBezTo>
                    <a:pt x="5221" y="3176"/>
                    <a:pt x="5221" y="3176"/>
                    <a:pt x="5221" y="3176"/>
                  </a:cubicBezTo>
                  <a:cubicBezTo>
                    <a:pt x="5184" y="3165"/>
                    <a:pt x="5184" y="3165"/>
                    <a:pt x="5184" y="3165"/>
                  </a:cubicBezTo>
                  <a:cubicBezTo>
                    <a:pt x="5171" y="3163"/>
                    <a:pt x="5171" y="3163"/>
                    <a:pt x="5171" y="3163"/>
                  </a:cubicBezTo>
                  <a:cubicBezTo>
                    <a:pt x="5161" y="3183"/>
                    <a:pt x="5161" y="3183"/>
                    <a:pt x="5161" y="3183"/>
                  </a:cubicBezTo>
                  <a:cubicBezTo>
                    <a:pt x="5161" y="3246"/>
                    <a:pt x="5161" y="3246"/>
                    <a:pt x="5161" y="3246"/>
                  </a:cubicBezTo>
                  <a:cubicBezTo>
                    <a:pt x="5149" y="3288"/>
                    <a:pt x="5149" y="3288"/>
                    <a:pt x="5149" y="3288"/>
                  </a:cubicBezTo>
                  <a:cubicBezTo>
                    <a:pt x="5139" y="3338"/>
                    <a:pt x="5139" y="3338"/>
                    <a:pt x="5139" y="3338"/>
                  </a:cubicBezTo>
                  <a:cubicBezTo>
                    <a:pt x="5119" y="3366"/>
                    <a:pt x="5119" y="3366"/>
                    <a:pt x="5119" y="3366"/>
                  </a:cubicBezTo>
                  <a:cubicBezTo>
                    <a:pt x="5096" y="3361"/>
                    <a:pt x="5096" y="3361"/>
                    <a:pt x="5096" y="3361"/>
                  </a:cubicBezTo>
                  <a:cubicBezTo>
                    <a:pt x="5098" y="3338"/>
                    <a:pt x="5098" y="3338"/>
                    <a:pt x="5098" y="3338"/>
                  </a:cubicBezTo>
                  <a:cubicBezTo>
                    <a:pt x="5107" y="3303"/>
                    <a:pt x="5107" y="3303"/>
                    <a:pt x="5107" y="3303"/>
                  </a:cubicBezTo>
                  <a:cubicBezTo>
                    <a:pt x="5132" y="3256"/>
                    <a:pt x="5132" y="3256"/>
                    <a:pt x="5132" y="3256"/>
                  </a:cubicBezTo>
                  <a:cubicBezTo>
                    <a:pt x="5119" y="3236"/>
                    <a:pt x="5119" y="3236"/>
                    <a:pt x="5119" y="3236"/>
                  </a:cubicBezTo>
                  <a:cubicBezTo>
                    <a:pt x="5088" y="3228"/>
                    <a:pt x="5088" y="3228"/>
                    <a:pt x="5088" y="3228"/>
                  </a:cubicBezTo>
                  <a:cubicBezTo>
                    <a:pt x="5071" y="3258"/>
                    <a:pt x="5071" y="3258"/>
                    <a:pt x="5071" y="3258"/>
                  </a:cubicBezTo>
                  <a:cubicBezTo>
                    <a:pt x="5058" y="3289"/>
                    <a:pt x="5058" y="3289"/>
                    <a:pt x="5058" y="3289"/>
                  </a:cubicBezTo>
                  <a:cubicBezTo>
                    <a:pt x="5068" y="3338"/>
                    <a:pt x="5068" y="3338"/>
                    <a:pt x="5068" y="3338"/>
                  </a:cubicBezTo>
                  <a:cubicBezTo>
                    <a:pt x="5058" y="3358"/>
                    <a:pt x="5058" y="3358"/>
                    <a:pt x="5058" y="3358"/>
                  </a:cubicBezTo>
                  <a:cubicBezTo>
                    <a:pt x="5036" y="3348"/>
                    <a:pt x="5036" y="3348"/>
                    <a:pt x="5036" y="3348"/>
                  </a:cubicBezTo>
                  <a:cubicBezTo>
                    <a:pt x="5033" y="3316"/>
                    <a:pt x="5033" y="3316"/>
                    <a:pt x="5033" y="3316"/>
                  </a:cubicBezTo>
                  <a:cubicBezTo>
                    <a:pt x="5033" y="3261"/>
                    <a:pt x="5033" y="3261"/>
                    <a:pt x="5033" y="3261"/>
                  </a:cubicBezTo>
                  <a:cubicBezTo>
                    <a:pt x="5049" y="3221"/>
                    <a:pt x="5049" y="3221"/>
                    <a:pt x="5049" y="3221"/>
                  </a:cubicBezTo>
                  <a:cubicBezTo>
                    <a:pt x="5099" y="3148"/>
                    <a:pt x="5099" y="3148"/>
                    <a:pt x="5099" y="3148"/>
                  </a:cubicBezTo>
                  <a:cubicBezTo>
                    <a:pt x="5099" y="3123"/>
                    <a:pt x="5099" y="3123"/>
                    <a:pt x="5099" y="3123"/>
                  </a:cubicBezTo>
                  <a:cubicBezTo>
                    <a:pt x="5069" y="3111"/>
                    <a:pt x="5069" y="3111"/>
                    <a:pt x="5069" y="3111"/>
                  </a:cubicBezTo>
                  <a:cubicBezTo>
                    <a:pt x="5053" y="3111"/>
                    <a:pt x="5053" y="3111"/>
                    <a:pt x="5053" y="3111"/>
                  </a:cubicBezTo>
                  <a:cubicBezTo>
                    <a:pt x="5039" y="3111"/>
                    <a:pt x="5039" y="3111"/>
                    <a:pt x="5039" y="3111"/>
                  </a:cubicBezTo>
                  <a:cubicBezTo>
                    <a:pt x="5003" y="3108"/>
                    <a:pt x="5003" y="3108"/>
                    <a:pt x="5003" y="3108"/>
                  </a:cubicBezTo>
                  <a:cubicBezTo>
                    <a:pt x="5003" y="3108"/>
                    <a:pt x="4981" y="3126"/>
                    <a:pt x="4979" y="3131"/>
                  </a:cubicBezTo>
                  <a:cubicBezTo>
                    <a:pt x="4978" y="3136"/>
                    <a:pt x="4954" y="3163"/>
                    <a:pt x="4954" y="3163"/>
                  </a:cubicBezTo>
                  <a:cubicBezTo>
                    <a:pt x="4924" y="3176"/>
                    <a:pt x="4924" y="3176"/>
                    <a:pt x="4924" y="3176"/>
                  </a:cubicBezTo>
                  <a:cubicBezTo>
                    <a:pt x="4908" y="3181"/>
                    <a:pt x="4908" y="3181"/>
                    <a:pt x="4908" y="3181"/>
                  </a:cubicBezTo>
                  <a:cubicBezTo>
                    <a:pt x="4918" y="3140"/>
                    <a:pt x="4918" y="3140"/>
                    <a:pt x="4918" y="3140"/>
                  </a:cubicBezTo>
                  <a:cubicBezTo>
                    <a:pt x="4933" y="3110"/>
                    <a:pt x="4933" y="3110"/>
                    <a:pt x="4933" y="3110"/>
                  </a:cubicBezTo>
                  <a:cubicBezTo>
                    <a:pt x="4924" y="3095"/>
                    <a:pt x="4924" y="3095"/>
                    <a:pt x="4924" y="3095"/>
                  </a:cubicBezTo>
                  <a:cubicBezTo>
                    <a:pt x="4893" y="3113"/>
                    <a:pt x="4893" y="3113"/>
                    <a:pt x="4893" y="3113"/>
                  </a:cubicBezTo>
                  <a:cubicBezTo>
                    <a:pt x="4881" y="3140"/>
                    <a:pt x="4881" y="3140"/>
                    <a:pt x="4881" y="3140"/>
                  </a:cubicBezTo>
                  <a:cubicBezTo>
                    <a:pt x="4881" y="3168"/>
                    <a:pt x="4881" y="3168"/>
                    <a:pt x="4881" y="3168"/>
                  </a:cubicBezTo>
                  <a:cubicBezTo>
                    <a:pt x="4881" y="3218"/>
                    <a:pt x="4881" y="3218"/>
                    <a:pt x="4881" y="3218"/>
                  </a:cubicBezTo>
                  <a:cubicBezTo>
                    <a:pt x="4871" y="3228"/>
                    <a:pt x="4871" y="3228"/>
                    <a:pt x="4871" y="3228"/>
                  </a:cubicBezTo>
                  <a:cubicBezTo>
                    <a:pt x="4861" y="3239"/>
                    <a:pt x="4861" y="3239"/>
                    <a:pt x="4861" y="3239"/>
                  </a:cubicBezTo>
                  <a:cubicBezTo>
                    <a:pt x="4844" y="3228"/>
                    <a:pt x="4844" y="3228"/>
                    <a:pt x="4844" y="3228"/>
                  </a:cubicBezTo>
                  <a:cubicBezTo>
                    <a:pt x="4843" y="3215"/>
                    <a:pt x="4843" y="3215"/>
                    <a:pt x="4843" y="3215"/>
                  </a:cubicBezTo>
                  <a:cubicBezTo>
                    <a:pt x="4843" y="3190"/>
                    <a:pt x="4843" y="3190"/>
                    <a:pt x="4843" y="3190"/>
                  </a:cubicBezTo>
                  <a:cubicBezTo>
                    <a:pt x="4853" y="3156"/>
                    <a:pt x="4853" y="3156"/>
                    <a:pt x="4853" y="3156"/>
                  </a:cubicBezTo>
                  <a:cubicBezTo>
                    <a:pt x="4861" y="3125"/>
                    <a:pt x="4861" y="3125"/>
                    <a:pt x="4861" y="3125"/>
                  </a:cubicBezTo>
                  <a:cubicBezTo>
                    <a:pt x="4861" y="3090"/>
                    <a:pt x="4861" y="3090"/>
                    <a:pt x="4861" y="3090"/>
                  </a:cubicBezTo>
                  <a:cubicBezTo>
                    <a:pt x="4825" y="3056"/>
                    <a:pt x="4825" y="3056"/>
                    <a:pt x="4825" y="3056"/>
                  </a:cubicBezTo>
                  <a:cubicBezTo>
                    <a:pt x="4806" y="3056"/>
                    <a:pt x="4806" y="3056"/>
                    <a:pt x="4806" y="3056"/>
                  </a:cubicBezTo>
                  <a:cubicBezTo>
                    <a:pt x="4806" y="3093"/>
                    <a:pt x="4806" y="3093"/>
                    <a:pt x="4806" y="3093"/>
                  </a:cubicBezTo>
                  <a:cubicBezTo>
                    <a:pt x="4806" y="3110"/>
                    <a:pt x="4806" y="3110"/>
                    <a:pt x="4806" y="3110"/>
                  </a:cubicBezTo>
                  <a:cubicBezTo>
                    <a:pt x="4806" y="3140"/>
                    <a:pt x="4806" y="3140"/>
                    <a:pt x="4806" y="3140"/>
                  </a:cubicBezTo>
                  <a:cubicBezTo>
                    <a:pt x="4800" y="3155"/>
                    <a:pt x="4800" y="3155"/>
                    <a:pt x="4800" y="3155"/>
                  </a:cubicBezTo>
                  <a:cubicBezTo>
                    <a:pt x="4800" y="3180"/>
                    <a:pt x="4800" y="3180"/>
                    <a:pt x="4800" y="3180"/>
                  </a:cubicBezTo>
                  <a:cubicBezTo>
                    <a:pt x="4773" y="3210"/>
                    <a:pt x="4773" y="3210"/>
                    <a:pt x="4773" y="3210"/>
                  </a:cubicBezTo>
                  <a:cubicBezTo>
                    <a:pt x="4746" y="3211"/>
                    <a:pt x="4746" y="3211"/>
                    <a:pt x="4746" y="3211"/>
                  </a:cubicBezTo>
                  <a:cubicBezTo>
                    <a:pt x="4725" y="3198"/>
                    <a:pt x="4725" y="3198"/>
                    <a:pt x="4725" y="3198"/>
                  </a:cubicBezTo>
                  <a:cubicBezTo>
                    <a:pt x="4708" y="3186"/>
                    <a:pt x="4708" y="3186"/>
                    <a:pt x="4708" y="3186"/>
                  </a:cubicBezTo>
                  <a:cubicBezTo>
                    <a:pt x="4705" y="3168"/>
                    <a:pt x="4705" y="3168"/>
                    <a:pt x="4705" y="3168"/>
                  </a:cubicBezTo>
                  <a:cubicBezTo>
                    <a:pt x="4705" y="3130"/>
                    <a:pt x="4705" y="3130"/>
                    <a:pt x="4705" y="3130"/>
                  </a:cubicBezTo>
                  <a:cubicBezTo>
                    <a:pt x="4740" y="3105"/>
                    <a:pt x="4740" y="3105"/>
                    <a:pt x="4740" y="3105"/>
                  </a:cubicBezTo>
                  <a:cubicBezTo>
                    <a:pt x="4773" y="3053"/>
                    <a:pt x="4773" y="3053"/>
                    <a:pt x="4773" y="3053"/>
                  </a:cubicBezTo>
                  <a:cubicBezTo>
                    <a:pt x="4765" y="3013"/>
                    <a:pt x="4765" y="3013"/>
                    <a:pt x="4765" y="3013"/>
                  </a:cubicBezTo>
                  <a:cubicBezTo>
                    <a:pt x="4765" y="3003"/>
                    <a:pt x="4765" y="3003"/>
                    <a:pt x="4765" y="3003"/>
                  </a:cubicBezTo>
                  <a:cubicBezTo>
                    <a:pt x="4746" y="2995"/>
                    <a:pt x="4746" y="2995"/>
                    <a:pt x="4746" y="2995"/>
                  </a:cubicBezTo>
                  <a:cubicBezTo>
                    <a:pt x="4716" y="2993"/>
                    <a:pt x="4716" y="2993"/>
                    <a:pt x="4716" y="2993"/>
                  </a:cubicBezTo>
                  <a:cubicBezTo>
                    <a:pt x="4645" y="2970"/>
                    <a:pt x="4645" y="2970"/>
                    <a:pt x="4645" y="2970"/>
                  </a:cubicBezTo>
                  <a:cubicBezTo>
                    <a:pt x="4576" y="2968"/>
                    <a:pt x="4576" y="2968"/>
                    <a:pt x="4576" y="2968"/>
                  </a:cubicBezTo>
                  <a:cubicBezTo>
                    <a:pt x="4550" y="2976"/>
                    <a:pt x="4550" y="2976"/>
                    <a:pt x="4550" y="2976"/>
                  </a:cubicBezTo>
                  <a:cubicBezTo>
                    <a:pt x="4556" y="2996"/>
                    <a:pt x="4556" y="2996"/>
                    <a:pt x="4556" y="2996"/>
                  </a:cubicBezTo>
                  <a:cubicBezTo>
                    <a:pt x="4588" y="3011"/>
                    <a:pt x="4588" y="3011"/>
                    <a:pt x="4588" y="3011"/>
                  </a:cubicBezTo>
                  <a:cubicBezTo>
                    <a:pt x="4598" y="3035"/>
                    <a:pt x="4598" y="3035"/>
                    <a:pt x="4598" y="3035"/>
                  </a:cubicBezTo>
                  <a:cubicBezTo>
                    <a:pt x="4606" y="3081"/>
                    <a:pt x="4606" y="3081"/>
                    <a:pt x="4606" y="3081"/>
                  </a:cubicBezTo>
                  <a:cubicBezTo>
                    <a:pt x="4628" y="3110"/>
                    <a:pt x="4628" y="3110"/>
                    <a:pt x="4628" y="3110"/>
                  </a:cubicBezTo>
                  <a:cubicBezTo>
                    <a:pt x="4618" y="3126"/>
                    <a:pt x="4618" y="3126"/>
                    <a:pt x="4618" y="3126"/>
                  </a:cubicBezTo>
                  <a:cubicBezTo>
                    <a:pt x="4576" y="3118"/>
                    <a:pt x="4576" y="3118"/>
                    <a:pt x="4576" y="3118"/>
                  </a:cubicBezTo>
                  <a:cubicBezTo>
                    <a:pt x="4537" y="3058"/>
                    <a:pt x="4537" y="3058"/>
                    <a:pt x="4537" y="3058"/>
                  </a:cubicBezTo>
                  <a:cubicBezTo>
                    <a:pt x="4527" y="3061"/>
                    <a:pt x="4527" y="3061"/>
                    <a:pt x="4527" y="3061"/>
                  </a:cubicBezTo>
                  <a:cubicBezTo>
                    <a:pt x="4518" y="3106"/>
                    <a:pt x="4518" y="3106"/>
                    <a:pt x="4518" y="3106"/>
                  </a:cubicBezTo>
                  <a:cubicBezTo>
                    <a:pt x="4507" y="3115"/>
                    <a:pt x="4507" y="3115"/>
                    <a:pt x="4507" y="3115"/>
                  </a:cubicBezTo>
                  <a:cubicBezTo>
                    <a:pt x="4497" y="3106"/>
                    <a:pt x="4497" y="3106"/>
                    <a:pt x="4497" y="3106"/>
                  </a:cubicBezTo>
                  <a:cubicBezTo>
                    <a:pt x="4490" y="3078"/>
                    <a:pt x="4490" y="3078"/>
                    <a:pt x="4490" y="3078"/>
                  </a:cubicBezTo>
                  <a:cubicBezTo>
                    <a:pt x="4490" y="3060"/>
                    <a:pt x="4490" y="3060"/>
                    <a:pt x="4490" y="3060"/>
                  </a:cubicBezTo>
                  <a:cubicBezTo>
                    <a:pt x="4497" y="3028"/>
                    <a:pt x="4497" y="3028"/>
                    <a:pt x="4497" y="3028"/>
                  </a:cubicBezTo>
                  <a:cubicBezTo>
                    <a:pt x="4497" y="2990"/>
                    <a:pt x="4497" y="2990"/>
                    <a:pt x="4497" y="2990"/>
                  </a:cubicBezTo>
                  <a:cubicBezTo>
                    <a:pt x="4485" y="2990"/>
                    <a:pt x="4485" y="2990"/>
                    <a:pt x="4485" y="2990"/>
                  </a:cubicBezTo>
                  <a:cubicBezTo>
                    <a:pt x="4452" y="3033"/>
                    <a:pt x="4452" y="3033"/>
                    <a:pt x="4452" y="3033"/>
                  </a:cubicBezTo>
                  <a:cubicBezTo>
                    <a:pt x="4438" y="3066"/>
                    <a:pt x="4438" y="3066"/>
                    <a:pt x="4438" y="3066"/>
                  </a:cubicBezTo>
                  <a:cubicBezTo>
                    <a:pt x="4463" y="3098"/>
                    <a:pt x="4463" y="3098"/>
                    <a:pt x="4463" y="3098"/>
                  </a:cubicBezTo>
                  <a:cubicBezTo>
                    <a:pt x="4452" y="3120"/>
                    <a:pt x="4452" y="3120"/>
                    <a:pt x="4452" y="3120"/>
                  </a:cubicBezTo>
                  <a:cubicBezTo>
                    <a:pt x="4430" y="3123"/>
                    <a:pt x="4430" y="3123"/>
                    <a:pt x="4430" y="3123"/>
                  </a:cubicBezTo>
                  <a:cubicBezTo>
                    <a:pt x="4412" y="3105"/>
                    <a:pt x="4412" y="3105"/>
                    <a:pt x="4412" y="3105"/>
                  </a:cubicBezTo>
                  <a:cubicBezTo>
                    <a:pt x="4408" y="3090"/>
                    <a:pt x="4408" y="3090"/>
                    <a:pt x="4408" y="3090"/>
                  </a:cubicBezTo>
                  <a:cubicBezTo>
                    <a:pt x="4389" y="3069"/>
                    <a:pt x="4389" y="3069"/>
                    <a:pt x="4389" y="3069"/>
                  </a:cubicBezTo>
                  <a:cubicBezTo>
                    <a:pt x="4397" y="3018"/>
                    <a:pt x="4397" y="3018"/>
                    <a:pt x="4397" y="3018"/>
                  </a:cubicBezTo>
                  <a:cubicBezTo>
                    <a:pt x="4430" y="2968"/>
                    <a:pt x="4430" y="2968"/>
                    <a:pt x="4430" y="2968"/>
                  </a:cubicBezTo>
                  <a:cubicBezTo>
                    <a:pt x="4397" y="2941"/>
                    <a:pt x="4397" y="2941"/>
                    <a:pt x="4397" y="2941"/>
                  </a:cubicBezTo>
                  <a:cubicBezTo>
                    <a:pt x="4397" y="2941"/>
                    <a:pt x="4389" y="2943"/>
                    <a:pt x="4360" y="2951"/>
                  </a:cubicBezTo>
                  <a:cubicBezTo>
                    <a:pt x="4331" y="2960"/>
                    <a:pt x="4345" y="2955"/>
                    <a:pt x="4345" y="2955"/>
                  </a:cubicBezTo>
                  <a:cubicBezTo>
                    <a:pt x="4333" y="2970"/>
                    <a:pt x="4333" y="2970"/>
                    <a:pt x="4333" y="2970"/>
                  </a:cubicBezTo>
                  <a:cubicBezTo>
                    <a:pt x="4314" y="2974"/>
                    <a:pt x="4314" y="2974"/>
                    <a:pt x="4314" y="2974"/>
                  </a:cubicBezTo>
                  <a:cubicBezTo>
                    <a:pt x="4298" y="2958"/>
                    <a:pt x="4298" y="2958"/>
                    <a:pt x="4298" y="2958"/>
                  </a:cubicBezTo>
                  <a:cubicBezTo>
                    <a:pt x="4292" y="2902"/>
                    <a:pt x="4292" y="2902"/>
                    <a:pt x="4292" y="2902"/>
                  </a:cubicBezTo>
                  <a:cubicBezTo>
                    <a:pt x="4306" y="2862"/>
                    <a:pt x="4306" y="2862"/>
                    <a:pt x="4306" y="2862"/>
                  </a:cubicBezTo>
                  <a:cubicBezTo>
                    <a:pt x="4283" y="2848"/>
                    <a:pt x="4283" y="2848"/>
                    <a:pt x="4283" y="2848"/>
                  </a:cubicBezTo>
                  <a:cubicBezTo>
                    <a:pt x="4232" y="2838"/>
                    <a:pt x="4232" y="2838"/>
                    <a:pt x="4232" y="2838"/>
                  </a:cubicBezTo>
                  <a:cubicBezTo>
                    <a:pt x="4232" y="2838"/>
                    <a:pt x="4219" y="2854"/>
                    <a:pt x="4213" y="2860"/>
                  </a:cubicBezTo>
                  <a:cubicBezTo>
                    <a:pt x="4207" y="2867"/>
                    <a:pt x="4180" y="2873"/>
                    <a:pt x="4180" y="2873"/>
                  </a:cubicBezTo>
                  <a:cubicBezTo>
                    <a:pt x="4127" y="2842"/>
                    <a:pt x="4127" y="2842"/>
                    <a:pt x="4127" y="2842"/>
                  </a:cubicBezTo>
                  <a:cubicBezTo>
                    <a:pt x="4046" y="2862"/>
                    <a:pt x="4046" y="2862"/>
                    <a:pt x="4046" y="2862"/>
                  </a:cubicBezTo>
                  <a:cubicBezTo>
                    <a:pt x="4006" y="2908"/>
                    <a:pt x="4006" y="2908"/>
                    <a:pt x="4006" y="2908"/>
                  </a:cubicBezTo>
                  <a:cubicBezTo>
                    <a:pt x="4006" y="2933"/>
                    <a:pt x="4006" y="2933"/>
                    <a:pt x="4006" y="2933"/>
                  </a:cubicBezTo>
                  <a:cubicBezTo>
                    <a:pt x="4013" y="2947"/>
                    <a:pt x="4013" y="2947"/>
                    <a:pt x="4013" y="2947"/>
                  </a:cubicBezTo>
                  <a:cubicBezTo>
                    <a:pt x="4036" y="2947"/>
                    <a:pt x="4036" y="2947"/>
                    <a:pt x="4036" y="2947"/>
                  </a:cubicBezTo>
                  <a:cubicBezTo>
                    <a:pt x="4079" y="2958"/>
                    <a:pt x="4079" y="2958"/>
                    <a:pt x="4079" y="2958"/>
                  </a:cubicBezTo>
                  <a:cubicBezTo>
                    <a:pt x="4091" y="2984"/>
                    <a:pt x="4091" y="2984"/>
                    <a:pt x="4091" y="2984"/>
                  </a:cubicBezTo>
                  <a:cubicBezTo>
                    <a:pt x="4061" y="2999"/>
                    <a:pt x="4061" y="2999"/>
                    <a:pt x="4061" y="2999"/>
                  </a:cubicBezTo>
                  <a:cubicBezTo>
                    <a:pt x="4027" y="2999"/>
                    <a:pt x="4027" y="2999"/>
                    <a:pt x="4027" y="2999"/>
                  </a:cubicBezTo>
                  <a:cubicBezTo>
                    <a:pt x="4015" y="3007"/>
                    <a:pt x="4015" y="3007"/>
                    <a:pt x="4015" y="3007"/>
                  </a:cubicBezTo>
                  <a:cubicBezTo>
                    <a:pt x="4015" y="3007"/>
                    <a:pt x="4019" y="3015"/>
                    <a:pt x="4025" y="3022"/>
                  </a:cubicBezTo>
                  <a:cubicBezTo>
                    <a:pt x="4031" y="3028"/>
                    <a:pt x="4036" y="3030"/>
                    <a:pt x="4036" y="3030"/>
                  </a:cubicBezTo>
                  <a:cubicBezTo>
                    <a:pt x="4061" y="3049"/>
                    <a:pt x="4061" y="3049"/>
                    <a:pt x="4061" y="3049"/>
                  </a:cubicBezTo>
                  <a:cubicBezTo>
                    <a:pt x="4023" y="3061"/>
                    <a:pt x="4023" y="3061"/>
                    <a:pt x="4023" y="3061"/>
                  </a:cubicBezTo>
                  <a:cubicBezTo>
                    <a:pt x="3998" y="3040"/>
                    <a:pt x="3998" y="3040"/>
                    <a:pt x="3998" y="3040"/>
                  </a:cubicBezTo>
                  <a:cubicBezTo>
                    <a:pt x="3942" y="2999"/>
                    <a:pt x="3942" y="2999"/>
                    <a:pt x="3942" y="2999"/>
                  </a:cubicBezTo>
                  <a:cubicBezTo>
                    <a:pt x="3919" y="2989"/>
                    <a:pt x="3919" y="2989"/>
                    <a:pt x="3919" y="2989"/>
                  </a:cubicBezTo>
                  <a:cubicBezTo>
                    <a:pt x="3891" y="3044"/>
                    <a:pt x="3891" y="3044"/>
                    <a:pt x="3891" y="3044"/>
                  </a:cubicBezTo>
                  <a:cubicBezTo>
                    <a:pt x="3874" y="3082"/>
                    <a:pt x="3874" y="3082"/>
                    <a:pt x="3874" y="3082"/>
                  </a:cubicBezTo>
                  <a:cubicBezTo>
                    <a:pt x="3860" y="3146"/>
                    <a:pt x="3860" y="3146"/>
                    <a:pt x="3860" y="3146"/>
                  </a:cubicBezTo>
                  <a:cubicBezTo>
                    <a:pt x="3841" y="3111"/>
                    <a:pt x="3841" y="3111"/>
                    <a:pt x="3841" y="3111"/>
                  </a:cubicBezTo>
                  <a:cubicBezTo>
                    <a:pt x="3837" y="3067"/>
                    <a:pt x="3837" y="3067"/>
                    <a:pt x="3837" y="3067"/>
                  </a:cubicBezTo>
                  <a:cubicBezTo>
                    <a:pt x="3820" y="3028"/>
                    <a:pt x="3820" y="3028"/>
                    <a:pt x="3820" y="3028"/>
                  </a:cubicBezTo>
                  <a:cubicBezTo>
                    <a:pt x="3791" y="2999"/>
                    <a:pt x="3791" y="2999"/>
                    <a:pt x="3791" y="2999"/>
                  </a:cubicBezTo>
                  <a:cubicBezTo>
                    <a:pt x="3824" y="2931"/>
                    <a:pt x="3824" y="2931"/>
                    <a:pt x="3824" y="2931"/>
                  </a:cubicBezTo>
                  <a:cubicBezTo>
                    <a:pt x="3802" y="2889"/>
                    <a:pt x="3802" y="2889"/>
                    <a:pt x="3802" y="2889"/>
                  </a:cubicBezTo>
                  <a:cubicBezTo>
                    <a:pt x="3760" y="2831"/>
                    <a:pt x="3760" y="2831"/>
                    <a:pt x="3760" y="2831"/>
                  </a:cubicBezTo>
                  <a:cubicBezTo>
                    <a:pt x="3711" y="2755"/>
                    <a:pt x="3711" y="2755"/>
                    <a:pt x="3711" y="2755"/>
                  </a:cubicBezTo>
                  <a:cubicBezTo>
                    <a:pt x="3657" y="2682"/>
                    <a:pt x="3657" y="2682"/>
                    <a:pt x="3657" y="2682"/>
                  </a:cubicBezTo>
                  <a:cubicBezTo>
                    <a:pt x="3657" y="2682"/>
                    <a:pt x="3628" y="2676"/>
                    <a:pt x="3622" y="2682"/>
                  </a:cubicBezTo>
                  <a:cubicBezTo>
                    <a:pt x="3615" y="2687"/>
                    <a:pt x="3568" y="2682"/>
                    <a:pt x="3568" y="2682"/>
                  </a:cubicBezTo>
                  <a:cubicBezTo>
                    <a:pt x="3537" y="2718"/>
                    <a:pt x="3537" y="2718"/>
                    <a:pt x="3537" y="2718"/>
                  </a:cubicBezTo>
                  <a:cubicBezTo>
                    <a:pt x="3500" y="2730"/>
                    <a:pt x="3500" y="2730"/>
                    <a:pt x="3500" y="2730"/>
                  </a:cubicBezTo>
                  <a:cubicBezTo>
                    <a:pt x="3494" y="2763"/>
                    <a:pt x="3494" y="2763"/>
                    <a:pt x="3494" y="2763"/>
                  </a:cubicBezTo>
                  <a:cubicBezTo>
                    <a:pt x="3512" y="2784"/>
                    <a:pt x="3512" y="2784"/>
                    <a:pt x="3512" y="2784"/>
                  </a:cubicBezTo>
                  <a:cubicBezTo>
                    <a:pt x="3490" y="2809"/>
                    <a:pt x="3490" y="2809"/>
                    <a:pt x="3490" y="2809"/>
                  </a:cubicBezTo>
                  <a:cubicBezTo>
                    <a:pt x="3490" y="2809"/>
                    <a:pt x="3459" y="2802"/>
                    <a:pt x="3450" y="2802"/>
                  </a:cubicBezTo>
                  <a:cubicBezTo>
                    <a:pt x="3442" y="2802"/>
                    <a:pt x="3452" y="2817"/>
                    <a:pt x="3452" y="2817"/>
                  </a:cubicBezTo>
                  <a:cubicBezTo>
                    <a:pt x="3442" y="2854"/>
                    <a:pt x="3442" y="2854"/>
                    <a:pt x="3442" y="2854"/>
                  </a:cubicBezTo>
                  <a:cubicBezTo>
                    <a:pt x="3423" y="2840"/>
                    <a:pt x="3423" y="2840"/>
                    <a:pt x="3423" y="2840"/>
                  </a:cubicBezTo>
                  <a:cubicBezTo>
                    <a:pt x="3423" y="2840"/>
                    <a:pt x="3405" y="2831"/>
                    <a:pt x="3388" y="2842"/>
                  </a:cubicBezTo>
                  <a:cubicBezTo>
                    <a:pt x="3372" y="2852"/>
                    <a:pt x="3425" y="2871"/>
                    <a:pt x="3425" y="2871"/>
                  </a:cubicBezTo>
                  <a:cubicBezTo>
                    <a:pt x="3442" y="2889"/>
                    <a:pt x="3442" y="2889"/>
                    <a:pt x="3442" y="2889"/>
                  </a:cubicBezTo>
                  <a:cubicBezTo>
                    <a:pt x="3432" y="2912"/>
                    <a:pt x="3432" y="2912"/>
                    <a:pt x="3432" y="2912"/>
                  </a:cubicBezTo>
                  <a:cubicBezTo>
                    <a:pt x="3448" y="2931"/>
                    <a:pt x="3448" y="2931"/>
                    <a:pt x="3448" y="2931"/>
                  </a:cubicBezTo>
                  <a:cubicBezTo>
                    <a:pt x="3485" y="2947"/>
                    <a:pt x="3485" y="2947"/>
                    <a:pt x="3485" y="2947"/>
                  </a:cubicBezTo>
                  <a:cubicBezTo>
                    <a:pt x="3485" y="2947"/>
                    <a:pt x="3485" y="2947"/>
                    <a:pt x="3502" y="2953"/>
                  </a:cubicBezTo>
                  <a:cubicBezTo>
                    <a:pt x="3518" y="2960"/>
                    <a:pt x="3514" y="2958"/>
                    <a:pt x="3514" y="2958"/>
                  </a:cubicBezTo>
                  <a:cubicBezTo>
                    <a:pt x="3531" y="2970"/>
                    <a:pt x="3531" y="2970"/>
                    <a:pt x="3531" y="2970"/>
                  </a:cubicBezTo>
                  <a:cubicBezTo>
                    <a:pt x="3533" y="2989"/>
                    <a:pt x="3533" y="2989"/>
                    <a:pt x="3533" y="2989"/>
                  </a:cubicBezTo>
                  <a:cubicBezTo>
                    <a:pt x="3504" y="2989"/>
                    <a:pt x="3504" y="2989"/>
                    <a:pt x="3504" y="2989"/>
                  </a:cubicBezTo>
                  <a:cubicBezTo>
                    <a:pt x="3504" y="2989"/>
                    <a:pt x="3475" y="2984"/>
                    <a:pt x="3463" y="2982"/>
                  </a:cubicBezTo>
                  <a:cubicBezTo>
                    <a:pt x="3450" y="2980"/>
                    <a:pt x="3430" y="2960"/>
                    <a:pt x="3423" y="2955"/>
                  </a:cubicBezTo>
                  <a:cubicBezTo>
                    <a:pt x="3417" y="2951"/>
                    <a:pt x="3401" y="2955"/>
                    <a:pt x="3401" y="2955"/>
                  </a:cubicBezTo>
                  <a:cubicBezTo>
                    <a:pt x="3396" y="3011"/>
                    <a:pt x="3396" y="3011"/>
                    <a:pt x="3396" y="3011"/>
                  </a:cubicBezTo>
                  <a:cubicBezTo>
                    <a:pt x="3392" y="3030"/>
                    <a:pt x="3392" y="3030"/>
                    <a:pt x="3392" y="3030"/>
                  </a:cubicBezTo>
                  <a:cubicBezTo>
                    <a:pt x="3392" y="3030"/>
                    <a:pt x="3413" y="3080"/>
                    <a:pt x="3423" y="3088"/>
                  </a:cubicBezTo>
                  <a:cubicBezTo>
                    <a:pt x="3434" y="3096"/>
                    <a:pt x="3438" y="3096"/>
                    <a:pt x="3438" y="3096"/>
                  </a:cubicBezTo>
                  <a:cubicBezTo>
                    <a:pt x="3456" y="3075"/>
                    <a:pt x="3456" y="3075"/>
                    <a:pt x="3456" y="3075"/>
                  </a:cubicBezTo>
                  <a:cubicBezTo>
                    <a:pt x="3502" y="3059"/>
                    <a:pt x="3502" y="3059"/>
                    <a:pt x="3502" y="3059"/>
                  </a:cubicBezTo>
                  <a:cubicBezTo>
                    <a:pt x="3512" y="3067"/>
                    <a:pt x="3512" y="3067"/>
                    <a:pt x="3512" y="3067"/>
                  </a:cubicBezTo>
                  <a:cubicBezTo>
                    <a:pt x="3504" y="3096"/>
                    <a:pt x="3504" y="3096"/>
                    <a:pt x="3504" y="3096"/>
                  </a:cubicBezTo>
                  <a:cubicBezTo>
                    <a:pt x="3525" y="3125"/>
                    <a:pt x="3525" y="3125"/>
                    <a:pt x="3525" y="3125"/>
                  </a:cubicBezTo>
                  <a:cubicBezTo>
                    <a:pt x="3525" y="3125"/>
                    <a:pt x="3541" y="3135"/>
                    <a:pt x="3547" y="3139"/>
                  </a:cubicBezTo>
                  <a:cubicBezTo>
                    <a:pt x="3554" y="3144"/>
                    <a:pt x="3568" y="3158"/>
                    <a:pt x="3568" y="3158"/>
                  </a:cubicBezTo>
                  <a:cubicBezTo>
                    <a:pt x="3568" y="3158"/>
                    <a:pt x="3578" y="3175"/>
                    <a:pt x="3583" y="3185"/>
                  </a:cubicBezTo>
                  <a:cubicBezTo>
                    <a:pt x="3587" y="3195"/>
                    <a:pt x="3580" y="3199"/>
                    <a:pt x="3580" y="3199"/>
                  </a:cubicBezTo>
                  <a:cubicBezTo>
                    <a:pt x="3580" y="3212"/>
                    <a:pt x="3580" y="3212"/>
                    <a:pt x="3580" y="3212"/>
                  </a:cubicBezTo>
                  <a:cubicBezTo>
                    <a:pt x="3554" y="3218"/>
                    <a:pt x="3554" y="3218"/>
                    <a:pt x="3554" y="3218"/>
                  </a:cubicBezTo>
                  <a:cubicBezTo>
                    <a:pt x="3554" y="3218"/>
                    <a:pt x="3554" y="3218"/>
                    <a:pt x="3533" y="3208"/>
                  </a:cubicBezTo>
                  <a:cubicBezTo>
                    <a:pt x="3512" y="3197"/>
                    <a:pt x="3518" y="3191"/>
                    <a:pt x="3510" y="3177"/>
                  </a:cubicBezTo>
                  <a:cubicBezTo>
                    <a:pt x="3502" y="3162"/>
                    <a:pt x="3487" y="3146"/>
                    <a:pt x="3480" y="3135"/>
                  </a:cubicBezTo>
                  <a:cubicBezTo>
                    <a:pt x="3472" y="3125"/>
                    <a:pt x="3456" y="3119"/>
                    <a:pt x="3456" y="3119"/>
                  </a:cubicBezTo>
                  <a:cubicBezTo>
                    <a:pt x="3436" y="3144"/>
                    <a:pt x="3436" y="3144"/>
                    <a:pt x="3436" y="3144"/>
                  </a:cubicBezTo>
                  <a:cubicBezTo>
                    <a:pt x="3440" y="3189"/>
                    <a:pt x="3440" y="3189"/>
                    <a:pt x="3440" y="3189"/>
                  </a:cubicBezTo>
                  <a:cubicBezTo>
                    <a:pt x="3430" y="3202"/>
                    <a:pt x="3430" y="3202"/>
                    <a:pt x="3430" y="3202"/>
                  </a:cubicBezTo>
                  <a:cubicBezTo>
                    <a:pt x="3419" y="3220"/>
                    <a:pt x="3419" y="3220"/>
                    <a:pt x="3419" y="3220"/>
                  </a:cubicBezTo>
                  <a:cubicBezTo>
                    <a:pt x="3423" y="3233"/>
                    <a:pt x="3423" y="3233"/>
                    <a:pt x="3423" y="3233"/>
                  </a:cubicBezTo>
                  <a:cubicBezTo>
                    <a:pt x="3440" y="3248"/>
                    <a:pt x="3440" y="3248"/>
                    <a:pt x="3440" y="3248"/>
                  </a:cubicBezTo>
                  <a:cubicBezTo>
                    <a:pt x="3463" y="3280"/>
                    <a:pt x="3463" y="3280"/>
                    <a:pt x="3463" y="3280"/>
                  </a:cubicBezTo>
                  <a:cubicBezTo>
                    <a:pt x="3463" y="3280"/>
                    <a:pt x="3498" y="3288"/>
                    <a:pt x="3504" y="3288"/>
                  </a:cubicBezTo>
                  <a:cubicBezTo>
                    <a:pt x="3510" y="3288"/>
                    <a:pt x="3531" y="3280"/>
                    <a:pt x="3531" y="3280"/>
                  </a:cubicBezTo>
                  <a:cubicBezTo>
                    <a:pt x="3560" y="3316"/>
                    <a:pt x="3560" y="3316"/>
                    <a:pt x="3560" y="3316"/>
                  </a:cubicBezTo>
                  <a:cubicBezTo>
                    <a:pt x="3572" y="3350"/>
                    <a:pt x="3572" y="3350"/>
                    <a:pt x="3572" y="3350"/>
                  </a:cubicBezTo>
                  <a:cubicBezTo>
                    <a:pt x="3589" y="3419"/>
                    <a:pt x="3589" y="3419"/>
                    <a:pt x="3589" y="3419"/>
                  </a:cubicBezTo>
                  <a:cubicBezTo>
                    <a:pt x="3601" y="3456"/>
                    <a:pt x="3601" y="3456"/>
                    <a:pt x="3601" y="3456"/>
                  </a:cubicBezTo>
                  <a:cubicBezTo>
                    <a:pt x="3622" y="3475"/>
                    <a:pt x="3622" y="3475"/>
                    <a:pt x="3622" y="3475"/>
                  </a:cubicBezTo>
                  <a:cubicBezTo>
                    <a:pt x="3590" y="3498"/>
                    <a:pt x="3590" y="3498"/>
                    <a:pt x="3590" y="3498"/>
                  </a:cubicBezTo>
                  <a:cubicBezTo>
                    <a:pt x="3558" y="3480"/>
                    <a:pt x="3558" y="3480"/>
                    <a:pt x="3558" y="3480"/>
                  </a:cubicBezTo>
                  <a:cubicBezTo>
                    <a:pt x="3558" y="3430"/>
                    <a:pt x="3558" y="3430"/>
                    <a:pt x="3558" y="3430"/>
                  </a:cubicBezTo>
                  <a:cubicBezTo>
                    <a:pt x="3480" y="3453"/>
                    <a:pt x="3480" y="3453"/>
                    <a:pt x="3480" y="3453"/>
                  </a:cubicBezTo>
                  <a:cubicBezTo>
                    <a:pt x="3480" y="3484"/>
                    <a:pt x="3480" y="3484"/>
                    <a:pt x="3480" y="3484"/>
                  </a:cubicBezTo>
                  <a:cubicBezTo>
                    <a:pt x="3427" y="3493"/>
                    <a:pt x="3427" y="3493"/>
                    <a:pt x="3427" y="3493"/>
                  </a:cubicBezTo>
                  <a:cubicBezTo>
                    <a:pt x="3427" y="3462"/>
                    <a:pt x="3427" y="3462"/>
                    <a:pt x="3427" y="3462"/>
                  </a:cubicBezTo>
                  <a:cubicBezTo>
                    <a:pt x="3450" y="3444"/>
                    <a:pt x="3450" y="3444"/>
                    <a:pt x="3450" y="3444"/>
                  </a:cubicBezTo>
                  <a:cubicBezTo>
                    <a:pt x="3500" y="3399"/>
                    <a:pt x="3500" y="3399"/>
                    <a:pt x="3500" y="3399"/>
                  </a:cubicBezTo>
                  <a:cubicBezTo>
                    <a:pt x="3527" y="3363"/>
                    <a:pt x="3527" y="3363"/>
                    <a:pt x="3527" y="3363"/>
                  </a:cubicBezTo>
                  <a:cubicBezTo>
                    <a:pt x="3480" y="3338"/>
                    <a:pt x="3480" y="3338"/>
                    <a:pt x="3480" y="3338"/>
                  </a:cubicBezTo>
                  <a:cubicBezTo>
                    <a:pt x="3455" y="3316"/>
                    <a:pt x="3455" y="3316"/>
                    <a:pt x="3455" y="3316"/>
                  </a:cubicBezTo>
                  <a:cubicBezTo>
                    <a:pt x="3396" y="3282"/>
                    <a:pt x="3396" y="3282"/>
                    <a:pt x="3396" y="3282"/>
                  </a:cubicBezTo>
                  <a:cubicBezTo>
                    <a:pt x="3364" y="3248"/>
                    <a:pt x="3364" y="3248"/>
                    <a:pt x="3364" y="3248"/>
                  </a:cubicBezTo>
                  <a:cubicBezTo>
                    <a:pt x="3346" y="3175"/>
                    <a:pt x="3346" y="3175"/>
                    <a:pt x="3346" y="3175"/>
                  </a:cubicBezTo>
                  <a:cubicBezTo>
                    <a:pt x="3342" y="3124"/>
                    <a:pt x="3342" y="3124"/>
                    <a:pt x="3342" y="3124"/>
                  </a:cubicBezTo>
                  <a:cubicBezTo>
                    <a:pt x="3324" y="3061"/>
                    <a:pt x="3324" y="3061"/>
                    <a:pt x="3324" y="3061"/>
                  </a:cubicBezTo>
                  <a:cubicBezTo>
                    <a:pt x="3306" y="2935"/>
                    <a:pt x="3306" y="2935"/>
                    <a:pt x="3306" y="2935"/>
                  </a:cubicBezTo>
                  <a:cubicBezTo>
                    <a:pt x="3333" y="2801"/>
                    <a:pt x="3333" y="2801"/>
                    <a:pt x="3333" y="2801"/>
                  </a:cubicBezTo>
                  <a:cubicBezTo>
                    <a:pt x="3382" y="2750"/>
                    <a:pt x="3382" y="2750"/>
                    <a:pt x="3382" y="2750"/>
                  </a:cubicBezTo>
                  <a:cubicBezTo>
                    <a:pt x="3373" y="2718"/>
                    <a:pt x="3373" y="2718"/>
                    <a:pt x="3373" y="2718"/>
                  </a:cubicBezTo>
                  <a:cubicBezTo>
                    <a:pt x="3337" y="2718"/>
                    <a:pt x="3337" y="2718"/>
                    <a:pt x="3337" y="2718"/>
                  </a:cubicBezTo>
                  <a:cubicBezTo>
                    <a:pt x="3292" y="2718"/>
                    <a:pt x="3292" y="2718"/>
                    <a:pt x="3292" y="2718"/>
                  </a:cubicBezTo>
                  <a:cubicBezTo>
                    <a:pt x="3225" y="2718"/>
                    <a:pt x="3225" y="2718"/>
                    <a:pt x="3225" y="2718"/>
                  </a:cubicBezTo>
                  <a:cubicBezTo>
                    <a:pt x="3148" y="2801"/>
                    <a:pt x="3148" y="2801"/>
                    <a:pt x="3148" y="2801"/>
                  </a:cubicBezTo>
                  <a:cubicBezTo>
                    <a:pt x="3086" y="2880"/>
                    <a:pt x="3086" y="2880"/>
                    <a:pt x="3086" y="2880"/>
                  </a:cubicBezTo>
                  <a:cubicBezTo>
                    <a:pt x="3086" y="2939"/>
                    <a:pt x="3086" y="2939"/>
                    <a:pt x="3086" y="2939"/>
                  </a:cubicBezTo>
                  <a:cubicBezTo>
                    <a:pt x="3062" y="3056"/>
                    <a:pt x="3062" y="3056"/>
                    <a:pt x="3062" y="3056"/>
                  </a:cubicBezTo>
                  <a:cubicBezTo>
                    <a:pt x="3041" y="3175"/>
                    <a:pt x="3041" y="3175"/>
                    <a:pt x="3041" y="3175"/>
                  </a:cubicBezTo>
                  <a:cubicBezTo>
                    <a:pt x="3086" y="3246"/>
                    <a:pt x="3086" y="3246"/>
                    <a:pt x="3086" y="3246"/>
                  </a:cubicBezTo>
                  <a:cubicBezTo>
                    <a:pt x="3062" y="3246"/>
                    <a:pt x="3062" y="3246"/>
                    <a:pt x="3062" y="3246"/>
                  </a:cubicBezTo>
                  <a:cubicBezTo>
                    <a:pt x="3041" y="3246"/>
                    <a:pt x="3041" y="3246"/>
                    <a:pt x="3041" y="3246"/>
                  </a:cubicBezTo>
                  <a:cubicBezTo>
                    <a:pt x="3058" y="3316"/>
                    <a:pt x="3058" y="3316"/>
                    <a:pt x="3058" y="3316"/>
                  </a:cubicBezTo>
                  <a:cubicBezTo>
                    <a:pt x="3086" y="3338"/>
                    <a:pt x="3086" y="3338"/>
                    <a:pt x="3086" y="3338"/>
                  </a:cubicBezTo>
                  <a:cubicBezTo>
                    <a:pt x="3086" y="3385"/>
                    <a:pt x="3086" y="3385"/>
                    <a:pt x="3086" y="3385"/>
                  </a:cubicBezTo>
                  <a:cubicBezTo>
                    <a:pt x="3086" y="3421"/>
                    <a:pt x="3086" y="3421"/>
                    <a:pt x="3086" y="3421"/>
                  </a:cubicBezTo>
                  <a:cubicBezTo>
                    <a:pt x="3112" y="3453"/>
                    <a:pt x="3112" y="3453"/>
                    <a:pt x="3112" y="3453"/>
                  </a:cubicBezTo>
                  <a:cubicBezTo>
                    <a:pt x="3130" y="3453"/>
                    <a:pt x="3130" y="3453"/>
                    <a:pt x="3130" y="3453"/>
                  </a:cubicBezTo>
                  <a:cubicBezTo>
                    <a:pt x="3184" y="3453"/>
                    <a:pt x="3184" y="3453"/>
                    <a:pt x="3184" y="3453"/>
                  </a:cubicBezTo>
                  <a:cubicBezTo>
                    <a:pt x="3247" y="3453"/>
                    <a:pt x="3247" y="3453"/>
                    <a:pt x="3247" y="3453"/>
                  </a:cubicBezTo>
                  <a:cubicBezTo>
                    <a:pt x="3247" y="3453"/>
                    <a:pt x="3247" y="3453"/>
                    <a:pt x="3270" y="3457"/>
                  </a:cubicBezTo>
                  <a:cubicBezTo>
                    <a:pt x="3292" y="3462"/>
                    <a:pt x="3306" y="3457"/>
                    <a:pt x="3306" y="3457"/>
                  </a:cubicBezTo>
                  <a:cubicBezTo>
                    <a:pt x="3360" y="3516"/>
                    <a:pt x="3360" y="3516"/>
                    <a:pt x="3360" y="3516"/>
                  </a:cubicBezTo>
                  <a:cubicBezTo>
                    <a:pt x="3342" y="3546"/>
                    <a:pt x="3342" y="3546"/>
                    <a:pt x="3342" y="3546"/>
                  </a:cubicBezTo>
                  <a:cubicBezTo>
                    <a:pt x="3319" y="3549"/>
                    <a:pt x="3319" y="3549"/>
                    <a:pt x="3319" y="3549"/>
                  </a:cubicBezTo>
                  <a:cubicBezTo>
                    <a:pt x="3319" y="3549"/>
                    <a:pt x="3288" y="3543"/>
                    <a:pt x="3270" y="3549"/>
                  </a:cubicBezTo>
                  <a:cubicBezTo>
                    <a:pt x="3252" y="3555"/>
                    <a:pt x="3216" y="3549"/>
                    <a:pt x="3216" y="3549"/>
                  </a:cubicBezTo>
                  <a:cubicBezTo>
                    <a:pt x="3189" y="3549"/>
                    <a:pt x="3189" y="3549"/>
                    <a:pt x="3189" y="3549"/>
                  </a:cubicBezTo>
                  <a:cubicBezTo>
                    <a:pt x="3162" y="3549"/>
                    <a:pt x="3162" y="3549"/>
                    <a:pt x="3162" y="3549"/>
                  </a:cubicBezTo>
                  <a:cubicBezTo>
                    <a:pt x="3180" y="3579"/>
                    <a:pt x="3180" y="3579"/>
                    <a:pt x="3180" y="3579"/>
                  </a:cubicBezTo>
                  <a:cubicBezTo>
                    <a:pt x="3202" y="3624"/>
                    <a:pt x="3202" y="3624"/>
                    <a:pt x="3202" y="3624"/>
                  </a:cubicBezTo>
                  <a:cubicBezTo>
                    <a:pt x="3238" y="3651"/>
                    <a:pt x="3238" y="3651"/>
                    <a:pt x="3238" y="3651"/>
                  </a:cubicBezTo>
                  <a:cubicBezTo>
                    <a:pt x="3283" y="3701"/>
                    <a:pt x="3283" y="3701"/>
                    <a:pt x="3283" y="3701"/>
                  </a:cubicBezTo>
                  <a:cubicBezTo>
                    <a:pt x="3333" y="3728"/>
                    <a:pt x="3333" y="3728"/>
                    <a:pt x="3333" y="3728"/>
                  </a:cubicBezTo>
                  <a:cubicBezTo>
                    <a:pt x="3364" y="3701"/>
                    <a:pt x="3364" y="3701"/>
                    <a:pt x="3364" y="3701"/>
                  </a:cubicBezTo>
                  <a:cubicBezTo>
                    <a:pt x="3409" y="3701"/>
                    <a:pt x="3409" y="3701"/>
                    <a:pt x="3409" y="3701"/>
                  </a:cubicBezTo>
                  <a:cubicBezTo>
                    <a:pt x="3409" y="3678"/>
                    <a:pt x="3409" y="3678"/>
                    <a:pt x="3409" y="3678"/>
                  </a:cubicBezTo>
                  <a:cubicBezTo>
                    <a:pt x="3441" y="3701"/>
                    <a:pt x="3441" y="3701"/>
                    <a:pt x="3441" y="3701"/>
                  </a:cubicBezTo>
                  <a:cubicBezTo>
                    <a:pt x="3459" y="3701"/>
                    <a:pt x="3459" y="3701"/>
                    <a:pt x="3459" y="3701"/>
                  </a:cubicBezTo>
                  <a:cubicBezTo>
                    <a:pt x="3459" y="3624"/>
                    <a:pt x="3459" y="3624"/>
                    <a:pt x="3459" y="3624"/>
                  </a:cubicBezTo>
                  <a:cubicBezTo>
                    <a:pt x="3486" y="3651"/>
                    <a:pt x="3486" y="3651"/>
                    <a:pt x="3486" y="3651"/>
                  </a:cubicBezTo>
                  <a:cubicBezTo>
                    <a:pt x="3486" y="3678"/>
                    <a:pt x="3486" y="3678"/>
                    <a:pt x="3486" y="3678"/>
                  </a:cubicBezTo>
                  <a:cubicBezTo>
                    <a:pt x="3486" y="3728"/>
                    <a:pt x="3486" y="3728"/>
                    <a:pt x="3486" y="3728"/>
                  </a:cubicBezTo>
                  <a:cubicBezTo>
                    <a:pt x="3558" y="3777"/>
                    <a:pt x="3558" y="3777"/>
                    <a:pt x="3558" y="3777"/>
                  </a:cubicBezTo>
                  <a:cubicBezTo>
                    <a:pt x="3576" y="3741"/>
                    <a:pt x="3576" y="3741"/>
                    <a:pt x="3576" y="3741"/>
                  </a:cubicBezTo>
                  <a:cubicBezTo>
                    <a:pt x="3590" y="3728"/>
                    <a:pt x="3590" y="3728"/>
                    <a:pt x="3590" y="3728"/>
                  </a:cubicBezTo>
                  <a:cubicBezTo>
                    <a:pt x="3622" y="3728"/>
                    <a:pt x="3622" y="3728"/>
                    <a:pt x="3622" y="3728"/>
                  </a:cubicBezTo>
                  <a:cubicBezTo>
                    <a:pt x="3675" y="3728"/>
                    <a:pt x="3675" y="3728"/>
                    <a:pt x="3675" y="3728"/>
                  </a:cubicBezTo>
                  <a:cubicBezTo>
                    <a:pt x="3698" y="3741"/>
                    <a:pt x="3698" y="3741"/>
                    <a:pt x="3698" y="3741"/>
                  </a:cubicBezTo>
                  <a:cubicBezTo>
                    <a:pt x="3757" y="3728"/>
                    <a:pt x="3757" y="3728"/>
                    <a:pt x="3757" y="3728"/>
                  </a:cubicBezTo>
                  <a:cubicBezTo>
                    <a:pt x="3797" y="3728"/>
                    <a:pt x="3797" y="3728"/>
                    <a:pt x="3797" y="3728"/>
                  </a:cubicBezTo>
                  <a:cubicBezTo>
                    <a:pt x="3842" y="3728"/>
                    <a:pt x="3842" y="3728"/>
                    <a:pt x="3842" y="3728"/>
                  </a:cubicBezTo>
                  <a:cubicBezTo>
                    <a:pt x="3919" y="3728"/>
                    <a:pt x="3919" y="3728"/>
                    <a:pt x="3919" y="3728"/>
                  </a:cubicBezTo>
                  <a:lnTo>
                    <a:pt x="3942" y="3728"/>
                  </a:lnTo>
                  <a:close/>
                  <a:moveTo>
                    <a:pt x="3893" y="2896"/>
                  </a:moveTo>
                  <a:cubicBezTo>
                    <a:pt x="3931" y="2883"/>
                    <a:pt x="3931" y="2883"/>
                    <a:pt x="3931" y="2883"/>
                  </a:cubicBezTo>
                  <a:cubicBezTo>
                    <a:pt x="3931" y="2853"/>
                    <a:pt x="3931" y="2853"/>
                    <a:pt x="3931" y="2853"/>
                  </a:cubicBezTo>
                  <a:cubicBezTo>
                    <a:pt x="3983" y="2820"/>
                    <a:pt x="3983" y="2820"/>
                    <a:pt x="3983" y="2820"/>
                  </a:cubicBezTo>
                  <a:cubicBezTo>
                    <a:pt x="4015" y="2820"/>
                    <a:pt x="4015" y="2820"/>
                    <a:pt x="4015" y="2820"/>
                  </a:cubicBezTo>
                  <a:cubicBezTo>
                    <a:pt x="4081" y="2820"/>
                    <a:pt x="4081" y="2820"/>
                    <a:pt x="4081" y="2820"/>
                  </a:cubicBezTo>
                  <a:cubicBezTo>
                    <a:pt x="4154" y="2806"/>
                    <a:pt x="4154" y="2806"/>
                    <a:pt x="4154" y="2806"/>
                  </a:cubicBezTo>
                  <a:cubicBezTo>
                    <a:pt x="4165" y="2782"/>
                    <a:pt x="4165" y="2782"/>
                    <a:pt x="4165" y="2782"/>
                  </a:cubicBezTo>
                  <a:cubicBezTo>
                    <a:pt x="4127" y="2730"/>
                    <a:pt x="4127" y="2730"/>
                    <a:pt x="4127" y="2730"/>
                  </a:cubicBezTo>
                  <a:cubicBezTo>
                    <a:pt x="4061" y="2682"/>
                    <a:pt x="4061" y="2682"/>
                    <a:pt x="4061" y="2682"/>
                  </a:cubicBezTo>
                  <a:cubicBezTo>
                    <a:pt x="4029" y="2656"/>
                    <a:pt x="4029" y="2656"/>
                    <a:pt x="4029" y="2656"/>
                  </a:cubicBezTo>
                  <a:cubicBezTo>
                    <a:pt x="3959" y="2623"/>
                    <a:pt x="3959" y="2623"/>
                    <a:pt x="3959" y="2623"/>
                  </a:cubicBezTo>
                  <a:cubicBezTo>
                    <a:pt x="3893" y="2623"/>
                    <a:pt x="3893" y="2623"/>
                    <a:pt x="3893" y="2623"/>
                  </a:cubicBezTo>
                  <a:cubicBezTo>
                    <a:pt x="3893" y="2623"/>
                    <a:pt x="3871" y="2621"/>
                    <a:pt x="3860" y="2623"/>
                  </a:cubicBezTo>
                  <a:cubicBezTo>
                    <a:pt x="3849" y="2626"/>
                    <a:pt x="3819" y="2656"/>
                    <a:pt x="3819" y="2656"/>
                  </a:cubicBezTo>
                  <a:cubicBezTo>
                    <a:pt x="3756" y="2622"/>
                    <a:pt x="3756" y="2622"/>
                    <a:pt x="3756" y="2622"/>
                  </a:cubicBezTo>
                  <a:cubicBezTo>
                    <a:pt x="3698" y="2645"/>
                    <a:pt x="3698" y="2645"/>
                    <a:pt x="3698" y="2645"/>
                  </a:cubicBezTo>
                  <a:cubicBezTo>
                    <a:pt x="3729" y="2716"/>
                    <a:pt x="3729" y="2716"/>
                    <a:pt x="3729" y="2716"/>
                  </a:cubicBezTo>
                  <a:cubicBezTo>
                    <a:pt x="3745" y="2743"/>
                    <a:pt x="3745" y="2743"/>
                    <a:pt x="3745" y="2743"/>
                  </a:cubicBezTo>
                  <a:cubicBezTo>
                    <a:pt x="3778" y="2759"/>
                    <a:pt x="3778" y="2759"/>
                    <a:pt x="3778" y="2759"/>
                  </a:cubicBezTo>
                  <a:cubicBezTo>
                    <a:pt x="3800" y="2793"/>
                    <a:pt x="3800" y="2793"/>
                    <a:pt x="3800" y="2793"/>
                  </a:cubicBezTo>
                  <a:cubicBezTo>
                    <a:pt x="3813" y="2831"/>
                    <a:pt x="3813" y="2831"/>
                    <a:pt x="3813" y="2831"/>
                  </a:cubicBezTo>
                  <a:cubicBezTo>
                    <a:pt x="3843" y="2872"/>
                    <a:pt x="3843" y="2872"/>
                    <a:pt x="3843" y="2872"/>
                  </a:cubicBezTo>
                  <a:cubicBezTo>
                    <a:pt x="3852" y="2896"/>
                    <a:pt x="3852" y="2896"/>
                    <a:pt x="3852" y="2896"/>
                  </a:cubicBezTo>
                  <a:lnTo>
                    <a:pt x="3893" y="2896"/>
                  </a:lnTo>
                  <a:close/>
                  <a:moveTo>
                    <a:pt x="4874" y="4047"/>
                  </a:moveTo>
                  <a:cubicBezTo>
                    <a:pt x="4929" y="4047"/>
                    <a:pt x="4929" y="4047"/>
                    <a:pt x="4929" y="4047"/>
                  </a:cubicBezTo>
                  <a:cubicBezTo>
                    <a:pt x="4959" y="4022"/>
                    <a:pt x="4959" y="4022"/>
                    <a:pt x="4959" y="4022"/>
                  </a:cubicBezTo>
                  <a:cubicBezTo>
                    <a:pt x="4959" y="4011"/>
                    <a:pt x="4959" y="4011"/>
                    <a:pt x="4959" y="4011"/>
                  </a:cubicBezTo>
                  <a:cubicBezTo>
                    <a:pt x="4917" y="3968"/>
                    <a:pt x="4917" y="3968"/>
                    <a:pt x="4917" y="3968"/>
                  </a:cubicBezTo>
                  <a:cubicBezTo>
                    <a:pt x="4874" y="3968"/>
                    <a:pt x="4874" y="3968"/>
                    <a:pt x="4874" y="3968"/>
                  </a:cubicBezTo>
                  <a:cubicBezTo>
                    <a:pt x="4836" y="3989"/>
                    <a:pt x="4836" y="3989"/>
                    <a:pt x="4836" y="3989"/>
                  </a:cubicBezTo>
                  <a:cubicBezTo>
                    <a:pt x="4850" y="4007"/>
                    <a:pt x="4850" y="4007"/>
                    <a:pt x="4850" y="4007"/>
                  </a:cubicBezTo>
                  <a:lnTo>
                    <a:pt x="4874" y="4047"/>
                  </a:lnTo>
                  <a:close/>
                  <a:moveTo>
                    <a:pt x="4738" y="3943"/>
                  </a:moveTo>
                  <a:cubicBezTo>
                    <a:pt x="4779" y="3923"/>
                    <a:pt x="4779" y="3923"/>
                    <a:pt x="4779" y="3923"/>
                  </a:cubicBezTo>
                  <a:cubicBezTo>
                    <a:pt x="4758" y="3886"/>
                    <a:pt x="4758" y="3886"/>
                    <a:pt x="4758" y="3886"/>
                  </a:cubicBezTo>
                  <a:cubicBezTo>
                    <a:pt x="4738" y="3837"/>
                    <a:pt x="4738" y="3837"/>
                    <a:pt x="4738" y="3837"/>
                  </a:cubicBezTo>
                  <a:cubicBezTo>
                    <a:pt x="4738" y="3837"/>
                    <a:pt x="4713" y="3839"/>
                    <a:pt x="4708" y="3850"/>
                  </a:cubicBezTo>
                  <a:cubicBezTo>
                    <a:pt x="4702" y="3861"/>
                    <a:pt x="4708" y="3890"/>
                    <a:pt x="4708" y="3890"/>
                  </a:cubicBezTo>
                  <a:cubicBezTo>
                    <a:pt x="4705" y="3911"/>
                    <a:pt x="4705" y="3911"/>
                    <a:pt x="4705" y="3911"/>
                  </a:cubicBezTo>
                  <a:cubicBezTo>
                    <a:pt x="4705" y="3923"/>
                    <a:pt x="4705" y="3923"/>
                    <a:pt x="4705" y="3923"/>
                  </a:cubicBezTo>
                  <a:lnTo>
                    <a:pt x="4738" y="3943"/>
                  </a:lnTo>
                  <a:close/>
                  <a:moveTo>
                    <a:pt x="4411" y="4047"/>
                  </a:moveTo>
                  <a:cubicBezTo>
                    <a:pt x="4392" y="4047"/>
                    <a:pt x="4392" y="4047"/>
                    <a:pt x="4392" y="4047"/>
                  </a:cubicBezTo>
                  <a:cubicBezTo>
                    <a:pt x="4333" y="4080"/>
                    <a:pt x="4333" y="4080"/>
                    <a:pt x="4333" y="4080"/>
                  </a:cubicBezTo>
                  <a:cubicBezTo>
                    <a:pt x="4370" y="4110"/>
                    <a:pt x="4370" y="4110"/>
                    <a:pt x="4370" y="4110"/>
                  </a:cubicBezTo>
                  <a:cubicBezTo>
                    <a:pt x="4392" y="4126"/>
                    <a:pt x="4392" y="4126"/>
                    <a:pt x="4392" y="4126"/>
                  </a:cubicBezTo>
                  <a:lnTo>
                    <a:pt x="4411" y="404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Canada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0899383" y="8416639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4560941" y="8511198"/>
            <a:ext cx="579752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560941" y="7204662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27K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60941" y="9114486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8376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20" grpId="0"/>
      <p:bldP spid="21" grpId="0"/>
      <p:bldP spid="2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/>
        </p:nvGrpSpPr>
        <p:grpSpPr>
          <a:xfrm>
            <a:off x="10446444" y="3301465"/>
            <a:ext cx="11370474" cy="8020544"/>
            <a:chOff x="7045326" y="3227388"/>
            <a:chExt cx="10291762" cy="725963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7612063" y="5313363"/>
              <a:ext cx="1809750" cy="2054225"/>
            </a:xfrm>
            <a:custGeom>
              <a:avLst/>
              <a:gdLst>
                <a:gd name="T0" fmla="*/ 178 w 1140"/>
                <a:gd name="T1" fmla="*/ 0 h 1294"/>
                <a:gd name="T2" fmla="*/ 496 w 1140"/>
                <a:gd name="T3" fmla="*/ 27 h 1294"/>
                <a:gd name="T4" fmla="*/ 539 w 1140"/>
                <a:gd name="T5" fmla="*/ 119 h 1294"/>
                <a:gd name="T6" fmla="*/ 590 w 1140"/>
                <a:gd name="T7" fmla="*/ 215 h 1294"/>
                <a:gd name="T8" fmla="*/ 640 w 1140"/>
                <a:gd name="T9" fmla="*/ 253 h 1294"/>
                <a:gd name="T10" fmla="*/ 665 w 1140"/>
                <a:gd name="T11" fmla="*/ 303 h 1294"/>
                <a:gd name="T12" fmla="*/ 747 w 1140"/>
                <a:gd name="T13" fmla="*/ 401 h 1294"/>
                <a:gd name="T14" fmla="*/ 738 w 1140"/>
                <a:gd name="T15" fmla="*/ 466 h 1294"/>
                <a:gd name="T16" fmla="*/ 762 w 1140"/>
                <a:gd name="T17" fmla="*/ 562 h 1294"/>
                <a:gd name="T18" fmla="*/ 782 w 1140"/>
                <a:gd name="T19" fmla="*/ 595 h 1294"/>
                <a:gd name="T20" fmla="*/ 821 w 1140"/>
                <a:gd name="T21" fmla="*/ 667 h 1294"/>
                <a:gd name="T22" fmla="*/ 852 w 1140"/>
                <a:gd name="T23" fmla="*/ 750 h 1294"/>
                <a:gd name="T24" fmla="*/ 890 w 1140"/>
                <a:gd name="T25" fmla="*/ 822 h 1294"/>
                <a:gd name="T26" fmla="*/ 893 w 1140"/>
                <a:gd name="T27" fmla="*/ 946 h 1294"/>
                <a:gd name="T28" fmla="*/ 946 w 1140"/>
                <a:gd name="T29" fmla="*/ 987 h 1294"/>
                <a:gd name="T30" fmla="*/ 982 w 1140"/>
                <a:gd name="T31" fmla="*/ 933 h 1294"/>
                <a:gd name="T32" fmla="*/ 1036 w 1140"/>
                <a:gd name="T33" fmla="*/ 1009 h 1294"/>
                <a:gd name="T34" fmla="*/ 1070 w 1140"/>
                <a:gd name="T35" fmla="*/ 1018 h 1294"/>
                <a:gd name="T36" fmla="*/ 1068 w 1140"/>
                <a:gd name="T37" fmla="*/ 1103 h 1294"/>
                <a:gd name="T38" fmla="*/ 1137 w 1140"/>
                <a:gd name="T39" fmla="*/ 1209 h 1294"/>
                <a:gd name="T40" fmla="*/ 1076 w 1140"/>
                <a:gd name="T41" fmla="*/ 1269 h 1294"/>
                <a:gd name="T42" fmla="*/ 994 w 1140"/>
                <a:gd name="T43" fmla="*/ 1266 h 1294"/>
                <a:gd name="T44" fmla="*/ 881 w 1140"/>
                <a:gd name="T45" fmla="*/ 1076 h 1294"/>
                <a:gd name="T46" fmla="*/ 681 w 1140"/>
                <a:gd name="T47" fmla="*/ 889 h 1294"/>
                <a:gd name="T48" fmla="*/ 659 w 1140"/>
                <a:gd name="T49" fmla="*/ 867 h 1294"/>
                <a:gd name="T50" fmla="*/ 635 w 1140"/>
                <a:gd name="T51" fmla="*/ 876 h 1294"/>
                <a:gd name="T52" fmla="*/ 602 w 1140"/>
                <a:gd name="T53" fmla="*/ 813 h 1294"/>
                <a:gd name="T54" fmla="*/ 564 w 1140"/>
                <a:gd name="T55" fmla="*/ 762 h 1294"/>
                <a:gd name="T56" fmla="*/ 572 w 1140"/>
                <a:gd name="T57" fmla="*/ 712 h 1294"/>
                <a:gd name="T58" fmla="*/ 591 w 1140"/>
                <a:gd name="T59" fmla="*/ 589 h 1294"/>
                <a:gd name="T60" fmla="*/ 554 w 1140"/>
                <a:gd name="T61" fmla="*/ 487 h 1294"/>
                <a:gd name="T62" fmla="*/ 525 w 1140"/>
                <a:gd name="T63" fmla="*/ 439 h 1294"/>
                <a:gd name="T64" fmla="*/ 493 w 1140"/>
                <a:gd name="T65" fmla="*/ 429 h 1294"/>
                <a:gd name="T66" fmla="*/ 457 w 1140"/>
                <a:gd name="T67" fmla="*/ 398 h 1294"/>
                <a:gd name="T68" fmla="*/ 364 w 1140"/>
                <a:gd name="T69" fmla="*/ 325 h 1294"/>
                <a:gd name="T70" fmla="*/ 323 w 1140"/>
                <a:gd name="T71" fmla="*/ 297 h 1294"/>
                <a:gd name="T72" fmla="*/ 264 w 1140"/>
                <a:gd name="T73" fmla="*/ 298 h 1294"/>
                <a:gd name="T74" fmla="*/ 171 w 1140"/>
                <a:gd name="T75" fmla="*/ 206 h 1294"/>
                <a:gd name="T76" fmla="*/ 121 w 1140"/>
                <a:gd name="T77" fmla="*/ 193 h 1294"/>
                <a:gd name="T78" fmla="*/ 102 w 1140"/>
                <a:gd name="T79" fmla="*/ 132 h 1294"/>
                <a:gd name="T80" fmla="*/ 16 w 1140"/>
                <a:gd name="T81" fmla="*/ 72 h 1294"/>
                <a:gd name="T82" fmla="*/ 12 w 1140"/>
                <a:gd name="T83" fmla="*/ 53 h 1294"/>
                <a:gd name="T84" fmla="*/ 10 w 1140"/>
                <a:gd name="T85" fmla="*/ 38 h 1294"/>
                <a:gd name="T86" fmla="*/ 109 w 1140"/>
                <a:gd name="T87" fmla="*/ 51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0" h="1294">
                  <a:moveTo>
                    <a:pt x="152" y="30"/>
                  </a:moveTo>
                  <a:lnTo>
                    <a:pt x="163" y="12"/>
                  </a:lnTo>
                  <a:lnTo>
                    <a:pt x="178" y="0"/>
                  </a:lnTo>
                  <a:lnTo>
                    <a:pt x="306" y="10"/>
                  </a:lnTo>
                  <a:lnTo>
                    <a:pt x="485" y="19"/>
                  </a:lnTo>
                  <a:lnTo>
                    <a:pt x="496" y="27"/>
                  </a:lnTo>
                  <a:lnTo>
                    <a:pt x="488" y="66"/>
                  </a:lnTo>
                  <a:lnTo>
                    <a:pt x="523" y="116"/>
                  </a:lnTo>
                  <a:lnTo>
                    <a:pt x="539" y="119"/>
                  </a:lnTo>
                  <a:lnTo>
                    <a:pt x="570" y="141"/>
                  </a:lnTo>
                  <a:lnTo>
                    <a:pt x="577" y="189"/>
                  </a:lnTo>
                  <a:lnTo>
                    <a:pt x="590" y="215"/>
                  </a:lnTo>
                  <a:lnTo>
                    <a:pt x="578" y="217"/>
                  </a:lnTo>
                  <a:lnTo>
                    <a:pt x="578" y="226"/>
                  </a:lnTo>
                  <a:lnTo>
                    <a:pt x="640" y="253"/>
                  </a:lnTo>
                  <a:lnTo>
                    <a:pt x="625" y="275"/>
                  </a:lnTo>
                  <a:lnTo>
                    <a:pt x="660" y="310"/>
                  </a:lnTo>
                  <a:lnTo>
                    <a:pt x="665" y="303"/>
                  </a:lnTo>
                  <a:lnTo>
                    <a:pt x="725" y="347"/>
                  </a:lnTo>
                  <a:lnTo>
                    <a:pt x="721" y="385"/>
                  </a:lnTo>
                  <a:lnTo>
                    <a:pt x="747" y="401"/>
                  </a:lnTo>
                  <a:lnTo>
                    <a:pt x="730" y="423"/>
                  </a:lnTo>
                  <a:lnTo>
                    <a:pt x="738" y="442"/>
                  </a:lnTo>
                  <a:lnTo>
                    <a:pt x="738" y="466"/>
                  </a:lnTo>
                  <a:lnTo>
                    <a:pt x="758" y="499"/>
                  </a:lnTo>
                  <a:lnTo>
                    <a:pt x="753" y="535"/>
                  </a:lnTo>
                  <a:lnTo>
                    <a:pt x="762" y="562"/>
                  </a:lnTo>
                  <a:lnTo>
                    <a:pt x="768" y="566"/>
                  </a:lnTo>
                  <a:lnTo>
                    <a:pt x="766" y="578"/>
                  </a:lnTo>
                  <a:lnTo>
                    <a:pt x="782" y="595"/>
                  </a:lnTo>
                  <a:lnTo>
                    <a:pt x="792" y="629"/>
                  </a:lnTo>
                  <a:lnTo>
                    <a:pt x="823" y="642"/>
                  </a:lnTo>
                  <a:lnTo>
                    <a:pt x="821" y="667"/>
                  </a:lnTo>
                  <a:lnTo>
                    <a:pt x="836" y="695"/>
                  </a:lnTo>
                  <a:lnTo>
                    <a:pt x="843" y="727"/>
                  </a:lnTo>
                  <a:lnTo>
                    <a:pt x="852" y="750"/>
                  </a:lnTo>
                  <a:lnTo>
                    <a:pt x="874" y="769"/>
                  </a:lnTo>
                  <a:lnTo>
                    <a:pt x="886" y="794"/>
                  </a:lnTo>
                  <a:lnTo>
                    <a:pt x="890" y="822"/>
                  </a:lnTo>
                  <a:lnTo>
                    <a:pt x="871" y="873"/>
                  </a:lnTo>
                  <a:lnTo>
                    <a:pt x="881" y="923"/>
                  </a:lnTo>
                  <a:lnTo>
                    <a:pt x="893" y="946"/>
                  </a:lnTo>
                  <a:lnTo>
                    <a:pt x="915" y="961"/>
                  </a:lnTo>
                  <a:lnTo>
                    <a:pt x="936" y="965"/>
                  </a:lnTo>
                  <a:lnTo>
                    <a:pt x="946" y="987"/>
                  </a:lnTo>
                  <a:lnTo>
                    <a:pt x="969" y="971"/>
                  </a:lnTo>
                  <a:lnTo>
                    <a:pt x="963" y="936"/>
                  </a:lnTo>
                  <a:lnTo>
                    <a:pt x="982" y="933"/>
                  </a:lnTo>
                  <a:lnTo>
                    <a:pt x="998" y="958"/>
                  </a:lnTo>
                  <a:lnTo>
                    <a:pt x="1026" y="980"/>
                  </a:lnTo>
                  <a:lnTo>
                    <a:pt x="1036" y="1009"/>
                  </a:lnTo>
                  <a:lnTo>
                    <a:pt x="1042" y="1015"/>
                  </a:lnTo>
                  <a:lnTo>
                    <a:pt x="1063" y="1009"/>
                  </a:lnTo>
                  <a:lnTo>
                    <a:pt x="1070" y="1018"/>
                  </a:lnTo>
                  <a:lnTo>
                    <a:pt x="1050" y="1040"/>
                  </a:lnTo>
                  <a:lnTo>
                    <a:pt x="1068" y="1073"/>
                  </a:lnTo>
                  <a:lnTo>
                    <a:pt x="1068" y="1103"/>
                  </a:lnTo>
                  <a:lnTo>
                    <a:pt x="1122" y="1126"/>
                  </a:lnTo>
                  <a:lnTo>
                    <a:pt x="1140" y="1164"/>
                  </a:lnTo>
                  <a:lnTo>
                    <a:pt x="1137" y="1209"/>
                  </a:lnTo>
                  <a:lnTo>
                    <a:pt x="1119" y="1234"/>
                  </a:lnTo>
                  <a:lnTo>
                    <a:pt x="1091" y="1247"/>
                  </a:lnTo>
                  <a:lnTo>
                    <a:pt x="1076" y="1269"/>
                  </a:lnTo>
                  <a:lnTo>
                    <a:pt x="1042" y="1294"/>
                  </a:lnTo>
                  <a:lnTo>
                    <a:pt x="1011" y="1294"/>
                  </a:lnTo>
                  <a:lnTo>
                    <a:pt x="994" y="1266"/>
                  </a:lnTo>
                  <a:lnTo>
                    <a:pt x="979" y="1179"/>
                  </a:lnTo>
                  <a:lnTo>
                    <a:pt x="950" y="1121"/>
                  </a:lnTo>
                  <a:lnTo>
                    <a:pt x="881" y="1076"/>
                  </a:lnTo>
                  <a:lnTo>
                    <a:pt x="798" y="980"/>
                  </a:lnTo>
                  <a:lnTo>
                    <a:pt x="713" y="923"/>
                  </a:lnTo>
                  <a:lnTo>
                    <a:pt x="681" y="889"/>
                  </a:lnTo>
                  <a:lnTo>
                    <a:pt x="671" y="860"/>
                  </a:lnTo>
                  <a:lnTo>
                    <a:pt x="665" y="857"/>
                  </a:lnTo>
                  <a:lnTo>
                    <a:pt x="659" y="867"/>
                  </a:lnTo>
                  <a:lnTo>
                    <a:pt x="640" y="861"/>
                  </a:lnTo>
                  <a:lnTo>
                    <a:pt x="646" y="876"/>
                  </a:lnTo>
                  <a:lnTo>
                    <a:pt x="635" y="876"/>
                  </a:lnTo>
                  <a:lnTo>
                    <a:pt x="633" y="843"/>
                  </a:lnTo>
                  <a:lnTo>
                    <a:pt x="603" y="789"/>
                  </a:lnTo>
                  <a:lnTo>
                    <a:pt x="602" y="813"/>
                  </a:lnTo>
                  <a:lnTo>
                    <a:pt x="583" y="810"/>
                  </a:lnTo>
                  <a:lnTo>
                    <a:pt x="564" y="781"/>
                  </a:lnTo>
                  <a:lnTo>
                    <a:pt x="564" y="762"/>
                  </a:lnTo>
                  <a:lnTo>
                    <a:pt x="564" y="747"/>
                  </a:lnTo>
                  <a:lnTo>
                    <a:pt x="567" y="746"/>
                  </a:lnTo>
                  <a:lnTo>
                    <a:pt x="572" y="712"/>
                  </a:lnTo>
                  <a:lnTo>
                    <a:pt x="590" y="689"/>
                  </a:lnTo>
                  <a:lnTo>
                    <a:pt x="597" y="603"/>
                  </a:lnTo>
                  <a:lnTo>
                    <a:pt x="591" y="589"/>
                  </a:lnTo>
                  <a:lnTo>
                    <a:pt x="589" y="569"/>
                  </a:lnTo>
                  <a:lnTo>
                    <a:pt x="563" y="502"/>
                  </a:lnTo>
                  <a:lnTo>
                    <a:pt x="554" y="487"/>
                  </a:lnTo>
                  <a:lnTo>
                    <a:pt x="544" y="490"/>
                  </a:lnTo>
                  <a:lnTo>
                    <a:pt x="542" y="449"/>
                  </a:lnTo>
                  <a:lnTo>
                    <a:pt x="525" y="439"/>
                  </a:lnTo>
                  <a:lnTo>
                    <a:pt x="513" y="445"/>
                  </a:lnTo>
                  <a:lnTo>
                    <a:pt x="493" y="435"/>
                  </a:lnTo>
                  <a:lnTo>
                    <a:pt x="493" y="429"/>
                  </a:lnTo>
                  <a:lnTo>
                    <a:pt x="472" y="427"/>
                  </a:lnTo>
                  <a:lnTo>
                    <a:pt x="453" y="404"/>
                  </a:lnTo>
                  <a:lnTo>
                    <a:pt x="457" y="398"/>
                  </a:lnTo>
                  <a:lnTo>
                    <a:pt x="394" y="345"/>
                  </a:lnTo>
                  <a:lnTo>
                    <a:pt x="390" y="337"/>
                  </a:lnTo>
                  <a:lnTo>
                    <a:pt x="364" y="325"/>
                  </a:lnTo>
                  <a:lnTo>
                    <a:pt x="362" y="318"/>
                  </a:lnTo>
                  <a:lnTo>
                    <a:pt x="333" y="299"/>
                  </a:lnTo>
                  <a:lnTo>
                    <a:pt x="323" y="297"/>
                  </a:lnTo>
                  <a:lnTo>
                    <a:pt x="302" y="327"/>
                  </a:lnTo>
                  <a:lnTo>
                    <a:pt x="287" y="327"/>
                  </a:lnTo>
                  <a:lnTo>
                    <a:pt x="264" y="298"/>
                  </a:lnTo>
                  <a:lnTo>
                    <a:pt x="238" y="252"/>
                  </a:lnTo>
                  <a:lnTo>
                    <a:pt x="205" y="252"/>
                  </a:lnTo>
                  <a:lnTo>
                    <a:pt x="171" y="206"/>
                  </a:lnTo>
                  <a:lnTo>
                    <a:pt x="159" y="199"/>
                  </a:lnTo>
                  <a:lnTo>
                    <a:pt x="149" y="205"/>
                  </a:lnTo>
                  <a:lnTo>
                    <a:pt x="121" y="193"/>
                  </a:lnTo>
                  <a:lnTo>
                    <a:pt x="118" y="179"/>
                  </a:lnTo>
                  <a:lnTo>
                    <a:pt x="108" y="176"/>
                  </a:lnTo>
                  <a:lnTo>
                    <a:pt x="102" y="132"/>
                  </a:lnTo>
                  <a:lnTo>
                    <a:pt x="61" y="103"/>
                  </a:lnTo>
                  <a:lnTo>
                    <a:pt x="39" y="81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2" y="53"/>
                  </a:lnTo>
                  <a:lnTo>
                    <a:pt x="1" y="50"/>
                  </a:lnTo>
                  <a:lnTo>
                    <a:pt x="0" y="23"/>
                  </a:lnTo>
                  <a:lnTo>
                    <a:pt x="10" y="38"/>
                  </a:lnTo>
                  <a:lnTo>
                    <a:pt x="43" y="38"/>
                  </a:lnTo>
                  <a:lnTo>
                    <a:pt x="89" y="51"/>
                  </a:lnTo>
                  <a:lnTo>
                    <a:pt x="109" y="51"/>
                  </a:lnTo>
                  <a:lnTo>
                    <a:pt x="149" y="29"/>
                  </a:lnTo>
                  <a:lnTo>
                    <a:pt x="152" y="3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7045326" y="3227388"/>
              <a:ext cx="1336675" cy="2116138"/>
            </a:xfrm>
            <a:custGeom>
              <a:avLst/>
              <a:gdLst>
                <a:gd name="T0" fmla="*/ 837 w 842"/>
                <a:gd name="T1" fmla="*/ 1333 h 1333"/>
                <a:gd name="T2" fmla="*/ 825 w 842"/>
                <a:gd name="T3" fmla="*/ 1271 h 1333"/>
                <a:gd name="T4" fmla="*/ 800 w 842"/>
                <a:gd name="T5" fmla="*/ 1230 h 1333"/>
                <a:gd name="T6" fmla="*/ 769 w 842"/>
                <a:gd name="T7" fmla="*/ 1136 h 1333"/>
                <a:gd name="T8" fmla="*/ 735 w 842"/>
                <a:gd name="T9" fmla="*/ 1141 h 1333"/>
                <a:gd name="T10" fmla="*/ 724 w 842"/>
                <a:gd name="T11" fmla="*/ 1098 h 1333"/>
                <a:gd name="T12" fmla="*/ 714 w 842"/>
                <a:gd name="T13" fmla="*/ 1113 h 1333"/>
                <a:gd name="T14" fmla="*/ 696 w 842"/>
                <a:gd name="T15" fmla="*/ 1098 h 1333"/>
                <a:gd name="T16" fmla="*/ 683 w 842"/>
                <a:gd name="T17" fmla="*/ 1041 h 1333"/>
                <a:gd name="T18" fmla="*/ 669 w 842"/>
                <a:gd name="T19" fmla="*/ 998 h 1333"/>
                <a:gd name="T20" fmla="*/ 576 w 842"/>
                <a:gd name="T21" fmla="*/ 891 h 1333"/>
                <a:gd name="T22" fmla="*/ 554 w 842"/>
                <a:gd name="T23" fmla="*/ 891 h 1333"/>
                <a:gd name="T24" fmla="*/ 535 w 842"/>
                <a:gd name="T25" fmla="*/ 850 h 1333"/>
                <a:gd name="T26" fmla="*/ 487 w 842"/>
                <a:gd name="T27" fmla="*/ 778 h 1333"/>
                <a:gd name="T28" fmla="*/ 490 w 842"/>
                <a:gd name="T29" fmla="*/ 670 h 1333"/>
                <a:gd name="T30" fmla="*/ 468 w 842"/>
                <a:gd name="T31" fmla="*/ 585 h 1333"/>
                <a:gd name="T32" fmla="*/ 461 w 842"/>
                <a:gd name="T33" fmla="*/ 544 h 1333"/>
                <a:gd name="T34" fmla="*/ 494 w 842"/>
                <a:gd name="T35" fmla="*/ 430 h 1333"/>
                <a:gd name="T36" fmla="*/ 476 w 842"/>
                <a:gd name="T37" fmla="*/ 397 h 1333"/>
                <a:gd name="T38" fmla="*/ 444 w 842"/>
                <a:gd name="T39" fmla="*/ 333 h 1333"/>
                <a:gd name="T40" fmla="*/ 463 w 842"/>
                <a:gd name="T41" fmla="*/ 314 h 1333"/>
                <a:gd name="T42" fmla="*/ 451 w 842"/>
                <a:gd name="T43" fmla="*/ 278 h 1333"/>
                <a:gd name="T44" fmla="*/ 506 w 842"/>
                <a:gd name="T45" fmla="*/ 217 h 1333"/>
                <a:gd name="T46" fmla="*/ 479 w 842"/>
                <a:gd name="T47" fmla="*/ 75 h 1333"/>
                <a:gd name="T48" fmla="*/ 489 w 842"/>
                <a:gd name="T49" fmla="*/ 0 h 1333"/>
                <a:gd name="T50" fmla="*/ 1 w 842"/>
                <a:gd name="T51" fmla="*/ 25 h 1333"/>
                <a:gd name="T52" fmla="*/ 15 w 842"/>
                <a:gd name="T53" fmla="*/ 82 h 1333"/>
                <a:gd name="T54" fmla="*/ 8 w 842"/>
                <a:gd name="T55" fmla="*/ 97 h 1333"/>
                <a:gd name="T56" fmla="*/ 13 w 842"/>
                <a:gd name="T57" fmla="*/ 123 h 1333"/>
                <a:gd name="T58" fmla="*/ 38 w 842"/>
                <a:gd name="T59" fmla="*/ 142 h 1333"/>
                <a:gd name="T60" fmla="*/ 28 w 842"/>
                <a:gd name="T61" fmla="*/ 145 h 1333"/>
                <a:gd name="T62" fmla="*/ 50 w 842"/>
                <a:gd name="T63" fmla="*/ 230 h 1333"/>
                <a:gd name="T64" fmla="*/ 76 w 842"/>
                <a:gd name="T65" fmla="*/ 300 h 1333"/>
                <a:gd name="T66" fmla="*/ 95 w 842"/>
                <a:gd name="T67" fmla="*/ 326 h 1333"/>
                <a:gd name="T68" fmla="*/ 114 w 842"/>
                <a:gd name="T69" fmla="*/ 370 h 1333"/>
                <a:gd name="T70" fmla="*/ 97 w 842"/>
                <a:gd name="T71" fmla="*/ 389 h 1333"/>
                <a:gd name="T72" fmla="*/ 95 w 842"/>
                <a:gd name="T73" fmla="*/ 414 h 1333"/>
                <a:gd name="T74" fmla="*/ 134 w 842"/>
                <a:gd name="T75" fmla="*/ 449 h 1333"/>
                <a:gd name="T76" fmla="*/ 167 w 842"/>
                <a:gd name="T77" fmla="*/ 534 h 1333"/>
                <a:gd name="T78" fmla="*/ 174 w 842"/>
                <a:gd name="T79" fmla="*/ 566 h 1333"/>
                <a:gd name="T80" fmla="*/ 205 w 842"/>
                <a:gd name="T81" fmla="*/ 694 h 1333"/>
                <a:gd name="T82" fmla="*/ 221 w 842"/>
                <a:gd name="T83" fmla="*/ 695 h 1333"/>
                <a:gd name="T84" fmla="*/ 227 w 842"/>
                <a:gd name="T85" fmla="*/ 695 h 1333"/>
                <a:gd name="T86" fmla="*/ 243 w 842"/>
                <a:gd name="T87" fmla="*/ 714 h 1333"/>
                <a:gd name="T88" fmla="*/ 243 w 842"/>
                <a:gd name="T89" fmla="*/ 816 h 1333"/>
                <a:gd name="T90" fmla="*/ 262 w 842"/>
                <a:gd name="T91" fmla="*/ 864 h 1333"/>
                <a:gd name="T92" fmla="*/ 294 w 842"/>
                <a:gd name="T93" fmla="*/ 898 h 1333"/>
                <a:gd name="T94" fmla="*/ 354 w 842"/>
                <a:gd name="T95" fmla="*/ 939 h 1333"/>
                <a:gd name="T96" fmla="*/ 411 w 842"/>
                <a:gd name="T97" fmla="*/ 971 h 1333"/>
                <a:gd name="T98" fmla="*/ 468 w 842"/>
                <a:gd name="T99" fmla="*/ 1041 h 1333"/>
                <a:gd name="T100" fmla="*/ 506 w 842"/>
                <a:gd name="T101" fmla="*/ 1091 h 1333"/>
                <a:gd name="T102" fmla="*/ 547 w 842"/>
                <a:gd name="T103" fmla="*/ 1158 h 1333"/>
                <a:gd name="T104" fmla="*/ 571 w 842"/>
                <a:gd name="T105" fmla="*/ 1196 h 1333"/>
                <a:gd name="T106" fmla="*/ 562 w 842"/>
                <a:gd name="T107" fmla="*/ 1271 h 1333"/>
                <a:gd name="T108" fmla="*/ 534 w 842"/>
                <a:gd name="T109" fmla="*/ 1313 h 1333"/>
                <a:gd name="T110" fmla="*/ 526 w 842"/>
                <a:gd name="T111" fmla="*/ 1314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42" h="1333">
                  <a:moveTo>
                    <a:pt x="526" y="1314"/>
                  </a:moveTo>
                  <a:lnTo>
                    <a:pt x="837" y="1333"/>
                  </a:lnTo>
                  <a:lnTo>
                    <a:pt x="842" y="1290"/>
                  </a:lnTo>
                  <a:lnTo>
                    <a:pt x="825" y="1271"/>
                  </a:lnTo>
                  <a:lnTo>
                    <a:pt x="831" y="1234"/>
                  </a:lnTo>
                  <a:lnTo>
                    <a:pt x="800" y="1230"/>
                  </a:lnTo>
                  <a:lnTo>
                    <a:pt x="781" y="1218"/>
                  </a:lnTo>
                  <a:lnTo>
                    <a:pt x="769" y="1136"/>
                  </a:lnTo>
                  <a:lnTo>
                    <a:pt x="759" y="1132"/>
                  </a:lnTo>
                  <a:lnTo>
                    <a:pt x="735" y="1141"/>
                  </a:lnTo>
                  <a:lnTo>
                    <a:pt x="735" y="1110"/>
                  </a:lnTo>
                  <a:lnTo>
                    <a:pt x="724" y="1098"/>
                  </a:lnTo>
                  <a:lnTo>
                    <a:pt x="713" y="1101"/>
                  </a:lnTo>
                  <a:lnTo>
                    <a:pt x="714" y="1113"/>
                  </a:lnTo>
                  <a:lnTo>
                    <a:pt x="702" y="1110"/>
                  </a:lnTo>
                  <a:lnTo>
                    <a:pt x="696" y="1098"/>
                  </a:lnTo>
                  <a:lnTo>
                    <a:pt x="699" y="1060"/>
                  </a:lnTo>
                  <a:lnTo>
                    <a:pt x="683" y="1041"/>
                  </a:lnTo>
                  <a:lnTo>
                    <a:pt x="680" y="1022"/>
                  </a:lnTo>
                  <a:lnTo>
                    <a:pt x="669" y="998"/>
                  </a:lnTo>
                  <a:lnTo>
                    <a:pt x="601" y="933"/>
                  </a:lnTo>
                  <a:lnTo>
                    <a:pt x="576" y="891"/>
                  </a:lnTo>
                  <a:lnTo>
                    <a:pt x="563" y="886"/>
                  </a:lnTo>
                  <a:lnTo>
                    <a:pt x="554" y="891"/>
                  </a:lnTo>
                  <a:lnTo>
                    <a:pt x="538" y="879"/>
                  </a:lnTo>
                  <a:lnTo>
                    <a:pt x="535" y="850"/>
                  </a:lnTo>
                  <a:lnTo>
                    <a:pt x="509" y="829"/>
                  </a:lnTo>
                  <a:lnTo>
                    <a:pt x="487" y="778"/>
                  </a:lnTo>
                  <a:lnTo>
                    <a:pt x="503" y="711"/>
                  </a:lnTo>
                  <a:lnTo>
                    <a:pt x="490" y="670"/>
                  </a:lnTo>
                  <a:lnTo>
                    <a:pt x="494" y="604"/>
                  </a:lnTo>
                  <a:lnTo>
                    <a:pt x="468" y="585"/>
                  </a:lnTo>
                  <a:lnTo>
                    <a:pt x="475" y="569"/>
                  </a:lnTo>
                  <a:lnTo>
                    <a:pt x="461" y="544"/>
                  </a:lnTo>
                  <a:lnTo>
                    <a:pt x="478" y="455"/>
                  </a:lnTo>
                  <a:lnTo>
                    <a:pt x="494" y="430"/>
                  </a:lnTo>
                  <a:lnTo>
                    <a:pt x="486" y="399"/>
                  </a:lnTo>
                  <a:lnTo>
                    <a:pt x="476" y="397"/>
                  </a:lnTo>
                  <a:lnTo>
                    <a:pt x="452" y="360"/>
                  </a:lnTo>
                  <a:lnTo>
                    <a:pt x="444" y="333"/>
                  </a:lnTo>
                  <a:lnTo>
                    <a:pt x="455" y="328"/>
                  </a:lnTo>
                  <a:lnTo>
                    <a:pt x="463" y="314"/>
                  </a:lnTo>
                  <a:lnTo>
                    <a:pt x="464" y="300"/>
                  </a:lnTo>
                  <a:lnTo>
                    <a:pt x="451" y="278"/>
                  </a:lnTo>
                  <a:lnTo>
                    <a:pt x="477" y="223"/>
                  </a:lnTo>
                  <a:lnTo>
                    <a:pt x="506" y="217"/>
                  </a:lnTo>
                  <a:lnTo>
                    <a:pt x="573" y="123"/>
                  </a:lnTo>
                  <a:lnTo>
                    <a:pt x="479" y="75"/>
                  </a:lnTo>
                  <a:lnTo>
                    <a:pt x="489" y="36"/>
                  </a:lnTo>
                  <a:lnTo>
                    <a:pt x="489" y="0"/>
                  </a:lnTo>
                  <a:lnTo>
                    <a:pt x="0" y="2"/>
                  </a:lnTo>
                  <a:lnTo>
                    <a:pt x="1" y="25"/>
                  </a:lnTo>
                  <a:lnTo>
                    <a:pt x="11" y="50"/>
                  </a:lnTo>
                  <a:lnTo>
                    <a:pt x="15" y="82"/>
                  </a:lnTo>
                  <a:lnTo>
                    <a:pt x="9" y="90"/>
                  </a:lnTo>
                  <a:lnTo>
                    <a:pt x="8" y="97"/>
                  </a:lnTo>
                  <a:lnTo>
                    <a:pt x="15" y="107"/>
                  </a:lnTo>
                  <a:lnTo>
                    <a:pt x="13" y="123"/>
                  </a:lnTo>
                  <a:lnTo>
                    <a:pt x="25" y="119"/>
                  </a:lnTo>
                  <a:lnTo>
                    <a:pt x="38" y="142"/>
                  </a:lnTo>
                  <a:lnTo>
                    <a:pt x="35" y="148"/>
                  </a:lnTo>
                  <a:lnTo>
                    <a:pt x="28" y="145"/>
                  </a:lnTo>
                  <a:lnTo>
                    <a:pt x="41" y="211"/>
                  </a:lnTo>
                  <a:lnTo>
                    <a:pt x="50" y="230"/>
                  </a:lnTo>
                  <a:lnTo>
                    <a:pt x="69" y="246"/>
                  </a:lnTo>
                  <a:lnTo>
                    <a:pt x="76" y="300"/>
                  </a:lnTo>
                  <a:lnTo>
                    <a:pt x="88" y="307"/>
                  </a:lnTo>
                  <a:lnTo>
                    <a:pt x="95" y="326"/>
                  </a:lnTo>
                  <a:lnTo>
                    <a:pt x="123" y="348"/>
                  </a:lnTo>
                  <a:lnTo>
                    <a:pt x="114" y="370"/>
                  </a:lnTo>
                  <a:lnTo>
                    <a:pt x="88" y="367"/>
                  </a:lnTo>
                  <a:lnTo>
                    <a:pt x="97" y="389"/>
                  </a:lnTo>
                  <a:lnTo>
                    <a:pt x="97" y="406"/>
                  </a:lnTo>
                  <a:lnTo>
                    <a:pt x="95" y="414"/>
                  </a:lnTo>
                  <a:lnTo>
                    <a:pt x="111" y="436"/>
                  </a:lnTo>
                  <a:lnTo>
                    <a:pt x="134" y="449"/>
                  </a:lnTo>
                  <a:lnTo>
                    <a:pt x="164" y="506"/>
                  </a:lnTo>
                  <a:lnTo>
                    <a:pt x="167" y="534"/>
                  </a:lnTo>
                  <a:lnTo>
                    <a:pt x="157" y="563"/>
                  </a:lnTo>
                  <a:lnTo>
                    <a:pt x="174" y="566"/>
                  </a:lnTo>
                  <a:lnTo>
                    <a:pt x="212" y="607"/>
                  </a:lnTo>
                  <a:lnTo>
                    <a:pt x="205" y="694"/>
                  </a:lnTo>
                  <a:lnTo>
                    <a:pt x="212" y="692"/>
                  </a:lnTo>
                  <a:lnTo>
                    <a:pt x="221" y="695"/>
                  </a:lnTo>
                  <a:lnTo>
                    <a:pt x="226" y="692"/>
                  </a:lnTo>
                  <a:lnTo>
                    <a:pt x="227" y="695"/>
                  </a:lnTo>
                  <a:lnTo>
                    <a:pt x="221" y="705"/>
                  </a:lnTo>
                  <a:lnTo>
                    <a:pt x="243" y="714"/>
                  </a:lnTo>
                  <a:lnTo>
                    <a:pt x="253" y="750"/>
                  </a:lnTo>
                  <a:lnTo>
                    <a:pt x="243" y="816"/>
                  </a:lnTo>
                  <a:lnTo>
                    <a:pt x="260" y="822"/>
                  </a:lnTo>
                  <a:lnTo>
                    <a:pt x="262" y="864"/>
                  </a:lnTo>
                  <a:lnTo>
                    <a:pt x="288" y="883"/>
                  </a:lnTo>
                  <a:lnTo>
                    <a:pt x="294" y="898"/>
                  </a:lnTo>
                  <a:lnTo>
                    <a:pt x="307" y="902"/>
                  </a:lnTo>
                  <a:lnTo>
                    <a:pt x="354" y="939"/>
                  </a:lnTo>
                  <a:lnTo>
                    <a:pt x="360" y="955"/>
                  </a:lnTo>
                  <a:lnTo>
                    <a:pt x="411" y="971"/>
                  </a:lnTo>
                  <a:lnTo>
                    <a:pt x="456" y="1034"/>
                  </a:lnTo>
                  <a:lnTo>
                    <a:pt x="468" y="1041"/>
                  </a:lnTo>
                  <a:lnTo>
                    <a:pt x="484" y="1085"/>
                  </a:lnTo>
                  <a:lnTo>
                    <a:pt x="506" y="1091"/>
                  </a:lnTo>
                  <a:lnTo>
                    <a:pt x="533" y="1149"/>
                  </a:lnTo>
                  <a:lnTo>
                    <a:pt x="547" y="1158"/>
                  </a:lnTo>
                  <a:lnTo>
                    <a:pt x="547" y="1176"/>
                  </a:lnTo>
                  <a:lnTo>
                    <a:pt x="571" y="1196"/>
                  </a:lnTo>
                  <a:lnTo>
                    <a:pt x="546" y="1252"/>
                  </a:lnTo>
                  <a:lnTo>
                    <a:pt x="562" y="1271"/>
                  </a:lnTo>
                  <a:lnTo>
                    <a:pt x="547" y="1309"/>
                  </a:lnTo>
                  <a:lnTo>
                    <a:pt x="534" y="1313"/>
                  </a:lnTo>
                  <a:lnTo>
                    <a:pt x="534" y="1304"/>
                  </a:lnTo>
                  <a:lnTo>
                    <a:pt x="526" y="1314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7750176" y="3435350"/>
              <a:ext cx="2106613" cy="2628900"/>
            </a:xfrm>
            <a:custGeom>
              <a:avLst/>
              <a:gdLst>
                <a:gd name="T0" fmla="*/ 33 w 1327"/>
                <a:gd name="T1" fmla="*/ 94 h 1656"/>
                <a:gd name="T2" fmla="*/ 19 w 1327"/>
                <a:gd name="T3" fmla="*/ 183 h 1656"/>
                <a:gd name="T4" fmla="*/ 5 w 1327"/>
                <a:gd name="T5" fmla="*/ 213 h 1656"/>
                <a:gd name="T6" fmla="*/ 163 w 1327"/>
                <a:gd name="T7" fmla="*/ 337 h 1656"/>
                <a:gd name="T8" fmla="*/ 215 w 1327"/>
                <a:gd name="T9" fmla="*/ 336 h 1656"/>
                <a:gd name="T10" fmla="*/ 284 w 1327"/>
                <a:gd name="T11" fmla="*/ 365 h 1656"/>
                <a:gd name="T12" fmla="*/ 313 w 1327"/>
                <a:gd name="T13" fmla="*/ 410 h 1656"/>
                <a:gd name="T14" fmla="*/ 354 w 1327"/>
                <a:gd name="T15" fmla="*/ 413 h 1656"/>
                <a:gd name="T16" fmla="*/ 362 w 1327"/>
                <a:gd name="T17" fmla="*/ 424 h 1656"/>
                <a:gd name="T18" fmla="*/ 393 w 1327"/>
                <a:gd name="T19" fmla="*/ 457 h 1656"/>
                <a:gd name="T20" fmla="*/ 377 w 1327"/>
                <a:gd name="T21" fmla="*/ 527 h 1656"/>
                <a:gd name="T22" fmla="*/ 406 w 1327"/>
                <a:gd name="T23" fmla="*/ 660 h 1656"/>
                <a:gd name="T24" fmla="*/ 437 w 1327"/>
                <a:gd name="T25" fmla="*/ 748 h 1656"/>
                <a:gd name="T26" fmla="*/ 509 w 1327"/>
                <a:gd name="T27" fmla="*/ 853 h 1656"/>
                <a:gd name="T28" fmla="*/ 504 w 1327"/>
                <a:gd name="T29" fmla="*/ 903 h 1656"/>
                <a:gd name="T30" fmla="*/ 540 w 1327"/>
                <a:gd name="T31" fmla="*/ 906 h 1656"/>
                <a:gd name="T32" fmla="*/ 535 w 1327"/>
                <a:gd name="T33" fmla="*/ 982 h 1656"/>
                <a:gd name="T34" fmla="*/ 593 w 1327"/>
                <a:gd name="T35" fmla="*/ 1030 h 1656"/>
                <a:gd name="T36" fmla="*/ 584 w 1327"/>
                <a:gd name="T37" fmla="*/ 1037 h 1656"/>
                <a:gd name="T38" fmla="*/ 688 w 1327"/>
                <a:gd name="T39" fmla="*/ 1138 h 1656"/>
                <a:gd name="T40" fmla="*/ 753 w 1327"/>
                <a:gd name="T41" fmla="*/ 1245 h 1656"/>
                <a:gd name="T42" fmla="*/ 806 w 1327"/>
                <a:gd name="T43" fmla="*/ 1261 h 1656"/>
                <a:gd name="T44" fmla="*/ 816 w 1327"/>
                <a:gd name="T45" fmla="*/ 1255 h 1656"/>
                <a:gd name="T46" fmla="*/ 856 w 1327"/>
                <a:gd name="T47" fmla="*/ 1271 h 1656"/>
                <a:gd name="T48" fmla="*/ 865 w 1327"/>
                <a:gd name="T49" fmla="*/ 1276 h 1656"/>
                <a:gd name="T50" fmla="*/ 861 w 1327"/>
                <a:gd name="T51" fmla="*/ 1302 h 1656"/>
                <a:gd name="T52" fmla="*/ 849 w 1327"/>
                <a:gd name="T53" fmla="*/ 1321 h 1656"/>
                <a:gd name="T54" fmla="*/ 878 w 1327"/>
                <a:gd name="T55" fmla="*/ 1408 h 1656"/>
                <a:gd name="T56" fmla="*/ 892 w 1327"/>
                <a:gd name="T57" fmla="*/ 1423 h 1656"/>
                <a:gd name="T58" fmla="*/ 986 w 1327"/>
                <a:gd name="T59" fmla="*/ 1466 h 1656"/>
                <a:gd name="T60" fmla="*/ 1015 w 1327"/>
                <a:gd name="T61" fmla="*/ 1550 h 1656"/>
                <a:gd name="T62" fmla="*/ 1071 w 1327"/>
                <a:gd name="T63" fmla="*/ 1562 h 1656"/>
                <a:gd name="T64" fmla="*/ 1070 w 1327"/>
                <a:gd name="T65" fmla="*/ 1557 h 1656"/>
                <a:gd name="T66" fmla="*/ 1086 w 1327"/>
                <a:gd name="T67" fmla="*/ 1582 h 1656"/>
                <a:gd name="T68" fmla="*/ 1129 w 1327"/>
                <a:gd name="T69" fmla="*/ 1656 h 1656"/>
                <a:gd name="T70" fmla="*/ 1296 w 1327"/>
                <a:gd name="T71" fmla="*/ 1548 h 1656"/>
                <a:gd name="T72" fmla="*/ 1293 w 1327"/>
                <a:gd name="T73" fmla="*/ 1490 h 1656"/>
                <a:gd name="T74" fmla="*/ 1282 w 1327"/>
                <a:gd name="T75" fmla="*/ 1389 h 1656"/>
                <a:gd name="T76" fmla="*/ 1258 w 1327"/>
                <a:gd name="T77" fmla="*/ 1325 h 1656"/>
                <a:gd name="T78" fmla="*/ 1188 w 1327"/>
                <a:gd name="T79" fmla="*/ 1201 h 1656"/>
                <a:gd name="T80" fmla="*/ 1287 w 1327"/>
                <a:gd name="T81" fmla="*/ 1194 h 1656"/>
                <a:gd name="T82" fmla="*/ 1307 w 1327"/>
                <a:gd name="T83" fmla="*/ 1064 h 1656"/>
                <a:gd name="T84" fmla="*/ 1318 w 1327"/>
                <a:gd name="T85" fmla="*/ 884 h 1656"/>
                <a:gd name="T86" fmla="*/ 1302 w 1327"/>
                <a:gd name="T87" fmla="*/ 626 h 1656"/>
                <a:gd name="T88" fmla="*/ 1278 w 1327"/>
                <a:gd name="T89" fmla="*/ 461 h 1656"/>
                <a:gd name="T90" fmla="*/ 130 w 1327"/>
                <a:gd name="T91" fmla="*/ 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7" h="1656">
                  <a:moveTo>
                    <a:pt x="130" y="0"/>
                  </a:moveTo>
                  <a:lnTo>
                    <a:pt x="63" y="90"/>
                  </a:lnTo>
                  <a:lnTo>
                    <a:pt x="33" y="94"/>
                  </a:lnTo>
                  <a:lnTo>
                    <a:pt x="8" y="148"/>
                  </a:lnTo>
                  <a:lnTo>
                    <a:pt x="19" y="168"/>
                  </a:lnTo>
                  <a:lnTo>
                    <a:pt x="19" y="183"/>
                  </a:lnTo>
                  <a:lnTo>
                    <a:pt x="11" y="198"/>
                  </a:lnTo>
                  <a:lnTo>
                    <a:pt x="0" y="202"/>
                  </a:lnTo>
                  <a:lnTo>
                    <a:pt x="5" y="213"/>
                  </a:lnTo>
                  <a:lnTo>
                    <a:pt x="69" y="270"/>
                  </a:lnTo>
                  <a:lnTo>
                    <a:pt x="94" y="274"/>
                  </a:lnTo>
                  <a:lnTo>
                    <a:pt x="163" y="337"/>
                  </a:lnTo>
                  <a:lnTo>
                    <a:pt x="205" y="346"/>
                  </a:lnTo>
                  <a:lnTo>
                    <a:pt x="220" y="330"/>
                  </a:lnTo>
                  <a:lnTo>
                    <a:pt x="215" y="336"/>
                  </a:lnTo>
                  <a:lnTo>
                    <a:pt x="220" y="338"/>
                  </a:lnTo>
                  <a:lnTo>
                    <a:pt x="233" y="338"/>
                  </a:lnTo>
                  <a:lnTo>
                    <a:pt x="284" y="365"/>
                  </a:lnTo>
                  <a:lnTo>
                    <a:pt x="287" y="396"/>
                  </a:lnTo>
                  <a:lnTo>
                    <a:pt x="279" y="396"/>
                  </a:lnTo>
                  <a:lnTo>
                    <a:pt x="313" y="410"/>
                  </a:lnTo>
                  <a:lnTo>
                    <a:pt x="356" y="424"/>
                  </a:lnTo>
                  <a:lnTo>
                    <a:pt x="366" y="420"/>
                  </a:lnTo>
                  <a:lnTo>
                    <a:pt x="354" y="413"/>
                  </a:lnTo>
                  <a:lnTo>
                    <a:pt x="353" y="410"/>
                  </a:lnTo>
                  <a:lnTo>
                    <a:pt x="362" y="435"/>
                  </a:lnTo>
                  <a:lnTo>
                    <a:pt x="362" y="424"/>
                  </a:lnTo>
                  <a:lnTo>
                    <a:pt x="378" y="425"/>
                  </a:lnTo>
                  <a:lnTo>
                    <a:pt x="393" y="441"/>
                  </a:lnTo>
                  <a:lnTo>
                    <a:pt x="393" y="457"/>
                  </a:lnTo>
                  <a:lnTo>
                    <a:pt x="387" y="482"/>
                  </a:lnTo>
                  <a:lnTo>
                    <a:pt x="386" y="495"/>
                  </a:lnTo>
                  <a:lnTo>
                    <a:pt x="377" y="527"/>
                  </a:lnTo>
                  <a:lnTo>
                    <a:pt x="373" y="555"/>
                  </a:lnTo>
                  <a:lnTo>
                    <a:pt x="406" y="621"/>
                  </a:lnTo>
                  <a:lnTo>
                    <a:pt x="406" y="660"/>
                  </a:lnTo>
                  <a:lnTo>
                    <a:pt x="422" y="659"/>
                  </a:lnTo>
                  <a:lnTo>
                    <a:pt x="438" y="679"/>
                  </a:lnTo>
                  <a:lnTo>
                    <a:pt x="437" y="748"/>
                  </a:lnTo>
                  <a:lnTo>
                    <a:pt x="454" y="752"/>
                  </a:lnTo>
                  <a:lnTo>
                    <a:pt x="470" y="798"/>
                  </a:lnTo>
                  <a:lnTo>
                    <a:pt x="509" y="853"/>
                  </a:lnTo>
                  <a:lnTo>
                    <a:pt x="499" y="881"/>
                  </a:lnTo>
                  <a:lnTo>
                    <a:pt x="496" y="894"/>
                  </a:lnTo>
                  <a:lnTo>
                    <a:pt x="504" y="903"/>
                  </a:lnTo>
                  <a:lnTo>
                    <a:pt x="504" y="895"/>
                  </a:lnTo>
                  <a:lnTo>
                    <a:pt x="528" y="894"/>
                  </a:lnTo>
                  <a:lnTo>
                    <a:pt x="540" y="906"/>
                  </a:lnTo>
                  <a:lnTo>
                    <a:pt x="530" y="932"/>
                  </a:lnTo>
                  <a:lnTo>
                    <a:pt x="535" y="944"/>
                  </a:lnTo>
                  <a:lnTo>
                    <a:pt x="535" y="982"/>
                  </a:lnTo>
                  <a:lnTo>
                    <a:pt x="551" y="986"/>
                  </a:lnTo>
                  <a:lnTo>
                    <a:pt x="575" y="1020"/>
                  </a:lnTo>
                  <a:lnTo>
                    <a:pt x="593" y="1030"/>
                  </a:lnTo>
                  <a:lnTo>
                    <a:pt x="593" y="1045"/>
                  </a:lnTo>
                  <a:lnTo>
                    <a:pt x="590" y="1033"/>
                  </a:lnTo>
                  <a:lnTo>
                    <a:pt x="584" y="1037"/>
                  </a:lnTo>
                  <a:lnTo>
                    <a:pt x="621" y="1080"/>
                  </a:lnTo>
                  <a:lnTo>
                    <a:pt x="634" y="1113"/>
                  </a:lnTo>
                  <a:lnTo>
                    <a:pt x="688" y="1138"/>
                  </a:lnTo>
                  <a:lnTo>
                    <a:pt x="686" y="1147"/>
                  </a:lnTo>
                  <a:lnTo>
                    <a:pt x="707" y="1184"/>
                  </a:lnTo>
                  <a:lnTo>
                    <a:pt x="753" y="1245"/>
                  </a:lnTo>
                  <a:lnTo>
                    <a:pt x="777" y="1242"/>
                  </a:lnTo>
                  <a:lnTo>
                    <a:pt x="799" y="1274"/>
                  </a:lnTo>
                  <a:lnTo>
                    <a:pt x="806" y="1261"/>
                  </a:lnTo>
                  <a:lnTo>
                    <a:pt x="799" y="1259"/>
                  </a:lnTo>
                  <a:lnTo>
                    <a:pt x="809" y="1238"/>
                  </a:lnTo>
                  <a:lnTo>
                    <a:pt x="816" y="1255"/>
                  </a:lnTo>
                  <a:lnTo>
                    <a:pt x="819" y="1256"/>
                  </a:lnTo>
                  <a:lnTo>
                    <a:pt x="825" y="1255"/>
                  </a:lnTo>
                  <a:lnTo>
                    <a:pt x="856" y="1271"/>
                  </a:lnTo>
                  <a:lnTo>
                    <a:pt x="853" y="1264"/>
                  </a:lnTo>
                  <a:lnTo>
                    <a:pt x="865" y="1271"/>
                  </a:lnTo>
                  <a:lnTo>
                    <a:pt x="865" y="1276"/>
                  </a:lnTo>
                  <a:lnTo>
                    <a:pt x="838" y="1280"/>
                  </a:lnTo>
                  <a:lnTo>
                    <a:pt x="838" y="1301"/>
                  </a:lnTo>
                  <a:lnTo>
                    <a:pt x="861" y="1302"/>
                  </a:lnTo>
                  <a:lnTo>
                    <a:pt x="855" y="1312"/>
                  </a:lnTo>
                  <a:lnTo>
                    <a:pt x="861" y="1315"/>
                  </a:lnTo>
                  <a:lnTo>
                    <a:pt x="849" y="1321"/>
                  </a:lnTo>
                  <a:lnTo>
                    <a:pt x="859" y="1358"/>
                  </a:lnTo>
                  <a:lnTo>
                    <a:pt x="863" y="1408"/>
                  </a:lnTo>
                  <a:lnTo>
                    <a:pt x="878" y="1408"/>
                  </a:lnTo>
                  <a:lnTo>
                    <a:pt x="885" y="1421"/>
                  </a:lnTo>
                  <a:lnTo>
                    <a:pt x="874" y="1421"/>
                  </a:lnTo>
                  <a:lnTo>
                    <a:pt x="892" y="1423"/>
                  </a:lnTo>
                  <a:lnTo>
                    <a:pt x="911" y="1451"/>
                  </a:lnTo>
                  <a:lnTo>
                    <a:pt x="964" y="1466"/>
                  </a:lnTo>
                  <a:lnTo>
                    <a:pt x="986" y="1466"/>
                  </a:lnTo>
                  <a:lnTo>
                    <a:pt x="1002" y="1505"/>
                  </a:lnTo>
                  <a:lnTo>
                    <a:pt x="986" y="1490"/>
                  </a:lnTo>
                  <a:lnTo>
                    <a:pt x="1015" y="1550"/>
                  </a:lnTo>
                  <a:lnTo>
                    <a:pt x="1043" y="1568"/>
                  </a:lnTo>
                  <a:lnTo>
                    <a:pt x="1053" y="1562"/>
                  </a:lnTo>
                  <a:lnTo>
                    <a:pt x="1071" y="1562"/>
                  </a:lnTo>
                  <a:lnTo>
                    <a:pt x="1061" y="1553"/>
                  </a:lnTo>
                  <a:lnTo>
                    <a:pt x="1070" y="1546"/>
                  </a:lnTo>
                  <a:lnTo>
                    <a:pt x="1070" y="1557"/>
                  </a:lnTo>
                  <a:lnTo>
                    <a:pt x="1087" y="1567"/>
                  </a:lnTo>
                  <a:lnTo>
                    <a:pt x="1094" y="1582"/>
                  </a:lnTo>
                  <a:lnTo>
                    <a:pt x="1086" y="1582"/>
                  </a:lnTo>
                  <a:lnTo>
                    <a:pt x="1126" y="1612"/>
                  </a:lnTo>
                  <a:lnTo>
                    <a:pt x="1132" y="1630"/>
                  </a:lnTo>
                  <a:lnTo>
                    <a:pt x="1129" y="1656"/>
                  </a:lnTo>
                  <a:lnTo>
                    <a:pt x="1151" y="1645"/>
                  </a:lnTo>
                  <a:lnTo>
                    <a:pt x="1253" y="1589"/>
                  </a:lnTo>
                  <a:lnTo>
                    <a:pt x="1296" y="1548"/>
                  </a:lnTo>
                  <a:lnTo>
                    <a:pt x="1316" y="1499"/>
                  </a:lnTo>
                  <a:lnTo>
                    <a:pt x="1311" y="1488"/>
                  </a:lnTo>
                  <a:lnTo>
                    <a:pt x="1293" y="1490"/>
                  </a:lnTo>
                  <a:lnTo>
                    <a:pt x="1275" y="1438"/>
                  </a:lnTo>
                  <a:lnTo>
                    <a:pt x="1289" y="1418"/>
                  </a:lnTo>
                  <a:lnTo>
                    <a:pt x="1282" y="1389"/>
                  </a:lnTo>
                  <a:lnTo>
                    <a:pt x="1284" y="1362"/>
                  </a:lnTo>
                  <a:lnTo>
                    <a:pt x="1260" y="1348"/>
                  </a:lnTo>
                  <a:lnTo>
                    <a:pt x="1258" y="1325"/>
                  </a:lnTo>
                  <a:lnTo>
                    <a:pt x="1229" y="1293"/>
                  </a:lnTo>
                  <a:lnTo>
                    <a:pt x="1206" y="1244"/>
                  </a:lnTo>
                  <a:lnTo>
                    <a:pt x="1188" y="1201"/>
                  </a:lnTo>
                  <a:lnTo>
                    <a:pt x="1206" y="1179"/>
                  </a:lnTo>
                  <a:lnTo>
                    <a:pt x="1240" y="1177"/>
                  </a:lnTo>
                  <a:lnTo>
                    <a:pt x="1287" y="1194"/>
                  </a:lnTo>
                  <a:lnTo>
                    <a:pt x="1304" y="1177"/>
                  </a:lnTo>
                  <a:lnTo>
                    <a:pt x="1293" y="1110"/>
                  </a:lnTo>
                  <a:lnTo>
                    <a:pt x="1307" y="1064"/>
                  </a:lnTo>
                  <a:lnTo>
                    <a:pt x="1287" y="915"/>
                  </a:lnTo>
                  <a:lnTo>
                    <a:pt x="1311" y="910"/>
                  </a:lnTo>
                  <a:lnTo>
                    <a:pt x="1318" y="884"/>
                  </a:lnTo>
                  <a:lnTo>
                    <a:pt x="1327" y="776"/>
                  </a:lnTo>
                  <a:lnTo>
                    <a:pt x="1313" y="646"/>
                  </a:lnTo>
                  <a:lnTo>
                    <a:pt x="1302" y="626"/>
                  </a:lnTo>
                  <a:lnTo>
                    <a:pt x="1284" y="489"/>
                  </a:lnTo>
                  <a:lnTo>
                    <a:pt x="1269" y="480"/>
                  </a:lnTo>
                  <a:lnTo>
                    <a:pt x="1278" y="461"/>
                  </a:lnTo>
                  <a:lnTo>
                    <a:pt x="1289" y="369"/>
                  </a:lnTo>
                  <a:lnTo>
                    <a:pt x="790" y="36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636126" y="3843338"/>
              <a:ext cx="1954213" cy="2516188"/>
            </a:xfrm>
            <a:custGeom>
              <a:avLst/>
              <a:gdLst>
                <a:gd name="T0" fmla="*/ 185 w 1231"/>
                <a:gd name="T1" fmla="*/ 112 h 1585"/>
                <a:gd name="T2" fmla="*/ 438 w 1231"/>
                <a:gd name="T3" fmla="*/ 0 h 1585"/>
                <a:gd name="T4" fmla="*/ 550 w 1231"/>
                <a:gd name="T5" fmla="*/ 38 h 1585"/>
                <a:gd name="T6" fmla="*/ 559 w 1231"/>
                <a:gd name="T7" fmla="*/ 67 h 1585"/>
                <a:gd name="T8" fmla="*/ 593 w 1231"/>
                <a:gd name="T9" fmla="*/ 111 h 1585"/>
                <a:gd name="T10" fmla="*/ 763 w 1231"/>
                <a:gd name="T11" fmla="*/ 297 h 1585"/>
                <a:gd name="T12" fmla="*/ 865 w 1231"/>
                <a:gd name="T13" fmla="*/ 365 h 1585"/>
                <a:gd name="T14" fmla="*/ 923 w 1231"/>
                <a:gd name="T15" fmla="*/ 585 h 1585"/>
                <a:gd name="T16" fmla="*/ 1037 w 1231"/>
                <a:gd name="T17" fmla="*/ 670 h 1585"/>
                <a:gd name="T18" fmla="*/ 1122 w 1231"/>
                <a:gd name="T19" fmla="*/ 732 h 1585"/>
                <a:gd name="T20" fmla="*/ 1133 w 1231"/>
                <a:gd name="T21" fmla="*/ 736 h 1585"/>
                <a:gd name="T22" fmla="*/ 1231 w 1231"/>
                <a:gd name="T23" fmla="*/ 789 h 1585"/>
                <a:gd name="T24" fmla="*/ 1149 w 1231"/>
                <a:gd name="T25" fmla="*/ 1341 h 1585"/>
                <a:gd name="T26" fmla="*/ 1025 w 1231"/>
                <a:gd name="T27" fmla="*/ 1327 h 1585"/>
                <a:gd name="T28" fmla="*/ 955 w 1231"/>
                <a:gd name="T29" fmla="*/ 1410 h 1585"/>
                <a:gd name="T30" fmla="*/ 917 w 1231"/>
                <a:gd name="T31" fmla="*/ 1378 h 1585"/>
                <a:gd name="T32" fmla="*/ 857 w 1231"/>
                <a:gd name="T33" fmla="*/ 1387 h 1585"/>
                <a:gd name="T34" fmla="*/ 836 w 1231"/>
                <a:gd name="T35" fmla="*/ 1370 h 1585"/>
                <a:gd name="T36" fmla="*/ 755 w 1231"/>
                <a:gd name="T37" fmla="*/ 1376 h 1585"/>
                <a:gd name="T38" fmla="*/ 694 w 1231"/>
                <a:gd name="T39" fmla="*/ 1335 h 1585"/>
                <a:gd name="T40" fmla="*/ 627 w 1231"/>
                <a:gd name="T41" fmla="*/ 1325 h 1585"/>
                <a:gd name="T42" fmla="*/ 594 w 1231"/>
                <a:gd name="T43" fmla="*/ 1350 h 1585"/>
                <a:gd name="T44" fmla="*/ 572 w 1231"/>
                <a:gd name="T45" fmla="*/ 1392 h 1585"/>
                <a:gd name="T46" fmla="*/ 523 w 1231"/>
                <a:gd name="T47" fmla="*/ 1414 h 1585"/>
                <a:gd name="T48" fmla="*/ 535 w 1231"/>
                <a:gd name="T49" fmla="*/ 1498 h 1585"/>
                <a:gd name="T50" fmla="*/ 517 w 1231"/>
                <a:gd name="T51" fmla="*/ 1562 h 1585"/>
                <a:gd name="T52" fmla="*/ 385 w 1231"/>
                <a:gd name="T53" fmla="*/ 1573 h 1585"/>
                <a:gd name="T54" fmla="*/ 378 w 1231"/>
                <a:gd name="T55" fmla="*/ 1515 h 1585"/>
                <a:gd name="T56" fmla="*/ 353 w 1231"/>
                <a:gd name="T57" fmla="*/ 1483 h 1585"/>
                <a:gd name="T58" fmla="*/ 264 w 1231"/>
                <a:gd name="T59" fmla="*/ 1454 h 1585"/>
                <a:gd name="T60" fmla="*/ 221 w 1231"/>
                <a:gd name="T61" fmla="*/ 1309 h 1585"/>
                <a:gd name="T62" fmla="*/ 186 w 1231"/>
                <a:gd name="T63" fmla="*/ 1248 h 1585"/>
                <a:gd name="T64" fmla="*/ 145 w 1231"/>
                <a:gd name="T65" fmla="*/ 1224 h 1585"/>
                <a:gd name="T66" fmla="*/ 123 w 1231"/>
                <a:gd name="T67" fmla="*/ 1230 h 1585"/>
                <a:gd name="T68" fmla="*/ 87 w 1231"/>
                <a:gd name="T69" fmla="*/ 1181 h 1585"/>
                <a:gd name="T70" fmla="*/ 94 w 1231"/>
                <a:gd name="T71" fmla="*/ 1132 h 1585"/>
                <a:gd name="T72" fmla="*/ 72 w 1231"/>
                <a:gd name="T73" fmla="*/ 1091 h 1585"/>
                <a:gd name="T74" fmla="*/ 41 w 1231"/>
                <a:gd name="T75" fmla="*/ 1036 h 1585"/>
                <a:gd name="T76" fmla="*/ 18 w 1231"/>
                <a:gd name="T77" fmla="*/ 922 h 1585"/>
                <a:gd name="T78" fmla="*/ 99 w 1231"/>
                <a:gd name="T79" fmla="*/ 937 h 1585"/>
                <a:gd name="T80" fmla="*/ 105 w 1231"/>
                <a:gd name="T81" fmla="*/ 853 h 1585"/>
                <a:gd name="T82" fmla="*/ 99 w 1231"/>
                <a:gd name="T83" fmla="*/ 658 h 1585"/>
                <a:gd name="T84" fmla="*/ 130 w 1231"/>
                <a:gd name="T85" fmla="*/ 627 h 1585"/>
                <a:gd name="T86" fmla="*/ 125 w 1231"/>
                <a:gd name="T87" fmla="*/ 389 h 1585"/>
                <a:gd name="T88" fmla="*/ 96 w 1231"/>
                <a:gd name="T89" fmla="*/ 232 h 1585"/>
                <a:gd name="T90" fmla="*/ 89 w 1231"/>
                <a:gd name="T91" fmla="*/ 204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1" h="1585">
                  <a:moveTo>
                    <a:pt x="99" y="112"/>
                  </a:moveTo>
                  <a:lnTo>
                    <a:pt x="185" y="112"/>
                  </a:lnTo>
                  <a:lnTo>
                    <a:pt x="185" y="1"/>
                  </a:lnTo>
                  <a:lnTo>
                    <a:pt x="438" y="0"/>
                  </a:lnTo>
                  <a:lnTo>
                    <a:pt x="507" y="36"/>
                  </a:lnTo>
                  <a:lnTo>
                    <a:pt x="550" y="38"/>
                  </a:lnTo>
                  <a:lnTo>
                    <a:pt x="555" y="42"/>
                  </a:lnTo>
                  <a:lnTo>
                    <a:pt x="559" y="67"/>
                  </a:lnTo>
                  <a:lnTo>
                    <a:pt x="559" y="88"/>
                  </a:lnTo>
                  <a:lnTo>
                    <a:pt x="593" y="111"/>
                  </a:lnTo>
                  <a:lnTo>
                    <a:pt x="667" y="159"/>
                  </a:lnTo>
                  <a:lnTo>
                    <a:pt x="763" y="297"/>
                  </a:lnTo>
                  <a:lnTo>
                    <a:pt x="803" y="306"/>
                  </a:lnTo>
                  <a:lnTo>
                    <a:pt x="865" y="365"/>
                  </a:lnTo>
                  <a:lnTo>
                    <a:pt x="883" y="397"/>
                  </a:lnTo>
                  <a:lnTo>
                    <a:pt x="923" y="585"/>
                  </a:lnTo>
                  <a:lnTo>
                    <a:pt x="988" y="632"/>
                  </a:lnTo>
                  <a:lnTo>
                    <a:pt x="1037" y="670"/>
                  </a:lnTo>
                  <a:lnTo>
                    <a:pt x="1075" y="694"/>
                  </a:lnTo>
                  <a:lnTo>
                    <a:pt x="1122" y="732"/>
                  </a:lnTo>
                  <a:lnTo>
                    <a:pt x="1126" y="732"/>
                  </a:lnTo>
                  <a:lnTo>
                    <a:pt x="1133" y="736"/>
                  </a:lnTo>
                  <a:lnTo>
                    <a:pt x="1225" y="778"/>
                  </a:lnTo>
                  <a:lnTo>
                    <a:pt x="1231" y="789"/>
                  </a:lnTo>
                  <a:lnTo>
                    <a:pt x="1086" y="1061"/>
                  </a:lnTo>
                  <a:lnTo>
                    <a:pt x="1149" y="1341"/>
                  </a:lnTo>
                  <a:lnTo>
                    <a:pt x="1077" y="1321"/>
                  </a:lnTo>
                  <a:lnTo>
                    <a:pt x="1025" y="1327"/>
                  </a:lnTo>
                  <a:lnTo>
                    <a:pt x="972" y="1407"/>
                  </a:lnTo>
                  <a:lnTo>
                    <a:pt x="955" y="1410"/>
                  </a:lnTo>
                  <a:lnTo>
                    <a:pt x="932" y="1402"/>
                  </a:lnTo>
                  <a:lnTo>
                    <a:pt x="917" y="1378"/>
                  </a:lnTo>
                  <a:lnTo>
                    <a:pt x="882" y="1373"/>
                  </a:lnTo>
                  <a:lnTo>
                    <a:pt x="857" y="1387"/>
                  </a:lnTo>
                  <a:lnTo>
                    <a:pt x="844" y="1385"/>
                  </a:lnTo>
                  <a:lnTo>
                    <a:pt x="836" y="1370"/>
                  </a:lnTo>
                  <a:lnTo>
                    <a:pt x="804" y="1390"/>
                  </a:lnTo>
                  <a:lnTo>
                    <a:pt x="755" y="1376"/>
                  </a:lnTo>
                  <a:lnTo>
                    <a:pt x="728" y="1338"/>
                  </a:lnTo>
                  <a:lnTo>
                    <a:pt x="694" y="1335"/>
                  </a:lnTo>
                  <a:lnTo>
                    <a:pt x="638" y="1301"/>
                  </a:lnTo>
                  <a:lnTo>
                    <a:pt x="627" y="1325"/>
                  </a:lnTo>
                  <a:lnTo>
                    <a:pt x="609" y="1325"/>
                  </a:lnTo>
                  <a:lnTo>
                    <a:pt x="594" y="1350"/>
                  </a:lnTo>
                  <a:lnTo>
                    <a:pt x="572" y="1358"/>
                  </a:lnTo>
                  <a:lnTo>
                    <a:pt x="572" y="1392"/>
                  </a:lnTo>
                  <a:lnTo>
                    <a:pt x="526" y="1396"/>
                  </a:lnTo>
                  <a:lnTo>
                    <a:pt x="523" y="1414"/>
                  </a:lnTo>
                  <a:lnTo>
                    <a:pt x="552" y="1461"/>
                  </a:lnTo>
                  <a:lnTo>
                    <a:pt x="535" y="1498"/>
                  </a:lnTo>
                  <a:lnTo>
                    <a:pt x="518" y="1498"/>
                  </a:lnTo>
                  <a:lnTo>
                    <a:pt x="517" y="1562"/>
                  </a:lnTo>
                  <a:lnTo>
                    <a:pt x="473" y="1585"/>
                  </a:lnTo>
                  <a:lnTo>
                    <a:pt x="385" y="1573"/>
                  </a:lnTo>
                  <a:lnTo>
                    <a:pt x="385" y="1536"/>
                  </a:lnTo>
                  <a:lnTo>
                    <a:pt x="378" y="1515"/>
                  </a:lnTo>
                  <a:lnTo>
                    <a:pt x="361" y="1510"/>
                  </a:lnTo>
                  <a:lnTo>
                    <a:pt x="353" y="1483"/>
                  </a:lnTo>
                  <a:lnTo>
                    <a:pt x="336" y="1459"/>
                  </a:lnTo>
                  <a:lnTo>
                    <a:pt x="264" y="1454"/>
                  </a:lnTo>
                  <a:lnTo>
                    <a:pt x="247" y="1338"/>
                  </a:lnTo>
                  <a:lnTo>
                    <a:pt x="221" y="1309"/>
                  </a:lnTo>
                  <a:lnTo>
                    <a:pt x="224" y="1271"/>
                  </a:lnTo>
                  <a:lnTo>
                    <a:pt x="186" y="1248"/>
                  </a:lnTo>
                  <a:lnTo>
                    <a:pt x="175" y="1230"/>
                  </a:lnTo>
                  <a:lnTo>
                    <a:pt x="145" y="1224"/>
                  </a:lnTo>
                  <a:lnTo>
                    <a:pt x="128" y="1242"/>
                  </a:lnTo>
                  <a:lnTo>
                    <a:pt x="123" y="1230"/>
                  </a:lnTo>
                  <a:lnTo>
                    <a:pt x="105" y="1233"/>
                  </a:lnTo>
                  <a:lnTo>
                    <a:pt x="87" y="1181"/>
                  </a:lnTo>
                  <a:lnTo>
                    <a:pt x="101" y="1161"/>
                  </a:lnTo>
                  <a:lnTo>
                    <a:pt x="94" y="1132"/>
                  </a:lnTo>
                  <a:lnTo>
                    <a:pt x="96" y="1105"/>
                  </a:lnTo>
                  <a:lnTo>
                    <a:pt x="72" y="1091"/>
                  </a:lnTo>
                  <a:lnTo>
                    <a:pt x="70" y="1068"/>
                  </a:lnTo>
                  <a:lnTo>
                    <a:pt x="41" y="1036"/>
                  </a:lnTo>
                  <a:lnTo>
                    <a:pt x="0" y="944"/>
                  </a:lnTo>
                  <a:lnTo>
                    <a:pt x="18" y="922"/>
                  </a:lnTo>
                  <a:lnTo>
                    <a:pt x="52" y="920"/>
                  </a:lnTo>
                  <a:lnTo>
                    <a:pt x="99" y="937"/>
                  </a:lnTo>
                  <a:lnTo>
                    <a:pt x="116" y="920"/>
                  </a:lnTo>
                  <a:lnTo>
                    <a:pt x="105" y="853"/>
                  </a:lnTo>
                  <a:lnTo>
                    <a:pt x="119" y="807"/>
                  </a:lnTo>
                  <a:lnTo>
                    <a:pt x="99" y="658"/>
                  </a:lnTo>
                  <a:lnTo>
                    <a:pt x="123" y="653"/>
                  </a:lnTo>
                  <a:lnTo>
                    <a:pt x="130" y="627"/>
                  </a:lnTo>
                  <a:lnTo>
                    <a:pt x="139" y="519"/>
                  </a:lnTo>
                  <a:lnTo>
                    <a:pt x="125" y="389"/>
                  </a:lnTo>
                  <a:lnTo>
                    <a:pt x="114" y="369"/>
                  </a:lnTo>
                  <a:lnTo>
                    <a:pt x="96" y="232"/>
                  </a:lnTo>
                  <a:lnTo>
                    <a:pt x="81" y="223"/>
                  </a:lnTo>
                  <a:lnTo>
                    <a:pt x="89" y="204"/>
                  </a:lnTo>
                  <a:lnTo>
                    <a:pt x="99" y="1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1360151" y="4702175"/>
              <a:ext cx="1341438" cy="2103438"/>
            </a:xfrm>
            <a:custGeom>
              <a:avLst/>
              <a:gdLst>
                <a:gd name="T0" fmla="*/ 228 w 845"/>
                <a:gd name="T1" fmla="*/ 66 h 1325"/>
                <a:gd name="T2" fmla="*/ 278 w 845"/>
                <a:gd name="T3" fmla="*/ 44 h 1325"/>
                <a:gd name="T4" fmla="*/ 390 w 845"/>
                <a:gd name="T5" fmla="*/ 14 h 1325"/>
                <a:gd name="T6" fmla="*/ 461 w 845"/>
                <a:gd name="T7" fmla="*/ 14 h 1325"/>
                <a:gd name="T8" fmla="*/ 545 w 845"/>
                <a:gd name="T9" fmla="*/ 57 h 1325"/>
                <a:gd name="T10" fmla="*/ 574 w 845"/>
                <a:gd name="T11" fmla="*/ 100 h 1325"/>
                <a:gd name="T12" fmla="*/ 643 w 845"/>
                <a:gd name="T13" fmla="*/ 146 h 1325"/>
                <a:gd name="T14" fmla="*/ 678 w 845"/>
                <a:gd name="T15" fmla="*/ 200 h 1325"/>
                <a:gd name="T16" fmla="*/ 714 w 845"/>
                <a:gd name="T17" fmla="*/ 297 h 1325"/>
                <a:gd name="T18" fmla="*/ 766 w 845"/>
                <a:gd name="T19" fmla="*/ 377 h 1325"/>
                <a:gd name="T20" fmla="*/ 823 w 845"/>
                <a:gd name="T21" fmla="*/ 457 h 1325"/>
                <a:gd name="T22" fmla="*/ 845 w 845"/>
                <a:gd name="T23" fmla="*/ 541 h 1325"/>
                <a:gd name="T24" fmla="*/ 774 w 845"/>
                <a:gd name="T25" fmla="*/ 557 h 1325"/>
                <a:gd name="T26" fmla="*/ 709 w 845"/>
                <a:gd name="T27" fmla="*/ 645 h 1325"/>
                <a:gd name="T28" fmla="*/ 675 w 845"/>
                <a:gd name="T29" fmla="*/ 713 h 1325"/>
                <a:gd name="T30" fmla="*/ 706 w 845"/>
                <a:gd name="T31" fmla="*/ 702 h 1325"/>
                <a:gd name="T32" fmla="*/ 738 w 845"/>
                <a:gd name="T33" fmla="*/ 716 h 1325"/>
                <a:gd name="T34" fmla="*/ 717 w 845"/>
                <a:gd name="T35" fmla="*/ 791 h 1325"/>
                <a:gd name="T36" fmla="*/ 704 w 845"/>
                <a:gd name="T37" fmla="*/ 816 h 1325"/>
                <a:gd name="T38" fmla="*/ 594 w 845"/>
                <a:gd name="T39" fmla="*/ 873 h 1325"/>
                <a:gd name="T40" fmla="*/ 655 w 845"/>
                <a:gd name="T41" fmla="*/ 932 h 1325"/>
                <a:gd name="T42" fmla="*/ 658 w 845"/>
                <a:gd name="T43" fmla="*/ 981 h 1325"/>
                <a:gd name="T44" fmla="*/ 659 w 845"/>
                <a:gd name="T45" fmla="*/ 1015 h 1325"/>
                <a:gd name="T46" fmla="*/ 699 w 845"/>
                <a:gd name="T47" fmla="*/ 1068 h 1325"/>
                <a:gd name="T48" fmla="*/ 731 w 845"/>
                <a:gd name="T49" fmla="*/ 1087 h 1325"/>
                <a:gd name="T50" fmla="*/ 752 w 845"/>
                <a:gd name="T51" fmla="*/ 1115 h 1325"/>
                <a:gd name="T52" fmla="*/ 793 w 845"/>
                <a:gd name="T53" fmla="*/ 1128 h 1325"/>
                <a:gd name="T54" fmla="*/ 806 w 845"/>
                <a:gd name="T55" fmla="*/ 1159 h 1325"/>
                <a:gd name="T56" fmla="*/ 738 w 845"/>
                <a:gd name="T57" fmla="*/ 1151 h 1325"/>
                <a:gd name="T58" fmla="*/ 677 w 845"/>
                <a:gd name="T59" fmla="*/ 1175 h 1325"/>
                <a:gd name="T60" fmla="*/ 696 w 845"/>
                <a:gd name="T61" fmla="*/ 1228 h 1325"/>
                <a:gd name="T62" fmla="*/ 691 w 845"/>
                <a:gd name="T63" fmla="*/ 1277 h 1325"/>
                <a:gd name="T64" fmla="*/ 683 w 845"/>
                <a:gd name="T65" fmla="*/ 1325 h 1325"/>
                <a:gd name="T66" fmla="*/ 658 w 845"/>
                <a:gd name="T67" fmla="*/ 1315 h 1325"/>
                <a:gd name="T68" fmla="*/ 608 w 845"/>
                <a:gd name="T69" fmla="*/ 1296 h 1325"/>
                <a:gd name="T70" fmla="*/ 588 w 845"/>
                <a:gd name="T71" fmla="*/ 1263 h 1325"/>
                <a:gd name="T72" fmla="*/ 537 w 845"/>
                <a:gd name="T73" fmla="*/ 1277 h 1325"/>
                <a:gd name="T74" fmla="*/ 512 w 845"/>
                <a:gd name="T75" fmla="*/ 1254 h 1325"/>
                <a:gd name="T76" fmla="*/ 487 w 845"/>
                <a:gd name="T77" fmla="*/ 1252 h 1325"/>
                <a:gd name="T78" fmla="*/ 458 w 845"/>
                <a:gd name="T79" fmla="*/ 1207 h 1325"/>
                <a:gd name="T80" fmla="*/ 290 w 845"/>
                <a:gd name="T81" fmla="*/ 1189 h 1325"/>
                <a:gd name="T82" fmla="*/ 228 w 845"/>
                <a:gd name="T83" fmla="*/ 1271 h 1325"/>
                <a:gd name="T84" fmla="*/ 179 w 845"/>
                <a:gd name="T85" fmla="*/ 1252 h 1325"/>
                <a:gd name="T86" fmla="*/ 147 w 845"/>
                <a:gd name="T87" fmla="*/ 1196 h 1325"/>
                <a:gd name="T88" fmla="*/ 126 w 845"/>
                <a:gd name="T89" fmla="*/ 1183 h 1325"/>
                <a:gd name="T90" fmla="*/ 100 w 845"/>
                <a:gd name="T91" fmla="*/ 1120 h 1325"/>
                <a:gd name="T92" fmla="*/ 104 w 845"/>
                <a:gd name="T93" fmla="*/ 1086 h 1325"/>
                <a:gd name="T94" fmla="*/ 133 w 845"/>
                <a:gd name="T95" fmla="*/ 1035 h 1325"/>
                <a:gd name="T96" fmla="*/ 129 w 845"/>
                <a:gd name="T97" fmla="*/ 984 h 1325"/>
                <a:gd name="T98" fmla="*/ 145 w 845"/>
                <a:gd name="T99" fmla="*/ 907 h 1325"/>
                <a:gd name="T100" fmla="*/ 63 w 845"/>
                <a:gd name="T101" fmla="*/ 799 h 1325"/>
                <a:gd name="T102" fmla="*/ 145 w 845"/>
                <a:gd name="T103" fmla="*/ 245 h 1325"/>
                <a:gd name="T104" fmla="*/ 197 w 845"/>
                <a:gd name="T105" fmla="*/ 16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1325">
                  <a:moveTo>
                    <a:pt x="197" y="169"/>
                  </a:moveTo>
                  <a:lnTo>
                    <a:pt x="228" y="66"/>
                  </a:lnTo>
                  <a:lnTo>
                    <a:pt x="253" y="48"/>
                  </a:lnTo>
                  <a:lnTo>
                    <a:pt x="278" y="44"/>
                  </a:lnTo>
                  <a:lnTo>
                    <a:pt x="321" y="23"/>
                  </a:lnTo>
                  <a:lnTo>
                    <a:pt x="390" y="14"/>
                  </a:lnTo>
                  <a:lnTo>
                    <a:pt x="423" y="0"/>
                  </a:lnTo>
                  <a:lnTo>
                    <a:pt x="461" y="14"/>
                  </a:lnTo>
                  <a:lnTo>
                    <a:pt x="520" y="27"/>
                  </a:lnTo>
                  <a:lnTo>
                    <a:pt x="545" y="57"/>
                  </a:lnTo>
                  <a:lnTo>
                    <a:pt x="547" y="75"/>
                  </a:lnTo>
                  <a:lnTo>
                    <a:pt x="574" y="100"/>
                  </a:lnTo>
                  <a:lnTo>
                    <a:pt x="627" y="126"/>
                  </a:lnTo>
                  <a:lnTo>
                    <a:pt x="643" y="146"/>
                  </a:lnTo>
                  <a:lnTo>
                    <a:pt x="654" y="169"/>
                  </a:lnTo>
                  <a:lnTo>
                    <a:pt x="678" y="200"/>
                  </a:lnTo>
                  <a:lnTo>
                    <a:pt x="703" y="252"/>
                  </a:lnTo>
                  <a:lnTo>
                    <a:pt x="714" y="297"/>
                  </a:lnTo>
                  <a:lnTo>
                    <a:pt x="733" y="335"/>
                  </a:lnTo>
                  <a:lnTo>
                    <a:pt x="766" y="377"/>
                  </a:lnTo>
                  <a:lnTo>
                    <a:pt x="784" y="410"/>
                  </a:lnTo>
                  <a:lnTo>
                    <a:pt x="823" y="457"/>
                  </a:lnTo>
                  <a:lnTo>
                    <a:pt x="845" y="527"/>
                  </a:lnTo>
                  <a:lnTo>
                    <a:pt x="845" y="541"/>
                  </a:lnTo>
                  <a:lnTo>
                    <a:pt x="810" y="537"/>
                  </a:lnTo>
                  <a:lnTo>
                    <a:pt x="774" y="557"/>
                  </a:lnTo>
                  <a:lnTo>
                    <a:pt x="752" y="623"/>
                  </a:lnTo>
                  <a:lnTo>
                    <a:pt x="709" y="645"/>
                  </a:lnTo>
                  <a:lnTo>
                    <a:pt x="678" y="681"/>
                  </a:lnTo>
                  <a:lnTo>
                    <a:pt x="675" y="713"/>
                  </a:lnTo>
                  <a:lnTo>
                    <a:pt x="691" y="716"/>
                  </a:lnTo>
                  <a:lnTo>
                    <a:pt x="706" y="702"/>
                  </a:lnTo>
                  <a:lnTo>
                    <a:pt x="720" y="713"/>
                  </a:lnTo>
                  <a:lnTo>
                    <a:pt x="738" y="716"/>
                  </a:lnTo>
                  <a:lnTo>
                    <a:pt x="731" y="758"/>
                  </a:lnTo>
                  <a:lnTo>
                    <a:pt x="717" y="791"/>
                  </a:lnTo>
                  <a:lnTo>
                    <a:pt x="723" y="799"/>
                  </a:lnTo>
                  <a:lnTo>
                    <a:pt x="704" y="816"/>
                  </a:lnTo>
                  <a:lnTo>
                    <a:pt x="684" y="794"/>
                  </a:lnTo>
                  <a:lnTo>
                    <a:pt x="594" y="873"/>
                  </a:lnTo>
                  <a:lnTo>
                    <a:pt x="628" y="926"/>
                  </a:lnTo>
                  <a:lnTo>
                    <a:pt x="655" y="932"/>
                  </a:lnTo>
                  <a:lnTo>
                    <a:pt x="648" y="973"/>
                  </a:lnTo>
                  <a:lnTo>
                    <a:pt x="658" y="981"/>
                  </a:lnTo>
                  <a:lnTo>
                    <a:pt x="658" y="1000"/>
                  </a:lnTo>
                  <a:lnTo>
                    <a:pt x="659" y="1015"/>
                  </a:lnTo>
                  <a:lnTo>
                    <a:pt x="671" y="1033"/>
                  </a:lnTo>
                  <a:lnTo>
                    <a:pt x="699" y="1068"/>
                  </a:lnTo>
                  <a:lnTo>
                    <a:pt x="722" y="1078"/>
                  </a:lnTo>
                  <a:lnTo>
                    <a:pt x="731" y="1087"/>
                  </a:lnTo>
                  <a:lnTo>
                    <a:pt x="721" y="1097"/>
                  </a:lnTo>
                  <a:lnTo>
                    <a:pt x="752" y="1115"/>
                  </a:lnTo>
                  <a:lnTo>
                    <a:pt x="754" y="1126"/>
                  </a:lnTo>
                  <a:lnTo>
                    <a:pt x="793" y="1128"/>
                  </a:lnTo>
                  <a:lnTo>
                    <a:pt x="812" y="1141"/>
                  </a:lnTo>
                  <a:lnTo>
                    <a:pt x="806" y="1159"/>
                  </a:lnTo>
                  <a:lnTo>
                    <a:pt x="777" y="1168"/>
                  </a:lnTo>
                  <a:lnTo>
                    <a:pt x="738" y="1151"/>
                  </a:lnTo>
                  <a:lnTo>
                    <a:pt x="705" y="1157"/>
                  </a:lnTo>
                  <a:lnTo>
                    <a:pt x="677" y="1175"/>
                  </a:lnTo>
                  <a:lnTo>
                    <a:pt x="669" y="1213"/>
                  </a:lnTo>
                  <a:lnTo>
                    <a:pt x="696" y="1228"/>
                  </a:lnTo>
                  <a:lnTo>
                    <a:pt x="678" y="1248"/>
                  </a:lnTo>
                  <a:lnTo>
                    <a:pt x="691" y="1277"/>
                  </a:lnTo>
                  <a:lnTo>
                    <a:pt x="689" y="1302"/>
                  </a:lnTo>
                  <a:lnTo>
                    <a:pt x="683" y="1325"/>
                  </a:lnTo>
                  <a:lnTo>
                    <a:pt x="672" y="1313"/>
                  </a:lnTo>
                  <a:lnTo>
                    <a:pt x="658" y="1315"/>
                  </a:lnTo>
                  <a:lnTo>
                    <a:pt x="646" y="1323"/>
                  </a:lnTo>
                  <a:lnTo>
                    <a:pt x="608" y="1296"/>
                  </a:lnTo>
                  <a:lnTo>
                    <a:pt x="601" y="1275"/>
                  </a:lnTo>
                  <a:lnTo>
                    <a:pt x="588" y="1263"/>
                  </a:lnTo>
                  <a:lnTo>
                    <a:pt x="557" y="1262"/>
                  </a:lnTo>
                  <a:lnTo>
                    <a:pt x="537" y="1277"/>
                  </a:lnTo>
                  <a:lnTo>
                    <a:pt x="507" y="1269"/>
                  </a:lnTo>
                  <a:lnTo>
                    <a:pt x="512" y="1254"/>
                  </a:lnTo>
                  <a:lnTo>
                    <a:pt x="502" y="1244"/>
                  </a:lnTo>
                  <a:lnTo>
                    <a:pt x="487" y="1252"/>
                  </a:lnTo>
                  <a:lnTo>
                    <a:pt x="473" y="1242"/>
                  </a:lnTo>
                  <a:lnTo>
                    <a:pt x="458" y="1207"/>
                  </a:lnTo>
                  <a:lnTo>
                    <a:pt x="365" y="1173"/>
                  </a:lnTo>
                  <a:lnTo>
                    <a:pt x="290" y="1189"/>
                  </a:lnTo>
                  <a:lnTo>
                    <a:pt x="243" y="1278"/>
                  </a:lnTo>
                  <a:lnTo>
                    <a:pt x="228" y="1271"/>
                  </a:lnTo>
                  <a:lnTo>
                    <a:pt x="222" y="1259"/>
                  </a:lnTo>
                  <a:lnTo>
                    <a:pt x="179" y="1252"/>
                  </a:lnTo>
                  <a:lnTo>
                    <a:pt x="150" y="1219"/>
                  </a:lnTo>
                  <a:lnTo>
                    <a:pt x="147" y="1196"/>
                  </a:lnTo>
                  <a:lnTo>
                    <a:pt x="139" y="1184"/>
                  </a:lnTo>
                  <a:lnTo>
                    <a:pt x="126" y="1183"/>
                  </a:lnTo>
                  <a:lnTo>
                    <a:pt x="96" y="1139"/>
                  </a:lnTo>
                  <a:lnTo>
                    <a:pt x="100" y="1120"/>
                  </a:lnTo>
                  <a:lnTo>
                    <a:pt x="119" y="1110"/>
                  </a:lnTo>
                  <a:lnTo>
                    <a:pt x="104" y="1086"/>
                  </a:lnTo>
                  <a:lnTo>
                    <a:pt x="110" y="1062"/>
                  </a:lnTo>
                  <a:lnTo>
                    <a:pt x="133" y="1035"/>
                  </a:lnTo>
                  <a:lnTo>
                    <a:pt x="135" y="999"/>
                  </a:lnTo>
                  <a:lnTo>
                    <a:pt x="129" y="984"/>
                  </a:lnTo>
                  <a:lnTo>
                    <a:pt x="126" y="946"/>
                  </a:lnTo>
                  <a:lnTo>
                    <a:pt x="145" y="907"/>
                  </a:lnTo>
                  <a:lnTo>
                    <a:pt x="139" y="884"/>
                  </a:lnTo>
                  <a:lnTo>
                    <a:pt x="63" y="799"/>
                  </a:lnTo>
                  <a:lnTo>
                    <a:pt x="0" y="518"/>
                  </a:lnTo>
                  <a:lnTo>
                    <a:pt x="145" y="245"/>
                  </a:lnTo>
                  <a:lnTo>
                    <a:pt x="155" y="224"/>
                  </a:lnTo>
                  <a:lnTo>
                    <a:pt x="197" y="16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301538" y="5534025"/>
              <a:ext cx="968375" cy="1806575"/>
            </a:xfrm>
            <a:custGeom>
              <a:avLst/>
              <a:gdLst>
                <a:gd name="T0" fmla="*/ 79 w 610"/>
                <a:gd name="T1" fmla="*/ 778 h 1138"/>
                <a:gd name="T2" fmla="*/ 79 w 610"/>
                <a:gd name="T3" fmla="*/ 724 h 1138"/>
                <a:gd name="T4" fmla="*/ 74 w 610"/>
                <a:gd name="T5" fmla="*/ 689 h 1138"/>
                <a:gd name="T6" fmla="*/ 118 w 610"/>
                <a:gd name="T7" fmla="*/ 628 h 1138"/>
                <a:gd name="T8" fmla="*/ 179 w 610"/>
                <a:gd name="T9" fmla="*/ 642 h 1138"/>
                <a:gd name="T10" fmla="*/ 219 w 610"/>
                <a:gd name="T11" fmla="*/ 617 h 1138"/>
                <a:gd name="T12" fmla="*/ 161 w 610"/>
                <a:gd name="T13" fmla="*/ 602 h 1138"/>
                <a:gd name="T14" fmla="*/ 128 w 610"/>
                <a:gd name="T15" fmla="*/ 573 h 1138"/>
                <a:gd name="T16" fmla="*/ 130 w 610"/>
                <a:gd name="T17" fmla="*/ 554 h 1138"/>
                <a:gd name="T18" fmla="*/ 83 w 610"/>
                <a:gd name="T19" fmla="*/ 509 h 1138"/>
                <a:gd name="T20" fmla="*/ 65 w 610"/>
                <a:gd name="T21" fmla="*/ 476 h 1138"/>
                <a:gd name="T22" fmla="*/ 52 w 610"/>
                <a:gd name="T23" fmla="*/ 451 h 1138"/>
                <a:gd name="T24" fmla="*/ 55 w 610"/>
                <a:gd name="T25" fmla="*/ 408 h 1138"/>
                <a:gd name="T26" fmla="*/ 24 w 610"/>
                <a:gd name="T27" fmla="*/ 386 h 1138"/>
                <a:gd name="T28" fmla="*/ 91 w 610"/>
                <a:gd name="T29" fmla="*/ 269 h 1138"/>
                <a:gd name="T30" fmla="*/ 130 w 610"/>
                <a:gd name="T31" fmla="*/ 275 h 1138"/>
                <a:gd name="T32" fmla="*/ 138 w 610"/>
                <a:gd name="T33" fmla="*/ 234 h 1138"/>
                <a:gd name="T34" fmla="*/ 127 w 610"/>
                <a:gd name="T35" fmla="*/ 189 h 1138"/>
                <a:gd name="T36" fmla="*/ 98 w 610"/>
                <a:gd name="T37" fmla="*/ 192 h 1138"/>
                <a:gd name="T38" fmla="*/ 85 w 610"/>
                <a:gd name="T39" fmla="*/ 157 h 1138"/>
                <a:gd name="T40" fmla="*/ 159 w 610"/>
                <a:gd name="T41" fmla="*/ 99 h 1138"/>
                <a:gd name="T42" fmla="*/ 211 w 610"/>
                <a:gd name="T43" fmla="*/ 13 h 1138"/>
                <a:gd name="T44" fmla="*/ 239 w 610"/>
                <a:gd name="T45" fmla="*/ 0 h 1138"/>
                <a:gd name="T46" fmla="*/ 314 w 610"/>
                <a:gd name="T47" fmla="*/ 26 h 1138"/>
                <a:gd name="T48" fmla="*/ 369 w 610"/>
                <a:gd name="T49" fmla="*/ 216 h 1138"/>
                <a:gd name="T50" fmla="*/ 419 w 610"/>
                <a:gd name="T51" fmla="*/ 298 h 1138"/>
                <a:gd name="T52" fmla="*/ 528 w 610"/>
                <a:gd name="T53" fmla="*/ 344 h 1138"/>
                <a:gd name="T54" fmla="*/ 578 w 610"/>
                <a:gd name="T55" fmla="*/ 376 h 1138"/>
                <a:gd name="T56" fmla="*/ 610 w 610"/>
                <a:gd name="T57" fmla="*/ 565 h 1138"/>
                <a:gd name="T58" fmla="*/ 497 w 610"/>
                <a:gd name="T59" fmla="*/ 667 h 1138"/>
                <a:gd name="T60" fmla="*/ 452 w 610"/>
                <a:gd name="T61" fmla="*/ 670 h 1138"/>
                <a:gd name="T62" fmla="*/ 447 w 610"/>
                <a:gd name="T63" fmla="*/ 693 h 1138"/>
                <a:gd name="T64" fmla="*/ 442 w 610"/>
                <a:gd name="T65" fmla="*/ 716 h 1138"/>
                <a:gd name="T66" fmla="*/ 418 w 610"/>
                <a:gd name="T67" fmla="*/ 730 h 1138"/>
                <a:gd name="T68" fmla="*/ 384 w 610"/>
                <a:gd name="T69" fmla="*/ 747 h 1138"/>
                <a:gd name="T70" fmla="*/ 355 w 610"/>
                <a:gd name="T71" fmla="*/ 770 h 1138"/>
                <a:gd name="T72" fmla="*/ 329 w 610"/>
                <a:gd name="T73" fmla="*/ 812 h 1138"/>
                <a:gd name="T74" fmla="*/ 358 w 610"/>
                <a:gd name="T75" fmla="*/ 844 h 1138"/>
                <a:gd name="T76" fmla="*/ 348 w 610"/>
                <a:gd name="T77" fmla="*/ 896 h 1138"/>
                <a:gd name="T78" fmla="*/ 387 w 610"/>
                <a:gd name="T79" fmla="*/ 953 h 1138"/>
                <a:gd name="T80" fmla="*/ 364 w 610"/>
                <a:gd name="T81" fmla="*/ 985 h 1138"/>
                <a:gd name="T82" fmla="*/ 277 w 610"/>
                <a:gd name="T83" fmla="*/ 1035 h 1138"/>
                <a:gd name="T84" fmla="*/ 285 w 610"/>
                <a:gd name="T85" fmla="*/ 1077 h 1138"/>
                <a:gd name="T86" fmla="*/ 245 w 610"/>
                <a:gd name="T87" fmla="*/ 1082 h 1138"/>
                <a:gd name="T88" fmla="*/ 250 w 610"/>
                <a:gd name="T89" fmla="*/ 1113 h 1138"/>
                <a:gd name="T90" fmla="*/ 201 w 610"/>
                <a:gd name="T91" fmla="*/ 1138 h 1138"/>
                <a:gd name="T92" fmla="*/ 172 w 610"/>
                <a:gd name="T93" fmla="*/ 1116 h 1138"/>
                <a:gd name="T94" fmla="*/ 171 w 610"/>
                <a:gd name="T95" fmla="*/ 1051 h 1138"/>
                <a:gd name="T96" fmla="*/ 167 w 610"/>
                <a:gd name="T97" fmla="*/ 992 h 1138"/>
                <a:gd name="T98" fmla="*/ 134 w 610"/>
                <a:gd name="T99" fmla="*/ 851 h 1138"/>
                <a:gd name="T100" fmla="*/ 81 w 610"/>
                <a:gd name="T101" fmla="*/ 80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0" h="1138">
                  <a:moveTo>
                    <a:pt x="81" y="800"/>
                  </a:moveTo>
                  <a:lnTo>
                    <a:pt x="79" y="778"/>
                  </a:lnTo>
                  <a:lnTo>
                    <a:pt x="79" y="753"/>
                  </a:lnTo>
                  <a:lnTo>
                    <a:pt x="79" y="724"/>
                  </a:lnTo>
                  <a:lnTo>
                    <a:pt x="99" y="704"/>
                  </a:lnTo>
                  <a:lnTo>
                    <a:pt x="74" y="689"/>
                  </a:lnTo>
                  <a:lnTo>
                    <a:pt x="83" y="651"/>
                  </a:lnTo>
                  <a:lnTo>
                    <a:pt x="118" y="628"/>
                  </a:lnTo>
                  <a:lnTo>
                    <a:pt x="138" y="627"/>
                  </a:lnTo>
                  <a:lnTo>
                    <a:pt x="179" y="642"/>
                  </a:lnTo>
                  <a:lnTo>
                    <a:pt x="213" y="635"/>
                  </a:lnTo>
                  <a:lnTo>
                    <a:pt x="219" y="617"/>
                  </a:lnTo>
                  <a:lnTo>
                    <a:pt x="200" y="604"/>
                  </a:lnTo>
                  <a:lnTo>
                    <a:pt x="161" y="602"/>
                  </a:lnTo>
                  <a:lnTo>
                    <a:pt x="159" y="591"/>
                  </a:lnTo>
                  <a:lnTo>
                    <a:pt x="128" y="573"/>
                  </a:lnTo>
                  <a:lnTo>
                    <a:pt x="138" y="563"/>
                  </a:lnTo>
                  <a:lnTo>
                    <a:pt x="130" y="554"/>
                  </a:lnTo>
                  <a:lnTo>
                    <a:pt x="109" y="544"/>
                  </a:lnTo>
                  <a:lnTo>
                    <a:pt x="83" y="509"/>
                  </a:lnTo>
                  <a:lnTo>
                    <a:pt x="67" y="491"/>
                  </a:lnTo>
                  <a:lnTo>
                    <a:pt x="65" y="476"/>
                  </a:lnTo>
                  <a:lnTo>
                    <a:pt x="65" y="457"/>
                  </a:lnTo>
                  <a:lnTo>
                    <a:pt x="52" y="451"/>
                  </a:lnTo>
                  <a:lnTo>
                    <a:pt x="52" y="430"/>
                  </a:lnTo>
                  <a:lnTo>
                    <a:pt x="55" y="408"/>
                  </a:lnTo>
                  <a:lnTo>
                    <a:pt x="33" y="402"/>
                  </a:lnTo>
                  <a:lnTo>
                    <a:pt x="24" y="386"/>
                  </a:lnTo>
                  <a:lnTo>
                    <a:pt x="0" y="349"/>
                  </a:lnTo>
                  <a:lnTo>
                    <a:pt x="91" y="269"/>
                  </a:lnTo>
                  <a:lnTo>
                    <a:pt x="111" y="292"/>
                  </a:lnTo>
                  <a:lnTo>
                    <a:pt x="130" y="275"/>
                  </a:lnTo>
                  <a:lnTo>
                    <a:pt x="124" y="267"/>
                  </a:lnTo>
                  <a:lnTo>
                    <a:pt x="138" y="234"/>
                  </a:lnTo>
                  <a:lnTo>
                    <a:pt x="145" y="192"/>
                  </a:lnTo>
                  <a:lnTo>
                    <a:pt x="127" y="189"/>
                  </a:lnTo>
                  <a:lnTo>
                    <a:pt x="113" y="178"/>
                  </a:lnTo>
                  <a:lnTo>
                    <a:pt x="98" y="192"/>
                  </a:lnTo>
                  <a:lnTo>
                    <a:pt x="82" y="189"/>
                  </a:lnTo>
                  <a:lnTo>
                    <a:pt x="85" y="157"/>
                  </a:lnTo>
                  <a:lnTo>
                    <a:pt x="116" y="121"/>
                  </a:lnTo>
                  <a:lnTo>
                    <a:pt x="159" y="99"/>
                  </a:lnTo>
                  <a:lnTo>
                    <a:pt x="182" y="33"/>
                  </a:lnTo>
                  <a:lnTo>
                    <a:pt x="211" y="13"/>
                  </a:lnTo>
                  <a:lnTo>
                    <a:pt x="239" y="17"/>
                  </a:lnTo>
                  <a:lnTo>
                    <a:pt x="239" y="0"/>
                  </a:lnTo>
                  <a:lnTo>
                    <a:pt x="272" y="6"/>
                  </a:lnTo>
                  <a:lnTo>
                    <a:pt x="314" y="26"/>
                  </a:lnTo>
                  <a:lnTo>
                    <a:pt x="334" y="111"/>
                  </a:lnTo>
                  <a:lnTo>
                    <a:pt x="369" y="216"/>
                  </a:lnTo>
                  <a:lnTo>
                    <a:pt x="401" y="261"/>
                  </a:lnTo>
                  <a:lnTo>
                    <a:pt x="419" y="298"/>
                  </a:lnTo>
                  <a:lnTo>
                    <a:pt x="442" y="320"/>
                  </a:lnTo>
                  <a:lnTo>
                    <a:pt x="528" y="344"/>
                  </a:lnTo>
                  <a:lnTo>
                    <a:pt x="559" y="371"/>
                  </a:lnTo>
                  <a:lnTo>
                    <a:pt x="578" y="376"/>
                  </a:lnTo>
                  <a:lnTo>
                    <a:pt x="577" y="563"/>
                  </a:lnTo>
                  <a:lnTo>
                    <a:pt x="610" y="565"/>
                  </a:lnTo>
                  <a:lnTo>
                    <a:pt x="592" y="591"/>
                  </a:lnTo>
                  <a:lnTo>
                    <a:pt x="497" y="667"/>
                  </a:lnTo>
                  <a:lnTo>
                    <a:pt x="478" y="654"/>
                  </a:lnTo>
                  <a:lnTo>
                    <a:pt x="452" y="670"/>
                  </a:lnTo>
                  <a:lnTo>
                    <a:pt x="440" y="681"/>
                  </a:lnTo>
                  <a:lnTo>
                    <a:pt x="447" y="693"/>
                  </a:lnTo>
                  <a:lnTo>
                    <a:pt x="450" y="704"/>
                  </a:lnTo>
                  <a:lnTo>
                    <a:pt x="442" y="716"/>
                  </a:lnTo>
                  <a:lnTo>
                    <a:pt x="450" y="733"/>
                  </a:lnTo>
                  <a:lnTo>
                    <a:pt x="418" y="730"/>
                  </a:lnTo>
                  <a:lnTo>
                    <a:pt x="395" y="745"/>
                  </a:lnTo>
                  <a:lnTo>
                    <a:pt x="384" y="747"/>
                  </a:lnTo>
                  <a:lnTo>
                    <a:pt x="368" y="774"/>
                  </a:lnTo>
                  <a:lnTo>
                    <a:pt x="355" y="770"/>
                  </a:lnTo>
                  <a:lnTo>
                    <a:pt x="326" y="793"/>
                  </a:lnTo>
                  <a:lnTo>
                    <a:pt x="329" y="812"/>
                  </a:lnTo>
                  <a:lnTo>
                    <a:pt x="348" y="807"/>
                  </a:lnTo>
                  <a:lnTo>
                    <a:pt x="358" y="844"/>
                  </a:lnTo>
                  <a:lnTo>
                    <a:pt x="345" y="872"/>
                  </a:lnTo>
                  <a:lnTo>
                    <a:pt x="348" y="896"/>
                  </a:lnTo>
                  <a:lnTo>
                    <a:pt x="385" y="927"/>
                  </a:lnTo>
                  <a:lnTo>
                    <a:pt x="387" y="953"/>
                  </a:lnTo>
                  <a:lnTo>
                    <a:pt x="374" y="966"/>
                  </a:lnTo>
                  <a:lnTo>
                    <a:pt x="364" y="985"/>
                  </a:lnTo>
                  <a:lnTo>
                    <a:pt x="300" y="977"/>
                  </a:lnTo>
                  <a:lnTo>
                    <a:pt x="277" y="1035"/>
                  </a:lnTo>
                  <a:lnTo>
                    <a:pt x="290" y="1070"/>
                  </a:lnTo>
                  <a:lnTo>
                    <a:pt x="285" y="1077"/>
                  </a:lnTo>
                  <a:lnTo>
                    <a:pt x="258" y="1074"/>
                  </a:lnTo>
                  <a:lnTo>
                    <a:pt x="245" y="1082"/>
                  </a:lnTo>
                  <a:lnTo>
                    <a:pt x="256" y="1103"/>
                  </a:lnTo>
                  <a:lnTo>
                    <a:pt x="250" y="1113"/>
                  </a:lnTo>
                  <a:lnTo>
                    <a:pt x="203" y="1113"/>
                  </a:lnTo>
                  <a:lnTo>
                    <a:pt x="201" y="1138"/>
                  </a:lnTo>
                  <a:lnTo>
                    <a:pt x="183" y="1138"/>
                  </a:lnTo>
                  <a:lnTo>
                    <a:pt x="172" y="1116"/>
                  </a:lnTo>
                  <a:lnTo>
                    <a:pt x="167" y="1082"/>
                  </a:lnTo>
                  <a:lnTo>
                    <a:pt x="171" y="1051"/>
                  </a:lnTo>
                  <a:lnTo>
                    <a:pt x="163" y="1032"/>
                  </a:lnTo>
                  <a:lnTo>
                    <a:pt x="167" y="992"/>
                  </a:lnTo>
                  <a:lnTo>
                    <a:pt x="138" y="939"/>
                  </a:lnTo>
                  <a:lnTo>
                    <a:pt x="134" y="851"/>
                  </a:lnTo>
                  <a:lnTo>
                    <a:pt x="109" y="822"/>
                  </a:lnTo>
                  <a:lnTo>
                    <a:pt x="81" y="80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12077701" y="6076950"/>
              <a:ext cx="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>
              <a:off x="12077701" y="6076950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2680951" y="6127750"/>
              <a:ext cx="1014413" cy="1547813"/>
            </a:xfrm>
            <a:custGeom>
              <a:avLst/>
              <a:gdLst>
                <a:gd name="T0" fmla="*/ 420 w 639"/>
                <a:gd name="T1" fmla="*/ 42 h 975"/>
                <a:gd name="T2" fmla="*/ 599 w 639"/>
                <a:gd name="T3" fmla="*/ 73 h 975"/>
                <a:gd name="T4" fmla="*/ 618 w 639"/>
                <a:gd name="T5" fmla="*/ 66 h 975"/>
                <a:gd name="T6" fmla="*/ 637 w 639"/>
                <a:gd name="T7" fmla="*/ 130 h 975"/>
                <a:gd name="T8" fmla="*/ 587 w 639"/>
                <a:gd name="T9" fmla="*/ 230 h 975"/>
                <a:gd name="T10" fmla="*/ 561 w 639"/>
                <a:gd name="T11" fmla="*/ 192 h 975"/>
                <a:gd name="T12" fmla="*/ 558 w 639"/>
                <a:gd name="T13" fmla="*/ 237 h 975"/>
                <a:gd name="T14" fmla="*/ 542 w 639"/>
                <a:gd name="T15" fmla="*/ 233 h 975"/>
                <a:gd name="T16" fmla="*/ 529 w 639"/>
                <a:gd name="T17" fmla="*/ 267 h 975"/>
                <a:gd name="T18" fmla="*/ 546 w 639"/>
                <a:gd name="T19" fmla="*/ 322 h 975"/>
                <a:gd name="T20" fmla="*/ 529 w 639"/>
                <a:gd name="T21" fmla="*/ 347 h 975"/>
                <a:gd name="T22" fmla="*/ 527 w 639"/>
                <a:gd name="T23" fmla="*/ 433 h 975"/>
                <a:gd name="T24" fmla="*/ 498 w 639"/>
                <a:gd name="T25" fmla="*/ 434 h 975"/>
                <a:gd name="T26" fmla="*/ 508 w 639"/>
                <a:gd name="T27" fmla="*/ 446 h 975"/>
                <a:gd name="T28" fmla="*/ 517 w 639"/>
                <a:gd name="T29" fmla="*/ 519 h 975"/>
                <a:gd name="T30" fmla="*/ 527 w 639"/>
                <a:gd name="T31" fmla="*/ 588 h 975"/>
                <a:gd name="T32" fmla="*/ 527 w 639"/>
                <a:gd name="T33" fmla="*/ 633 h 975"/>
                <a:gd name="T34" fmla="*/ 520 w 639"/>
                <a:gd name="T35" fmla="*/ 835 h 975"/>
                <a:gd name="T36" fmla="*/ 501 w 639"/>
                <a:gd name="T37" fmla="*/ 876 h 975"/>
                <a:gd name="T38" fmla="*/ 532 w 639"/>
                <a:gd name="T39" fmla="*/ 965 h 975"/>
                <a:gd name="T40" fmla="*/ 502 w 639"/>
                <a:gd name="T41" fmla="*/ 950 h 975"/>
                <a:gd name="T42" fmla="*/ 431 w 639"/>
                <a:gd name="T43" fmla="*/ 914 h 975"/>
                <a:gd name="T44" fmla="*/ 381 w 639"/>
                <a:gd name="T45" fmla="*/ 923 h 975"/>
                <a:gd name="T46" fmla="*/ 316 w 639"/>
                <a:gd name="T47" fmla="*/ 939 h 975"/>
                <a:gd name="T48" fmla="*/ 253 w 639"/>
                <a:gd name="T49" fmla="*/ 931 h 975"/>
                <a:gd name="T50" fmla="*/ 156 w 639"/>
                <a:gd name="T51" fmla="*/ 874 h 975"/>
                <a:gd name="T52" fmla="*/ 139 w 639"/>
                <a:gd name="T53" fmla="*/ 886 h 975"/>
                <a:gd name="T54" fmla="*/ 32 w 639"/>
                <a:gd name="T55" fmla="*/ 853 h 975"/>
                <a:gd name="T56" fmla="*/ 50 w 639"/>
                <a:gd name="T57" fmla="*/ 799 h 975"/>
                <a:gd name="T58" fmla="*/ 30 w 639"/>
                <a:gd name="T59" fmla="*/ 755 h 975"/>
                <a:gd name="T60" fmla="*/ 0 w 639"/>
                <a:gd name="T61" fmla="*/ 739 h 975"/>
                <a:gd name="T62" fmla="*/ 17 w 639"/>
                <a:gd name="T63" fmla="*/ 700 h 975"/>
                <a:gd name="T64" fmla="*/ 38 w 639"/>
                <a:gd name="T65" fmla="*/ 661 h 975"/>
                <a:gd name="T66" fmla="*/ 135 w 639"/>
                <a:gd name="T67" fmla="*/ 592 h 975"/>
                <a:gd name="T68" fmla="*/ 109 w 639"/>
                <a:gd name="T69" fmla="*/ 522 h 975"/>
                <a:gd name="T70" fmla="*/ 109 w 639"/>
                <a:gd name="T71" fmla="*/ 433 h 975"/>
                <a:gd name="T72" fmla="*/ 116 w 639"/>
                <a:gd name="T73" fmla="*/ 396 h 975"/>
                <a:gd name="T74" fmla="*/ 156 w 639"/>
                <a:gd name="T75" fmla="*/ 371 h 975"/>
                <a:gd name="T76" fmla="*/ 211 w 639"/>
                <a:gd name="T77" fmla="*/ 359 h 975"/>
                <a:gd name="T78" fmla="*/ 208 w 639"/>
                <a:gd name="T79" fmla="*/ 319 h 975"/>
                <a:gd name="T80" fmla="*/ 239 w 639"/>
                <a:gd name="T81" fmla="*/ 280 h 975"/>
                <a:gd name="T82" fmla="*/ 371 w 639"/>
                <a:gd name="T83" fmla="*/ 19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9" h="975">
                  <a:moveTo>
                    <a:pt x="341" y="0"/>
                  </a:moveTo>
                  <a:lnTo>
                    <a:pt x="379" y="14"/>
                  </a:lnTo>
                  <a:lnTo>
                    <a:pt x="420" y="42"/>
                  </a:lnTo>
                  <a:lnTo>
                    <a:pt x="531" y="42"/>
                  </a:lnTo>
                  <a:lnTo>
                    <a:pt x="570" y="77"/>
                  </a:lnTo>
                  <a:lnTo>
                    <a:pt x="599" y="73"/>
                  </a:lnTo>
                  <a:lnTo>
                    <a:pt x="610" y="73"/>
                  </a:lnTo>
                  <a:lnTo>
                    <a:pt x="615" y="61"/>
                  </a:lnTo>
                  <a:lnTo>
                    <a:pt x="618" y="66"/>
                  </a:lnTo>
                  <a:lnTo>
                    <a:pt x="630" y="57"/>
                  </a:lnTo>
                  <a:lnTo>
                    <a:pt x="639" y="55"/>
                  </a:lnTo>
                  <a:lnTo>
                    <a:pt x="637" y="130"/>
                  </a:lnTo>
                  <a:lnTo>
                    <a:pt x="563" y="309"/>
                  </a:lnTo>
                  <a:lnTo>
                    <a:pt x="561" y="285"/>
                  </a:lnTo>
                  <a:lnTo>
                    <a:pt x="587" y="230"/>
                  </a:lnTo>
                  <a:lnTo>
                    <a:pt x="584" y="208"/>
                  </a:lnTo>
                  <a:lnTo>
                    <a:pt x="589" y="202"/>
                  </a:lnTo>
                  <a:lnTo>
                    <a:pt x="561" y="192"/>
                  </a:lnTo>
                  <a:lnTo>
                    <a:pt x="558" y="199"/>
                  </a:lnTo>
                  <a:lnTo>
                    <a:pt x="568" y="202"/>
                  </a:lnTo>
                  <a:lnTo>
                    <a:pt x="558" y="237"/>
                  </a:lnTo>
                  <a:lnTo>
                    <a:pt x="555" y="233"/>
                  </a:lnTo>
                  <a:lnTo>
                    <a:pt x="540" y="233"/>
                  </a:lnTo>
                  <a:lnTo>
                    <a:pt x="542" y="233"/>
                  </a:lnTo>
                  <a:lnTo>
                    <a:pt x="531" y="233"/>
                  </a:lnTo>
                  <a:lnTo>
                    <a:pt x="524" y="249"/>
                  </a:lnTo>
                  <a:lnTo>
                    <a:pt x="529" y="267"/>
                  </a:lnTo>
                  <a:lnTo>
                    <a:pt x="522" y="295"/>
                  </a:lnTo>
                  <a:lnTo>
                    <a:pt x="524" y="307"/>
                  </a:lnTo>
                  <a:lnTo>
                    <a:pt x="546" y="322"/>
                  </a:lnTo>
                  <a:lnTo>
                    <a:pt x="536" y="335"/>
                  </a:lnTo>
                  <a:lnTo>
                    <a:pt x="520" y="338"/>
                  </a:lnTo>
                  <a:lnTo>
                    <a:pt x="529" y="347"/>
                  </a:lnTo>
                  <a:lnTo>
                    <a:pt x="527" y="379"/>
                  </a:lnTo>
                  <a:lnTo>
                    <a:pt x="536" y="376"/>
                  </a:lnTo>
                  <a:lnTo>
                    <a:pt x="527" y="433"/>
                  </a:lnTo>
                  <a:lnTo>
                    <a:pt x="514" y="420"/>
                  </a:lnTo>
                  <a:lnTo>
                    <a:pt x="502" y="420"/>
                  </a:lnTo>
                  <a:lnTo>
                    <a:pt x="498" y="434"/>
                  </a:lnTo>
                  <a:lnTo>
                    <a:pt x="502" y="434"/>
                  </a:lnTo>
                  <a:lnTo>
                    <a:pt x="501" y="444"/>
                  </a:lnTo>
                  <a:lnTo>
                    <a:pt x="508" y="446"/>
                  </a:lnTo>
                  <a:lnTo>
                    <a:pt x="529" y="438"/>
                  </a:lnTo>
                  <a:lnTo>
                    <a:pt x="520" y="522"/>
                  </a:lnTo>
                  <a:lnTo>
                    <a:pt x="517" y="519"/>
                  </a:lnTo>
                  <a:lnTo>
                    <a:pt x="514" y="527"/>
                  </a:lnTo>
                  <a:lnTo>
                    <a:pt x="524" y="531"/>
                  </a:lnTo>
                  <a:lnTo>
                    <a:pt x="527" y="588"/>
                  </a:lnTo>
                  <a:lnTo>
                    <a:pt x="520" y="594"/>
                  </a:lnTo>
                  <a:lnTo>
                    <a:pt x="524" y="625"/>
                  </a:lnTo>
                  <a:lnTo>
                    <a:pt x="527" y="633"/>
                  </a:lnTo>
                  <a:lnTo>
                    <a:pt x="524" y="708"/>
                  </a:lnTo>
                  <a:lnTo>
                    <a:pt x="532" y="795"/>
                  </a:lnTo>
                  <a:lnTo>
                    <a:pt x="520" y="835"/>
                  </a:lnTo>
                  <a:lnTo>
                    <a:pt x="505" y="844"/>
                  </a:lnTo>
                  <a:lnTo>
                    <a:pt x="510" y="851"/>
                  </a:lnTo>
                  <a:lnTo>
                    <a:pt x="501" y="876"/>
                  </a:lnTo>
                  <a:lnTo>
                    <a:pt x="511" y="883"/>
                  </a:lnTo>
                  <a:lnTo>
                    <a:pt x="510" y="895"/>
                  </a:lnTo>
                  <a:lnTo>
                    <a:pt x="532" y="965"/>
                  </a:lnTo>
                  <a:lnTo>
                    <a:pt x="518" y="975"/>
                  </a:lnTo>
                  <a:lnTo>
                    <a:pt x="505" y="973"/>
                  </a:lnTo>
                  <a:lnTo>
                    <a:pt x="502" y="950"/>
                  </a:lnTo>
                  <a:lnTo>
                    <a:pt x="462" y="930"/>
                  </a:lnTo>
                  <a:lnTo>
                    <a:pt x="449" y="917"/>
                  </a:lnTo>
                  <a:lnTo>
                    <a:pt x="431" y="914"/>
                  </a:lnTo>
                  <a:lnTo>
                    <a:pt x="422" y="930"/>
                  </a:lnTo>
                  <a:lnTo>
                    <a:pt x="408" y="934"/>
                  </a:lnTo>
                  <a:lnTo>
                    <a:pt x="381" y="923"/>
                  </a:lnTo>
                  <a:lnTo>
                    <a:pt x="365" y="931"/>
                  </a:lnTo>
                  <a:lnTo>
                    <a:pt x="331" y="929"/>
                  </a:lnTo>
                  <a:lnTo>
                    <a:pt x="316" y="939"/>
                  </a:lnTo>
                  <a:lnTo>
                    <a:pt x="292" y="942"/>
                  </a:lnTo>
                  <a:lnTo>
                    <a:pt x="286" y="950"/>
                  </a:lnTo>
                  <a:lnTo>
                    <a:pt x="253" y="931"/>
                  </a:lnTo>
                  <a:lnTo>
                    <a:pt x="216" y="932"/>
                  </a:lnTo>
                  <a:lnTo>
                    <a:pt x="177" y="871"/>
                  </a:lnTo>
                  <a:lnTo>
                    <a:pt x="156" y="874"/>
                  </a:lnTo>
                  <a:lnTo>
                    <a:pt x="140" y="857"/>
                  </a:lnTo>
                  <a:lnTo>
                    <a:pt x="133" y="863"/>
                  </a:lnTo>
                  <a:lnTo>
                    <a:pt x="139" y="886"/>
                  </a:lnTo>
                  <a:lnTo>
                    <a:pt x="111" y="878"/>
                  </a:lnTo>
                  <a:lnTo>
                    <a:pt x="71" y="858"/>
                  </a:lnTo>
                  <a:lnTo>
                    <a:pt x="32" y="853"/>
                  </a:lnTo>
                  <a:lnTo>
                    <a:pt x="13" y="844"/>
                  </a:lnTo>
                  <a:lnTo>
                    <a:pt x="13" y="829"/>
                  </a:lnTo>
                  <a:lnTo>
                    <a:pt x="50" y="799"/>
                  </a:lnTo>
                  <a:lnTo>
                    <a:pt x="51" y="789"/>
                  </a:lnTo>
                  <a:lnTo>
                    <a:pt x="37" y="776"/>
                  </a:lnTo>
                  <a:lnTo>
                    <a:pt x="30" y="755"/>
                  </a:lnTo>
                  <a:lnTo>
                    <a:pt x="9" y="766"/>
                  </a:lnTo>
                  <a:lnTo>
                    <a:pt x="0" y="753"/>
                  </a:lnTo>
                  <a:lnTo>
                    <a:pt x="0" y="739"/>
                  </a:lnTo>
                  <a:lnTo>
                    <a:pt x="11" y="729"/>
                  </a:lnTo>
                  <a:lnTo>
                    <a:pt x="2" y="708"/>
                  </a:lnTo>
                  <a:lnTo>
                    <a:pt x="17" y="700"/>
                  </a:lnTo>
                  <a:lnTo>
                    <a:pt x="45" y="703"/>
                  </a:lnTo>
                  <a:lnTo>
                    <a:pt x="51" y="696"/>
                  </a:lnTo>
                  <a:lnTo>
                    <a:pt x="38" y="661"/>
                  </a:lnTo>
                  <a:lnTo>
                    <a:pt x="61" y="603"/>
                  </a:lnTo>
                  <a:lnTo>
                    <a:pt x="125" y="611"/>
                  </a:lnTo>
                  <a:lnTo>
                    <a:pt x="135" y="592"/>
                  </a:lnTo>
                  <a:lnTo>
                    <a:pt x="148" y="579"/>
                  </a:lnTo>
                  <a:lnTo>
                    <a:pt x="146" y="553"/>
                  </a:lnTo>
                  <a:lnTo>
                    <a:pt x="109" y="522"/>
                  </a:lnTo>
                  <a:lnTo>
                    <a:pt x="106" y="498"/>
                  </a:lnTo>
                  <a:lnTo>
                    <a:pt x="119" y="470"/>
                  </a:lnTo>
                  <a:lnTo>
                    <a:pt x="109" y="433"/>
                  </a:lnTo>
                  <a:lnTo>
                    <a:pt x="90" y="438"/>
                  </a:lnTo>
                  <a:lnTo>
                    <a:pt x="87" y="419"/>
                  </a:lnTo>
                  <a:lnTo>
                    <a:pt x="116" y="396"/>
                  </a:lnTo>
                  <a:lnTo>
                    <a:pt x="129" y="400"/>
                  </a:lnTo>
                  <a:lnTo>
                    <a:pt x="145" y="373"/>
                  </a:lnTo>
                  <a:lnTo>
                    <a:pt x="156" y="371"/>
                  </a:lnTo>
                  <a:lnTo>
                    <a:pt x="179" y="356"/>
                  </a:lnTo>
                  <a:lnTo>
                    <a:pt x="205" y="364"/>
                  </a:lnTo>
                  <a:lnTo>
                    <a:pt x="211" y="359"/>
                  </a:lnTo>
                  <a:lnTo>
                    <a:pt x="203" y="342"/>
                  </a:lnTo>
                  <a:lnTo>
                    <a:pt x="211" y="330"/>
                  </a:lnTo>
                  <a:lnTo>
                    <a:pt x="208" y="319"/>
                  </a:lnTo>
                  <a:lnTo>
                    <a:pt x="201" y="307"/>
                  </a:lnTo>
                  <a:lnTo>
                    <a:pt x="213" y="296"/>
                  </a:lnTo>
                  <a:lnTo>
                    <a:pt x="239" y="280"/>
                  </a:lnTo>
                  <a:lnTo>
                    <a:pt x="258" y="293"/>
                  </a:lnTo>
                  <a:lnTo>
                    <a:pt x="353" y="217"/>
                  </a:lnTo>
                  <a:lnTo>
                    <a:pt x="371" y="191"/>
                  </a:lnTo>
                  <a:lnTo>
                    <a:pt x="338" y="189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923713" y="6805613"/>
              <a:ext cx="1422400" cy="1292225"/>
            </a:xfrm>
            <a:custGeom>
              <a:avLst/>
              <a:gdLst>
                <a:gd name="T0" fmla="*/ 485 w 896"/>
                <a:gd name="T1" fmla="*/ 339 h 814"/>
                <a:gd name="T2" fmla="*/ 529 w 896"/>
                <a:gd name="T3" fmla="*/ 362 h 814"/>
                <a:gd name="T4" fmla="*/ 490 w 896"/>
                <a:gd name="T5" fmla="*/ 417 h 814"/>
                <a:gd name="T6" fmla="*/ 587 w 896"/>
                <a:gd name="T7" fmla="*/ 451 h 814"/>
                <a:gd name="T8" fmla="*/ 617 w 896"/>
                <a:gd name="T9" fmla="*/ 430 h 814"/>
                <a:gd name="T10" fmla="*/ 693 w 896"/>
                <a:gd name="T11" fmla="*/ 505 h 814"/>
                <a:gd name="T12" fmla="*/ 769 w 896"/>
                <a:gd name="T13" fmla="*/ 515 h 814"/>
                <a:gd name="T14" fmla="*/ 830 w 896"/>
                <a:gd name="T15" fmla="*/ 510 h 814"/>
                <a:gd name="T16" fmla="*/ 890 w 896"/>
                <a:gd name="T17" fmla="*/ 551 h 814"/>
                <a:gd name="T18" fmla="*/ 870 w 896"/>
                <a:gd name="T19" fmla="*/ 594 h 814"/>
                <a:gd name="T20" fmla="*/ 845 w 896"/>
                <a:gd name="T21" fmla="*/ 635 h 814"/>
                <a:gd name="T22" fmla="*/ 826 w 896"/>
                <a:gd name="T23" fmla="*/ 682 h 814"/>
                <a:gd name="T24" fmla="*/ 860 w 896"/>
                <a:gd name="T25" fmla="*/ 773 h 814"/>
                <a:gd name="T26" fmla="*/ 829 w 896"/>
                <a:gd name="T27" fmla="*/ 780 h 814"/>
                <a:gd name="T28" fmla="*/ 817 w 896"/>
                <a:gd name="T29" fmla="*/ 788 h 814"/>
                <a:gd name="T30" fmla="*/ 781 w 896"/>
                <a:gd name="T31" fmla="*/ 814 h 814"/>
                <a:gd name="T32" fmla="*/ 757 w 896"/>
                <a:gd name="T33" fmla="*/ 778 h 814"/>
                <a:gd name="T34" fmla="*/ 685 w 896"/>
                <a:gd name="T35" fmla="*/ 684 h 814"/>
                <a:gd name="T36" fmla="*/ 673 w 896"/>
                <a:gd name="T37" fmla="*/ 715 h 814"/>
                <a:gd name="T38" fmla="*/ 645 w 896"/>
                <a:gd name="T39" fmla="*/ 744 h 814"/>
                <a:gd name="T40" fmla="*/ 592 w 896"/>
                <a:gd name="T41" fmla="*/ 719 h 814"/>
                <a:gd name="T42" fmla="*/ 568 w 896"/>
                <a:gd name="T43" fmla="*/ 744 h 814"/>
                <a:gd name="T44" fmla="*/ 510 w 896"/>
                <a:gd name="T45" fmla="*/ 713 h 814"/>
                <a:gd name="T46" fmla="*/ 477 w 896"/>
                <a:gd name="T47" fmla="*/ 682 h 814"/>
                <a:gd name="T48" fmla="*/ 408 w 896"/>
                <a:gd name="T49" fmla="*/ 709 h 814"/>
                <a:gd name="T50" fmla="*/ 369 w 896"/>
                <a:gd name="T51" fmla="*/ 711 h 814"/>
                <a:gd name="T52" fmla="*/ 326 w 896"/>
                <a:gd name="T53" fmla="*/ 694 h 814"/>
                <a:gd name="T54" fmla="*/ 236 w 896"/>
                <a:gd name="T55" fmla="*/ 663 h 814"/>
                <a:gd name="T56" fmla="*/ 186 w 896"/>
                <a:gd name="T57" fmla="*/ 640 h 814"/>
                <a:gd name="T58" fmla="*/ 215 w 896"/>
                <a:gd name="T59" fmla="*/ 548 h 814"/>
                <a:gd name="T60" fmla="*/ 219 w 896"/>
                <a:gd name="T61" fmla="*/ 495 h 814"/>
                <a:gd name="T62" fmla="*/ 199 w 896"/>
                <a:gd name="T63" fmla="*/ 460 h 814"/>
                <a:gd name="T64" fmla="*/ 140 w 896"/>
                <a:gd name="T65" fmla="*/ 496 h 814"/>
                <a:gd name="T66" fmla="*/ 92 w 896"/>
                <a:gd name="T67" fmla="*/ 471 h 814"/>
                <a:gd name="T68" fmla="*/ 10 w 896"/>
                <a:gd name="T69" fmla="*/ 372 h 814"/>
                <a:gd name="T70" fmla="*/ 10 w 896"/>
                <a:gd name="T71" fmla="*/ 301 h 814"/>
                <a:gd name="T72" fmla="*/ 42 w 896"/>
                <a:gd name="T73" fmla="*/ 284 h 814"/>
                <a:gd name="T74" fmla="*/ 108 w 896"/>
                <a:gd name="T75" fmla="*/ 229 h 814"/>
                <a:gd name="T76" fmla="*/ 186 w 896"/>
                <a:gd name="T77" fmla="*/ 176 h 814"/>
                <a:gd name="T78" fmla="*/ 283 w 896"/>
                <a:gd name="T79" fmla="*/ 43 h 814"/>
                <a:gd name="T80" fmla="*/ 351 w 896"/>
                <a:gd name="T81" fmla="*/ 21 h 814"/>
                <a:gd name="T82" fmla="*/ 405 w 896"/>
                <a:gd name="T83" fmla="*/ 190 h 814"/>
                <a:gd name="T84" fmla="*/ 405 w 896"/>
                <a:gd name="T85" fmla="*/ 279 h 814"/>
                <a:gd name="T86" fmla="*/ 441 w 896"/>
                <a:gd name="T87" fmla="*/ 337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6" h="814">
                  <a:moveTo>
                    <a:pt x="477" y="312"/>
                  </a:moveTo>
                  <a:lnTo>
                    <a:pt x="477" y="326"/>
                  </a:lnTo>
                  <a:lnTo>
                    <a:pt x="485" y="339"/>
                  </a:lnTo>
                  <a:lnTo>
                    <a:pt x="504" y="328"/>
                  </a:lnTo>
                  <a:lnTo>
                    <a:pt x="513" y="349"/>
                  </a:lnTo>
                  <a:lnTo>
                    <a:pt x="529" y="362"/>
                  </a:lnTo>
                  <a:lnTo>
                    <a:pt x="525" y="372"/>
                  </a:lnTo>
                  <a:lnTo>
                    <a:pt x="490" y="402"/>
                  </a:lnTo>
                  <a:lnTo>
                    <a:pt x="490" y="417"/>
                  </a:lnTo>
                  <a:lnTo>
                    <a:pt x="507" y="426"/>
                  </a:lnTo>
                  <a:lnTo>
                    <a:pt x="545" y="431"/>
                  </a:lnTo>
                  <a:lnTo>
                    <a:pt x="587" y="451"/>
                  </a:lnTo>
                  <a:lnTo>
                    <a:pt x="615" y="459"/>
                  </a:lnTo>
                  <a:lnTo>
                    <a:pt x="610" y="436"/>
                  </a:lnTo>
                  <a:lnTo>
                    <a:pt x="617" y="430"/>
                  </a:lnTo>
                  <a:lnTo>
                    <a:pt x="633" y="447"/>
                  </a:lnTo>
                  <a:lnTo>
                    <a:pt x="654" y="444"/>
                  </a:lnTo>
                  <a:lnTo>
                    <a:pt x="693" y="505"/>
                  </a:lnTo>
                  <a:lnTo>
                    <a:pt x="730" y="504"/>
                  </a:lnTo>
                  <a:lnTo>
                    <a:pt x="763" y="523"/>
                  </a:lnTo>
                  <a:lnTo>
                    <a:pt x="769" y="515"/>
                  </a:lnTo>
                  <a:lnTo>
                    <a:pt x="793" y="516"/>
                  </a:lnTo>
                  <a:lnTo>
                    <a:pt x="808" y="510"/>
                  </a:lnTo>
                  <a:lnTo>
                    <a:pt x="830" y="510"/>
                  </a:lnTo>
                  <a:lnTo>
                    <a:pt x="845" y="522"/>
                  </a:lnTo>
                  <a:lnTo>
                    <a:pt x="875" y="544"/>
                  </a:lnTo>
                  <a:lnTo>
                    <a:pt x="890" y="551"/>
                  </a:lnTo>
                  <a:lnTo>
                    <a:pt x="896" y="558"/>
                  </a:lnTo>
                  <a:lnTo>
                    <a:pt x="868" y="570"/>
                  </a:lnTo>
                  <a:lnTo>
                    <a:pt x="870" y="594"/>
                  </a:lnTo>
                  <a:lnTo>
                    <a:pt x="862" y="613"/>
                  </a:lnTo>
                  <a:lnTo>
                    <a:pt x="843" y="613"/>
                  </a:lnTo>
                  <a:lnTo>
                    <a:pt x="845" y="635"/>
                  </a:lnTo>
                  <a:lnTo>
                    <a:pt x="860" y="649"/>
                  </a:lnTo>
                  <a:lnTo>
                    <a:pt x="856" y="661"/>
                  </a:lnTo>
                  <a:lnTo>
                    <a:pt x="826" y="682"/>
                  </a:lnTo>
                  <a:lnTo>
                    <a:pt x="840" y="717"/>
                  </a:lnTo>
                  <a:lnTo>
                    <a:pt x="855" y="741"/>
                  </a:lnTo>
                  <a:lnTo>
                    <a:pt x="860" y="773"/>
                  </a:lnTo>
                  <a:lnTo>
                    <a:pt x="851" y="773"/>
                  </a:lnTo>
                  <a:lnTo>
                    <a:pt x="836" y="768"/>
                  </a:lnTo>
                  <a:lnTo>
                    <a:pt x="829" y="780"/>
                  </a:lnTo>
                  <a:lnTo>
                    <a:pt x="836" y="792"/>
                  </a:lnTo>
                  <a:lnTo>
                    <a:pt x="831" y="797"/>
                  </a:lnTo>
                  <a:lnTo>
                    <a:pt x="817" y="788"/>
                  </a:lnTo>
                  <a:lnTo>
                    <a:pt x="792" y="799"/>
                  </a:lnTo>
                  <a:lnTo>
                    <a:pt x="789" y="814"/>
                  </a:lnTo>
                  <a:lnTo>
                    <a:pt x="781" y="814"/>
                  </a:lnTo>
                  <a:lnTo>
                    <a:pt x="774" y="798"/>
                  </a:lnTo>
                  <a:lnTo>
                    <a:pt x="759" y="789"/>
                  </a:lnTo>
                  <a:lnTo>
                    <a:pt x="757" y="778"/>
                  </a:lnTo>
                  <a:lnTo>
                    <a:pt x="734" y="780"/>
                  </a:lnTo>
                  <a:lnTo>
                    <a:pt x="713" y="757"/>
                  </a:lnTo>
                  <a:lnTo>
                    <a:pt x="685" y="684"/>
                  </a:lnTo>
                  <a:lnTo>
                    <a:pt x="664" y="692"/>
                  </a:lnTo>
                  <a:lnTo>
                    <a:pt x="664" y="705"/>
                  </a:lnTo>
                  <a:lnTo>
                    <a:pt x="673" y="715"/>
                  </a:lnTo>
                  <a:lnTo>
                    <a:pt x="665" y="715"/>
                  </a:lnTo>
                  <a:lnTo>
                    <a:pt x="659" y="736"/>
                  </a:lnTo>
                  <a:lnTo>
                    <a:pt x="645" y="744"/>
                  </a:lnTo>
                  <a:lnTo>
                    <a:pt x="629" y="756"/>
                  </a:lnTo>
                  <a:lnTo>
                    <a:pt x="615" y="756"/>
                  </a:lnTo>
                  <a:lnTo>
                    <a:pt x="592" y="719"/>
                  </a:lnTo>
                  <a:lnTo>
                    <a:pt x="579" y="717"/>
                  </a:lnTo>
                  <a:lnTo>
                    <a:pt x="577" y="731"/>
                  </a:lnTo>
                  <a:lnTo>
                    <a:pt x="568" y="744"/>
                  </a:lnTo>
                  <a:lnTo>
                    <a:pt x="558" y="731"/>
                  </a:lnTo>
                  <a:lnTo>
                    <a:pt x="538" y="727"/>
                  </a:lnTo>
                  <a:lnTo>
                    <a:pt x="510" y="713"/>
                  </a:lnTo>
                  <a:lnTo>
                    <a:pt x="506" y="708"/>
                  </a:lnTo>
                  <a:lnTo>
                    <a:pt x="485" y="697"/>
                  </a:lnTo>
                  <a:lnTo>
                    <a:pt x="477" y="682"/>
                  </a:lnTo>
                  <a:lnTo>
                    <a:pt x="438" y="678"/>
                  </a:lnTo>
                  <a:lnTo>
                    <a:pt x="414" y="684"/>
                  </a:lnTo>
                  <a:lnTo>
                    <a:pt x="408" y="709"/>
                  </a:lnTo>
                  <a:lnTo>
                    <a:pt x="398" y="719"/>
                  </a:lnTo>
                  <a:lnTo>
                    <a:pt x="381" y="723"/>
                  </a:lnTo>
                  <a:lnTo>
                    <a:pt x="369" y="711"/>
                  </a:lnTo>
                  <a:lnTo>
                    <a:pt x="356" y="713"/>
                  </a:lnTo>
                  <a:lnTo>
                    <a:pt x="344" y="701"/>
                  </a:lnTo>
                  <a:lnTo>
                    <a:pt x="326" y="694"/>
                  </a:lnTo>
                  <a:lnTo>
                    <a:pt x="298" y="661"/>
                  </a:lnTo>
                  <a:lnTo>
                    <a:pt x="256" y="665"/>
                  </a:lnTo>
                  <a:lnTo>
                    <a:pt x="236" y="663"/>
                  </a:lnTo>
                  <a:lnTo>
                    <a:pt x="226" y="658"/>
                  </a:lnTo>
                  <a:lnTo>
                    <a:pt x="194" y="658"/>
                  </a:lnTo>
                  <a:lnTo>
                    <a:pt x="186" y="640"/>
                  </a:lnTo>
                  <a:lnTo>
                    <a:pt x="199" y="617"/>
                  </a:lnTo>
                  <a:lnTo>
                    <a:pt x="207" y="609"/>
                  </a:lnTo>
                  <a:lnTo>
                    <a:pt x="215" y="548"/>
                  </a:lnTo>
                  <a:lnTo>
                    <a:pt x="207" y="523"/>
                  </a:lnTo>
                  <a:lnTo>
                    <a:pt x="204" y="506"/>
                  </a:lnTo>
                  <a:lnTo>
                    <a:pt x="219" y="495"/>
                  </a:lnTo>
                  <a:lnTo>
                    <a:pt x="223" y="488"/>
                  </a:lnTo>
                  <a:lnTo>
                    <a:pt x="213" y="470"/>
                  </a:lnTo>
                  <a:lnTo>
                    <a:pt x="199" y="460"/>
                  </a:lnTo>
                  <a:lnTo>
                    <a:pt x="180" y="459"/>
                  </a:lnTo>
                  <a:lnTo>
                    <a:pt x="161" y="479"/>
                  </a:lnTo>
                  <a:lnTo>
                    <a:pt x="140" y="496"/>
                  </a:lnTo>
                  <a:lnTo>
                    <a:pt x="130" y="510"/>
                  </a:lnTo>
                  <a:lnTo>
                    <a:pt x="111" y="510"/>
                  </a:lnTo>
                  <a:lnTo>
                    <a:pt x="92" y="471"/>
                  </a:lnTo>
                  <a:lnTo>
                    <a:pt x="58" y="435"/>
                  </a:lnTo>
                  <a:lnTo>
                    <a:pt x="24" y="411"/>
                  </a:lnTo>
                  <a:lnTo>
                    <a:pt x="10" y="372"/>
                  </a:lnTo>
                  <a:lnTo>
                    <a:pt x="16" y="339"/>
                  </a:lnTo>
                  <a:lnTo>
                    <a:pt x="0" y="308"/>
                  </a:lnTo>
                  <a:lnTo>
                    <a:pt x="10" y="301"/>
                  </a:lnTo>
                  <a:lnTo>
                    <a:pt x="18" y="283"/>
                  </a:lnTo>
                  <a:lnTo>
                    <a:pt x="24" y="283"/>
                  </a:lnTo>
                  <a:lnTo>
                    <a:pt x="42" y="284"/>
                  </a:lnTo>
                  <a:lnTo>
                    <a:pt x="66" y="276"/>
                  </a:lnTo>
                  <a:lnTo>
                    <a:pt x="78" y="280"/>
                  </a:lnTo>
                  <a:lnTo>
                    <a:pt x="108" y="229"/>
                  </a:lnTo>
                  <a:lnTo>
                    <a:pt x="128" y="220"/>
                  </a:lnTo>
                  <a:lnTo>
                    <a:pt x="142" y="196"/>
                  </a:lnTo>
                  <a:lnTo>
                    <a:pt x="186" y="176"/>
                  </a:lnTo>
                  <a:lnTo>
                    <a:pt x="223" y="144"/>
                  </a:lnTo>
                  <a:lnTo>
                    <a:pt x="258" y="87"/>
                  </a:lnTo>
                  <a:lnTo>
                    <a:pt x="283" y="43"/>
                  </a:lnTo>
                  <a:lnTo>
                    <a:pt x="316" y="24"/>
                  </a:lnTo>
                  <a:lnTo>
                    <a:pt x="328" y="0"/>
                  </a:lnTo>
                  <a:lnTo>
                    <a:pt x="351" y="21"/>
                  </a:lnTo>
                  <a:lnTo>
                    <a:pt x="372" y="50"/>
                  </a:lnTo>
                  <a:lnTo>
                    <a:pt x="376" y="137"/>
                  </a:lnTo>
                  <a:lnTo>
                    <a:pt x="405" y="190"/>
                  </a:lnTo>
                  <a:lnTo>
                    <a:pt x="401" y="231"/>
                  </a:lnTo>
                  <a:lnTo>
                    <a:pt x="409" y="249"/>
                  </a:lnTo>
                  <a:lnTo>
                    <a:pt x="405" y="279"/>
                  </a:lnTo>
                  <a:lnTo>
                    <a:pt x="410" y="318"/>
                  </a:lnTo>
                  <a:lnTo>
                    <a:pt x="421" y="337"/>
                  </a:lnTo>
                  <a:lnTo>
                    <a:pt x="441" y="337"/>
                  </a:lnTo>
                  <a:lnTo>
                    <a:pt x="436" y="313"/>
                  </a:lnTo>
                  <a:lnTo>
                    <a:pt x="477" y="3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215688" y="6564313"/>
              <a:ext cx="1228725" cy="1568450"/>
            </a:xfrm>
            <a:custGeom>
              <a:avLst/>
              <a:gdLst>
                <a:gd name="T0" fmla="*/ 653 w 774"/>
                <a:gd name="T1" fmla="*/ 759 h 988"/>
                <a:gd name="T2" fmla="*/ 650 w 774"/>
                <a:gd name="T3" fmla="*/ 657 h 988"/>
                <a:gd name="T4" fmla="*/ 659 w 774"/>
                <a:gd name="T5" fmla="*/ 622 h 988"/>
                <a:gd name="T6" fmla="*/ 607 w 774"/>
                <a:gd name="T7" fmla="*/ 631 h 988"/>
                <a:gd name="T8" fmla="*/ 557 w 774"/>
                <a:gd name="T9" fmla="*/ 655 h 988"/>
                <a:gd name="T10" fmla="*/ 470 w 774"/>
                <a:gd name="T11" fmla="*/ 563 h 988"/>
                <a:gd name="T12" fmla="*/ 446 w 774"/>
                <a:gd name="T13" fmla="*/ 461 h 988"/>
                <a:gd name="T14" fmla="*/ 470 w 774"/>
                <a:gd name="T15" fmla="*/ 449 h 988"/>
                <a:gd name="T16" fmla="*/ 524 w 774"/>
                <a:gd name="T17" fmla="*/ 433 h 988"/>
                <a:gd name="T18" fmla="*/ 588 w 774"/>
                <a:gd name="T19" fmla="*/ 348 h 988"/>
                <a:gd name="T20" fmla="*/ 704 w 774"/>
                <a:gd name="T21" fmla="*/ 239 h 988"/>
                <a:gd name="T22" fmla="*/ 774 w 774"/>
                <a:gd name="T23" fmla="*/ 152 h 988"/>
                <a:gd name="T24" fmla="*/ 737 w 774"/>
                <a:gd name="T25" fmla="*/ 150 h 988"/>
                <a:gd name="T26" fmla="*/ 679 w 774"/>
                <a:gd name="T27" fmla="*/ 90 h 988"/>
                <a:gd name="T28" fmla="*/ 598 w 774"/>
                <a:gd name="T29" fmla="*/ 96 h 988"/>
                <a:gd name="T30" fmla="*/ 578 w 774"/>
                <a:gd name="T31" fmla="*/ 79 h 988"/>
                <a:gd name="T32" fmla="*/ 456 w 774"/>
                <a:gd name="T33" fmla="*/ 0 h 988"/>
                <a:gd name="T34" fmla="*/ 420 w 774"/>
                <a:gd name="T35" fmla="*/ 161 h 988"/>
                <a:gd name="T36" fmla="*/ 333 w 774"/>
                <a:gd name="T37" fmla="*/ 190 h 988"/>
                <a:gd name="T38" fmla="*/ 199 w 774"/>
                <a:gd name="T39" fmla="*/ 178 h 988"/>
                <a:gd name="T40" fmla="*/ 163 w 774"/>
                <a:gd name="T41" fmla="*/ 228 h 988"/>
                <a:gd name="T42" fmla="*/ 112 w 774"/>
                <a:gd name="T43" fmla="*/ 301 h 988"/>
                <a:gd name="T44" fmla="*/ 104 w 774"/>
                <a:gd name="T45" fmla="*/ 322 h 988"/>
                <a:gd name="T46" fmla="*/ 112 w 774"/>
                <a:gd name="T47" fmla="*/ 367 h 988"/>
                <a:gd name="T48" fmla="*/ 46 w 774"/>
                <a:gd name="T49" fmla="*/ 402 h 988"/>
                <a:gd name="T50" fmla="*/ 40 w 774"/>
                <a:gd name="T51" fmla="*/ 481 h 988"/>
                <a:gd name="T52" fmla="*/ 0 w 774"/>
                <a:gd name="T53" fmla="*/ 700 h 988"/>
                <a:gd name="T54" fmla="*/ 83 w 774"/>
                <a:gd name="T55" fmla="*/ 667 h 988"/>
                <a:gd name="T56" fmla="*/ 62 w 774"/>
                <a:gd name="T57" fmla="*/ 599 h 988"/>
                <a:gd name="T58" fmla="*/ 118 w 774"/>
                <a:gd name="T59" fmla="*/ 603 h 988"/>
                <a:gd name="T60" fmla="*/ 94 w 774"/>
                <a:gd name="T61" fmla="*/ 664 h 988"/>
                <a:gd name="T62" fmla="*/ 99 w 774"/>
                <a:gd name="T63" fmla="*/ 629 h 988"/>
                <a:gd name="T64" fmla="*/ 138 w 774"/>
                <a:gd name="T65" fmla="*/ 685 h 988"/>
                <a:gd name="T66" fmla="*/ 150 w 774"/>
                <a:gd name="T67" fmla="*/ 730 h 988"/>
                <a:gd name="T68" fmla="*/ 182 w 774"/>
                <a:gd name="T69" fmla="*/ 708 h 988"/>
                <a:gd name="T70" fmla="*/ 187 w 774"/>
                <a:gd name="T71" fmla="*/ 661 h 988"/>
                <a:gd name="T72" fmla="*/ 256 w 774"/>
                <a:gd name="T73" fmla="*/ 664 h 988"/>
                <a:gd name="T74" fmla="*/ 244 w 774"/>
                <a:gd name="T75" fmla="*/ 688 h 988"/>
                <a:gd name="T76" fmla="*/ 278 w 774"/>
                <a:gd name="T77" fmla="*/ 709 h 988"/>
                <a:gd name="T78" fmla="*/ 241 w 774"/>
                <a:gd name="T79" fmla="*/ 754 h 988"/>
                <a:gd name="T80" fmla="*/ 224 w 774"/>
                <a:gd name="T81" fmla="*/ 763 h 988"/>
                <a:gd name="T82" fmla="*/ 168 w 774"/>
                <a:gd name="T83" fmla="*/ 864 h 988"/>
                <a:gd name="T84" fmla="*/ 126 w 774"/>
                <a:gd name="T85" fmla="*/ 876 h 988"/>
                <a:gd name="T86" fmla="*/ 137 w 774"/>
                <a:gd name="T87" fmla="*/ 945 h 988"/>
                <a:gd name="T88" fmla="*/ 178 w 774"/>
                <a:gd name="T89" fmla="*/ 971 h 988"/>
                <a:gd name="T90" fmla="*/ 226 w 774"/>
                <a:gd name="T91" fmla="*/ 977 h 988"/>
                <a:gd name="T92" fmla="*/ 273 w 774"/>
                <a:gd name="T93" fmla="*/ 977 h 988"/>
                <a:gd name="T94" fmla="*/ 313 w 774"/>
                <a:gd name="T95" fmla="*/ 945 h 988"/>
                <a:gd name="T96" fmla="*/ 344 w 774"/>
                <a:gd name="T97" fmla="*/ 925 h 988"/>
                <a:gd name="T98" fmla="*/ 357 w 774"/>
                <a:gd name="T99" fmla="*/ 894 h 988"/>
                <a:gd name="T100" fmla="*/ 340 w 774"/>
                <a:gd name="T101" fmla="*/ 853 h 988"/>
                <a:gd name="T102" fmla="*/ 299 w 774"/>
                <a:gd name="T103" fmla="*/ 806 h 988"/>
                <a:gd name="T104" fmla="*/ 336 w 774"/>
                <a:gd name="T105" fmla="*/ 740 h 988"/>
                <a:gd name="T106" fmla="*/ 373 w 774"/>
                <a:gd name="T107" fmla="*/ 688 h 988"/>
                <a:gd name="T108" fmla="*/ 435 w 774"/>
                <a:gd name="T109" fmla="*/ 664 h 988"/>
                <a:gd name="T110" fmla="*/ 482 w 774"/>
                <a:gd name="T111" fmla="*/ 680 h 988"/>
                <a:gd name="T112" fmla="*/ 504 w 774"/>
                <a:gd name="T113" fmla="*/ 704 h 988"/>
                <a:gd name="T114" fmla="*/ 578 w 774"/>
                <a:gd name="T115" fmla="*/ 76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4" h="988">
                  <a:moveTo>
                    <a:pt x="632" y="788"/>
                  </a:moveTo>
                  <a:lnTo>
                    <a:pt x="645" y="767"/>
                  </a:lnTo>
                  <a:lnTo>
                    <a:pt x="653" y="759"/>
                  </a:lnTo>
                  <a:lnTo>
                    <a:pt x="661" y="699"/>
                  </a:lnTo>
                  <a:lnTo>
                    <a:pt x="653" y="675"/>
                  </a:lnTo>
                  <a:lnTo>
                    <a:pt x="650" y="657"/>
                  </a:lnTo>
                  <a:lnTo>
                    <a:pt x="665" y="647"/>
                  </a:lnTo>
                  <a:lnTo>
                    <a:pt x="669" y="640"/>
                  </a:lnTo>
                  <a:lnTo>
                    <a:pt x="659" y="622"/>
                  </a:lnTo>
                  <a:lnTo>
                    <a:pt x="645" y="612"/>
                  </a:lnTo>
                  <a:lnTo>
                    <a:pt x="626" y="611"/>
                  </a:lnTo>
                  <a:lnTo>
                    <a:pt x="607" y="631"/>
                  </a:lnTo>
                  <a:lnTo>
                    <a:pt x="586" y="646"/>
                  </a:lnTo>
                  <a:lnTo>
                    <a:pt x="578" y="655"/>
                  </a:lnTo>
                  <a:lnTo>
                    <a:pt x="557" y="655"/>
                  </a:lnTo>
                  <a:lnTo>
                    <a:pt x="538" y="621"/>
                  </a:lnTo>
                  <a:lnTo>
                    <a:pt x="504" y="584"/>
                  </a:lnTo>
                  <a:lnTo>
                    <a:pt x="470" y="563"/>
                  </a:lnTo>
                  <a:lnTo>
                    <a:pt x="456" y="524"/>
                  </a:lnTo>
                  <a:lnTo>
                    <a:pt x="462" y="491"/>
                  </a:lnTo>
                  <a:lnTo>
                    <a:pt x="446" y="461"/>
                  </a:lnTo>
                  <a:lnTo>
                    <a:pt x="456" y="459"/>
                  </a:lnTo>
                  <a:lnTo>
                    <a:pt x="464" y="449"/>
                  </a:lnTo>
                  <a:lnTo>
                    <a:pt x="470" y="449"/>
                  </a:lnTo>
                  <a:lnTo>
                    <a:pt x="488" y="443"/>
                  </a:lnTo>
                  <a:lnTo>
                    <a:pt x="512" y="432"/>
                  </a:lnTo>
                  <a:lnTo>
                    <a:pt x="524" y="433"/>
                  </a:lnTo>
                  <a:lnTo>
                    <a:pt x="554" y="382"/>
                  </a:lnTo>
                  <a:lnTo>
                    <a:pt x="574" y="372"/>
                  </a:lnTo>
                  <a:lnTo>
                    <a:pt x="588" y="348"/>
                  </a:lnTo>
                  <a:lnTo>
                    <a:pt x="632" y="328"/>
                  </a:lnTo>
                  <a:lnTo>
                    <a:pt x="669" y="296"/>
                  </a:lnTo>
                  <a:lnTo>
                    <a:pt x="704" y="239"/>
                  </a:lnTo>
                  <a:lnTo>
                    <a:pt x="729" y="195"/>
                  </a:lnTo>
                  <a:lnTo>
                    <a:pt x="762" y="176"/>
                  </a:lnTo>
                  <a:lnTo>
                    <a:pt x="774" y="152"/>
                  </a:lnTo>
                  <a:lnTo>
                    <a:pt x="763" y="140"/>
                  </a:lnTo>
                  <a:lnTo>
                    <a:pt x="749" y="142"/>
                  </a:lnTo>
                  <a:lnTo>
                    <a:pt x="737" y="150"/>
                  </a:lnTo>
                  <a:lnTo>
                    <a:pt x="699" y="123"/>
                  </a:lnTo>
                  <a:lnTo>
                    <a:pt x="692" y="102"/>
                  </a:lnTo>
                  <a:lnTo>
                    <a:pt x="679" y="90"/>
                  </a:lnTo>
                  <a:lnTo>
                    <a:pt x="648" y="89"/>
                  </a:lnTo>
                  <a:lnTo>
                    <a:pt x="628" y="104"/>
                  </a:lnTo>
                  <a:lnTo>
                    <a:pt x="598" y="96"/>
                  </a:lnTo>
                  <a:lnTo>
                    <a:pt x="603" y="81"/>
                  </a:lnTo>
                  <a:lnTo>
                    <a:pt x="593" y="71"/>
                  </a:lnTo>
                  <a:lnTo>
                    <a:pt x="578" y="79"/>
                  </a:lnTo>
                  <a:lnTo>
                    <a:pt x="564" y="69"/>
                  </a:lnTo>
                  <a:lnTo>
                    <a:pt x="549" y="34"/>
                  </a:lnTo>
                  <a:lnTo>
                    <a:pt x="456" y="0"/>
                  </a:lnTo>
                  <a:lnTo>
                    <a:pt x="381" y="16"/>
                  </a:lnTo>
                  <a:lnTo>
                    <a:pt x="412" y="76"/>
                  </a:lnTo>
                  <a:lnTo>
                    <a:pt x="420" y="161"/>
                  </a:lnTo>
                  <a:lnTo>
                    <a:pt x="407" y="186"/>
                  </a:lnTo>
                  <a:lnTo>
                    <a:pt x="354" y="186"/>
                  </a:lnTo>
                  <a:lnTo>
                    <a:pt x="333" y="190"/>
                  </a:lnTo>
                  <a:lnTo>
                    <a:pt x="255" y="178"/>
                  </a:lnTo>
                  <a:lnTo>
                    <a:pt x="241" y="168"/>
                  </a:lnTo>
                  <a:lnTo>
                    <a:pt x="199" y="178"/>
                  </a:lnTo>
                  <a:lnTo>
                    <a:pt x="189" y="201"/>
                  </a:lnTo>
                  <a:lnTo>
                    <a:pt x="170" y="207"/>
                  </a:lnTo>
                  <a:lnTo>
                    <a:pt x="163" y="228"/>
                  </a:lnTo>
                  <a:lnTo>
                    <a:pt x="99" y="265"/>
                  </a:lnTo>
                  <a:lnTo>
                    <a:pt x="99" y="281"/>
                  </a:lnTo>
                  <a:lnTo>
                    <a:pt x="112" y="301"/>
                  </a:lnTo>
                  <a:lnTo>
                    <a:pt x="102" y="301"/>
                  </a:lnTo>
                  <a:lnTo>
                    <a:pt x="94" y="311"/>
                  </a:lnTo>
                  <a:lnTo>
                    <a:pt x="104" y="322"/>
                  </a:lnTo>
                  <a:lnTo>
                    <a:pt x="102" y="342"/>
                  </a:lnTo>
                  <a:lnTo>
                    <a:pt x="121" y="359"/>
                  </a:lnTo>
                  <a:lnTo>
                    <a:pt x="112" y="367"/>
                  </a:lnTo>
                  <a:lnTo>
                    <a:pt x="91" y="362"/>
                  </a:lnTo>
                  <a:lnTo>
                    <a:pt x="89" y="378"/>
                  </a:lnTo>
                  <a:lnTo>
                    <a:pt x="46" y="402"/>
                  </a:lnTo>
                  <a:lnTo>
                    <a:pt x="40" y="414"/>
                  </a:lnTo>
                  <a:lnTo>
                    <a:pt x="48" y="425"/>
                  </a:lnTo>
                  <a:lnTo>
                    <a:pt x="40" y="481"/>
                  </a:lnTo>
                  <a:lnTo>
                    <a:pt x="23" y="502"/>
                  </a:lnTo>
                  <a:lnTo>
                    <a:pt x="24" y="581"/>
                  </a:lnTo>
                  <a:lnTo>
                    <a:pt x="0" y="700"/>
                  </a:lnTo>
                  <a:lnTo>
                    <a:pt x="46" y="685"/>
                  </a:lnTo>
                  <a:lnTo>
                    <a:pt x="71" y="686"/>
                  </a:lnTo>
                  <a:lnTo>
                    <a:pt x="83" y="667"/>
                  </a:lnTo>
                  <a:lnTo>
                    <a:pt x="81" y="636"/>
                  </a:lnTo>
                  <a:lnTo>
                    <a:pt x="63" y="625"/>
                  </a:lnTo>
                  <a:lnTo>
                    <a:pt x="62" y="599"/>
                  </a:lnTo>
                  <a:lnTo>
                    <a:pt x="68" y="574"/>
                  </a:lnTo>
                  <a:lnTo>
                    <a:pt x="121" y="582"/>
                  </a:lnTo>
                  <a:lnTo>
                    <a:pt x="118" y="603"/>
                  </a:lnTo>
                  <a:lnTo>
                    <a:pt x="100" y="615"/>
                  </a:lnTo>
                  <a:lnTo>
                    <a:pt x="102" y="644"/>
                  </a:lnTo>
                  <a:lnTo>
                    <a:pt x="94" y="664"/>
                  </a:lnTo>
                  <a:lnTo>
                    <a:pt x="90" y="698"/>
                  </a:lnTo>
                  <a:lnTo>
                    <a:pt x="99" y="659"/>
                  </a:lnTo>
                  <a:lnTo>
                    <a:pt x="99" y="629"/>
                  </a:lnTo>
                  <a:lnTo>
                    <a:pt x="119" y="609"/>
                  </a:lnTo>
                  <a:lnTo>
                    <a:pt x="151" y="630"/>
                  </a:lnTo>
                  <a:lnTo>
                    <a:pt x="138" y="685"/>
                  </a:lnTo>
                  <a:lnTo>
                    <a:pt x="141" y="704"/>
                  </a:lnTo>
                  <a:lnTo>
                    <a:pt x="140" y="717"/>
                  </a:lnTo>
                  <a:lnTo>
                    <a:pt x="150" y="730"/>
                  </a:lnTo>
                  <a:lnTo>
                    <a:pt x="168" y="722"/>
                  </a:lnTo>
                  <a:lnTo>
                    <a:pt x="189" y="730"/>
                  </a:lnTo>
                  <a:lnTo>
                    <a:pt x="182" y="708"/>
                  </a:lnTo>
                  <a:lnTo>
                    <a:pt x="183" y="700"/>
                  </a:lnTo>
                  <a:lnTo>
                    <a:pt x="183" y="675"/>
                  </a:lnTo>
                  <a:lnTo>
                    <a:pt x="187" y="661"/>
                  </a:lnTo>
                  <a:lnTo>
                    <a:pt x="195" y="648"/>
                  </a:lnTo>
                  <a:lnTo>
                    <a:pt x="214" y="630"/>
                  </a:lnTo>
                  <a:lnTo>
                    <a:pt x="256" y="664"/>
                  </a:lnTo>
                  <a:lnTo>
                    <a:pt x="248" y="677"/>
                  </a:lnTo>
                  <a:lnTo>
                    <a:pt x="239" y="680"/>
                  </a:lnTo>
                  <a:lnTo>
                    <a:pt x="244" y="688"/>
                  </a:lnTo>
                  <a:lnTo>
                    <a:pt x="265" y="683"/>
                  </a:lnTo>
                  <a:lnTo>
                    <a:pt x="283" y="694"/>
                  </a:lnTo>
                  <a:lnTo>
                    <a:pt x="278" y="709"/>
                  </a:lnTo>
                  <a:lnTo>
                    <a:pt x="257" y="725"/>
                  </a:lnTo>
                  <a:lnTo>
                    <a:pt x="261" y="740"/>
                  </a:lnTo>
                  <a:lnTo>
                    <a:pt x="241" y="754"/>
                  </a:lnTo>
                  <a:lnTo>
                    <a:pt x="241" y="762"/>
                  </a:lnTo>
                  <a:lnTo>
                    <a:pt x="238" y="774"/>
                  </a:lnTo>
                  <a:lnTo>
                    <a:pt x="224" y="763"/>
                  </a:lnTo>
                  <a:lnTo>
                    <a:pt x="191" y="785"/>
                  </a:lnTo>
                  <a:lnTo>
                    <a:pt x="164" y="822"/>
                  </a:lnTo>
                  <a:lnTo>
                    <a:pt x="168" y="864"/>
                  </a:lnTo>
                  <a:lnTo>
                    <a:pt x="150" y="878"/>
                  </a:lnTo>
                  <a:lnTo>
                    <a:pt x="134" y="870"/>
                  </a:lnTo>
                  <a:lnTo>
                    <a:pt x="126" y="876"/>
                  </a:lnTo>
                  <a:lnTo>
                    <a:pt x="123" y="913"/>
                  </a:lnTo>
                  <a:lnTo>
                    <a:pt x="110" y="948"/>
                  </a:lnTo>
                  <a:lnTo>
                    <a:pt x="137" y="945"/>
                  </a:lnTo>
                  <a:lnTo>
                    <a:pt x="147" y="961"/>
                  </a:lnTo>
                  <a:lnTo>
                    <a:pt x="162" y="966"/>
                  </a:lnTo>
                  <a:lnTo>
                    <a:pt x="178" y="971"/>
                  </a:lnTo>
                  <a:lnTo>
                    <a:pt x="191" y="969"/>
                  </a:lnTo>
                  <a:lnTo>
                    <a:pt x="207" y="982"/>
                  </a:lnTo>
                  <a:lnTo>
                    <a:pt x="226" y="977"/>
                  </a:lnTo>
                  <a:lnTo>
                    <a:pt x="246" y="982"/>
                  </a:lnTo>
                  <a:lnTo>
                    <a:pt x="257" y="988"/>
                  </a:lnTo>
                  <a:lnTo>
                    <a:pt x="273" y="977"/>
                  </a:lnTo>
                  <a:lnTo>
                    <a:pt x="265" y="950"/>
                  </a:lnTo>
                  <a:lnTo>
                    <a:pt x="270" y="934"/>
                  </a:lnTo>
                  <a:lnTo>
                    <a:pt x="313" y="945"/>
                  </a:lnTo>
                  <a:lnTo>
                    <a:pt x="325" y="930"/>
                  </a:lnTo>
                  <a:lnTo>
                    <a:pt x="340" y="933"/>
                  </a:lnTo>
                  <a:lnTo>
                    <a:pt x="344" y="925"/>
                  </a:lnTo>
                  <a:lnTo>
                    <a:pt x="363" y="925"/>
                  </a:lnTo>
                  <a:lnTo>
                    <a:pt x="367" y="908"/>
                  </a:lnTo>
                  <a:lnTo>
                    <a:pt x="357" y="894"/>
                  </a:lnTo>
                  <a:lnTo>
                    <a:pt x="369" y="890"/>
                  </a:lnTo>
                  <a:lnTo>
                    <a:pt x="367" y="863"/>
                  </a:lnTo>
                  <a:lnTo>
                    <a:pt x="340" y="853"/>
                  </a:lnTo>
                  <a:lnTo>
                    <a:pt x="325" y="842"/>
                  </a:lnTo>
                  <a:lnTo>
                    <a:pt x="324" y="830"/>
                  </a:lnTo>
                  <a:lnTo>
                    <a:pt x="299" y="806"/>
                  </a:lnTo>
                  <a:lnTo>
                    <a:pt x="299" y="778"/>
                  </a:lnTo>
                  <a:lnTo>
                    <a:pt x="323" y="766"/>
                  </a:lnTo>
                  <a:lnTo>
                    <a:pt x="336" y="740"/>
                  </a:lnTo>
                  <a:lnTo>
                    <a:pt x="354" y="730"/>
                  </a:lnTo>
                  <a:lnTo>
                    <a:pt x="366" y="700"/>
                  </a:lnTo>
                  <a:lnTo>
                    <a:pt x="373" y="688"/>
                  </a:lnTo>
                  <a:lnTo>
                    <a:pt x="394" y="685"/>
                  </a:lnTo>
                  <a:lnTo>
                    <a:pt x="415" y="671"/>
                  </a:lnTo>
                  <a:lnTo>
                    <a:pt x="435" y="664"/>
                  </a:lnTo>
                  <a:lnTo>
                    <a:pt x="443" y="651"/>
                  </a:lnTo>
                  <a:lnTo>
                    <a:pt x="464" y="680"/>
                  </a:lnTo>
                  <a:lnTo>
                    <a:pt x="482" y="680"/>
                  </a:lnTo>
                  <a:lnTo>
                    <a:pt x="485" y="694"/>
                  </a:lnTo>
                  <a:lnTo>
                    <a:pt x="496" y="696"/>
                  </a:lnTo>
                  <a:lnTo>
                    <a:pt x="504" y="704"/>
                  </a:lnTo>
                  <a:lnTo>
                    <a:pt x="504" y="733"/>
                  </a:lnTo>
                  <a:lnTo>
                    <a:pt x="539" y="748"/>
                  </a:lnTo>
                  <a:lnTo>
                    <a:pt x="578" y="767"/>
                  </a:lnTo>
                  <a:lnTo>
                    <a:pt x="610" y="791"/>
                  </a:lnTo>
                  <a:lnTo>
                    <a:pt x="632" y="788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247313" y="5900738"/>
              <a:ext cx="1635125" cy="1773238"/>
            </a:xfrm>
            <a:custGeom>
              <a:avLst/>
              <a:gdLst>
                <a:gd name="T0" fmla="*/ 572 w 1030"/>
                <a:gd name="T1" fmla="*/ 1078 h 1117"/>
                <a:gd name="T2" fmla="*/ 546 w 1030"/>
                <a:gd name="T3" fmla="*/ 1041 h 1117"/>
                <a:gd name="T4" fmla="*/ 515 w 1030"/>
                <a:gd name="T5" fmla="*/ 1008 h 1117"/>
                <a:gd name="T6" fmla="*/ 443 w 1030"/>
                <a:gd name="T7" fmla="*/ 1019 h 1117"/>
                <a:gd name="T8" fmla="*/ 484 w 1030"/>
                <a:gd name="T9" fmla="*/ 987 h 1117"/>
                <a:gd name="T10" fmla="*/ 473 w 1030"/>
                <a:gd name="T11" fmla="*/ 948 h 1117"/>
                <a:gd name="T12" fmla="*/ 370 w 1030"/>
                <a:gd name="T13" fmla="*/ 919 h 1117"/>
                <a:gd name="T14" fmla="*/ 340 w 1030"/>
                <a:gd name="T15" fmla="*/ 898 h 1117"/>
                <a:gd name="T16" fmla="*/ 319 w 1030"/>
                <a:gd name="T17" fmla="*/ 867 h 1117"/>
                <a:gd name="T18" fmla="*/ 297 w 1030"/>
                <a:gd name="T19" fmla="*/ 800 h 1117"/>
                <a:gd name="T20" fmla="*/ 262 w 1030"/>
                <a:gd name="T21" fmla="*/ 744 h 1117"/>
                <a:gd name="T22" fmla="*/ 257 w 1030"/>
                <a:gd name="T23" fmla="*/ 707 h 1117"/>
                <a:gd name="T24" fmla="*/ 251 w 1030"/>
                <a:gd name="T25" fmla="*/ 663 h 1117"/>
                <a:gd name="T26" fmla="*/ 184 w 1030"/>
                <a:gd name="T27" fmla="*/ 590 h 1117"/>
                <a:gd name="T28" fmla="*/ 135 w 1030"/>
                <a:gd name="T29" fmla="*/ 619 h 1117"/>
                <a:gd name="T30" fmla="*/ 117 w 1030"/>
                <a:gd name="T31" fmla="*/ 567 h 1117"/>
                <a:gd name="T32" fmla="*/ 71 w 1030"/>
                <a:gd name="T33" fmla="*/ 487 h 1117"/>
                <a:gd name="T34" fmla="*/ 16 w 1030"/>
                <a:gd name="T35" fmla="*/ 428 h 1117"/>
                <a:gd name="T36" fmla="*/ 12 w 1030"/>
                <a:gd name="T37" fmla="*/ 321 h 1117"/>
                <a:gd name="T38" fmla="*/ 94 w 1030"/>
                <a:gd name="T39" fmla="*/ 286 h 1117"/>
                <a:gd name="T40" fmla="*/ 132 w 1030"/>
                <a:gd name="T41" fmla="*/ 191 h 1117"/>
                <a:gd name="T42" fmla="*/ 170 w 1030"/>
                <a:gd name="T43" fmla="*/ 159 h 1117"/>
                <a:gd name="T44" fmla="*/ 150 w 1030"/>
                <a:gd name="T45" fmla="*/ 100 h 1117"/>
                <a:gd name="T46" fmla="*/ 208 w 1030"/>
                <a:gd name="T47" fmla="*/ 62 h 1117"/>
                <a:gd name="T48" fmla="*/ 224 w 1030"/>
                <a:gd name="T49" fmla="*/ 18 h 1117"/>
                <a:gd name="T50" fmla="*/ 253 w 1030"/>
                <a:gd name="T51" fmla="*/ 0 h 1117"/>
                <a:gd name="T52" fmla="*/ 343 w 1030"/>
                <a:gd name="T53" fmla="*/ 42 h 1117"/>
                <a:gd name="T54" fmla="*/ 419 w 1030"/>
                <a:gd name="T55" fmla="*/ 94 h 1117"/>
                <a:gd name="T56" fmla="*/ 459 w 1030"/>
                <a:gd name="T57" fmla="*/ 89 h 1117"/>
                <a:gd name="T58" fmla="*/ 497 w 1030"/>
                <a:gd name="T59" fmla="*/ 77 h 1117"/>
                <a:gd name="T60" fmla="*/ 547 w 1030"/>
                <a:gd name="T61" fmla="*/ 106 h 1117"/>
                <a:gd name="T62" fmla="*/ 587 w 1030"/>
                <a:gd name="T63" fmla="*/ 111 h 1117"/>
                <a:gd name="T64" fmla="*/ 692 w 1030"/>
                <a:gd name="T65" fmla="*/ 24 h 1117"/>
                <a:gd name="T66" fmla="*/ 840 w 1030"/>
                <a:gd name="T67" fmla="*/ 129 h 1117"/>
                <a:gd name="T68" fmla="*/ 827 w 1030"/>
                <a:gd name="T69" fmla="*/ 191 h 1117"/>
                <a:gd name="T70" fmla="*/ 836 w 1030"/>
                <a:gd name="T71" fmla="*/ 244 h 1117"/>
                <a:gd name="T72" fmla="*/ 811 w 1030"/>
                <a:gd name="T73" fmla="*/ 307 h 1117"/>
                <a:gd name="T74" fmla="*/ 820 w 1030"/>
                <a:gd name="T75" fmla="*/ 355 h 1117"/>
                <a:gd name="T76" fmla="*/ 797 w 1030"/>
                <a:gd name="T77" fmla="*/ 384 h 1117"/>
                <a:gd name="T78" fmla="*/ 827 w 1030"/>
                <a:gd name="T79" fmla="*/ 428 h 1117"/>
                <a:gd name="T80" fmla="*/ 848 w 1030"/>
                <a:gd name="T81" fmla="*/ 441 h 1117"/>
                <a:gd name="T82" fmla="*/ 880 w 1030"/>
                <a:gd name="T83" fmla="*/ 497 h 1117"/>
                <a:gd name="T84" fmla="*/ 929 w 1030"/>
                <a:gd name="T85" fmla="*/ 516 h 1117"/>
                <a:gd name="T86" fmla="*/ 991 w 1030"/>
                <a:gd name="T87" fmla="*/ 434 h 1117"/>
                <a:gd name="T88" fmla="*/ 1030 w 1030"/>
                <a:gd name="T89" fmla="*/ 580 h 1117"/>
                <a:gd name="T90" fmla="*/ 964 w 1030"/>
                <a:gd name="T91" fmla="*/ 606 h 1117"/>
                <a:gd name="T92" fmla="*/ 865 w 1030"/>
                <a:gd name="T93" fmla="*/ 596 h 1117"/>
                <a:gd name="T94" fmla="*/ 809 w 1030"/>
                <a:gd name="T95" fmla="*/ 596 h 1117"/>
                <a:gd name="T96" fmla="*/ 780 w 1030"/>
                <a:gd name="T97" fmla="*/ 625 h 1117"/>
                <a:gd name="T98" fmla="*/ 729 w 1030"/>
                <a:gd name="T99" fmla="*/ 683 h 1117"/>
                <a:gd name="T100" fmla="*/ 722 w 1030"/>
                <a:gd name="T101" fmla="*/ 713 h 1117"/>
                <a:gd name="T102" fmla="*/ 704 w 1030"/>
                <a:gd name="T103" fmla="*/ 726 h 1117"/>
                <a:gd name="T104" fmla="*/ 712 w 1030"/>
                <a:gd name="T105" fmla="*/ 758 h 1117"/>
                <a:gd name="T106" fmla="*/ 722 w 1030"/>
                <a:gd name="T107" fmla="*/ 785 h 1117"/>
                <a:gd name="T108" fmla="*/ 699 w 1030"/>
                <a:gd name="T109" fmla="*/ 796 h 1117"/>
                <a:gd name="T110" fmla="*/ 650 w 1030"/>
                <a:gd name="T111" fmla="*/ 832 h 1117"/>
                <a:gd name="T112" fmla="*/ 650 w 1030"/>
                <a:gd name="T113" fmla="*/ 899 h 1117"/>
                <a:gd name="T114" fmla="*/ 634 w 1030"/>
                <a:gd name="T115" fmla="*/ 999 h 1117"/>
                <a:gd name="T116" fmla="*/ 601 w 1030"/>
                <a:gd name="T117" fmla="*/ 1078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0" h="1117">
                  <a:moveTo>
                    <a:pt x="601" y="1078"/>
                  </a:moveTo>
                  <a:lnTo>
                    <a:pt x="572" y="1078"/>
                  </a:lnTo>
                  <a:lnTo>
                    <a:pt x="549" y="1059"/>
                  </a:lnTo>
                  <a:lnTo>
                    <a:pt x="546" y="1041"/>
                  </a:lnTo>
                  <a:lnTo>
                    <a:pt x="536" y="1017"/>
                  </a:lnTo>
                  <a:lnTo>
                    <a:pt x="515" y="1008"/>
                  </a:lnTo>
                  <a:lnTo>
                    <a:pt x="473" y="1035"/>
                  </a:lnTo>
                  <a:lnTo>
                    <a:pt x="443" y="1019"/>
                  </a:lnTo>
                  <a:lnTo>
                    <a:pt x="453" y="1004"/>
                  </a:lnTo>
                  <a:lnTo>
                    <a:pt x="484" y="987"/>
                  </a:lnTo>
                  <a:lnTo>
                    <a:pt x="476" y="967"/>
                  </a:lnTo>
                  <a:lnTo>
                    <a:pt x="473" y="948"/>
                  </a:lnTo>
                  <a:lnTo>
                    <a:pt x="418" y="920"/>
                  </a:lnTo>
                  <a:lnTo>
                    <a:pt x="370" y="919"/>
                  </a:lnTo>
                  <a:lnTo>
                    <a:pt x="367" y="896"/>
                  </a:lnTo>
                  <a:lnTo>
                    <a:pt x="340" y="898"/>
                  </a:lnTo>
                  <a:lnTo>
                    <a:pt x="319" y="883"/>
                  </a:lnTo>
                  <a:lnTo>
                    <a:pt x="319" y="867"/>
                  </a:lnTo>
                  <a:lnTo>
                    <a:pt x="302" y="846"/>
                  </a:lnTo>
                  <a:lnTo>
                    <a:pt x="297" y="800"/>
                  </a:lnTo>
                  <a:lnTo>
                    <a:pt x="271" y="782"/>
                  </a:lnTo>
                  <a:lnTo>
                    <a:pt x="262" y="744"/>
                  </a:lnTo>
                  <a:lnTo>
                    <a:pt x="253" y="733"/>
                  </a:lnTo>
                  <a:lnTo>
                    <a:pt x="257" y="707"/>
                  </a:lnTo>
                  <a:lnTo>
                    <a:pt x="265" y="686"/>
                  </a:lnTo>
                  <a:lnTo>
                    <a:pt x="251" y="663"/>
                  </a:lnTo>
                  <a:lnTo>
                    <a:pt x="231" y="617"/>
                  </a:lnTo>
                  <a:lnTo>
                    <a:pt x="184" y="590"/>
                  </a:lnTo>
                  <a:lnTo>
                    <a:pt x="166" y="611"/>
                  </a:lnTo>
                  <a:lnTo>
                    <a:pt x="135" y="619"/>
                  </a:lnTo>
                  <a:lnTo>
                    <a:pt x="108" y="590"/>
                  </a:lnTo>
                  <a:lnTo>
                    <a:pt x="117" y="567"/>
                  </a:lnTo>
                  <a:lnTo>
                    <a:pt x="91" y="521"/>
                  </a:lnTo>
                  <a:lnTo>
                    <a:pt x="71" y="487"/>
                  </a:lnTo>
                  <a:lnTo>
                    <a:pt x="39" y="474"/>
                  </a:lnTo>
                  <a:lnTo>
                    <a:pt x="16" y="428"/>
                  </a:lnTo>
                  <a:lnTo>
                    <a:pt x="0" y="367"/>
                  </a:lnTo>
                  <a:lnTo>
                    <a:pt x="12" y="321"/>
                  </a:lnTo>
                  <a:lnTo>
                    <a:pt x="12" y="277"/>
                  </a:lnTo>
                  <a:lnTo>
                    <a:pt x="94" y="286"/>
                  </a:lnTo>
                  <a:lnTo>
                    <a:pt x="132" y="259"/>
                  </a:lnTo>
                  <a:lnTo>
                    <a:pt x="132" y="191"/>
                  </a:lnTo>
                  <a:lnTo>
                    <a:pt x="150" y="191"/>
                  </a:lnTo>
                  <a:lnTo>
                    <a:pt x="170" y="159"/>
                  </a:lnTo>
                  <a:lnTo>
                    <a:pt x="143" y="118"/>
                  </a:lnTo>
                  <a:lnTo>
                    <a:pt x="150" y="100"/>
                  </a:lnTo>
                  <a:lnTo>
                    <a:pt x="208" y="94"/>
                  </a:lnTo>
                  <a:lnTo>
                    <a:pt x="208" y="62"/>
                  </a:lnTo>
                  <a:lnTo>
                    <a:pt x="219" y="49"/>
                  </a:lnTo>
                  <a:lnTo>
                    <a:pt x="224" y="18"/>
                  </a:lnTo>
                  <a:lnTo>
                    <a:pt x="242" y="18"/>
                  </a:lnTo>
                  <a:lnTo>
                    <a:pt x="253" y="0"/>
                  </a:lnTo>
                  <a:lnTo>
                    <a:pt x="309" y="40"/>
                  </a:lnTo>
                  <a:lnTo>
                    <a:pt x="343" y="42"/>
                  </a:lnTo>
                  <a:lnTo>
                    <a:pt x="370" y="80"/>
                  </a:lnTo>
                  <a:lnTo>
                    <a:pt x="419" y="94"/>
                  </a:lnTo>
                  <a:lnTo>
                    <a:pt x="451" y="74"/>
                  </a:lnTo>
                  <a:lnTo>
                    <a:pt x="459" y="89"/>
                  </a:lnTo>
                  <a:lnTo>
                    <a:pt x="472" y="91"/>
                  </a:lnTo>
                  <a:lnTo>
                    <a:pt x="497" y="77"/>
                  </a:lnTo>
                  <a:lnTo>
                    <a:pt x="532" y="82"/>
                  </a:lnTo>
                  <a:lnTo>
                    <a:pt x="547" y="106"/>
                  </a:lnTo>
                  <a:lnTo>
                    <a:pt x="570" y="114"/>
                  </a:lnTo>
                  <a:lnTo>
                    <a:pt x="587" y="111"/>
                  </a:lnTo>
                  <a:lnTo>
                    <a:pt x="640" y="30"/>
                  </a:lnTo>
                  <a:lnTo>
                    <a:pt x="692" y="24"/>
                  </a:lnTo>
                  <a:lnTo>
                    <a:pt x="764" y="44"/>
                  </a:lnTo>
                  <a:lnTo>
                    <a:pt x="840" y="129"/>
                  </a:lnTo>
                  <a:lnTo>
                    <a:pt x="846" y="152"/>
                  </a:lnTo>
                  <a:lnTo>
                    <a:pt x="827" y="191"/>
                  </a:lnTo>
                  <a:lnTo>
                    <a:pt x="830" y="229"/>
                  </a:lnTo>
                  <a:lnTo>
                    <a:pt x="836" y="244"/>
                  </a:lnTo>
                  <a:lnTo>
                    <a:pt x="834" y="280"/>
                  </a:lnTo>
                  <a:lnTo>
                    <a:pt x="811" y="307"/>
                  </a:lnTo>
                  <a:lnTo>
                    <a:pt x="805" y="331"/>
                  </a:lnTo>
                  <a:lnTo>
                    <a:pt x="820" y="355"/>
                  </a:lnTo>
                  <a:lnTo>
                    <a:pt x="801" y="365"/>
                  </a:lnTo>
                  <a:lnTo>
                    <a:pt x="797" y="384"/>
                  </a:lnTo>
                  <a:lnTo>
                    <a:pt x="817" y="410"/>
                  </a:lnTo>
                  <a:lnTo>
                    <a:pt x="827" y="428"/>
                  </a:lnTo>
                  <a:lnTo>
                    <a:pt x="840" y="429"/>
                  </a:lnTo>
                  <a:lnTo>
                    <a:pt x="848" y="441"/>
                  </a:lnTo>
                  <a:lnTo>
                    <a:pt x="851" y="464"/>
                  </a:lnTo>
                  <a:lnTo>
                    <a:pt x="880" y="497"/>
                  </a:lnTo>
                  <a:lnTo>
                    <a:pt x="923" y="504"/>
                  </a:lnTo>
                  <a:lnTo>
                    <a:pt x="929" y="516"/>
                  </a:lnTo>
                  <a:lnTo>
                    <a:pt x="944" y="523"/>
                  </a:lnTo>
                  <a:lnTo>
                    <a:pt x="991" y="434"/>
                  </a:lnTo>
                  <a:lnTo>
                    <a:pt x="1022" y="494"/>
                  </a:lnTo>
                  <a:lnTo>
                    <a:pt x="1030" y="580"/>
                  </a:lnTo>
                  <a:lnTo>
                    <a:pt x="1017" y="606"/>
                  </a:lnTo>
                  <a:lnTo>
                    <a:pt x="964" y="606"/>
                  </a:lnTo>
                  <a:lnTo>
                    <a:pt x="943" y="609"/>
                  </a:lnTo>
                  <a:lnTo>
                    <a:pt x="865" y="596"/>
                  </a:lnTo>
                  <a:lnTo>
                    <a:pt x="851" y="586"/>
                  </a:lnTo>
                  <a:lnTo>
                    <a:pt x="809" y="596"/>
                  </a:lnTo>
                  <a:lnTo>
                    <a:pt x="799" y="619"/>
                  </a:lnTo>
                  <a:lnTo>
                    <a:pt x="780" y="625"/>
                  </a:lnTo>
                  <a:lnTo>
                    <a:pt x="783" y="646"/>
                  </a:lnTo>
                  <a:lnTo>
                    <a:pt x="729" y="683"/>
                  </a:lnTo>
                  <a:lnTo>
                    <a:pt x="729" y="699"/>
                  </a:lnTo>
                  <a:lnTo>
                    <a:pt x="722" y="713"/>
                  </a:lnTo>
                  <a:lnTo>
                    <a:pt x="712" y="713"/>
                  </a:lnTo>
                  <a:lnTo>
                    <a:pt x="704" y="726"/>
                  </a:lnTo>
                  <a:lnTo>
                    <a:pt x="714" y="737"/>
                  </a:lnTo>
                  <a:lnTo>
                    <a:pt x="712" y="758"/>
                  </a:lnTo>
                  <a:lnTo>
                    <a:pt x="731" y="777"/>
                  </a:lnTo>
                  <a:lnTo>
                    <a:pt x="722" y="785"/>
                  </a:lnTo>
                  <a:lnTo>
                    <a:pt x="701" y="780"/>
                  </a:lnTo>
                  <a:lnTo>
                    <a:pt x="699" y="796"/>
                  </a:lnTo>
                  <a:lnTo>
                    <a:pt x="656" y="820"/>
                  </a:lnTo>
                  <a:lnTo>
                    <a:pt x="650" y="832"/>
                  </a:lnTo>
                  <a:lnTo>
                    <a:pt x="658" y="843"/>
                  </a:lnTo>
                  <a:lnTo>
                    <a:pt x="650" y="899"/>
                  </a:lnTo>
                  <a:lnTo>
                    <a:pt x="633" y="920"/>
                  </a:lnTo>
                  <a:lnTo>
                    <a:pt x="634" y="999"/>
                  </a:lnTo>
                  <a:lnTo>
                    <a:pt x="610" y="1117"/>
                  </a:lnTo>
                  <a:lnTo>
                    <a:pt x="601" y="1078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0248901" y="5899150"/>
              <a:ext cx="1633538" cy="1776413"/>
            </a:xfrm>
            <a:custGeom>
              <a:avLst/>
              <a:gdLst>
                <a:gd name="T0" fmla="*/ 571 w 1029"/>
                <a:gd name="T1" fmla="*/ 1081 h 1119"/>
                <a:gd name="T2" fmla="*/ 545 w 1029"/>
                <a:gd name="T3" fmla="*/ 1044 h 1119"/>
                <a:gd name="T4" fmla="*/ 514 w 1029"/>
                <a:gd name="T5" fmla="*/ 1009 h 1119"/>
                <a:gd name="T6" fmla="*/ 442 w 1029"/>
                <a:gd name="T7" fmla="*/ 1020 h 1119"/>
                <a:gd name="T8" fmla="*/ 483 w 1029"/>
                <a:gd name="T9" fmla="*/ 988 h 1119"/>
                <a:gd name="T10" fmla="*/ 472 w 1029"/>
                <a:gd name="T11" fmla="*/ 949 h 1119"/>
                <a:gd name="T12" fmla="*/ 369 w 1029"/>
                <a:gd name="T13" fmla="*/ 920 h 1119"/>
                <a:gd name="T14" fmla="*/ 340 w 1029"/>
                <a:gd name="T15" fmla="*/ 899 h 1119"/>
                <a:gd name="T16" fmla="*/ 320 w 1029"/>
                <a:gd name="T17" fmla="*/ 868 h 1119"/>
                <a:gd name="T18" fmla="*/ 297 w 1029"/>
                <a:gd name="T19" fmla="*/ 801 h 1119"/>
                <a:gd name="T20" fmla="*/ 261 w 1029"/>
                <a:gd name="T21" fmla="*/ 745 h 1119"/>
                <a:gd name="T22" fmla="*/ 256 w 1029"/>
                <a:gd name="T23" fmla="*/ 708 h 1119"/>
                <a:gd name="T24" fmla="*/ 250 w 1029"/>
                <a:gd name="T25" fmla="*/ 664 h 1119"/>
                <a:gd name="T26" fmla="*/ 183 w 1029"/>
                <a:gd name="T27" fmla="*/ 591 h 1119"/>
                <a:gd name="T28" fmla="*/ 134 w 1029"/>
                <a:gd name="T29" fmla="*/ 620 h 1119"/>
                <a:gd name="T30" fmla="*/ 116 w 1029"/>
                <a:gd name="T31" fmla="*/ 568 h 1119"/>
                <a:gd name="T32" fmla="*/ 70 w 1029"/>
                <a:gd name="T33" fmla="*/ 488 h 1119"/>
                <a:gd name="T34" fmla="*/ 15 w 1029"/>
                <a:gd name="T35" fmla="*/ 429 h 1119"/>
                <a:gd name="T36" fmla="*/ 13 w 1029"/>
                <a:gd name="T37" fmla="*/ 322 h 1119"/>
                <a:gd name="T38" fmla="*/ 93 w 1029"/>
                <a:gd name="T39" fmla="*/ 287 h 1119"/>
                <a:gd name="T40" fmla="*/ 129 w 1029"/>
                <a:gd name="T41" fmla="*/ 190 h 1119"/>
                <a:gd name="T42" fmla="*/ 169 w 1029"/>
                <a:gd name="T43" fmla="*/ 159 h 1119"/>
                <a:gd name="T44" fmla="*/ 148 w 1029"/>
                <a:gd name="T45" fmla="*/ 101 h 1119"/>
                <a:gd name="T46" fmla="*/ 204 w 1029"/>
                <a:gd name="T47" fmla="*/ 63 h 1119"/>
                <a:gd name="T48" fmla="*/ 223 w 1029"/>
                <a:gd name="T49" fmla="*/ 16 h 1119"/>
                <a:gd name="T50" fmla="*/ 252 w 1029"/>
                <a:gd name="T51" fmla="*/ 0 h 1119"/>
                <a:gd name="T52" fmla="*/ 342 w 1029"/>
                <a:gd name="T53" fmla="*/ 43 h 1119"/>
                <a:gd name="T54" fmla="*/ 418 w 1029"/>
                <a:gd name="T55" fmla="*/ 95 h 1119"/>
                <a:gd name="T56" fmla="*/ 458 w 1029"/>
                <a:gd name="T57" fmla="*/ 90 h 1119"/>
                <a:gd name="T58" fmla="*/ 496 w 1029"/>
                <a:gd name="T59" fmla="*/ 78 h 1119"/>
                <a:gd name="T60" fmla="*/ 546 w 1029"/>
                <a:gd name="T61" fmla="*/ 107 h 1119"/>
                <a:gd name="T62" fmla="*/ 586 w 1029"/>
                <a:gd name="T63" fmla="*/ 112 h 1119"/>
                <a:gd name="T64" fmla="*/ 691 w 1029"/>
                <a:gd name="T65" fmla="*/ 25 h 1119"/>
                <a:gd name="T66" fmla="*/ 839 w 1029"/>
                <a:gd name="T67" fmla="*/ 130 h 1119"/>
                <a:gd name="T68" fmla="*/ 826 w 1029"/>
                <a:gd name="T69" fmla="*/ 192 h 1119"/>
                <a:gd name="T70" fmla="*/ 835 w 1029"/>
                <a:gd name="T71" fmla="*/ 245 h 1119"/>
                <a:gd name="T72" fmla="*/ 810 w 1029"/>
                <a:gd name="T73" fmla="*/ 308 h 1119"/>
                <a:gd name="T74" fmla="*/ 819 w 1029"/>
                <a:gd name="T75" fmla="*/ 356 h 1119"/>
                <a:gd name="T76" fmla="*/ 796 w 1029"/>
                <a:gd name="T77" fmla="*/ 385 h 1119"/>
                <a:gd name="T78" fmla="*/ 826 w 1029"/>
                <a:gd name="T79" fmla="*/ 429 h 1119"/>
                <a:gd name="T80" fmla="*/ 847 w 1029"/>
                <a:gd name="T81" fmla="*/ 442 h 1119"/>
                <a:gd name="T82" fmla="*/ 879 w 1029"/>
                <a:gd name="T83" fmla="*/ 498 h 1119"/>
                <a:gd name="T84" fmla="*/ 928 w 1029"/>
                <a:gd name="T85" fmla="*/ 517 h 1119"/>
                <a:gd name="T86" fmla="*/ 990 w 1029"/>
                <a:gd name="T87" fmla="*/ 435 h 1119"/>
                <a:gd name="T88" fmla="*/ 1029 w 1029"/>
                <a:gd name="T89" fmla="*/ 580 h 1119"/>
                <a:gd name="T90" fmla="*/ 963 w 1029"/>
                <a:gd name="T91" fmla="*/ 605 h 1119"/>
                <a:gd name="T92" fmla="*/ 864 w 1029"/>
                <a:gd name="T93" fmla="*/ 597 h 1119"/>
                <a:gd name="T94" fmla="*/ 808 w 1029"/>
                <a:gd name="T95" fmla="*/ 597 h 1119"/>
                <a:gd name="T96" fmla="*/ 779 w 1029"/>
                <a:gd name="T97" fmla="*/ 626 h 1119"/>
                <a:gd name="T98" fmla="*/ 726 w 1029"/>
                <a:gd name="T99" fmla="*/ 684 h 1119"/>
                <a:gd name="T100" fmla="*/ 721 w 1029"/>
                <a:gd name="T101" fmla="*/ 712 h 1119"/>
                <a:gd name="T102" fmla="*/ 703 w 1029"/>
                <a:gd name="T103" fmla="*/ 726 h 1119"/>
                <a:gd name="T104" fmla="*/ 711 w 1029"/>
                <a:gd name="T105" fmla="*/ 759 h 1119"/>
                <a:gd name="T106" fmla="*/ 721 w 1029"/>
                <a:gd name="T107" fmla="*/ 786 h 1119"/>
                <a:gd name="T108" fmla="*/ 698 w 1029"/>
                <a:gd name="T109" fmla="*/ 797 h 1119"/>
                <a:gd name="T110" fmla="*/ 649 w 1029"/>
                <a:gd name="T111" fmla="*/ 833 h 1119"/>
                <a:gd name="T112" fmla="*/ 649 w 1029"/>
                <a:gd name="T113" fmla="*/ 900 h 1119"/>
                <a:gd name="T114" fmla="*/ 633 w 1029"/>
                <a:gd name="T115" fmla="*/ 1000 h 1119"/>
                <a:gd name="T116" fmla="*/ 600 w 1029"/>
                <a:gd name="T117" fmla="*/ 1081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9" h="1119">
                  <a:moveTo>
                    <a:pt x="600" y="1081"/>
                  </a:moveTo>
                  <a:lnTo>
                    <a:pt x="571" y="1081"/>
                  </a:lnTo>
                  <a:lnTo>
                    <a:pt x="548" y="1061"/>
                  </a:lnTo>
                  <a:lnTo>
                    <a:pt x="545" y="1044"/>
                  </a:lnTo>
                  <a:lnTo>
                    <a:pt x="535" y="1019"/>
                  </a:lnTo>
                  <a:lnTo>
                    <a:pt x="514" y="1009"/>
                  </a:lnTo>
                  <a:lnTo>
                    <a:pt x="472" y="1036"/>
                  </a:lnTo>
                  <a:lnTo>
                    <a:pt x="442" y="1020"/>
                  </a:lnTo>
                  <a:lnTo>
                    <a:pt x="452" y="1005"/>
                  </a:lnTo>
                  <a:lnTo>
                    <a:pt x="483" y="988"/>
                  </a:lnTo>
                  <a:lnTo>
                    <a:pt x="475" y="968"/>
                  </a:lnTo>
                  <a:lnTo>
                    <a:pt x="472" y="949"/>
                  </a:lnTo>
                  <a:lnTo>
                    <a:pt x="417" y="921"/>
                  </a:lnTo>
                  <a:lnTo>
                    <a:pt x="369" y="920"/>
                  </a:lnTo>
                  <a:lnTo>
                    <a:pt x="366" y="897"/>
                  </a:lnTo>
                  <a:lnTo>
                    <a:pt x="340" y="899"/>
                  </a:lnTo>
                  <a:lnTo>
                    <a:pt x="320" y="884"/>
                  </a:lnTo>
                  <a:lnTo>
                    <a:pt x="320" y="868"/>
                  </a:lnTo>
                  <a:lnTo>
                    <a:pt x="302" y="847"/>
                  </a:lnTo>
                  <a:lnTo>
                    <a:pt x="297" y="801"/>
                  </a:lnTo>
                  <a:lnTo>
                    <a:pt x="270" y="783"/>
                  </a:lnTo>
                  <a:lnTo>
                    <a:pt x="261" y="745"/>
                  </a:lnTo>
                  <a:lnTo>
                    <a:pt x="252" y="734"/>
                  </a:lnTo>
                  <a:lnTo>
                    <a:pt x="256" y="708"/>
                  </a:lnTo>
                  <a:lnTo>
                    <a:pt x="264" y="687"/>
                  </a:lnTo>
                  <a:lnTo>
                    <a:pt x="250" y="664"/>
                  </a:lnTo>
                  <a:lnTo>
                    <a:pt x="230" y="618"/>
                  </a:lnTo>
                  <a:lnTo>
                    <a:pt x="183" y="591"/>
                  </a:lnTo>
                  <a:lnTo>
                    <a:pt x="165" y="612"/>
                  </a:lnTo>
                  <a:lnTo>
                    <a:pt x="134" y="620"/>
                  </a:lnTo>
                  <a:lnTo>
                    <a:pt x="107" y="591"/>
                  </a:lnTo>
                  <a:lnTo>
                    <a:pt x="116" y="568"/>
                  </a:lnTo>
                  <a:lnTo>
                    <a:pt x="90" y="522"/>
                  </a:lnTo>
                  <a:lnTo>
                    <a:pt x="70" y="488"/>
                  </a:lnTo>
                  <a:lnTo>
                    <a:pt x="38" y="475"/>
                  </a:lnTo>
                  <a:lnTo>
                    <a:pt x="15" y="429"/>
                  </a:lnTo>
                  <a:lnTo>
                    <a:pt x="0" y="368"/>
                  </a:lnTo>
                  <a:lnTo>
                    <a:pt x="13" y="322"/>
                  </a:lnTo>
                  <a:lnTo>
                    <a:pt x="13" y="278"/>
                  </a:lnTo>
                  <a:lnTo>
                    <a:pt x="93" y="287"/>
                  </a:lnTo>
                  <a:lnTo>
                    <a:pt x="129" y="260"/>
                  </a:lnTo>
                  <a:lnTo>
                    <a:pt x="129" y="190"/>
                  </a:lnTo>
                  <a:lnTo>
                    <a:pt x="149" y="190"/>
                  </a:lnTo>
                  <a:lnTo>
                    <a:pt x="169" y="159"/>
                  </a:lnTo>
                  <a:lnTo>
                    <a:pt x="142" y="118"/>
                  </a:lnTo>
                  <a:lnTo>
                    <a:pt x="148" y="101"/>
                  </a:lnTo>
                  <a:lnTo>
                    <a:pt x="204" y="95"/>
                  </a:lnTo>
                  <a:lnTo>
                    <a:pt x="204" y="63"/>
                  </a:lnTo>
                  <a:lnTo>
                    <a:pt x="217" y="49"/>
                  </a:lnTo>
                  <a:lnTo>
                    <a:pt x="223" y="16"/>
                  </a:lnTo>
                  <a:lnTo>
                    <a:pt x="241" y="16"/>
                  </a:lnTo>
                  <a:lnTo>
                    <a:pt x="252" y="0"/>
                  </a:lnTo>
                  <a:lnTo>
                    <a:pt x="308" y="40"/>
                  </a:lnTo>
                  <a:lnTo>
                    <a:pt x="342" y="43"/>
                  </a:lnTo>
                  <a:lnTo>
                    <a:pt x="369" y="81"/>
                  </a:lnTo>
                  <a:lnTo>
                    <a:pt x="418" y="95"/>
                  </a:lnTo>
                  <a:lnTo>
                    <a:pt x="450" y="75"/>
                  </a:lnTo>
                  <a:lnTo>
                    <a:pt x="458" y="90"/>
                  </a:lnTo>
                  <a:lnTo>
                    <a:pt x="471" y="92"/>
                  </a:lnTo>
                  <a:lnTo>
                    <a:pt x="496" y="78"/>
                  </a:lnTo>
                  <a:lnTo>
                    <a:pt x="531" y="83"/>
                  </a:lnTo>
                  <a:lnTo>
                    <a:pt x="546" y="107"/>
                  </a:lnTo>
                  <a:lnTo>
                    <a:pt x="569" y="115"/>
                  </a:lnTo>
                  <a:lnTo>
                    <a:pt x="586" y="112"/>
                  </a:lnTo>
                  <a:lnTo>
                    <a:pt x="639" y="31"/>
                  </a:lnTo>
                  <a:lnTo>
                    <a:pt x="691" y="25"/>
                  </a:lnTo>
                  <a:lnTo>
                    <a:pt x="763" y="45"/>
                  </a:lnTo>
                  <a:lnTo>
                    <a:pt x="839" y="130"/>
                  </a:lnTo>
                  <a:lnTo>
                    <a:pt x="845" y="153"/>
                  </a:lnTo>
                  <a:lnTo>
                    <a:pt x="826" y="192"/>
                  </a:lnTo>
                  <a:lnTo>
                    <a:pt x="829" y="230"/>
                  </a:lnTo>
                  <a:lnTo>
                    <a:pt x="835" y="245"/>
                  </a:lnTo>
                  <a:lnTo>
                    <a:pt x="833" y="281"/>
                  </a:lnTo>
                  <a:lnTo>
                    <a:pt x="810" y="308"/>
                  </a:lnTo>
                  <a:lnTo>
                    <a:pt x="804" y="332"/>
                  </a:lnTo>
                  <a:lnTo>
                    <a:pt x="819" y="356"/>
                  </a:lnTo>
                  <a:lnTo>
                    <a:pt x="800" y="366"/>
                  </a:lnTo>
                  <a:lnTo>
                    <a:pt x="796" y="385"/>
                  </a:lnTo>
                  <a:lnTo>
                    <a:pt x="816" y="411"/>
                  </a:lnTo>
                  <a:lnTo>
                    <a:pt x="826" y="429"/>
                  </a:lnTo>
                  <a:lnTo>
                    <a:pt x="839" y="430"/>
                  </a:lnTo>
                  <a:lnTo>
                    <a:pt x="847" y="442"/>
                  </a:lnTo>
                  <a:lnTo>
                    <a:pt x="850" y="465"/>
                  </a:lnTo>
                  <a:lnTo>
                    <a:pt x="879" y="498"/>
                  </a:lnTo>
                  <a:lnTo>
                    <a:pt x="922" y="505"/>
                  </a:lnTo>
                  <a:lnTo>
                    <a:pt x="928" y="517"/>
                  </a:lnTo>
                  <a:lnTo>
                    <a:pt x="943" y="524"/>
                  </a:lnTo>
                  <a:lnTo>
                    <a:pt x="990" y="435"/>
                  </a:lnTo>
                  <a:lnTo>
                    <a:pt x="1021" y="495"/>
                  </a:lnTo>
                  <a:lnTo>
                    <a:pt x="1029" y="580"/>
                  </a:lnTo>
                  <a:lnTo>
                    <a:pt x="1016" y="605"/>
                  </a:lnTo>
                  <a:lnTo>
                    <a:pt x="963" y="605"/>
                  </a:lnTo>
                  <a:lnTo>
                    <a:pt x="942" y="609"/>
                  </a:lnTo>
                  <a:lnTo>
                    <a:pt x="864" y="597"/>
                  </a:lnTo>
                  <a:lnTo>
                    <a:pt x="850" y="587"/>
                  </a:lnTo>
                  <a:lnTo>
                    <a:pt x="808" y="597"/>
                  </a:lnTo>
                  <a:lnTo>
                    <a:pt x="798" y="620"/>
                  </a:lnTo>
                  <a:lnTo>
                    <a:pt x="779" y="626"/>
                  </a:lnTo>
                  <a:lnTo>
                    <a:pt x="781" y="647"/>
                  </a:lnTo>
                  <a:lnTo>
                    <a:pt x="726" y="684"/>
                  </a:lnTo>
                  <a:lnTo>
                    <a:pt x="726" y="700"/>
                  </a:lnTo>
                  <a:lnTo>
                    <a:pt x="721" y="712"/>
                  </a:lnTo>
                  <a:lnTo>
                    <a:pt x="711" y="712"/>
                  </a:lnTo>
                  <a:lnTo>
                    <a:pt x="703" y="726"/>
                  </a:lnTo>
                  <a:lnTo>
                    <a:pt x="713" y="738"/>
                  </a:lnTo>
                  <a:lnTo>
                    <a:pt x="711" y="759"/>
                  </a:lnTo>
                  <a:lnTo>
                    <a:pt x="730" y="778"/>
                  </a:lnTo>
                  <a:lnTo>
                    <a:pt x="721" y="786"/>
                  </a:lnTo>
                  <a:lnTo>
                    <a:pt x="700" y="781"/>
                  </a:lnTo>
                  <a:lnTo>
                    <a:pt x="698" y="797"/>
                  </a:lnTo>
                  <a:lnTo>
                    <a:pt x="655" y="821"/>
                  </a:lnTo>
                  <a:lnTo>
                    <a:pt x="649" y="833"/>
                  </a:lnTo>
                  <a:lnTo>
                    <a:pt x="657" y="844"/>
                  </a:lnTo>
                  <a:lnTo>
                    <a:pt x="649" y="900"/>
                  </a:lnTo>
                  <a:lnTo>
                    <a:pt x="632" y="921"/>
                  </a:lnTo>
                  <a:lnTo>
                    <a:pt x="633" y="1000"/>
                  </a:lnTo>
                  <a:lnTo>
                    <a:pt x="609" y="1119"/>
                  </a:lnTo>
                  <a:lnTo>
                    <a:pt x="600" y="108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9266238" y="6964363"/>
              <a:ext cx="165100" cy="393700"/>
            </a:xfrm>
            <a:custGeom>
              <a:avLst/>
              <a:gdLst>
                <a:gd name="T0" fmla="*/ 0 w 104"/>
                <a:gd name="T1" fmla="*/ 248 h 248"/>
                <a:gd name="T2" fmla="*/ 35 w 104"/>
                <a:gd name="T3" fmla="*/ 226 h 248"/>
                <a:gd name="T4" fmla="*/ 50 w 104"/>
                <a:gd name="T5" fmla="*/ 207 h 248"/>
                <a:gd name="T6" fmla="*/ 79 w 104"/>
                <a:gd name="T7" fmla="*/ 194 h 248"/>
                <a:gd name="T8" fmla="*/ 98 w 104"/>
                <a:gd name="T9" fmla="*/ 169 h 248"/>
                <a:gd name="T10" fmla="*/ 104 w 104"/>
                <a:gd name="T11" fmla="*/ 124 h 248"/>
                <a:gd name="T12" fmla="*/ 92 w 104"/>
                <a:gd name="T13" fmla="*/ 86 h 248"/>
                <a:gd name="T14" fmla="*/ 47 w 104"/>
                <a:gd name="T15" fmla="*/ 64 h 248"/>
                <a:gd name="T16" fmla="*/ 47 w 104"/>
                <a:gd name="T17" fmla="*/ 33 h 248"/>
                <a:gd name="T18" fmla="*/ 19 w 104"/>
                <a:gd name="T1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248">
                  <a:moveTo>
                    <a:pt x="0" y="248"/>
                  </a:moveTo>
                  <a:lnTo>
                    <a:pt x="35" y="226"/>
                  </a:lnTo>
                  <a:lnTo>
                    <a:pt x="50" y="207"/>
                  </a:lnTo>
                  <a:lnTo>
                    <a:pt x="79" y="194"/>
                  </a:lnTo>
                  <a:lnTo>
                    <a:pt x="98" y="169"/>
                  </a:lnTo>
                  <a:lnTo>
                    <a:pt x="104" y="124"/>
                  </a:lnTo>
                  <a:lnTo>
                    <a:pt x="92" y="86"/>
                  </a:lnTo>
                  <a:lnTo>
                    <a:pt x="47" y="64"/>
                  </a:lnTo>
                  <a:lnTo>
                    <a:pt x="47" y="33"/>
                  </a:lnTo>
                  <a:lnTo>
                    <a:pt x="19" y="0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712451" y="7359650"/>
              <a:ext cx="198438" cy="201613"/>
            </a:xfrm>
            <a:custGeom>
              <a:avLst/>
              <a:gdLst>
                <a:gd name="T0" fmla="*/ 125 w 125"/>
                <a:gd name="T1" fmla="*/ 1 h 127"/>
                <a:gd name="T2" fmla="*/ 77 w 125"/>
                <a:gd name="T3" fmla="*/ 0 h 127"/>
                <a:gd name="T4" fmla="*/ 59 w 125"/>
                <a:gd name="T5" fmla="*/ 19 h 127"/>
                <a:gd name="T6" fmla="*/ 69 w 125"/>
                <a:gd name="T7" fmla="*/ 32 h 127"/>
                <a:gd name="T8" fmla="*/ 54 w 125"/>
                <a:gd name="T9" fmla="*/ 38 h 127"/>
                <a:gd name="T10" fmla="*/ 44 w 125"/>
                <a:gd name="T11" fmla="*/ 63 h 127"/>
                <a:gd name="T12" fmla="*/ 59 w 125"/>
                <a:gd name="T13" fmla="*/ 79 h 127"/>
                <a:gd name="T14" fmla="*/ 67 w 125"/>
                <a:gd name="T15" fmla="*/ 98 h 127"/>
                <a:gd name="T16" fmla="*/ 69 w 125"/>
                <a:gd name="T17" fmla="*/ 111 h 127"/>
                <a:gd name="T18" fmla="*/ 54 w 125"/>
                <a:gd name="T19" fmla="*/ 127 h 127"/>
                <a:gd name="T20" fmla="*/ 38 w 125"/>
                <a:gd name="T21" fmla="*/ 119 h 127"/>
                <a:gd name="T22" fmla="*/ 20 w 125"/>
                <a:gd name="T23" fmla="*/ 118 h 127"/>
                <a:gd name="T24" fmla="*/ 15 w 125"/>
                <a:gd name="T25" fmla="*/ 110 h 127"/>
                <a:gd name="T26" fmla="*/ 11 w 125"/>
                <a:gd name="T27" fmla="*/ 112 h 127"/>
                <a:gd name="T28" fmla="*/ 15 w 125"/>
                <a:gd name="T29" fmla="*/ 122 h 127"/>
                <a:gd name="T30" fmla="*/ 11 w 125"/>
                <a:gd name="T31" fmla="*/ 127 h 127"/>
                <a:gd name="T32" fmla="*/ 0 w 125"/>
                <a:gd name="T33" fmla="*/ 11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7">
                  <a:moveTo>
                    <a:pt x="125" y="1"/>
                  </a:moveTo>
                  <a:lnTo>
                    <a:pt x="77" y="0"/>
                  </a:lnTo>
                  <a:lnTo>
                    <a:pt x="59" y="19"/>
                  </a:lnTo>
                  <a:lnTo>
                    <a:pt x="69" y="32"/>
                  </a:lnTo>
                  <a:lnTo>
                    <a:pt x="54" y="38"/>
                  </a:lnTo>
                  <a:lnTo>
                    <a:pt x="44" y="63"/>
                  </a:lnTo>
                  <a:lnTo>
                    <a:pt x="59" y="79"/>
                  </a:lnTo>
                  <a:lnTo>
                    <a:pt x="67" y="98"/>
                  </a:lnTo>
                  <a:lnTo>
                    <a:pt x="69" y="111"/>
                  </a:lnTo>
                  <a:lnTo>
                    <a:pt x="54" y="127"/>
                  </a:lnTo>
                  <a:lnTo>
                    <a:pt x="38" y="119"/>
                  </a:lnTo>
                  <a:lnTo>
                    <a:pt x="20" y="118"/>
                  </a:lnTo>
                  <a:lnTo>
                    <a:pt x="15" y="110"/>
                  </a:lnTo>
                  <a:lnTo>
                    <a:pt x="11" y="112"/>
                  </a:lnTo>
                  <a:lnTo>
                    <a:pt x="15" y="122"/>
                  </a:lnTo>
                  <a:lnTo>
                    <a:pt x="11" y="127"/>
                  </a:lnTo>
                  <a:lnTo>
                    <a:pt x="0" y="118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9464676" y="5786438"/>
              <a:ext cx="1366838" cy="1774825"/>
            </a:xfrm>
            <a:custGeom>
              <a:avLst/>
              <a:gdLst>
                <a:gd name="T0" fmla="*/ 489 w 861"/>
                <a:gd name="T1" fmla="*/ 291 h 1118"/>
                <a:gd name="T2" fmla="*/ 443 w 861"/>
                <a:gd name="T3" fmla="*/ 235 h 1118"/>
                <a:gd name="T4" fmla="*/ 327 w 861"/>
                <a:gd name="T5" fmla="*/ 85 h 1118"/>
                <a:gd name="T6" fmla="*/ 281 w 861"/>
                <a:gd name="T7" fmla="*/ 6 h 1118"/>
                <a:gd name="T8" fmla="*/ 214 w 861"/>
                <a:gd name="T9" fmla="*/ 67 h 1118"/>
                <a:gd name="T10" fmla="*/ 72 w 861"/>
                <a:gd name="T11" fmla="*/ 179 h 1118"/>
                <a:gd name="T12" fmla="*/ 63 w 861"/>
                <a:gd name="T13" fmla="*/ 189 h 1118"/>
                <a:gd name="T14" fmla="*/ 41 w 861"/>
                <a:gd name="T15" fmla="*/ 214 h 1118"/>
                <a:gd name="T16" fmla="*/ 3 w 861"/>
                <a:gd name="T17" fmla="*/ 264 h 1118"/>
                <a:gd name="T18" fmla="*/ 0 w 861"/>
                <a:gd name="T19" fmla="*/ 299 h 1118"/>
                <a:gd name="T20" fmla="*/ 31 w 861"/>
                <a:gd name="T21" fmla="*/ 321 h 1118"/>
                <a:gd name="T22" fmla="*/ 63 w 861"/>
                <a:gd name="T23" fmla="*/ 354 h 1118"/>
                <a:gd name="T24" fmla="*/ 111 w 861"/>
                <a:gd name="T25" fmla="*/ 345 h 1118"/>
                <a:gd name="T26" fmla="*/ 82 w 861"/>
                <a:gd name="T27" fmla="*/ 361 h 1118"/>
                <a:gd name="T28" fmla="*/ 88 w 861"/>
                <a:gd name="T29" fmla="*/ 376 h 1118"/>
                <a:gd name="T30" fmla="*/ 120 w 861"/>
                <a:gd name="T31" fmla="*/ 376 h 1118"/>
                <a:gd name="T32" fmla="*/ 139 w 861"/>
                <a:gd name="T33" fmla="*/ 395 h 1118"/>
                <a:gd name="T34" fmla="*/ 153 w 861"/>
                <a:gd name="T35" fmla="*/ 400 h 1118"/>
                <a:gd name="T36" fmla="*/ 160 w 861"/>
                <a:gd name="T37" fmla="*/ 415 h 1118"/>
                <a:gd name="T38" fmla="*/ 223 w 861"/>
                <a:gd name="T39" fmla="*/ 449 h 1118"/>
                <a:gd name="T40" fmla="*/ 237 w 861"/>
                <a:gd name="T41" fmla="*/ 457 h 1118"/>
                <a:gd name="T42" fmla="*/ 260 w 861"/>
                <a:gd name="T43" fmla="*/ 461 h 1118"/>
                <a:gd name="T44" fmla="*/ 294 w 861"/>
                <a:gd name="T45" fmla="*/ 483 h 1118"/>
                <a:gd name="T46" fmla="*/ 275 w 861"/>
                <a:gd name="T47" fmla="*/ 490 h 1118"/>
                <a:gd name="T48" fmla="*/ 275 w 861"/>
                <a:gd name="T49" fmla="*/ 508 h 1118"/>
                <a:gd name="T50" fmla="*/ 234 w 861"/>
                <a:gd name="T51" fmla="*/ 477 h 1118"/>
                <a:gd name="T52" fmla="*/ 282 w 861"/>
                <a:gd name="T53" fmla="*/ 546 h 1118"/>
                <a:gd name="T54" fmla="*/ 296 w 861"/>
                <a:gd name="T55" fmla="*/ 516 h 1118"/>
                <a:gd name="T56" fmla="*/ 306 w 861"/>
                <a:gd name="T57" fmla="*/ 559 h 1118"/>
                <a:gd name="T58" fmla="*/ 301 w 861"/>
                <a:gd name="T59" fmla="*/ 588 h 1118"/>
                <a:gd name="T60" fmla="*/ 342 w 861"/>
                <a:gd name="T61" fmla="*/ 603 h 1118"/>
                <a:gd name="T62" fmla="*/ 380 w 861"/>
                <a:gd name="T63" fmla="*/ 638 h 1118"/>
                <a:gd name="T64" fmla="*/ 392 w 861"/>
                <a:gd name="T65" fmla="*/ 622 h 1118"/>
                <a:gd name="T66" fmla="*/ 408 w 861"/>
                <a:gd name="T67" fmla="*/ 660 h 1118"/>
                <a:gd name="T68" fmla="*/ 342 w 861"/>
                <a:gd name="T69" fmla="*/ 630 h 1118"/>
                <a:gd name="T70" fmla="*/ 506 w 861"/>
                <a:gd name="T71" fmla="*/ 756 h 1118"/>
                <a:gd name="T72" fmla="*/ 614 w 861"/>
                <a:gd name="T73" fmla="*/ 897 h 1118"/>
                <a:gd name="T74" fmla="*/ 680 w 861"/>
                <a:gd name="T75" fmla="*/ 983 h 1118"/>
                <a:gd name="T76" fmla="*/ 727 w 861"/>
                <a:gd name="T77" fmla="*/ 1040 h 1118"/>
                <a:gd name="T78" fmla="*/ 784 w 861"/>
                <a:gd name="T79" fmla="*/ 1110 h 1118"/>
                <a:gd name="T80" fmla="*/ 800 w 861"/>
                <a:gd name="T81" fmla="*/ 1101 h 1118"/>
                <a:gd name="T82" fmla="*/ 853 w 861"/>
                <a:gd name="T83" fmla="*/ 1102 h 1118"/>
                <a:gd name="T84" fmla="*/ 838 w 861"/>
                <a:gd name="T85" fmla="*/ 1029 h 1118"/>
                <a:gd name="T86" fmla="*/ 861 w 861"/>
                <a:gd name="T87" fmla="*/ 991 h 1118"/>
                <a:gd name="T88" fmla="*/ 812 w 861"/>
                <a:gd name="T89" fmla="*/ 955 h 1118"/>
                <a:gd name="T90" fmla="*/ 789 w 861"/>
                <a:gd name="T91" fmla="*/ 872 h 1118"/>
                <a:gd name="T92" fmla="*/ 745 w 861"/>
                <a:gd name="T93" fmla="*/ 805 h 1118"/>
                <a:gd name="T94" fmla="*/ 742 w 861"/>
                <a:gd name="T95" fmla="*/ 735 h 1118"/>
                <a:gd name="T96" fmla="*/ 658 w 861"/>
                <a:gd name="T97" fmla="*/ 683 h 1118"/>
                <a:gd name="T98" fmla="*/ 608 w 861"/>
                <a:gd name="T99" fmla="*/ 639 h 1118"/>
                <a:gd name="T100" fmla="*/ 530 w 861"/>
                <a:gd name="T101" fmla="*/ 546 h 1118"/>
                <a:gd name="T102" fmla="*/ 505 w 861"/>
                <a:gd name="T103" fmla="*/ 393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1" h="1118">
                  <a:moveTo>
                    <a:pt x="500" y="350"/>
                  </a:moveTo>
                  <a:lnTo>
                    <a:pt x="500" y="312"/>
                  </a:lnTo>
                  <a:lnTo>
                    <a:pt x="489" y="291"/>
                  </a:lnTo>
                  <a:lnTo>
                    <a:pt x="469" y="286"/>
                  </a:lnTo>
                  <a:lnTo>
                    <a:pt x="460" y="259"/>
                  </a:lnTo>
                  <a:lnTo>
                    <a:pt x="443" y="235"/>
                  </a:lnTo>
                  <a:lnTo>
                    <a:pt x="371" y="230"/>
                  </a:lnTo>
                  <a:lnTo>
                    <a:pt x="353" y="114"/>
                  </a:lnTo>
                  <a:lnTo>
                    <a:pt x="327" y="85"/>
                  </a:lnTo>
                  <a:lnTo>
                    <a:pt x="330" y="47"/>
                  </a:lnTo>
                  <a:lnTo>
                    <a:pt x="292" y="24"/>
                  </a:lnTo>
                  <a:lnTo>
                    <a:pt x="281" y="6"/>
                  </a:lnTo>
                  <a:lnTo>
                    <a:pt x="252" y="0"/>
                  </a:lnTo>
                  <a:lnTo>
                    <a:pt x="234" y="18"/>
                  </a:lnTo>
                  <a:lnTo>
                    <a:pt x="214" y="67"/>
                  </a:lnTo>
                  <a:lnTo>
                    <a:pt x="170" y="108"/>
                  </a:lnTo>
                  <a:lnTo>
                    <a:pt x="70" y="164"/>
                  </a:lnTo>
                  <a:lnTo>
                    <a:pt x="72" y="179"/>
                  </a:lnTo>
                  <a:lnTo>
                    <a:pt x="85" y="185"/>
                  </a:lnTo>
                  <a:lnTo>
                    <a:pt x="79" y="204"/>
                  </a:lnTo>
                  <a:lnTo>
                    <a:pt x="63" y="189"/>
                  </a:lnTo>
                  <a:lnTo>
                    <a:pt x="63" y="185"/>
                  </a:lnTo>
                  <a:lnTo>
                    <a:pt x="57" y="180"/>
                  </a:lnTo>
                  <a:lnTo>
                    <a:pt x="41" y="214"/>
                  </a:lnTo>
                  <a:lnTo>
                    <a:pt x="41" y="195"/>
                  </a:lnTo>
                  <a:lnTo>
                    <a:pt x="6" y="242"/>
                  </a:lnTo>
                  <a:lnTo>
                    <a:pt x="3" y="264"/>
                  </a:lnTo>
                  <a:lnTo>
                    <a:pt x="6" y="283"/>
                  </a:lnTo>
                  <a:lnTo>
                    <a:pt x="6" y="287"/>
                  </a:lnTo>
                  <a:lnTo>
                    <a:pt x="0" y="299"/>
                  </a:lnTo>
                  <a:lnTo>
                    <a:pt x="6" y="328"/>
                  </a:lnTo>
                  <a:lnTo>
                    <a:pt x="16" y="309"/>
                  </a:lnTo>
                  <a:lnTo>
                    <a:pt x="31" y="321"/>
                  </a:lnTo>
                  <a:lnTo>
                    <a:pt x="38" y="328"/>
                  </a:lnTo>
                  <a:lnTo>
                    <a:pt x="57" y="337"/>
                  </a:lnTo>
                  <a:lnTo>
                    <a:pt x="63" y="354"/>
                  </a:lnTo>
                  <a:lnTo>
                    <a:pt x="79" y="354"/>
                  </a:lnTo>
                  <a:lnTo>
                    <a:pt x="105" y="338"/>
                  </a:lnTo>
                  <a:lnTo>
                    <a:pt x="111" y="345"/>
                  </a:lnTo>
                  <a:lnTo>
                    <a:pt x="98" y="366"/>
                  </a:lnTo>
                  <a:lnTo>
                    <a:pt x="95" y="357"/>
                  </a:lnTo>
                  <a:lnTo>
                    <a:pt x="82" y="361"/>
                  </a:lnTo>
                  <a:lnTo>
                    <a:pt x="69" y="366"/>
                  </a:lnTo>
                  <a:lnTo>
                    <a:pt x="85" y="385"/>
                  </a:lnTo>
                  <a:lnTo>
                    <a:pt x="88" y="376"/>
                  </a:lnTo>
                  <a:lnTo>
                    <a:pt x="104" y="376"/>
                  </a:lnTo>
                  <a:lnTo>
                    <a:pt x="110" y="385"/>
                  </a:lnTo>
                  <a:lnTo>
                    <a:pt x="120" y="376"/>
                  </a:lnTo>
                  <a:lnTo>
                    <a:pt x="114" y="359"/>
                  </a:lnTo>
                  <a:lnTo>
                    <a:pt x="143" y="366"/>
                  </a:lnTo>
                  <a:lnTo>
                    <a:pt x="139" y="395"/>
                  </a:lnTo>
                  <a:lnTo>
                    <a:pt x="145" y="391"/>
                  </a:lnTo>
                  <a:lnTo>
                    <a:pt x="151" y="400"/>
                  </a:lnTo>
                  <a:lnTo>
                    <a:pt x="153" y="400"/>
                  </a:lnTo>
                  <a:lnTo>
                    <a:pt x="162" y="400"/>
                  </a:lnTo>
                  <a:lnTo>
                    <a:pt x="174" y="410"/>
                  </a:lnTo>
                  <a:lnTo>
                    <a:pt x="160" y="415"/>
                  </a:lnTo>
                  <a:lnTo>
                    <a:pt x="212" y="436"/>
                  </a:lnTo>
                  <a:lnTo>
                    <a:pt x="222" y="452"/>
                  </a:lnTo>
                  <a:lnTo>
                    <a:pt x="223" y="449"/>
                  </a:lnTo>
                  <a:lnTo>
                    <a:pt x="227" y="438"/>
                  </a:lnTo>
                  <a:lnTo>
                    <a:pt x="237" y="442"/>
                  </a:lnTo>
                  <a:lnTo>
                    <a:pt x="237" y="457"/>
                  </a:lnTo>
                  <a:lnTo>
                    <a:pt x="233" y="458"/>
                  </a:lnTo>
                  <a:lnTo>
                    <a:pt x="231" y="461"/>
                  </a:lnTo>
                  <a:lnTo>
                    <a:pt x="260" y="461"/>
                  </a:lnTo>
                  <a:lnTo>
                    <a:pt x="268" y="477"/>
                  </a:lnTo>
                  <a:lnTo>
                    <a:pt x="278" y="474"/>
                  </a:lnTo>
                  <a:lnTo>
                    <a:pt x="294" y="483"/>
                  </a:lnTo>
                  <a:lnTo>
                    <a:pt x="303" y="502"/>
                  </a:lnTo>
                  <a:lnTo>
                    <a:pt x="282" y="498"/>
                  </a:lnTo>
                  <a:lnTo>
                    <a:pt x="275" y="490"/>
                  </a:lnTo>
                  <a:lnTo>
                    <a:pt x="268" y="496"/>
                  </a:lnTo>
                  <a:lnTo>
                    <a:pt x="275" y="498"/>
                  </a:lnTo>
                  <a:lnTo>
                    <a:pt x="275" y="508"/>
                  </a:lnTo>
                  <a:lnTo>
                    <a:pt x="265" y="505"/>
                  </a:lnTo>
                  <a:lnTo>
                    <a:pt x="243" y="477"/>
                  </a:lnTo>
                  <a:lnTo>
                    <a:pt x="234" y="477"/>
                  </a:lnTo>
                  <a:lnTo>
                    <a:pt x="252" y="501"/>
                  </a:lnTo>
                  <a:lnTo>
                    <a:pt x="275" y="540"/>
                  </a:lnTo>
                  <a:lnTo>
                    <a:pt x="282" y="546"/>
                  </a:lnTo>
                  <a:lnTo>
                    <a:pt x="284" y="540"/>
                  </a:lnTo>
                  <a:lnTo>
                    <a:pt x="294" y="543"/>
                  </a:lnTo>
                  <a:lnTo>
                    <a:pt x="296" y="516"/>
                  </a:lnTo>
                  <a:lnTo>
                    <a:pt x="306" y="527"/>
                  </a:lnTo>
                  <a:lnTo>
                    <a:pt x="305" y="544"/>
                  </a:lnTo>
                  <a:lnTo>
                    <a:pt x="306" y="559"/>
                  </a:lnTo>
                  <a:lnTo>
                    <a:pt x="303" y="562"/>
                  </a:lnTo>
                  <a:lnTo>
                    <a:pt x="287" y="556"/>
                  </a:lnTo>
                  <a:lnTo>
                    <a:pt x="301" y="588"/>
                  </a:lnTo>
                  <a:lnTo>
                    <a:pt x="325" y="607"/>
                  </a:lnTo>
                  <a:lnTo>
                    <a:pt x="316" y="591"/>
                  </a:lnTo>
                  <a:lnTo>
                    <a:pt x="342" y="603"/>
                  </a:lnTo>
                  <a:lnTo>
                    <a:pt x="358" y="625"/>
                  </a:lnTo>
                  <a:lnTo>
                    <a:pt x="373" y="629"/>
                  </a:lnTo>
                  <a:lnTo>
                    <a:pt x="380" y="638"/>
                  </a:lnTo>
                  <a:lnTo>
                    <a:pt x="399" y="629"/>
                  </a:lnTo>
                  <a:lnTo>
                    <a:pt x="389" y="625"/>
                  </a:lnTo>
                  <a:lnTo>
                    <a:pt x="392" y="622"/>
                  </a:lnTo>
                  <a:lnTo>
                    <a:pt x="404" y="622"/>
                  </a:lnTo>
                  <a:lnTo>
                    <a:pt x="414" y="654"/>
                  </a:lnTo>
                  <a:lnTo>
                    <a:pt x="408" y="660"/>
                  </a:lnTo>
                  <a:lnTo>
                    <a:pt x="395" y="657"/>
                  </a:lnTo>
                  <a:lnTo>
                    <a:pt x="344" y="627"/>
                  </a:lnTo>
                  <a:lnTo>
                    <a:pt x="342" y="630"/>
                  </a:lnTo>
                  <a:lnTo>
                    <a:pt x="449" y="708"/>
                  </a:lnTo>
                  <a:lnTo>
                    <a:pt x="493" y="746"/>
                  </a:lnTo>
                  <a:lnTo>
                    <a:pt x="506" y="756"/>
                  </a:lnTo>
                  <a:lnTo>
                    <a:pt x="535" y="790"/>
                  </a:lnTo>
                  <a:lnTo>
                    <a:pt x="554" y="837"/>
                  </a:lnTo>
                  <a:lnTo>
                    <a:pt x="614" y="897"/>
                  </a:lnTo>
                  <a:lnTo>
                    <a:pt x="636" y="952"/>
                  </a:lnTo>
                  <a:lnTo>
                    <a:pt x="645" y="952"/>
                  </a:lnTo>
                  <a:lnTo>
                    <a:pt x="680" y="983"/>
                  </a:lnTo>
                  <a:lnTo>
                    <a:pt x="722" y="1038"/>
                  </a:lnTo>
                  <a:lnTo>
                    <a:pt x="731" y="1034"/>
                  </a:lnTo>
                  <a:lnTo>
                    <a:pt x="727" y="1040"/>
                  </a:lnTo>
                  <a:lnTo>
                    <a:pt x="765" y="1078"/>
                  </a:lnTo>
                  <a:lnTo>
                    <a:pt x="779" y="1110"/>
                  </a:lnTo>
                  <a:lnTo>
                    <a:pt x="784" y="1110"/>
                  </a:lnTo>
                  <a:lnTo>
                    <a:pt x="782" y="1117"/>
                  </a:lnTo>
                  <a:lnTo>
                    <a:pt x="795" y="1118"/>
                  </a:lnTo>
                  <a:lnTo>
                    <a:pt x="800" y="1101"/>
                  </a:lnTo>
                  <a:lnTo>
                    <a:pt x="805" y="1109"/>
                  </a:lnTo>
                  <a:lnTo>
                    <a:pt x="838" y="1118"/>
                  </a:lnTo>
                  <a:lnTo>
                    <a:pt x="853" y="1102"/>
                  </a:lnTo>
                  <a:lnTo>
                    <a:pt x="843" y="1070"/>
                  </a:lnTo>
                  <a:lnTo>
                    <a:pt x="829" y="1054"/>
                  </a:lnTo>
                  <a:lnTo>
                    <a:pt x="838" y="1029"/>
                  </a:lnTo>
                  <a:lnTo>
                    <a:pt x="853" y="1023"/>
                  </a:lnTo>
                  <a:lnTo>
                    <a:pt x="843" y="1010"/>
                  </a:lnTo>
                  <a:lnTo>
                    <a:pt x="861" y="991"/>
                  </a:lnTo>
                  <a:lnTo>
                    <a:pt x="858" y="968"/>
                  </a:lnTo>
                  <a:lnTo>
                    <a:pt x="832" y="970"/>
                  </a:lnTo>
                  <a:lnTo>
                    <a:pt x="812" y="955"/>
                  </a:lnTo>
                  <a:lnTo>
                    <a:pt x="812" y="939"/>
                  </a:lnTo>
                  <a:lnTo>
                    <a:pt x="794" y="918"/>
                  </a:lnTo>
                  <a:lnTo>
                    <a:pt x="789" y="872"/>
                  </a:lnTo>
                  <a:lnTo>
                    <a:pt x="762" y="854"/>
                  </a:lnTo>
                  <a:lnTo>
                    <a:pt x="754" y="816"/>
                  </a:lnTo>
                  <a:lnTo>
                    <a:pt x="745" y="805"/>
                  </a:lnTo>
                  <a:lnTo>
                    <a:pt x="747" y="779"/>
                  </a:lnTo>
                  <a:lnTo>
                    <a:pt x="756" y="758"/>
                  </a:lnTo>
                  <a:lnTo>
                    <a:pt x="742" y="735"/>
                  </a:lnTo>
                  <a:lnTo>
                    <a:pt x="722" y="689"/>
                  </a:lnTo>
                  <a:lnTo>
                    <a:pt x="675" y="662"/>
                  </a:lnTo>
                  <a:lnTo>
                    <a:pt x="658" y="683"/>
                  </a:lnTo>
                  <a:lnTo>
                    <a:pt x="626" y="691"/>
                  </a:lnTo>
                  <a:lnTo>
                    <a:pt x="600" y="662"/>
                  </a:lnTo>
                  <a:lnTo>
                    <a:pt x="608" y="639"/>
                  </a:lnTo>
                  <a:lnTo>
                    <a:pt x="582" y="593"/>
                  </a:lnTo>
                  <a:lnTo>
                    <a:pt x="562" y="559"/>
                  </a:lnTo>
                  <a:lnTo>
                    <a:pt x="530" y="546"/>
                  </a:lnTo>
                  <a:lnTo>
                    <a:pt x="507" y="500"/>
                  </a:lnTo>
                  <a:lnTo>
                    <a:pt x="492" y="439"/>
                  </a:lnTo>
                  <a:lnTo>
                    <a:pt x="505" y="393"/>
                  </a:lnTo>
                  <a:lnTo>
                    <a:pt x="500" y="35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>
              <a:off x="9578976" y="6046788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0707688" y="7359650"/>
              <a:ext cx="631825" cy="909638"/>
            </a:xfrm>
            <a:custGeom>
              <a:avLst/>
              <a:gdLst>
                <a:gd name="T0" fmla="*/ 0 w 398"/>
                <a:gd name="T1" fmla="*/ 126 h 573"/>
                <a:gd name="T2" fmla="*/ 17 w 398"/>
                <a:gd name="T3" fmla="*/ 225 h 573"/>
                <a:gd name="T4" fmla="*/ 51 w 398"/>
                <a:gd name="T5" fmla="*/ 303 h 573"/>
                <a:gd name="T6" fmla="*/ 75 w 398"/>
                <a:gd name="T7" fmla="*/ 350 h 573"/>
                <a:gd name="T8" fmla="*/ 120 w 398"/>
                <a:gd name="T9" fmla="*/ 382 h 573"/>
                <a:gd name="T10" fmla="*/ 105 w 398"/>
                <a:gd name="T11" fmla="*/ 407 h 573"/>
                <a:gd name="T12" fmla="*/ 105 w 398"/>
                <a:gd name="T13" fmla="*/ 473 h 573"/>
                <a:gd name="T14" fmla="*/ 86 w 398"/>
                <a:gd name="T15" fmla="*/ 545 h 573"/>
                <a:gd name="T16" fmla="*/ 98 w 398"/>
                <a:gd name="T17" fmla="*/ 560 h 573"/>
                <a:gd name="T18" fmla="*/ 125 w 398"/>
                <a:gd name="T19" fmla="*/ 573 h 573"/>
                <a:gd name="T20" fmla="*/ 161 w 398"/>
                <a:gd name="T21" fmla="*/ 525 h 573"/>
                <a:gd name="T22" fmla="*/ 170 w 398"/>
                <a:gd name="T23" fmla="*/ 505 h 573"/>
                <a:gd name="T24" fmla="*/ 207 w 398"/>
                <a:gd name="T25" fmla="*/ 479 h 573"/>
                <a:gd name="T26" fmla="*/ 236 w 398"/>
                <a:gd name="T27" fmla="*/ 501 h 573"/>
                <a:gd name="T28" fmla="*/ 278 w 398"/>
                <a:gd name="T29" fmla="*/ 531 h 573"/>
                <a:gd name="T30" fmla="*/ 317 w 398"/>
                <a:gd name="T31" fmla="*/ 560 h 573"/>
                <a:gd name="T32" fmla="*/ 343 w 398"/>
                <a:gd name="T33" fmla="*/ 499 h 573"/>
                <a:gd name="T34" fmla="*/ 349 w 398"/>
                <a:gd name="T35" fmla="*/ 468 h 573"/>
                <a:gd name="T36" fmla="*/ 339 w 398"/>
                <a:gd name="T37" fmla="*/ 442 h 573"/>
                <a:gd name="T38" fmla="*/ 395 w 398"/>
                <a:gd name="T39" fmla="*/ 421 h 573"/>
                <a:gd name="T40" fmla="*/ 345 w 398"/>
                <a:gd name="T41" fmla="*/ 368 h 573"/>
                <a:gd name="T42" fmla="*/ 345 w 398"/>
                <a:gd name="T43" fmla="*/ 281 h 573"/>
                <a:gd name="T44" fmla="*/ 305 w 398"/>
                <a:gd name="T45" fmla="*/ 237 h 573"/>
                <a:gd name="T46" fmla="*/ 315 w 398"/>
                <a:gd name="T47" fmla="*/ 187 h 573"/>
                <a:gd name="T48" fmla="*/ 283 w 398"/>
                <a:gd name="T49" fmla="*/ 160 h 573"/>
                <a:gd name="T50" fmla="*/ 256 w 398"/>
                <a:gd name="T51" fmla="*/ 124 h 573"/>
                <a:gd name="T52" fmla="*/ 225 w 398"/>
                <a:gd name="T53" fmla="*/ 89 h 573"/>
                <a:gd name="T54" fmla="*/ 183 w 398"/>
                <a:gd name="T55" fmla="*/ 116 h 573"/>
                <a:gd name="T56" fmla="*/ 163 w 398"/>
                <a:gd name="T57" fmla="*/ 85 h 573"/>
                <a:gd name="T58" fmla="*/ 186 w 398"/>
                <a:gd name="T59" fmla="*/ 48 h 573"/>
                <a:gd name="T60" fmla="*/ 128 w 398"/>
                <a:gd name="T61" fmla="*/ 1 h 573"/>
                <a:gd name="T62" fmla="*/ 62 w 398"/>
                <a:gd name="T63" fmla="*/ 19 h 573"/>
                <a:gd name="T64" fmla="*/ 57 w 398"/>
                <a:gd name="T65" fmla="*/ 38 h 573"/>
                <a:gd name="T66" fmla="*/ 62 w 398"/>
                <a:gd name="T67" fmla="*/ 79 h 573"/>
                <a:gd name="T68" fmla="*/ 72 w 398"/>
                <a:gd name="T69" fmla="*/ 111 h 573"/>
                <a:gd name="T70" fmla="*/ 41 w 398"/>
                <a:gd name="T71" fmla="*/ 119 h 573"/>
                <a:gd name="T72" fmla="*/ 18 w 398"/>
                <a:gd name="T73" fmla="*/ 110 h 573"/>
                <a:gd name="T74" fmla="*/ 18 w 398"/>
                <a:gd name="T75" fmla="*/ 122 h 573"/>
                <a:gd name="T76" fmla="*/ 3 w 398"/>
                <a:gd name="T77" fmla="*/ 118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8" h="573">
                  <a:moveTo>
                    <a:pt x="3" y="119"/>
                  </a:moveTo>
                  <a:lnTo>
                    <a:pt x="0" y="126"/>
                  </a:lnTo>
                  <a:lnTo>
                    <a:pt x="19" y="160"/>
                  </a:lnTo>
                  <a:lnTo>
                    <a:pt x="17" y="225"/>
                  </a:lnTo>
                  <a:lnTo>
                    <a:pt x="16" y="248"/>
                  </a:lnTo>
                  <a:lnTo>
                    <a:pt x="51" y="303"/>
                  </a:lnTo>
                  <a:lnTo>
                    <a:pt x="63" y="344"/>
                  </a:lnTo>
                  <a:lnTo>
                    <a:pt x="75" y="350"/>
                  </a:lnTo>
                  <a:lnTo>
                    <a:pt x="117" y="369"/>
                  </a:lnTo>
                  <a:lnTo>
                    <a:pt x="120" y="382"/>
                  </a:lnTo>
                  <a:lnTo>
                    <a:pt x="116" y="389"/>
                  </a:lnTo>
                  <a:lnTo>
                    <a:pt x="105" y="407"/>
                  </a:lnTo>
                  <a:lnTo>
                    <a:pt x="111" y="436"/>
                  </a:lnTo>
                  <a:lnTo>
                    <a:pt x="105" y="473"/>
                  </a:lnTo>
                  <a:lnTo>
                    <a:pt x="86" y="483"/>
                  </a:lnTo>
                  <a:lnTo>
                    <a:pt x="86" y="545"/>
                  </a:lnTo>
                  <a:lnTo>
                    <a:pt x="114" y="541"/>
                  </a:lnTo>
                  <a:lnTo>
                    <a:pt x="98" y="560"/>
                  </a:lnTo>
                  <a:lnTo>
                    <a:pt x="117" y="557"/>
                  </a:lnTo>
                  <a:lnTo>
                    <a:pt x="125" y="573"/>
                  </a:lnTo>
                  <a:lnTo>
                    <a:pt x="151" y="540"/>
                  </a:lnTo>
                  <a:lnTo>
                    <a:pt x="161" y="525"/>
                  </a:lnTo>
                  <a:lnTo>
                    <a:pt x="146" y="502"/>
                  </a:lnTo>
                  <a:lnTo>
                    <a:pt x="170" y="505"/>
                  </a:lnTo>
                  <a:lnTo>
                    <a:pt x="190" y="487"/>
                  </a:lnTo>
                  <a:lnTo>
                    <a:pt x="207" y="479"/>
                  </a:lnTo>
                  <a:lnTo>
                    <a:pt x="223" y="489"/>
                  </a:lnTo>
                  <a:lnTo>
                    <a:pt x="236" y="501"/>
                  </a:lnTo>
                  <a:lnTo>
                    <a:pt x="256" y="502"/>
                  </a:lnTo>
                  <a:lnTo>
                    <a:pt x="278" y="531"/>
                  </a:lnTo>
                  <a:lnTo>
                    <a:pt x="294" y="538"/>
                  </a:lnTo>
                  <a:lnTo>
                    <a:pt x="317" y="560"/>
                  </a:lnTo>
                  <a:lnTo>
                    <a:pt x="322" y="512"/>
                  </a:lnTo>
                  <a:lnTo>
                    <a:pt x="343" y="499"/>
                  </a:lnTo>
                  <a:lnTo>
                    <a:pt x="349" y="483"/>
                  </a:lnTo>
                  <a:lnTo>
                    <a:pt x="349" y="468"/>
                  </a:lnTo>
                  <a:lnTo>
                    <a:pt x="339" y="455"/>
                  </a:lnTo>
                  <a:lnTo>
                    <a:pt x="339" y="442"/>
                  </a:lnTo>
                  <a:lnTo>
                    <a:pt x="380" y="437"/>
                  </a:lnTo>
                  <a:lnTo>
                    <a:pt x="395" y="421"/>
                  </a:lnTo>
                  <a:lnTo>
                    <a:pt x="398" y="407"/>
                  </a:lnTo>
                  <a:lnTo>
                    <a:pt x="345" y="368"/>
                  </a:lnTo>
                  <a:lnTo>
                    <a:pt x="365" y="297"/>
                  </a:lnTo>
                  <a:lnTo>
                    <a:pt x="345" y="281"/>
                  </a:lnTo>
                  <a:lnTo>
                    <a:pt x="323" y="258"/>
                  </a:lnTo>
                  <a:lnTo>
                    <a:pt x="305" y="237"/>
                  </a:lnTo>
                  <a:lnTo>
                    <a:pt x="320" y="199"/>
                  </a:lnTo>
                  <a:lnTo>
                    <a:pt x="315" y="187"/>
                  </a:lnTo>
                  <a:lnTo>
                    <a:pt x="309" y="160"/>
                  </a:lnTo>
                  <a:lnTo>
                    <a:pt x="283" y="160"/>
                  </a:lnTo>
                  <a:lnTo>
                    <a:pt x="259" y="141"/>
                  </a:lnTo>
                  <a:lnTo>
                    <a:pt x="256" y="124"/>
                  </a:lnTo>
                  <a:lnTo>
                    <a:pt x="246" y="99"/>
                  </a:lnTo>
                  <a:lnTo>
                    <a:pt x="225" y="89"/>
                  </a:lnTo>
                  <a:lnTo>
                    <a:pt x="204" y="105"/>
                  </a:lnTo>
                  <a:lnTo>
                    <a:pt x="183" y="116"/>
                  </a:lnTo>
                  <a:lnTo>
                    <a:pt x="153" y="100"/>
                  </a:lnTo>
                  <a:lnTo>
                    <a:pt x="163" y="85"/>
                  </a:lnTo>
                  <a:lnTo>
                    <a:pt x="194" y="68"/>
                  </a:lnTo>
                  <a:lnTo>
                    <a:pt x="186" y="48"/>
                  </a:lnTo>
                  <a:lnTo>
                    <a:pt x="183" y="29"/>
                  </a:lnTo>
                  <a:lnTo>
                    <a:pt x="128" y="1"/>
                  </a:lnTo>
                  <a:lnTo>
                    <a:pt x="80" y="0"/>
                  </a:lnTo>
                  <a:lnTo>
                    <a:pt x="62" y="19"/>
                  </a:lnTo>
                  <a:lnTo>
                    <a:pt x="72" y="32"/>
                  </a:lnTo>
                  <a:lnTo>
                    <a:pt x="57" y="38"/>
                  </a:lnTo>
                  <a:lnTo>
                    <a:pt x="47" y="63"/>
                  </a:lnTo>
                  <a:lnTo>
                    <a:pt x="62" y="79"/>
                  </a:lnTo>
                  <a:lnTo>
                    <a:pt x="70" y="98"/>
                  </a:lnTo>
                  <a:lnTo>
                    <a:pt x="72" y="111"/>
                  </a:lnTo>
                  <a:lnTo>
                    <a:pt x="57" y="127"/>
                  </a:lnTo>
                  <a:lnTo>
                    <a:pt x="41" y="119"/>
                  </a:lnTo>
                  <a:lnTo>
                    <a:pt x="23" y="118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8" y="122"/>
                  </a:lnTo>
                  <a:lnTo>
                    <a:pt x="14" y="127"/>
                  </a:lnTo>
                  <a:lnTo>
                    <a:pt x="3" y="118"/>
                  </a:lnTo>
                  <a:lnTo>
                    <a:pt x="3" y="119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707688" y="7359650"/>
              <a:ext cx="631825" cy="909638"/>
            </a:xfrm>
            <a:custGeom>
              <a:avLst/>
              <a:gdLst>
                <a:gd name="T0" fmla="*/ 0 w 398"/>
                <a:gd name="T1" fmla="*/ 126 h 573"/>
                <a:gd name="T2" fmla="*/ 17 w 398"/>
                <a:gd name="T3" fmla="*/ 225 h 573"/>
                <a:gd name="T4" fmla="*/ 51 w 398"/>
                <a:gd name="T5" fmla="*/ 303 h 573"/>
                <a:gd name="T6" fmla="*/ 75 w 398"/>
                <a:gd name="T7" fmla="*/ 350 h 573"/>
                <a:gd name="T8" fmla="*/ 120 w 398"/>
                <a:gd name="T9" fmla="*/ 382 h 573"/>
                <a:gd name="T10" fmla="*/ 105 w 398"/>
                <a:gd name="T11" fmla="*/ 407 h 573"/>
                <a:gd name="T12" fmla="*/ 105 w 398"/>
                <a:gd name="T13" fmla="*/ 473 h 573"/>
                <a:gd name="T14" fmla="*/ 86 w 398"/>
                <a:gd name="T15" fmla="*/ 545 h 573"/>
                <a:gd name="T16" fmla="*/ 98 w 398"/>
                <a:gd name="T17" fmla="*/ 560 h 573"/>
                <a:gd name="T18" fmla="*/ 125 w 398"/>
                <a:gd name="T19" fmla="*/ 573 h 573"/>
                <a:gd name="T20" fmla="*/ 161 w 398"/>
                <a:gd name="T21" fmla="*/ 525 h 573"/>
                <a:gd name="T22" fmla="*/ 170 w 398"/>
                <a:gd name="T23" fmla="*/ 505 h 573"/>
                <a:gd name="T24" fmla="*/ 207 w 398"/>
                <a:gd name="T25" fmla="*/ 479 h 573"/>
                <a:gd name="T26" fmla="*/ 236 w 398"/>
                <a:gd name="T27" fmla="*/ 501 h 573"/>
                <a:gd name="T28" fmla="*/ 278 w 398"/>
                <a:gd name="T29" fmla="*/ 531 h 573"/>
                <a:gd name="T30" fmla="*/ 317 w 398"/>
                <a:gd name="T31" fmla="*/ 560 h 573"/>
                <a:gd name="T32" fmla="*/ 343 w 398"/>
                <a:gd name="T33" fmla="*/ 499 h 573"/>
                <a:gd name="T34" fmla="*/ 349 w 398"/>
                <a:gd name="T35" fmla="*/ 468 h 573"/>
                <a:gd name="T36" fmla="*/ 339 w 398"/>
                <a:gd name="T37" fmla="*/ 442 h 573"/>
                <a:gd name="T38" fmla="*/ 395 w 398"/>
                <a:gd name="T39" fmla="*/ 421 h 573"/>
                <a:gd name="T40" fmla="*/ 345 w 398"/>
                <a:gd name="T41" fmla="*/ 368 h 573"/>
                <a:gd name="T42" fmla="*/ 345 w 398"/>
                <a:gd name="T43" fmla="*/ 281 h 573"/>
                <a:gd name="T44" fmla="*/ 305 w 398"/>
                <a:gd name="T45" fmla="*/ 237 h 573"/>
                <a:gd name="T46" fmla="*/ 315 w 398"/>
                <a:gd name="T47" fmla="*/ 187 h 573"/>
                <a:gd name="T48" fmla="*/ 283 w 398"/>
                <a:gd name="T49" fmla="*/ 160 h 573"/>
                <a:gd name="T50" fmla="*/ 256 w 398"/>
                <a:gd name="T51" fmla="*/ 124 h 573"/>
                <a:gd name="T52" fmla="*/ 225 w 398"/>
                <a:gd name="T53" fmla="*/ 89 h 573"/>
                <a:gd name="T54" fmla="*/ 183 w 398"/>
                <a:gd name="T55" fmla="*/ 116 h 573"/>
                <a:gd name="T56" fmla="*/ 163 w 398"/>
                <a:gd name="T57" fmla="*/ 85 h 573"/>
                <a:gd name="T58" fmla="*/ 186 w 398"/>
                <a:gd name="T59" fmla="*/ 48 h 573"/>
                <a:gd name="T60" fmla="*/ 128 w 398"/>
                <a:gd name="T61" fmla="*/ 1 h 573"/>
                <a:gd name="T62" fmla="*/ 62 w 398"/>
                <a:gd name="T63" fmla="*/ 19 h 573"/>
                <a:gd name="T64" fmla="*/ 57 w 398"/>
                <a:gd name="T65" fmla="*/ 38 h 573"/>
                <a:gd name="T66" fmla="*/ 62 w 398"/>
                <a:gd name="T67" fmla="*/ 79 h 573"/>
                <a:gd name="T68" fmla="*/ 72 w 398"/>
                <a:gd name="T69" fmla="*/ 111 h 573"/>
                <a:gd name="T70" fmla="*/ 41 w 398"/>
                <a:gd name="T71" fmla="*/ 119 h 573"/>
                <a:gd name="T72" fmla="*/ 18 w 398"/>
                <a:gd name="T73" fmla="*/ 110 h 573"/>
                <a:gd name="T74" fmla="*/ 18 w 398"/>
                <a:gd name="T75" fmla="*/ 122 h 573"/>
                <a:gd name="T76" fmla="*/ 3 w 398"/>
                <a:gd name="T77" fmla="*/ 118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8" h="573">
                  <a:moveTo>
                    <a:pt x="3" y="119"/>
                  </a:moveTo>
                  <a:lnTo>
                    <a:pt x="0" y="126"/>
                  </a:lnTo>
                  <a:lnTo>
                    <a:pt x="19" y="160"/>
                  </a:lnTo>
                  <a:lnTo>
                    <a:pt x="17" y="225"/>
                  </a:lnTo>
                  <a:lnTo>
                    <a:pt x="16" y="248"/>
                  </a:lnTo>
                  <a:lnTo>
                    <a:pt x="51" y="303"/>
                  </a:lnTo>
                  <a:lnTo>
                    <a:pt x="63" y="344"/>
                  </a:lnTo>
                  <a:lnTo>
                    <a:pt x="75" y="350"/>
                  </a:lnTo>
                  <a:lnTo>
                    <a:pt x="117" y="369"/>
                  </a:lnTo>
                  <a:lnTo>
                    <a:pt x="120" y="382"/>
                  </a:lnTo>
                  <a:lnTo>
                    <a:pt x="116" y="389"/>
                  </a:lnTo>
                  <a:lnTo>
                    <a:pt x="105" y="407"/>
                  </a:lnTo>
                  <a:lnTo>
                    <a:pt x="111" y="436"/>
                  </a:lnTo>
                  <a:lnTo>
                    <a:pt x="105" y="473"/>
                  </a:lnTo>
                  <a:lnTo>
                    <a:pt x="86" y="483"/>
                  </a:lnTo>
                  <a:lnTo>
                    <a:pt x="86" y="545"/>
                  </a:lnTo>
                  <a:lnTo>
                    <a:pt x="114" y="541"/>
                  </a:lnTo>
                  <a:lnTo>
                    <a:pt x="98" y="560"/>
                  </a:lnTo>
                  <a:lnTo>
                    <a:pt x="117" y="557"/>
                  </a:lnTo>
                  <a:lnTo>
                    <a:pt x="125" y="573"/>
                  </a:lnTo>
                  <a:lnTo>
                    <a:pt x="151" y="540"/>
                  </a:lnTo>
                  <a:lnTo>
                    <a:pt x="161" y="525"/>
                  </a:lnTo>
                  <a:lnTo>
                    <a:pt x="146" y="502"/>
                  </a:lnTo>
                  <a:lnTo>
                    <a:pt x="170" y="505"/>
                  </a:lnTo>
                  <a:lnTo>
                    <a:pt x="190" y="487"/>
                  </a:lnTo>
                  <a:lnTo>
                    <a:pt x="207" y="479"/>
                  </a:lnTo>
                  <a:lnTo>
                    <a:pt x="223" y="489"/>
                  </a:lnTo>
                  <a:lnTo>
                    <a:pt x="236" y="501"/>
                  </a:lnTo>
                  <a:lnTo>
                    <a:pt x="256" y="502"/>
                  </a:lnTo>
                  <a:lnTo>
                    <a:pt x="278" y="531"/>
                  </a:lnTo>
                  <a:lnTo>
                    <a:pt x="294" y="538"/>
                  </a:lnTo>
                  <a:lnTo>
                    <a:pt x="317" y="560"/>
                  </a:lnTo>
                  <a:lnTo>
                    <a:pt x="322" y="512"/>
                  </a:lnTo>
                  <a:lnTo>
                    <a:pt x="343" y="499"/>
                  </a:lnTo>
                  <a:lnTo>
                    <a:pt x="349" y="483"/>
                  </a:lnTo>
                  <a:lnTo>
                    <a:pt x="349" y="468"/>
                  </a:lnTo>
                  <a:lnTo>
                    <a:pt x="339" y="455"/>
                  </a:lnTo>
                  <a:lnTo>
                    <a:pt x="339" y="442"/>
                  </a:lnTo>
                  <a:lnTo>
                    <a:pt x="380" y="437"/>
                  </a:lnTo>
                  <a:lnTo>
                    <a:pt x="395" y="421"/>
                  </a:lnTo>
                  <a:lnTo>
                    <a:pt x="398" y="407"/>
                  </a:lnTo>
                  <a:lnTo>
                    <a:pt x="345" y="368"/>
                  </a:lnTo>
                  <a:lnTo>
                    <a:pt x="365" y="297"/>
                  </a:lnTo>
                  <a:lnTo>
                    <a:pt x="345" y="281"/>
                  </a:lnTo>
                  <a:lnTo>
                    <a:pt x="323" y="258"/>
                  </a:lnTo>
                  <a:lnTo>
                    <a:pt x="305" y="237"/>
                  </a:lnTo>
                  <a:lnTo>
                    <a:pt x="320" y="199"/>
                  </a:lnTo>
                  <a:lnTo>
                    <a:pt x="315" y="187"/>
                  </a:lnTo>
                  <a:lnTo>
                    <a:pt x="309" y="160"/>
                  </a:lnTo>
                  <a:lnTo>
                    <a:pt x="283" y="160"/>
                  </a:lnTo>
                  <a:lnTo>
                    <a:pt x="259" y="141"/>
                  </a:lnTo>
                  <a:lnTo>
                    <a:pt x="256" y="124"/>
                  </a:lnTo>
                  <a:lnTo>
                    <a:pt x="246" y="99"/>
                  </a:lnTo>
                  <a:lnTo>
                    <a:pt x="225" y="89"/>
                  </a:lnTo>
                  <a:lnTo>
                    <a:pt x="204" y="105"/>
                  </a:lnTo>
                  <a:lnTo>
                    <a:pt x="183" y="116"/>
                  </a:lnTo>
                  <a:lnTo>
                    <a:pt x="153" y="100"/>
                  </a:lnTo>
                  <a:lnTo>
                    <a:pt x="163" y="85"/>
                  </a:lnTo>
                  <a:lnTo>
                    <a:pt x="194" y="68"/>
                  </a:lnTo>
                  <a:lnTo>
                    <a:pt x="186" y="48"/>
                  </a:lnTo>
                  <a:lnTo>
                    <a:pt x="183" y="29"/>
                  </a:lnTo>
                  <a:lnTo>
                    <a:pt x="128" y="1"/>
                  </a:lnTo>
                  <a:lnTo>
                    <a:pt x="80" y="0"/>
                  </a:lnTo>
                  <a:lnTo>
                    <a:pt x="62" y="19"/>
                  </a:lnTo>
                  <a:lnTo>
                    <a:pt x="72" y="32"/>
                  </a:lnTo>
                  <a:lnTo>
                    <a:pt x="57" y="38"/>
                  </a:lnTo>
                  <a:lnTo>
                    <a:pt x="47" y="63"/>
                  </a:lnTo>
                  <a:lnTo>
                    <a:pt x="62" y="79"/>
                  </a:lnTo>
                  <a:lnTo>
                    <a:pt x="70" y="98"/>
                  </a:lnTo>
                  <a:lnTo>
                    <a:pt x="72" y="111"/>
                  </a:lnTo>
                  <a:lnTo>
                    <a:pt x="57" y="127"/>
                  </a:lnTo>
                  <a:lnTo>
                    <a:pt x="41" y="119"/>
                  </a:lnTo>
                  <a:lnTo>
                    <a:pt x="23" y="118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8" y="122"/>
                  </a:lnTo>
                  <a:lnTo>
                    <a:pt x="14" y="127"/>
                  </a:lnTo>
                  <a:lnTo>
                    <a:pt x="3" y="118"/>
                  </a:lnTo>
                  <a:lnTo>
                    <a:pt x="3" y="11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4"/>
            <p:cNvSpPr>
              <a:spLocks noChangeShapeType="1"/>
            </p:cNvSpPr>
            <p:nvPr/>
          </p:nvSpPr>
          <p:spPr bwMode="auto">
            <a:xfrm>
              <a:off x="13044488" y="7962900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>
              <a:off x="12825413" y="7985125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1991976" y="7826375"/>
              <a:ext cx="877888" cy="744538"/>
            </a:xfrm>
            <a:custGeom>
              <a:avLst/>
              <a:gdLst>
                <a:gd name="T0" fmla="*/ 426 w 553"/>
                <a:gd name="T1" fmla="*/ 387 h 469"/>
                <a:gd name="T2" fmla="*/ 398 w 553"/>
                <a:gd name="T3" fmla="*/ 368 h 469"/>
                <a:gd name="T4" fmla="*/ 376 w 553"/>
                <a:gd name="T5" fmla="*/ 344 h 469"/>
                <a:gd name="T6" fmla="*/ 364 w 553"/>
                <a:gd name="T7" fmla="*/ 312 h 469"/>
                <a:gd name="T8" fmla="*/ 357 w 553"/>
                <a:gd name="T9" fmla="*/ 289 h 469"/>
                <a:gd name="T10" fmla="*/ 353 w 553"/>
                <a:gd name="T11" fmla="*/ 245 h 469"/>
                <a:gd name="T12" fmla="*/ 388 w 553"/>
                <a:gd name="T13" fmla="*/ 225 h 469"/>
                <a:gd name="T14" fmla="*/ 420 w 553"/>
                <a:gd name="T15" fmla="*/ 211 h 469"/>
                <a:gd name="T16" fmla="*/ 462 w 553"/>
                <a:gd name="T17" fmla="*/ 212 h 469"/>
                <a:gd name="T18" fmla="*/ 463 w 553"/>
                <a:gd name="T19" fmla="*/ 183 h 469"/>
                <a:gd name="T20" fmla="*/ 481 w 553"/>
                <a:gd name="T21" fmla="*/ 154 h 469"/>
                <a:gd name="T22" fmla="*/ 510 w 553"/>
                <a:gd name="T23" fmla="*/ 167 h 469"/>
                <a:gd name="T24" fmla="*/ 536 w 553"/>
                <a:gd name="T25" fmla="*/ 154 h 469"/>
                <a:gd name="T26" fmla="*/ 552 w 553"/>
                <a:gd name="T27" fmla="*/ 133 h 469"/>
                <a:gd name="T28" fmla="*/ 533 w 553"/>
                <a:gd name="T29" fmla="*/ 114 h 469"/>
                <a:gd name="T30" fmla="*/ 515 w 553"/>
                <a:gd name="T31" fmla="*/ 87 h 469"/>
                <a:gd name="T32" fmla="*/ 467 w 553"/>
                <a:gd name="T33" fmla="*/ 70 h 469"/>
                <a:gd name="T34" fmla="*/ 442 w 553"/>
                <a:gd name="T35" fmla="*/ 54 h 469"/>
                <a:gd name="T36" fmla="*/ 395 w 553"/>
                <a:gd name="T37" fmla="*/ 35 h 469"/>
                <a:gd name="T38" fmla="*/ 365 w 553"/>
                <a:gd name="T39" fmla="*/ 66 h 469"/>
                <a:gd name="T40" fmla="*/ 338 w 553"/>
                <a:gd name="T41" fmla="*/ 80 h 469"/>
                <a:gd name="T42" fmla="*/ 313 w 553"/>
                <a:gd name="T43" fmla="*/ 70 h 469"/>
                <a:gd name="T44" fmla="*/ 283 w 553"/>
                <a:gd name="T45" fmla="*/ 51 h 469"/>
                <a:gd name="T46" fmla="*/ 235 w 553"/>
                <a:gd name="T47" fmla="*/ 19 h 469"/>
                <a:gd name="T48" fmla="*/ 193 w 553"/>
                <a:gd name="T49" fmla="*/ 13 h 469"/>
                <a:gd name="T50" fmla="*/ 150 w 553"/>
                <a:gd name="T51" fmla="*/ 0 h 469"/>
                <a:gd name="T52" fmla="*/ 140 w 553"/>
                <a:gd name="T53" fmla="*/ 31 h 469"/>
                <a:gd name="T54" fmla="*/ 120 w 553"/>
                <a:gd name="T55" fmla="*/ 56 h 469"/>
                <a:gd name="T56" fmla="*/ 111 w 553"/>
                <a:gd name="T57" fmla="*/ 85 h 469"/>
                <a:gd name="T58" fmla="*/ 124 w 553"/>
                <a:gd name="T59" fmla="*/ 118 h 469"/>
                <a:gd name="T60" fmla="*/ 91 w 553"/>
                <a:gd name="T61" fmla="*/ 128 h 469"/>
                <a:gd name="T62" fmla="*/ 33 w 553"/>
                <a:gd name="T63" fmla="*/ 206 h 469"/>
                <a:gd name="T64" fmla="*/ 2 w 553"/>
                <a:gd name="T65" fmla="*/ 252 h 469"/>
                <a:gd name="T66" fmla="*/ 33 w 553"/>
                <a:gd name="T67" fmla="*/ 289 h 469"/>
                <a:gd name="T68" fmla="*/ 26 w 553"/>
                <a:gd name="T69" fmla="*/ 308 h 469"/>
                <a:gd name="T70" fmla="*/ 2 w 553"/>
                <a:gd name="T71" fmla="*/ 348 h 469"/>
                <a:gd name="T72" fmla="*/ 26 w 553"/>
                <a:gd name="T73" fmla="*/ 353 h 469"/>
                <a:gd name="T74" fmla="*/ 43 w 553"/>
                <a:gd name="T75" fmla="*/ 382 h 469"/>
                <a:gd name="T76" fmla="*/ 65 w 553"/>
                <a:gd name="T77" fmla="*/ 388 h 469"/>
                <a:gd name="T78" fmla="*/ 97 w 553"/>
                <a:gd name="T79" fmla="*/ 389 h 469"/>
                <a:gd name="T80" fmla="*/ 115 w 553"/>
                <a:gd name="T81" fmla="*/ 368 h 469"/>
                <a:gd name="T82" fmla="*/ 149 w 553"/>
                <a:gd name="T83" fmla="*/ 377 h 469"/>
                <a:gd name="T84" fmla="*/ 174 w 553"/>
                <a:gd name="T85" fmla="*/ 428 h 469"/>
                <a:gd name="T86" fmla="*/ 192 w 553"/>
                <a:gd name="T87" fmla="*/ 439 h 469"/>
                <a:gd name="T88" fmla="*/ 218 w 553"/>
                <a:gd name="T89" fmla="*/ 430 h 469"/>
                <a:gd name="T90" fmla="*/ 250 w 553"/>
                <a:gd name="T91" fmla="*/ 422 h 469"/>
                <a:gd name="T92" fmla="*/ 274 w 553"/>
                <a:gd name="T93" fmla="*/ 461 h 469"/>
                <a:gd name="T94" fmla="*/ 357 w 553"/>
                <a:gd name="T95" fmla="*/ 449 h 469"/>
                <a:gd name="T96" fmla="*/ 401 w 553"/>
                <a:gd name="T97" fmla="*/ 436 h 469"/>
                <a:gd name="T98" fmla="*/ 451 w 553"/>
                <a:gd name="T99" fmla="*/ 41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" h="469">
                  <a:moveTo>
                    <a:pt x="443" y="402"/>
                  </a:moveTo>
                  <a:lnTo>
                    <a:pt x="426" y="387"/>
                  </a:lnTo>
                  <a:lnTo>
                    <a:pt x="405" y="379"/>
                  </a:lnTo>
                  <a:lnTo>
                    <a:pt x="398" y="368"/>
                  </a:lnTo>
                  <a:lnTo>
                    <a:pt x="394" y="350"/>
                  </a:lnTo>
                  <a:lnTo>
                    <a:pt x="376" y="344"/>
                  </a:lnTo>
                  <a:lnTo>
                    <a:pt x="374" y="329"/>
                  </a:lnTo>
                  <a:lnTo>
                    <a:pt x="364" y="312"/>
                  </a:lnTo>
                  <a:lnTo>
                    <a:pt x="369" y="300"/>
                  </a:lnTo>
                  <a:lnTo>
                    <a:pt x="357" y="289"/>
                  </a:lnTo>
                  <a:lnTo>
                    <a:pt x="352" y="273"/>
                  </a:lnTo>
                  <a:lnTo>
                    <a:pt x="353" y="245"/>
                  </a:lnTo>
                  <a:lnTo>
                    <a:pt x="375" y="216"/>
                  </a:lnTo>
                  <a:lnTo>
                    <a:pt x="388" y="225"/>
                  </a:lnTo>
                  <a:lnTo>
                    <a:pt x="404" y="225"/>
                  </a:lnTo>
                  <a:lnTo>
                    <a:pt x="420" y="211"/>
                  </a:lnTo>
                  <a:lnTo>
                    <a:pt x="444" y="226"/>
                  </a:lnTo>
                  <a:lnTo>
                    <a:pt x="462" y="212"/>
                  </a:lnTo>
                  <a:lnTo>
                    <a:pt x="461" y="199"/>
                  </a:lnTo>
                  <a:lnTo>
                    <a:pt x="463" y="183"/>
                  </a:lnTo>
                  <a:lnTo>
                    <a:pt x="476" y="176"/>
                  </a:lnTo>
                  <a:lnTo>
                    <a:pt x="481" y="154"/>
                  </a:lnTo>
                  <a:lnTo>
                    <a:pt x="501" y="156"/>
                  </a:lnTo>
                  <a:lnTo>
                    <a:pt x="510" y="167"/>
                  </a:lnTo>
                  <a:lnTo>
                    <a:pt x="530" y="162"/>
                  </a:lnTo>
                  <a:lnTo>
                    <a:pt x="536" y="154"/>
                  </a:lnTo>
                  <a:lnTo>
                    <a:pt x="553" y="145"/>
                  </a:lnTo>
                  <a:lnTo>
                    <a:pt x="552" y="133"/>
                  </a:lnTo>
                  <a:lnTo>
                    <a:pt x="533" y="133"/>
                  </a:lnTo>
                  <a:lnTo>
                    <a:pt x="533" y="114"/>
                  </a:lnTo>
                  <a:lnTo>
                    <a:pt x="525" y="100"/>
                  </a:lnTo>
                  <a:lnTo>
                    <a:pt x="515" y="87"/>
                  </a:lnTo>
                  <a:lnTo>
                    <a:pt x="495" y="83"/>
                  </a:lnTo>
                  <a:lnTo>
                    <a:pt x="467" y="70"/>
                  </a:lnTo>
                  <a:lnTo>
                    <a:pt x="463" y="64"/>
                  </a:lnTo>
                  <a:lnTo>
                    <a:pt x="442" y="54"/>
                  </a:lnTo>
                  <a:lnTo>
                    <a:pt x="434" y="39"/>
                  </a:lnTo>
                  <a:lnTo>
                    <a:pt x="395" y="35"/>
                  </a:lnTo>
                  <a:lnTo>
                    <a:pt x="371" y="41"/>
                  </a:lnTo>
                  <a:lnTo>
                    <a:pt x="365" y="66"/>
                  </a:lnTo>
                  <a:lnTo>
                    <a:pt x="355" y="76"/>
                  </a:lnTo>
                  <a:lnTo>
                    <a:pt x="338" y="80"/>
                  </a:lnTo>
                  <a:lnTo>
                    <a:pt x="326" y="68"/>
                  </a:lnTo>
                  <a:lnTo>
                    <a:pt x="313" y="70"/>
                  </a:lnTo>
                  <a:lnTo>
                    <a:pt x="301" y="58"/>
                  </a:lnTo>
                  <a:lnTo>
                    <a:pt x="283" y="51"/>
                  </a:lnTo>
                  <a:lnTo>
                    <a:pt x="255" y="18"/>
                  </a:lnTo>
                  <a:lnTo>
                    <a:pt x="235" y="19"/>
                  </a:lnTo>
                  <a:lnTo>
                    <a:pt x="213" y="22"/>
                  </a:lnTo>
                  <a:lnTo>
                    <a:pt x="193" y="13"/>
                  </a:lnTo>
                  <a:lnTo>
                    <a:pt x="183" y="0"/>
                  </a:lnTo>
                  <a:lnTo>
                    <a:pt x="150" y="0"/>
                  </a:lnTo>
                  <a:lnTo>
                    <a:pt x="132" y="16"/>
                  </a:lnTo>
                  <a:lnTo>
                    <a:pt x="140" y="31"/>
                  </a:lnTo>
                  <a:lnTo>
                    <a:pt x="132" y="46"/>
                  </a:lnTo>
                  <a:lnTo>
                    <a:pt x="120" y="56"/>
                  </a:lnTo>
                  <a:lnTo>
                    <a:pt x="108" y="70"/>
                  </a:lnTo>
                  <a:lnTo>
                    <a:pt x="111" y="85"/>
                  </a:lnTo>
                  <a:lnTo>
                    <a:pt x="122" y="104"/>
                  </a:lnTo>
                  <a:lnTo>
                    <a:pt x="124" y="118"/>
                  </a:lnTo>
                  <a:lnTo>
                    <a:pt x="108" y="125"/>
                  </a:lnTo>
                  <a:lnTo>
                    <a:pt x="91" y="128"/>
                  </a:lnTo>
                  <a:lnTo>
                    <a:pt x="64" y="167"/>
                  </a:lnTo>
                  <a:lnTo>
                    <a:pt x="33" y="206"/>
                  </a:lnTo>
                  <a:lnTo>
                    <a:pt x="22" y="230"/>
                  </a:lnTo>
                  <a:lnTo>
                    <a:pt x="2" y="252"/>
                  </a:lnTo>
                  <a:lnTo>
                    <a:pt x="6" y="279"/>
                  </a:lnTo>
                  <a:lnTo>
                    <a:pt x="33" y="289"/>
                  </a:lnTo>
                  <a:lnTo>
                    <a:pt x="40" y="302"/>
                  </a:lnTo>
                  <a:lnTo>
                    <a:pt x="26" y="308"/>
                  </a:lnTo>
                  <a:lnTo>
                    <a:pt x="0" y="329"/>
                  </a:lnTo>
                  <a:lnTo>
                    <a:pt x="2" y="348"/>
                  </a:lnTo>
                  <a:lnTo>
                    <a:pt x="24" y="344"/>
                  </a:lnTo>
                  <a:lnTo>
                    <a:pt x="26" y="353"/>
                  </a:lnTo>
                  <a:lnTo>
                    <a:pt x="39" y="358"/>
                  </a:lnTo>
                  <a:lnTo>
                    <a:pt x="43" y="382"/>
                  </a:lnTo>
                  <a:lnTo>
                    <a:pt x="50" y="393"/>
                  </a:lnTo>
                  <a:lnTo>
                    <a:pt x="65" y="388"/>
                  </a:lnTo>
                  <a:lnTo>
                    <a:pt x="79" y="389"/>
                  </a:lnTo>
                  <a:lnTo>
                    <a:pt x="97" y="389"/>
                  </a:lnTo>
                  <a:lnTo>
                    <a:pt x="107" y="380"/>
                  </a:lnTo>
                  <a:lnTo>
                    <a:pt x="115" y="368"/>
                  </a:lnTo>
                  <a:lnTo>
                    <a:pt x="146" y="359"/>
                  </a:lnTo>
                  <a:lnTo>
                    <a:pt x="149" y="377"/>
                  </a:lnTo>
                  <a:lnTo>
                    <a:pt x="159" y="411"/>
                  </a:lnTo>
                  <a:lnTo>
                    <a:pt x="174" y="428"/>
                  </a:lnTo>
                  <a:lnTo>
                    <a:pt x="182" y="445"/>
                  </a:lnTo>
                  <a:lnTo>
                    <a:pt x="192" y="439"/>
                  </a:lnTo>
                  <a:lnTo>
                    <a:pt x="202" y="439"/>
                  </a:lnTo>
                  <a:lnTo>
                    <a:pt x="218" y="430"/>
                  </a:lnTo>
                  <a:lnTo>
                    <a:pt x="237" y="425"/>
                  </a:lnTo>
                  <a:lnTo>
                    <a:pt x="250" y="422"/>
                  </a:lnTo>
                  <a:lnTo>
                    <a:pt x="259" y="440"/>
                  </a:lnTo>
                  <a:lnTo>
                    <a:pt x="274" y="461"/>
                  </a:lnTo>
                  <a:lnTo>
                    <a:pt x="322" y="469"/>
                  </a:lnTo>
                  <a:lnTo>
                    <a:pt x="357" y="449"/>
                  </a:lnTo>
                  <a:lnTo>
                    <a:pt x="376" y="450"/>
                  </a:lnTo>
                  <a:lnTo>
                    <a:pt x="401" y="436"/>
                  </a:lnTo>
                  <a:lnTo>
                    <a:pt x="428" y="422"/>
                  </a:lnTo>
                  <a:lnTo>
                    <a:pt x="451" y="418"/>
                  </a:lnTo>
                  <a:lnTo>
                    <a:pt x="443" y="402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991976" y="7826375"/>
              <a:ext cx="877888" cy="744538"/>
            </a:xfrm>
            <a:custGeom>
              <a:avLst/>
              <a:gdLst>
                <a:gd name="T0" fmla="*/ 426 w 553"/>
                <a:gd name="T1" fmla="*/ 387 h 469"/>
                <a:gd name="T2" fmla="*/ 398 w 553"/>
                <a:gd name="T3" fmla="*/ 368 h 469"/>
                <a:gd name="T4" fmla="*/ 376 w 553"/>
                <a:gd name="T5" fmla="*/ 344 h 469"/>
                <a:gd name="T6" fmla="*/ 364 w 553"/>
                <a:gd name="T7" fmla="*/ 312 h 469"/>
                <a:gd name="T8" fmla="*/ 357 w 553"/>
                <a:gd name="T9" fmla="*/ 289 h 469"/>
                <a:gd name="T10" fmla="*/ 353 w 553"/>
                <a:gd name="T11" fmla="*/ 245 h 469"/>
                <a:gd name="T12" fmla="*/ 388 w 553"/>
                <a:gd name="T13" fmla="*/ 225 h 469"/>
                <a:gd name="T14" fmla="*/ 420 w 553"/>
                <a:gd name="T15" fmla="*/ 211 h 469"/>
                <a:gd name="T16" fmla="*/ 462 w 553"/>
                <a:gd name="T17" fmla="*/ 212 h 469"/>
                <a:gd name="T18" fmla="*/ 463 w 553"/>
                <a:gd name="T19" fmla="*/ 183 h 469"/>
                <a:gd name="T20" fmla="*/ 481 w 553"/>
                <a:gd name="T21" fmla="*/ 154 h 469"/>
                <a:gd name="T22" fmla="*/ 510 w 553"/>
                <a:gd name="T23" fmla="*/ 167 h 469"/>
                <a:gd name="T24" fmla="*/ 536 w 553"/>
                <a:gd name="T25" fmla="*/ 154 h 469"/>
                <a:gd name="T26" fmla="*/ 552 w 553"/>
                <a:gd name="T27" fmla="*/ 133 h 469"/>
                <a:gd name="T28" fmla="*/ 533 w 553"/>
                <a:gd name="T29" fmla="*/ 114 h 469"/>
                <a:gd name="T30" fmla="*/ 515 w 553"/>
                <a:gd name="T31" fmla="*/ 87 h 469"/>
                <a:gd name="T32" fmla="*/ 467 w 553"/>
                <a:gd name="T33" fmla="*/ 70 h 469"/>
                <a:gd name="T34" fmla="*/ 442 w 553"/>
                <a:gd name="T35" fmla="*/ 54 h 469"/>
                <a:gd name="T36" fmla="*/ 395 w 553"/>
                <a:gd name="T37" fmla="*/ 35 h 469"/>
                <a:gd name="T38" fmla="*/ 365 w 553"/>
                <a:gd name="T39" fmla="*/ 66 h 469"/>
                <a:gd name="T40" fmla="*/ 338 w 553"/>
                <a:gd name="T41" fmla="*/ 80 h 469"/>
                <a:gd name="T42" fmla="*/ 313 w 553"/>
                <a:gd name="T43" fmla="*/ 70 h 469"/>
                <a:gd name="T44" fmla="*/ 283 w 553"/>
                <a:gd name="T45" fmla="*/ 51 h 469"/>
                <a:gd name="T46" fmla="*/ 235 w 553"/>
                <a:gd name="T47" fmla="*/ 19 h 469"/>
                <a:gd name="T48" fmla="*/ 193 w 553"/>
                <a:gd name="T49" fmla="*/ 13 h 469"/>
                <a:gd name="T50" fmla="*/ 150 w 553"/>
                <a:gd name="T51" fmla="*/ 0 h 469"/>
                <a:gd name="T52" fmla="*/ 140 w 553"/>
                <a:gd name="T53" fmla="*/ 31 h 469"/>
                <a:gd name="T54" fmla="*/ 120 w 553"/>
                <a:gd name="T55" fmla="*/ 56 h 469"/>
                <a:gd name="T56" fmla="*/ 111 w 553"/>
                <a:gd name="T57" fmla="*/ 85 h 469"/>
                <a:gd name="T58" fmla="*/ 124 w 553"/>
                <a:gd name="T59" fmla="*/ 118 h 469"/>
                <a:gd name="T60" fmla="*/ 91 w 553"/>
                <a:gd name="T61" fmla="*/ 128 h 469"/>
                <a:gd name="T62" fmla="*/ 33 w 553"/>
                <a:gd name="T63" fmla="*/ 206 h 469"/>
                <a:gd name="T64" fmla="*/ 2 w 553"/>
                <a:gd name="T65" fmla="*/ 252 h 469"/>
                <a:gd name="T66" fmla="*/ 33 w 553"/>
                <a:gd name="T67" fmla="*/ 289 h 469"/>
                <a:gd name="T68" fmla="*/ 26 w 553"/>
                <a:gd name="T69" fmla="*/ 308 h 469"/>
                <a:gd name="T70" fmla="*/ 2 w 553"/>
                <a:gd name="T71" fmla="*/ 348 h 469"/>
                <a:gd name="T72" fmla="*/ 26 w 553"/>
                <a:gd name="T73" fmla="*/ 353 h 469"/>
                <a:gd name="T74" fmla="*/ 43 w 553"/>
                <a:gd name="T75" fmla="*/ 382 h 469"/>
                <a:gd name="T76" fmla="*/ 65 w 553"/>
                <a:gd name="T77" fmla="*/ 388 h 469"/>
                <a:gd name="T78" fmla="*/ 97 w 553"/>
                <a:gd name="T79" fmla="*/ 389 h 469"/>
                <a:gd name="T80" fmla="*/ 115 w 553"/>
                <a:gd name="T81" fmla="*/ 368 h 469"/>
                <a:gd name="T82" fmla="*/ 149 w 553"/>
                <a:gd name="T83" fmla="*/ 377 h 469"/>
                <a:gd name="T84" fmla="*/ 174 w 553"/>
                <a:gd name="T85" fmla="*/ 428 h 469"/>
                <a:gd name="T86" fmla="*/ 192 w 553"/>
                <a:gd name="T87" fmla="*/ 439 h 469"/>
                <a:gd name="T88" fmla="*/ 218 w 553"/>
                <a:gd name="T89" fmla="*/ 430 h 469"/>
                <a:gd name="T90" fmla="*/ 250 w 553"/>
                <a:gd name="T91" fmla="*/ 422 h 469"/>
                <a:gd name="T92" fmla="*/ 274 w 553"/>
                <a:gd name="T93" fmla="*/ 461 h 469"/>
                <a:gd name="T94" fmla="*/ 357 w 553"/>
                <a:gd name="T95" fmla="*/ 449 h 469"/>
                <a:gd name="T96" fmla="*/ 401 w 553"/>
                <a:gd name="T97" fmla="*/ 436 h 469"/>
                <a:gd name="T98" fmla="*/ 451 w 553"/>
                <a:gd name="T99" fmla="*/ 41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" h="469">
                  <a:moveTo>
                    <a:pt x="443" y="402"/>
                  </a:moveTo>
                  <a:lnTo>
                    <a:pt x="426" y="387"/>
                  </a:lnTo>
                  <a:lnTo>
                    <a:pt x="405" y="379"/>
                  </a:lnTo>
                  <a:lnTo>
                    <a:pt x="398" y="368"/>
                  </a:lnTo>
                  <a:lnTo>
                    <a:pt x="394" y="350"/>
                  </a:lnTo>
                  <a:lnTo>
                    <a:pt x="376" y="344"/>
                  </a:lnTo>
                  <a:lnTo>
                    <a:pt x="374" y="329"/>
                  </a:lnTo>
                  <a:lnTo>
                    <a:pt x="364" y="312"/>
                  </a:lnTo>
                  <a:lnTo>
                    <a:pt x="369" y="300"/>
                  </a:lnTo>
                  <a:lnTo>
                    <a:pt x="357" y="289"/>
                  </a:lnTo>
                  <a:lnTo>
                    <a:pt x="352" y="273"/>
                  </a:lnTo>
                  <a:lnTo>
                    <a:pt x="353" y="245"/>
                  </a:lnTo>
                  <a:lnTo>
                    <a:pt x="375" y="216"/>
                  </a:lnTo>
                  <a:lnTo>
                    <a:pt x="388" y="225"/>
                  </a:lnTo>
                  <a:lnTo>
                    <a:pt x="404" y="225"/>
                  </a:lnTo>
                  <a:lnTo>
                    <a:pt x="420" y="211"/>
                  </a:lnTo>
                  <a:lnTo>
                    <a:pt x="444" y="226"/>
                  </a:lnTo>
                  <a:lnTo>
                    <a:pt x="462" y="212"/>
                  </a:lnTo>
                  <a:lnTo>
                    <a:pt x="461" y="199"/>
                  </a:lnTo>
                  <a:lnTo>
                    <a:pt x="463" y="183"/>
                  </a:lnTo>
                  <a:lnTo>
                    <a:pt x="476" y="176"/>
                  </a:lnTo>
                  <a:lnTo>
                    <a:pt x="481" y="154"/>
                  </a:lnTo>
                  <a:lnTo>
                    <a:pt x="501" y="156"/>
                  </a:lnTo>
                  <a:lnTo>
                    <a:pt x="510" y="167"/>
                  </a:lnTo>
                  <a:lnTo>
                    <a:pt x="530" y="162"/>
                  </a:lnTo>
                  <a:lnTo>
                    <a:pt x="536" y="154"/>
                  </a:lnTo>
                  <a:lnTo>
                    <a:pt x="553" y="145"/>
                  </a:lnTo>
                  <a:lnTo>
                    <a:pt x="552" y="133"/>
                  </a:lnTo>
                  <a:lnTo>
                    <a:pt x="533" y="133"/>
                  </a:lnTo>
                  <a:lnTo>
                    <a:pt x="533" y="114"/>
                  </a:lnTo>
                  <a:lnTo>
                    <a:pt x="525" y="100"/>
                  </a:lnTo>
                  <a:lnTo>
                    <a:pt x="515" y="87"/>
                  </a:lnTo>
                  <a:lnTo>
                    <a:pt x="495" y="83"/>
                  </a:lnTo>
                  <a:lnTo>
                    <a:pt x="467" y="70"/>
                  </a:lnTo>
                  <a:lnTo>
                    <a:pt x="463" y="64"/>
                  </a:lnTo>
                  <a:lnTo>
                    <a:pt x="442" y="54"/>
                  </a:lnTo>
                  <a:lnTo>
                    <a:pt x="434" y="39"/>
                  </a:lnTo>
                  <a:lnTo>
                    <a:pt x="395" y="35"/>
                  </a:lnTo>
                  <a:lnTo>
                    <a:pt x="371" y="41"/>
                  </a:lnTo>
                  <a:lnTo>
                    <a:pt x="365" y="66"/>
                  </a:lnTo>
                  <a:lnTo>
                    <a:pt x="355" y="76"/>
                  </a:lnTo>
                  <a:lnTo>
                    <a:pt x="338" y="80"/>
                  </a:lnTo>
                  <a:lnTo>
                    <a:pt x="326" y="68"/>
                  </a:lnTo>
                  <a:lnTo>
                    <a:pt x="313" y="70"/>
                  </a:lnTo>
                  <a:lnTo>
                    <a:pt x="301" y="58"/>
                  </a:lnTo>
                  <a:lnTo>
                    <a:pt x="283" y="51"/>
                  </a:lnTo>
                  <a:lnTo>
                    <a:pt x="255" y="18"/>
                  </a:lnTo>
                  <a:lnTo>
                    <a:pt x="235" y="19"/>
                  </a:lnTo>
                  <a:lnTo>
                    <a:pt x="213" y="22"/>
                  </a:lnTo>
                  <a:lnTo>
                    <a:pt x="193" y="13"/>
                  </a:lnTo>
                  <a:lnTo>
                    <a:pt x="183" y="0"/>
                  </a:lnTo>
                  <a:lnTo>
                    <a:pt x="150" y="0"/>
                  </a:lnTo>
                  <a:lnTo>
                    <a:pt x="132" y="16"/>
                  </a:lnTo>
                  <a:lnTo>
                    <a:pt x="140" y="31"/>
                  </a:lnTo>
                  <a:lnTo>
                    <a:pt x="132" y="46"/>
                  </a:lnTo>
                  <a:lnTo>
                    <a:pt x="120" y="56"/>
                  </a:lnTo>
                  <a:lnTo>
                    <a:pt x="108" y="70"/>
                  </a:lnTo>
                  <a:lnTo>
                    <a:pt x="111" y="85"/>
                  </a:lnTo>
                  <a:lnTo>
                    <a:pt x="122" y="104"/>
                  </a:lnTo>
                  <a:lnTo>
                    <a:pt x="124" y="118"/>
                  </a:lnTo>
                  <a:lnTo>
                    <a:pt x="108" y="125"/>
                  </a:lnTo>
                  <a:lnTo>
                    <a:pt x="91" y="128"/>
                  </a:lnTo>
                  <a:lnTo>
                    <a:pt x="64" y="167"/>
                  </a:lnTo>
                  <a:lnTo>
                    <a:pt x="33" y="206"/>
                  </a:lnTo>
                  <a:lnTo>
                    <a:pt x="22" y="230"/>
                  </a:lnTo>
                  <a:lnTo>
                    <a:pt x="2" y="252"/>
                  </a:lnTo>
                  <a:lnTo>
                    <a:pt x="6" y="279"/>
                  </a:lnTo>
                  <a:lnTo>
                    <a:pt x="33" y="289"/>
                  </a:lnTo>
                  <a:lnTo>
                    <a:pt x="40" y="302"/>
                  </a:lnTo>
                  <a:lnTo>
                    <a:pt x="26" y="308"/>
                  </a:lnTo>
                  <a:lnTo>
                    <a:pt x="0" y="329"/>
                  </a:lnTo>
                  <a:lnTo>
                    <a:pt x="2" y="348"/>
                  </a:lnTo>
                  <a:lnTo>
                    <a:pt x="24" y="344"/>
                  </a:lnTo>
                  <a:lnTo>
                    <a:pt x="26" y="353"/>
                  </a:lnTo>
                  <a:lnTo>
                    <a:pt x="39" y="358"/>
                  </a:lnTo>
                  <a:lnTo>
                    <a:pt x="43" y="382"/>
                  </a:lnTo>
                  <a:lnTo>
                    <a:pt x="50" y="393"/>
                  </a:lnTo>
                  <a:lnTo>
                    <a:pt x="65" y="388"/>
                  </a:lnTo>
                  <a:lnTo>
                    <a:pt x="79" y="389"/>
                  </a:lnTo>
                  <a:lnTo>
                    <a:pt x="97" y="389"/>
                  </a:lnTo>
                  <a:lnTo>
                    <a:pt x="107" y="380"/>
                  </a:lnTo>
                  <a:lnTo>
                    <a:pt x="115" y="368"/>
                  </a:lnTo>
                  <a:lnTo>
                    <a:pt x="146" y="359"/>
                  </a:lnTo>
                  <a:lnTo>
                    <a:pt x="149" y="377"/>
                  </a:lnTo>
                  <a:lnTo>
                    <a:pt x="159" y="411"/>
                  </a:lnTo>
                  <a:lnTo>
                    <a:pt x="174" y="428"/>
                  </a:lnTo>
                  <a:lnTo>
                    <a:pt x="182" y="445"/>
                  </a:lnTo>
                  <a:lnTo>
                    <a:pt x="192" y="439"/>
                  </a:lnTo>
                  <a:lnTo>
                    <a:pt x="202" y="439"/>
                  </a:lnTo>
                  <a:lnTo>
                    <a:pt x="218" y="430"/>
                  </a:lnTo>
                  <a:lnTo>
                    <a:pt x="237" y="425"/>
                  </a:lnTo>
                  <a:lnTo>
                    <a:pt x="250" y="422"/>
                  </a:lnTo>
                  <a:lnTo>
                    <a:pt x="259" y="440"/>
                  </a:lnTo>
                  <a:lnTo>
                    <a:pt x="274" y="461"/>
                  </a:lnTo>
                  <a:lnTo>
                    <a:pt x="322" y="469"/>
                  </a:lnTo>
                  <a:lnTo>
                    <a:pt x="357" y="449"/>
                  </a:lnTo>
                  <a:lnTo>
                    <a:pt x="376" y="450"/>
                  </a:lnTo>
                  <a:lnTo>
                    <a:pt x="401" y="436"/>
                  </a:lnTo>
                  <a:lnTo>
                    <a:pt x="428" y="422"/>
                  </a:lnTo>
                  <a:lnTo>
                    <a:pt x="451" y="418"/>
                  </a:lnTo>
                  <a:lnTo>
                    <a:pt x="443" y="40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718926" y="7593013"/>
              <a:ext cx="358775" cy="306388"/>
            </a:xfrm>
            <a:custGeom>
              <a:avLst/>
              <a:gdLst>
                <a:gd name="T0" fmla="*/ 58 w 226"/>
                <a:gd name="T1" fmla="*/ 176 h 193"/>
                <a:gd name="T2" fmla="*/ 97 w 226"/>
                <a:gd name="T3" fmla="*/ 187 h 193"/>
                <a:gd name="T4" fmla="*/ 137 w 226"/>
                <a:gd name="T5" fmla="*/ 193 h 193"/>
                <a:gd name="T6" fmla="*/ 172 w 226"/>
                <a:gd name="T7" fmla="*/ 166 h 193"/>
                <a:gd name="T8" fmla="*/ 186 w 226"/>
                <a:gd name="T9" fmla="*/ 141 h 193"/>
                <a:gd name="T10" fmla="*/ 216 w 226"/>
                <a:gd name="T11" fmla="*/ 129 h 193"/>
                <a:gd name="T12" fmla="*/ 205 w 226"/>
                <a:gd name="T13" fmla="*/ 108 h 193"/>
                <a:gd name="T14" fmla="*/ 226 w 226"/>
                <a:gd name="T15" fmla="*/ 100 h 193"/>
                <a:gd name="T16" fmla="*/ 195 w 226"/>
                <a:gd name="T17" fmla="*/ 82 h 193"/>
                <a:gd name="T18" fmla="*/ 195 w 226"/>
                <a:gd name="T19" fmla="*/ 56 h 193"/>
                <a:gd name="T20" fmla="*/ 184 w 226"/>
                <a:gd name="T21" fmla="*/ 46 h 193"/>
                <a:gd name="T22" fmla="*/ 168 w 226"/>
                <a:gd name="T23" fmla="*/ 42 h 193"/>
                <a:gd name="T24" fmla="*/ 164 w 226"/>
                <a:gd name="T25" fmla="*/ 24 h 193"/>
                <a:gd name="T26" fmla="*/ 147 w 226"/>
                <a:gd name="T27" fmla="*/ 24 h 193"/>
                <a:gd name="T28" fmla="*/ 126 w 226"/>
                <a:gd name="T29" fmla="*/ 0 h 193"/>
                <a:gd name="T30" fmla="*/ 118 w 226"/>
                <a:gd name="T31" fmla="*/ 16 h 193"/>
                <a:gd name="T32" fmla="*/ 98 w 226"/>
                <a:gd name="T33" fmla="*/ 23 h 193"/>
                <a:gd name="T34" fmla="*/ 77 w 226"/>
                <a:gd name="T35" fmla="*/ 37 h 193"/>
                <a:gd name="T36" fmla="*/ 56 w 226"/>
                <a:gd name="T37" fmla="*/ 40 h 193"/>
                <a:gd name="T38" fmla="*/ 50 w 226"/>
                <a:gd name="T39" fmla="*/ 52 h 193"/>
                <a:gd name="T40" fmla="*/ 39 w 226"/>
                <a:gd name="T41" fmla="*/ 82 h 193"/>
                <a:gd name="T42" fmla="*/ 23 w 226"/>
                <a:gd name="T43" fmla="*/ 92 h 193"/>
                <a:gd name="T44" fmla="*/ 13 w 226"/>
                <a:gd name="T45" fmla="*/ 118 h 193"/>
                <a:gd name="T46" fmla="*/ 0 w 226"/>
                <a:gd name="T47" fmla="*/ 129 h 193"/>
                <a:gd name="T48" fmla="*/ 0 w 226"/>
                <a:gd name="T49" fmla="*/ 158 h 193"/>
                <a:gd name="T50" fmla="*/ 16 w 226"/>
                <a:gd name="T51" fmla="*/ 182 h 193"/>
                <a:gd name="T52" fmla="*/ 32 w 226"/>
                <a:gd name="T53" fmla="*/ 170 h 193"/>
                <a:gd name="T54" fmla="*/ 58 w 226"/>
                <a:gd name="T55" fmla="*/ 17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6" h="193">
                  <a:moveTo>
                    <a:pt x="58" y="176"/>
                  </a:moveTo>
                  <a:lnTo>
                    <a:pt x="97" y="187"/>
                  </a:lnTo>
                  <a:lnTo>
                    <a:pt x="137" y="193"/>
                  </a:lnTo>
                  <a:lnTo>
                    <a:pt x="172" y="166"/>
                  </a:lnTo>
                  <a:lnTo>
                    <a:pt x="186" y="141"/>
                  </a:lnTo>
                  <a:lnTo>
                    <a:pt x="216" y="129"/>
                  </a:lnTo>
                  <a:lnTo>
                    <a:pt x="205" y="108"/>
                  </a:lnTo>
                  <a:lnTo>
                    <a:pt x="226" y="100"/>
                  </a:lnTo>
                  <a:lnTo>
                    <a:pt x="195" y="82"/>
                  </a:lnTo>
                  <a:lnTo>
                    <a:pt x="195" y="56"/>
                  </a:lnTo>
                  <a:lnTo>
                    <a:pt x="184" y="46"/>
                  </a:lnTo>
                  <a:lnTo>
                    <a:pt x="168" y="42"/>
                  </a:lnTo>
                  <a:lnTo>
                    <a:pt x="164" y="24"/>
                  </a:lnTo>
                  <a:lnTo>
                    <a:pt x="147" y="24"/>
                  </a:lnTo>
                  <a:lnTo>
                    <a:pt x="126" y="0"/>
                  </a:lnTo>
                  <a:lnTo>
                    <a:pt x="118" y="16"/>
                  </a:lnTo>
                  <a:lnTo>
                    <a:pt x="98" y="23"/>
                  </a:lnTo>
                  <a:lnTo>
                    <a:pt x="77" y="37"/>
                  </a:lnTo>
                  <a:lnTo>
                    <a:pt x="56" y="40"/>
                  </a:lnTo>
                  <a:lnTo>
                    <a:pt x="50" y="52"/>
                  </a:lnTo>
                  <a:lnTo>
                    <a:pt x="39" y="82"/>
                  </a:lnTo>
                  <a:lnTo>
                    <a:pt x="23" y="92"/>
                  </a:lnTo>
                  <a:lnTo>
                    <a:pt x="13" y="118"/>
                  </a:lnTo>
                  <a:lnTo>
                    <a:pt x="0" y="129"/>
                  </a:lnTo>
                  <a:lnTo>
                    <a:pt x="0" y="158"/>
                  </a:lnTo>
                  <a:lnTo>
                    <a:pt x="16" y="182"/>
                  </a:lnTo>
                  <a:lnTo>
                    <a:pt x="32" y="170"/>
                  </a:lnTo>
                  <a:lnTo>
                    <a:pt x="58" y="17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718926" y="7593013"/>
              <a:ext cx="358775" cy="306388"/>
            </a:xfrm>
            <a:custGeom>
              <a:avLst/>
              <a:gdLst>
                <a:gd name="T0" fmla="*/ 58 w 226"/>
                <a:gd name="T1" fmla="*/ 176 h 193"/>
                <a:gd name="T2" fmla="*/ 97 w 226"/>
                <a:gd name="T3" fmla="*/ 187 h 193"/>
                <a:gd name="T4" fmla="*/ 137 w 226"/>
                <a:gd name="T5" fmla="*/ 193 h 193"/>
                <a:gd name="T6" fmla="*/ 172 w 226"/>
                <a:gd name="T7" fmla="*/ 166 h 193"/>
                <a:gd name="T8" fmla="*/ 186 w 226"/>
                <a:gd name="T9" fmla="*/ 141 h 193"/>
                <a:gd name="T10" fmla="*/ 216 w 226"/>
                <a:gd name="T11" fmla="*/ 129 h 193"/>
                <a:gd name="T12" fmla="*/ 205 w 226"/>
                <a:gd name="T13" fmla="*/ 108 h 193"/>
                <a:gd name="T14" fmla="*/ 226 w 226"/>
                <a:gd name="T15" fmla="*/ 100 h 193"/>
                <a:gd name="T16" fmla="*/ 195 w 226"/>
                <a:gd name="T17" fmla="*/ 82 h 193"/>
                <a:gd name="T18" fmla="*/ 195 w 226"/>
                <a:gd name="T19" fmla="*/ 56 h 193"/>
                <a:gd name="T20" fmla="*/ 184 w 226"/>
                <a:gd name="T21" fmla="*/ 46 h 193"/>
                <a:gd name="T22" fmla="*/ 168 w 226"/>
                <a:gd name="T23" fmla="*/ 42 h 193"/>
                <a:gd name="T24" fmla="*/ 164 w 226"/>
                <a:gd name="T25" fmla="*/ 24 h 193"/>
                <a:gd name="T26" fmla="*/ 147 w 226"/>
                <a:gd name="T27" fmla="*/ 24 h 193"/>
                <a:gd name="T28" fmla="*/ 126 w 226"/>
                <a:gd name="T29" fmla="*/ 0 h 193"/>
                <a:gd name="T30" fmla="*/ 118 w 226"/>
                <a:gd name="T31" fmla="*/ 16 h 193"/>
                <a:gd name="T32" fmla="*/ 98 w 226"/>
                <a:gd name="T33" fmla="*/ 23 h 193"/>
                <a:gd name="T34" fmla="*/ 77 w 226"/>
                <a:gd name="T35" fmla="*/ 37 h 193"/>
                <a:gd name="T36" fmla="*/ 56 w 226"/>
                <a:gd name="T37" fmla="*/ 40 h 193"/>
                <a:gd name="T38" fmla="*/ 50 w 226"/>
                <a:gd name="T39" fmla="*/ 52 h 193"/>
                <a:gd name="T40" fmla="*/ 39 w 226"/>
                <a:gd name="T41" fmla="*/ 82 h 193"/>
                <a:gd name="T42" fmla="*/ 23 w 226"/>
                <a:gd name="T43" fmla="*/ 92 h 193"/>
                <a:gd name="T44" fmla="*/ 13 w 226"/>
                <a:gd name="T45" fmla="*/ 118 h 193"/>
                <a:gd name="T46" fmla="*/ 0 w 226"/>
                <a:gd name="T47" fmla="*/ 129 h 193"/>
                <a:gd name="T48" fmla="*/ 0 w 226"/>
                <a:gd name="T49" fmla="*/ 158 h 193"/>
                <a:gd name="T50" fmla="*/ 16 w 226"/>
                <a:gd name="T51" fmla="*/ 182 h 193"/>
                <a:gd name="T52" fmla="*/ 32 w 226"/>
                <a:gd name="T53" fmla="*/ 170 h 193"/>
                <a:gd name="T54" fmla="*/ 58 w 226"/>
                <a:gd name="T55" fmla="*/ 17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6" h="193">
                  <a:moveTo>
                    <a:pt x="58" y="176"/>
                  </a:moveTo>
                  <a:lnTo>
                    <a:pt x="97" y="187"/>
                  </a:lnTo>
                  <a:lnTo>
                    <a:pt x="137" y="193"/>
                  </a:lnTo>
                  <a:lnTo>
                    <a:pt x="172" y="166"/>
                  </a:lnTo>
                  <a:lnTo>
                    <a:pt x="186" y="141"/>
                  </a:lnTo>
                  <a:lnTo>
                    <a:pt x="216" y="129"/>
                  </a:lnTo>
                  <a:lnTo>
                    <a:pt x="205" y="108"/>
                  </a:lnTo>
                  <a:lnTo>
                    <a:pt x="226" y="100"/>
                  </a:lnTo>
                  <a:lnTo>
                    <a:pt x="195" y="82"/>
                  </a:lnTo>
                  <a:lnTo>
                    <a:pt x="195" y="56"/>
                  </a:lnTo>
                  <a:lnTo>
                    <a:pt x="184" y="46"/>
                  </a:lnTo>
                  <a:lnTo>
                    <a:pt x="168" y="42"/>
                  </a:lnTo>
                  <a:lnTo>
                    <a:pt x="164" y="24"/>
                  </a:lnTo>
                  <a:lnTo>
                    <a:pt x="147" y="24"/>
                  </a:lnTo>
                  <a:lnTo>
                    <a:pt x="126" y="0"/>
                  </a:lnTo>
                  <a:lnTo>
                    <a:pt x="118" y="16"/>
                  </a:lnTo>
                  <a:lnTo>
                    <a:pt x="98" y="23"/>
                  </a:lnTo>
                  <a:lnTo>
                    <a:pt x="77" y="37"/>
                  </a:lnTo>
                  <a:lnTo>
                    <a:pt x="56" y="40"/>
                  </a:lnTo>
                  <a:lnTo>
                    <a:pt x="50" y="52"/>
                  </a:lnTo>
                  <a:lnTo>
                    <a:pt x="39" y="82"/>
                  </a:lnTo>
                  <a:lnTo>
                    <a:pt x="23" y="92"/>
                  </a:lnTo>
                  <a:lnTo>
                    <a:pt x="13" y="118"/>
                  </a:lnTo>
                  <a:lnTo>
                    <a:pt x="0" y="129"/>
                  </a:lnTo>
                  <a:lnTo>
                    <a:pt x="0" y="158"/>
                  </a:lnTo>
                  <a:lnTo>
                    <a:pt x="16" y="182"/>
                  </a:lnTo>
                  <a:lnTo>
                    <a:pt x="32" y="170"/>
                  </a:lnTo>
                  <a:lnTo>
                    <a:pt x="58" y="17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  <a:lnTo>
                    <a:pt x="131" y="863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1090276" y="8736013"/>
              <a:ext cx="420688" cy="284163"/>
            </a:xfrm>
            <a:custGeom>
              <a:avLst/>
              <a:gdLst>
                <a:gd name="T0" fmla="*/ 142 w 265"/>
                <a:gd name="T1" fmla="*/ 136 h 179"/>
                <a:gd name="T2" fmla="*/ 119 w 265"/>
                <a:gd name="T3" fmla="*/ 126 h 179"/>
                <a:gd name="T4" fmla="*/ 62 w 265"/>
                <a:gd name="T5" fmla="*/ 102 h 179"/>
                <a:gd name="T6" fmla="*/ 59 w 265"/>
                <a:gd name="T7" fmla="*/ 80 h 179"/>
                <a:gd name="T8" fmla="*/ 34 w 265"/>
                <a:gd name="T9" fmla="*/ 81 h 179"/>
                <a:gd name="T10" fmla="*/ 0 w 265"/>
                <a:gd name="T11" fmla="*/ 69 h 179"/>
                <a:gd name="T12" fmla="*/ 15 w 265"/>
                <a:gd name="T13" fmla="*/ 42 h 179"/>
                <a:gd name="T14" fmla="*/ 26 w 265"/>
                <a:gd name="T15" fmla="*/ 48 h 179"/>
                <a:gd name="T16" fmla="*/ 37 w 265"/>
                <a:gd name="T17" fmla="*/ 39 h 179"/>
                <a:gd name="T18" fmla="*/ 57 w 265"/>
                <a:gd name="T19" fmla="*/ 37 h 179"/>
                <a:gd name="T20" fmla="*/ 79 w 265"/>
                <a:gd name="T21" fmla="*/ 31 h 179"/>
                <a:gd name="T22" fmla="*/ 104 w 265"/>
                <a:gd name="T23" fmla="*/ 29 h 179"/>
                <a:gd name="T24" fmla="*/ 125 w 265"/>
                <a:gd name="T25" fmla="*/ 8 h 179"/>
                <a:gd name="T26" fmla="*/ 131 w 265"/>
                <a:gd name="T27" fmla="*/ 0 h 179"/>
                <a:gd name="T28" fmla="*/ 181 w 265"/>
                <a:gd name="T29" fmla="*/ 11 h 179"/>
                <a:gd name="T30" fmla="*/ 207 w 265"/>
                <a:gd name="T31" fmla="*/ 0 h 179"/>
                <a:gd name="T32" fmla="*/ 223 w 265"/>
                <a:gd name="T33" fmla="*/ 3 h 179"/>
                <a:gd name="T34" fmla="*/ 236 w 265"/>
                <a:gd name="T35" fmla="*/ 16 h 179"/>
                <a:gd name="T36" fmla="*/ 249 w 265"/>
                <a:gd name="T37" fmla="*/ 31 h 179"/>
                <a:gd name="T38" fmla="*/ 252 w 265"/>
                <a:gd name="T39" fmla="*/ 55 h 179"/>
                <a:gd name="T40" fmla="*/ 247 w 265"/>
                <a:gd name="T41" fmla="*/ 87 h 179"/>
                <a:gd name="T42" fmla="*/ 259 w 265"/>
                <a:gd name="T43" fmla="*/ 100 h 179"/>
                <a:gd name="T44" fmla="*/ 265 w 265"/>
                <a:gd name="T45" fmla="*/ 112 h 179"/>
                <a:gd name="T46" fmla="*/ 239 w 265"/>
                <a:gd name="T47" fmla="*/ 135 h 179"/>
                <a:gd name="T48" fmla="*/ 226 w 265"/>
                <a:gd name="T49" fmla="*/ 131 h 179"/>
                <a:gd name="T50" fmla="*/ 221 w 265"/>
                <a:gd name="T51" fmla="*/ 150 h 179"/>
                <a:gd name="T52" fmla="*/ 210 w 265"/>
                <a:gd name="T53" fmla="*/ 162 h 179"/>
                <a:gd name="T54" fmla="*/ 192 w 265"/>
                <a:gd name="T55" fmla="*/ 179 h 179"/>
                <a:gd name="T56" fmla="*/ 142 w 265"/>
                <a:gd name="T57" fmla="*/ 1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5" h="179">
                  <a:moveTo>
                    <a:pt x="142" y="136"/>
                  </a:moveTo>
                  <a:lnTo>
                    <a:pt x="119" y="126"/>
                  </a:lnTo>
                  <a:lnTo>
                    <a:pt x="62" y="102"/>
                  </a:lnTo>
                  <a:lnTo>
                    <a:pt x="59" y="80"/>
                  </a:lnTo>
                  <a:lnTo>
                    <a:pt x="34" y="81"/>
                  </a:lnTo>
                  <a:lnTo>
                    <a:pt x="0" y="69"/>
                  </a:lnTo>
                  <a:lnTo>
                    <a:pt x="15" y="42"/>
                  </a:lnTo>
                  <a:lnTo>
                    <a:pt x="26" y="48"/>
                  </a:lnTo>
                  <a:lnTo>
                    <a:pt x="37" y="39"/>
                  </a:lnTo>
                  <a:lnTo>
                    <a:pt x="57" y="37"/>
                  </a:lnTo>
                  <a:lnTo>
                    <a:pt x="79" y="31"/>
                  </a:lnTo>
                  <a:lnTo>
                    <a:pt x="104" y="29"/>
                  </a:lnTo>
                  <a:lnTo>
                    <a:pt x="125" y="8"/>
                  </a:lnTo>
                  <a:lnTo>
                    <a:pt x="131" y="0"/>
                  </a:lnTo>
                  <a:lnTo>
                    <a:pt x="181" y="11"/>
                  </a:lnTo>
                  <a:lnTo>
                    <a:pt x="207" y="0"/>
                  </a:lnTo>
                  <a:lnTo>
                    <a:pt x="223" y="3"/>
                  </a:lnTo>
                  <a:lnTo>
                    <a:pt x="236" y="16"/>
                  </a:lnTo>
                  <a:lnTo>
                    <a:pt x="249" y="31"/>
                  </a:lnTo>
                  <a:lnTo>
                    <a:pt x="252" y="55"/>
                  </a:lnTo>
                  <a:lnTo>
                    <a:pt x="247" y="87"/>
                  </a:lnTo>
                  <a:lnTo>
                    <a:pt x="259" y="100"/>
                  </a:lnTo>
                  <a:lnTo>
                    <a:pt x="265" y="112"/>
                  </a:lnTo>
                  <a:lnTo>
                    <a:pt x="239" y="135"/>
                  </a:lnTo>
                  <a:lnTo>
                    <a:pt x="226" y="131"/>
                  </a:lnTo>
                  <a:lnTo>
                    <a:pt x="221" y="150"/>
                  </a:lnTo>
                  <a:lnTo>
                    <a:pt x="210" y="162"/>
                  </a:lnTo>
                  <a:lnTo>
                    <a:pt x="192" y="179"/>
                  </a:lnTo>
                  <a:lnTo>
                    <a:pt x="142" y="1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34"/>
            <p:cNvSpPr>
              <a:spLocks noChangeShapeType="1"/>
            </p:cNvSpPr>
            <p:nvPr/>
          </p:nvSpPr>
          <p:spPr bwMode="auto">
            <a:xfrm>
              <a:off x="13612813" y="8759825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  <a:lnTo>
                    <a:pt x="187" y="49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2982576" y="8686800"/>
              <a:ext cx="153988" cy="203200"/>
            </a:xfrm>
            <a:custGeom>
              <a:avLst/>
              <a:gdLst>
                <a:gd name="T0" fmla="*/ 26 w 97"/>
                <a:gd name="T1" fmla="*/ 120 h 128"/>
                <a:gd name="T2" fmla="*/ 21 w 97"/>
                <a:gd name="T3" fmla="*/ 104 h 128"/>
                <a:gd name="T4" fmla="*/ 15 w 97"/>
                <a:gd name="T5" fmla="*/ 89 h 128"/>
                <a:gd name="T6" fmla="*/ 0 w 97"/>
                <a:gd name="T7" fmla="*/ 68 h 128"/>
                <a:gd name="T8" fmla="*/ 7 w 97"/>
                <a:gd name="T9" fmla="*/ 50 h 128"/>
                <a:gd name="T10" fmla="*/ 32 w 97"/>
                <a:gd name="T11" fmla="*/ 36 h 128"/>
                <a:gd name="T12" fmla="*/ 36 w 97"/>
                <a:gd name="T13" fmla="*/ 18 h 128"/>
                <a:gd name="T14" fmla="*/ 42 w 97"/>
                <a:gd name="T15" fmla="*/ 15 h 128"/>
                <a:gd name="T16" fmla="*/ 49 w 97"/>
                <a:gd name="T17" fmla="*/ 0 h 128"/>
                <a:gd name="T18" fmla="*/ 60 w 97"/>
                <a:gd name="T19" fmla="*/ 2 h 128"/>
                <a:gd name="T20" fmla="*/ 57 w 97"/>
                <a:gd name="T21" fmla="*/ 17 h 128"/>
                <a:gd name="T22" fmla="*/ 94 w 97"/>
                <a:gd name="T23" fmla="*/ 52 h 128"/>
                <a:gd name="T24" fmla="*/ 90 w 97"/>
                <a:gd name="T25" fmla="*/ 71 h 128"/>
                <a:gd name="T26" fmla="*/ 96 w 97"/>
                <a:gd name="T27" fmla="*/ 86 h 128"/>
                <a:gd name="T28" fmla="*/ 90 w 97"/>
                <a:gd name="T29" fmla="*/ 94 h 128"/>
                <a:gd name="T30" fmla="*/ 97 w 97"/>
                <a:gd name="T31" fmla="*/ 104 h 128"/>
                <a:gd name="T32" fmla="*/ 92 w 97"/>
                <a:gd name="T33" fmla="*/ 122 h 128"/>
                <a:gd name="T34" fmla="*/ 66 w 97"/>
                <a:gd name="T35" fmla="*/ 128 h 128"/>
                <a:gd name="T36" fmla="*/ 52 w 97"/>
                <a:gd name="T37" fmla="*/ 122 h 128"/>
                <a:gd name="T38" fmla="*/ 26 w 97"/>
                <a:gd name="T3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128">
                  <a:moveTo>
                    <a:pt x="26" y="120"/>
                  </a:moveTo>
                  <a:lnTo>
                    <a:pt x="21" y="104"/>
                  </a:lnTo>
                  <a:lnTo>
                    <a:pt x="15" y="89"/>
                  </a:lnTo>
                  <a:lnTo>
                    <a:pt x="0" y="68"/>
                  </a:lnTo>
                  <a:lnTo>
                    <a:pt x="7" y="50"/>
                  </a:lnTo>
                  <a:lnTo>
                    <a:pt x="32" y="36"/>
                  </a:lnTo>
                  <a:lnTo>
                    <a:pt x="36" y="18"/>
                  </a:lnTo>
                  <a:lnTo>
                    <a:pt x="42" y="15"/>
                  </a:lnTo>
                  <a:lnTo>
                    <a:pt x="49" y="0"/>
                  </a:lnTo>
                  <a:lnTo>
                    <a:pt x="60" y="2"/>
                  </a:lnTo>
                  <a:lnTo>
                    <a:pt x="57" y="17"/>
                  </a:lnTo>
                  <a:lnTo>
                    <a:pt x="94" y="52"/>
                  </a:lnTo>
                  <a:lnTo>
                    <a:pt x="90" y="71"/>
                  </a:lnTo>
                  <a:lnTo>
                    <a:pt x="96" y="86"/>
                  </a:lnTo>
                  <a:lnTo>
                    <a:pt x="90" y="94"/>
                  </a:lnTo>
                  <a:lnTo>
                    <a:pt x="97" y="104"/>
                  </a:lnTo>
                  <a:lnTo>
                    <a:pt x="92" y="122"/>
                  </a:lnTo>
                  <a:lnTo>
                    <a:pt x="66" y="128"/>
                  </a:lnTo>
                  <a:lnTo>
                    <a:pt x="52" y="122"/>
                  </a:lnTo>
                  <a:lnTo>
                    <a:pt x="26" y="12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982576" y="8686800"/>
              <a:ext cx="153988" cy="203200"/>
            </a:xfrm>
            <a:custGeom>
              <a:avLst/>
              <a:gdLst>
                <a:gd name="T0" fmla="*/ 26 w 97"/>
                <a:gd name="T1" fmla="*/ 120 h 128"/>
                <a:gd name="T2" fmla="*/ 21 w 97"/>
                <a:gd name="T3" fmla="*/ 104 h 128"/>
                <a:gd name="T4" fmla="*/ 15 w 97"/>
                <a:gd name="T5" fmla="*/ 89 h 128"/>
                <a:gd name="T6" fmla="*/ 0 w 97"/>
                <a:gd name="T7" fmla="*/ 68 h 128"/>
                <a:gd name="T8" fmla="*/ 7 w 97"/>
                <a:gd name="T9" fmla="*/ 50 h 128"/>
                <a:gd name="T10" fmla="*/ 32 w 97"/>
                <a:gd name="T11" fmla="*/ 36 h 128"/>
                <a:gd name="T12" fmla="*/ 36 w 97"/>
                <a:gd name="T13" fmla="*/ 18 h 128"/>
                <a:gd name="T14" fmla="*/ 42 w 97"/>
                <a:gd name="T15" fmla="*/ 15 h 128"/>
                <a:gd name="T16" fmla="*/ 49 w 97"/>
                <a:gd name="T17" fmla="*/ 0 h 128"/>
                <a:gd name="T18" fmla="*/ 60 w 97"/>
                <a:gd name="T19" fmla="*/ 2 h 128"/>
                <a:gd name="T20" fmla="*/ 57 w 97"/>
                <a:gd name="T21" fmla="*/ 17 h 128"/>
                <a:gd name="T22" fmla="*/ 94 w 97"/>
                <a:gd name="T23" fmla="*/ 52 h 128"/>
                <a:gd name="T24" fmla="*/ 90 w 97"/>
                <a:gd name="T25" fmla="*/ 71 h 128"/>
                <a:gd name="T26" fmla="*/ 96 w 97"/>
                <a:gd name="T27" fmla="*/ 86 h 128"/>
                <a:gd name="T28" fmla="*/ 90 w 97"/>
                <a:gd name="T29" fmla="*/ 94 h 128"/>
                <a:gd name="T30" fmla="*/ 97 w 97"/>
                <a:gd name="T31" fmla="*/ 104 h 128"/>
                <a:gd name="T32" fmla="*/ 92 w 97"/>
                <a:gd name="T33" fmla="*/ 122 h 128"/>
                <a:gd name="T34" fmla="*/ 66 w 97"/>
                <a:gd name="T35" fmla="*/ 128 h 128"/>
                <a:gd name="T36" fmla="*/ 52 w 97"/>
                <a:gd name="T37" fmla="*/ 122 h 128"/>
                <a:gd name="T38" fmla="*/ 26 w 97"/>
                <a:gd name="T3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128">
                  <a:moveTo>
                    <a:pt x="26" y="120"/>
                  </a:moveTo>
                  <a:lnTo>
                    <a:pt x="21" y="104"/>
                  </a:lnTo>
                  <a:lnTo>
                    <a:pt x="15" y="89"/>
                  </a:lnTo>
                  <a:lnTo>
                    <a:pt x="0" y="68"/>
                  </a:lnTo>
                  <a:lnTo>
                    <a:pt x="7" y="50"/>
                  </a:lnTo>
                  <a:lnTo>
                    <a:pt x="32" y="36"/>
                  </a:lnTo>
                  <a:lnTo>
                    <a:pt x="36" y="18"/>
                  </a:lnTo>
                  <a:lnTo>
                    <a:pt x="42" y="15"/>
                  </a:lnTo>
                  <a:lnTo>
                    <a:pt x="49" y="0"/>
                  </a:lnTo>
                  <a:lnTo>
                    <a:pt x="60" y="2"/>
                  </a:lnTo>
                  <a:lnTo>
                    <a:pt x="57" y="17"/>
                  </a:lnTo>
                  <a:lnTo>
                    <a:pt x="94" y="52"/>
                  </a:lnTo>
                  <a:lnTo>
                    <a:pt x="90" y="71"/>
                  </a:lnTo>
                  <a:lnTo>
                    <a:pt x="96" y="86"/>
                  </a:lnTo>
                  <a:lnTo>
                    <a:pt x="90" y="94"/>
                  </a:lnTo>
                  <a:lnTo>
                    <a:pt x="97" y="104"/>
                  </a:lnTo>
                  <a:lnTo>
                    <a:pt x="92" y="122"/>
                  </a:lnTo>
                  <a:lnTo>
                    <a:pt x="66" y="128"/>
                  </a:lnTo>
                  <a:lnTo>
                    <a:pt x="52" y="122"/>
                  </a:lnTo>
                  <a:lnTo>
                    <a:pt x="26" y="12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2598401" y="8413750"/>
              <a:ext cx="666750" cy="723900"/>
            </a:xfrm>
            <a:custGeom>
              <a:avLst/>
              <a:gdLst>
                <a:gd name="T0" fmla="*/ 420 w 420"/>
                <a:gd name="T1" fmla="*/ 124 h 456"/>
                <a:gd name="T2" fmla="*/ 390 w 420"/>
                <a:gd name="T3" fmla="*/ 104 h 456"/>
                <a:gd name="T4" fmla="*/ 361 w 420"/>
                <a:gd name="T5" fmla="*/ 111 h 456"/>
                <a:gd name="T6" fmla="*/ 338 w 420"/>
                <a:gd name="T7" fmla="*/ 121 h 456"/>
                <a:gd name="T8" fmla="*/ 332 w 420"/>
                <a:gd name="T9" fmla="*/ 95 h 456"/>
                <a:gd name="T10" fmla="*/ 347 w 420"/>
                <a:gd name="T11" fmla="*/ 67 h 456"/>
                <a:gd name="T12" fmla="*/ 323 w 420"/>
                <a:gd name="T13" fmla="*/ 67 h 456"/>
                <a:gd name="T14" fmla="*/ 281 w 420"/>
                <a:gd name="T15" fmla="*/ 72 h 456"/>
                <a:gd name="T16" fmla="*/ 268 w 420"/>
                <a:gd name="T17" fmla="*/ 96 h 456"/>
                <a:gd name="T18" fmla="*/ 250 w 420"/>
                <a:gd name="T19" fmla="*/ 109 h 456"/>
                <a:gd name="T20" fmla="*/ 234 w 420"/>
                <a:gd name="T21" fmla="*/ 124 h 456"/>
                <a:gd name="T22" fmla="*/ 226 w 420"/>
                <a:gd name="T23" fmla="*/ 102 h 456"/>
                <a:gd name="T24" fmla="*/ 224 w 420"/>
                <a:gd name="T25" fmla="*/ 61 h 456"/>
                <a:gd name="T26" fmla="*/ 191 w 420"/>
                <a:gd name="T27" fmla="*/ 38 h 456"/>
                <a:gd name="T28" fmla="*/ 142 w 420"/>
                <a:gd name="T29" fmla="*/ 13 h 456"/>
                <a:gd name="T30" fmla="*/ 118 w 420"/>
                <a:gd name="T31" fmla="*/ 11 h 456"/>
                <a:gd name="T32" fmla="*/ 105 w 420"/>
                <a:gd name="T33" fmla="*/ 35 h 456"/>
                <a:gd name="T34" fmla="*/ 74 w 420"/>
                <a:gd name="T35" fmla="*/ 82 h 456"/>
                <a:gd name="T36" fmla="*/ 63 w 420"/>
                <a:gd name="T37" fmla="*/ 121 h 456"/>
                <a:gd name="T38" fmla="*/ 44 w 420"/>
                <a:gd name="T39" fmla="*/ 177 h 456"/>
                <a:gd name="T40" fmla="*/ 30 w 420"/>
                <a:gd name="T41" fmla="*/ 226 h 456"/>
                <a:gd name="T42" fmla="*/ 16 w 420"/>
                <a:gd name="T43" fmla="*/ 282 h 456"/>
                <a:gd name="T44" fmla="*/ 16 w 420"/>
                <a:gd name="T45" fmla="*/ 319 h 456"/>
                <a:gd name="T46" fmla="*/ 7 w 420"/>
                <a:gd name="T47" fmla="*/ 389 h 456"/>
                <a:gd name="T48" fmla="*/ 26 w 420"/>
                <a:gd name="T49" fmla="*/ 445 h 456"/>
                <a:gd name="T50" fmla="*/ 67 w 420"/>
                <a:gd name="T51" fmla="*/ 435 h 456"/>
                <a:gd name="T52" fmla="*/ 94 w 420"/>
                <a:gd name="T53" fmla="*/ 402 h 456"/>
                <a:gd name="T54" fmla="*/ 152 w 420"/>
                <a:gd name="T55" fmla="*/ 394 h 456"/>
                <a:gd name="T56" fmla="*/ 181 w 420"/>
                <a:gd name="T57" fmla="*/ 367 h 456"/>
                <a:gd name="T58" fmla="*/ 214 w 420"/>
                <a:gd name="T59" fmla="*/ 382 h 456"/>
                <a:gd name="T60" fmla="*/ 226 w 420"/>
                <a:gd name="T61" fmla="*/ 355 h 456"/>
                <a:gd name="T62" fmla="*/ 255 w 420"/>
                <a:gd name="T63" fmla="*/ 324 h 456"/>
                <a:gd name="T64" fmla="*/ 268 w 420"/>
                <a:gd name="T65" fmla="*/ 292 h 456"/>
                <a:gd name="T66" fmla="*/ 257 w 420"/>
                <a:gd name="T67" fmla="*/ 261 h 456"/>
                <a:gd name="T68" fmla="*/ 249 w 420"/>
                <a:gd name="T69" fmla="*/ 222 h 456"/>
                <a:gd name="T70" fmla="*/ 278 w 420"/>
                <a:gd name="T71" fmla="*/ 190 h 456"/>
                <a:gd name="T72" fmla="*/ 291 w 420"/>
                <a:gd name="T73" fmla="*/ 172 h 456"/>
                <a:gd name="T74" fmla="*/ 299 w 420"/>
                <a:gd name="T75" fmla="*/ 189 h 456"/>
                <a:gd name="T76" fmla="*/ 332 w 420"/>
                <a:gd name="T77" fmla="*/ 243 h 456"/>
                <a:gd name="T78" fmla="*/ 332 w 420"/>
                <a:gd name="T79" fmla="*/ 266 h 456"/>
                <a:gd name="T80" fmla="*/ 334 w 420"/>
                <a:gd name="T81" fmla="*/ 294 h 456"/>
                <a:gd name="T82" fmla="*/ 355 w 420"/>
                <a:gd name="T83" fmla="*/ 326 h 456"/>
                <a:gd name="T84" fmla="*/ 390 w 420"/>
                <a:gd name="T85" fmla="*/ 321 h 456"/>
                <a:gd name="T86" fmla="*/ 410 w 420"/>
                <a:gd name="T87" fmla="*/ 311 h 456"/>
                <a:gd name="T88" fmla="*/ 410 w 420"/>
                <a:gd name="T89" fmla="*/ 263 h 456"/>
                <a:gd name="T90" fmla="*/ 407 w 420"/>
                <a:gd name="T91" fmla="*/ 206 h 456"/>
                <a:gd name="T92" fmla="*/ 392 w 420"/>
                <a:gd name="T93" fmla="*/ 177 h 456"/>
                <a:gd name="T94" fmla="*/ 410 w 420"/>
                <a:gd name="T95" fmla="*/ 16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456">
                  <a:moveTo>
                    <a:pt x="420" y="158"/>
                  </a:moveTo>
                  <a:lnTo>
                    <a:pt x="420" y="124"/>
                  </a:lnTo>
                  <a:lnTo>
                    <a:pt x="407" y="114"/>
                  </a:lnTo>
                  <a:lnTo>
                    <a:pt x="390" y="104"/>
                  </a:lnTo>
                  <a:lnTo>
                    <a:pt x="371" y="104"/>
                  </a:lnTo>
                  <a:lnTo>
                    <a:pt x="361" y="111"/>
                  </a:lnTo>
                  <a:lnTo>
                    <a:pt x="347" y="108"/>
                  </a:lnTo>
                  <a:lnTo>
                    <a:pt x="338" y="121"/>
                  </a:lnTo>
                  <a:lnTo>
                    <a:pt x="324" y="106"/>
                  </a:lnTo>
                  <a:lnTo>
                    <a:pt x="332" y="95"/>
                  </a:lnTo>
                  <a:lnTo>
                    <a:pt x="332" y="82"/>
                  </a:lnTo>
                  <a:lnTo>
                    <a:pt x="347" y="67"/>
                  </a:lnTo>
                  <a:lnTo>
                    <a:pt x="339" y="58"/>
                  </a:lnTo>
                  <a:lnTo>
                    <a:pt x="323" y="67"/>
                  </a:lnTo>
                  <a:lnTo>
                    <a:pt x="303" y="61"/>
                  </a:lnTo>
                  <a:lnTo>
                    <a:pt x="281" y="72"/>
                  </a:lnTo>
                  <a:lnTo>
                    <a:pt x="266" y="79"/>
                  </a:lnTo>
                  <a:lnTo>
                    <a:pt x="268" y="96"/>
                  </a:lnTo>
                  <a:lnTo>
                    <a:pt x="266" y="109"/>
                  </a:lnTo>
                  <a:lnTo>
                    <a:pt x="250" y="109"/>
                  </a:lnTo>
                  <a:lnTo>
                    <a:pt x="245" y="124"/>
                  </a:lnTo>
                  <a:lnTo>
                    <a:pt x="234" y="124"/>
                  </a:lnTo>
                  <a:lnTo>
                    <a:pt x="235" y="104"/>
                  </a:lnTo>
                  <a:lnTo>
                    <a:pt x="226" y="102"/>
                  </a:lnTo>
                  <a:lnTo>
                    <a:pt x="214" y="72"/>
                  </a:lnTo>
                  <a:lnTo>
                    <a:pt x="224" y="61"/>
                  </a:lnTo>
                  <a:lnTo>
                    <a:pt x="212" y="36"/>
                  </a:lnTo>
                  <a:lnTo>
                    <a:pt x="191" y="38"/>
                  </a:lnTo>
                  <a:lnTo>
                    <a:pt x="161" y="29"/>
                  </a:lnTo>
                  <a:lnTo>
                    <a:pt x="142" y="13"/>
                  </a:lnTo>
                  <a:lnTo>
                    <a:pt x="129" y="0"/>
                  </a:lnTo>
                  <a:lnTo>
                    <a:pt x="118" y="11"/>
                  </a:lnTo>
                  <a:lnTo>
                    <a:pt x="121" y="30"/>
                  </a:lnTo>
                  <a:lnTo>
                    <a:pt x="105" y="35"/>
                  </a:lnTo>
                  <a:lnTo>
                    <a:pt x="79" y="66"/>
                  </a:lnTo>
                  <a:lnTo>
                    <a:pt x="74" y="82"/>
                  </a:lnTo>
                  <a:lnTo>
                    <a:pt x="74" y="106"/>
                  </a:lnTo>
                  <a:lnTo>
                    <a:pt x="63" y="121"/>
                  </a:lnTo>
                  <a:lnTo>
                    <a:pt x="53" y="148"/>
                  </a:lnTo>
                  <a:lnTo>
                    <a:pt x="44" y="177"/>
                  </a:lnTo>
                  <a:lnTo>
                    <a:pt x="51" y="213"/>
                  </a:lnTo>
                  <a:lnTo>
                    <a:pt x="30" y="226"/>
                  </a:lnTo>
                  <a:lnTo>
                    <a:pt x="34" y="251"/>
                  </a:lnTo>
                  <a:lnTo>
                    <a:pt x="16" y="282"/>
                  </a:lnTo>
                  <a:lnTo>
                    <a:pt x="24" y="303"/>
                  </a:lnTo>
                  <a:lnTo>
                    <a:pt x="16" y="319"/>
                  </a:lnTo>
                  <a:lnTo>
                    <a:pt x="0" y="352"/>
                  </a:lnTo>
                  <a:lnTo>
                    <a:pt x="7" y="389"/>
                  </a:lnTo>
                  <a:lnTo>
                    <a:pt x="9" y="423"/>
                  </a:lnTo>
                  <a:lnTo>
                    <a:pt x="26" y="445"/>
                  </a:lnTo>
                  <a:lnTo>
                    <a:pt x="50" y="456"/>
                  </a:lnTo>
                  <a:lnTo>
                    <a:pt x="67" y="435"/>
                  </a:lnTo>
                  <a:lnTo>
                    <a:pt x="81" y="431"/>
                  </a:lnTo>
                  <a:lnTo>
                    <a:pt x="94" y="402"/>
                  </a:lnTo>
                  <a:lnTo>
                    <a:pt x="123" y="397"/>
                  </a:lnTo>
                  <a:lnTo>
                    <a:pt x="152" y="394"/>
                  </a:lnTo>
                  <a:lnTo>
                    <a:pt x="168" y="373"/>
                  </a:lnTo>
                  <a:lnTo>
                    <a:pt x="181" y="367"/>
                  </a:lnTo>
                  <a:lnTo>
                    <a:pt x="197" y="379"/>
                  </a:lnTo>
                  <a:lnTo>
                    <a:pt x="214" y="382"/>
                  </a:lnTo>
                  <a:lnTo>
                    <a:pt x="228" y="369"/>
                  </a:lnTo>
                  <a:lnTo>
                    <a:pt x="226" y="355"/>
                  </a:lnTo>
                  <a:lnTo>
                    <a:pt x="235" y="332"/>
                  </a:lnTo>
                  <a:lnTo>
                    <a:pt x="255" y="324"/>
                  </a:lnTo>
                  <a:lnTo>
                    <a:pt x="255" y="311"/>
                  </a:lnTo>
                  <a:lnTo>
                    <a:pt x="268" y="292"/>
                  </a:lnTo>
                  <a:lnTo>
                    <a:pt x="263" y="276"/>
                  </a:lnTo>
                  <a:lnTo>
                    <a:pt x="257" y="261"/>
                  </a:lnTo>
                  <a:lnTo>
                    <a:pt x="242" y="240"/>
                  </a:lnTo>
                  <a:lnTo>
                    <a:pt x="249" y="222"/>
                  </a:lnTo>
                  <a:lnTo>
                    <a:pt x="274" y="208"/>
                  </a:lnTo>
                  <a:lnTo>
                    <a:pt x="278" y="190"/>
                  </a:lnTo>
                  <a:lnTo>
                    <a:pt x="284" y="187"/>
                  </a:lnTo>
                  <a:lnTo>
                    <a:pt x="291" y="172"/>
                  </a:lnTo>
                  <a:lnTo>
                    <a:pt x="302" y="174"/>
                  </a:lnTo>
                  <a:lnTo>
                    <a:pt x="299" y="189"/>
                  </a:lnTo>
                  <a:lnTo>
                    <a:pt x="336" y="224"/>
                  </a:lnTo>
                  <a:lnTo>
                    <a:pt x="332" y="243"/>
                  </a:lnTo>
                  <a:lnTo>
                    <a:pt x="338" y="258"/>
                  </a:lnTo>
                  <a:lnTo>
                    <a:pt x="332" y="266"/>
                  </a:lnTo>
                  <a:lnTo>
                    <a:pt x="339" y="276"/>
                  </a:lnTo>
                  <a:lnTo>
                    <a:pt x="334" y="294"/>
                  </a:lnTo>
                  <a:lnTo>
                    <a:pt x="359" y="309"/>
                  </a:lnTo>
                  <a:lnTo>
                    <a:pt x="355" y="326"/>
                  </a:lnTo>
                  <a:lnTo>
                    <a:pt x="371" y="324"/>
                  </a:lnTo>
                  <a:lnTo>
                    <a:pt x="390" y="321"/>
                  </a:lnTo>
                  <a:lnTo>
                    <a:pt x="397" y="313"/>
                  </a:lnTo>
                  <a:lnTo>
                    <a:pt x="410" y="311"/>
                  </a:lnTo>
                  <a:lnTo>
                    <a:pt x="417" y="297"/>
                  </a:lnTo>
                  <a:lnTo>
                    <a:pt x="410" y="263"/>
                  </a:lnTo>
                  <a:lnTo>
                    <a:pt x="405" y="232"/>
                  </a:lnTo>
                  <a:lnTo>
                    <a:pt x="407" y="206"/>
                  </a:lnTo>
                  <a:lnTo>
                    <a:pt x="407" y="190"/>
                  </a:lnTo>
                  <a:lnTo>
                    <a:pt x="392" y="177"/>
                  </a:lnTo>
                  <a:lnTo>
                    <a:pt x="394" y="168"/>
                  </a:lnTo>
                  <a:lnTo>
                    <a:pt x="410" y="168"/>
                  </a:lnTo>
                  <a:lnTo>
                    <a:pt x="420" y="158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2598401" y="8413750"/>
              <a:ext cx="666750" cy="723900"/>
            </a:xfrm>
            <a:custGeom>
              <a:avLst/>
              <a:gdLst>
                <a:gd name="T0" fmla="*/ 420 w 420"/>
                <a:gd name="T1" fmla="*/ 124 h 456"/>
                <a:gd name="T2" fmla="*/ 390 w 420"/>
                <a:gd name="T3" fmla="*/ 104 h 456"/>
                <a:gd name="T4" fmla="*/ 361 w 420"/>
                <a:gd name="T5" fmla="*/ 111 h 456"/>
                <a:gd name="T6" fmla="*/ 338 w 420"/>
                <a:gd name="T7" fmla="*/ 121 h 456"/>
                <a:gd name="T8" fmla="*/ 332 w 420"/>
                <a:gd name="T9" fmla="*/ 95 h 456"/>
                <a:gd name="T10" fmla="*/ 347 w 420"/>
                <a:gd name="T11" fmla="*/ 67 h 456"/>
                <a:gd name="T12" fmla="*/ 323 w 420"/>
                <a:gd name="T13" fmla="*/ 67 h 456"/>
                <a:gd name="T14" fmla="*/ 281 w 420"/>
                <a:gd name="T15" fmla="*/ 72 h 456"/>
                <a:gd name="T16" fmla="*/ 268 w 420"/>
                <a:gd name="T17" fmla="*/ 96 h 456"/>
                <a:gd name="T18" fmla="*/ 250 w 420"/>
                <a:gd name="T19" fmla="*/ 109 h 456"/>
                <a:gd name="T20" fmla="*/ 234 w 420"/>
                <a:gd name="T21" fmla="*/ 124 h 456"/>
                <a:gd name="T22" fmla="*/ 226 w 420"/>
                <a:gd name="T23" fmla="*/ 102 h 456"/>
                <a:gd name="T24" fmla="*/ 224 w 420"/>
                <a:gd name="T25" fmla="*/ 61 h 456"/>
                <a:gd name="T26" fmla="*/ 191 w 420"/>
                <a:gd name="T27" fmla="*/ 38 h 456"/>
                <a:gd name="T28" fmla="*/ 142 w 420"/>
                <a:gd name="T29" fmla="*/ 13 h 456"/>
                <a:gd name="T30" fmla="*/ 118 w 420"/>
                <a:gd name="T31" fmla="*/ 11 h 456"/>
                <a:gd name="T32" fmla="*/ 105 w 420"/>
                <a:gd name="T33" fmla="*/ 35 h 456"/>
                <a:gd name="T34" fmla="*/ 74 w 420"/>
                <a:gd name="T35" fmla="*/ 82 h 456"/>
                <a:gd name="T36" fmla="*/ 63 w 420"/>
                <a:gd name="T37" fmla="*/ 121 h 456"/>
                <a:gd name="T38" fmla="*/ 44 w 420"/>
                <a:gd name="T39" fmla="*/ 177 h 456"/>
                <a:gd name="T40" fmla="*/ 30 w 420"/>
                <a:gd name="T41" fmla="*/ 226 h 456"/>
                <a:gd name="T42" fmla="*/ 16 w 420"/>
                <a:gd name="T43" fmla="*/ 282 h 456"/>
                <a:gd name="T44" fmla="*/ 16 w 420"/>
                <a:gd name="T45" fmla="*/ 319 h 456"/>
                <a:gd name="T46" fmla="*/ 7 w 420"/>
                <a:gd name="T47" fmla="*/ 389 h 456"/>
                <a:gd name="T48" fmla="*/ 26 w 420"/>
                <a:gd name="T49" fmla="*/ 445 h 456"/>
                <a:gd name="T50" fmla="*/ 67 w 420"/>
                <a:gd name="T51" fmla="*/ 435 h 456"/>
                <a:gd name="T52" fmla="*/ 94 w 420"/>
                <a:gd name="T53" fmla="*/ 402 h 456"/>
                <a:gd name="T54" fmla="*/ 152 w 420"/>
                <a:gd name="T55" fmla="*/ 394 h 456"/>
                <a:gd name="T56" fmla="*/ 181 w 420"/>
                <a:gd name="T57" fmla="*/ 367 h 456"/>
                <a:gd name="T58" fmla="*/ 214 w 420"/>
                <a:gd name="T59" fmla="*/ 382 h 456"/>
                <a:gd name="T60" fmla="*/ 226 w 420"/>
                <a:gd name="T61" fmla="*/ 355 h 456"/>
                <a:gd name="T62" fmla="*/ 255 w 420"/>
                <a:gd name="T63" fmla="*/ 324 h 456"/>
                <a:gd name="T64" fmla="*/ 268 w 420"/>
                <a:gd name="T65" fmla="*/ 292 h 456"/>
                <a:gd name="T66" fmla="*/ 257 w 420"/>
                <a:gd name="T67" fmla="*/ 261 h 456"/>
                <a:gd name="T68" fmla="*/ 249 w 420"/>
                <a:gd name="T69" fmla="*/ 222 h 456"/>
                <a:gd name="T70" fmla="*/ 278 w 420"/>
                <a:gd name="T71" fmla="*/ 190 h 456"/>
                <a:gd name="T72" fmla="*/ 291 w 420"/>
                <a:gd name="T73" fmla="*/ 172 h 456"/>
                <a:gd name="T74" fmla="*/ 299 w 420"/>
                <a:gd name="T75" fmla="*/ 189 h 456"/>
                <a:gd name="T76" fmla="*/ 332 w 420"/>
                <a:gd name="T77" fmla="*/ 243 h 456"/>
                <a:gd name="T78" fmla="*/ 332 w 420"/>
                <a:gd name="T79" fmla="*/ 266 h 456"/>
                <a:gd name="T80" fmla="*/ 334 w 420"/>
                <a:gd name="T81" fmla="*/ 294 h 456"/>
                <a:gd name="T82" fmla="*/ 355 w 420"/>
                <a:gd name="T83" fmla="*/ 326 h 456"/>
                <a:gd name="T84" fmla="*/ 390 w 420"/>
                <a:gd name="T85" fmla="*/ 321 h 456"/>
                <a:gd name="T86" fmla="*/ 410 w 420"/>
                <a:gd name="T87" fmla="*/ 311 h 456"/>
                <a:gd name="T88" fmla="*/ 410 w 420"/>
                <a:gd name="T89" fmla="*/ 263 h 456"/>
                <a:gd name="T90" fmla="*/ 407 w 420"/>
                <a:gd name="T91" fmla="*/ 206 h 456"/>
                <a:gd name="T92" fmla="*/ 392 w 420"/>
                <a:gd name="T93" fmla="*/ 177 h 456"/>
                <a:gd name="T94" fmla="*/ 410 w 420"/>
                <a:gd name="T95" fmla="*/ 16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456">
                  <a:moveTo>
                    <a:pt x="420" y="158"/>
                  </a:moveTo>
                  <a:lnTo>
                    <a:pt x="420" y="124"/>
                  </a:lnTo>
                  <a:lnTo>
                    <a:pt x="407" y="114"/>
                  </a:lnTo>
                  <a:lnTo>
                    <a:pt x="390" y="104"/>
                  </a:lnTo>
                  <a:lnTo>
                    <a:pt x="371" y="104"/>
                  </a:lnTo>
                  <a:lnTo>
                    <a:pt x="361" y="111"/>
                  </a:lnTo>
                  <a:lnTo>
                    <a:pt x="347" y="108"/>
                  </a:lnTo>
                  <a:lnTo>
                    <a:pt x="338" y="121"/>
                  </a:lnTo>
                  <a:lnTo>
                    <a:pt x="324" y="106"/>
                  </a:lnTo>
                  <a:lnTo>
                    <a:pt x="332" y="95"/>
                  </a:lnTo>
                  <a:lnTo>
                    <a:pt x="332" y="82"/>
                  </a:lnTo>
                  <a:lnTo>
                    <a:pt x="347" y="67"/>
                  </a:lnTo>
                  <a:lnTo>
                    <a:pt x="339" y="58"/>
                  </a:lnTo>
                  <a:lnTo>
                    <a:pt x="323" y="67"/>
                  </a:lnTo>
                  <a:lnTo>
                    <a:pt x="303" y="61"/>
                  </a:lnTo>
                  <a:lnTo>
                    <a:pt x="281" y="72"/>
                  </a:lnTo>
                  <a:lnTo>
                    <a:pt x="266" y="79"/>
                  </a:lnTo>
                  <a:lnTo>
                    <a:pt x="268" y="96"/>
                  </a:lnTo>
                  <a:lnTo>
                    <a:pt x="266" y="109"/>
                  </a:lnTo>
                  <a:lnTo>
                    <a:pt x="250" y="109"/>
                  </a:lnTo>
                  <a:lnTo>
                    <a:pt x="245" y="124"/>
                  </a:lnTo>
                  <a:lnTo>
                    <a:pt x="234" y="124"/>
                  </a:lnTo>
                  <a:lnTo>
                    <a:pt x="235" y="104"/>
                  </a:lnTo>
                  <a:lnTo>
                    <a:pt x="226" y="102"/>
                  </a:lnTo>
                  <a:lnTo>
                    <a:pt x="214" y="72"/>
                  </a:lnTo>
                  <a:lnTo>
                    <a:pt x="224" y="61"/>
                  </a:lnTo>
                  <a:lnTo>
                    <a:pt x="212" y="36"/>
                  </a:lnTo>
                  <a:lnTo>
                    <a:pt x="191" y="38"/>
                  </a:lnTo>
                  <a:lnTo>
                    <a:pt x="161" y="29"/>
                  </a:lnTo>
                  <a:lnTo>
                    <a:pt x="142" y="13"/>
                  </a:lnTo>
                  <a:lnTo>
                    <a:pt x="129" y="0"/>
                  </a:lnTo>
                  <a:lnTo>
                    <a:pt x="118" y="11"/>
                  </a:lnTo>
                  <a:lnTo>
                    <a:pt x="121" y="30"/>
                  </a:lnTo>
                  <a:lnTo>
                    <a:pt x="105" y="35"/>
                  </a:lnTo>
                  <a:lnTo>
                    <a:pt x="79" y="66"/>
                  </a:lnTo>
                  <a:lnTo>
                    <a:pt x="74" y="82"/>
                  </a:lnTo>
                  <a:lnTo>
                    <a:pt x="74" y="106"/>
                  </a:lnTo>
                  <a:lnTo>
                    <a:pt x="63" y="121"/>
                  </a:lnTo>
                  <a:lnTo>
                    <a:pt x="53" y="148"/>
                  </a:lnTo>
                  <a:lnTo>
                    <a:pt x="44" y="177"/>
                  </a:lnTo>
                  <a:lnTo>
                    <a:pt x="51" y="213"/>
                  </a:lnTo>
                  <a:lnTo>
                    <a:pt x="30" y="226"/>
                  </a:lnTo>
                  <a:lnTo>
                    <a:pt x="34" y="251"/>
                  </a:lnTo>
                  <a:lnTo>
                    <a:pt x="16" y="282"/>
                  </a:lnTo>
                  <a:lnTo>
                    <a:pt x="24" y="303"/>
                  </a:lnTo>
                  <a:lnTo>
                    <a:pt x="16" y="319"/>
                  </a:lnTo>
                  <a:lnTo>
                    <a:pt x="0" y="352"/>
                  </a:lnTo>
                  <a:lnTo>
                    <a:pt x="7" y="389"/>
                  </a:lnTo>
                  <a:lnTo>
                    <a:pt x="9" y="423"/>
                  </a:lnTo>
                  <a:lnTo>
                    <a:pt x="26" y="445"/>
                  </a:lnTo>
                  <a:lnTo>
                    <a:pt x="50" y="456"/>
                  </a:lnTo>
                  <a:lnTo>
                    <a:pt x="67" y="435"/>
                  </a:lnTo>
                  <a:lnTo>
                    <a:pt x="81" y="431"/>
                  </a:lnTo>
                  <a:lnTo>
                    <a:pt x="94" y="402"/>
                  </a:lnTo>
                  <a:lnTo>
                    <a:pt x="123" y="397"/>
                  </a:lnTo>
                  <a:lnTo>
                    <a:pt x="152" y="394"/>
                  </a:lnTo>
                  <a:lnTo>
                    <a:pt x="168" y="373"/>
                  </a:lnTo>
                  <a:lnTo>
                    <a:pt x="181" y="367"/>
                  </a:lnTo>
                  <a:lnTo>
                    <a:pt x="197" y="379"/>
                  </a:lnTo>
                  <a:lnTo>
                    <a:pt x="214" y="382"/>
                  </a:lnTo>
                  <a:lnTo>
                    <a:pt x="228" y="369"/>
                  </a:lnTo>
                  <a:lnTo>
                    <a:pt x="226" y="355"/>
                  </a:lnTo>
                  <a:lnTo>
                    <a:pt x="235" y="332"/>
                  </a:lnTo>
                  <a:lnTo>
                    <a:pt x="255" y="324"/>
                  </a:lnTo>
                  <a:lnTo>
                    <a:pt x="255" y="311"/>
                  </a:lnTo>
                  <a:lnTo>
                    <a:pt x="268" y="292"/>
                  </a:lnTo>
                  <a:lnTo>
                    <a:pt x="263" y="276"/>
                  </a:lnTo>
                  <a:lnTo>
                    <a:pt x="257" y="261"/>
                  </a:lnTo>
                  <a:lnTo>
                    <a:pt x="242" y="240"/>
                  </a:lnTo>
                  <a:lnTo>
                    <a:pt x="249" y="222"/>
                  </a:lnTo>
                  <a:lnTo>
                    <a:pt x="274" y="208"/>
                  </a:lnTo>
                  <a:lnTo>
                    <a:pt x="278" y="190"/>
                  </a:lnTo>
                  <a:lnTo>
                    <a:pt x="284" y="187"/>
                  </a:lnTo>
                  <a:lnTo>
                    <a:pt x="291" y="172"/>
                  </a:lnTo>
                  <a:lnTo>
                    <a:pt x="302" y="174"/>
                  </a:lnTo>
                  <a:lnTo>
                    <a:pt x="299" y="189"/>
                  </a:lnTo>
                  <a:lnTo>
                    <a:pt x="336" y="224"/>
                  </a:lnTo>
                  <a:lnTo>
                    <a:pt x="332" y="243"/>
                  </a:lnTo>
                  <a:lnTo>
                    <a:pt x="338" y="258"/>
                  </a:lnTo>
                  <a:lnTo>
                    <a:pt x="332" y="266"/>
                  </a:lnTo>
                  <a:lnTo>
                    <a:pt x="339" y="276"/>
                  </a:lnTo>
                  <a:lnTo>
                    <a:pt x="334" y="294"/>
                  </a:lnTo>
                  <a:lnTo>
                    <a:pt x="359" y="309"/>
                  </a:lnTo>
                  <a:lnTo>
                    <a:pt x="355" y="326"/>
                  </a:lnTo>
                  <a:lnTo>
                    <a:pt x="371" y="324"/>
                  </a:lnTo>
                  <a:lnTo>
                    <a:pt x="390" y="321"/>
                  </a:lnTo>
                  <a:lnTo>
                    <a:pt x="397" y="313"/>
                  </a:lnTo>
                  <a:lnTo>
                    <a:pt x="410" y="311"/>
                  </a:lnTo>
                  <a:lnTo>
                    <a:pt x="417" y="297"/>
                  </a:lnTo>
                  <a:lnTo>
                    <a:pt x="410" y="263"/>
                  </a:lnTo>
                  <a:lnTo>
                    <a:pt x="405" y="232"/>
                  </a:lnTo>
                  <a:lnTo>
                    <a:pt x="407" y="206"/>
                  </a:lnTo>
                  <a:lnTo>
                    <a:pt x="407" y="190"/>
                  </a:lnTo>
                  <a:lnTo>
                    <a:pt x="392" y="177"/>
                  </a:lnTo>
                  <a:lnTo>
                    <a:pt x="394" y="168"/>
                  </a:lnTo>
                  <a:lnTo>
                    <a:pt x="410" y="168"/>
                  </a:lnTo>
                  <a:lnTo>
                    <a:pt x="420" y="158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2938126" y="8877300"/>
              <a:ext cx="311150" cy="271463"/>
            </a:xfrm>
            <a:custGeom>
              <a:avLst/>
              <a:gdLst>
                <a:gd name="T0" fmla="*/ 89 w 196"/>
                <a:gd name="T1" fmla="*/ 155 h 171"/>
                <a:gd name="T2" fmla="*/ 80 w 196"/>
                <a:gd name="T3" fmla="*/ 131 h 171"/>
                <a:gd name="T4" fmla="*/ 64 w 196"/>
                <a:gd name="T5" fmla="*/ 127 h 171"/>
                <a:gd name="T6" fmla="*/ 62 w 196"/>
                <a:gd name="T7" fmla="*/ 150 h 171"/>
                <a:gd name="T8" fmla="*/ 49 w 196"/>
                <a:gd name="T9" fmla="*/ 155 h 171"/>
                <a:gd name="T10" fmla="*/ 33 w 196"/>
                <a:gd name="T11" fmla="*/ 143 h 171"/>
                <a:gd name="T12" fmla="*/ 33 w 196"/>
                <a:gd name="T13" fmla="*/ 129 h 171"/>
                <a:gd name="T14" fmla="*/ 21 w 196"/>
                <a:gd name="T15" fmla="*/ 124 h 171"/>
                <a:gd name="T16" fmla="*/ 15 w 196"/>
                <a:gd name="T17" fmla="*/ 110 h 171"/>
                <a:gd name="T18" fmla="*/ 4 w 196"/>
                <a:gd name="T19" fmla="*/ 102 h 171"/>
                <a:gd name="T20" fmla="*/ 0 w 196"/>
                <a:gd name="T21" fmla="*/ 90 h 171"/>
                <a:gd name="T22" fmla="*/ 14 w 196"/>
                <a:gd name="T23" fmla="*/ 77 h 171"/>
                <a:gd name="T24" fmla="*/ 12 w 196"/>
                <a:gd name="T25" fmla="*/ 63 h 171"/>
                <a:gd name="T26" fmla="*/ 21 w 196"/>
                <a:gd name="T27" fmla="*/ 40 h 171"/>
                <a:gd name="T28" fmla="*/ 41 w 196"/>
                <a:gd name="T29" fmla="*/ 32 h 171"/>
                <a:gd name="T30" fmla="*/ 41 w 196"/>
                <a:gd name="T31" fmla="*/ 19 h 171"/>
                <a:gd name="T32" fmla="*/ 54 w 196"/>
                <a:gd name="T33" fmla="*/ 0 h 171"/>
                <a:gd name="T34" fmla="*/ 80 w 196"/>
                <a:gd name="T35" fmla="*/ 2 h 171"/>
                <a:gd name="T36" fmla="*/ 94 w 196"/>
                <a:gd name="T37" fmla="*/ 8 h 171"/>
                <a:gd name="T38" fmla="*/ 120 w 196"/>
                <a:gd name="T39" fmla="*/ 2 h 171"/>
                <a:gd name="T40" fmla="*/ 145 w 196"/>
                <a:gd name="T41" fmla="*/ 17 h 171"/>
                <a:gd name="T42" fmla="*/ 141 w 196"/>
                <a:gd name="T43" fmla="*/ 34 h 171"/>
                <a:gd name="T44" fmla="*/ 157 w 196"/>
                <a:gd name="T45" fmla="*/ 32 h 171"/>
                <a:gd name="T46" fmla="*/ 176 w 196"/>
                <a:gd name="T47" fmla="*/ 29 h 171"/>
                <a:gd name="T48" fmla="*/ 183 w 196"/>
                <a:gd name="T49" fmla="*/ 21 h 171"/>
                <a:gd name="T50" fmla="*/ 196 w 196"/>
                <a:gd name="T51" fmla="*/ 19 h 171"/>
                <a:gd name="T52" fmla="*/ 196 w 196"/>
                <a:gd name="T53" fmla="*/ 38 h 171"/>
                <a:gd name="T54" fmla="*/ 182 w 196"/>
                <a:gd name="T55" fmla="*/ 48 h 171"/>
                <a:gd name="T56" fmla="*/ 174 w 196"/>
                <a:gd name="T57" fmla="*/ 73 h 171"/>
                <a:gd name="T58" fmla="*/ 196 w 196"/>
                <a:gd name="T59" fmla="*/ 90 h 171"/>
                <a:gd name="T60" fmla="*/ 183 w 196"/>
                <a:gd name="T61" fmla="*/ 102 h 171"/>
                <a:gd name="T62" fmla="*/ 190 w 196"/>
                <a:gd name="T63" fmla="*/ 147 h 171"/>
                <a:gd name="T64" fmla="*/ 182 w 196"/>
                <a:gd name="T65" fmla="*/ 155 h 171"/>
                <a:gd name="T66" fmla="*/ 174 w 196"/>
                <a:gd name="T67" fmla="*/ 143 h 171"/>
                <a:gd name="T68" fmla="*/ 157 w 196"/>
                <a:gd name="T69" fmla="*/ 135 h 171"/>
                <a:gd name="T70" fmla="*/ 130 w 196"/>
                <a:gd name="T71" fmla="*/ 160 h 171"/>
                <a:gd name="T72" fmla="*/ 102 w 196"/>
                <a:gd name="T73" fmla="*/ 171 h 171"/>
                <a:gd name="T74" fmla="*/ 89 w 196"/>
                <a:gd name="T75" fmla="*/ 15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71">
                  <a:moveTo>
                    <a:pt x="89" y="155"/>
                  </a:moveTo>
                  <a:lnTo>
                    <a:pt x="80" y="131"/>
                  </a:lnTo>
                  <a:lnTo>
                    <a:pt x="64" y="127"/>
                  </a:lnTo>
                  <a:lnTo>
                    <a:pt x="62" y="150"/>
                  </a:lnTo>
                  <a:lnTo>
                    <a:pt x="49" y="155"/>
                  </a:lnTo>
                  <a:lnTo>
                    <a:pt x="33" y="143"/>
                  </a:lnTo>
                  <a:lnTo>
                    <a:pt x="33" y="129"/>
                  </a:lnTo>
                  <a:lnTo>
                    <a:pt x="21" y="124"/>
                  </a:lnTo>
                  <a:lnTo>
                    <a:pt x="15" y="110"/>
                  </a:lnTo>
                  <a:lnTo>
                    <a:pt x="4" y="102"/>
                  </a:lnTo>
                  <a:lnTo>
                    <a:pt x="0" y="90"/>
                  </a:lnTo>
                  <a:lnTo>
                    <a:pt x="14" y="77"/>
                  </a:lnTo>
                  <a:lnTo>
                    <a:pt x="12" y="63"/>
                  </a:lnTo>
                  <a:lnTo>
                    <a:pt x="21" y="40"/>
                  </a:lnTo>
                  <a:lnTo>
                    <a:pt x="41" y="32"/>
                  </a:lnTo>
                  <a:lnTo>
                    <a:pt x="41" y="19"/>
                  </a:lnTo>
                  <a:lnTo>
                    <a:pt x="54" y="0"/>
                  </a:lnTo>
                  <a:lnTo>
                    <a:pt x="80" y="2"/>
                  </a:lnTo>
                  <a:lnTo>
                    <a:pt x="94" y="8"/>
                  </a:lnTo>
                  <a:lnTo>
                    <a:pt x="120" y="2"/>
                  </a:lnTo>
                  <a:lnTo>
                    <a:pt x="145" y="17"/>
                  </a:lnTo>
                  <a:lnTo>
                    <a:pt x="141" y="34"/>
                  </a:lnTo>
                  <a:lnTo>
                    <a:pt x="157" y="32"/>
                  </a:lnTo>
                  <a:lnTo>
                    <a:pt x="176" y="29"/>
                  </a:lnTo>
                  <a:lnTo>
                    <a:pt x="183" y="21"/>
                  </a:lnTo>
                  <a:lnTo>
                    <a:pt x="196" y="19"/>
                  </a:lnTo>
                  <a:lnTo>
                    <a:pt x="196" y="38"/>
                  </a:lnTo>
                  <a:lnTo>
                    <a:pt x="182" y="48"/>
                  </a:lnTo>
                  <a:lnTo>
                    <a:pt x="174" y="73"/>
                  </a:lnTo>
                  <a:lnTo>
                    <a:pt x="196" y="90"/>
                  </a:lnTo>
                  <a:lnTo>
                    <a:pt x="183" y="102"/>
                  </a:lnTo>
                  <a:lnTo>
                    <a:pt x="190" y="147"/>
                  </a:lnTo>
                  <a:lnTo>
                    <a:pt x="182" y="155"/>
                  </a:lnTo>
                  <a:lnTo>
                    <a:pt x="174" y="143"/>
                  </a:lnTo>
                  <a:lnTo>
                    <a:pt x="157" y="135"/>
                  </a:lnTo>
                  <a:lnTo>
                    <a:pt x="130" y="160"/>
                  </a:lnTo>
                  <a:lnTo>
                    <a:pt x="102" y="171"/>
                  </a:lnTo>
                  <a:lnTo>
                    <a:pt x="89" y="15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2938126" y="8877300"/>
              <a:ext cx="311150" cy="271463"/>
            </a:xfrm>
            <a:custGeom>
              <a:avLst/>
              <a:gdLst>
                <a:gd name="T0" fmla="*/ 89 w 196"/>
                <a:gd name="T1" fmla="*/ 155 h 171"/>
                <a:gd name="T2" fmla="*/ 80 w 196"/>
                <a:gd name="T3" fmla="*/ 131 h 171"/>
                <a:gd name="T4" fmla="*/ 64 w 196"/>
                <a:gd name="T5" fmla="*/ 127 h 171"/>
                <a:gd name="T6" fmla="*/ 62 w 196"/>
                <a:gd name="T7" fmla="*/ 150 h 171"/>
                <a:gd name="T8" fmla="*/ 49 w 196"/>
                <a:gd name="T9" fmla="*/ 155 h 171"/>
                <a:gd name="T10" fmla="*/ 33 w 196"/>
                <a:gd name="T11" fmla="*/ 143 h 171"/>
                <a:gd name="T12" fmla="*/ 33 w 196"/>
                <a:gd name="T13" fmla="*/ 129 h 171"/>
                <a:gd name="T14" fmla="*/ 21 w 196"/>
                <a:gd name="T15" fmla="*/ 124 h 171"/>
                <a:gd name="T16" fmla="*/ 15 w 196"/>
                <a:gd name="T17" fmla="*/ 110 h 171"/>
                <a:gd name="T18" fmla="*/ 4 w 196"/>
                <a:gd name="T19" fmla="*/ 102 h 171"/>
                <a:gd name="T20" fmla="*/ 0 w 196"/>
                <a:gd name="T21" fmla="*/ 90 h 171"/>
                <a:gd name="T22" fmla="*/ 14 w 196"/>
                <a:gd name="T23" fmla="*/ 77 h 171"/>
                <a:gd name="T24" fmla="*/ 12 w 196"/>
                <a:gd name="T25" fmla="*/ 63 h 171"/>
                <a:gd name="T26" fmla="*/ 21 w 196"/>
                <a:gd name="T27" fmla="*/ 40 h 171"/>
                <a:gd name="T28" fmla="*/ 41 w 196"/>
                <a:gd name="T29" fmla="*/ 32 h 171"/>
                <a:gd name="T30" fmla="*/ 41 w 196"/>
                <a:gd name="T31" fmla="*/ 19 h 171"/>
                <a:gd name="T32" fmla="*/ 54 w 196"/>
                <a:gd name="T33" fmla="*/ 0 h 171"/>
                <a:gd name="T34" fmla="*/ 80 w 196"/>
                <a:gd name="T35" fmla="*/ 2 h 171"/>
                <a:gd name="T36" fmla="*/ 94 w 196"/>
                <a:gd name="T37" fmla="*/ 8 h 171"/>
                <a:gd name="T38" fmla="*/ 120 w 196"/>
                <a:gd name="T39" fmla="*/ 2 h 171"/>
                <a:gd name="T40" fmla="*/ 145 w 196"/>
                <a:gd name="T41" fmla="*/ 17 h 171"/>
                <a:gd name="T42" fmla="*/ 141 w 196"/>
                <a:gd name="T43" fmla="*/ 34 h 171"/>
                <a:gd name="T44" fmla="*/ 157 w 196"/>
                <a:gd name="T45" fmla="*/ 32 h 171"/>
                <a:gd name="T46" fmla="*/ 176 w 196"/>
                <a:gd name="T47" fmla="*/ 29 h 171"/>
                <a:gd name="T48" fmla="*/ 183 w 196"/>
                <a:gd name="T49" fmla="*/ 21 h 171"/>
                <a:gd name="T50" fmla="*/ 196 w 196"/>
                <a:gd name="T51" fmla="*/ 19 h 171"/>
                <a:gd name="T52" fmla="*/ 196 w 196"/>
                <a:gd name="T53" fmla="*/ 38 h 171"/>
                <a:gd name="T54" fmla="*/ 182 w 196"/>
                <a:gd name="T55" fmla="*/ 48 h 171"/>
                <a:gd name="T56" fmla="*/ 174 w 196"/>
                <a:gd name="T57" fmla="*/ 73 h 171"/>
                <a:gd name="T58" fmla="*/ 196 w 196"/>
                <a:gd name="T59" fmla="*/ 90 h 171"/>
                <a:gd name="T60" fmla="*/ 183 w 196"/>
                <a:gd name="T61" fmla="*/ 102 h 171"/>
                <a:gd name="T62" fmla="*/ 190 w 196"/>
                <a:gd name="T63" fmla="*/ 147 h 171"/>
                <a:gd name="T64" fmla="*/ 182 w 196"/>
                <a:gd name="T65" fmla="*/ 155 h 171"/>
                <a:gd name="T66" fmla="*/ 174 w 196"/>
                <a:gd name="T67" fmla="*/ 143 h 171"/>
                <a:gd name="T68" fmla="*/ 157 w 196"/>
                <a:gd name="T69" fmla="*/ 135 h 171"/>
                <a:gd name="T70" fmla="*/ 130 w 196"/>
                <a:gd name="T71" fmla="*/ 160 h 171"/>
                <a:gd name="T72" fmla="*/ 102 w 196"/>
                <a:gd name="T73" fmla="*/ 171 h 171"/>
                <a:gd name="T74" fmla="*/ 89 w 196"/>
                <a:gd name="T75" fmla="*/ 15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71">
                  <a:moveTo>
                    <a:pt x="89" y="155"/>
                  </a:moveTo>
                  <a:lnTo>
                    <a:pt x="80" y="131"/>
                  </a:lnTo>
                  <a:lnTo>
                    <a:pt x="64" y="127"/>
                  </a:lnTo>
                  <a:lnTo>
                    <a:pt x="62" y="150"/>
                  </a:lnTo>
                  <a:lnTo>
                    <a:pt x="49" y="155"/>
                  </a:lnTo>
                  <a:lnTo>
                    <a:pt x="33" y="143"/>
                  </a:lnTo>
                  <a:lnTo>
                    <a:pt x="33" y="129"/>
                  </a:lnTo>
                  <a:lnTo>
                    <a:pt x="21" y="124"/>
                  </a:lnTo>
                  <a:lnTo>
                    <a:pt x="15" y="110"/>
                  </a:lnTo>
                  <a:lnTo>
                    <a:pt x="4" y="102"/>
                  </a:lnTo>
                  <a:lnTo>
                    <a:pt x="0" y="90"/>
                  </a:lnTo>
                  <a:lnTo>
                    <a:pt x="14" y="77"/>
                  </a:lnTo>
                  <a:lnTo>
                    <a:pt x="12" y="63"/>
                  </a:lnTo>
                  <a:lnTo>
                    <a:pt x="21" y="40"/>
                  </a:lnTo>
                  <a:lnTo>
                    <a:pt x="41" y="32"/>
                  </a:lnTo>
                  <a:lnTo>
                    <a:pt x="41" y="19"/>
                  </a:lnTo>
                  <a:lnTo>
                    <a:pt x="54" y="0"/>
                  </a:lnTo>
                  <a:lnTo>
                    <a:pt x="80" y="2"/>
                  </a:lnTo>
                  <a:lnTo>
                    <a:pt x="94" y="8"/>
                  </a:lnTo>
                  <a:lnTo>
                    <a:pt x="120" y="2"/>
                  </a:lnTo>
                  <a:lnTo>
                    <a:pt x="145" y="17"/>
                  </a:lnTo>
                  <a:lnTo>
                    <a:pt x="141" y="34"/>
                  </a:lnTo>
                  <a:lnTo>
                    <a:pt x="157" y="32"/>
                  </a:lnTo>
                  <a:lnTo>
                    <a:pt x="176" y="29"/>
                  </a:lnTo>
                  <a:lnTo>
                    <a:pt x="183" y="21"/>
                  </a:lnTo>
                  <a:lnTo>
                    <a:pt x="196" y="19"/>
                  </a:lnTo>
                  <a:lnTo>
                    <a:pt x="196" y="38"/>
                  </a:lnTo>
                  <a:lnTo>
                    <a:pt x="182" y="48"/>
                  </a:lnTo>
                  <a:lnTo>
                    <a:pt x="174" y="73"/>
                  </a:lnTo>
                  <a:lnTo>
                    <a:pt x="196" y="90"/>
                  </a:lnTo>
                  <a:lnTo>
                    <a:pt x="183" y="102"/>
                  </a:lnTo>
                  <a:lnTo>
                    <a:pt x="190" y="147"/>
                  </a:lnTo>
                  <a:lnTo>
                    <a:pt x="182" y="155"/>
                  </a:lnTo>
                  <a:lnTo>
                    <a:pt x="174" y="143"/>
                  </a:lnTo>
                  <a:lnTo>
                    <a:pt x="157" y="135"/>
                  </a:lnTo>
                  <a:lnTo>
                    <a:pt x="130" y="160"/>
                  </a:lnTo>
                  <a:lnTo>
                    <a:pt x="102" y="171"/>
                  </a:lnTo>
                  <a:lnTo>
                    <a:pt x="89" y="15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3220701" y="8631238"/>
              <a:ext cx="392113" cy="230188"/>
            </a:xfrm>
            <a:custGeom>
              <a:avLst/>
              <a:gdLst>
                <a:gd name="T0" fmla="*/ 34 w 247"/>
                <a:gd name="T1" fmla="*/ 61 h 145"/>
                <a:gd name="T2" fmla="*/ 47 w 247"/>
                <a:gd name="T3" fmla="*/ 77 h 145"/>
                <a:gd name="T4" fmla="*/ 50 w 247"/>
                <a:gd name="T5" fmla="*/ 90 h 145"/>
                <a:gd name="T6" fmla="*/ 68 w 247"/>
                <a:gd name="T7" fmla="*/ 100 h 145"/>
                <a:gd name="T8" fmla="*/ 81 w 247"/>
                <a:gd name="T9" fmla="*/ 127 h 145"/>
                <a:gd name="T10" fmla="*/ 99 w 247"/>
                <a:gd name="T11" fmla="*/ 135 h 145"/>
                <a:gd name="T12" fmla="*/ 112 w 247"/>
                <a:gd name="T13" fmla="*/ 137 h 145"/>
                <a:gd name="T14" fmla="*/ 126 w 247"/>
                <a:gd name="T15" fmla="*/ 145 h 145"/>
                <a:gd name="T16" fmla="*/ 155 w 247"/>
                <a:gd name="T17" fmla="*/ 119 h 145"/>
                <a:gd name="T18" fmla="*/ 175 w 247"/>
                <a:gd name="T19" fmla="*/ 127 h 145"/>
                <a:gd name="T20" fmla="*/ 197 w 247"/>
                <a:gd name="T21" fmla="*/ 118 h 145"/>
                <a:gd name="T22" fmla="*/ 196 w 247"/>
                <a:gd name="T23" fmla="*/ 105 h 145"/>
                <a:gd name="T24" fmla="*/ 212 w 247"/>
                <a:gd name="T25" fmla="*/ 98 h 145"/>
                <a:gd name="T26" fmla="*/ 234 w 247"/>
                <a:gd name="T27" fmla="*/ 103 h 145"/>
                <a:gd name="T28" fmla="*/ 244 w 247"/>
                <a:gd name="T29" fmla="*/ 92 h 145"/>
                <a:gd name="T30" fmla="*/ 247 w 247"/>
                <a:gd name="T31" fmla="*/ 81 h 145"/>
                <a:gd name="T32" fmla="*/ 228 w 247"/>
                <a:gd name="T33" fmla="*/ 77 h 145"/>
                <a:gd name="T34" fmla="*/ 212 w 247"/>
                <a:gd name="T35" fmla="*/ 52 h 145"/>
                <a:gd name="T36" fmla="*/ 194 w 247"/>
                <a:gd name="T37" fmla="*/ 60 h 145"/>
                <a:gd name="T38" fmla="*/ 181 w 247"/>
                <a:gd name="T39" fmla="*/ 48 h 145"/>
                <a:gd name="T40" fmla="*/ 184 w 247"/>
                <a:gd name="T41" fmla="*/ 37 h 145"/>
                <a:gd name="T42" fmla="*/ 159 w 247"/>
                <a:gd name="T43" fmla="*/ 21 h 145"/>
                <a:gd name="T44" fmla="*/ 143 w 247"/>
                <a:gd name="T45" fmla="*/ 3 h 145"/>
                <a:gd name="T46" fmla="*/ 131 w 247"/>
                <a:gd name="T47" fmla="*/ 16 h 145"/>
                <a:gd name="T48" fmla="*/ 114 w 247"/>
                <a:gd name="T49" fmla="*/ 11 h 145"/>
                <a:gd name="T50" fmla="*/ 107 w 247"/>
                <a:gd name="T51" fmla="*/ 0 h 145"/>
                <a:gd name="T52" fmla="*/ 89 w 247"/>
                <a:gd name="T53" fmla="*/ 2 h 145"/>
                <a:gd name="T54" fmla="*/ 71 w 247"/>
                <a:gd name="T55" fmla="*/ 23 h 145"/>
                <a:gd name="T56" fmla="*/ 57 w 247"/>
                <a:gd name="T57" fmla="*/ 25 h 145"/>
                <a:gd name="T58" fmla="*/ 28 w 247"/>
                <a:gd name="T59" fmla="*/ 21 h 145"/>
                <a:gd name="T60" fmla="*/ 18 w 247"/>
                <a:gd name="T61" fmla="*/ 31 h 145"/>
                <a:gd name="T62" fmla="*/ 2 w 247"/>
                <a:gd name="T63" fmla="*/ 31 h 145"/>
                <a:gd name="T64" fmla="*/ 0 w 247"/>
                <a:gd name="T65" fmla="*/ 40 h 145"/>
                <a:gd name="T66" fmla="*/ 15 w 247"/>
                <a:gd name="T67" fmla="*/ 53 h 145"/>
                <a:gd name="T68" fmla="*/ 15 w 247"/>
                <a:gd name="T69" fmla="*/ 69 h 145"/>
                <a:gd name="T70" fmla="*/ 34 w 247"/>
                <a:gd name="T71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145">
                  <a:moveTo>
                    <a:pt x="34" y="61"/>
                  </a:moveTo>
                  <a:lnTo>
                    <a:pt x="47" y="77"/>
                  </a:lnTo>
                  <a:lnTo>
                    <a:pt x="50" y="90"/>
                  </a:lnTo>
                  <a:lnTo>
                    <a:pt x="68" y="100"/>
                  </a:lnTo>
                  <a:lnTo>
                    <a:pt x="81" y="127"/>
                  </a:lnTo>
                  <a:lnTo>
                    <a:pt x="99" y="135"/>
                  </a:lnTo>
                  <a:lnTo>
                    <a:pt x="112" y="137"/>
                  </a:lnTo>
                  <a:lnTo>
                    <a:pt x="126" y="145"/>
                  </a:lnTo>
                  <a:lnTo>
                    <a:pt x="155" y="119"/>
                  </a:lnTo>
                  <a:lnTo>
                    <a:pt x="175" y="127"/>
                  </a:lnTo>
                  <a:lnTo>
                    <a:pt x="197" y="118"/>
                  </a:lnTo>
                  <a:lnTo>
                    <a:pt x="196" y="105"/>
                  </a:lnTo>
                  <a:lnTo>
                    <a:pt x="212" y="98"/>
                  </a:lnTo>
                  <a:lnTo>
                    <a:pt x="234" y="103"/>
                  </a:lnTo>
                  <a:lnTo>
                    <a:pt x="244" y="92"/>
                  </a:lnTo>
                  <a:lnTo>
                    <a:pt x="247" y="81"/>
                  </a:lnTo>
                  <a:lnTo>
                    <a:pt x="228" y="77"/>
                  </a:lnTo>
                  <a:lnTo>
                    <a:pt x="212" y="52"/>
                  </a:lnTo>
                  <a:lnTo>
                    <a:pt x="194" y="60"/>
                  </a:lnTo>
                  <a:lnTo>
                    <a:pt x="181" y="48"/>
                  </a:lnTo>
                  <a:lnTo>
                    <a:pt x="184" y="37"/>
                  </a:lnTo>
                  <a:lnTo>
                    <a:pt x="159" y="21"/>
                  </a:lnTo>
                  <a:lnTo>
                    <a:pt x="143" y="3"/>
                  </a:lnTo>
                  <a:lnTo>
                    <a:pt x="131" y="16"/>
                  </a:lnTo>
                  <a:lnTo>
                    <a:pt x="114" y="11"/>
                  </a:lnTo>
                  <a:lnTo>
                    <a:pt x="107" y="0"/>
                  </a:lnTo>
                  <a:lnTo>
                    <a:pt x="89" y="2"/>
                  </a:lnTo>
                  <a:lnTo>
                    <a:pt x="71" y="23"/>
                  </a:lnTo>
                  <a:lnTo>
                    <a:pt x="57" y="25"/>
                  </a:lnTo>
                  <a:lnTo>
                    <a:pt x="28" y="21"/>
                  </a:lnTo>
                  <a:lnTo>
                    <a:pt x="18" y="31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15" y="53"/>
                  </a:lnTo>
                  <a:lnTo>
                    <a:pt x="15" y="69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3220701" y="8631238"/>
              <a:ext cx="392113" cy="230188"/>
            </a:xfrm>
            <a:custGeom>
              <a:avLst/>
              <a:gdLst>
                <a:gd name="T0" fmla="*/ 34 w 247"/>
                <a:gd name="T1" fmla="*/ 61 h 145"/>
                <a:gd name="T2" fmla="*/ 47 w 247"/>
                <a:gd name="T3" fmla="*/ 77 h 145"/>
                <a:gd name="T4" fmla="*/ 50 w 247"/>
                <a:gd name="T5" fmla="*/ 90 h 145"/>
                <a:gd name="T6" fmla="*/ 68 w 247"/>
                <a:gd name="T7" fmla="*/ 100 h 145"/>
                <a:gd name="T8" fmla="*/ 81 w 247"/>
                <a:gd name="T9" fmla="*/ 127 h 145"/>
                <a:gd name="T10" fmla="*/ 99 w 247"/>
                <a:gd name="T11" fmla="*/ 135 h 145"/>
                <a:gd name="T12" fmla="*/ 112 w 247"/>
                <a:gd name="T13" fmla="*/ 137 h 145"/>
                <a:gd name="T14" fmla="*/ 126 w 247"/>
                <a:gd name="T15" fmla="*/ 145 h 145"/>
                <a:gd name="T16" fmla="*/ 155 w 247"/>
                <a:gd name="T17" fmla="*/ 119 h 145"/>
                <a:gd name="T18" fmla="*/ 175 w 247"/>
                <a:gd name="T19" fmla="*/ 127 h 145"/>
                <a:gd name="T20" fmla="*/ 197 w 247"/>
                <a:gd name="T21" fmla="*/ 118 h 145"/>
                <a:gd name="T22" fmla="*/ 196 w 247"/>
                <a:gd name="T23" fmla="*/ 105 h 145"/>
                <a:gd name="T24" fmla="*/ 212 w 247"/>
                <a:gd name="T25" fmla="*/ 98 h 145"/>
                <a:gd name="T26" fmla="*/ 234 w 247"/>
                <a:gd name="T27" fmla="*/ 103 h 145"/>
                <a:gd name="T28" fmla="*/ 244 w 247"/>
                <a:gd name="T29" fmla="*/ 92 h 145"/>
                <a:gd name="T30" fmla="*/ 247 w 247"/>
                <a:gd name="T31" fmla="*/ 81 h 145"/>
                <a:gd name="T32" fmla="*/ 228 w 247"/>
                <a:gd name="T33" fmla="*/ 77 h 145"/>
                <a:gd name="T34" fmla="*/ 212 w 247"/>
                <a:gd name="T35" fmla="*/ 52 h 145"/>
                <a:gd name="T36" fmla="*/ 194 w 247"/>
                <a:gd name="T37" fmla="*/ 60 h 145"/>
                <a:gd name="T38" fmla="*/ 181 w 247"/>
                <a:gd name="T39" fmla="*/ 48 h 145"/>
                <a:gd name="T40" fmla="*/ 184 w 247"/>
                <a:gd name="T41" fmla="*/ 37 h 145"/>
                <a:gd name="T42" fmla="*/ 159 w 247"/>
                <a:gd name="T43" fmla="*/ 21 h 145"/>
                <a:gd name="T44" fmla="*/ 143 w 247"/>
                <a:gd name="T45" fmla="*/ 3 h 145"/>
                <a:gd name="T46" fmla="*/ 131 w 247"/>
                <a:gd name="T47" fmla="*/ 16 h 145"/>
                <a:gd name="T48" fmla="*/ 114 w 247"/>
                <a:gd name="T49" fmla="*/ 11 h 145"/>
                <a:gd name="T50" fmla="*/ 107 w 247"/>
                <a:gd name="T51" fmla="*/ 0 h 145"/>
                <a:gd name="T52" fmla="*/ 89 w 247"/>
                <a:gd name="T53" fmla="*/ 2 h 145"/>
                <a:gd name="T54" fmla="*/ 71 w 247"/>
                <a:gd name="T55" fmla="*/ 23 h 145"/>
                <a:gd name="T56" fmla="*/ 57 w 247"/>
                <a:gd name="T57" fmla="*/ 25 h 145"/>
                <a:gd name="T58" fmla="*/ 28 w 247"/>
                <a:gd name="T59" fmla="*/ 21 h 145"/>
                <a:gd name="T60" fmla="*/ 18 w 247"/>
                <a:gd name="T61" fmla="*/ 31 h 145"/>
                <a:gd name="T62" fmla="*/ 2 w 247"/>
                <a:gd name="T63" fmla="*/ 31 h 145"/>
                <a:gd name="T64" fmla="*/ 0 w 247"/>
                <a:gd name="T65" fmla="*/ 40 h 145"/>
                <a:gd name="T66" fmla="*/ 15 w 247"/>
                <a:gd name="T67" fmla="*/ 53 h 145"/>
                <a:gd name="T68" fmla="*/ 15 w 247"/>
                <a:gd name="T69" fmla="*/ 69 h 145"/>
                <a:gd name="T70" fmla="*/ 34 w 247"/>
                <a:gd name="T71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145">
                  <a:moveTo>
                    <a:pt x="34" y="61"/>
                  </a:moveTo>
                  <a:lnTo>
                    <a:pt x="47" y="77"/>
                  </a:lnTo>
                  <a:lnTo>
                    <a:pt x="50" y="90"/>
                  </a:lnTo>
                  <a:lnTo>
                    <a:pt x="68" y="100"/>
                  </a:lnTo>
                  <a:lnTo>
                    <a:pt x="81" y="127"/>
                  </a:lnTo>
                  <a:lnTo>
                    <a:pt x="99" y="135"/>
                  </a:lnTo>
                  <a:lnTo>
                    <a:pt x="112" y="137"/>
                  </a:lnTo>
                  <a:lnTo>
                    <a:pt x="126" y="145"/>
                  </a:lnTo>
                  <a:lnTo>
                    <a:pt x="155" y="119"/>
                  </a:lnTo>
                  <a:lnTo>
                    <a:pt x="175" y="127"/>
                  </a:lnTo>
                  <a:lnTo>
                    <a:pt x="197" y="118"/>
                  </a:lnTo>
                  <a:lnTo>
                    <a:pt x="196" y="105"/>
                  </a:lnTo>
                  <a:lnTo>
                    <a:pt x="212" y="98"/>
                  </a:lnTo>
                  <a:lnTo>
                    <a:pt x="234" y="103"/>
                  </a:lnTo>
                  <a:lnTo>
                    <a:pt x="244" y="92"/>
                  </a:lnTo>
                  <a:lnTo>
                    <a:pt x="247" y="81"/>
                  </a:lnTo>
                  <a:lnTo>
                    <a:pt x="228" y="77"/>
                  </a:lnTo>
                  <a:lnTo>
                    <a:pt x="212" y="52"/>
                  </a:lnTo>
                  <a:lnTo>
                    <a:pt x="194" y="60"/>
                  </a:lnTo>
                  <a:lnTo>
                    <a:pt x="181" y="48"/>
                  </a:lnTo>
                  <a:lnTo>
                    <a:pt x="184" y="37"/>
                  </a:lnTo>
                  <a:lnTo>
                    <a:pt x="159" y="21"/>
                  </a:lnTo>
                  <a:lnTo>
                    <a:pt x="143" y="3"/>
                  </a:lnTo>
                  <a:lnTo>
                    <a:pt x="131" y="16"/>
                  </a:lnTo>
                  <a:lnTo>
                    <a:pt x="114" y="11"/>
                  </a:lnTo>
                  <a:lnTo>
                    <a:pt x="107" y="0"/>
                  </a:lnTo>
                  <a:lnTo>
                    <a:pt x="89" y="2"/>
                  </a:lnTo>
                  <a:lnTo>
                    <a:pt x="71" y="23"/>
                  </a:lnTo>
                  <a:lnTo>
                    <a:pt x="57" y="25"/>
                  </a:lnTo>
                  <a:lnTo>
                    <a:pt x="28" y="21"/>
                  </a:lnTo>
                  <a:lnTo>
                    <a:pt x="18" y="31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15" y="53"/>
                  </a:lnTo>
                  <a:lnTo>
                    <a:pt x="15" y="69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2550776" y="7891463"/>
              <a:ext cx="600075" cy="627063"/>
            </a:xfrm>
            <a:custGeom>
              <a:avLst/>
              <a:gdLst>
                <a:gd name="T0" fmla="*/ 357 w 378"/>
                <a:gd name="T1" fmla="*/ 115 h 395"/>
                <a:gd name="T2" fmla="*/ 315 w 378"/>
                <a:gd name="T3" fmla="*/ 122 h 395"/>
                <a:gd name="T4" fmla="*/ 280 w 378"/>
                <a:gd name="T5" fmla="*/ 122 h 395"/>
                <a:gd name="T6" fmla="*/ 264 w 378"/>
                <a:gd name="T7" fmla="*/ 132 h 395"/>
                <a:gd name="T8" fmla="*/ 264 w 378"/>
                <a:gd name="T9" fmla="*/ 158 h 395"/>
                <a:gd name="T10" fmla="*/ 242 w 378"/>
                <a:gd name="T11" fmla="*/ 203 h 395"/>
                <a:gd name="T12" fmla="*/ 240 w 378"/>
                <a:gd name="T13" fmla="*/ 240 h 395"/>
                <a:gd name="T14" fmla="*/ 186 w 378"/>
                <a:gd name="T15" fmla="*/ 261 h 395"/>
                <a:gd name="T16" fmla="*/ 163 w 378"/>
                <a:gd name="T17" fmla="*/ 294 h 395"/>
                <a:gd name="T18" fmla="*/ 148 w 378"/>
                <a:gd name="T19" fmla="*/ 340 h 395"/>
                <a:gd name="T20" fmla="*/ 135 w 378"/>
                <a:gd name="T21" fmla="*/ 364 h 395"/>
                <a:gd name="T22" fmla="*/ 99 w 378"/>
                <a:gd name="T23" fmla="*/ 377 h 395"/>
                <a:gd name="T24" fmla="*/ 74 w 378"/>
                <a:gd name="T25" fmla="*/ 346 h 395"/>
                <a:gd name="T26" fmla="*/ 46 w 378"/>
                <a:gd name="T27" fmla="*/ 327 h 395"/>
                <a:gd name="T28" fmla="*/ 24 w 378"/>
                <a:gd name="T29" fmla="*/ 303 h 395"/>
                <a:gd name="T30" fmla="*/ 12 w 378"/>
                <a:gd name="T31" fmla="*/ 271 h 395"/>
                <a:gd name="T32" fmla="*/ 5 w 378"/>
                <a:gd name="T33" fmla="*/ 248 h 395"/>
                <a:gd name="T34" fmla="*/ 1 w 378"/>
                <a:gd name="T35" fmla="*/ 204 h 395"/>
                <a:gd name="T36" fmla="*/ 36 w 378"/>
                <a:gd name="T37" fmla="*/ 184 h 395"/>
                <a:gd name="T38" fmla="*/ 68 w 378"/>
                <a:gd name="T39" fmla="*/ 170 h 395"/>
                <a:gd name="T40" fmla="*/ 110 w 378"/>
                <a:gd name="T41" fmla="*/ 171 h 395"/>
                <a:gd name="T42" fmla="*/ 111 w 378"/>
                <a:gd name="T43" fmla="*/ 142 h 395"/>
                <a:gd name="T44" fmla="*/ 129 w 378"/>
                <a:gd name="T45" fmla="*/ 113 h 395"/>
                <a:gd name="T46" fmla="*/ 158 w 378"/>
                <a:gd name="T47" fmla="*/ 126 h 395"/>
                <a:gd name="T48" fmla="*/ 184 w 378"/>
                <a:gd name="T49" fmla="*/ 113 h 395"/>
                <a:gd name="T50" fmla="*/ 200 w 378"/>
                <a:gd name="T51" fmla="*/ 92 h 395"/>
                <a:gd name="T52" fmla="*/ 181 w 378"/>
                <a:gd name="T53" fmla="*/ 73 h 395"/>
                <a:gd name="T54" fmla="*/ 182 w 378"/>
                <a:gd name="T55" fmla="*/ 45 h 395"/>
                <a:gd name="T56" fmla="*/ 197 w 378"/>
                <a:gd name="T57" fmla="*/ 25 h 395"/>
                <a:gd name="T58" fmla="*/ 220 w 378"/>
                <a:gd name="T59" fmla="*/ 54 h 395"/>
                <a:gd name="T60" fmla="*/ 250 w 378"/>
                <a:gd name="T61" fmla="*/ 49 h 395"/>
                <a:gd name="T62" fmla="*/ 268 w 378"/>
                <a:gd name="T63" fmla="*/ 25 h 395"/>
                <a:gd name="T64" fmla="*/ 288 w 378"/>
                <a:gd name="T65" fmla="*/ 20 h 395"/>
                <a:gd name="T66" fmla="*/ 300 w 378"/>
                <a:gd name="T67" fmla="*/ 0 h 395"/>
                <a:gd name="T68" fmla="*/ 319 w 378"/>
                <a:gd name="T69" fmla="*/ 73 h 395"/>
                <a:gd name="T70" fmla="*/ 360 w 378"/>
                <a:gd name="T71" fmla="*/ 92 h 395"/>
                <a:gd name="T72" fmla="*/ 378 w 378"/>
                <a:gd name="T73" fmla="*/ 10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8" h="395">
                  <a:moveTo>
                    <a:pt x="378" y="106"/>
                  </a:moveTo>
                  <a:lnTo>
                    <a:pt x="357" y="115"/>
                  </a:lnTo>
                  <a:lnTo>
                    <a:pt x="332" y="115"/>
                  </a:lnTo>
                  <a:lnTo>
                    <a:pt x="315" y="122"/>
                  </a:lnTo>
                  <a:lnTo>
                    <a:pt x="298" y="127"/>
                  </a:lnTo>
                  <a:lnTo>
                    <a:pt x="280" y="122"/>
                  </a:lnTo>
                  <a:lnTo>
                    <a:pt x="274" y="131"/>
                  </a:lnTo>
                  <a:lnTo>
                    <a:pt x="264" y="132"/>
                  </a:lnTo>
                  <a:lnTo>
                    <a:pt x="271" y="146"/>
                  </a:lnTo>
                  <a:lnTo>
                    <a:pt x="264" y="158"/>
                  </a:lnTo>
                  <a:lnTo>
                    <a:pt x="264" y="170"/>
                  </a:lnTo>
                  <a:lnTo>
                    <a:pt x="242" y="203"/>
                  </a:lnTo>
                  <a:lnTo>
                    <a:pt x="232" y="223"/>
                  </a:lnTo>
                  <a:lnTo>
                    <a:pt x="240" y="240"/>
                  </a:lnTo>
                  <a:lnTo>
                    <a:pt x="218" y="251"/>
                  </a:lnTo>
                  <a:lnTo>
                    <a:pt x="186" y="261"/>
                  </a:lnTo>
                  <a:lnTo>
                    <a:pt x="168" y="265"/>
                  </a:lnTo>
                  <a:lnTo>
                    <a:pt x="163" y="294"/>
                  </a:lnTo>
                  <a:lnTo>
                    <a:pt x="159" y="329"/>
                  </a:lnTo>
                  <a:lnTo>
                    <a:pt x="148" y="340"/>
                  </a:lnTo>
                  <a:lnTo>
                    <a:pt x="151" y="359"/>
                  </a:lnTo>
                  <a:lnTo>
                    <a:pt x="135" y="364"/>
                  </a:lnTo>
                  <a:lnTo>
                    <a:pt x="109" y="395"/>
                  </a:lnTo>
                  <a:lnTo>
                    <a:pt x="99" y="377"/>
                  </a:lnTo>
                  <a:lnTo>
                    <a:pt x="91" y="361"/>
                  </a:lnTo>
                  <a:lnTo>
                    <a:pt x="74" y="346"/>
                  </a:lnTo>
                  <a:lnTo>
                    <a:pt x="53" y="338"/>
                  </a:lnTo>
                  <a:lnTo>
                    <a:pt x="46" y="327"/>
                  </a:lnTo>
                  <a:lnTo>
                    <a:pt x="42" y="309"/>
                  </a:lnTo>
                  <a:lnTo>
                    <a:pt x="24" y="303"/>
                  </a:lnTo>
                  <a:lnTo>
                    <a:pt x="22" y="288"/>
                  </a:lnTo>
                  <a:lnTo>
                    <a:pt x="12" y="271"/>
                  </a:lnTo>
                  <a:lnTo>
                    <a:pt x="17" y="259"/>
                  </a:lnTo>
                  <a:lnTo>
                    <a:pt x="5" y="248"/>
                  </a:lnTo>
                  <a:lnTo>
                    <a:pt x="0" y="232"/>
                  </a:lnTo>
                  <a:lnTo>
                    <a:pt x="1" y="204"/>
                  </a:lnTo>
                  <a:lnTo>
                    <a:pt x="23" y="175"/>
                  </a:lnTo>
                  <a:lnTo>
                    <a:pt x="36" y="184"/>
                  </a:lnTo>
                  <a:lnTo>
                    <a:pt x="52" y="184"/>
                  </a:lnTo>
                  <a:lnTo>
                    <a:pt x="68" y="170"/>
                  </a:lnTo>
                  <a:lnTo>
                    <a:pt x="92" y="185"/>
                  </a:lnTo>
                  <a:lnTo>
                    <a:pt x="110" y="171"/>
                  </a:lnTo>
                  <a:lnTo>
                    <a:pt x="109" y="158"/>
                  </a:lnTo>
                  <a:lnTo>
                    <a:pt x="111" y="142"/>
                  </a:lnTo>
                  <a:lnTo>
                    <a:pt x="124" y="135"/>
                  </a:lnTo>
                  <a:lnTo>
                    <a:pt x="129" y="113"/>
                  </a:lnTo>
                  <a:lnTo>
                    <a:pt x="149" y="115"/>
                  </a:lnTo>
                  <a:lnTo>
                    <a:pt x="158" y="126"/>
                  </a:lnTo>
                  <a:lnTo>
                    <a:pt x="178" y="121"/>
                  </a:lnTo>
                  <a:lnTo>
                    <a:pt x="184" y="113"/>
                  </a:lnTo>
                  <a:lnTo>
                    <a:pt x="201" y="104"/>
                  </a:lnTo>
                  <a:lnTo>
                    <a:pt x="200" y="92"/>
                  </a:lnTo>
                  <a:lnTo>
                    <a:pt x="181" y="92"/>
                  </a:lnTo>
                  <a:lnTo>
                    <a:pt x="181" y="73"/>
                  </a:lnTo>
                  <a:lnTo>
                    <a:pt x="173" y="59"/>
                  </a:lnTo>
                  <a:lnTo>
                    <a:pt x="182" y="45"/>
                  </a:lnTo>
                  <a:lnTo>
                    <a:pt x="184" y="27"/>
                  </a:lnTo>
                  <a:lnTo>
                    <a:pt x="197" y="25"/>
                  </a:lnTo>
                  <a:lnTo>
                    <a:pt x="210" y="40"/>
                  </a:lnTo>
                  <a:lnTo>
                    <a:pt x="220" y="54"/>
                  </a:lnTo>
                  <a:lnTo>
                    <a:pt x="234" y="54"/>
                  </a:lnTo>
                  <a:lnTo>
                    <a:pt x="250" y="49"/>
                  </a:lnTo>
                  <a:lnTo>
                    <a:pt x="264" y="48"/>
                  </a:lnTo>
                  <a:lnTo>
                    <a:pt x="268" y="25"/>
                  </a:lnTo>
                  <a:lnTo>
                    <a:pt x="278" y="25"/>
                  </a:lnTo>
                  <a:lnTo>
                    <a:pt x="288" y="20"/>
                  </a:lnTo>
                  <a:lnTo>
                    <a:pt x="288" y="8"/>
                  </a:lnTo>
                  <a:lnTo>
                    <a:pt x="300" y="0"/>
                  </a:lnTo>
                  <a:lnTo>
                    <a:pt x="311" y="45"/>
                  </a:lnTo>
                  <a:lnTo>
                    <a:pt x="319" y="73"/>
                  </a:lnTo>
                  <a:lnTo>
                    <a:pt x="339" y="96"/>
                  </a:lnTo>
                  <a:lnTo>
                    <a:pt x="360" y="92"/>
                  </a:lnTo>
                  <a:lnTo>
                    <a:pt x="364" y="102"/>
                  </a:lnTo>
                  <a:lnTo>
                    <a:pt x="378" y="10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2550776" y="7891463"/>
              <a:ext cx="600075" cy="627063"/>
            </a:xfrm>
            <a:custGeom>
              <a:avLst/>
              <a:gdLst>
                <a:gd name="T0" fmla="*/ 357 w 378"/>
                <a:gd name="T1" fmla="*/ 115 h 395"/>
                <a:gd name="T2" fmla="*/ 315 w 378"/>
                <a:gd name="T3" fmla="*/ 122 h 395"/>
                <a:gd name="T4" fmla="*/ 280 w 378"/>
                <a:gd name="T5" fmla="*/ 122 h 395"/>
                <a:gd name="T6" fmla="*/ 264 w 378"/>
                <a:gd name="T7" fmla="*/ 132 h 395"/>
                <a:gd name="T8" fmla="*/ 264 w 378"/>
                <a:gd name="T9" fmla="*/ 158 h 395"/>
                <a:gd name="T10" fmla="*/ 242 w 378"/>
                <a:gd name="T11" fmla="*/ 203 h 395"/>
                <a:gd name="T12" fmla="*/ 240 w 378"/>
                <a:gd name="T13" fmla="*/ 240 h 395"/>
                <a:gd name="T14" fmla="*/ 186 w 378"/>
                <a:gd name="T15" fmla="*/ 261 h 395"/>
                <a:gd name="T16" fmla="*/ 163 w 378"/>
                <a:gd name="T17" fmla="*/ 294 h 395"/>
                <a:gd name="T18" fmla="*/ 148 w 378"/>
                <a:gd name="T19" fmla="*/ 340 h 395"/>
                <a:gd name="T20" fmla="*/ 135 w 378"/>
                <a:gd name="T21" fmla="*/ 364 h 395"/>
                <a:gd name="T22" fmla="*/ 99 w 378"/>
                <a:gd name="T23" fmla="*/ 377 h 395"/>
                <a:gd name="T24" fmla="*/ 74 w 378"/>
                <a:gd name="T25" fmla="*/ 346 h 395"/>
                <a:gd name="T26" fmla="*/ 46 w 378"/>
                <a:gd name="T27" fmla="*/ 327 h 395"/>
                <a:gd name="T28" fmla="*/ 24 w 378"/>
                <a:gd name="T29" fmla="*/ 303 h 395"/>
                <a:gd name="T30" fmla="*/ 12 w 378"/>
                <a:gd name="T31" fmla="*/ 271 h 395"/>
                <a:gd name="T32" fmla="*/ 5 w 378"/>
                <a:gd name="T33" fmla="*/ 248 h 395"/>
                <a:gd name="T34" fmla="*/ 1 w 378"/>
                <a:gd name="T35" fmla="*/ 204 h 395"/>
                <a:gd name="T36" fmla="*/ 36 w 378"/>
                <a:gd name="T37" fmla="*/ 184 h 395"/>
                <a:gd name="T38" fmla="*/ 68 w 378"/>
                <a:gd name="T39" fmla="*/ 170 h 395"/>
                <a:gd name="T40" fmla="*/ 110 w 378"/>
                <a:gd name="T41" fmla="*/ 171 h 395"/>
                <a:gd name="T42" fmla="*/ 111 w 378"/>
                <a:gd name="T43" fmla="*/ 142 h 395"/>
                <a:gd name="T44" fmla="*/ 129 w 378"/>
                <a:gd name="T45" fmla="*/ 113 h 395"/>
                <a:gd name="T46" fmla="*/ 158 w 378"/>
                <a:gd name="T47" fmla="*/ 126 h 395"/>
                <a:gd name="T48" fmla="*/ 184 w 378"/>
                <a:gd name="T49" fmla="*/ 113 h 395"/>
                <a:gd name="T50" fmla="*/ 200 w 378"/>
                <a:gd name="T51" fmla="*/ 92 h 395"/>
                <a:gd name="T52" fmla="*/ 181 w 378"/>
                <a:gd name="T53" fmla="*/ 73 h 395"/>
                <a:gd name="T54" fmla="*/ 182 w 378"/>
                <a:gd name="T55" fmla="*/ 45 h 395"/>
                <a:gd name="T56" fmla="*/ 197 w 378"/>
                <a:gd name="T57" fmla="*/ 25 h 395"/>
                <a:gd name="T58" fmla="*/ 220 w 378"/>
                <a:gd name="T59" fmla="*/ 54 h 395"/>
                <a:gd name="T60" fmla="*/ 250 w 378"/>
                <a:gd name="T61" fmla="*/ 49 h 395"/>
                <a:gd name="T62" fmla="*/ 268 w 378"/>
                <a:gd name="T63" fmla="*/ 25 h 395"/>
                <a:gd name="T64" fmla="*/ 288 w 378"/>
                <a:gd name="T65" fmla="*/ 20 h 395"/>
                <a:gd name="T66" fmla="*/ 300 w 378"/>
                <a:gd name="T67" fmla="*/ 0 h 395"/>
                <a:gd name="T68" fmla="*/ 319 w 378"/>
                <a:gd name="T69" fmla="*/ 73 h 395"/>
                <a:gd name="T70" fmla="*/ 360 w 378"/>
                <a:gd name="T71" fmla="*/ 92 h 395"/>
                <a:gd name="T72" fmla="*/ 378 w 378"/>
                <a:gd name="T73" fmla="*/ 10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8" h="395">
                  <a:moveTo>
                    <a:pt x="378" y="106"/>
                  </a:moveTo>
                  <a:lnTo>
                    <a:pt x="357" y="115"/>
                  </a:lnTo>
                  <a:lnTo>
                    <a:pt x="332" y="115"/>
                  </a:lnTo>
                  <a:lnTo>
                    <a:pt x="315" y="122"/>
                  </a:lnTo>
                  <a:lnTo>
                    <a:pt x="298" y="127"/>
                  </a:lnTo>
                  <a:lnTo>
                    <a:pt x="280" y="122"/>
                  </a:lnTo>
                  <a:lnTo>
                    <a:pt x="274" y="131"/>
                  </a:lnTo>
                  <a:lnTo>
                    <a:pt x="264" y="132"/>
                  </a:lnTo>
                  <a:lnTo>
                    <a:pt x="271" y="146"/>
                  </a:lnTo>
                  <a:lnTo>
                    <a:pt x="264" y="158"/>
                  </a:lnTo>
                  <a:lnTo>
                    <a:pt x="264" y="170"/>
                  </a:lnTo>
                  <a:lnTo>
                    <a:pt x="242" y="203"/>
                  </a:lnTo>
                  <a:lnTo>
                    <a:pt x="232" y="223"/>
                  </a:lnTo>
                  <a:lnTo>
                    <a:pt x="240" y="240"/>
                  </a:lnTo>
                  <a:lnTo>
                    <a:pt x="218" y="251"/>
                  </a:lnTo>
                  <a:lnTo>
                    <a:pt x="186" y="261"/>
                  </a:lnTo>
                  <a:lnTo>
                    <a:pt x="168" y="265"/>
                  </a:lnTo>
                  <a:lnTo>
                    <a:pt x="163" y="294"/>
                  </a:lnTo>
                  <a:lnTo>
                    <a:pt x="159" y="329"/>
                  </a:lnTo>
                  <a:lnTo>
                    <a:pt x="148" y="340"/>
                  </a:lnTo>
                  <a:lnTo>
                    <a:pt x="151" y="359"/>
                  </a:lnTo>
                  <a:lnTo>
                    <a:pt x="135" y="364"/>
                  </a:lnTo>
                  <a:lnTo>
                    <a:pt x="109" y="395"/>
                  </a:lnTo>
                  <a:lnTo>
                    <a:pt x="99" y="377"/>
                  </a:lnTo>
                  <a:lnTo>
                    <a:pt x="91" y="361"/>
                  </a:lnTo>
                  <a:lnTo>
                    <a:pt x="74" y="346"/>
                  </a:lnTo>
                  <a:lnTo>
                    <a:pt x="53" y="338"/>
                  </a:lnTo>
                  <a:lnTo>
                    <a:pt x="46" y="327"/>
                  </a:lnTo>
                  <a:lnTo>
                    <a:pt x="42" y="309"/>
                  </a:lnTo>
                  <a:lnTo>
                    <a:pt x="24" y="303"/>
                  </a:lnTo>
                  <a:lnTo>
                    <a:pt x="22" y="288"/>
                  </a:lnTo>
                  <a:lnTo>
                    <a:pt x="12" y="271"/>
                  </a:lnTo>
                  <a:lnTo>
                    <a:pt x="17" y="259"/>
                  </a:lnTo>
                  <a:lnTo>
                    <a:pt x="5" y="248"/>
                  </a:lnTo>
                  <a:lnTo>
                    <a:pt x="0" y="232"/>
                  </a:lnTo>
                  <a:lnTo>
                    <a:pt x="1" y="204"/>
                  </a:lnTo>
                  <a:lnTo>
                    <a:pt x="23" y="175"/>
                  </a:lnTo>
                  <a:lnTo>
                    <a:pt x="36" y="184"/>
                  </a:lnTo>
                  <a:lnTo>
                    <a:pt x="52" y="184"/>
                  </a:lnTo>
                  <a:lnTo>
                    <a:pt x="68" y="170"/>
                  </a:lnTo>
                  <a:lnTo>
                    <a:pt x="92" y="185"/>
                  </a:lnTo>
                  <a:lnTo>
                    <a:pt x="110" y="171"/>
                  </a:lnTo>
                  <a:lnTo>
                    <a:pt x="109" y="158"/>
                  </a:lnTo>
                  <a:lnTo>
                    <a:pt x="111" y="142"/>
                  </a:lnTo>
                  <a:lnTo>
                    <a:pt x="124" y="135"/>
                  </a:lnTo>
                  <a:lnTo>
                    <a:pt x="129" y="113"/>
                  </a:lnTo>
                  <a:lnTo>
                    <a:pt x="149" y="115"/>
                  </a:lnTo>
                  <a:lnTo>
                    <a:pt x="158" y="126"/>
                  </a:lnTo>
                  <a:lnTo>
                    <a:pt x="178" y="121"/>
                  </a:lnTo>
                  <a:lnTo>
                    <a:pt x="184" y="113"/>
                  </a:lnTo>
                  <a:lnTo>
                    <a:pt x="201" y="104"/>
                  </a:lnTo>
                  <a:lnTo>
                    <a:pt x="200" y="92"/>
                  </a:lnTo>
                  <a:lnTo>
                    <a:pt x="181" y="92"/>
                  </a:lnTo>
                  <a:lnTo>
                    <a:pt x="181" y="73"/>
                  </a:lnTo>
                  <a:lnTo>
                    <a:pt x="173" y="59"/>
                  </a:lnTo>
                  <a:lnTo>
                    <a:pt x="182" y="45"/>
                  </a:lnTo>
                  <a:lnTo>
                    <a:pt x="184" y="27"/>
                  </a:lnTo>
                  <a:lnTo>
                    <a:pt x="197" y="25"/>
                  </a:lnTo>
                  <a:lnTo>
                    <a:pt x="210" y="40"/>
                  </a:lnTo>
                  <a:lnTo>
                    <a:pt x="220" y="54"/>
                  </a:lnTo>
                  <a:lnTo>
                    <a:pt x="234" y="54"/>
                  </a:lnTo>
                  <a:lnTo>
                    <a:pt x="250" y="49"/>
                  </a:lnTo>
                  <a:lnTo>
                    <a:pt x="264" y="48"/>
                  </a:lnTo>
                  <a:lnTo>
                    <a:pt x="268" y="25"/>
                  </a:lnTo>
                  <a:lnTo>
                    <a:pt x="278" y="25"/>
                  </a:lnTo>
                  <a:lnTo>
                    <a:pt x="288" y="20"/>
                  </a:lnTo>
                  <a:lnTo>
                    <a:pt x="288" y="8"/>
                  </a:lnTo>
                  <a:lnTo>
                    <a:pt x="300" y="0"/>
                  </a:lnTo>
                  <a:lnTo>
                    <a:pt x="311" y="45"/>
                  </a:lnTo>
                  <a:lnTo>
                    <a:pt x="319" y="73"/>
                  </a:lnTo>
                  <a:lnTo>
                    <a:pt x="339" y="96"/>
                  </a:lnTo>
                  <a:lnTo>
                    <a:pt x="360" y="92"/>
                  </a:lnTo>
                  <a:lnTo>
                    <a:pt x="364" y="102"/>
                  </a:lnTo>
                  <a:lnTo>
                    <a:pt x="378" y="10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2803188" y="7997825"/>
              <a:ext cx="676275" cy="673100"/>
            </a:xfrm>
            <a:custGeom>
              <a:avLst/>
              <a:gdLst>
                <a:gd name="T0" fmla="*/ 408 w 426"/>
                <a:gd name="T1" fmla="*/ 182 h 424"/>
                <a:gd name="T2" fmla="*/ 377 w 426"/>
                <a:gd name="T3" fmla="*/ 205 h 424"/>
                <a:gd name="T4" fmla="*/ 344 w 426"/>
                <a:gd name="T5" fmla="*/ 231 h 424"/>
                <a:gd name="T6" fmla="*/ 310 w 426"/>
                <a:gd name="T7" fmla="*/ 254 h 424"/>
                <a:gd name="T8" fmla="*/ 284 w 426"/>
                <a:gd name="T9" fmla="*/ 215 h 424"/>
                <a:gd name="T10" fmla="*/ 304 w 426"/>
                <a:gd name="T11" fmla="*/ 186 h 424"/>
                <a:gd name="T12" fmla="*/ 331 w 426"/>
                <a:gd name="T13" fmla="*/ 155 h 424"/>
                <a:gd name="T14" fmla="*/ 308 w 426"/>
                <a:gd name="T15" fmla="*/ 163 h 424"/>
                <a:gd name="T16" fmla="*/ 317 w 426"/>
                <a:gd name="T17" fmla="*/ 147 h 424"/>
                <a:gd name="T18" fmla="*/ 338 w 426"/>
                <a:gd name="T19" fmla="*/ 122 h 424"/>
                <a:gd name="T20" fmla="*/ 367 w 426"/>
                <a:gd name="T21" fmla="*/ 136 h 424"/>
                <a:gd name="T22" fmla="*/ 375 w 426"/>
                <a:gd name="T23" fmla="*/ 95 h 424"/>
                <a:gd name="T24" fmla="*/ 370 w 426"/>
                <a:gd name="T25" fmla="*/ 56 h 424"/>
                <a:gd name="T26" fmla="*/ 346 w 426"/>
                <a:gd name="T27" fmla="*/ 40 h 424"/>
                <a:gd name="T28" fmla="*/ 325 w 426"/>
                <a:gd name="T29" fmla="*/ 55 h 424"/>
                <a:gd name="T30" fmla="*/ 297 w 426"/>
                <a:gd name="T31" fmla="*/ 25 h 424"/>
                <a:gd name="T32" fmla="*/ 306 w 426"/>
                <a:gd name="T33" fmla="*/ 0 h 424"/>
                <a:gd name="T34" fmla="*/ 282 w 426"/>
                <a:gd name="T35" fmla="*/ 6 h 424"/>
                <a:gd name="T36" fmla="*/ 282 w 426"/>
                <a:gd name="T37" fmla="*/ 39 h 424"/>
                <a:gd name="T38" fmla="*/ 263 w 426"/>
                <a:gd name="T39" fmla="*/ 36 h 424"/>
                <a:gd name="T40" fmla="*/ 235 w 426"/>
                <a:gd name="T41" fmla="*/ 50 h 424"/>
                <a:gd name="T42" fmla="*/ 219 w 426"/>
                <a:gd name="T43" fmla="*/ 39 h 424"/>
                <a:gd name="T44" fmla="*/ 173 w 426"/>
                <a:gd name="T45" fmla="*/ 48 h 424"/>
                <a:gd name="T46" fmla="*/ 139 w 426"/>
                <a:gd name="T47" fmla="*/ 60 h 424"/>
                <a:gd name="T48" fmla="*/ 115 w 426"/>
                <a:gd name="T49" fmla="*/ 64 h 424"/>
                <a:gd name="T50" fmla="*/ 112 w 426"/>
                <a:gd name="T51" fmla="*/ 79 h 424"/>
                <a:gd name="T52" fmla="*/ 105 w 426"/>
                <a:gd name="T53" fmla="*/ 103 h 424"/>
                <a:gd name="T54" fmla="*/ 73 w 426"/>
                <a:gd name="T55" fmla="*/ 156 h 424"/>
                <a:gd name="T56" fmla="*/ 59 w 426"/>
                <a:gd name="T57" fmla="*/ 184 h 424"/>
                <a:gd name="T58" fmla="*/ 9 w 426"/>
                <a:gd name="T59" fmla="*/ 198 h 424"/>
                <a:gd name="T60" fmla="*/ 0 w 426"/>
                <a:gd name="T61" fmla="*/ 262 h 424"/>
                <a:gd name="T62" fmla="*/ 32 w 426"/>
                <a:gd name="T63" fmla="*/ 291 h 424"/>
                <a:gd name="T64" fmla="*/ 83 w 426"/>
                <a:gd name="T65" fmla="*/ 298 h 424"/>
                <a:gd name="T66" fmla="*/ 85 w 426"/>
                <a:gd name="T67" fmla="*/ 334 h 424"/>
                <a:gd name="T68" fmla="*/ 106 w 426"/>
                <a:gd name="T69" fmla="*/ 366 h 424"/>
                <a:gd name="T70" fmla="*/ 116 w 426"/>
                <a:gd name="T71" fmla="*/ 386 h 424"/>
                <a:gd name="T72" fmla="*/ 137 w 426"/>
                <a:gd name="T73" fmla="*/ 371 h 424"/>
                <a:gd name="T74" fmla="*/ 137 w 426"/>
                <a:gd name="T75" fmla="*/ 341 h 424"/>
                <a:gd name="T76" fmla="*/ 174 w 426"/>
                <a:gd name="T77" fmla="*/ 323 h 424"/>
                <a:gd name="T78" fmla="*/ 210 w 426"/>
                <a:gd name="T79" fmla="*/ 320 h 424"/>
                <a:gd name="T80" fmla="*/ 203 w 426"/>
                <a:gd name="T81" fmla="*/ 344 h 424"/>
                <a:gd name="T82" fmla="*/ 195 w 426"/>
                <a:gd name="T83" fmla="*/ 368 h 424"/>
                <a:gd name="T84" fmla="*/ 218 w 426"/>
                <a:gd name="T85" fmla="*/ 370 h 424"/>
                <a:gd name="T86" fmla="*/ 242 w 426"/>
                <a:gd name="T87" fmla="*/ 366 h 424"/>
                <a:gd name="T88" fmla="*/ 278 w 426"/>
                <a:gd name="T89" fmla="*/ 376 h 424"/>
                <a:gd name="T90" fmla="*/ 291 w 426"/>
                <a:gd name="T91" fmla="*/ 420 h 424"/>
                <a:gd name="T92" fmla="*/ 334 w 426"/>
                <a:gd name="T93" fmla="*/ 422 h 424"/>
                <a:gd name="T94" fmla="*/ 370 w 426"/>
                <a:gd name="T95" fmla="*/ 399 h 424"/>
                <a:gd name="T96" fmla="*/ 363 w 426"/>
                <a:gd name="T97" fmla="*/ 362 h 424"/>
                <a:gd name="T98" fmla="*/ 385 w 426"/>
                <a:gd name="T99" fmla="*/ 308 h 424"/>
                <a:gd name="T100" fmla="*/ 377 w 426"/>
                <a:gd name="T101" fmla="*/ 276 h 424"/>
                <a:gd name="T102" fmla="*/ 354 w 426"/>
                <a:gd name="T103" fmla="*/ 275 h 424"/>
                <a:gd name="T104" fmla="*/ 379 w 426"/>
                <a:gd name="T105" fmla="*/ 258 h 424"/>
                <a:gd name="T106" fmla="*/ 408 w 426"/>
                <a:gd name="T107" fmla="*/ 221 h 424"/>
                <a:gd name="T108" fmla="*/ 426 w 426"/>
                <a:gd name="T109" fmla="*/ 19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6" h="424">
                  <a:moveTo>
                    <a:pt x="426" y="197"/>
                  </a:moveTo>
                  <a:lnTo>
                    <a:pt x="408" y="182"/>
                  </a:lnTo>
                  <a:lnTo>
                    <a:pt x="394" y="176"/>
                  </a:lnTo>
                  <a:lnTo>
                    <a:pt x="377" y="205"/>
                  </a:lnTo>
                  <a:lnTo>
                    <a:pt x="362" y="210"/>
                  </a:lnTo>
                  <a:lnTo>
                    <a:pt x="344" y="231"/>
                  </a:lnTo>
                  <a:lnTo>
                    <a:pt x="323" y="240"/>
                  </a:lnTo>
                  <a:lnTo>
                    <a:pt x="310" y="254"/>
                  </a:lnTo>
                  <a:lnTo>
                    <a:pt x="300" y="247"/>
                  </a:lnTo>
                  <a:lnTo>
                    <a:pt x="284" y="215"/>
                  </a:lnTo>
                  <a:lnTo>
                    <a:pt x="297" y="207"/>
                  </a:lnTo>
                  <a:lnTo>
                    <a:pt x="304" y="186"/>
                  </a:lnTo>
                  <a:lnTo>
                    <a:pt x="317" y="178"/>
                  </a:lnTo>
                  <a:lnTo>
                    <a:pt x="331" y="155"/>
                  </a:lnTo>
                  <a:lnTo>
                    <a:pt x="317" y="161"/>
                  </a:lnTo>
                  <a:lnTo>
                    <a:pt x="308" y="163"/>
                  </a:lnTo>
                  <a:lnTo>
                    <a:pt x="310" y="153"/>
                  </a:lnTo>
                  <a:lnTo>
                    <a:pt x="317" y="147"/>
                  </a:lnTo>
                  <a:lnTo>
                    <a:pt x="322" y="129"/>
                  </a:lnTo>
                  <a:lnTo>
                    <a:pt x="338" y="122"/>
                  </a:lnTo>
                  <a:lnTo>
                    <a:pt x="364" y="142"/>
                  </a:lnTo>
                  <a:lnTo>
                    <a:pt x="367" y="136"/>
                  </a:lnTo>
                  <a:lnTo>
                    <a:pt x="364" y="116"/>
                  </a:lnTo>
                  <a:lnTo>
                    <a:pt x="375" y="95"/>
                  </a:lnTo>
                  <a:lnTo>
                    <a:pt x="382" y="74"/>
                  </a:lnTo>
                  <a:lnTo>
                    <a:pt x="370" y="56"/>
                  </a:lnTo>
                  <a:lnTo>
                    <a:pt x="359" y="53"/>
                  </a:lnTo>
                  <a:lnTo>
                    <a:pt x="346" y="40"/>
                  </a:lnTo>
                  <a:lnTo>
                    <a:pt x="333" y="48"/>
                  </a:lnTo>
                  <a:lnTo>
                    <a:pt x="325" y="55"/>
                  </a:lnTo>
                  <a:lnTo>
                    <a:pt x="310" y="35"/>
                  </a:lnTo>
                  <a:lnTo>
                    <a:pt x="297" y="25"/>
                  </a:lnTo>
                  <a:lnTo>
                    <a:pt x="308" y="11"/>
                  </a:lnTo>
                  <a:lnTo>
                    <a:pt x="306" y="0"/>
                  </a:lnTo>
                  <a:lnTo>
                    <a:pt x="296" y="0"/>
                  </a:lnTo>
                  <a:lnTo>
                    <a:pt x="282" y="6"/>
                  </a:lnTo>
                  <a:lnTo>
                    <a:pt x="275" y="22"/>
                  </a:lnTo>
                  <a:lnTo>
                    <a:pt x="282" y="39"/>
                  </a:lnTo>
                  <a:lnTo>
                    <a:pt x="277" y="45"/>
                  </a:lnTo>
                  <a:lnTo>
                    <a:pt x="263" y="36"/>
                  </a:lnTo>
                  <a:lnTo>
                    <a:pt x="238" y="41"/>
                  </a:lnTo>
                  <a:lnTo>
                    <a:pt x="235" y="50"/>
                  </a:lnTo>
                  <a:lnTo>
                    <a:pt x="225" y="50"/>
                  </a:lnTo>
                  <a:lnTo>
                    <a:pt x="219" y="39"/>
                  </a:lnTo>
                  <a:lnTo>
                    <a:pt x="198" y="48"/>
                  </a:lnTo>
                  <a:lnTo>
                    <a:pt x="173" y="48"/>
                  </a:lnTo>
                  <a:lnTo>
                    <a:pt x="156" y="55"/>
                  </a:lnTo>
                  <a:lnTo>
                    <a:pt x="139" y="60"/>
                  </a:lnTo>
                  <a:lnTo>
                    <a:pt x="121" y="55"/>
                  </a:lnTo>
                  <a:lnTo>
                    <a:pt x="115" y="64"/>
                  </a:lnTo>
                  <a:lnTo>
                    <a:pt x="105" y="65"/>
                  </a:lnTo>
                  <a:lnTo>
                    <a:pt x="112" y="79"/>
                  </a:lnTo>
                  <a:lnTo>
                    <a:pt x="105" y="91"/>
                  </a:lnTo>
                  <a:lnTo>
                    <a:pt x="105" y="103"/>
                  </a:lnTo>
                  <a:lnTo>
                    <a:pt x="83" y="136"/>
                  </a:lnTo>
                  <a:lnTo>
                    <a:pt x="73" y="156"/>
                  </a:lnTo>
                  <a:lnTo>
                    <a:pt x="81" y="173"/>
                  </a:lnTo>
                  <a:lnTo>
                    <a:pt x="59" y="184"/>
                  </a:lnTo>
                  <a:lnTo>
                    <a:pt x="27" y="194"/>
                  </a:lnTo>
                  <a:lnTo>
                    <a:pt x="9" y="198"/>
                  </a:lnTo>
                  <a:lnTo>
                    <a:pt x="4" y="227"/>
                  </a:lnTo>
                  <a:lnTo>
                    <a:pt x="0" y="262"/>
                  </a:lnTo>
                  <a:lnTo>
                    <a:pt x="13" y="275"/>
                  </a:lnTo>
                  <a:lnTo>
                    <a:pt x="32" y="291"/>
                  </a:lnTo>
                  <a:lnTo>
                    <a:pt x="62" y="300"/>
                  </a:lnTo>
                  <a:lnTo>
                    <a:pt x="83" y="298"/>
                  </a:lnTo>
                  <a:lnTo>
                    <a:pt x="95" y="323"/>
                  </a:lnTo>
                  <a:lnTo>
                    <a:pt x="85" y="334"/>
                  </a:lnTo>
                  <a:lnTo>
                    <a:pt x="97" y="364"/>
                  </a:lnTo>
                  <a:lnTo>
                    <a:pt x="106" y="366"/>
                  </a:lnTo>
                  <a:lnTo>
                    <a:pt x="105" y="386"/>
                  </a:lnTo>
                  <a:lnTo>
                    <a:pt x="116" y="386"/>
                  </a:lnTo>
                  <a:lnTo>
                    <a:pt x="121" y="371"/>
                  </a:lnTo>
                  <a:lnTo>
                    <a:pt x="137" y="371"/>
                  </a:lnTo>
                  <a:lnTo>
                    <a:pt x="139" y="358"/>
                  </a:lnTo>
                  <a:lnTo>
                    <a:pt x="137" y="341"/>
                  </a:lnTo>
                  <a:lnTo>
                    <a:pt x="152" y="334"/>
                  </a:lnTo>
                  <a:lnTo>
                    <a:pt x="174" y="323"/>
                  </a:lnTo>
                  <a:lnTo>
                    <a:pt x="194" y="329"/>
                  </a:lnTo>
                  <a:lnTo>
                    <a:pt x="210" y="320"/>
                  </a:lnTo>
                  <a:lnTo>
                    <a:pt x="218" y="329"/>
                  </a:lnTo>
                  <a:lnTo>
                    <a:pt x="203" y="344"/>
                  </a:lnTo>
                  <a:lnTo>
                    <a:pt x="203" y="357"/>
                  </a:lnTo>
                  <a:lnTo>
                    <a:pt x="195" y="368"/>
                  </a:lnTo>
                  <a:lnTo>
                    <a:pt x="209" y="383"/>
                  </a:lnTo>
                  <a:lnTo>
                    <a:pt x="218" y="370"/>
                  </a:lnTo>
                  <a:lnTo>
                    <a:pt x="232" y="373"/>
                  </a:lnTo>
                  <a:lnTo>
                    <a:pt x="242" y="366"/>
                  </a:lnTo>
                  <a:lnTo>
                    <a:pt x="261" y="366"/>
                  </a:lnTo>
                  <a:lnTo>
                    <a:pt x="278" y="376"/>
                  </a:lnTo>
                  <a:lnTo>
                    <a:pt x="291" y="386"/>
                  </a:lnTo>
                  <a:lnTo>
                    <a:pt x="291" y="420"/>
                  </a:lnTo>
                  <a:lnTo>
                    <a:pt x="320" y="424"/>
                  </a:lnTo>
                  <a:lnTo>
                    <a:pt x="334" y="422"/>
                  </a:lnTo>
                  <a:lnTo>
                    <a:pt x="352" y="401"/>
                  </a:lnTo>
                  <a:lnTo>
                    <a:pt x="370" y="399"/>
                  </a:lnTo>
                  <a:lnTo>
                    <a:pt x="362" y="379"/>
                  </a:lnTo>
                  <a:lnTo>
                    <a:pt x="363" y="362"/>
                  </a:lnTo>
                  <a:lnTo>
                    <a:pt x="385" y="328"/>
                  </a:lnTo>
                  <a:lnTo>
                    <a:pt x="385" y="308"/>
                  </a:lnTo>
                  <a:lnTo>
                    <a:pt x="391" y="294"/>
                  </a:lnTo>
                  <a:lnTo>
                    <a:pt x="377" y="276"/>
                  </a:lnTo>
                  <a:lnTo>
                    <a:pt x="357" y="283"/>
                  </a:lnTo>
                  <a:lnTo>
                    <a:pt x="354" y="275"/>
                  </a:lnTo>
                  <a:lnTo>
                    <a:pt x="362" y="254"/>
                  </a:lnTo>
                  <a:lnTo>
                    <a:pt x="379" y="258"/>
                  </a:lnTo>
                  <a:lnTo>
                    <a:pt x="394" y="240"/>
                  </a:lnTo>
                  <a:lnTo>
                    <a:pt x="408" y="221"/>
                  </a:lnTo>
                  <a:lnTo>
                    <a:pt x="425" y="211"/>
                  </a:lnTo>
                  <a:lnTo>
                    <a:pt x="426" y="19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2803188" y="7997825"/>
              <a:ext cx="676275" cy="673100"/>
            </a:xfrm>
            <a:custGeom>
              <a:avLst/>
              <a:gdLst>
                <a:gd name="T0" fmla="*/ 408 w 426"/>
                <a:gd name="T1" fmla="*/ 182 h 424"/>
                <a:gd name="T2" fmla="*/ 377 w 426"/>
                <a:gd name="T3" fmla="*/ 205 h 424"/>
                <a:gd name="T4" fmla="*/ 344 w 426"/>
                <a:gd name="T5" fmla="*/ 231 h 424"/>
                <a:gd name="T6" fmla="*/ 310 w 426"/>
                <a:gd name="T7" fmla="*/ 254 h 424"/>
                <a:gd name="T8" fmla="*/ 284 w 426"/>
                <a:gd name="T9" fmla="*/ 215 h 424"/>
                <a:gd name="T10" fmla="*/ 304 w 426"/>
                <a:gd name="T11" fmla="*/ 186 h 424"/>
                <a:gd name="T12" fmla="*/ 331 w 426"/>
                <a:gd name="T13" fmla="*/ 155 h 424"/>
                <a:gd name="T14" fmla="*/ 308 w 426"/>
                <a:gd name="T15" fmla="*/ 163 h 424"/>
                <a:gd name="T16" fmla="*/ 317 w 426"/>
                <a:gd name="T17" fmla="*/ 147 h 424"/>
                <a:gd name="T18" fmla="*/ 338 w 426"/>
                <a:gd name="T19" fmla="*/ 122 h 424"/>
                <a:gd name="T20" fmla="*/ 367 w 426"/>
                <a:gd name="T21" fmla="*/ 136 h 424"/>
                <a:gd name="T22" fmla="*/ 375 w 426"/>
                <a:gd name="T23" fmla="*/ 95 h 424"/>
                <a:gd name="T24" fmla="*/ 370 w 426"/>
                <a:gd name="T25" fmla="*/ 56 h 424"/>
                <a:gd name="T26" fmla="*/ 346 w 426"/>
                <a:gd name="T27" fmla="*/ 40 h 424"/>
                <a:gd name="T28" fmla="*/ 325 w 426"/>
                <a:gd name="T29" fmla="*/ 55 h 424"/>
                <a:gd name="T30" fmla="*/ 297 w 426"/>
                <a:gd name="T31" fmla="*/ 25 h 424"/>
                <a:gd name="T32" fmla="*/ 306 w 426"/>
                <a:gd name="T33" fmla="*/ 0 h 424"/>
                <a:gd name="T34" fmla="*/ 282 w 426"/>
                <a:gd name="T35" fmla="*/ 6 h 424"/>
                <a:gd name="T36" fmla="*/ 282 w 426"/>
                <a:gd name="T37" fmla="*/ 39 h 424"/>
                <a:gd name="T38" fmla="*/ 263 w 426"/>
                <a:gd name="T39" fmla="*/ 36 h 424"/>
                <a:gd name="T40" fmla="*/ 235 w 426"/>
                <a:gd name="T41" fmla="*/ 50 h 424"/>
                <a:gd name="T42" fmla="*/ 219 w 426"/>
                <a:gd name="T43" fmla="*/ 39 h 424"/>
                <a:gd name="T44" fmla="*/ 173 w 426"/>
                <a:gd name="T45" fmla="*/ 48 h 424"/>
                <a:gd name="T46" fmla="*/ 139 w 426"/>
                <a:gd name="T47" fmla="*/ 60 h 424"/>
                <a:gd name="T48" fmla="*/ 115 w 426"/>
                <a:gd name="T49" fmla="*/ 64 h 424"/>
                <a:gd name="T50" fmla="*/ 112 w 426"/>
                <a:gd name="T51" fmla="*/ 79 h 424"/>
                <a:gd name="T52" fmla="*/ 105 w 426"/>
                <a:gd name="T53" fmla="*/ 103 h 424"/>
                <a:gd name="T54" fmla="*/ 73 w 426"/>
                <a:gd name="T55" fmla="*/ 156 h 424"/>
                <a:gd name="T56" fmla="*/ 59 w 426"/>
                <a:gd name="T57" fmla="*/ 184 h 424"/>
                <a:gd name="T58" fmla="*/ 9 w 426"/>
                <a:gd name="T59" fmla="*/ 198 h 424"/>
                <a:gd name="T60" fmla="*/ 0 w 426"/>
                <a:gd name="T61" fmla="*/ 262 h 424"/>
                <a:gd name="T62" fmla="*/ 32 w 426"/>
                <a:gd name="T63" fmla="*/ 291 h 424"/>
                <a:gd name="T64" fmla="*/ 83 w 426"/>
                <a:gd name="T65" fmla="*/ 298 h 424"/>
                <a:gd name="T66" fmla="*/ 85 w 426"/>
                <a:gd name="T67" fmla="*/ 334 h 424"/>
                <a:gd name="T68" fmla="*/ 106 w 426"/>
                <a:gd name="T69" fmla="*/ 366 h 424"/>
                <a:gd name="T70" fmla="*/ 116 w 426"/>
                <a:gd name="T71" fmla="*/ 386 h 424"/>
                <a:gd name="T72" fmla="*/ 137 w 426"/>
                <a:gd name="T73" fmla="*/ 371 h 424"/>
                <a:gd name="T74" fmla="*/ 137 w 426"/>
                <a:gd name="T75" fmla="*/ 341 h 424"/>
                <a:gd name="T76" fmla="*/ 174 w 426"/>
                <a:gd name="T77" fmla="*/ 323 h 424"/>
                <a:gd name="T78" fmla="*/ 210 w 426"/>
                <a:gd name="T79" fmla="*/ 320 h 424"/>
                <a:gd name="T80" fmla="*/ 203 w 426"/>
                <a:gd name="T81" fmla="*/ 344 h 424"/>
                <a:gd name="T82" fmla="*/ 195 w 426"/>
                <a:gd name="T83" fmla="*/ 368 h 424"/>
                <a:gd name="T84" fmla="*/ 218 w 426"/>
                <a:gd name="T85" fmla="*/ 370 h 424"/>
                <a:gd name="T86" fmla="*/ 242 w 426"/>
                <a:gd name="T87" fmla="*/ 366 h 424"/>
                <a:gd name="T88" fmla="*/ 278 w 426"/>
                <a:gd name="T89" fmla="*/ 376 h 424"/>
                <a:gd name="T90" fmla="*/ 291 w 426"/>
                <a:gd name="T91" fmla="*/ 420 h 424"/>
                <a:gd name="T92" fmla="*/ 334 w 426"/>
                <a:gd name="T93" fmla="*/ 422 h 424"/>
                <a:gd name="T94" fmla="*/ 370 w 426"/>
                <a:gd name="T95" fmla="*/ 399 h 424"/>
                <a:gd name="T96" fmla="*/ 363 w 426"/>
                <a:gd name="T97" fmla="*/ 362 h 424"/>
                <a:gd name="T98" fmla="*/ 385 w 426"/>
                <a:gd name="T99" fmla="*/ 308 h 424"/>
                <a:gd name="T100" fmla="*/ 377 w 426"/>
                <a:gd name="T101" fmla="*/ 276 h 424"/>
                <a:gd name="T102" fmla="*/ 354 w 426"/>
                <a:gd name="T103" fmla="*/ 275 h 424"/>
                <a:gd name="T104" fmla="*/ 379 w 426"/>
                <a:gd name="T105" fmla="*/ 258 h 424"/>
                <a:gd name="T106" fmla="*/ 408 w 426"/>
                <a:gd name="T107" fmla="*/ 221 h 424"/>
                <a:gd name="T108" fmla="*/ 426 w 426"/>
                <a:gd name="T109" fmla="*/ 19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6" h="424">
                  <a:moveTo>
                    <a:pt x="426" y="197"/>
                  </a:moveTo>
                  <a:lnTo>
                    <a:pt x="408" y="182"/>
                  </a:lnTo>
                  <a:lnTo>
                    <a:pt x="394" y="176"/>
                  </a:lnTo>
                  <a:lnTo>
                    <a:pt x="377" y="205"/>
                  </a:lnTo>
                  <a:lnTo>
                    <a:pt x="362" y="210"/>
                  </a:lnTo>
                  <a:lnTo>
                    <a:pt x="344" y="231"/>
                  </a:lnTo>
                  <a:lnTo>
                    <a:pt x="323" y="240"/>
                  </a:lnTo>
                  <a:lnTo>
                    <a:pt x="310" y="254"/>
                  </a:lnTo>
                  <a:lnTo>
                    <a:pt x="300" y="247"/>
                  </a:lnTo>
                  <a:lnTo>
                    <a:pt x="284" y="215"/>
                  </a:lnTo>
                  <a:lnTo>
                    <a:pt x="297" y="207"/>
                  </a:lnTo>
                  <a:lnTo>
                    <a:pt x="304" y="186"/>
                  </a:lnTo>
                  <a:lnTo>
                    <a:pt x="317" y="178"/>
                  </a:lnTo>
                  <a:lnTo>
                    <a:pt x="331" y="155"/>
                  </a:lnTo>
                  <a:lnTo>
                    <a:pt x="317" y="161"/>
                  </a:lnTo>
                  <a:lnTo>
                    <a:pt x="308" y="163"/>
                  </a:lnTo>
                  <a:lnTo>
                    <a:pt x="310" y="153"/>
                  </a:lnTo>
                  <a:lnTo>
                    <a:pt x="317" y="147"/>
                  </a:lnTo>
                  <a:lnTo>
                    <a:pt x="322" y="129"/>
                  </a:lnTo>
                  <a:lnTo>
                    <a:pt x="338" y="122"/>
                  </a:lnTo>
                  <a:lnTo>
                    <a:pt x="364" y="142"/>
                  </a:lnTo>
                  <a:lnTo>
                    <a:pt x="367" y="136"/>
                  </a:lnTo>
                  <a:lnTo>
                    <a:pt x="364" y="116"/>
                  </a:lnTo>
                  <a:lnTo>
                    <a:pt x="375" y="95"/>
                  </a:lnTo>
                  <a:lnTo>
                    <a:pt x="382" y="74"/>
                  </a:lnTo>
                  <a:lnTo>
                    <a:pt x="370" y="56"/>
                  </a:lnTo>
                  <a:lnTo>
                    <a:pt x="359" y="53"/>
                  </a:lnTo>
                  <a:lnTo>
                    <a:pt x="346" y="40"/>
                  </a:lnTo>
                  <a:lnTo>
                    <a:pt x="333" y="48"/>
                  </a:lnTo>
                  <a:lnTo>
                    <a:pt x="325" y="55"/>
                  </a:lnTo>
                  <a:lnTo>
                    <a:pt x="310" y="35"/>
                  </a:lnTo>
                  <a:lnTo>
                    <a:pt x="297" y="25"/>
                  </a:lnTo>
                  <a:lnTo>
                    <a:pt x="308" y="11"/>
                  </a:lnTo>
                  <a:lnTo>
                    <a:pt x="306" y="0"/>
                  </a:lnTo>
                  <a:lnTo>
                    <a:pt x="296" y="0"/>
                  </a:lnTo>
                  <a:lnTo>
                    <a:pt x="282" y="6"/>
                  </a:lnTo>
                  <a:lnTo>
                    <a:pt x="275" y="22"/>
                  </a:lnTo>
                  <a:lnTo>
                    <a:pt x="282" y="39"/>
                  </a:lnTo>
                  <a:lnTo>
                    <a:pt x="277" y="45"/>
                  </a:lnTo>
                  <a:lnTo>
                    <a:pt x="263" y="36"/>
                  </a:lnTo>
                  <a:lnTo>
                    <a:pt x="238" y="41"/>
                  </a:lnTo>
                  <a:lnTo>
                    <a:pt x="235" y="50"/>
                  </a:lnTo>
                  <a:lnTo>
                    <a:pt x="225" y="50"/>
                  </a:lnTo>
                  <a:lnTo>
                    <a:pt x="219" y="39"/>
                  </a:lnTo>
                  <a:lnTo>
                    <a:pt x="198" y="48"/>
                  </a:lnTo>
                  <a:lnTo>
                    <a:pt x="173" y="48"/>
                  </a:lnTo>
                  <a:lnTo>
                    <a:pt x="156" y="55"/>
                  </a:lnTo>
                  <a:lnTo>
                    <a:pt x="139" y="60"/>
                  </a:lnTo>
                  <a:lnTo>
                    <a:pt x="121" y="55"/>
                  </a:lnTo>
                  <a:lnTo>
                    <a:pt x="115" y="64"/>
                  </a:lnTo>
                  <a:lnTo>
                    <a:pt x="105" y="65"/>
                  </a:lnTo>
                  <a:lnTo>
                    <a:pt x="112" y="79"/>
                  </a:lnTo>
                  <a:lnTo>
                    <a:pt x="105" y="91"/>
                  </a:lnTo>
                  <a:lnTo>
                    <a:pt x="105" y="103"/>
                  </a:lnTo>
                  <a:lnTo>
                    <a:pt x="83" y="136"/>
                  </a:lnTo>
                  <a:lnTo>
                    <a:pt x="73" y="156"/>
                  </a:lnTo>
                  <a:lnTo>
                    <a:pt x="81" y="173"/>
                  </a:lnTo>
                  <a:lnTo>
                    <a:pt x="59" y="184"/>
                  </a:lnTo>
                  <a:lnTo>
                    <a:pt x="27" y="194"/>
                  </a:lnTo>
                  <a:lnTo>
                    <a:pt x="9" y="198"/>
                  </a:lnTo>
                  <a:lnTo>
                    <a:pt x="4" y="227"/>
                  </a:lnTo>
                  <a:lnTo>
                    <a:pt x="0" y="262"/>
                  </a:lnTo>
                  <a:lnTo>
                    <a:pt x="13" y="275"/>
                  </a:lnTo>
                  <a:lnTo>
                    <a:pt x="32" y="291"/>
                  </a:lnTo>
                  <a:lnTo>
                    <a:pt x="62" y="300"/>
                  </a:lnTo>
                  <a:lnTo>
                    <a:pt x="83" y="298"/>
                  </a:lnTo>
                  <a:lnTo>
                    <a:pt x="95" y="323"/>
                  </a:lnTo>
                  <a:lnTo>
                    <a:pt x="85" y="334"/>
                  </a:lnTo>
                  <a:lnTo>
                    <a:pt x="97" y="364"/>
                  </a:lnTo>
                  <a:lnTo>
                    <a:pt x="106" y="366"/>
                  </a:lnTo>
                  <a:lnTo>
                    <a:pt x="105" y="386"/>
                  </a:lnTo>
                  <a:lnTo>
                    <a:pt x="116" y="386"/>
                  </a:lnTo>
                  <a:lnTo>
                    <a:pt x="121" y="371"/>
                  </a:lnTo>
                  <a:lnTo>
                    <a:pt x="137" y="371"/>
                  </a:lnTo>
                  <a:lnTo>
                    <a:pt x="139" y="358"/>
                  </a:lnTo>
                  <a:lnTo>
                    <a:pt x="137" y="341"/>
                  </a:lnTo>
                  <a:lnTo>
                    <a:pt x="152" y="334"/>
                  </a:lnTo>
                  <a:lnTo>
                    <a:pt x="174" y="323"/>
                  </a:lnTo>
                  <a:lnTo>
                    <a:pt x="194" y="329"/>
                  </a:lnTo>
                  <a:lnTo>
                    <a:pt x="210" y="320"/>
                  </a:lnTo>
                  <a:lnTo>
                    <a:pt x="218" y="329"/>
                  </a:lnTo>
                  <a:lnTo>
                    <a:pt x="203" y="344"/>
                  </a:lnTo>
                  <a:lnTo>
                    <a:pt x="203" y="357"/>
                  </a:lnTo>
                  <a:lnTo>
                    <a:pt x="195" y="368"/>
                  </a:lnTo>
                  <a:lnTo>
                    <a:pt x="209" y="383"/>
                  </a:lnTo>
                  <a:lnTo>
                    <a:pt x="218" y="370"/>
                  </a:lnTo>
                  <a:lnTo>
                    <a:pt x="232" y="373"/>
                  </a:lnTo>
                  <a:lnTo>
                    <a:pt x="242" y="366"/>
                  </a:lnTo>
                  <a:lnTo>
                    <a:pt x="261" y="366"/>
                  </a:lnTo>
                  <a:lnTo>
                    <a:pt x="278" y="376"/>
                  </a:lnTo>
                  <a:lnTo>
                    <a:pt x="291" y="386"/>
                  </a:lnTo>
                  <a:lnTo>
                    <a:pt x="291" y="420"/>
                  </a:lnTo>
                  <a:lnTo>
                    <a:pt x="320" y="424"/>
                  </a:lnTo>
                  <a:lnTo>
                    <a:pt x="334" y="422"/>
                  </a:lnTo>
                  <a:lnTo>
                    <a:pt x="352" y="401"/>
                  </a:lnTo>
                  <a:lnTo>
                    <a:pt x="370" y="399"/>
                  </a:lnTo>
                  <a:lnTo>
                    <a:pt x="362" y="379"/>
                  </a:lnTo>
                  <a:lnTo>
                    <a:pt x="363" y="362"/>
                  </a:lnTo>
                  <a:lnTo>
                    <a:pt x="385" y="328"/>
                  </a:lnTo>
                  <a:lnTo>
                    <a:pt x="385" y="308"/>
                  </a:lnTo>
                  <a:lnTo>
                    <a:pt x="391" y="294"/>
                  </a:lnTo>
                  <a:lnTo>
                    <a:pt x="377" y="276"/>
                  </a:lnTo>
                  <a:lnTo>
                    <a:pt x="357" y="283"/>
                  </a:lnTo>
                  <a:lnTo>
                    <a:pt x="354" y="275"/>
                  </a:lnTo>
                  <a:lnTo>
                    <a:pt x="362" y="254"/>
                  </a:lnTo>
                  <a:lnTo>
                    <a:pt x="379" y="258"/>
                  </a:lnTo>
                  <a:lnTo>
                    <a:pt x="394" y="240"/>
                  </a:lnTo>
                  <a:lnTo>
                    <a:pt x="408" y="221"/>
                  </a:lnTo>
                  <a:lnTo>
                    <a:pt x="425" y="211"/>
                  </a:lnTo>
                  <a:lnTo>
                    <a:pt x="426" y="19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  <a:gd name="T78" fmla="*/ 2 w 634"/>
                <a:gd name="T79" fmla="*/ 23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  <a:lnTo>
                    <a:pt x="2" y="23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5560676" y="8048625"/>
              <a:ext cx="1146175" cy="1198563"/>
            </a:xfrm>
            <a:custGeom>
              <a:avLst/>
              <a:gdLst>
                <a:gd name="T0" fmla="*/ 14 w 722"/>
                <a:gd name="T1" fmla="*/ 614 h 755"/>
                <a:gd name="T2" fmla="*/ 35 w 722"/>
                <a:gd name="T3" fmla="*/ 615 h 755"/>
                <a:gd name="T4" fmla="*/ 76 w 722"/>
                <a:gd name="T5" fmla="*/ 688 h 755"/>
                <a:gd name="T6" fmla="*/ 88 w 722"/>
                <a:gd name="T7" fmla="*/ 704 h 755"/>
                <a:gd name="T8" fmla="*/ 116 w 722"/>
                <a:gd name="T9" fmla="*/ 717 h 755"/>
                <a:gd name="T10" fmla="*/ 127 w 722"/>
                <a:gd name="T11" fmla="*/ 729 h 755"/>
                <a:gd name="T12" fmla="*/ 154 w 722"/>
                <a:gd name="T13" fmla="*/ 706 h 755"/>
                <a:gd name="T14" fmla="*/ 156 w 722"/>
                <a:gd name="T15" fmla="*/ 682 h 755"/>
                <a:gd name="T16" fmla="*/ 181 w 722"/>
                <a:gd name="T17" fmla="*/ 663 h 755"/>
                <a:gd name="T18" fmla="*/ 205 w 722"/>
                <a:gd name="T19" fmla="*/ 673 h 755"/>
                <a:gd name="T20" fmla="*/ 237 w 722"/>
                <a:gd name="T21" fmla="*/ 680 h 755"/>
                <a:gd name="T22" fmla="*/ 300 w 722"/>
                <a:gd name="T23" fmla="*/ 689 h 755"/>
                <a:gd name="T24" fmla="*/ 692 w 722"/>
                <a:gd name="T25" fmla="*/ 707 h 755"/>
                <a:gd name="T26" fmla="*/ 690 w 722"/>
                <a:gd name="T27" fmla="*/ 675 h 755"/>
                <a:gd name="T28" fmla="*/ 697 w 722"/>
                <a:gd name="T29" fmla="*/ 350 h 755"/>
                <a:gd name="T30" fmla="*/ 471 w 722"/>
                <a:gd name="T31" fmla="*/ 86 h 755"/>
                <a:gd name="T32" fmla="*/ 454 w 722"/>
                <a:gd name="T33" fmla="*/ 90 h 755"/>
                <a:gd name="T34" fmla="*/ 429 w 722"/>
                <a:gd name="T35" fmla="*/ 82 h 755"/>
                <a:gd name="T36" fmla="*/ 429 w 722"/>
                <a:gd name="T37" fmla="*/ 71 h 755"/>
                <a:gd name="T38" fmla="*/ 411 w 722"/>
                <a:gd name="T39" fmla="*/ 68 h 755"/>
                <a:gd name="T40" fmla="*/ 389 w 722"/>
                <a:gd name="T41" fmla="*/ 5 h 755"/>
                <a:gd name="T42" fmla="*/ 373 w 722"/>
                <a:gd name="T43" fmla="*/ 25 h 755"/>
                <a:gd name="T44" fmla="*/ 369 w 722"/>
                <a:gd name="T45" fmla="*/ 74 h 755"/>
                <a:gd name="T46" fmla="*/ 376 w 722"/>
                <a:gd name="T47" fmla="*/ 179 h 755"/>
                <a:gd name="T48" fmla="*/ 371 w 722"/>
                <a:gd name="T49" fmla="*/ 230 h 755"/>
                <a:gd name="T50" fmla="*/ 330 w 722"/>
                <a:gd name="T51" fmla="*/ 369 h 755"/>
                <a:gd name="T52" fmla="*/ 241 w 722"/>
                <a:gd name="T53" fmla="*/ 452 h 755"/>
                <a:gd name="T54" fmla="*/ 169 w 722"/>
                <a:gd name="T55" fmla="*/ 503 h 755"/>
                <a:gd name="T56" fmla="*/ 191 w 722"/>
                <a:gd name="T57" fmla="*/ 501 h 755"/>
                <a:gd name="T58" fmla="*/ 219 w 722"/>
                <a:gd name="T59" fmla="*/ 543 h 755"/>
                <a:gd name="T60" fmla="*/ 180 w 722"/>
                <a:gd name="T61" fmla="*/ 572 h 755"/>
                <a:gd name="T62" fmla="*/ 180 w 722"/>
                <a:gd name="T63" fmla="*/ 578 h 755"/>
                <a:gd name="T64" fmla="*/ 154 w 722"/>
                <a:gd name="T65" fmla="*/ 611 h 755"/>
                <a:gd name="T66" fmla="*/ 134 w 722"/>
                <a:gd name="T67" fmla="*/ 604 h 755"/>
                <a:gd name="T68" fmla="*/ 132 w 722"/>
                <a:gd name="T69" fmla="*/ 592 h 755"/>
                <a:gd name="T70" fmla="*/ 141 w 722"/>
                <a:gd name="T71" fmla="*/ 582 h 755"/>
                <a:gd name="T72" fmla="*/ 0 w 722"/>
                <a:gd name="T73" fmla="*/ 579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2" h="755">
                  <a:moveTo>
                    <a:pt x="11" y="595"/>
                  </a:moveTo>
                  <a:lnTo>
                    <a:pt x="14" y="614"/>
                  </a:lnTo>
                  <a:lnTo>
                    <a:pt x="23" y="622"/>
                  </a:lnTo>
                  <a:lnTo>
                    <a:pt x="35" y="615"/>
                  </a:lnTo>
                  <a:lnTo>
                    <a:pt x="68" y="614"/>
                  </a:lnTo>
                  <a:lnTo>
                    <a:pt x="76" y="688"/>
                  </a:lnTo>
                  <a:lnTo>
                    <a:pt x="84" y="691"/>
                  </a:lnTo>
                  <a:lnTo>
                    <a:pt x="88" y="704"/>
                  </a:lnTo>
                  <a:lnTo>
                    <a:pt x="106" y="706"/>
                  </a:lnTo>
                  <a:lnTo>
                    <a:pt x="116" y="717"/>
                  </a:lnTo>
                  <a:lnTo>
                    <a:pt x="125" y="721"/>
                  </a:lnTo>
                  <a:lnTo>
                    <a:pt x="127" y="729"/>
                  </a:lnTo>
                  <a:lnTo>
                    <a:pt x="143" y="738"/>
                  </a:lnTo>
                  <a:lnTo>
                    <a:pt x="154" y="706"/>
                  </a:lnTo>
                  <a:lnTo>
                    <a:pt x="160" y="692"/>
                  </a:lnTo>
                  <a:lnTo>
                    <a:pt x="156" y="682"/>
                  </a:lnTo>
                  <a:lnTo>
                    <a:pt x="161" y="666"/>
                  </a:lnTo>
                  <a:lnTo>
                    <a:pt x="181" y="663"/>
                  </a:lnTo>
                  <a:lnTo>
                    <a:pt x="193" y="675"/>
                  </a:lnTo>
                  <a:lnTo>
                    <a:pt x="205" y="673"/>
                  </a:lnTo>
                  <a:lnTo>
                    <a:pt x="222" y="678"/>
                  </a:lnTo>
                  <a:lnTo>
                    <a:pt x="237" y="680"/>
                  </a:lnTo>
                  <a:lnTo>
                    <a:pt x="246" y="693"/>
                  </a:lnTo>
                  <a:lnTo>
                    <a:pt x="300" y="689"/>
                  </a:lnTo>
                  <a:lnTo>
                    <a:pt x="307" y="755"/>
                  </a:lnTo>
                  <a:lnTo>
                    <a:pt x="692" y="707"/>
                  </a:lnTo>
                  <a:lnTo>
                    <a:pt x="692" y="699"/>
                  </a:lnTo>
                  <a:lnTo>
                    <a:pt x="690" y="675"/>
                  </a:lnTo>
                  <a:lnTo>
                    <a:pt x="722" y="670"/>
                  </a:lnTo>
                  <a:lnTo>
                    <a:pt x="697" y="350"/>
                  </a:lnTo>
                  <a:lnTo>
                    <a:pt x="476" y="78"/>
                  </a:lnTo>
                  <a:lnTo>
                    <a:pt x="471" y="86"/>
                  </a:lnTo>
                  <a:lnTo>
                    <a:pt x="464" y="91"/>
                  </a:lnTo>
                  <a:lnTo>
                    <a:pt x="454" y="90"/>
                  </a:lnTo>
                  <a:lnTo>
                    <a:pt x="438" y="85"/>
                  </a:lnTo>
                  <a:lnTo>
                    <a:pt x="429" y="82"/>
                  </a:lnTo>
                  <a:lnTo>
                    <a:pt x="429" y="77"/>
                  </a:lnTo>
                  <a:lnTo>
                    <a:pt x="429" y="71"/>
                  </a:lnTo>
                  <a:lnTo>
                    <a:pt x="426" y="68"/>
                  </a:lnTo>
                  <a:lnTo>
                    <a:pt x="411" y="68"/>
                  </a:lnTo>
                  <a:lnTo>
                    <a:pt x="396" y="68"/>
                  </a:lnTo>
                  <a:lnTo>
                    <a:pt x="389" y="5"/>
                  </a:lnTo>
                  <a:lnTo>
                    <a:pt x="387" y="0"/>
                  </a:lnTo>
                  <a:lnTo>
                    <a:pt x="373" y="25"/>
                  </a:lnTo>
                  <a:lnTo>
                    <a:pt x="369" y="64"/>
                  </a:lnTo>
                  <a:lnTo>
                    <a:pt x="369" y="74"/>
                  </a:lnTo>
                  <a:lnTo>
                    <a:pt x="376" y="103"/>
                  </a:lnTo>
                  <a:lnTo>
                    <a:pt x="376" y="179"/>
                  </a:lnTo>
                  <a:lnTo>
                    <a:pt x="388" y="204"/>
                  </a:lnTo>
                  <a:lnTo>
                    <a:pt x="371" y="230"/>
                  </a:lnTo>
                  <a:lnTo>
                    <a:pt x="339" y="261"/>
                  </a:lnTo>
                  <a:lnTo>
                    <a:pt x="330" y="369"/>
                  </a:lnTo>
                  <a:lnTo>
                    <a:pt x="279" y="419"/>
                  </a:lnTo>
                  <a:lnTo>
                    <a:pt x="241" y="452"/>
                  </a:lnTo>
                  <a:lnTo>
                    <a:pt x="184" y="480"/>
                  </a:lnTo>
                  <a:lnTo>
                    <a:pt x="169" y="503"/>
                  </a:lnTo>
                  <a:lnTo>
                    <a:pt x="188" y="501"/>
                  </a:lnTo>
                  <a:lnTo>
                    <a:pt x="191" y="501"/>
                  </a:lnTo>
                  <a:lnTo>
                    <a:pt x="225" y="515"/>
                  </a:lnTo>
                  <a:lnTo>
                    <a:pt x="219" y="543"/>
                  </a:lnTo>
                  <a:lnTo>
                    <a:pt x="215" y="550"/>
                  </a:lnTo>
                  <a:lnTo>
                    <a:pt x="180" y="572"/>
                  </a:lnTo>
                  <a:lnTo>
                    <a:pt x="180" y="578"/>
                  </a:lnTo>
                  <a:lnTo>
                    <a:pt x="180" y="578"/>
                  </a:lnTo>
                  <a:lnTo>
                    <a:pt x="182" y="591"/>
                  </a:lnTo>
                  <a:lnTo>
                    <a:pt x="154" y="611"/>
                  </a:lnTo>
                  <a:lnTo>
                    <a:pt x="151" y="608"/>
                  </a:lnTo>
                  <a:lnTo>
                    <a:pt x="134" y="604"/>
                  </a:lnTo>
                  <a:lnTo>
                    <a:pt x="137" y="601"/>
                  </a:lnTo>
                  <a:lnTo>
                    <a:pt x="132" y="592"/>
                  </a:lnTo>
                  <a:lnTo>
                    <a:pt x="134" y="589"/>
                  </a:lnTo>
                  <a:lnTo>
                    <a:pt x="141" y="582"/>
                  </a:lnTo>
                  <a:lnTo>
                    <a:pt x="106" y="556"/>
                  </a:lnTo>
                  <a:lnTo>
                    <a:pt x="0" y="579"/>
                  </a:lnTo>
                  <a:lnTo>
                    <a:pt x="11" y="59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5560676" y="8048625"/>
              <a:ext cx="1146175" cy="1198563"/>
            </a:xfrm>
            <a:custGeom>
              <a:avLst/>
              <a:gdLst>
                <a:gd name="T0" fmla="*/ 14 w 722"/>
                <a:gd name="T1" fmla="*/ 614 h 755"/>
                <a:gd name="T2" fmla="*/ 35 w 722"/>
                <a:gd name="T3" fmla="*/ 615 h 755"/>
                <a:gd name="T4" fmla="*/ 76 w 722"/>
                <a:gd name="T5" fmla="*/ 688 h 755"/>
                <a:gd name="T6" fmla="*/ 88 w 722"/>
                <a:gd name="T7" fmla="*/ 704 h 755"/>
                <a:gd name="T8" fmla="*/ 116 w 722"/>
                <a:gd name="T9" fmla="*/ 717 h 755"/>
                <a:gd name="T10" fmla="*/ 127 w 722"/>
                <a:gd name="T11" fmla="*/ 729 h 755"/>
                <a:gd name="T12" fmla="*/ 154 w 722"/>
                <a:gd name="T13" fmla="*/ 706 h 755"/>
                <a:gd name="T14" fmla="*/ 156 w 722"/>
                <a:gd name="T15" fmla="*/ 682 h 755"/>
                <a:gd name="T16" fmla="*/ 181 w 722"/>
                <a:gd name="T17" fmla="*/ 663 h 755"/>
                <a:gd name="T18" fmla="*/ 205 w 722"/>
                <a:gd name="T19" fmla="*/ 673 h 755"/>
                <a:gd name="T20" fmla="*/ 237 w 722"/>
                <a:gd name="T21" fmla="*/ 680 h 755"/>
                <a:gd name="T22" fmla="*/ 300 w 722"/>
                <a:gd name="T23" fmla="*/ 689 h 755"/>
                <a:gd name="T24" fmla="*/ 694 w 722"/>
                <a:gd name="T25" fmla="*/ 707 h 755"/>
                <a:gd name="T26" fmla="*/ 691 w 722"/>
                <a:gd name="T27" fmla="*/ 675 h 755"/>
                <a:gd name="T28" fmla="*/ 697 w 722"/>
                <a:gd name="T29" fmla="*/ 350 h 755"/>
                <a:gd name="T30" fmla="*/ 471 w 722"/>
                <a:gd name="T31" fmla="*/ 86 h 755"/>
                <a:gd name="T32" fmla="*/ 454 w 722"/>
                <a:gd name="T33" fmla="*/ 90 h 755"/>
                <a:gd name="T34" fmla="*/ 432 w 722"/>
                <a:gd name="T35" fmla="*/ 82 h 755"/>
                <a:gd name="T36" fmla="*/ 430 w 722"/>
                <a:gd name="T37" fmla="*/ 70 h 755"/>
                <a:gd name="T38" fmla="*/ 411 w 722"/>
                <a:gd name="T39" fmla="*/ 66 h 755"/>
                <a:gd name="T40" fmla="*/ 389 w 722"/>
                <a:gd name="T41" fmla="*/ 4 h 755"/>
                <a:gd name="T42" fmla="*/ 373 w 722"/>
                <a:gd name="T43" fmla="*/ 25 h 755"/>
                <a:gd name="T44" fmla="*/ 368 w 722"/>
                <a:gd name="T45" fmla="*/ 74 h 755"/>
                <a:gd name="T46" fmla="*/ 374 w 722"/>
                <a:gd name="T47" fmla="*/ 179 h 755"/>
                <a:gd name="T48" fmla="*/ 370 w 722"/>
                <a:gd name="T49" fmla="*/ 230 h 755"/>
                <a:gd name="T50" fmla="*/ 330 w 722"/>
                <a:gd name="T51" fmla="*/ 369 h 755"/>
                <a:gd name="T52" fmla="*/ 241 w 722"/>
                <a:gd name="T53" fmla="*/ 452 h 755"/>
                <a:gd name="T54" fmla="*/ 169 w 722"/>
                <a:gd name="T55" fmla="*/ 502 h 755"/>
                <a:gd name="T56" fmla="*/ 191 w 722"/>
                <a:gd name="T57" fmla="*/ 498 h 755"/>
                <a:gd name="T58" fmla="*/ 219 w 722"/>
                <a:gd name="T59" fmla="*/ 543 h 755"/>
                <a:gd name="T60" fmla="*/ 178 w 722"/>
                <a:gd name="T61" fmla="*/ 572 h 755"/>
                <a:gd name="T62" fmla="*/ 178 w 722"/>
                <a:gd name="T63" fmla="*/ 578 h 755"/>
                <a:gd name="T64" fmla="*/ 153 w 722"/>
                <a:gd name="T65" fmla="*/ 611 h 755"/>
                <a:gd name="T66" fmla="*/ 134 w 722"/>
                <a:gd name="T67" fmla="*/ 604 h 755"/>
                <a:gd name="T68" fmla="*/ 132 w 722"/>
                <a:gd name="T69" fmla="*/ 592 h 755"/>
                <a:gd name="T70" fmla="*/ 141 w 722"/>
                <a:gd name="T71" fmla="*/ 582 h 755"/>
                <a:gd name="T72" fmla="*/ 0 w 722"/>
                <a:gd name="T73" fmla="*/ 579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2" h="755">
                  <a:moveTo>
                    <a:pt x="11" y="595"/>
                  </a:moveTo>
                  <a:lnTo>
                    <a:pt x="14" y="614"/>
                  </a:lnTo>
                  <a:lnTo>
                    <a:pt x="23" y="622"/>
                  </a:lnTo>
                  <a:lnTo>
                    <a:pt x="35" y="615"/>
                  </a:lnTo>
                  <a:lnTo>
                    <a:pt x="68" y="614"/>
                  </a:lnTo>
                  <a:lnTo>
                    <a:pt x="76" y="688"/>
                  </a:lnTo>
                  <a:lnTo>
                    <a:pt x="84" y="691"/>
                  </a:lnTo>
                  <a:lnTo>
                    <a:pt x="88" y="704"/>
                  </a:lnTo>
                  <a:lnTo>
                    <a:pt x="106" y="706"/>
                  </a:lnTo>
                  <a:lnTo>
                    <a:pt x="116" y="717"/>
                  </a:lnTo>
                  <a:lnTo>
                    <a:pt x="125" y="721"/>
                  </a:lnTo>
                  <a:lnTo>
                    <a:pt x="127" y="729"/>
                  </a:lnTo>
                  <a:lnTo>
                    <a:pt x="143" y="738"/>
                  </a:lnTo>
                  <a:lnTo>
                    <a:pt x="154" y="706"/>
                  </a:lnTo>
                  <a:lnTo>
                    <a:pt x="160" y="692"/>
                  </a:lnTo>
                  <a:lnTo>
                    <a:pt x="156" y="682"/>
                  </a:lnTo>
                  <a:lnTo>
                    <a:pt x="161" y="666"/>
                  </a:lnTo>
                  <a:lnTo>
                    <a:pt x="181" y="663"/>
                  </a:lnTo>
                  <a:lnTo>
                    <a:pt x="193" y="675"/>
                  </a:lnTo>
                  <a:lnTo>
                    <a:pt x="205" y="673"/>
                  </a:lnTo>
                  <a:lnTo>
                    <a:pt x="222" y="678"/>
                  </a:lnTo>
                  <a:lnTo>
                    <a:pt x="237" y="680"/>
                  </a:lnTo>
                  <a:lnTo>
                    <a:pt x="246" y="693"/>
                  </a:lnTo>
                  <a:lnTo>
                    <a:pt x="300" y="689"/>
                  </a:lnTo>
                  <a:lnTo>
                    <a:pt x="308" y="755"/>
                  </a:lnTo>
                  <a:lnTo>
                    <a:pt x="694" y="707"/>
                  </a:lnTo>
                  <a:lnTo>
                    <a:pt x="694" y="699"/>
                  </a:lnTo>
                  <a:lnTo>
                    <a:pt x="691" y="675"/>
                  </a:lnTo>
                  <a:lnTo>
                    <a:pt x="722" y="670"/>
                  </a:lnTo>
                  <a:lnTo>
                    <a:pt x="697" y="350"/>
                  </a:lnTo>
                  <a:lnTo>
                    <a:pt x="476" y="78"/>
                  </a:lnTo>
                  <a:lnTo>
                    <a:pt x="471" y="86"/>
                  </a:lnTo>
                  <a:lnTo>
                    <a:pt x="464" y="91"/>
                  </a:lnTo>
                  <a:lnTo>
                    <a:pt x="454" y="90"/>
                  </a:lnTo>
                  <a:lnTo>
                    <a:pt x="439" y="85"/>
                  </a:lnTo>
                  <a:lnTo>
                    <a:pt x="432" y="82"/>
                  </a:lnTo>
                  <a:lnTo>
                    <a:pt x="432" y="77"/>
                  </a:lnTo>
                  <a:lnTo>
                    <a:pt x="430" y="70"/>
                  </a:lnTo>
                  <a:lnTo>
                    <a:pt x="426" y="66"/>
                  </a:lnTo>
                  <a:lnTo>
                    <a:pt x="411" y="66"/>
                  </a:lnTo>
                  <a:lnTo>
                    <a:pt x="396" y="67"/>
                  </a:lnTo>
                  <a:lnTo>
                    <a:pt x="389" y="4"/>
                  </a:lnTo>
                  <a:lnTo>
                    <a:pt x="387" y="0"/>
                  </a:lnTo>
                  <a:lnTo>
                    <a:pt x="373" y="25"/>
                  </a:lnTo>
                  <a:lnTo>
                    <a:pt x="369" y="64"/>
                  </a:lnTo>
                  <a:lnTo>
                    <a:pt x="368" y="74"/>
                  </a:lnTo>
                  <a:lnTo>
                    <a:pt x="374" y="103"/>
                  </a:lnTo>
                  <a:lnTo>
                    <a:pt x="374" y="179"/>
                  </a:lnTo>
                  <a:lnTo>
                    <a:pt x="387" y="204"/>
                  </a:lnTo>
                  <a:lnTo>
                    <a:pt x="370" y="230"/>
                  </a:lnTo>
                  <a:lnTo>
                    <a:pt x="339" y="261"/>
                  </a:lnTo>
                  <a:lnTo>
                    <a:pt x="330" y="369"/>
                  </a:lnTo>
                  <a:lnTo>
                    <a:pt x="279" y="419"/>
                  </a:lnTo>
                  <a:lnTo>
                    <a:pt x="241" y="452"/>
                  </a:lnTo>
                  <a:lnTo>
                    <a:pt x="184" y="480"/>
                  </a:lnTo>
                  <a:lnTo>
                    <a:pt x="169" y="502"/>
                  </a:lnTo>
                  <a:lnTo>
                    <a:pt x="188" y="498"/>
                  </a:lnTo>
                  <a:lnTo>
                    <a:pt x="191" y="498"/>
                  </a:lnTo>
                  <a:lnTo>
                    <a:pt x="225" y="514"/>
                  </a:lnTo>
                  <a:lnTo>
                    <a:pt x="219" y="543"/>
                  </a:lnTo>
                  <a:lnTo>
                    <a:pt x="214" y="549"/>
                  </a:lnTo>
                  <a:lnTo>
                    <a:pt x="178" y="572"/>
                  </a:lnTo>
                  <a:lnTo>
                    <a:pt x="178" y="578"/>
                  </a:lnTo>
                  <a:lnTo>
                    <a:pt x="178" y="578"/>
                  </a:lnTo>
                  <a:lnTo>
                    <a:pt x="181" y="591"/>
                  </a:lnTo>
                  <a:lnTo>
                    <a:pt x="153" y="611"/>
                  </a:lnTo>
                  <a:lnTo>
                    <a:pt x="151" y="608"/>
                  </a:lnTo>
                  <a:lnTo>
                    <a:pt x="134" y="604"/>
                  </a:lnTo>
                  <a:lnTo>
                    <a:pt x="137" y="601"/>
                  </a:lnTo>
                  <a:lnTo>
                    <a:pt x="132" y="592"/>
                  </a:lnTo>
                  <a:lnTo>
                    <a:pt x="134" y="589"/>
                  </a:lnTo>
                  <a:lnTo>
                    <a:pt x="141" y="582"/>
                  </a:lnTo>
                  <a:lnTo>
                    <a:pt x="106" y="556"/>
                  </a:lnTo>
                  <a:lnTo>
                    <a:pt x="0" y="579"/>
                  </a:lnTo>
                  <a:lnTo>
                    <a:pt x="11" y="59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922501" y="9228138"/>
              <a:ext cx="1365250" cy="1258888"/>
            </a:xfrm>
            <a:custGeom>
              <a:avLst/>
              <a:gdLst>
                <a:gd name="T0" fmla="*/ 164 w 860"/>
                <a:gd name="T1" fmla="*/ 35 h 793"/>
                <a:gd name="T2" fmla="*/ 186 w 860"/>
                <a:gd name="T3" fmla="*/ 27 h 793"/>
                <a:gd name="T4" fmla="*/ 216 w 860"/>
                <a:gd name="T5" fmla="*/ 3 h 793"/>
                <a:gd name="T6" fmla="*/ 245 w 860"/>
                <a:gd name="T7" fmla="*/ 26 h 793"/>
                <a:gd name="T8" fmla="*/ 240 w 860"/>
                <a:gd name="T9" fmla="*/ 63 h 793"/>
                <a:gd name="T10" fmla="*/ 270 w 860"/>
                <a:gd name="T11" fmla="*/ 85 h 793"/>
                <a:gd name="T12" fmla="*/ 294 w 860"/>
                <a:gd name="T13" fmla="*/ 119 h 793"/>
                <a:gd name="T14" fmla="*/ 322 w 860"/>
                <a:gd name="T15" fmla="*/ 105 h 793"/>
                <a:gd name="T16" fmla="*/ 396 w 860"/>
                <a:gd name="T17" fmla="*/ 28 h 793"/>
                <a:gd name="T18" fmla="*/ 456 w 860"/>
                <a:gd name="T19" fmla="*/ 5 h 793"/>
                <a:gd name="T20" fmla="*/ 515 w 860"/>
                <a:gd name="T21" fmla="*/ 0 h 793"/>
                <a:gd name="T22" fmla="*/ 528 w 860"/>
                <a:gd name="T23" fmla="*/ 26 h 793"/>
                <a:gd name="T24" fmla="*/ 565 w 860"/>
                <a:gd name="T25" fmla="*/ 57 h 793"/>
                <a:gd name="T26" fmla="*/ 596 w 860"/>
                <a:gd name="T27" fmla="*/ 81 h 793"/>
                <a:gd name="T28" fmla="*/ 613 w 860"/>
                <a:gd name="T29" fmla="*/ 99 h 793"/>
                <a:gd name="T30" fmla="*/ 619 w 860"/>
                <a:gd name="T31" fmla="*/ 118 h 793"/>
                <a:gd name="T32" fmla="*/ 625 w 860"/>
                <a:gd name="T33" fmla="*/ 171 h 793"/>
                <a:gd name="T34" fmla="*/ 718 w 860"/>
                <a:gd name="T35" fmla="*/ 219 h 793"/>
                <a:gd name="T36" fmla="*/ 772 w 860"/>
                <a:gd name="T37" fmla="*/ 238 h 793"/>
                <a:gd name="T38" fmla="*/ 813 w 860"/>
                <a:gd name="T39" fmla="*/ 297 h 793"/>
                <a:gd name="T40" fmla="*/ 854 w 860"/>
                <a:gd name="T41" fmla="*/ 315 h 793"/>
                <a:gd name="T42" fmla="*/ 860 w 860"/>
                <a:gd name="T43" fmla="*/ 375 h 793"/>
                <a:gd name="T44" fmla="*/ 858 w 860"/>
                <a:gd name="T45" fmla="*/ 407 h 793"/>
                <a:gd name="T46" fmla="*/ 466 w 860"/>
                <a:gd name="T47" fmla="*/ 600 h 793"/>
                <a:gd name="T48" fmla="*/ 502 w 860"/>
                <a:gd name="T49" fmla="*/ 636 h 793"/>
                <a:gd name="T50" fmla="*/ 485 w 860"/>
                <a:gd name="T51" fmla="*/ 683 h 793"/>
                <a:gd name="T52" fmla="*/ 499 w 860"/>
                <a:gd name="T53" fmla="*/ 719 h 793"/>
                <a:gd name="T54" fmla="*/ 478 w 860"/>
                <a:gd name="T55" fmla="*/ 772 h 793"/>
                <a:gd name="T56" fmla="*/ 468 w 860"/>
                <a:gd name="T57" fmla="*/ 793 h 793"/>
                <a:gd name="T58" fmla="*/ 430 w 860"/>
                <a:gd name="T59" fmla="*/ 766 h 793"/>
                <a:gd name="T60" fmla="*/ 336 w 860"/>
                <a:gd name="T61" fmla="*/ 670 h 793"/>
                <a:gd name="T62" fmla="*/ 336 w 860"/>
                <a:gd name="T63" fmla="*/ 655 h 793"/>
                <a:gd name="T64" fmla="*/ 320 w 860"/>
                <a:gd name="T65" fmla="*/ 642 h 793"/>
                <a:gd name="T66" fmla="*/ 289 w 860"/>
                <a:gd name="T67" fmla="*/ 632 h 793"/>
                <a:gd name="T68" fmla="*/ 150 w 860"/>
                <a:gd name="T69" fmla="*/ 522 h 793"/>
                <a:gd name="T70" fmla="*/ 74 w 860"/>
                <a:gd name="T71" fmla="*/ 462 h 793"/>
                <a:gd name="T72" fmla="*/ 15 w 860"/>
                <a:gd name="T73" fmla="*/ 432 h 793"/>
                <a:gd name="T74" fmla="*/ 16 w 860"/>
                <a:gd name="T75" fmla="*/ 398 h 793"/>
                <a:gd name="T76" fmla="*/ 0 w 860"/>
                <a:gd name="T77" fmla="*/ 339 h 793"/>
                <a:gd name="T78" fmla="*/ 15 w 860"/>
                <a:gd name="T79" fmla="*/ 271 h 793"/>
                <a:gd name="T80" fmla="*/ 49 w 860"/>
                <a:gd name="T81" fmla="*/ 252 h 793"/>
                <a:gd name="T82" fmla="*/ 57 w 860"/>
                <a:gd name="T83" fmla="*/ 220 h 793"/>
                <a:gd name="T84" fmla="*/ 97 w 860"/>
                <a:gd name="T85" fmla="*/ 155 h 793"/>
                <a:gd name="T86" fmla="*/ 138 w 860"/>
                <a:gd name="T87" fmla="*/ 104 h 793"/>
                <a:gd name="T88" fmla="*/ 159 w 860"/>
                <a:gd name="T89" fmla="*/ 7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0" h="793">
                  <a:moveTo>
                    <a:pt x="151" y="37"/>
                  </a:moveTo>
                  <a:lnTo>
                    <a:pt x="164" y="35"/>
                  </a:lnTo>
                  <a:lnTo>
                    <a:pt x="171" y="26"/>
                  </a:lnTo>
                  <a:lnTo>
                    <a:pt x="186" y="27"/>
                  </a:lnTo>
                  <a:lnTo>
                    <a:pt x="204" y="37"/>
                  </a:lnTo>
                  <a:lnTo>
                    <a:pt x="216" y="3"/>
                  </a:lnTo>
                  <a:lnTo>
                    <a:pt x="244" y="8"/>
                  </a:lnTo>
                  <a:lnTo>
                    <a:pt x="245" y="26"/>
                  </a:lnTo>
                  <a:lnTo>
                    <a:pt x="238" y="36"/>
                  </a:lnTo>
                  <a:lnTo>
                    <a:pt x="240" y="63"/>
                  </a:lnTo>
                  <a:lnTo>
                    <a:pt x="235" y="85"/>
                  </a:lnTo>
                  <a:lnTo>
                    <a:pt x="270" y="85"/>
                  </a:lnTo>
                  <a:lnTo>
                    <a:pt x="289" y="113"/>
                  </a:lnTo>
                  <a:lnTo>
                    <a:pt x="294" y="119"/>
                  </a:lnTo>
                  <a:lnTo>
                    <a:pt x="309" y="120"/>
                  </a:lnTo>
                  <a:lnTo>
                    <a:pt x="322" y="105"/>
                  </a:lnTo>
                  <a:lnTo>
                    <a:pt x="389" y="43"/>
                  </a:lnTo>
                  <a:lnTo>
                    <a:pt x="396" y="28"/>
                  </a:lnTo>
                  <a:lnTo>
                    <a:pt x="443" y="10"/>
                  </a:lnTo>
                  <a:lnTo>
                    <a:pt x="456" y="5"/>
                  </a:lnTo>
                  <a:lnTo>
                    <a:pt x="502" y="17"/>
                  </a:lnTo>
                  <a:lnTo>
                    <a:pt x="515" y="0"/>
                  </a:lnTo>
                  <a:lnTo>
                    <a:pt x="535" y="15"/>
                  </a:lnTo>
                  <a:lnTo>
                    <a:pt x="528" y="26"/>
                  </a:lnTo>
                  <a:lnTo>
                    <a:pt x="554" y="33"/>
                  </a:lnTo>
                  <a:lnTo>
                    <a:pt x="565" y="57"/>
                  </a:lnTo>
                  <a:lnTo>
                    <a:pt x="566" y="72"/>
                  </a:lnTo>
                  <a:lnTo>
                    <a:pt x="596" y="81"/>
                  </a:lnTo>
                  <a:lnTo>
                    <a:pt x="599" y="94"/>
                  </a:lnTo>
                  <a:lnTo>
                    <a:pt x="613" y="99"/>
                  </a:lnTo>
                  <a:lnTo>
                    <a:pt x="624" y="105"/>
                  </a:lnTo>
                  <a:lnTo>
                    <a:pt x="619" y="118"/>
                  </a:lnTo>
                  <a:lnTo>
                    <a:pt x="625" y="154"/>
                  </a:lnTo>
                  <a:lnTo>
                    <a:pt x="625" y="171"/>
                  </a:lnTo>
                  <a:lnTo>
                    <a:pt x="649" y="172"/>
                  </a:lnTo>
                  <a:lnTo>
                    <a:pt x="718" y="219"/>
                  </a:lnTo>
                  <a:lnTo>
                    <a:pt x="756" y="227"/>
                  </a:lnTo>
                  <a:lnTo>
                    <a:pt x="772" y="238"/>
                  </a:lnTo>
                  <a:lnTo>
                    <a:pt x="801" y="287"/>
                  </a:lnTo>
                  <a:lnTo>
                    <a:pt x="813" y="297"/>
                  </a:lnTo>
                  <a:lnTo>
                    <a:pt x="849" y="307"/>
                  </a:lnTo>
                  <a:lnTo>
                    <a:pt x="854" y="315"/>
                  </a:lnTo>
                  <a:lnTo>
                    <a:pt x="854" y="361"/>
                  </a:lnTo>
                  <a:lnTo>
                    <a:pt x="860" y="375"/>
                  </a:lnTo>
                  <a:lnTo>
                    <a:pt x="856" y="396"/>
                  </a:lnTo>
                  <a:lnTo>
                    <a:pt x="858" y="407"/>
                  </a:lnTo>
                  <a:lnTo>
                    <a:pt x="577" y="407"/>
                  </a:lnTo>
                  <a:lnTo>
                    <a:pt x="466" y="600"/>
                  </a:lnTo>
                  <a:lnTo>
                    <a:pt x="466" y="620"/>
                  </a:lnTo>
                  <a:lnTo>
                    <a:pt x="502" y="636"/>
                  </a:lnTo>
                  <a:lnTo>
                    <a:pt x="502" y="652"/>
                  </a:lnTo>
                  <a:lnTo>
                    <a:pt x="485" y="683"/>
                  </a:lnTo>
                  <a:lnTo>
                    <a:pt x="490" y="704"/>
                  </a:lnTo>
                  <a:lnTo>
                    <a:pt x="499" y="719"/>
                  </a:lnTo>
                  <a:lnTo>
                    <a:pt x="497" y="744"/>
                  </a:lnTo>
                  <a:lnTo>
                    <a:pt x="478" y="772"/>
                  </a:lnTo>
                  <a:lnTo>
                    <a:pt x="472" y="789"/>
                  </a:lnTo>
                  <a:lnTo>
                    <a:pt x="468" y="793"/>
                  </a:lnTo>
                  <a:lnTo>
                    <a:pt x="453" y="791"/>
                  </a:lnTo>
                  <a:lnTo>
                    <a:pt x="430" y="766"/>
                  </a:lnTo>
                  <a:lnTo>
                    <a:pt x="430" y="758"/>
                  </a:lnTo>
                  <a:lnTo>
                    <a:pt x="336" y="670"/>
                  </a:lnTo>
                  <a:lnTo>
                    <a:pt x="328" y="659"/>
                  </a:lnTo>
                  <a:lnTo>
                    <a:pt x="336" y="655"/>
                  </a:lnTo>
                  <a:lnTo>
                    <a:pt x="336" y="651"/>
                  </a:lnTo>
                  <a:lnTo>
                    <a:pt x="320" y="642"/>
                  </a:lnTo>
                  <a:lnTo>
                    <a:pt x="317" y="649"/>
                  </a:lnTo>
                  <a:lnTo>
                    <a:pt x="289" y="632"/>
                  </a:lnTo>
                  <a:lnTo>
                    <a:pt x="235" y="582"/>
                  </a:lnTo>
                  <a:lnTo>
                    <a:pt x="150" y="522"/>
                  </a:lnTo>
                  <a:lnTo>
                    <a:pt x="55" y="469"/>
                  </a:lnTo>
                  <a:lnTo>
                    <a:pt x="74" y="462"/>
                  </a:lnTo>
                  <a:lnTo>
                    <a:pt x="61" y="446"/>
                  </a:lnTo>
                  <a:lnTo>
                    <a:pt x="15" y="432"/>
                  </a:lnTo>
                  <a:lnTo>
                    <a:pt x="22" y="415"/>
                  </a:lnTo>
                  <a:lnTo>
                    <a:pt x="16" y="398"/>
                  </a:lnTo>
                  <a:lnTo>
                    <a:pt x="24" y="378"/>
                  </a:lnTo>
                  <a:lnTo>
                    <a:pt x="0" y="339"/>
                  </a:lnTo>
                  <a:lnTo>
                    <a:pt x="20" y="296"/>
                  </a:lnTo>
                  <a:lnTo>
                    <a:pt x="15" y="271"/>
                  </a:lnTo>
                  <a:lnTo>
                    <a:pt x="28" y="267"/>
                  </a:lnTo>
                  <a:lnTo>
                    <a:pt x="49" y="252"/>
                  </a:lnTo>
                  <a:lnTo>
                    <a:pt x="47" y="226"/>
                  </a:lnTo>
                  <a:lnTo>
                    <a:pt x="57" y="220"/>
                  </a:lnTo>
                  <a:lnTo>
                    <a:pt x="54" y="187"/>
                  </a:lnTo>
                  <a:lnTo>
                    <a:pt x="97" y="155"/>
                  </a:lnTo>
                  <a:lnTo>
                    <a:pt x="113" y="143"/>
                  </a:lnTo>
                  <a:lnTo>
                    <a:pt x="138" y="104"/>
                  </a:lnTo>
                  <a:lnTo>
                    <a:pt x="141" y="84"/>
                  </a:lnTo>
                  <a:lnTo>
                    <a:pt x="159" y="70"/>
                  </a:lnTo>
                  <a:lnTo>
                    <a:pt x="151" y="3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4922501" y="9228138"/>
              <a:ext cx="1365250" cy="1258888"/>
            </a:xfrm>
            <a:custGeom>
              <a:avLst/>
              <a:gdLst>
                <a:gd name="T0" fmla="*/ 164 w 860"/>
                <a:gd name="T1" fmla="*/ 35 h 793"/>
                <a:gd name="T2" fmla="*/ 186 w 860"/>
                <a:gd name="T3" fmla="*/ 27 h 793"/>
                <a:gd name="T4" fmla="*/ 216 w 860"/>
                <a:gd name="T5" fmla="*/ 3 h 793"/>
                <a:gd name="T6" fmla="*/ 245 w 860"/>
                <a:gd name="T7" fmla="*/ 26 h 793"/>
                <a:gd name="T8" fmla="*/ 240 w 860"/>
                <a:gd name="T9" fmla="*/ 63 h 793"/>
                <a:gd name="T10" fmla="*/ 270 w 860"/>
                <a:gd name="T11" fmla="*/ 85 h 793"/>
                <a:gd name="T12" fmla="*/ 294 w 860"/>
                <a:gd name="T13" fmla="*/ 119 h 793"/>
                <a:gd name="T14" fmla="*/ 322 w 860"/>
                <a:gd name="T15" fmla="*/ 105 h 793"/>
                <a:gd name="T16" fmla="*/ 396 w 860"/>
                <a:gd name="T17" fmla="*/ 28 h 793"/>
                <a:gd name="T18" fmla="*/ 456 w 860"/>
                <a:gd name="T19" fmla="*/ 5 h 793"/>
                <a:gd name="T20" fmla="*/ 515 w 860"/>
                <a:gd name="T21" fmla="*/ 0 h 793"/>
                <a:gd name="T22" fmla="*/ 528 w 860"/>
                <a:gd name="T23" fmla="*/ 26 h 793"/>
                <a:gd name="T24" fmla="*/ 565 w 860"/>
                <a:gd name="T25" fmla="*/ 57 h 793"/>
                <a:gd name="T26" fmla="*/ 596 w 860"/>
                <a:gd name="T27" fmla="*/ 81 h 793"/>
                <a:gd name="T28" fmla="*/ 613 w 860"/>
                <a:gd name="T29" fmla="*/ 99 h 793"/>
                <a:gd name="T30" fmla="*/ 619 w 860"/>
                <a:gd name="T31" fmla="*/ 118 h 793"/>
                <a:gd name="T32" fmla="*/ 625 w 860"/>
                <a:gd name="T33" fmla="*/ 171 h 793"/>
                <a:gd name="T34" fmla="*/ 718 w 860"/>
                <a:gd name="T35" fmla="*/ 219 h 793"/>
                <a:gd name="T36" fmla="*/ 772 w 860"/>
                <a:gd name="T37" fmla="*/ 238 h 793"/>
                <a:gd name="T38" fmla="*/ 813 w 860"/>
                <a:gd name="T39" fmla="*/ 297 h 793"/>
                <a:gd name="T40" fmla="*/ 854 w 860"/>
                <a:gd name="T41" fmla="*/ 315 h 793"/>
                <a:gd name="T42" fmla="*/ 860 w 860"/>
                <a:gd name="T43" fmla="*/ 375 h 793"/>
                <a:gd name="T44" fmla="*/ 858 w 860"/>
                <a:gd name="T45" fmla="*/ 407 h 793"/>
                <a:gd name="T46" fmla="*/ 466 w 860"/>
                <a:gd name="T47" fmla="*/ 600 h 793"/>
                <a:gd name="T48" fmla="*/ 502 w 860"/>
                <a:gd name="T49" fmla="*/ 636 h 793"/>
                <a:gd name="T50" fmla="*/ 485 w 860"/>
                <a:gd name="T51" fmla="*/ 683 h 793"/>
                <a:gd name="T52" fmla="*/ 499 w 860"/>
                <a:gd name="T53" fmla="*/ 719 h 793"/>
                <a:gd name="T54" fmla="*/ 478 w 860"/>
                <a:gd name="T55" fmla="*/ 772 h 793"/>
                <a:gd name="T56" fmla="*/ 468 w 860"/>
                <a:gd name="T57" fmla="*/ 793 h 793"/>
                <a:gd name="T58" fmla="*/ 430 w 860"/>
                <a:gd name="T59" fmla="*/ 766 h 793"/>
                <a:gd name="T60" fmla="*/ 336 w 860"/>
                <a:gd name="T61" fmla="*/ 670 h 793"/>
                <a:gd name="T62" fmla="*/ 336 w 860"/>
                <a:gd name="T63" fmla="*/ 655 h 793"/>
                <a:gd name="T64" fmla="*/ 320 w 860"/>
                <a:gd name="T65" fmla="*/ 642 h 793"/>
                <a:gd name="T66" fmla="*/ 289 w 860"/>
                <a:gd name="T67" fmla="*/ 632 h 793"/>
                <a:gd name="T68" fmla="*/ 150 w 860"/>
                <a:gd name="T69" fmla="*/ 522 h 793"/>
                <a:gd name="T70" fmla="*/ 74 w 860"/>
                <a:gd name="T71" fmla="*/ 462 h 793"/>
                <a:gd name="T72" fmla="*/ 15 w 860"/>
                <a:gd name="T73" fmla="*/ 432 h 793"/>
                <a:gd name="T74" fmla="*/ 16 w 860"/>
                <a:gd name="T75" fmla="*/ 398 h 793"/>
                <a:gd name="T76" fmla="*/ 0 w 860"/>
                <a:gd name="T77" fmla="*/ 339 h 793"/>
                <a:gd name="T78" fmla="*/ 15 w 860"/>
                <a:gd name="T79" fmla="*/ 271 h 793"/>
                <a:gd name="T80" fmla="*/ 49 w 860"/>
                <a:gd name="T81" fmla="*/ 252 h 793"/>
                <a:gd name="T82" fmla="*/ 57 w 860"/>
                <a:gd name="T83" fmla="*/ 220 h 793"/>
                <a:gd name="T84" fmla="*/ 97 w 860"/>
                <a:gd name="T85" fmla="*/ 155 h 793"/>
                <a:gd name="T86" fmla="*/ 138 w 860"/>
                <a:gd name="T87" fmla="*/ 104 h 793"/>
                <a:gd name="T88" fmla="*/ 159 w 860"/>
                <a:gd name="T89" fmla="*/ 7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0" h="793">
                  <a:moveTo>
                    <a:pt x="151" y="37"/>
                  </a:moveTo>
                  <a:lnTo>
                    <a:pt x="164" y="35"/>
                  </a:lnTo>
                  <a:lnTo>
                    <a:pt x="171" y="26"/>
                  </a:lnTo>
                  <a:lnTo>
                    <a:pt x="186" y="27"/>
                  </a:lnTo>
                  <a:lnTo>
                    <a:pt x="204" y="37"/>
                  </a:lnTo>
                  <a:lnTo>
                    <a:pt x="216" y="3"/>
                  </a:lnTo>
                  <a:lnTo>
                    <a:pt x="244" y="8"/>
                  </a:lnTo>
                  <a:lnTo>
                    <a:pt x="245" y="26"/>
                  </a:lnTo>
                  <a:lnTo>
                    <a:pt x="238" y="36"/>
                  </a:lnTo>
                  <a:lnTo>
                    <a:pt x="240" y="63"/>
                  </a:lnTo>
                  <a:lnTo>
                    <a:pt x="235" y="85"/>
                  </a:lnTo>
                  <a:lnTo>
                    <a:pt x="270" y="85"/>
                  </a:lnTo>
                  <a:lnTo>
                    <a:pt x="289" y="113"/>
                  </a:lnTo>
                  <a:lnTo>
                    <a:pt x="294" y="119"/>
                  </a:lnTo>
                  <a:lnTo>
                    <a:pt x="309" y="120"/>
                  </a:lnTo>
                  <a:lnTo>
                    <a:pt x="322" y="105"/>
                  </a:lnTo>
                  <a:lnTo>
                    <a:pt x="389" y="43"/>
                  </a:lnTo>
                  <a:lnTo>
                    <a:pt x="396" y="28"/>
                  </a:lnTo>
                  <a:lnTo>
                    <a:pt x="443" y="10"/>
                  </a:lnTo>
                  <a:lnTo>
                    <a:pt x="456" y="5"/>
                  </a:lnTo>
                  <a:lnTo>
                    <a:pt x="502" y="17"/>
                  </a:lnTo>
                  <a:lnTo>
                    <a:pt x="515" y="0"/>
                  </a:lnTo>
                  <a:lnTo>
                    <a:pt x="535" y="15"/>
                  </a:lnTo>
                  <a:lnTo>
                    <a:pt x="528" y="26"/>
                  </a:lnTo>
                  <a:lnTo>
                    <a:pt x="554" y="33"/>
                  </a:lnTo>
                  <a:lnTo>
                    <a:pt x="565" y="57"/>
                  </a:lnTo>
                  <a:lnTo>
                    <a:pt x="566" y="72"/>
                  </a:lnTo>
                  <a:lnTo>
                    <a:pt x="596" y="81"/>
                  </a:lnTo>
                  <a:lnTo>
                    <a:pt x="599" y="94"/>
                  </a:lnTo>
                  <a:lnTo>
                    <a:pt x="613" y="99"/>
                  </a:lnTo>
                  <a:lnTo>
                    <a:pt x="624" y="105"/>
                  </a:lnTo>
                  <a:lnTo>
                    <a:pt x="619" y="118"/>
                  </a:lnTo>
                  <a:lnTo>
                    <a:pt x="625" y="154"/>
                  </a:lnTo>
                  <a:lnTo>
                    <a:pt x="625" y="171"/>
                  </a:lnTo>
                  <a:lnTo>
                    <a:pt x="649" y="172"/>
                  </a:lnTo>
                  <a:lnTo>
                    <a:pt x="718" y="219"/>
                  </a:lnTo>
                  <a:lnTo>
                    <a:pt x="756" y="227"/>
                  </a:lnTo>
                  <a:lnTo>
                    <a:pt x="772" y="238"/>
                  </a:lnTo>
                  <a:lnTo>
                    <a:pt x="801" y="287"/>
                  </a:lnTo>
                  <a:lnTo>
                    <a:pt x="813" y="297"/>
                  </a:lnTo>
                  <a:lnTo>
                    <a:pt x="849" y="307"/>
                  </a:lnTo>
                  <a:lnTo>
                    <a:pt x="854" y="315"/>
                  </a:lnTo>
                  <a:lnTo>
                    <a:pt x="854" y="361"/>
                  </a:lnTo>
                  <a:lnTo>
                    <a:pt x="860" y="375"/>
                  </a:lnTo>
                  <a:lnTo>
                    <a:pt x="856" y="396"/>
                  </a:lnTo>
                  <a:lnTo>
                    <a:pt x="858" y="407"/>
                  </a:lnTo>
                  <a:lnTo>
                    <a:pt x="577" y="407"/>
                  </a:lnTo>
                  <a:lnTo>
                    <a:pt x="466" y="600"/>
                  </a:lnTo>
                  <a:lnTo>
                    <a:pt x="466" y="620"/>
                  </a:lnTo>
                  <a:lnTo>
                    <a:pt x="502" y="636"/>
                  </a:lnTo>
                  <a:lnTo>
                    <a:pt x="502" y="652"/>
                  </a:lnTo>
                  <a:lnTo>
                    <a:pt x="485" y="683"/>
                  </a:lnTo>
                  <a:lnTo>
                    <a:pt x="490" y="704"/>
                  </a:lnTo>
                  <a:lnTo>
                    <a:pt x="499" y="719"/>
                  </a:lnTo>
                  <a:lnTo>
                    <a:pt x="497" y="744"/>
                  </a:lnTo>
                  <a:lnTo>
                    <a:pt x="478" y="772"/>
                  </a:lnTo>
                  <a:lnTo>
                    <a:pt x="472" y="789"/>
                  </a:lnTo>
                  <a:lnTo>
                    <a:pt x="468" y="793"/>
                  </a:lnTo>
                  <a:lnTo>
                    <a:pt x="453" y="791"/>
                  </a:lnTo>
                  <a:lnTo>
                    <a:pt x="430" y="766"/>
                  </a:lnTo>
                  <a:lnTo>
                    <a:pt x="430" y="758"/>
                  </a:lnTo>
                  <a:lnTo>
                    <a:pt x="336" y="670"/>
                  </a:lnTo>
                  <a:lnTo>
                    <a:pt x="328" y="659"/>
                  </a:lnTo>
                  <a:lnTo>
                    <a:pt x="336" y="655"/>
                  </a:lnTo>
                  <a:lnTo>
                    <a:pt x="336" y="651"/>
                  </a:lnTo>
                  <a:lnTo>
                    <a:pt x="320" y="642"/>
                  </a:lnTo>
                  <a:lnTo>
                    <a:pt x="317" y="649"/>
                  </a:lnTo>
                  <a:lnTo>
                    <a:pt x="289" y="632"/>
                  </a:lnTo>
                  <a:lnTo>
                    <a:pt x="235" y="582"/>
                  </a:lnTo>
                  <a:lnTo>
                    <a:pt x="150" y="522"/>
                  </a:lnTo>
                  <a:lnTo>
                    <a:pt x="55" y="469"/>
                  </a:lnTo>
                  <a:lnTo>
                    <a:pt x="74" y="462"/>
                  </a:lnTo>
                  <a:lnTo>
                    <a:pt x="61" y="446"/>
                  </a:lnTo>
                  <a:lnTo>
                    <a:pt x="15" y="432"/>
                  </a:lnTo>
                  <a:lnTo>
                    <a:pt x="22" y="415"/>
                  </a:lnTo>
                  <a:lnTo>
                    <a:pt x="16" y="398"/>
                  </a:lnTo>
                  <a:lnTo>
                    <a:pt x="24" y="378"/>
                  </a:lnTo>
                  <a:lnTo>
                    <a:pt x="0" y="339"/>
                  </a:lnTo>
                  <a:lnTo>
                    <a:pt x="20" y="296"/>
                  </a:lnTo>
                  <a:lnTo>
                    <a:pt x="15" y="271"/>
                  </a:lnTo>
                  <a:lnTo>
                    <a:pt x="28" y="267"/>
                  </a:lnTo>
                  <a:lnTo>
                    <a:pt x="49" y="252"/>
                  </a:lnTo>
                  <a:lnTo>
                    <a:pt x="47" y="226"/>
                  </a:lnTo>
                  <a:lnTo>
                    <a:pt x="57" y="220"/>
                  </a:lnTo>
                  <a:lnTo>
                    <a:pt x="54" y="187"/>
                  </a:lnTo>
                  <a:lnTo>
                    <a:pt x="97" y="155"/>
                  </a:lnTo>
                  <a:lnTo>
                    <a:pt x="113" y="143"/>
                  </a:lnTo>
                  <a:lnTo>
                    <a:pt x="138" y="104"/>
                  </a:lnTo>
                  <a:lnTo>
                    <a:pt x="141" y="84"/>
                  </a:lnTo>
                  <a:lnTo>
                    <a:pt x="159" y="70"/>
                  </a:lnTo>
                  <a:lnTo>
                    <a:pt x="151" y="3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  <a:lnTo>
                    <a:pt x="172" y="201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3306426" y="8991600"/>
              <a:ext cx="1706563" cy="1160463"/>
            </a:xfrm>
            <a:custGeom>
              <a:avLst/>
              <a:gdLst>
                <a:gd name="T0" fmla="*/ 832 w 1075"/>
                <a:gd name="T1" fmla="*/ 335 h 731"/>
                <a:gd name="T2" fmla="*/ 805 w 1075"/>
                <a:gd name="T3" fmla="*/ 315 h 731"/>
                <a:gd name="T4" fmla="*/ 741 w 1075"/>
                <a:gd name="T5" fmla="*/ 241 h 731"/>
                <a:gd name="T6" fmla="*/ 737 w 1075"/>
                <a:gd name="T7" fmla="*/ 218 h 731"/>
                <a:gd name="T8" fmla="*/ 682 w 1075"/>
                <a:gd name="T9" fmla="*/ 272 h 731"/>
                <a:gd name="T10" fmla="*/ 644 w 1075"/>
                <a:gd name="T11" fmla="*/ 284 h 731"/>
                <a:gd name="T12" fmla="*/ 611 w 1075"/>
                <a:gd name="T13" fmla="*/ 208 h 731"/>
                <a:gd name="T14" fmla="*/ 588 w 1075"/>
                <a:gd name="T15" fmla="*/ 175 h 731"/>
                <a:gd name="T16" fmla="*/ 538 w 1075"/>
                <a:gd name="T17" fmla="*/ 135 h 731"/>
                <a:gd name="T18" fmla="*/ 503 w 1075"/>
                <a:gd name="T19" fmla="*/ 86 h 731"/>
                <a:gd name="T20" fmla="*/ 473 w 1075"/>
                <a:gd name="T21" fmla="*/ 52 h 731"/>
                <a:gd name="T22" fmla="*/ 419 w 1075"/>
                <a:gd name="T23" fmla="*/ 4 h 731"/>
                <a:gd name="T24" fmla="*/ 419 w 1075"/>
                <a:gd name="T25" fmla="*/ 37 h 731"/>
                <a:gd name="T26" fmla="*/ 371 w 1075"/>
                <a:gd name="T27" fmla="*/ 121 h 731"/>
                <a:gd name="T28" fmla="*/ 320 w 1075"/>
                <a:gd name="T29" fmla="*/ 137 h 731"/>
                <a:gd name="T30" fmla="*/ 242 w 1075"/>
                <a:gd name="T31" fmla="*/ 165 h 731"/>
                <a:gd name="T32" fmla="*/ 214 w 1075"/>
                <a:gd name="T33" fmla="*/ 153 h 731"/>
                <a:gd name="T34" fmla="*/ 189 w 1075"/>
                <a:gd name="T35" fmla="*/ 95 h 731"/>
                <a:gd name="T36" fmla="*/ 145 w 1075"/>
                <a:gd name="T37" fmla="*/ 156 h 731"/>
                <a:gd name="T38" fmla="*/ 153 w 1075"/>
                <a:gd name="T39" fmla="*/ 196 h 731"/>
                <a:gd name="T40" fmla="*/ 59 w 1075"/>
                <a:gd name="T41" fmla="*/ 186 h 731"/>
                <a:gd name="T42" fmla="*/ 27 w 1075"/>
                <a:gd name="T43" fmla="*/ 213 h 731"/>
                <a:gd name="T44" fmla="*/ 25 w 1075"/>
                <a:gd name="T45" fmla="*/ 278 h 731"/>
                <a:gd name="T46" fmla="*/ 47 w 1075"/>
                <a:gd name="T47" fmla="*/ 354 h 731"/>
                <a:gd name="T48" fmla="*/ 75 w 1075"/>
                <a:gd name="T49" fmla="*/ 408 h 731"/>
                <a:gd name="T50" fmla="*/ 113 w 1075"/>
                <a:gd name="T51" fmla="*/ 478 h 731"/>
                <a:gd name="T52" fmla="*/ 83 w 1075"/>
                <a:gd name="T53" fmla="*/ 526 h 731"/>
                <a:gd name="T54" fmla="*/ 0 w 1075"/>
                <a:gd name="T55" fmla="*/ 585 h 731"/>
                <a:gd name="T56" fmla="*/ 85 w 1075"/>
                <a:gd name="T57" fmla="*/ 611 h 731"/>
                <a:gd name="T58" fmla="*/ 157 w 1075"/>
                <a:gd name="T59" fmla="*/ 649 h 731"/>
                <a:gd name="T60" fmla="*/ 398 w 1075"/>
                <a:gd name="T61" fmla="*/ 712 h 731"/>
                <a:gd name="T62" fmla="*/ 494 w 1075"/>
                <a:gd name="T63" fmla="*/ 718 h 731"/>
                <a:gd name="T64" fmla="*/ 649 w 1075"/>
                <a:gd name="T65" fmla="*/ 668 h 731"/>
                <a:gd name="T66" fmla="*/ 788 w 1075"/>
                <a:gd name="T67" fmla="*/ 592 h 731"/>
                <a:gd name="T68" fmla="*/ 862 w 1075"/>
                <a:gd name="T69" fmla="*/ 574 h 731"/>
                <a:gd name="T70" fmla="*/ 813 w 1075"/>
                <a:gd name="T71" fmla="*/ 570 h 731"/>
                <a:gd name="T72" fmla="*/ 829 w 1075"/>
                <a:gd name="T73" fmla="*/ 551 h 731"/>
                <a:gd name="T74" fmla="*/ 874 w 1075"/>
                <a:gd name="T75" fmla="*/ 547 h 731"/>
                <a:gd name="T76" fmla="*/ 898 w 1075"/>
                <a:gd name="T77" fmla="*/ 537 h 731"/>
                <a:gd name="T78" fmla="*/ 886 w 1075"/>
                <a:gd name="T79" fmla="*/ 579 h 731"/>
                <a:gd name="T80" fmla="*/ 1048 w 1075"/>
                <a:gd name="T81" fmla="*/ 611 h 731"/>
                <a:gd name="T82" fmla="*/ 1013 w 1075"/>
                <a:gd name="T83" fmla="*/ 592 h 731"/>
                <a:gd name="T84" fmla="*/ 966 w 1075"/>
                <a:gd name="T85" fmla="*/ 574 h 731"/>
                <a:gd name="T86" fmla="*/ 958 w 1075"/>
                <a:gd name="T87" fmla="*/ 551 h 731"/>
                <a:gd name="T88" fmla="*/ 1033 w 1075"/>
                <a:gd name="T89" fmla="*/ 581 h 731"/>
                <a:gd name="T90" fmla="*/ 1042 w 1075"/>
                <a:gd name="T91" fmla="*/ 527 h 731"/>
                <a:gd name="T92" fmla="*/ 1033 w 1075"/>
                <a:gd name="T93" fmla="*/ 420 h 731"/>
                <a:gd name="T94" fmla="*/ 1065 w 1075"/>
                <a:gd name="T95" fmla="*/ 37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5" h="731">
                  <a:moveTo>
                    <a:pt x="1072" y="336"/>
                  </a:moveTo>
                  <a:lnTo>
                    <a:pt x="831" y="345"/>
                  </a:lnTo>
                  <a:lnTo>
                    <a:pt x="832" y="335"/>
                  </a:lnTo>
                  <a:lnTo>
                    <a:pt x="838" y="327"/>
                  </a:lnTo>
                  <a:lnTo>
                    <a:pt x="832" y="310"/>
                  </a:lnTo>
                  <a:lnTo>
                    <a:pt x="805" y="315"/>
                  </a:lnTo>
                  <a:lnTo>
                    <a:pt x="761" y="280"/>
                  </a:lnTo>
                  <a:lnTo>
                    <a:pt x="741" y="257"/>
                  </a:lnTo>
                  <a:lnTo>
                    <a:pt x="741" y="241"/>
                  </a:lnTo>
                  <a:lnTo>
                    <a:pt x="759" y="234"/>
                  </a:lnTo>
                  <a:lnTo>
                    <a:pt x="760" y="224"/>
                  </a:lnTo>
                  <a:lnTo>
                    <a:pt x="737" y="218"/>
                  </a:lnTo>
                  <a:lnTo>
                    <a:pt x="723" y="231"/>
                  </a:lnTo>
                  <a:lnTo>
                    <a:pt x="708" y="234"/>
                  </a:lnTo>
                  <a:lnTo>
                    <a:pt x="682" y="272"/>
                  </a:lnTo>
                  <a:lnTo>
                    <a:pt x="668" y="274"/>
                  </a:lnTo>
                  <a:lnTo>
                    <a:pt x="659" y="270"/>
                  </a:lnTo>
                  <a:lnTo>
                    <a:pt x="644" y="284"/>
                  </a:lnTo>
                  <a:lnTo>
                    <a:pt x="620" y="260"/>
                  </a:lnTo>
                  <a:lnTo>
                    <a:pt x="600" y="224"/>
                  </a:lnTo>
                  <a:lnTo>
                    <a:pt x="611" y="208"/>
                  </a:lnTo>
                  <a:lnTo>
                    <a:pt x="621" y="174"/>
                  </a:lnTo>
                  <a:lnTo>
                    <a:pt x="601" y="180"/>
                  </a:lnTo>
                  <a:lnTo>
                    <a:pt x="588" y="175"/>
                  </a:lnTo>
                  <a:lnTo>
                    <a:pt x="557" y="181"/>
                  </a:lnTo>
                  <a:lnTo>
                    <a:pt x="544" y="175"/>
                  </a:lnTo>
                  <a:lnTo>
                    <a:pt x="538" y="135"/>
                  </a:lnTo>
                  <a:lnTo>
                    <a:pt x="528" y="123"/>
                  </a:lnTo>
                  <a:lnTo>
                    <a:pt x="505" y="101"/>
                  </a:lnTo>
                  <a:lnTo>
                    <a:pt x="503" y="86"/>
                  </a:lnTo>
                  <a:lnTo>
                    <a:pt x="483" y="75"/>
                  </a:lnTo>
                  <a:lnTo>
                    <a:pt x="483" y="62"/>
                  </a:lnTo>
                  <a:lnTo>
                    <a:pt x="473" y="52"/>
                  </a:lnTo>
                  <a:lnTo>
                    <a:pt x="464" y="32"/>
                  </a:lnTo>
                  <a:lnTo>
                    <a:pt x="436" y="15"/>
                  </a:lnTo>
                  <a:lnTo>
                    <a:pt x="419" y="4"/>
                  </a:lnTo>
                  <a:lnTo>
                    <a:pt x="407" y="0"/>
                  </a:lnTo>
                  <a:lnTo>
                    <a:pt x="404" y="8"/>
                  </a:lnTo>
                  <a:lnTo>
                    <a:pt x="419" y="37"/>
                  </a:lnTo>
                  <a:lnTo>
                    <a:pt x="397" y="84"/>
                  </a:lnTo>
                  <a:lnTo>
                    <a:pt x="380" y="110"/>
                  </a:lnTo>
                  <a:lnTo>
                    <a:pt x="371" y="121"/>
                  </a:lnTo>
                  <a:lnTo>
                    <a:pt x="348" y="123"/>
                  </a:lnTo>
                  <a:lnTo>
                    <a:pt x="333" y="135"/>
                  </a:lnTo>
                  <a:lnTo>
                    <a:pt x="320" y="137"/>
                  </a:lnTo>
                  <a:lnTo>
                    <a:pt x="313" y="132"/>
                  </a:lnTo>
                  <a:lnTo>
                    <a:pt x="282" y="134"/>
                  </a:lnTo>
                  <a:lnTo>
                    <a:pt x="242" y="165"/>
                  </a:lnTo>
                  <a:lnTo>
                    <a:pt x="234" y="190"/>
                  </a:lnTo>
                  <a:lnTo>
                    <a:pt x="223" y="188"/>
                  </a:lnTo>
                  <a:lnTo>
                    <a:pt x="214" y="153"/>
                  </a:lnTo>
                  <a:lnTo>
                    <a:pt x="193" y="138"/>
                  </a:lnTo>
                  <a:lnTo>
                    <a:pt x="200" y="104"/>
                  </a:lnTo>
                  <a:lnTo>
                    <a:pt x="189" y="95"/>
                  </a:lnTo>
                  <a:lnTo>
                    <a:pt x="172" y="111"/>
                  </a:lnTo>
                  <a:lnTo>
                    <a:pt x="160" y="113"/>
                  </a:lnTo>
                  <a:lnTo>
                    <a:pt x="145" y="156"/>
                  </a:lnTo>
                  <a:lnTo>
                    <a:pt x="165" y="173"/>
                  </a:lnTo>
                  <a:lnTo>
                    <a:pt x="165" y="190"/>
                  </a:lnTo>
                  <a:lnTo>
                    <a:pt x="153" y="196"/>
                  </a:lnTo>
                  <a:lnTo>
                    <a:pt x="136" y="196"/>
                  </a:lnTo>
                  <a:lnTo>
                    <a:pt x="123" y="185"/>
                  </a:lnTo>
                  <a:lnTo>
                    <a:pt x="59" y="186"/>
                  </a:lnTo>
                  <a:lnTo>
                    <a:pt x="55" y="206"/>
                  </a:lnTo>
                  <a:lnTo>
                    <a:pt x="42" y="196"/>
                  </a:lnTo>
                  <a:lnTo>
                    <a:pt x="27" y="213"/>
                  </a:lnTo>
                  <a:lnTo>
                    <a:pt x="26" y="224"/>
                  </a:lnTo>
                  <a:lnTo>
                    <a:pt x="26" y="245"/>
                  </a:lnTo>
                  <a:lnTo>
                    <a:pt x="25" y="278"/>
                  </a:lnTo>
                  <a:lnTo>
                    <a:pt x="23" y="307"/>
                  </a:lnTo>
                  <a:lnTo>
                    <a:pt x="37" y="327"/>
                  </a:lnTo>
                  <a:lnTo>
                    <a:pt x="47" y="354"/>
                  </a:lnTo>
                  <a:lnTo>
                    <a:pt x="50" y="372"/>
                  </a:lnTo>
                  <a:lnTo>
                    <a:pt x="66" y="381"/>
                  </a:lnTo>
                  <a:lnTo>
                    <a:pt x="75" y="408"/>
                  </a:lnTo>
                  <a:lnTo>
                    <a:pt x="95" y="421"/>
                  </a:lnTo>
                  <a:lnTo>
                    <a:pt x="107" y="469"/>
                  </a:lnTo>
                  <a:lnTo>
                    <a:pt x="113" y="478"/>
                  </a:lnTo>
                  <a:lnTo>
                    <a:pt x="108" y="499"/>
                  </a:lnTo>
                  <a:lnTo>
                    <a:pt x="85" y="513"/>
                  </a:lnTo>
                  <a:lnTo>
                    <a:pt x="83" y="526"/>
                  </a:lnTo>
                  <a:lnTo>
                    <a:pt x="39" y="540"/>
                  </a:lnTo>
                  <a:lnTo>
                    <a:pt x="27" y="569"/>
                  </a:lnTo>
                  <a:lnTo>
                    <a:pt x="0" y="585"/>
                  </a:lnTo>
                  <a:lnTo>
                    <a:pt x="101" y="604"/>
                  </a:lnTo>
                  <a:lnTo>
                    <a:pt x="111" y="611"/>
                  </a:lnTo>
                  <a:lnTo>
                    <a:pt x="85" y="611"/>
                  </a:lnTo>
                  <a:lnTo>
                    <a:pt x="154" y="645"/>
                  </a:lnTo>
                  <a:lnTo>
                    <a:pt x="156" y="648"/>
                  </a:lnTo>
                  <a:lnTo>
                    <a:pt x="157" y="649"/>
                  </a:lnTo>
                  <a:lnTo>
                    <a:pt x="176" y="661"/>
                  </a:lnTo>
                  <a:lnTo>
                    <a:pt x="322" y="674"/>
                  </a:lnTo>
                  <a:lnTo>
                    <a:pt x="398" y="712"/>
                  </a:lnTo>
                  <a:lnTo>
                    <a:pt x="461" y="728"/>
                  </a:lnTo>
                  <a:lnTo>
                    <a:pt x="484" y="731"/>
                  </a:lnTo>
                  <a:lnTo>
                    <a:pt x="494" y="718"/>
                  </a:lnTo>
                  <a:lnTo>
                    <a:pt x="554" y="716"/>
                  </a:lnTo>
                  <a:lnTo>
                    <a:pt x="607" y="683"/>
                  </a:lnTo>
                  <a:lnTo>
                    <a:pt x="649" y="668"/>
                  </a:lnTo>
                  <a:lnTo>
                    <a:pt x="728" y="639"/>
                  </a:lnTo>
                  <a:lnTo>
                    <a:pt x="762" y="601"/>
                  </a:lnTo>
                  <a:lnTo>
                    <a:pt x="788" y="592"/>
                  </a:lnTo>
                  <a:lnTo>
                    <a:pt x="791" y="582"/>
                  </a:lnTo>
                  <a:lnTo>
                    <a:pt x="869" y="581"/>
                  </a:lnTo>
                  <a:lnTo>
                    <a:pt x="862" y="574"/>
                  </a:lnTo>
                  <a:lnTo>
                    <a:pt x="841" y="570"/>
                  </a:lnTo>
                  <a:lnTo>
                    <a:pt x="816" y="570"/>
                  </a:lnTo>
                  <a:lnTo>
                    <a:pt x="813" y="570"/>
                  </a:lnTo>
                  <a:lnTo>
                    <a:pt x="807" y="563"/>
                  </a:lnTo>
                  <a:lnTo>
                    <a:pt x="813" y="554"/>
                  </a:lnTo>
                  <a:lnTo>
                    <a:pt x="829" y="551"/>
                  </a:lnTo>
                  <a:lnTo>
                    <a:pt x="838" y="532"/>
                  </a:lnTo>
                  <a:lnTo>
                    <a:pt x="851" y="525"/>
                  </a:lnTo>
                  <a:lnTo>
                    <a:pt x="874" y="547"/>
                  </a:lnTo>
                  <a:lnTo>
                    <a:pt x="867" y="560"/>
                  </a:lnTo>
                  <a:lnTo>
                    <a:pt x="870" y="566"/>
                  </a:lnTo>
                  <a:lnTo>
                    <a:pt x="898" y="537"/>
                  </a:lnTo>
                  <a:lnTo>
                    <a:pt x="917" y="547"/>
                  </a:lnTo>
                  <a:lnTo>
                    <a:pt x="911" y="563"/>
                  </a:lnTo>
                  <a:lnTo>
                    <a:pt x="886" y="579"/>
                  </a:lnTo>
                  <a:lnTo>
                    <a:pt x="934" y="579"/>
                  </a:lnTo>
                  <a:lnTo>
                    <a:pt x="960" y="586"/>
                  </a:lnTo>
                  <a:lnTo>
                    <a:pt x="1048" y="611"/>
                  </a:lnTo>
                  <a:lnTo>
                    <a:pt x="1051" y="608"/>
                  </a:lnTo>
                  <a:lnTo>
                    <a:pt x="1041" y="598"/>
                  </a:lnTo>
                  <a:lnTo>
                    <a:pt x="1013" y="592"/>
                  </a:lnTo>
                  <a:lnTo>
                    <a:pt x="1006" y="582"/>
                  </a:lnTo>
                  <a:lnTo>
                    <a:pt x="974" y="579"/>
                  </a:lnTo>
                  <a:lnTo>
                    <a:pt x="966" y="574"/>
                  </a:lnTo>
                  <a:lnTo>
                    <a:pt x="958" y="573"/>
                  </a:lnTo>
                  <a:lnTo>
                    <a:pt x="953" y="566"/>
                  </a:lnTo>
                  <a:lnTo>
                    <a:pt x="958" y="551"/>
                  </a:lnTo>
                  <a:lnTo>
                    <a:pt x="1006" y="573"/>
                  </a:lnTo>
                  <a:lnTo>
                    <a:pt x="1022" y="563"/>
                  </a:lnTo>
                  <a:lnTo>
                    <a:pt x="1033" y="581"/>
                  </a:lnTo>
                  <a:lnTo>
                    <a:pt x="1040" y="564"/>
                  </a:lnTo>
                  <a:lnTo>
                    <a:pt x="1034" y="547"/>
                  </a:lnTo>
                  <a:lnTo>
                    <a:pt x="1042" y="527"/>
                  </a:lnTo>
                  <a:lnTo>
                    <a:pt x="1018" y="488"/>
                  </a:lnTo>
                  <a:lnTo>
                    <a:pt x="1038" y="445"/>
                  </a:lnTo>
                  <a:lnTo>
                    <a:pt x="1033" y="420"/>
                  </a:lnTo>
                  <a:lnTo>
                    <a:pt x="1046" y="416"/>
                  </a:lnTo>
                  <a:lnTo>
                    <a:pt x="1067" y="401"/>
                  </a:lnTo>
                  <a:lnTo>
                    <a:pt x="1065" y="375"/>
                  </a:lnTo>
                  <a:lnTo>
                    <a:pt x="1075" y="369"/>
                  </a:lnTo>
                  <a:lnTo>
                    <a:pt x="1072" y="33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3306426" y="8991600"/>
              <a:ext cx="1706563" cy="1160463"/>
            </a:xfrm>
            <a:custGeom>
              <a:avLst/>
              <a:gdLst>
                <a:gd name="T0" fmla="*/ 832 w 1075"/>
                <a:gd name="T1" fmla="*/ 335 h 731"/>
                <a:gd name="T2" fmla="*/ 805 w 1075"/>
                <a:gd name="T3" fmla="*/ 315 h 731"/>
                <a:gd name="T4" fmla="*/ 741 w 1075"/>
                <a:gd name="T5" fmla="*/ 241 h 731"/>
                <a:gd name="T6" fmla="*/ 737 w 1075"/>
                <a:gd name="T7" fmla="*/ 218 h 731"/>
                <a:gd name="T8" fmla="*/ 682 w 1075"/>
                <a:gd name="T9" fmla="*/ 272 h 731"/>
                <a:gd name="T10" fmla="*/ 644 w 1075"/>
                <a:gd name="T11" fmla="*/ 284 h 731"/>
                <a:gd name="T12" fmla="*/ 611 w 1075"/>
                <a:gd name="T13" fmla="*/ 208 h 731"/>
                <a:gd name="T14" fmla="*/ 588 w 1075"/>
                <a:gd name="T15" fmla="*/ 175 h 731"/>
                <a:gd name="T16" fmla="*/ 538 w 1075"/>
                <a:gd name="T17" fmla="*/ 135 h 731"/>
                <a:gd name="T18" fmla="*/ 503 w 1075"/>
                <a:gd name="T19" fmla="*/ 86 h 731"/>
                <a:gd name="T20" fmla="*/ 473 w 1075"/>
                <a:gd name="T21" fmla="*/ 52 h 731"/>
                <a:gd name="T22" fmla="*/ 419 w 1075"/>
                <a:gd name="T23" fmla="*/ 4 h 731"/>
                <a:gd name="T24" fmla="*/ 419 w 1075"/>
                <a:gd name="T25" fmla="*/ 37 h 731"/>
                <a:gd name="T26" fmla="*/ 371 w 1075"/>
                <a:gd name="T27" fmla="*/ 121 h 731"/>
                <a:gd name="T28" fmla="*/ 320 w 1075"/>
                <a:gd name="T29" fmla="*/ 137 h 731"/>
                <a:gd name="T30" fmla="*/ 242 w 1075"/>
                <a:gd name="T31" fmla="*/ 165 h 731"/>
                <a:gd name="T32" fmla="*/ 214 w 1075"/>
                <a:gd name="T33" fmla="*/ 153 h 731"/>
                <a:gd name="T34" fmla="*/ 189 w 1075"/>
                <a:gd name="T35" fmla="*/ 95 h 731"/>
                <a:gd name="T36" fmla="*/ 145 w 1075"/>
                <a:gd name="T37" fmla="*/ 156 h 731"/>
                <a:gd name="T38" fmla="*/ 153 w 1075"/>
                <a:gd name="T39" fmla="*/ 196 h 731"/>
                <a:gd name="T40" fmla="*/ 59 w 1075"/>
                <a:gd name="T41" fmla="*/ 186 h 731"/>
                <a:gd name="T42" fmla="*/ 27 w 1075"/>
                <a:gd name="T43" fmla="*/ 213 h 731"/>
                <a:gd name="T44" fmla="*/ 25 w 1075"/>
                <a:gd name="T45" fmla="*/ 278 h 731"/>
                <a:gd name="T46" fmla="*/ 47 w 1075"/>
                <a:gd name="T47" fmla="*/ 354 h 731"/>
                <a:gd name="T48" fmla="*/ 75 w 1075"/>
                <a:gd name="T49" fmla="*/ 408 h 731"/>
                <a:gd name="T50" fmla="*/ 113 w 1075"/>
                <a:gd name="T51" fmla="*/ 478 h 731"/>
                <a:gd name="T52" fmla="*/ 83 w 1075"/>
                <a:gd name="T53" fmla="*/ 526 h 731"/>
                <a:gd name="T54" fmla="*/ 0 w 1075"/>
                <a:gd name="T55" fmla="*/ 585 h 731"/>
                <a:gd name="T56" fmla="*/ 85 w 1075"/>
                <a:gd name="T57" fmla="*/ 611 h 731"/>
                <a:gd name="T58" fmla="*/ 157 w 1075"/>
                <a:gd name="T59" fmla="*/ 649 h 731"/>
                <a:gd name="T60" fmla="*/ 398 w 1075"/>
                <a:gd name="T61" fmla="*/ 712 h 731"/>
                <a:gd name="T62" fmla="*/ 494 w 1075"/>
                <a:gd name="T63" fmla="*/ 718 h 731"/>
                <a:gd name="T64" fmla="*/ 649 w 1075"/>
                <a:gd name="T65" fmla="*/ 668 h 731"/>
                <a:gd name="T66" fmla="*/ 788 w 1075"/>
                <a:gd name="T67" fmla="*/ 592 h 731"/>
                <a:gd name="T68" fmla="*/ 862 w 1075"/>
                <a:gd name="T69" fmla="*/ 574 h 731"/>
                <a:gd name="T70" fmla="*/ 813 w 1075"/>
                <a:gd name="T71" fmla="*/ 570 h 731"/>
                <a:gd name="T72" fmla="*/ 829 w 1075"/>
                <a:gd name="T73" fmla="*/ 551 h 731"/>
                <a:gd name="T74" fmla="*/ 874 w 1075"/>
                <a:gd name="T75" fmla="*/ 547 h 731"/>
                <a:gd name="T76" fmla="*/ 898 w 1075"/>
                <a:gd name="T77" fmla="*/ 537 h 731"/>
                <a:gd name="T78" fmla="*/ 886 w 1075"/>
                <a:gd name="T79" fmla="*/ 579 h 731"/>
                <a:gd name="T80" fmla="*/ 1048 w 1075"/>
                <a:gd name="T81" fmla="*/ 611 h 731"/>
                <a:gd name="T82" fmla="*/ 1013 w 1075"/>
                <a:gd name="T83" fmla="*/ 592 h 731"/>
                <a:gd name="T84" fmla="*/ 966 w 1075"/>
                <a:gd name="T85" fmla="*/ 574 h 731"/>
                <a:gd name="T86" fmla="*/ 958 w 1075"/>
                <a:gd name="T87" fmla="*/ 551 h 731"/>
                <a:gd name="T88" fmla="*/ 1033 w 1075"/>
                <a:gd name="T89" fmla="*/ 581 h 731"/>
                <a:gd name="T90" fmla="*/ 1042 w 1075"/>
                <a:gd name="T91" fmla="*/ 527 h 731"/>
                <a:gd name="T92" fmla="*/ 1033 w 1075"/>
                <a:gd name="T93" fmla="*/ 420 h 731"/>
                <a:gd name="T94" fmla="*/ 1065 w 1075"/>
                <a:gd name="T95" fmla="*/ 37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5" h="731">
                  <a:moveTo>
                    <a:pt x="1072" y="336"/>
                  </a:moveTo>
                  <a:lnTo>
                    <a:pt x="831" y="345"/>
                  </a:lnTo>
                  <a:lnTo>
                    <a:pt x="832" y="335"/>
                  </a:lnTo>
                  <a:lnTo>
                    <a:pt x="838" y="327"/>
                  </a:lnTo>
                  <a:lnTo>
                    <a:pt x="832" y="310"/>
                  </a:lnTo>
                  <a:lnTo>
                    <a:pt x="805" y="315"/>
                  </a:lnTo>
                  <a:lnTo>
                    <a:pt x="761" y="280"/>
                  </a:lnTo>
                  <a:lnTo>
                    <a:pt x="741" y="257"/>
                  </a:lnTo>
                  <a:lnTo>
                    <a:pt x="741" y="241"/>
                  </a:lnTo>
                  <a:lnTo>
                    <a:pt x="759" y="234"/>
                  </a:lnTo>
                  <a:lnTo>
                    <a:pt x="760" y="224"/>
                  </a:lnTo>
                  <a:lnTo>
                    <a:pt x="737" y="218"/>
                  </a:lnTo>
                  <a:lnTo>
                    <a:pt x="723" y="231"/>
                  </a:lnTo>
                  <a:lnTo>
                    <a:pt x="708" y="234"/>
                  </a:lnTo>
                  <a:lnTo>
                    <a:pt x="682" y="272"/>
                  </a:lnTo>
                  <a:lnTo>
                    <a:pt x="668" y="274"/>
                  </a:lnTo>
                  <a:lnTo>
                    <a:pt x="659" y="270"/>
                  </a:lnTo>
                  <a:lnTo>
                    <a:pt x="644" y="284"/>
                  </a:lnTo>
                  <a:lnTo>
                    <a:pt x="620" y="260"/>
                  </a:lnTo>
                  <a:lnTo>
                    <a:pt x="600" y="224"/>
                  </a:lnTo>
                  <a:lnTo>
                    <a:pt x="611" y="208"/>
                  </a:lnTo>
                  <a:lnTo>
                    <a:pt x="621" y="174"/>
                  </a:lnTo>
                  <a:lnTo>
                    <a:pt x="601" y="180"/>
                  </a:lnTo>
                  <a:lnTo>
                    <a:pt x="588" y="175"/>
                  </a:lnTo>
                  <a:lnTo>
                    <a:pt x="557" y="181"/>
                  </a:lnTo>
                  <a:lnTo>
                    <a:pt x="544" y="175"/>
                  </a:lnTo>
                  <a:lnTo>
                    <a:pt x="538" y="135"/>
                  </a:lnTo>
                  <a:lnTo>
                    <a:pt x="528" y="123"/>
                  </a:lnTo>
                  <a:lnTo>
                    <a:pt x="505" y="101"/>
                  </a:lnTo>
                  <a:lnTo>
                    <a:pt x="503" y="86"/>
                  </a:lnTo>
                  <a:lnTo>
                    <a:pt x="483" y="75"/>
                  </a:lnTo>
                  <a:lnTo>
                    <a:pt x="483" y="62"/>
                  </a:lnTo>
                  <a:lnTo>
                    <a:pt x="473" y="52"/>
                  </a:lnTo>
                  <a:lnTo>
                    <a:pt x="464" y="32"/>
                  </a:lnTo>
                  <a:lnTo>
                    <a:pt x="436" y="15"/>
                  </a:lnTo>
                  <a:lnTo>
                    <a:pt x="419" y="4"/>
                  </a:lnTo>
                  <a:lnTo>
                    <a:pt x="407" y="0"/>
                  </a:lnTo>
                  <a:lnTo>
                    <a:pt x="404" y="8"/>
                  </a:lnTo>
                  <a:lnTo>
                    <a:pt x="419" y="37"/>
                  </a:lnTo>
                  <a:lnTo>
                    <a:pt x="397" y="84"/>
                  </a:lnTo>
                  <a:lnTo>
                    <a:pt x="380" y="110"/>
                  </a:lnTo>
                  <a:lnTo>
                    <a:pt x="371" y="121"/>
                  </a:lnTo>
                  <a:lnTo>
                    <a:pt x="348" y="123"/>
                  </a:lnTo>
                  <a:lnTo>
                    <a:pt x="333" y="135"/>
                  </a:lnTo>
                  <a:lnTo>
                    <a:pt x="320" y="137"/>
                  </a:lnTo>
                  <a:lnTo>
                    <a:pt x="313" y="132"/>
                  </a:lnTo>
                  <a:lnTo>
                    <a:pt x="282" y="134"/>
                  </a:lnTo>
                  <a:lnTo>
                    <a:pt x="242" y="165"/>
                  </a:lnTo>
                  <a:lnTo>
                    <a:pt x="234" y="190"/>
                  </a:lnTo>
                  <a:lnTo>
                    <a:pt x="223" y="188"/>
                  </a:lnTo>
                  <a:lnTo>
                    <a:pt x="214" y="153"/>
                  </a:lnTo>
                  <a:lnTo>
                    <a:pt x="193" y="138"/>
                  </a:lnTo>
                  <a:lnTo>
                    <a:pt x="200" y="104"/>
                  </a:lnTo>
                  <a:lnTo>
                    <a:pt x="189" y="95"/>
                  </a:lnTo>
                  <a:lnTo>
                    <a:pt x="172" y="111"/>
                  </a:lnTo>
                  <a:lnTo>
                    <a:pt x="160" y="113"/>
                  </a:lnTo>
                  <a:lnTo>
                    <a:pt x="145" y="156"/>
                  </a:lnTo>
                  <a:lnTo>
                    <a:pt x="165" y="173"/>
                  </a:lnTo>
                  <a:lnTo>
                    <a:pt x="165" y="190"/>
                  </a:lnTo>
                  <a:lnTo>
                    <a:pt x="153" y="196"/>
                  </a:lnTo>
                  <a:lnTo>
                    <a:pt x="136" y="196"/>
                  </a:lnTo>
                  <a:lnTo>
                    <a:pt x="123" y="185"/>
                  </a:lnTo>
                  <a:lnTo>
                    <a:pt x="59" y="186"/>
                  </a:lnTo>
                  <a:lnTo>
                    <a:pt x="55" y="206"/>
                  </a:lnTo>
                  <a:lnTo>
                    <a:pt x="42" y="196"/>
                  </a:lnTo>
                  <a:lnTo>
                    <a:pt x="27" y="213"/>
                  </a:lnTo>
                  <a:lnTo>
                    <a:pt x="26" y="224"/>
                  </a:lnTo>
                  <a:lnTo>
                    <a:pt x="26" y="245"/>
                  </a:lnTo>
                  <a:lnTo>
                    <a:pt x="25" y="278"/>
                  </a:lnTo>
                  <a:lnTo>
                    <a:pt x="23" y="307"/>
                  </a:lnTo>
                  <a:lnTo>
                    <a:pt x="37" y="327"/>
                  </a:lnTo>
                  <a:lnTo>
                    <a:pt x="47" y="354"/>
                  </a:lnTo>
                  <a:lnTo>
                    <a:pt x="50" y="372"/>
                  </a:lnTo>
                  <a:lnTo>
                    <a:pt x="66" y="381"/>
                  </a:lnTo>
                  <a:lnTo>
                    <a:pt x="75" y="408"/>
                  </a:lnTo>
                  <a:lnTo>
                    <a:pt x="95" y="421"/>
                  </a:lnTo>
                  <a:lnTo>
                    <a:pt x="107" y="469"/>
                  </a:lnTo>
                  <a:lnTo>
                    <a:pt x="113" y="478"/>
                  </a:lnTo>
                  <a:lnTo>
                    <a:pt x="108" y="499"/>
                  </a:lnTo>
                  <a:lnTo>
                    <a:pt x="85" y="513"/>
                  </a:lnTo>
                  <a:lnTo>
                    <a:pt x="83" y="526"/>
                  </a:lnTo>
                  <a:lnTo>
                    <a:pt x="39" y="540"/>
                  </a:lnTo>
                  <a:lnTo>
                    <a:pt x="27" y="569"/>
                  </a:lnTo>
                  <a:lnTo>
                    <a:pt x="0" y="585"/>
                  </a:lnTo>
                  <a:lnTo>
                    <a:pt x="101" y="604"/>
                  </a:lnTo>
                  <a:lnTo>
                    <a:pt x="111" y="611"/>
                  </a:lnTo>
                  <a:lnTo>
                    <a:pt x="85" y="611"/>
                  </a:lnTo>
                  <a:lnTo>
                    <a:pt x="154" y="645"/>
                  </a:lnTo>
                  <a:lnTo>
                    <a:pt x="156" y="648"/>
                  </a:lnTo>
                  <a:lnTo>
                    <a:pt x="157" y="649"/>
                  </a:lnTo>
                  <a:lnTo>
                    <a:pt x="176" y="661"/>
                  </a:lnTo>
                  <a:lnTo>
                    <a:pt x="322" y="674"/>
                  </a:lnTo>
                  <a:lnTo>
                    <a:pt x="398" y="712"/>
                  </a:lnTo>
                  <a:lnTo>
                    <a:pt x="461" y="728"/>
                  </a:lnTo>
                  <a:lnTo>
                    <a:pt x="484" y="731"/>
                  </a:lnTo>
                  <a:lnTo>
                    <a:pt x="494" y="718"/>
                  </a:lnTo>
                  <a:lnTo>
                    <a:pt x="554" y="716"/>
                  </a:lnTo>
                  <a:lnTo>
                    <a:pt x="607" y="683"/>
                  </a:lnTo>
                  <a:lnTo>
                    <a:pt x="649" y="668"/>
                  </a:lnTo>
                  <a:lnTo>
                    <a:pt x="728" y="639"/>
                  </a:lnTo>
                  <a:lnTo>
                    <a:pt x="762" y="601"/>
                  </a:lnTo>
                  <a:lnTo>
                    <a:pt x="788" y="592"/>
                  </a:lnTo>
                  <a:lnTo>
                    <a:pt x="791" y="582"/>
                  </a:lnTo>
                  <a:lnTo>
                    <a:pt x="869" y="581"/>
                  </a:lnTo>
                  <a:lnTo>
                    <a:pt x="862" y="574"/>
                  </a:lnTo>
                  <a:lnTo>
                    <a:pt x="841" y="570"/>
                  </a:lnTo>
                  <a:lnTo>
                    <a:pt x="816" y="570"/>
                  </a:lnTo>
                  <a:lnTo>
                    <a:pt x="813" y="570"/>
                  </a:lnTo>
                  <a:lnTo>
                    <a:pt x="807" y="563"/>
                  </a:lnTo>
                  <a:lnTo>
                    <a:pt x="813" y="554"/>
                  </a:lnTo>
                  <a:lnTo>
                    <a:pt x="829" y="551"/>
                  </a:lnTo>
                  <a:lnTo>
                    <a:pt x="838" y="532"/>
                  </a:lnTo>
                  <a:lnTo>
                    <a:pt x="851" y="525"/>
                  </a:lnTo>
                  <a:lnTo>
                    <a:pt x="874" y="547"/>
                  </a:lnTo>
                  <a:lnTo>
                    <a:pt x="867" y="560"/>
                  </a:lnTo>
                  <a:lnTo>
                    <a:pt x="870" y="566"/>
                  </a:lnTo>
                  <a:lnTo>
                    <a:pt x="898" y="537"/>
                  </a:lnTo>
                  <a:lnTo>
                    <a:pt x="917" y="547"/>
                  </a:lnTo>
                  <a:lnTo>
                    <a:pt x="911" y="563"/>
                  </a:lnTo>
                  <a:lnTo>
                    <a:pt x="886" y="579"/>
                  </a:lnTo>
                  <a:lnTo>
                    <a:pt x="934" y="579"/>
                  </a:lnTo>
                  <a:lnTo>
                    <a:pt x="960" y="586"/>
                  </a:lnTo>
                  <a:lnTo>
                    <a:pt x="1048" y="611"/>
                  </a:lnTo>
                  <a:lnTo>
                    <a:pt x="1051" y="608"/>
                  </a:lnTo>
                  <a:lnTo>
                    <a:pt x="1041" y="598"/>
                  </a:lnTo>
                  <a:lnTo>
                    <a:pt x="1013" y="592"/>
                  </a:lnTo>
                  <a:lnTo>
                    <a:pt x="1006" y="582"/>
                  </a:lnTo>
                  <a:lnTo>
                    <a:pt x="974" y="579"/>
                  </a:lnTo>
                  <a:lnTo>
                    <a:pt x="966" y="574"/>
                  </a:lnTo>
                  <a:lnTo>
                    <a:pt x="958" y="573"/>
                  </a:lnTo>
                  <a:lnTo>
                    <a:pt x="953" y="566"/>
                  </a:lnTo>
                  <a:lnTo>
                    <a:pt x="958" y="551"/>
                  </a:lnTo>
                  <a:lnTo>
                    <a:pt x="1006" y="573"/>
                  </a:lnTo>
                  <a:lnTo>
                    <a:pt x="1022" y="563"/>
                  </a:lnTo>
                  <a:lnTo>
                    <a:pt x="1033" y="581"/>
                  </a:lnTo>
                  <a:lnTo>
                    <a:pt x="1040" y="564"/>
                  </a:lnTo>
                  <a:lnTo>
                    <a:pt x="1034" y="547"/>
                  </a:lnTo>
                  <a:lnTo>
                    <a:pt x="1042" y="527"/>
                  </a:lnTo>
                  <a:lnTo>
                    <a:pt x="1018" y="488"/>
                  </a:lnTo>
                  <a:lnTo>
                    <a:pt x="1038" y="445"/>
                  </a:lnTo>
                  <a:lnTo>
                    <a:pt x="1033" y="420"/>
                  </a:lnTo>
                  <a:lnTo>
                    <a:pt x="1046" y="416"/>
                  </a:lnTo>
                  <a:lnTo>
                    <a:pt x="1067" y="401"/>
                  </a:lnTo>
                  <a:lnTo>
                    <a:pt x="1065" y="375"/>
                  </a:lnTo>
                  <a:lnTo>
                    <a:pt x="1075" y="369"/>
                  </a:lnTo>
                  <a:lnTo>
                    <a:pt x="1072" y="3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131801" y="9193213"/>
              <a:ext cx="217488" cy="130175"/>
            </a:xfrm>
            <a:custGeom>
              <a:avLst/>
              <a:gdLst>
                <a:gd name="T0" fmla="*/ 0 w 137"/>
                <a:gd name="T1" fmla="*/ 0 h 82"/>
                <a:gd name="T2" fmla="*/ 19 w 137"/>
                <a:gd name="T3" fmla="*/ 16 h 82"/>
                <a:gd name="T4" fmla="*/ 25 w 137"/>
                <a:gd name="T5" fmla="*/ 27 h 82"/>
                <a:gd name="T6" fmla="*/ 50 w 137"/>
                <a:gd name="T7" fmla="*/ 30 h 82"/>
                <a:gd name="T8" fmla="*/ 48 w 137"/>
                <a:gd name="T9" fmla="*/ 46 h 82"/>
                <a:gd name="T10" fmla="*/ 54 w 137"/>
                <a:gd name="T11" fmla="*/ 61 h 82"/>
                <a:gd name="T12" fmla="*/ 76 w 137"/>
                <a:gd name="T13" fmla="*/ 72 h 82"/>
                <a:gd name="T14" fmla="*/ 100 w 137"/>
                <a:gd name="T15" fmla="*/ 61 h 82"/>
                <a:gd name="T16" fmla="*/ 127 w 137"/>
                <a:gd name="T17" fmla="*/ 69 h 82"/>
                <a:gd name="T18" fmla="*/ 137 w 137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82">
                  <a:moveTo>
                    <a:pt x="0" y="0"/>
                  </a:moveTo>
                  <a:lnTo>
                    <a:pt x="19" y="16"/>
                  </a:lnTo>
                  <a:lnTo>
                    <a:pt x="25" y="27"/>
                  </a:lnTo>
                  <a:lnTo>
                    <a:pt x="50" y="30"/>
                  </a:lnTo>
                  <a:lnTo>
                    <a:pt x="48" y="46"/>
                  </a:lnTo>
                  <a:lnTo>
                    <a:pt x="54" y="61"/>
                  </a:lnTo>
                  <a:lnTo>
                    <a:pt x="76" y="72"/>
                  </a:lnTo>
                  <a:lnTo>
                    <a:pt x="100" y="61"/>
                  </a:lnTo>
                  <a:lnTo>
                    <a:pt x="127" y="69"/>
                  </a:lnTo>
                  <a:lnTo>
                    <a:pt x="137" y="82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1969751" y="8972550"/>
              <a:ext cx="1516063" cy="947738"/>
            </a:xfrm>
            <a:custGeom>
              <a:avLst/>
              <a:gdLst>
                <a:gd name="T0" fmla="*/ 772 w 955"/>
                <a:gd name="T1" fmla="*/ 540 h 597"/>
                <a:gd name="T2" fmla="*/ 724 w 955"/>
                <a:gd name="T3" fmla="*/ 530 h 597"/>
                <a:gd name="T4" fmla="*/ 535 w 955"/>
                <a:gd name="T5" fmla="*/ 487 h 597"/>
                <a:gd name="T6" fmla="*/ 517 w 955"/>
                <a:gd name="T7" fmla="*/ 469 h 597"/>
                <a:gd name="T8" fmla="*/ 348 w 955"/>
                <a:gd name="T9" fmla="*/ 408 h 597"/>
                <a:gd name="T10" fmla="*/ 243 w 955"/>
                <a:gd name="T11" fmla="*/ 353 h 597"/>
                <a:gd name="T12" fmla="*/ 152 w 955"/>
                <a:gd name="T13" fmla="*/ 290 h 597"/>
                <a:gd name="T14" fmla="*/ 119 w 955"/>
                <a:gd name="T15" fmla="*/ 281 h 597"/>
                <a:gd name="T16" fmla="*/ 47 w 955"/>
                <a:gd name="T17" fmla="*/ 205 h 597"/>
                <a:gd name="T18" fmla="*/ 5 w 955"/>
                <a:gd name="T19" fmla="*/ 218 h 597"/>
                <a:gd name="T20" fmla="*/ 2 w 955"/>
                <a:gd name="T21" fmla="*/ 172 h 597"/>
                <a:gd name="T22" fmla="*/ 49 w 955"/>
                <a:gd name="T23" fmla="*/ 148 h 597"/>
                <a:gd name="T24" fmla="*/ 68 w 955"/>
                <a:gd name="T25" fmla="*/ 110 h 597"/>
                <a:gd name="T26" fmla="*/ 66 w 955"/>
                <a:gd name="T27" fmla="*/ 71 h 597"/>
                <a:gd name="T28" fmla="*/ 105 w 955"/>
                <a:gd name="T29" fmla="*/ 58 h 597"/>
                <a:gd name="T30" fmla="*/ 138 w 955"/>
                <a:gd name="T31" fmla="*/ 66 h 597"/>
                <a:gd name="T32" fmla="*/ 173 w 955"/>
                <a:gd name="T33" fmla="*/ 77 h 597"/>
                <a:gd name="T34" fmla="*/ 229 w 955"/>
                <a:gd name="T35" fmla="*/ 79 h 597"/>
                <a:gd name="T36" fmla="*/ 271 w 955"/>
                <a:gd name="T37" fmla="*/ 79 h 597"/>
                <a:gd name="T38" fmla="*/ 307 w 955"/>
                <a:gd name="T39" fmla="*/ 87 h 597"/>
                <a:gd name="T40" fmla="*/ 341 w 955"/>
                <a:gd name="T41" fmla="*/ 106 h 597"/>
                <a:gd name="T42" fmla="*/ 368 w 955"/>
                <a:gd name="T43" fmla="*/ 104 h 597"/>
                <a:gd name="T44" fmla="*/ 354 w 955"/>
                <a:gd name="T45" fmla="*/ 59 h 597"/>
                <a:gd name="T46" fmla="*/ 380 w 955"/>
                <a:gd name="T47" fmla="*/ 22 h 597"/>
                <a:gd name="T48" fmla="*/ 403 w 955"/>
                <a:gd name="T49" fmla="*/ 37 h 597"/>
                <a:gd name="T50" fmla="*/ 422 w 955"/>
                <a:gd name="T51" fmla="*/ 93 h 597"/>
                <a:gd name="T52" fmla="*/ 463 w 955"/>
                <a:gd name="T53" fmla="*/ 83 h 597"/>
                <a:gd name="T54" fmla="*/ 490 w 955"/>
                <a:gd name="T55" fmla="*/ 50 h 597"/>
                <a:gd name="T56" fmla="*/ 548 w 955"/>
                <a:gd name="T57" fmla="*/ 42 h 597"/>
                <a:gd name="T58" fmla="*/ 577 w 955"/>
                <a:gd name="T59" fmla="*/ 15 h 597"/>
                <a:gd name="T60" fmla="*/ 610 w 955"/>
                <a:gd name="T61" fmla="*/ 30 h 597"/>
                <a:gd name="T62" fmla="*/ 625 w 955"/>
                <a:gd name="T63" fmla="*/ 50 h 597"/>
                <a:gd name="T64" fmla="*/ 643 w 955"/>
                <a:gd name="T65" fmla="*/ 69 h 597"/>
                <a:gd name="T66" fmla="*/ 659 w 955"/>
                <a:gd name="T67" fmla="*/ 95 h 597"/>
                <a:gd name="T68" fmla="*/ 674 w 955"/>
                <a:gd name="T69" fmla="*/ 67 h 597"/>
                <a:gd name="T70" fmla="*/ 699 w 955"/>
                <a:gd name="T71" fmla="*/ 95 h 597"/>
                <a:gd name="T72" fmla="*/ 716 w 955"/>
                <a:gd name="T73" fmla="*/ 132 h 597"/>
                <a:gd name="T74" fmla="*/ 751 w 955"/>
                <a:gd name="T75" fmla="*/ 155 h 597"/>
                <a:gd name="T76" fmla="*/ 782 w 955"/>
                <a:gd name="T77" fmla="*/ 169 h 597"/>
                <a:gd name="T78" fmla="*/ 786 w 955"/>
                <a:gd name="T79" fmla="*/ 200 h 597"/>
                <a:gd name="T80" fmla="*/ 832 w 955"/>
                <a:gd name="T81" fmla="*/ 200 h 597"/>
                <a:gd name="T82" fmla="*/ 869 w 955"/>
                <a:gd name="T83" fmla="*/ 221 h 597"/>
                <a:gd name="T84" fmla="*/ 868 w 955"/>
                <a:gd name="T85" fmla="*/ 257 h 597"/>
                <a:gd name="T86" fmla="*/ 865 w 955"/>
                <a:gd name="T87" fmla="*/ 319 h 597"/>
                <a:gd name="T88" fmla="*/ 889 w 955"/>
                <a:gd name="T89" fmla="*/ 366 h 597"/>
                <a:gd name="T90" fmla="*/ 908 w 955"/>
                <a:gd name="T91" fmla="*/ 393 h 597"/>
                <a:gd name="T92" fmla="*/ 937 w 955"/>
                <a:gd name="T93" fmla="*/ 433 h 597"/>
                <a:gd name="T94" fmla="*/ 955 w 955"/>
                <a:gd name="T95" fmla="*/ 490 h 597"/>
                <a:gd name="T96" fmla="*/ 927 w 955"/>
                <a:gd name="T97" fmla="*/ 525 h 597"/>
                <a:gd name="T98" fmla="*/ 881 w 955"/>
                <a:gd name="T99" fmla="*/ 552 h 597"/>
                <a:gd name="T100" fmla="*/ 842 w 955"/>
                <a:gd name="T101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5" h="597">
                  <a:moveTo>
                    <a:pt x="788" y="540"/>
                  </a:moveTo>
                  <a:lnTo>
                    <a:pt x="772" y="540"/>
                  </a:lnTo>
                  <a:lnTo>
                    <a:pt x="765" y="547"/>
                  </a:lnTo>
                  <a:lnTo>
                    <a:pt x="724" y="530"/>
                  </a:lnTo>
                  <a:lnTo>
                    <a:pt x="573" y="506"/>
                  </a:lnTo>
                  <a:lnTo>
                    <a:pt x="535" y="487"/>
                  </a:lnTo>
                  <a:lnTo>
                    <a:pt x="528" y="468"/>
                  </a:lnTo>
                  <a:lnTo>
                    <a:pt x="517" y="469"/>
                  </a:lnTo>
                  <a:lnTo>
                    <a:pt x="506" y="461"/>
                  </a:lnTo>
                  <a:lnTo>
                    <a:pt x="348" y="408"/>
                  </a:lnTo>
                  <a:lnTo>
                    <a:pt x="256" y="376"/>
                  </a:lnTo>
                  <a:lnTo>
                    <a:pt x="243" y="353"/>
                  </a:lnTo>
                  <a:lnTo>
                    <a:pt x="171" y="315"/>
                  </a:lnTo>
                  <a:lnTo>
                    <a:pt x="152" y="290"/>
                  </a:lnTo>
                  <a:lnTo>
                    <a:pt x="138" y="290"/>
                  </a:lnTo>
                  <a:lnTo>
                    <a:pt x="119" y="281"/>
                  </a:lnTo>
                  <a:lnTo>
                    <a:pt x="85" y="230"/>
                  </a:lnTo>
                  <a:lnTo>
                    <a:pt x="47" y="205"/>
                  </a:lnTo>
                  <a:lnTo>
                    <a:pt x="25" y="202"/>
                  </a:lnTo>
                  <a:lnTo>
                    <a:pt x="5" y="218"/>
                  </a:lnTo>
                  <a:lnTo>
                    <a:pt x="0" y="195"/>
                  </a:lnTo>
                  <a:lnTo>
                    <a:pt x="2" y="172"/>
                  </a:lnTo>
                  <a:lnTo>
                    <a:pt x="20" y="155"/>
                  </a:lnTo>
                  <a:lnTo>
                    <a:pt x="49" y="148"/>
                  </a:lnTo>
                  <a:lnTo>
                    <a:pt x="76" y="137"/>
                  </a:lnTo>
                  <a:lnTo>
                    <a:pt x="68" y="110"/>
                  </a:lnTo>
                  <a:lnTo>
                    <a:pt x="68" y="85"/>
                  </a:lnTo>
                  <a:lnTo>
                    <a:pt x="66" y="71"/>
                  </a:lnTo>
                  <a:lnTo>
                    <a:pt x="84" y="56"/>
                  </a:lnTo>
                  <a:lnTo>
                    <a:pt x="105" y="58"/>
                  </a:lnTo>
                  <a:lnTo>
                    <a:pt x="128" y="54"/>
                  </a:lnTo>
                  <a:lnTo>
                    <a:pt x="138" y="66"/>
                  </a:lnTo>
                  <a:lnTo>
                    <a:pt x="153" y="77"/>
                  </a:lnTo>
                  <a:lnTo>
                    <a:pt x="173" y="77"/>
                  </a:lnTo>
                  <a:lnTo>
                    <a:pt x="207" y="66"/>
                  </a:lnTo>
                  <a:lnTo>
                    <a:pt x="229" y="79"/>
                  </a:lnTo>
                  <a:lnTo>
                    <a:pt x="250" y="81"/>
                  </a:lnTo>
                  <a:lnTo>
                    <a:pt x="271" y="79"/>
                  </a:lnTo>
                  <a:lnTo>
                    <a:pt x="285" y="96"/>
                  </a:lnTo>
                  <a:lnTo>
                    <a:pt x="307" y="87"/>
                  </a:lnTo>
                  <a:lnTo>
                    <a:pt x="322" y="93"/>
                  </a:lnTo>
                  <a:lnTo>
                    <a:pt x="341" y="106"/>
                  </a:lnTo>
                  <a:lnTo>
                    <a:pt x="352" y="116"/>
                  </a:lnTo>
                  <a:lnTo>
                    <a:pt x="368" y="104"/>
                  </a:lnTo>
                  <a:lnTo>
                    <a:pt x="372" y="85"/>
                  </a:lnTo>
                  <a:lnTo>
                    <a:pt x="354" y="59"/>
                  </a:lnTo>
                  <a:lnTo>
                    <a:pt x="364" y="37"/>
                  </a:lnTo>
                  <a:lnTo>
                    <a:pt x="380" y="22"/>
                  </a:lnTo>
                  <a:lnTo>
                    <a:pt x="396" y="0"/>
                  </a:lnTo>
                  <a:lnTo>
                    <a:pt x="403" y="37"/>
                  </a:lnTo>
                  <a:lnTo>
                    <a:pt x="405" y="71"/>
                  </a:lnTo>
                  <a:lnTo>
                    <a:pt x="422" y="93"/>
                  </a:lnTo>
                  <a:lnTo>
                    <a:pt x="446" y="104"/>
                  </a:lnTo>
                  <a:lnTo>
                    <a:pt x="463" y="83"/>
                  </a:lnTo>
                  <a:lnTo>
                    <a:pt x="477" y="79"/>
                  </a:lnTo>
                  <a:lnTo>
                    <a:pt x="490" y="50"/>
                  </a:lnTo>
                  <a:lnTo>
                    <a:pt x="519" y="45"/>
                  </a:lnTo>
                  <a:lnTo>
                    <a:pt x="548" y="42"/>
                  </a:lnTo>
                  <a:lnTo>
                    <a:pt x="564" y="21"/>
                  </a:lnTo>
                  <a:lnTo>
                    <a:pt x="577" y="15"/>
                  </a:lnTo>
                  <a:lnTo>
                    <a:pt x="593" y="27"/>
                  </a:lnTo>
                  <a:lnTo>
                    <a:pt x="610" y="30"/>
                  </a:lnTo>
                  <a:lnTo>
                    <a:pt x="614" y="42"/>
                  </a:lnTo>
                  <a:lnTo>
                    <a:pt x="625" y="50"/>
                  </a:lnTo>
                  <a:lnTo>
                    <a:pt x="631" y="64"/>
                  </a:lnTo>
                  <a:lnTo>
                    <a:pt x="643" y="69"/>
                  </a:lnTo>
                  <a:lnTo>
                    <a:pt x="643" y="83"/>
                  </a:lnTo>
                  <a:lnTo>
                    <a:pt x="659" y="95"/>
                  </a:lnTo>
                  <a:lnTo>
                    <a:pt x="672" y="90"/>
                  </a:lnTo>
                  <a:lnTo>
                    <a:pt x="674" y="67"/>
                  </a:lnTo>
                  <a:lnTo>
                    <a:pt x="690" y="71"/>
                  </a:lnTo>
                  <a:lnTo>
                    <a:pt x="699" y="95"/>
                  </a:lnTo>
                  <a:lnTo>
                    <a:pt x="712" y="111"/>
                  </a:lnTo>
                  <a:lnTo>
                    <a:pt x="716" y="132"/>
                  </a:lnTo>
                  <a:lnTo>
                    <a:pt x="732" y="139"/>
                  </a:lnTo>
                  <a:lnTo>
                    <a:pt x="751" y="155"/>
                  </a:lnTo>
                  <a:lnTo>
                    <a:pt x="757" y="166"/>
                  </a:lnTo>
                  <a:lnTo>
                    <a:pt x="782" y="169"/>
                  </a:lnTo>
                  <a:lnTo>
                    <a:pt x="780" y="185"/>
                  </a:lnTo>
                  <a:lnTo>
                    <a:pt x="786" y="200"/>
                  </a:lnTo>
                  <a:lnTo>
                    <a:pt x="808" y="211"/>
                  </a:lnTo>
                  <a:lnTo>
                    <a:pt x="832" y="200"/>
                  </a:lnTo>
                  <a:lnTo>
                    <a:pt x="859" y="208"/>
                  </a:lnTo>
                  <a:lnTo>
                    <a:pt x="869" y="221"/>
                  </a:lnTo>
                  <a:lnTo>
                    <a:pt x="868" y="236"/>
                  </a:lnTo>
                  <a:lnTo>
                    <a:pt x="868" y="257"/>
                  </a:lnTo>
                  <a:lnTo>
                    <a:pt x="867" y="290"/>
                  </a:lnTo>
                  <a:lnTo>
                    <a:pt x="865" y="319"/>
                  </a:lnTo>
                  <a:lnTo>
                    <a:pt x="879" y="339"/>
                  </a:lnTo>
                  <a:lnTo>
                    <a:pt x="889" y="366"/>
                  </a:lnTo>
                  <a:lnTo>
                    <a:pt x="892" y="384"/>
                  </a:lnTo>
                  <a:lnTo>
                    <a:pt x="908" y="393"/>
                  </a:lnTo>
                  <a:lnTo>
                    <a:pt x="917" y="420"/>
                  </a:lnTo>
                  <a:lnTo>
                    <a:pt x="937" y="433"/>
                  </a:lnTo>
                  <a:lnTo>
                    <a:pt x="949" y="481"/>
                  </a:lnTo>
                  <a:lnTo>
                    <a:pt x="955" y="490"/>
                  </a:lnTo>
                  <a:lnTo>
                    <a:pt x="950" y="511"/>
                  </a:lnTo>
                  <a:lnTo>
                    <a:pt x="927" y="525"/>
                  </a:lnTo>
                  <a:lnTo>
                    <a:pt x="925" y="538"/>
                  </a:lnTo>
                  <a:lnTo>
                    <a:pt x="881" y="552"/>
                  </a:lnTo>
                  <a:lnTo>
                    <a:pt x="869" y="581"/>
                  </a:lnTo>
                  <a:lnTo>
                    <a:pt x="842" y="597"/>
                  </a:lnTo>
                  <a:lnTo>
                    <a:pt x="788" y="54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1969751" y="8972550"/>
              <a:ext cx="1516063" cy="947738"/>
            </a:xfrm>
            <a:custGeom>
              <a:avLst/>
              <a:gdLst>
                <a:gd name="T0" fmla="*/ 772 w 955"/>
                <a:gd name="T1" fmla="*/ 540 h 597"/>
                <a:gd name="T2" fmla="*/ 724 w 955"/>
                <a:gd name="T3" fmla="*/ 530 h 597"/>
                <a:gd name="T4" fmla="*/ 535 w 955"/>
                <a:gd name="T5" fmla="*/ 487 h 597"/>
                <a:gd name="T6" fmla="*/ 517 w 955"/>
                <a:gd name="T7" fmla="*/ 469 h 597"/>
                <a:gd name="T8" fmla="*/ 348 w 955"/>
                <a:gd name="T9" fmla="*/ 408 h 597"/>
                <a:gd name="T10" fmla="*/ 243 w 955"/>
                <a:gd name="T11" fmla="*/ 353 h 597"/>
                <a:gd name="T12" fmla="*/ 152 w 955"/>
                <a:gd name="T13" fmla="*/ 290 h 597"/>
                <a:gd name="T14" fmla="*/ 119 w 955"/>
                <a:gd name="T15" fmla="*/ 281 h 597"/>
                <a:gd name="T16" fmla="*/ 47 w 955"/>
                <a:gd name="T17" fmla="*/ 205 h 597"/>
                <a:gd name="T18" fmla="*/ 5 w 955"/>
                <a:gd name="T19" fmla="*/ 218 h 597"/>
                <a:gd name="T20" fmla="*/ 2 w 955"/>
                <a:gd name="T21" fmla="*/ 172 h 597"/>
                <a:gd name="T22" fmla="*/ 49 w 955"/>
                <a:gd name="T23" fmla="*/ 148 h 597"/>
                <a:gd name="T24" fmla="*/ 68 w 955"/>
                <a:gd name="T25" fmla="*/ 110 h 597"/>
                <a:gd name="T26" fmla="*/ 66 w 955"/>
                <a:gd name="T27" fmla="*/ 71 h 597"/>
                <a:gd name="T28" fmla="*/ 105 w 955"/>
                <a:gd name="T29" fmla="*/ 58 h 597"/>
                <a:gd name="T30" fmla="*/ 138 w 955"/>
                <a:gd name="T31" fmla="*/ 66 h 597"/>
                <a:gd name="T32" fmla="*/ 173 w 955"/>
                <a:gd name="T33" fmla="*/ 77 h 597"/>
                <a:gd name="T34" fmla="*/ 229 w 955"/>
                <a:gd name="T35" fmla="*/ 79 h 597"/>
                <a:gd name="T36" fmla="*/ 271 w 955"/>
                <a:gd name="T37" fmla="*/ 79 h 597"/>
                <a:gd name="T38" fmla="*/ 307 w 955"/>
                <a:gd name="T39" fmla="*/ 87 h 597"/>
                <a:gd name="T40" fmla="*/ 341 w 955"/>
                <a:gd name="T41" fmla="*/ 106 h 597"/>
                <a:gd name="T42" fmla="*/ 368 w 955"/>
                <a:gd name="T43" fmla="*/ 104 h 597"/>
                <a:gd name="T44" fmla="*/ 354 w 955"/>
                <a:gd name="T45" fmla="*/ 59 h 597"/>
                <a:gd name="T46" fmla="*/ 380 w 955"/>
                <a:gd name="T47" fmla="*/ 22 h 597"/>
                <a:gd name="T48" fmla="*/ 403 w 955"/>
                <a:gd name="T49" fmla="*/ 37 h 597"/>
                <a:gd name="T50" fmla="*/ 422 w 955"/>
                <a:gd name="T51" fmla="*/ 93 h 597"/>
                <a:gd name="T52" fmla="*/ 463 w 955"/>
                <a:gd name="T53" fmla="*/ 83 h 597"/>
                <a:gd name="T54" fmla="*/ 490 w 955"/>
                <a:gd name="T55" fmla="*/ 50 h 597"/>
                <a:gd name="T56" fmla="*/ 548 w 955"/>
                <a:gd name="T57" fmla="*/ 42 h 597"/>
                <a:gd name="T58" fmla="*/ 577 w 955"/>
                <a:gd name="T59" fmla="*/ 15 h 597"/>
                <a:gd name="T60" fmla="*/ 610 w 955"/>
                <a:gd name="T61" fmla="*/ 30 h 597"/>
                <a:gd name="T62" fmla="*/ 625 w 955"/>
                <a:gd name="T63" fmla="*/ 50 h 597"/>
                <a:gd name="T64" fmla="*/ 643 w 955"/>
                <a:gd name="T65" fmla="*/ 69 h 597"/>
                <a:gd name="T66" fmla="*/ 659 w 955"/>
                <a:gd name="T67" fmla="*/ 95 h 597"/>
                <a:gd name="T68" fmla="*/ 674 w 955"/>
                <a:gd name="T69" fmla="*/ 67 h 597"/>
                <a:gd name="T70" fmla="*/ 699 w 955"/>
                <a:gd name="T71" fmla="*/ 95 h 597"/>
                <a:gd name="T72" fmla="*/ 716 w 955"/>
                <a:gd name="T73" fmla="*/ 132 h 597"/>
                <a:gd name="T74" fmla="*/ 751 w 955"/>
                <a:gd name="T75" fmla="*/ 155 h 597"/>
                <a:gd name="T76" fmla="*/ 782 w 955"/>
                <a:gd name="T77" fmla="*/ 169 h 597"/>
                <a:gd name="T78" fmla="*/ 786 w 955"/>
                <a:gd name="T79" fmla="*/ 200 h 597"/>
                <a:gd name="T80" fmla="*/ 832 w 955"/>
                <a:gd name="T81" fmla="*/ 200 h 597"/>
                <a:gd name="T82" fmla="*/ 869 w 955"/>
                <a:gd name="T83" fmla="*/ 221 h 597"/>
                <a:gd name="T84" fmla="*/ 868 w 955"/>
                <a:gd name="T85" fmla="*/ 257 h 597"/>
                <a:gd name="T86" fmla="*/ 865 w 955"/>
                <a:gd name="T87" fmla="*/ 319 h 597"/>
                <a:gd name="T88" fmla="*/ 889 w 955"/>
                <a:gd name="T89" fmla="*/ 366 h 597"/>
                <a:gd name="T90" fmla="*/ 908 w 955"/>
                <a:gd name="T91" fmla="*/ 393 h 597"/>
                <a:gd name="T92" fmla="*/ 937 w 955"/>
                <a:gd name="T93" fmla="*/ 433 h 597"/>
                <a:gd name="T94" fmla="*/ 955 w 955"/>
                <a:gd name="T95" fmla="*/ 490 h 597"/>
                <a:gd name="T96" fmla="*/ 927 w 955"/>
                <a:gd name="T97" fmla="*/ 525 h 597"/>
                <a:gd name="T98" fmla="*/ 881 w 955"/>
                <a:gd name="T99" fmla="*/ 552 h 597"/>
                <a:gd name="T100" fmla="*/ 842 w 955"/>
                <a:gd name="T101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5" h="597">
                  <a:moveTo>
                    <a:pt x="788" y="540"/>
                  </a:moveTo>
                  <a:lnTo>
                    <a:pt x="772" y="540"/>
                  </a:lnTo>
                  <a:lnTo>
                    <a:pt x="765" y="547"/>
                  </a:lnTo>
                  <a:lnTo>
                    <a:pt x="724" y="530"/>
                  </a:lnTo>
                  <a:lnTo>
                    <a:pt x="573" y="506"/>
                  </a:lnTo>
                  <a:lnTo>
                    <a:pt x="535" y="487"/>
                  </a:lnTo>
                  <a:lnTo>
                    <a:pt x="528" y="468"/>
                  </a:lnTo>
                  <a:lnTo>
                    <a:pt x="517" y="469"/>
                  </a:lnTo>
                  <a:lnTo>
                    <a:pt x="506" y="461"/>
                  </a:lnTo>
                  <a:lnTo>
                    <a:pt x="348" y="408"/>
                  </a:lnTo>
                  <a:lnTo>
                    <a:pt x="256" y="376"/>
                  </a:lnTo>
                  <a:lnTo>
                    <a:pt x="243" y="353"/>
                  </a:lnTo>
                  <a:lnTo>
                    <a:pt x="171" y="315"/>
                  </a:lnTo>
                  <a:lnTo>
                    <a:pt x="152" y="290"/>
                  </a:lnTo>
                  <a:lnTo>
                    <a:pt x="138" y="290"/>
                  </a:lnTo>
                  <a:lnTo>
                    <a:pt x="119" y="281"/>
                  </a:lnTo>
                  <a:lnTo>
                    <a:pt x="85" y="230"/>
                  </a:lnTo>
                  <a:lnTo>
                    <a:pt x="47" y="205"/>
                  </a:lnTo>
                  <a:lnTo>
                    <a:pt x="25" y="202"/>
                  </a:lnTo>
                  <a:lnTo>
                    <a:pt x="5" y="218"/>
                  </a:lnTo>
                  <a:lnTo>
                    <a:pt x="0" y="195"/>
                  </a:lnTo>
                  <a:lnTo>
                    <a:pt x="2" y="172"/>
                  </a:lnTo>
                  <a:lnTo>
                    <a:pt x="20" y="155"/>
                  </a:lnTo>
                  <a:lnTo>
                    <a:pt x="49" y="148"/>
                  </a:lnTo>
                  <a:lnTo>
                    <a:pt x="76" y="137"/>
                  </a:lnTo>
                  <a:lnTo>
                    <a:pt x="68" y="110"/>
                  </a:lnTo>
                  <a:lnTo>
                    <a:pt x="68" y="85"/>
                  </a:lnTo>
                  <a:lnTo>
                    <a:pt x="66" y="71"/>
                  </a:lnTo>
                  <a:lnTo>
                    <a:pt x="84" y="56"/>
                  </a:lnTo>
                  <a:lnTo>
                    <a:pt x="105" y="58"/>
                  </a:lnTo>
                  <a:lnTo>
                    <a:pt x="128" y="54"/>
                  </a:lnTo>
                  <a:lnTo>
                    <a:pt x="138" y="66"/>
                  </a:lnTo>
                  <a:lnTo>
                    <a:pt x="153" y="77"/>
                  </a:lnTo>
                  <a:lnTo>
                    <a:pt x="173" y="77"/>
                  </a:lnTo>
                  <a:lnTo>
                    <a:pt x="207" y="66"/>
                  </a:lnTo>
                  <a:lnTo>
                    <a:pt x="229" y="79"/>
                  </a:lnTo>
                  <a:lnTo>
                    <a:pt x="250" y="81"/>
                  </a:lnTo>
                  <a:lnTo>
                    <a:pt x="271" y="79"/>
                  </a:lnTo>
                  <a:lnTo>
                    <a:pt x="285" y="96"/>
                  </a:lnTo>
                  <a:lnTo>
                    <a:pt x="307" y="87"/>
                  </a:lnTo>
                  <a:lnTo>
                    <a:pt x="322" y="93"/>
                  </a:lnTo>
                  <a:lnTo>
                    <a:pt x="341" y="106"/>
                  </a:lnTo>
                  <a:lnTo>
                    <a:pt x="352" y="116"/>
                  </a:lnTo>
                  <a:lnTo>
                    <a:pt x="368" y="104"/>
                  </a:lnTo>
                  <a:lnTo>
                    <a:pt x="372" y="85"/>
                  </a:lnTo>
                  <a:lnTo>
                    <a:pt x="354" y="59"/>
                  </a:lnTo>
                  <a:lnTo>
                    <a:pt x="364" y="37"/>
                  </a:lnTo>
                  <a:lnTo>
                    <a:pt x="380" y="22"/>
                  </a:lnTo>
                  <a:lnTo>
                    <a:pt x="396" y="0"/>
                  </a:lnTo>
                  <a:lnTo>
                    <a:pt x="403" y="37"/>
                  </a:lnTo>
                  <a:lnTo>
                    <a:pt x="405" y="71"/>
                  </a:lnTo>
                  <a:lnTo>
                    <a:pt x="422" y="93"/>
                  </a:lnTo>
                  <a:lnTo>
                    <a:pt x="446" y="104"/>
                  </a:lnTo>
                  <a:lnTo>
                    <a:pt x="463" y="83"/>
                  </a:lnTo>
                  <a:lnTo>
                    <a:pt x="477" y="79"/>
                  </a:lnTo>
                  <a:lnTo>
                    <a:pt x="490" y="50"/>
                  </a:lnTo>
                  <a:lnTo>
                    <a:pt x="519" y="45"/>
                  </a:lnTo>
                  <a:lnTo>
                    <a:pt x="548" y="42"/>
                  </a:lnTo>
                  <a:lnTo>
                    <a:pt x="564" y="21"/>
                  </a:lnTo>
                  <a:lnTo>
                    <a:pt x="577" y="15"/>
                  </a:lnTo>
                  <a:lnTo>
                    <a:pt x="593" y="27"/>
                  </a:lnTo>
                  <a:lnTo>
                    <a:pt x="610" y="30"/>
                  </a:lnTo>
                  <a:lnTo>
                    <a:pt x="614" y="42"/>
                  </a:lnTo>
                  <a:lnTo>
                    <a:pt x="625" y="50"/>
                  </a:lnTo>
                  <a:lnTo>
                    <a:pt x="631" y="64"/>
                  </a:lnTo>
                  <a:lnTo>
                    <a:pt x="643" y="69"/>
                  </a:lnTo>
                  <a:lnTo>
                    <a:pt x="643" y="83"/>
                  </a:lnTo>
                  <a:lnTo>
                    <a:pt x="659" y="95"/>
                  </a:lnTo>
                  <a:lnTo>
                    <a:pt x="672" y="90"/>
                  </a:lnTo>
                  <a:lnTo>
                    <a:pt x="674" y="67"/>
                  </a:lnTo>
                  <a:lnTo>
                    <a:pt x="690" y="71"/>
                  </a:lnTo>
                  <a:lnTo>
                    <a:pt x="699" y="95"/>
                  </a:lnTo>
                  <a:lnTo>
                    <a:pt x="712" y="111"/>
                  </a:lnTo>
                  <a:lnTo>
                    <a:pt x="716" y="132"/>
                  </a:lnTo>
                  <a:lnTo>
                    <a:pt x="732" y="139"/>
                  </a:lnTo>
                  <a:lnTo>
                    <a:pt x="751" y="155"/>
                  </a:lnTo>
                  <a:lnTo>
                    <a:pt x="757" y="166"/>
                  </a:lnTo>
                  <a:lnTo>
                    <a:pt x="782" y="169"/>
                  </a:lnTo>
                  <a:lnTo>
                    <a:pt x="780" y="185"/>
                  </a:lnTo>
                  <a:lnTo>
                    <a:pt x="786" y="200"/>
                  </a:lnTo>
                  <a:lnTo>
                    <a:pt x="808" y="211"/>
                  </a:lnTo>
                  <a:lnTo>
                    <a:pt x="832" y="200"/>
                  </a:lnTo>
                  <a:lnTo>
                    <a:pt x="859" y="208"/>
                  </a:lnTo>
                  <a:lnTo>
                    <a:pt x="869" y="221"/>
                  </a:lnTo>
                  <a:lnTo>
                    <a:pt x="868" y="236"/>
                  </a:lnTo>
                  <a:lnTo>
                    <a:pt x="868" y="257"/>
                  </a:lnTo>
                  <a:lnTo>
                    <a:pt x="867" y="290"/>
                  </a:lnTo>
                  <a:lnTo>
                    <a:pt x="865" y="319"/>
                  </a:lnTo>
                  <a:lnTo>
                    <a:pt x="879" y="339"/>
                  </a:lnTo>
                  <a:lnTo>
                    <a:pt x="889" y="366"/>
                  </a:lnTo>
                  <a:lnTo>
                    <a:pt x="892" y="384"/>
                  </a:lnTo>
                  <a:lnTo>
                    <a:pt x="908" y="393"/>
                  </a:lnTo>
                  <a:lnTo>
                    <a:pt x="917" y="420"/>
                  </a:lnTo>
                  <a:lnTo>
                    <a:pt x="937" y="433"/>
                  </a:lnTo>
                  <a:lnTo>
                    <a:pt x="949" y="481"/>
                  </a:lnTo>
                  <a:lnTo>
                    <a:pt x="955" y="490"/>
                  </a:lnTo>
                  <a:lnTo>
                    <a:pt x="950" y="511"/>
                  </a:lnTo>
                  <a:lnTo>
                    <a:pt x="927" y="525"/>
                  </a:lnTo>
                  <a:lnTo>
                    <a:pt x="925" y="538"/>
                  </a:lnTo>
                  <a:lnTo>
                    <a:pt x="881" y="552"/>
                  </a:lnTo>
                  <a:lnTo>
                    <a:pt x="869" y="581"/>
                  </a:lnTo>
                  <a:lnTo>
                    <a:pt x="842" y="597"/>
                  </a:lnTo>
                  <a:lnTo>
                    <a:pt x="788" y="54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3100051" y="8197850"/>
              <a:ext cx="836613" cy="1125538"/>
            </a:xfrm>
            <a:custGeom>
              <a:avLst/>
              <a:gdLst>
                <a:gd name="T0" fmla="*/ 488 w 527"/>
                <a:gd name="T1" fmla="*/ 542 h 709"/>
                <a:gd name="T2" fmla="*/ 440 w 527"/>
                <a:gd name="T3" fmla="*/ 546 h 709"/>
                <a:gd name="T4" fmla="*/ 380 w 527"/>
                <a:gd name="T5" fmla="*/ 503 h 709"/>
                <a:gd name="T6" fmla="*/ 403 w 527"/>
                <a:gd name="T7" fmla="*/ 431 h 709"/>
                <a:gd name="T8" fmla="*/ 456 w 527"/>
                <a:gd name="T9" fmla="*/ 389 h 709"/>
                <a:gd name="T10" fmla="*/ 430 w 527"/>
                <a:gd name="T11" fmla="*/ 365 h 709"/>
                <a:gd name="T12" fmla="*/ 370 w 527"/>
                <a:gd name="T13" fmla="*/ 290 h 709"/>
                <a:gd name="T14" fmla="*/ 409 w 527"/>
                <a:gd name="T15" fmla="*/ 187 h 709"/>
                <a:gd name="T16" fmla="*/ 383 w 527"/>
                <a:gd name="T17" fmla="*/ 153 h 709"/>
                <a:gd name="T18" fmla="*/ 353 w 527"/>
                <a:gd name="T19" fmla="*/ 162 h 709"/>
                <a:gd name="T20" fmla="*/ 304 w 527"/>
                <a:gd name="T21" fmla="*/ 166 h 709"/>
                <a:gd name="T22" fmla="*/ 291 w 527"/>
                <a:gd name="T23" fmla="*/ 116 h 709"/>
                <a:gd name="T24" fmla="*/ 323 w 527"/>
                <a:gd name="T25" fmla="*/ 82 h 709"/>
                <a:gd name="T26" fmla="*/ 309 w 527"/>
                <a:gd name="T27" fmla="*/ 64 h 709"/>
                <a:gd name="T28" fmla="*/ 291 w 527"/>
                <a:gd name="T29" fmla="*/ 9 h 709"/>
                <a:gd name="T30" fmla="*/ 254 w 527"/>
                <a:gd name="T31" fmla="*/ 28 h 709"/>
                <a:gd name="T32" fmla="*/ 239 w 527"/>
                <a:gd name="T33" fmla="*/ 71 h 709"/>
                <a:gd name="T34" fmla="*/ 207 w 527"/>
                <a:gd name="T35" fmla="*/ 114 h 709"/>
                <a:gd name="T36" fmla="*/ 167 w 527"/>
                <a:gd name="T37" fmla="*/ 149 h 709"/>
                <a:gd name="T38" fmla="*/ 204 w 527"/>
                <a:gd name="T39" fmla="*/ 168 h 709"/>
                <a:gd name="T40" fmla="*/ 176 w 527"/>
                <a:gd name="T41" fmla="*/ 236 h 709"/>
                <a:gd name="T42" fmla="*/ 190 w 527"/>
                <a:gd name="T43" fmla="*/ 284 h 709"/>
                <a:gd name="T44" fmla="*/ 235 w 527"/>
                <a:gd name="T45" fmla="*/ 294 h 709"/>
                <a:gd name="T46" fmla="*/ 270 w 527"/>
                <a:gd name="T47" fmla="*/ 333 h 709"/>
                <a:gd name="T48" fmla="*/ 323 w 527"/>
                <a:gd name="T49" fmla="*/ 354 h 709"/>
                <a:gd name="T50" fmla="*/ 288 w 527"/>
                <a:gd name="T51" fmla="*/ 371 h 709"/>
                <a:gd name="T52" fmla="*/ 251 w 527"/>
                <a:gd name="T53" fmla="*/ 400 h 709"/>
                <a:gd name="T54" fmla="*/ 188 w 527"/>
                <a:gd name="T55" fmla="*/ 410 h 709"/>
                <a:gd name="T56" fmla="*/ 144 w 527"/>
                <a:gd name="T57" fmla="*/ 373 h 709"/>
                <a:gd name="T58" fmla="*/ 110 w 527"/>
                <a:gd name="T59" fmla="*/ 334 h 709"/>
                <a:gd name="T60" fmla="*/ 94 w 527"/>
                <a:gd name="T61" fmla="*/ 399 h 709"/>
                <a:gd name="T62" fmla="*/ 94 w 527"/>
                <a:gd name="T63" fmla="*/ 466 h 709"/>
                <a:gd name="T64" fmla="*/ 94 w 527"/>
                <a:gd name="T65" fmla="*/ 518 h 709"/>
                <a:gd name="T66" fmla="*/ 80 w 527"/>
                <a:gd name="T67" fmla="*/ 583 h 709"/>
                <a:gd name="T68" fmla="*/ 28 w 527"/>
                <a:gd name="T69" fmla="*/ 588 h 709"/>
                <a:gd name="T70" fmla="*/ 20 w 527"/>
                <a:gd name="T71" fmla="*/ 627 h 709"/>
                <a:gd name="T72" fmla="*/ 70 w 527"/>
                <a:gd name="T73" fmla="*/ 657 h 709"/>
                <a:gd name="T74" fmla="*/ 96 w 527"/>
                <a:gd name="T75" fmla="*/ 699 h 709"/>
                <a:gd name="T76" fmla="*/ 157 w 527"/>
                <a:gd name="T77" fmla="*/ 709 h 709"/>
                <a:gd name="T78" fmla="*/ 189 w 527"/>
                <a:gd name="T79" fmla="*/ 686 h 709"/>
                <a:gd name="T80" fmla="*/ 283 w 527"/>
                <a:gd name="T81" fmla="*/ 696 h 709"/>
                <a:gd name="T82" fmla="*/ 275 w 527"/>
                <a:gd name="T83" fmla="*/ 656 h 709"/>
                <a:gd name="T84" fmla="*/ 319 w 527"/>
                <a:gd name="T85" fmla="*/ 595 h 709"/>
                <a:gd name="T86" fmla="*/ 344 w 527"/>
                <a:gd name="T87" fmla="*/ 653 h 709"/>
                <a:gd name="T88" fmla="*/ 372 w 527"/>
                <a:gd name="T89" fmla="*/ 665 h 709"/>
                <a:gd name="T90" fmla="*/ 450 w 527"/>
                <a:gd name="T91" fmla="*/ 637 h 709"/>
                <a:gd name="T92" fmla="*/ 501 w 527"/>
                <a:gd name="T93" fmla="*/ 62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7" h="709">
                  <a:moveTo>
                    <a:pt x="527" y="584"/>
                  </a:moveTo>
                  <a:lnTo>
                    <a:pt x="513" y="554"/>
                  </a:lnTo>
                  <a:lnTo>
                    <a:pt x="488" y="542"/>
                  </a:lnTo>
                  <a:lnTo>
                    <a:pt x="475" y="554"/>
                  </a:lnTo>
                  <a:lnTo>
                    <a:pt x="451" y="562"/>
                  </a:lnTo>
                  <a:lnTo>
                    <a:pt x="440" y="546"/>
                  </a:lnTo>
                  <a:lnTo>
                    <a:pt x="436" y="523"/>
                  </a:lnTo>
                  <a:lnTo>
                    <a:pt x="390" y="518"/>
                  </a:lnTo>
                  <a:lnTo>
                    <a:pt x="380" y="503"/>
                  </a:lnTo>
                  <a:lnTo>
                    <a:pt x="390" y="481"/>
                  </a:lnTo>
                  <a:lnTo>
                    <a:pt x="404" y="465"/>
                  </a:lnTo>
                  <a:lnTo>
                    <a:pt x="403" y="431"/>
                  </a:lnTo>
                  <a:lnTo>
                    <a:pt x="401" y="404"/>
                  </a:lnTo>
                  <a:lnTo>
                    <a:pt x="436" y="391"/>
                  </a:lnTo>
                  <a:lnTo>
                    <a:pt x="456" y="389"/>
                  </a:lnTo>
                  <a:lnTo>
                    <a:pt x="470" y="378"/>
                  </a:lnTo>
                  <a:lnTo>
                    <a:pt x="451" y="363"/>
                  </a:lnTo>
                  <a:lnTo>
                    <a:pt x="430" y="365"/>
                  </a:lnTo>
                  <a:lnTo>
                    <a:pt x="382" y="349"/>
                  </a:lnTo>
                  <a:lnTo>
                    <a:pt x="364" y="304"/>
                  </a:lnTo>
                  <a:lnTo>
                    <a:pt x="370" y="290"/>
                  </a:lnTo>
                  <a:lnTo>
                    <a:pt x="378" y="286"/>
                  </a:lnTo>
                  <a:lnTo>
                    <a:pt x="388" y="240"/>
                  </a:lnTo>
                  <a:lnTo>
                    <a:pt x="409" y="187"/>
                  </a:lnTo>
                  <a:lnTo>
                    <a:pt x="434" y="174"/>
                  </a:lnTo>
                  <a:lnTo>
                    <a:pt x="430" y="168"/>
                  </a:lnTo>
                  <a:lnTo>
                    <a:pt x="383" y="153"/>
                  </a:lnTo>
                  <a:lnTo>
                    <a:pt x="380" y="140"/>
                  </a:lnTo>
                  <a:lnTo>
                    <a:pt x="359" y="139"/>
                  </a:lnTo>
                  <a:lnTo>
                    <a:pt x="353" y="162"/>
                  </a:lnTo>
                  <a:lnTo>
                    <a:pt x="331" y="177"/>
                  </a:lnTo>
                  <a:lnTo>
                    <a:pt x="320" y="162"/>
                  </a:lnTo>
                  <a:lnTo>
                    <a:pt x="304" y="166"/>
                  </a:lnTo>
                  <a:lnTo>
                    <a:pt x="291" y="154"/>
                  </a:lnTo>
                  <a:lnTo>
                    <a:pt x="296" y="135"/>
                  </a:lnTo>
                  <a:lnTo>
                    <a:pt x="291" y="116"/>
                  </a:lnTo>
                  <a:lnTo>
                    <a:pt x="291" y="95"/>
                  </a:lnTo>
                  <a:lnTo>
                    <a:pt x="312" y="95"/>
                  </a:lnTo>
                  <a:lnTo>
                    <a:pt x="323" y="82"/>
                  </a:lnTo>
                  <a:lnTo>
                    <a:pt x="339" y="79"/>
                  </a:lnTo>
                  <a:lnTo>
                    <a:pt x="330" y="66"/>
                  </a:lnTo>
                  <a:lnTo>
                    <a:pt x="309" y="64"/>
                  </a:lnTo>
                  <a:lnTo>
                    <a:pt x="293" y="48"/>
                  </a:lnTo>
                  <a:lnTo>
                    <a:pt x="291" y="25"/>
                  </a:lnTo>
                  <a:lnTo>
                    <a:pt x="291" y="9"/>
                  </a:lnTo>
                  <a:lnTo>
                    <a:pt x="277" y="0"/>
                  </a:lnTo>
                  <a:lnTo>
                    <a:pt x="262" y="0"/>
                  </a:lnTo>
                  <a:lnTo>
                    <a:pt x="254" y="28"/>
                  </a:lnTo>
                  <a:lnTo>
                    <a:pt x="246" y="33"/>
                  </a:lnTo>
                  <a:lnTo>
                    <a:pt x="253" y="48"/>
                  </a:lnTo>
                  <a:lnTo>
                    <a:pt x="239" y="71"/>
                  </a:lnTo>
                  <a:lnTo>
                    <a:pt x="238" y="85"/>
                  </a:lnTo>
                  <a:lnTo>
                    <a:pt x="221" y="95"/>
                  </a:lnTo>
                  <a:lnTo>
                    <a:pt x="207" y="114"/>
                  </a:lnTo>
                  <a:lnTo>
                    <a:pt x="192" y="132"/>
                  </a:lnTo>
                  <a:lnTo>
                    <a:pt x="175" y="128"/>
                  </a:lnTo>
                  <a:lnTo>
                    <a:pt x="167" y="149"/>
                  </a:lnTo>
                  <a:lnTo>
                    <a:pt x="170" y="157"/>
                  </a:lnTo>
                  <a:lnTo>
                    <a:pt x="190" y="150"/>
                  </a:lnTo>
                  <a:lnTo>
                    <a:pt x="204" y="168"/>
                  </a:lnTo>
                  <a:lnTo>
                    <a:pt x="198" y="182"/>
                  </a:lnTo>
                  <a:lnTo>
                    <a:pt x="198" y="202"/>
                  </a:lnTo>
                  <a:lnTo>
                    <a:pt x="176" y="236"/>
                  </a:lnTo>
                  <a:lnTo>
                    <a:pt x="175" y="253"/>
                  </a:lnTo>
                  <a:lnTo>
                    <a:pt x="183" y="273"/>
                  </a:lnTo>
                  <a:lnTo>
                    <a:pt x="190" y="284"/>
                  </a:lnTo>
                  <a:lnTo>
                    <a:pt x="207" y="289"/>
                  </a:lnTo>
                  <a:lnTo>
                    <a:pt x="219" y="276"/>
                  </a:lnTo>
                  <a:lnTo>
                    <a:pt x="235" y="294"/>
                  </a:lnTo>
                  <a:lnTo>
                    <a:pt x="260" y="310"/>
                  </a:lnTo>
                  <a:lnTo>
                    <a:pt x="257" y="321"/>
                  </a:lnTo>
                  <a:lnTo>
                    <a:pt x="270" y="333"/>
                  </a:lnTo>
                  <a:lnTo>
                    <a:pt x="288" y="325"/>
                  </a:lnTo>
                  <a:lnTo>
                    <a:pt x="304" y="350"/>
                  </a:lnTo>
                  <a:lnTo>
                    <a:pt x="323" y="354"/>
                  </a:lnTo>
                  <a:lnTo>
                    <a:pt x="320" y="365"/>
                  </a:lnTo>
                  <a:lnTo>
                    <a:pt x="310" y="376"/>
                  </a:lnTo>
                  <a:lnTo>
                    <a:pt x="288" y="371"/>
                  </a:lnTo>
                  <a:lnTo>
                    <a:pt x="272" y="378"/>
                  </a:lnTo>
                  <a:lnTo>
                    <a:pt x="273" y="391"/>
                  </a:lnTo>
                  <a:lnTo>
                    <a:pt x="251" y="400"/>
                  </a:lnTo>
                  <a:lnTo>
                    <a:pt x="231" y="392"/>
                  </a:lnTo>
                  <a:lnTo>
                    <a:pt x="202" y="418"/>
                  </a:lnTo>
                  <a:lnTo>
                    <a:pt x="188" y="410"/>
                  </a:lnTo>
                  <a:lnTo>
                    <a:pt x="175" y="408"/>
                  </a:lnTo>
                  <a:lnTo>
                    <a:pt x="157" y="400"/>
                  </a:lnTo>
                  <a:lnTo>
                    <a:pt x="144" y="373"/>
                  </a:lnTo>
                  <a:lnTo>
                    <a:pt x="126" y="363"/>
                  </a:lnTo>
                  <a:lnTo>
                    <a:pt x="123" y="350"/>
                  </a:lnTo>
                  <a:lnTo>
                    <a:pt x="110" y="334"/>
                  </a:lnTo>
                  <a:lnTo>
                    <a:pt x="91" y="342"/>
                  </a:lnTo>
                  <a:lnTo>
                    <a:pt x="89" y="368"/>
                  </a:lnTo>
                  <a:lnTo>
                    <a:pt x="94" y="399"/>
                  </a:lnTo>
                  <a:lnTo>
                    <a:pt x="101" y="433"/>
                  </a:lnTo>
                  <a:lnTo>
                    <a:pt x="94" y="447"/>
                  </a:lnTo>
                  <a:lnTo>
                    <a:pt x="94" y="466"/>
                  </a:lnTo>
                  <a:lnTo>
                    <a:pt x="80" y="476"/>
                  </a:lnTo>
                  <a:lnTo>
                    <a:pt x="72" y="501"/>
                  </a:lnTo>
                  <a:lnTo>
                    <a:pt x="94" y="518"/>
                  </a:lnTo>
                  <a:lnTo>
                    <a:pt x="81" y="530"/>
                  </a:lnTo>
                  <a:lnTo>
                    <a:pt x="88" y="575"/>
                  </a:lnTo>
                  <a:lnTo>
                    <a:pt x="80" y="583"/>
                  </a:lnTo>
                  <a:lnTo>
                    <a:pt x="72" y="571"/>
                  </a:lnTo>
                  <a:lnTo>
                    <a:pt x="55" y="563"/>
                  </a:lnTo>
                  <a:lnTo>
                    <a:pt x="28" y="588"/>
                  </a:lnTo>
                  <a:lnTo>
                    <a:pt x="0" y="599"/>
                  </a:lnTo>
                  <a:lnTo>
                    <a:pt x="4" y="620"/>
                  </a:lnTo>
                  <a:lnTo>
                    <a:pt x="20" y="627"/>
                  </a:lnTo>
                  <a:lnTo>
                    <a:pt x="39" y="643"/>
                  </a:lnTo>
                  <a:lnTo>
                    <a:pt x="45" y="654"/>
                  </a:lnTo>
                  <a:lnTo>
                    <a:pt x="70" y="657"/>
                  </a:lnTo>
                  <a:lnTo>
                    <a:pt x="68" y="673"/>
                  </a:lnTo>
                  <a:lnTo>
                    <a:pt x="74" y="688"/>
                  </a:lnTo>
                  <a:lnTo>
                    <a:pt x="96" y="699"/>
                  </a:lnTo>
                  <a:lnTo>
                    <a:pt x="120" y="688"/>
                  </a:lnTo>
                  <a:lnTo>
                    <a:pt x="147" y="696"/>
                  </a:lnTo>
                  <a:lnTo>
                    <a:pt x="157" y="709"/>
                  </a:lnTo>
                  <a:lnTo>
                    <a:pt x="172" y="696"/>
                  </a:lnTo>
                  <a:lnTo>
                    <a:pt x="185" y="706"/>
                  </a:lnTo>
                  <a:lnTo>
                    <a:pt x="189" y="686"/>
                  </a:lnTo>
                  <a:lnTo>
                    <a:pt x="253" y="685"/>
                  </a:lnTo>
                  <a:lnTo>
                    <a:pt x="266" y="696"/>
                  </a:lnTo>
                  <a:lnTo>
                    <a:pt x="283" y="696"/>
                  </a:lnTo>
                  <a:lnTo>
                    <a:pt x="295" y="690"/>
                  </a:lnTo>
                  <a:lnTo>
                    <a:pt x="295" y="673"/>
                  </a:lnTo>
                  <a:lnTo>
                    <a:pt x="275" y="656"/>
                  </a:lnTo>
                  <a:lnTo>
                    <a:pt x="290" y="613"/>
                  </a:lnTo>
                  <a:lnTo>
                    <a:pt x="302" y="611"/>
                  </a:lnTo>
                  <a:lnTo>
                    <a:pt x="319" y="595"/>
                  </a:lnTo>
                  <a:lnTo>
                    <a:pt x="330" y="604"/>
                  </a:lnTo>
                  <a:lnTo>
                    <a:pt x="323" y="638"/>
                  </a:lnTo>
                  <a:lnTo>
                    <a:pt x="344" y="653"/>
                  </a:lnTo>
                  <a:lnTo>
                    <a:pt x="353" y="688"/>
                  </a:lnTo>
                  <a:lnTo>
                    <a:pt x="364" y="690"/>
                  </a:lnTo>
                  <a:lnTo>
                    <a:pt x="372" y="665"/>
                  </a:lnTo>
                  <a:lnTo>
                    <a:pt x="412" y="634"/>
                  </a:lnTo>
                  <a:lnTo>
                    <a:pt x="443" y="632"/>
                  </a:lnTo>
                  <a:lnTo>
                    <a:pt x="450" y="637"/>
                  </a:lnTo>
                  <a:lnTo>
                    <a:pt x="463" y="635"/>
                  </a:lnTo>
                  <a:lnTo>
                    <a:pt x="478" y="623"/>
                  </a:lnTo>
                  <a:lnTo>
                    <a:pt x="501" y="621"/>
                  </a:lnTo>
                  <a:lnTo>
                    <a:pt x="510" y="610"/>
                  </a:lnTo>
                  <a:lnTo>
                    <a:pt x="527" y="584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3100051" y="8197850"/>
              <a:ext cx="836613" cy="1125538"/>
            </a:xfrm>
            <a:custGeom>
              <a:avLst/>
              <a:gdLst>
                <a:gd name="T0" fmla="*/ 488 w 527"/>
                <a:gd name="T1" fmla="*/ 542 h 709"/>
                <a:gd name="T2" fmla="*/ 440 w 527"/>
                <a:gd name="T3" fmla="*/ 546 h 709"/>
                <a:gd name="T4" fmla="*/ 380 w 527"/>
                <a:gd name="T5" fmla="*/ 503 h 709"/>
                <a:gd name="T6" fmla="*/ 403 w 527"/>
                <a:gd name="T7" fmla="*/ 431 h 709"/>
                <a:gd name="T8" fmla="*/ 456 w 527"/>
                <a:gd name="T9" fmla="*/ 389 h 709"/>
                <a:gd name="T10" fmla="*/ 430 w 527"/>
                <a:gd name="T11" fmla="*/ 365 h 709"/>
                <a:gd name="T12" fmla="*/ 370 w 527"/>
                <a:gd name="T13" fmla="*/ 290 h 709"/>
                <a:gd name="T14" fmla="*/ 409 w 527"/>
                <a:gd name="T15" fmla="*/ 187 h 709"/>
                <a:gd name="T16" fmla="*/ 383 w 527"/>
                <a:gd name="T17" fmla="*/ 153 h 709"/>
                <a:gd name="T18" fmla="*/ 353 w 527"/>
                <a:gd name="T19" fmla="*/ 162 h 709"/>
                <a:gd name="T20" fmla="*/ 304 w 527"/>
                <a:gd name="T21" fmla="*/ 166 h 709"/>
                <a:gd name="T22" fmla="*/ 291 w 527"/>
                <a:gd name="T23" fmla="*/ 116 h 709"/>
                <a:gd name="T24" fmla="*/ 323 w 527"/>
                <a:gd name="T25" fmla="*/ 82 h 709"/>
                <a:gd name="T26" fmla="*/ 309 w 527"/>
                <a:gd name="T27" fmla="*/ 64 h 709"/>
                <a:gd name="T28" fmla="*/ 291 w 527"/>
                <a:gd name="T29" fmla="*/ 9 h 709"/>
                <a:gd name="T30" fmla="*/ 254 w 527"/>
                <a:gd name="T31" fmla="*/ 28 h 709"/>
                <a:gd name="T32" fmla="*/ 239 w 527"/>
                <a:gd name="T33" fmla="*/ 71 h 709"/>
                <a:gd name="T34" fmla="*/ 207 w 527"/>
                <a:gd name="T35" fmla="*/ 114 h 709"/>
                <a:gd name="T36" fmla="*/ 167 w 527"/>
                <a:gd name="T37" fmla="*/ 149 h 709"/>
                <a:gd name="T38" fmla="*/ 204 w 527"/>
                <a:gd name="T39" fmla="*/ 168 h 709"/>
                <a:gd name="T40" fmla="*/ 176 w 527"/>
                <a:gd name="T41" fmla="*/ 236 h 709"/>
                <a:gd name="T42" fmla="*/ 190 w 527"/>
                <a:gd name="T43" fmla="*/ 284 h 709"/>
                <a:gd name="T44" fmla="*/ 235 w 527"/>
                <a:gd name="T45" fmla="*/ 294 h 709"/>
                <a:gd name="T46" fmla="*/ 270 w 527"/>
                <a:gd name="T47" fmla="*/ 333 h 709"/>
                <a:gd name="T48" fmla="*/ 323 w 527"/>
                <a:gd name="T49" fmla="*/ 354 h 709"/>
                <a:gd name="T50" fmla="*/ 288 w 527"/>
                <a:gd name="T51" fmla="*/ 371 h 709"/>
                <a:gd name="T52" fmla="*/ 251 w 527"/>
                <a:gd name="T53" fmla="*/ 400 h 709"/>
                <a:gd name="T54" fmla="*/ 188 w 527"/>
                <a:gd name="T55" fmla="*/ 410 h 709"/>
                <a:gd name="T56" fmla="*/ 144 w 527"/>
                <a:gd name="T57" fmla="*/ 373 h 709"/>
                <a:gd name="T58" fmla="*/ 110 w 527"/>
                <a:gd name="T59" fmla="*/ 334 h 709"/>
                <a:gd name="T60" fmla="*/ 94 w 527"/>
                <a:gd name="T61" fmla="*/ 399 h 709"/>
                <a:gd name="T62" fmla="*/ 94 w 527"/>
                <a:gd name="T63" fmla="*/ 466 h 709"/>
                <a:gd name="T64" fmla="*/ 94 w 527"/>
                <a:gd name="T65" fmla="*/ 518 h 709"/>
                <a:gd name="T66" fmla="*/ 80 w 527"/>
                <a:gd name="T67" fmla="*/ 583 h 709"/>
                <a:gd name="T68" fmla="*/ 28 w 527"/>
                <a:gd name="T69" fmla="*/ 588 h 709"/>
                <a:gd name="T70" fmla="*/ 20 w 527"/>
                <a:gd name="T71" fmla="*/ 627 h 709"/>
                <a:gd name="T72" fmla="*/ 70 w 527"/>
                <a:gd name="T73" fmla="*/ 657 h 709"/>
                <a:gd name="T74" fmla="*/ 96 w 527"/>
                <a:gd name="T75" fmla="*/ 699 h 709"/>
                <a:gd name="T76" fmla="*/ 157 w 527"/>
                <a:gd name="T77" fmla="*/ 709 h 709"/>
                <a:gd name="T78" fmla="*/ 189 w 527"/>
                <a:gd name="T79" fmla="*/ 686 h 709"/>
                <a:gd name="T80" fmla="*/ 283 w 527"/>
                <a:gd name="T81" fmla="*/ 696 h 709"/>
                <a:gd name="T82" fmla="*/ 275 w 527"/>
                <a:gd name="T83" fmla="*/ 656 h 709"/>
                <a:gd name="T84" fmla="*/ 319 w 527"/>
                <a:gd name="T85" fmla="*/ 595 h 709"/>
                <a:gd name="T86" fmla="*/ 344 w 527"/>
                <a:gd name="T87" fmla="*/ 653 h 709"/>
                <a:gd name="T88" fmla="*/ 372 w 527"/>
                <a:gd name="T89" fmla="*/ 665 h 709"/>
                <a:gd name="T90" fmla="*/ 450 w 527"/>
                <a:gd name="T91" fmla="*/ 637 h 709"/>
                <a:gd name="T92" fmla="*/ 501 w 527"/>
                <a:gd name="T93" fmla="*/ 62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7" h="709">
                  <a:moveTo>
                    <a:pt x="527" y="584"/>
                  </a:moveTo>
                  <a:lnTo>
                    <a:pt x="513" y="554"/>
                  </a:lnTo>
                  <a:lnTo>
                    <a:pt x="488" y="542"/>
                  </a:lnTo>
                  <a:lnTo>
                    <a:pt x="475" y="554"/>
                  </a:lnTo>
                  <a:lnTo>
                    <a:pt x="451" y="562"/>
                  </a:lnTo>
                  <a:lnTo>
                    <a:pt x="440" y="546"/>
                  </a:lnTo>
                  <a:lnTo>
                    <a:pt x="436" y="523"/>
                  </a:lnTo>
                  <a:lnTo>
                    <a:pt x="390" y="518"/>
                  </a:lnTo>
                  <a:lnTo>
                    <a:pt x="380" y="503"/>
                  </a:lnTo>
                  <a:lnTo>
                    <a:pt x="390" y="481"/>
                  </a:lnTo>
                  <a:lnTo>
                    <a:pt x="404" y="465"/>
                  </a:lnTo>
                  <a:lnTo>
                    <a:pt x="403" y="431"/>
                  </a:lnTo>
                  <a:lnTo>
                    <a:pt x="401" y="404"/>
                  </a:lnTo>
                  <a:lnTo>
                    <a:pt x="436" y="391"/>
                  </a:lnTo>
                  <a:lnTo>
                    <a:pt x="456" y="389"/>
                  </a:lnTo>
                  <a:lnTo>
                    <a:pt x="470" y="378"/>
                  </a:lnTo>
                  <a:lnTo>
                    <a:pt x="451" y="363"/>
                  </a:lnTo>
                  <a:lnTo>
                    <a:pt x="430" y="365"/>
                  </a:lnTo>
                  <a:lnTo>
                    <a:pt x="382" y="349"/>
                  </a:lnTo>
                  <a:lnTo>
                    <a:pt x="364" y="304"/>
                  </a:lnTo>
                  <a:lnTo>
                    <a:pt x="370" y="290"/>
                  </a:lnTo>
                  <a:lnTo>
                    <a:pt x="378" y="286"/>
                  </a:lnTo>
                  <a:lnTo>
                    <a:pt x="388" y="240"/>
                  </a:lnTo>
                  <a:lnTo>
                    <a:pt x="409" y="187"/>
                  </a:lnTo>
                  <a:lnTo>
                    <a:pt x="434" y="174"/>
                  </a:lnTo>
                  <a:lnTo>
                    <a:pt x="430" y="168"/>
                  </a:lnTo>
                  <a:lnTo>
                    <a:pt x="383" y="153"/>
                  </a:lnTo>
                  <a:lnTo>
                    <a:pt x="380" y="140"/>
                  </a:lnTo>
                  <a:lnTo>
                    <a:pt x="359" y="139"/>
                  </a:lnTo>
                  <a:lnTo>
                    <a:pt x="353" y="162"/>
                  </a:lnTo>
                  <a:lnTo>
                    <a:pt x="331" y="177"/>
                  </a:lnTo>
                  <a:lnTo>
                    <a:pt x="320" y="162"/>
                  </a:lnTo>
                  <a:lnTo>
                    <a:pt x="304" y="166"/>
                  </a:lnTo>
                  <a:lnTo>
                    <a:pt x="291" y="154"/>
                  </a:lnTo>
                  <a:lnTo>
                    <a:pt x="296" y="135"/>
                  </a:lnTo>
                  <a:lnTo>
                    <a:pt x="291" y="116"/>
                  </a:lnTo>
                  <a:lnTo>
                    <a:pt x="291" y="95"/>
                  </a:lnTo>
                  <a:lnTo>
                    <a:pt x="312" y="95"/>
                  </a:lnTo>
                  <a:lnTo>
                    <a:pt x="323" y="82"/>
                  </a:lnTo>
                  <a:lnTo>
                    <a:pt x="339" y="79"/>
                  </a:lnTo>
                  <a:lnTo>
                    <a:pt x="330" y="66"/>
                  </a:lnTo>
                  <a:lnTo>
                    <a:pt x="309" y="64"/>
                  </a:lnTo>
                  <a:lnTo>
                    <a:pt x="293" y="48"/>
                  </a:lnTo>
                  <a:lnTo>
                    <a:pt x="291" y="25"/>
                  </a:lnTo>
                  <a:lnTo>
                    <a:pt x="291" y="9"/>
                  </a:lnTo>
                  <a:lnTo>
                    <a:pt x="277" y="0"/>
                  </a:lnTo>
                  <a:lnTo>
                    <a:pt x="262" y="0"/>
                  </a:lnTo>
                  <a:lnTo>
                    <a:pt x="254" y="28"/>
                  </a:lnTo>
                  <a:lnTo>
                    <a:pt x="246" y="33"/>
                  </a:lnTo>
                  <a:lnTo>
                    <a:pt x="253" y="48"/>
                  </a:lnTo>
                  <a:lnTo>
                    <a:pt x="239" y="71"/>
                  </a:lnTo>
                  <a:lnTo>
                    <a:pt x="238" y="85"/>
                  </a:lnTo>
                  <a:lnTo>
                    <a:pt x="221" y="95"/>
                  </a:lnTo>
                  <a:lnTo>
                    <a:pt x="207" y="114"/>
                  </a:lnTo>
                  <a:lnTo>
                    <a:pt x="192" y="132"/>
                  </a:lnTo>
                  <a:lnTo>
                    <a:pt x="175" y="128"/>
                  </a:lnTo>
                  <a:lnTo>
                    <a:pt x="167" y="149"/>
                  </a:lnTo>
                  <a:lnTo>
                    <a:pt x="170" y="157"/>
                  </a:lnTo>
                  <a:lnTo>
                    <a:pt x="190" y="150"/>
                  </a:lnTo>
                  <a:lnTo>
                    <a:pt x="204" y="168"/>
                  </a:lnTo>
                  <a:lnTo>
                    <a:pt x="198" y="182"/>
                  </a:lnTo>
                  <a:lnTo>
                    <a:pt x="198" y="202"/>
                  </a:lnTo>
                  <a:lnTo>
                    <a:pt x="176" y="236"/>
                  </a:lnTo>
                  <a:lnTo>
                    <a:pt x="175" y="253"/>
                  </a:lnTo>
                  <a:lnTo>
                    <a:pt x="183" y="273"/>
                  </a:lnTo>
                  <a:lnTo>
                    <a:pt x="190" y="284"/>
                  </a:lnTo>
                  <a:lnTo>
                    <a:pt x="207" y="289"/>
                  </a:lnTo>
                  <a:lnTo>
                    <a:pt x="219" y="276"/>
                  </a:lnTo>
                  <a:lnTo>
                    <a:pt x="235" y="294"/>
                  </a:lnTo>
                  <a:lnTo>
                    <a:pt x="260" y="310"/>
                  </a:lnTo>
                  <a:lnTo>
                    <a:pt x="257" y="321"/>
                  </a:lnTo>
                  <a:lnTo>
                    <a:pt x="270" y="333"/>
                  </a:lnTo>
                  <a:lnTo>
                    <a:pt x="288" y="325"/>
                  </a:lnTo>
                  <a:lnTo>
                    <a:pt x="304" y="350"/>
                  </a:lnTo>
                  <a:lnTo>
                    <a:pt x="323" y="354"/>
                  </a:lnTo>
                  <a:lnTo>
                    <a:pt x="320" y="365"/>
                  </a:lnTo>
                  <a:lnTo>
                    <a:pt x="310" y="376"/>
                  </a:lnTo>
                  <a:lnTo>
                    <a:pt x="288" y="371"/>
                  </a:lnTo>
                  <a:lnTo>
                    <a:pt x="272" y="378"/>
                  </a:lnTo>
                  <a:lnTo>
                    <a:pt x="273" y="391"/>
                  </a:lnTo>
                  <a:lnTo>
                    <a:pt x="251" y="400"/>
                  </a:lnTo>
                  <a:lnTo>
                    <a:pt x="231" y="392"/>
                  </a:lnTo>
                  <a:lnTo>
                    <a:pt x="202" y="418"/>
                  </a:lnTo>
                  <a:lnTo>
                    <a:pt x="188" y="410"/>
                  </a:lnTo>
                  <a:lnTo>
                    <a:pt x="175" y="408"/>
                  </a:lnTo>
                  <a:lnTo>
                    <a:pt x="157" y="400"/>
                  </a:lnTo>
                  <a:lnTo>
                    <a:pt x="144" y="373"/>
                  </a:lnTo>
                  <a:lnTo>
                    <a:pt x="126" y="363"/>
                  </a:lnTo>
                  <a:lnTo>
                    <a:pt x="123" y="350"/>
                  </a:lnTo>
                  <a:lnTo>
                    <a:pt x="110" y="334"/>
                  </a:lnTo>
                  <a:lnTo>
                    <a:pt x="91" y="342"/>
                  </a:lnTo>
                  <a:lnTo>
                    <a:pt x="89" y="368"/>
                  </a:lnTo>
                  <a:lnTo>
                    <a:pt x="94" y="399"/>
                  </a:lnTo>
                  <a:lnTo>
                    <a:pt x="101" y="433"/>
                  </a:lnTo>
                  <a:lnTo>
                    <a:pt x="94" y="447"/>
                  </a:lnTo>
                  <a:lnTo>
                    <a:pt x="94" y="466"/>
                  </a:lnTo>
                  <a:lnTo>
                    <a:pt x="80" y="476"/>
                  </a:lnTo>
                  <a:lnTo>
                    <a:pt x="72" y="501"/>
                  </a:lnTo>
                  <a:lnTo>
                    <a:pt x="94" y="518"/>
                  </a:lnTo>
                  <a:lnTo>
                    <a:pt x="81" y="530"/>
                  </a:lnTo>
                  <a:lnTo>
                    <a:pt x="88" y="575"/>
                  </a:lnTo>
                  <a:lnTo>
                    <a:pt x="80" y="583"/>
                  </a:lnTo>
                  <a:lnTo>
                    <a:pt x="72" y="571"/>
                  </a:lnTo>
                  <a:lnTo>
                    <a:pt x="55" y="563"/>
                  </a:lnTo>
                  <a:lnTo>
                    <a:pt x="28" y="588"/>
                  </a:lnTo>
                  <a:lnTo>
                    <a:pt x="0" y="599"/>
                  </a:lnTo>
                  <a:lnTo>
                    <a:pt x="4" y="620"/>
                  </a:lnTo>
                  <a:lnTo>
                    <a:pt x="20" y="627"/>
                  </a:lnTo>
                  <a:lnTo>
                    <a:pt x="39" y="643"/>
                  </a:lnTo>
                  <a:lnTo>
                    <a:pt x="45" y="654"/>
                  </a:lnTo>
                  <a:lnTo>
                    <a:pt x="70" y="657"/>
                  </a:lnTo>
                  <a:lnTo>
                    <a:pt x="68" y="673"/>
                  </a:lnTo>
                  <a:lnTo>
                    <a:pt x="74" y="688"/>
                  </a:lnTo>
                  <a:lnTo>
                    <a:pt x="96" y="699"/>
                  </a:lnTo>
                  <a:lnTo>
                    <a:pt x="120" y="688"/>
                  </a:lnTo>
                  <a:lnTo>
                    <a:pt x="147" y="696"/>
                  </a:lnTo>
                  <a:lnTo>
                    <a:pt x="157" y="709"/>
                  </a:lnTo>
                  <a:lnTo>
                    <a:pt x="172" y="696"/>
                  </a:lnTo>
                  <a:lnTo>
                    <a:pt x="185" y="706"/>
                  </a:lnTo>
                  <a:lnTo>
                    <a:pt x="189" y="686"/>
                  </a:lnTo>
                  <a:lnTo>
                    <a:pt x="253" y="685"/>
                  </a:lnTo>
                  <a:lnTo>
                    <a:pt x="266" y="696"/>
                  </a:lnTo>
                  <a:lnTo>
                    <a:pt x="283" y="696"/>
                  </a:lnTo>
                  <a:lnTo>
                    <a:pt x="295" y="690"/>
                  </a:lnTo>
                  <a:lnTo>
                    <a:pt x="295" y="673"/>
                  </a:lnTo>
                  <a:lnTo>
                    <a:pt x="275" y="656"/>
                  </a:lnTo>
                  <a:lnTo>
                    <a:pt x="290" y="613"/>
                  </a:lnTo>
                  <a:lnTo>
                    <a:pt x="302" y="611"/>
                  </a:lnTo>
                  <a:lnTo>
                    <a:pt x="319" y="595"/>
                  </a:lnTo>
                  <a:lnTo>
                    <a:pt x="330" y="604"/>
                  </a:lnTo>
                  <a:lnTo>
                    <a:pt x="323" y="638"/>
                  </a:lnTo>
                  <a:lnTo>
                    <a:pt x="344" y="653"/>
                  </a:lnTo>
                  <a:lnTo>
                    <a:pt x="353" y="688"/>
                  </a:lnTo>
                  <a:lnTo>
                    <a:pt x="364" y="690"/>
                  </a:lnTo>
                  <a:lnTo>
                    <a:pt x="372" y="665"/>
                  </a:lnTo>
                  <a:lnTo>
                    <a:pt x="412" y="634"/>
                  </a:lnTo>
                  <a:lnTo>
                    <a:pt x="443" y="632"/>
                  </a:lnTo>
                  <a:lnTo>
                    <a:pt x="450" y="637"/>
                  </a:lnTo>
                  <a:lnTo>
                    <a:pt x="463" y="635"/>
                  </a:lnTo>
                  <a:lnTo>
                    <a:pt x="478" y="623"/>
                  </a:lnTo>
                  <a:lnTo>
                    <a:pt x="501" y="621"/>
                  </a:lnTo>
                  <a:lnTo>
                    <a:pt x="510" y="610"/>
                  </a:lnTo>
                  <a:lnTo>
                    <a:pt x="527" y="584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1395076" y="8372475"/>
              <a:ext cx="1328738" cy="950913"/>
            </a:xfrm>
            <a:custGeom>
              <a:avLst/>
              <a:gdLst>
                <a:gd name="T0" fmla="*/ 362 w 837"/>
                <a:gd name="T1" fmla="*/ 573 h 599"/>
                <a:gd name="T2" fmla="*/ 382 w 837"/>
                <a:gd name="T3" fmla="*/ 533 h 599"/>
                <a:gd name="T4" fmla="*/ 438 w 837"/>
                <a:gd name="T5" fmla="*/ 515 h 599"/>
                <a:gd name="T6" fmla="*/ 430 w 837"/>
                <a:gd name="T7" fmla="*/ 463 h 599"/>
                <a:gd name="T8" fmla="*/ 446 w 837"/>
                <a:gd name="T9" fmla="*/ 434 h 599"/>
                <a:gd name="T10" fmla="*/ 490 w 837"/>
                <a:gd name="T11" fmla="*/ 432 h 599"/>
                <a:gd name="T12" fmla="*/ 515 w 837"/>
                <a:gd name="T13" fmla="*/ 455 h 599"/>
                <a:gd name="T14" fmla="*/ 569 w 837"/>
                <a:gd name="T15" fmla="*/ 444 h 599"/>
                <a:gd name="T16" fmla="*/ 612 w 837"/>
                <a:gd name="T17" fmla="*/ 459 h 599"/>
                <a:gd name="T18" fmla="*/ 647 w 837"/>
                <a:gd name="T19" fmla="*/ 474 h 599"/>
                <a:gd name="T20" fmla="*/ 684 w 837"/>
                <a:gd name="T21" fmla="*/ 471 h 599"/>
                <a:gd name="T22" fmla="*/ 714 w 837"/>
                <a:gd name="T23" fmla="*/ 494 h 599"/>
                <a:gd name="T24" fmla="*/ 734 w 837"/>
                <a:gd name="T25" fmla="*/ 463 h 599"/>
                <a:gd name="T26" fmla="*/ 726 w 837"/>
                <a:gd name="T27" fmla="*/ 415 h 599"/>
                <a:gd name="T28" fmla="*/ 758 w 837"/>
                <a:gd name="T29" fmla="*/ 378 h 599"/>
                <a:gd name="T30" fmla="*/ 782 w 837"/>
                <a:gd name="T31" fmla="*/ 329 h 599"/>
                <a:gd name="T32" fmla="*/ 792 w 837"/>
                <a:gd name="T33" fmla="*/ 277 h 599"/>
                <a:gd name="T34" fmla="*/ 809 w 837"/>
                <a:gd name="T35" fmla="*/ 239 h 599"/>
                <a:gd name="T36" fmla="*/ 811 w 837"/>
                <a:gd name="T37" fmla="*/ 174 h 599"/>
                <a:gd name="T38" fmla="*/ 832 w 837"/>
                <a:gd name="T39" fmla="*/ 132 h 599"/>
                <a:gd name="T40" fmla="*/ 837 w 837"/>
                <a:gd name="T41" fmla="*/ 92 h 599"/>
                <a:gd name="T42" fmla="*/ 804 w 837"/>
                <a:gd name="T43" fmla="*/ 78 h 599"/>
                <a:gd name="T44" fmla="*/ 752 w 837"/>
                <a:gd name="T45" fmla="*/ 106 h 599"/>
                <a:gd name="T46" fmla="*/ 698 w 837"/>
                <a:gd name="T47" fmla="*/ 125 h 599"/>
                <a:gd name="T48" fmla="*/ 635 w 837"/>
                <a:gd name="T49" fmla="*/ 96 h 599"/>
                <a:gd name="T50" fmla="*/ 613 w 837"/>
                <a:gd name="T51" fmla="*/ 81 h 599"/>
                <a:gd name="T52" fmla="*/ 578 w 837"/>
                <a:gd name="T53" fmla="*/ 95 h 599"/>
                <a:gd name="T54" fmla="*/ 558 w 837"/>
                <a:gd name="T55" fmla="*/ 101 h 599"/>
                <a:gd name="T56" fmla="*/ 535 w 837"/>
                <a:gd name="T57" fmla="*/ 67 h 599"/>
                <a:gd name="T58" fmla="*/ 522 w 837"/>
                <a:gd name="T59" fmla="*/ 15 h 599"/>
                <a:gd name="T60" fmla="*/ 483 w 837"/>
                <a:gd name="T61" fmla="*/ 36 h 599"/>
                <a:gd name="T62" fmla="*/ 455 w 837"/>
                <a:gd name="T63" fmla="*/ 45 h 599"/>
                <a:gd name="T64" fmla="*/ 426 w 837"/>
                <a:gd name="T65" fmla="*/ 49 h 599"/>
                <a:gd name="T66" fmla="*/ 415 w 837"/>
                <a:gd name="T67" fmla="*/ 14 h 599"/>
                <a:gd name="T68" fmla="*/ 400 w 837"/>
                <a:gd name="T69" fmla="*/ 0 h 599"/>
                <a:gd name="T70" fmla="*/ 352 w 837"/>
                <a:gd name="T71" fmla="*/ 11 h 599"/>
                <a:gd name="T72" fmla="*/ 317 w 837"/>
                <a:gd name="T73" fmla="*/ 18 h 599"/>
                <a:gd name="T74" fmla="*/ 288 w 837"/>
                <a:gd name="T75" fmla="*/ 19 h 599"/>
                <a:gd name="T76" fmla="*/ 266 w 837"/>
                <a:gd name="T77" fmla="*/ 33 h 599"/>
                <a:gd name="T78" fmla="*/ 246 w 837"/>
                <a:gd name="T79" fmla="*/ 44 h 599"/>
                <a:gd name="T80" fmla="*/ 178 w 837"/>
                <a:gd name="T81" fmla="*/ 53 h 599"/>
                <a:gd name="T82" fmla="*/ 152 w 837"/>
                <a:gd name="T83" fmla="*/ 68 h 599"/>
                <a:gd name="T84" fmla="*/ 150 w 837"/>
                <a:gd name="T85" fmla="*/ 116 h 599"/>
                <a:gd name="T86" fmla="*/ 181 w 837"/>
                <a:gd name="T87" fmla="*/ 111 h 599"/>
                <a:gd name="T88" fmla="*/ 212 w 837"/>
                <a:gd name="T89" fmla="*/ 124 h 599"/>
                <a:gd name="T90" fmla="*/ 246 w 837"/>
                <a:gd name="T91" fmla="*/ 134 h 599"/>
                <a:gd name="T92" fmla="*/ 235 w 837"/>
                <a:gd name="T93" fmla="*/ 190 h 599"/>
                <a:gd name="T94" fmla="*/ 236 w 837"/>
                <a:gd name="T95" fmla="*/ 231 h 599"/>
                <a:gd name="T96" fmla="*/ 281 w 837"/>
                <a:gd name="T97" fmla="*/ 242 h 599"/>
                <a:gd name="T98" fmla="*/ 215 w 837"/>
                <a:gd name="T99" fmla="*/ 284 h 599"/>
                <a:gd name="T100" fmla="*/ 186 w 837"/>
                <a:gd name="T101" fmla="*/ 308 h 599"/>
                <a:gd name="T102" fmla="*/ 121 w 837"/>
                <a:gd name="T103" fmla="*/ 352 h 599"/>
                <a:gd name="T104" fmla="*/ 107 w 837"/>
                <a:gd name="T105" fmla="*/ 329 h 599"/>
                <a:gd name="T106" fmla="*/ 73 w 837"/>
                <a:gd name="T107" fmla="*/ 341 h 599"/>
                <a:gd name="T108" fmla="*/ 34 w 837"/>
                <a:gd name="T109" fmla="*/ 360 h 599"/>
                <a:gd name="T110" fmla="*/ 18 w 837"/>
                <a:gd name="T111" fmla="*/ 391 h 599"/>
                <a:gd name="T112" fmla="*/ 7 w 837"/>
                <a:gd name="T113" fmla="*/ 415 h 599"/>
                <a:gd name="T114" fmla="*/ 10 w 837"/>
                <a:gd name="T115" fmla="*/ 434 h 599"/>
                <a:gd name="T116" fmla="*/ 60 w 837"/>
                <a:gd name="T117" fmla="*/ 497 h 599"/>
                <a:gd name="T118" fmla="*/ 229 w 837"/>
                <a:gd name="T119" fmla="*/ 561 h 599"/>
                <a:gd name="T120" fmla="*/ 356 w 837"/>
                <a:gd name="T121" fmla="*/ 595 h 599"/>
                <a:gd name="T122" fmla="*/ 367 w 837"/>
                <a:gd name="T123" fmla="*/ 59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599">
                  <a:moveTo>
                    <a:pt x="367" y="596"/>
                  </a:moveTo>
                  <a:lnTo>
                    <a:pt x="362" y="573"/>
                  </a:lnTo>
                  <a:lnTo>
                    <a:pt x="364" y="550"/>
                  </a:lnTo>
                  <a:lnTo>
                    <a:pt x="382" y="533"/>
                  </a:lnTo>
                  <a:lnTo>
                    <a:pt x="411" y="526"/>
                  </a:lnTo>
                  <a:lnTo>
                    <a:pt x="438" y="515"/>
                  </a:lnTo>
                  <a:lnTo>
                    <a:pt x="430" y="488"/>
                  </a:lnTo>
                  <a:lnTo>
                    <a:pt x="430" y="463"/>
                  </a:lnTo>
                  <a:lnTo>
                    <a:pt x="428" y="449"/>
                  </a:lnTo>
                  <a:lnTo>
                    <a:pt x="446" y="434"/>
                  </a:lnTo>
                  <a:lnTo>
                    <a:pt x="467" y="436"/>
                  </a:lnTo>
                  <a:lnTo>
                    <a:pt x="490" y="432"/>
                  </a:lnTo>
                  <a:lnTo>
                    <a:pt x="500" y="444"/>
                  </a:lnTo>
                  <a:lnTo>
                    <a:pt x="515" y="455"/>
                  </a:lnTo>
                  <a:lnTo>
                    <a:pt x="535" y="455"/>
                  </a:lnTo>
                  <a:lnTo>
                    <a:pt x="569" y="444"/>
                  </a:lnTo>
                  <a:lnTo>
                    <a:pt x="591" y="457"/>
                  </a:lnTo>
                  <a:lnTo>
                    <a:pt x="612" y="459"/>
                  </a:lnTo>
                  <a:lnTo>
                    <a:pt x="633" y="457"/>
                  </a:lnTo>
                  <a:lnTo>
                    <a:pt x="647" y="474"/>
                  </a:lnTo>
                  <a:lnTo>
                    <a:pt x="669" y="465"/>
                  </a:lnTo>
                  <a:lnTo>
                    <a:pt x="684" y="471"/>
                  </a:lnTo>
                  <a:lnTo>
                    <a:pt x="703" y="484"/>
                  </a:lnTo>
                  <a:lnTo>
                    <a:pt x="714" y="494"/>
                  </a:lnTo>
                  <a:lnTo>
                    <a:pt x="730" y="482"/>
                  </a:lnTo>
                  <a:lnTo>
                    <a:pt x="734" y="463"/>
                  </a:lnTo>
                  <a:lnTo>
                    <a:pt x="716" y="437"/>
                  </a:lnTo>
                  <a:lnTo>
                    <a:pt x="726" y="415"/>
                  </a:lnTo>
                  <a:lnTo>
                    <a:pt x="742" y="400"/>
                  </a:lnTo>
                  <a:lnTo>
                    <a:pt x="758" y="378"/>
                  </a:lnTo>
                  <a:lnTo>
                    <a:pt x="774" y="345"/>
                  </a:lnTo>
                  <a:lnTo>
                    <a:pt x="782" y="329"/>
                  </a:lnTo>
                  <a:lnTo>
                    <a:pt x="774" y="308"/>
                  </a:lnTo>
                  <a:lnTo>
                    <a:pt x="792" y="277"/>
                  </a:lnTo>
                  <a:lnTo>
                    <a:pt x="788" y="252"/>
                  </a:lnTo>
                  <a:lnTo>
                    <a:pt x="809" y="239"/>
                  </a:lnTo>
                  <a:lnTo>
                    <a:pt x="802" y="203"/>
                  </a:lnTo>
                  <a:lnTo>
                    <a:pt x="811" y="174"/>
                  </a:lnTo>
                  <a:lnTo>
                    <a:pt x="821" y="147"/>
                  </a:lnTo>
                  <a:lnTo>
                    <a:pt x="832" y="132"/>
                  </a:lnTo>
                  <a:lnTo>
                    <a:pt x="832" y="108"/>
                  </a:lnTo>
                  <a:lnTo>
                    <a:pt x="837" y="92"/>
                  </a:lnTo>
                  <a:lnTo>
                    <a:pt x="827" y="74"/>
                  </a:lnTo>
                  <a:lnTo>
                    <a:pt x="804" y="78"/>
                  </a:lnTo>
                  <a:lnTo>
                    <a:pt x="777" y="92"/>
                  </a:lnTo>
                  <a:lnTo>
                    <a:pt x="752" y="106"/>
                  </a:lnTo>
                  <a:lnTo>
                    <a:pt x="733" y="105"/>
                  </a:lnTo>
                  <a:lnTo>
                    <a:pt x="698" y="125"/>
                  </a:lnTo>
                  <a:lnTo>
                    <a:pt x="650" y="117"/>
                  </a:lnTo>
                  <a:lnTo>
                    <a:pt x="635" y="96"/>
                  </a:lnTo>
                  <a:lnTo>
                    <a:pt x="626" y="78"/>
                  </a:lnTo>
                  <a:lnTo>
                    <a:pt x="613" y="81"/>
                  </a:lnTo>
                  <a:lnTo>
                    <a:pt x="594" y="86"/>
                  </a:lnTo>
                  <a:lnTo>
                    <a:pt x="578" y="95"/>
                  </a:lnTo>
                  <a:lnTo>
                    <a:pt x="568" y="95"/>
                  </a:lnTo>
                  <a:lnTo>
                    <a:pt x="558" y="101"/>
                  </a:lnTo>
                  <a:lnTo>
                    <a:pt x="550" y="84"/>
                  </a:lnTo>
                  <a:lnTo>
                    <a:pt x="535" y="67"/>
                  </a:lnTo>
                  <a:lnTo>
                    <a:pt x="525" y="33"/>
                  </a:lnTo>
                  <a:lnTo>
                    <a:pt x="522" y="15"/>
                  </a:lnTo>
                  <a:lnTo>
                    <a:pt x="491" y="24"/>
                  </a:lnTo>
                  <a:lnTo>
                    <a:pt x="483" y="36"/>
                  </a:lnTo>
                  <a:lnTo>
                    <a:pt x="473" y="45"/>
                  </a:lnTo>
                  <a:lnTo>
                    <a:pt x="455" y="45"/>
                  </a:lnTo>
                  <a:lnTo>
                    <a:pt x="441" y="44"/>
                  </a:lnTo>
                  <a:lnTo>
                    <a:pt x="426" y="49"/>
                  </a:lnTo>
                  <a:lnTo>
                    <a:pt x="419" y="38"/>
                  </a:lnTo>
                  <a:lnTo>
                    <a:pt x="415" y="14"/>
                  </a:lnTo>
                  <a:lnTo>
                    <a:pt x="402" y="9"/>
                  </a:lnTo>
                  <a:lnTo>
                    <a:pt x="400" y="0"/>
                  </a:lnTo>
                  <a:lnTo>
                    <a:pt x="378" y="4"/>
                  </a:lnTo>
                  <a:lnTo>
                    <a:pt x="352" y="11"/>
                  </a:lnTo>
                  <a:lnTo>
                    <a:pt x="334" y="10"/>
                  </a:lnTo>
                  <a:lnTo>
                    <a:pt x="317" y="18"/>
                  </a:lnTo>
                  <a:lnTo>
                    <a:pt x="305" y="15"/>
                  </a:lnTo>
                  <a:lnTo>
                    <a:pt x="288" y="19"/>
                  </a:lnTo>
                  <a:lnTo>
                    <a:pt x="285" y="29"/>
                  </a:lnTo>
                  <a:lnTo>
                    <a:pt x="266" y="33"/>
                  </a:lnTo>
                  <a:lnTo>
                    <a:pt x="259" y="43"/>
                  </a:lnTo>
                  <a:lnTo>
                    <a:pt x="246" y="44"/>
                  </a:lnTo>
                  <a:lnTo>
                    <a:pt x="233" y="39"/>
                  </a:lnTo>
                  <a:lnTo>
                    <a:pt x="178" y="53"/>
                  </a:lnTo>
                  <a:lnTo>
                    <a:pt x="170" y="61"/>
                  </a:lnTo>
                  <a:lnTo>
                    <a:pt x="152" y="68"/>
                  </a:lnTo>
                  <a:lnTo>
                    <a:pt x="146" y="93"/>
                  </a:lnTo>
                  <a:lnTo>
                    <a:pt x="150" y="116"/>
                  </a:lnTo>
                  <a:lnTo>
                    <a:pt x="163" y="106"/>
                  </a:lnTo>
                  <a:lnTo>
                    <a:pt x="181" y="111"/>
                  </a:lnTo>
                  <a:lnTo>
                    <a:pt x="202" y="111"/>
                  </a:lnTo>
                  <a:lnTo>
                    <a:pt x="212" y="124"/>
                  </a:lnTo>
                  <a:lnTo>
                    <a:pt x="225" y="121"/>
                  </a:lnTo>
                  <a:lnTo>
                    <a:pt x="246" y="134"/>
                  </a:lnTo>
                  <a:lnTo>
                    <a:pt x="221" y="172"/>
                  </a:lnTo>
                  <a:lnTo>
                    <a:pt x="235" y="190"/>
                  </a:lnTo>
                  <a:lnTo>
                    <a:pt x="243" y="211"/>
                  </a:lnTo>
                  <a:lnTo>
                    <a:pt x="236" y="231"/>
                  </a:lnTo>
                  <a:lnTo>
                    <a:pt x="270" y="221"/>
                  </a:lnTo>
                  <a:lnTo>
                    <a:pt x="281" y="242"/>
                  </a:lnTo>
                  <a:lnTo>
                    <a:pt x="246" y="290"/>
                  </a:lnTo>
                  <a:lnTo>
                    <a:pt x="215" y="284"/>
                  </a:lnTo>
                  <a:lnTo>
                    <a:pt x="202" y="298"/>
                  </a:lnTo>
                  <a:lnTo>
                    <a:pt x="186" y="308"/>
                  </a:lnTo>
                  <a:lnTo>
                    <a:pt x="133" y="347"/>
                  </a:lnTo>
                  <a:lnTo>
                    <a:pt x="121" y="352"/>
                  </a:lnTo>
                  <a:lnTo>
                    <a:pt x="118" y="339"/>
                  </a:lnTo>
                  <a:lnTo>
                    <a:pt x="107" y="329"/>
                  </a:lnTo>
                  <a:lnTo>
                    <a:pt x="88" y="349"/>
                  </a:lnTo>
                  <a:lnTo>
                    <a:pt x="73" y="341"/>
                  </a:lnTo>
                  <a:lnTo>
                    <a:pt x="47" y="364"/>
                  </a:lnTo>
                  <a:lnTo>
                    <a:pt x="34" y="360"/>
                  </a:lnTo>
                  <a:lnTo>
                    <a:pt x="29" y="379"/>
                  </a:lnTo>
                  <a:lnTo>
                    <a:pt x="18" y="391"/>
                  </a:lnTo>
                  <a:lnTo>
                    <a:pt x="0" y="408"/>
                  </a:lnTo>
                  <a:lnTo>
                    <a:pt x="7" y="415"/>
                  </a:lnTo>
                  <a:lnTo>
                    <a:pt x="14" y="428"/>
                  </a:lnTo>
                  <a:lnTo>
                    <a:pt x="10" y="434"/>
                  </a:lnTo>
                  <a:lnTo>
                    <a:pt x="38" y="456"/>
                  </a:lnTo>
                  <a:lnTo>
                    <a:pt x="60" y="497"/>
                  </a:lnTo>
                  <a:lnTo>
                    <a:pt x="162" y="532"/>
                  </a:lnTo>
                  <a:lnTo>
                    <a:pt x="229" y="561"/>
                  </a:lnTo>
                  <a:lnTo>
                    <a:pt x="285" y="573"/>
                  </a:lnTo>
                  <a:lnTo>
                    <a:pt x="356" y="595"/>
                  </a:lnTo>
                  <a:lnTo>
                    <a:pt x="364" y="599"/>
                  </a:lnTo>
                  <a:lnTo>
                    <a:pt x="367" y="59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1395076" y="8372475"/>
              <a:ext cx="1328738" cy="950913"/>
            </a:xfrm>
            <a:custGeom>
              <a:avLst/>
              <a:gdLst>
                <a:gd name="T0" fmla="*/ 362 w 837"/>
                <a:gd name="T1" fmla="*/ 573 h 599"/>
                <a:gd name="T2" fmla="*/ 382 w 837"/>
                <a:gd name="T3" fmla="*/ 533 h 599"/>
                <a:gd name="T4" fmla="*/ 438 w 837"/>
                <a:gd name="T5" fmla="*/ 515 h 599"/>
                <a:gd name="T6" fmla="*/ 430 w 837"/>
                <a:gd name="T7" fmla="*/ 463 h 599"/>
                <a:gd name="T8" fmla="*/ 446 w 837"/>
                <a:gd name="T9" fmla="*/ 434 h 599"/>
                <a:gd name="T10" fmla="*/ 490 w 837"/>
                <a:gd name="T11" fmla="*/ 432 h 599"/>
                <a:gd name="T12" fmla="*/ 515 w 837"/>
                <a:gd name="T13" fmla="*/ 455 h 599"/>
                <a:gd name="T14" fmla="*/ 569 w 837"/>
                <a:gd name="T15" fmla="*/ 444 h 599"/>
                <a:gd name="T16" fmla="*/ 612 w 837"/>
                <a:gd name="T17" fmla="*/ 459 h 599"/>
                <a:gd name="T18" fmla="*/ 647 w 837"/>
                <a:gd name="T19" fmla="*/ 474 h 599"/>
                <a:gd name="T20" fmla="*/ 684 w 837"/>
                <a:gd name="T21" fmla="*/ 471 h 599"/>
                <a:gd name="T22" fmla="*/ 714 w 837"/>
                <a:gd name="T23" fmla="*/ 494 h 599"/>
                <a:gd name="T24" fmla="*/ 734 w 837"/>
                <a:gd name="T25" fmla="*/ 463 h 599"/>
                <a:gd name="T26" fmla="*/ 726 w 837"/>
                <a:gd name="T27" fmla="*/ 415 h 599"/>
                <a:gd name="T28" fmla="*/ 758 w 837"/>
                <a:gd name="T29" fmla="*/ 378 h 599"/>
                <a:gd name="T30" fmla="*/ 782 w 837"/>
                <a:gd name="T31" fmla="*/ 329 h 599"/>
                <a:gd name="T32" fmla="*/ 792 w 837"/>
                <a:gd name="T33" fmla="*/ 277 h 599"/>
                <a:gd name="T34" fmla="*/ 809 w 837"/>
                <a:gd name="T35" fmla="*/ 239 h 599"/>
                <a:gd name="T36" fmla="*/ 811 w 837"/>
                <a:gd name="T37" fmla="*/ 174 h 599"/>
                <a:gd name="T38" fmla="*/ 832 w 837"/>
                <a:gd name="T39" fmla="*/ 132 h 599"/>
                <a:gd name="T40" fmla="*/ 837 w 837"/>
                <a:gd name="T41" fmla="*/ 92 h 599"/>
                <a:gd name="T42" fmla="*/ 804 w 837"/>
                <a:gd name="T43" fmla="*/ 78 h 599"/>
                <a:gd name="T44" fmla="*/ 752 w 837"/>
                <a:gd name="T45" fmla="*/ 106 h 599"/>
                <a:gd name="T46" fmla="*/ 698 w 837"/>
                <a:gd name="T47" fmla="*/ 125 h 599"/>
                <a:gd name="T48" fmla="*/ 635 w 837"/>
                <a:gd name="T49" fmla="*/ 96 h 599"/>
                <a:gd name="T50" fmla="*/ 613 w 837"/>
                <a:gd name="T51" fmla="*/ 81 h 599"/>
                <a:gd name="T52" fmla="*/ 578 w 837"/>
                <a:gd name="T53" fmla="*/ 95 h 599"/>
                <a:gd name="T54" fmla="*/ 558 w 837"/>
                <a:gd name="T55" fmla="*/ 101 h 599"/>
                <a:gd name="T56" fmla="*/ 535 w 837"/>
                <a:gd name="T57" fmla="*/ 67 h 599"/>
                <a:gd name="T58" fmla="*/ 522 w 837"/>
                <a:gd name="T59" fmla="*/ 15 h 599"/>
                <a:gd name="T60" fmla="*/ 483 w 837"/>
                <a:gd name="T61" fmla="*/ 36 h 599"/>
                <a:gd name="T62" fmla="*/ 455 w 837"/>
                <a:gd name="T63" fmla="*/ 45 h 599"/>
                <a:gd name="T64" fmla="*/ 426 w 837"/>
                <a:gd name="T65" fmla="*/ 49 h 599"/>
                <a:gd name="T66" fmla="*/ 415 w 837"/>
                <a:gd name="T67" fmla="*/ 14 h 599"/>
                <a:gd name="T68" fmla="*/ 400 w 837"/>
                <a:gd name="T69" fmla="*/ 0 h 599"/>
                <a:gd name="T70" fmla="*/ 352 w 837"/>
                <a:gd name="T71" fmla="*/ 11 h 599"/>
                <a:gd name="T72" fmla="*/ 317 w 837"/>
                <a:gd name="T73" fmla="*/ 18 h 599"/>
                <a:gd name="T74" fmla="*/ 288 w 837"/>
                <a:gd name="T75" fmla="*/ 19 h 599"/>
                <a:gd name="T76" fmla="*/ 266 w 837"/>
                <a:gd name="T77" fmla="*/ 33 h 599"/>
                <a:gd name="T78" fmla="*/ 246 w 837"/>
                <a:gd name="T79" fmla="*/ 44 h 599"/>
                <a:gd name="T80" fmla="*/ 178 w 837"/>
                <a:gd name="T81" fmla="*/ 53 h 599"/>
                <a:gd name="T82" fmla="*/ 152 w 837"/>
                <a:gd name="T83" fmla="*/ 68 h 599"/>
                <a:gd name="T84" fmla="*/ 150 w 837"/>
                <a:gd name="T85" fmla="*/ 116 h 599"/>
                <a:gd name="T86" fmla="*/ 181 w 837"/>
                <a:gd name="T87" fmla="*/ 111 h 599"/>
                <a:gd name="T88" fmla="*/ 212 w 837"/>
                <a:gd name="T89" fmla="*/ 124 h 599"/>
                <a:gd name="T90" fmla="*/ 246 w 837"/>
                <a:gd name="T91" fmla="*/ 134 h 599"/>
                <a:gd name="T92" fmla="*/ 235 w 837"/>
                <a:gd name="T93" fmla="*/ 190 h 599"/>
                <a:gd name="T94" fmla="*/ 236 w 837"/>
                <a:gd name="T95" fmla="*/ 231 h 599"/>
                <a:gd name="T96" fmla="*/ 281 w 837"/>
                <a:gd name="T97" fmla="*/ 242 h 599"/>
                <a:gd name="T98" fmla="*/ 215 w 837"/>
                <a:gd name="T99" fmla="*/ 284 h 599"/>
                <a:gd name="T100" fmla="*/ 186 w 837"/>
                <a:gd name="T101" fmla="*/ 308 h 599"/>
                <a:gd name="T102" fmla="*/ 121 w 837"/>
                <a:gd name="T103" fmla="*/ 352 h 599"/>
                <a:gd name="T104" fmla="*/ 107 w 837"/>
                <a:gd name="T105" fmla="*/ 329 h 599"/>
                <a:gd name="T106" fmla="*/ 73 w 837"/>
                <a:gd name="T107" fmla="*/ 341 h 599"/>
                <a:gd name="T108" fmla="*/ 34 w 837"/>
                <a:gd name="T109" fmla="*/ 360 h 599"/>
                <a:gd name="T110" fmla="*/ 18 w 837"/>
                <a:gd name="T111" fmla="*/ 391 h 599"/>
                <a:gd name="T112" fmla="*/ 7 w 837"/>
                <a:gd name="T113" fmla="*/ 415 h 599"/>
                <a:gd name="T114" fmla="*/ 10 w 837"/>
                <a:gd name="T115" fmla="*/ 434 h 599"/>
                <a:gd name="T116" fmla="*/ 60 w 837"/>
                <a:gd name="T117" fmla="*/ 497 h 599"/>
                <a:gd name="T118" fmla="*/ 229 w 837"/>
                <a:gd name="T119" fmla="*/ 561 h 599"/>
                <a:gd name="T120" fmla="*/ 356 w 837"/>
                <a:gd name="T121" fmla="*/ 595 h 599"/>
                <a:gd name="T122" fmla="*/ 367 w 837"/>
                <a:gd name="T123" fmla="*/ 59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599">
                  <a:moveTo>
                    <a:pt x="367" y="596"/>
                  </a:moveTo>
                  <a:lnTo>
                    <a:pt x="362" y="573"/>
                  </a:lnTo>
                  <a:lnTo>
                    <a:pt x="364" y="550"/>
                  </a:lnTo>
                  <a:lnTo>
                    <a:pt x="382" y="533"/>
                  </a:lnTo>
                  <a:lnTo>
                    <a:pt x="411" y="526"/>
                  </a:lnTo>
                  <a:lnTo>
                    <a:pt x="438" y="515"/>
                  </a:lnTo>
                  <a:lnTo>
                    <a:pt x="430" y="488"/>
                  </a:lnTo>
                  <a:lnTo>
                    <a:pt x="430" y="463"/>
                  </a:lnTo>
                  <a:lnTo>
                    <a:pt x="428" y="449"/>
                  </a:lnTo>
                  <a:lnTo>
                    <a:pt x="446" y="434"/>
                  </a:lnTo>
                  <a:lnTo>
                    <a:pt x="467" y="436"/>
                  </a:lnTo>
                  <a:lnTo>
                    <a:pt x="490" y="432"/>
                  </a:lnTo>
                  <a:lnTo>
                    <a:pt x="500" y="444"/>
                  </a:lnTo>
                  <a:lnTo>
                    <a:pt x="515" y="455"/>
                  </a:lnTo>
                  <a:lnTo>
                    <a:pt x="535" y="455"/>
                  </a:lnTo>
                  <a:lnTo>
                    <a:pt x="569" y="444"/>
                  </a:lnTo>
                  <a:lnTo>
                    <a:pt x="591" y="457"/>
                  </a:lnTo>
                  <a:lnTo>
                    <a:pt x="612" y="459"/>
                  </a:lnTo>
                  <a:lnTo>
                    <a:pt x="633" y="457"/>
                  </a:lnTo>
                  <a:lnTo>
                    <a:pt x="647" y="474"/>
                  </a:lnTo>
                  <a:lnTo>
                    <a:pt x="669" y="465"/>
                  </a:lnTo>
                  <a:lnTo>
                    <a:pt x="684" y="471"/>
                  </a:lnTo>
                  <a:lnTo>
                    <a:pt x="703" y="484"/>
                  </a:lnTo>
                  <a:lnTo>
                    <a:pt x="714" y="494"/>
                  </a:lnTo>
                  <a:lnTo>
                    <a:pt x="730" y="482"/>
                  </a:lnTo>
                  <a:lnTo>
                    <a:pt x="734" y="463"/>
                  </a:lnTo>
                  <a:lnTo>
                    <a:pt x="716" y="437"/>
                  </a:lnTo>
                  <a:lnTo>
                    <a:pt x="726" y="415"/>
                  </a:lnTo>
                  <a:lnTo>
                    <a:pt x="742" y="400"/>
                  </a:lnTo>
                  <a:lnTo>
                    <a:pt x="758" y="378"/>
                  </a:lnTo>
                  <a:lnTo>
                    <a:pt x="774" y="345"/>
                  </a:lnTo>
                  <a:lnTo>
                    <a:pt x="782" y="329"/>
                  </a:lnTo>
                  <a:lnTo>
                    <a:pt x="774" y="308"/>
                  </a:lnTo>
                  <a:lnTo>
                    <a:pt x="792" y="277"/>
                  </a:lnTo>
                  <a:lnTo>
                    <a:pt x="788" y="252"/>
                  </a:lnTo>
                  <a:lnTo>
                    <a:pt x="809" y="239"/>
                  </a:lnTo>
                  <a:lnTo>
                    <a:pt x="802" y="203"/>
                  </a:lnTo>
                  <a:lnTo>
                    <a:pt x="811" y="174"/>
                  </a:lnTo>
                  <a:lnTo>
                    <a:pt x="821" y="147"/>
                  </a:lnTo>
                  <a:lnTo>
                    <a:pt x="832" y="132"/>
                  </a:lnTo>
                  <a:lnTo>
                    <a:pt x="832" y="108"/>
                  </a:lnTo>
                  <a:lnTo>
                    <a:pt x="837" y="92"/>
                  </a:lnTo>
                  <a:lnTo>
                    <a:pt x="827" y="74"/>
                  </a:lnTo>
                  <a:lnTo>
                    <a:pt x="804" y="78"/>
                  </a:lnTo>
                  <a:lnTo>
                    <a:pt x="777" y="92"/>
                  </a:lnTo>
                  <a:lnTo>
                    <a:pt x="752" y="106"/>
                  </a:lnTo>
                  <a:lnTo>
                    <a:pt x="733" y="105"/>
                  </a:lnTo>
                  <a:lnTo>
                    <a:pt x="698" y="125"/>
                  </a:lnTo>
                  <a:lnTo>
                    <a:pt x="650" y="117"/>
                  </a:lnTo>
                  <a:lnTo>
                    <a:pt x="635" y="96"/>
                  </a:lnTo>
                  <a:lnTo>
                    <a:pt x="626" y="78"/>
                  </a:lnTo>
                  <a:lnTo>
                    <a:pt x="613" y="81"/>
                  </a:lnTo>
                  <a:lnTo>
                    <a:pt x="594" y="86"/>
                  </a:lnTo>
                  <a:lnTo>
                    <a:pt x="578" y="95"/>
                  </a:lnTo>
                  <a:lnTo>
                    <a:pt x="568" y="95"/>
                  </a:lnTo>
                  <a:lnTo>
                    <a:pt x="558" y="101"/>
                  </a:lnTo>
                  <a:lnTo>
                    <a:pt x="550" y="84"/>
                  </a:lnTo>
                  <a:lnTo>
                    <a:pt x="535" y="67"/>
                  </a:lnTo>
                  <a:lnTo>
                    <a:pt x="525" y="33"/>
                  </a:lnTo>
                  <a:lnTo>
                    <a:pt x="522" y="15"/>
                  </a:lnTo>
                  <a:lnTo>
                    <a:pt x="491" y="24"/>
                  </a:lnTo>
                  <a:lnTo>
                    <a:pt x="483" y="36"/>
                  </a:lnTo>
                  <a:lnTo>
                    <a:pt x="473" y="45"/>
                  </a:lnTo>
                  <a:lnTo>
                    <a:pt x="455" y="45"/>
                  </a:lnTo>
                  <a:lnTo>
                    <a:pt x="441" y="44"/>
                  </a:lnTo>
                  <a:lnTo>
                    <a:pt x="426" y="49"/>
                  </a:lnTo>
                  <a:lnTo>
                    <a:pt x="419" y="38"/>
                  </a:lnTo>
                  <a:lnTo>
                    <a:pt x="415" y="14"/>
                  </a:lnTo>
                  <a:lnTo>
                    <a:pt x="402" y="9"/>
                  </a:lnTo>
                  <a:lnTo>
                    <a:pt x="400" y="0"/>
                  </a:lnTo>
                  <a:lnTo>
                    <a:pt x="378" y="4"/>
                  </a:lnTo>
                  <a:lnTo>
                    <a:pt x="352" y="11"/>
                  </a:lnTo>
                  <a:lnTo>
                    <a:pt x="334" y="10"/>
                  </a:lnTo>
                  <a:lnTo>
                    <a:pt x="317" y="18"/>
                  </a:lnTo>
                  <a:lnTo>
                    <a:pt x="305" y="15"/>
                  </a:lnTo>
                  <a:lnTo>
                    <a:pt x="288" y="19"/>
                  </a:lnTo>
                  <a:lnTo>
                    <a:pt x="285" y="29"/>
                  </a:lnTo>
                  <a:lnTo>
                    <a:pt x="266" y="33"/>
                  </a:lnTo>
                  <a:lnTo>
                    <a:pt x="259" y="43"/>
                  </a:lnTo>
                  <a:lnTo>
                    <a:pt x="246" y="44"/>
                  </a:lnTo>
                  <a:lnTo>
                    <a:pt x="233" y="39"/>
                  </a:lnTo>
                  <a:lnTo>
                    <a:pt x="178" y="53"/>
                  </a:lnTo>
                  <a:lnTo>
                    <a:pt x="170" y="61"/>
                  </a:lnTo>
                  <a:lnTo>
                    <a:pt x="152" y="68"/>
                  </a:lnTo>
                  <a:lnTo>
                    <a:pt x="146" y="93"/>
                  </a:lnTo>
                  <a:lnTo>
                    <a:pt x="150" y="116"/>
                  </a:lnTo>
                  <a:lnTo>
                    <a:pt x="163" y="106"/>
                  </a:lnTo>
                  <a:lnTo>
                    <a:pt x="181" y="111"/>
                  </a:lnTo>
                  <a:lnTo>
                    <a:pt x="202" y="111"/>
                  </a:lnTo>
                  <a:lnTo>
                    <a:pt x="212" y="124"/>
                  </a:lnTo>
                  <a:lnTo>
                    <a:pt x="225" y="121"/>
                  </a:lnTo>
                  <a:lnTo>
                    <a:pt x="246" y="134"/>
                  </a:lnTo>
                  <a:lnTo>
                    <a:pt x="221" y="172"/>
                  </a:lnTo>
                  <a:lnTo>
                    <a:pt x="235" y="190"/>
                  </a:lnTo>
                  <a:lnTo>
                    <a:pt x="243" y="211"/>
                  </a:lnTo>
                  <a:lnTo>
                    <a:pt x="236" y="231"/>
                  </a:lnTo>
                  <a:lnTo>
                    <a:pt x="270" y="221"/>
                  </a:lnTo>
                  <a:lnTo>
                    <a:pt x="281" y="242"/>
                  </a:lnTo>
                  <a:lnTo>
                    <a:pt x="246" y="290"/>
                  </a:lnTo>
                  <a:lnTo>
                    <a:pt x="215" y="284"/>
                  </a:lnTo>
                  <a:lnTo>
                    <a:pt x="202" y="298"/>
                  </a:lnTo>
                  <a:lnTo>
                    <a:pt x="186" y="308"/>
                  </a:lnTo>
                  <a:lnTo>
                    <a:pt x="133" y="347"/>
                  </a:lnTo>
                  <a:lnTo>
                    <a:pt x="121" y="352"/>
                  </a:lnTo>
                  <a:lnTo>
                    <a:pt x="118" y="339"/>
                  </a:lnTo>
                  <a:lnTo>
                    <a:pt x="107" y="329"/>
                  </a:lnTo>
                  <a:lnTo>
                    <a:pt x="88" y="349"/>
                  </a:lnTo>
                  <a:lnTo>
                    <a:pt x="73" y="341"/>
                  </a:lnTo>
                  <a:lnTo>
                    <a:pt x="47" y="364"/>
                  </a:lnTo>
                  <a:lnTo>
                    <a:pt x="34" y="360"/>
                  </a:lnTo>
                  <a:lnTo>
                    <a:pt x="29" y="379"/>
                  </a:lnTo>
                  <a:lnTo>
                    <a:pt x="18" y="391"/>
                  </a:lnTo>
                  <a:lnTo>
                    <a:pt x="0" y="408"/>
                  </a:lnTo>
                  <a:lnTo>
                    <a:pt x="7" y="415"/>
                  </a:lnTo>
                  <a:lnTo>
                    <a:pt x="14" y="428"/>
                  </a:lnTo>
                  <a:lnTo>
                    <a:pt x="10" y="434"/>
                  </a:lnTo>
                  <a:lnTo>
                    <a:pt x="38" y="456"/>
                  </a:lnTo>
                  <a:lnTo>
                    <a:pt x="60" y="497"/>
                  </a:lnTo>
                  <a:lnTo>
                    <a:pt x="162" y="532"/>
                  </a:lnTo>
                  <a:lnTo>
                    <a:pt x="229" y="561"/>
                  </a:lnTo>
                  <a:lnTo>
                    <a:pt x="285" y="573"/>
                  </a:lnTo>
                  <a:lnTo>
                    <a:pt x="356" y="595"/>
                  </a:lnTo>
                  <a:lnTo>
                    <a:pt x="364" y="599"/>
                  </a:lnTo>
                  <a:lnTo>
                    <a:pt x="367" y="59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Mexico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5" name="Straight Connector 7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11241544" y="2775074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1241544" y="1735408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12944141" y="3445844"/>
            <a:ext cx="0" cy="62272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9249223" y="7307192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9249223" y="6267526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3" name="Straight Connector 82"/>
          <p:cNvCxnSpPr/>
          <p:nvPr/>
        </p:nvCxnSpPr>
        <p:spPr>
          <a:xfrm>
            <a:off x="17930299" y="7051462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1868150" y="7578512"/>
            <a:ext cx="2384551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8161069" y="758662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161069" y="654695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15053915" y="10668448"/>
            <a:ext cx="14767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11432775" y="1080569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11432775" y="976602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67%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21088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4" grpId="0"/>
      <p:bldP spid="76" grpId="0"/>
      <p:bldP spid="77" grpId="0"/>
      <p:bldP spid="80" grpId="0"/>
      <p:bldP spid="81" grpId="0"/>
      <p:bldP spid="86" grpId="0"/>
      <p:bldP spid="87" grpId="0"/>
      <p:bldP spid="89" grpId="0"/>
      <p:bldP spid="90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880626" y="4740950"/>
            <a:ext cx="7606579" cy="7208306"/>
            <a:chOff x="2025838" y="4255746"/>
            <a:chExt cx="7445746" cy="7055894"/>
          </a:xfrm>
          <a:solidFill>
            <a:schemeClr val="accent6"/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2025838" y="4881223"/>
              <a:ext cx="3041703" cy="4661088"/>
            </a:xfrm>
            <a:custGeom>
              <a:avLst/>
              <a:gdLst>
                <a:gd name="T0" fmla="*/ 668 w 710"/>
                <a:gd name="T1" fmla="*/ 904 h 1088"/>
                <a:gd name="T2" fmla="*/ 584 w 710"/>
                <a:gd name="T3" fmla="*/ 917 h 1088"/>
                <a:gd name="T4" fmla="*/ 513 w 710"/>
                <a:gd name="T5" fmla="*/ 954 h 1088"/>
                <a:gd name="T6" fmla="*/ 476 w 710"/>
                <a:gd name="T7" fmla="*/ 1010 h 1088"/>
                <a:gd name="T8" fmla="*/ 449 w 710"/>
                <a:gd name="T9" fmla="*/ 1010 h 1088"/>
                <a:gd name="T10" fmla="*/ 420 w 710"/>
                <a:gd name="T11" fmla="*/ 1005 h 1088"/>
                <a:gd name="T12" fmla="*/ 362 w 710"/>
                <a:gd name="T13" fmla="*/ 1017 h 1088"/>
                <a:gd name="T14" fmla="*/ 333 w 710"/>
                <a:gd name="T15" fmla="*/ 1025 h 1088"/>
                <a:gd name="T16" fmla="*/ 308 w 710"/>
                <a:gd name="T17" fmla="*/ 1048 h 1088"/>
                <a:gd name="T18" fmla="*/ 255 w 710"/>
                <a:gd name="T19" fmla="*/ 1088 h 1088"/>
                <a:gd name="T20" fmla="*/ 198 w 710"/>
                <a:gd name="T21" fmla="*/ 1082 h 1088"/>
                <a:gd name="T22" fmla="*/ 174 w 710"/>
                <a:gd name="T23" fmla="*/ 1069 h 1088"/>
                <a:gd name="T24" fmla="*/ 143 w 710"/>
                <a:gd name="T25" fmla="*/ 1036 h 1088"/>
                <a:gd name="T26" fmla="*/ 167 w 710"/>
                <a:gd name="T27" fmla="*/ 1019 h 1088"/>
                <a:gd name="T28" fmla="*/ 160 w 710"/>
                <a:gd name="T29" fmla="*/ 966 h 1088"/>
                <a:gd name="T30" fmla="*/ 143 w 710"/>
                <a:gd name="T31" fmla="*/ 907 h 1088"/>
                <a:gd name="T32" fmla="*/ 110 w 710"/>
                <a:gd name="T33" fmla="*/ 810 h 1088"/>
                <a:gd name="T34" fmla="*/ 72 w 710"/>
                <a:gd name="T35" fmla="*/ 754 h 1088"/>
                <a:gd name="T36" fmla="*/ 22 w 710"/>
                <a:gd name="T37" fmla="*/ 681 h 1088"/>
                <a:gd name="T38" fmla="*/ 9 w 710"/>
                <a:gd name="T39" fmla="*/ 654 h 1088"/>
                <a:gd name="T40" fmla="*/ 43 w 710"/>
                <a:gd name="T41" fmla="*/ 688 h 1088"/>
                <a:gd name="T42" fmla="*/ 23 w 710"/>
                <a:gd name="T43" fmla="*/ 655 h 1088"/>
                <a:gd name="T44" fmla="*/ 55 w 710"/>
                <a:gd name="T45" fmla="*/ 675 h 1088"/>
                <a:gd name="T46" fmla="*/ 11 w 710"/>
                <a:gd name="T47" fmla="*/ 589 h 1088"/>
                <a:gd name="T48" fmla="*/ 16 w 710"/>
                <a:gd name="T49" fmla="*/ 527 h 1088"/>
                <a:gd name="T50" fmla="*/ 14 w 710"/>
                <a:gd name="T51" fmla="*/ 481 h 1088"/>
                <a:gd name="T52" fmla="*/ 27 w 710"/>
                <a:gd name="T53" fmla="*/ 485 h 1088"/>
                <a:gd name="T54" fmla="*/ 54 w 710"/>
                <a:gd name="T55" fmla="*/ 451 h 1088"/>
                <a:gd name="T56" fmla="*/ 114 w 710"/>
                <a:gd name="T57" fmla="*/ 402 h 1088"/>
                <a:gd name="T58" fmla="*/ 155 w 710"/>
                <a:gd name="T59" fmla="*/ 385 h 1088"/>
                <a:gd name="T60" fmla="*/ 194 w 710"/>
                <a:gd name="T61" fmla="*/ 360 h 1088"/>
                <a:gd name="T62" fmla="*/ 232 w 710"/>
                <a:gd name="T63" fmla="*/ 336 h 1088"/>
                <a:gd name="T64" fmla="*/ 315 w 710"/>
                <a:gd name="T65" fmla="*/ 313 h 1088"/>
                <a:gd name="T66" fmla="*/ 359 w 710"/>
                <a:gd name="T67" fmla="*/ 245 h 1088"/>
                <a:gd name="T68" fmla="*/ 363 w 710"/>
                <a:gd name="T69" fmla="*/ 201 h 1088"/>
                <a:gd name="T70" fmla="*/ 396 w 710"/>
                <a:gd name="T71" fmla="*/ 147 h 1088"/>
                <a:gd name="T72" fmla="*/ 414 w 710"/>
                <a:gd name="T73" fmla="*/ 176 h 1088"/>
                <a:gd name="T74" fmla="*/ 431 w 710"/>
                <a:gd name="T75" fmla="*/ 179 h 1088"/>
                <a:gd name="T76" fmla="*/ 429 w 710"/>
                <a:gd name="T77" fmla="*/ 152 h 1088"/>
                <a:gd name="T78" fmla="*/ 408 w 710"/>
                <a:gd name="T79" fmla="*/ 132 h 1088"/>
                <a:gd name="T80" fmla="*/ 444 w 710"/>
                <a:gd name="T81" fmla="*/ 134 h 1088"/>
                <a:gd name="T82" fmla="*/ 467 w 710"/>
                <a:gd name="T83" fmla="*/ 127 h 1088"/>
                <a:gd name="T84" fmla="*/ 464 w 710"/>
                <a:gd name="T85" fmla="*/ 107 h 1088"/>
                <a:gd name="T86" fmla="*/ 464 w 710"/>
                <a:gd name="T87" fmla="*/ 82 h 1088"/>
                <a:gd name="T88" fmla="*/ 494 w 710"/>
                <a:gd name="T89" fmla="*/ 72 h 1088"/>
                <a:gd name="T90" fmla="*/ 492 w 710"/>
                <a:gd name="T91" fmla="*/ 54 h 1088"/>
                <a:gd name="T92" fmla="*/ 516 w 710"/>
                <a:gd name="T93" fmla="*/ 34 h 1088"/>
                <a:gd name="T94" fmla="*/ 540 w 710"/>
                <a:gd name="T95" fmla="*/ 16 h 1088"/>
                <a:gd name="T96" fmla="*/ 560 w 710"/>
                <a:gd name="T97" fmla="*/ 19 h 1088"/>
                <a:gd name="T98" fmla="*/ 580 w 710"/>
                <a:gd name="T99" fmla="*/ 0 h 1088"/>
                <a:gd name="T100" fmla="*/ 632 w 710"/>
                <a:gd name="T101" fmla="*/ 39 h 1088"/>
                <a:gd name="T102" fmla="*/ 641 w 710"/>
                <a:gd name="T103" fmla="*/ 59 h 1088"/>
                <a:gd name="T104" fmla="*/ 674 w 710"/>
                <a:gd name="T105" fmla="*/ 52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0" h="1088">
                  <a:moveTo>
                    <a:pt x="710" y="881"/>
                  </a:moveTo>
                  <a:lnTo>
                    <a:pt x="694" y="884"/>
                  </a:lnTo>
                  <a:lnTo>
                    <a:pt x="683" y="893"/>
                  </a:lnTo>
                  <a:lnTo>
                    <a:pt x="668" y="904"/>
                  </a:lnTo>
                  <a:lnTo>
                    <a:pt x="648" y="909"/>
                  </a:lnTo>
                  <a:lnTo>
                    <a:pt x="618" y="914"/>
                  </a:lnTo>
                  <a:lnTo>
                    <a:pt x="601" y="914"/>
                  </a:lnTo>
                  <a:lnTo>
                    <a:pt x="584" y="917"/>
                  </a:lnTo>
                  <a:lnTo>
                    <a:pt x="569" y="923"/>
                  </a:lnTo>
                  <a:lnTo>
                    <a:pt x="550" y="936"/>
                  </a:lnTo>
                  <a:lnTo>
                    <a:pt x="527" y="949"/>
                  </a:lnTo>
                  <a:lnTo>
                    <a:pt x="513" y="954"/>
                  </a:lnTo>
                  <a:lnTo>
                    <a:pt x="508" y="971"/>
                  </a:lnTo>
                  <a:lnTo>
                    <a:pt x="499" y="990"/>
                  </a:lnTo>
                  <a:lnTo>
                    <a:pt x="491" y="1002"/>
                  </a:lnTo>
                  <a:lnTo>
                    <a:pt x="476" y="1010"/>
                  </a:lnTo>
                  <a:lnTo>
                    <a:pt x="467" y="1008"/>
                  </a:lnTo>
                  <a:lnTo>
                    <a:pt x="464" y="1005"/>
                  </a:lnTo>
                  <a:lnTo>
                    <a:pt x="453" y="1006"/>
                  </a:lnTo>
                  <a:lnTo>
                    <a:pt x="449" y="1010"/>
                  </a:lnTo>
                  <a:lnTo>
                    <a:pt x="430" y="1010"/>
                  </a:lnTo>
                  <a:lnTo>
                    <a:pt x="428" y="1008"/>
                  </a:lnTo>
                  <a:lnTo>
                    <a:pt x="425" y="1007"/>
                  </a:lnTo>
                  <a:lnTo>
                    <a:pt x="420" y="1005"/>
                  </a:lnTo>
                  <a:lnTo>
                    <a:pt x="403" y="1007"/>
                  </a:lnTo>
                  <a:lnTo>
                    <a:pt x="385" y="1010"/>
                  </a:lnTo>
                  <a:lnTo>
                    <a:pt x="371" y="1014"/>
                  </a:lnTo>
                  <a:lnTo>
                    <a:pt x="362" y="1017"/>
                  </a:lnTo>
                  <a:lnTo>
                    <a:pt x="348" y="1017"/>
                  </a:lnTo>
                  <a:lnTo>
                    <a:pt x="341" y="1018"/>
                  </a:lnTo>
                  <a:lnTo>
                    <a:pt x="337" y="1020"/>
                  </a:lnTo>
                  <a:lnTo>
                    <a:pt x="333" y="1025"/>
                  </a:lnTo>
                  <a:lnTo>
                    <a:pt x="330" y="1030"/>
                  </a:lnTo>
                  <a:lnTo>
                    <a:pt x="329" y="1041"/>
                  </a:lnTo>
                  <a:lnTo>
                    <a:pt x="324" y="1046"/>
                  </a:lnTo>
                  <a:lnTo>
                    <a:pt x="308" y="1048"/>
                  </a:lnTo>
                  <a:lnTo>
                    <a:pt x="297" y="1060"/>
                  </a:lnTo>
                  <a:lnTo>
                    <a:pt x="282" y="1076"/>
                  </a:lnTo>
                  <a:lnTo>
                    <a:pt x="271" y="1084"/>
                  </a:lnTo>
                  <a:lnTo>
                    <a:pt x="255" y="1088"/>
                  </a:lnTo>
                  <a:lnTo>
                    <a:pt x="211" y="1088"/>
                  </a:lnTo>
                  <a:lnTo>
                    <a:pt x="207" y="1086"/>
                  </a:lnTo>
                  <a:lnTo>
                    <a:pt x="205" y="1084"/>
                  </a:lnTo>
                  <a:lnTo>
                    <a:pt x="198" y="1082"/>
                  </a:lnTo>
                  <a:lnTo>
                    <a:pt x="192" y="1081"/>
                  </a:lnTo>
                  <a:lnTo>
                    <a:pt x="187" y="1078"/>
                  </a:lnTo>
                  <a:lnTo>
                    <a:pt x="179" y="1073"/>
                  </a:lnTo>
                  <a:lnTo>
                    <a:pt x="174" y="1069"/>
                  </a:lnTo>
                  <a:lnTo>
                    <a:pt x="161" y="1068"/>
                  </a:lnTo>
                  <a:lnTo>
                    <a:pt x="147" y="1057"/>
                  </a:lnTo>
                  <a:lnTo>
                    <a:pt x="146" y="1049"/>
                  </a:lnTo>
                  <a:lnTo>
                    <a:pt x="143" y="1036"/>
                  </a:lnTo>
                  <a:lnTo>
                    <a:pt x="143" y="1031"/>
                  </a:lnTo>
                  <a:lnTo>
                    <a:pt x="152" y="1028"/>
                  </a:lnTo>
                  <a:lnTo>
                    <a:pt x="157" y="1024"/>
                  </a:lnTo>
                  <a:lnTo>
                    <a:pt x="167" y="1019"/>
                  </a:lnTo>
                  <a:lnTo>
                    <a:pt x="169" y="1010"/>
                  </a:lnTo>
                  <a:lnTo>
                    <a:pt x="165" y="996"/>
                  </a:lnTo>
                  <a:lnTo>
                    <a:pt x="160" y="977"/>
                  </a:lnTo>
                  <a:lnTo>
                    <a:pt x="160" y="966"/>
                  </a:lnTo>
                  <a:lnTo>
                    <a:pt x="163" y="950"/>
                  </a:lnTo>
                  <a:lnTo>
                    <a:pt x="167" y="938"/>
                  </a:lnTo>
                  <a:lnTo>
                    <a:pt x="168" y="933"/>
                  </a:lnTo>
                  <a:lnTo>
                    <a:pt x="143" y="907"/>
                  </a:lnTo>
                  <a:lnTo>
                    <a:pt x="130" y="876"/>
                  </a:lnTo>
                  <a:lnTo>
                    <a:pt x="119" y="848"/>
                  </a:lnTo>
                  <a:lnTo>
                    <a:pt x="116" y="828"/>
                  </a:lnTo>
                  <a:lnTo>
                    <a:pt x="110" y="810"/>
                  </a:lnTo>
                  <a:lnTo>
                    <a:pt x="105" y="800"/>
                  </a:lnTo>
                  <a:lnTo>
                    <a:pt x="87" y="781"/>
                  </a:lnTo>
                  <a:lnTo>
                    <a:pt x="75" y="764"/>
                  </a:lnTo>
                  <a:lnTo>
                    <a:pt x="72" y="754"/>
                  </a:lnTo>
                  <a:lnTo>
                    <a:pt x="57" y="722"/>
                  </a:lnTo>
                  <a:lnTo>
                    <a:pt x="50" y="715"/>
                  </a:lnTo>
                  <a:lnTo>
                    <a:pt x="34" y="699"/>
                  </a:lnTo>
                  <a:lnTo>
                    <a:pt x="22" y="681"/>
                  </a:lnTo>
                  <a:lnTo>
                    <a:pt x="11" y="668"/>
                  </a:lnTo>
                  <a:lnTo>
                    <a:pt x="2" y="654"/>
                  </a:lnTo>
                  <a:lnTo>
                    <a:pt x="0" y="643"/>
                  </a:lnTo>
                  <a:lnTo>
                    <a:pt x="9" y="654"/>
                  </a:lnTo>
                  <a:lnTo>
                    <a:pt x="17" y="665"/>
                  </a:lnTo>
                  <a:lnTo>
                    <a:pt x="31" y="675"/>
                  </a:lnTo>
                  <a:lnTo>
                    <a:pt x="37" y="682"/>
                  </a:lnTo>
                  <a:lnTo>
                    <a:pt x="43" y="688"/>
                  </a:lnTo>
                  <a:lnTo>
                    <a:pt x="40" y="676"/>
                  </a:lnTo>
                  <a:lnTo>
                    <a:pt x="34" y="666"/>
                  </a:lnTo>
                  <a:lnTo>
                    <a:pt x="26" y="660"/>
                  </a:lnTo>
                  <a:lnTo>
                    <a:pt x="23" y="655"/>
                  </a:lnTo>
                  <a:lnTo>
                    <a:pt x="23" y="648"/>
                  </a:lnTo>
                  <a:lnTo>
                    <a:pt x="40" y="663"/>
                  </a:lnTo>
                  <a:lnTo>
                    <a:pt x="50" y="670"/>
                  </a:lnTo>
                  <a:lnTo>
                    <a:pt x="55" y="675"/>
                  </a:lnTo>
                  <a:lnTo>
                    <a:pt x="54" y="664"/>
                  </a:lnTo>
                  <a:lnTo>
                    <a:pt x="46" y="643"/>
                  </a:lnTo>
                  <a:lnTo>
                    <a:pt x="27" y="612"/>
                  </a:lnTo>
                  <a:lnTo>
                    <a:pt x="11" y="589"/>
                  </a:lnTo>
                  <a:lnTo>
                    <a:pt x="7" y="571"/>
                  </a:lnTo>
                  <a:lnTo>
                    <a:pt x="10" y="552"/>
                  </a:lnTo>
                  <a:lnTo>
                    <a:pt x="15" y="542"/>
                  </a:lnTo>
                  <a:lnTo>
                    <a:pt x="16" y="527"/>
                  </a:lnTo>
                  <a:lnTo>
                    <a:pt x="17" y="517"/>
                  </a:lnTo>
                  <a:lnTo>
                    <a:pt x="12" y="507"/>
                  </a:lnTo>
                  <a:lnTo>
                    <a:pt x="11" y="491"/>
                  </a:lnTo>
                  <a:lnTo>
                    <a:pt x="14" y="481"/>
                  </a:lnTo>
                  <a:lnTo>
                    <a:pt x="19" y="469"/>
                  </a:lnTo>
                  <a:lnTo>
                    <a:pt x="24" y="465"/>
                  </a:lnTo>
                  <a:lnTo>
                    <a:pt x="26" y="466"/>
                  </a:lnTo>
                  <a:lnTo>
                    <a:pt x="27" y="485"/>
                  </a:lnTo>
                  <a:lnTo>
                    <a:pt x="32" y="488"/>
                  </a:lnTo>
                  <a:lnTo>
                    <a:pt x="37" y="483"/>
                  </a:lnTo>
                  <a:lnTo>
                    <a:pt x="47" y="467"/>
                  </a:lnTo>
                  <a:lnTo>
                    <a:pt x="54" y="451"/>
                  </a:lnTo>
                  <a:lnTo>
                    <a:pt x="65" y="444"/>
                  </a:lnTo>
                  <a:lnTo>
                    <a:pt x="83" y="430"/>
                  </a:lnTo>
                  <a:lnTo>
                    <a:pt x="97" y="417"/>
                  </a:lnTo>
                  <a:lnTo>
                    <a:pt x="114" y="402"/>
                  </a:lnTo>
                  <a:lnTo>
                    <a:pt x="128" y="389"/>
                  </a:lnTo>
                  <a:lnTo>
                    <a:pt x="139" y="382"/>
                  </a:lnTo>
                  <a:lnTo>
                    <a:pt x="147" y="382"/>
                  </a:lnTo>
                  <a:lnTo>
                    <a:pt x="155" y="385"/>
                  </a:lnTo>
                  <a:lnTo>
                    <a:pt x="163" y="382"/>
                  </a:lnTo>
                  <a:lnTo>
                    <a:pt x="171" y="380"/>
                  </a:lnTo>
                  <a:lnTo>
                    <a:pt x="181" y="366"/>
                  </a:lnTo>
                  <a:lnTo>
                    <a:pt x="194" y="360"/>
                  </a:lnTo>
                  <a:lnTo>
                    <a:pt x="205" y="360"/>
                  </a:lnTo>
                  <a:lnTo>
                    <a:pt x="214" y="357"/>
                  </a:lnTo>
                  <a:lnTo>
                    <a:pt x="225" y="344"/>
                  </a:lnTo>
                  <a:lnTo>
                    <a:pt x="232" y="336"/>
                  </a:lnTo>
                  <a:lnTo>
                    <a:pt x="267" y="335"/>
                  </a:lnTo>
                  <a:lnTo>
                    <a:pt x="276" y="330"/>
                  </a:lnTo>
                  <a:lnTo>
                    <a:pt x="297" y="322"/>
                  </a:lnTo>
                  <a:lnTo>
                    <a:pt x="315" y="313"/>
                  </a:lnTo>
                  <a:lnTo>
                    <a:pt x="331" y="299"/>
                  </a:lnTo>
                  <a:lnTo>
                    <a:pt x="341" y="278"/>
                  </a:lnTo>
                  <a:lnTo>
                    <a:pt x="349" y="258"/>
                  </a:lnTo>
                  <a:lnTo>
                    <a:pt x="359" y="245"/>
                  </a:lnTo>
                  <a:lnTo>
                    <a:pt x="373" y="233"/>
                  </a:lnTo>
                  <a:lnTo>
                    <a:pt x="372" y="227"/>
                  </a:lnTo>
                  <a:lnTo>
                    <a:pt x="365" y="216"/>
                  </a:lnTo>
                  <a:lnTo>
                    <a:pt x="363" y="201"/>
                  </a:lnTo>
                  <a:lnTo>
                    <a:pt x="365" y="190"/>
                  </a:lnTo>
                  <a:lnTo>
                    <a:pt x="374" y="176"/>
                  </a:lnTo>
                  <a:lnTo>
                    <a:pt x="386" y="159"/>
                  </a:lnTo>
                  <a:lnTo>
                    <a:pt x="396" y="147"/>
                  </a:lnTo>
                  <a:lnTo>
                    <a:pt x="400" y="147"/>
                  </a:lnTo>
                  <a:lnTo>
                    <a:pt x="405" y="160"/>
                  </a:lnTo>
                  <a:lnTo>
                    <a:pt x="409" y="167"/>
                  </a:lnTo>
                  <a:lnTo>
                    <a:pt x="414" y="176"/>
                  </a:lnTo>
                  <a:lnTo>
                    <a:pt x="420" y="181"/>
                  </a:lnTo>
                  <a:lnTo>
                    <a:pt x="422" y="181"/>
                  </a:lnTo>
                  <a:lnTo>
                    <a:pt x="426" y="182"/>
                  </a:lnTo>
                  <a:lnTo>
                    <a:pt x="431" y="179"/>
                  </a:lnTo>
                  <a:lnTo>
                    <a:pt x="437" y="177"/>
                  </a:lnTo>
                  <a:lnTo>
                    <a:pt x="440" y="173"/>
                  </a:lnTo>
                  <a:lnTo>
                    <a:pt x="436" y="164"/>
                  </a:lnTo>
                  <a:lnTo>
                    <a:pt x="429" y="152"/>
                  </a:lnTo>
                  <a:lnTo>
                    <a:pt x="420" y="149"/>
                  </a:lnTo>
                  <a:lnTo>
                    <a:pt x="420" y="139"/>
                  </a:lnTo>
                  <a:lnTo>
                    <a:pt x="412" y="136"/>
                  </a:lnTo>
                  <a:lnTo>
                    <a:pt x="408" y="132"/>
                  </a:lnTo>
                  <a:lnTo>
                    <a:pt x="413" y="128"/>
                  </a:lnTo>
                  <a:lnTo>
                    <a:pt x="424" y="133"/>
                  </a:lnTo>
                  <a:lnTo>
                    <a:pt x="433" y="134"/>
                  </a:lnTo>
                  <a:lnTo>
                    <a:pt x="444" y="134"/>
                  </a:lnTo>
                  <a:lnTo>
                    <a:pt x="448" y="134"/>
                  </a:lnTo>
                  <a:lnTo>
                    <a:pt x="458" y="136"/>
                  </a:lnTo>
                  <a:lnTo>
                    <a:pt x="465" y="135"/>
                  </a:lnTo>
                  <a:lnTo>
                    <a:pt x="467" y="127"/>
                  </a:lnTo>
                  <a:lnTo>
                    <a:pt x="470" y="126"/>
                  </a:lnTo>
                  <a:lnTo>
                    <a:pt x="474" y="120"/>
                  </a:lnTo>
                  <a:lnTo>
                    <a:pt x="468" y="111"/>
                  </a:lnTo>
                  <a:lnTo>
                    <a:pt x="464" y="107"/>
                  </a:lnTo>
                  <a:lnTo>
                    <a:pt x="462" y="95"/>
                  </a:lnTo>
                  <a:lnTo>
                    <a:pt x="462" y="88"/>
                  </a:lnTo>
                  <a:lnTo>
                    <a:pt x="459" y="86"/>
                  </a:lnTo>
                  <a:lnTo>
                    <a:pt x="464" y="82"/>
                  </a:lnTo>
                  <a:lnTo>
                    <a:pt x="471" y="81"/>
                  </a:lnTo>
                  <a:lnTo>
                    <a:pt x="481" y="76"/>
                  </a:lnTo>
                  <a:lnTo>
                    <a:pt x="486" y="73"/>
                  </a:lnTo>
                  <a:lnTo>
                    <a:pt x="494" y="72"/>
                  </a:lnTo>
                  <a:lnTo>
                    <a:pt x="497" y="70"/>
                  </a:lnTo>
                  <a:lnTo>
                    <a:pt x="498" y="67"/>
                  </a:lnTo>
                  <a:lnTo>
                    <a:pt x="494" y="60"/>
                  </a:lnTo>
                  <a:lnTo>
                    <a:pt x="492" y="54"/>
                  </a:lnTo>
                  <a:lnTo>
                    <a:pt x="492" y="51"/>
                  </a:lnTo>
                  <a:lnTo>
                    <a:pt x="499" y="46"/>
                  </a:lnTo>
                  <a:lnTo>
                    <a:pt x="510" y="38"/>
                  </a:lnTo>
                  <a:lnTo>
                    <a:pt x="516" y="34"/>
                  </a:lnTo>
                  <a:lnTo>
                    <a:pt x="525" y="38"/>
                  </a:lnTo>
                  <a:lnTo>
                    <a:pt x="528" y="37"/>
                  </a:lnTo>
                  <a:lnTo>
                    <a:pt x="535" y="25"/>
                  </a:lnTo>
                  <a:lnTo>
                    <a:pt x="540" y="16"/>
                  </a:lnTo>
                  <a:lnTo>
                    <a:pt x="548" y="13"/>
                  </a:lnTo>
                  <a:lnTo>
                    <a:pt x="553" y="15"/>
                  </a:lnTo>
                  <a:lnTo>
                    <a:pt x="557" y="18"/>
                  </a:lnTo>
                  <a:lnTo>
                    <a:pt x="560" y="19"/>
                  </a:lnTo>
                  <a:lnTo>
                    <a:pt x="564" y="14"/>
                  </a:lnTo>
                  <a:lnTo>
                    <a:pt x="567" y="7"/>
                  </a:lnTo>
                  <a:lnTo>
                    <a:pt x="576" y="0"/>
                  </a:lnTo>
                  <a:lnTo>
                    <a:pt x="580" y="0"/>
                  </a:lnTo>
                  <a:lnTo>
                    <a:pt x="596" y="10"/>
                  </a:lnTo>
                  <a:lnTo>
                    <a:pt x="605" y="13"/>
                  </a:lnTo>
                  <a:lnTo>
                    <a:pt x="617" y="25"/>
                  </a:lnTo>
                  <a:lnTo>
                    <a:pt x="632" y="39"/>
                  </a:lnTo>
                  <a:lnTo>
                    <a:pt x="638" y="44"/>
                  </a:lnTo>
                  <a:lnTo>
                    <a:pt x="638" y="50"/>
                  </a:lnTo>
                  <a:lnTo>
                    <a:pt x="636" y="58"/>
                  </a:lnTo>
                  <a:lnTo>
                    <a:pt x="641" y="59"/>
                  </a:lnTo>
                  <a:lnTo>
                    <a:pt x="647" y="56"/>
                  </a:lnTo>
                  <a:lnTo>
                    <a:pt x="652" y="54"/>
                  </a:lnTo>
                  <a:lnTo>
                    <a:pt x="663" y="50"/>
                  </a:lnTo>
                  <a:lnTo>
                    <a:pt x="674" y="52"/>
                  </a:lnTo>
                  <a:lnTo>
                    <a:pt x="685" y="57"/>
                  </a:lnTo>
                  <a:lnTo>
                    <a:pt x="710" y="88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960437" y="4281451"/>
              <a:ext cx="1795034" cy="3157374"/>
            </a:xfrm>
            <a:custGeom>
              <a:avLst/>
              <a:gdLst>
                <a:gd name="T0" fmla="*/ 1110 w 1113"/>
                <a:gd name="T1" fmla="*/ 747 h 1959"/>
                <a:gd name="T2" fmla="*/ 1089 w 1113"/>
                <a:gd name="T3" fmla="*/ 724 h 1959"/>
                <a:gd name="T4" fmla="*/ 1063 w 1113"/>
                <a:gd name="T5" fmla="*/ 694 h 1959"/>
                <a:gd name="T6" fmla="*/ 1004 w 1113"/>
                <a:gd name="T7" fmla="*/ 650 h 1959"/>
                <a:gd name="T8" fmla="*/ 957 w 1113"/>
                <a:gd name="T9" fmla="*/ 632 h 1959"/>
                <a:gd name="T10" fmla="*/ 927 w 1113"/>
                <a:gd name="T11" fmla="*/ 601 h 1959"/>
                <a:gd name="T12" fmla="*/ 898 w 1113"/>
                <a:gd name="T13" fmla="*/ 601 h 1959"/>
                <a:gd name="T14" fmla="*/ 874 w 1113"/>
                <a:gd name="T15" fmla="*/ 583 h 1959"/>
                <a:gd name="T16" fmla="*/ 840 w 1113"/>
                <a:gd name="T17" fmla="*/ 534 h 1959"/>
                <a:gd name="T18" fmla="*/ 816 w 1113"/>
                <a:gd name="T19" fmla="*/ 489 h 1959"/>
                <a:gd name="T20" fmla="*/ 847 w 1113"/>
                <a:gd name="T21" fmla="*/ 425 h 1959"/>
                <a:gd name="T22" fmla="*/ 859 w 1113"/>
                <a:gd name="T23" fmla="*/ 363 h 1959"/>
                <a:gd name="T24" fmla="*/ 863 w 1113"/>
                <a:gd name="T25" fmla="*/ 331 h 1959"/>
                <a:gd name="T26" fmla="*/ 865 w 1113"/>
                <a:gd name="T27" fmla="*/ 291 h 1959"/>
                <a:gd name="T28" fmla="*/ 927 w 1113"/>
                <a:gd name="T29" fmla="*/ 283 h 1959"/>
                <a:gd name="T30" fmla="*/ 949 w 1113"/>
                <a:gd name="T31" fmla="*/ 224 h 1959"/>
                <a:gd name="T32" fmla="*/ 988 w 1113"/>
                <a:gd name="T33" fmla="*/ 166 h 1959"/>
                <a:gd name="T34" fmla="*/ 977 w 1113"/>
                <a:gd name="T35" fmla="*/ 134 h 1959"/>
                <a:gd name="T36" fmla="*/ 923 w 1113"/>
                <a:gd name="T37" fmla="*/ 129 h 1959"/>
                <a:gd name="T38" fmla="*/ 904 w 1113"/>
                <a:gd name="T39" fmla="*/ 137 h 1959"/>
                <a:gd name="T40" fmla="*/ 879 w 1113"/>
                <a:gd name="T41" fmla="*/ 128 h 1959"/>
                <a:gd name="T42" fmla="*/ 852 w 1113"/>
                <a:gd name="T43" fmla="*/ 126 h 1959"/>
                <a:gd name="T44" fmla="*/ 935 w 1113"/>
                <a:gd name="T45" fmla="*/ 69 h 1959"/>
                <a:gd name="T46" fmla="*/ 977 w 1113"/>
                <a:gd name="T47" fmla="*/ 10 h 1959"/>
                <a:gd name="T48" fmla="*/ 944 w 1113"/>
                <a:gd name="T49" fmla="*/ 15 h 1959"/>
                <a:gd name="T50" fmla="*/ 897 w 1113"/>
                <a:gd name="T51" fmla="*/ 59 h 1959"/>
                <a:gd name="T52" fmla="*/ 839 w 1113"/>
                <a:gd name="T53" fmla="*/ 103 h 1959"/>
                <a:gd name="T54" fmla="*/ 792 w 1113"/>
                <a:gd name="T55" fmla="*/ 136 h 1959"/>
                <a:gd name="T56" fmla="*/ 745 w 1113"/>
                <a:gd name="T57" fmla="*/ 120 h 1959"/>
                <a:gd name="T58" fmla="*/ 699 w 1113"/>
                <a:gd name="T59" fmla="*/ 117 h 1959"/>
                <a:gd name="T60" fmla="*/ 640 w 1113"/>
                <a:gd name="T61" fmla="*/ 111 h 1959"/>
                <a:gd name="T62" fmla="*/ 582 w 1113"/>
                <a:gd name="T63" fmla="*/ 81 h 1959"/>
                <a:gd name="T64" fmla="*/ 505 w 1113"/>
                <a:gd name="T65" fmla="*/ 70 h 1959"/>
                <a:gd name="T66" fmla="*/ 467 w 1113"/>
                <a:gd name="T67" fmla="*/ 38 h 1959"/>
                <a:gd name="T68" fmla="*/ 408 w 1113"/>
                <a:gd name="T69" fmla="*/ 0 h 1959"/>
                <a:gd name="T70" fmla="*/ 344 w 1113"/>
                <a:gd name="T71" fmla="*/ 18 h 1959"/>
                <a:gd name="T72" fmla="*/ 369 w 1113"/>
                <a:gd name="T73" fmla="*/ 48 h 1959"/>
                <a:gd name="T74" fmla="*/ 407 w 1113"/>
                <a:gd name="T75" fmla="*/ 57 h 1959"/>
                <a:gd name="T76" fmla="*/ 436 w 1113"/>
                <a:gd name="T77" fmla="*/ 101 h 1959"/>
                <a:gd name="T78" fmla="*/ 406 w 1113"/>
                <a:gd name="T79" fmla="*/ 133 h 1959"/>
                <a:gd name="T80" fmla="*/ 367 w 1113"/>
                <a:gd name="T81" fmla="*/ 145 h 1959"/>
                <a:gd name="T82" fmla="*/ 305 w 1113"/>
                <a:gd name="T83" fmla="*/ 148 h 1959"/>
                <a:gd name="T84" fmla="*/ 216 w 1113"/>
                <a:gd name="T85" fmla="*/ 136 h 1959"/>
                <a:gd name="T86" fmla="*/ 180 w 1113"/>
                <a:gd name="T87" fmla="*/ 174 h 1959"/>
                <a:gd name="T88" fmla="*/ 144 w 1113"/>
                <a:gd name="T89" fmla="*/ 211 h 1959"/>
                <a:gd name="T90" fmla="*/ 109 w 1113"/>
                <a:gd name="T91" fmla="*/ 247 h 1959"/>
                <a:gd name="T92" fmla="*/ 132 w 1113"/>
                <a:gd name="T93" fmla="*/ 290 h 1959"/>
                <a:gd name="T94" fmla="*/ 111 w 1113"/>
                <a:gd name="T95" fmla="*/ 318 h 1959"/>
                <a:gd name="T96" fmla="*/ 77 w 1113"/>
                <a:gd name="T97" fmla="*/ 366 h 1959"/>
                <a:gd name="T98" fmla="*/ 48 w 1113"/>
                <a:gd name="T99" fmla="*/ 403 h 1959"/>
                <a:gd name="T100" fmla="*/ 29 w 1113"/>
                <a:gd name="T101" fmla="*/ 472 h 1959"/>
                <a:gd name="T102" fmla="*/ 41 w 1113"/>
                <a:gd name="T103" fmla="*/ 529 h 1959"/>
                <a:gd name="T104" fmla="*/ 0 w 1113"/>
                <a:gd name="T105" fmla="*/ 523 h 1959"/>
                <a:gd name="T106" fmla="*/ 1113 w 1113"/>
                <a:gd name="T107" fmla="*/ 752 h 1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3" h="1959">
                  <a:moveTo>
                    <a:pt x="1113" y="751"/>
                  </a:moveTo>
                  <a:cubicBezTo>
                    <a:pt x="1112" y="750"/>
                    <a:pt x="1112" y="750"/>
                    <a:pt x="1112" y="750"/>
                  </a:cubicBezTo>
                  <a:cubicBezTo>
                    <a:pt x="1110" y="747"/>
                    <a:pt x="1110" y="747"/>
                    <a:pt x="1110" y="747"/>
                  </a:cubicBezTo>
                  <a:cubicBezTo>
                    <a:pt x="1098" y="738"/>
                    <a:pt x="1098" y="738"/>
                    <a:pt x="1098" y="738"/>
                  </a:cubicBezTo>
                  <a:cubicBezTo>
                    <a:pt x="1095" y="731"/>
                    <a:pt x="1095" y="731"/>
                    <a:pt x="1095" y="731"/>
                  </a:cubicBezTo>
                  <a:cubicBezTo>
                    <a:pt x="1089" y="724"/>
                    <a:pt x="1089" y="724"/>
                    <a:pt x="1089" y="724"/>
                  </a:cubicBezTo>
                  <a:cubicBezTo>
                    <a:pt x="1085" y="707"/>
                    <a:pt x="1085" y="707"/>
                    <a:pt x="1085" y="707"/>
                  </a:cubicBezTo>
                  <a:cubicBezTo>
                    <a:pt x="1080" y="701"/>
                    <a:pt x="1080" y="701"/>
                    <a:pt x="1080" y="701"/>
                  </a:cubicBezTo>
                  <a:cubicBezTo>
                    <a:pt x="1063" y="694"/>
                    <a:pt x="1063" y="694"/>
                    <a:pt x="1063" y="694"/>
                  </a:cubicBezTo>
                  <a:cubicBezTo>
                    <a:pt x="1044" y="694"/>
                    <a:pt x="1044" y="694"/>
                    <a:pt x="1044" y="694"/>
                  </a:cubicBezTo>
                  <a:cubicBezTo>
                    <a:pt x="1021" y="666"/>
                    <a:pt x="1021" y="666"/>
                    <a:pt x="1021" y="666"/>
                  </a:cubicBezTo>
                  <a:cubicBezTo>
                    <a:pt x="1004" y="650"/>
                    <a:pt x="1004" y="650"/>
                    <a:pt x="1004" y="650"/>
                  </a:cubicBezTo>
                  <a:cubicBezTo>
                    <a:pt x="992" y="650"/>
                    <a:pt x="992" y="650"/>
                    <a:pt x="992" y="650"/>
                  </a:cubicBezTo>
                  <a:cubicBezTo>
                    <a:pt x="968" y="642"/>
                    <a:pt x="968" y="642"/>
                    <a:pt x="968" y="642"/>
                  </a:cubicBezTo>
                  <a:cubicBezTo>
                    <a:pt x="957" y="632"/>
                    <a:pt x="957" y="632"/>
                    <a:pt x="957" y="632"/>
                  </a:cubicBezTo>
                  <a:cubicBezTo>
                    <a:pt x="939" y="601"/>
                    <a:pt x="939" y="601"/>
                    <a:pt x="939" y="601"/>
                  </a:cubicBezTo>
                  <a:cubicBezTo>
                    <a:pt x="935" y="601"/>
                    <a:pt x="935" y="601"/>
                    <a:pt x="935" y="601"/>
                  </a:cubicBezTo>
                  <a:cubicBezTo>
                    <a:pt x="927" y="601"/>
                    <a:pt x="927" y="601"/>
                    <a:pt x="927" y="601"/>
                  </a:cubicBezTo>
                  <a:cubicBezTo>
                    <a:pt x="919" y="596"/>
                    <a:pt x="919" y="596"/>
                    <a:pt x="919" y="596"/>
                  </a:cubicBezTo>
                  <a:cubicBezTo>
                    <a:pt x="912" y="601"/>
                    <a:pt x="912" y="601"/>
                    <a:pt x="912" y="601"/>
                  </a:cubicBezTo>
                  <a:cubicBezTo>
                    <a:pt x="898" y="601"/>
                    <a:pt x="898" y="601"/>
                    <a:pt x="898" y="601"/>
                  </a:cubicBezTo>
                  <a:cubicBezTo>
                    <a:pt x="889" y="601"/>
                    <a:pt x="889" y="601"/>
                    <a:pt x="889" y="601"/>
                  </a:cubicBezTo>
                  <a:cubicBezTo>
                    <a:pt x="883" y="588"/>
                    <a:pt x="883" y="588"/>
                    <a:pt x="883" y="588"/>
                  </a:cubicBezTo>
                  <a:cubicBezTo>
                    <a:pt x="874" y="583"/>
                    <a:pt x="874" y="583"/>
                    <a:pt x="874" y="583"/>
                  </a:cubicBezTo>
                  <a:cubicBezTo>
                    <a:pt x="865" y="567"/>
                    <a:pt x="865" y="567"/>
                    <a:pt x="865" y="567"/>
                  </a:cubicBezTo>
                  <a:cubicBezTo>
                    <a:pt x="854" y="559"/>
                    <a:pt x="854" y="559"/>
                    <a:pt x="854" y="559"/>
                  </a:cubicBezTo>
                  <a:cubicBezTo>
                    <a:pt x="840" y="534"/>
                    <a:pt x="840" y="534"/>
                    <a:pt x="840" y="534"/>
                  </a:cubicBezTo>
                  <a:cubicBezTo>
                    <a:pt x="821" y="520"/>
                    <a:pt x="821" y="520"/>
                    <a:pt x="821" y="520"/>
                  </a:cubicBezTo>
                  <a:cubicBezTo>
                    <a:pt x="809" y="505"/>
                    <a:pt x="809" y="505"/>
                    <a:pt x="809" y="505"/>
                  </a:cubicBezTo>
                  <a:cubicBezTo>
                    <a:pt x="816" y="489"/>
                    <a:pt x="816" y="489"/>
                    <a:pt x="816" y="489"/>
                  </a:cubicBezTo>
                  <a:cubicBezTo>
                    <a:pt x="829" y="472"/>
                    <a:pt x="829" y="472"/>
                    <a:pt x="829" y="472"/>
                  </a:cubicBezTo>
                  <a:cubicBezTo>
                    <a:pt x="837" y="442"/>
                    <a:pt x="837" y="442"/>
                    <a:pt x="837" y="442"/>
                  </a:cubicBezTo>
                  <a:cubicBezTo>
                    <a:pt x="847" y="425"/>
                    <a:pt x="847" y="425"/>
                    <a:pt x="847" y="425"/>
                  </a:cubicBezTo>
                  <a:cubicBezTo>
                    <a:pt x="843" y="395"/>
                    <a:pt x="843" y="395"/>
                    <a:pt x="843" y="395"/>
                  </a:cubicBezTo>
                  <a:cubicBezTo>
                    <a:pt x="849" y="380"/>
                    <a:pt x="849" y="380"/>
                    <a:pt x="849" y="380"/>
                  </a:cubicBezTo>
                  <a:cubicBezTo>
                    <a:pt x="859" y="363"/>
                    <a:pt x="859" y="363"/>
                    <a:pt x="859" y="363"/>
                  </a:cubicBezTo>
                  <a:cubicBezTo>
                    <a:pt x="869" y="349"/>
                    <a:pt x="869" y="349"/>
                    <a:pt x="869" y="349"/>
                  </a:cubicBezTo>
                  <a:cubicBezTo>
                    <a:pt x="870" y="335"/>
                    <a:pt x="870" y="335"/>
                    <a:pt x="870" y="335"/>
                  </a:cubicBezTo>
                  <a:cubicBezTo>
                    <a:pt x="863" y="331"/>
                    <a:pt x="863" y="331"/>
                    <a:pt x="863" y="331"/>
                  </a:cubicBezTo>
                  <a:cubicBezTo>
                    <a:pt x="859" y="324"/>
                    <a:pt x="859" y="324"/>
                    <a:pt x="859" y="324"/>
                  </a:cubicBezTo>
                  <a:cubicBezTo>
                    <a:pt x="858" y="305"/>
                    <a:pt x="858" y="305"/>
                    <a:pt x="858" y="305"/>
                  </a:cubicBezTo>
                  <a:cubicBezTo>
                    <a:pt x="865" y="291"/>
                    <a:pt x="865" y="291"/>
                    <a:pt x="865" y="291"/>
                  </a:cubicBezTo>
                  <a:cubicBezTo>
                    <a:pt x="876" y="287"/>
                    <a:pt x="876" y="287"/>
                    <a:pt x="876" y="287"/>
                  </a:cubicBezTo>
                  <a:cubicBezTo>
                    <a:pt x="908" y="286"/>
                    <a:pt x="908" y="286"/>
                    <a:pt x="908" y="286"/>
                  </a:cubicBezTo>
                  <a:cubicBezTo>
                    <a:pt x="927" y="283"/>
                    <a:pt x="927" y="283"/>
                    <a:pt x="927" y="283"/>
                  </a:cubicBezTo>
                  <a:cubicBezTo>
                    <a:pt x="933" y="264"/>
                    <a:pt x="933" y="264"/>
                    <a:pt x="933" y="264"/>
                  </a:cubicBezTo>
                  <a:cubicBezTo>
                    <a:pt x="937" y="240"/>
                    <a:pt x="937" y="240"/>
                    <a:pt x="937" y="240"/>
                  </a:cubicBezTo>
                  <a:cubicBezTo>
                    <a:pt x="949" y="224"/>
                    <a:pt x="949" y="224"/>
                    <a:pt x="949" y="224"/>
                  </a:cubicBezTo>
                  <a:cubicBezTo>
                    <a:pt x="958" y="209"/>
                    <a:pt x="958" y="209"/>
                    <a:pt x="958" y="209"/>
                  </a:cubicBezTo>
                  <a:cubicBezTo>
                    <a:pt x="973" y="185"/>
                    <a:pt x="973" y="185"/>
                    <a:pt x="973" y="185"/>
                  </a:cubicBezTo>
                  <a:cubicBezTo>
                    <a:pt x="988" y="166"/>
                    <a:pt x="988" y="166"/>
                    <a:pt x="988" y="166"/>
                  </a:cubicBezTo>
                  <a:cubicBezTo>
                    <a:pt x="988" y="143"/>
                    <a:pt x="988" y="143"/>
                    <a:pt x="988" y="143"/>
                  </a:cubicBezTo>
                  <a:cubicBezTo>
                    <a:pt x="985" y="134"/>
                    <a:pt x="985" y="134"/>
                    <a:pt x="985" y="134"/>
                  </a:cubicBezTo>
                  <a:cubicBezTo>
                    <a:pt x="977" y="134"/>
                    <a:pt x="977" y="134"/>
                    <a:pt x="977" y="134"/>
                  </a:cubicBezTo>
                  <a:cubicBezTo>
                    <a:pt x="961" y="134"/>
                    <a:pt x="961" y="134"/>
                    <a:pt x="961" y="134"/>
                  </a:cubicBezTo>
                  <a:cubicBezTo>
                    <a:pt x="945" y="135"/>
                    <a:pt x="945" y="135"/>
                    <a:pt x="945" y="135"/>
                  </a:cubicBezTo>
                  <a:cubicBezTo>
                    <a:pt x="923" y="129"/>
                    <a:pt x="923" y="129"/>
                    <a:pt x="923" y="129"/>
                  </a:cubicBezTo>
                  <a:cubicBezTo>
                    <a:pt x="923" y="129"/>
                    <a:pt x="918" y="129"/>
                    <a:pt x="915" y="129"/>
                  </a:cubicBezTo>
                  <a:cubicBezTo>
                    <a:pt x="913" y="129"/>
                    <a:pt x="909" y="134"/>
                    <a:pt x="909" y="134"/>
                  </a:cubicBezTo>
                  <a:cubicBezTo>
                    <a:pt x="904" y="137"/>
                    <a:pt x="904" y="137"/>
                    <a:pt x="904" y="137"/>
                  </a:cubicBezTo>
                  <a:cubicBezTo>
                    <a:pt x="904" y="137"/>
                    <a:pt x="898" y="132"/>
                    <a:pt x="895" y="131"/>
                  </a:cubicBezTo>
                  <a:cubicBezTo>
                    <a:pt x="891" y="129"/>
                    <a:pt x="887" y="131"/>
                    <a:pt x="887" y="131"/>
                  </a:cubicBezTo>
                  <a:cubicBezTo>
                    <a:pt x="879" y="128"/>
                    <a:pt x="879" y="128"/>
                    <a:pt x="879" y="128"/>
                  </a:cubicBezTo>
                  <a:cubicBezTo>
                    <a:pt x="875" y="127"/>
                    <a:pt x="875" y="127"/>
                    <a:pt x="875" y="127"/>
                  </a:cubicBezTo>
                  <a:cubicBezTo>
                    <a:pt x="856" y="134"/>
                    <a:pt x="856" y="134"/>
                    <a:pt x="856" y="134"/>
                  </a:cubicBezTo>
                  <a:cubicBezTo>
                    <a:pt x="852" y="126"/>
                    <a:pt x="852" y="126"/>
                    <a:pt x="852" y="126"/>
                  </a:cubicBezTo>
                  <a:cubicBezTo>
                    <a:pt x="871" y="113"/>
                    <a:pt x="871" y="113"/>
                    <a:pt x="871" y="113"/>
                  </a:cubicBezTo>
                  <a:cubicBezTo>
                    <a:pt x="892" y="101"/>
                    <a:pt x="892" y="101"/>
                    <a:pt x="892" y="101"/>
                  </a:cubicBezTo>
                  <a:cubicBezTo>
                    <a:pt x="935" y="69"/>
                    <a:pt x="935" y="69"/>
                    <a:pt x="935" y="69"/>
                  </a:cubicBezTo>
                  <a:cubicBezTo>
                    <a:pt x="954" y="44"/>
                    <a:pt x="954" y="44"/>
                    <a:pt x="954" y="44"/>
                  </a:cubicBezTo>
                  <a:cubicBezTo>
                    <a:pt x="966" y="25"/>
                    <a:pt x="966" y="25"/>
                    <a:pt x="966" y="25"/>
                  </a:cubicBezTo>
                  <a:cubicBezTo>
                    <a:pt x="977" y="10"/>
                    <a:pt x="977" y="10"/>
                    <a:pt x="977" y="10"/>
                  </a:cubicBezTo>
                  <a:cubicBezTo>
                    <a:pt x="969" y="0"/>
                    <a:pt x="969" y="0"/>
                    <a:pt x="969" y="0"/>
                  </a:cubicBezTo>
                  <a:cubicBezTo>
                    <a:pt x="958" y="8"/>
                    <a:pt x="958" y="8"/>
                    <a:pt x="958" y="8"/>
                  </a:cubicBezTo>
                  <a:cubicBezTo>
                    <a:pt x="944" y="15"/>
                    <a:pt x="944" y="15"/>
                    <a:pt x="944" y="15"/>
                  </a:cubicBezTo>
                  <a:cubicBezTo>
                    <a:pt x="935" y="34"/>
                    <a:pt x="935" y="34"/>
                    <a:pt x="935" y="34"/>
                  </a:cubicBezTo>
                  <a:cubicBezTo>
                    <a:pt x="919" y="42"/>
                    <a:pt x="919" y="42"/>
                    <a:pt x="919" y="42"/>
                  </a:cubicBezTo>
                  <a:cubicBezTo>
                    <a:pt x="897" y="59"/>
                    <a:pt x="897" y="59"/>
                    <a:pt x="897" y="59"/>
                  </a:cubicBezTo>
                  <a:cubicBezTo>
                    <a:pt x="889" y="67"/>
                    <a:pt x="889" y="67"/>
                    <a:pt x="889" y="67"/>
                  </a:cubicBezTo>
                  <a:cubicBezTo>
                    <a:pt x="865" y="85"/>
                    <a:pt x="865" y="85"/>
                    <a:pt x="865" y="85"/>
                  </a:cubicBezTo>
                  <a:cubicBezTo>
                    <a:pt x="839" y="103"/>
                    <a:pt x="839" y="103"/>
                    <a:pt x="839" y="103"/>
                  </a:cubicBezTo>
                  <a:cubicBezTo>
                    <a:pt x="822" y="116"/>
                    <a:pt x="822" y="116"/>
                    <a:pt x="822" y="116"/>
                  </a:cubicBezTo>
                  <a:cubicBezTo>
                    <a:pt x="809" y="129"/>
                    <a:pt x="809" y="129"/>
                    <a:pt x="809" y="129"/>
                  </a:cubicBezTo>
                  <a:cubicBezTo>
                    <a:pt x="792" y="136"/>
                    <a:pt x="792" y="136"/>
                    <a:pt x="792" y="136"/>
                  </a:cubicBezTo>
                  <a:cubicBezTo>
                    <a:pt x="768" y="136"/>
                    <a:pt x="768" y="136"/>
                    <a:pt x="768" y="136"/>
                  </a:cubicBezTo>
                  <a:cubicBezTo>
                    <a:pt x="757" y="137"/>
                    <a:pt x="757" y="137"/>
                    <a:pt x="757" y="137"/>
                  </a:cubicBezTo>
                  <a:cubicBezTo>
                    <a:pt x="745" y="120"/>
                    <a:pt x="745" y="120"/>
                    <a:pt x="745" y="120"/>
                  </a:cubicBezTo>
                  <a:cubicBezTo>
                    <a:pt x="724" y="106"/>
                    <a:pt x="724" y="106"/>
                    <a:pt x="724" y="106"/>
                  </a:cubicBezTo>
                  <a:cubicBezTo>
                    <a:pt x="712" y="112"/>
                    <a:pt x="712" y="112"/>
                    <a:pt x="712" y="112"/>
                  </a:cubicBezTo>
                  <a:cubicBezTo>
                    <a:pt x="699" y="117"/>
                    <a:pt x="699" y="117"/>
                    <a:pt x="699" y="117"/>
                  </a:cubicBezTo>
                  <a:cubicBezTo>
                    <a:pt x="686" y="118"/>
                    <a:pt x="686" y="118"/>
                    <a:pt x="686" y="118"/>
                  </a:cubicBezTo>
                  <a:cubicBezTo>
                    <a:pt x="669" y="120"/>
                    <a:pt x="669" y="120"/>
                    <a:pt x="669" y="120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11" y="91"/>
                    <a:pt x="611" y="91"/>
                    <a:pt x="611" y="91"/>
                  </a:cubicBezTo>
                  <a:cubicBezTo>
                    <a:pt x="591" y="76"/>
                    <a:pt x="591" y="76"/>
                    <a:pt x="591" y="76"/>
                  </a:cubicBezTo>
                  <a:cubicBezTo>
                    <a:pt x="582" y="81"/>
                    <a:pt x="582" y="81"/>
                    <a:pt x="582" y="81"/>
                  </a:cubicBezTo>
                  <a:cubicBezTo>
                    <a:pt x="558" y="81"/>
                    <a:pt x="558" y="81"/>
                    <a:pt x="558" y="81"/>
                  </a:cubicBezTo>
                  <a:cubicBezTo>
                    <a:pt x="541" y="78"/>
                    <a:pt x="541" y="78"/>
                    <a:pt x="541" y="78"/>
                  </a:cubicBezTo>
                  <a:cubicBezTo>
                    <a:pt x="505" y="70"/>
                    <a:pt x="505" y="70"/>
                    <a:pt x="505" y="70"/>
                  </a:cubicBezTo>
                  <a:cubicBezTo>
                    <a:pt x="493" y="57"/>
                    <a:pt x="493" y="57"/>
                    <a:pt x="493" y="57"/>
                  </a:cubicBezTo>
                  <a:cubicBezTo>
                    <a:pt x="482" y="39"/>
                    <a:pt x="482" y="39"/>
                    <a:pt x="482" y="39"/>
                  </a:cubicBezTo>
                  <a:cubicBezTo>
                    <a:pt x="467" y="38"/>
                    <a:pt x="467" y="38"/>
                    <a:pt x="467" y="38"/>
                  </a:cubicBezTo>
                  <a:cubicBezTo>
                    <a:pt x="436" y="36"/>
                    <a:pt x="436" y="36"/>
                    <a:pt x="436" y="36"/>
                  </a:cubicBezTo>
                  <a:cubicBezTo>
                    <a:pt x="436" y="6"/>
                    <a:pt x="436" y="6"/>
                    <a:pt x="436" y="6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59" y="9"/>
                    <a:pt x="359" y="9"/>
                    <a:pt x="359" y="9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69" y="48"/>
                    <a:pt x="369" y="48"/>
                    <a:pt x="369" y="48"/>
                  </a:cubicBezTo>
                  <a:cubicBezTo>
                    <a:pt x="381" y="48"/>
                    <a:pt x="381" y="48"/>
                    <a:pt x="381" y="48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18" y="67"/>
                    <a:pt x="418" y="67"/>
                    <a:pt x="418" y="67"/>
                  </a:cubicBezTo>
                  <a:cubicBezTo>
                    <a:pt x="429" y="84"/>
                    <a:pt x="429" y="84"/>
                    <a:pt x="429" y="84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32" y="120"/>
                    <a:pt x="432" y="120"/>
                    <a:pt x="432" y="120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06" y="133"/>
                    <a:pt x="406" y="133"/>
                    <a:pt x="406" y="133"/>
                  </a:cubicBezTo>
                  <a:cubicBezTo>
                    <a:pt x="397" y="137"/>
                    <a:pt x="397" y="137"/>
                    <a:pt x="397" y="137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67" y="145"/>
                    <a:pt x="367" y="145"/>
                    <a:pt x="367" y="145"/>
                  </a:cubicBezTo>
                  <a:cubicBezTo>
                    <a:pt x="337" y="144"/>
                    <a:pt x="337" y="144"/>
                    <a:pt x="337" y="144"/>
                  </a:cubicBezTo>
                  <a:cubicBezTo>
                    <a:pt x="328" y="151"/>
                    <a:pt x="328" y="151"/>
                    <a:pt x="328" y="151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275" y="128"/>
                    <a:pt x="275" y="128"/>
                    <a:pt x="275" y="128"/>
                  </a:cubicBezTo>
                  <a:cubicBezTo>
                    <a:pt x="248" y="132"/>
                    <a:pt x="248" y="132"/>
                    <a:pt x="248" y="132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71" y="181"/>
                    <a:pt x="171" y="181"/>
                    <a:pt x="171" y="18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09" y="247"/>
                    <a:pt x="109" y="247"/>
                    <a:pt x="109" y="247"/>
                  </a:cubicBezTo>
                  <a:cubicBezTo>
                    <a:pt x="111" y="263"/>
                    <a:pt x="111" y="263"/>
                    <a:pt x="111" y="263"/>
                  </a:cubicBezTo>
                  <a:cubicBezTo>
                    <a:pt x="120" y="272"/>
                    <a:pt x="120" y="272"/>
                    <a:pt x="120" y="272"/>
                  </a:cubicBezTo>
                  <a:cubicBezTo>
                    <a:pt x="132" y="290"/>
                    <a:pt x="132" y="290"/>
                    <a:pt x="132" y="290"/>
                  </a:cubicBezTo>
                  <a:cubicBezTo>
                    <a:pt x="132" y="297"/>
                    <a:pt x="132" y="297"/>
                    <a:pt x="132" y="297"/>
                  </a:cubicBezTo>
                  <a:cubicBezTo>
                    <a:pt x="126" y="314"/>
                    <a:pt x="126" y="314"/>
                    <a:pt x="126" y="314"/>
                  </a:cubicBezTo>
                  <a:cubicBezTo>
                    <a:pt x="111" y="318"/>
                    <a:pt x="111" y="318"/>
                    <a:pt x="111" y="318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7" y="366"/>
                    <a:pt x="77" y="366"/>
                    <a:pt x="77" y="366"/>
                  </a:cubicBezTo>
                  <a:cubicBezTo>
                    <a:pt x="68" y="372"/>
                    <a:pt x="68" y="372"/>
                    <a:pt x="68" y="372"/>
                  </a:cubicBezTo>
                  <a:cubicBezTo>
                    <a:pt x="60" y="387"/>
                    <a:pt x="60" y="387"/>
                    <a:pt x="60" y="387"/>
                  </a:cubicBezTo>
                  <a:cubicBezTo>
                    <a:pt x="48" y="403"/>
                    <a:pt x="48" y="403"/>
                    <a:pt x="48" y="403"/>
                  </a:cubicBezTo>
                  <a:cubicBezTo>
                    <a:pt x="24" y="427"/>
                    <a:pt x="24" y="427"/>
                    <a:pt x="24" y="427"/>
                  </a:cubicBezTo>
                  <a:cubicBezTo>
                    <a:pt x="20" y="448"/>
                    <a:pt x="20" y="448"/>
                    <a:pt x="20" y="448"/>
                  </a:cubicBezTo>
                  <a:cubicBezTo>
                    <a:pt x="29" y="472"/>
                    <a:pt x="29" y="472"/>
                    <a:pt x="29" y="472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41" y="529"/>
                    <a:pt x="41" y="529"/>
                    <a:pt x="41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14" y="529"/>
                    <a:pt x="14" y="529"/>
                    <a:pt x="14" y="529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42" y="1954"/>
                    <a:pt x="42" y="1954"/>
                    <a:pt x="42" y="1954"/>
                  </a:cubicBezTo>
                  <a:cubicBezTo>
                    <a:pt x="1073" y="1959"/>
                    <a:pt x="1073" y="1959"/>
                    <a:pt x="1073" y="1959"/>
                  </a:cubicBezTo>
                  <a:cubicBezTo>
                    <a:pt x="1113" y="752"/>
                    <a:pt x="1113" y="752"/>
                    <a:pt x="1113" y="752"/>
                  </a:cubicBezTo>
                  <a:lnTo>
                    <a:pt x="1113" y="7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691209" y="4255746"/>
              <a:ext cx="2771807" cy="4057033"/>
            </a:xfrm>
            <a:custGeom>
              <a:avLst/>
              <a:gdLst>
                <a:gd name="T0" fmla="*/ 1712 w 1720"/>
                <a:gd name="T1" fmla="*/ 2287 h 2521"/>
                <a:gd name="T2" fmla="*/ 1716 w 1720"/>
                <a:gd name="T3" fmla="*/ 2169 h 2521"/>
                <a:gd name="T4" fmla="*/ 1703 w 1720"/>
                <a:gd name="T5" fmla="*/ 2081 h 2521"/>
                <a:gd name="T6" fmla="*/ 1642 w 1720"/>
                <a:gd name="T7" fmla="*/ 1971 h 2521"/>
                <a:gd name="T8" fmla="*/ 1567 w 1720"/>
                <a:gd name="T9" fmla="*/ 1876 h 2521"/>
                <a:gd name="T10" fmla="*/ 1547 w 1720"/>
                <a:gd name="T11" fmla="*/ 1833 h 2521"/>
                <a:gd name="T12" fmla="*/ 1520 w 1720"/>
                <a:gd name="T13" fmla="*/ 1796 h 2521"/>
                <a:gd name="T14" fmla="*/ 1511 w 1720"/>
                <a:gd name="T15" fmla="*/ 1706 h 2521"/>
                <a:gd name="T16" fmla="*/ 1483 w 1720"/>
                <a:gd name="T17" fmla="*/ 1657 h 2521"/>
                <a:gd name="T18" fmla="*/ 1429 w 1720"/>
                <a:gd name="T19" fmla="*/ 1630 h 2521"/>
                <a:gd name="T20" fmla="*/ 1405 w 1720"/>
                <a:gd name="T21" fmla="*/ 1628 h 2521"/>
                <a:gd name="T22" fmla="*/ 1377 w 1720"/>
                <a:gd name="T23" fmla="*/ 1618 h 2521"/>
                <a:gd name="T24" fmla="*/ 1365 w 1720"/>
                <a:gd name="T25" fmla="*/ 1513 h 2521"/>
                <a:gd name="T26" fmla="*/ 1308 w 1720"/>
                <a:gd name="T27" fmla="*/ 1412 h 2521"/>
                <a:gd name="T28" fmla="*/ 1286 w 1720"/>
                <a:gd name="T29" fmla="*/ 1323 h 2521"/>
                <a:gd name="T30" fmla="*/ 1198 w 1720"/>
                <a:gd name="T31" fmla="*/ 1272 h 2521"/>
                <a:gd name="T32" fmla="*/ 1174 w 1720"/>
                <a:gd name="T33" fmla="*/ 1234 h 2521"/>
                <a:gd name="T34" fmla="*/ 1121 w 1720"/>
                <a:gd name="T35" fmla="*/ 1206 h 2521"/>
                <a:gd name="T36" fmla="*/ 1066 w 1720"/>
                <a:gd name="T37" fmla="*/ 1166 h 2521"/>
                <a:gd name="T38" fmla="*/ 1037 w 1720"/>
                <a:gd name="T39" fmla="*/ 1067 h 2521"/>
                <a:gd name="T40" fmla="*/ 1022 w 1720"/>
                <a:gd name="T41" fmla="*/ 989 h 2521"/>
                <a:gd name="T42" fmla="*/ 1012 w 1720"/>
                <a:gd name="T43" fmla="*/ 877 h 2521"/>
                <a:gd name="T44" fmla="*/ 965 w 1720"/>
                <a:gd name="T45" fmla="*/ 805 h 2521"/>
                <a:gd name="T46" fmla="*/ 955 w 1720"/>
                <a:gd name="T47" fmla="*/ 718 h 2521"/>
                <a:gd name="T48" fmla="*/ 948 w 1720"/>
                <a:gd name="T49" fmla="*/ 622 h 2521"/>
                <a:gd name="T50" fmla="*/ 936 w 1720"/>
                <a:gd name="T51" fmla="*/ 574 h 2521"/>
                <a:gd name="T52" fmla="*/ 874 w 1720"/>
                <a:gd name="T53" fmla="*/ 501 h 2521"/>
                <a:gd name="T54" fmla="*/ 804 w 1720"/>
                <a:gd name="T55" fmla="*/ 519 h 2521"/>
                <a:gd name="T56" fmla="*/ 764 w 1720"/>
                <a:gd name="T57" fmla="*/ 487 h 2521"/>
                <a:gd name="T58" fmla="*/ 759 w 1720"/>
                <a:gd name="T59" fmla="*/ 389 h 2521"/>
                <a:gd name="T60" fmla="*/ 741 w 1720"/>
                <a:gd name="T61" fmla="*/ 291 h 2521"/>
                <a:gd name="T62" fmla="*/ 730 w 1720"/>
                <a:gd name="T63" fmla="*/ 243 h 2521"/>
                <a:gd name="T64" fmla="*/ 711 w 1720"/>
                <a:gd name="T65" fmla="*/ 213 h 2521"/>
                <a:gd name="T66" fmla="*/ 706 w 1720"/>
                <a:gd name="T67" fmla="*/ 177 h 2521"/>
                <a:gd name="T68" fmla="*/ 683 w 1720"/>
                <a:gd name="T69" fmla="*/ 101 h 2521"/>
                <a:gd name="T70" fmla="*/ 654 w 1720"/>
                <a:gd name="T71" fmla="*/ 8 h 2521"/>
                <a:gd name="T72" fmla="*/ 605 w 1720"/>
                <a:gd name="T73" fmla="*/ 39 h 2521"/>
                <a:gd name="T74" fmla="*/ 572 w 1720"/>
                <a:gd name="T75" fmla="*/ 139 h 2521"/>
                <a:gd name="T76" fmla="*/ 525 w 1720"/>
                <a:gd name="T77" fmla="*/ 228 h 2521"/>
                <a:gd name="T78" fmla="*/ 527 w 1720"/>
                <a:gd name="T79" fmla="*/ 302 h 2521"/>
                <a:gd name="T80" fmla="*/ 500 w 1720"/>
                <a:gd name="T81" fmla="*/ 420 h 2521"/>
                <a:gd name="T82" fmla="*/ 478 w 1720"/>
                <a:gd name="T83" fmla="*/ 492 h 2521"/>
                <a:gd name="T84" fmla="*/ 497 w 1720"/>
                <a:gd name="T85" fmla="*/ 525 h 2521"/>
                <a:gd name="T86" fmla="*/ 475 w 1720"/>
                <a:gd name="T87" fmla="*/ 646 h 2521"/>
                <a:gd name="T88" fmla="*/ 444 w 1720"/>
                <a:gd name="T89" fmla="*/ 727 h 2521"/>
                <a:gd name="T90" fmla="*/ 407 w 1720"/>
                <a:gd name="T91" fmla="*/ 836 h 2521"/>
                <a:gd name="T92" fmla="*/ 323 w 1720"/>
                <a:gd name="T93" fmla="*/ 912 h 2521"/>
                <a:gd name="T94" fmla="*/ 249 w 1720"/>
                <a:gd name="T95" fmla="*/ 906 h 2521"/>
                <a:gd name="T96" fmla="*/ 183 w 1720"/>
                <a:gd name="T97" fmla="*/ 864 h 2521"/>
                <a:gd name="T98" fmla="*/ 122 w 1720"/>
                <a:gd name="T99" fmla="*/ 795 h 2521"/>
                <a:gd name="T100" fmla="*/ 42 w 1720"/>
                <a:gd name="T101" fmla="*/ 769 h 2521"/>
                <a:gd name="T102" fmla="*/ 1172 w 1720"/>
                <a:gd name="T103" fmla="*/ 2470 h 2521"/>
                <a:gd name="T104" fmla="*/ 1267 w 1720"/>
                <a:gd name="T105" fmla="*/ 2457 h 2521"/>
                <a:gd name="T106" fmla="*/ 1360 w 1720"/>
                <a:gd name="T107" fmla="*/ 2464 h 2521"/>
                <a:gd name="T108" fmla="*/ 1435 w 1720"/>
                <a:gd name="T109" fmla="*/ 2509 h 2521"/>
                <a:gd name="T110" fmla="*/ 1500 w 1720"/>
                <a:gd name="T111" fmla="*/ 2497 h 2521"/>
                <a:gd name="T112" fmla="*/ 1586 w 1720"/>
                <a:gd name="T113" fmla="*/ 2435 h 2521"/>
                <a:gd name="T114" fmla="*/ 1704 w 1720"/>
                <a:gd name="T115" fmla="*/ 2383 h 2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0" h="2521">
                  <a:moveTo>
                    <a:pt x="1703" y="2370"/>
                  </a:moveTo>
                  <a:cubicBezTo>
                    <a:pt x="1708" y="2342"/>
                    <a:pt x="1708" y="2342"/>
                    <a:pt x="1708" y="2342"/>
                  </a:cubicBezTo>
                  <a:cubicBezTo>
                    <a:pt x="1703" y="2320"/>
                    <a:pt x="1703" y="2320"/>
                    <a:pt x="1703" y="2320"/>
                  </a:cubicBezTo>
                  <a:cubicBezTo>
                    <a:pt x="1707" y="2305"/>
                    <a:pt x="1707" y="2305"/>
                    <a:pt x="1707" y="2305"/>
                  </a:cubicBezTo>
                  <a:cubicBezTo>
                    <a:pt x="1712" y="2287"/>
                    <a:pt x="1712" y="2287"/>
                    <a:pt x="1712" y="2287"/>
                  </a:cubicBezTo>
                  <a:cubicBezTo>
                    <a:pt x="1712" y="2278"/>
                    <a:pt x="1712" y="2278"/>
                    <a:pt x="1712" y="2278"/>
                  </a:cubicBezTo>
                  <a:cubicBezTo>
                    <a:pt x="1707" y="2261"/>
                    <a:pt x="1707" y="2261"/>
                    <a:pt x="1707" y="2261"/>
                  </a:cubicBezTo>
                  <a:cubicBezTo>
                    <a:pt x="1704" y="2204"/>
                    <a:pt x="1704" y="2204"/>
                    <a:pt x="1704" y="2204"/>
                  </a:cubicBezTo>
                  <a:cubicBezTo>
                    <a:pt x="1709" y="2191"/>
                    <a:pt x="1709" y="2191"/>
                    <a:pt x="1709" y="2191"/>
                  </a:cubicBezTo>
                  <a:cubicBezTo>
                    <a:pt x="1716" y="2169"/>
                    <a:pt x="1716" y="2169"/>
                    <a:pt x="1716" y="2169"/>
                  </a:cubicBezTo>
                  <a:cubicBezTo>
                    <a:pt x="1720" y="2155"/>
                    <a:pt x="1720" y="2155"/>
                    <a:pt x="1720" y="2155"/>
                  </a:cubicBezTo>
                  <a:cubicBezTo>
                    <a:pt x="1715" y="2145"/>
                    <a:pt x="1715" y="2145"/>
                    <a:pt x="1715" y="2145"/>
                  </a:cubicBezTo>
                  <a:cubicBezTo>
                    <a:pt x="1707" y="2135"/>
                    <a:pt x="1707" y="2135"/>
                    <a:pt x="1707" y="2135"/>
                  </a:cubicBezTo>
                  <a:cubicBezTo>
                    <a:pt x="1703" y="2115"/>
                    <a:pt x="1703" y="2115"/>
                    <a:pt x="1703" y="2115"/>
                  </a:cubicBezTo>
                  <a:cubicBezTo>
                    <a:pt x="1703" y="2081"/>
                    <a:pt x="1703" y="2081"/>
                    <a:pt x="1703" y="2081"/>
                  </a:cubicBezTo>
                  <a:cubicBezTo>
                    <a:pt x="1685" y="2057"/>
                    <a:pt x="1685" y="2057"/>
                    <a:pt x="1685" y="2057"/>
                  </a:cubicBezTo>
                  <a:cubicBezTo>
                    <a:pt x="1675" y="2033"/>
                    <a:pt x="1675" y="2033"/>
                    <a:pt x="1675" y="2033"/>
                  </a:cubicBezTo>
                  <a:cubicBezTo>
                    <a:pt x="1670" y="2013"/>
                    <a:pt x="1670" y="2013"/>
                    <a:pt x="1670" y="2013"/>
                  </a:cubicBezTo>
                  <a:cubicBezTo>
                    <a:pt x="1653" y="1991"/>
                    <a:pt x="1653" y="1991"/>
                    <a:pt x="1653" y="1991"/>
                  </a:cubicBezTo>
                  <a:cubicBezTo>
                    <a:pt x="1642" y="1971"/>
                    <a:pt x="1642" y="1971"/>
                    <a:pt x="1642" y="1971"/>
                  </a:cubicBezTo>
                  <a:cubicBezTo>
                    <a:pt x="1619" y="1948"/>
                    <a:pt x="1619" y="1948"/>
                    <a:pt x="1619" y="1948"/>
                  </a:cubicBezTo>
                  <a:cubicBezTo>
                    <a:pt x="1609" y="1929"/>
                    <a:pt x="1609" y="1929"/>
                    <a:pt x="1609" y="1929"/>
                  </a:cubicBezTo>
                  <a:cubicBezTo>
                    <a:pt x="1593" y="1906"/>
                    <a:pt x="1593" y="1906"/>
                    <a:pt x="1593" y="1906"/>
                  </a:cubicBezTo>
                  <a:cubicBezTo>
                    <a:pt x="1576" y="1880"/>
                    <a:pt x="1576" y="1880"/>
                    <a:pt x="1576" y="1880"/>
                  </a:cubicBezTo>
                  <a:cubicBezTo>
                    <a:pt x="1567" y="1876"/>
                    <a:pt x="1567" y="1876"/>
                    <a:pt x="1567" y="1876"/>
                  </a:cubicBezTo>
                  <a:cubicBezTo>
                    <a:pt x="1556" y="1868"/>
                    <a:pt x="1556" y="1868"/>
                    <a:pt x="1556" y="1868"/>
                  </a:cubicBezTo>
                  <a:cubicBezTo>
                    <a:pt x="1551" y="1864"/>
                    <a:pt x="1551" y="1864"/>
                    <a:pt x="1551" y="1864"/>
                  </a:cubicBezTo>
                  <a:cubicBezTo>
                    <a:pt x="1549" y="1858"/>
                    <a:pt x="1549" y="1858"/>
                    <a:pt x="1549" y="1858"/>
                  </a:cubicBezTo>
                  <a:cubicBezTo>
                    <a:pt x="1548" y="1846"/>
                    <a:pt x="1548" y="1846"/>
                    <a:pt x="1548" y="1846"/>
                  </a:cubicBezTo>
                  <a:cubicBezTo>
                    <a:pt x="1547" y="1833"/>
                    <a:pt x="1547" y="1833"/>
                    <a:pt x="1547" y="1833"/>
                  </a:cubicBezTo>
                  <a:cubicBezTo>
                    <a:pt x="1543" y="1824"/>
                    <a:pt x="1543" y="1824"/>
                    <a:pt x="1543" y="1824"/>
                  </a:cubicBezTo>
                  <a:cubicBezTo>
                    <a:pt x="1541" y="1817"/>
                    <a:pt x="1541" y="1817"/>
                    <a:pt x="1541" y="1817"/>
                  </a:cubicBezTo>
                  <a:cubicBezTo>
                    <a:pt x="1538" y="1813"/>
                    <a:pt x="1538" y="1813"/>
                    <a:pt x="1538" y="1813"/>
                  </a:cubicBezTo>
                  <a:cubicBezTo>
                    <a:pt x="1529" y="1799"/>
                    <a:pt x="1529" y="1799"/>
                    <a:pt x="1529" y="1799"/>
                  </a:cubicBezTo>
                  <a:cubicBezTo>
                    <a:pt x="1520" y="1796"/>
                    <a:pt x="1520" y="1796"/>
                    <a:pt x="1520" y="1796"/>
                  </a:cubicBezTo>
                  <a:cubicBezTo>
                    <a:pt x="1520" y="1796"/>
                    <a:pt x="1499" y="1798"/>
                    <a:pt x="1499" y="1796"/>
                  </a:cubicBezTo>
                  <a:cubicBezTo>
                    <a:pt x="1500" y="1793"/>
                    <a:pt x="1498" y="1772"/>
                    <a:pt x="1498" y="1772"/>
                  </a:cubicBezTo>
                  <a:cubicBezTo>
                    <a:pt x="1508" y="1750"/>
                    <a:pt x="1508" y="1750"/>
                    <a:pt x="1508" y="1750"/>
                  </a:cubicBezTo>
                  <a:cubicBezTo>
                    <a:pt x="1511" y="1720"/>
                    <a:pt x="1511" y="1720"/>
                    <a:pt x="1511" y="1720"/>
                  </a:cubicBezTo>
                  <a:cubicBezTo>
                    <a:pt x="1511" y="1706"/>
                    <a:pt x="1511" y="1706"/>
                    <a:pt x="1511" y="1706"/>
                  </a:cubicBezTo>
                  <a:cubicBezTo>
                    <a:pt x="1509" y="1687"/>
                    <a:pt x="1509" y="1687"/>
                    <a:pt x="1509" y="1687"/>
                  </a:cubicBezTo>
                  <a:cubicBezTo>
                    <a:pt x="1502" y="1665"/>
                    <a:pt x="1502" y="1665"/>
                    <a:pt x="1502" y="1665"/>
                  </a:cubicBezTo>
                  <a:cubicBezTo>
                    <a:pt x="1489" y="1645"/>
                    <a:pt x="1489" y="1645"/>
                    <a:pt x="1489" y="1645"/>
                  </a:cubicBezTo>
                  <a:cubicBezTo>
                    <a:pt x="1483" y="1645"/>
                    <a:pt x="1483" y="1645"/>
                    <a:pt x="1483" y="1645"/>
                  </a:cubicBezTo>
                  <a:cubicBezTo>
                    <a:pt x="1483" y="1657"/>
                    <a:pt x="1483" y="1657"/>
                    <a:pt x="1483" y="1657"/>
                  </a:cubicBezTo>
                  <a:cubicBezTo>
                    <a:pt x="1479" y="1663"/>
                    <a:pt x="1479" y="1663"/>
                    <a:pt x="1479" y="1663"/>
                  </a:cubicBezTo>
                  <a:cubicBezTo>
                    <a:pt x="1473" y="1668"/>
                    <a:pt x="1473" y="1668"/>
                    <a:pt x="1473" y="1668"/>
                  </a:cubicBezTo>
                  <a:cubicBezTo>
                    <a:pt x="1455" y="1657"/>
                    <a:pt x="1455" y="1657"/>
                    <a:pt x="1455" y="1657"/>
                  </a:cubicBezTo>
                  <a:cubicBezTo>
                    <a:pt x="1434" y="1645"/>
                    <a:pt x="1434" y="1645"/>
                    <a:pt x="1434" y="1645"/>
                  </a:cubicBezTo>
                  <a:cubicBezTo>
                    <a:pt x="1429" y="1630"/>
                    <a:pt x="1429" y="1630"/>
                    <a:pt x="1429" y="1630"/>
                  </a:cubicBezTo>
                  <a:cubicBezTo>
                    <a:pt x="1421" y="1619"/>
                    <a:pt x="1421" y="1619"/>
                    <a:pt x="1421" y="1619"/>
                  </a:cubicBezTo>
                  <a:cubicBezTo>
                    <a:pt x="1421" y="1617"/>
                    <a:pt x="1421" y="1617"/>
                    <a:pt x="1421" y="1617"/>
                  </a:cubicBezTo>
                  <a:cubicBezTo>
                    <a:pt x="1415" y="1616"/>
                    <a:pt x="1415" y="1616"/>
                    <a:pt x="1415" y="1616"/>
                  </a:cubicBezTo>
                  <a:cubicBezTo>
                    <a:pt x="1409" y="1620"/>
                    <a:pt x="1409" y="1620"/>
                    <a:pt x="1409" y="1620"/>
                  </a:cubicBezTo>
                  <a:cubicBezTo>
                    <a:pt x="1405" y="1628"/>
                    <a:pt x="1405" y="1628"/>
                    <a:pt x="1405" y="1628"/>
                  </a:cubicBezTo>
                  <a:cubicBezTo>
                    <a:pt x="1412" y="1643"/>
                    <a:pt x="1412" y="1643"/>
                    <a:pt x="1412" y="1643"/>
                  </a:cubicBezTo>
                  <a:cubicBezTo>
                    <a:pt x="1407" y="1657"/>
                    <a:pt x="1407" y="1657"/>
                    <a:pt x="1407" y="1657"/>
                  </a:cubicBezTo>
                  <a:cubicBezTo>
                    <a:pt x="1397" y="1648"/>
                    <a:pt x="1397" y="1648"/>
                    <a:pt x="1397" y="1648"/>
                  </a:cubicBezTo>
                  <a:cubicBezTo>
                    <a:pt x="1385" y="1636"/>
                    <a:pt x="1385" y="1636"/>
                    <a:pt x="1385" y="1636"/>
                  </a:cubicBezTo>
                  <a:cubicBezTo>
                    <a:pt x="1385" y="1636"/>
                    <a:pt x="1377" y="1620"/>
                    <a:pt x="1377" y="1618"/>
                  </a:cubicBezTo>
                  <a:cubicBezTo>
                    <a:pt x="1376" y="1617"/>
                    <a:pt x="1370" y="1612"/>
                    <a:pt x="1370" y="1612"/>
                  </a:cubicBezTo>
                  <a:cubicBezTo>
                    <a:pt x="1374" y="1590"/>
                    <a:pt x="1374" y="1590"/>
                    <a:pt x="1374" y="1590"/>
                  </a:cubicBezTo>
                  <a:cubicBezTo>
                    <a:pt x="1374" y="1545"/>
                    <a:pt x="1374" y="1545"/>
                    <a:pt x="1374" y="1545"/>
                  </a:cubicBezTo>
                  <a:cubicBezTo>
                    <a:pt x="1370" y="1529"/>
                    <a:pt x="1370" y="1529"/>
                    <a:pt x="1370" y="1529"/>
                  </a:cubicBezTo>
                  <a:cubicBezTo>
                    <a:pt x="1365" y="1513"/>
                    <a:pt x="1365" y="1513"/>
                    <a:pt x="1365" y="1513"/>
                  </a:cubicBezTo>
                  <a:cubicBezTo>
                    <a:pt x="1358" y="1492"/>
                    <a:pt x="1358" y="1492"/>
                    <a:pt x="1358" y="1492"/>
                  </a:cubicBezTo>
                  <a:cubicBezTo>
                    <a:pt x="1345" y="1466"/>
                    <a:pt x="1345" y="1466"/>
                    <a:pt x="1345" y="1466"/>
                  </a:cubicBezTo>
                  <a:cubicBezTo>
                    <a:pt x="1329" y="1440"/>
                    <a:pt x="1329" y="1440"/>
                    <a:pt x="1329" y="1440"/>
                  </a:cubicBezTo>
                  <a:cubicBezTo>
                    <a:pt x="1316" y="1419"/>
                    <a:pt x="1316" y="1419"/>
                    <a:pt x="1316" y="1419"/>
                  </a:cubicBezTo>
                  <a:cubicBezTo>
                    <a:pt x="1308" y="1412"/>
                    <a:pt x="1308" y="1412"/>
                    <a:pt x="1308" y="1412"/>
                  </a:cubicBezTo>
                  <a:cubicBezTo>
                    <a:pt x="1306" y="1382"/>
                    <a:pt x="1306" y="1382"/>
                    <a:pt x="1306" y="1382"/>
                  </a:cubicBezTo>
                  <a:cubicBezTo>
                    <a:pt x="1302" y="1359"/>
                    <a:pt x="1302" y="1359"/>
                    <a:pt x="1302" y="1359"/>
                  </a:cubicBezTo>
                  <a:cubicBezTo>
                    <a:pt x="1302" y="1348"/>
                    <a:pt x="1302" y="1348"/>
                    <a:pt x="1302" y="1348"/>
                  </a:cubicBezTo>
                  <a:cubicBezTo>
                    <a:pt x="1293" y="1335"/>
                    <a:pt x="1293" y="1335"/>
                    <a:pt x="1293" y="1335"/>
                  </a:cubicBezTo>
                  <a:cubicBezTo>
                    <a:pt x="1286" y="1323"/>
                    <a:pt x="1286" y="1323"/>
                    <a:pt x="1286" y="1323"/>
                  </a:cubicBezTo>
                  <a:cubicBezTo>
                    <a:pt x="1276" y="1323"/>
                    <a:pt x="1276" y="1323"/>
                    <a:pt x="1276" y="1323"/>
                  </a:cubicBezTo>
                  <a:cubicBezTo>
                    <a:pt x="1264" y="1315"/>
                    <a:pt x="1264" y="1315"/>
                    <a:pt x="1264" y="1315"/>
                  </a:cubicBezTo>
                  <a:cubicBezTo>
                    <a:pt x="1237" y="1298"/>
                    <a:pt x="1237" y="1298"/>
                    <a:pt x="1237" y="1298"/>
                  </a:cubicBezTo>
                  <a:cubicBezTo>
                    <a:pt x="1212" y="1275"/>
                    <a:pt x="1212" y="1275"/>
                    <a:pt x="1212" y="1275"/>
                  </a:cubicBezTo>
                  <a:cubicBezTo>
                    <a:pt x="1198" y="1272"/>
                    <a:pt x="1198" y="1272"/>
                    <a:pt x="1198" y="1272"/>
                  </a:cubicBezTo>
                  <a:cubicBezTo>
                    <a:pt x="1198" y="1272"/>
                    <a:pt x="1194" y="1271"/>
                    <a:pt x="1192" y="1269"/>
                  </a:cubicBezTo>
                  <a:cubicBezTo>
                    <a:pt x="1191" y="1268"/>
                    <a:pt x="1188" y="1263"/>
                    <a:pt x="1188" y="1263"/>
                  </a:cubicBezTo>
                  <a:cubicBezTo>
                    <a:pt x="1188" y="1263"/>
                    <a:pt x="1183" y="1260"/>
                    <a:pt x="1179" y="1251"/>
                  </a:cubicBezTo>
                  <a:cubicBezTo>
                    <a:pt x="1175" y="1243"/>
                    <a:pt x="1179" y="1248"/>
                    <a:pt x="1179" y="1248"/>
                  </a:cubicBezTo>
                  <a:cubicBezTo>
                    <a:pt x="1174" y="1234"/>
                    <a:pt x="1174" y="1234"/>
                    <a:pt x="1174" y="1234"/>
                  </a:cubicBezTo>
                  <a:cubicBezTo>
                    <a:pt x="1174" y="1220"/>
                    <a:pt x="1174" y="1220"/>
                    <a:pt x="1174" y="1220"/>
                  </a:cubicBezTo>
                  <a:cubicBezTo>
                    <a:pt x="1168" y="1220"/>
                    <a:pt x="1168" y="1220"/>
                    <a:pt x="1168" y="1220"/>
                  </a:cubicBezTo>
                  <a:cubicBezTo>
                    <a:pt x="1150" y="1220"/>
                    <a:pt x="1150" y="1220"/>
                    <a:pt x="1150" y="1220"/>
                  </a:cubicBezTo>
                  <a:cubicBezTo>
                    <a:pt x="1136" y="1213"/>
                    <a:pt x="1136" y="1213"/>
                    <a:pt x="1136" y="1213"/>
                  </a:cubicBezTo>
                  <a:cubicBezTo>
                    <a:pt x="1121" y="1206"/>
                    <a:pt x="1121" y="1206"/>
                    <a:pt x="1121" y="1206"/>
                  </a:cubicBezTo>
                  <a:cubicBezTo>
                    <a:pt x="1109" y="1189"/>
                    <a:pt x="1109" y="1189"/>
                    <a:pt x="1109" y="1189"/>
                  </a:cubicBezTo>
                  <a:cubicBezTo>
                    <a:pt x="1103" y="1189"/>
                    <a:pt x="1103" y="1189"/>
                    <a:pt x="1103" y="1189"/>
                  </a:cubicBezTo>
                  <a:cubicBezTo>
                    <a:pt x="1088" y="1184"/>
                    <a:pt x="1088" y="1184"/>
                    <a:pt x="1088" y="1184"/>
                  </a:cubicBezTo>
                  <a:cubicBezTo>
                    <a:pt x="1080" y="1176"/>
                    <a:pt x="1080" y="1176"/>
                    <a:pt x="1080" y="1176"/>
                  </a:cubicBezTo>
                  <a:cubicBezTo>
                    <a:pt x="1066" y="1166"/>
                    <a:pt x="1066" y="1166"/>
                    <a:pt x="1066" y="1166"/>
                  </a:cubicBezTo>
                  <a:cubicBezTo>
                    <a:pt x="1052" y="1144"/>
                    <a:pt x="1052" y="1144"/>
                    <a:pt x="1052" y="1144"/>
                  </a:cubicBezTo>
                  <a:cubicBezTo>
                    <a:pt x="1037" y="1126"/>
                    <a:pt x="1037" y="1126"/>
                    <a:pt x="1037" y="1126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37" y="1097"/>
                    <a:pt x="1037" y="1097"/>
                    <a:pt x="1037" y="1097"/>
                  </a:cubicBezTo>
                  <a:cubicBezTo>
                    <a:pt x="1037" y="1067"/>
                    <a:pt x="1037" y="1067"/>
                    <a:pt x="1037" y="1067"/>
                  </a:cubicBezTo>
                  <a:cubicBezTo>
                    <a:pt x="1037" y="1057"/>
                    <a:pt x="1037" y="1057"/>
                    <a:pt x="1037" y="1057"/>
                  </a:cubicBezTo>
                  <a:cubicBezTo>
                    <a:pt x="1023" y="1046"/>
                    <a:pt x="1023" y="1046"/>
                    <a:pt x="1023" y="1046"/>
                  </a:cubicBezTo>
                  <a:cubicBezTo>
                    <a:pt x="1013" y="1032"/>
                    <a:pt x="1013" y="1032"/>
                    <a:pt x="1013" y="1032"/>
                  </a:cubicBezTo>
                  <a:cubicBezTo>
                    <a:pt x="1010" y="1015"/>
                    <a:pt x="1010" y="1015"/>
                    <a:pt x="1010" y="1015"/>
                  </a:cubicBezTo>
                  <a:cubicBezTo>
                    <a:pt x="1022" y="989"/>
                    <a:pt x="1022" y="989"/>
                    <a:pt x="1022" y="989"/>
                  </a:cubicBezTo>
                  <a:cubicBezTo>
                    <a:pt x="1031" y="971"/>
                    <a:pt x="1031" y="971"/>
                    <a:pt x="1031" y="971"/>
                  </a:cubicBezTo>
                  <a:cubicBezTo>
                    <a:pt x="1020" y="954"/>
                    <a:pt x="1020" y="954"/>
                    <a:pt x="1020" y="954"/>
                  </a:cubicBezTo>
                  <a:cubicBezTo>
                    <a:pt x="1015" y="933"/>
                    <a:pt x="1015" y="933"/>
                    <a:pt x="1015" y="933"/>
                  </a:cubicBezTo>
                  <a:cubicBezTo>
                    <a:pt x="1012" y="906"/>
                    <a:pt x="1012" y="906"/>
                    <a:pt x="1012" y="906"/>
                  </a:cubicBezTo>
                  <a:cubicBezTo>
                    <a:pt x="1012" y="877"/>
                    <a:pt x="1012" y="877"/>
                    <a:pt x="1012" y="877"/>
                  </a:cubicBezTo>
                  <a:cubicBezTo>
                    <a:pt x="1012" y="864"/>
                    <a:pt x="1012" y="864"/>
                    <a:pt x="1012" y="864"/>
                  </a:cubicBezTo>
                  <a:cubicBezTo>
                    <a:pt x="1006" y="861"/>
                    <a:pt x="1006" y="861"/>
                    <a:pt x="1006" y="861"/>
                  </a:cubicBezTo>
                  <a:cubicBezTo>
                    <a:pt x="990" y="849"/>
                    <a:pt x="990" y="849"/>
                    <a:pt x="990" y="849"/>
                  </a:cubicBezTo>
                  <a:cubicBezTo>
                    <a:pt x="965" y="816"/>
                    <a:pt x="965" y="816"/>
                    <a:pt x="965" y="816"/>
                  </a:cubicBezTo>
                  <a:cubicBezTo>
                    <a:pt x="965" y="805"/>
                    <a:pt x="965" y="805"/>
                    <a:pt x="965" y="805"/>
                  </a:cubicBezTo>
                  <a:cubicBezTo>
                    <a:pt x="961" y="781"/>
                    <a:pt x="961" y="781"/>
                    <a:pt x="961" y="781"/>
                  </a:cubicBezTo>
                  <a:cubicBezTo>
                    <a:pt x="962" y="769"/>
                    <a:pt x="962" y="769"/>
                    <a:pt x="962" y="769"/>
                  </a:cubicBezTo>
                  <a:cubicBezTo>
                    <a:pt x="965" y="747"/>
                    <a:pt x="965" y="747"/>
                    <a:pt x="965" y="747"/>
                  </a:cubicBezTo>
                  <a:cubicBezTo>
                    <a:pt x="959" y="731"/>
                    <a:pt x="959" y="731"/>
                    <a:pt x="959" y="731"/>
                  </a:cubicBezTo>
                  <a:cubicBezTo>
                    <a:pt x="955" y="718"/>
                    <a:pt x="955" y="718"/>
                    <a:pt x="955" y="718"/>
                  </a:cubicBezTo>
                  <a:cubicBezTo>
                    <a:pt x="955" y="708"/>
                    <a:pt x="955" y="708"/>
                    <a:pt x="955" y="708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946" y="656"/>
                    <a:pt x="946" y="656"/>
                    <a:pt x="946" y="656"/>
                  </a:cubicBezTo>
                  <a:cubicBezTo>
                    <a:pt x="942" y="630"/>
                    <a:pt x="942" y="630"/>
                    <a:pt x="942" y="630"/>
                  </a:cubicBezTo>
                  <a:cubicBezTo>
                    <a:pt x="948" y="622"/>
                    <a:pt x="948" y="622"/>
                    <a:pt x="948" y="622"/>
                  </a:cubicBezTo>
                  <a:cubicBezTo>
                    <a:pt x="953" y="611"/>
                    <a:pt x="953" y="611"/>
                    <a:pt x="953" y="611"/>
                  </a:cubicBezTo>
                  <a:cubicBezTo>
                    <a:pt x="959" y="602"/>
                    <a:pt x="959" y="602"/>
                    <a:pt x="959" y="602"/>
                  </a:cubicBezTo>
                  <a:cubicBezTo>
                    <a:pt x="956" y="589"/>
                    <a:pt x="956" y="589"/>
                    <a:pt x="956" y="589"/>
                  </a:cubicBezTo>
                  <a:cubicBezTo>
                    <a:pt x="946" y="582"/>
                    <a:pt x="946" y="582"/>
                    <a:pt x="946" y="582"/>
                  </a:cubicBezTo>
                  <a:cubicBezTo>
                    <a:pt x="936" y="574"/>
                    <a:pt x="936" y="574"/>
                    <a:pt x="936" y="574"/>
                  </a:cubicBezTo>
                  <a:cubicBezTo>
                    <a:pt x="916" y="558"/>
                    <a:pt x="916" y="558"/>
                    <a:pt x="916" y="558"/>
                  </a:cubicBezTo>
                  <a:cubicBezTo>
                    <a:pt x="891" y="531"/>
                    <a:pt x="891" y="531"/>
                    <a:pt x="891" y="531"/>
                  </a:cubicBezTo>
                  <a:cubicBezTo>
                    <a:pt x="881" y="523"/>
                    <a:pt x="881" y="523"/>
                    <a:pt x="881" y="523"/>
                  </a:cubicBezTo>
                  <a:cubicBezTo>
                    <a:pt x="874" y="515"/>
                    <a:pt x="874" y="515"/>
                    <a:pt x="874" y="515"/>
                  </a:cubicBezTo>
                  <a:cubicBezTo>
                    <a:pt x="874" y="501"/>
                    <a:pt x="874" y="501"/>
                    <a:pt x="874" y="501"/>
                  </a:cubicBezTo>
                  <a:cubicBezTo>
                    <a:pt x="851" y="498"/>
                    <a:pt x="851" y="498"/>
                    <a:pt x="851" y="498"/>
                  </a:cubicBezTo>
                  <a:cubicBezTo>
                    <a:pt x="835" y="499"/>
                    <a:pt x="835" y="499"/>
                    <a:pt x="835" y="499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4" y="514"/>
                    <a:pt x="814" y="514"/>
                    <a:pt x="814" y="514"/>
                  </a:cubicBezTo>
                  <a:cubicBezTo>
                    <a:pt x="804" y="519"/>
                    <a:pt x="804" y="519"/>
                    <a:pt x="804" y="519"/>
                  </a:cubicBezTo>
                  <a:cubicBezTo>
                    <a:pt x="794" y="527"/>
                    <a:pt x="794" y="527"/>
                    <a:pt x="794" y="527"/>
                  </a:cubicBezTo>
                  <a:cubicBezTo>
                    <a:pt x="782" y="521"/>
                    <a:pt x="782" y="521"/>
                    <a:pt x="782" y="521"/>
                  </a:cubicBezTo>
                  <a:cubicBezTo>
                    <a:pt x="775" y="507"/>
                    <a:pt x="775" y="507"/>
                    <a:pt x="775" y="507"/>
                  </a:cubicBezTo>
                  <a:cubicBezTo>
                    <a:pt x="769" y="494"/>
                    <a:pt x="769" y="494"/>
                    <a:pt x="769" y="494"/>
                  </a:cubicBezTo>
                  <a:cubicBezTo>
                    <a:pt x="764" y="487"/>
                    <a:pt x="764" y="487"/>
                    <a:pt x="764" y="487"/>
                  </a:cubicBezTo>
                  <a:cubicBezTo>
                    <a:pt x="764" y="473"/>
                    <a:pt x="764" y="473"/>
                    <a:pt x="764" y="473"/>
                  </a:cubicBezTo>
                  <a:cubicBezTo>
                    <a:pt x="764" y="447"/>
                    <a:pt x="764" y="447"/>
                    <a:pt x="764" y="447"/>
                  </a:cubicBezTo>
                  <a:cubicBezTo>
                    <a:pt x="762" y="417"/>
                    <a:pt x="762" y="417"/>
                    <a:pt x="762" y="417"/>
                  </a:cubicBezTo>
                  <a:cubicBezTo>
                    <a:pt x="762" y="399"/>
                    <a:pt x="762" y="399"/>
                    <a:pt x="762" y="399"/>
                  </a:cubicBezTo>
                  <a:cubicBezTo>
                    <a:pt x="759" y="389"/>
                    <a:pt x="759" y="389"/>
                    <a:pt x="759" y="389"/>
                  </a:cubicBezTo>
                  <a:cubicBezTo>
                    <a:pt x="759" y="364"/>
                    <a:pt x="759" y="364"/>
                    <a:pt x="759" y="364"/>
                  </a:cubicBezTo>
                  <a:cubicBezTo>
                    <a:pt x="759" y="324"/>
                    <a:pt x="759" y="324"/>
                    <a:pt x="759" y="324"/>
                  </a:cubicBezTo>
                  <a:cubicBezTo>
                    <a:pt x="753" y="322"/>
                    <a:pt x="753" y="322"/>
                    <a:pt x="753" y="322"/>
                  </a:cubicBezTo>
                  <a:cubicBezTo>
                    <a:pt x="745" y="317"/>
                    <a:pt x="745" y="317"/>
                    <a:pt x="745" y="317"/>
                  </a:cubicBezTo>
                  <a:cubicBezTo>
                    <a:pt x="741" y="291"/>
                    <a:pt x="741" y="291"/>
                    <a:pt x="741" y="291"/>
                  </a:cubicBezTo>
                  <a:cubicBezTo>
                    <a:pt x="745" y="282"/>
                    <a:pt x="745" y="282"/>
                    <a:pt x="745" y="282"/>
                  </a:cubicBezTo>
                  <a:cubicBezTo>
                    <a:pt x="748" y="271"/>
                    <a:pt x="748" y="271"/>
                    <a:pt x="748" y="271"/>
                  </a:cubicBezTo>
                  <a:cubicBezTo>
                    <a:pt x="745" y="265"/>
                    <a:pt x="745" y="265"/>
                    <a:pt x="745" y="265"/>
                  </a:cubicBezTo>
                  <a:cubicBezTo>
                    <a:pt x="736" y="252"/>
                    <a:pt x="736" y="252"/>
                    <a:pt x="736" y="252"/>
                  </a:cubicBezTo>
                  <a:cubicBezTo>
                    <a:pt x="730" y="243"/>
                    <a:pt x="730" y="243"/>
                    <a:pt x="730" y="243"/>
                  </a:cubicBezTo>
                  <a:cubicBezTo>
                    <a:pt x="724" y="239"/>
                    <a:pt x="724" y="239"/>
                    <a:pt x="724" y="239"/>
                  </a:cubicBezTo>
                  <a:cubicBezTo>
                    <a:pt x="718" y="238"/>
                    <a:pt x="718" y="238"/>
                    <a:pt x="718" y="238"/>
                  </a:cubicBezTo>
                  <a:cubicBezTo>
                    <a:pt x="710" y="236"/>
                    <a:pt x="710" y="236"/>
                    <a:pt x="710" y="236"/>
                  </a:cubicBezTo>
                  <a:cubicBezTo>
                    <a:pt x="705" y="225"/>
                    <a:pt x="705" y="225"/>
                    <a:pt x="705" y="225"/>
                  </a:cubicBezTo>
                  <a:cubicBezTo>
                    <a:pt x="711" y="213"/>
                    <a:pt x="711" y="213"/>
                    <a:pt x="711" y="213"/>
                  </a:cubicBezTo>
                  <a:cubicBezTo>
                    <a:pt x="718" y="205"/>
                    <a:pt x="718" y="205"/>
                    <a:pt x="718" y="205"/>
                  </a:cubicBezTo>
                  <a:cubicBezTo>
                    <a:pt x="724" y="198"/>
                    <a:pt x="724" y="198"/>
                    <a:pt x="724" y="198"/>
                  </a:cubicBezTo>
                  <a:cubicBezTo>
                    <a:pt x="724" y="194"/>
                    <a:pt x="724" y="194"/>
                    <a:pt x="724" y="194"/>
                  </a:cubicBezTo>
                  <a:cubicBezTo>
                    <a:pt x="718" y="188"/>
                    <a:pt x="718" y="188"/>
                    <a:pt x="718" y="188"/>
                  </a:cubicBezTo>
                  <a:cubicBezTo>
                    <a:pt x="706" y="177"/>
                    <a:pt x="706" y="177"/>
                    <a:pt x="706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94" y="164"/>
                    <a:pt x="694" y="164"/>
                    <a:pt x="694" y="164"/>
                  </a:cubicBezTo>
                  <a:cubicBezTo>
                    <a:pt x="686" y="159"/>
                    <a:pt x="686" y="159"/>
                    <a:pt x="686" y="159"/>
                  </a:cubicBezTo>
                  <a:cubicBezTo>
                    <a:pt x="686" y="136"/>
                    <a:pt x="686" y="136"/>
                    <a:pt x="686" y="136"/>
                  </a:cubicBezTo>
                  <a:cubicBezTo>
                    <a:pt x="683" y="101"/>
                    <a:pt x="683" y="101"/>
                    <a:pt x="683" y="101"/>
                  </a:cubicBezTo>
                  <a:cubicBezTo>
                    <a:pt x="686" y="79"/>
                    <a:pt x="686" y="79"/>
                    <a:pt x="686" y="79"/>
                  </a:cubicBezTo>
                  <a:cubicBezTo>
                    <a:pt x="673" y="54"/>
                    <a:pt x="673" y="54"/>
                    <a:pt x="673" y="54"/>
                  </a:cubicBezTo>
                  <a:cubicBezTo>
                    <a:pt x="667" y="37"/>
                    <a:pt x="667" y="37"/>
                    <a:pt x="667" y="37"/>
                  </a:cubicBezTo>
                  <a:cubicBezTo>
                    <a:pt x="657" y="30"/>
                    <a:pt x="657" y="30"/>
                    <a:pt x="657" y="30"/>
                  </a:cubicBezTo>
                  <a:cubicBezTo>
                    <a:pt x="654" y="8"/>
                    <a:pt x="654" y="8"/>
                    <a:pt x="654" y="8"/>
                  </a:cubicBezTo>
                  <a:cubicBezTo>
                    <a:pt x="654" y="4"/>
                    <a:pt x="654" y="4"/>
                    <a:pt x="654" y="4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24" y="11"/>
                    <a:pt x="624" y="11"/>
                    <a:pt x="624" y="11"/>
                  </a:cubicBezTo>
                  <a:cubicBezTo>
                    <a:pt x="614" y="27"/>
                    <a:pt x="614" y="27"/>
                    <a:pt x="614" y="27"/>
                  </a:cubicBezTo>
                  <a:cubicBezTo>
                    <a:pt x="605" y="39"/>
                    <a:pt x="605" y="39"/>
                    <a:pt x="605" y="39"/>
                  </a:cubicBezTo>
                  <a:cubicBezTo>
                    <a:pt x="602" y="60"/>
                    <a:pt x="602" y="60"/>
                    <a:pt x="602" y="60"/>
                  </a:cubicBezTo>
                  <a:cubicBezTo>
                    <a:pt x="598" y="83"/>
                    <a:pt x="598" y="83"/>
                    <a:pt x="598" y="83"/>
                  </a:cubicBezTo>
                  <a:cubicBezTo>
                    <a:pt x="591" y="112"/>
                    <a:pt x="591" y="112"/>
                    <a:pt x="591" y="112"/>
                  </a:cubicBezTo>
                  <a:cubicBezTo>
                    <a:pt x="584" y="126"/>
                    <a:pt x="584" y="126"/>
                    <a:pt x="584" y="126"/>
                  </a:cubicBezTo>
                  <a:cubicBezTo>
                    <a:pt x="572" y="139"/>
                    <a:pt x="572" y="139"/>
                    <a:pt x="572" y="139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47" y="176"/>
                    <a:pt x="547" y="176"/>
                    <a:pt x="547" y="176"/>
                  </a:cubicBezTo>
                  <a:cubicBezTo>
                    <a:pt x="535" y="192"/>
                    <a:pt x="535" y="192"/>
                    <a:pt x="535" y="192"/>
                  </a:cubicBezTo>
                  <a:cubicBezTo>
                    <a:pt x="531" y="206"/>
                    <a:pt x="531" y="206"/>
                    <a:pt x="531" y="206"/>
                  </a:cubicBezTo>
                  <a:cubicBezTo>
                    <a:pt x="525" y="228"/>
                    <a:pt x="525" y="228"/>
                    <a:pt x="525" y="228"/>
                  </a:cubicBezTo>
                  <a:cubicBezTo>
                    <a:pt x="525" y="247"/>
                    <a:pt x="525" y="247"/>
                    <a:pt x="525" y="247"/>
                  </a:cubicBezTo>
                  <a:cubicBezTo>
                    <a:pt x="531" y="253"/>
                    <a:pt x="531" y="253"/>
                    <a:pt x="531" y="253"/>
                  </a:cubicBezTo>
                  <a:cubicBezTo>
                    <a:pt x="535" y="259"/>
                    <a:pt x="535" y="259"/>
                    <a:pt x="535" y="259"/>
                  </a:cubicBezTo>
                  <a:cubicBezTo>
                    <a:pt x="535" y="292"/>
                    <a:pt x="535" y="292"/>
                    <a:pt x="535" y="292"/>
                  </a:cubicBezTo>
                  <a:cubicBezTo>
                    <a:pt x="527" y="302"/>
                    <a:pt x="527" y="302"/>
                    <a:pt x="527" y="302"/>
                  </a:cubicBezTo>
                  <a:cubicBezTo>
                    <a:pt x="522" y="310"/>
                    <a:pt x="522" y="310"/>
                    <a:pt x="522" y="310"/>
                  </a:cubicBezTo>
                  <a:cubicBezTo>
                    <a:pt x="516" y="321"/>
                    <a:pt x="516" y="321"/>
                    <a:pt x="516" y="321"/>
                  </a:cubicBezTo>
                  <a:cubicBezTo>
                    <a:pt x="506" y="335"/>
                    <a:pt x="506" y="335"/>
                    <a:pt x="506" y="335"/>
                  </a:cubicBezTo>
                  <a:cubicBezTo>
                    <a:pt x="500" y="393"/>
                    <a:pt x="500" y="393"/>
                    <a:pt x="500" y="393"/>
                  </a:cubicBezTo>
                  <a:cubicBezTo>
                    <a:pt x="500" y="420"/>
                    <a:pt x="500" y="420"/>
                    <a:pt x="500" y="420"/>
                  </a:cubicBezTo>
                  <a:cubicBezTo>
                    <a:pt x="500" y="455"/>
                    <a:pt x="500" y="455"/>
                    <a:pt x="500" y="455"/>
                  </a:cubicBezTo>
                  <a:cubicBezTo>
                    <a:pt x="497" y="469"/>
                    <a:pt x="497" y="469"/>
                    <a:pt x="497" y="469"/>
                  </a:cubicBezTo>
                  <a:cubicBezTo>
                    <a:pt x="485" y="471"/>
                    <a:pt x="485" y="471"/>
                    <a:pt x="485" y="471"/>
                  </a:cubicBezTo>
                  <a:cubicBezTo>
                    <a:pt x="479" y="478"/>
                    <a:pt x="479" y="478"/>
                    <a:pt x="479" y="478"/>
                  </a:cubicBezTo>
                  <a:cubicBezTo>
                    <a:pt x="478" y="492"/>
                    <a:pt x="478" y="492"/>
                    <a:pt x="478" y="492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488" y="507"/>
                    <a:pt x="488" y="507"/>
                    <a:pt x="488" y="507"/>
                  </a:cubicBezTo>
                  <a:cubicBezTo>
                    <a:pt x="494" y="510"/>
                    <a:pt x="494" y="510"/>
                    <a:pt x="494" y="510"/>
                  </a:cubicBezTo>
                  <a:cubicBezTo>
                    <a:pt x="497" y="515"/>
                    <a:pt x="497" y="515"/>
                    <a:pt x="497" y="515"/>
                  </a:cubicBezTo>
                  <a:cubicBezTo>
                    <a:pt x="497" y="525"/>
                    <a:pt x="497" y="525"/>
                    <a:pt x="497" y="525"/>
                  </a:cubicBezTo>
                  <a:cubicBezTo>
                    <a:pt x="497" y="542"/>
                    <a:pt x="497" y="542"/>
                    <a:pt x="497" y="542"/>
                  </a:cubicBezTo>
                  <a:cubicBezTo>
                    <a:pt x="497" y="570"/>
                    <a:pt x="497" y="570"/>
                    <a:pt x="497" y="570"/>
                  </a:cubicBezTo>
                  <a:cubicBezTo>
                    <a:pt x="495" y="603"/>
                    <a:pt x="495" y="603"/>
                    <a:pt x="495" y="603"/>
                  </a:cubicBezTo>
                  <a:cubicBezTo>
                    <a:pt x="481" y="628"/>
                    <a:pt x="481" y="628"/>
                    <a:pt x="481" y="628"/>
                  </a:cubicBezTo>
                  <a:cubicBezTo>
                    <a:pt x="475" y="646"/>
                    <a:pt x="475" y="646"/>
                    <a:pt x="475" y="646"/>
                  </a:cubicBezTo>
                  <a:cubicBezTo>
                    <a:pt x="475" y="660"/>
                    <a:pt x="475" y="660"/>
                    <a:pt x="475" y="660"/>
                  </a:cubicBezTo>
                  <a:cubicBezTo>
                    <a:pt x="469" y="684"/>
                    <a:pt x="469" y="684"/>
                    <a:pt x="469" y="684"/>
                  </a:cubicBezTo>
                  <a:cubicBezTo>
                    <a:pt x="465" y="703"/>
                    <a:pt x="465" y="703"/>
                    <a:pt x="465" y="703"/>
                  </a:cubicBezTo>
                  <a:cubicBezTo>
                    <a:pt x="453" y="717"/>
                    <a:pt x="453" y="717"/>
                    <a:pt x="453" y="717"/>
                  </a:cubicBezTo>
                  <a:cubicBezTo>
                    <a:pt x="444" y="727"/>
                    <a:pt x="444" y="727"/>
                    <a:pt x="444" y="727"/>
                  </a:cubicBezTo>
                  <a:cubicBezTo>
                    <a:pt x="444" y="738"/>
                    <a:pt x="444" y="738"/>
                    <a:pt x="444" y="738"/>
                  </a:cubicBezTo>
                  <a:cubicBezTo>
                    <a:pt x="444" y="767"/>
                    <a:pt x="444" y="767"/>
                    <a:pt x="444" y="767"/>
                  </a:cubicBezTo>
                  <a:cubicBezTo>
                    <a:pt x="435" y="783"/>
                    <a:pt x="435" y="783"/>
                    <a:pt x="435" y="783"/>
                  </a:cubicBezTo>
                  <a:cubicBezTo>
                    <a:pt x="421" y="810"/>
                    <a:pt x="421" y="810"/>
                    <a:pt x="421" y="810"/>
                  </a:cubicBezTo>
                  <a:cubicBezTo>
                    <a:pt x="407" y="836"/>
                    <a:pt x="407" y="836"/>
                    <a:pt x="407" y="836"/>
                  </a:cubicBezTo>
                  <a:cubicBezTo>
                    <a:pt x="381" y="869"/>
                    <a:pt x="381" y="869"/>
                    <a:pt x="381" y="869"/>
                  </a:cubicBezTo>
                  <a:cubicBezTo>
                    <a:pt x="362" y="890"/>
                    <a:pt x="362" y="890"/>
                    <a:pt x="362" y="890"/>
                  </a:cubicBezTo>
                  <a:cubicBezTo>
                    <a:pt x="349" y="897"/>
                    <a:pt x="349" y="897"/>
                    <a:pt x="349" y="897"/>
                  </a:cubicBezTo>
                  <a:cubicBezTo>
                    <a:pt x="335" y="905"/>
                    <a:pt x="335" y="905"/>
                    <a:pt x="335" y="905"/>
                  </a:cubicBezTo>
                  <a:cubicBezTo>
                    <a:pt x="323" y="912"/>
                    <a:pt x="323" y="912"/>
                    <a:pt x="323" y="912"/>
                  </a:cubicBezTo>
                  <a:cubicBezTo>
                    <a:pt x="312" y="916"/>
                    <a:pt x="312" y="916"/>
                    <a:pt x="312" y="916"/>
                  </a:cubicBezTo>
                  <a:cubicBezTo>
                    <a:pt x="299" y="916"/>
                    <a:pt x="299" y="916"/>
                    <a:pt x="299" y="916"/>
                  </a:cubicBezTo>
                  <a:cubicBezTo>
                    <a:pt x="282" y="916"/>
                    <a:pt x="282" y="916"/>
                    <a:pt x="282" y="916"/>
                  </a:cubicBezTo>
                  <a:cubicBezTo>
                    <a:pt x="266" y="916"/>
                    <a:pt x="266" y="916"/>
                    <a:pt x="266" y="916"/>
                  </a:cubicBezTo>
                  <a:cubicBezTo>
                    <a:pt x="249" y="906"/>
                    <a:pt x="249" y="906"/>
                    <a:pt x="249" y="906"/>
                  </a:cubicBezTo>
                  <a:cubicBezTo>
                    <a:pt x="239" y="898"/>
                    <a:pt x="239" y="898"/>
                    <a:pt x="239" y="898"/>
                  </a:cubicBezTo>
                  <a:cubicBezTo>
                    <a:pt x="219" y="887"/>
                    <a:pt x="219" y="887"/>
                    <a:pt x="219" y="887"/>
                  </a:cubicBezTo>
                  <a:cubicBezTo>
                    <a:pt x="203" y="877"/>
                    <a:pt x="203" y="877"/>
                    <a:pt x="203" y="877"/>
                  </a:cubicBezTo>
                  <a:cubicBezTo>
                    <a:pt x="190" y="877"/>
                    <a:pt x="190" y="877"/>
                    <a:pt x="190" y="877"/>
                  </a:cubicBezTo>
                  <a:cubicBezTo>
                    <a:pt x="183" y="864"/>
                    <a:pt x="183" y="864"/>
                    <a:pt x="183" y="864"/>
                  </a:cubicBezTo>
                  <a:cubicBezTo>
                    <a:pt x="180" y="835"/>
                    <a:pt x="180" y="835"/>
                    <a:pt x="180" y="835"/>
                  </a:cubicBezTo>
                  <a:cubicBezTo>
                    <a:pt x="173" y="826"/>
                    <a:pt x="173" y="826"/>
                    <a:pt x="173" y="826"/>
                  </a:cubicBezTo>
                  <a:cubicBezTo>
                    <a:pt x="156" y="808"/>
                    <a:pt x="156" y="808"/>
                    <a:pt x="156" y="808"/>
                  </a:cubicBezTo>
                  <a:cubicBezTo>
                    <a:pt x="141" y="795"/>
                    <a:pt x="141" y="795"/>
                    <a:pt x="141" y="795"/>
                  </a:cubicBezTo>
                  <a:cubicBezTo>
                    <a:pt x="122" y="795"/>
                    <a:pt x="122" y="795"/>
                    <a:pt x="122" y="795"/>
                  </a:cubicBezTo>
                  <a:cubicBezTo>
                    <a:pt x="102" y="790"/>
                    <a:pt x="102" y="790"/>
                    <a:pt x="102" y="790"/>
                  </a:cubicBezTo>
                  <a:cubicBezTo>
                    <a:pt x="84" y="786"/>
                    <a:pt x="84" y="786"/>
                    <a:pt x="84" y="786"/>
                  </a:cubicBezTo>
                  <a:cubicBezTo>
                    <a:pt x="74" y="782"/>
                    <a:pt x="74" y="782"/>
                    <a:pt x="74" y="782"/>
                  </a:cubicBezTo>
                  <a:cubicBezTo>
                    <a:pt x="56" y="774"/>
                    <a:pt x="56" y="774"/>
                    <a:pt x="56" y="774"/>
                  </a:cubicBezTo>
                  <a:cubicBezTo>
                    <a:pt x="42" y="769"/>
                    <a:pt x="42" y="769"/>
                    <a:pt x="42" y="769"/>
                  </a:cubicBezTo>
                  <a:cubicBezTo>
                    <a:pt x="40" y="771"/>
                    <a:pt x="40" y="771"/>
                    <a:pt x="40" y="771"/>
                  </a:cubicBezTo>
                  <a:cubicBezTo>
                    <a:pt x="0" y="1977"/>
                    <a:pt x="0" y="1977"/>
                    <a:pt x="0" y="1977"/>
                  </a:cubicBezTo>
                  <a:cubicBezTo>
                    <a:pt x="332" y="2005"/>
                    <a:pt x="332" y="2005"/>
                    <a:pt x="332" y="2005"/>
                  </a:cubicBezTo>
                  <a:cubicBezTo>
                    <a:pt x="310" y="2386"/>
                    <a:pt x="310" y="2386"/>
                    <a:pt x="310" y="2386"/>
                  </a:cubicBezTo>
                  <a:cubicBezTo>
                    <a:pt x="1172" y="2470"/>
                    <a:pt x="1172" y="2470"/>
                    <a:pt x="1172" y="2470"/>
                  </a:cubicBezTo>
                  <a:cubicBezTo>
                    <a:pt x="1178" y="2470"/>
                    <a:pt x="1178" y="2470"/>
                    <a:pt x="1178" y="2470"/>
                  </a:cubicBezTo>
                  <a:cubicBezTo>
                    <a:pt x="1210" y="2454"/>
                    <a:pt x="1210" y="2454"/>
                    <a:pt x="1210" y="2454"/>
                  </a:cubicBezTo>
                  <a:cubicBezTo>
                    <a:pt x="1222" y="2453"/>
                    <a:pt x="1222" y="2453"/>
                    <a:pt x="1222" y="2453"/>
                  </a:cubicBezTo>
                  <a:cubicBezTo>
                    <a:pt x="1244" y="2457"/>
                    <a:pt x="1244" y="2457"/>
                    <a:pt x="1244" y="2457"/>
                  </a:cubicBezTo>
                  <a:cubicBezTo>
                    <a:pt x="1267" y="2457"/>
                    <a:pt x="1267" y="2457"/>
                    <a:pt x="1267" y="2457"/>
                  </a:cubicBezTo>
                  <a:cubicBezTo>
                    <a:pt x="1284" y="2447"/>
                    <a:pt x="1284" y="2447"/>
                    <a:pt x="1284" y="2447"/>
                  </a:cubicBezTo>
                  <a:cubicBezTo>
                    <a:pt x="1302" y="2445"/>
                    <a:pt x="1302" y="2445"/>
                    <a:pt x="1302" y="2445"/>
                  </a:cubicBezTo>
                  <a:cubicBezTo>
                    <a:pt x="1318" y="2444"/>
                    <a:pt x="1318" y="2444"/>
                    <a:pt x="1318" y="2444"/>
                  </a:cubicBezTo>
                  <a:cubicBezTo>
                    <a:pt x="1338" y="2455"/>
                    <a:pt x="1338" y="2455"/>
                    <a:pt x="1338" y="2455"/>
                  </a:cubicBezTo>
                  <a:cubicBezTo>
                    <a:pt x="1360" y="2464"/>
                    <a:pt x="1360" y="2464"/>
                    <a:pt x="1360" y="2464"/>
                  </a:cubicBezTo>
                  <a:cubicBezTo>
                    <a:pt x="1388" y="2463"/>
                    <a:pt x="1388" y="2463"/>
                    <a:pt x="1388" y="2463"/>
                  </a:cubicBezTo>
                  <a:cubicBezTo>
                    <a:pt x="1403" y="2464"/>
                    <a:pt x="1403" y="2464"/>
                    <a:pt x="1403" y="2464"/>
                  </a:cubicBezTo>
                  <a:cubicBezTo>
                    <a:pt x="1414" y="2481"/>
                    <a:pt x="1414" y="2481"/>
                    <a:pt x="1414" y="2481"/>
                  </a:cubicBezTo>
                  <a:cubicBezTo>
                    <a:pt x="1428" y="2498"/>
                    <a:pt x="1428" y="2498"/>
                    <a:pt x="1428" y="2498"/>
                  </a:cubicBezTo>
                  <a:cubicBezTo>
                    <a:pt x="1435" y="2509"/>
                    <a:pt x="1435" y="2509"/>
                    <a:pt x="1435" y="2509"/>
                  </a:cubicBezTo>
                  <a:cubicBezTo>
                    <a:pt x="1448" y="2521"/>
                    <a:pt x="1448" y="2521"/>
                    <a:pt x="1448" y="2521"/>
                  </a:cubicBezTo>
                  <a:cubicBezTo>
                    <a:pt x="1470" y="2521"/>
                    <a:pt x="1470" y="2521"/>
                    <a:pt x="1470" y="2521"/>
                  </a:cubicBezTo>
                  <a:cubicBezTo>
                    <a:pt x="1480" y="2507"/>
                    <a:pt x="1480" y="2507"/>
                    <a:pt x="1480" y="2507"/>
                  </a:cubicBezTo>
                  <a:cubicBezTo>
                    <a:pt x="1490" y="2507"/>
                    <a:pt x="1490" y="2507"/>
                    <a:pt x="1490" y="2507"/>
                  </a:cubicBezTo>
                  <a:cubicBezTo>
                    <a:pt x="1500" y="2497"/>
                    <a:pt x="1500" y="2497"/>
                    <a:pt x="1500" y="2497"/>
                  </a:cubicBezTo>
                  <a:cubicBezTo>
                    <a:pt x="1522" y="2497"/>
                    <a:pt x="1522" y="2497"/>
                    <a:pt x="1522" y="2497"/>
                  </a:cubicBezTo>
                  <a:cubicBezTo>
                    <a:pt x="1538" y="2483"/>
                    <a:pt x="1538" y="2483"/>
                    <a:pt x="1538" y="2483"/>
                  </a:cubicBezTo>
                  <a:cubicBezTo>
                    <a:pt x="1549" y="2461"/>
                    <a:pt x="1549" y="2461"/>
                    <a:pt x="1549" y="2461"/>
                  </a:cubicBezTo>
                  <a:cubicBezTo>
                    <a:pt x="1562" y="2441"/>
                    <a:pt x="1562" y="2441"/>
                    <a:pt x="1562" y="2441"/>
                  </a:cubicBezTo>
                  <a:cubicBezTo>
                    <a:pt x="1586" y="2435"/>
                    <a:pt x="1586" y="2435"/>
                    <a:pt x="1586" y="2435"/>
                  </a:cubicBezTo>
                  <a:cubicBezTo>
                    <a:pt x="1644" y="2441"/>
                    <a:pt x="1644" y="2441"/>
                    <a:pt x="1644" y="2441"/>
                  </a:cubicBezTo>
                  <a:cubicBezTo>
                    <a:pt x="1658" y="2409"/>
                    <a:pt x="1658" y="2409"/>
                    <a:pt x="1658" y="2409"/>
                  </a:cubicBezTo>
                  <a:cubicBezTo>
                    <a:pt x="1664" y="2384"/>
                    <a:pt x="1664" y="2384"/>
                    <a:pt x="1664" y="2384"/>
                  </a:cubicBezTo>
                  <a:cubicBezTo>
                    <a:pt x="1678" y="2370"/>
                    <a:pt x="1678" y="2370"/>
                    <a:pt x="1678" y="2370"/>
                  </a:cubicBezTo>
                  <a:cubicBezTo>
                    <a:pt x="1704" y="2383"/>
                    <a:pt x="1704" y="2383"/>
                    <a:pt x="1704" y="2383"/>
                  </a:cubicBezTo>
                  <a:cubicBezTo>
                    <a:pt x="1703" y="2379"/>
                    <a:pt x="1703" y="2379"/>
                    <a:pt x="1703" y="2379"/>
                  </a:cubicBezTo>
                  <a:cubicBezTo>
                    <a:pt x="1703" y="2376"/>
                    <a:pt x="1703" y="2376"/>
                    <a:pt x="1703" y="2376"/>
                  </a:cubicBezTo>
                  <a:lnTo>
                    <a:pt x="1703" y="23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011846" y="6796211"/>
              <a:ext cx="2214875" cy="3268760"/>
            </a:xfrm>
            <a:custGeom>
              <a:avLst/>
              <a:gdLst>
                <a:gd name="T0" fmla="*/ 0 w 1374"/>
                <a:gd name="T1" fmla="*/ 0 h 2029"/>
                <a:gd name="T2" fmla="*/ 42 w 1374"/>
                <a:gd name="T3" fmla="*/ 1143 h 2029"/>
                <a:gd name="T4" fmla="*/ 113 w 1374"/>
                <a:gd name="T5" fmla="*/ 1139 h 2029"/>
                <a:gd name="T6" fmla="*/ 188 w 1374"/>
                <a:gd name="T7" fmla="*/ 1139 h 2029"/>
                <a:gd name="T8" fmla="*/ 220 w 1374"/>
                <a:gd name="T9" fmla="*/ 1131 h 2029"/>
                <a:gd name="T10" fmla="*/ 300 w 1374"/>
                <a:gd name="T11" fmla="*/ 1144 h 2029"/>
                <a:gd name="T12" fmla="*/ 379 w 1374"/>
                <a:gd name="T13" fmla="*/ 1191 h 2029"/>
                <a:gd name="T14" fmla="*/ 422 w 1374"/>
                <a:gd name="T15" fmla="*/ 1186 h 2029"/>
                <a:gd name="T16" fmla="*/ 481 w 1374"/>
                <a:gd name="T17" fmla="*/ 1221 h 2029"/>
                <a:gd name="T18" fmla="*/ 568 w 1374"/>
                <a:gd name="T19" fmla="*/ 1266 h 2029"/>
                <a:gd name="T20" fmla="*/ 574 w 1374"/>
                <a:gd name="T21" fmla="*/ 1323 h 2029"/>
                <a:gd name="T22" fmla="*/ 618 w 1374"/>
                <a:gd name="T23" fmla="*/ 1358 h 2029"/>
                <a:gd name="T24" fmla="*/ 652 w 1374"/>
                <a:gd name="T25" fmla="*/ 1414 h 2029"/>
                <a:gd name="T26" fmla="*/ 689 w 1374"/>
                <a:gd name="T27" fmla="*/ 1467 h 2029"/>
                <a:gd name="T28" fmla="*/ 702 w 1374"/>
                <a:gd name="T29" fmla="*/ 1535 h 2029"/>
                <a:gd name="T30" fmla="*/ 710 w 1374"/>
                <a:gd name="T31" fmla="*/ 1575 h 2029"/>
                <a:gd name="T32" fmla="*/ 748 w 1374"/>
                <a:gd name="T33" fmla="*/ 1570 h 2029"/>
                <a:gd name="T34" fmla="*/ 764 w 1374"/>
                <a:gd name="T35" fmla="*/ 1523 h 2029"/>
                <a:gd name="T36" fmla="*/ 799 w 1374"/>
                <a:gd name="T37" fmla="*/ 1480 h 2029"/>
                <a:gd name="T38" fmla="*/ 833 w 1374"/>
                <a:gd name="T39" fmla="*/ 1432 h 2029"/>
                <a:gd name="T40" fmla="*/ 900 w 1374"/>
                <a:gd name="T41" fmla="*/ 1392 h 2029"/>
                <a:gd name="T42" fmla="*/ 950 w 1374"/>
                <a:gd name="T43" fmla="*/ 1318 h 2029"/>
                <a:gd name="T44" fmla="*/ 977 w 1374"/>
                <a:gd name="T45" fmla="*/ 1294 h 2029"/>
                <a:gd name="T46" fmla="*/ 964 w 1374"/>
                <a:gd name="T47" fmla="*/ 1343 h 2029"/>
                <a:gd name="T48" fmla="*/ 965 w 1374"/>
                <a:gd name="T49" fmla="*/ 1408 h 2029"/>
                <a:gd name="T50" fmla="*/ 931 w 1374"/>
                <a:gd name="T51" fmla="*/ 1485 h 2029"/>
                <a:gd name="T52" fmla="*/ 918 w 1374"/>
                <a:gd name="T53" fmla="*/ 1560 h 2029"/>
                <a:gd name="T54" fmla="*/ 866 w 1374"/>
                <a:gd name="T55" fmla="*/ 1576 h 2029"/>
                <a:gd name="T56" fmla="*/ 852 w 1374"/>
                <a:gd name="T57" fmla="*/ 1607 h 2029"/>
                <a:gd name="T58" fmla="*/ 883 w 1374"/>
                <a:gd name="T59" fmla="*/ 1625 h 2029"/>
                <a:gd name="T60" fmla="*/ 933 w 1374"/>
                <a:gd name="T61" fmla="*/ 1614 h 2029"/>
                <a:gd name="T62" fmla="*/ 950 w 1374"/>
                <a:gd name="T63" fmla="*/ 1573 h 2029"/>
                <a:gd name="T64" fmla="*/ 968 w 1374"/>
                <a:gd name="T65" fmla="*/ 1539 h 2029"/>
                <a:gd name="T66" fmla="*/ 970 w 1374"/>
                <a:gd name="T67" fmla="*/ 1508 h 2029"/>
                <a:gd name="T68" fmla="*/ 987 w 1374"/>
                <a:gd name="T69" fmla="*/ 1491 h 2029"/>
                <a:gd name="T70" fmla="*/ 1009 w 1374"/>
                <a:gd name="T71" fmla="*/ 1539 h 2029"/>
                <a:gd name="T72" fmla="*/ 1043 w 1374"/>
                <a:gd name="T73" fmla="*/ 1597 h 2029"/>
                <a:gd name="T74" fmla="*/ 1004 w 1374"/>
                <a:gd name="T75" fmla="*/ 1651 h 2029"/>
                <a:gd name="T76" fmla="*/ 1023 w 1374"/>
                <a:gd name="T77" fmla="*/ 1683 h 2029"/>
                <a:gd name="T78" fmla="*/ 1084 w 1374"/>
                <a:gd name="T79" fmla="*/ 1653 h 2029"/>
                <a:gd name="T80" fmla="*/ 1097 w 1374"/>
                <a:gd name="T81" fmla="*/ 1696 h 2029"/>
                <a:gd name="T82" fmla="*/ 1129 w 1374"/>
                <a:gd name="T83" fmla="*/ 1762 h 2029"/>
                <a:gd name="T84" fmla="*/ 1152 w 1374"/>
                <a:gd name="T85" fmla="*/ 1861 h 2029"/>
                <a:gd name="T86" fmla="*/ 1159 w 1374"/>
                <a:gd name="T87" fmla="*/ 1924 h 2029"/>
                <a:gd name="T88" fmla="*/ 1230 w 1374"/>
                <a:gd name="T89" fmla="*/ 2014 h 2029"/>
                <a:gd name="T90" fmla="*/ 1267 w 1374"/>
                <a:gd name="T91" fmla="*/ 2024 h 2029"/>
                <a:gd name="T92" fmla="*/ 1374 w 1374"/>
                <a:gd name="T93" fmla="*/ 426 h 2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4" h="2029">
                  <a:moveTo>
                    <a:pt x="1042" y="398"/>
                  </a:moveTo>
                  <a:cubicBezTo>
                    <a:pt x="11" y="393"/>
                    <a:pt x="11" y="393"/>
                    <a:pt x="11" y="39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1153"/>
                    <a:pt x="34" y="1153"/>
                    <a:pt x="34" y="1153"/>
                  </a:cubicBezTo>
                  <a:cubicBezTo>
                    <a:pt x="42" y="1143"/>
                    <a:pt x="42" y="1143"/>
                    <a:pt x="42" y="1143"/>
                  </a:cubicBezTo>
                  <a:cubicBezTo>
                    <a:pt x="53" y="1143"/>
                    <a:pt x="53" y="1143"/>
                    <a:pt x="53" y="1143"/>
                  </a:cubicBezTo>
                  <a:cubicBezTo>
                    <a:pt x="80" y="1139"/>
                    <a:pt x="80" y="1139"/>
                    <a:pt x="80" y="1139"/>
                  </a:cubicBezTo>
                  <a:cubicBezTo>
                    <a:pt x="113" y="1139"/>
                    <a:pt x="113" y="1139"/>
                    <a:pt x="113" y="1139"/>
                  </a:cubicBezTo>
                  <a:cubicBezTo>
                    <a:pt x="150" y="1139"/>
                    <a:pt x="150" y="1139"/>
                    <a:pt x="150" y="1139"/>
                  </a:cubicBezTo>
                  <a:cubicBezTo>
                    <a:pt x="172" y="1139"/>
                    <a:pt x="172" y="1139"/>
                    <a:pt x="172" y="1139"/>
                  </a:cubicBezTo>
                  <a:cubicBezTo>
                    <a:pt x="188" y="1139"/>
                    <a:pt x="188" y="1139"/>
                    <a:pt x="188" y="1139"/>
                  </a:cubicBezTo>
                  <a:cubicBezTo>
                    <a:pt x="196" y="1139"/>
                    <a:pt x="196" y="1139"/>
                    <a:pt x="196" y="1139"/>
                  </a:cubicBezTo>
                  <a:cubicBezTo>
                    <a:pt x="204" y="1131"/>
                    <a:pt x="204" y="1131"/>
                    <a:pt x="204" y="1131"/>
                  </a:cubicBezTo>
                  <a:cubicBezTo>
                    <a:pt x="220" y="1131"/>
                    <a:pt x="220" y="1131"/>
                    <a:pt x="220" y="1131"/>
                  </a:cubicBezTo>
                  <a:cubicBezTo>
                    <a:pt x="231" y="1125"/>
                    <a:pt x="231" y="1125"/>
                    <a:pt x="231" y="1125"/>
                  </a:cubicBezTo>
                  <a:cubicBezTo>
                    <a:pt x="259" y="1125"/>
                    <a:pt x="259" y="1125"/>
                    <a:pt x="259" y="1125"/>
                  </a:cubicBezTo>
                  <a:cubicBezTo>
                    <a:pt x="300" y="1144"/>
                    <a:pt x="300" y="1144"/>
                    <a:pt x="300" y="1144"/>
                  </a:cubicBezTo>
                  <a:cubicBezTo>
                    <a:pt x="319" y="1153"/>
                    <a:pt x="319" y="1153"/>
                    <a:pt x="319" y="1153"/>
                  </a:cubicBezTo>
                  <a:cubicBezTo>
                    <a:pt x="353" y="1178"/>
                    <a:pt x="353" y="1178"/>
                    <a:pt x="353" y="1178"/>
                  </a:cubicBezTo>
                  <a:cubicBezTo>
                    <a:pt x="379" y="1191"/>
                    <a:pt x="379" y="1191"/>
                    <a:pt x="379" y="1191"/>
                  </a:cubicBezTo>
                  <a:cubicBezTo>
                    <a:pt x="393" y="1191"/>
                    <a:pt x="393" y="1191"/>
                    <a:pt x="393" y="1191"/>
                  </a:cubicBezTo>
                  <a:cubicBezTo>
                    <a:pt x="402" y="1186"/>
                    <a:pt x="402" y="1186"/>
                    <a:pt x="402" y="1186"/>
                  </a:cubicBezTo>
                  <a:cubicBezTo>
                    <a:pt x="422" y="1186"/>
                    <a:pt x="422" y="1186"/>
                    <a:pt x="422" y="1186"/>
                  </a:cubicBezTo>
                  <a:cubicBezTo>
                    <a:pt x="445" y="1205"/>
                    <a:pt x="445" y="1205"/>
                    <a:pt x="445" y="1205"/>
                  </a:cubicBezTo>
                  <a:cubicBezTo>
                    <a:pt x="465" y="1216"/>
                    <a:pt x="465" y="1216"/>
                    <a:pt x="465" y="1216"/>
                  </a:cubicBezTo>
                  <a:cubicBezTo>
                    <a:pt x="481" y="1221"/>
                    <a:pt x="481" y="1221"/>
                    <a:pt x="481" y="1221"/>
                  </a:cubicBezTo>
                  <a:cubicBezTo>
                    <a:pt x="522" y="1221"/>
                    <a:pt x="522" y="1221"/>
                    <a:pt x="522" y="1221"/>
                  </a:cubicBezTo>
                  <a:cubicBezTo>
                    <a:pt x="538" y="1234"/>
                    <a:pt x="538" y="1234"/>
                    <a:pt x="538" y="1234"/>
                  </a:cubicBezTo>
                  <a:cubicBezTo>
                    <a:pt x="568" y="1266"/>
                    <a:pt x="568" y="1266"/>
                    <a:pt x="568" y="1266"/>
                  </a:cubicBezTo>
                  <a:cubicBezTo>
                    <a:pt x="564" y="1287"/>
                    <a:pt x="564" y="1287"/>
                    <a:pt x="564" y="1287"/>
                  </a:cubicBezTo>
                  <a:cubicBezTo>
                    <a:pt x="563" y="1300"/>
                    <a:pt x="563" y="1300"/>
                    <a:pt x="563" y="1300"/>
                  </a:cubicBezTo>
                  <a:cubicBezTo>
                    <a:pt x="574" y="1323"/>
                    <a:pt x="574" y="1323"/>
                    <a:pt x="574" y="1323"/>
                  </a:cubicBezTo>
                  <a:cubicBezTo>
                    <a:pt x="582" y="1336"/>
                    <a:pt x="582" y="1336"/>
                    <a:pt x="582" y="1336"/>
                  </a:cubicBezTo>
                  <a:cubicBezTo>
                    <a:pt x="600" y="1346"/>
                    <a:pt x="600" y="1346"/>
                    <a:pt x="600" y="1346"/>
                  </a:cubicBezTo>
                  <a:cubicBezTo>
                    <a:pt x="618" y="1358"/>
                    <a:pt x="618" y="1358"/>
                    <a:pt x="618" y="1358"/>
                  </a:cubicBezTo>
                  <a:cubicBezTo>
                    <a:pt x="629" y="1369"/>
                    <a:pt x="629" y="1369"/>
                    <a:pt x="629" y="1369"/>
                  </a:cubicBezTo>
                  <a:cubicBezTo>
                    <a:pt x="636" y="1393"/>
                    <a:pt x="636" y="1393"/>
                    <a:pt x="636" y="1393"/>
                  </a:cubicBezTo>
                  <a:cubicBezTo>
                    <a:pt x="652" y="1414"/>
                    <a:pt x="652" y="1414"/>
                    <a:pt x="652" y="1414"/>
                  </a:cubicBezTo>
                  <a:cubicBezTo>
                    <a:pt x="675" y="1434"/>
                    <a:pt x="675" y="1434"/>
                    <a:pt x="675" y="1434"/>
                  </a:cubicBezTo>
                  <a:cubicBezTo>
                    <a:pt x="680" y="1455"/>
                    <a:pt x="680" y="1455"/>
                    <a:pt x="680" y="1455"/>
                  </a:cubicBezTo>
                  <a:cubicBezTo>
                    <a:pt x="689" y="1467"/>
                    <a:pt x="689" y="1467"/>
                    <a:pt x="689" y="1467"/>
                  </a:cubicBezTo>
                  <a:cubicBezTo>
                    <a:pt x="697" y="1480"/>
                    <a:pt x="697" y="1480"/>
                    <a:pt x="697" y="1480"/>
                  </a:cubicBezTo>
                  <a:cubicBezTo>
                    <a:pt x="702" y="1493"/>
                    <a:pt x="702" y="1493"/>
                    <a:pt x="702" y="1493"/>
                  </a:cubicBezTo>
                  <a:cubicBezTo>
                    <a:pt x="702" y="1535"/>
                    <a:pt x="702" y="1535"/>
                    <a:pt x="702" y="1535"/>
                  </a:cubicBezTo>
                  <a:cubicBezTo>
                    <a:pt x="710" y="1556"/>
                    <a:pt x="710" y="1556"/>
                    <a:pt x="710" y="1556"/>
                  </a:cubicBezTo>
                  <a:cubicBezTo>
                    <a:pt x="710" y="1562"/>
                    <a:pt x="710" y="1562"/>
                    <a:pt x="710" y="1562"/>
                  </a:cubicBezTo>
                  <a:cubicBezTo>
                    <a:pt x="710" y="1575"/>
                    <a:pt x="710" y="1575"/>
                    <a:pt x="710" y="1575"/>
                  </a:cubicBezTo>
                  <a:cubicBezTo>
                    <a:pt x="717" y="1575"/>
                    <a:pt x="717" y="1575"/>
                    <a:pt x="717" y="1575"/>
                  </a:cubicBezTo>
                  <a:cubicBezTo>
                    <a:pt x="739" y="1579"/>
                    <a:pt x="739" y="1579"/>
                    <a:pt x="739" y="1579"/>
                  </a:cubicBezTo>
                  <a:cubicBezTo>
                    <a:pt x="748" y="1570"/>
                    <a:pt x="748" y="1570"/>
                    <a:pt x="748" y="1570"/>
                  </a:cubicBezTo>
                  <a:cubicBezTo>
                    <a:pt x="761" y="1562"/>
                    <a:pt x="761" y="1562"/>
                    <a:pt x="761" y="1562"/>
                  </a:cubicBezTo>
                  <a:cubicBezTo>
                    <a:pt x="767" y="1549"/>
                    <a:pt x="767" y="1549"/>
                    <a:pt x="767" y="1549"/>
                  </a:cubicBezTo>
                  <a:cubicBezTo>
                    <a:pt x="764" y="1523"/>
                    <a:pt x="764" y="1523"/>
                    <a:pt x="764" y="1523"/>
                  </a:cubicBezTo>
                  <a:cubicBezTo>
                    <a:pt x="777" y="1508"/>
                    <a:pt x="777" y="1508"/>
                    <a:pt x="777" y="1508"/>
                  </a:cubicBezTo>
                  <a:cubicBezTo>
                    <a:pt x="788" y="1496"/>
                    <a:pt x="788" y="1496"/>
                    <a:pt x="788" y="1496"/>
                  </a:cubicBezTo>
                  <a:cubicBezTo>
                    <a:pt x="799" y="1480"/>
                    <a:pt x="799" y="1480"/>
                    <a:pt x="799" y="1480"/>
                  </a:cubicBezTo>
                  <a:cubicBezTo>
                    <a:pt x="799" y="1463"/>
                    <a:pt x="799" y="1463"/>
                    <a:pt x="799" y="1463"/>
                  </a:cubicBezTo>
                  <a:cubicBezTo>
                    <a:pt x="819" y="1450"/>
                    <a:pt x="819" y="1450"/>
                    <a:pt x="819" y="1450"/>
                  </a:cubicBezTo>
                  <a:cubicBezTo>
                    <a:pt x="833" y="1432"/>
                    <a:pt x="833" y="1432"/>
                    <a:pt x="833" y="1432"/>
                  </a:cubicBezTo>
                  <a:cubicBezTo>
                    <a:pt x="855" y="1427"/>
                    <a:pt x="855" y="1427"/>
                    <a:pt x="855" y="1427"/>
                  </a:cubicBezTo>
                  <a:cubicBezTo>
                    <a:pt x="879" y="1414"/>
                    <a:pt x="879" y="1414"/>
                    <a:pt x="879" y="1414"/>
                  </a:cubicBezTo>
                  <a:cubicBezTo>
                    <a:pt x="900" y="1392"/>
                    <a:pt x="900" y="1392"/>
                    <a:pt x="900" y="1392"/>
                  </a:cubicBezTo>
                  <a:cubicBezTo>
                    <a:pt x="920" y="1371"/>
                    <a:pt x="920" y="1371"/>
                    <a:pt x="920" y="1371"/>
                  </a:cubicBezTo>
                  <a:cubicBezTo>
                    <a:pt x="937" y="1348"/>
                    <a:pt x="937" y="1348"/>
                    <a:pt x="937" y="1348"/>
                  </a:cubicBezTo>
                  <a:cubicBezTo>
                    <a:pt x="950" y="1318"/>
                    <a:pt x="950" y="1318"/>
                    <a:pt x="950" y="1318"/>
                  </a:cubicBezTo>
                  <a:cubicBezTo>
                    <a:pt x="961" y="1298"/>
                    <a:pt x="961" y="1298"/>
                    <a:pt x="961" y="1298"/>
                  </a:cubicBezTo>
                  <a:cubicBezTo>
                    <a:pt x="970" y="1275"/>
                    <a:pt x="970" y="1275"/>
                    <a:pt x="970" y="1275"/>
                  </a:cubicBezTo>
                  <a:cubicBezTo>
                    <a:pt x="977" y="1294"/>
                    <a:pt x="977" y="1294"/>
                    <a:pt x="977" y="1294"/>
                  </a:cubicBezTo>
                  <a:cubicBezTo>
                    <a:pt x="977" y="1324"/>
                    <a:pt x="977" y="1324"/>
                    <a:pt x="977" y="1324"/>
                  </a:cubicBezTo>
                  <a:cubicBezTo>
                    <a:pt x="968" y="1339"/>
                    <a:pt x="968" y="1339"/>
                    <a:pt x="968" y="1339"/>
                  </a:cubicBezTo>
                  <a:cubicBezTo>
                    <a:pt x="964" y="1343"/>
                    <a:pt x="964" y="1343"/>
                    <a:pt x="964" y="1343"/>
                  </a:cubicBezTo>
                  <a:cubicBezTo>
                    <a:pt x="969" y="1380"/>
                    <a:pt x="969" y="1380"/>
                    <a:pt x="969" y="1380"/>
                  </a:cubicBezTo>
                  <a:cubicBezTo>
                    <a:pt x="973" y="1390"/>
                    <a:pt x="973" y="1390"/>
                    <a:pt x="973" y="1390"/>
                  </a:cubicBezTo>
                  <a:cubicBezTo>
                    <a:pt x="965" y="1408"/>
                    <a:pt x="965" y="1408"/>
                    <a:pt x="965" y="1408"/>
                  </a:cubicBezTo>
                  <a:cubicBezTo>
                    <a:pt x="952" y="1429"/>
                    <a:pt x="952" y="1429"/>
                    <a:pt x="952" y="1429"/>
                  </a:cubicBezTo>
                  <a:cubicBezTo>
                    <a:pt x="942" y="1452"/>
                    <a:pt x="942" y="1452"/>
                    <a:pt x="942" y="1452"/>
                  </a:cubicBezTo>
                  <a:cubicBezTo>
                    <a:pt x="931" y="1485"/>
                    <a:pt x="931" y="1485"/>
                    <a:pt x="931" y="1485"/>
                  </a:cubicBezTo>
                  <a:cubicBezTo>
                    <a:pt x="929" y="1509"/>
                    <a:pt x="929" y="1509"/>
                    <a:pt x="929" y="1509"/>
                  </a:cubicBezTo>
                  <a:cubicBezTo>
                    <a:pt x="923" y="1535"/>
                    <a:pt x="923" y="1535"/>
                    <a:pt x="923" y="1535"/>
                  </a:cubicBezTo>
                  <a:cubicBezTo>
                    <a:pt x="918" y="1560"/>
                    <a:pt x="918" y="1560"/>
                    <a:pt x="918" y="1560"/>
                  </a:cubicBezTo>
                  <a:cubicBezTo>
                    <a:pt x="920" y="1575"/>
                    <a:pt x="920" y="1575"/>
                    <a:pt x="920" y="1575"/>
                  </a:cubicBezTo>
                  <a:cubicBezTo>
                    <a:pt x="893" y="1573"/>
                    <a:pt x="893" y="1573"/>
                    <a:pt x="893" y="1573"/>
                  </a:cubicBezTo>
                  <a:cubicBezTo>
                    <a:pt x="866" y="1576"/>
                    <a:pt x="866" y="1576"/>
                    <a:pt x="866" y="1576"/>
                  </a:cubicBezTo>
                  <a:cubicBezTo>
                    <a:pt x="857" y="1584"/>
                    <a:pt x="857" y="1584"/>
                    <a:pt x="857" y="1584"/>
                  </a:cubicBezTo>
                  <a:cubicBezTo>
                    <a:pt x="853" y="1597"/>
                    <a:pt x="853" y="1597"/>
                    <a:pt x="853" y="1597"/>
                  </a:cubicBezTo>
                  <a:cubicBezTo>
                    <a:pt x="852" y="1607"/>
                    <a:pt x="852" y="1607"/>
                    <a:pt x="852" y="1607"/>
                  </a:cubicBezTo>
                  <a:cubicBezTo>
                    <a:pt x="852" y="1625"/>
                    <a:pt x="852" y="1625"/>
                    <a:pt x="852" y="1625"/>
                  </a:cubicBezTo>
                  <a:cubicBezTo>
                    <a:pt x="865" y="1631"/>
                    <a:pt x="865" y="1631"/>
                    <a:pt x="865" y="1631"/>
                  </a:cubicBezTo>
                  <a:cubicBezTo>
                    <a:pt x="883" y="1625"/>
                    <a:pt x="883" y="1625"/>
                    <a:pt x="883" y="1625"/>
                  </a:cubicBezTo>
                  <a:cubicBezTo>
                    <a:pt x="902" y="1616"/>
                    <a:pt x="902" y="1616"/>
                    <a:pt x="902" y="1616"/>
                  </a:cubicBezTo>
                  <a:cubicBezTo>
                    <a:pt x="911" y="1614"/>
                    <a:pt x="911" y="1614"/>
                    <a:pt x="911" y="1614"/>
                  </a:cubicBezTo>
                  <a:cubicBezTo>
                    <a:pt x="933" y="1614"/>
                    <a:pt x="933" y="1614"/>
                    <a:pt x="933" y="1614"/>
                  </a:cubicBezTo>
                  <a:cubicBezTo>
                    <a:pt x="951" y="1613"/>
                    <a:pt x="951" y="1613"/>
                    <a:pt x="951" y="1613"/>
                  </a:cubicBezTo>
                  <a:cubicBezTo>
                    <a:pt x="947" y="1594"/>
                    <a:pt x="947" y="1594"/>
                    <a:pt x="947" y="1594"/>
                  </a:cubicBezTo>
                  <a:cubicBezTo>
                    <a:pt x="947" y="1594"/>
                    <a:pt x="950" y="1576"/>
                    <a:pt x="950" y="1573"/>
                  </a:cubicBezTo>
                  <a:cubicBezTo>
                    <a:pt x="951" y="1571"/>
                    <a:pt x="955" y="1546"/>
                    <a:pt x="955" y="1546"/>
                  </a:cubicBezTo>
                  <a:cubicBezTo>
                    <a:pt x="959" y="1539"/>
                    <a:pt x="959" y="1539"/>
                    <a:pt x="959" y="1539"/>
                  </a:cubicBezTo>
                  <a:cubicBezTo>
                    <a:pt x="968" y="1539"/>
                    <a:pt x="968" y="1539"/>
                    <a:pt x="968" y="1539"/>
                  </a:cubicBezTo>
                  <a:cubicBezTo>
                    <a:pt x="969" y="1531"/>
                    <a:pt x="969" y="1531"/>
                    <a:pt x="969" y="1531"/>
                  </a:cubicBezTo>
                  <a:cubicBezTo>
                    <a:pt x="966" y="1512"/>
                    <a:pt x="966" y="1512"/>
                    <a:pt x="966" y="1512"/>
                  </a:cubicBezTo>
                  <a:cubicBezTo>
                    <a:pt x="970" y="1508"/>
                    <a:pt x="970" y="1508"/>
                    <a:pt x="970" y="1508"/>
                  </a:cubicBezTo>
                  <a:cubicBezTo>
                    <a:pt x="977" y="1506"/>
                    <a:pt x="977" y="1506"/>
                    <a:pt x="977" y="1506"/>
                  </a:cubicBezTo>
                  <a:cubicBezTo>
                    <a:pt x="977" y="1491"/>
                    <a:pt x="977" y="1491"/>
                    <a:pt x="977" y="1491"/>
                  </a:cubicBezTo>
                  <a:cubicBezTo>
                    <a:pt x="987" y="1491"/>
                    <a:pt x="987" y="1491"/>
                    <a:pt x="987" y="1491"/>
                  </a:cubicBezTo>
                  <a:cubicBezTo>
                    <a:pt x="996" y="1509"/>
                    <a:pt x="996" y="1509"/>
                    <a:pt x="996" y="1509"/>
                  </a:cubicBezTo>
                  <a:cubicBezTo>
                    <a:pt x="1009" y="1528"/>
                    <a:pt x="1009" y="1528"/>
                    <a:pt x="1009" y="1528"/>
                  </a:cubicBezTo>
                  <a:cubicBezTo>
                    <a:pt x="1009" y="1539"/>
                    <a:pt x="1009" y="1539"/>
                    <a:pt x="1009" y="1539"/>
                  </a:cubicBezTo>
                  <a:cubicBezTo>
                    <a:pt x="1020" y="1560"/>
                    <a:pt x="1020" y="1560"/>
                    <a:pt x="1020" y="1560"/>
                  </a:cubicBezTo>
                  <a:cubicBezTo>
                    <a:pt x="1043" y="1581"/>
                    <a:pt x="1043" y="1581"/>
                    <a:pt x="1043" y="1581"/>
                  </a:cubicBezTo>
                  <a:cubicBezTo>
                    <a:pt x="1043" y="1597"/>
                    <a:pt x="1043" y="1597"/>
                    <a:pt x="1043" y="1597"/>
                  </a:cubicBezTo>
                  <a:cubicBezTo>
                    <a:pt x="1025" y="1616"/>
                    <a:pt x="1025" y="1616"/>
                    <a:pt x="1025" y="1616"/>
                  </a:cubicBezTo>
                  <a:cubicBezTo>
                    <a:pt x="1018" y="1627"/>
                    <a:pt x="1018" y="1627"/>
                    <a:pt x="1018" y="1627"/>
                  </a:cubicBezTo>
                  <a:cubicBezTo>
                    <a:pt x="1004" y="1651"/>
                    <a:pt x="1004" y="1651"/>
                    <a:pt x="1004" y="1651"/>
                  </a:cubicBezTo>
                  <a:cubicBezTo>
                    <a:pt x="997" y="1668"/>
                    <a:pt x="997" y="1668"/>
                    <a:pt x="997" y="1668"/>
                  </a:cubicBezTo>
                  <a:cubicBezTo>
                    <a:pt x="1001" y="1675"/>
                    <a:pt x="1001" y="1675"/>
                    <a:pt x="1001" y="1675"/>
                  </a:cubicBezTo>
                  <a:cubicBezTo>
                    <a:pt x="1023" y="1683"/>
                    <a:pt x="1023" y="1683"/>
                    <a:pt x="1023" y="1683"/>
                  </a:cubicBezTo>
                  <a:cubicBezTo>
                    <a:pt x="1046" y="1672"/>
                    <a:pt x="1046" y="1672"/>
                    <a:pt x="1046" y="1672"/>
                  </a:cubicBezTo>
                  <a:cubicBezTo>
                    <a:pt x="1069" y="1659"/>
                    <a:pt x="1069" y="1659"/>
                    <a:pt x="1069" y="1659"/>
                  </a:cubicBezTo>
                  <a:cubicBezTo>
                    <a:pt x="1084" y="1653"/>
                    <a:pt x="1084" y="1653"/>
                    <a:pt x="1084" y="1653"/>
                  </a:cubicBezTo>
                  <a:cubicBezTo>
                    <a:pt x="1102" y="1658"/>
                    <a:pt x="1102" y="1658"/>
                    <a:pt x="1102" y="1658"/>
                  </a:cubicBezTo>
                  <a:cubicBezTo>
                    <a:pt x="1099" y="1668"/>
                    <a:pt x="1099" y="1668"/>
                    <a:pt x="1099" y="1668"/>
                  </a:cubicBezTo>
                  <a:cubicBezTo>
                    <a:pt x="1097" y="1696"/>
                    <a:pt x="1097" y="1696"/>
                    <a:pt x="1097" y="1696"/>
                  </a:cubicBezTo>
                  <a:cubicBezTo>
                    <a:pt x="1102" y="1717"/>
                    <a:pt x="1102" y="1717"/>
                    <a:pt x="1102" y="1717"/>
                  </a:cubicBezTo>
                  <a:cubicBezTo>
                    <a:pt x="1113" y="1732"/>
                    <a:pt x="1113" y="1732"/>
                    <a:pt x="1113" y="1732"/>
                  </a:cubicBezTo>
                  <a:cubicBezTo>
                    <a:pt x="1129" y="1762"/>
                    <a:pt x="1129" y="1762"/>
                    <a:pt x="1129" y="1762"/>
                  </a:cubicBezTo>
                  <a:cubicBezTo>
                    <a:pt x="1152" y="1807"/>
                    <a:pt x="1152" y="1807"/>
                    <a:pt x="1152" y="1807"/>
                  </a:cubicBezTo>
                  <a:cubicBezTo>
                    <a:pt x="1152" y="1828"/>
                    <a:pt x="1152" y="1828"/>
                    <a:pt x="1152" y="1828"/>
                  </a:cubicBezTo>
                  <a:cubicBezTo>
                    <a:pt x="1152" y="1861"/>
                    <a:pt x="1152" y="1861"/>
                    <a:pt x="1152" y="1861"/>
                  </a:cubicBezTo>
                  <a:cubicBezTo>
                    <a:pt x="1145" y="1876"/>
                    <a:pt x="1145" y="1876"/>
                    <a:pt x="1145" y="1876"/>
                  </a:cubicBezTo>
                  <a:cubicBezTo>
                    <a:pt x="1146" y="1912"/>
                    <a:pt x="1146" y="1912"/>
                    <a:pt x="1146" y="1912"/>
                  </a:cubicBezTo>
                  <a:cubicBezTo>
                    <a:pt x="1159" y="1924"/>
                    <a:pt x="1159" y="1924"/>
                    <a:pt x="1159" y="1924"/>
                  </a:cubicBezTo>
                  <a:cubicBezTo>
                    <a:pt x="1179" y="1946"/>
                    <a:pt x="1179" y="1946"/>
                    <a:pt x="1179" y="1946"/>
                  </a:cubicBezTo>
                  <a:cubicBezTo>
                    <a:pt x="1218" y="1993"/>
                    <a:pt x="1218" y="1993"/>
                    <a:pt x="1218" y="1993"/>
                  </a:cubicBezTo>
                  <a:cubicBezTo>
                    <a:pt x="1230" y="2014"/>
                    <a:pt x="1230" y="2014"/>
                    <a:pt x="1230" y="2014"/>
                  </a:cubicBezTo>
                  <a:cubicBezTo>
                    <a:pt x="1245" y="2019"/>
                    <a:pt x="1245" y="2019"/>
                    <a:pt x="1245" y="2019"/>
                  </a:cubicBezTo>
                  <a:cubicBezTo>
                    <a:pt x="1257" y="2019"/>
                    <a:pt x="1257" y="2019"/>
                    <a:pt x="1257" y="2019"/>
                  </a:cubicBezTo>
                  <a:cubicBezTo>
                    <a:pt x="1267" y="2024"/>
                    <a:pt x="1267" y="2024"/>
                    <a:pt x="1267" y="2024"/>
                  </a:cubicBezTo>
                  <a:cubicBezTo>
                    <a:pt x="1283" y="2029"/>
                    <a:pt x="1283" y="2029"/>
                    <a:pt x="1283" y="2029"/>
                  </a:cubicBezTo>
                  <a:cubicBezTo>
                    <a:pt x="1352" y="807"/>
                    <a:pt x="1352" y="807"/>
                    <a:pt x="1352" y="807"/>
                  </a:cubicBezTo>
                  <a:cubicBezTo>
                    <a:pt x="1374" y="426"/>
                    <a:pt x="1374" y="426"/>
                    <a:pt x="1374" y="426"/>
                  </a:cubicBezTo>
                  <a:lnTo>
                    <a:pt x="1042" y="39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7076777" y="9186732"/>
              <a:ext cx="1520853" cy="1156704"/>
            </a:xfrm>
            <a:custGeom>
              <a:avLst/>
              <a:gdLst>
                <a:gd name="T0" fmla="*/ 334 w 355"/>
                <a:gd name="T1" fmla="*/ 186 h 270"/>
                <a:gd name="T2" fmla="*/ 304 w 355"/>
                <a:gd name="T3" fmla="*/ 174 h 270"/>
                <a:gd name="T4" fmla="*/ 281 w 355"/>
                <a:gd name="T5" fmla="*/ 157 h 270"/>
                <a:gd name="T6" fmla="*/ 280 w 355"/>
                <a:gd name="T7" fmla="*/ 133 h 270"/>
                <a:gd name="T8" fmla="*/ 253 w 355"/>
                <a:gd name="T9" fmla="*/ 116 h 270"/>
                <a:gd name="T10" fmla="*/ 224 w 355"/>
                <a:gd name="T11" fmla="*/ 114 h 270"/>
                <a:gd name="T12" fmla="*/ 195 w 355"/>
                <a:gd name="T13" fmla="*/ 111 h 270"/>
                <a:gd name="T14" fmla="*/ 172 w 355"/>
                <a:gd name="T15" fmla="*/ 100 h 270"/>
                <a:gd name="T16" fmla="*/ 158 w 355"/>
                <a:gd name="T17" fmla="*/ 105 h 270"/>
                <a:gd name="T18" fmla="*/ 141 w 355"/>
                <a:gd name="T19" fmla="*/ 104 h 270"/>
                <a:gd name="T20" fmla="*/ 122 w 355"/>
                <a:gd name="T21" fmla="*/ 80 h 270"/>
                <a:gd name="T22" fmla="*/ 96 w 355"/>
                <a:gd name="T23" fmla="*/ 65 h 270"/>
                <a:gd name="T24" fmla="*/ 90 w 355"/>
                <a:gd name="T25" fmla="*/ 36 h 270"/>
                <a:gd name="T26" fmla="*/ 68 w 355"/>
                <a:gd name="T27" fmla="*/ 39 h 270"/>
                <a:gd name="T28" fmla="*/ 62 w 355"/>
                <a:gd name="T29" fmla="*/ 30 h 270"/>
                <a:gd name="T30" fmla="*/ 50 w 355"/>
                <a:gd name="T31" fmla="*/ 7 h 270"/>
                <a:gd name="T32" fmla="*/ 27 w 355"/>
                <a:gd name="T33" fmla="*/ 2 h 270"/>
                <a:gd name="T34" fmla="*/ 12 w 355"/>
                <a:gd name="T35" fmla="*/ 0 h 270"/>
                <a:gd name="T36" fmla="*/ 0 w 355"/>
                <a:gd name="T37" fmla="*/ 205 h 270"/>
                <a:gd name="T38" fmla="*/ 9 w 355"/>
                <a:gd name="T39" fmla="*/ 216 h 270"/>
                <a:gd name="T40" fmla="*/ 15 w 355"/>
                <a:gd name="T41" fmla="*/ 213 h 270"/>
                <a:gd name="T42" fmla="*/ 31 w 355"/>
                <a:gd name="T43" fmla="*/ 213 h 270"/>
                <a:gd name="T44" fmla="*/ 48 w 355"/>
                <a:gd name="T45" fmla="*/ 220 h 270"/>
                <a:gd name="T46" fmla="*/ 67 w 355"/>
                <a:gd name="T47" fmla="*/ 227 h 270"/>
                <a:gd name="T48" fmla="*/ 85 w 355"/>
                <a:gd name="T49" fmla="*/ 241 h 270"/>
                <a:gd name="T50" fmla="*/ 104 w 355"/>
                <a:gd name="T51" fmla="*/ 237 h 270"/>
                <a:gd name="T52" fmla="*/ 131 w 355"/>
                <a:gd name="T53" fmla="*/ 221 h 270"/>
                <a:gd name="T54" fmla="*/ 141 w 355"/>
                <a:gd name="T55" fmla="*/ 205 h 270"/>
                <a:gd name="T56" fmla="*/ 153 w 355"/>
                <a:gd name="T57" fmla="*/ 205 h 270"/>
                <a:gd name="T58" fmla="*/ 150 w 355"/>
                <a:gd name="T59" fmla="*/ 218 h 270"/>
                <a:gd name="T60" fmla="*/ 146 w 355"/>
                <a:gd name="T61" fmla="*/ 232 h 270"/>
                <a:gd name="T62" fmla="*/ 161 w 355"/>
                <a:gd name="T63" fmla="*/ 235 h 270"/>
                <a:gd name="T64" fmla="*/ 170 w 355"/>
                <a:gd name="T65" fmla="*/ 243 h 270"/>
                <a:gd name="T66" fmla="*/ 180 w 355"/>
                <a:gd name="T67" fmla="*/ 252 h 270"/>
                <a:gd name="T68" fmla="*/ 196 w 355"/>
                <a:gd name="T69" fmla="*/ 266 h 270"/>
                <a:gd name="T70" fmla="*/ 209 w 355"/>
                <a:gd name="T71" fmla="*/ 262 h 270"/>
                <a:gd name="T72" fmla="*/ 203 w 355"/>
                <a:gd name="T73" fmla="*/ 254 h 270"/>
                <a:gd name="T74" fmla="*/ 219 w 355"/>
                <a:gd name="T75" fmla="*/ 248 h 270"/>
                <a:gd name="T76" fmla="*/ 238 w 355"/>
                <a:gd name="T77" fmla="*/ 239 h 270"/>
                <a:gd name="T78" fmla="*/ 256 w 355"/>
                <a:gd name="T79" fmla="*/ 223 h 270"/>
                <a:gd name="T80" fmla="*/ 281 w 355"/>
                <a:gd name="T81" fmla="*/ 219 h 270"/>
                <a:gd name="T82" fmla="*/ 315 w 355"/>
                <a:gd name="T83" fmla="*/ 219 h 270"/>
                <a:gd name="T84" fmla="*/ 344 w 355"/>
                <a:gd name="T85" fmla="*/ 209 h 270"/>
                <a:gd name="T86" fmla="*/ 355 w 355"/>
                <a:gd name="T87" fmla="*/ 1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5" h="270">
                  <a:moveTo>
                    <a:pt x="352" y="186"/>
                  </a:moveTo>
                  <a:lnTo>
                    <a:pt x="341" y="189"/>
                  </a:lnTo>
                  <a:lnTo>
                    <a:pt x="334" y="186"/>
                  </a:lnTo>
                  <a:lnTo>
                    <a:pt x="323" y="183"/>
                  </a:lnTo>
                  <a:lnTo>
                    <a:pt x="313" y="183"/>
                  </a:lnTo>
                  <a:lnTo>
                    <a:pt x="304" y="174"/>
                  </a:lnTo>
                  <a:lnTo>
                    <a:pt x="292" y="168"/>
                  </a:lnTo>
                  <a:lnTo>
                    <a:pt x="283" y="162"/>
                  </a:lnTo>
                  <a:lnTo>
                    <a:pt x="281" y="157"/>
                  </a:lnTo>
                  <a:lnTo>
                    <a:pt x="283" y="148"/>
                  </a:lnTo>
                  <a:lnTo>
                    <a:pt x="283" y="142"/>
                  </a:lnTo>
                  <a:lnTo>
                    <a:pt x="280" y="133"/>
                  </a:lnTo>
                  <a:lnTo>
                    <a:pt x="274" y="124"/>
                  </a:lnTo>
                  <a:lnTo>
                    <a:pt x="266" y="119"/>
                  </a:lnTo>
                  <a:lnTo>
                    <a:pt x="253" y="116"/>
                  </a:lnTo>
                  <a:lnTo>
                    <a:pt x="240" y="114"/>
                  </a:lnTo>
                  <a:lnTo>
                    <a:pt x="234" y="114"/>
                  </a:lnTo>
                  <a:lnTo>
                    <a:pt x="224" y="114"/>
                  </a:lnTo>
                  <a:lnTo>
                    <a:pt x="216" y="114"/>
                  </a:lnTo>
                  <a:lnTo>
                    <a:pt x="207" y="114"/>
                  </a:lnTo>
                  <a:lnTo>
                    <a:pt x="195" y="111"/>
                  </a:lnTo>
                  <a:lnTo>
                    <a:pt x="184" y="105"/>
                  </a:lnTo>
                  <a:lnTo>
                    <a:pt x="176" y="101"/>
                  </a:lnTo>
                  <a:lnTo>
                    <a:pt x="172" y="100"/>
                  </a:lnTo>
                  <a:lnTo>
                    <a:pt x="168" y="100"/>
                  </a:lnTo>
                  <a:lnTo>
                    <a:pt x="162" y="102"/>
                  </a:lnTo>
                  <a:lnTo>
                    <a:pt x="158" y="105"/>
                  </a:lnTo>
                  <a:lnTo>
                    <a:pt x="154" y="107"/>
                  </a:lnTo>
                  <a:lnTo>
                    <a:pt x="149" y="111"/>
                  </a:lnTo>
                  <a:lnTo>
                    <a:pt x="141" y="104"/>
                  </a:lnTo>
                  <a:lnTo>
                    <a:pt x="137" y="97"/>
                  </a:lnTo>
                  <a:lnTo>
                    <a:pt x="133" y="88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08" y="72"/>
                  </a:lnTo>
                  <a:lnTo>
                    <a:pt x="96" y="65"/>
                  </a:lnTo>
                  <a:lnTo>
                    <a:pt x="96" y="56"/>
                  </a:lnTo>
                  <a:lnTo>
                    <a:pt x="96" y="39"/>
                  </a:lnTo>
                  <a:lnTo>
                    <a:pt x="90" y="36"/>
                  </a:lnTo>
                  <a:lnTo>
                    <a:pt x="77" y="32"/>
                  </a:lnTo>
                  <a:lnTo>
                    <a:pt x="74" y="34"/>
                  </a:lnTo>
                  <a:lnTo>
                    <a:pt x="68" y="39"/>
                  </a:lnTo>
                  <a:lnTo>
                    <a:pt x="65" y="39"/>
                  </a:lnTo>
                  <a:lnTo>
                    <a:pt x="62" y="35"/>
                  </a:lnTo>
                  <a:lnTo>
                    <a:pt x="62" y="30"/>
                  </a:lnTo>
                  <a:lnTo>
                    <a:pt x="58" y="20"/>
                  </a:lnTo>
                  <a:lnTo>
                    <a:pt x="58" y="15"/>
                  </a:lnTo>
                  <a:lnTo>
                    <a:pt x="50" y="7"/>
                  </a:lnTo>
                  <a:lnTo>
                    <a:pt x="46" y="2"/>
                  </a:lnTo>
                  <a:lnTo>
                    <a:pt x="41" y="2"/>
                  </a:lnTo>
                  <a:lnTo>
                    <a:pt x="27" y="2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4" y="210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5" y="213"/>
                  </a:lnTo>
                  <a:lnTo>
                    <a:pt x="23" y="212"/>
                  </a:lnTo>
                  <a:lnTo>
                    <a:pt x="27" y="212"/>
                  </a:lnTo>
                  <a:lnTo>
                    <a:pt x="31" y="213"/>
                  </a:lnTo>
                  <a:lnTo>
                    <a:pt x="35" y="215"/>
                  </a:lnTo>
                  <a:lnTo>
                    <a:pt x="40" y="219"/>
                  </a:lnTo>
                  <a:lnTo>
                    <a:pt x="48" y="220"/>
                  </a:lnTo>
                  <a:lnTo>
                    <a:pt x="55" y="224"/>
                  </a:lnTo>
                  <a:lnTo>
                    <a:pt x="61" y="226"/>
                  </a:lnTo>
                  <a:lnTo>
                    <a:pt x="67" y="227"/>
                  </a:lnTo>
                  <a:lnTo>
                    <a:pt x="72" y="231"/>
                  </a:lnTo>
                  <a:lnTo>
                    <a:pt x="79" y="235"/>
                  </a:lnTo>
                  <a:lnTo>
                    <a:pt x="85" y="241"/>
                  </a:lnTo>
                  <a:lnTo>
                    <a:pt x="89" y="245"/>
                  </a:lnTo>
                  <a:lnTo>
                    <a:pt x="97" y="243"/>
                  </a:lnTo>
                  <a:lnTo>
                    <a:pt x="104" y="237"/>
                  </a:lnTo>
                  <a:lnTo>
                    <a:pt x="112" y="233"/>
                  </a:lnTo>
                  <a:lnTo>
                    <a:pt x="121" y="227"/>
                  </a:lnTo>
                  <a:lnTo>
                    <a:pt x="131" y="221"/>
                  </a:lnTo>
                  <a:lnTo>
                    <a:pt x="136" y="216"/>
                  </a:lnTo>
                  <a:lnTo>
                    <a:pt x="139" y="211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48" y="202"/>
                  </a:lnTo>
                  <a:lnTo>
                    <a:pt x="153" y="205"/>
                  </a:lnTo>
                  <a:lnTo>
                    <a:pt x="156" y="209"/>
                  </a:lnTo>
                  <a:lnTo>
                    <a:pt x="152" y="214"/>
                  </a:lnTo>
                  <a:lnTo>
                    <a:pt x="150" y="218"/>
                  </a:lnTo>
                  <a:lnTo>
                    <a:pt x="147" y="220"/>
                  </a:lnTo>
                  <a:lnTo>
                    <a:pt x="143" y="225"/>
                  </a:lnTo>
                  <a:lnTo>
                    <a:pt x="146" y="232"/>
                  </a:lnTo>
                  <a:lnTo>
                    <a:pt x="151" y="233"/>
                  </a:lnTo>
                  <a:lnTo>
                    <a:pt x="158" y="233"/>
                  </a:lnTo>
                  <a:lnTo>
                    <a:pt x="161" y="235"/>
                  </a:lnTo>
                  <a:lnTo>
                    <a:pt x="164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3" y="245"/>
                  </a:lnTo>
                  <a:lnTo>
                    <a:pt x="176" y="247"/>
                  </a:lnTo>
                  <a:lnTo>
                    <a:pt x="180" y="252"/>
                  </a:lnTo>
                  <a:lnTo>
                    <a:pt x="188" y="259"/>
                  </a:lnTo>
                  <a:lnTo>
                    <a:pt x="191" y="261"/>
                  </a:lnTo>
                  <a:lnTo>
                    <a:pt x="196" y="266"/>
                  </a:lnTo>
                  <a:lnTo>
                    <a:pt x="200" y="270"/>
                  </a:lnTo>
                  <a:lnTo>
                    <a:pt x="207" y="266"/>
                  </a:lnTo>
                  <a:lnTo>
                    <a:pt x="209" y="262"/>
                  </a:lnTo>
                  <a:lnTo>
                    <a:pt x="208" y="258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6" y="252"/>
                  </a:lnTo>
                  <a:lnTo>
                    <a:pt x="210" y="252"/>
                  </a:lnTo>
                  <a:lnTo>
                    <a:pt x="219" y="248"/>
                  </a:lnTo>
                  <a:lnTo>
                    <a:pt x="223" y="248"/>
                  </a:lnTo>
                  <a:lnTo>
                    <a:pt x="226" y="245"/>
                  </a:lnTo>
                  <a:lnTo>
                    <a:pt x="238" y="239"/>
                  </a:lnTo>
                  <a:lnTo>
                    <a:pt x="241" y="236"/>
                  </a:lnTo>
                  <a:lnTo>
                    <a:pt x="250" y="230"/>
                  </a:lnTo>
                  <a:lnTo>
                    <a:pt x="256" y="223"/>
                  </a:lnTo>
                  <a:lnTo>
                    <a:pt x="260" y="223"/>
                  </a:lnTo>
                  <a:lnTo>
                    <a:pt x="265" y="219"/>
                  </a:lnTo>
                  <a:lnTo>
                    <a:pt x="281" y="219"/>
                  </a:lnTo>
                  <a:lnTo>
                    <a:pt x="297" y="219"/>
                  </a:lnTo>
                  <a:lnTo>
                    <a:pt x="310" y="219"/>
                  </a:lnTo>
                  <a:lnTo>
                    <a:pt x="315" y="219"/>
                  </a:lnTo>
                  <a:lnTo>
                    <a:pt x="326" y="215"/>
                  </a:lnTo>
                  <a:lnTo>
                    <a:pt x="335" y="215"/>
                  </a:lnTo>
                  <a:lnTo>
                    <a:pt x="344" y="209"/>
                  </a:lnTo>
                  <a:lnTo>
                    <a:pt x="350" y="205"/>
                  </a:lnTo>
                  <a:lnTo>
                    <a:pt x="355" y="199"/>
                  </a:lnTo>
                  <a:lnTo>
                    <a:pt x="355" y="189"/>
                  </a:lnTo>
                  <a:lnTo>
                    <a:pt x="352" y="18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111050" y="8068584"/>
              <a:ext cx="2360534" cy="1927840"/>
            </a:xfrm>
            <a:custGeom>
              <a:avLst/>
              <a:gdLst>
                <a:gd name="T0" fmla="*/ 544 w 551"/>
                <a:gd name="T1" fmla="*/ 4 h 450"/>
                <a:gd name="T2" fmla="*/ 543 w 551"/>
                <a:gd name="T3" fmla="*/ 5 h 450"/>
                <a:gd name="T4" fmla="*/ 526 w 551"/>
                <a:gd name="T5" fmla="*/ 15 h 450"/>
                <a:gd name="T6" fmla="*/ 490 w 551"/>
                <a:gd name="T7" fmla="*/ 27 h 450"/>
                <a:gd name="T8" fmla="*/ 475 w 551"/>
                <a:gd name="T9" fmla="*/ 48 h 450"/>
                <a:gd name="T10" fmla="*/ 459 w 551"/>
                <a:gd name="T11" fmla="*/ 52 h 450"/>
                <a:gd name="T12" fmla="*/ 442 w 551"/>
                <a:gd name="T13" fmla="*/ 53 h 450"/>
                <a:gd name="T14" fmla="*/ 430 w 551"/>
                <a:gd name="T15" fmla="*/ 36 h 450"/>
                <a:gd name="T16" fmla="*/ 405 w 551"/>
                <a:gd name="T17" fmla="*/ 32 h 450"/>
                <a:gd name="T18" fmla="*/ 385 w 551"/>
                <a:gd name="T19" fmla="*/ 29 h 450"/>
                <a:gd name="T20" fmla="*/ 362 w 551"/>
                <a:gd name="T21" fmla="*/ 32 h 450"/>
                <a:gd name="T22" fmla="*/ 343 w 551"/>
                <a:gd name="T23" fmla="*/ 38 h 450"/>
                <a:gd name="T24" fmla="*/ 0 w 551"/>
                <a:gd name="T25" fmla="*/ 343 h 450"/>
                <a:gd name="T26" fmla="*/ 19 w 551"/>
                <a:gd name="T27" fmla="*/ 263 h 450"/>
                <a:gd name="T28" fmla="*/ 42 w 551"/>
                <a:gd name="T29" fmla="*/ 268 h 450"/>
                <a:gd name="T30" fmla="*/ 54 w 551"/>
                <a:gd name="T31" fmla="*/ 291 h 450"/>
                <a:gd name="T32" fmla="*/ 60 w 551"/>
                <a:gd name="T33" fmla="*/ 300 h 450"/>
                <a:gd name="T34" fmla="*/ 82 w 551"/>
                <a:gd name="T35" fmla="*/ 297 h 450"/>
                <a:gd name="T36" fmla="*/ 88 w 551"/>
                <a:gd name="T37" fmla="*/ 326 h 450"/>
                <a:gd name="T38" fmla="*/ 114 w 551"/>
                <a:gd name="T39" fmla="*/ 341 h 450"/>
                <a:gd name="T40" fmla="*/ 133 w 551"/>
                <a:gd name="T41" fmla="*/ 365 h 450"/>
                <a:gd name="T42" fmla="*/ 150 w 551"/>
                <a:gd name="T43" fmla="*/ 366 h 450"/>
                <a:gd name="T44" fmla="*/ 164 w 551"/>
                <a:gd name="T45" fmla="*/ 361 h 450"/>
                <a:gd name="T46" fmla="*/ 187 w 551"/>
                <a:gd name="T47" fmla="*/ 372 h 450"/>
                <a:gd name="T48" fmla="*/ 216 w 551"/>
                <a:gd name="T49" fmla="*/ 375 h 450"/>
                <a:gd name="T50" fmla="*/ 245 w 551"/>
                <a:gd name="T51" fmla="*/ 377 h 450"/>
                <a:gd name="T52" fmla="*/ 272 w 551"/>
                <a:gd name="T53" fmla="*/ 394 h 450"/>
                <a:gd name="T54" fmla="*/ 273 w 551"/>
                <a:gd name="T55" fmla="*/ 418 h 450"/>
                <a:gd name="T56" fmla="*/ 296 w 551"/>
                <a:gd name="T57" fmla="*/ 435 h 450"/>
                <a:gd name="T58" fmla="*/ 326 w 551"/>
                <a:gd name="T59" fmla="*/ 447 h 450"/>
                <a:gd name="T60" fmla="*/ 346 w 551"/>
                <a:gd name="T61" fmla="*/ 440 h 450"/>
                <a:gd name="T62" fmla="*/ 350 w 551"/>
                <a:gd name="T63" fmla="*/ 425 h 450"/>
                <a:gd name="T64" fmla="*/ 361 w 551"/>
                <a:gd name="T65" fmla="*/ 394 h 450"/>
                <a:gd name="T66" fmla="*/ 372 w 551"/>
                <a:gd name="T67" fmla="*/ 369 h 450"/>
                <a:gd name="T68" fmla="*/ 386 w 551"/>
                <a:gd name="T69" fmla="*/ 353 h 450"/>
                <a:gd name="T70" fmla="*/ 393 w 551"/>
                <a:gd name="T71" fmla="*/ 337 h 450"/>
                <a:gd name="T72" fmla="*/ 403 w 551"/>
                <a:gd name="T73" fmla="*/ 309 h 450"/>
                <a:gd name="T74" fmla="*/ 422 w 551"/>
                <a:gd name="T75" fmla="*/ 279 h 450"/>
                <a:gd name="T76" fmla="*/ 452 w 551"/>
                <a:gd name="T77" fmla="*/ 249 h 450"/>
                <a:gd name="T78" fmla="*/ 474 w 551"/>
                <a:gd name="T79" fmla="*/ 229 h 450"/>
                <a:gd name="T80" fmla="*/ 486 w 551"/>
                <a:gd name="T81" fmla="*/ 207 h 450"/>
                <a:gd name="T82" fmla="*/ 501 w 551"/>
                <a:gd name="T83" fmla="*/ 186 h 450"/>
                <a:gd name="T84" fmla="*/ 509 w 551"/>
                <a:gd name="T85" fmla="*/ 150 h 450"/>
                <a:gd name="T86" fmla="*/ 521 w 551"/>
                <a:gd name="T87" fmla="*/ 129 h 450"/>
                <a:gd name="T88" fmla="*/ 531 w 551"/>
                <a:gd name="T89" fmla="*/ 93 h 450"/>
                <a:gd name="T90" fmla="*/ 544 w 551"/>
                <a:gd name="T91" fmla="*/ 67 h 450"/>
                <a:gd name="T92" fmla="*/ 549 w 551"/>
                <a:gd name="T93" fmla="*/ 3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1" h="450">
                  <a:moveTo>
                    <a:pt x="549" y="13"/>
                  </a:moveTo>
                  <a:lnTo>
                    <a:pt x="545" y="7"/>
                  </a:lnTo>
                  <a:lnTo>
                    <a:pt x="544" y="4"/>
                  </a:lnTo>
                  <a:lnTo>
                    <a:pt x="543" y="3"/>
                  </a:lnTo>
                  <a:lnTo>
                    <a:pt x="543" y="4"/>
                  </a:lnTo>
                  <a:lnTo>
                    <a:pt x="543" y="5"/>
                  </a:lnTo>
                  <a:lnTo>
                    <a:pt x="533" y="0"/>
                  </a:lnTo>
                  <a:lnTo>
                    <a:pt x="528" y="6"/>
                  </a:lnTo>
                  <a:lnTo>
                    <a:pt x="526" y="15"/>
                  </a:lnTo>
                  <a:lnTo>
                    <a:pt x="520" y="27"/>
                  </a:lnTo>
                  <a:lnTo>
                    <a:pt x="499" y="25"/>
                  </a:lnTo>
                  <a:lnTo>
                    <a:pt x="490" y="27"/>
                  </a:lnTo>
                  <a:lnTo>
                    <a:pt x="485" y="35"/>
                  </a:lnTo>
                  <a:lnTo>
                    <a:pt x="481" y="43"/>
                  </a:lnTo>
                  <a:lnTo>
                    <a:pt x="475" y="48"/>
                  </a:lnTo>
                  <a:lnTo>
                    <a:pt x="466" y="48"/>
                  </a:lnTo>
                  <a:lnTo>
                    <a:pt x="463" y="52"/>
                  </a:lnTo>
                  <a:lnTo>
                    <a:pt x="459" y="52"/>
                  </a:lnTo>
                  <a:lnTo>
                    <a:pt x="455" y="57"/>
                  </a:lnTo>
                  <a:lnTo>
                    <a:pt x="447" y="57"/>
                  </a:lnTo>
                  <a:lnTo>
                    <a:pt x="442" y="53"/>
                  </a:lnTo>
                  <a:lnTo>
                    <a:pt x="439" y="49"/>
                  </a:lnTo>
                  <a:lnTo>
                    <a:pt x="434" y="42"/>
                  </a:lnTo>
                  <a:lnTo>
                    <a:pt x="430" y="36"/>
                  </a:lnTo>
                  <a:lnTo>
                    <a:pt x="424" y="35"/>
                  </a:lnTo>
                  <a:lnTo>
                    <a:pt x="414" y="36"/>
                  </a:lnTo>
                  <a:lnTo>
                    <a:pt x="405" y="32"/>
                  </a:lnTo>
                  <a:lnTo>
                    <a:pt x="398" y="28"/>
                  </a:lnTo>
                  <a:lnTo>
                    <a:pt x="392" y="29"/>
                  </a:lnTo>
                  <a:lnTo>
                    <a:pt x="385" y="29"/>
                  </a:lnTo>
                  <a:lnTo>
                    <a:pt x="379" y="33"/>
                  </a:lnTo>
                  <a:lnTo>
                    <a:pt x="370" y="33"/>
                  </a:lnTo>
                  <a:lnTo>
                    <a:pt x="362" y="32"/>
                  </a:lnTo>
                  <a:lnTo>
                    <a:pt x="357" y="32"/>
                  </a:lnTo>
                  <a:lnTo>
                    <a:pt x="345" y="38"/>
                  </a:lnTo>
                  <a:lnTo>
                    <a:pt x="343" y="38"/>
                  </a:lnTo>
                  <a:lnTo>
                    <a:pt x="19" y="7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4" y="261"/>
                  </a:lnTo>
                  <a:lnTo>
                    <a:pt x="9" y="263"/>
                  </a:lnTo>
                  <a:lnTo>
                    <a:pt x="19" y="263"/>
                  </a:lnTo>
                  <a:lnTo>
                    <a:pt x="33" y="263"/>
                  </a:lnTo>
                  <a:lnTo>
                    <a:pt x="38" y="263"/>
                  </a:lnTo>
                  <a:lnTo>
                    <a:pt x="42" y="268"/>
                  </a:lnTo>
                  <a:lnTo>
                    <a:pt x="50" y="276"/>
                  </a:lnTo>
                  <a:lnTo>
                    <a:pt x="50" y="281"/>
                  </a:lnTo>
                  <a:lnTo>
                    <a:pt x="54" y="291"/>
                  </a:lnTo>
                  <a:lnTo>
                    <a:pt x="54" y="296"/>
                  </a:lnTo>
                  <a:lnTo>
                    <a:pt x="57" y="300"/>
                  </a:lnTo>
                  <a:lnTo>
                    <a:pt x="60" y="300"/>
                  </a:lnTo>
                  <a:lnTo>
                    <a:pt x="66" y="295"/>
                  </a:lnTo>
                  <a:lnTo>
                    <a:pt x="69" y="293"/>
                  </a:lnTo>
                  <a:lnTo>
                    <a:pt x="82" y="297"/>
                  </a:lnTo>
                  <a:lnTo>
                    <a:pt x="88" y="300"/>
                  </a:lnTo>
                  <a:lnTo>
                    <a:pt x="88" y="317"/>
                  </a:lnTo>
                  <a:lnTo>
                    <a:pt x="88" y="326"/>
                  </a:lnTo>
                  <a:lnTo>
                    <a:pt x="100" y="333"/>
                  </a:lnTo>
                  <a:lnTo>
                    <a:pt x="110" y="339"/>
                  </a:lnTo>
                  <a:lnTo>
                    <a:pt x="114" y="341"/>
                  </a:lnTo>
                  <a:lnTo>
                    <a:pt x="125" y="349"/>
                  </a:lnTo>
                  <a:lnTo>
                    <a:pt x="129" y="358"/>
                  </a:lnTo>
                  <a:lnTo>
                    <a:pt x="133" y="365"/>
                  </a:lnTo>
                  <a:lnTo>
                    <a:pt x="141" y="372"/>
                  </a:lnTo>
                  <a:lnTo>
                    <a:pt x="146" y="368"/>
                  </a:lnTo>
                  <a:lnTo>
                    <a:pt x="150" y="366"/>
                  </a:lnTo>
                  <a:lnTo>
                    <a:pt x="154" y="363"/>
                  </a:lnTo>
                  <a:lnTo>
                    <a:pt x="160" y="361"/>
                  </a:lnTo>
                  <a:lnTo>
                    <a:pt x="164" y="361"/>
                  </a:lnTo>
                  <a:lnTo>
                    <a:pt x="168" y="362"/>
                  </a:lnTo>
                  <a:lnTo>
                    <a:pt x="176" y="366"/>
                  </a:lnTo>
                  <a:lnTo>
                    <a:pt x="187" y="372"/>
                  </a:lnTo>
                  <a:lnTo>
                    <a:pt x="199" y="375"/>
                  </a:lnTo>
                  <a:lnTo>
                    <a:pt x="208" y="375"/>
                  </a:lnTo>
                  <a:lnTo>
                    <a:pt x="216" y="375"/>
                  </a:lnTo>
                  <a:lnTo>
                    <a:pt x="226" y="375"/>
                  </a:lnTo>
                  <a:lnTo>
                    <a:pt x="232" y="375"/>
                  </a:lnTo>
                  <a:lnTo>
                    <a:pt x="245" y="377"/>
                  </a:lnTo>
                  <a:lnTo>
                    <a:pt x="258" y="380"/>
                  </a:lnTo>
                  <a:lnTo>
                    <a:pt x="266" y="385"/>
                  </a:lnTo>
                  <a:lnTo>
                    <a:pt x="272" y="394"/>
                  </a:lnTo>
                  <a:lnTo>
                    <a:pt x="275" y="403"/>
                  </a:lnTo>
                  <a:lnTo>
                    <a:pt x="275" y="409"/>
                  </a:lnTo>
                  <a:lnTo>
                    <a:pt x="273" y="418"/>
                  </a:lnTo>
                  <a:lnTo>
                    <a:pt x="275" y="423"/>
                  </a:lnTo>
                  <a:lnTo>
                    <a:pt x="284" y="429"/>
                  </a:lnTo>
                  <a:lnTo>
                    <a:pt x="296" y="435"/>
                  </a:lnTo>
                  <a:lnTo>
                    <a:pt x="305" y="444"/>
                  </a:lnTo>
                  <a:lnTo>
                    <a:pt x="315" y="444"/>
                  </a:lnTo>
                  <a:lnTo>
                    <a:pt x="326" y="447"/>
                  </a:lnTo>
                  <a:lnTo>
                    <a:pt x="333" y="450"/>
                  </a:lnTo>
                  <a:lnTo>
                    <a:pt x="344" y="447"/>
                  </a:lnTo>
                  <a:lnTo>
                    <a:pt x="346" y="440"/>
                  </a:lnTo>
                  <a:lnTo>
                    <a:pt x="347" y="435"/>
                  </a:lnTo>
                  <a:lnTo>
                    <a:pt x="350" y="428"/>
                  </a:lnTo>
                  <a:lnTo>
                    <a:pt x="350" y="425"/>
                  </a:lnTo>
                  <a:lnTo>
                    <a:pt x="353" y="416"/>
                  </a:lnTo>
                  <a:lnTo>
                    <a:pt x="356" y="404"/>
                  </a:lnTo>
                  <a:lnTo>
                    <a:pt x="361" y="394"/>
                  </a:lnTo>
                  <a:lnTo>
                    <a:pt x="364" y="385"/>
                  </a:lnTo>
                  <a:lnTo>
                    <a:pt x="368" y="376"/>
                  </a:lnTo>
                  <a:lnTo>
                    <a:pt x="372" y="369"/>
                  </a:lnTo>
                  <a:lnTo>
                    <a:pt x="374" y="364"/>
                  </a:lnTo>
                  <a:lnTo>
                    <a:pt x="380" y="359"/>
                  </a:lnTo>
                  <a:lnTo>
                    <a:pt x="386" y="353"/>
                  </a:lnTo>
                  <a:lnTo>
                    <a:pt x="389" y="347"/>
                  </a:lnTo>
                  <a:lnTo>
                    <a:pt x="390" y="344"/>
                  </a:lnTo>
                  <a:lnTo>
                    <a:pt x="393" y="337"/>
                  </a:lnTo>
                  <a:lnTo>
                    <a:pt x="397" y="327"/>
                  </a:lnTo>
                  <a:lnTo>
                    <a:pt x="401" y="316"/>
                  </a:lnTo>
                  <a:lnTo>
                    <a:pt x="403" y="309"/>
                  </a:lnTo>
                  <a:lnTo>
                    <a:pt x="407" y="302"/>
                  </a:lnTo>
                  <a:lnTo>
                    <a:pt x="410" y="296"/>
                  </a:lnTo>
                  <a:lnTo>
                    <a:pt x="422" y="279"/>
                  </a:lnTo>
                  <a:lnTo>
                    <a:pt x="429" y="271"/>
                  </a:lnTo>
                  <a:lnTo>
                    <a:pt x="441" y="260"/>
                  </a:lnTo>
                  <a:lnTo>
                    <a:pt x="452" y="249"/>
                  </a:lnTo>
                  <a:lnTo>
                    <a:pt x="459" y="243"/>
                  </a:lnTo>
                  <a:lnTo>
                    <a:pt x="470" y="234"/>
                  </a:lnTo>
                  <a:lnTo>
                    <a:pt x="474" y="229"/>
                  </a:lnTo>
                  <a:lnTo>
                    <a:pt x="476" y="222"/>
                  </a:lnTo>
                  <a:lnTo>
                    <a:pt x="481" y="215"/>
                  </a:lnTo>
                  <a:lnTo>
                    <a:pt x="486" y="207"/>
                  </a:lnTo>
                  <a:lnTo>
                    <a:pt x="494" y="199"/>
                  </a:lnTo>
                  <a:lnTo>
                    <a:pt x="496" y="194"/>
                  </a:lnTo>
                  <a:lnTo>
                    <a:pt x="501" y="186"/>
                  </a:lnTo>
                  <a:lnTo>
                    <a:pt x="505" y="176"/>
                  </a:lnTo>
                  <a:lnTo>
                    <a:pt x="508" y="170"/>
                  </a:lnTo>
                  <a:lnTo>
                    <a:pt x="509" y="150"/>
                  </a:lnTo>
                  <a:lnTo>
                    <a:pt x="511" y="146"/>
                  </a:lnTo>
                  <a:lnTo>
                    <a:pt x="516" y="138"/>
                  </a:lnTo>
                  <a:lnTo>
                    <a:pt x="521" y="129"/>
                  </a:lnTo>
                  <a:lnTo>
                    <a:pt x="523" y="120"/>
                  </a:lnTo>
                  <a:lnTo>
                    <a:pt x="529" y="104"/>
                  </a:lnTo>
                  <a:lnTo>
                    <a:pt x="531" y="93"/>
                  </a:lnTo>
                  <a:lnTo>
                    <a:pt x="534" y="86"/>
                  </a:lnTo>
                  <a:lnTo>
                    <a:pt x="540" y="76"/>
                  </a:lnTo>
                  <a:lnTo>
                    <a:pt x="544" y="67"/>
                  </a:lnTo>
                  <a:lnTo>
                    <a:pt x="546" y="62"/>
                  </a:lnTo>
                  <a:lnTo>
                    <a:pt x="546" y="56"/>
                  </a:lnTo>
                  <a:lnTo>
                    <a:pt x="549" y="33"/>
                  </a:lnTo>
                  <a:lnTo>
                    <a:pt x="551" y="23"/>
                  </a:lnTo>
                  <a:lnTo>
                    <a:pt x="549" y="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616572" y="10681878"/>
              <a:ext cx="578353" cy="629762"/>
            </a:xfrm>
            <a:custGeom>
              <a:avLst/>
              <a:gdLst>
                <a:gd name="T0" fmla="*/ 91 w 135"/>
                <a:gd name="T1" fmla="*/ 113 h 147"/>
                <a:gd name="T2" fmla="*/ 87 w 135"/>
                <a:gd name="T3" fmla="*/ 126 h 147"/>
                <a:gd name="T4" fmla="*/ 78 w 135"/>
                <a:gd name="T5" fmla="*/ 141 h 147"/>
                <a:gd name="T6" fmla="*/ 73 w 135"/>
                <a:gd name="T7" fmla="*/ 147 h 147"/>
                <a:gd name="T8" fmla="*/ 65 w 135"/>
                <a:gd name="T9" fmla="*/ 147 h 147"/>
                <a:gd name="T10" fmla="*/ 57 w 135"/>
                <a:gd name="T11" fmla="*/ 143 h 147"/>
                <a:gd name="T12" fmla="*/ 37 w 135"/>
                <a:gd name="T13" fmla="*/ 141 h 147"/>
                <a:gd name="T14" fmla="*/ 37 w 135"/>
                <a:gd name="T15" fmla="*/ 132 h 147"/>
                <a:gd name="T16" fmla="*/ 30 w 135"/>
                <a:gd name="T17" fmla="*/ 126 h 147"/>
                <a:gd name="T18" fmla="*/ 24 w 135"/>
                <a:gd name="T19" fmla="*/ 119 h 147"/>
                <a:gd name="T20" fmla="*/ 20 w 135"/>
                <a:gd name="T21" fmla="*/ 113 h 147"/>
                <a:gd name="T22" fmla="*/ 15 w 135"/>
                <a:gd name="T23" fmla="*/ 100 h 147"/>
                <a:gd name="T24" fmla="*/ 15 w 135"/>
                <a:gd name="T25" fmla="*/ 94 h 147"/>
                <a:gd name="T26" fmla="*/ 15 w 135"/>
                <a:gd name="T27" fmla="*/ 81 h 147"/>
                <a:gd name="T28" fmla="*/ 15 w 135"/>
                <a:gd name="T29" fmla="*/ 78 h 147"/>
                <a:gd name="T30" fmla="*/ 20 w 135"/>
                <a:gd name="T31" fmla="*/ 74 h 147"/>
                <a:gd name="T32" fmla="*/ 15 w 135"/>
                <a:gd name="T33" fmla="*/ 66 h 147"/>
                <a:gd name="T34" fmla="*/ 11 w 135"/>
                <a:gd name="T35" fmla="*/ 52 h 147"/>
                <a:gd name="T36" fmla="*/ 6 w 135"/>
                <a:gd name="T37" fmla="*/ 41 h 147"/>
                <a:gd name="T38" fmla="*/ 2 w 135"/>
                <a:gd name="T39" fmla="*/ 29 h 147"/>
                <a:gd name="T40" fmla="*/ 0 w 135"/>
                <a:gd name="T41" fmla="*/ 22 h 147"/>
                <a:gd name="T42" fmla="*/ 0 w 135"/>
                <a:gd name="T43" fmla="*/ 10 h 147"/>
                <a:gd name="T44" fmla="*/ 4 w 135"/>
                <a:gd name="T45" fmla="*/ 3 h 147"/>
                <a:gd name="T46" fmla="*/ 8 w 135"/>
                <a:gd name="T47" fmla="*/ 0 h 147"/>
                <a:gd name="T48" fmla="*/ 15 w 135"/>
                <a:gd name="T49" fmla="*/ 0 h 147"/>
                <a:gd name="T50" fmla="*/ 23 w 135"/>
                <a:gd name="T51" fmla="*/ 4 h 147"/>
                <a:gd name="T52" fmla="*/ 30 w 135"/>
                <a:gd name="T53" fmla="*/ 8 h 147"/>
                <a:gd name="T54" fmla="*/ 46 w 135"/>
                <a:gd name="T55" fmla="*/ 13 h 147"/>
                <a:gd name="T56" fmla="*/ 61 w 135"/>
                <a:gd name="T57" fmla="*/ 19 h 147"/>
                <a:gd name="T58" fmla="*/ 66 w 135"/>
                <a:gd name="T59" fmla="*/ 22 h 147"/>
                <a:gd name="T60" fmla="*/ 75 w 135"/>
                <a:gd name="T61" fmla="*/ 22 h 147"/>
                <a:gd name="T62" fmla="*/ 82 w 135"/>
                <a:gd name="T63" fmla="*/ 19 h 147"/>
                <a:gd name="T64" fmla="*/ 88 w 135"/>
                <a:gd name="T65" fmla="*/ 19 h 147"/>
                <a:gd name="T66" fmla="*/ 97 w 135"/>
                <a:gd name="T67" fmla="*/ 19 h 147"/>
                <a:gd name="T68" fmla="*/ 102 w 135"/>
                <a:gd name="T69" fmla="*/ 16 h 147"/>
                <a:gd name="T70" fmla="*/ 106 w 135"/>
                <a:gd name="T71" fmla="*/ 16 h 147"/>
                <a:gd name="T72" fmla="*/ 113 w 135"/>
                <a:gd name="T73" fmla="*/ 12 h 147"/>
                <a:gd name="T74" fmla="*/ 117 w 135"/>
                <a:gd name="T75" fmla="*/ 8 h 147"/>
                <a:gd name="T76" fmla="*/ 121 w 135"/>
                <a:gd name="T77" fmla="*/ 6 h 147"/>
                <a:gd name="T78" fmla="*/ 126 w 135"/>
                <a:gd name="T79" fmla="*/ 8 h 147"/>
                <a:gd name="T80" fmla="*/ 132 w 135"/>
                <a:gd name="T81" fmla="*/ 12 h 147"/>
                <a:gd name="T82" fmla="*/ 135 w 135"/>
                <a:gd name="T83" fmla="*/ 20 h 147"/>
                <a:gd name="T84" fmla="*/ 135 w 135"/>
                <a:gd name="T85" fmla="*/ 34 h 147"/>
                <a:gd name="T86" fmla="*/ 135 w 135"/>
                <a:gd name="T87" fmla="*/ 45 h 147"/>
                <a:gd name="T88" fmla="*/ 135 w 135"/>
                <a:gd name="T89" fmla="*/ 56 h 147"/>
                <a:gd name="T90" fmla="*/ 132 w 135"/>
                <a:gd name="T91" fmla="*/ 63 h 147"/>
                <a:gd name="T92" fmla="*/ 129 w 135"/>
                <a:gd name="T93" fmla="*/ 73 h 147"/>
                <a:gd name="T94" fmla="*/ 124 w 135"/>
                <a:gd name="T95" fmla="*/ 81 h 147"/>
                <a:gd name="T96" fmla="*/ 119 w 135"/>
                <a:gd name="T97" fmla="*/ 87 h 147"/>
                <a:gd name="T98" fmla="*/ 117 w 135"/>
                <a:gd name="T99" fmla="*/ 92 h 147"/>
                <a:gd name="T100" fmla="*/ 117 w 135"/>
                <a:gd name="T101" fmla="*/ 103 h 147"/>
                <a:gd name="T102" fmla="*/ 114 w 135"/>
                <a:gd name="T103" fmla="*/ 111 h 147"/>
                <a:gd name="T104" fmla="*/ 110 w 135"/>
                <a:gd name="T105" fmla="*/ 115 h 147"/>
                <a:gd name="T106" fmla="*/ 109 w 135"/>
                <a:gd name="T107" fmla="*/ 127 h 147"/>
                <a:gd name="T108" fmla="*/ 105 w 135"/>
                <a:gd name="T109" fmla="*/ 127 h 147"/>
                <a:gd name="T110" fmla="*/ 100 w 135"/>
                <a:gd name="T111" fmla="*/ 122 h 147"/>
                <a:gd name="T112" fmla="*/ 94 w 135"/>
                <a:gd name="T113" fmla="*/ 117 h 147"/>
                <a:gd name="T114" fmla="*/ 91 w 135"/>
                <a:gd name="T11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5" h="147">
                  <a:moveTo>
                    <a:pt x="91" y="113"/>
                  </a:moveTo>
                  <a:lnTo>
                    <a:pt x="87" y="126"/>
                  </a:lnTo>
                  <a:lnTo>
                    <a:pt x="78" y="141"/>
                  </a:lnTo>
                  <a:lnTo>
                    <a:pt x="73" y="147"/>
                  </a:lnTo>
                  <a:lnTo>
                    <a:pt x="65" y="147"/>
                  </a:lnTo>
                  <a:lnTo>
                    <a:pt x="57" y="143"/>
                  </a:lnTo>
                  <a:lnTo>
                    <a:pt x="37" y="141"/>
                  </a:lnTo>
                  <a:lnTo>
                    <a:pt x="37" y="132"/>
                  </a:lnTo>
                  <a:lnTo>
                    <a:pt x="30" y="126"/>
                  </a:lnTo>
                  <a:lnTo>
                    <a:pt x="24" y="119"/>
                  </a:lnTo>
                  <a:lnTo>
                    <a:pt x="20" y="113"/>
                  </a:lnTo>
                  <a:lnTo>
                    <a:pt x="15" y="100"/>
                  </a:lnTo>
                  <a:lnTo>
                    <a:pt x="15" y="94"/>
                  </a:lnTo>
                  <a:lnTo>
                    <a:pt x="15" y="81"/>
                  </a:lnTo>
                  <a:lnTo>
                    <a:pt x="15" y="78"/>
                  </a:lnTo>
                  <a:lnTo>
                    <a:pt x="20" y="74"/>
                  </a:lnTo>
                  <a:lnTo>
                    <a:pt x="15" y="66"/>
                  </a:lnTo>
                  <a:lnTo>
                    <a:pt x="11" y="52"/>
                  </a:lnTo>
                  <a:lnTo>
                    <a:pt x="6" y="41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4" y="3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30" y="8"/>
                  </a:lnTo>
                  <a:lnTo>
                    <a:pt x="46" y="13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75" y="22"/>
                  </a:lnTo>
                  <a:lnTo>
                    <a:pt x="82" y="19"/>
                  </a:lnTo>
                  <a:lnTo>
                    <a:pt x="88" y="19"/>
                  </a:lnTo>
                  <a:lnTo>
                    <a:pt x="97" y="19"/>
                  </a:lnTo>
                  <a:lnTo>
                    <a:pt x="102" y="16"/>
                  </a:lnTo>
                  <a:lnTo>
                    <a:pt x="106" y="16"/>
                  </a:lnTo>
                  <a:lnTo>
                    <a:pt x="113" y="12"/>
                  </a:lnTo>
                  <a:lnTo>
                    <a:pt x="117" y="8"/>
                  </a:lnTo>
                  <a:lnTo>
                    <a:pt x="121" y="6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35" y="20"/>
                  </a:lnTo>
                  <a:lnTo>
                    <a:pt x="135" y="34"/>
                  </a:lnTo>
                  <a:lnTo>
                    <a:pt x="135" y="45"/>
                  </a:lnTo>
                  <a:lnTo>
                    <a:pt x="135" y="56"/>
                  </a:lnTo>
                  <a:lnTo>
                    <a:pt x="132" y="63"/>
                  </a:lnTo>
                  <a:lnTo>
                    <a:pt x="129" y="73"/>
                  </a:lnTo>
                  <a:lnTo>
                    <a:pt x="124" y="81"/>
                  </a:lnTo>
                  <a:lnTo>
                    <a:pt x="119" y="87"/>
                  </a:lnTo>
                  <a:lnTo>
                    <a:pt x="117" y="92"/>
                  </a:lnTo>
                  <a:lnTo>
                    <a:pt x="117" y="103"/>
                  </a:lnTo>
                  <a:lnTo>
                    <a:pt x="114" y="111"/>
                  </a:lnTo>
                  <a:lnTo>
                    <a:pt x="110" y="115"/>
                  </a:lnTo>
                  <a:lnTo>
                    <a:pt x="109" y="127"/>
                  </a:lnTo>
                  <a:lnTo>
                    <a:pt x="105" y="127"/>
                  </a:lnTo>
                  <a:lnTo>
                    <a:pt x="100" y="122"/>
                  </a:lnTo>
                  <a:lnTo>
                    <a:pt x="94" y="117"/>
                  </a:lnTo>
                  <a:lnTo>
                    <a:pt x="91" y="1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Australia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16182970" y="4228526"/>
            <a:ext cx="1614141" cy="103649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8362253" y="3736082"/>
            <a:ext cx="402510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362254" y="4381072"/>
            <a:ext cx="4025102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dolor.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362253" y="2429546"/>
            <a:ext cx="4025100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V="1">
            <a:off x="8271079" y="8508733"/>
            <a:ext cx="1142428" cy="68326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962671" y="8945780"/>
            <a:ext cx="489137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962671" y="9590770"/>
            <a:ext cx="489137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62671" y="7639244"/>
            <a:ext cx="4891374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718480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6" grpId="0"/>
      <p:bldP spid="17" grpId="0"/>
      <p:bldP spid="18" grpId="0"/>
      <p:bldP spid="23" grpId="0"/>
      <p:bldP spid="24" grpId="0"/>
      <p:bldP spid="25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874756" y="3018064"/>
            <a:ext cx="9788556" cy="8232196"/>
            <a:chOff x="4240213" y="1055688"/>
            <a:chExt cx="3863975" cy="3249612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684713" y="3168650"/>
              <a:ext cx="1933575" cy="1136650"/>
            </a:xfrm>
            <a:custGeom>
              <a:avLst/>
              <a:gdLst>
                <a:gd name="T0" fmla="*/ 432 w 2404"/>
                <a:gd name="T1" fmla="*/ 925 h 1414"/>
                <a:gd name="T2" fmla="*/ 287 w 2404"/>
                <a:gd name="T3" fmla="*/ 823 h 1414"/>
                <a:gd name="T4" fmla="*/ 174 w 2404"/>
                <a:gd name="T5" fmla="*/ 765 h 1414"/>
                <a:gd name="T6" fmla="*/ 31 w 2404"/>
                <a:gd name="T7" fmla="*/ 765 h 1414"/>
                <a:gd name="T8" fmla="*/ 0 w 2404"/>
                <a:gd name="T9" fmla="*/ 592 h 1414"/>
                <a:gd name="T10" fmla="*/ 87 w 2404"/>
                <a:gd name="T11" fmla="*/ 455 h 1414"/>
                <a:gd name="T12" fmla="*/ 137 w 2404"/>
                <a:gd name="T13" fmla="*/ 355 h 1414"/>
                <a:gd name="T14" fmla="*/ 229 w 2404"/>
                <a:gd name="T15" fmla="*/ 285 h 1414"/>
                <a:gd name="T16" fmla="*/ 301 w 2404"/>
                <a:gd name="T17" fmla="*/ 285 h 1414"/>
                <a:gd name="T18" fmla="*/ 385 w 2404"/>
                <a:gd name="T19" fmla="*/ 316 h 1414"/>
                <a:gd name="T20" fmla="*/ 503 w 2404"/>
                <a:gd name="T21" fmla="*/ 353 h 1414"/>
                <a:gd name="T22" fmla="*/ 622 w 2404"/>
                <a:gd name="T23" fmla="*/ 372 h 1414"/>
                <a:gd name="T24" fmla="*/ 784 w 2404"/>
                <a:gd name="T25" fmla="*/ 301 h 1414"/>
                <a:gd name="T26" fmla="*/ 827 w 2404"/>
                <a:gd name="T27" fmla="*/ 208 h 1414"/>
                <a:gd name="T28" fmla="*/ 867 w 2404"/>
                <a:gd name="T29" fmla="*/ 99 h 1414"/>
                <a:gd name="T30" fmla="*/ 923 w 2404"/>
                <a:gd name="T31" fmla="*/ 58 h 1414"/>
                <a:gd name="T32" fmla="*/ 1000 w 2404"/>
                <a:gd name="T33" fmla="*/ 0 h 1414"/>
                <a:gd name="T34" fmla="*/ 1185 w 2404"/>
                <a:gd name="T35" fmla="*/ 122 h 1414"/>
                <a:gd name="T36" fmla="*/ 1432 w 2404"/>
                <a:gd name="T37" fmla="*/ 185 h 1414"/>
                <a:gd name="T38" fmla="*/ 1557 w 2404"/>
                <a:gd name="T39" fmla="*/ 195 h 1414"/>
                <a:gd name="T40" fmla="*/ 1672 w 2404"/>
                <a:gd name="T41" fmla="*/ 160 h 1414"/>
                <a:gd name="T42" fmla="*/ 1719 w 2404"/>
                <a:gd name="T43" fmla="*/ 129 h 1414"/>
                <a:gd name="T44" fmla="*/ 1840 w 2404"/>
                <a:gd name="T45" fmla="*/ 145 h 1414"/>
                <a:gd name="T46" fmla="*/ 1998 w 2404"/>
                <a:gd name="T47" fmla="*/ 127 h 1414"/>
                <a:gd name="T48" fmla="*/ 2048 w 2404"/>
                <a:gd name="T49" fmla="*/ 295 h 1414"/>
                <a:gd name="T50" fmla="*/ 2133 w 2404"/>
                <a:gd name="T51" fmla="*/ 357 h 1414"/>
                <a:gd name="T52" fmla="*/ 2260 w 2404"/>
                <a:gd name="T53" fmla="*/ 438 h 1414"/>
                <a:gd name="T54" fmla="*/ 2273 w 2404"/>
                <a:gd name="T55" fmla="*/ 599 h 1414"/>
                <a:gd name="T56" fmla="*/ 2350 w 2404"/>
                <a:gd name="T57" fmla="*/ 650 h 1414"/>
                <a:gd name="T58" fmla="*/ 2404 w 2404"/>
                <a:gd name="T59" fmla="*/ 725 h 1414"/>
                <a:gd name="T60" fmla="*/ 2323 w 2404"/>
                <a:gd name="T61" fmla="*/ 875 h 1414"/>
                <a:gd name="T62" fmla="*/ 2216 w 2404"/>
                <a:gd name="T63" fmla="*/ 1035 h 1414"/>
                <a:gd name="T64" fmla="*/ 2115 w 2404"/>
                <a:gd name="T65" fmla="*/ 971 h 1414"/>
                <a:gd name="T66" fmla="*/ 2042 w 2404"/>
                <a:gd name="T67" fmla="*/ 1012 h 1414"/>
                <a:gd name="T68" fmla="*/ 1894 w 2404"/>
                <a:gd name="T69" fmla="*/ 1031 h 1414"/>
                <a:gd name="T70" fmla="*/ 1682 w 2404"/>
                <a:gd name="T71" fmla="*/ 1048 h 1414"/>
                <a:gd name="T72" fmla="*/ 1314 w 2404"/>
                <a:gd name="T73" fmla="*/ 1062 h 1414"/>
                <a:gd name="T74" fmla="*/ 1214 w 2404"/>
                <a:gd name="T75" fmla="*/ 1104 h 1414"/>
                <a:gd name="T76" fmla="*/ 1077 w 2404"/>
                <a:gd name="T77" fmla="*/ 1162 h 1414"/>
                <a:gd name="T78" fmla="*/ 965 w 2404"/>
                <a:gd name="T79" fmla="*/ 1197 h 1414"/>
                <a:gd name="T80" fmla="*/ 882 w 2404"/>
                <a:gd name="T81" fmla="*/ 1320 h 1414"/>
                <a:gd name="T82" fmla="*/ 832 w 2404"/>
                <a:gd name="T83" fmla="*/ 1384 h 1414"/>
                <a:gd name="T84" fmla="*/ 738 w 2404"/>
                <a:gd name="T85" fmla="*/ 1389 h 1414"/>
                <a:gd name="T86" fmla="*/ 642 w 2404"/>
                <a:gd name="T87" fmla="*/ 1314 h 1414"/>
                <a:gd name="T88" fmla="*/ 549 w 2404"/>
                <a:gd name="T89" fmla="*/ 1245 h 1414"/>
                <a:gd name="T90" fmla="*/ 524 w 2404"/>
                <a:gd name="T91" fmla="*/ 1158 h 1414"/>
                <a:gd name="T92" fmla="*/ 491 w 2404"/>
                <a:gd name="T93" fmla="*/ 1095 h 1414"/>
                <a:gd name="T94" fmla="*/ 436 w 2404"/>
                <a:gd name="T95" fmla="*/ 1025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4" h="1414">
                  <a:moveTo>
                    <a:pt x="459" y="983"/>
                  </a:moveTo>
                  <a:cubicBezTo>
                    <a:pt x="445" y="971"/>
                    <a:pt x="445" y="971"/>
                    <a:pt x="445" y="971"/>
                  </a:cubicBezTo>
                  <a:cubicBezTo>
                    <a:pt x="432" y="950"/>
                    <a:pt x="432" y="950"/>
                    <a:pt x="432" y="950"/>
                  </a:cubicBezTo>
                  <a:cubicBezTo>
                    <a:pt x="432" y="925"/>
                    <a:pt x="432" y="925"/>
                    <a:pt x="432" y="925"/>
                  </a:cubicBezTo>
                  <a:cubicBezTo>
                    <a:pt x="414" y="906"/>
                    <a:pt x="414" y="906"/>
                    <a:pt x="414" y="906"/>
                  </a:cubicBezTo>
                  <a:cubicBezTo>
                    <a:pt x="397" y="888"/>
                    <a:pt x="397" y="888"/>
                    <a:pt x="397" y="888"/>
                  </a:cubicBezTo>
                  <a:cubicBezTo>
                    <a:pt x="353" y="861"/>
                    <a:pt x="353" y="861"/>
                    <a:pt x="353" y="861"/>
                  </a:cubicBezTo>
                  <a:cubicBezTo>
                    <a:pt x="287" y="823"/>
                    <a:pt x="287" y="823"/>
                    <a:pt x="287" y="823"/>
                  </a:cubicBezTo>
                  <a:cubicBezTo>
                    <a:pt x="249" y="790"/>
                    <a:pt x="249" y="790"/>
                    <a:pt x="249" y="790"/>
                  </a:cubicBezTo>
                  <a:cubicBezTo>
                    <a:pt x="233" y="790"/>
                    <a:pt x="233" y="790"/>
                    <a:pt x="233" y="790"/>
                  </a:cubicBezTo>
                  <a:cubicBezTo>
                    <a:pt x="210" y="790"/>
                    <a:pt x="210" y="790"/>
                    <a:pt x="210" y="790"/>
                  </a:cubicBezTo>
                  <a:cubicBezTo>
                    <a:pt x="174" y="765"/>
                    <a:pt x="174" y="765"/>
                    <a:pt x="174" y="765"/>
                  </a:cubicBezTo>
                  <a:cubicBezTo>
                    <a:pt x="137" y="765"/>
                    <a:pt x="137" y="765"/>
                    <a:pt x="137" y="765"/>
                  </a:cubicBezTo>
                  <a:cubicBezTo>
                    <a:pt x="100" y="765"/>
                    <a:pt x="100" y="765"/>
                    <a:pt x="100" y="765"/>
                  </a:cubicBezTo>
                  <a:cubicBezTo>
                    <a:pt x="66" y="765"/>
                    <a:pt x="66" y="765"/>
                    <a:pt x="66" y="765"/>
                  </a:cubicBezTo>
                  <a:cubicBezTo>
                    <a:pt x="31" y="765"/>
                    <a:pt x="31" y="765"/>
                    <a:pt x="31" y="765"/>
                  </a:cubicBezTo>
                  <a:cubicBezTo>
                    <a:pt x="31" y="719"/>
                    <a:pt x="31" y="719"/>
                    <a:pt x="31" y="719"/>
                  </a:cubicBezTo>
                  <a:cubicBezTo>
                    <a:pt x="31" y="663"/>
                    <a:pt x="31" y="663"/>
                    <a:pt x="31" y="663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0" y="592"/>
                    <a:pt x="0" y="592"/>
                    <a:pt x="0" y="592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10" y="536"/>
                    <a:pt x="10" y="536"/>
                    <a:pt x="10" y="536"/>
                  </a:cubicBezTo>
                  <a:cubicBezTo>
                    <a:pt x="54" y="484"/>
                    <a:pt x="54" y="484"/>
                    <a:pt x="54" y="484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116" y="424"/>
                    <a:pt x="116" y="424"/>
                    <a:pt x="116" y="424"/>
                  </a:cubicBezTo>
                  <a:cubicBezTo>
                    <a:pt x="120" y="405"/>
                    <a:pt x="120" y="405"/>
                    <a:pt x="120" y="405"/>
                  </a:cubicBezTo>
                  <a:cubicBezTo>
                    <a:pt x="123" y="366"/>
                    <a:pt x="123" y="366"/>
                    <a:pt x="123" y="366"/>
                  </a:cubicBezTo>
                  <a:cubicBezTo>
                    <a:pt x="137" y="355"/>
                    <a:pt x="137" y="355"/>
                    <a:pt x="137" y="355"/>
                  </a:cubicBezTo>
                  <a:cubicBezTo>
                    <a:pt x="166" y="355"/>
                    <a:pt x="166" y="355"/>
                    <a:pt x="166" y="355"/>
                  </a:cubicBezTo>
                  <a:cubicBezTo>
                    <a:pt x="216" y="355"/>
                    <a:pt x="216" y="355"/>
                    <a:pt x="216" y="355"/>
                  </a:cubicBezTo>
                  <a:cubicBezTo>
                    <a:pt x="229" y="303"/>
                    <a:pt x="229" y="303"/>
                    <a:pt x="229" y="303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37" y="253"/>
                    <a:pt x="237" y="253"/>
                    <a:pt x="237" y="253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301" y="285"/>
                    <a:pt x="301" y="285"/>
                    <a:pt x="301" y="28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41" y="287"/>
                    <a:pt x="341" y="287"/>
                    <a:pt x="341" y="287"/>
                  </a:cubicBezTo>
                  <a:cubicBezTo>
                    <a:pt x="353" y="287"/>
                    <a:pt x="353" y="287"/>
                    <a:pt x="353" y="287"/>
                  </a:cubicBezTo>
                  <a:cubicBezTo>
                    <a:pt x="385" y="316"/>
                    <a:pt x="385" y="316"/>
                    <a:pt x="385" y="316"/>
                  </a:cubicBezTo>
                  <a:cubicBezTo>
                    <a:pt x="397" y="322"/>
                    <a:pt x="397" y="322"/>
                    <a:pt x="397" y="322"/>
                  </a:cubicBezTo>
                  <a:cubicBezTo>
                    <a:pt x="424" y="330"/>
                    <a:pt x="424" y="330"/>
                    <a:pt x="424" y="330"/>
                  </a:cubicBezTo>
                  <a:cubicBezTo>
                    <a:pt x="466" y="332"/>
                    <a:pt x="466" y="332"/>
                    <a:pt x="466" y="332"/>
                  </a:cubicBezTo>
                  <a:cubicBezTo>
                    <a:pt x="503" y="353"/>
                    <a:pt x="503" y="353"/>
                    <a:pt x="503" y="353"/>
                  </a:cubicBezTo>
                  <a:cubicBezTo>
                    <a:pt x="543" y="405"/>
                    <a:pt x="543" y="405"/>
                    <a:pt x="543" y="405"/>
                  </a:cubicBezTo>
                  <a:cubicBezTo>
                    <a:pt x="580" y="397"/>
                    <a:pt x="580" y="397"/>
                    <a:pt x="580" y="397"/>
                  </a:cubicBezTo>
                  <a:cubicBezTo>
                    <a:pt x="605" y="376"/>
                    <a:pt x="605" y="376"/>
                    <a:pt x="605" y="376"/>
                  </a:cubicBezTo>
                  <a:cubicBezTo>
                    <a:pt x="622" y="372"/>
                    <a:pt x="622" y="372"/>
                    <a:pt x="622" y="372"/>
                  </a:cubicBezTo>
                  <a:cubicBezTo>
                    <a:pt x="653" y="353"/>
                    <a:pt x="653" y="353"/>
                    <a:pt x="653" y="353"/>
                  </a:cubicBezTo>
                  <a:cubicBezTo>
                    <a:pt x="694" y="293"/>
                    <a:pt x="694" y="293"/>
                    <a:pt x="694" y="293"/>
                  </a:cubicBezTo>
                  <a:cubicBezTo>
                    <a:pt x="751" y="295"/>
                    <a:pt x="751" y="295"/>
                    <a:pt x="751" y="295"/>
                  </a:cubicBezTo>
                  <a:cubicBezTo>
                    <a:pt x="784" y="301"/>
                    <a:pt x="784" y="301"/>
                    <a:pt x="784" y="301"/>
                  </a:cubicBezTo>
                  <a:cubicBezTo>
                    <a:pt x="802" y="297"/>
                    <a:pt x="802" y="297"/>
                    <a:pt x="802" y="297"/>
                  </a:cubicBezTo>
                  <a:cubicBezTo>
                    <a:pt x="827" y="287"/>
                    <a:pt x="827" y="287"/>
                    <a:pt x="827" y="287"/>
                  </a:cubicBezTo>
                  <a:cubicBezTo>
                    <a:pt x="827" y="264"/>
                    <a:pt x="827" y="264"/>
                    <a:pt x="827" y="264"/>
                  </a:cubicBezTo>
                  <a:cubicBezTo>
                    <a:pt x="827" y="208"/>
                    <a:pt x="827" y="208"/>
                    <a:pt x="827" y="208"/>
                  </a:cubicBezTo>
                  <a:cubicBezTo>
                    <a:pt x="827" y="164"/>
                    <a:pt x="827" y="164"/>
                    <a:pt x="827" y="164"/>
                  </a:cubicBezTo>
                  <a:cubicBezTo>
                    <a:pt x="815" y="127"/>
                    <a:pt x="815" y="127"/>
                    <a:pt x="815" y="127"/>
                  </a:cubicBezTo>
                  <a:cubicBezTo>
                    <a:pt x="844" y="114"/>
                    <a:pt x="844" y="114"/>
                    <a:pt x="844" y="114"/>
                  </a:cubicBezTo>
                  <a:cubicBezTo>
                    <a:pt x="867" y="99"/>
                    <a:pt x="867" y="99"/>
                    <a:pt x="867" y="99"/>
                  </a:cubicBezTo>
                  <a:cubicBezTo>
                    <a:pt x="882" y="89"/>
                    <a:pt x="882" y="89"/>
                    <a:pt x="882" y="89"/>
                  </a:cubicBezTo>
                  <a:cubicBezTo>
                    <a:pt x="894" y="70"/>
                    <a:pt x="894" y="70"/>
                    <a:pt x="894" y="70"/>
                  </a:cubicBezTo>
                  <a:cubicBezTo>
                    <a:pt x="909" y="58"/>
                    <a:pt x="909" y="58"/>
                    <a:pt x="909" y="58"/>
                  </a:cubicBezTo>
                  <a:cubicBezTo>
                    <a:pt x="923" y="58"/>
                    <a:pt x="923" y="58"/>
                    <a:pt x="923" y="58"/>
                  </a:cubicBezTo>
                  <a:cubicBezTo>
                    <a:pt x="952" y="58"/>
                    <a:pt x="952" y="58"/>
                    <a:pt x="952" y="58"/>
                  </a:cubicBezTo>
                  <a:cubicBezTo>
                    <a:pt x="952" y="58"/>
                    <a:pt x="958" y="39"/>
                    <a:pt x="963" y="35"/>
                  </a:cubicBezTo>
                  <a:cubicBezTo>
                    <a:pt x="969" y="31"/>
                    <a:pt x="1000" y="16"/>
                    <a:pt x="1000" y="16"/>
                  </a:cubicBezTo>
                  <a:cubicBezTo>
                    <a:pt x="1000" y="0"/>
                    <a:pt x="1000" y="0"/>
                    <a:pt x="1000" y="0"/>
                  </a:cubicBezTo>
                  <a:cubicBezTo>
                    <a:pt x="1058" y="18"/>
                    <a:pt x="1058" y="18"/>
                    <a:pt x="1058" y="18"/>
                  </a:cubicBezTo>
                  <a:cubicBezTo>
                    <a:pt x="1091" y="60"/>
                    <a:pt x="1091" y="60"/>
                    <a:pt x="1091" y="60"/>
                  </a:cubicBezTo>
                  <a:cubicBezTo>
                    <a:pt x="1148" y="104"/>
                    <a:pt x="1148" y="104"/>
                    <a:pt x="1148" y="104"/>
                  </a:cubicBezTo>
                  <a:cubicBezTo>
                    <a:pt x="1185" y="122"/>
                    <a:pt x="1185" y="122"/>
                    <a:pt x="1185" y="122"/>
                  </a:cubicBezTo>
                  <a:cubicBezTo>
                    <a:pt x="1249" y="160"/>
                    <a:pt x="1249" y="160"/>
                    <a:pt x="1249" y="160"/>
                  </a:cubicBezTo>
                  <a:cubicBezTo>
                    <a:pt x="1277" y="181"/>
                    <a:pt x="1277" y="181"/>
                    <a:pt x="1277" y="181"/>
                  </a:cubicBezTo>
                  <a:cubicBezTo>
                    <a:pt x="1333" y="181"/>
                    <a:pt x="1333" y="181"/>
                    <a:pt x="1333" y="181"/>
                  </a:cubicBezTo>
                  <a:cubicBezTo>
                    <a:pt x="1432" y="185"/>
                    <a:pt x="1432" y="185"/>
                    <a:pt x="1432" y="185"/>
                  </a:cubicBezTo>
                  <a:cubicBezTo>
                    <a:pt x="1462" y="174"/>
                    <a:pt x="1462" y="174"/>
                    <a:pt x="1462" y="174"/>
                  </a:cubicBezTo>
                  <a:cubicBezTo>
                    <a:pt x="1501" y="181"/>
                    <a:pt x="1501" y="181"/>
                    <a:pt x="1501" y="181"/>
                  </a:cubicBezTo>
                  <a:cubicBezTo>
                    <a:pt x="1545" y="191"/>
                    <a:pt x="1545" y="191"/>
                    <a:pt x="1545" y="191"/>
                  </a:cubicBezTo>
                  <a:cubicBezTo>
                    <a:pt x="1557" y="195"/>
                    <a:pt x="1557" y="195"/>
                    <a:pt x="1557" y="195"/>
                  </a:cubicBezTo>
                  <a:cubicBezTo>
                    <a:pt x="1593" y="191"/>
                    <a:pt x="1593" y="191"/>
                    <a:pt x="1593" y="191"/>
                  </a:cubicBezTo>
                  <a:cubicBezTo>
                    <a:pt x="1620" y="158"/>
                    <a:pt x="1620" y="158"/>
                    <a:pt x="1620" y="158"/>
                  </a:cubicBezTo>
                  <a:cubicBezTo>
                    <a:pt x="1642" y="158"/>
                    <a:pt x="1642" y="158"/>
                    <a:pt x="1642" y="158"/>
                  </a:cubicBezTo>
                  <a:cubicBezTo>
                    <a:pt x="1672" y="160"/>
                    <a:pt x="1672" y="160"/>
                    <a:pt x="1672" y="160"/>
                  </a:cubicBezTo>
                  <a:cubicBezTo>
                    <a:pt x="1688" y="170"/>
                    <a:pt x="1688" y="170"/>
                    <a:pt x="1688" y="170"/>
                  </a:cubicBezTo>
                  <a:cubicBezTo>
                    <a:pt x="1701" y="162"/>
                    <a:pt x="1701" y="162"/>
                    <a:pt x="1701" y="162"/>
                  </a:cubicBezTo>
                  <a:cubicBezTo>
                    <a:pt x="1719" y="145"/>
                    <a:pt x="1719" y="145"/>
                    <a:pt x="1719" y="145"/>
                  </a:cubicBezTo>
                  <a:cubicBezTo>
                    <a:pt x="1719" y="129"/>
                    <a:pt x="1719" y="129"/>
                    <a:pt x="1719" y="129"/>
                  </a:cubicBezTo>
                  <a:cubicBezTo>
                    <a:pt x="1738" y="124"/>
                    <a:pt x="1738" y="124"/>
                    <a:pt x="1738" y="124"/>
                  </a:cubicBezTo>
                  <a:cubicBezTo>
                    <a:pt x="1757" y="124"/>
                    <a:pt x="1757" y="124"/>
                    <a:pt x="1757" y="124"/>
                  </a:cubicBezTo>
                  <a:cubicBezTo>
                    <a:pt x="1809" y="145"/>
                    <a:pt x="1809" y="145"/>
                    <a:pt x="1809" y="145"/>
                  </a:cubicBezTo>
                  <a:cubicBezTo>
                    <a:pt x="1840" y="145"/>
                    <a:pt x="1840" y="145"/>
                    <a:pt x="1840" y="145"/>
                  </a:cubicBezTo>
                  <a:cubicBezTo>
                    <a:pt x="1853" y="151"/>
                    <a:pt x="1853" y="151"/>
                    <a:pt x="1853" y="151"/>
                  </a:cubicBezTo>
                  <a:cubicBezTo>
                    <a:pt x="1900" y="131"/>
                    <a:pt x="1900" y="131"/>
                    <a:pt x="1900" y="131"/>
                  </a:cubicBezTo>
                  <a:cubicBezTo>
                    <a:pt x="1942" y="112"/>
                    <a:pt x="1942" y="112"/>
                    <a:pt x="1942" y="112"/>
                  </a:cubicBezTo>
                  <a:cubicBezTo>
                    <a:pt x="1998" y="127"/>
                    <a:pt x="1998" y="127"/>
                    <a:pt x="1998" y="127"/>
                  </a:cubicBezTo>
                  <a:cubicBezTo>
                    <a:pt x="2030" y="149"/>
                    <a:pt x="2030" y="149"/>
                    <a:pt x="2030" y="149"/>
                  </a:cubicBezTo>
                  <a:cubicBezTo>
                    <a:pt x="2050" y="205"/>
                    <a:pt x="2050" y="205"/>
                    <a:pt x="2050" y="205"/>
                  </a:cubicBezTo>
                  <a:cubicBezTo>
                    <a:pt x="2058" y="282"/>
                    <a:pt x="2058" y="282"/>
                    <a:pt x="2058" y="282"/>
                  </a:cubicBezTo>
                  <a:cubicBezTo>
                    <a:pt x="2048" y="295"/>
                    <a:pt x="2048" y="295"/>
                    <a:pt x="2048" y="295"/>
                  </a:cubicBezTo>
                  <a:cubicBezTo>
                    <a:pt x="2050" y="307"/>
                    <a:pt x="2050" y="307"/>
                    <a:pt x="2050" y="307"/>
                  </a:cubicBezTo>
                  <a:cubicBezTo>
                    <a:pt x="2058" y="332"/>
                    <a:pt x="2058" y="332"/>
                    <a:pt x="2058" y="332"/>
                  </a:cubicBezTo>
                  <a:cubicBezTo>
                    <a:pt x="2094" y="337"/>
                    <a:pt x="2094" y="337"/>
                    <a:pt x="2094" y="337"/>
                  </a:cubicBezTo>
                  <a:cubicBezTo>
                    <a:pt x="2133" y="357"/>
                    <a:pt x="2133" y="357"/>
                    <a:pt x="2133" y="357"/>
                  </a:cubicBezTo>
                  <a:cubicBezTo>
                    <a:pt x="2169" y="399"/>
                    <a:pt x="2169" y="399"/>
                    <a:pt x="2169" y="399"/>
                  </a:cubicBezTo>
                  <a:cubicBezTo>
                    <a:pt x="2210" y="422"/>
                    <a:pt x="2210" y="422"/>
                    <a:pt x="2210" y="422"/>
                  </a:cubicBezTo>
                  <a:cubicBezTo>
                    <a:pt x="2243" y="428"/>
                    <a:pt x="2243" y="428"/>
                    <a:pt x="2243" y="428"/>
                  </a:cubicBezTo>
                  <a:cubicBezTo>
                    <a:pt x="2260" y="438"/>
                    <a:pt x="2260" y="438"/>
                    <a:pt x="2260" y="438"/>
                  </a:cubicBezTo>
                  <a:cubicBezTo>
                    <a:pt x="2260" y="459"/>
                    <a:pt x="2260" y="459"/>
                    <a:pt x="2260" y="459"/>
                  </a:cubicBezTo>
                  <a:cubicBezTo>
                    <a:pt x="2273" y="511"/>
                    <a:pt x="2273" y="511"/>
                    <a:pt x="2273" y="511"/>
                  </a:cubicBezTo>
                  <a:cubicBezTo>
                    <a:pt x="2273" y="559"/>
                    <a:pt x="2273" y="559"/>
                    <a:pt x="2273" y="559"/>
                  </a:cubicBezTo>
                  <a:cubicBezTo>
                    <a:pt x="2273" y="599"/>
                    <a:pt x="2273" y="599"/>
                    <a:pt x="2273" y="599"/>
                  </a:cubicBezTo>
                  <a:cubicBezTo>
                    <a:pt x="2300" y="626"/>
                    <a:pt x="2300" y="626"/>
                    <a:pt x="2300" y="626"/>
                  </a:cubicBezTo>
                  <a:cubicBezTo>
                    <a:pt x="2320" y="646"/>
                    <a:pt x="2320" y="646"/>
                    <a:pt x="2320" y="646"/>
                  </a:cubicBezTo>
                  <a:cubicBezTo>
                    <a:pt x="2339" y="650"/>
                    <a:pt x="2339" y="650"/>
                    <a:pt x="2339" y="650"/>
                  </a:cubicBezTo>
                  <a:cubicBezTo>
                    <a:pt x="2350" y="650"/>
                    <a:pt x="2350" y="650"/>
                    <a:pt x="2350" y="650"/>
                  </a:cubicBezTo>
                  <a:cubicBezTo>
                    <a:pt x="2350" y="650"/>
                    <a:pt x="2356" y="659"/>
                    <a:pt x="2366" y="663"/>
                  </a:cubicBezTo>
                  <a:cubicBezTo>
                    <a:pt x="2376" y="667"/>
                    <a:pt x="2376" y="667"/>
                    <a:pt x="2376" y="667"/>
                  </a:cubicBezTo>
                  <a:cubicBezTo>
                    <a:pt x="2395" y="703"/>
                    <a:pt x="2395" y="703"/>
                    <a:pt x="2395" y="703"/>
                  </a:cubicBezTo>
                  <a:cubicBezTo>
                    <a:pt x="2404" y="725"/>
                    <a:pt x="2404" y="725"/>
                    <a:pt x="2404" y="725"/>
                  </a:cubicBezTo>
                  <a:cubicBezTo>
                    <a:pt x="2368" y="763"/>
                    <a:pt x="2368" y="763"/>
                    <a:pt x="2368" y="763"/>
                  </a:cubicBezTo>
                  <a:cubicBezTo>
                    <a:pt x="2349" y="806"/>
                    <a:pt x="2349" y="806"/>
                    <a:pt x="2349" y="806"/>
                  </a:cubicBezTo>
                  <a:cubicBezTo>
                    <a:pt x="2333" y="846"/>
                    <a:pt x="2333" y="846"/>
                    <a:pt x="2333" y="846"/>
                  </a:cubicBezTo>
                  <a:cubicBezTo>
                    <a:pt x="2323" y="875"/>
                    <a:pt x="2323" y="875"/>
                    <a:pt x="2323" y="875"/>
                  </a:cubicBezTo>
                  <a:cubicBezTo>
                    <a:pt x="2308" y="913"/>
                    <a:pt x="2308" y="913"/>
                    <a:pt x="2308" y="913"/>
                  </a:cubicBezTo>
                  <a:cubicBezTo>
                    <a:pt x="2279" y="962"/>
                    <a:pt x="2279" y="962"/>
                    <a:pt x="2279" y="962"/>
                  </a:cubicBezTo>
                  <a:cubicBezTo>
                    <a:pt x="2250" y="1012"/>
                    <a:pt x="2250" y="1012"/>
                    <a:pt x="2250" y="1012"/>
                  </a:cubicBezTo>
                  <a:cubicBezTo>
                    <a:pt x="2216" y="1035"/>
                    <a:pt x="2216" y="1035"/>
                    <a:pt x="2216" y="1035"/>
                  </a:cubicBezTo>
                  <a:cubicBezTo>
                    <a:pt x="2189" y="1035"/>
                    <a:pt x="2189" y="1035"/>
                    <a:pt x="2189" y="1035"/>
                  </a:cubicBezTo>
                  <a:cubicBezTo>
                    <a:pt x="2164" y="1016"/>
                    <a:pt x="2164" y="1016"/>
                    <a:pt x="2164" y="1016"/>
                  </a:cubicBezTo>
                  <a:cubicBezTo>
                    <a:pt x="2135" y="991"/>
                    <a:pt x="2135" y="991"/>
                    <a:pt x="2135" y="991"/>
                  </a:cubicBezTo>
                  <a:cubicBezTo>
                    <a:pt x="2115" y="971"/>
                    <a:pt x="2115" y="971"/>
                    <a:pt x="2115" y="971"/>
                  </a:cubicBezTo>
                  <a:cubicBezTo>
                    <a:pt x="2104" y="971"/>
                    <a:pt x="2104" y="971"/>
                    <a:pt x="2104" y="971"/>
                  </a:cubicBezTo>
                  <a:cubicBezTo>
                    <a:pt x="2079" y="971"/>
                    <a:pt x="2079" y="971"/>
                    <a:pt x="2079" y="971"/>
                  </a:cubicBezTo>
                  <a:cubicBezTo>
                    <a:pt x="2060" y="981"/>
                    <a:pt x="2060" y="981"/>
                    <a:pt x="2060" y="981"/>
                  </a:cubicBezTo>
                  <a:cubicBezTo>
                    <a:pt x="2042" y="1012"/>
                    <a:pt x="2042" y="1012"/>
                    <a:pt x="2042" y="1012"/>
                  </a:cubicBezTo>
                  <a:cubicBezTo>
                    <a:pt x="2006" y="1035"/>
                    <a:pt x="2006" y="1035"/>
                    <a:pt x="2006" y="1035"/>
                  </a:cubicBezTo>
                  <a:cubicBezTo>
                    <a:pt x="1963" y="1062"/>
                    <a:pt x="1963" y="1062"/>
                    <a:pt x="1963" y="1062"/>
                  </a:cubicBezTo>
                  <a:cubicBezTo>
                    <a:pt x="1934" y="1052"/>
                    <a:pt x="1934" y="1052"/>
                    <a:pt x="1934" y="1052"/>
                  </a:cubicBezTo>
                  <a:cubicBezTo>
                    <a:pt x="1894" y="1031"/>
                    <a:pt x="1894" y="1031"/>
                    <a:pt x="1894" y="1031"/>
                  </a:cubicBezTo>
                  <a:cubicBezTo>
                    <a:pt x="1825" y="1025"/>
                    <a:pt x="1825" y="1025"/>
                    <a:pt x="1825" y="1025"/>
                  </a:cubicBezTo>
                  <a:cubicBezTo>
                    <a:pt x="1761" y="1021"/>
                    <a:pt x="1761" y="1021"/>
                    <a:pt x="1761" y="1021"/>
                  </a:cubicBezTo>
                  <a:cubicBezTo>
                    <a:pt x="1719" y="1050"/>
                    <a:pt x="1719" y="1050"/>
                    <a:pt x="1719" y="1050"/>
                  </a:cubicBezTo>
                  <a:cubicBezTo>
                    <a:pt x="1682" y="1048"/>
                    <a:pt x="1682" y="1048"/>
                    <a:pt x="1682" y="1048"/>
                  </a:cubicBezTo>
                  <a:cubicBezTo>
                    <a:pt x="1636" y="1050"/>
                    <a:pt x="1636" y="1050"/>
                    <a:pt x="1636" y="1050"/>
                  </a:cubicBezTo>
                  <a:cubicBezTo>
                    <a:pt x="1607" y="1033"/>
                    <a:pt x="1607" y="1033"/>
                    <a:pt x="1607" y="1033"/>
                  </a:cubicBezTo>
                  <a:cubicBezTo>
                    <a:pt x="1368" y="1041"/>
                    <a:pt x="1368" y="1041"/>
                    <a:pt x="1368" y="1041"/>
                  </a:cubicBezTo>
                  <a:cubicBezTo>
                    <a:pt x="1314" y="1062"/>
                    <a:pt x="1314" y="1062"/>
                    <a:pt x="1314" y="1062"/>
                  </a:cubicBezTo>
                  <a:cubicBezTo>
                    <a:pt x="1262" y="1062"/>
                    <a:pt x="1262" y="1062"/>
                    <a:pt x="1262" y="1062"/>
                  </a:cubicBezTo>
                  <a:cubicBezTo>
                    <a:pt x="1247" y="1073"/>
                    <a:pt x="1247" y="1073"/>
                    <a:pt x="1247" y="1073"/>
                  </a:cubicBezTo>
                  <a:cubicBezTo>
                    <a:pt x="1227" y="1104"/>
                    <a:pt x="1227" y="1104"/>
                    <a:pt x="1227" y="1104"/>
                  </a:cubicBezTo>
                  <a:cubicBezTo>
                    <a:pt x="1214" y="1104"/>
                    <a:pt x="1214" y="1104"/>
                    <a:pt x="1214" y="1104"/>
                  </a:cubicBezTo>
                  <a:cubicBezTo>
                    <a:pt x="1202" y="1125"/>
                    <a:pt x="1202" y="1125"/>
                    <a:pt x="1202" y="1125"/>
                  </a:cubicBezTo>
                  <a:cubicBezTo>
                    <a:pt x="1164" y="1147"/>
                    <a:pt x="1164" y="1147"/>
                    <a:pt x="1164" y="1147"/>
                  </a:cubicBezTo>
                  <a:cubicBezTo>
                    <a:pt x="1144" y="1162"/>
                    <a:pt x="1144" y="1162"/>
                    <a:pt x="1144" y="1162"/>
                  </a:cubicBezTo>
                  <a:cubicBezTo>
                    <a:pt x="1077" y="1162"/>
                    <a:pt x="1077" y="1162"/>
                    <a:pt x="1077" y="1162"/>
                  </a:cubicBezTo>
                  <a:cubicBezTo>
                    <a:pt x="1069" y="1152"/>
                    <a:pt x="1069" y="1152"/>
                    <a:pt x="1069" y="1152"/>
                  </a:cubicBezTo>
                  <a:cubicBezTo>
                    <a:pt x="1037" y="1162"/>
                    <a:pt x="1037" y="1162"/>
                    <a:pt x="1037" y="1162"/>
                  </a:cubicBezTo>
                  <a:cubicBezTo>
                    <a:pt x="1015" y="1181"/>
                    <a:pt x="1015" y="1181"/>
                    <a:pt x="1015" y="1181"/>
                  </a:cubicBezTo>
                  <a:cubicBezTo>
                    <a:pt x="965" y="1197"/>
                    <a:pt x="965" y="1197"/>
                    <a:pt x="965" y="1197"/>
                  </a:cubicBezTo>
                  <a:cubicBezTo>
                    <a:pt x="936" y="1197"/>
                    <a:pt x="936" y="1197"/>
                    <a:pt x="936" y="1197"/>
                  </a:cubicBezTo>
                  <a:cubicBezTo>
                    <a:pt x="911" y="1245"/>
                    <a:pt x="911" y="1245"/>
                    <a:pt x="911" y="1245"/>
                  </a:cubicBezTo>
                  <a:cubicBezTo>
                    <a:pt x="892" y="1287"/>
                    <a:pt x="892" y="1287"/>
                    <a:pt x="892" y="1287"/>
                  </a:cubicBezTo>
                  <a:cubicBezTo>
                    <a:pt x="882" y="1320"/>
                    <a:pt x="882" y="1320"/>
                    <a:pt x="882" y="1320"/>
                  </a:cubicBezTo>
                  <a:cubicBezTo>
                    <a:pt x="865" y="1333"/>
                    <a:pt x="865" y="1333"/>
                    <a:pt x="865" y="1333"/>
                  </a:cubicBezTo>
                  <a:cubicBezTo>
                    <a:pt x="850" y="1333"/>
                    <a:pt x="850" y="1333"/>
                    <a:pt x="850" y="1333"/>
                  </a:cubicBezTo>
                  <a:cubicBezTo>
                    <a:pt x="830" y="1347"/>
                    <a:pt x="830" y="1347"/>
                    <a:pt x="830" y="1347"/>
                  </a:cubicBezTo>
                  <a:cubicBezTo>
                    <a:pt x="832" y="1384"/>
                    <a:pt x="832" y="1384"/>
                    <a:pt x="832" y="1384"/>
                  </a:cubicBezTo>
                  <a:cubicBezTo>
                    <a:pt x="798" y="1397"/>
                    <a:pt x="798" y="1397"/>
                    <a:pt x="798" y="1397"/>
                  </a:cubicBezTo>
                  <a:cubicBezTo>
                    <a:pt x="777" y="1414"/>
                    <a:pt x="777" y="1414"/>
                    <a:pt x="777" y="1414"/>
                  </a:cubicBezTo>
                  <a:cubicBezTo>
                    <a:pt x="750" y="1414"/>
                    <a:pt x="750" y="1414"/>
                    <a:pt x="750" y="1414"/>
                  </a:cubicBezTo>
                  <a:cubicBezTo>
                    <a:pt x="738" y="1389"/>
                    <a:pt x="738" y="1389"/>
                    <a:pt x="738" y="1389"/>
                  </a:cubicBezTo>
                  <a:cubicBezTo>
                    <a:pt x="726" y="1372"/>
                    <a:pt x="726" y="1372"/>
                    <a:pt x="726" y="1372"/>
                  </a:cubicBezTo>
                  <a:cubicBezTo>
                    <a:pt x="684" y="1366"/>
                    <a:pt x="684" y="1366"/>
                    <a:pt x="684" y="1366"/>
                  </a:cubicBezTo>
                  <a:cubicBezTo>
                    <a:pt x="665" y="1332"/>
                    <a:pt x="665" y="1332"/>
                    <a:pt x="665" y="1332"/>
                  </a:cubicBezTo>
                  <a:cubicBezTo>
                    <a:pt x="642" y="1314"/>
                    <a:pt x="642" y="1314"/>
                    <a:pt x="642" y="1314"/>
                  </a:cubicBezTo>
                  <a:cubicBezTo>
                    <a:pt x="624" y="1314"/>
                    <a:pt x="624" y="1314"/>
                    <a:pt x="624" y="1314"/>
                  </a:cubicBezTo>
                  <a:cubicBezTo>
                    <a:pt x="601" y="1295"/>
                    <a:pt x="601" y="1295"/>
                    <a:pt x="601" y="1295"/>
                  </a:cubicBezTo>
                  <a:cubicBezTo>
                    <a:pt x="578" y="1266"/>
                    <a:pt x="578" y="1266"/>
                    <a:pt x="578" y="1266"/>
                  </a:cubicBezTo>
                  <a:cubicBezTo>
                    <a:pt x="549" y="1245"/>
                    <a:pt x="549" y="1245"/>
                    <a:pt x="549" y="1245"/>
                  </a:cubicBezTo>
                  <a:cubicBezTo>
                    <a:pt x="540" y="1233"/>
                    <a:pt x="540" y="1233"/>
                    <a:pt x="540" y="1233"/>
                  </a:cubicBezTo>
                  <a:cubicBezTo>
                    <a:pt x="524" y="1206"/>
                    <a:pt x="524" y="1206"/>
                    <a:pt x="524" y="1206"/>
                  </a:cubicBezTo>
                  <a:cubicBezTo>
                    <a:pt x="524" y="1193"/>
                    <a:pt x="524" y="1193"/>
                    <a:pt x="524" y="1193"/>
                  </a:cubicBezTo>
                  <a:cubicBezTo>
                    <a:pt x="524" y="1158"/>
                    <a:pt x="524" y="1158"/>
                    <a:pt x="524" y="1158"/>
                  </a:cubicBezTo>
                  <a:cubicBezTo>
                    <a:pt x="522" y="1137"/>
                    <a:pt x="522" y="1137"/>
                    <a:pt x="522" y="1137"/>
                  </a:cubicBezTo>
                  <a:cubicBezTo>
                    <a:pt x="522" y="1125"/>
                    <a:pt x="522" y="1125"/>
                    <a:pt x="522" y="1125"/>
                  </a:cubicBezTo>
                  <a:cubicBezTo>
                    <a:pt x="515" y="1112"/>
                    <a:pt x="515" y="1112"/>
                    <a:pt x="515" y="1112"/>
                  </a:cubicBezTo>
                  <a:cubicBezTo>
                    <a:pt x="491" y="1095"/>
                    <a:pt x="491" y="1095"/>
                    <a:pt x="491" y="1095"/>
                  </a:cubicBezTo>
                  <a:cubicBezTo>
                    <a:pt x="474" y="1077"/>
                    <a:pt x="474" y="1077"/>
                    <a:pt x="474" y="1077"/>
                  </a:cubicBezTo>
                  <a:cubicBezTo>
                    <a:pt x="470" y="1054"/>
                    <a:pt x="470" y="1054"/>
                    <a:pt x="470" y="1054"/>
                  </a:cubicBezTo>
                  <a:cubicBezTo>
                    <a:pt x="439" y="1044"/>
                    <a:pt x="439" y="1044"/>
                    <a:pt x="439" y="1044"/>
                  </a:cubicBezTo>
                  <a:cubicBezTo>
                    <a:pt x="436" y="1025"/>
                    <a:pt x="436" y="1025"/>
                    <a:pt x="436" y="1025"/>
                  </a:cubicBezTo>
                  <a:cubicBezTo>
                    <a:pt x="443" y="1006"/>
                    <a:pt x="443" y="1006"/>
                    <a:pt x="443" y="1006"/>
                  </a:cubicBezTo>
                  <a:lnTo>
                    <a:pt x="459" y="9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27575" y="2443163"/>
              <a:ext cx="914400" cy="1052512"/>
            </a:xfrm>
            <a:custGeom>
              <a:avLst/>
              <a:gdLst>
                <a:gd name="T0" fmla="*/ 247 w 1137"/>
                <a:gd name="T1" fmla="*/ 1189 h 1309"/>
                <a:gd name="T2" fmla="*/ 299 w 1137"/>
                <a:gd name="T3" fmla="*/ 1191 h 1309"/>
                <a:gd name="T4" fmla="*/ 370 w 1137"/>
                <a:gd name="T5" fmla="*/ 1234 h 1309"/>
                <a:gd name="T6" fmla="*/ 489 w 1137"/>
                <a:gd name="T7" fmla="*/ 1309 h 1309"/>
                <a:gd name="T8" fmla="*/ 568 w 1137"/>
                <a:gd name="T9" fmla="*/ 1276 h 1309"/>
                <a:gd name="T10" fmla="*/ 697 w 1137"/>
                <a:gd name="T11" fmla="*/ 1199 h 1309"/>
                <a:gd name="T12" fmla="*/ 773 w 1137"/>
                <a:gd name="T13" fmla="*/ 1191 h 1309"/>
                <a:gd name="T14" fmla="*/ 773 w 1137"/>
                <a:gd name="T15" fmla="*/ 1068 h 1309"/>
                <a:gd name="T16" fmla="*/ 813 w 1137"/>
                <a:gd name="T17" fmla="*/ 1003 h 1309"/>
                <a:gd name="T18" fmla="*/ 855 w 1137"/>
                <a:gd name="T19" fmla="*/ 962 h 1309"/>
                <a:gd name="T20" fmla="*/ 909 w 1137"/>
                <a:gd name="T21" fmla="*/ 939 h 1309"/>
                <a:gd name="T22" fmla="*/ 973 w 1137"/>
                <a:gd name="T23" fmla="*/ 912 h 1309"/>
                <a:gd name="T24" fmla="*/ 996 w 1137"/>
                <a:gd name="T25" fmla="*/ 851 h 1309"/>
                <a:gd name="T26" fmla="*/ 1013 w 1137"/>
                <a:gd name="T27" fmla="*/ 768 h 1309"/>
                <a:gd name="T28" fmla="*/ 1034 w 1137"/>
                <a:gd name="T29" fmla="*/ 730 h 1309"/>
                <a:gd name="T30" fmla="*/ 1062 w 1137"/>
                <a:gd name="T31" fmla="*/ 666 h 1309"/>
                <a:gd name="T32" fmla="*/ 1103 w 1137"/>
                <a:gd name="T33" fmla="*/ 632 h 1309"/>
                <a:gd name="T34" fmla="*/ 1137 w 1137"/>
                <a:gd name="T35" fmla="*/ 576 h 1309"/>
                <a:gd name="T36" fmla="*/ 1115 w 1137"/>
                <a:gd name="T37" fmla="*/ 538 h 1309"/>
                <a:gd name="T38" fmla="*/ 1039 w 1137"/>
                <a:gd name="T39" fmla="*/ 527 h 1309"/>
                <a:gd name="T40" fmla="*/ 964 w 1137"/>
                <a:gd name="T41" fmla="*/ 474 h 1309"/>
                <a:gd name="T42" fmla="*/ 939 w 1137"/>
                <a:gd name="T43" fmla="*/ 402 h 1309"/>
                <a:gd name="T44" fmla="*/ 871 w 1137"/>
                <a:gd name="T45" fmla="*/ 347 h 1309"/>
                <a:gd name="T46" fmla="*/ 892 w 1137"/>
                <a:gd name="T47" fmla="*/ 313 h 1309"/>
                <a:gd name="T48" fmla="*/ 871 w 1137"/>
                <a:gd name="T49" fmla="*/ 246 h 1309"/>
                <a:gd name="T50" fmla="*/ 862 w 1137"/>
                <a:gd name="T51" fmla="*/ 164 h 1309"/>
                <a:gd name="T52" fmla="*/ 826 w 1137"/>
                <a:gd name="T53" fmla="*/ 123 h 1309"/>
                <a:gd name="T54" fmla="*/ 760 w 1137"/>
                <a:gd name="T55" fmla="*/ 104 h 1309"/>
                <a:gd name="T56" fmla="*/ 717 w 1137"/>
                <a:gd name="T57" fmla="*/ 83 h 1309"/>
                <a:gd name="T58" fmla="*/ 602 w 1137"/>
                <a:gd name="T59" fmla="*/ 63 h 1309"/>
                <a:gd name="T60" fmla="*/ 541 w 1137"/>
                <a:gd name="T61" fmla="*/ 19 h 1309"/>
                <a:gd name="T62" fmla="*/ 472 w 1137"/>
                <a:gd name="T63" fmla="*/ 12 h 1309"/>
                <a:gd name="T64" fmla="*/ 423 w 1137"/>
                <a:gd name="T65" fmla="*/ 51 h 1309"/>
                <a:gd name="T66" fmla="*/ 330 w 1137"/>
                <a:gd name="T67" fmla="*/ 100 h 1309"/>
                <a:gd name="T68" fmla="*/ 247 w 1137"/>
                <a:gd name="T69" fmla="*/ 91 h 1309"/>
                <a:gd name="T70" fmla="*/ 217 w 1137"/>
                <a:gd name="T71" fmla="*/ 168 h 1309"/>
                <a:gd name="T72" fmla="*/ 264 w 1137"/>
                <a:gd name="T73" fmla="*/ 234 h 1309"/>
                <a:gd name="T74" fmla="*/ 234 w 1137"/>
                <a:gd name="T75" fmla="*/ 304 h 1309"/>
                <a:gd name="T76" fmla="*/ 200 w 1137"/>
                <a:gd name="T77" fmla="*/ 393 h 1309"/>
                <a:gd name="T78" fmla="*/ 64 w 1137"/>
                <a:gd name="T79" fmla="*/ 387 h 1309"/>
                <a:gd name="T80" fmla="*/ 0 w 1137"/>
                <a:gd name="T81" fmla="*/ 411 h 1309"/>
                <a:gd name="T82" fmla="*/ 76 w 1137"/>
                <a:gd name="T83" fmla="*/ 494 h 1309"/>
                <a:gd name="T84" fmla="*/ 72 w 1137"/>
                <a:gd name="T85" fmla="*/ 568 h 1309"/>
                <a:gd name="T86" fmla="*/ 83 w 1137"/>
                <a:gd name="T87" fmla="*/ 651 h 1309"/>
                <a:gd name="T88" fmla="*/ 134 w 1137"/>
                <a:gd name="T89" fmla="*/ 698 h 1309"/>
                <a:gd name="T90" fmla="*/ 191 w 1137"/>
                <a:gd name="T91" fmla="*/ 715 h 1309"/>
                <a:gd name="T92" fmla="*/ 179 w 1137"/>
                <a:gd name="T93" fmla="*/ 768 h 1309"/>
                <a:gd name="T94" fmla="*/ 160 w 1137"/>
                <a:gd name="T95" fmla="*/ 830 h 1309"/>
                <a:gd name="T96" fmla="*/ 102 w 1137"/>
                <a:gd name="T97" fmla="*/ 864 h 1309"/>
                <a:gd name="T98" fmla="*/ 74 w 1137"/>
                <a:gd name="T99" fmla="*/ 923 h 1309"/>
                <a:gd name="T100" fmla="*/ 45 w 1137"/>
                <a:gd name="T101" fmla="*/ 1002 h 1309"/>
                <a:gd name="T102" fmla="*/ 79 w 1137"/>
                <a:gd name="T103" fmla="*/ 1075 h 1309"/>
                <a:gd name="T104" fmla="*/ 142 w 1137"/>
                <a:gd name="T105" fmla="*/ 1164 h 1309"/>
                <a:gd name="T106" fmla="*/ 183 w 1137"/>
                <a:gd name="T107" fmla="*/ 1157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7" h="1309">
                  <a:moveTo>
                    <a:pt x="202" y="1145"/>
                  </a:moveTo>
                  <a:cubicBezTo>
                    <a:pt x="224" y="1157"/>
                    <a:pt x="224" y="1157"/>
                    <a:pt x="224" y="1157"/>
                  </a:cubicBezTo>
                  <a:cubicBezTo>
                    <a:pt x="247" y="1189"/>
                    <a:pt x="247" y="1189"/>
                    <a:pt x="247" y="1189"/>
                  </a:cubicBezTo>
                  <a:cubicBezTo>
                    <a:pt x="254" y="1199"/>
                    <a:pt x="254" y="1199"/>
                    <a:pt x="254" y="1199"/>
                  </a:cubicBezTo>
                  <a:cubicBezTo>
                    <a:pt x="287" y="1191"/>
                    <a:pt x="287" y="1191"/>
                    <a:pt x="287" y="1191"/>
                  </a:cubicBezTo>
                  <a:cubicBezTo>
                    <a:pt x="299" y="1191"/>
                    <a:pt x="299" y="1191"/>
                    <a:pt x="299" y="1191"/>
                  </a:cubicBezTo>
                  <a:cubicBezTo>
                    <a:pt x="331" y="1220"/>
                    <a:pt x="331" y="1220"/>
                    <a:pt x="331" y="1220"/>
                  </a:cubicBezTo>
                  <a:cubicBezTo>
                    <a:pt x="343" y="1226"/>
                    <a:pt x="343" y="1226"/>
                    <a:pt x="343" y="1226"/>
                  </a:cubicBezTo>
                  <a:cubicBezTo>
                    <a:pt x="370" y="1234"/>
                    <a:pt x="370" y="1234"/>
                    <a:pt x="370" y="1234"/>
                  </a:cubicBezTo>
                  <a:cubicBezTo>
                    <a:pt x="412" y="1236"/>
                    <a:pt x="412" y="1236"/>
                    <a:pt x="412" y="1236"/>
                  </a:cubicBezTo>
                  <a:cubicBezTo>
                    <a:pt x="449" y="1257"/>
                    <a:pt x="449" y="1257"/>
                    <a:pt x="449" y="1257"/>
                  </a:cubicBezTo>
                  <a:cubicBezTo>
                    <a:pt x="489" y="1309"/>
                    <a:pt x="489" y="1309"/>
                    <a:pt x="489" y="1309"/>
                  </a:cubicBezTo>
                  <a:cubicBezTo>
                    <a:pt x="526" y="1301"/>
                    <a:pt x="526" y="1301"/>
                    <a:pt x="526" y="1301"/>
                  </a:cubicBezTo>
                  <a:cubicBezTo>
                    <a:pt x="551" y="1280"/>
                    <a:pt x="551" y="1280"/>
                    <a:pt x="551" y="1280"/>
                  </a:cubicBezTo>
                  <a:cubicBezTo>
                    <a:pt x="568" y="1276"/>
                    <a:pt x="568" y="1276"/>
                    <a:pt x="568" y="1276"/>
                  </a:cubicBezTo>
                  <a:cubicBezTo>
                    <a:pt x="599" y="1257"/>
                    <a:pt x="599" y="1257"/>
                    <a:pt x="599" y="1257"/>
                  </a:cubicBezTo>
                  <a:cubicBezTo>
                    <a:pt x="640" y="1197"/>
                    <a:pt x="640" y="1197"/>
                    <a:pt x="640" y="1197"/>
                  </a:cubicBezTo>
                  <a:cubicBezTo>
                    <a:pt x="697" y="1199"/>
                    <a:pt x="697" y="1199"/>
                    <a:pt x="697" y="1199"/>
                  </a:cubicBezTo>
                  <a:cubicBezTo>
                    <a:pt x="730" y="1205"/>
                    <a:pt x="730" y="1205"/>
                    <a:pt x="730" y="1205"/>
                  </a:cubicBezTo>
                  <a:cubicBezTo>
                    <a:pt x="748" y="1201"/>
                    <a:pt x="748" y="1201"/>
                    <a:pt x="748" y="1201"/>
                  </a:cubicBezTo>
                  <a:cubicBezTo>
                    <a:pt x="773" y="1191"/>
                    <a:pt x="773" y="1191"/>
                    <a:pt x="773" y="1191"/>
                  </a:cubicBezTo>
                  <a:cubicBezTo>
                    <a:pt x="773" y="1168"/>
                    <a:pt x="773" y="1168"/>
                    <a:pt x="773" y="1168"/>
                  </a:cubicBezTo>
                  <a:cubicBezTo>
                    <a:pt x="773" y="1112"/>
                    <a:pt x="773" y="1112"/>
                    <a:pt x="773" y="1112"/>
                  </a:cubicBezTo>
                  <a:cubicBezTo>
                    <a:pt x="773" y="1068"/>
                    <a:pt x="773" y="1068"/>
                    <a:pt x="773" y="1068"/>
                  </a:cubicBezTo>
                  <a:cubicBezTo>
                    <a:pt x="761" y="1031"/>
                    <a:pt x="761" y="1031"/>
                    <a:pt x="761" y="1031"/>
                  </a:cubicBezTo>
                  <a:cubicBezTo>
                    <a:pt x="790" y="1018"/>
                    <a:pt x="790" y="1018"/>
                    <a:pt x="790" y="1018"/>
                  </a:cubicBezTo>
                  <a:cubicBezTo>
                    <a:pt x="813" y="1003"/>
                    <a:pt x="813" y="1003"/>
                    <a:pt x="813" y="1003"/>
                  </a:cubicBezTo>
                  <a:cubicBezTo>
                    <a:pt x="828" y="993"/>
                    <a:pt x="828" y="993"/>
                    <a:pt x="828" y="993"/>
                  </a:cubicBezTo>
                  <a:cubicBezTo>
                    <a:pt x="840" y="974"/>
                    <a:pt x="840" y="974"/>
                    <a:pt x="840" y="974"/>
                  </a:cubicBezTo>
                  <a:cubicBezTo>
                    <a:pt x="855" y="962"/>
                    <a:pt x="855" y="962"/>
                    <a:pt x="855" y="962"/>
                  </a:cubicBezTo>
                  <a:cubicBezTo>
                    <a:pt x="869" y="962"/>
                    <a:pt x="869" y="962"/>
                    <a:pt x="869" y="962"/>
                  </a:cubicBezTo>
                  <a:cubicBezTo>
                    <a:pt x="898" y="962"/>
                    <a:pt x="898" y="962"/>
                    <a:pt x="898" y="962"/>
                  </a:cubicBezTo>
                  <a:cubicBezTo>
                    <a:pt x="898" y="962"/>
                    <a:pt x="904" y="943"/>
                    <a:pt x="909" y="939"/>
                  </a:cubicBezTo>
                  <a:cubicBezTo>
                    <a:pt x="915" y="935"/>
                    <a:pt x="946" y="920"/>
                    <a:pt x="946" y="920"/>
                  </a:cubicBezTo>
                  <a:cubicBezTo>
                    <a:pt x="946" y="904"/>
                    <a:pt x="946" y="904"/>
                    <a:pt x="946" y="904"/>
                  </a:cubicBezTo>
                  <a:cubicBezTo>
                    <a:pt x="973" y="912"/>
                    <a:pt x="973" y="912"/>
                    <a:pt x="973" y="912"/>
                  </a:cubicBezTo>
                  <a:cubicBezTo>
                    <a:pt x="973" y="904"/>
                    <a:pt x="973" y="904"/>
                    <a:pt x="973" y="904"/>
                  </a:cubicBezTo>
                  <a:cubicBezTo>
                    <a:pt x="985" y="872"/>
                    <a:pt x="985" y="872"/>
                    <a:pt x="985" y="872"/>
                  </a:cubicBezTo>
                  <a:cubicBezTo>
                    <a:pt x="996" y="851"/>
                    <a:pt x="996" y="851"/>
                    <a:pt x="996" y="851"/>
                  </a:cubicBezTo>
                  <a:cubicBezTo>
                    <a:pt x="1011" y="828"/>
                    <a:pt x="1011" y="828"/>
                    <a:pt x="1011" y="828"/>
                  </a:cubicBezTo>
                  <a:cubicBezTo>
                    <a:pt x="1022" y="791"/>
                    <a:pt x="1022" y="791"/>
                    <a:pt x="1022" y="791"/>
                  </a:cubicBezTo>
                  <a:cubicBezTo>
                    <a:pt x="1013" y="768"/>
                    <a:pt x="1013" y="768"/>
                    <a:pt x="1013" y="768"/>
                  </a:cubicBezTo>
                  <a:cubicBezTo>
                    <a:pt x="1005" y="730"/>
                    <a:pt x="1005" y="730"/>
                    <a:pt x="1005" y="730"/>
                  </a:cubicBezTo>
                  <a:cubicBezTo>
                    <a:pt x="1022" y="730"/>
                    <a:pt x="1022" y="730"/>
                    <a:pt x="1022" y="730"/>
                  </a:cubicBezTo>
                  <a:cubicBezTo>
                    <a:pt x="1034" y="730"/>
                    <a:pt x="1034" y="730"/>
                    <a:pt x="1034" y="730"/>
                  </a:cubicBezTo>
                  <a:cubicBezTo>
                    <a:pt x="1043" y="730"/>
                    <a:pt x="1043" y="730"/>
                    <a:pt x="1043" y="730"/>
                  </a:cubicBezTo>
                  <a:cubicBezTo>
                    <a:pt x="1062" y="713"/>
                    <a:pt x="1062" y="713"/>
                    <a:pt x="1062" y="713"/>
                  </a:cubicBezTo>
                  <a:cubicBezTo>
                    <a:pt x="1062" y="666"/>
                    <a:pt x="1062" y="666"/>
                    <a:pt x="1062" y="666"/>
                  </a:cubicBezTo>
                  <a:cubicBezTo>
                    <a:pt x="1084" y="666"/>
                    <a:pt x="1084" y="666"/>
                    <a:pt x="1084" y="666"/>
                  </a:cubicBezTo>
                  <a:cubicBezTo>
                    <a:pt x="1103" y="653"/>
                    <a:pt x="1103" y="653"/>
                    <a:pt x="1103" y="653"/>
                  </a:cubicBezTo>
                  <a:cubicBezTo>
                    <a:pt x="1103" y="632"/>
                    <a:pt x="1103" y="632"/>
                    <a:pt x="1103" y="632"/>
                  </a:cubicBezTo>
                  <a:cubicBezTo>
                    <a:pt x="1103" y="606"/>
                    <a:pt x="1103" y="606"/>
                    <a:pt x="1103" y="606"/>
                  </a:cubicBezTo>
                  <a:cubicBezTo>
                    <a:pt x="1111" y="585"/>
                    <a:pt x="1111" y="585"/>
                    <a:pt x="1111" y="585"/>
                  </a:cubicBezTo>
                  <a:cubicBezTo>
                    <a:pt x="1137" y="576"/>
                    <a:pt x="1137" y="576"/>
                    <a:pt x="1137" y="576"/>
                  </a:cubicBezTo>
                  <a:cubicBezTo>
                    <a:pt x="1137" y="564"/>
                    <a:pt x="1137" y="564"/>
                    <a:pt x="1137" y="564"/>
                  </a:cubicBezTo>
                  <a:cubicBezTo>
                    <a:pt x="1122" y="538"/>
                    <a:pt x="1122" y="538"/>
                    <a:pt x="1122" y="538"/>
                  </a:cubicBezTo>
                  <a:cubicBezTo>
                    <a:pt x="1115" y="538"/>
                    <a:pt x="1115" y="538"/>
                    <a:pt x="1115" y="538"/>
                  </a:cubicBezTo>
                  <a:cubicBezTo>
                    <a:pt x="1092" y="538"/>
                    <a:pt x="1092" y="538"/>
                    <a:pt x="1092" y="538"/>
                  </a:cubicBezTo>
                  <a:cubicBezTo>
                    <a:pt x="1066" y="538"/>
                    <a:pt x="1066" y="538"/>
                    <a:pt x="1066" y="538"/>
                  </a:cubicBezTo>
                  <a:cubicBezTo>
                    <a:pt x="1039" y="527"/>
                    <a:pt x="1039" y="527"/>
                    <a:pt x="1039" y="527"/>
                  </a:cubicBezTo>
                  <a:cubicBezTo>
                    <a:pt x="1003" y="515"/>
                    <a:pt x="1003" y="515"/>
                    <a:pt x="1003" y="515"/>
                  </a:cubicBezTo>
                  <a:cubicBezTo>
                    <a:pt x="983" y="493"/>
                    <a:pt x="983" y="493"/>
                    <a:pt x="983" y="493"/>
                  </a:cubicBezTo>
                  <a:cubicBezTo>
                    <a:pt x="964" y="474"/>
                    <a:pt x="964" y="474"/>
                    <a:pt x="964" y="474"/>
                  </a:cubicBezTo>
                  <a:cubicBezTo>
                    <a:pt x="939" y="438"/>
                    <a:pt x="939" y="438"/>
                    <a:pt x="939" y="438"/>
                  </a:cubicBezTo>
                  <a:cubicBezTo>
                    <a:pt x="939" y="415"/>
                    <a:pt x="939" y="415"/>
                    <a:pt x="939" y="415"/>
                  </a:cubicBezTo>
                  <a:cubicBezTo>
                    <a:pt x="939" y="402"/>
                    <a:pt x="939" y="402"/>
                    <a:pt x="939" y="402"/>
                  </a:cubicBezTo>
                  <a:cubicBezTo>
                    <a:pt x="902" y="359"/>
                    <a:pt x="902" y="359"/>
                    <a:pt x="902" y="359"/>
                  </a:cubicBezTo>
                  <a:cubicBezTo>
                    <a:pt x="888" y="347"/>
                    <a:pt x="888" y="347"/>
                    <a:pt x="888" y="347"/>
                  </a:cubicBezTo>
                  <a:cubicBezTo>
                    <a:pt x="871" y="347"/>
                    <a:pt x="871" y="347"/>
                    <a:pt x="871" y="347"/>
                  </a:cubicBezTo>
                  <a:cubicBezTo>
                    <a:pt x="871" y="334"/>
                    <a:pt x="871" y="334"/>
                    <a:pt x="871" y="334"/>
                  </a:cubicBezTo>
                  <a:cubicBezTo>
                    <a:pt x="892" y="325"/>
                    <a:pt x="892" y="325"/>
                    <a:pt x="892" y="325"/>
                  </a:cubicBezTo>
                  <a:cubicBezTo>
                    <a:pt x="892" y="313"/>
                    <a:pt x="892" y="313"/>
                    <a:pt x="892" y="313"/>
                  </a:cubicBezTo>
                  <a:cubicBezTo>
                    <a:pt x="885" y="278"/>
                    <a:pt x="885" y="278"/>
                    <a:pt x="885" y="278"/>
                  </a:cubicBezTo>
                  <a:cubicBezTo>
                    <a:pt x="871" y="264"/>
                    <a:pt x="871" y="264"/>
                    <a:pt x="871" y="264"/>
                  </a:cubicBezTo>
                  <a:cubicBezTo>
                    <a:pt x="871" y="246"/>
                    <a:pt x="871" y="246"/>
                    <a:pt x="871" y="246"/>
                  </a:cubicBezTo>
                  <a:cubicBezTo>
                    <a:pt x="871" y="221"/>
                    <a:pt x="871" y="221"/>
                    <a:pt x="871" y="221"/>
                  </a:cubicBezTo>
                  <a:cubicBezTo>
                    <a:pt x="871" y="191"/>
                    <a:pt x="871" y="191"/>
                    <a:pt x="871" y="191"/>
                  </a:cubicBezTo>
                  <a:cubicBezTo>
                    <a:pt x="862" y="164"/>
                    <a:pt x="862" y="164"/>
                    <a:pt x="862" y="164"/>
                  </a:cubicBezTo>
                  <a:cubicBezTo>
                    <a:pt x="862" y="134"/>
                    <a:pt x="862" y="134"/>
                    <a:pt x="862" y="134"/>
                  </a:cubicBezTo>
                  <a:cubicBezTo>
                    <a:pt x="847" y="123"/>
                    <a:pt x="847" y="123"/>
                    <a:pt x="847" y="123"/>
                  </a:cubicBezTo>
                  <a:cubicBezTo>
                    <a:pt x="826" y="123"/>
                    <a:pt x="826" y="123"/>
                    <a:pt x="826" y="123"/>
                  </a:cubicBezTo>
                  <a:cubicBezTo>
                    <a:pt x="794" y="114"/>
                    <a:pt x="794" y="114"/>
                    <a:pt x="794" y="114"/>
                  </a:cubicBezTo>
                  <a:cubicBezTo>
                    <a:pt x="777" y="104"/>
                    <a:pt x="777" y="104"/>
                    <a:pt x="777" y="104"/>
                  </a:cubicBezTo>
                  <a:cubicBezTo>
                    <a:pt x="760" y="104"/>
                    <a:pt x="760" y="104"/>
                    <a:pt x="760" y="104"/>
                  </a:cubicBezTo>
                  <a:cubicBezTo>
                    <a:pt x="743" y="95"/>
                    <a:pt x="743" y="95"/>
                    <a:pt x="743" y="95"/>
                  </a:cubicBezTo>
                  <a:cubicBezTo>
                    <a:pt x="730" y="83"/>
                    <a:pt x="730" y="83"/>
                    <a:pt x="730" y="83"/>
                  </a:cubicBezTo>
                  <a:cubicBezTo>
                    <a:pt x="717" y="83"/>
                    <a:pt x="717" y="83"/>
                    <a:pt x="717" y="83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624" y="83"/>
                    <a:pt x="624" y="83"/>
                    <a:pt x="624" y="83"/>
                  </a:cubicBezTo>
                  <a:cubicBezTo>
                    <a:pt x="602" y="63"/>
                    <a:pt x="602" y="63"/>
                    <a:pt x="602" y="63"/>
                  </a:cubicBezTo>
                  <a:cubicBezTo>
                    <a:pt x="583" y="49"/>
                    <a:pt x="583" y="49"/>
                    <a:pt x="583" y="49"/>
                  </a:cubicBezTo>
                  <a:cubicBezTo>
                    <a:pt x="556" y="34"/>
                    <a:pt x="556" y="34"/>
                    <a:pt x="556" y="34"/>
                  </a:cubicBezTo>
                  <a:cubicBezTo>
                    <a:pt x="541" y="19"/>
                    <a:pt x="541" y="19"/>
                    <a:pt x="541" y="19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490" y="0"/>
                    <a:pt x="490" y="0"/>
                    <a:pt x="490" y="0"/>
                  </a:cubicBezTo>
                  <a:cubicBezTo>
                    <a:pt x="472" y="12"/>
                    <a:pt x="472" y="12"/>
                    <a:pt x="472" y="12"/>
                  </a:cubicBezTo>
                  <a:cubicBezTo>
                    <a:pt x="455" y="34"/>
                    <a:pt x="455" y="34"/>
                    <a:pt x="455" y="34"/>
                  </a:cubicBezTo>
                  <a:cubicBezTo>
                    <a:pt x="438" y="40"/>
                    <a:pt x="438" y="40"/>
                    <a:pt x="438" y="40"/>
                  </a:cubicBezTo>
                  <a:cubicBezTo>
                    <a:pt x="423" y="51"/>
                    <a:pt x="423" y="51"/>
                    <a:pt x="423" y="51"/>
                  </a:cubicBezTo>
                  <a:cubicBezTo>
                    <a:pt x="406" y="64"/>
                    <a:pt x="406" y="64"/>
                    <a:pt x="406" y="64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30" y="100"/>
                    <a:pt x="330" y="100"/>
                    <a:pt x="330" y="100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47" y="91"/>
                    <a:pt x="247" y="91"/>
                    <a:pt x="247" y="91"/>
                  </a:cubicBezTo>
                  <a:cubicBezTo>
                    <a:pt x="221" y="110"/>
                    <a:pt x="221" y="110"/>
                    <a:pt x="221" y="110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17" y="168"/>
                    <a:pt x="217" y="168"/>
                    <a:pt x="217" y="168"/>
                  </a:cubicBezTo>
                  <a:cubicBezTo>
                    <a:pt x="238" y="176"/>
                    <a:pt x="238" y="176"/>
                    <a:pt x="238" y="176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47" y="291"/>
                    <a:pt x="247" y="291"/>
                    <a:pt x="247" y="291"/>
                  </a:cubicBezTo>
                  <a:cubicBezTo>
                    <a:pt x="234" y="304"/>
                    <a:pt x="234" y="304"/>
                    <a:pt x="234" y="304"/>
                  </a:cubicBezTo>
                  <a:cubicBezTo>
                    <a:pt x="213" y="327"/>
                    <a:pt x="213" y="327"/>
                    <a:pt x="213" y="327"/>
                  </a:cubicBezTo>
                  <a:cubicBezTo>
                    <a:pt x="217" y="347"/>
                    <a:pt x="217" y="347"/>
                    <a:pt x="217" y="347"/>
                  </a:cubicBezTo>
                  <a:cubicBezTo>
                    <a:pt x="200" y="393"/>
                    <a:pt x="200" y="393"/>
                    <a:pt x="200" y="393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21" y="398"/>
                    <a:pt x="121" y="398"/>
                    <a:pt x="121" y="398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45" y="472"/>
                    <a:pt x="45" y="472"/>
                    <a:pt x="45" y="472"/>
                  </a:cubicBezTo>
                  <a:cubicBezTo>
                    <a:pt x="76" y="494"/>
                    <a:pt x="76" y="494"/>
                    <a:pt x="76" y="494"/>
                  </a:cubicBezTo>
                  <a:cubicBezTo>
                    <a:pt x="81" y="519"/>
                    <a:pt x="81" y="519"/>
                    <a:pt x="81" y="519"/>
                  </a:cubicBezTo>
                  <a:cubicBezTo>
                    <a:pt x="72" y="538"/>
                    <a:pt x="72" y="538"/>
                    <a:pt x="72" y="538"/>
                  </a:cubicBezTo>
                  <a:cubicBezTo>
                    <a:pt x="72" y="568"/>
                    <a:pt x="72" y="568"/>
                    <a:pt x="72" y="568"/>
                  </a:cubicBezTo>
                  <a:cubicBezTo>
                    <a:pt x="83" y="604"/>
                    <a:pt x="83" y="604"/>
                    <a:pt x="83" y="604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83" y="651"/>
                    <a:pt x="83" y="651"/>
                    <a:pt x="83" y="651"/>
                  </a:cubicBezTo>
                  <a:cubicBezTo>
                    <a:pt x="104" y="660"/>
                    <a:pt x="104" y="660"/>
                    <a:pt x="104" y="660"/>
                  </a:cubicBezTo>
                  <a:cubicBezTo>
                    <a:pt x="117" y="674"/>
                    <a:pt x="117" y="674"/>
                    <a:pt x="117" y="674"/>
                  </a:cubicBezTo>
                  <a:cubicBezTo>
                    <a:pt x="134" y="698"/>
                    <a:pt x="134" y="698"/>
                    <a:pt x="134" y="698"/>
                  </a:cubicBezTo>
                  <a:cubicBezTo>
                    <a:pt x="157" y="694"/>
                    <a:pt x="157" y="694"/>
                    <a:pt x="157" y="694"/>
                  </a:cubicBezTo>
                  <a:cubicBezTo>
                    <a:pt x="183" y="698"/>
                    <a:pt x="183" y="698"/>
                    <a:pt x="183" y="698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8" y="728"/>
                    <a:pt x="198" y="728"/>
                    <a:pt x="198" y="728"/>
                  </a:cubicBezTo>
                  <a:cubicBezTo>
                    <a:pt x="194" y="751"/>
                    <a:pt x="194" y="751"/>
                    <a:pt x="194" y="751"/>
                  </a:cubicBezTo>
                  <a:cubicBezTo>
                    <a:pt x="179" y="768"/>
                    <a:pt x="179" y="768"/>
                    <a:pt x="179" y="768"/>
                  </a:cubicBezTo>
                  <a:cubicBezTo>
                    <a:pt x="170" y="796"/>
                    <a:pt x="170" y="796"/>
                    <a:pt x="170" y="796"/>
                  </a:cubicBezTo>
                  <a:cubicBezTo>
                    <a:pt x="170" y="804"/>
                    <a:pt x="170" y="804"/>
                    <a:pt x="170" y="804"/>
                  </a:cubicBezTo>
                  <a:cubicBezTo>
                    <a:pt x="160" y="830"/>
                    <a:pt x="160" y="830"/>
                    <a:pt x="160" y="830"/>
                  </a:cubicBezTo>
                  <a:cubicBezTo>
                    <a:pt x="147" y="834"/>
                    <a:pt x="147" y="834"/>
                    <a:pt x="147" y="834"/>
                  </a:cubicBezTo>
                  <a:cubicBezTo>
                    <a:pt x="126" y="843"/>
                    <a:pt x="126" y="843"/>
                    <a:pt x="126" y="843"/>
                  </a:cubicBezTo>
                  <a:cubicBezTo>
                    <a:pt x="102" y="864"/>
                    <a:pt x="102" y="864"/>
                    <a:pt x="102" y="864"/>
                  </a:cubicBezTo>
                  <a:cubicBezTo>
                    <a:pt x="83" y="877"/>
                    <a:pt x="83" y="877"/>
                    <a:pt x="83" y="877"/>
                  </a:cubicBezTo>
                  <a:cubicBezTo>
                    <a:pt x="68" y="904"/>
                    <a:pt x="68" y="904"/>
                    <a:pt x="68" y="904"/>
                  </a:cubicBezTo>
                  <a:cubicBezTo>
                    <a:pt x="74" y="923"/>
                    <a:pt x="74" y="923"/>
                    <a:pt x="74" y="923"/>
                  </a:cubicBezTo>
                  <a:cubicBezTo>
                    <a:pt x="81" y="945"/>
                    <a:pt x="81" y="945"/>
                    <a:pt x="81" y="945"/>
                  </a:cubicBezTo>
                  <a:cubicBezTo>
                    <a:pt x="49" y="977"/>
                    <a:pt x="49" y="977"/>
                    <a:pt x="49" y="977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7" y="1023"/>
                    <a:pt x="47" y="1023"/>
                    <a:pt x="47" y="1023"/>
                  </a:cubicBezTo>
                  <a:cubicBezTo>
                    <a:pt x="62" y="1055"/>
                    <a:pt x="62" y="1055"/>
                    <a:pt x="62" y="1055"/>
                  </a:cubicBezTo>
                  <a:cubicBezTo>
                    <a:pt x="79" y="1075"/>
                    <a:pt x="79" y="1075"/>
                    <a:pt x="79" y="1075"/>
                  </a:cubicBezTo>
                  <a:cubicBezTo>
                    <a:pt x="102" y="1126"/>
                    <a:pt x="102" y="1126"/>
                    <a:pt x="102" y="1126"/>
                  </a:cubicBezTo>
                  <a:cubicBezTo>
                    <a:pt x="121" y="1155"/>
                    <a:pt x="121" y="1155"/>
                    <a:pt x="121" y="1155"/>
                  </a:cubicBezTo>
                  <a:cubicBezTo>
                    <a:pt x="142" y="1164"/>
                    <a:pt x="142" y="1164"/>
                    <a:pt x="142" y="1164"/>
                  </a:cubicBezTo>
                  <a:cubicBezTo>
                    <a:pt x="162" y="1164"/>
                    <a:pt x="162" y="1164"/>
                    <a:pt x="162" y="1164"/>
                  </a:cubicBezTo>
                  <a:cubicBezTo>
                    <a:pt x="181" y="1164"/>
                    <a:pt x="181" y="1164"/>
                    <a:pt x="181" y="1164"/>
                  </a:cubicBezTo>
                  <a:cubicBezTo>
                    <a:pt x="183" y="1157"/>
                    <a:pt x="183" y="1157"/>
                    <a:pt x="183" y="1157"/>
                  </a:cubicBezTo>
                  <a:lnTo>
                    <a:pt x="202" y="114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427663" y="2101850"/>
              <a:ext cx="1433513" cy="1350962"/>
            </a:xfrm>
            <a:custGeom>
              <a:avLst/>
              <a:gdLst>
                <a:gd name="T0" fmla="*/ 1702 w 1782"/>
                <a:gd name="T1" fmla="*/ 1202 h 1680"/>
                <a:gd name="T2" fmla="*/ 1618 w 1782"/>
                <a:gd name="T3" fmla="*/ 1122 h 1680"/>
                <a:gd name="T4" fmla="*/ 1628 w 1782"/>
                <a:gd name="T5" fmla="*/ 1021 h 1680"/>
                <a:gd name="T6" fmla="*/ 1540 w 1782"/>
                <a:gd name="T7" fmla="*/ 964 h 1680"/>
                <a:gd name="T8" fmla="*/ 1635 w 1782"/>
                <a:gd name="T9" fmla="*/ 726 h 1680"/>
                <a:gd name="T10" fmla="*/ 1607 w 1782"/>
                <a:gd name="T11" fmla="*/ 650 h 1680"/>
                <a:gd name="T12" fmla="*/ 1540 w 1782"/>
                <a:gd name="T13" fmla="*/ 568 h 1680"/>
                <a:gd name="T14" fmla="*/ 1441 w 1782"/>
                <a:gd name="T15" fmla="*/ 488 h 1680"/>
                <a:gd name="T16" fmla="*/ 1479 w 1782"/>
                <a:gd name="T17" fmla="*/ 364 h 1680"/>
                <a:gd name="T18" fmla="*/ 1492 w 1782"/>
                <a:gd name="T19" fmla="*/ 232 h 1680"/>
                <a:gd name="T20" fmla="*/ 1365 w 1782"/>
                <a:gd name="T21" fmla="*/ 82 h 1680"/>
                <a:gd name="T22" fmla="*/ 1210 w 1782"/>
                <a:gd name="T23" fmla="*/ 103 h 1680"/>
                <a:gd name="T24" fmla="*/ 1069 w 1782"/>
                <a:gd name="T25" fmla="*/ 38 h 1680"/>
                <a:gd name="T26" fmla="*/ 926 w 1782"/>
                <a:gd name="T27" fmla="*/ 25 h 1680"/>
                <a:gd name="T28" fmla="*/ 808 w 1782"/>
                <a:gd name="T29" fmla="*/ 19 h 1680"/>
                <a:gd name="T30" fmla="*/ 732 w 1782"/>
                <a:gd name="T31" fmla="*/ 103 h 1680"/>
                <a:gd name="T32" fmla="*/ 761 w 1782"/>
                <a:gd name="T33" fmla="*/ 320 h 1680"/>
                <a:gd name="T34" fmla="*/ 843 w 1782"/>
                <a:gd name="T35" fmla="*/ 398 h 1680"/>
                <a:gd name="T36" fmla="*/ 888 w 1782"/>
                <a:gd name="T37" fmla="*/ 556 h 1680"/>
                <a:gd name="T38" fmla="*/ 787 w 1782"/>
                <a:gd name="T39" fmla="*/ 633 h 1680"/>
                <a:gd name="T40" fmla="*/ 690 w 1782"/>
                <a:gd name="T41" fmla="*/ 680 h 1680"/>
                <a:gd name="T42" fmla="*/ 650 w 1782"/>
                <a:gd name="T43" fmla="*/ 678 h 1680"/>
                <a:gd name="T44" fmla="*/ 671 w 1782"/>
                <a:gd name="T45" fmla="*/ 604 h 1680"/>
                <a:gd name="T46" fmla="*/ 536 w 1782"/>
                <a:gd name="T47" fmla="*/ 586 h 1680"/>
                <a:gd name="T48" fmla="*/ 372 w 1782"/>
                <a:gd name="T49" fmla="*/ 547 h 1680"/>
                <a:gd name="T50" fmla="*/ 208 w 1782"/>
                <a:gd name="T51" fmla="*/ 547 h 1680"/>
                <a:gd name="T52" fmla="*/ 107 w 1782"/>
                <a:gd name="T53" fmla="*/ 577 h 1680"/>
                <a:gd name="T54" fmla="*/ 17 w 1782"/>
                <a:gd name="T55" fmla="*/ 625 h 1680"/>
                <a:gd name="T56" fmla="*/ 0 w 1782"/>
                <a:gd name="T57" fmla="*/ 688 h 1680"/>
                <a:gd name="T58" fmla="*/ 0 w 1782"/>
                <a:gd name="T59" fmla="*/ 758 h 1680"/>
                <a:gd name="T60" fmla="*/ 68 w 1782"/>
                <a:gd name="T61" fmla="*/ 826 h 1680"/>
                <a:gd name="T62" fmla="*/ 112 w 1782"/>
                <a:gd name="T63" fmla="*/ 917 h 1680"/>
                <a:gd name="T64" fmla="*/ 221 w 1782"/>
                <a:gd name="T65" fmla="*/ 962 h 1680"/>
                <a:gd name="T66" fmla="*/ 266 w 1782"/>
                <a:gd name="T67" fmla="*/ 1000 h 1680"/>
                <a:gd name="T68" fmla="*/ 232 w 1782"/>
                <a:gd name="T69" fmla="*/ 1077 h 1680"/>
                <a:gd name="T70" fmla="*/ 172 w 1782"/>
                <a:gd name="T71" fmla="*/ 1154 h 1680"/>
                <a:gd name="T72" fmla="*/ 142 w 1782"/>
                <a:gd name="T73" fmla="*/ 1192 h 1680"/>
                <a:gd name="T74" fmla="*/ 114 w 1782"/>
                <a:gd name="T75" fmla="*/ 1296 h 1680"/>
                <a:gd name="T76" fmla="*/ 166 w 1782"/>
                <a:gd name="T77" fmla="*/ 1388 h 1680"/>
                <a:gd name="T78" fmla="*/ 352 w 1782"/>
                <a:gd name="T79" fmla="*/ 1509 h 1680"/>
                <a:gd name="T80" fmla="*/ 576 w 1782"/>
                <a:gd name="T81" fmla="*/ 1509 h 1680"/>
                <a:gd name="T82" fmla="*/ 695 w 1782"/>
                <a:gd name="T83" fmla="*/ 1486 h 1680"/>
                <a:gd name="T84" fmla="*/ 776 w 1782"/>
                <a:gd name="T85" fmla="*/ 1490 h 1680"/>
                <a:gd name="T86" fmla="*/ 832 w 1782"/>
                <a:gd name="T87" fmla="*/ 1452 h 1680"/>
                <a:gd name="T88" fmla="*/ 975 w 1782"/>
                <a:gd name="T89" fmla="*/ 1459 h 1680"/>
                <a:gd name="T90" fmla="*/ 1125 w 1782"/>
                <a:gd name="T91" fmla="*/ 1533 h 1680"/>
                <a:gd name="T92" fmla="*/ 1133 w 1782"/>
                <a:gd name="T93" fmla="*/ 1660 h 1680"/>
                <a:gd name="T94" fmla="*/ 1262 w 1782"/>
                <a:gd name="T95" fmla="*/ 1616 h 1680"/>
                <a:gd name="T96" fmla="*/ 1359 w 1782"/>
                <a:gd name="T97" fmla="*/ 1536 h 1680"/>
                <a:gd name="T98" fmla="*/ 1449 w 1782"/>
                <a:gd name="T99" fmla="*/ 1538 h 1680"/>
                <a:gd name="T100" fmla="*/ 1580 w 1782"/>
                <a:gd name="T101" fmla="*/ 1505 h 1680"/>
                <a:gd name="T102" fmla="*/ 1548 w 1782"/>
                <a:gd name="T103" fmla="*/ 1357 h 1680"/>
                <a:gd name="T104" fmla="*/ 1679 w 1782"/>
                <a:gd name="T105" fmla="*/ 1328 h 1680"/>
                <a:gd name="T106" fmla="*/ 1782 w 1782"/>
                <a:gd name="T107" fmla="*/ 1328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2" h="1680">
                  <a:moveTo>
                    <a:pt x="1767" y="1261"/>
                  </a:moveTo>
                  <a:cubicBezTo>
                    <a:pt x="1736" y="1223"/>
                    <a:pt x="1736" y="1223"/>
                    <a:pt x="1736" y="1223"/>
                  </a:cubicBezTo>
                  <a:cubicBezTo>
                    <a:pt x="1725" y="1202"/>
                    <a:pt x="1725" y="1202"/>
                    <a:pt x="1725" y="1202"/>
                  </a:cubicBezTo>
                  <a:cubicBezTo>
                    <a:pt x="1702" y="1202"/>
                    <a:pt x="1702" y="1202"/>
                    <a:pt x="1702" y="1202"/>
                  </a:cubicBezTo>
                  <a:cubicBezTo>
                    <a:pt x="1651" y="1189"/>
                    <a:pt x="1651" y="1189"/>
                    <a:pt x="1651" y="1189"/>
                  </a:cubicBezTo>
                  <a:cubicBezTo>
                    <a:pt x="1635" y="1189"/>
                    <a:pt x="1635" y="1189"/>
                    <a:pt x="1635" y="1189"/>
                  </a:cubicBezTo>
                  <a:cubicBezTo>
                    <a:pt x="1620" y="1149"/>
                    <a:pt x="1620" y="1149"/>
                    <a:pt x="1620" y="1149"/>
                  </a:cubicBezTo>
                  <a:cubicBezTo>
                    <a:pt x="1618" y="1122"/>
                    <a:pt x="1618" y="1122"/>
                    <a:pt x="1618" y="1122"/>
                  </a:cubicBezTo>
                  <a:cubicBezTo>
                    <a:pt x="1654" y="1094"/>
                    <a:pt x="1654" y="1094"/>
                    <a:pt x="1654" y="1094"/>
                  </a:cubicBezTo>
                  <a:cubicBezTo>
                    <a:pt x="1673" y="1050"/>
                    <a:pt x="1673" y="1050"/>
                    <a:pt x="1673" y="1050"/>
                  </a:cubicBezTo>
                  <a:cubicBezTo>
                    <a:pt x="1658" y="1037"/>
                    <a:pt x="1658" y="1037"/>
                    <a:pt x="1658" y="1037"/>
                  </a:cubicBezTo>
                  <a:cubicBezTo>
                    <a:pt x="1628" y="1021"/>
                    <a:pt x="1628" y="1021"/>
                    <a:pt x="1628" y="1021"/>
                  </a:cubicBezTo>
                  <a:cubicBezTo>
                    <a:pt x="1607" y="1010"/>
                    <a:pt x="1607" y="1010"/>
                    <a:pt x="1607" y="1010"/>
                  </a:cubicBezTo>
                  <a:cubicBezTo>
                    <a:pt x="1584" y="987"/>
                    <a:pt x="1584" y="987"/>
                    <a:pt x="1584" y="987"/>
                  </a:cubicBezTo>
                  <a:cubicBezTo>
                    <a:pt x="1559" y="987"/>
                    <a:pt x="1559" y="987"/>
                    <a:pt x="1559" y="987"/>
                  </a:cubicBezTo>
                  <a:cubicBezTo>
                    <a:pt x="1540" y="964"/>
                    <a:pt x="1540" y="964"/>
                    <a:pt x="1540" y="964"/>
                  </a:cubicBezTo>
                  <a:cubicBezTo>
                    <a:pt x="1540" y="897"/>
                    <a:pt x="1540" y="897"/>
                    <a:pt x="1540" y="897"/>
                  </a:cubicBezTo>
                  <a:cubicBezTo>
                    <a:pt x="1567" y="835"/>
                    <a:pt x="1567" y="835"/>
                    <a:pt x="1567" y="835"/>
                  </a:cubicBezTo>
                  <a:cubicBezTo>
                    <a:pt x="1601" y="785"/>
                    <a:pt x="1601" y="785"/>
                    <a:pt x="1601" y="785"/>
                  </a:cubicBezTo>
                  <a:cubicBezTo>
                    <a:pt x="1635" y="726"/>
                    <a:pt x="1635" y="726"/>
                    <a:pt x="1635" y="726"/>
                  </a:cubicBezTo>
                  <a:cubicBezTo>
                    <a:pt x="1673" y="699"/>
                    <a:pt x="1673" y="699"/>
                    <a:pt x="1673" y="699"/>
                  </a:cubicBezTo>
                  <a:cubicBezTo>
                    <a:pt x="1664" y="663"/>
                    <a:pt x="1664" y="663"/>
                    <a:pt x="1664" y="663"/>
                  </a:cubicBezTo>
                  <a:cubicBezTo>
                    <a:pt x="1643" y="655"/>
                    <a:pt x="1643" y="655"/>
                    <a:pt x="1643" y="655"/>
                  </a:cubicBezTo>
                  <a:cubicBezTo>
                    <a:pt x="1607" y="650"/>
                    <a:pt x="1607" y="650"/>
                    <a:pt x="1607" y="650"/>
                  </a:cubicBezTo>
                  <a:cubicBezTo>
                    <a:pt x="1586" y="644"/>
                    <a:pt x="1586" y="644"/>
                    <a:pt x="1586" y="644"/>
                  </a:cubicBezTo>
                  <a:cubicBezTo>
                    <a:pt x="1563" y="610"/>
                    <a:pt x="1563" y="610"/>
                    <a:pt x="1563" y="610"/>
                  </a:cubicBezTo>
                  <a:cubicBezTo>
                    <a:pt x="1563" y="579"/>
                    <a:pt x="1563" y="579"/>
                    <a:pt x="1563" y="579"/>
                  </a:cubicBezTo>
                  <a:cubicBezTo>
                    <a:pt x="1540" y="568"/>
                    <a:pt x="1540" y="568"/>
                    <a:pt x="1540" y="568"/>
                  </a:cubicBezTo>
                  <a:cubicBezTo>
                    <a:pt x="1494" y="532"/>
                    <a:pt x="1494" y="532"/>
                    <a:pt x="1494" y="532"/>
                  </a:cubicBezTo>
                  <a:cubicBezTo>
                    <a:pt x="1479" y="528"/>
                    <a:pt x="1479" y="528"/>
                    <a:pt x="1479" y="528"/>
                  </a:cubicBezTo>
                  <a:cubicBezTo>
                    <a:pt x="1454" y="503"/>
                    <a:pt x="1454" y="503"/>
                    <a:pt x="1454" y="503"/>
                  </a:cubicBezTo>
                  <a:cubicBezTo>
                    <a:pt x="1441" y="488"/>
                    <a:pt x="1441" y="488"/>
                    <a:pt x="1441" y="488"/>
                  </a:cubicBezTo>
                  <a:cubicBezTo>
                    <a:pt x="1422" y="434"/>
                    <a:pt x="1422" y="434"/>
                    <a:pt x="1422" y="434"/>
                  </a:cubicBezTo>
                  <a:cubicBezTo>
                    <a:pt x="1437" y="392"/>
                    <a:pt x="1437" y="392"/>
                    <a:pt x="1437" y="392"/>
                  </a:cubicBezTo>
                  <a:cubicBezTo>
                    <a:pt x="1460" y="375"/>
                    <a:pt x="1460" y="375"/>
                    <a:pt x="1460" y="375"/>
                  </a:cubicBezTo>
                  <a:cubicBezTo>
                    <a:pt x="1479" y="364"/>
                    <a:pt x="1479" y="364"/>
                    <a:pt x="1479" y="364"/>
                  </a:cubicBezTo>
                  <a:cubicBezTo>
                    <a:pt x="1506" y="349"/>
                    <a:pt x="1506" y="349"/>
                    <a:pt x="1506" y="349"/>
                  </a:cubicBezTo>
                  <a:cubicBezTo>
                    <a:pt x="1506" y="301"/>
                    <a:pt x="1506" y="301"/>
                    <a:pt x="1506" y="301"/>
                  </a:cubicBezTo>
                  <a:cubicBezTo>
                    <a:pt x="1506" y="284"/>
                    <a:pt x="1506" y="284"/>
                    <a:pt x="1506" y="284"/>
                  </a:cubicBezTo>
                  <a:cubicBezTo>
                    <a:pt x="1492" y="232"/>
                    <a:pt x="1492" y="232"/>
                    <a:pt x="1492" y="232"/>
                  </a:cubicBezTo>
                  <a:cubicBezTo>
                    <a:pt x="1479" y="168"/>
                    <a:pt x="1479" y="168"/>
                    <a:pt x="1479" y="168"/>
                  </a:cubicBezTo>
                  <a:cubicBezTo>
                    <a:pt x="1447" y="137"/>
                    <a:pt x="1447" y="137"/>
                    <a:pt x="1447" y="137"/>
                  </a:cubicBezTo>
                  <a:cubicBezTo>
                    <a:pt x="1416" y="110"/>
                    <a:pt x="1416" y="110"/>
                    <a:pt x="1416" y="110"/>
                  </a:cubicBezTo>
                  <a:cubicBezTo>
                    <a:pt x="1365" y="82"/>
                    <a:pt x="1365" y="82"/>
                    <a:pt x="1365" y="82"/>
                  </a:cubicBezTo>
                  <a:cubicBezTo>
                    <a:pt x="1323" y="72"/>
                    <a:pt x="1323" y="72"/>
                    <a:pt x="1323" y="72"/>
                  </a:cubicBezTo>
                  <a:cubicBezTo>
                    <a:pt x="1262" y="95"/>
                    <a:pt x="1262" y="95"/>
                    <a:pt x="1262" y="95"/>
                  </a:cubicBezTo>
                  <a:cubicBezTo>
                    <a:pt x="1237" y="103"/>
                    <a:pt x="1237" y="103"/>
                    <a:pt x="1237" y="103"/>
                  </a:cubicBezTo>
                  <a:cubicBezTo>
                    <a:pt x="1210" y="103"/>
                    <a:pt x="1210" y="103"/>
                    <a:pt x="1210" y="103"/>
                  </a:cubicBezTo>
                  <a:cubicBezTo>
                    <a:pt x="1159" y="99"/>
                    <a:pt x="1159" y="99"/>
                    <a:pt x="1159" y="99"/>
                  </a:cubicBezTo>
                  <a:cubicBezTo>
                    <a:pt x="1134" y="95"/>
                    <a:pt x="1134" y="95"/>
                    <a:pt x="1134" y="95"/>
                  </a:cubicBezTo>
                  <a:cubicBezTo>
                    <a:pt x="1103" y="76"/>
                    <a:pt x="1103" y="76"/>
                    <a:pt x="1103" y="76"/>
                  </a:cubicBezTo>
                  <a:cubicBezTo>
                    <a:pt x="1069" y="38"/>
                    <a:pt x="1069" y="38"/>
                    <a:pt x="1069" y="38"/>
                  </a:cubicBezTo>
                  <a:cubicBezTo>
                    <a:pt x="1039" y="11"/>
                    <a:pt x="1039" y="11"/>
                    <a:pt x="1039" y="11"/>
                  </a:cubicBezTo>
                  <a:cubicBezTo>
                    <a:pt x="1010" y="11"/>
                    <a:pt x="1010" y="11"/>
                    <a:pt x="1010" y="11"/>
                  </a:cubicBezTo>
                  <a:cubicBezTo>
                    <a:pt x="972" y="13"/>
                    <a:pt x="972" y="13"/>
                    <a:pt x="972" y="13"/>
                  </a:cubicBezTo>
                  <a:cubicBezTo>
                    <a:pt x="926" y="25"/>
                    <a:pt x="926" y="25"/>
                    <a:pt x="926" y="25"/>
                  </a:cubicBezTo>
                  <a:cubicBezTo>
                    <a:pt x="877" y="13"/>
                    <a:pt x="877" y="13"/>
                    <a:pt x="877" y="13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22" y="0"/>
                    <a:pt x="822" y="0"/>
                    <a:pt x="822" y="0"/>
                  </a:cubicBezTo>
                  <a:cubicBezTo>
                    <a:pt x="808" y="19"/>
                    <a:pt x="808" y="19"/>
                    <a:pt x="808" y="19"/>
                  </a:cubicBezTo>
                  <a:cubicBezTo>
                    <a:pt x="761" y="42"/>
                    <a:pt x="761" y="42"/>
                    <a:pt x="761" y="42"/>
                  </a:cubicBezTo>
                  <a:cubicBezTo>
                    <a:pt x="734" y="61"/>
                    <a:pt x="734" y="61"/>
                    <a:pt x="734" y="61"/>
                  </a:cubicBezTo>
                  <a:cubicBezTo>
                    <a:pt x="719" y="91"/>
                    <a:pt x="719" y="91"/>
                    <a:pt x="719" y="91"/>
                  </a:cubicBezTo>
                  <a:cubicBezTo>
                    <a:pt x="732" y="103"/>
                    <a:pt x="732" y="103"/>
                    <a:pt x="732" y="103"/>
                  </a:cubicBezTo>
                  <a:cubicBezTo>
                    <a:pt x="755" y="122"/>
                    <a:pt x="755" y="122"/>
                    <a:pt x="755" y="122"/>
                  </a:cubicBezTo>
                  <a:cubicBezTo>
                    <a:pt x="755" y="276"/>
                    <a:pt x="755" y="276"/>
                    <a:pt x="755" y="276"/>
                  </a:cubicBezTo>
                  <a:cubicBezTo>
                    <a:pt x="755" y="305"/>
                    <a:pt x="755" y="305"/>
                    <a:pt x="755" y="305"/>
                  </a:cubicBezTo>
                  <a:cubicBezTo>
                    <a:pt x="761" y="320"/>
                    <a:pt x="761" y="320"/>
                    <a:pt x="761" y="320"/>
                  </a:cubicBezTo>
                  <a:cubicBezTo>
                    <a:pt x="785" y="337"/>
                    <a:pt x="785" y="337"/>
                    <a:pt x="785" y="337"/>
                  </a:cubicBezTo>
                  <a:cubicBezTo>
                    <a:pt x="816" y="356"/>
                    <a:pt x="816" y="356"/>
                    <a:pt x="816" y="356"/>
                  </a:cubicBezTo>
                  <a:cubicBezTo>
                    <a:pt x="837" y="375"/>
                    <a:pt x="837" y="375"/>
                    <a:pt x="837" y="375"/>
                  </a:cubicBezTo>
                  <a:cubicBezTo>
                    <a:pt x="843" y="398"/>
                    <a:pt x="843" y="398"/>
                    <a:pt x="843" y="398"/>
                  </a:cubicBezTo>
                  <a:cubicBezTo>
                    <a:pt x="869" y="424"/>
                    <a:pt x="869" y="424"/>
                    <a:pt x="869" y="424"/>
                  </a:cubicBezTo>
                  <a:cubicBezTo>
                    <a:pt x="886" y="444"/>
                    <a:pt x="886" y="444"/>
                    <a:pt x="886" y="444"/>
                  </a:cubicBezTo>
                  <a:cubicBezTo>
                    <a:pt x="898" y="484"/>
                    <a:pt x="898" y="484"/>
                    <a:pt x="898" y="484"/>
                  </a:cubicBezTo>
                  <a:cubicBezTo>
                    <a:pt x="888" y="556"/>
                    <a:pt x="888" y="556"/>
                    <a:pt x="888" y="556"/>
                  </a:cubicBezTo>
                  <a:cubicBezTo>
                    <a:pt x="888" y="596"/>
                    <a:pt x="888" y="596"/>
                    <a:pt x="888" y="596"/>
                  </a:cubicBezTo>
                  <a:cubicBezTo>
                    <a:pt x="867" y="623"/>
                    <a:pt x="867" y="623"/>
                    <a:pt x="867" y="623"/>
                  </a:cubicBezTo>
                  <a:cubicBezTo>
                    <a:pt x="831" y="623"/>
                    <a:pt x="831" y="623"/>
                    <a:pt x="831" y="623"/>
                  </a:cubicBezTo>
                  <a:cubicBezTo>
                    <a:pt x="787" y="633"/>
                    <a:pt x="787" y="633"/>
                    <a:pt x="787" y="633"/>
                  </a:cubicBezTo>
                  <a:cubicBezTo>
                    <a:pt x="745" y="636"/>
                    <a:pt x="745" y="636"/>
                    <a:pt x="745" y="636"/>
                  </a:cubicBezTo>
                  <a:cubicBezTo>
                    <a:pt x="732" y="646"/>
                    <a:pt x="732" y="646"/>
                    <a:pt x="732" y="646"/>
                  </a:cubicBezTo>
                  <a:cubicBezTo>
                    <a:pt x="707" y="665"/>
                    <a:pt x="707" y="665"/>
                    <a:pt x="707" y="665"/>
                  </a:cubicBezTo>
                  <a:cubicBezTo>
                    <a:pt x="690" y="680"/>
                    <a:pt x="690" y="680"/>
                    <a:pt x="690" y="680"/>
                  </a:cubicBezTo>
                  <a:cubicBezTo>
                    <a:pt x="679" y="686"/>
                    <a:pt x="679" y="686"/>
                    <a:pt x="679" y="686"/>
                  </a:cubicBezTo>
                  <a:cubicBezTo>
                    <a:pt x="665" y="699"/>
                    <a:pt x="665" y="699"/>
                    <a:pt x="665" y="699"/>
                  </a:cubicBezTo>
                  <a:cubicBezTo>
                    <a:pt x="650" y="699"/>
                    <a:pt x="650" y="699"/>
                    <a:pt x="650" y="699"/>
                  </a:cubicBezTo>
                  <a:cubicBezTo>
                    <a:pt x="650" y="678"/>
                    <a:pt x="650" y="678"/>
                    <a:pt x="650" y="678"/>
                  </a:cubicBezTo>
                  <a:cubicBezTo>
                    <a:pt x="669" y="642"/>
                    <a:pt x="669" y="642"/>
                    <a:pt x="669" y="642"/>
                  </a:cubicBezTo>
                  <a:cubicBezTo>
                    <a:pt x="707" y="625"/>
                    <a:pt x="707" y="625"/>
                    <a:pt x="707" y="625"/>
                  </a:cubicBezTo>
                  <a:cubicBezTo>
                    <a:pt x="707" y="606"/>
                    <a:pt x="707" y="606"/>
                    <a:pt x="707" y="606"/>
                  </a:cubicBezTo>
                  <a:cubicBezTo>
                    <a:pt x="671" y="604"/>
                    <a:pt x="671" y="604"/>
                    <a:pt x="671" y="604"/>
                  </a:cubicBezTo>
                  <a:cubicBezTo>
                    <a:pt x="641" y="600"/>
                    <a:pt x="641" y="600"/>
                    <a:pt x="641" y="600"/>
                  </a:cubicBezTo>
                  <a:cubicBezTo>
                    <a:pt x="608" y="586"/>
                    <a:pt x="608" y="586"/>
                    <a:pt x="608" y="586"/>
                  </a:cubicBezTo>
                  <a:cubicBezTo>
                    <a:pt x="587" y="586"/>
                    <a:pt x="587" y="586"/>
                    <a:pt x="587" y="586"/>
                  </a:cubicBezTo>
                  <a:cubicBezTo>
                    <a:pt x="536" y="586"/>
                    <a:pt x="536" y="586"/>
                    <a:pt x="536" y="586"/>
                  </a:cubicBezTo>
                  <a:cubicBezTo>
                    <a:pt x="511" y="570"/>
                    <a:pt x="511" y="570"/>
                    <a:pt x="511" y="570"/>
                  </a:cubicBezTo>
                  <a:cubicBezTo>
                    <a:pt x="465" y="547"/>
                    <a:pt x="465" y="547"/>
                    <a:pt x="465" y="547"/>
                  </a:cubicBezTo>
                  <a:cubicBezTo>
                    <a:pt x="427" y="547"/>
                    <a:pt x="427" y="547"/>
                    <a:pt x="427" y="547"/>
                  </a:cubicBezTo>
                  <a:cubicBezTo>
                    <a:pt x="372" y="547"/>
                    <a:pt x="372" y="547"/>
                    <a:pt x="372" y="547"/>
                  </a:cubicBezTo>
                  <a:cubicBezTo>
                    <a:pt x="334" y="547"/>
                    <a:pt x="334" y="547"/>
                    <a:pt x="334" y="547"/>
                  </a:cubicBezTo>
                  <a:cubicBezTo>
                    <a:pt x="292" y="547"/>
                    <a:pt x="292" y="547"/>
                    <a:pt x="292" y="547"/>
                  </a:cubicBezTo>
                  <a:cubicBezTo>
                    <a:pt x="233" y="547"/>
                    <a:pt x="233" y="547"/>
                    <a:pt x="233" y="547"/>
                  </a:cubicBezTo>
                  <a:cubicBezTo>
                    <a:pt x="208" y="547"/>
                    <a:pt x="208" y="547"/>
                    <a:pt x="208" y="547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60" y="577"/>
                    <a:pt x="160" y="577"/>
                    <a:pt x="160" y="577"/>
                  </a:cubicBezTo>
                  <a:cubicBezTo>
                    <a:pt x="124" y="577"/>
                    <a:pt x="124" y="577"/>
                    <a:pt x="124" y="577"/>
                  </a:cubicBezTo>
                  <a:cubicBezTo>
                    <a:pt x="107" y="577"/>
                    <a:pt x="107" y="577"/>
                    <a:pt x="107" y="577"/>
                  </a:cubicBezTo>
                  <a:cubicBezTo>
                    <a:pt x="80" y="577"/>
                    <a:pt x="80" y="577"/>
                    <a:pt x="80" y="577"/>
                  </a:cubicBezTo>
                  <a:cubicBezTo>
                    <a:pt x="63" y="606"/>
                    <a:pt x="63" y="606"/>
                    <a:pt x="63" y="606"/>
                  </a:cubicBezTo>
                  <a:cubicBezTo>
                    <a:pt x="46" y="625"/>
                    <a:pt x="46" y="625"/>
                    <a:pt x="46" y="625"/>
                  </a:cubicBezTo>
                  <a:cubicBezTo>
                    <a:pt x="17" y="625"/>
                    <a:pt x="17" y="625"/>
                    <a:pt x="17" y="625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45"/>
                    <a:pt x="0" y="645"/>
                    <a:pt x="0" y="645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14" y="702"/>
                    <a:pt x="14" y="702"/>
                    <a:pt x="14" y="702"/>
                  </a:cubicBezTo>
                  <a:cubicBezTo>
                    <a:pt x="21" y="737"/>
                    <a:pt x="21" y="737"/>
                    <a:pt x="21" y="737"/>
                  </a:cubicBezTo>
                  <a:cubicBezTo>
                    <a:pt x="21" y="749"/>
                    <a:pt x="21" y="749"/>
                    <a:pt x="21" y="749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17" y="771"/>
                    <a:pt x="17" y="771"/>
                    <a:pt x="17" y="771"/>
                  </a:cubicBezTo>
                  <a:cubicBezTo>
                    <a:pt x="31" y="783"/>
                    <a:pt x="31" y="783"/>
                    <a:pt x="31" y="783"/>
                  </a:cubicBezTo>
                  <a:cubicBezTo>
                    <a:pt x="68" y="826"/>
                    <a:pt x="68" y="826"/>
                    <a:pt x="68" y="826"/>
                  </a:cubicBezTo>
                  <a:cubicBezTo>
                    <a:pt x="68" y="839"/>
                    <a:pt x="68" y="839"/>
                    <a:pt x="68" y="839"/>
                  </a:cubicBezTo>
                  <a:cubicBezTo>
                    <a:pt x="68" y="862"/>
                    <a:pt x="68" y="862"/>
                    <a:pt x="68" y="862"/>
                  </a:cubicBezTo>
                  <a:cubicBezTo>
                    <a:pt x="93" y="898"/>
                    <a:pt x="93" y="898"/>
                    <a:pt x="93" y="898"/>
                  </a:cubicBezTo>
                  <a:cubicBezTo>
                    <a:pt x="112" y="917"/>
                    <a:pt x="112" y="917"/>
                    <a:pt x="112" y="917"/>
                  </a:cubicBezTo>
                  <a:cubicBezTo>
                    <a:pt x="132" y="939"/>
                    <a:pt x="132" y="939"/>
                    <a:pt x="132" y="939"/>
                  </a:cubicBezTo>
                  <a:cubicBezTo>
                    <a:pt x="168" y="951"/>
                    <a:pt x="168" y="951"/>
                    <a:pt x="168" y="951"/>
                  </a:cubicBezTo>
                  <a:cubicBezTo>
                    <a:pt x="195" y="962"/>
                    <a:pt x="195" y="962"/>
                    <a:pt x="195" y="962"/>
                  </a:cubicBezTo>
                  <a:cubicBezTo>
                    <a:pt x="221" y="962"/>
                    <a:pt x="221" y="962"/>
                    <a:pt x="221" y="962"/>
                  </a:cubicBezTo>
                  <a:cubicBezTo>
                    <a:pt x="244" y="962"/>
                    <a:pt x="244" y="962"/>
                    <a:pt x="244" y="962"/>
                  </a:cubicBezTo>
                  <a:cubicBezTo>
                    <a:pt x="251" y="962"/>
                    <a:pt x="251" y="962"/>
                    <a:pt x="251" y="962"/>
                  </a:cubicBezTo>
                  <a:cubicBezTo>
                    <a:pt x="266" y="988"/>
                    <a:pt x="266" y="988"/>
                    <a:pt x="266" y="988"/>
                  </a:cubicBezTo>
                  <a:cubicBezTo>
                    <a:pt x="266" y="1000"/>
                    <a:pt x="266" y="1000"/>
                    <a:pt x="266" y="1000"/>
                  </a:cubicBezTo>
                  <a:cubicBezTo>
                    <a:pt x="240" y="1009"/>
                    <a:pt x="240" y="1009"/>
                    <a:pt x="240" y="1009"/>
                  </a:cubicBezTo>
                  <a:cubicBezTo>
                    <a:pt x="232" y="1030"/>
                    <a:pt x="232" y="1030"/>
                    <a:pt x="232" y="1030"/>
                  </a:cubicBezTo>
                  <a:cubicBezTo>
                    <a:pt x="232" y="1056"/>
                    <a:pt x="232" y="1056"/>
                    <a:pt x="232" y="1056"/>
                  </a:cubicBezTo>
                  <a:cubicBezTo>
                    <a:pt x="232" y="1077"/>
                    <a:pt x="232" y="1077"/>
                    <a:pt x="232" y="1077"/>
                  </a:cubicBezTo>
                  <a:cubicBezTo>
                    <a:pt x="213" y="1090"/>
                    <a:pt x="213" y="1090"/>
                    <a:pt x="213" y="1090"/>
                  </a:cubicBezTo>
                  <a:cubicBezTo>
                    <a:pt x="191" y="1090"/>
                    <a:pt x="191" y="1090"/>
                    <a:pt x="191" y="1090"/>
                  </a:cubicBezTo>
                  <a:cubicBezTo>
                    <a:pt x="191" y="1137"/>
                    <a:pt x="191" y="1137"/>
                    <a:pt x="191" y="1137"/>
                  </a:cubicBezTo>
                  <a:cubicBezTo>
                    <a:pt x="172" y="1154"/>
                    <a:pt x="172" y="1154"/>
                    <a:pt x="172" y="1154"/>
                  </a:cubicBezTo>
                  <a:cubicBezTo>
                    <a:pt x="163" y="1154"/>
                    <a:pt x="163" y="1154"/>
                    <a:pt x="163" y="1154"/>
                  </a:cubicBezTo>
                  <a:cubicBezTo>
                    <a:pt x="151" y="1154"/>
                    <a:pt x="151" y="1154"/>
                    <a:pt x="151" y="1154"/>
                  </a:cubicBezTo>
                  <a:cubicBezTo>
                    <a:pt x="134" y="1154"/>
                    <a:pt x="134" y="1154"/>
                    <a:pt x="134" y="1154"/>
                  </a:cubicBezTo>
                  <a:cubicBezTo>
                    <a:pt x="142" y="1192"/>
                    <a:pt x="142" y="1192"/>
                    <a:pt x="142" y="1192"/>
                  </a:cubicBezTo>
                  <a:cubicBezTo>
                    <a:pt x="151" y="1215"/>
                    <a:pt x="151" y="1215"/>
                    <a:pt x="151" y="1215"/>
                  </a:cubicBezTo>
                  <a:cubicBezTo>
                    <a:pt x="140" y="1252"/>
                    <a:pt x="140" y="1252"/>
                    <a:pt x="140" y="1252"/>
                  </a:cubicBezTo>
                  <a:cubicBezTo>
                    <a:pt x="125" y="1275"/>
                    <a:pt x="125" y="1275"/>
                    <a:pt x="125" y="1275"/>
                  </a:cubicBezTo>
                  <a:cubicBezTo>
                    <a:pt x="114" y="1296"/>
                    <a:pt x="114" y="1296"/>
                    <a:pt x="114" y="1296"/>
                  </a:cubicBezTo>
                  <a:cubicBezTo>
                    <a:pt x="102" y="1328"/>
                    <a:pt x="102" y="1328"/>
                    <a:pt x="102" y="1328"/>
                  </a:cubicBezTo>
                  <a:cubicBezTo>
                    <a:pt x="102" y="1336"/>
                    <a:pt x="102" y="1336"/>
                    <a:pt x="102" y="1336"/>
                  </a:cubicBezTo>
                  <a:cubicBezTo>
                    <a:pt x="133" y="1346"/>
                    <a:pt x="133" y="1346"/>
                    <a:pt x="133" y="1346"/>
                  </a:cubicBezTo>
                  <a:cubicBezTo>
                    <a:pt x="166" y="1388"/>
                    <a:pt x="166" y="1388"/>
                    <a:pt x="166" y="1388"/>
                  </a:cubicBezTo>
                  <a:cubicBezTo>
                    <a:pt x="223" y="1432"/>
                    <a:pt x="223" y="1432"/>
                    <a:pt x="223" y="1432"/>
                  </a:cubicBezTo>
                  <a:cubicBezTo>
                    <a:pt x="260" y="1450"/>
                    <a:pt x="260" y="1450"/>
                    <a:pt x="260" y="1450"/>
                  </a:cubicBezTo>
                  <a:cubicBezTo>
                    <a:pt x="324" y="1488"/>
                    <a:pt x="324" y="1488"/>
                    <a:pt x="324" y="1488"/>
                  </a:cubicBezTo>
                  <a:cubicBezTo>
                    <a:pt x="352" y="1509"/>
                    <a:pt x="352" y="1509"/>
                    <a:pt x="352" y="1509"/>
                  </a:cubicBezTo>
                  <a:cubicBezTo>
                    <a:pt x="408" y="1509"/>
                    <a:pt x="408" y="1509"/>
                    <a:pt x="408" y="1509"/>
                  </a:cubicBezTo>
                  <a:cubicBezTo>
                    <a:pt x="507" y="1513"/>
                    <a:pt x="507" y="1513"/>
                    <a:pt x="507" y="1513"/>
                  </a:cubicBezTo>
                  <a:cubicBezTo>
                    <a:pt x="537" y="1502"/>
                    <a:pt x="537" y="1502"/>
                    <a:pt x="537" y="1502"/>
                  </a:cubicBezTo>
                  <a:cubicBezTo>
                    <a:pt x="576" y="1509"/>
                    <a:pt x="576" y="1509"/>
                    <a:pt x="576" y="1509"/>
                  </a:cubicBezTo>
                  <a:cubicBezTo>
                    <a:pt x="620" y="1519"/>
                    <a:pt x="620" y="1519"/>
                    <a:pt x="620" y="1519"/>
                  </a:cubicBezTo>
                  <a:cubicBezTo>
                    <a:pt x="632" y="1523"/>
                    <a:pt x="632" y="1523"/>
                    <a:pt x="632" y="1523"/>
                  </a:cubicBezTo>
                  <a:cubicBezTo>
                    <a:pt x="668" y="1519"/>
                    <a:pt x="668" y="1519"/>
                    <a:pt x="668" y="1519"/>
                  </a:cubicBezTo>
                  <a:cubicBezTo>
                    <a:pt x="695" y="1486"/>
                    <a:pt x="695" y="1486"/>
                    <a:pt x="695" y="1486"/>
                  </a:cubicBezTo>
                  <a:cubicBezTo>
                    <a:pt x="717" y="1486"/>
                    <a:pt x="717" y="1486"/>
                    <a:pt x="717" y="1486"/>
                  </a:cubicBezTo>
                  <a:cubicBezTo>
                    <a:pt x="747" y="1488"/>
                    <a:pt x="747" y="1488"/>
                    <a:pt x="747" y="1488"/>
                  </a:cubicBezTo>
                  <a:cubicBezTo>
                    <a:pt x="763" y="1498"/>
                    <a:pt x="763" y="1498"/>
                    <a:pt x="763" y="1498"/>
                  </a:cubicBezTo>
                  <a:cubicBezTo>
                    <a:pt x="776" y="1490"/>
                    <a:pt x="776" y="1490"/>
                    <a:pt x="776" y="1490"/>
                  </a:cubicBezTo>
                  <a:cubicBezTo>
                    <a:pt x="794" y="1473"/>
                    <a:pt x="794" y="1473"/>
                    <a:pt x="794" y="1473"/>
                  </a:cubicBezTo>
                  <a:cubicBezTo>
                    <a:pt x="794" y="1457"/>
                    <a:pt x="794" y="1457"/>
                    <a:pt x="794" y="1457"/>
                  </a:cubicBezTo>
                  <a:cubicBezTo>
                    <a:pt x="813" y="1452"/>
                    <a:pt x="813" y="1452"/>
                    <a:pt x="813" y="1452"/>
                  </a:cubicBezTo>
                  <a:cubicBezTo>
                    <a:pt x="832" y="1452"/>
                    <a:pt x="832" y="1452"/>
                    <a:pt x="832" y="1452"/>
                  </a:cubicBezTo>
                  <a:cubicBezTo>
                    <a:pt x="884" y="1473"/>
                    <a:pt x="884" y="1473"/>
                    <a:pt x="884" y="1473"/>
                  </a:cubicBezTo>
                  <a:cubicBezTo>
                    <a:pt x="915" y="1473"/>
                    <a:pt x="915" y="1473"/>
                    <a:pt x="915" y="1473"/>
                  </a:cubicBezTo>
                  <a:cubicBezTo>
                    <a:pt x="928" y="1479"/>
                    <a:pt x="928" y="1479"/>
                    <a:pt x="928" y="1479"/>
                  </a:cubicBezTo>
                  <a:cubicBezTo>
                    <a:pt x="975" y="1459"/>
                    <a:pt x="975" y="1459"/>
                    <a:pt x="975" y="1459"/>
                  </a:cubicBezTo>
                  <a:cubicBezTo>
                    <a:pt x="1017" y="1440"/>
                    <a:pt x="1017" y="1440"/>
                    <a:pt x="1017" y="1440"/>
                  </a:cubicBezTo>
                  <a:cubicBezTo>
                    <a:pt x="1073" y="1455"/>
                    <a:pt x="1073" y="1455"/>
                    <a:pt x="1073" y="1455"/>
                  </a:cubicBezTo>
                  <a:cubicBezTo>
                    <a:pt x="1105" y="1477"/>
                    <a:pt x="1105" y="1477"/>
                    <a:pt x="1105" y="1477"/>
                  </a:cubicBezTo>
                  <a:cubicBezTo>
                    <a:pt x="1125" y="1533"/>
                    <a:pt x="1125" y="1533"/>
                    <a:pt x="1125" y="1533"/>
                  </a:cubicBezTo>
                  <a:cubicBezTo>
                    <a:pt x="1133" y="1610"/>
                    <a:pt x="1133" y="1610"/>
                    <a:pt x="1133" y="1610"/>
                  </a:cubicBezTo>
                  <a:cubicBezTo>
                    <a:pt x="1123" y="1623"/>
                    <a:pt x="1123" y="1623"/>
                    <a:pt x="1123" y="1623"/>
                  </a:cubicBezTo>
                  <a:cubicBezTo>
                    <a:pt x="1125" y="1635"/>
                    <a:pt x="1125" y="1635"/>
                    <a:pt x="1125" y="1635"/>
                  </a:cubicBezTo>
                  <a:cubicBezTo>
                    <a:pt x="1133" y="1660"/>
                    <a:pt x="1133" y="1660"/>
                    <a:pt x="1133" y="1660"/>
                  </a:cubicBezTo>
                  <a:cubicBezTo>
                    <a:pt x="1169" y="1665"/>
                    <a:pt x="1169" y="1665"/>
                    <a:pt x="1169" y="1665"/>
                  </a:cubicBezTo>
                  <a:cubicBezTo>
                    <a:pt x="1198" y="1680"/>
                    <a:pt x="1198" y="1680"/>
                    <a:pt x="1198" y="1680"/>
                  </a:cubicBezTo>
                  <a:cubicBezTo>
                    <a:pt x="1245" y="1627"/>
                    <a:pt x="1245" y="1627"/>
                    <a:pt x="1245" y="1627"/>
                  </a:cubicBezTo>
                  <a:cubicBezTo>
                    <a:pt x="1262" y="1616"/>
                    <a:pt x="1262" y="1616"/>
                    <a:pt x="1262" y="1616"/>
                  </a:cubicBezTo>
                  <a:cubicBezTo>
                    <a:pt x="1262" y="1616"/>
                    <a:pt x="1296" y="1606"/>
                    <a:pt x="1302" y="1601"/>
                  </a:cubicBezTo>
                  <a:cubicBezTo>
                    <a:pt x="1309" y="1597"/>
                    <a:pt x="1327" y="1589"/>
                    <a:pt x="1327" y="1589"/>
                  </a:cubicBezTo>
                  <a:cubicBezTo>
                    <a:pt x="1338" y="1540"/>
                    <a:pt x="1338" y="1540"/>
                    <a:pt x="1338" y="1540"/>
                  </a:cubicBezTo>
                  <a:cubicBezTo>
                    <a:pt x="1359" y="1536"/>
                    <a:pt x="1359" y="1536"/>
                    <a:pt x="1359" y="1536"/>
                  </a:cubicBezTo>
                  <a:cubicBezTo>
                    <a:pt x="1388" y="1536"/>
                    <a:pt x="1388" y="1536"/>
                    <a:pt x="1388" y="1536"/>
                  </a:cubicBezTo>
                  <a:cubicBezTo>
                    <a:pt x="1405" y="1526"/>
                    <a:pt x="1405" y="1526"/>
                    <a:pt x="1405" y="1526"/>
                  </a:cubicBezTo>
                  <a:cubicBezTo>
                    <a:pt x="1424" y="1513"/>
                    <a:pt x="1424" y="1513"/>
                    <a:pt x="1424" y="1513"/>
                  </a:cubicBezTo>
                  <a:cubicBezTo>
                    <a:pt x="1449" y="1538"/>
                    <a:pt x="1449" y="1538"/>
                    <a:pt x="1449" y="1538"/>
                  </a:cubicBezTo>
                  <a:cubicBezTo>
                    <a:pt x="1460" y="1553"/>
                    <a:pt x="1460" y="1553"/>
                    <a:pt x="1460" y="1553"/>
                  </a:cubicBezTo>
                  <a:cubicBezTo>
                    <a:pt x="1498" y="1553"/>
                    <a:pt x="1498" y="1553"/>
                    <a:pt x="1498" y="1553"/>
                  </a:cubicBezTo>
                  <a:cubicBezTo>
                    <a:pt x="1548" y="1534"/>
                    <a:pt x="1548" y="1534"/>
                    <a:pt x="1548" y="1534"/>
                  </a:cubicBezTo>
                  <a:cubicBezTo>
                    <a:pt x="1580" y="1505"/>
                    <a:pt x="1580" y="1505"/>
                    <a:pt x="1580" y="1505"/>
                  </a:cubicBezTo>
                  <a:cubicBezTo>
                    <a:pt x="1580" y="1454"/>
                    <a:pt x="1580" y="1454"/>
                    <a:pt x="1580" y="1454"/>
                  </a:cubicBezTo>
                  <a:cubicBezTo>
                    <a:pt x="1561" y="1435"/>
                    <a:pt x="1561" y="1435"/>
                    <a:pt x="1561" y="1435"/>
                  </a:cubicBezTo>
                  <a:cubicBezTo>
                    <a:pt x="1550" y="1389"/>
                    <a:pt x="1550" y="1389"/>
                    <a:pt x="1550" y="1389"/>
                  </a:cubicBezTo>
                  <a:cubicBezTo>
                    <a:pt x="1548" y="1357"/>
                    <a:pt x="1548" y="1357"/>
                    <a:pt x="1548" y="1357"/>
                  </a:cubicBezTo>
                  <a:cubicBezTo>
                    <a:pt x="1578" y="1338"/>
                    <a:pt x="1578" y="1338"/>
                    <a:pt x="1578" y="1338"/>
                  </a:cubicBezTo>
                  <a:cubicBezTo>
                    <a:pt x="1612" y="1328"/>
                    <a:pt x="1612" y="1328"/>
                    <a:pt x="1612" y="1328"/>
                  </a:cubicBezTo>
                  <a:cubicBezTo>
                    <a:pt x="1649" y="1328"/>
                    <a:pt x="1649" y="1328"/>
                    <a:pt x="1649" y="1328"/>
                  </a:cubicBezTo>
                  <a:cubicBezTo>
                    <a:pt x="1679" y="1328"/>
                    <a:pt x="1679" y="1328"/>
                    <a:pt x="1679" y="1328"/>
                  </a:cubicBezTo>
                  <a:cubicBezTo>
                    <a:pt x="1706" y="1328"/>
                    <a:pt x="1706" y="1328"/>
                    <a:pt x="1706" y="1328"/>
                  </a:cubicBezTo>
                  <a:cubicBezTo>
                    <a:pt x="1757" y="1357"/>
                    <a:pt x="1757" y="1357"/>
                    <a:pt x="1757" y="1357"/>
                  </a:cubicBezTo>
                  <a:cubicBezTo>
                    <a:pt x="1782" y="1340"/>
                    <a:pt x="1782" y="1340"/>
                    <a:pt x="1782" y="1340"/>
                  </a:cubicBezTo>
                  <a:cubicBezTo>
                    <a:pt x="1782" y="1328"/>
                    <a:pt x="1782" y="1328"/>
                    <a:pt x="1782" y="1328"/>
                  </a:cubicBezTo>
                  <a:lnTo>
                    <a:pt x="1767" y="126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240213" y="1055688"/>
              <a:ext cx="776288" cy="808037"/>
            </a:xfrm>
            <a:custGeom>
              <a:avLst/>
              <a:gdLst>
                <a:gd name="T0" fmla="*/ 190 w 964"/>
                <a:gd name="T1" fmla="*/ 907 h 1005"/>
                <a:gd name="T2" fmla="*/ 296 w 964"/>
                <a:gd name="T3" fmla="*/ 863 h 1005"/>
                <a:gd name="T4" fmla="*/ 408 w 964"/>
                <a:gd name="T5" fmla="*/ 852 h 1005"/>
                <a:gd name="T6" fmla="*/ 371 w 964"/>
                <a:gd name="T7" fmla="*/ 932 h 1005"/>
                <a:gd name="T8" fmla="*/ 420 w 964"/>
                <a:gd name="T9" fmla="*/ 990 h 1005"/>
                <a:gd name="T10" fmla="*/ 498 w 964"/>
                <a:gd name="T11" fmla="*/ 953 h 1005"/>
                <a:gd name="T12" fmla="*/ 566 w 964"/>
                <a:gd name="T13" fmla="*/ 959 h 1005"/>
                <a:gd name="T14" fmla="*/ 636 w 964"/>
                <a:gd name="T15" fmla="*/ 990 h 1005"/>
                <a:gd name="T16" fmla="*/ 709 w 964"/>
                <a:gd name="T17" fmla="*/ 1005 h 1005"/>
                <a:gd name="T18" fmla="*/ 775 w 964"/>
                <a:gd name="T19" fmla="*/ 983 h 1005"/>
                <a:gd name="T20" fmla="*/ 792 w 964"/>
                <a:gd name="T21" fmla="*/ 941 h 1005"/>
                <a:gd name="T22" fmla="*/ 865 w 964"/>
                <a:gd name="T23" fmla="*/ 884 h 1005"/>
                <a:gd name="T24" fmla="*/ 927 w 964"/>
                <a:gd name="T25" fmla="*/ 799 h 1005"/>
                <a:gd name="T26" fmla="*/ 915 w 964"/>
                <a:gd name="T27" fmla="*/ 677 h 1005"/>
                <a:gd name="T28" fmla="*/ 890 w 964"/>
                <a:gd name="T29" fmla="*/ 574 h 1005"/>
                <a:gd name="T30" fmla="*/ 939 w 964"/>
                <a:gd name="T31" fmla="*/ 466 h 1005"/>
                <a:gd name="T32" fmla="*/ 934 w 964"/>
                <a:gd name="T33" fmla="*/ 370 h 1005"/>
                <a:gd name="T34" fmla="*/ 954 w 964"/>
                <a:gd name="T35" fmla="*/ 301 h 1005"/>
                <a:gd name="T36" fmla="*/ 892 w 964"/>
                <a:gd name="T37" fmla="*/ 289 h 1005"/>
                <a:gd name="T38" fmla="*/ 869 w 964"/>
                <a:gd name="T39" fmla="*/ 212 h 1005"/>
                <a:gd name="T40" fmla="*/ 932 w 964"/>
                <a:gd name="T41" fmla="*/ 125 h 1005"/>
                <a:gd name="T42" fmla="*/ 856 w 964"/>
                <a:gd name="T43" fmla="*/ 111 h 1005"/>
                <a:gd name="T44" fmla="*/ 748 w 964"/>
                <a:gd name="T45" fmla="*/ 46 h 1005"/>
                <a:gd name="T46" fmla="*/ 672 w 964"/>
                <a:gd name="T47" fmla="*/ 32 h 1005"/>
                <a:gd name="T48" fmla="*/ 633 w 964"/>
                <a:gd name="T49" fmla="*/ 0 h 1005"/>
                <a:gd name="T50" fmla="*/ 552 w 964"/>
                <a:gd name="T51" fmla="*/ 37 h 1005"/>
                <a:gd name="T52" fmla="*/ 447 w 964"/>
                <a:gd name="T53" fmla="*/ 67 h 1005"/>
                <a:gd name="T54" fmla="*/ 392 w 964"/>
                <a:gd name="T55" fmla="*/ 131 h 1005"/>
                <a:gd name="T56" fmla="*/ 440 w 964"/>
                <a:gd name="T57" fmla="*/ 205 h 1005"/>
                <a:gd name="T58" fmla="*/ 390 w 964"/>
                <a:gd name="T59" fmla="*/ 180 h 1005"/>
                <a:gd name="T60" fmla="*/ 296 w 964"/>
                <a:gd name="T61" fmla="*/ 198 h 1005"/>
                <a:gd name="T62" fmla="*/ 223 w 964"/>
                <a:gd name="T63" fmla="*/ 212 h 1005"/>
                <a:gd name="T64" fmla="*/ 156 w 964"/>
                <a:gd name="T65" fmla="*/ 207 h 1005"/>
                <a:gd name="T66" fmla="*/ 115 w 964"/>
                <a:gd name="T67" fmla="*/ 246 h 1005"/>
                <a:gd name="T68" fmla="*/ 44 w 964"/>
                <a:gd name="T69" fmla="*/ 287 h 1005"/>
                <a:gd name="T70" fmla="*/ 13 w 964"/>
                <a:gd name="T71" fmla="*/ 322 h 1005"/>
                <a:gd name="T72" fmla="*/ 27 w 964"/>
                <a:gd name="T73" fmla="*/ 402 h 1005"/>
                <a:gd name="T74" fmla="*/ 64 w 964"/>
                <a:gd name="T75" fmla="*/ 476 h 1005"/>
                <a:gd name="T76" fmla="*/ 114 w 964"/>
                <a:gd name="T77" fmla="*/ 475 h 1005"/>
                <a:gd name="T78" fmla="*/ 129 w 964"/>
                <a:gd name="T79" fmla="*/ 491 h 1005"/>
                <a:gd name="T80" fmla="*/ 82 w 964"/>
                <a:gd name="T81" fmla="*/ 549 h 1005"/>
                <a:gd name="T82" fmla="*/ 99 w 964"/>
                <a:gd name="T83" fmla="*/ 613 h 1005"/>
                <a:gd name="T84" fmla="*/ 129 w 964"/>
                <a:gd name="T85" fmla="*/ 583 h 1005"/>
                <a:gd name="T86" fmla="*/ 158 w 964"/>
                <a:gd name="T87" fmla="*/ 565 h 1005"/>
                <a:gd name="T88" fmla="*/ 190 w 964"/>
                <a:gd name="T89" fmla="*/ 569 h 1005"/>
                <a:gd name="T90" fmla="*/ 158 w 964"/>
                <a:gd name="T91" fmla="*/ 627 h 1005"/>
                <a:gd name="T92" fmla="*/ 197 w 964"/>
                <a:gd name="T93" fmla="*/ 684 h 1005"/>
                <a:gd name="T94" fmla="*/ 168 w 964"/>
                <a:gd name="T95" fmla="*/ 709 h 1005"/>
                <a:gd name="T96" fmla="*/ 154 w 964"/>
                <a:gd name="T97" fmla="*/ 742 h 1005"/>
                <a:gd name="T98" fmla="*/ 190 w 964"/>
                <a:gd name="T99" fmla="*/ 753 h 1005"/>
                <a:gd name="T100" fmla="*/ 227 w 964"/>
                <a:gd name="T101" fmla="*/ 749 h 1005"/>
                <a:gd name="T102" fmla="*/ 165 w 964"/>
                <a:gd name="T103" fmla="*/ 797 h 1005"/>
                <a:gd name="T104" fmla="*/ 129 w 964"/>
                <a:gd name="T105" fmla="*/ 833 h 1005"/>
                <a:gd name="T106" fmla="*/ 140 w 964"/>
                <a:gd name="T107" fmla="*/ 946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4" h="1005">
                  <a:moveTo>
                    <a:pt x="140" y="946"/>
                  </a:moveTo>
                  <a:cubicBezTo>
                    <a:pt x="156" y="932"/>
                    <a:pt x="156" y="932"/>
                    <a:pt x="156" y="932"/>
                  </a:cubicBezTo>
                  <a:cubicBezTo>
                    <a:pt x="190" y="907"/>
                    <a:pt x="190" y="907"/>
                    <a:pt x="190" y="907"/>
                  </a:cubicBezTo>
                  <a:cubicBezTo>
                    <a:pt x="213" y="881"/>
                    <a:pt x="213" y="881"/>
                    <a:pt x="213" y="881"/>
                  </a:cubicBezTo>
                  <a:cubicBezTo>
                    <a:pt x="238" y="856"/>
                    <a:pt x="238" y="856"/>
                    <a:pt x="238" y="856"/>
                  </a:cubicBezTo>
                  <a:cubicBezTo>
                    <a:pt x="296" y="863"/>
                    <a:pt x="296" y="863"/>
                    <a:pt x="296" y="863"/>
                  </a:cubicBezTo>
                  <a:cubicBezTo>
                    <a:pt x="369" y="843"/>
                    <a:pt x="369" y="843"/>
                    <a:pt x="369" y="843"/>
                  </a:cubicBezTo>
                  <a:cubicBezTo>
                    <a:pt x="385" y="843"/>
                    <a:pt x="385" y="843"/>
                    <a:pt x="385" y="843"/>
                  </a:cubicBezTo>
                  <a:cubicBezTo>
                    <a:pt x="408" y="852"/>
                    <a:pt x="408" y="852"/>
                    <a:pt x="408" y="852"/>
                  </a:cubicBezTo>
                  <a:cubicBezTo>
                    <a:pt x="420" y="866"/>
                    <a:pt x="420" y="866"/>
                    <a:pt x="420" y="866"/>
                  </a:cubicBezTo>
                  <a:cubicBezTo>
                    <a:pt x="420" y="889"/>
                    <a:pt x="420" y="889"/>
                    <a:pt x="420" y="889"/>
                  </a:cubicBezTo>
                  <a:cubicBezTo>
                    <a:pt x="371" y="932"/>
                    <a:pt x="371" y="932"/>
                    <a:pt x="371" y="932"/>
                  </a:cubicBezTo>
                  <a:cubicBezTo>
                    <a:pt x="383" y="946"/>
                    <a:pt x="383" y="946"/>
                    <a:pt x="383" y="946"/>
                  </a:cubicBezTo>
                  <a:cubicBezTo>
                    <a:pt x="397" y="969"/>
                    <a:pt x="397" y="969"/>
                    <a:pt x="397" y="969"/>
                  </a:cubicBezTo>
                  <a:cubicBezTo>
                    <a:pt x="420" y="990"/>
                    <a:pt x="420" y="990"/>
                    <a:pt x="420" y="990"/>
                  </a:cubicBezTo>
                  <a:cubicBezTo>
                    <a:pt x="457" y="990"/>
                    <a:pt x="457" y="990"/>
                    <a:pt x="457" y="990"/>
                  </a:cubicBezTo>
                  <a:cubicBezTo>
                    <a:pt x="491" y="964"/>
                    <a:pt x="491" y="964"/>
                    <a:pt x="491" y="964"/>
                  </a:cubicBezTo>
                  <a:cubicBezTo>
                    <a:pt x="498" y="953"/>
                    <a:pt x="498" y="953"/>
                    <a:pt x="498" y="953"/>
                  </a:cubicBezTo>
                  <a:cubicBezTo>
                    <a:pt x="511" y="969"/>
                    <a:pt x="511" y="969"/>
                    <a:pt x="511" y="969"/>
                  </a:cubicBezTo>
                  <a:cubicBezTo>
                    <a:pt x="537" y="967"/>
                    <a:pt x="537" y="967"/>
                    <a:pt x="537" y="967"/>
                  </a:cubicBezTo>
                  <a:cubicBezTo>
                    <a:pt x="566" y="959"/>
                    <a:pt x="566" y="959"/>
                    <a:pt x="566" y="959"/>
                  </a:cubicBezTo>
                  <a:cubicBezTo>
                    <a:pt x="599" y="971"/>
                    <a:pt x="599" y="971"/>
                    <a:pt x="599" y="971"/>
                  </a:cubicBezTo>
                  <a:cubicBezTo>
                    <a:pt x="620" y="980"/>
                    <a:pt x="620" y="980"/>
                    <a:pt x="620" y="980"/>
                  </a:cubicBezTo>
                  <a:cubicBezTo>
                    <a:pt x="636" y="990"/>
                    <a:pt x="636" y="990"/>
                    <a:pt x="636" y="990"/>
                  </a:cubicBezTo>
                  <a:cubicBezTo>
                    <a:pt x="658" y="983"/>
                    <a:pt x="658" y="983"/>
                    <a:pt x="658" y="983"/>
                  </a:cubicBezTo>
                  <a:cubicBezTo>
                    <a:pt x="688" y="1005"/>
                    <a:pt x="688" y="1005"/>
                    <a:pt x="688" y="1005"/>
                  </a:cubicBezTo>
                  <a:cubicBezTo>
                    <a:pt x="709" y="1005"/>
                    <a:pt x="709" y="1005"/>
                    <a:pt x="709" y="1005"/>
                  </a:cubicBezTo>
                  <a:cubicBezTo>
                    <a:pt x="741" y="996"/>
                    <a:pt x="741" y="996"/>
                    <a:pt x="741" y="996"/>
                  </a:cubicBezTo>
                  <a:cubicBezTo>
                    <a:pt x="762" y="983"/>
                    <a:pt x="762" y="983"/>
                    <a:pt x="762" y="983"/>
                  </a:cubicBezTo>
                  <a:cubicBezTo>
                    <a:pt x="775" y="983"/>
                    <a:pt x="775" y="983"/>
                    <a:pt x="775" y="983"/>
                  </a:cubicBezTo>
                  <a:cubicBezTo>
                    <a:pt x="775" y="967"/>
                    <a:pt x="775" y="967"/>
                    <a:pt x="775" y="967"/>
                  </a:cubicBezTo>
                  <a:cubicBezTo>
                    <a:pt x="792" y="962"/>
                    <a:pt x="792" y="962"/>
                    <a:pt x="792" y="962"/>
                  </a:cubicBezTo>
                  <a:cubicBezTo>
                    <a:pt x="792" y="941"/>
                    <a:pt x="792" y="941"/>
                    <a:pt x="792" y="941"/>
                  </a:cubicBezTo>
                  <a:cubicBezTo>
                    <a:pt x="828" y="932"/>
                    <a:pt x="828" y="932"/>
                    <a:pt x="828" y="932"/>
                  </a:cubicBezTo>
                  <a:cubicBezTo>
                    <a:pt x="828" y="932"/>
                    <a:pt x="846" y="944"/>
                    <a:pt x="851" y="943"/>
                  </a:cubicBezTo>
                  <a:cubicBezTo>
                    <a:pt x="856" y="941"/>
                    <a:pt x="865" y="884"/>
                    <a:pt x="865" y="884"/>
                  </a:cubicBezTo>
                  <a:cubicBezTo>
                    <a:pt x="877" y="859"/>
                    <a:pt x="877" y="859"/>
                    <a:pt x="877" y="859"/>
                  </a:cubicBezTo>
                  <a:cubicBezTo>
                    <a:pt x="913" y="829"/>
                    <a:pt x="913" y="829"/>
                    <a:pt x="913" y="829"/>
                  </a:cubicBezTo>
                  <a:cubicBezTo>
                    <a:pt x="927" y="799"/>
                    <a:pt x="927" y="799"/>
                    <a:pt x="927" y="799"/>
                  </a:cubicBezTo>
                  <a:cubicBezTo>
                    <a:pt x="939" y="749"/>
                    <a:pt x="939" y="749"/>
                    <a:pt x="939" y="749"/>
                  </a:cubicBezTo>
                  <a:cubicBezTo>
                    <a:pt x="939" y="703"/>
                    <a:pt x="939" y="703"/>
                    <a:pt x="939" y="703"/>
                  </a:cubicBezTo>
                  <a:cubicBezTo>
                    <a:pt x="915" y="677"/>
                    <a:pt x="915" y="677"/>
                    <a:pt x="915" y="677"/>
                  </a:cubicBezTo>
                  <a:cubicBezTo>
                    <a:pt x="874" y="654"/>
                    <a:pt x="874" y="654"/>
                    <a:pt x="874" y="654"/>
                  </a:cubicBezTo>
                  <a:cubicBezTo>
                    <a:pt x="860" y="641"/>
                    <a:pt x="860" y="641"/>
                    <a:pt x="860" y="641"/>
                  </a:cubicBezTo>
                  <a:cubicBezTo>
                    <a:pt x="890" y="574"/>
                    <a:pt x="890" y="574"/>
                    <a:pt x="890" y="574"/>
                  </a:cubicBezTo>
                  <a:cubicBezTo>
                    <a:pt x="915" y="526"/>
                    <a:pt x="915" y="526"/>
                    <a:pt x="915" y="526"/>
                  </a:cubicBezTo>
                  <a:cubicBezTo>
                    <a:pt x="929" y="485"/>
                    <a:pt x="929" y="485"/>
                    <a:pt x="929" y="485"/>
                  </a:cubicBezTo>
                  <a:cubicBezTo>
                    <a:pt x="939" y="466"/>
                    <a:pt x="939" y="466"/>
                    <a:pt x="939" y="466"/>
                  </a:cubicBezTo>
                  <a:cubicBezTo>
                    <a:pt x="955" y="439"/>
                    <a:pt x="955" y="439"/>
                    <a:pt x="955" y="439"/>
                  </a:cubicBezTo>
                  <a:cubicBezTo>
                    <a:pt x="936" y="406"/>
                    <a:pt x="936" y="406"/>
                    <a:pt x="936" y="406"/>
                  </a:cubicBezTo>
                  <a:cubicBezTo>
                    <a:pt x="934" y="370"/>
                    <a:pt x="934" y="370"/>
                    <a:pt x="934" y="370"/>
                  </a:cubicBezTo>
                  <a:cubicBezTo>
                    <a:pt x="945" y="354"/>
                    <a:pt x="945" y="354"/>
                    <a:pt x="945" y="354"/>
                  </a:cubicBezTo>
                  <a:cubicBezTo>
                    <a:pt x="964" y="336"/>
                    <a:pt x="964" y="336"/>
                    <a:pt x="964" y="336"/>
                  </a:cubicBezTo>
                  <a:cubicBezTo>
                    <a:pt x="954" y="301"/>
                    <a:pt x="954" y="301"/>
                    <a:pt x="954" y="301"/>
                  </a:cubicBezTo>
                  <a:cubicBezTo>
                    <a:pt x="938" y="301"/>
                    <a:pt x="938" y="301"/>
                    <a:pt x="938" y="301"/>
                  </a:cubicBezTo>
                  <a:cubicBezTo>
                    <a:pt x="911" y="301"/>
                    <a:pt x="911" y="301"/>
                    <a:pt x="911" y="301"/>
                  </a:cubicBezTo>
                  <a:cubicBezTo>
                    <a:pt x="892" y="289"/>
                    <a:pt x="892" y="289"/>
                    <a:pt x="892" y="289"/>
                  </a:cubicBezTo>
                  <a:cubicBezTo>
                    <a:pt x="879" y="276"/>
                    <a:pt x="879" y="276"/>
                    <a:pt x="879" y="276"/>
                  </a:cubicBezTo>
                  <a:cubicBezTo>
                    <a:pt x="867" y="242"/>
                    <a:pt x="867" y="242"/>
                    <a:pt x="867" y="242"/>
                  </a:cubicBezTo>
                  <a:cubicBezTo>
                    <a:pt x="869" y="212"/>
                    <a:pt x="869" y="212"/>
                    <a:pt x="869" y="212"/>
                  </a:cubicBezTo>
                  <a:cubicBezTo>
                    <a:pt x="885" y="196"/>
                    <a:pt x="885" y="196"/>
                    <a:pt x="885" y="196"/>
                  </a:cubicBezTo>
                  <a:cubicBezTo>
                    <a:pt x="908" y="164"/>
                    <a:pt x="908" y="164"/>
                    <a:pt x="908" y="164"/>
                  </a:cubicBezTo>
                  <a:cubicBezTo>
                    <a:pt x="932" y="125"/>
                    <a:pt x="932" y="125"/>
                    <a:pt x="932" y="125"/>
                  </a:cubicBezTo>
                  <a:cubicBezTo>
                    <a:pt x="932" y="111"/>
                    <a:pt x="932" y="111"/>
                    <a:pt x="932" y="111"/>
                  </a:cubicBezTo>
                  <a:cubicBezTo>
                    <a:pt x="888" y="111"/>
                    <a:pt x="888" y="111"/>
                    <a:pt x="888" y="111"/>
                  </a:cubicBezTo>
                  <a:cubicBezTo>
                    <a:pt x="888" y="111"/>
                    <a:pt x="861" y="110"/>
                    <a:pt x="856" y="111"/>
                  </a:cubicBezTo>
                  <a:cubicBezTo>
                    <a:pt x="851" y="113"/>
                    <a:pt x="814" y="111"/>
                    <a:pt x="814" y="111"/>
                  </a:cubicBezTo>
                  <a:cubicBezTo>
                    <a:pt x="776" y="76"/>
                    <a:pt x="776" y="76"/>
                    <a:pt x="776" y="76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13" y="23"/>
                    <a:pt x="713" y="23"/>
                    <a:pt x="713" y="23"/>
                  </a:cubicBezTo>
                  <a:cubicBezTo>
                    <a:pt x="688" y="23"/>
                    <a:pt x="688" y="23"/>
                    <a:pt x="688" y="23"/>
                  </a:cubicBezTo>
                  <a:cubicBezTo>
                    <a:pt x="672" y="32"/>
                    <a:pt x="672" y="32"/>
                    <a:pt x="672" y="32"/>
                  </a:cubicBezTo>
                  <a:cubicBezTo>
                    <a:pt x="659" y="30"/>
                    <a:pt x="651" y="23"/>
                    <a:pt x="651" y="23"/>
                  </a:cubicBezTo>
                  <a:cubicBezTo>
                    <a:pt x="633" y="14"/>
                    <a:pt x="633" y="14"/>
                    <a:pt x="633" y="14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52" y="51"/>
                    <a:pt x="552" y="51"/>
                    <a:pt x="552" y="51"/>
                  </a:cubicBezTo>
                  <a:cubicBezTo>
                    <a:pt x="552" y="37"/>
                    <a:pt x="552" y="37"/>
                    <a:pt x="552" y="37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11" y="14"/>
                    <a:pt x="511" y="14"/>
                    <a:pt x="511" y="14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15" y="85"/>
                    <a:pt x="415" y="85"/>
                    <a:pt x="415" y="8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92" y="131"/>
                    <a:pt x="392" y="131"/>
                    <a:pt x="392" y="131"/>
                  </a:cubicBezTo>
                  <a:cubicBezTo>
                    <a:pt x="392" y="131"/>
                    <a:pt x="395" y="143"/>
                    <a:pt x="402" y="147"/>
                  </a:cubicBezTo>
                  <a:cubicBezTo>
                    <a:pt x="410" y="150"/>
                    <a:pt x="420" y="170"/>
                    <a:pt x="420" y="170"/>
                  </a:cubicBezTo>
                  <a:cubicBezTo>
                    <a:pt x="440" y="205"/>
                    <a:pt x="440" y="205"/>
                    <a:pt x="440" y="205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10" y="193"/>
                    <a:pt x="410" y="193"/>
                    <a:pt x="410" y="193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79" y="180"/>
                    <a:pt x="379" y="180"/>
                    <a:pt x="379" y="180"/>
                  </a:cubicBezTo>
                  <a:cubicBezTo>
                    <a:pt x="344" y="186"/>
                    <a:pt x="344" y="186"/>
                    <a:pt x="344" y="186"/>
                  </a:cubicBezTo>
                  <a:cubicBezTo>
                    <a:pt x="296" y="198"/>
                    <a:pt x="296" y="198"/>
                    <a:pt x="296" y="198"/>
                  </a:cubicBezTo>
                  <a:cubicBezTo>
                    <a:pt x="296" y="198"/>
                    <a:pt x="285" y="211"/>
                    <a:pt x="278" y="212"/>
                  </a:cubicBezTo>
                  <a:cubicBezTo>
                    <a:pt x="271" y="214"/>
                    <a:pt x="254" y="227"/>
                    <a:pt x="245" y="223"/>
                  </a:cubicBezTo>
                  <a:cubicBezTo>
                    <a:pt x="236" y="219"/>
                    <a:pt x="223" y="212"/>
                    <a:pt x="223" y="212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79" y="200"/>
                    <a:pt x="179" y="200"/>
                    <a:pt x="179" y="200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40" y="219"/>
                    <a:pt x="140" y="219"/>
                    <a:pt x="140" y="219"/>
                  </a:cubicBezTo>
                  <a:cubicBezTo>
                    <a:pt x="140" y="234"/>
                    <a:pt x="140" y="234"/>
                    <a:pt x="140" y="234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52" y="260"/>
                    <a:pt x="52" y="260"/>
                    <a:pt x="52" y="260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87"/>
                    <a:pt x="44" y="287"/>
                    <a:pt x="44" y="287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44" y="308"/>
                    <a:pt x="44" y="308"/>
                    <a:pt x="44" y="308"/>
                  </a:cubicBezTo>
                  <a:cubicBezTo>
                    <a:pt x="13" y="322"/>
                    <a:pt x="13" y="322"/>
                    <a:pt x="13" y="322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14" y="416"/>
                    <a:pt x="14" y="416"/>
                    <a:pt x="14" y="416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48" y="400"/>
                    <a:pt x="48" y="400"/>
                    <a:pt x="48" y="400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76"/>
                    <a:pt x="64" y="476"/>
                    <a:pt x="64" y="476"/>
                  </a:cubicBezTo>
                  <a:cubicBezTo>
                    <a:pt x="73" y="502"/>
                    <a:pt x="73" y="502"/>
                    <a:pt x="73" y="502"/>
                  </a:cubicBezTo>
                  <a:cubicBezTo>
                    <a:pt x="96" y="485"/>
                    <a:pt x="96" y="485"/>
                    <a:pt x="96" y="485"/>
                  </a:cubicBezTo>
                  <a:cubicBezTo>
                    <a:pt x="114" y="475"/>
                    <a:pt x="114" y="475"/>
                    <a:pt x="114" y="475"/>
                  </a:cubicBezTo>
                  <a:cubicBezTo>
                    <a:pt x="133" y="468"/>
                    <a:pt x="133" y="468"/>
                    <a:pt x="133" y="468"/>
                  </a:cubicBezTo>
                  <a:cubicBezTo>
                    <a:pt x="151" y="468"/>
                    <a:pt x="151" y="468"/>
                    <a:pt x="151" y="468"/>
                  </a:cubicBezTo>
                  <a:cubicBezTo>
                    <a:pt x="129" y="491"/>
                    <a:pt x="129" y="491"/>
                    <a:pt x="129" y="491"/>
                  </a:cubicBezTo>
                  <a:cubicBezTo>
                    <a:pt x="115" y="502"/>
                    <a:pt x="115" y="502"/>
                    <a:pt x="115" y="502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82" y="549"/>
                    <a:pt x="82" y="549"/>
                    <a:pt x="82" y="549"/>
                  </a:cubicBezTo>
                  <a:cubicBezTo>
                    <a:pt x="82" y="561"/>
                    <a:pt x="82" y="561"/>
                    <a:pt x="82" y="561"/>
                  </a:cubicBezTo>
                  <a:cubicBezTo>
                    <a:pt x="87" y="590"/>
                    <a:pt x="87" y="590"/>
                    <a:pt x="87" y="590"/>
                  </a:cubicBezTo>
                  <a:cubicBezTo>
                    <a:pt x="99" y="613"/>
                    <a:pt x="99" y="613"/>
                    <a:pt x="99" y="613"/>
                  </a:cubicBezTo>
                  <a:cubicBezTo>
                    <a:pt x="110" y="608"/>
                    <a:pt x="110" y="608"/>
                    <a:pt x="110" y="608"/>
                  </a:cubicBezTo>
                  <a:cubicBezTo>
                    <a:pt x="117" y="593"/>
                    <a:pt x="117" y="593"/>
                    <a:pt x="117" y="593"/>
                  </a:cubicBezTo>
                  <a:cubicBezTo>
                    <a:pt x="129" y="583"/>
                    <a:pt x="129" y="583"/>
                    <a:pt x="129" y="583"/>
                  </a:cubicBezTo>
                  <a:cubicBezTo>
                    <a:pt x="137" y="576"/>
                    <a:pt x="137" y="576"/>
                    <a:pt x="137" y="576"/>
                  </a:cubicBezTo>
                  <a:cubicBezTo>
                    <a:pt x="147" y="576"/>
                    <a:pt x="147" y="576"/>
                    <a:pt x="147" y="576"/>
                  </a:cubicBezTo>
                  <a:cubicBezTo>
                    <a:pt x="158" y="565"/>
                    <a:pt x="158" y="565"/>
                    <a:pt x="158" y="565"/>
                  </a:cubicBezTo>
                  <a:cubicBezTo>
                    <a:pt x="165" y="558"/>
                    <a:pt x="165" y="558"/>
                    <a:pt x="165" y="558"/>
                  </a:cubicBezTo>
                  <a:cubicBezTo>
                    <a:pt x="172" y="554"/>
                    <a:pt x="172" y="554"/>
                    <a:pt x="172" y="554"/>
                  </a:cubicBezTo>
                  <a:cubicBezTo>
                    <a:pt x="190" y="569"/>
                    <a:pt x="190" y="569"/>
                    <a:pt x="190" y="569"/>
                  </a:cubicBezTo>
                  <a:cubicBezTo>
                    <a:pt x="170" y="600"/>
                    <a:pt x="170" y="600"/>
                    <a:pt x="170" y="600"/>
                  </a:cubicBezTo>
                  <a:cubicBezTo>
                    <a:pt x="168" y="613"/>
                    <a:pt x="168" y="613"/>
                    <a:pt x="168" y="613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79" y="629"/>
                    <a:pt x="179" y="629"/>
                    <a:pt x="179" y="629"/>
                  </a:cubicBezTo>
                  <a:cubicBezTo>
                    <a:pt x="188" y="648"/>
                    <a:pt x="188" y="648"/>
                    <a:pt x="188" y="648"/>
                  </a:cubicBezTo>
                  <a:cubicBezTo>
                    <a:pt x="197" y="684"/>
                    <a:pt x="197" y="684"/>
                    <a:pt x="19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68" y="709"/>
                    <a:pt x="168" y="709"/>
                    <a:pt x="168" y="709"/>
                  </a:cubicBezTo>
                  <a:cubicBezTo>
                    <a:pt x="151" y="716"/>
                    <a:pt x="151" y="716"/>
                    <a:pt x="151" y="716"/>
                  </a:cubicBezTo>
                  <a:cubicBezTo>
                    <a:pt x="147" y="732"/>
                    <a:pt x="147" y="732"/>
                    <a:pt x="147" y="732"/>
                  </a:cubicBezTo>
                  <a:cubicBezTo>
                    <a:pt x="154" y="742"/>
                    <a:pt x="154" y="742"/>
                    <a:pt x="154" y="742"/>
                  </a:cubicBezTo>
                  <a:cubicBezTo>
                    <a:pt x="163" y="767"/>
                    <a:pt x="163" y="767"/>
                    <a:pt x="163" y="767"/>
                  </a:cubicBezTo>
                  <a:cubicBezTo>
                    <a:pt x="174" y="765"/>
                    <a:pt x="174" y="765"/>
                    <a:pt x="174" y="765"/>
                  </a:cubicBezTo>
                  <a:cubicBezTo>
                    <a:pt x="190" y="753"/>
                    <a:pt x="190" y="753"/>
                    <a:pt x="190" y="753"/>
                  </a:cubicBezTo>
                  <a:cubicBezTo>
                    <a:pt x="206" y="741"/>
                    <a:pt x="206" y="741"/>
                    <a:pt x="206" y="741"/>
                  </a:cubicBezTo>
                  <a:cubicBezTo>
                    <a:pt x="234" y="732"/>
                    <a:pt x="234" y="732"/>
                    <a:pt x="234" y="732"/>
                  </a:cubicBezTo>
                  <a:cubicBezTo>
                    <a:pt x="227" y="749"/>
                    <a:pt x="227" y="749"/>
                    <a:pt x="227" y="749"/>
                  </a:cubicBezTo>
                  <a:cubicBezTo>
                    <a:pt x="197" y="771"/>
                    <a:pt x="197" y="771"/>
                    <a:pt x="197" y="771"/>
                  </a:cubicBezTo>
                  <a:cubicBezTo>
                    <a:pt x="172" y="774"/>
                    <a:pt x="172" y="774"/>
                    <a:pt x="172" y="774"/>
                  </a:cubicBezTo>
                  <a:cubicBezTo>
                    <a:pt x="165" y="797"/>
                    <a:pt x="165" y="797"/>
                    <a:pt x="165" y="797"/>
                  </a:cubicBezTo>
                  <a:cubicBezTo>
                    <a:pt x="158" y="813"/>
                    <a:pt x="158" y="813"/>
                    <a:pt x="158" y="813"/>
                  </a:cubicBezTo>
                  <a:cubicBezTo>
                    <a:pt x="151" y="824"/>
                    <a:pt x="151" y="824"/>
                    <a:pt x="151" y="824"/>
                  </a:cubicBezTo>
                  <a:cubicBezTo>
                    <a:pt x="129" y="833"/>
                    <a:pt x="129" y="833"/>
                    <a:pt x="129" y="833"/>
                  </a:cubicBezTo>
                  <a:cubicBezTo>
                    <a:pt x="129" y="911"/>
                    <a:pt x="129" y="911"/>
                    <a:pt x="129" y="911"/>
                  </a:cubicBezTo>
                  <a:cubicBezTo>
                    <a:pt x="129" y="943"/>
                    <a:pt x="129" y="943"/>
                    <a:pt x="129" y="943"/>
                  </a:cubicBezTo>
                  <a:lnTo>
                    <a:pt x="140" y="9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675313" y="2168525"/>
              <a:ext cx="474663" cy="495300"/>
            </a:xfrm>
            <a:custGeom>
              <a:avLst/>
              <a:gdLst>
                <a:gd name="T0" fmla="*/ 119 w 590"/>
                <a:gd name="T1" fmla="*/ 463 h 615"/>
                <a:gd name="T2" fmla="*/ 203 w 590"/>
                <a:gd name="T3" fmla="*/ 486 h 615"/>
                <a:gd name="T4" fmla="*/ 279 w 590"/>
                <a:gd name="T5" fmla="*/ 502 h 615"/>
                <a:gd name="T6" fmla="*/ 333 w 590"/>
                <a:gd name="T7" fmla="*/ 516 h 615"/>
                <a:gd name="T8" fmla="*/ 399 w 590"/>
                <a:gd name="T9" fmla="*/ 522 h 615"/>
                <a:gd name="T10" fmla="*/ 361 w 590"/>
                <a:gd name="T11" fmla="*/ 558 h 615"/>
                <a:gd name="T12" fmla="*/ 342 w 590"/>
                <a:gd name="T13" fmla="*/ 615 h 615"/>
                <a:gd name="T14" fmla="*/ 371 w 590"/>
                <a:gd name="T15" fmla="*/ 602 h 615"/>
                <a:gd name="T16" fmla="*/ 399 w 590"/>
                <a:gd name="T17" fmla="*/ 581 h 615"/>
                <a:gd name="T18" fmla="*/ 437 w 590"/>
                <a:gd name="T19" fmla="*/ 552 h 615"/>
                <a:gd name="T20" fmla="*/ 523 w 590"/>
                <a:gd name="T21" fmla="*/ 539 h 615"/>
                <a:gd name="T22" fmla="*/ 580 w 590"/>
                <a:gd name="T23" fmla="*/ 512 h 615"/>
                <a:gd name="T24" fmla="*/ 590 w 590"/>
                <a:gd name="T25" fmla="*/ 400 h 615"/>
                <a:gd name="T26" fmla="*/ 561 w 590"/>
                <a:gd name="T27" fmla="*/ 340 h 615"/>
                <a:gd name="T28" fmla="*/ 529 w 590"/>
                <a:gd name="T29" fmla="*/ 291 h 615"/>
                <a:gd name="T30" fmla="*/ 477 w 590"/>
                <a:gd name="T31" fmla="*/ 253 h 615"/>
                <a:gd name="T32" fmla="*/ 447 w 590"/>
                <a:gd name="T33" fmla="*/ 221 h 615"/>
                <a:gd name="T34" fmla="*/ 447 w 590"/>
                <a:gd name="T35" fmla="*/ 38 h 615"/>
                <a:gd name="T36" fmla="*/ 411 w 590"/>
                <a:gd name="T37" fmla="*/ 7 h 615"/>
                <a:gd name="T38" fmla="*/ 390 w 590"/>
                <a:gd name="T39" fmla="*/ 0 h 615"/>
                <a:gd name="T40" fmla="*/ 364 w 590"/>
                <a:gd name="T41" fmla="*/ 26 h 615"/>
                <a:gd name="T42" fmla="*/ 333 w 590"/>
                <a:gd name="T43" fmla="*/ 60 h 615"/>
                <a:gd name="T44" fmla="*/ 317 w 590"/>
                <a:gd name="T45" fmla="*/ 104 h 615"/>
                <a:gd name="T46" fmla="*/ 277 w 590"/>
                <a:gd name="T47" fmla="*/ 119 h 615"/>
                <a:gd name="T48" fmla="*/ 233 w 590"/>
                <a:gd name="T49" fmla="*/ 171 h 615"/>
                <a:gd name="T50" fmla="*/ 170 w 590"/>
                <a:gd name="T51" fmla="*/ 223 h 615"/>
                <a:gd name="T52" fmla="*/ 143 w 590"/>
                <a:gd name="T53" fmla="*/ 275 h 615"/>
                <a:gd name="T54" fmla="*/ 98 w 590"/>
                <a:gd name="T55" fmla="*/ 304 h 615"/>
                <a:gd name="T56" fmla="*/ 59 w 590"/>
                <a:gd name="T57" fmla="*/ 373 h 615"/>
                <a:gd name="T58" fmla="*/ 23 w 590"/>
                <a:gd name="T59" fmla="*/ 439 h 615"/>
                <a:gd name="T60" fmla="*/ 0 w 590"/>
                <a:gd name="T61" fmla="*/ 463 h 615"/>
                <a:gd name="T62" fmla="*/ 64 w 590"/>
                <a:gd name="T63" fmla="*/ 46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0" h="615">
                  <a:moveTo>
                    <a:pt x="64" y="463"/>
                  </a:moveTo>
                  <a:cubicBezTo>
                    <a:pt x="119" y="463"/>
                    <a:pt x="119" y="463"/>
                    <a:pt x="119" y="463"/>
                  </a:cubicBezTo>
                  <a:cubicBezTo>
                    <a:pt x="157" y="463"/>
                    <a:pt x="157" y="463"/>
                    <a:pt x="157" y="463"/>
                  </a:cubicBezTo>
                  <a:cubicBezTo>
                    <a:pt x="203" y="486"/>
                    <a:pt x="203" y="486"/>
                    <a:pt x="203" y="486"/>
                  </a:cubicBezTo>
                  <a:cubicBezTo>
                    <a:pt x="228" y="502"/>
                    <a:pt x="228" y="502"/>
                    <a:pt x="228" y="502"/>
                  </a:cubicBezTo>
                  <a:cubicBezTo>
                    <a:pt x="279" y="502"/>
                    <a:pt x="279" y="502"/>
                    <a:pt x="279" y="502"/>
                  </a:cubicBezTo>
                  <a:cubicBezTo>
                    <a:pt x="300" y="502"/>
                    <a:pt x="300" y="502"/>
                    <a:pt x="300" y="502"/>
                  </a:cubicBezTo>
                  <a:cubicBezTo>
                    <a:pt x="333" y="516"/>
                    <a:pt x="333" y="516"/>
                    <a:pt x="333" y="516"/>
                  </a:cubicBezTo>
                  <a:cubicBezTo>
                    <a:pt x="363" y="520"/>
                    <a:pt x="363" y="520"/>
                    <a:pt x="363" y="520"/>
                  </a:cubicBezTo>
                  <a:cubicBezTo>
                    <a:pt x="399" y="522"/>
                    <a:pt x="399" y="522"/>
                    <a:pt x="399" y="522"/>
                  </a:cubicBezTo>
                  <a:cubicBezTo>
                    <a:pt x="399" y="541"/>
                    <a:pt x="399" y="541"/>
                    <a:pt x="399" y="541"/>
                  </a:cubicBezTo>
                  <a:cubicBezTo>
                    <a:pt x="361" y="558"/>
                    <a:pt x="361" y="558"/>
                    <a:pt x="361" y="558"/>
                  </a:cubicBezTo>
                  <a:cubicBezTo>
                    <a:pt x="342" y="594"/>
                    <a:pt x="342" y="594"/>
                    <a:pt x="342" y="594"/>
                  </a:cubicBezTo>
                  <a:cubicBezTo>
                    <a:pt x="342" y="615"/>
                    <a:pt x="342" y="615"/>
                    <a:pt x="342" y="615"/>
                  </a:cubicBezTo>
                  <a:cubicBezTo>
                    <a:pt x="357" y="615"/>
                    <a:pt x="357" y="615"/>
                    <a:pt x="357" y="615"/>
                  </a:cubicBezTo>
                  <a:cubicBezTo>
                    <a:pt x="371" y="602"/>
                    <a:pt x="371" y="602"/>
                    <a:pt x="371" y="602"/>
                  </a:cubicBezTo>
                  <a:cubicBezTo>
                    <a:pt x="382" y="596"/>
                    <a:pt x="382" y="596"/>
                    <a:pt x="382" y="596"/>
                  </a:cubicBezTo>
                  <a:cubicBezTo>
                    <a:pt x="399" y="581"/>
                    <a:pt x="399" y="581"/>
                    <a:pt x="399" y="581"/>
                  </a:cubicBezTo>
                  <a:cubicBezTo>
                    <a:pt x="424" y="562"/>
                    <a:pt x="424" y="562"/>
                    <a:pt x="424" y="562"/>
                  </a:cubicBezTo>
                  <a:cubicBezTo>
                    <a:pt x="437" y="552"/>
                    <a:pt x="437" y="552"/>
                    <a:pt x="437" y="552"/>
                  </a:cubicBezTo>
                  <a:cubicBezTo>
                    <a:pt x="479" y="549"/>
                    <a:pt x="479" y="549"/>
                    <a:pt x="479" y="549"/>
                  </a:cubicBezTo>
                  <a:cubicBezTo>
                    <a:pt x="523" y="539"/>
                    <a:pt x="523" y="539"/>
                    <a:pt x="523" y="539"/>
                  </a:cubicBezTo>
                  <a:cubicBezTo>
                    <a:pt x="559" y="539"/>
                    <a:pt x="559" y="539"/>
                    <a:pt x="559" y="539"/>
                  </a:cubicBezTo>
                  <a:cubicBezTo>
                    <a:pt x="580" y="512"/>
                    <a:pt x="580" y="512"/>
                    <a:pt x="580" y="512"/>
                  </a:cubicBezTo>
                  <a:cubicBezTo>
                    <a:pt x="580" y="472"/>
                    <a:pt x="580" y="472"/>
                    <a:pt x="580" y="472"/>
                  </a:cubicBezTo>
                  <a:cubicBezTo>
                    <a:pt x="590" y="400"/>
                    <a:pt x="590" y="400"/>
                    <a:pt x="590" y="400"/>
                  </a:cubicBezTo>
                  <a:cubicBezTo>
                    <a:pt x="578" y="360"/>
                    <a:pt x="578" y="360"/>
                    <a:pt x="578" y="360"/>
                  </a:cubicBezTo>
                  <a:cubicBezTo>
                    <a:pt x="561" y="340"/>
                    <a:pt x="561" y="340"/>
                    <a:pt x="561" y="340"/>
                  </a:cubicBezTo>
                  <a:cubicBezTo>
                    <a:pt x="535" y="314"/>
                    <a:pt x="535" y="314"/>
                    <a:pt x="535" y="314"/>
                  </a:cubicBezTo>
                  <a:cubicBezTo>
                    <a:pt x="529" y="291"/>
                    <a:pt x="529" y="291"/>
                    <a:pt x="529" y="291"/>
                  </a:cubicBezTo>
                  <a:cubicBezTo>
                    <a:pt x="508" y="272"/>
                    <a:pt x="508" y="272"/>
                    <a:pt x="508" y="272"/>
                  </a:cubicBezTo>
                  <a:cubicBezTo>
                    <a:pt x="477" y="253"/>
                    <a:pt x="477" y="253"/>
                    <a:pt x="477" y="253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47" y="221"/>
                    <a:pt x="447" y="221"/>
                    <a:pt x="447" y="221"/>
                  </a:cubicBezTo>
                  <a:cubicBezTo>
                    <a:pt x="447" y="192"/>
                    <a:pt x="447" y="192"/>
                    <a:pt x="447" y="192"/>
                  </a:cubicBezTo>
                  <a:cubicBezTo>
                    <a:pt x="447" y="38"/>
                    <a:pt x="447" y="38"/>
                    <a:pt x="447" y="38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64" y="26"/>
                    <a:pt x="364" y="26"/>
                    <a:pt x="364" y="26"/>
                  </a:cubicBezTo>
                  <a:cubicBezTo>
                    <a:pt x="347" y="37"/>
                    <a:pt x="347" y="37"/>
                    <a:pt x="347" y="37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27" y="77"/>
                    <a:pt x="327" y="77"/>
                    <a:pt x="327" y="77"/>
                  </a:cubicBezTo>
                  <a:cubicBezTo>
                    <a:pt x="317" y="104"/>
                    <a:pt x="317" y="104"/>
                    <a:pt x="317" y="104"/>
                  </a:cubicBezTo>
                  <a:cubicBezTo>
                    <a:pt x="297" y="119"/>
                    <a:pt x="297" y="119"/>
                    <a:pt x="297" y="119"/>
                  </a:cubicBezTo>
                  <a:cubicBezTo>
                    <a:pt x="277" y="119"/>
                    <a:pt x="277" y="119"/>
                    <a:pt x="277" y="119"/>
                  </a:cubicBezTo>
                  <a:cubicBezTo>
                    <a:pt x="249" y="143"/>
                    <a:pt x="249" y="143"/>
                    <a:pt x="249" y="143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24" y="200"/>
                    <a:pt x="218" y="204"/>
                  </a:cubicBezTo>
                  <a:cubicBezTo>
                    <a:pt x="213" y="208"/>
                    <a:pt x="170" y="223"/>
                    <a:pt x="170" y="223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43" y="275"/>
                    <a:pt x="143" y="275"/>
                    <a:pt x="143" y="275"/>
                  </a:cubicBezTo>
                  <a:cubicBezTo>
                    <a:pt x="143" y="275"/>
                    <a:pt x="119" y="287"/>
                    <a:pt x="114" y="290"/>
                  </a:cubicBezTo>
                  <a:cubicBezTo>
                    <a:pt x="108" y="293"/>
                    <a:pt x="98" y="304"/>
                    <a:pt x="98" y="304"/>
                  </a:cubicBezTo>
                  <a:cubicBezTo>
                    <a:pt x="80" y="357"/>
                    <a:pt x="80" y="357"/>
                    <a:pt x="80" y="357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59" y="373"/>
                    <a:pt x="44" y="409"/>
                    <a:pt x="43" y="413"/>
                  </a:cubicBezTo>
                  <a:cubicBezTo>
                    <a:pt x="41" y="417"/>
                    <a:pt x="23" y="439"/>
                    <a:pt x="23" y="439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26" y="463"/>
                    <a:pt x="26" y="463"/>
                    <a:pt x="26" y="463"/>
                  </a:cubicBezTo>
                  <a:lnTo>
                    <a:pt x="64" y="4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927600" y="1287463"/>
              <a:ext cx="1627188" cy="1316037"/>
            </a:xfrm>
            <a:custGeom>
              <a:avLst/>
              <a:gdLst>
                <a:gd name="T0" fmla="*/ 1942 w 2023"/>
                <a:gd name="T1" fmla="*/ 683 h 1638"/>
                <a:gd name="T2" fmla="*/ 1806 w 2023"/>
                <a:gd name="T3" fmla="*/ 625 h 1638"/>
                <a:gd name="T4" fmla="*/ 1688 w 2023"/>
                <a:gd name="T5" fmla="*/ 666 h 1638"/>
                <a:gd name="T6" fmla="*/ 1589 w 2023"/>
                <a:gd name="T7" fmla="*/ 666 h 1638"/>
                <a:gd name="T8" fmla="*/ 1492 w 2023"/>
                <a:gd name="T9" fmla="*/ 533 h 1638"/>
                <a:gd name="T10" fmla="*/ 1524 w 2023"/>
                <a:gd name="T11" fmla="*/ 371 h 1638"/>
                <a:gd name="T12" fmla="*/ 1494 w 2023"/>
                <a:gd name="T13" fmla="*/ 271 h 1638"/>
                <a:gd name="T14" fmla="*/ 1435 w 2023"/>
                <a:gd name="T15" fmla="*/ 193 h 1638"/>
                <a:gd name="T16" fmla="*/ 1506 w 2023"/>
                <a:gd name="T17" fmla="*/ 118 h 1638"/>
                <a:gd name="T18" fmla="*/ 1379 w 2023"/>
                <a:gd name="T19" fmla="*/ 72 h 1638"/>
                <a:gd name="T20" fmla="*/ 1183 w 2023"/>
                <a:gd name="T21" fmla="*/ 142 h 1638"/>
                <a:gd name="T22" fmla="*/ 1242 w 2023"/>
                <a:gd name="T23" fmla="*/ 243 h 1638"/>
                <a:gd name="T24" fmla="*/ 1081 w 2023"/>
                <a:gd name="T25" fmla="*/ 171 h 1638"/>
                <a:gd name="T26" fmla="*/ 972 w 2023"/>
                <a:gd name="T27" fmla="*/ 96 h 1638"/>
                <a:gd name="T28" fmla="*/ 852 w 2023"/>
                <a:gd name="T29" fmla="*/ 40 h 1638"/>
                <a:gd name="T30" fmla="*/ 777 w 2023"/>
                <a:gd name="T31" fmla="*/ 39 h 1638"/>
                <a:gd name="T32" fmla="*/ 633 w 2023"/>
                <a:gd name="T33" fmla="*/ 94 h 1638"/>
                <a:gd name="T34" fmla="*/ 497 w 2023"/>
                <a:gd name="T35" fmla="*/ 124 h 1638"/>
                <a:gd name="T36" fmla="*/ 201 w 2023"/>
                <a:gd name="T37" fmla="*/ 153 h 1638"/>
                <a:gd name="T38" fmla="*/ 85 w 2023"/>
                <a:gd name="T39" fmla="*/ 177 h 1638"/>
                <a:gd name="T40" fmla="*/ 20 w 2023"/>
                <a:gd name="T41" fmla="*/ 365 h 1638"/>
                <a:gd name="T42" fmla="*/ 59 w 2023"/>
                <a:gd name="T43" fmla="*/ 540 h 1638"/>
                <a:gd name="T44" fmla="*/ 41 w 2023"/>
                <a:gd name="T45" fmla="*/ 655 h 1638"/>
                <a:gd name="T46" fmla="*/ 176 w 2023"/>
                <a:gd name="T47" fmla="*/ 729 h 1638"/>
                <a:gd name="T48" fmla="*/ 186 w 2023"/>
                <a:gd name="T49" fmla="*/ 813 h 1638"/>
                <a:gd name="T50" fmla="*/ 292 w 2023"/>
                <a:gd name="T51" fmla="*/ 895 h 1638"/>
                <a:gd name="T52" fmla="*/ 206 w 2023"/>
                <a:gd name="T53" fmla="*/ 989 h 1638"/>
                <a:gd name="T54" fmla="*/ 119 w 2023"/>
                <a:gd name="T55" fmla="*/ 1039 h 1638"/>
                <a:gd name="T56" fmla="*/ 57 w 2023"/>
                <a:gd name="T57" fmla="*/ 1136 h 1638"/>
                <a:gd name="T58" fmla="*/ 23 w 2023"/>
                <a:gd name="T59" fmla="*/ 1172 h 1638"/>
                <a:gd name="T60" fmla="*/ 44 w 2023"/>
                <a:gd name="T61" fmla="*/ 1310 h 1638"/>
                <a:gd name="T62" fmla="*/ 49 w 2023"/>
                <a:gd name="T63" fmla="*/ 1407 h 1638"/>
                <a:gd name="T64" fmla="*/ 62 w 2023"/>
                <a:gd name="T65" fmla="*/ 1483 h 1638"/>
                <a:gd name="T66" fmla="*/ 25 w 2023"/>
                <a:gd name="T67" fmla="*/ 1526 h 1638"/>
                <a:gd name="T68" fmla="*/ 175 w 2023"/>
                <a:gd name="T69" fmla="*/ 1488 h 1638"/>
                <a:gd name="T70" fmla="*/ 273 w 2023"/>
                <a:gd name="T71" fmla="*/ 1437 h 1638"/>
                <a:gd name="T72" fmla="*/ 376 w 2023"/>
                <a:gd name="T73" fmla="*/ 1520 h 1638"/>
                <a:gd name="T74" fmla="*/ 512 w 2023"/>
                <a:gd name="T75" fmla="*/ 1541 h 1638"/>
                <a:gd name="T76" fmla="*/ 614 w 2023"/>
                <a:gd name="T77" fmla="*/ 1571 h 1638"/>
                <a:gd name="T78" fmla="*/ 669 w 2023"/>
                <a:gd name="T79" fmla="*/ 1638 h 1638"/>
                <a:gd name="T80" fmla="*/ 783 w 2023"/>
                <a:gd name="T81" fmla="*/ 1590 h 1638"/>
                <a:gd name="T82" fmla="*/ 931 w 2023"/>
                <a:gd name="T83" fmla="*/ 1560 h 1638"/>
                <a:gd name="T84" fmla="*/ 1011 w 2023"/>
                <a:gd name="T85" fmla="*/ 1454 h 1638"/>
                <a:gd name="T86" fmla="*/ 1101 w 2023"/>
                <a:gd name="T87" fmla="*/ 1320 h 1638"/>
                <a:gd name="T88" fmla="*/ 1228 w 2023"/>
                <a:gd name="T89" fmla="*/ 1216 h 1638"/>
                <a:gd name="T90" fmla="*/ 1295 w 2023"/>
                <a:gd name="T91" fmla="*/ 1123 h 1638"/>
                <a:gd name="T92" fmla="*/ 1357 w 2023"/>
                <a:gd name="T93" fmla="*/ 1074 h 1638"/>
                <a:gd name="T94" fmla="*/ 1500 w 2023"/>
                <a:gd name="T95" fmla="*/ 1026 h 1638"/>
                <a:gd name="T96" fmla="*/ 1692 w 2023"/>
                <a:gd name="T97" fmla="*/ 1051 h 1638"/>
                <a:gd name="T98" fmla="*/ 1860 w 2023"/>
                <a:gd name="T99" fmla="*/ 1116 h 1638"/>
                <a:gd name="T100" fmla="*/ 1887 w 2023"/>
                <a:gd name="T101" fmla="*/ 993 h 1638"/>
                <a:gd name="T102" fmla="*/ 1974 w 2023"/>
                <a:gd name="T103" fmla="*/ 882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23" h="1638">
                  <a:moveTo>
                    <a:pt x="2014" y="793"/>
                  </a:moveTo>
                  <a:cubicBezTo>
                    <a:pt x="2004" y="779"/>
                    <a:pt x="2004" y="779"/>
                    <a:pt x="2004" y="779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1980" y="669"/>
                    <a:pt x="1980" y="669"/>
                    <a:pt x="1980" y="669"/>
                  </a:cubicBezTo>
                  <a:cubicBezTo>
                    <a:pt x="1942" y="683"/>
                    <a:pt x="1942" y="683"/>
                    <a:pt x="1942" y="683"/>
                  </a:cubicBezTo>
                  <a:cubicBezTo>
                    <a:pt x="1942" y="683"/>
                    <a:pt x="1900" y="686"/>
                    <a:pt x="1896" y="686"/>
                  </a:cubicBezTo>
                  <a:cubicBezTo>
                    <a:pt x="1891" y="686"/>
                    <a:pt x="1870" y="695"/>
                    <a:pt x="1870" y="695"/>
                  </a:cubicBezTo>
                  <a:cubicBezTo>
                    <a:pt x="1839" y="666"/>
                    <a:pt x="1839" y="666"/>
                    <a:pt x="1839" y="666"/>
                  </a:cubicBezTo>
                  <a:cubicBezTo>
                    <a:pt x="1824" y="643"/>
                    <a:pt x="1824" y="643"/>
                    <a:pt x="1824" y="643"/>
                  </a:cubicBezTo>
                  <a:cubicBezTo>
                    <a:pt x="1806" y="625"/>
                    <a:pt x="1806" y="625"/>
                    <a:pt x="1806" y="625"/>
                  </a:cubicBezTo>
                  <a:cubicBezTo>
                    <a:pt x="1772" y="620"/>
                    <a:pt x="1772" y="620"/>
                    <a:pt x="1772" y="620"/>
                  </a:cubicBezTo>
                  <a:cubicBezTo>
                    <a:pt x="1751" y="620"/>
                    <a:pt x="1751" y="620"/>
                    <a:pt x="1751" y="620"/>
                  </a:cubicBezTo>
                  <a:cubicBezTo>
                    <a:pt x="1751" y="620"/>
                    <a:pt x="1728" y="636"/>
                    <a:pt x="1726" y="637"/>
                  </a:cubicBezTo>
                  <a:cubicBezTo>
                    <a:pt x="1725" y="639"/>
                    <a:pt x="1705" y="651"/>
                    <a:pt x="1705" y="651"/>
                  </a:cubicBezTo>
                  <a:cubicBezTo>
                    <a:pt x="1688" y="666"/>
                    <a:pt x="1688" y="666"/>
                    <a:pt x="1688" y="666"/>
                  </a:cubicBezTo>
                  <a:cubicBezTo>
                    <a:pt x="1676" y="657"/>
                    <a:pt x="1676" y="657"/>
                    <a:pt x="1676" y="657"/>
                  </a:cubicBezTo>
                  <a:cubicBezTo>
                    <a:pt x="1654" y="634"/>
                    <a:pt x="1654" y="634"/>
                    <a:pt x="1654" y="634"/>
                  </a:cubicBezTo>
                  <a:cubicBezTo>
                    <a:pt x="1631" y="637"/>
                    <a:pt x="1631" y="637"/>
                    <a:pt x="1631" y="637"/>
                  </a:cubicBezTo>
                  <a:cubicBezTo>
                    <a:pt x="1618" y="646"/>
                    <a:pt x="1618" y="646"/>
                    <a:pt x="1618" y="646"/>
                  </a:cubicBezTo>
                  <a:cubicBezTo>
                    <a:pt x="1589" y="666"/>
                    <a:pt x="1589" y="666"/>
                    <a:pt x="1589" y="666"/>
                  </a:cubicBezTo>
                  <a:cubicBezTo>
                    <a:pt x="1557" y="666"/>
                    <a:pt x="1557" y="666"/>
                    <a:pt x="1557" y="666"/>
                  </a:cubicBezTo>
                  <a:cubicBezTo>
                    <a:pt x="1546" y="626"/>
                    <a:pt x="1546" y="626"/>
                    <a:pt x="1546" y="626"/>
                  </a:cubicBezTo>
                  <a:cubicBezTo>
                    <a:pt x="1514" y="597"/>
                    <a:pt x="1514" y="597"/>
                    <a:pt x="1514" y="597"/>
                  </a:cubicBezTo>
                  <a:cubicBezTo>
                    <a:pt x="1494" y="576"/>
                    <a:pt x="1494" y="576"/>
                    <a:pt x="1494" y="576"/>
                  </a:cubicBezTo>
                  <a:cubicBezTo>
                    <a:pt x="1492" y="533"/>
                    <a:pt x="1492" y="533"/>
                    <a:pt x="1492" y="533"/>
                  </a:cubicBezTo>
                  <a:cubicBezTo>
                    <a:pt x="1506" y="504"/>
                    <a:pt x="1506" y="504"/>
                    <a:pt x="1506" y="504"/>
                  </a:cubicBezTo>
                  <a:cubicBezTo>
                    <a:pt x="1523" y="470"/>
                    <a:pt x="1523" y="470"/>
                    <a:pt x="1523" y="470"/>
                  </a:cubicBezTo>
                  <a:cubicBezTo>
                    <a:pt x="1534" y="449"/>
                    <a:pt x="1534" y="449"/>
                    <a:pt x="1534" y="449"/>
                  </a:cubicBezTo>
                  <a:cubicBezTo>
                    <a:pt x="1532" y="425"/>
                    <a:pt x="1532" y="425"/>
                    <a:pt x="1532" y="425"/>
                  </a:cubicBezTo>
                  <a:cubicBezTo>
                    <a:pt x="1524" y="371"/>
                    <a:pt x="1524" y="371"/>
                    <a:pt x="1524" y="371"/>
                  </a:cubicBezTo>
                  <a:cubicBezTo>
                    <a:pt x="1527" y="363"/>
                    <a:pt x="1527" y="363"/>
                    <a:pt x="1527" y="363"/>
                  </a:cubicBezTo>
                  <a:cubicBezTo>
                    <a:pt x="1568" y="338"/>
                    <a:pt x="1568" y="338"/>
                    <a:pt x="1568" y="338"/>
                  </a:cubicBezTo>
                  <a:cubicBezTo>
                    <a:pt x="1542" y="324"/>
                    <a:pt x="1542" y="324"/>
                    <a:pt x="1542" y="324"/>
                  </a:cubicBezTo>
                  <a:cubicBezTo>
                    <a:pt x="1542" y="324"/>
                    <a:pt x="1512" y="294"/>
                    <a:pt x="1508" y="293"/>
                  </a:cubicBezTo>
                  <a:cubicBezTo>
                    <a:pt x="1504" y="291"/>
                    <a:pt x="1494" y="271"/>
                    <a:pt x="1494" y="271"/>
                  </a:cubicBezTo>
                  <a:cubicBezTo>
                    <a:pt x="1473" y="230"/>
                    <a:pt x="1473" y="230"/>
                    <a:pt x="1473" y="230"/>
                  </a:cubicBezTo>
                  <a:cubicBezTo>
                    <a:pt x="1454" y="230"/>
                    <a:pt x="1454" y="230"/>
                    <a:pt x="1454" y="230"/>
                  </a:cubicBezTo>
                  <a:cubicBezTo>
                    <a:pt x="1432" y="230"/>
                    <a:pt x="1432" y="230"/>
                    <a:pt x="1432" y="230"/>
                  </a:cubicBezTo>
                  <a:cubicBezTo>
                    <a:pt x="1415" y="220"/>
                    <a:pt x="1415" y="220"/>
                    <a:pt x="1415" y="220"/>
                  </a:cubicBezTo>
                  <a:cubicBezTo>
                    <a:pt x="1435" y="193"/>
                    <a:pt x="1435" y="193"/>
                    <a:pt x="1435" y="193"/>
                  </a:cubicBezTo>
                  <a:cubicBezTo>
                    <a:pt x="1455" y="185"/>
                    <a:pt x="1455" y="185"/>
                    <a:pt x="1455" y="185"/>
                  </a:cubicBezTo>
                  <a:cubicBezTo>
                    <a:pt x="1484" y="188"/>
                    <a:pt x="1484" y="188"/>
                    <a:pt x="1484" y="188"/>
                  </a:cubicBezTo>
                  <a:cubicBezTo>
                    <a:pt x="1528" y="186"/>
                    <a:pt x="1528" y="186"/>
                    <a:pt x="1528" y="186"/>
                  </a:cubicBezTo>
                  <a:cubicBezTo>
                    <a:pt x="1528" y="163"/>
                    <a:pt x="1528" y="163"/>
                    <a:pt x="1528" y="163"/>
                  </a:cubicBezTo>
                  <a:cubicBezTo>
                    <a:pt x="1506" y="118"/>
                    <a:pt x="1506" y="118"/>
                    <a:pt x="1506" y="118"/>
                  </a:cubicBezTo>
                  <a:cubicBezTo>
                    <a:pt x="1462" y="79"/>
                    <a:pt x="1462" y="79"/>
                    <a:pt x="1462" y="79"/>
                  </a:cubicBezTo>
                  <a:cubicBezTo>
                    <a:pt x="1462" y="79"/>
                    <a:pt x="1445" y="49"/>
                    <a:pt x="1441" y="49"/>
                  </a:cubicBezTo>
                  <a:cubicBezTo>
                    <a:pt x="1437" y="49"/>
                    <a:pt x="1416" y="49"/>
                    <a:pt x="1416" y="49"/>
                  </a:cubicBezTo>
                  <a:cubicBezTo>
                    <a:pt x="1394" y="63"/>
                    <a:pt x="1394" y="63"/>
                    <a:pt x="1394" y="63"/>
                  </a:cubicBezTo>
                  <a:cubicBezTo>
                    <a:pt x="1379" y="72"/>
                    <a:pt x="1379" y="72"/>
                    <a:pt x="1379" y="72"/>
                  </a:cubicBezTo>
                  <a:cubicBezTo>
                    <a:pt x="1337" y="74"/>
                    <a:pt x="1337" y="74"/>
                    <a:pt x="1337" y="74"/>
                  </a:cubicBezTo>
                  <a:cubicBezTo>
                    <a:pt x="1295" y="84"/>
                    <a:pt x="1295" y="84"/>
                    <a:pt x="1295" y="84"/>
                  </a:cubicBezTo>
                  <a:cubicBezTo>
                    <a:pt x="1264" y="123"/>
                    <a:pt x="1264" y="123"/>
                    <a:pt x="1264" y="123"/>
                  </a:cubicBezTo>
                  <a:cubicBezTo>
                    <a:pt x="1200" y="115"/>
                    <a:pt x="1200" y="115"/>
                    <a:pt x="1200" y="115"/>
                  </a:cubicBezTo>
                  <a:cubicBezTo>
                    <a:pt x="1183" y="142"/>
                    <a:pt x="1183" y="142"/>
                    <a:pt x="1183" y="142"/>
                  </a:cubicBezTo>
                  <a:cubicBezTo>
                    <a:pt x="1190" y="167"/>
                    <a:pt x="1190" y="167"/>
                    <a:pt x="1190" y="167"/>
                  </a:cubicBezTo>
                  <a:cubicBezTo>
                    <a:pt x="1203" y="177"/>
                    <a:pt x="1203" y="177"/>
                    <a:pt x="1203" y="177"/>
                  </a:cubicBezTo>
                  <a:cubicBezTo>
                    <a:pt x="1242" y="190"/>
                    <a:pt x="1242" y="190"/>
                    <a:pt x="1242" y="190"/>
                  </a:cubicBezTo>
                  <a:cubicBezTo>
                    <a:pt x="1242" y="208"/>
                    <a:pt x="1242" y="208"/>
                    <a:pt x="1242" y="208"/>
                  </a:cubicBezTo>
                  <a:cubicBezTo>
                    <a:pt x="1242" y="243"/>
                    <a:pt x="1242" y="243"/>
                    <a:pt x="1242" y="243"/>
                  </a:cubicBezTo>
                  <a:cubicBezTo>
                    <a:pt x="1213" y="256"/>
                    <a:pt x="1213" y="256"/>
                    <a:pt x="1213" y="256"/>
                  </a:cubicBezTo>
                  <a:cubicBezTo>
                    <a:pt x="1159" y="256"/>
                    <a:pt x="1159" y="256"/>
                    <a:pt x="1159" y="256"/>
                  </a:cubicBezTo>
                  <a:cubicBezTo>
                    <a:pt x="1121" y="236"/>
                    <a:pt x="1121" y="236"/>
                    <a:pt x="1121" y="236"/>
                  </a:cubicBezTo>
                  <a:cubicBezTo>
                    <a:pt x="1089" y="195"/>
                    <a:pt x="1089" y="195"/>
                    <a:pt x="1089" y="195"/>
                  </a:cubicBezTo>
                  <a:cubicBezTo>
                    <a:pt x="1081" y="171"/>
                    <a:pt x="1081" y="171"/>
                    <a:pt x="1081" y="171"/>
                  </a:cubicBezTo>
                  <a:cubicBezTo>
                    <a:pt x="1047" y="171"/>
                    <a:pt x="1047" y="171"/>
                    <a:pt x="1047" y="171"/>
                  </a:cubicBezTo>
                  <a:cubicBezTo>
                    <a:pt x="1021" y="145"/>
                    <a:pt x="1021" y="145"/>
                    <a:pt x="1021" y="145"/>
                  </a:cubicBezTo>
                  <a:cubicBezTo>
                    <a:pt x="1005" y="116"/>
                    <a:pt x="1005" y="116"/>
                    <a:pt x="1005" y="116"/>
                  </a:cubicBezTo>
                  <a:cubicBezTo>
                    <a:pt x="984" y="96"/>
                    <a:pt x="984" y="96"/>
                    <a:pt x="984" y="96"/>
                  </a:cubicBezTo>
                  <a:cubicBezTo>
                    <a:pt x="972" y="96"/>
                    <a:pt x="972" y="96"/>
                    <a:pt x="972" y="96"/>
                  </a:cubicBezTo>
                  <a:cubicBezTo>
                    <a:pt x="941" y="104"/>
                    <a:pt x="941" y="104"/>
                    <a:pt x="941" y="104"/>
                  </a:cubicBezTo>
                  <a:cubicBezTo>
                    <a:pt x="898" y="100"/>
                    <a:pt x="898" y="100"/>
                    <a:pt x="898" y="100"/>
                  </a:cubicBezTo>
                  <a:cubicBezTo>
                    <a:pt x="861" y="98"/>
                    <a:pt x="861" y="98"/>
                    <a:pt x="861" y="98"/>
                  </a:cubicBezTo>
                  <a:cubicBezTo>
                    <a:pt x="854" y="74"/>
                    <a:pt x="854" y="74"/>
                    <a:pt x="854" y="74"/>
                  </a:cubicBezTo>
                  <a:cubicBezTo>
                    <a:pt x="852" y="40"/>
                    <a:pt x="852" y="40"/>
                    <a:pt x="852" y="40"/>
                  </a:cubicBezTo>
                  <a:cubicBezTo>
                    <a:pt x="861" y="32"/>
                    <a:pt x="861" y="32"/>
                    <a:pt x="861" y="32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10" y="0"/>
                    <a:pt x="810" y="0"/>
                    <a:pt x="810" y="0"/>
                  </a:cubicBezTo>
                  <a:cubicBezTo>
                    <a:pt x="783" y="14"/>
                    <a:pt x="783" y="14"/>
                    <a:pt x="783" y="14"/>
                  </a:cubicBezTo>
                  <a:cubicBezTo>
                    <a:pt x="777" y="39"/>
                    <a:pt x="777" y="39"/>
                    <a:pt x="777" y="39"/>
                  </a:cubicBezTo>
                  <a:cubicBezTo>
                    <a:pt x="760" y="66"/>
                    <a:pt x="760" y="66"/>
                    <a:pt x="760" y="66"/>
                  </a:cubicBezTo>
                  <a:cubicBezTo>
                    <a:pt x="713" y="70"/>
                    <a:pt x="713" y="70"/>
                    <a:pt x="713" y="70"/>
                  </a:cubicBezTo>
                  <a:cubicBezTo>
                    <a:pt x="677" y="57"/>
                    <a:pt x="677" y="57"/>
                    <a:pt x="677" y="57"/>
                  </a:cubicBezTo>
                  <a:cubicBezTo>
                    <a:pt x="658" y="69"/>
                    <a:pt x="658" y="69"/>
                    <a:pt x="658" y="69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03" y="87"/>
                    <a:pt x="603" y="87"/>
                    <a:pt x="603" y="87"/>
                  </a:cubicBezTo>
                  <a:cubicBezTo>
                    <a:pt x="576" y="105"/>
                    <a:pt x="576" y="105"/>
                    <a:pt x="576" y="105"/>
                  </a:cubicBezTo>
                  <a:cubicBezTo>
                    <a:pt x="529" y="122"/>
                    <a:pt x="529" y="122"/>
                    <a:pt x="529" y="122"/>
                  </a:cubicBezTo>
                  <a:cubicBezTo>
                    <a:pt x="497" y="124"/>
                    <a:pt x="497" y="124"/>
                    <a:pt x="497" y="124"/>
                  </a:cubicBezTo>
                  <a:cubicBezTo>
                    <a:pt x="427" y="126"/>
                    <a:pt x="427" y="126"/>
                    <a:pt x="427" y="126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270" y="105"/>
                    <a:pt x="270" y="105"/>
                    <a:pt x="270" y="105"/>
                  </a:cubicBezTo>
                  <a:cubicBezTo>
                    <a:pt x="229" y="135"/>
                    <a:pt x="229" y="135"/>
                    <a:pt x="229" y="135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20" y="365"/>
                    <a:pt x="20" y="365"/>
                    <a:pt x="20" y="365"/>
                  </a:cubicBezTo>
                  <a:cubicBezTo>
                    <a:pt x="61" y="388"/>
                    <a:pt x="61" y="388"/>
                    <a:pt x="61" y="388"/>
                  </a:cubicBezTo>
                  <a:cubicBezTo>
                    <a:pt x="85" y="414"/>
                    <a:pt x="85" y="414"/>
                    <a:pt x="85" y="414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73" y="510"/>
                    <a:pt x="73" y="510"/>
                    <a:pt x="73" y="510"/>
                  </a:cubicBezTo>
                  <a:cubicBezTo>
                    <a:pt x="59" y="540"/>
                    <a:pt x="59" y="540"/>
                    <a:pt x="59" y="540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11" y="595"/>
                    <a:pt x="11" y="595"/>
                    <a:pt x="11" y="595"/>
                  </a:cubicBezTo>
                  <a:cubicBezTo>
                    <a:pt x="11" y="595"/>
                    <a:pt x="5" y="635"/>
                    <a:pt x="0" y="649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8" y="655"/>
                    <a:pt x="41" y="655"/>
                  </a:cubicBezTo>
                  <a:cubicBezTo>
                    <a:pt x="44" y="655"/>
                    <a:pt x="95" y="665"/>
                    <a:pt x="97" y="665"/>
                  </a:cubicBezTo>
                  <a:cubicBezTo>
                    <a:pt x="99" y="665"/>
                    <a:pt x="147" y="665"/>
                    <a:pt x="150" y="663"/>
                  </a:cubicBezTo>
                  <a:cubicBezTo>
                    <a:pt x="154" y="662"/>
                    <a:pt x="170" y="682"/>
                    <a:pt x="170" y="682"/>
                  </a:cubicBezTo>
                  <a:cubicBezTo>
                    <a:pt x="165" y="698"/>
                    <a:pt x="165" y="698"/>
                    <a:pt x="165" y="698"/>
                  </a:cubicBezTo>
                  <a:cubicBezTo>
                    <a:pt x="176" y="729"/>
                    <a:pt x="176" y="729"/>
                    <a:pt x="176" y="729"/>
                  </a:cubicBezTo>
                  <a:cubicBezTo>
                    <a:pt x="173" y="740"/>
                    <a:pt x="173" y="740"/>
                    <a:pt x="173" y="740"/>
                  </a:cubicBezTo>
                  <a:cubicBezTo>
                    <a:pt x="173" y="740"/>
                    <a:pt x="171" y="752"/>
                    <a:pt x="170" y="755"/>
                  </a:cubicBezTo>
                  <a:cubicBezTo>
                    <a:pt x="168" y="757"/>
                    <a:pt x="176" y="784"/>
                    <a:pt x="176" y="784"/>
                  </a:cubicBezTo>
                  <a:cubicBezTo>
                    <a:pt x="173" y="811"/>
                    <a:pt x="173" y="811"/>
                    <a:pt x="173" y="811"/>
                  </a:cubicBezTo>
                  <a:cubicBezTo>
                    <a:pt x="186" y="813"/>
                    <a:pt x="186" y="813"/>
                    <a:pt x="186" y="813"/>
                  </a:cubicBezTo>
                  <a:cubicBezTo>
                    <a:pt x="186" y="813"/>
                    <a:pt x="239" y="814"/>
                    <a:pt x="242" y="814"/>
                  </a:cubicBezTo>
                  <a:cubicBezTo>
                    <a:pt x="245" y="814"/>
                    <a:pt x="274" y="820"/>
                    <a:pt x="274" y="820"/>
                  </a:cubicBezTo>
                  <a:cubicBezTo>
                    <a:pt x="294" y="850"/>
                    <a:pt x="294" y="850"/>
                    <a:pt x="294" y="850"/>
                  </a:cubicBezTo>
                  <a:cubicBezTo>
                    <a:pt x="294" y="850"/>
                    <a:pt x="303" y="882"/>
                    <a:pt x="302" y="885"/>
                  </a:cubicBezTo>
                  <a:cubicBezTo>
                    <a:pt x="302" y="888"/>
                    <a:pt x="294" y="894"/>
                    <a:pt x="292" y="895"/>
                  </a:cubicBezTo>
                  <a:cubicBezTo>
                    <a:pt x="290" y="897"/>
                    <a:pt x="270" y="907"/>
                    <a:pt x="268" y="909"/>
                  </a:cubicBezTo>
                  <a:cubicBezTo>
                    <a:pt x="265" y="910"/>
                    <a:pt x="255" y="944"/>
                    <a:pt x="255" y="944"/>
                  </a:cubicBezTo>
                  <a:cubicBezTo>
                    <a:pt x="244" y="960"/>
                    <a:pt x="244" y="960"/>
                    <a:pt x="244" y="960"/>
                  </a:cubicBezTo>
                  <a:cubicBezTo>
                    <a:pt x="244" y="960"/>
                    <a:pt x="223" y="971"/>
                    <a:pt x="220" y="973"/>
                  </a:cubicBezTo>
                  <a:cubicBezTo>
                    <a:pt x="218" y="976"/>
                    <a:pt x="206" y="989"/>
                    <a:pt x="206" y="989"/>
                  </a:cubicBezTo>
                  <a:cubicBezTo>
                    <a:pt x="199" y="1010"/>
                    <a:pt x="199" y="1010"/>
                    <a:pt x="199" y="1010"/>
                  </a:cubicBezTo>
                  <a:cubicBezTo>
                    <a:pt x="199" y="1010"/>
                    <a:pt x="189" y="1019"/>
                    <a:pt x="186" y="1021"/>
                  </a:cubicBezTo>
                  <a:cubicBezTo>
                    <a:pt x="184" y="1023"/>
                    <a:pt x="176" y="1027"/>
                    <a:pt x="176" y="1027"/>
                  </a:cubicBezTo>
                  <a:cubicBezTo>
                    <a:pt x="176" y="1027"/>
                    <a:pt x="148" y="1027"/>
                    <a:pt x="146" y="1027"/>
                  </a:cubicBezTo>
                  <a:cubicBezTo>
                    <a:pt x="144" y="1027"/>
                    <a:pt x="121" y="1039"/>
                    <a:pt x="119" y="1039"/>
                  </a:cubicBezTo>
                  <a:cubicBezTo>
                    <a:pt x="117" y="1040"/>
                    <a:pt x="107" y="1051"/>
                    <a:pt x="107" y="1051"/>
                  </a:cubicBezTo>
                  <a:cubicBezTo>
                    <a:pt x="87" y="1070"/>
                    <a:pt x="87" y="1070"/>
                    <a:pt x="87" y="1070"/>
                  </a:cubicBezTo>
                  <a:cubicBezTo>
                    <a:pt x="77" y="1090"/>
                    <a:pt x="77" y="1090"/>
                    <a:pt x="77" y="1090"/>
                  </a:cubicBezTo>
                  <a:cubicBezTo>
                    <a:pt x="70" y="1125"/>
                    <a:pt x="70" y="1125"/>
                    <a:pt x="70" y="1125"/>
                  </a:cubicBezTo>
                  <a:cubicBezTo>
                    <a:pt x="57" y="1136"/>
                    <a:pt x="57" y="1136"/>
                    <a:pt x="57" y="1136"/>
                  </a:cubicBezTo>
                  <a:cubicBezTo>
                    <a:pt x="45" y="1144"/>
                    <a:pt x="45" y="1144"/>
                    <a:pt x="45" y="1144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10" y="1130"/>
                    <a:pt x="10" y="1130"/>
                    <a:pt x="10" y="1130"/>
                  </a:cubicBezTo>
                  <a:cubicBezTo>
                    <a:pt x="10" y="1149"/>
                    <a:pt x="10" y="1149"/>
                    <a:pt x="10" y="1149"/>
                  </a:cubicBezTo>
                  <a:cubicBezTo>
                    <a:pt x="23" y="1172"/>
                    <a:pt x="23" y="1172"/>
                    <a:pt x="23" y="1172"/>
                  </a:cubicBezTo>
                  <a:cubicBezTo>
                    <a:pt x="44" y="1205"/>
                    <a:pt x="44" y="1205"/>
                    <a:pt x="44" y="1205"/>
                  </a:cubicBezTo>
                  <a:cubicBezTo>
                    <a:pt x="53" y="1232"/>
                    <a:pt x="53" y="1232"/>
                    <a:pt x="53" y="1232"/>
                  </a:cubicBezTo>
                  <a:cubicBezTo>
                    <a:pt x="47" y="1242"/>
                    <a:pt x="47" y="1242"/>
                    <a:pt x="47" y="1242"/>
                  </a:cubicBezTo>
                  <a:cubicBezTo>
                    <a:pt x="40" y="1260"/>
                    <a:pt x="40" y="1260"/>
                    <a:pt x="40" y="1260"/>
                  </a:cubicBezTo>
                  <a:cubicBezTo>
                    <a:pt x="44" y="1310"/>
                    <a:pt x="44" y="1310"/>
                    <a:pt x="44" y="1310"/>
                  </a:cubicBezTo>
                  <a:cubicBezTo>
                    <a:pt x="52" y="1337"/>
                    <a:pt x="52" y="1337"/>
                    <a:pt x="52" y="1337"/>
                  </a:cubicBezTo>
                  <a:cubicBezTo>
                    <a:pt x="44" y="1361"/>
                    <a:pt x="44" y="1361"/>
                    <a:pt x="44" y="1361"/>
                  </a:cubicBezTo>
                  <a:cubicBezTo>
                    <a:pt x="36" y="1378"/>
                    <a:pt x="36" y="1378"/>
                    <a:pt x="36" y="1378"/>
                  </a:cubicBezTo>
                  <a:cubicBezTo>
                    <a:pt x="37" y="1384"/>
                    <a:pt x="37" y="1384"/>
                    <a:pt x="37" y="1384"/>
                  </a:cubicBezTo>
                  <a:cubicBezTo>
                    <a:pt x="49" y="1407"/>
                    <a:pt x="49" y="1407"/>
                    <a:pt x="49" y="1407"/>
                  </a:cubicBezTo>
                  <a:cubicBezTo>
                    <a:pt x="41" y="1421"/>
                    <a:pt x="41" y="1421"/>
                    <a:pt x="41" y="1421"/>
                  </a:cubicBezTo>
                  <a:cubicBezTo>
                    <a:pt x="34" y="1434"/>
                    <a:pt x="34" y="1434"/>
                    <a:pt x="34" y="1434"/>
                  </a:cubicBezTo>
                  <a:cubicBezTo>
                    <a:pt x="39" y="1445"/>
                    <a:pt x="39" y="1445"/>
                    <a:pt x="39" y="1445"/>
                  </a:cubicBezTo>
                  <a:cubicBezTo>
                    <a:pt x="39" y="1445"/>
                    <a:pt x="51" y="1457"/>
                    <a:pt x="54" y="1457"/>
                  </a:cubicBezTo>
                  <a:cubicBezTo>
                    <a:pt x="57" y="1458"/>
                    <a:pt x="62" y="1483"/>
                    <a:pt x="62" y="1483"/>
                  </a:cubicBezTo>
                  <a:cubicBezTo>
                    <a:pt x="49" y="1495"/>
                    <a:pt x="49" y="1495"/>
                    <a:pt x="49" y="1495"/>
                  </a:cubicBezTo>
                  <a:cubicBezTo>
                    <a:pt x="37" y="1501"/>
                    <a:pt x="37" y="1501"/>
                    <a:pt x="37" y="1501"/>
                  </a:cubicBezTo>
                  <a:cubicBezTo>
                    <a:pt x="28" y="1515"/>
                    <a:pt x="28" y="1515"/>
                    <a:pt x="28" y="1515"/>
                  </a:cubicBezTo>
                  <a:cubicBezTo>
                    <a:pt x="23" y="1524"/>
                    <a:pt x="23" y="1524"/>
                    <a:pt x="23" y="1524"/>
                  </a:cubicBezTo>
                  <a:cubicBezTo>
                    <a:pt x="25" y="1526"/>
                    <a:pt x="25" y="1526"/>
                    <a:pt x="25" y="1526"/>
                  </a:cubicBezTo>
                  <a:cubicBezTo>
                    <a:pt x="56" y="1532"/>
                    <a:pt x="56" y="1532"/>
                    <a:pt x="56" y="1532"/>
                  </a:cubicBezTo>
                  <a:cubicBezTo>
                    <a:pt x="82" y="1537"/>
                    <a:pt x="82" y="1537"/>
                    <a:pt x="82" y="1537"/>
                  </a:cubicBezTo>
                  <a:cubicBezTo>
                    <a:pt x="114" y="1520"/>
                    <a:pt x="114" y="1520"/>
                    <a:pt x="114" y="1520"/>
                  </a:cubicBezTo>
                  <a:cubicBezTo>
                    <a:pt x="158" y="1501"/>
                    <a:pt x="158" y="1501"/>
                    <a:pt x="158" y="1501"/>
                  </a:cubicBezTo>
                  <a:cubicBezTo>
                    <a:pt x="175" y="1488"/>
                    <a:pt x="175" y="1488"/>
                    <a:pt x="175" y="1488"/>
                  </a:cubicBezTo>
                  <a:cubicBezTo>
                    <a:pt x="190" y="1477"/>
                    <a:pt x="190" y="1477"/>
                    <a:pt x="190" y="1477"/>
                  </a:cubicBezTo>
                  <a:cubicBezTo>
                    <a:pt x="207" y="1471"/>
                    <a:pt x="207" y="1471"/>
                    <a:pt x="207" y="1471"/>
                  </a:cubicBezTo>
                  <a:cubicBezTo>
                    <a:pt x="224" y="1449"/>
                    <a:pt x="224" y="1449"/>
                    <a:pt x="224" y="1449"/>
                  </a:cubicBezTo>
                  <a:cubicBezTo>
                    <a:pt x="242" y="1437"/>
                    <a:pt x="242" y="1437"/>
                    <a:pt x="242" y="1437"/>
                  </a:cubicBezTo>
                  <a:cubicBezTo>
                    <a:pt x="273" y="1437"/>
                    <a:pt x="273" y="1437"/>
                    <a:pt x="273" y="1437"/>
                  </a:cubicBezTo>
                  <a:cubicBezTo>
                    <a:pt x="293" y="1456"/>
                    <a:pt x="293" y="1456"/>
                    <a:pt x="293" y="1456"/>
                  </a:cubicBezTo>
                  <a:cubicBezTo>
                    <a:pt x="308" y="1471"/>
                    <a:pt x="308" y="1471"/>
                    <a:pt x="308" y="1471"/>
                  </a:cubicBezTo>
                  <a:cubicBezTo>
                    <a:pt x="335" y="1486"/>
                    <a:pt x="335" y="1486"/>
                    <a:pt x="335" y="1486"/>
                  </a:cubicBezTo>
                  <a:cubicBezTo>
                    <a:pt x="354" y="1500"/>
                    <a:pt x="354" y="1500"/>
                    <a:pt x="354" y="1500"/>
                  </a:cubicBezTo>
                  <a:cubicBezTo>
                    <a:pt x="376" y="1520"/>
                    <a:pt x="376" y="1520"/>
                    <a:pt x="376" y="1520"/>
                  </a:cubicBezTo>
                  <a:cubicBezTo>
                    <a:pt x="435" y="1520"/>
                    <a:pt x="435" y="1520"/>
                    <a:pt x="435" y="1520"/>
                  </a:cubicBezTo>
                  <a:cubicBezTo>
                    <a:pt x="469" y="1520"/>
                    <a:pt x="469" y="1520"/>
                    <a:pt x="469" y="1520"/>
                  </a:cubicBezTo>
                  <a:cubicBezTo>
                    <a:pt x="482" y="1520"/>
                    <a:pt x="482" y="1520"/>
                    <a:pt x="482" y="1520"/>
                  </a:cubicBezTo>
                  <a:cubicBezTo>
                    <a:pt x="495" y="1532"/>
                    <a:pt x="495" y="1532"/>
                    <a:pt x="495" y="1532"/>
                  </a:cubicBezTo>
                  <a:cubicBezTo>
                    <a:pt x="512" y="1541"/>
                    <a:pt x="512" y="1541"/>
                    <a:pt x="512" y="1541"/>
                  </a:cubicBezTo>
                  <a:cubicBezTo>
                    <a:pt x="529" y="1541"/>
                    <a:pt x="529" y="1541"/>
                    <a:pt x="529" y="1541"/>
                  </a:cubicBezTo>
                  <a:cubicBezTo>
                    <a:pt x="546" y="1551"/>
                    <a:pt x="546" y="1551"/>
                    <a:pt x="546" y="1551"/>
                  </a:cubicBezTo>
                  <a:cubicBezTo>
                    <a:pt x="578" y="1560"/>
                    <a:pt x="578" y="1560"/>
                    <a:pt x="578" y="1560"/>
                  </a:cubicBezTo>
                  <a:cubicBezTo>
                    <a:pt x="599" y="1560"/>
                    <a:pt x="599" y="1560"/>
                    <a:pt x="599" y="1560"/>
                  </a:cubicBezTo>
                  <a:cubicBezTo>
                    <a:pt x="614" y="1571"/>
                    <a:pt x="614" y="1571"/>
                    <a:pt x="614" y="1571"/>
                  </a:cubicBezTo>
                  <a:cubicBezTo>
                    <a:pt x="614" y="1601"/>
                    <a:pt x="614" y="1601"/>
                    <a:pt x="614" y="1601"/>
                  </a:cubicBezTo>
                  <a:cubicBezTo>
                    <a:pt x="623" y="1628"/>
                    <a:pt x="623" y="1628"/>
                    <a:pt x="623" y="1628"/>
                  </a:cubicBezTo>
                  <a:cubicBezTo>
                    <a:pt x="623" y="1638"/>
                    <a:pt x="623" y="1638"/>
                    <a:pt x="623" y="1638"/>
                  </a:cubicBezTo>
                  <a:cubicBezTo>
                    <a:pt x="640" y="1638"/>
                    <a:pt x="640" y="1638"/>
                    <a:pt x="640" y="1638"/>
                  </a:cubicBezTo>
                  <a:cubicBezTo>
                    <a:pt x="669" y="1638"/>
                    <a:pt x="669" y="1638"/>
                    <a:pt x="669" y="1638"/>
                  </a:cubicBezTo>
                  <a:cubicBezTo>
                    <a:pt x="686" y="1619"/>
                    <a:pt x="686" y="1619"/>
                    <a:pt x="686" y="1619"/>
                  </a:cubicBezTo>
                  <a:cubicBezTo>
                    <a:pt x="703" y="1590"/>
                    <a:pt x="703" y="1590"/>
                    <a:pt x="703" y="1590"/>
                  </a:cubicBezTo>
                  <a:cubicBezTo>
                    <a:pt x="730" y="1590"/>
                    <a:pt x="730" y="1590"/>
                    <a:pt x="730" y="1590"/>
                  </a:cubicBezTo>
                  <a:cubicBezTo>
                    <a:pt x="747" y="1590"/>
                    <a:pt x="747" y="1590"/>
                    <a:pt x="747" y="1590"/>
                  </a:cubicBezTo>
                  <a:cubicBezTo>
                    <a:pt x="783" y="1590"/>
                    <a:pt x="783" y="1590"/>
                    <a:pt x="783" y="1590"/>
                  </a:cubicBezTo>
                  <a:cubicBezTo>
                    <a:pt x="797" y="1590"/>
                    <a:pt x="797" y="1590"/>
                    <a:pt x="797" y="1590"/>
                  </a:cubicBezTo>
                  <a:cubicBezTo>
                    <a:pt x="831" y="1560"/>
                    <a:pt x="831" y="1560"/>
                    <a:pt x="831" y="1560"/>
                  </a:cubicBezTo>
                  <a:cubicBezTo>
                    <a:pt x="856" y="1560"/>
                    <a:pt x="856" y="1560"/>
                    <a:pt x="856" y="1560"/>
                  </a:cubicBezTo>
                  <a:cubicBezTo>
                    <a:pt x="915" y="1560"/>
                    <a:pt x="915" y="1560"/>
                    <a:pt x="915" y="1560"/>
                  </a:cubicBezTo>
                  <a:cubicBezTo>
                    <a:pt x="931" y="1560"/>
                    <a:pt x="931" y="1560"/>
                    <a:pt x="931" y="1560"/>
                  </a:cubicBezTo>
                  <a:cubicBezTo>
                    <a:pt x="931" y="1551"/>
                    <a:pt x="931" y="1551"/>
                    <a:pt x="931" y="1551"/>
                  </a:cubicBezTo>
                  <a:cubicBezTo>
                    <a:pt x="954" y="1536"/>
                    <a:pt x="954" y="1536"/>
                    <a:pt x="954" y="1536"/>
                  </a:cubicBezTo>
                  <a:cubicBezTo>
                    <a:pt x="954" y="1536"/>
                    <a:pt x="972" y="1514"/>
                    <a:pt x="974" y="1510"/>
                  </a:cubicBezTo>
                  <a:cubicBezTo>
                    <a:pt x="975" y="1506"/>
                    <a:pt x="990" y="1470"/>
                    <a:pt x="990" y="1470"/>
                  </a:cubicBezTo>
                  <a:cubicBezTo>
                    <a:pt x="1011" y="1454"/>
                    <a:pt x="1011" y="1454"/>
                    <a:pt x="1011" y="1454"/>
                  </a:cubicBezTo>
                  <a:cubicBezTo>
                    <a:pt x="1029" y="1401"/>
                    <a:pt x="1029" y="1401"/>
                    <a:pt x="1029" y="1401"/>
                  </a:cubicBezTo>
                  <a:cubicBezTo>
                    <a:pt x="1029" y="1401"/>
                    <a:pt x="1039" y="1390"/>
                    <a:pt x="1045" y="1387"/>
                  </a:cubicBezTo>
                  <a:cubicBezTo>
                    <a:pt x="1050" y="1384"/>
                    <a:pt x="1074" y="1372"/>
                    <a:pt x="1074" y="1372"/>
                  </a:cubicBezTo>
                  <a:cubicBezTo>
                    <a:pt x="1094" y="1360"/>
                    <a:pt x="1094" y="1360"/>
                    <a:pt x="1094" y="1360"/>
                  </a:cubicBezTo>
                  <a:cubicBezTo>
                    <a:pt x="1101" y="1320"/>
                    <a:pt x="1101" y="1320"/>
                    <a:pt x="1101" y="1320"/>
                  </a:cubicBezTo>
                  <a:cubicBezTo>
                    <a:pt x="1101" y="1320"/>
                    <a:pt x="1144" y="1305"/>
                    <a:pt x="1149" y="1301"/>
                  </a:cubicBezTo>
                  <a:cubicBezTo>
                    <a:pt x="1155" y="1297"/>
                    <a:pt x="1164" y="1268"/>
                    <a:pt x="1164" y="1268"/>
                  </a:cubicBezTo>
                  <a:cubicBezTo>
                    <a:pt x="1180" y="1240"/>
                    <a:pt x="1180" y="1240"/>
                    <a:pt x="1180" y="1240"/>
                  </a:cubicBezTo>
                  <a:cubicBezTo>
                    <a:pt x="1208" y="1216"/>
                    <a:pt x="1208" y="1216"/>
                    <a:pt x="1208" y="1216"/>
                  </a:cubicBezTo>
                  <a:cubicBezTo>
                    <a:pt x="1228" y="1216"/>
                    <a:pt x="1228" y="1216"/>
                    <a:pt x="1228" y="1216"/>
                  </a:cubicBezTo>
                  <a:cubicBezTo>
                    <a:pt x="1248" y="1201"/>
                    <a:pt x="1248" y="1201"/>
                    <a:pt x="1248" y="1201"/>
                  </a:cubicBezTo>
                  <a:cubicBezTo>
                    <a:pt x="1258" y="1174"/>
                    <a:pt x="1258" y="1174"/>
                    <a:pt x="1258" y="1174"/>
                  </a:cubicBezTo>
                  <a:cubicBezTo>
                    <a:pt x="1264" y="1157"/>
                    <a:pt x="1264" y="1157"/>
                    <a:pt x="1264" y="1157"/>
                  </a:cubicBezTo>
                  <a:cubicBezTo>
                    <a:pt x="1278" y="1134"/>
                    <a:pt x="1278" y="1134"/>
                    <a:pt x="1278" y="1134"/>
                  </a:cubicBezTo>
                  <a:cubicBezTo>
                    <a:pt x="1295" y="1123"/>
                    <a:pt x="1295" y="1123"/>
                    <a:pt x="1295" y="1123"/>
                  </a:cubicBezTo>
                  <a:cubicBezTo>
                    <a:pt x="1307" y="1110"/>
                    <a:pt x="1307" y="1110"/>
                    <a:pt x="1307" y="1110"/>
                  </a:cubicBezTo>
                  <a:cubicBezTo>
                    <a:pt x="1321" y="1097"/>
                    <a:pt x="1321" y="1097"/>
                    <a:pt x="1321" y="1097"/>
                  </a:cubicBezTo>
                  <a:cubicBezTo>
                    <a:pt x="1346" y="1097"/>
                    <a:pt x="1346" y="1097"/>
                    <a:pt x="1346" y="1097"/>
                  </a:cubicBezTo>
                  <a:cubicBezTo>
                    <a:pt x="1342" y="1104"/>
                    <a:pt x="1342" y="1104"/>
                    <a:pt x="1342" y="1104"/>
                  </a:cubicBezTo>
                  <a:cubicBezTo>
                    <a:pt x="1357" y="1074"/>
                    <a:pt x="1357" y="1074"/>
                    <a:pt x="1357" y="1074"/>
                  </a:cubicBezTo>
                  <a:cubicBezTo>
                    <a:pt x="1384" y="1055"/>
                    <a:pt x="1384" y="1055"/>
                    <a:pt x="1384" y="1055"/>
                  </a:cubicBezTo>
                  <a:cubicBezTo>
                    <a:pt x="1431" y="1032"/>
                    <a:pt x="1431" y="1032"/>
                    <a:pt x="1431" y="1032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62" y="1013"/>
                    <a:pt x="1462" y="1013"/>
                    <a:pt x="1462" y="1013"/>
                  </a:cubicBezTo>
                  <a:cubicBezTo>
                    <a:pt x="1500" y="1026"/>
                    <a:pt x="1500" y="1026"/>
                    <a:pt x="1500" y="1026"/>
                  </a:cubicBezTo>
                  <a:cubicBezTo>
                    <a:pt x="1549" y="1038"/>
                    <a:pt x="1549" y="1038"/>
                    <a:pt x="1549" y="1038"/>
                  </a:cubicBezTo>
                  <a:cubicBezTo>
                    <a:pt x="1595" y="1026"/>
                    <a:pt x="1595" y="1026"/>
                    <a:pt x="1595" y="1026"/>
                  </a:cubicBezTo>
                  <a:cubicBezTo>
                    <a:pt x="1633" y="1024"/>
                    <a:pt x="1633" y="1024"/>
                    <a:pt x="1633" y="1024"/>
                  </a:cubicBezTo>
                  <a:cubicBezTo>
                    <a:pt x="1662" y="1024"/>
                    <a:pt x="1662" y="1024"/>
                    <a:pt x="1662" y="1024"/>
                  </a:cubicBezTo>
                  <a:cubicBezTo>
                    <a:pt x="1692" y="1051"/>
                    <a:pt x="1692" y="1051"/>
                    <a:pt x="1692" y="1051"/>
                  </a:cubicBezTo>
                  <a:cubicBezTo>
                    <a:pt x="1726" y="1089"/>
                    <a:pt x="1726" y="1089"/>
                    <a:pt x="1726" y="1089"/>
                  </a:cubicBezTo>
                  <a:cubicBezTo>
                    <a:pt x="1757" y="1108"/>
                    <a:pt x="1757" y="1108"/>
                    <a:pt x="1757" y="1108"/>
                  </a:cubicBezTo>
                  <a:cubicBezTo>
                    <a:pt x="1782" y="1112"/>
                    <a:pt x="1782" y="1112"/>
                    <a:pt x="1782" y="1112"/>
                  </a:cubicBezTo>
                  <a:cubicBezTo>
                    <a:pt x="1833" y="1116"/>
                    <a:pt x="1833" y="1116"/>
                    <a:pt x="1833" y="1116"/>
                  </a:cubicBezTo>
                  <a:cubicBezTo>
                    <a:pt x="1860" y="1116"/>
                    <a:pt x="1860" y="1116"/>
                    <a:pt x="1860" y="1116"/>
                  </a:cubicBezTo>
                  <a:cubicBezTo>
                    <a:pt x="1885" y="1108"/>
                    <a:pt x="1885" y="1108"/>
                    <a:pt x="1885" y="1108"/>
                  </a:cubicBezTo>
                  <a:cubicBezTo>
                    <a:pt x="1935" y="1089"/>
                    <a:pt x="1935" y="1089"/>
                    <a:pt x="1935" y="1089"/>
                  </a:cubicBezTo>
                  <a:cubicBezTo>
                    <a:pt x="1913" y="1047"/>
                    <a:pt x="1913" y="1047"/>
                    <a:pt x="1913" y="1047"/>
                  </a:cubicBezTo>
                  <a:cubicBezTo>
                    <a:pt x="1899" y="1021"/>
                    <a:pt x="1899" y="1021"/>
                    <a:pt x="1899" y="1021"/>
                  </a:cubicBezTo>
                  <a:cubicBezTo>
                    <a:pt x="1887" y="993"/>
                    <a:pt x="1887" y="993"/>
                    <a:pt x="1887" y="993"/>
                  </a:cubicBezTo>
                  <a:cubicBezTo>
                    <a:pt x="1891" y="963"/>
                    <a:pt x="1891" y="963"/>
                    <a:pt x="1891" y="963"/>
                  </a:cubicBezTo>
                  <a:cubicBezTo>
                    <a:pt x="1919" y="943"/>
                    <a:pt x="1919" y="943"/>
                    <a:pt x="1919" y="943"/>
                  </a:cubicBezTo>
                  <a:cubicBezTo>
                    <a:pt x="1942" y="929"/>
                    <a:pt x="1942" y="929"/>
                    <a:pt x="1942" y="929"/>
                  </a:cubicBezTo>
                  <a:cubicBezTo>
                    <a:pt x="1952" y="921"/>
                    <a:pt x="1952" y="921"/>
                    <a:pt x="1952" y="921"/>
                  </a:cubicBezTo>
                  <a:cubicBezTo>
                    <a:pt x="1974" y="882"/>
                    <a:pt x="1974" y="882"/>
                    <a:pt x="1974" y="882"/>
                  </a:cubicBezTo>
                  <a:cubicBezTo>
                    <a:pt x="1988" y="839"/>
                    <a:pt x="1988" y="839"/>
                    <a:pt x="1988" y="839"/>
                  </a:cubicBezTo>
                  <a:cubicBezTo>
                    <a:pt x="2023" y="827"/>
                    <a:pt x="2023" y="827"/>
                    <a:pt x="2023" y="827"/>
                  </a:cubicBezTo>
                  <a:lnTo>
                    <a:pt x="2014" y="79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665913" y="2303463"/>
              <a:ext cx="614363" cy="1208087"/>
            </a:xfrm>
            <a:custGeom>
              <a:avLst/>
              <a:gdLst>
                <a:gd name="T0" fmla="*/ 260 w 387"/>
                <a:gd name="T1" fmla="*/ 277 h 761"/>
                <a:gd name="T2" fmla="*/ 290 w 387"/>
                <a:gd name="T3" fmla="*/ 223 h 761"/>
                <a:gd name="T4" fmla="*/ 308 w 387"/>
                <a:gd name="T5" fmla="*/ 192 h 761"/>
                <a:gd name="T6" fmla="*/ 359 w 387"/>
                <a:gd name="T7" fmla="*/ 123 h 761"/>
                <a:gd name="T8" fmla="*/ 373 w 387"/>
                <a:gd name="T9" fmla="*/ 48 h 761"/>
                <a:gd name="T10" fmla="*/ 332 w 387"/>
                <a:gd name="T11" fmla="*/ 33 h 761"/>
                <a:gd name="T12" fmla="*/ 311 w 387"/>
                <a:gd name="T13" fmla="*/ 10 h 761"/>
                <a:gd name="T14" fmla="*/ 288 w 387"/>
                <a:gd name="T15" fmla="*/ 0 h 761"/>
                <a:gd name="T16" fmla="*/ 262 w 387"/>
                <a:gd name="T17" fmla="*/ 6 h 761"/>
                <a:gd name="T18" fmla="*/ 239 w 387"/>
                <a:gd name="T19" fmla="*/ 13 h 761"/>
                <a:gd name="T20" fmla="*/ 239 w 387"/>
                <a:gd name="T21" fmla="*/ 58 h 761"/>
                <a:gd name="T22" fmla="*/ 212 w 387"/>
                <a:gd name="T23" fmla="*/ 106 h 761"/>
                <a:gd name="T24" fmla="*/ 172 w 387"/>
                <a:gd name="T25" fmla="*/ 152 h 761"/>
                <a:gd name="T26" fmla="*/ 152 w 387"/>
                <a:gd name="T27" fmla="*/ 189 h 761"/>
                <a:gd name="T28" fmla="*/ 138 w 387"/>
                <a:gd name="T29" fmla="*/ 223 h 761"/>
                <a:gd name="T30" fmla="*/ 115 w 387"/>
                <a:gd name="T31" fmla="*/ 230 h 761"/>
                <a:gd name="T32" fmla="*/ 80 w 387"/>
                <a:gd name="T33" fmla="*/ 216 h 761"/>
                <a:gd name="T34" fmla="*/ 77 w 387"/>
                <a:gd name="T35" fmla="*/ 200 h 761"/>
                <a:gd name="T36" fmla="*/ 69 w 387"/>
                <a:gd name="T37" fmla="*/ 178 h 761"/>
                <a:gd name="T38" fmla="*/ 52 w 387"/>
                <a:gd name="T39" fmla="*/ 163 h 761"/>
                <a:gd name="T40" fmla="*/ 27 w 387"/>
                <a:gd name="T41" fmla="*/ 152 h 761"/>
                <a:gd name="T42" fmla="*/ 12 w 387"/>
                <a:gd name="T43" fmla="*/ 166 h 761"/>
                <a:gd name="T44" fmla="*/ 24 w 387"/>
                <a:gd name="T45" fmla="*/ 199 h 761"/>
                <a:gd name="T46" fmla="*/ 53 w 387"/>
                <a:gd name="T47" fmla="*/ 205 h 761"/>
                <a:gd name="T48" fmla="*/ 68 w 387"/>
                <a:gd name="T49" fmla="*/ 227 h 761"/>
                <a:gd name="T50" fmla="*/ 31 w 387"/>
                <a:gd name="T51" fmla="*/ 270 h 761"/>
                <a:gd name="T52" fmla="*/ 0 w 387"/>
                <a:gd name="T53" fmla="*/ 327 h 761"/>
                <a:gd name="T54" fmla="*/ 10 w 387"/>
                <a:gd name="T55" fmla="*/ 373 h 761"/>
                <a:gd name="T56" fmla="*/ 34 w 387"/>
                <a:gd name="T57" fmla="*/ 384 h 761"/>
                <a:gd name="T58" fmla="*/ 60 w 387"/>
                <a:gd name="T59" fmla="*/ 398 h 761"/>
                <a:gd name="T60" fmla="*/ 58 w 387"/>
                <a:gd name="T61" fmla="*/ 427 h 761"/>
                <a:gd name="T62" fmla="*/ 41 w 387"/>
                <a:gd name="T63" fmla="*/ 455 h 761"/>
                <a:gd name="T64" fmla="*/ 57 w 387"/>
                <a:gd name="T65" fmla="*/ 475 h 761"/>
                <a:gd name="T66" fmla="*/ 94 w 387"/>
                <a:gd name="T67" fmla="*/ 482 h 761"/>
                <a:gd name="T68" fmla="*/ 115 w 387"/>
                <a:gd name="T69" fmla="*/ 511 h 761"/>
                <a:gd name="T70" fmla="*/ 123 w 387"/>
                <a:gd name="T71" fmla="*/ 552 h 761"/>
                <a:gd name="T72" fmla="*/ 116 w 387"/>
                <a:gd name="T73" fmla="*/ 566 h 761"/>
                <a:gd name="T74" fmla="*/ 95 w 387"/>
                <a:gd name="T75" fmla="*/ 597 h 761"/>
                <a:gd name="T76" fmla="*/ 104 w 387"/>
                <a:gd name="T77" fmla="*/ 669 h 761"/>
                <a:gd name="T78" fmla="*/ 127 w 387"/>
                <a:gd name="T79" fmla="*/ 740 h 761"/>
                <a:gd name="T80" fmla="*/ 162 w 387"/>
                <a:gd name="T81" fmla="*/ 761 h 761"/>
                <a:gd name="T82" fmla="*/ 174 w 387"/>
                <a:gd name="T83" fmla="*/ 739 h 761"/>
                <a:gd name="T84" fmla="*/ 172 w 387"/>
                <a:gd name="T85" fmla="*/ 692 h 761"/>
                <a:gd name="T86" fmla="*/ 196 w 387"/>
                <a:gd name="T87" fmla="*/ 678 h 761"/>
                <a:gd name="T88" fmla="*/ 200 w 387"/>
                <a:gd name="T89" fmla="*/ 655 h 761"/>
                <a:gd name="T90" fmla="*/ 219 w 387"/>
                <a:gd name="T91" fmla="*/ 644 h 761"/>
                <a:gd name="T92" fmla="*/ 228 w 387"/>
                <a:gd name="T93" fmla="*/ 615 h 761"/>
                <a:gd name="T94" fmla="*/ 263 w 387"/>
                <a:gd name="T95" fmla="*/ 594 h 761"/>
                <a:gd name="T96" fmla="*/ 289 w 387"/>
                <a:gd name="T97" fmla="*/ 580 h 761"/>
                <a:gd name="T98" fmla="*/ 315 w 387"/>
                <a:gd name="T99" fmla="*/ 558 h 761"/>
                <a:gd name="T100" fmla="*/ 331 w 387"/>
                <a:gd name="T101" fmla="*/ 545 h 761"/>
                <a:gd name="T102" fmla="*/ 348 w 387"/>
                <a:gd name="T103" fmla="*/ 525 h 761"/>
                <a:gd name="T104" fmla="*/ 332 w 387"/>
                <a:gd name="T105" fmla="*/ 517 h 761"/>
                <a:gd name="T106" fmla="*/ 291 w 387"/>
                <a:gd name="T107" fmla="*/ 497 h 761"/>
                <a:gd name="T108" fmla="*/ 256 w 387"/>
                <a:gd name="T109" fmla="*/ 451 h 761"/>
                <a:gd name="T110" fmla="*/ 246 w 387"/>
                <a:gd name="T111" fmla="*/ 411 h 761"/>
                <a:gd name="T112" fmla="*/ 229 w 387"/>
                <a:gd name="T113" fmla="*/ 340 h 761"/>
                <a:gd name="T114" fmla="*/ 248 w 387"/>
                <a:gd name="T115" fmla="*/ 289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7" h="761">
                  <a:moveTo>
                    <a:pt x="248" y="289"/>
                  </a:moveTo>
                  <a:lnTo>
                    <a:pt x="260" y="277"/>
                  </a:lnTo>
                  <a:lnTo>
                    <a:pt x="269" y="256"/>
                  </a:lnTo>
                  <a:lnTo>
                    <a:pt x="290" y="223"/>
                  </a:lnTo>
                  <a:lnTo>
                    <a:pt x="299" y="199"/>
                  </a:lnTo>
                  <a:lnTo>
                    <a:pt x="308" y="192"/>
                  </a:lnTo>
                  <a:lnTo>
                    <a:pt x="328" y="167"/>
                  </a:lnTo>
                  <a:lnTo>
                    <a:pt x="359" y="123"/>
                  </a:lnTo>
                  <a:lnTo>
                    <a:pt x="387" y="65"/>
                  </a:lnTo>
                  <a:lnTo>
                    <a:pt x="373" y="48"/>
                  </a:lnTo>
                  <a:lnTo>
                    <a:pt x="346" y="40"/>
                  </a:lnTo>
                  <a:lnTo>
                    <a:pt x="332" y="33"/>
                  </a:lnTo>
                  <a:lnTo>
                    <a:pt x="324" y="12"/>
                  </a:lnTo>
                  <a:lnTo>
                    <a:pt x="311" y="10"/>
                  </a:lnTo>
                  <a:lnTo>
                    <a:pt x="296" y="8"/>
                  </a:lnTo>
                  <a:lnTo>
                    <a:pt x="288" y="0"/>
                  </a:lnTo>
                  <a:lnTo>
                    <a:pt x="267" y="0"/>
                  </a:lnTo>
                  <a:lnTo>
                    <a:pt x="262" y="6"/>
                  </a:lnTo>
                  <a:lnTo>
                    <a:pt x="255" y="13"/>
                  </a:lnTo>
                  <a:lnTo>
                    <a:pt x="239" y="13"/>
                  </a:lnTo>
                  <a:lnTo>
                    <a:pt x="239" y="36"/>
                  </a:lnTo>
                  <a:lnTo>
                    <a:pt x="239" y="58"/>
                  </a:lnTo>
                  <a:lnTo>
                    <a:pt x="239" y="80"/>
                  </a:lnTo>
                  <a:lnTo>
                    <a:pt x="212" y="106"/>
                  </a:lnTo>
                  <a:lnTo>
                    <a:pt x="197" y="123"/>
                  </a:lnTo>
                  <a:lnTo>
                    <a:pt x="172" y="152"/>
                  </a:lnTo>
                  <a:lnTo>
                    <a:pt x="169" y="169"/>
                  </a:lnTo>
                  <a:lnTo>
                    <a:pt x="152" y="189"/>
                  </a:lnTo>
                  <a:lnTo>
                    <a:pt x="138" y="199"/>
                  </a:lnTo>
                  <a:lnTo>
                    <a:pt x="138" y="223"/>
                  </a:lnTo>
                  <a:lnTo>
                    <a:pt x="129" y="230"/>
                  </a:lnTo>
                  <a:lnTo>
                    <a:pt x="115" y="230"/>
                  </a:lnTo>
                  <a:lnTo>
                    <a:pt x="96" y="223"/>
                  </a:lnTo>
                  <a:lnTo>
                    <a:pt x="80" y="216"/>
                  </a:lnTo>
                  <a:lnTo>
                    <a:pt x="72" y="206"/>
                  </a:lnTo>
                  <a:lnTo>
                    <a:pt x="77" y="200"/>
                  </a:lnTo>
                  <a:lnTo>
                    <a:pt x="80" y="180"/>
                  </a:lnTo>
                  <a:lnTo>
                    <a:pt x="69" y="17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39" y="152"/>
                  </a:lnTo>
                  <a:lnTo>
                    <a:pt x="27" y="152"/>
                  </a:lnTo>
                  <a:lnTo>
                    <a:pt x="17" y="159"/>
                  </a:lnTo>
                  <a:lnTo>
                    <a:pt x="12" y="166"/>
                  </a:lnTo>
                  <a:lnTo>
                    <a:pt x="12" y="182"/>
                  </a:lnTo>
                  <a:lnTo>
                    <a:pt x="24" y="199"/>
                  </a:lnTo>
                  <a:lnTo>
                    <a:pt x="34" y="202"/>
                  </a:lnTo>
                  <a:lnTo>
                    <a:pt x="53" y="205"/>
                  </a:lnTo>
                  <a:lnTo>
                    <a:pt x="63" y="209"/>
                  </a:lnTo>
                  <a:lnTo>
                    <a:pt x="68" y="227"/>
                  </a:lnTo>
                  <a:lnTo>
                    <a:pt x="49" y="241"/>
                  </a:lnTo>
                  <a:lnTo>
                    <a:pt x="31" y="270"/>
                  </a:lnTo>
                  <a:lnTo>
                    <a:pt x="14" y="296"/>
                  </a:lnTo>
                  <a:lnTo>
                    <a:pt x="0" y="327"/>
                  </a:lnTo>
                  <a:lnTo>
                    <a:pt x="0" y="361"/>
                  </a:lnTo>
                  <a:lnTo>
                    <a:pt x="10" y="373"/>
                  </a:lnTo>
                  <a:lnTo>
                    <a:pt x="23" y="373"/>
                  </a:lnTo>
                  <a:lnTo>
                    <a:pt x="34" y="384"/>
                  </a:lnTo>
                  <a:lnTo>
                    <a:pt x="45" y="390"/>
                  </a:lnTo>
                  <a:lnTo>
                    <a:pt x="60" y="398"/>
                  </a:lnTo>
                  <a:lnTo>
                    <a:pt x="68" y="405"/>
                  </a:lnTo>
                  <a:lnTo>
                    <a:pt x="58" y="427"/>
                  </a:lnTo>
                  <a:lnTo>
                    <a:pt x="40" y="441"/>
                  </a:lnTo>
                  <a:lnTo>
                    <a:pt x="41" y="455"/>
                  </a:lnTo>
                  <a:lnTo>
                    <a:pt x="49" y="475"/>
                  </a:lnTo>
                  <a:lnTo>
                    <a:pt x="57" y="475"/>
                  </a:lnTo>
                  <a:lnTo>
                    <a:pt x="82" y="482"/>
                  </a:lnTo>
                  <a:lnTo>
                    <a:pt x="94" y="482"/>
                  </a:lnTo>
                  <a:lnTo>
                    <a:pt x="100" y="492"/>
                  </a:lnTo>
                  <a:lnTo>
                    <a:pt x="115" y="511"/>
                  </a:lnTo>
                  <a:lnTo>
                    <a:pt x="123" y="545"/>
                  </a:lnTo>
                  <a:lnTo>
                    <a:pt x="123" y="552"/>
                  </a:lnTo>
                  <a:lnTo>
                    <a:pt x="114" y="558"/>
                  </a:lnTo>
                  <a:lnTo>
                    <a:pt x="116" y="566"/>
                  </a:lnTo>
                  <a:lnTo>
                    <a:pt x="109" y="574"/>
                  </a:lnTo>
                  <a:lnTo>
                    <a:pt x="95" y="597"/>
                  </a:lnTo>
                  <a:lnTo>
                    <a:pt x="90" y="631"/>
                  </a:lnTo>
                  <a:lnTo>
                    <a:pt x="104" y="669"/>
                  </a:lnTo>
                  <a:lnTo>
                    <a:pt x="118" y="711"/>
                  </a:lnTo>
                  <a:lnTo>
                    <a:pt x="127" y="740"/>
                  </a:lnTo>
                  <a:lnTo>
                    <a:pt x="143" y="750"/>
                  </a:lnTo>
                  <a:lnTo>
                    <a:pt x="162" y="761"/>
                  </a:lnTo>
                  <a:lnTo>
                    <a:pt x="169" y="749"/>
                  </a:lnTo>
                  <a:lnTo>
                    <a:pt x="174" y="739"/>
                  </a:lnTo>
                  <a:lnTo>
                    <a:pt x="166" y="713"/>
                  </a:lnTo>
                  <a:lnTo>
                    <a:pt x="172" y="692"/>
                  </a:lnTo>
                  <a:lnTo>
                    <a:pt x="181" y="684"/>
                  </a:lnTo>
                  <a:lnTo>
                    <a:pt x="196" y="678"/>
                  </a:lnTo>
                  <a:lnTo>
                    <a:pt x="200" y="669"/>
                  </a:lnTo>
                  <a:lnTo>
                    <a:pt x="200" y="655"/>
                  </a:lnTo>
                  <a:lnTo>
                    <a:pt x="200" y="644"/>
                  </a:lnTo>
                  <a:lnTo>
                    <a:pt x="219" y="644"/>
                  </a:lnTo>
                  <a:lnTo>
                    <a:pt x="214" y="636"/>
                  </a:lnTo>
                  <a:lnTo>
                    <a:pt x="228" y="615"/>
                  </a:lnTo>
                  <a:lnTo>
                    <a:pt x="239" y="605"/>
                  </a:lnTo>
                  <a:lnTo>
                    <a:pt x="263" y="594"/>
                  </a:lnTo>
                  <a:lnTo>
                    <a:pt x="289" y="588"/>
                  </a:lnTo>
                  <a:lnTo>
                    <a:pt x="289" y="580"/>
                  </a:lnTo>
                  <a:lnTo>
                    <a:pt x="301" y="566"/>
                  </a:lnTo>
                  <a:lnTo>
                    <a:pt x="315" y="558"/>
                  </a:lnTo>
                  <a:lnTo>
                    <a:pt x="326" y="552"/>
                  </a:lnTo>
                  <a:lnTo>
                    <a:pt x="331" y="545"/>
                  </a:lnTo>
                  <a:lnTo>
                    <a:pt x="344" y="535"/>
                  </a:lnTo>
                  <a:lnTo>
                    <a:pt x="348" y="525"/>
                  </a:lnTo>
                  <a:lnTo>
                    <a:pt x="345" y="522"/>
                  </a:lnTo>
                  <a:lnTo>
                    <a:pt x="332" y="517"/>
                  </a:lnTo>
                  <a:lnTo>
                    <a:pt x="312" y="509"/>
                  </a:lnTo>
                  <a:lnTo>
                    <a:pt x="291" y="497"/>
                  </a:lnTo>
                  <a:lnTo>
                    <a:pt x="269" y="473"/>
                  </a:lnTo>
                  <a:lnTo>
                    <a:pt x="256" y="451"/>
                  </a:lnTo>
                  <a:lnTo>
                    <a:pt x="252" y="431"/>
                  </a:lnTo>
                  <a:lnTo>
                    <a:pt x="246" y="411"/>
                  </a:lnTo>
                  <a:lnTo>
                    <a:pt x="231" y="363"/>
                  </a:lnTo>
                  <a:lnTo>
                    <a:pt x="229" y="340"/>
                  </a:lnTo>
                  <a:lnTo>
                    <a:pt x="238" y="309"/>
                  </a:lnTo>
                  <a:lnTo>
                    <a:pt x="248" y="2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391275" y="3168650"/>
              <a:ext cx="546100" cy="579437"/>
            </a:xfrm>
            <a:custGeom>
              <a:avLst/>
              <a:gdLst>
                <a:gd name="T0" fmla="*/ 574 w 678"/>
                <a:gd name="T1" fmla="*/ 326 h 719"/>
                <a:gd name="T2" fmla="*/ 518 w 678"/>
                <a:gd name="T3" fmla="*/ 168 h 719"/>
                <a:gd name="T4" fmla="*/ 556 w 678"/>
                <a:gd name="T5" fmla="*/ 56 h 719"/>
                <a:gd name="T6" fmla="*/ 566 w 678"/>
                <a:gd name="T7" fmla="*/ 24 h 719"/>
                <a:gd name="T8" fmla="*/ 559 w 678"/>
                <a:gd name="T9" fmla="*/ 29 h 719"/>
                <a:gd name="T10" fmla="*/ 481 w 678"/>
                <a:gd name="T11" fmla="*/ 0 h 719"/>
                <a:gd name="T12" fmla="*/ 414 w 678"/>
                <a:gd name="T13" fmla="*/ 0 h 719"/>
                <a:gd name="T14" fmla="*/ 350 w 678"/>
                <a:gd name="T15" fmla="*/ 29 h 719"/>
                <a:gd name="T16" fmla="*/ 363 w 678"/>
                <a:gd name="T17" fmla="*/ 107 h 719"/>
                <a:gd name="T18" fmla="*/ 382 w 678"/>
                <a:gd name="T19" fmla="*/ 177 h 719"/>
                <a:gd name="T20" fmla="*/ 300 w 678"/>
                <a:gd name="T21" fmla="*/ 225 h 719"/>
                <a:gd name="T22" fmla="*/ 251 w 678"/>
                <a:gd name="T23" fmla="*/ 210 h 719"/>
                <a:gd name="T24" fmla="*/ 207 w 678"/>
                <a:gd name="T25" fmla="*/ 198 h 719"/>
                <a:gd name="T26" fmla="*/ 161 w 678"/>
                <a:gd name="T27" fmla="*/ 208 h 719"/>
                <a:gd name="T28" fmla="*/ 129 w 678"/>
                <a:gd name="T29" fmla="*/ 261 h 719"/>
                <a:gd name="T30" fmla="*/ 64 w 678"/>
                <a:gd name="T31" fmla="*/ 288 h 719"/>
                <a:gd name="T32" fmla="*/ 0 w 678"/>
                <a:gd name="T33" fmla="*/ 352 h 719"/>
                <a:gd name="T34" fmla="*/ 46 w 678"/>
                <a:gd name="T35" fmla="*/ 399 h 719"/>
                <a:gd name="T36" fmla="*/ 120 w 678"/>
                <a:gd name="T37" fmla="*/ 428 h 719"/>
                <a:gd name="T38" fmla="*/ 137 w 678"/>
                <a:gd name="T39" fmla="*/ 459 h 719"/>
                <a:gd name="T40" fmla="*/ 150 w 678"/>
                <a:gd name="T41" fmla="*/ 559 h 719"/>
                <a:gd name="T42" fmla="*/ 177 w 678"/>
                <a:gd name="T43" fmla="*/ 626 h 719"/>
                <a:gd name="T44" fmla="*/ 216 w 678"/>
                <a:gd name="T45" fmla="*/ 650 h 719"/>
                <a:gd name="T46" fmla="*/ 243 w 678"/>
                <a:gd name="T47" fmla="*/ 663 h 719"/>
                <a:gd name="T48" fmla="*/ 272 w 678"/>
                <a:gd name="T49" fmla="*/ 703 h 719"/>
                <a:gd name="T50" fmla="*/ 291 w 678"/>
                <a:gd name="T51" fmla="*/ 707 h 719"/>
                <a:gd name="T52" fmla="*/ 335 w 678"/>
                <a:gd name="T53" fmla="*/ 677 h 719"/>
                <a:gd name="T54" fmla="*/ 357 w 678"/>
                <a:gd name="T55" fmla="*/ 646 h 719"/>
                <a:gd name="T56" fmla="*/ 391 w 678"/>
                <a:gd name="T57" fmla="*/ 614 h 719"/>
                <a:gd name="T58" fmla="*/ 458 w 678"/>
                <a:gd name="T59" fmla="*/ 601 h 719"/>
                <a:gd name="T60" fmla="*/ 481 w 678"/>
                <a:gd name="T61" fmla="*/ 614 h 719"/>
                <a:gd name="T62" fmla="*/ 516 w 678"/>
                <a:gd name="T63" fmla="*/ 601 h 719"/>
                <a:gd name="T64" fmla="*/ 566 w 678"/>
                <a:gd name="T65" fmla="*/ 597 h 719"/>
                <a:gd name="T66" fmla="*/ 608 w 678"/>
                <a:gd name="T67" fmla="*/ 598 h 719"/>
                <a:gd name="T68" fmla="*/ 643 w 678"/>
                <a:gd name="T69" fmla="*/ 586 h 719"/>
                <a:gd name="T70" fmla="*/ 678 w 678"/>
                <a:gd name="T71" fmla="*/ 566 h 719"/>
                <a:gd name="T72" fmla="*/ 638 w 678"/>
                <a:gd name="T73" fmla="*/ 538 h 719"/>
                <a:gd name="T74" fmla="*/ 614 w 678"/>
                <a:gd name="T75" fmla="*/ 522 h 719"/>
                <a:gd name="T76" fmla="*/ 619 w 678"/>
                <a:gd name="T77" fmla="*/ 505 h 719"/>
                <a:gd name="T78" fmla="*/ 643 w 678"/>
                <a:gd name="T79" fmla="*/ 480 h 719"/>
                <a:gd name="T80" fmla="*/ 660 w 678"/>
                <a:gd name="T81" fmla="*/ 433 h 719"/>
                <a:gd name="T82" fmla="*/ 623 w 678"/>
                <a:gd name="T83" fmla="*/ 404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8" h="719">
                  <a:moveTo>
                    <a:pt x="591" y="385"/>
                  </a:moveTo>
                  <a:cubicBezTo>
                    <a:pt x="574" y="326"/>
                    <a:pt x="574" y="326"/>
                    <a:pt x="574" y="326"/>
                  </a:cubicBezTo>
                  <a:cubicBezTo>
                    <a:pt x="546" y="244"/>
                    <a:pt x="546" y="244"/>
                    <a:pt x="546" y="244"/>
                  </a:cubicBezTo>
                  <a:cubicBezTo>
                    <a:pt x="518" y="168"/>
                    <a:pt x="518" y="168"/>
                    <a:pt x="518" y="168"/>
                  </a:cubicBezTo>
                  <a:cubicBezTo>
                    <a:pt x="529" y="101"/>
                    <a:pt x="529" y="101"/>
                    <a:pt x="529" y="101"/>
                  </a:cubicBezTo>
                  <a:cubicBezTo>
                    <a:pt x="556" y="56"/>
                    <a:pt x="556" y="56"/>
                    <a:pt x="556" y="56"/>
                  </a:cubicBezTo>
                  <a:cubicBezTo>
                    <a:pt x="570" y="40"/>
                    <a:pt x="570" y="40"/>
                    <a:pt x="570" y="40"/>
                  </a:cubicBezTo>
                  <a:cubicBezTo>
                    <a:pt x="566" y="24"/>
                    <a:pt x="566" y="24"/>
                    <a:pt x="566" y="24"/>
                  </a:cubicBezTo>
                  <a:cubicBezTo>
                    <a:pt x="584" y="12"/>
                    <a:pt x="584" y="12"/>
                    <a:pt x="584" y="12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63" y="107"/>
                    <a:pt x="363" y="107"/>
                    <a:pt x="363" y="107"/>
                  </a:cubicBezTo>
                  <a:cubicBezTo>
                    <a:pt x="382" y="126"/>
                    <a:pt x="382" y="126"/>
                    <a:pt x="382" y="126"/>
                  </a:cubicBezTo>
                  <a:cubicBezTo>
                    <a:pt x="382" y="177"/>
                    <a:pt x="382" y="177"/>
                    <a:pt x="382" y="177"/>
                  </a:cubicBezTo>
                  <a:cubicBezTo>
                    <a:pt x="350" y="206"/>
                    <a:pt x="350" y="206"/>
                    <a:pt x="350" y="20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251" y="210"/>
                    <a:pt x="251" y="210"/>
                    <a:pt x="251" y="210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61" y="208"/>
                    <a:pt x="161" y="208"/>
                    <a:pt x="161" y="208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29" y="261"/>
                    <a:pt x="129" y="261"/>
                    <a:pt x="129" y="261"/>
                  </a:cubicBezTo>
                  <a:cubicBezTo>
                    <a:pt x="129" y="261"/>
                    <a:pt x="111" y="269"/>
                    <a:pt x="104" y="273"/>
                  </a:cubicBezTo>
                  <a:cubicBezTo>
                    <a:pt x="98" y="278"/>
                    <a:pt x="64" y="288"/>
                    <a:pt x="64" y="288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10" y="357"/>
                    <a:pt x="10" y="357"/>
                    <a:pt x="10" y="357"/>
                  </a:cubicBezTo>
                  <a:cubicBezTo>
                    <a:pt x="46" y="399"/>
                    <a:pt x="46" y="399"/>
                    <a:pt x="46" y="399"/>
                  </a:cubicBezTo>
                  <a:cubicBezTo>
                    <a:pt x="87" y="422"/>
                    <a:pt x="87" y="422"/>
                    <a:pt x="87" y="422"/>
                  </a:cubicBezTo>
                  <a:cubicBezTo>
                    <a:pt x="120" y="428"/>
                    <a:pt x="120" y="428"/>
                    <a:pt x="120" y="428"/>
                  </a:cubicBezTo>
                  <a:cubicBezTo>
                    <a:pt x="137" y="438"/>
                    <a:pt x="137" y="438"/>
                    <a:pt x="137" y="438"/>
                  </a:cubicBezTo>
                  <a:cubicBezTo>
                    <a:pt x="137" y="459"/>
                    <a:pt x="137" y="459"/>
                    <a:pt x="137" y="459"/>
                  </a:cubicBezTo>
                  <a:cubicBezTo>
                    <a:pt x="150" y="511"/>
                    <a:pt x="150" y="511"/>
                    <a:pt x="150" y="511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99"/>
                    <a:pt x="150" y="599"/>
                    <a:pt x="150" y="599"/>
                  </a:cubicBezTo>
                  <a:cubicBezTo>
                    <a:pt x="177" y="626"/>
                    <a:pt x="177" y="626"/>
                    <a:pt x="177" y="626"/>
                  </a:cubicBezTo>
                  <a:cubicBezTo>
                    <a:pt x="197" y="646"/>
                    <a:pt x="197" y="646"/>
                    <a:pt x="197" y="646"/>
                  </a:cubicBezTo>
                  <a:cubicBezTo>
                    <a:pt x="216" y="650"/>
                    <a:pt x="216" y="650"/>
                    <a:pt x="216" y="650"/>
                  </a:cubicBezTo>
                  <a:cubicBezTo>
                    <a:pt x="227" y="650"/>
                    <a:pt x="227" y="650"/>
                    <a:pt x="227" y="650"/>
                  </a:cubicBezTo>
                  <a:cubicBezTo>
                    <a:pt x="227" y="650"/>
                    <a:pt x="233" y="659"/>
                    <a:pt x="243" y="663"/>
                  </a:cubicBezTo>
                  <a:cubicBezTo>
                    <a:pt x="253" y="667"/>
                    <a:pt x="253" y="667"/>
                    <a:pt x="253" y="667"/>
                  </a:cubicBezTo>
                  <a:cubicBezTo>
                    <a:pt x="272" y="703"/>
                    <a:pt x="272" y="703"/>
                    <a:pt x="272" y="703"/>
                  </a:cubicBezTo>
                  <a:cubicBezTo>
                    <a:pt x="279" y="719"/>
                    <a:pt x="279" y="719"/>
                    <a:pt x="279" y="719"/>
                  </a:cubicBezTo>
                  <a:cubicBezTo>
                    <a:pt x="291" y="707"/>
                    <a:pt x="291" y="707"/>
                    <a:pt x="291" y="707"/>
                  </a:cubicBezTo>
                  <a:cubicBezTo>
                    <a:pt x="311" y="697"/>
                    <a:pt x="311" y="697"/>
                    <a:pt x="311" y="697"/>
                  </a:cubicBezTo>
                  <a:cubicBezTo>
                    <a:pt x="335" y="677"/>
                    <a:pt x="335" y="677"/>
                    <a:pt x="335" y="677"/>
                  </a:cubicBezTo>
                  <a:cubicBezTo>
                    <a:pt x="350" y="667"/>
                    <a:pt x="350" y="667"/>
                    <a:pt x="350" y="667"/>
                  </a:cubicBezTo>
                  <a:cubicBezTo>
                    <a:pt x="357" y="646"/>
                    <a:pt x="357" y="646"/>
                    <a:pt x="357" y="646"/>
                  </a:cubicBezTo>
                  <a:cubicBezTo>
                    <a:pt x="373" y="627"/>
                    <a:pt x="373" y="627"/>
                    <a:pt x="373" y="627"/>
                  </a:cubicBezTo>
                  <a:cubicBezTo>
                    <a:pt x="391" y="614"/>
                    <a:pt x="391" y="614"/>
                    <a:pt x="391" y="614"/>
                  </a:cubicBezTo>
                  <a:cubicBezTo>
                    <a:pt x="426" y="601"/>
                    <a:pt x="426" y="601"/>
                    <a:pt x="426" y="601"/>
                  </a:cubicBezTo>
                  <a:cubicBezTo>
                    <a:pt x="458" y="601"/>
                    <a:pt x="458" y="601"/>
                    <a:pt x="458" y="601"/>
                  </a:cubicBezTo>
                  <a:cubicBezTo>
                    <a:pt x="471" y="601"/>
                    <a:pt x="471" y="601"/>
                    <a:pt x="471" y="601"/>
                  </a:cubicBezTo>
                  <a:cubicBezTo>
                    <a:pt x="481" y="614"/>
                    <a:pt x="481" y="614"/>
                    <a:pt x="481" y="614"/>
                  </a:cubicBezTo>
                  <a:cubicBezTo>
                    <a:pt x="497" y="616"/>
                    <a:pt x="497" y="616"/>
                    <a:pt x="497" y="616"/>
                  </a:cubicBezTo>
                  <a:cubicBezTo>
                    <a:pt x="516" y="601"/>
                    <a:pt x="516" y="601"/>
                    <a:pt x="516" y="601"/>
                  </a:cubicBezTo>
                  <a:cubicBezTo>
                    <a:pt x="516" y="592"/>
                    <a:pt x="516" y="592"/>
                    <a:pt x="516" y="592"/>
                  </a:cubicBezTo>
                  <a:cubicBezTo>
                    <a:pt x="566" y="597"/>
                    <a:pt x="566" y="597"/>
                    <a:pt x="566" y="597"/>
                  </a:cubicBezTo>
                  <a:cubicBezTo>
                    <a:pt x="584" y="603"/>
                    <a:pt x="584" y="603"/>
                    <a:pt x="584" y="603"/>
                  </a:cubicBezTo>
                  <a:cubicBezTo>
                    <a:pt x="608" y="598"/>
                    <a:pt x="608" y="598"/>
                    <a:pt x="608" y="598"/>
                  </a:cubicBezTo>
                  <a:cubicBezTo>
                    <a:pt x="626" y="592"/>
                    <a:pt x="626" y="592"/>
                    <a:pt x="626" y="592"/>
                  </a:cubicBezTo>
                  <a:cubicBezTo>
                    <a:pt x="643" y="586"/>
                    <a:pt x="643" y="586"/>
                    <a:pt x="643" y="586"/>
                  </a:cubicBezTo>
                  <a:cubicBezTo>
                    <a:pt x="662" y="576"/>
                    <a:pt x="662" y="576"/>
                    <a:pt x="662" y="576"/>
                  </a:cubicBezTo>
                  <a:cubicBezTo>
                    <a:pt x="678" y="566"/>
                    <a:pt x="678" y="566"/>
                    <a:pt x="678" y="566"/>
                  </a:cubicBezTo>
                  <a:cubicBezTo>
                    <a:pt x="668" y="553"/>
                    <a:pt x="668" y="553"/>
                    <a:pt x="668" y="553"/>
                  </a:cubicBezTo>
                  <a:cubicBezTo>
                    <a:pt x="638" y="538"/>
                    <a:pt x="638" y="538"/>
                    <a:pt x="638" y="538"/>
                  </a:cubicBezTo>
                  <a:cubicBezTo>
                    <a:pt x="619" y="530"/>
                    <a:pt x="619" y="530"/>
                    <a:pt x="619" y="530"/>
                  </a:cubicBezTo>
                  <a:cubicBezTo>
                    <a:pt x="614" y="522"/>
                    <a:pt x="614" y="522"/>
                    <a:pt x="614" y="522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19" y="505"/>
                    <a:pt x="619" y="505"/>
                    <a:pt x="619" y="505"/>
                  </a:cubicBezTo>
                  <a:cubicBezTo>
                    <a:pt x="628" y="492"/>
                    <a:pt x="628" y="492"/>
                    <a:pt x="628" y="492"/>
                  </a:cubicBezTo>
                  <a:cubicBezTo>
                    <a:pt x="643" y="480"/>
                    <a:pt x="643" y="480"/>
                    <a:pt x="643" y="480"/>
                  </a:cubicBezTo>
                  <a:cubicBezTo>
                    <a:pt x="660" y="461"/>
                    <a:pt x="660" y="461"/>
                    <a:pt x="660" y="461"/>
                  </a:cubicBezTo>
                  <a:cubicBezTo>
                    <a:pt x="660" y="433"/>
                    <a:pt x="660" y="433"/>
                    <a:pt x="660" y="433"/>
                  </a:cubicBezTo>
                  <a:cubicBezTo>
                    <a:pt x="660" y="426"/>
                    <a:pt x="660" y="426"/>
                    <a:pt x="660" y="426"/>
                  </a:cubicBezTo>
                  <a:cubicBezTo>
                    <a:pt x="623" y="404"/>
                    <a:pt x="623" y="404"/>
                    <a:pt x="623" y="404"/>
                  </a:cubicBezTo>
                  <a:lnTo>
                    <a:pt x="591" y="38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443663" y="1435100"/>
              <a:ext cx="885825" cy="1233487"/>
            </a:xfrm>
            <a:custGeom>
              <a:avLst/>
              <a:gdLst>
                <a:gd name="T0" fmla="*/ 548 w 558"/>
                <a:gd name="T1" fmla="*/ 64 h 777"/>
                <a:gd name="T2" fmla="*/ 508 w 558"/>
                <a:gd name="T3" fmla="*/ 37 h 777"/>
                <a:gd name="T4" fmla="*/ 463 w 558"/>
                <a:gd name="T5" fmla="*/ 46 h 777"/>
                <a:gd name="T6" fmla="*/ 415 w 558"/>
                <a:gd name="T7" fmla="*/ 42 h 777"/>
                <a:gd name="T8" fmla="*/ 378 w 558"/>
                <a:gd name="T9" fmla="*/ 37 h 777"/>
                <a:gd name="T10" fmla="*/ 346 w 558"/>
                <a:gd name="T11" fmla="*/ 8 h 777"/>
                <a:gd name="T12" fmla="*/ 295 w 558"/>
                <a:gd name="T13" fmla="*/ 18 h 777"/>
                <a:gd name="T14" fmla="*/ 256 w 558"/>
                <a:gd name="T15" fmla="*/ 13 h 777"/>
                <a:gd name="T16" fmla="*/ 209 w 558"/>
                <a:gd name="T17" fmla="*/ 61 h 777"/>
                <a:gd name="T18" fmla="*/ 164 w 558"/>
                <a:gd name="T19" fmla="*/ 99 h 777"/>
                <a:gd name="T20" fmla="*/ 148 w 558"/>
                <a:gd name="T21" fmla="*/ 167 h 777"/>
                <a:gd name="T22" fmla="*/ 148 w 558"/>
                <a:gd name="T23" fmla="*/ 246 h 777"/>
                <a:gd name="T24" fmla="*/ 117 w 558"/>
                <a:gd name="T25" fmla="*/ 258 h 777"/>
                <a:gd name="T26" fmla="*/ 76 w 558"/>
                <a:gd name="T27" fmla="*/ 252 h 777"/>
                <a:gd name="T28" fmla="*/ 60 w 558"/>
                <a:gd name="T29" fmla="*/ 246 h 777"/>
                <a:gd name="T30" fmla="*/ 60 w 558"/>
                <a:gd name="T31" fmla="*/ 290 h 777"/>
                <a:gd name="T32" fmla="*/ 70 w 558"/>
                <a:gd name="T33" fmla="*/ 326 h 777"/>
                <a:gd name="T34" fmla="*/ 34 w 558"/>
                <a:gd name="T35" fmla="*/ 373 h 777"/>
                <a:gd name="T36" fmla="*/ 3 w 558"/>
                <a:gd name="T37" fmla="*/ 395 h 777"/>
                <a:gd name="T38" fmla="*/ 14 w 558"/>
                <a:gd name="T39" fmla="*/ 437 h 777"/>
                <a:gd name="T40" fmla="*/ 31 w 558"/>
                <a:gd name="T41" fmla="*/ 456 h 777"/>
                <a:gd name="T42" fmla="*/ 93 w 558"/>
                <a:gd name="T43" fmla="*/ 489 h 777"/>
                <a:gd name="T44" fmla="*/ 123 w 558"/>
                <a:gd name="T45" fmla="*/ 564 h 777"/>
                <a:gd name="T46" fmla="*/ 110 w 558"/>
                <a:gd name="T47" fmla="*/ 604 h 777"/>
                <a:gd name="T48" fmla="*/ 81 w 558"/>
                <a:gd name="T49" fmla="*/ 640 h 777"/>
                <a:gd name="T50" fmla="*/ 110 w 558"/>
                <a:gd name="T51" fmla="*/ 687 h 777"/>
                <a:gd name="T52" fmla="*/ 152 w 558"/>
                <a:gd name="T53" fmla="*/ 713 h 777"/>
                <a:gd name="T54" fmla="*/ 179 w 558"/>
                <a:gd name="T55" fmla="*/ 699 h 777"/>
                <a:gd name="T56" fmla="*/ 209 w 558"/>
                <a:gd name="T57" fmla="*/ 725 h 777"/>
                <a:gd name="T58" fmla="*/ 212 w 558"/>
                <a:gd name="T59" fmla="*/ 753 h 777"/>
                <a:gd name="T60" fmla="*/ 255 w 558"/>
                <a:gd name="T61" fmla="*/ 777 h 777"/>
                <a:gd name="T62" fmla="*/ 278 w 558"/>
                <a:gd name="T63" fmla="*/ 746 h 777"/>
                <a:gd name="T64" fmla="*/ 312 w 558"/>
                <a:gd name="T65" fmla="*/ 699 h 777"/>
                <a:gd name="T66" fmla="*/ 379 w 558"/>
                <a:gd name="T67" fmla="*/ 627 h 777"/>
                <a:gd name="T68" fmla="*/ 379 w 558"/>
                <a:gd name="T69" fmla="*/ 560 h 777"/>
                <a:gd name="T70" fmla="*/ 407 w 558"/>
                <a:gd name="T71" fmla="*/ 547 h 777"/>
                <a:gd name="T72" fmla="*/ 451 w 558"/>
                <a:gd name="T73" fmla="*/ 557 h 777"/>
                <a:gd name="T74" fmla="*/ 469 w 558"/>
                <a:gd name="T75" fmla="*/ 532 h 777"/>
                <a:gd name="T76" fmla="*/ 479 w 558"/>
                <a:gd name="T77" fmla="*/ 456 h 777"/>
                <a:gd name="T78" fmla="*/ 498 w 558"/>
                <a:gd name="T79" fmla="*/ 403 h 777"/>
                <a:gd name="T80" fmla="*/ 496 w 558"/>
                <a:gd name="T81" fmla="*/ 344 h 777"/>
                <a:gd name="T82" fmla="*/ 483 w 558"/>
                <a:gd name="T83" fmla="*/ 310 h 777"/>
                <a:gd name="T84" fmla="*/ 527 w 558"/>
                <a:gd name="T85" fmla="*/ 276 h 777"/>
                <a:gd name="T86" fmla="*/ 548 w 558"/>
                <a:gd name="T87" fmla="*/ 166 h 777"/>
                <a:gd name="T88" fmla="*/ 548 w 558"/>
                <a:gd name="T89" fmla="*/ 10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8" h="777">
                  <a:moveTo>
                    <a:pt x="548" y="102"/>
                  </a:moveTo>
                  <a:lnTo>
                    <a:pt x="548" y="86"/>
                  </a:lnTo>
                  <a:lnTo>
                    <a:pt x="548" y="64"/>
                  </a:lnTo>
                  <a:lnTo>
                    <a:pt x="548" y="50"/>
                  </a:lnTo>
                  <a:lnTo>
                    <a:pt x="539" y="34"/>
                  </a:lnTo>
                  <a:lnTo>
                    <a:pt x="508" y="37"/>
                  </a:lnTo>
                  <a:lnTo>
                    <a:pt x="483" y="31"/>
                  </a:lnTo>
                  <a:lnTo>
                    <a:pt x="472" y="46"/>
                  </a:lnTo>
                  <a:lnTo>
                    <a:pt x="463" y="46"/>
                  </a:lnTo>
                  <a:lnTo>
                    <a:pt x="447" y="28"/>
                  </a:lnTo>
                  <a:lnTo>
                    <a:pt x="427" y="35"/>
                  </a:lnTo>
                  <a:lnTo>
                    <a:pt x="415" y="42"/>
                  </a:lnTo>
                  <a:lnTo>
                    <a:pt x="407" y="44"/>
                  </a:lnTo>
                  <a:lnTo>
                    <a:pt x="396" y="44"/>
                  </a:lnTo>
                  <a:lnTo>
                    <a:pt x="378" y="37"/>
                  </a:lnTo>
                  <a:lnTo>
                    <a:pt x="378" y="26"/>
                  </a:lnTo>
                  <a:lnTo>
                    <a:pt x="365" y="13"/>
                  </a:lnTo>
                  <a:lnTo>
                    <a:pt x="346" y="8"/>
                  </a:lnTo>
                  <a:lnTo>
                    <a:pt x="322" y="16"/>
                  </a:lnTo>
                  <a:lnTo>
                    <a:pt x="308" y="18"/>
                  </a:lnTo>
                  <a:lnTo>
                    <a:pt x="295" y="18"/>
                  </a:lnTo>
                  <a:lnTo>
                    <a:pt x="278" y="0"/>
                  </a:lnTo>
                  <a:lnTo>
                    <a:pt x="263" y="0"/>
                  </a:lnTo>
                  <a:lnTo>
                    <a:pt x="256" y="13"/>
                  </a:lnTo>
                  <a:lnTo>
                    <a:pt x="245" y="26"/>
                  </a:lnTo>
                  <a:lnTo>
                    <a:pt x="230" y="44"/>
                  </a:lnTo>
                  <a:lnTo>
                    <a:pt x="209" y="61"/>
                  </a:lnTo>
                  <a:lnTo>
                    <a:pt x="189" y="75"/>
                  </a:lnTo>
                  <a:lnTo>
                    <a:pt x="178" y="86"/>
                  </a:lnTo>
                  <a:lnTo>
                    <a:pt x="164" y="99"/>
                  </a:lnTo>
                  <a:lnTo>
                    <a:pt x="148" y="114"/>
                  </a:lnTo>
                  <a:lnTo>
                    <a:pt x="148" y="139"/>
                  </a:lnTo>
                  <a:lnTo>
                    <a:pt x="148" y="167"/>
                  </a:lnTo>
                  <a:lnTo>
                    <a:pt x="140" y="186"/>
                  </a:lnTo>
                  <a:lnTo>
                    <a:pt x="148" y="219"/>
                  </a:lnTo>
                  <a:lnTo>
                    <a:pt x="148" y="246"/>
                  </a:lnTo>
                  <a:lnTo>
                    <a:pt x="148" y="258"/>
                  </a:lnTo>
                  <a:lnTo>
                    <a:pt x="130" y="258"/>
                  </a:lnTo>
                  <a:lnTo>
                    <a:pt x="117" y="258"/>
                  </a:lnTo>
                  <a:lnTo>
                    <a:pt x="108" y="258"/>
                  </a:lnTo>
                  <a:lnTo>
                    <a:pt x="96" y="258"/>
                  </a:lnTo>
                  <a:lnTo>
                    <a:pt x="76" y="252"/>
                  </a:lnTo>
                  <a:lnTo>
                    <a:pt x="76" y="246"/>
                  </a:lnTo>
                  <a:lnTo>
                    <a:pt x="70" y="246"/>
                  </a:lnTo>
                  <a:lnTo>
                    <a:pt x="60" y="246"/>
                  </a:lnTo>
                  <a:lnTo>
                    <a:pt x="53" y="246"/>
                  </a:lnTo>
                  <a:lnTo>
                    <a:pt x="48" y="246"/>
                  </a:lnTo>
                  <a:lnTo>
                    <a:pt x="60" y="290"/>
                  </a:lnTo>
                  <a:lnTo>
                    <a:pt x="60" y="30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52" y="332"/>
                  </a:lnTo>
                  <a:lnTo>
                    <a:pt x="45" y="354"/>
                  </a:lnTo>
                  <a:lnTo>
                    <a:pt x="34" y="373"/>
                  </a:lnTo>
                  <a:lnTo>
                    <a:pt x="28" y="377"/>
                  </a:lnTo>
                  <a:lnTo>
                    <a:pt x="17" y="384"/>
                  </a:lnTo>
                  <a:lnTo>
                    <a:pt x="3" y="395"/>
                  </a:lnTo>
                  <a:lnTo>
                    <a:pt x="1" y="410"/>
                  </a:lnTo>
                  <a:lnTo>
                    <a:pt x="7" y="424"/>
                  </a:lnTo>
                  <a:lnTo>
                    <a:pt x="14" y="437"/>
                  </a:lnTo>
                  <a:lnTo>
                    <a:pt x="25" y="458"/>
                  </a:lnTo>
                  <a:lnTo>
                    <a:pt x="0" y="468"/>
                  </a:lnTo>
                  <a:lnTo>
                    <a:pt x="31" y="456"/>
                  </a:lnTo>
                  <a:lnTo>
                    <a:pt x="52" y="461"/>
                  </a:lnTo>
                  <a:lnTo>
                    <a:pt x="78" y="476"/>
                  </a:lnTo>
                  <a:lnTo>
                    <a:pt x="93" y="489"/>
                  </a:lnTo>
                  <a:lnTo>
                    <a:pt x="110" y="505"/>
                  </a:lnTo>
                  <a:lnTo>
                    <a:pt x="116" y="537"/>
                  </a:lnTo>
                  <a:lnTo>
                    <a:pt x="123" y="564"/>
                  </a:lnTo>
                  <a:lnTo>
                    <a:pt x="123" y="572"/>
                  </a:lnTo>
                  <a:lnTo>
                    <a:pt x="123" y="597"/>
                  </a:lnTo>
                  <a:lnTo>
                    <a:pt x="110" y="604"/>
                  </a:lnTo>
                  <a:lnTo>
                    <a:pt x="100" y="610"/>
                  </a:lnTo>
                  <a:lnTo>
                    <a:pt x="88" y="618"/>
                  </a:lnTo>
                  <a:lnTo>
                    <a:pt x="81" y="640"/>
                  </a:lnTo>
                  <a:lnTo>
                    <a:pt x="90" y="667"/>
                  </a:lnTo>
                  <a:lnTo>
                    <a:pt x="97" y="675"/>
                  </a:lnTo>
                  <a:lnTo>
                    <a:pt x="110" y="687"/>
                  </a:lnTo>
                  <a:lnTo>
                    <a:pt x="117" y="689"/>
                  </a:lnTo>
                  <a:lnTo>
                    <a:pt x="140" y="708"/>
                  </a:lnTo>
                  <a:lnTo>
                    <a:pt x="152" y="713"/>
                  </a:lnTo>
                  <a:lnTo>
                    <a:pt x="157" y="706"/>
                  </a:lnTo>
                  <a:lnTo>
                    <a:pt x="167" y="699"/>
                  </a:lnTo>
                  <a:lnTo>
                    <a:pt x="179" y="699"/>
                  </a:lnTo>
                  <a:lnTo>
                    <a:pt x="192" y="710"/>
                  </a:lnTo>
                  <a:lnTo>
                    <a:pt x="192" y="713"/>
                  </a:lnTo>
                  <a:lnTo>
                    <a:pt x="209" y="725"/>
                  </a:lnTo>
                  <a:lnTo>
                    <a:pt x="220" y="727"/>
                  </a:lnTo>
                  <a:lnTo>
                    <a:pt x="217" y="747"/>
                  </a:lnTo>
                  <a:lnTo>
                    <a:pt x="212" y="753"/>
                  </a:lnTo>
                  <a:lnTo>
                    <a:pt x="220" y="763"/>
                  </a:lnTo>
                  <a:lnTo>
                    <a:pt x="236" y="770"/>
                  </a:lnTo>
                  <a:lnTo>
                    <a:pt x="255" y="777"/>
                  </a:lnTo>
                  <a:lnTo>
                    <a:pt x="269" y="777"/>
                  </a:lnTo>
                  <a:lnTo>
                    <a:pt x="278" y="770"/>
                  </a:lnTo>
                  <a:lnTo>
                    <a:pt x="278" y="746"/>
                  </a:lnTo>
                  <a:lnTo>
                    <a:pt x="292" y="736"/>
                  </a:lnTo>
                  <a:lnTo>
                    <a:pt x="309" y="716"/>
                  </a:lnTo>
                  <a:lnTo>
                    <a:pt x="312" y="699"/>
                  </a:lnTo>
                  <a:lnTo>
                    <a:pt x="337" y="670"/>
                  </a:lnTo>
                  <a:lnTo>
                    <a:pt x="352" y="653"/>
                  </a:lnTo>
                  <a:lnTo>
                    <a:pt x="379" y="627"/>
                  </a:lnTo>
                  <a:lnTo>
                    <a:pt x="379" y="605"/>
                  </a:lnTo>
                  <a:lnTo>
                    <a:pt x="379" y="583"/>
                  </a:lnTo>
                  <a:lnTo>
                    <a:pt x="379" y="560"/>
                  </a:lnTo>
                  <a:lnTo>
                    <a:pt x="395" y="560"/>
                  </a:lnTo>
                  <a:lnTo>
                    <a:pt x="402" y="553"/>
                  </a:lnTo>
                  <a:lnTo>
                    <a:pt x="407" y="547"/>
                  </a:lnTo>
                  <a:lnTo>
                    <a:pt x="428" y="547"/>
                  </a:lnTo>
                  <a:lnTo>
                    <a:pt x="436" y="555"/>
                  </a:lnTo>
                  <a:lnTo>
                    <a:pt x="451" y="557"/>
                  </a:lnTo>
                  <a:lnTo>
                    <a:pt x="455" y="558"/>
                  </a:lnTo>
                  <a:lnTo>
                    <a:pt x="463" y="539"/>
                  </a:lnTo>
                  <a:lnTo>
                    <a:pt x="469" y="532"/>
                  </a:lnTo>
                  <a:lnTo>
                    <a:pt x="480" y="523"/>
                  </a:lnTo>
                  <a:lnTo>
                    <a:pt x="480" y="462"/>
                  </a:lnTo>
                  <a:lnTo>
                    <a:pt x="479" y="456"/>
                  </a:lnTo>
                  <a:lnTo>
                    <a:pt x="480" y="420"/>
                  </a:lnTo>
                  <a:lnTo>
                    <a:pt x="494" y="420"/>
                  </a:lnTo>
                  <a:lnTo>
                    <a:pt x="498" y="403"/>
                  </a:lnTo>
                  <a:lnTo>
                    <a:pt x="488" y="377"/>
                  </a:lnTo>
                  <a:lnTo>
                    <a:pt x="490" y="366"/>
                  </a:lnTo>
                  <a:lnTo>
                    <a:pt x="496" y="344"/>
                  </a:lnTo>
                  <a:lnTo>
                    <a:pt x="504" y="331"/>
                  </a:lnTo>
                  <a:lnTo>
                    <a:pt x="491" y="322"/>
                  </a:lnTo>
                  <a:lnTo>
                    <a:pt x="483" y="310"/>
                  </a:lnTo>
                  <a:lnTo>
                    <a:pt x="486" y="292"/>
                  </a:lnTo>
                  <a:lnTo>
                    <a:pt x="498" y="292"/>
                  </a:lnTo>
                  <a:lnTo>
                    <a:pt x="527" y="276"/>
                  </a:lnTo>
                  <a:lnTo>
                    <a:pt x="543" y="238"/>
                  </a:lnTo>
                  <a:lnTo>
                    <a:pt x="546" y="187"/>
                  </a:lnTo>
                  <a:lnTo>
                    <a:pt x="548" y="166"/>
                  </a:lnTo>
                  <a:lnTo>
                    <a:pt x="558" y="140"/>
                  </a:lnTo>
                  <a:lnTo>
                    <a:pt x="558" y="116"/>
                  </a:lnTo>
                  <a:lnTo>
                    <a:pt x="548" y="10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7165975" y="1419225"/>
              <a:ext cx="938213" cy="987425"/>
            </a:xfrm>
            <a:custGeom>
              <a:avLst/>
              <a:gdLst>
                <a:gd name="T0" fmla="*/ 591 w 591"/>
                <a:gd name="T1" fmla="*/ 113 h 622"/>
                <a:gd name="T2" fmla="*/ 557 w 591"/>
                <a:gd name="T3" fmla="*/ 93 h 622"/>
                <a:gd name="T4" fmla="*/ 500 w 591"/>
                <a:gd name="T5" fmla="*/ 92 h 622"/>
                <a:gd name="T6" fmla="*/ 481 w 591"/>
                <a:gd name="T7" fmla="*/ 119 h 622"/>
                <a:gd name="T8" fmla="*/ 401 w 591"/>
                <a:gd name="T9" fmla="*/ 98 h 622"/>
                <a:gd name="T10" fmla="*/ 357 w 591"/>
                <a:gd name="T11" fmla="*/ 122 h 622"/>
                <a:gd name="T12" fmla="*/ 310 w 591"/>
                <a:gd name="T13" fmla="*/ 89 h 622"/>
                <a:gd name="T14" fmla="*/ 253 w 591"/>
                <a:gd name="T15" fmla="*/ 109 h 622"/>
                <a:gd name="T16" fmla="*/ 232 w 591"/>
                <a:gd name="T17" fmla="*/ 93 h 622"/>
                <a:gd name="T18" fmla="*/ 225 w 591"/>
                <a:gd name="T19" fmla="*/ 51 h 622"/>
                <a:gd name="T20" fmla="*/ 162 w 591"/>
                <a:gd name="T21" fmla="*/ 29 h 622"/>
                <a:gd name="T22" fmla="*/ 115 w 591"/>
                <a:gd name="T23" fmla="*/ 10 h 622"/>
                <a:gd name="T24" fmla="*/ 72 w 591"/>
                <a:gd name="T25" fmla="*/ 10 h 622"/>
                <a:gd name="T26" fmla="*/ 77 w 591"/>
                <a:gd name="T27" fmla="*/ 31 h 622"/>
                <a:gd name="T28" fmla="*/ 93 w 591"/>
                <a:gd name="T29" fmla="*/ 74 h 622"/>
                <a:gd name="T30" fmla="*/ 103 w 591"/>
                <a:gd name="T31" fmla="*/ 126 h 622"/>
                <a:gd name="T32" fmla="*/ 91 w 591"/>
                <a:gd name="T33" fmla="*/ 197 h 622"/>
                <a:gd name="T34" fmla="*/ 43 w 591"/>
                <a:gd name="T35" fmla="*/ 302 h 622"/>
                <a:gd name="T36" fmla="*/ 36 w 591"/>
                <a:gd name="T37" fmla="*/ 332 h 622"/>
                <a:gd name="T38" fmla="*/ 35 w 591"/>
                <a:gd name="T39" fmla="*/ 376 h 622"/>
                <a:gd name="T40" fmla="*/ 39 w 591"/>
                <a:gd name="T41" fmla="*/ 430 h 622"/>
                <a:gd name="T42" fmla="*/ 25 w 591"/>
                <a:gd name="T43" fmla="*/ 472 h 622"/>
                <a:gd name="T44" fmla="*/ 8 w 591"/>
                <a:gd name="T45" fmla="*/ 549 h 622"/>
                <a:gd name="T46" fmla="*/ 17 w 591"/>
                <a:gd name="T47" fmla="*/ 590 h 622"/>
                <a:gd name="T48" fmla="*/ 72 w 591"/>
                <a:gd name="T49" fmla="*/ 622 h 622"/>
                <a:gd name="T50" fmla="*/ 95 w 591"/>
                <a:gd name="T51" fmla="*/ 595 h 622"/>
                <a:gd name="T52" fmla="*/ 123 w 591"/>
                <a:gd name="T53" fmla="*/ 587 h 622"/>
                <a:gd name="T54" fmla="*/ 142 w 591"/>
                <a:gd name="T55" fmla="*/ 567 h 622"/>
                <a:gd name="T56" fmla="*/ 122 w 591"/>
                <a:gd name="T57" fmla="*/ 557 h 622"/>
                <a:gd name="T58" fmla="*/ 119 w 591"/>
                <a:gd name="T59" fmla="*/ 530 h 622"/>
                <a:gd name="T60" fmla="*/ 142 w 591"/>
                <a:gd name="T61" fmla="*/ 506 h 622"/>
                <a:gd name="T62" fmla="*/ 160 w 591"/>
                <a:gd name="T63" fmla="*/ 472 h 622"/>
                <a:gd name="T64" fmla="*/ 210 w 591"/>
                <a:gd name="T65" fmla="*/ 472 h 622"/>
                <a:gd name="T66" fmla="*/ 273 w 591"/>
                <a:gd name="T67" fmla="*/ 430 h 622"/>
                <a:gd name="T68" fmla="*/ 332 w 591"/>
                <a:gd name="T69" fmla="*/ 418 h 622"/>
                <a:gd name="T70" fmla="*/ 376 w 591"/>
                <a:gd name="T71" fmla="*/ 410 h 622"/>
                <a:gd name="T72" fmla="*/ 387 w 591"/>
                <a:gd name="T73" fmla="*/ 380 h 622"/>
                <a:gd name="T74" fmla="*/ 421 w 591"/>
                <a:gd name="T75" fmla="*/ 351 h 622"/>
                <a:gd name="T76" fmla="*/ 475 w 591"/>
                <a:gd name="T77" fmla="*/ 316 h 622"/>
                <a:gd name="T78" fmla="*/ 512 w 591"/>
                <a:gd name="T79" fmla="*/ 276 h 622"/>
                <a:gd name="T80" fmla="*/ 574 w 591"/>
                <a:gd name="T81" fmla="*/ 244 h 622"/>
                <a:gd name="T82" fmla="*/ 591 w 591"/>
                <a:gd name="T83" fmla="*/ 211 h 622"/>
                <a:gd name="T84" fmla="*/ 576 w 591"/>
                <a:gd name="T85" fmla="*/ 173 h 622"/>
                <a:gd name="T86" fmla="*/ 568 w 591"/>
                <a:gd name="T87" fmla="*/ 142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1" h="622">
                  <a:moveTo>
                    <a:pt x="574" y="142"/>
                  </a:moveTo>
                  <a:lnTo>
                    <a:pt x="591" y="135"/>
                  </a:lnTo>
                  <a:lnTo>
                    <a:pt x="591" y="113"/>
                  </a:lnTo>
                  <a:lnTo>
                    <a:pt x="576" y="113"/>
                  </a:lnTo>
                  <a:lnTo>
                    <a:pt x="571" y="93"/>
                  </a:lnTo>
                  <a:lnTo>
                    <a:pt x="557" y="93"/>
                  </a:lnTo>
                  <a:lnTo>
                    <a:pt x="545" y="80"/>
                  </a:lnTo>
                  <a:lnTo>
                    <a:pt x="515" y="80"/>
                  </a:lnTo>
                  <a:lnTo>
                    <a:pt x="500" y="92"/>
                  </a:lnTo>
                  <a:lnTo>
                    <a:pt x="484" y="98"/>
                  </a:lnTo>
                  <a:lnTo>
                    <a:pt x="483" y="105"/>
                  </a:lnTo>
                  <a:lnTo>
                    <a:pt x="481" y="119"/>
                  </a:lnTo>
                  <a:lnTo>
                    <a:pt x="428" y="116"/>
                  </a:lnTo>
                  <a:lnTo>
                    <a:pt x="415" y="102"/>
                  </a:lnTo>
                  <a:lnTo>
                    <a:pt x="401" y="98"/>
                  </a:lnTo>
                  <a:lnTo>
                    <a:pt x="380" y="105"/>
                  </a:lnTo>
                  <a:lnTo>
                    <a:pt x="366" y="116"/>
                  </a:lnTo>
                  <a:lnTo>
                    <a:pt x="357" y="122"/>
                  </a:lnTo>
                  <a:lnTo>
                    <a:pt x="342" y="116"/>
                  </a:lnTo>
                  <a:lnTo>
                    <a:pt x="332" y="94"/>
                  </a:lnTo>
                  <a:lnTo>
                    <a:pt x="310" y="89"/>
                  </a:lnTo>
                  <a:lnTo>
                    <a:pt x="288" y="92"/>
                  </a:lnTo>
                  <a:lnTo>
                    <a:pt x="270" y="102"/>
                  </a:lnTo>
                  <a:lnTo>
                    <a:pt x="253" y="109"/>
                  </a:lnTo>
                  <a:lnTo>
                    <a:pt x="245" y="109"/>
                  </a:lnTo>
                  <a:lnTo>
                    <a:pt x="235" y="102"/>
                  </a:lnTo>
                  <a:lnTo>
                    <a:pt x="232" y="93"/>
                  </a:lnTo>
                  <a:lnTo>
                    <a:pt x="232" y="80"/>
                  </a:lnTo>
                  <a:lnTo>
                    <a:pt x="232" y="70"/>
                  </a:lnTo>
                  <a:lnTo>
                    <a:pt x="225" y="51"/>
                  </a:lnTo>
                  <a:lnTo>
                    <a:pt x="208" y="36"/>
                  </a:lnTo>
                  <a:lnTo>
                    <a:pt x="176" y="36"/>
                  </a:lnTo>
                  <a:lnTo>
                    <a:pt x="162" y="29"/>
                  </a:lnTo>
                  <a:lnTo>
                    <a:pt x="137" y="17"/>
                  </a:lnTo>
                  <a:lnTo>
                    <a:pt x="129" y="17"/>
                  </a:lnTo>
                  <a:lnTo>
                    <a:pt x="115" y="10"/>
                  </a:lnTo>
                  <a:lnTo>
                    <a:pt x="92" y="0"/>
                  </a:lnTo>
                  <a:lnTo>
                    <a:pt x="82" y="0"/>
                  </a:lnTo>
                  <a:lnTo>
                    <a:pt x="72" y="10"/>
                  </a:lnTo>
                  <a:lnTo>
                    <a:pt x="73" y="23"/>
                  </a:lnTo>
                  <a:lnTo>
                    <a:pt x="76" y="26"/>
                  </a:lnTo>
                  <a:lnTo>
                    <a:pt x="77" y="31"/>
                  </a:lnTo>
                  <a:lnTo>
                    <a:pt x="84" y="44"/>
                  </a:lnTo>
                  <a:lnTo>
                    <a:pt x="93" y="60"/>
                  </a:lnTo>
                  <a:lnTo>
                    <a:pt x="93" y="74"/>
                  </a:lnTo>
                  <a:lnTo>
                    <a:pt x="93" y="96"/>
                  </a:lnTo>
                  <a:lnTo>
                    <a:pt x="93" y="112"/>
                  </a:lnTo>
                  <a:lnTo>
                    <a:pt x="103" y="126"/>
                  </a:lnTo>
                  <a:lnTo>
                    <a:pt x="103" y="150"/>
                  </a:lnTo>
                  <a:lnTo>
                    <a:pt x="93" y="176"/>
                  </a:lnTo>
                  <a:lnTo>
                    <a:pt x="91" y="197"/>
                  </a:lnTo>
                  <a:lnTo>
                    <a:pt x="88" y="248"/>
                  </a:lnTo>
                  <a:lnTo>
                    <a:pt x="72" y="286"/>
                  </a:lnTo>
                  <a:lnTo>
                    <a:pt x="43" y="302"/>
                  </a:lnTo>
                  <a:lnTo>
                    <a:pt x="31" y="302"/>
                  </a:lnTo>
                  <a:lnTo>
                    <a:pt x="28" y="320"/>
                  </a:lnTo>
                  <a:lnTo>
                    <a:pt x="36" y="332"/>
                  </a:lnTo>
                  <a:lnTo>
                    <a:pt x="49" y="341"/>
                  </a:lnTo>
                  <a:lnTo>
                    <a:pt x="41" y="354"/>
                  </a:lnTo>
                  <a:lnTo>
                    <a:pt x="35" y="376"/>
                  </a:lnTo>
                  <a:lnTo>
                    <a:pt x="33" y="387"/>
                  </a:lnTo>
                  <a:lnTo>
                    <a:pt x="43" y="413"/>
                  </a:lnTo>
                  <a:lnTo>
                    <a:pt x="39" y="430"/>
                  </a:lnTo>
                  <a:lnTo>
                    <a:pt x="25" y="430"/>
                  </a:lnTo>
                  <a:lnTo>
                    <a:pt x="24" y="466"/>
                  </a:lnTo>
                  <a:lnTo>
                    <a:pt x="25" y="472"/>
                  </a:lnTo>
                  <a:lnTo>
                    <a:pt x="25" y="533"/>
                  </a:lnTo>
                  <a:lnTo>
                    <a:pt x="14" y="542"/>
                  </a:lnTo>
                  <a:lnTo>
                    <a:pt x="8" y="549"/>
                  </a:lnTo>
                  <a:lnTo>
                    <a:pt x="0" y="568"/>
                  </a:lnTo>
                  <a:lnTo>
                    <a:pt x="9" y="569"/>
                  </a:lnTo>
                  <a:lnTo>
                    <a:pt x="17" y="590"/>
                  </a:lnTo>
                  <a:lnTo>
                    <a:pt x="31" y="597"/>
                  </a:lnTo>
                  <a:lnTo>
                    <a:pt x="58" y="605"/>
                  </a:lnTo>
                  <a:lnTo>
                    <a:pt x="72" y="622"/>
                  </a:lnTo>
                  <a:lnTo>
                    <a:pt x="72" y="614"/>
                  </a:lnTo>
                  <a:lnTo>
                    <a:pt x="85" y="603"/>
                  </a:lnTo>
                  <a:lnTo>
                    <a:pt x="95" y="595"/>
                  </a:lnTo>
                  <a:lnTo>
                    <a:pt x="108" y="595"/>
                  </a:lnTo>
                  <a:lnTo>
                    <a:pt x="114" y="595"/>
                  </a:lnTo>
                  <a:lnTo>
                    <a:pt x="123" y="587"/>
                  </a:lnTo>
                  <a:lnTo>
                    <a:pt x="134" y="587"/>
                  </a:lnTo>
                  <a:lnTo>
                    <a:pt x="134" y="575"/>
                  </a:lnTo>
                  <a:lnTo>
                    <a:pt x="142" y="567"/>
                  </a:lnTo>
                  <a:lnTo>
                    <a:pt x="142" y="557"/>
                  </a:lnTo>
                  <a:lnTo>
                    <a:pt x="128" y="557"/>
                  </a:lnTo>
                  <a:lnTo>
                    <a:pt x="122" y="557"/>
                  </a:lnTo>
                  <a:lnTo>
                    <a:pt x="116" y="547"/>
                  </a:lnTo>
                  <a:lnTo>
                    <a:pt x="107" y="542"/>
                  </a:lnTo>
                  <a:lnTo>
                    <a:pt x="119" y="530"/>
                  </a:lnTo>
                  <a:lnTo>
                    <a:pt x="126" y="523"/>
                  </a:lnTo>
                  <a:lnTo>
                    <a:pt x="133" y="515"/>
                  </a:lnTo>
                  <a:lnTo>
                    <a:pt x="142" y="506"/>
                  </a:lnTo>
                  <a:lnTo>
                    <a:pt x="150" y="500"/>
                  </a:lnTo>
                  <a:lnTo>
                    <a:pt x="160" y="484"/>
                  </a:lnTo>
                  <a:lnTo>
                    <a:pt x="160" y="472"/>
                  </a:lnTo>
                  <a:lnTo>
                    <a:pt x="172" y="472"/>
                  </a:lnTo>
                  <a:lnTo>
                    <a:pt x="187" y="472"/>
                  </a:lnTo>
                  <a:lnTo>
                    <a:pt x="210" y="472"/>
                  </a:lnTo>
                  <a:lnTo>
                    <a:pt x="227" y="452"/>
                  </a:lnTo>
                  <a:lnTo>
                    <a:pt x="247" y="440"/>
                  </a:lnTo>
                  <a:lnTo>
                    <a:pt x="273" y="430"/>
                  </a:lnTo>
                  <a:lnTo>
                    <a:pt x="289" y="430"/>
                  </a:lnTo>
                  <a:lnTo>
                    <a:pt x="306" y="430"/>
                  </a:lnTo>
                  <a:lnTo>
                    <a:pt x="332" y="418"/>
                  </a:lnTo>
                  <a:lnTo>
                    <a:pt x="344" y="410"/>
                  </a:lnTo>
                  <a:lnTo>
                    <a:pt x="360" y="410"/>
                  </a:lnTo>
                  <a:lnTo>
                    <a:pt x="376" y="410"/>
                  </a:lnTo>
                  <a:lnTo>
                    <a:pt x="387" y="399"/>
                  </a:lnTo>
                  <a:lnTo>
                    <a:pt x="387" y="387"/>
                  </a:lnTo>
                  <a:lnTo>
                    <a:pt x="387" y="380"/>
                  </a:lnTo>
                  <a:lnTo>
                    <a:pt x="401" y="367"/>
                  </a:lnTo>
                  <a:lnTo>
                    <a:pt x="408" y="367"/>
                  </a:lnTo>
                  <a:lnTo>
                    <a:pt x="421" y="351"/>
                  </a:lnTo>
                  <a:lnTo>
                    <a:pt x="437" y="345"/>
                  </a:lnTo>
                  <a:lnTo>
                    <a:pt x="458" y="332"/>
                  </a:lnTo>
                  <a:lnTo>
                    <a:pt x="475" y="316"/>
                  </a:lnTo>
                  <a:lnTo>
                    <a:pt x="491" y="302"/>
                  </a:lnTo>
                  <a:lnTo>
                    <a:pt x="512" y="288"/>
                  </a:lnTo>
                  <a:lnTo>
                    <a:pt x="512" y="276"/>
                  </a:lnTo>
                  <a:lnTo>
                    <a:pt x="532" y="276"/>
                  </a:lnTo>
                  <a:lnTo>
                    <a:pt x="554" y="256"/>
                  </a:lnTo>
                  <a:lnTo>
                    <a:pt x="574" y="244"/>
                  </a:lnTo>
                  <a:lnTo>
                    <a:pt x="591" y="232"/>
                  </a:lnTo>
                  <a:lnTo>
                    <a:pt x="591" y="217"/>
                  </a:lnTo>
                  <a:lnTo>
                    <a:pt x="591" y="211"/>
                  </a:lnTo>
                  <a:lnTo>
                    <a:pt x="584" y="197"/>
                  </a:lnTo>
                  <a:lnTo>
                    <a:pt x="591" y="185"/>
                  </a:lnTo>
                  <a:lnTo>
                    <a:pt x="576" y="173"/>
                  </a:lnTo>
                  <a:lnTo>
                    <a:pt x="570" y="163"/>
                  </a:lnTo>
                  <a:lnTo>
                    <a:pt x="566" y="153"/>
                  </a:lnTo>
                  <a:lnTo>
                    <a:pt x="568" y="142"/>
                  </a:lnTo>
                  <a:lnTo>
                    <a:pt x="574" y="1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938713" y="1122363"/>
              <a:ext cx="787400" cy="295275"/>
            </a:xfrm>
            <a:custGeom>
              <a:avLst/>
              <a:gdLst>
                <a:gd name="T0" fmla="*/ 9 w 496"/>
                <a:gd name="T1" fmla="*/ 57 h 186"/>
                <a:gd name="T2" fmla="*/ 0 w 496"/>
                <a:gd name="T3" fmla="*/ 80 h 186"/>
                <a:gd name="T4" fmla="*/ 12 w 496"/>
                <a:gd name="T5" fmla="*/ 104 h 186"/>
                <a:gd name="T6" fmla="*/ 36 w 496"/>
                <a:gd name="T7" fmla="*/ 110 h 186"/>
                <a:gd name="T8" fmla="*/ 49 w 496"/>
                <a:gd name="T9" fmla="*/ 128 h 186"/>
                <a:gd name="T10" fmla="*/ 33 w 496"/>
                <a:gd name="T11" fmla="*/ 145 h 186"/>
                <a:gd name="T12" fmla="*/ 43 w 496"/>
                <a:gd name="T13" fmla="*/ 177 h 186"/>
                <a:gd name="T14" fmla="*/ 86 w 496"/>
                <a:gd name="T15" fmla="*/ 186 h 186"/>
                <a:gd name="T16" fmla="*/ 109 w 496"/>
                <a:gd name="T17" fmla="*/ 172 h 186"/>
                <a:gd name="T18" fmla="*/ 192 w 496"/>
                <a:gd name="T19" fmla="*/ 157 h 186"/>
                <a:gd name="T20" fmla="*/ 245 w 496"/>
                <a:gd name="T21" fmla="*/ 167 h 186"/>
                <a:gd name="T22" fmla="*/ 285 w 496"/>
                <a:gd name="T23" fmla="*/ 157 h 186"/>
                <a:gd name="T24" fmla="*/ 314 w 496"/>
                <a:gd name="T25" fmla="*/ 148 h 186"/>
                <a:gd name="T26" fmla="*/ 326 w 496"/>
                <a:gd name="T27" fmla="*/ 139 h 186"/>
                <a:gd name="T28" fmla="*/ 354 w 496"/>
                <a:gd name="T29" fmla="*/ 139 h 186"/>
                <a:gd name="T30" fmla="*/ 386 w 496"/>
                <a:gd name="T31" fmla="*/ 124 h 186"/>
                <a:gd name="T32" fmla="*/ 403 w 496"/>
                <a:gd name="T33" fmla="*/ 104 h 186"/>
                <a:gd name="T34" fmla="*/ 429 w 496"/>
                <a:gd name="T35" fmla="*/ 120 h 186"/>
                <a:gd name="T36" fmla="*/ 448 w 496"/>
                <a:gd name="T37" fmla="*/ 104 h 186"/>
                <a:gd name="T38" fmla="*/ 473 w 496"/>
                <a:gd name="T39" fmla="*/ 99 h 186"/>
                <a:gd name="T40" fmla="*/ 496 w 496"/>
                <a:gd name="T41" fmla="*/ 81 h 186"/>
                <a:gd name="T42" fmla="*/ 483 w 496"/>
                <a:gd name="T43" fmla="*/ 68 h 186"/>
                <a:gd name="T44" fmla="*/ 446 w 496"/>
                <a:gd name="T45" fmla="*/ 63 h 186"/>
                <a:gd name="T46" fmla="*/ 404 w 496"/>
                <a:gd name="T47" fmla="*/ 55 h 186"/>
                <a:gd name="T48" fmla="*/ 369 w 496"/>
                <a:gd name="T49" fmla="*/ 47 h 186"/>
                <a:gd name="T50" fmla="*/ 360 w 496"/>
                <a:gd name="T51" fmla="*/ 47 h 186"/>
                <a:gd name="T52" fmla="*/ 331 w 496"/>
                <a:gd name="T53" fmla="*/ 24 h 186"/>
                <a:gd name="T54" fmla="*/ 316 w 496"/>
                <a:gd name="T55" fmla="*/ 35 h 186"/>
                <a:gd name="T56" fmla="*/ 275 w 496"/>
                <a:gd name="T57" fmla="*/ 24 h 186"/>
                <a:gd name="T58" fmla="*/ 252 w 496"/>
                <a:gd name="T59" fmla="*/ 17 h 186"/>
                <a:gd name="T60" fmla="*/ 242 w 496"/>
                <a:gd name="T61" fmla="*/ 5 h 186"/>
                <a:gd name="T62" fmla="*/ 224 w 496"/>
                <a:gd name="T63" fmla="*/ 0 h 186"/>
                <a:gd name="T64" fmla="*/ 197 w 496"/>
                <a:gd name="T65" fmla="*/ 18 h 186"/>
                <a:gd name="T66" fmla="*/ 146 w 496"/>
                <a:gd name="T67" fmla="*/ 17 h 186"/>
                <a:gd name="T68" fmla="*/ 102 w 496"/>
                <a:gd name="T69" fmla="*/ 21 h 186"/>
                <a:gd name="T70" fmla="*/ 71 w 496"/>
                <a:gd name="T71" fmla="*/ 13 h 186"/>
                <a:gd name="T72" fmla="*/ 32 w 496"/>
                <a:gd name="T73" fmla="*/ 14 h 186"/>
                <a:gd name="T74" fmla="*/ 20 w 496"/>
                <a:gd name="T75" fmla="*/ 4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6" h="186">
                  <a:moveTo>
                    <a:pt x="20" y="41"/>
                  </a:moveTo>
                  <a:lnTo>
                    <a:pt x="9" y="57"/>
                  </a:lnTo>
                  <a:lnTo>
                    <a:pt x="1" y="65"/>
                  </a:lnTo>
                  <a:lnTo>
                    <a:pt x="0" y="80"/>
                  </a:lnTo>
                  <a:lnTo>
                    <a:pt x="6" y="97"/>
                  </a:lnTo>
                  <a:lnTo>
                    <a:pt x="12" y="104"/>
                  </a:lnTo>
                  <a:lnTo>
                    <a:pt x="22" y="110"/>
                  </a:lnTo>
                  <a:lnTo>
                    <a:pt x="36" y="110"/>
                  </a:lnTo>
                  <a:lnTo>
                    <a:pt x="44" y="110"/>
                  </a:lnTo>
                  <a:lnTo>
                    <a:pt x="49" y="128"/>
                  </a:lnTo>
                  <a:lnTo>
                    <a:pt x="39" y="137"/>
                  </a:lnTo>
                  <a:lnTo>
                    <a:pt x="33" y="145"/>
                  </a:lnTo>
                  <a:lnTo>
                    <a:pt x="34" y="163"/>
                  </a:lnTo>
                  <a:lnTo>
                    <a:pt x="43" y="177"/>
                  </a:lnTo>
                  <a:lnTo>
                    <a:pt x="63" y="177"/>
                  </a:lnTo>
                  <a:lnTo>
                    <a:pt x="86" y="186"/>
                  </a:lnTo>
                  <a:lnTo>
                    <a:pt x="95" y="181"/>
                  </a:lnTo>
                  <a:lnTo>
                    <a:pt x="109" y="172"/>
                  </a:lnTo>
                  <a:lnTo>
                    <a:pt x="130" y="157"/>
                  </a:lnTo>
                  <a:lnTo>
                    <a:pt x="192" y="157"/>
                  </a:lnTo>
                  <a:lnTo>
                    <a:pt x="209" y="168"/>
                  </a:lnTo>
                  <a:lnTo>
                    <a:pt x="245" y="167"/>
                  </a:lnTo>
                  <a:lnTo>
                    <a:pt x="261" y="166"/>
                  </a:lnTo>
                  <a:lnTo>
                    <a:pt x="285" y="157"/>
                  </a:lnTo>
                  <a:lnTo>
                    <a:pt x="298" y="148"/>
                  </a:lnTo>
                  <a:lnTo>
                    <a:pt x="314" y="148"/>
                  </a:lnTo>
                  <a:lnTo>
                    <a:pt x="314" y="152"/>
                  </a:lnTo>
                  <a:lnTo>
                    <a:pt x="326" y="139"/>
                  </a:lnTo>
                  <a:lnTo>
                    <a:pt x="336" y="133"/>
                  </a:lnTo>
                  <a:lnTo>
                    <a:pt x="354" y="139"/>
                  </a:lnTo>
                  <a:lnTo>
                    <a:pt x="378" y="137"/>
                  </a:lnTo>
                  <a:lnTo>
                    <a:pt x="386" y="124"/>
                  </a:lnTo>
                  <a:lnTo>
                    <a:pt x="390" y="111"/>
                  </a:lnTo>
                  <a:lnTo>
                    <a:pt x="403" y="104"/>
                  </a:lnTo>
                  <a:lnTo>
                    <a:pt x="419" y="113"/>
                  </a:lnTo>
                  <a:lnTo>
                    <a:pt x="429" y="120"/>
                  </a:lnTo>
                  <a:lnTo>
                    <a:pt x="438" y="112"/>
                  </a:lnTo>
                  <a:lnTo>
                    <a:pt x="448" y="104"/>
                  </a:lnTo>
                  <a:lnTo>
                    <a:pt x="453" y="99"/>
                  </a:lnTo>
                  <a:lnTo>
                    <a:pt x="473" y="99"/>
                  </a:lnTo>
                  <a:lnTo>
                    <a:pt x="486" y="89"/>
                  </a:lnTo>
                  <a:lnTo>
                    <a:pt x="496" y="81"/>
                  </a:lnTo>
                  <a:lnTo>
                    <a:pt x="493" y="72"/>
                  </a:lnTo>
                  <a:lnTo>
                    <a:pt x="483" y="68"/>
                  </a:lnTo>
                  <a:lnTo>
                    <a:pt x="453" y="68"/>
                  </a:lnTo>
                  <a:lnTo>
                    <a:pt x="446" y="63"/>
                  </a:lnTo>
                  <a:lnTo>
                    <a:pt x="419" y="60"/>
                  </a:lnTo>
                  <a:lnTo>
                    <a:pt x="404" y="55"/>
                  </a:lnTo>
                  <a:lnTo>
                    <a:pt x="395" y="55"/>
                  </a:lnTo>
                  <a:lnTo>
                    <a:pt x="369" y="47"/>
                  </a:lnTo>
                  <a:lnTo>
                    <a:pt x="365" y="47"/>
                  </a:lnTo>
                  <a:lnTo>
                    <a:pt x="360" y="47"/>
                  </a:lnTo>
                  <a:lnTo>
                    <a:pt x="344" y="36"/>
                  </a:lnTo>
                  <a:lnTo>
                    <a:pt x="331" y="24"/>
                  </a:lnTo>
                  <a:lnTo>
                    <a:pt x="326" y="29"/>
                  </a:lnTo>
                  <a:lnTo>
                    <a:pt x="316" y="35"/>
                  </a:lnTo>
                  <a:lnTo>
                    <a:pt x="305" y="29"/>
                  </a:lnTo>
                  <a:lnTo>
                    <a:pt x="275" y="24"/>
                  </a:lnTo>
                  <a:lnTo>
                    <a:pt x="264" y="24"/>
                  </a:lnTo>
                  <a:lnTo>
                    <a:pt x="252" y="17"/>
                  </a:lnTo>
                  <a:lnTo>
                    <a:pt x="242" y="14"/>
                  </a:lnTo>
                  <a:lnTo>
                    <a:pt x="242" y="5"/>
                  </a:lnTo>
                  <a:lnTo>
                    <a:pt x="235" y="0"/>
                  </a:lnTo>
                  <a:lnTo>
                    <a:pt x="224" y="0"/>
                  </a:lnTo>
                  <a:lnTo>
                    <a:pt x="213" y="16"/>
                  </a:lnTo>
                  <a:lnTo>
                    <a:pt x="197" y="18"/>
                  </a:lnTo>
                  <a:lnTo>
                    <a:pt x="165" y="18"/>
                  </a:lnTo>
                  <a:lnTo>
                    <a:pt x="146" y="17"/>
                  </a:lnTo>
                  <a:lnTo>
                    <a:pt x="120" y="21"/>
                  </a:lnTo>
                  <a:lnTo>
                    <a:pt x="102" y="21"/>
                  </a:lnTo>
                  <a:lnTo>
                    <a:pt x="81" y="21"/>
                  </a:lnTo>
                  <a:lnTo>
                    <a:pt x="71" y="13"/>
                  </a:lnTo>
                  <a:lnTo>
                    <a:pt x="53" y="14"/>
                  </a:lnTo>
                  <a:lnTo>
                    <a:pt x="32" y="14"/>
                  </a:lnTo>
                  <a:lnTo>
                    <a:pt x="32" y="21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611813" y="1187450"/>
              <a:ext cx="503238" cy="306387"/>
            </a:xfrm>
            <a:custGeom>
              <a:avLst/>
              <a:gdLst>
                <a:gd name="T0" fmla="*/ 49 w 317"/>
                <a:gd name="T1" fmla="*/ 58 h 193"/>
                <a:gd name="T2" fmla="*/ 24 w 317"/>
                <a:gd name="T3" fmla="*/ 63 h 193"/>
                <a:gd name="T4" fmla="*/ 5 w 317"/>
                <a:gd name="T5" fmla="*/ 79 h 193"/>
                <a:gd name="T6" fmla="*/ 1 w 317"/>
                <a:gd name="T7" fmla="*/ 100 h 193"/>
                <a:gd name="T8" fmla="*/ 24 w 317"/>
                <a:gd name="T9" fmla="*/ 114 h 193"/>
                <a:gd name="T10" fmla="*/ 61 w 317"/>
                <a:gd name="T11" fmla="*/ 112 h 193"/>
                <a:gd name="T12" fmla="*/ 78 w 317"/>
                <a:gd name="T13" fmla="*/ 122 h 193"/>
                <a:gd name="T14" fmla="*/ 99 w 317"/>
                <a:gd name="T15" fmla="*/ 150 h 193"/>
                <a:gd name="T16" fmla="*/ 120 w 317"/>
                <a:gd name="T17" fmla="*/ 162 h 193"/>
                <a:gd name="T18" fmla="*/ 156 w 317"/>
                <a:gd name="T19" fmla="*/ 193 h 193"/>
                <a:gd name="T20" fmla="*/ 198 w 317"/>
                <a:gd name="T21" fmla="*/ 186 h 193"/>
                <a:gd name="T22" fmla="*/ 198 w 317"/>
                <a:gd name="T23" fmla="*/ 159 h 193"/>
                <a:gd name="T24" fmla="*/ 172 w 317"/>
                <a:gd name="T25" fmla="*/ 147 h 193"/>
                <a:gd name="T26" fmla="*/ 177 w 317"/>
                <a:gd name="T27" fmla="*/ 121 h 193"/>
                <a:gd name="T28" fmla="*/ 225 w 317"/>
                <a:gd name="T29" fmla="*/ 105 h 193"/>
                <a:gd name="T30" fmla="*/ 267 w 317"/>
                <a:gd name="T31" fmla="*/ 99 h 193"/>
                <a:gd name="T32" fmla="*/ 286 w 317"/>
                <a:gd name="T33" fmla="*/ 88 h 193"/>
                <a:gd name="T34" fmla="*/ 283 w 317"/>
                <a:gd name="T35" fmla="*/ 69 h 193"/>
                <a:gd name="T36" fmla="*/ 295 w 317"/>
                <a:gd name="T37" fmla="*/ 63 h 193"/>
                <a:gd name="T38" fmla="*/ 314 w 317"/>
                <a:gd name="T39" fmla="*/ 59 h 193"/>
                <a:gd name="T40" fmla="*/ 317 w 317"/>
                <a:gd name="T41" fmla="*/ 45 h 193"/>
                <a:gd name="T42" fmla="*/ 304 w 317"/>
                <a:gd name="T43" fmla="*/ 35 h 193"/>
                <a:gd name="T44" fmla="*/ 280 w 317"/>
                <a:gd name="T45" fmla="*/ 30 h 193"/>
                <a:gd name="T46" fmla="*/ 254 w 317"/>
                <a:gd name="T47" fmla="*/ 30 h 193"/>
                <a:gd name="T48" fmla="*/ 254 w 317"/>
                <a:gd name="T49" fmla="*/ 17 h 193"/>
                <a:gd name="T50" fmla="*/ 258 w 317"/>
                <a:gd name="T51" fmla="*/ 11 h 193"/>
                <a:gd name="T52" fmla="*/ 244 w 317"/>
                <a:gd name="T53" fmla="*/ 0 h 193"/>
                <a:gd name="T54" fmla="*/ 216 w 317"/>
                <a:gd name="T55" fmla="*/ 0 h 193"/>
                <a:gd name="T56" fmla="*/ 207 w 317"/>
                <a:gd name="T57" fmla="*/ 12 h 193"/>
                <a:gd name="T58" fmla="*/ 191 w 317"/>
                <a:gd name="T59" fmla="*/ 0 h 193"/>
                <a:gd name="T60" fmla="*/ 175 w 317"/>
                <a:gd name="T61" fmla="*/ 12 h 193"/>
                <a:gd name="T62" fmla="*/ 150 w 317"/>
                <a:gd name="T63" fmla="*/ 15 h 193"/>
                <a:gd name="T64" fmla="*/ 112 w 317"/>
                <a:gd name="T65" fmla="*/ 26 h 193"/>
                <a:gd name="T66" fmla="*/ 72 w 317"/>
                <a:gd name="T67" fmla="*/ 30 h 193"/>
                <a:gd name="T68" fmla="*/ 72 w 317"/>
                <a:gd name="T69" fmla="*/ 4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7" h="193">
                  <a:moveTo>
                    <a:pt x="62" y="48"/>
                  </a:moveTo>
                  <a:lnTo>
                    <a:pt x="49" y="58"/>
                  </a:lnTo>
                  <a:lnTo>
                    <a:pt x="29" y="58"/>
                  </a:lnTo>
                  <a:lnTo>
                    <a:pt x="24" y="63"/>
                  </a:lnTo>
                  <a:lnTo>
                    <a:pt x="14" y="71"/>
                  </a:lnTo>
                  <a:lnTo>
                    <a:pt x="5" y="79"/>
                  </a:lnTo>
                  <a:lnTo>
                    <a:pt x="0" y="83"/>
                  </a:lnTo>
                  <a:lnTo>
                    <a:pt x="1" y="100"/>
                  </a:lnTo>
                  <a:lnTo>
                    <a:pt x="5" y="113"/>
                  </a:lnTo>
                  <a:lnTo>
                    <a:pt x="24" y="114"/>
                  </a:lnTo>
                  <a:lnTo>
                    <a:pt x="46" y="116"/>
                  </a:lnTo>
                  <a:lnTo>
                    <a:pt x="61" y="112"/>
                  </a:lnTo>
                  <a:lnTo>
                    <a:pt x="67" y="112"/>
                  </a:lnTo>
                  <a:lnTo>
                    <a:pt x="78" y="122"/>
                  </a:lnTo>
                  <a:lnTo>
                    <a:pt x="86" y="136"/>
                  </a:lnTo>
                  <a:lnTo>
                    <a:pt x="99" y="150"/>
                  </a:lnTo>
                  <a:lnTo>
                    <a:pt x="116" y="150"/>
                  </a:lnTo>
                  <a:lnTo>
                    <a:pt x="120" y="162"/>
                  </a:lnTo>
                  <a:lnTo>
                    <a:pt x="137" y="182"/>
                  </a:lnTo>
                  <a:lnTo>
                    <a:pt x="156" y="193"/>
                  </a:lnTo>
                  <a:lnTo>
                    <a:pt x="183" y="193"/>
                  </a:lnTo>
                  <a:lnTo>
                    <a:pt x="198" y="186"/>
                  </a:lnTo>
                  <a:lnTo>
                    <a:pt x="198" y="168"/>
                  </a:lnTo>
                  <a:lnTo>
                    <a:pt x="198" y="159"/>
                  </a:lnTo>
                  <a:lnTo>
                    <a:pt x="178" y="153"/>
                  </a:lnTo>
                  <a:lnTo>
                    <a:pt x="172" y="147"/>
                  </a:lnTo>
                  <a:lnTo>
                    <a:pt x="168" y="135"/>
                  </a:lnTo>
                  <a:lnTo>
                    <a:pt x="177" y="121"/>
                  </a:lnTo>
                  <a:lnTo>
                    <a:pt x="209" y="125"/>
                  </a:lnTo>
                  <a:lnTo>
                    <a:pt x="225" y="105"/>
                  </a:lnTo>
                  <a:lnTo>
                    <a:pt x="246" y="100"/>
                  </a:lnTo>
                  <a:lnTo>
                    <a:pt x="267" y="99"/>
                  </a:lnTo>
                  <a:lnTo>
                    <a:pt x="275" y="95"/>
                  </a:lnTo>
                  <a:lnTo>
                    <a:pt x="286" y="88"/>
                  </a:lnTo>
                  <a:lnTo>
                    <a:pt x="280" y="82"/>
                  </a:lnTo>
                  <a:lnTo>
                    <a:pt x="283" y="69"/>
                  </a:lnTo>
                  <a:lnTo>
                    <a:pt x="286" y="63"/>
                  </a:lnTo>
                  <a:lnTo>
                    <a:pt x="295" y="63"/>
                  </a:lnTo>
                  <a:lnTo>
                    <a:pt x="306" y="59"/>
                  </a:lnTo>
                  <a:lnTo>
                    <a:pt x="314" y="59"/>
                  </a:lnTo>
                  <a:lnTo>
                    <a:pt x="317" y="52"/>
                  </a:lnTo>
                  <a:lnTo>
                    <a:pt x="317" y="45"/>
                  </a:lnTo>
                  <a:lnTo>
                    <a:pt x="308" y="35"/>
                  </a:lnTo>
                  <a:lnTo>
                    <a:pt x="304" y="35"/>
                  </a:lnTo>
                  <a:lnTo>
                    <a:pt x="290" y="30"/>
                  </a:lnTo>
                  <a:lnTo>
                    <a:pt x="280" y="30"/>
                  </a:lnTo>
                  <a:lnTo>
                    <a:pt x="265" y="30"/>
                  </a:lnTo>
                  <a:lnTo>
                    <a:pt x="254" y="30"/>
                  </a:lnTo>
                  <a:lnTo>
                    <a:pt x="250" y="17"/>
                  </a:lnTo>
                  <a:lnTo>
                    <a:pt x="254" y="17"/>
                  </a:lnTo>
                  <a:lnTo>
                    <a:pt x="259" y="17"/>
                  </a:lnTo>
                  <a:lnTo>
                    <a:pt x="258" y="11"/>
                  </a:lnTo>
                  <a:lnTo>
                    <a:pt x="250" y="5"/>
                  </a:lnTo>
                  <a:lnTo>
                    <a:pt x="244" y="0"/>
                  </a:lnTo>
                  <a:lnTo>
                    <a:pt x="226" y="0"/>
                  </a:lnTo>
                  <a:lnTo>
                    <a:pt x="216" y="0"/>
                  </a:lnTo>
                  <a:lnTo>
                    <a:pt x="207" y="9"/>
                  </a:lnTo>
                  <a:lnTo>
                    <a:pt x="207" y="12"/>
                  </a:lnTo>
                  <a:lnTo>
                    <a:pt x="197" y="5"/>
                  </a:lnTo>
                  <a:lnTo>
                    <a:pt x="191" y="0"/>
                  </a:lnTo>
                  <a:lnTo>
                    <a:pt x="184" y="9"/>
                  </a:lnTo>
                  <a:lnTo>
                    <a:pt x="175" y="12"/>
                  </a:lnTo>
                  <a:lnTo>
                    <a:pt x="161" y="16"/>
                  </a:lnTo>
                  <a:lnTo>
                    <a:pt x="150" y="15"/>
                  </a:lnTo>
                  <a:lnTo>
                    <a:pt x="138" y="21"/>
                  </a:lnTo>
                  <a:lnTo>
                    <a:pt x="112" y="26"/>
                  </a:lnTo>
                  <a:lnTo>
                    <a:pt x="88" y="30"/>
                  </a:lnTo>
                  <a:lnTo>
                    <a:pt x="72" y="30"/>
                  </a:lnTo>
                  <a:lnTo>
                    <a:pt x="69" y="31"/>
                  </a:lnTo>
                  <a:lnTo>
                    <a:pt x="72" y="40"/>
                  </a:lnTo>
                  <a:lnTo>
                    <a:pt x="62" y="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6127750" y="1560513"/>
              <a:ext cx="412750" cy="285750"/>
            </a:xfrm>
            <a:custGeom>
              <a:avLst/>
              <a:gdLst>
                <a:gd name="T0" fmla="*/ 32 w 514"/>
                <a:gd name="T1" fmla="*/ 32 h 356"/>
                <a:gd name="T2" fmla="*/ 40 w 514"/>
                <a:gd name="T3" fmla="*/ 86 h 356"/>
                <a:gd name="T4" fmla="*/ 42 w 514"/>
                <a:gd name="T5" fmla="*/ 110 h 356"/>
                <a:gd name="T6" fmla="*/ 31 w 514"/>
                <a:gd name="T7" fmla="*/ 131 h 356"/>
                <a:gd name="T8" fmla="*/ 14 w 514"/>
                <a:gd name="T9" fmla="*/ 165 h 356"/>
                <a:gd name="T10" fmla="*/ 0 w 514"/>
                <a:gd name="T11" fmla="*/ 194 h 356"/>
                <a:gd name="T12" fmla="*/ 2 w 514"/>
                <a:gd name="T13" fmla="*/ 237 h 356"/>
                <a:gd name="T14" fmla="*/ 22 w 514"/>
                <a:gd name="T15" fmla="*/ 258 h 356"/>
                <a:gd name="T16" fmla="*/ 54 w 514"/>
                <a:gd name="T17" fmla="*/ 287 h 356"/>
                <a:gd name="T18" fmla="*/ 65 w 514"/>
                <a:gd name="T19" fmla="*/ 327 h 356"/>
                <a:gd name="T20" fmla="*/ 97 w 514"/>
                <a:gd name="T21" fmla="*/ 327 h 356"/>
                <a:gd name="T22" fmla="*/ 126 w 514"/>
                <a:gd name="T23" fmla="*/ 307 h 356"/>
                <a:gd name="T24" fmla="*/ 139 w 514"/>
                <a:gd name="T25" fmla="*/ 298 h 356"/>
                <a:gd name="T26" fmla="*/ 162 w 514"/>
                <a:gd name="T27" fmla="*/ 295 h 356"/>
                <a:gd name="T28" fmla="*/ 184 w 514"/>
                <a:gd name="T29" fmla="*/ 318 h 356"/>
                <a:gd name="T30" fmla="*/ 196 w 514"/>
                <a:gd name="T31" fmla="*/ 327 h 356"/>
                <a:gd name="T32" fmla="*/ 213 w 514"/>
                <a:gd name="T33" fmla="*/ 312 h 356"/>
                <a:gd name="T34" fmla="*/ 234 w 514"/>
                <a:gd name="T35" fmla="*/ 298 h 356"/>
                <a:gd name="T36" fmla="*/ 259 w 514"/>
                <a:gd name="T37" fmla="*/ 281 h 356"/>
                <a:gd name="T38" fmla="*/ 280 w 514"/>
                <a:gd name="T39" fmla="*/ 281 h 356"/>
                <a:gd name="T40" fmla="*/ 314 w 514"/>
                <a:gd name="T41" fmla="*/ 286 h 356"/>
                <a:gd name="T42" fmla="*/ 332 w 514"/>
                <a:gd name="T43" fmla="*/ 304 h 356"/>
                <a:gd name="T44" fmla="*/ 347 w 514"/>
                <a:gd name="T45" fmla="*/ 327 h 356"/>
                <a:gd name="T46" fmla="*/ 378 w 514"/>
                <a:gd name="T47" fmla="*/ 356 h 356"/>
                <a:gd name="T48" fmla="*/ 404 w 514"/>
                <a:gd name="T49" fmla="*/ 347 h 356"/>
                <a:gd name="T50" fmla="*/ 450 w 514"/>
                <a:gd name="T51" fmla="*/ 344 h 356"/>
                <a:gd name="T52" fmla="*/ 488 w 514"/>
                <a:gd name="T53" fmla="*/ 330 h 356"/>
                <a:gd name="T54" fmla="*/ 473 w 514"/>
                <a:gd name="T55" fmla="*/ 321 h 356"/>
                <a:gd name="T56" fmla="*/ 463 w 514"/>
                <a:gd name="T57" fmla="*/ 307 h 356"/>
                <a:gd name="T58" fmla="*/ 463 w 514"/>
                <a:gd name="T59" fmla="*/ 290 h 356"/>
                <a:gd name="T60" fmla="*/ 475 w 514"/>
                <a:gd name="T61" fmla="*/ 269 h 356"/>
                <a:gd name="T62" fmla="*/ 475 w 514"/>
                <a:gd name="T63" fmla="*/ 257 h 356"/>
                <a:gd name="T64" fmla="*/ 499 w 514"/>
                <a:gd name="T65" fmla="*/ 245 h 356"/>
                <a:gd name="T66" fmla="*/ 514 w 514"/>
                <a:gd name="T67" fmla="*/ 219 h 356"/>
                <a:gd name="T68" fmla="*/ 514 w 514"/>
                <a:gd name="T69" fmla="*/ 202 h 356"/>
                <a:gd name="T70" fmla="*/ 488 w 514"/>
                <a:gd name="T71" fmla="*/ 180 h 356"/>
                <a:gd name="T72" fmla="*/ 438 w 514"/>
                <a:gd name="T73" fmla="*/ 149 h 356"/>
                <a:gd name="T74" fmla="*/ 423 w 514"/>
                <a:gd name="T75" fmla="*/ 126 h 356"/>
                <a:gd name="T76" fmla="*/ 393 w 514"/>
                <a:gd name="T77" fmla="*/ 112 h 356"/>
                <a:gd name="T78" fmla="*/ 371 w 514"/>
                <a:gd name="T79" fmla="*/ 112 h 356"/>
                <a:gd name="T80" fmla="*/ 337 w 514"/>
                <a:gd name="T81" fmla="*/ 112 h 356"/>
                <a:gd name="T82" fmla="*/ 321 w 514"/>
                <a:gd name="T83" fmla="*/ 100 h 356"/>
                <a:gd name="T84" fmla="*/ 299 w 514"/>
                <a:gd name="T85" fmla="*/ 76 h 356"/>
                <a:gd name="T86" fmla="*/ 289 w 514"/>
                <a:gd name="T87" fmla="*/ 66 h 356"/>
                <a:gd name="T88" fmla="*/ 259 w 514"/>
                <a:gd name="T89" fmla="*/ 66 h 356"/>
                <a:gd name="T90" fmla="*/ 234 w 514"/>
                <a:gd name="T91" fmla="*/ 66 h 356"/>
                <a:gd name="T92" fmla="*/ 213 w 514"/>
                <a:gd name="T93" fmla="*/ 50 h 356"/>
                <a:gd name="T94" fmla="*/ 197 w 514"/>
                <a:gd name="T95" fmla="*/ 37 h 356"/>
                <a:gd name="T96" fmla="*/ 178 w 514"/>
                <a:gd name="T97" fmla="*/ 19 h 356"/>
                <a:gd name="T98" fmla="*/ 163 w 514"/>
                <a:gd name="T99" fmla="*/ 19 h 356"/>
                <a:gd name="T100" fmla="*/ 147 w 514"/>
                <a:gd name="T101" fmla="*/ 32 h 356"/>
                <a:gd name="T102" fmla="*/ 137 w 514"/>
                <a:gd name="T103" fmla="*/ 33 h 356"/>
                <a:gd name="T104" fmla="*/ 123 w 514"/>
                <a:gd name="T105" fmla="*/ 19 h 356"/>
                <a:gd name="T106" fmla="*/ 104 w 514"/>
                <a:gd name="T107" fmla="*/ 28 h 356"/>
                <a:gd name="T108" fmla="*/ 91 w 514"/>
                <a:gd name="T109" fmla="*/ 19 h 356"/>
                <a:gd name="T110" fmla="*/ 74 w 514"/>
                <a:gd name="T111" fmla="*/ 0 h 356"/>
                <a:gd name="T112" fmla="*/ 35 w 514"/>
                <a:gd name="T113" fmla="*/ 24 h 356"/>
                <a:gd name="T114" fmla="*/ 32 w 514"/>
                <a:gd name="T115" fmla="*/ 3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4" h="356">
                  <a:moveTo>
                    <a:pt x="32" y="32"/>
                  </a:moveTo>
                  <a:cubicBezTo>
                    <a:pt x="40" y="86"/>
                    <a:pt x="40" y="86"/>
                    <a:pt x="40" y="86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54" y="287"/>
                    <a:pt x="54" y="287"/>
                    <a:pt x="54" y="287"/>
                  </a:cubicBezTo>
                  <a:cubicBezTo>
                    <a:pt x="65" y="327"/>
                    <a:pt x="65" y="327"/>
                    <a:pt x="65" y="327"/>
                  </a:cubicBezTo>
                  <a:cubicBezTo>
                    <a:pt x="97" y="327"/>
                    <a:pt x="97" y="327"/>
                    <a:pt x="97" y="327"/>
                  </a:cubicBezTo>
                  <a:cubicBezTo>
                    <a:pt x="126" y="307"/>
                    <a:pt x="126" y="307"/>
                    <a:pt x="126" y="307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84" y="318"/>
                    <a:pt x="184" y="318"/>
                    <a:pt x="184" y="318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213" y="312"/>
                    <a:pt x="213" y="312"/>
                    <a:pt x="213" y="312"/>
                  </a:cubicBezTo>
                  <a:cubicBezTo>
                    <a:pt x="213" y="312"/>
                    <a:pt x="233" y="300"/>
                    <a:pt x="234" y="298"/>
                  </a:cubicBezTo>
                  <a:cubicBezTo>
                    <a:pt x="236" y="297"/>
                    <a:pt x="259" y="281"/>
                    <a:pt x="259" y="281"/>
                  </a:cubicBezTo>
                  <a:cubicBezTo>
                    <a:pt x="280" y="281"/>
                    <a:pt x="280" y="281"/>
                    <a:pt x="280" y="281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32" y="304"/>
                    <a:pt x="332" y="304"/>
                    <a:pt x="332" y="304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6"/>
                    <a:pt x="399" y="347"/>
                    <a:pt x="404" y="347"/>
                  </a:cubicBezTo>
                  <a:cubicBezTo>
                    <a:pt x="408" y="347"/>
                    <a:pt x="450" y="344"/>
                    <a:pt x="450" y="344"/>
                  </a:cubicBezTo>
                  <a:cubicBezTo>
                    <a:pt x="488" y="330"/>
                    <a:pt x="488" y="330"/>
                    <a:pt x="488" y="330"/>
                  </a:cubicBezTo>
                  <a:cubicBezTo>
                    <a:pt x="473" y="321"/>
                    <a:pt x="473" y="321"/>
                    <a:pt x="473" y="321"/>
                  </a:cubicBezTo>
                  <a:cubicBezTo>
                    <a:pt x="463" y="307"/>
                    <a:pt x="463" y="307"/>
                    <a:pt x="463" y="307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75" y="269"/>
                    <a:pt x="475" y="269"/>
                    <a:pt x="475" y="269"/>
                  </a:cubicBezTo>
                  <a:cubicBezTo>
                    <a:pt x="475" y="257"/>
                    <a:pt x="475" y="257"/>
                    <a:pt x="475" y="257"/>
                  </a:cubicBezTo>
                  <a:cubicBezTo>
                    <a:pt x="499" y="245"/>
                    <a:pt x="499" y="245"/>
                    <a:pt x="499" y="245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4" y="202"/>
                    <a:pt x="514" y="202"/>
                    <a:pt x="514" y="202"/>
                  </a:cubicBezTo>
                  <a:cubicBezTo>
                    <a:pt x="488" y="180"/>
                    <a:pt x="488" y="180"/>
                    <a:pt x="488" y="180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23" y="126"/>
                    <a:pt x="423" y="126"/>
                    <a:pt x="423" y="126"/>
                  </a:cubicBezTo>
                  <a:cubicBezTo>
                    <a:pt x="393" y="112"/>
                    <a:pt x="393" y="112"/>
                    <a:pt x="393" y="112"/>
                  </a:cubicBezTo>
                  <a:cubicBezTo>
                    <a:pt x="371" y="112"/>
                    <a:pt x="371" y="112"/>
                    <a:pt x="371" y="112"/>
                  </a:cubicBezTo>
                  <a:cubicBezTo>
                    <a:pt x="337" y="112"/>
                    <a:pt x="337" y="112"/>
                    <a:pt x="337" y="112"/>
                  </a:cubicBezTo>
                  <a:cubicBezTo>
                    <a:pt x="321" y="100"/>
                    <a:pt x="321" y="100"/>
                    <a:pt x="321" y="100"/>
                  </a:cubicBezTo>
                  <a:cubicBezTo>
                    <a:pt x="299" y="76"/>
                    <a:pt x="299" y="76"/>
                    <a:pt x="299" y="76"/>
                  </a:cubicBezTo>
                  <a:cubicBezTo>
                    <a:pt x="289" y="66"/>
                    <a:pt x="289" y="66"/>
                    <a:pt x="289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13" y="50"/>
                    <a:pt x="213" y="50"/>
                    <a:pt x="213" y="50"/>
                  </a:cubicBezTo>
                  <a:cubicBezTo>
                    <a:pt x="197" y="37"/>
                    <a:pt x="197" y="37"/>
                    <a:pt x="197" y="37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5" y="24"/>
                    <a:pt x="35" y="24"/>
                    <a:pt x="35" y="24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6361113" y="1263650"/>
              <a:ext cx="498475" cy="581025"/>
            </a:xfrm>
            <a:custGeom>
              <a:avLst/>
              <a:gdLst>
                <a:gd name="T0" fmla="*/ 23 w 314"/>
                <a:gd name="T1" fmla="*/ 243 h 366"/>
                <a:gd name="T2" fmla="*/ 52 w 314"/>
                <a:gd name="T3" fmla="*/ 243 h 366"/>
                <a:gd name="T4" fmla="*/ 74 w 314"/>
                <a:gd name="T5" fmla="*/ 262 h 366"/>
                <a:gd name="T6" fmla="*/ 113 w 314"/>
                <a:gd name="T7" fmla="*/ 289 h 366"/>
                <a:gd name="T8" fmla="*/ 105 w 314"/>
                <a:gd name="T9" fmla="*/ 311 h 366"/>
                <a:gd name="T10" fmla="*/ 93 w 314"/>
                <a:gd name="T11" fmla="*/ 323 h 366"/>
                <a:gd name="T12" fmla="*/ 87 w 314"/>
                <a:gd name="T13" fmla="*/ 342 h 366"/>
                <a:gd name="T14" fmla="*/ 100 w 314"/>
                <a:gd name="T15" fmla="*/ 354 h 366"/>
                <a:gd name="T16" fmla="*/ 112 w 314"/>
                <a:gd name="T17" fmla="*/ 354 h 366"/>
                <a:gd name="T18" fmla="*/ 128 w 314"/>
                <a:gd name="T19" fmla="*/ 354 h 366"/>
                <a:gd name="T20" fmla="*/ 148 w 314"/>
                <a:gd name="T21" fmla="*/ 366 h 366"/>
                <a:gd name="T22" fmla="*/ 169 w 314"/>
                <a:gd name="T23" fmla="*/ 366 h 366"/>
                <a:gd name="T24" fmla="*/ 200 w 314"/>
                <a:gd name="T25" fmla="*/ 366 h 366"/>
                <a:gd name="T26" fmla="*/ 200 w 314"/>
                <a:gd name="T27" fmla="*/ 327 h 366"/>
                <a:gd name="T28" fmla="*/ 200 w 314"/>
                <a:gd name="T29" fmla="*/ 275 h 366"/>
                <a:gd name="T30" fmla="*/ 200 w 314"/>
                <a:gd name="T31" fmla="*/ 222 h 366"/>
                <a:gd name="T32" fmla="*/ 230 w 314"/>
                <a:gd name="T33" fmla="*/ 194 h 366"/>
                <a:gd name="T34" fmla="*/ 261 w 314"/>
                <a:gd name="T35" fmla="*/ 169 h 366"/>
                <a:gd name="T36" fmla="*/ 297 w 314"/>
                <a:gd name="T37" fmla="*/ 134 h 366"/>
                <a:gd name="T38" fmla="*/ 314 w 314"/>
                <a:gd name="T39" fmla="*/ 110 h 366"/>
                <a:gd name="T40" fmla="*/ 314 w 314"/>
                <a:gd name="T41" fmla="*/ 89 h 366"/>
                <a:gd name="T42" fmla="*/ 299 w 314"/>
                <a:gd name="T43" fmla="*/ 89 h 366"/>
                <a:gd name="T44" fmla="*/ 280 w 314"/>
                <a:gd name="T45" fmla="*/ 89 h 366"/>
                <a:gd name="T46" fmla="*/ 262 w 314"/>
                <a:gd name="T47" fmla="*/ 83 h 366"/>
                <a:gd name="T48" fmla="*/ 234 w 314"/>
                <a:gd name="T49" fmla="*/ 68 h 366"/>
                <a:gd name="T50" fmla="*/ 203 w 314"/>
                <a:gd name="T51" fmla="*/ 58 h 366"/>
                <a:gd name="T52" fmla="*/ 186 w 314"/>
                <a:gd name="T53" fmla="*/ 70 h 366"/>
                <a:gd name="T54" fmla="*/ 173 w 314"/>
                <a:gd name="T55" fmla="*/ 58 h 366"/>
                <a:gd name="T56" fmla="*/ 190 w 314"/>
                <a:gd name="T57" fmla="*/ 30 h 366"/>
                <a:gd name="T58" fmla="*/ 173 w 314"/>
                <a:gd name="T59" fmla="*/ 9 h 366"/>
                <a:gd name="T60" fmla="*/ 151 w 314"/>
                <a:gd name="T61" fmla="*/ 15 h 366"/>
                <a:gd name="T62" fmla="*/ 132 w 314"/>
                <a:gd name="T63" fmla="*/ 0 h 366"/>
                <a:gd name="T64" fmla="*/ 113 w 314"/>
                <a:gd name="T65" fmla="*/ 11 h 366"/>
                <a:gd name="T66" fmla="*/ 103 w 314"/>
                <a:gd name="T67" fmla="*/ 29 h 366"/>
                <a:gd name="T68" fmla="*/ 92 w 314"/>
                <a:gd name="T69" fmla="*/ 65 h 366"/>
                <a:gd name="T70" fmla="*/ 63 w 314"/>
                <a:gd name="T71" fmla="*/ 71 h 366"/>
                <a:gd name="T72" fmla="*/ 38 w 314"/>
                <a:gd name="T73" fmla="*/ 86 h 366"/>
                <a:gd name="T74" fmla="*/ 19 w 314"/>
                <a:gd name="T75" fmla="*/ 108 h 366"/>
                <a:gd name="T76" fmla="*/ 26 w 314"/>
                <a:gd name="T77" fmla="*/ 125 h 366"/>
                <a:gd name="T78" fmla="*/ 19 w 314"/>
                <a:gd name="T79" fmla="*/ 170 h 366"/>
                <a:gd name="T80" fmla="*/ 2 w 314"/>
                <a:gd name="T81" fmla="*/ 191 h 366"/>
                <a:gd name="T82" fmla="*/ 0 w 314"/>
                <a:gd name="T83" fmla="*/ 221 h 366"/>
                <a:gd name="T84" fmla="*/ 15 w 314"/>
                <a:gd name="T85" fmla="*/ 23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4" h="366">
                  <a:moveTo>
                    <a:pt x="15" y="237"/>
                  </a:moveTo>
                  <a:lnTo>
                    <a:pt x="23" y="243"/>
                  </a:lnTo>
                  <a:lnTo>
                    <a:pt x="40" y="243"/>
                  </a:lnTo>
                  <a:lnTo>
                    <a:pt x="52" y="243"/>
                  </a:lnTo>
                  <a:lnTo>
                    <a:pt x="67" y="250"/>
                  </a:lnTo>
                  <a:lnTo>
                    <a:pt x="74" y="262"/>
                  </a:lnTo>
                  <a:lnTo>
                    <a:pt x="100" y="278"/>
                  </a:lnTo>
                  <a:lnTo>
                    <a:pt x="113" y="289"/>
                  </a:lnTo>
                  <a:lnTo>
                    <a:pt x="113" y="297"/>
                  </a:lnTo>
                  <a:lnTo>
                    <a:pt x="105" y="311"/>
                  </a:lnTo>
                  <a:lnTo>
                    <a:pt x="93" y="317"/>
                  </a:lnTo>
                  <a:lnTo>
                    <a:pt x="93" y="323"/>
                  </a:lnTo>
                  <a:lnTo>
                    <a:pt x="87" y="333"/>
                  </a:lnTo>
                  <a:lnTo>
                    <a:pt x="87" y="342"/>
                  </a:lnTo>
                  <a:lnTo>
                    <a:pt x="92" y="349"/>
                  </a:lnTo>
                  <a:lnTo>
                    <a:pt x="100" y="354"/>
                  </a:lnTo>
                  <a:lnTo>
                    <a:pt x="105" y="354"/>
                  </a:lnTo>
                  <a:lnTo>
                    <a:pt x="112" y="354"/>
                  </a:lnTo>
                  <a:lnTo>
                    <a:pt x="122" y="354"/>
                  </a:lnTo>
                  <a:lnTo>
                    <a:pt x="128" y="354"/>
                  </a:lnTo>
                  <a:lnTo>
                    <a:pt x="128" y="360"/>
                  </a:lnTo>
                  <a:lnTo>
                    <a:pt x="148" y="366"/>
                  </a:lnTo>
                  <a:lnTo>
                    <a:pt x="160" y="366"/>
                  </a:lnTo>
                  <a:lnTo>
                    <a:pt x="169" y="366"/>
                  </a:lnTo>
                  <a:lnTo>
                    <a:pt x="182" y="366"/>
                  </a:lnTo>
                  <a:lnTo>
                    <a:pt x="200" y="366"/>
                  </a:lnTo>
                  <a:lnTo>
                    <a:pt x="200" y="354"/>
                  </a:lnTo>
                  <a:lnTo>
                    <a:pt x="200" y="327"/>
                  </a:lnTo>
                  <a:lnTo>
                    <a:pt x="192" y="294"/>
                  </a:lnTo>
                  <a:lnTo>
                    <a:pt x="200" y="275"/>
                  </a:lnTo>
                  <a:lnTo>
                    <a:pt x="200" y="247"/>
                  </a:lnTo>
                  <a:lnTo>
                    <a:pt x="200" y="222"/>
                  </a:lnTo>
                  <a:lnTo>
                    <a:pt x="216" y="207"/>
                  </a:lnTo>
                  <a:lnTo>
                    <a:pt x="230" y="194"/>
                  </a:lnTo>
                  <a:lnTo>
                    <a:pt x="241" y="183"/>
                  </a:lnTo>
                  <a:lnTo>
                    <a:pt x="261" y="169"/>
                  </a:lnTo>
                  <a:lnTo>
                    <a:pt x="282" y="152"/>
                  </a:lnTo>
                  <a:lnTo>
                    <a:pt x="297" y="134"/>
                  </a:lnTo>
                  <a:lnTo>
                    <a:pt x="308" y="121"/>
                  </a:lnTo>
                  <a:lnTo>
                    <a:pt x="314" y="110"/>
                  </a:lnTo>
                  <a:lnTo>
                    <a:pt x="314" y="102"/>
                  </a:lnTo>
                  <a:lnTo>
                    <a:pt x="314" y="89"/>
                  </a:lnTo>
                  <a:lnTo>
                    <a:pt x="307" y="89"/>
                  </a:lnTo>
                  <a:lnTo>
                    <a:pt x="299" y="89"/>
                  </a:lnTo>
                  <a:lnTo>
                    <a:pt x="293" y="89"/>
                  </a:lnTo>
                  <a:lnTo>
                    <a:pt x="280" y="89"/>
                  </a:lnTo>
                  <a:lnTo>
                    <a:pt x="272" y="89"/>
                  </a:lnTo>
                  <a:lnTo>
                    <a:pt x="262" y="83"/>
                  </a:lnTo>
                  <a:lnTo>
                    <a:pt x="247" y="74"/>
                  </a:lnTo>
                  <a:lnTo>
                    <a:pt x="234" y="68"/>
                  </a:lnTo>
                  <a:lnTo>
                    <a:pt x="212" y="68"/>
                  </a:lnTo>
                  <a:lnTo>
                    <a:pt x="203" y="58"/>
                  </a:lnTo>
                  <a:lnTo>
                    <a:pt x="195" y="64"/>
                  </a:lnTo>
                  <a:lnTo>
                    <a:pt x="186" y="70"/>
                  </a:lnTo>
                  <a:lnTo>
                    <a:pt x="179" y="66"/>
                  </a:lnTo>
                  <a:lnTo>
                    <a:pt x="173" y="58"/>
                  </a:lnTo>
                  <a:lnTo>
                    <a:pt x="184" y="48"/>
                  </a:lnTo>
                  <a:lnTo>
                    <a:pt x="190" y="30"/>
                  </a:lnTo>
                  <a:lnTo>
                    <a:pt x="184" y="19"/>
                  </a:lnTo>
                  <a:lnTo>
                    <a:pt x="173" y="9"/>
                  </a:lnTo>
                  <a:lnTo>
                    <a:pt x="158" y="9"/>
                  </a:lnTo>
                  <a:lnTo>
                    <a:pt x="151" y="15"/>
                  </a:lnTo>
                  <a:lnTo>
                    <a:pt x="144" y="9"/>
                  </a:lnTo>
                  <a:lnTo>
                    <a:pt x="132" y="0"/>
                  </a:lnTo>
                  <a:lnTo>
                    <a:pt x="122" y="4"/>
                  </a:lnTo>
                  <a:lnTo>
                    <a:pt x="113" y="11"/>
                  </a:lnTo>
                  <a:lnTo>
                    <a:pt x="107" y="15"/>
                  </a:lnTo>
                  <a:lnTo>
                    <a:pt x="103" y="29"/>
                  </a:lnTo>
                  <a:lnTo>
                    <a:pt x="98" y="48"/>
                  </a:lnTo>
                  <a:lnTo>
                    <a:pt x="92" y="65"/>
                  </a:lnTo>
                  <a:lnTo>
                    <a:pt x="88" y="71"/>
                  </a:lnTo>
                  <a:lnTo>
                    <a:pt x="63" y="71"/>
                  </a:lnTo>
                  <a:lnTo>
                    <a:pt x="56" y="75"/>
                  </a:lnTo>
                  <a:lnTo>
                    <a:pt x="38" y="86"/>
                  </a:lnTo>
                  <a:lnTo>
                    <a:pt x="27" y="94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26" y="125"/>
                  </a:lnTo>
                  <a:lnTo>
                    <a:pt x="25" y="145"/>
                  </a:lnTo>
                  <a:lnTo>
                    <a:pt x="19" y="170"/>
                  </a:lnTo>
                  <a:lnTo>
                    <a:pt x="9" y="179"/>
                  </a:lnTo>
                  <a:lnTo>
                    <a:pt x="2" y="191"/>
                  </a:lnTo>
                  <a:lnTo>
                    <a:pt x="2" y="213"/>
                  </a:lnTo>
                  <a:lnTo>
                    <a:pt x="0" y="221"/>
                  </a:lnTo>
                  <a:lnTo>
                    <a:pt x="4" y="225"/>
                  </a:lnTo>
                  <a:lnTo>
                    <a:pt x="15" y="2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6056313" y="1212850"/>
              <a:ext cx="520700" cy="401637"/>
            </a:xfrm>
            <a:custGeom>
              <a:avLst/>
              <a:gdLst>
                <a:gd name="T0" fmla="*/ 620 w 648"/>
                <a:gd name="T1" fmla="*/ 43 h 500"/>
                <a:gd name="T2" fmla="*/ 590 w 648"/>
                <a:gd name="T3" fmla="*/ 14 h 500"/>
                <a:gd name="T4" fmla="*/ 552 w 648"/>
                <a:gd name="T5" fmla="*/ 31 h 500"/>
                <a:gd name="T6" fmla="*/ 510 w 648"/>
                <a:gd name="T7" fmla="*/ 54 h 500"/>
                <a:gd name="T8" fmla="*/ 469 w 648"/>
                <a:gd name="T9" fmla="*/ 71 h 500"/>
                <a:gd name="T10" fmla="*/ 390 w 648"/>
                <a:gd name="T11" fmla="*/ 71 h 500"/>
                <a:gd name="T12" fmla="*/ 312 w 648"/>
                <a:gd name="T13" fmla="*/ 42 h 500"/>
                <a:gd name="T14" fmla="*/ 257 w 648"/>
                <a:gd name="T15" fmla="*/ 24 h 500"/>
                <a:gd name="T16" fmla="*/ 217 w 648"/>
                <a:gd name="T17" fmla="*/ 0 h 500"/>
                <a:gd name="T18" fmla="*/ 161 w 648"/>
                <a:gd name="T19" fmla="*/ 10 h 500"/>
                <a:gd name="T20" fmla="*/ 124 w 648"/>
                <a:gd name="T21" fmla="*/ 35 h 500"/>
                <a:gd name="T22" fmla="*/ 99 w 648"/>
                <a:gd name="T23" fmla="*/ 48 h 500"/>
                <a:gd name="T24" fmla="*/ 74 w 648"/>
                <a:gd name="T25" fmla="*/ 56 h 500"/>
                <a:gd name="T26" fmla="*/ 74 w 648"/>
                <a:gd name="T27" fmla="*/ 71 h 500"/>
                <a:gd name="T28" fmla="*/ 52 w 648"/>
                <a:gd name="T29" fmla="*/ 85 h 500"/>
                <a:gd name="T30" fmla="*/ 13 w 648"/>
                <a:gd name="T31" fmla="*/ 93 h 500"/>
                <a:gd name="T32" fmla="*/ 0 w 648"/>
                <a:gd name="T33" fmla="*/ 131 h 500"/>
                <a:gd name="T34" fmla="*/ 38 w 648"/>
                <a:gd name="T35" fmla="*/ 142 h 500"/>
                <a:gd name="T36" fmla="*/ 103 w 648"/>
                <a:gd name="T37" fmla="*/ 211 h 500"/>
                <a:gd name="T38" fmla="*/ 125 w 648"/>
                <a:gd name="T39" fmla="*/ 279 h 500"/>
                <a:gd name="T40" fmla="*/ 52 w 648"/>
                <a:gd name="T41" fmla="*/ 278 h 500"/>
                <a:gd name="T42" fmla="*/ 12 w 648"/>
                <a:gd name="T43" fmla="*/ 313 h 500"/>
                <a:gd name="T44" fmla="*/ 51 w 648"/>
                <a:gd name="T45" fmla="*/ 323 h 500"/>
                <a:gd name="T46" fmla="*/ 91 w 648"/>
                <a:gd name="T47" fmla="*/ 364 h 500"/>
                <a:gd name="T48" fmla="*/ 139 w 648"/>
                <a:gd name="T49" fmla="*/ 417 h 500"/>
                <a:gd name="T50" fmla="*/ 124 w 648"/>
                <a:gd name="T51" fmla="*/ 456 h 500"/>
                <a:gd name="T52" fmla="*/ 180 w 648"/>
                <a:gd name="T53" fmla="*/ 451 h 500"/>
                <a:gd name="T54" fmla="*/ 212 w 648"/>
                <a:gd name="T55" fmla="*/ 451 h 500"/>
                <a:gd name="T56" fmla="*/ 236 w 648"/>
                <a:gd name="T57" fmla="*/ 464 h 500"/>
                <a:gd name="T58" fmla="*/ 267 w 648"/>
                <a:gd name="T59" fmla="*/ 451 h 500"/>
                <a:gd name="T60" fmla="*/ 302 w 648"/>
                <a:gd name="T61" fmla="*/ 482 h 500"/>
                <a:gd name="T62" fmla="*/ 348 w 648"/>
                <a:gd name="T63" fmla="*/ 498 h 500"/>
                <a:gd name="T64" fmla="*/ 380 w 648"/>
                <a:gd name="T65" fmla="*/ 500 h 500"/>
                <a:gd name="T66" fmla="*/ 385 w 648"/>
                <a:gd name="T67" fmla="*/ 441 h 500"/>
                <a:gd name="T68" fmla="*/ 417 w 648"/>
                <a:gd name="T69" fmla="*/ 400 h 500"/>
                <a:gd name="T70" fmla="*/ 431 w 648"/>
                <a:gd name="T71" fmla="*/ 310 h 500"/>
                <a:gd name="T72" fmla="*/ 417 w 648"/>
                <a:gd name="T73" fmla="*/ 277 h 500"/>
                <a:gd name="T74" fmla="*/ 455 w 648"/>
                <a:gd name="T75" fmla="*/ 234 h 500"/>
                <a:gd name="T76" fmla="*/ 505 w 648"/>
                <a:gd name="T77" fmla="*/ 203 h 500"/>
                <a:gd name="T78" fmla="*/ 562 w 648"/>
                <a:gd name="T79" fmla="*/ 191 h 500"/>
                <a:gd name="T80" fmla="*/ 583 w 648"/>
                <a:gd name="T81" fmla="*/ 121 h 500"/>
                <a:gd name="T82" fmla="*/ 603 w 648"/>
                <a:gd name="T83" fmla="*/ 86 h 500"/>
                <a:gd name="T84" fmla="*/ 641 w 648"/>
                <a:gd name="T85" fmla="*/ 64 h 500"/>
                <a:gd name="T86" fmla="*/ 648 w 648"/>
                <a:gd name="T87" fmla="*/ 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8" h="500">
                  <a:moveTo>
                    <a:pt x="638" y="54"/>
                  </a:moveTo>
                  <a:cubicBezTo>
                    <a:pt x="620" y="43"/>
                    <a:pt x="620" y="43"/>
                    <a:pt x="620" y="43"/>
                  </a:cubicBezTo>
                  <a:cubicBezTo>
                    <a:pt x="603" y="29"/>
                    <a:pt x="603" y="29"/>
                    <a:pt x="603" y="29"/>
                  </a:cubicBezTo>
                  <a:cubicBezTo>
                    <a:pt x="590" y="14"/>
                    <a:pt x="590" y="14"/>
                    <a:pt x="590" y="14"/>
                  </a:cubicBezTo>
                  <a:cubicBezTo>
                    <a:pt x="572" y="28"/>
                    <a:pt x="572" y="28"/>
                    <a:pt x="572" y="28"/>
                  </a:cubicBezTo>
                  <a:cubicBezTo>
                    <a:pt x="552" y="31"/>
                    <a:pt x="552" y="31"/>
                    <a:pt x="552" y="31"/>
                  </a:cubicBezTo>
                  <a:cubicBezTo>
                    <a:pt x="527" y="48"/>
                    <a:pt x="527" y="48"/>
                    <a:pt x="527" y="48"/>
                  </a:cubicBezTo>
                  <a:cubicBezTo>
                    <a:pt x="510" y="54"/>
                    <a:pt x="510" y="54"/>
                    <a:pt x="510" y="54"/>
                  </a:cubicBezTo>
                  <a:cubicBezTo>
                    <a:pt x="495" y="64"/>
                    <a:pt x="495" y="64"/>
                    <a:pt x="495" y="64"/>
                  </a:cubicBezTo>
                  <a:cubicBezTo>
                    <a:pt x="469" y="71"/>
                    <a:pt x="469" y="71"/>
                    <a:pt x="469" y="71"/>
                  </a:cubicBezTo>
                  <a:cubicBezTo>
                    <a:pt x="448" y="71"/>
                    <a:pt x="448" y="71"/>
                    <a:pt x="448" y="71"/>
                  </a:cubicBezTo>
                  <a:cubicBezTo>
                    <a:pt x="390" y="71"/>
                    <a:pt x="390" y="71"/>
                    <a:pt x="390" y="71"/>
                  </a:cubicBezTo>
                  <a:cubicBezTo>
                    <a:pt x="338" y="64"/>
                    <a:pt x="338" y="64"/>
                    <a:pt x="338" y="64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278" y="28"/>
                    <a:pt x="278" y="28"/>
                    <a:pt x="278" y="28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1" y="10"/>
                    <a:pt x="161" y="10"/>
                    <a:pt x="161" y="10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2"/>
                    <a:pt x="34" y="142"/>
                    <a:pt x="38" y="142"/>
                  </a:cubicBezTo>
                  <a:cubicBezTo>
                    <a:pt x="42" y="142"/>
                    <a:pt x="59" y="172"/>
                    <a:pt x="59" y="172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79"/>
                    <a:pt x="125" y="279"/>
                    <a:pt x="125" y="279"/>
                  </a:cubicBezTo>
                  <a:cubicBezTo>
                    <a:pt x="81" y="281"/>
                    <a:pt x="81" y="281"/>
                    <a:pt x="81" y="281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29" y="323"/>
                    <a:pt x="29" y="323"/>
                    <a:pt x="29" y="323"/>
                  </a:cubicBezTo>
                  <a:cubicBezTo>
                    <a:pt x="51" y="323"/>
                    <a:pt x="51" y="323"/>
                    <a:pt x="51" y="323"/>
                  </a:cubicBezTo>
                  <a:cubicBezTo>
                    <a:pt x="70" y="323"/>
                    <a:pt x="70" y="323"/>
                    <a:pt x="70" y="323"/>
                  </a:cubicBezTo>
                  <a:cubicBezTo>
                    <a:pt x="91" y="364"/>
                    <a:pt x="91" y="364"/>
                    <a:pt x="91" y="364"/>
                  </a:cubicBezTo>
                  <a:cubicBezTo>
                    <a:pt x="91" y="364"/>
                    <a:pt x="101" y="384"/>
                    <a:pt x="105" y="386"/>
                  </a:cubicBezTo>
                  <a:cubicBezTo>
                    <a:pt x="109" y="387"/>
                    <a:pt x="139" y="417"/>
                    <a:pt x="139" y="417"/>
                  </a:cubicBezTo>
                  <a:cubicBezTo>
                    <a:pt x="165" y="431"/>
                    <a:pt x="165" y="431"/>
                    <a:pt x="165" y="431"/>
                  </a:cubicBezTo>
                  <a:cubicBezTo>
                    <a:pt x="124" y="456"/>
                    <a:pt x="124" y="456"/>
                    <a:pt x="124" y="456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93" y="460"/>
                    <a:pt x="193" y="460"/>
                    <a:pt x="193" y="460"/>
                  </a:cubicBezTo>
                  <a:cubicBezTo>
                    <a:pt x="212" y="451"/>
                    <a:pt x="212" y="451"/>
                    <a:pt x="212" y="451"/>
                  </a:cubicBezTo>
                  <a:cubicBezTo>
                    <a:pt x="226" y="465"/>
                    <a:pt x="226" y="465"/>
                    <a:pt x="226" y="465"/>
                  </a:cubicBezTo>
                  <a:cubicBezTo>
                    <a:pt x="236" y="464"/>
                    <a:pt x="236" y="464"/>
                    <a:pt x="236" y="464"/>
                  </a:cubicBezTo>
                  <a:cubicBezTo>
                    <a:pt x="252" y="451"/>
                    <a:pt x="252" y="451"/>
                    <a:pt x="252" y="451"/>
                  </a:cubicBezTo>
                  <a:cubicBezTo>
                    <a:pt x="267" y="451"/>
                    <a:pt x="267" y="451"/>
                    <a:pt x="267" y="451"/>
                  </a:cubicBezTo>
                  <a:cubicBezTo>
                    <a:pt x="286" y="469"/>
                    <a:pt x="286" y="469"/>
                    <a:pt x="286" y="469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23" y="498"/>
                    <a:pt x="323" y="498"/>
                    <a:pt x="323" y="498"/>
                  </a:cubicBezTo>
                  <a:cubicBezTo>
                    <a:pt x="348" y="498"/>
                    <a:pt x="348" y="498"/>
                    <a:pt x="348" y="498"/>
                  </a:cubicBezTo>
                  <a:cubicBezTo>
                    <a:pt x="378" y="498"/>
                    <a:pt x="378" y="498"/>
                    <a:pt x="378" y="498"/>
                  </a:cubicBezTo>
                  <a:cubicBezTo>
                    <a:pt x="380" y="500"/>
                    <a:pt x="380" y="500"/>
                    <a:pt x="380" y="500"/>
                  </a:cubicBezTo>
                  <a:cubicBezTo>
                    <a:pt x="385" y="484"/>
                    <a:pt x="385" y="484"/>
                    <a:pt x="385" y="484"/>
                  </a:cubicBezTo>
                  <a:cubicBezTo>
                    <a:pt x="385" y="441"/>
                    <a:pt x="385" y="441"/>
                    <a:pt x="385" y="441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17" y="400"/>
                    <a:pt x="417" y="400"/>
                    <a:pt x="417" y="400"/>
                  </a:cubicBezTo>
                  <a:cubicBezTo>
                    <a:pt x="429" y="349"/>
                    <a:pt x="429" y="349"/>
                    <a:pt x="429" y="349"/>
                  </a:cubicBezTo>
                  <a:cubicBezTo>
                    <a:pt x="431" y="310"/>
                    <a:pt x="431" y="310"/>
                    <a:pt x="431" y="310"/>
                  </a:cubicBezTo>
                  <a:cubicBezTo>
                    <a:pt x="417" y="281"/>
                    <a:pt x="417" y="281"/>
                    <a:pt x="417" y="281"/>
                  </a:cubicBezTo>
                  <a:cubicBezTo>
                    <a:pt x="417" y="277"/>
                    <a:pt x="417" y="277"/>
                    <a:pt x="417" y="277"/>
                  </a:cubicBezTo>
                  <a:cubicBezTo>
                    <a:pt x="434" y="250"/>
                    <a:pt x="434" y="250"/>
                    <a:pt x="434" y="250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90" y="212"/>
                    <a:pt x="490" y="212"/>
                    <a:pt x="490" y="212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53" y="203"/>
                    <a:pt x="553" y="203"/>
                    <a:pt x="553" y="203"/>
                  </a:cubicBezTo>
                  <a:cubicBezTo>
                    <a:pt x="562" y="191"/>
                    <a:pt x="562" y="191"/>
                    <a:pt x="562" y="191"/>
                  </a:cubicBezTo>
                  <a:cubicBezTo>
                    <a:pt x="574" y="159"/>
                    <a:pt x="574" y="159"/>
                    <a:pt x="574" y="159"/>
                  </a:cubicBezTo>
                  <a:cubicBezTo>
                    <a:pt x="583" y="121"/>
                    <a:pt x="583" y="121"/>
                    <a:pt x="583" y="121"/>
                  </a:cubicBezTo>
                  <a:cubicBezTo>
                    <a:pt x="591" y="93"/>
                    <a:pt x="591" y="93"/>
                    <a:pt x="591" y="93"/>
                  </a:cubicBezTo>
                  <a:cubicBezTo>
                    <a:pt x="603" y="86"/>
                    <a:pt x="603" y="86"/>
                    <a:pt x="603" y="86"/>
                  </a:cubicBezTo>
                  <a:cubicBezTo>
                    <a:pt x="620" y="72"/>
                    <a:pt x="620" y="72"/>
                    <a:pt x="620" y="72"/>
                  </a:cubicBezTo>
                  <a:cubicBezTo>
                    <a:pt x="641" y="64"/>
                    <a:pt x="641" y="64"/>
                    <a:pt x="641" y="64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64"/>
                    <a:pt x="648" y="64"/>
                    <a:pt x="648" y="64"/>
                  </a:cubicBezTo>
                  <a:lnTo>
                    <a:pt x="638" y="5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Spain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572595" y="7836657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2627624" y="7931216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627624" y="6624680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33.5K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612580" y="8615734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498324" y="4463422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498324" y="3156886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18.2K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483280" y="5147940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350558" y="4749120"/>
            <a:ext cx="165079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598904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4290760" y="1506106"/>
            <a:ext cx="6604651" cy="10844518"/>
            <a:chOff x="4306888" y="514350"/>
            <a:chExt cx="2505075" cy="4113212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919663" y="2195512"/>
              <a:ext cx="1892300" cy="2432050"/>
            </a:xfrm>
            <a:custGeom>
              <a:avLst/>
              <a:gdLst>
                <a:gd name="T0" fmla="*/ 366 w 5013"/>
                <a:gd name="T1" fmla="*/ 6425 h 6447"/>
                <a:gd name="T2" fmla="*/ 484 w 5013"/>
                <a:gd name="T3" fmla="*/ 6249 h 6447"/>
                <a:gd name="T4" fmla="*/ 968 w 5013"/>
                <a:gd name="T5" fmla="*/ 6044 h 6447"/>
                <a:gd name="T6" fmla="*/ 1296 w 5013"/>
                <a:gd name="T7" fmla="*/ 6189 h 6447"/>
                <a:gd name="T8" fmla="*/ 1462 w 5013"/>
                <a:gd name="T9" fmla="*/ 5945 h 6447"/>
                <a:gd name="T10" fmla="*/ 1625 w 5013"/>
                <a:gd name="T11" fmla="*/ 5739 h 6447"/>
                <a:gd name="T12" fmla="*/ 2171 w 5013"/>
                <a:gd name="T13" fmla="*/ 5830 h 6447"/>
                <a:gd name="T14" fmla="*/ 2378 w 5013"/>
                <a:gd name="T15" fmla="*/ 5786 h 6447"/>
                <a:gd name="T16" fmla="*/ 2810 w 5013"/>
                <a:gd name="T17" fmla="*/ 5654 h 6447"/>
                <a:gd name="T18" fmla="*/ 2882 w 5013"/>
                <a:gd name="T19" fmla="*/ 5751 h 6447"/>
                <a:gd name="T20" fmla="*/ 2981 w 5013"/>
                <a:gd name="T21" fmla="*/ 5617 h 6447"/>
                <a:gd name="T22" fmla="*/ 3141 w 5013"/>
                <a:gd name="T23" fmla="*/ 5592 h 6447"/>
                <a:gd name="T24" fmla="*/ 3671 w 5013"/>
                <a:gd name="T25" fmla="*/ 5566 h 6447"/>
                <a:gd name="T26" fmla="*/ 4153 w 5013"/>
                <a:gd name="T27" fmla="*/ 5543 h 6447"/>
                <a:gd name="T28" fmla="*/ 4613 w 5013"/>
                <a:gd name="T29" fmla="*/ 5285 h 6447"/>
                <a:gd name="T30" fmla="*/ 4805 w 5013"/>
                <a:gd name="T31" fmla="*/ 4945 h 6447"/>
                <a:gd name="T32" fmla="*/ 4374 w 5013"/>
                <a:gd name="T33" fmla="*/ 4907 h 6447"/>
                <a:gd name="T34" fmla="*/ 4185 w 5013"/>
                <a:gd name="T35" fmla="*/ 4850 h 6447"/>
                <a:gd name="T36" fmla="*/ 4408 w 5013"/>
                <a:gd name="T37" fmla="*/ 4701 h 6447"/>
                <a:gd name="T38" fmla="*/ 4576 w 5013"/>
                <a:gd name="T39" fmla="*/ 4540 h 6447"/>
                <a:gd name="T40" fmla="*/ 4841 w 5013"/>
                <a:gd name="T41" fmla="*/ 4243 h 6447"/>
                <a:gd name="T42" fmla="*/ 4991 w 5013"/>
                <a:gd name="T43" fmla="*/ 3576 h 6447"/>
                <a:gd name="T44" fmla="*/ 4523 w 5013"/>
                <a:gd name="T45" fmla="*/ 3238 h 6447"/>
                <a:gd name="T46" fmla="*/ 4076 w 5013"/>
                <a:gd name="T47" fmla="*/ 3445 h 6447"/>
                <a:gd name="T48" fmla="*/ 3910 w 5013"/>
                <a:gd name="T49" fmla="*/ 3232 h 6447"/>
                <a:gd name="T50" fmla="*/ 3866 w 5013"/>
                <a:gd name="T51" fmla="*/ 2635 h 6447"/>
                <a:gd name="T52" fmla="*/ 3393 w 5013"/>
                <a:gd name="T53" fmla="*/ 2420 h 6447"/>
                <a:gd name="T54" fmla="*/ 3895 w 5013"/>
                <a:gd name="T55" fmla="*/ 2504 h 6447"/>
                <a:gd name="T56" fmla="*/ 3696 w 5013"/>
                <a:gd name="T57" fmla="*/ 2008 h 6447"/>
                <a:gd name="T58" fmla="*/ 3551 w 5013"/>
                <a:gd name="T59" fmla="*/ 1711 h 6447"/>
                <a:gd name="T60" fmla="*/ 3064 w 5013"/>
                <a:gd name="T61" fmla="*/ 1379 h 6447"/>
                <a:gd name="T62" fmla="*/ 2823 w 5013"/>
                <a:gd name="T63" fmla="*/ 775 h 6447"/>
                <a:gd name="T64" fmla="*/ 2585 w 5013"/>
                <a:gd name="T65" fmla="*/ 124 h 6447"/>
                <a:gd name="T66" fmla="*/ 2288 w 5013"/>
                <a:gd name="T67" fmla="*/ 284 h 6447"/>
                <a:gd name="T68" fmla="*/ 1994 w 5013"/>
                <a:gd name="T69" fmla="*/ 769 h 6447"/>
                <a:gd name="T70" fmla="*/ 1637 w 5013"/>
                <a:gd name="T71" fmla="*/ 1068 h 6447"/>
                <a:gd name="T72" fmla="*/ 1422 w 5013"/>
                <a:gd name="T73" fmla="*/ 1534 h 6447"/>
                <a:gd name="T74" fmla="*/ 1647 w 5013"/>
                <a:gd name="T75" fmla="*/ 1921 h 6447"/>
                <a:gd name="T76" fmla="*/ 1937 w 5013"/>
                <a:gd name="T77" fmla="*/ 1904 h 6447"/>
                <a:gd name="T78" fmla="*/ 1785 w 5013"/>
                <a:gd name="T79" fmla="*/ 2165 h 6447"/>
                <a:gd name="T80" fmla="*/ 1776 w 5013"/>
                <a:gd name="T81" fmla="*/ 2513 h 6447"/>
                <a:gd name="T82" fmla="*/ 1990 w 5013"/>
                <a:gd name="T83" fmla="*/ 2835 h 6447"/>
                <a:gd name="T84" fmla="*/ 1734 w 5013"/>
                <a:gd name="T85" fmla="*/ 2765 h 6447"/>
                <a:gd name="T86" fmla="*/ 1873 w 5013"/>
                <a:gd name="T87" fmla="*/ 3134 h 6447"/>
                <a:gd name="T88" fmla="*/ 1897 w 5013"/>
                <a:gd name="T89" fmla="*/ 3295 h 6447"/>
                <a:gd name="T90" fmla="*/ 1700 w 5013"/>
                <a:gd name="T91" fmla="*/ 3439 h 6447"/>
                <a:gd name="T92" fmla="*/ 1700 w 5013"/>
                <a:gd name="T93" fmla="*/ 3665 h 6447"/>
                <a:gd name="T94" fmla="*/ 1764 w 5013"/>
                <a:gd name="T95" fmla="*/ 3768 h 6447"/>
                <a:gd name="T96" fmla="*/ 1794 w 5013"/>
                <a:gd name="T97" fmla="*/ 3928 h 6447"/>
                <a:gd name="T98" fmla="*/ 1813 w 5013"/>
                <a:gd name="T99" fmla="*/ 4406 h 6447"/>
                <a:gd name="T100" fmla="*/ 1999 w 5013"/>
                <a:gd name="T101" fmla="*/ 4719 h 6447"/>
                <a:gd name="T102" fmla="*/ 2091 w 5013"/>
                <a:gd name="T103" fmla="*/ 4708 h 6447"/>
                <a:gd name="T104" fmla="*/ 1813 w 5013"/>
                <a:gd name="T105" fmla="*/ 5037 h 6447"/>
                <a:gd name="T106" fmla="*/ 1468 w 5013"/>
                <a:gd name="T107" fmla="*/ 5125 h 6447"/>
                <a:gd name="T108" fmla="*/ 972 w 5013"/>
                <a:gd name="T109" fmla="*/ 5348 h 6447"/>
                <a:gd name="T110" fmla="*/ 753 w 5013"/>
                <a:gd name="T111" fmla="*/ 5599 h 6447"/>
                <a:gd name="T112" fmla="*/ 472 w 5013"/>
                <a:gd name="T113" fmla="*/ 5850 h 6447"/>
                <a:gd name="T114" fmla="*/ 166 w 5013"/>
                <a:gd name="T115" fmla="*/ 6199 h 6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13" h="6447">
                  <a:moveTo>
                    <a:pt x="63" y="6390"/>
                  </a:moveTo>
                  <a:cubicBezTo>
                    <a:pt x="92" y="6363"/>
                    <a:pt x="92" y="6363"/>
                    <a:pt x="92" y="6363"/>
                  </a:cubicBezTo>
                  <a:cubicBezTo>
                    <a:pt x="108" y="6315"/>
                    <a:pt x="108" y="6315"/>
                    <a:pt x="108" y="6315"/>
                  </a:cubicBezTo>
                  <a:cubicBezTo>
                    <a:pt x="147" y="6284"/>
                    <a:pt x="147" y="6284"/>
                    <a:pt x="147" y="6284"/>
                  </a:cubicBezTo>
                  <a:cubicBezTo>
                    <a:pt x="184" y="6284"/>
                    <a:pt x="184" y="6284"/>
                    <a:pt x="184" y="6284"/>
                  </a:cubicBezTo>
                  <a:cubicBezTo>
                    <a:pt x="223" y="6301"/>
                    <a:pt x="223" y="6301"/>
                    <a:pt x="223" y="6301"/>
                  </a:cubicBezTo>
                  <a:cubicBezTo>
                    <a:pt x="245" y="6329"/>
                    <a:pt x="245" y="6329"/>
                    <a:pt x="245" y="6329"/>
                  </a:cubicBezTo>
                  <a:cubicBezTo>
                    <a:pt x="302" y="6390"/>
                    <a:pt x="302" y="6390"/>
                    <a:pt x="302" y="6390"/>
                  </a:cubicBezTo>
                  <a:cubicBezTo>
                    <a:pt x="323" y="6440"/>
                    <a:pt x="323" y="6440"/>
                    <a:pt x="323" y="6440"/>
                  </a:cubicBezTo>
                  <a:cubicBezTo>
                    <a:pt x="338" y="6447"/>
                    <a:pt x="338" y="6447"/>
                    <a:pt x="338" y="6447"/>
                  </a:cubicBezTo>
                  <a:cubicBezTo>
                    <a:pt x="366" y="6425"/>
                    <a:pt x="366" y="6425"/>
                    <a:pt x="366" y="6425"/>
                  </a:cubicBezTo>
                  <a:cubicBezTo>
                    <a:pt x="386" y="6409"/>
                    <a:pt x="386" y="6409"/>
                    <a:pt x="386" y="6409"/>
                  </a:cubicBezTo>
                  <a:cubicBezTo>
                    <a:pt x="417" y="6395"/>
                    <a:pt x="417" y="6395"/>
                    <a:pt x="417" y="6395"/>
                  </a:cubicBezTo>
                  <a:cubicBezTo>
                    <a:pt x="428" y="6376"/>
                    <a:pt x="428" y="6376"/>
                    <a:pt x="428" y="6376"/>
                  </a:cubicBezTo>
                  <a:cubicBezTo>
                    <a:pt x="428" y="6358"/>
                    <a:pt x="428" y="6358"/>
                    <a:pt x="428" y="6358"/>
                  </a:cubicBezTo>
                  <a:cubicBezTo>
                    <a:pt x="417" y="6319"/>
                    <a:pt x="417" y="6319"/>
                    <a:pt x="417" y="6319"/>
                  </a:cubicBezTo>
                  <a:cubicBezTo>
                    <a:pt x="408" y="6296"/>
                    <a:pt x="408" y="6296"/>
                    <a:pt x="408" y="6296"/>
                  </a:cubicBezTo>
                  <a:cubicBezTo>
                    <a:pt x="428" y="6284"/>
                    <a:pt x="428" y="6284"/>
                    <a:pt x="428" y="6284"/>
                  </a:cubicBezTo>
                  <a:cubicBezTo>
                    <a:pt x="440" y="6255"/>
                    <a:pt x="440" y="6255"/>
                    <a:pt x="440" y="6255"/>
                  </a:cubicBezTo>
                  <a:cubicBezTo>
                    <a:pt x="449" y="6195"/>
                    <a:pt x="449" y="6195"/>
                    <a:pt x="449" y="6195"/>
                  </a:cubicBezTo>
                  <a:cubicBezTo>
                    <a:pt x="473" y="6236"/>
                    <a:pt x="473" y="6236"/>
                    <a:pt x="473" y="6236"/>
                  </a:cubicBezTo>
                  <a:cubicBezTo>
                    <a:pt x="484" y="6249"/>
                    <a:pt x="484" y="6249"/>
                    <a:pt x="484" y="6249"/>
                  </a:cubicBezTo>
                  <a:cubicBezTo>
                    <a:pt x="508" y="6233"/>
                    <a:pt x="508" y="6233"/>
                    <a:pt x="508" y="6233"/>
                  </a:cubicBezTo>
                  <a:cubicBezTo>
                    <a:pt x="542" y="6195"/>
                    <a:pt x="542" y="6195"/>
                    <a:pt x="542" y="6195"/>
                  </a:cubicBezTo>
                  <a:cubicBezTo>
                    <a:pt x="568" y="6188"/>
                    <a:pt x="568" y="6188"/>
                    <a:pt x="568" y="6188"/>
                  </a:cubicBezTo>
                  <a:cubicBezTo>
                    <a:pt x="602" y="6169"/>
                    <a:pt x="602" y="6169"/>
                    <a:pt x="602" y="6169"/>
                  </a:cubicBezTo>
                  <a:cubicBezTo>
                    <a:pt x="642" y="6140"/>
                    <a:pt x="642" y="6140"/>
                    <a:pt x="642" y="6140"/>
                  </a:cubicBezTo>
                  <a:cubicBezTo>
                    <a:pt x="642" y="6074"/>
                    <a:pt x="642" y="6074"/>
                    <a:pt x="642" y="6074"/>
                  </a:cubicBezTo>
                  <a:cubicBezTo>
                    <a:pt x="661" y="6067"/>
                    <a:pt x="661" y="6067"/>
                    <a:pt x="661" y="6067"/>
                  </a:cubicBezTo>
                  <a:cubicBezTo>
                    <a:pt x="747" y="6082"/>
                    <a:pt x="747" y="6082"/>
                    <a:pt x="747" y="6082"/>
                  </a:cubicBezTo>
                  <a:cubicBezTo>
                    <a:pt x="832" y="6067"/>
                    <a:pt x="832" y="6067"/>
                    <a:pt x="832" y="6067"/>
                  </a:cubicBezTo>
                  <a:cubicBezTo>
                    <a:pt x="877" y="6053"/>
                    <a:pt x="877" y="6053"/>
                    <a:pt x="877" y="6053"/>
                  </a:cubicBezTo>
                  <a:cubicBezTo>
                    <a:pt x="968" y="6044"/>
                    <a:pt x="968" y="6044"/>
                    <a:pt x="968" y="6044"/>
                  </a:cubicBezTo>
                  <a:cubicBezTo>
                    <a:pt x="1003" y="6053"/>
                    <a:pt x="1003" y="6053"/>
                    <a:pt x="1003" y="6053"/>
                  </a:cubicBezTo>
                  <a:cubicBezTo>
                    <a:pt x="1011" y="6067"/>
                    <a:pt x="1011" y="6067"/>
                    <a:pt x="1011" y="6067"/>
                  </a:cubicBezTo>
                  <a:cubicBezTo>
                    <a:pt x="1022" y="6053"/>
                    <a:pt x="1022" y="6053"/>
                    <a:pt x="1022" y="6053"/>
                  </a:cubicBezTo>
                  <a:cubicBezTo>
                    <a:pt x="1069" y="6064"/>
                    <a:pt x="1069" y="6064"/>
                    <a:pt x="1069" y="6064"/>
                  </a:cubicBezTo>
                  <a:cubicBezTo>
                    <a:pt x="1085" y="6079"/>
                    <a:pt x="1085" y="6079"/>
                    <a:pt x="1085" y="6079"/>
                  </a:cubicBezTo>
                  <a:cubicBezTo>
                    <a:pt x="1114" y="6103"/>
                    <a:pt x="1114" y="6103"/>
                    <a:pt x="1114" y="6103"/>
                  </a:cubicBezTo>
                  <a:cubicBezTo>
                    <a:pt x="1146" y="6111"/>
                    <a:pt x="1146" y="6111"/>
                    <a:pt x="1146" y="6111"/>
                  </a:cubicBezTo>
                  <a:cubicBezTo>
                    <a:pt x="1181" y="6096"/>
                    <a:pt x="1181" y="6096"/>
                    <a:pt x="1181" y="6096"/>
                  </a:cubicBezTo>
                  <a:cubicBezTo>
                    <a:pt x="1222" y="6125"/>
                    <a:pt x="1222" y="6125"/>
                    <a:pt x="1222" y="6125"/>
                  </a:cubicBezTo>
                  <a:cubicBezTo>
                    <a:pt x="1254" y="6172"/>
                    <a:pt x="1254" y="6172"/>
                    <a:pt x="1254" y="6172"/>
                  </a:cubicBezTo>
                  <a:cubicBezTo>
                    <a:pt x="1296" y="6189"/>
                    <a:pt x="1296" y="6189"/>
                    <a:pt x="1296" y="6189"/>
                  </a:cubicBezTo>
                  <a:cubicBezTo>
                    <a:pt x="1338" y="6189"/>
                    <a:pt x="1338" y="6189"/>
                    <a:pt x="1338" y="6189"/>
                  </a:cubicBezTo>
                  <a:cubicBezTo>
                    <a:pt x="1382" y="6153"/>
                    <a:pt x="1382" y="6153"/>
                    <a:pt x="1382" y="6153"/>
                  </a:cubicBezTo>
                  <a:cubicBezTo>
                    <a:pt x="1413" y="6093"/>
                    <a:pt x="1413" y="6093"/>
                    <a:pt x="1413" y="6093"/>
                  </a:cubicBezTo>
                  <a:cubicBezTo>
                    <a:pt x="1413" y="6093"/>
                    <a:pt x="1424" y="6079"/>
                    <a:pt x="1429" y="6073"/>
                  </a:cubicBezTo>
                  <a:cubicBezTo>
                    <a:pt x="1433" y="6067"/>
                    <a:pt x="1465" y="6050"/>
                    <a:pt x="1469" y="6050"/>
                  </a:cubicBezTo>
                  <a:cubicBezTo>
                    <a:pt x="1474" y="6050"/>
                    <a:pt x="1484" y="6044"/>
                    <a:pt x="1484" y="6044"/>
                  </a:cubicBezTo>
                  <a:cubicBezTo>
                    <a:pt x="1484" y="6022"/>
                    <a:pt x="1484" y="6022"/>
                    <a:pt x="1484" y="6022"/>
                  </a:cubicBezTo>
                  <a:cubicBezTo>
                    <a:pt x="1484" y="6013"/>
                    <a:pt x="1484" y="6013"/>
                    <a:pt x="1484" y="6013"/>
                  </a:cubicBezTo>
                  <a:cubicBezTo>
                    <a:pt x="1465" y="5991"/>
                    <a:pt x="1465" y="5991"/>
                    <a:pt x="1465" y="5991"/>
                  </a:cubicBezTo>
                  <a:cubicBezTo>
                    <a:pt x="1456" y="5964"/>
                    <a:pt x="1456" y="5964"/>
                    <a:pt x="1456" y="5964"/>
                  </a:cubicBezTo>
                  <a:cubicBezTo>
                    <a:pt x="1462" y="5945"/>
                    <a:pt x="1462" y="5945"/>
                    <a:pt x="1462" y="5945"/>
                  </a:cubicBezTo>
                  <a:cubicBezTo>
                    <a:pt x="1484" y="5935"/>
                    <a:pt x="1484" y="5935"/>
                    <a:pt x="1484" y="5935"/>
                  </a:cubicBezTo>
                  <a:cubicBezTo>
                    <a:pt x="1491" y="5856"/>
                    <a:pt x="1491" y="5856"/>
                    <a:pt x="1491" y="5856"/>
                  </a:cubicBezTo>
                  <a:cubicBezTo>
                    <a:pt x="1506" y="5831"/>
                    <a:pt x="1506" y="5831"/>
                    <a:pt x="1506" y="5831"/>
                  </a:cubicBezTo>
                  <a:cubicBezTo>
                    <a:pt x="1520" y="5806"/>
                    <a:pt x="1520" y="5806"/>
                    <a:pt x="1520" y="5806"/>
                  </a:cubicBezTo>
                  <a:cubicBezTo>
                    <a:pt x="1520" y="5790"/>
                    <a:pt x="1520" y="5790"/>
                    <a:pt x="1520" y="5790"/>
                  </a:cubicBezTo>
                  <a:cubicBezTo>
                    <a:pt x="1506" y="5728"/>
                    <a:pt x="1506" y="5728"/>
                    <a:pt x="1506" y="5728"/>
                  </a:cubicBezTo>
                  <a:cubicBezTo>
                    <a:pt x="1520" y="5728"/>
                    <a:pt x="1520" y="5728"/>
                    <a:pt x="1520" y="5728"/>
                  </a:cubicBezTo>
                  <a:cubicBezTo>
                    <a:pt x="1544" y="5767"/>
                    <a:pt x="1544" y="5767"/>
                    <a:pt x="1544" y="5767"/>
                  </a:cubicBezTo>
                  <a:cubicBezTo>
                    <a:pt x="1552" y="5779"/>
                    <a:pt x="1552" y="5779"/>
                    <a:pt x="1552" y="5779"/>
                  </a:cubicBezTo>
                  <a:cubicBezTo>
                    <a:pt x="1589" y="5764"/>
                    <a:pt x="1589" y="5764"/>
                    <a:pt x="1589" y="5764"/>
                  </a:cubicBezTo>
                  <a:cubicBezTo>
                    <a:pt x="1625" y="5739"/>
                    <a:pt x="1625" y="5739"/>
                    <a:pt x="1625" y="5739"/>
                  </a:cubicBezTo>
                  <a:cubicBezTo>
                    <a:pt x="1711" y="5702"/>
                    <a:pt x="1711" y="5702"/>
                    <a:pt x="1711" y="5702"/>
                  </a:cubicBezTo>
                  <a:cubicBezTo>
                    <a:pt x="1756" y="5690"/>
                    <a:pt x="1756" y="5690"/>
                    <a:pt x="1756" y="5690"/>
                  </a:cubicBezTo>
                  <a:cubicBezTo>
                    <a:pt x="1810" y="5680"/>
                    <a:pt x="1810" y="5680"/>
                    <a:pt x="1810" y="5680"/>
                  </a:cubicBezTo>
                  <a:cubicBezTo>
                    <a:pt x="1867" y="5671"/>
                    <a:pt x="1867" y="5671"/>
                    <a:pt x="1867" y="5671"/>
                  </a:cubicBezTo>
                  <a:cubicBezTo>
                    <a:pt x="1934" y="5671"/>
                    <a:pt x="1934" y="5671"/>
                    <a:pt x="1934" y="5671"/>
                  </a:cubicBezTo>
                  <a:cubicBezTo>
                    <a:pt x="1969" y="5681"/>
                    <a:pt x="1969" y="5681"/>
                    <a:pt x="1969" y="5681"/>
                  </a:cubicBezTo>
                  <a:cubicBezTo>
                    <a:pt x="2008" y="5700"/>
                    <a:pt x="2008" y="5700"/>
                    <a:pt x="2008" y="5700"/>
                  </a:cubicBezTo>
                  <a:cubicBezTo>
                    <a:pt x="2046" y="5723"/>
                    <a:pt x="2046" y="5723"/>
                    <a:pt x="2046" y="5723"/>
                  </a:cubicBezTo>
                  <a:cubicBezTo>
                    <a:pt x="2098" y="5763"/>
                    <a:pt x="2098" y="5763"/>
                    <a:pt x="2098" y="5763"/>
                  </a:cubicBezTo>
                  <a:cubicBezTo>
                    <a:pt x="2145" y="5790"/>
                    <a:pt x="2145" y="5790"/>
                    <a:pt x="2145" y="5790"/>
                  </a:cubicBezTo>
                  <a:cubicBezTo>
                    <a:pt x="2171" y="5830"/>
                    <a:pt x="2171" y="5830"/>
                    <a:pt x="2171" y="5830"/>
                  </a:cubicBezTo>
                  <a:cubicBezTo>
                    <a:pt x="2171" y="5860"/>
                    <a:pt x="2171" y="5860"/>
                    <a:pt x="2171" y="5860"/>
                  </a:cubicBezTo>
                  <a:cubicBezTo>
                    <a:pt x="2177" y="5878"/>
                    <a:pt x="2177" y="5878"/>
                    <a:pt x="2177" y="5878"/>
                  </a:cubicBezTo>
                  <a:cubicBezTo>
                    <a:pt x="2189" y="5872"/>
                    <a:pt x="2189" y="5872"/>
                    <a:pt x="2189" y="5872"/>
                  </a:cubicBezTo>
                  <a:cubicBezTo>
                    <a:pt x="2189" y="5856"/>
                    <a:pt x="2189" y="5856"/>
                    <a:pt x="2189" y="5856"/>
                  </a:cubicBezTo>
                  <a:cubicBezTo>
                    <a:pt x="2189" y="5821"/>
                    <a:pt x="2189" y="5821"/>
                    <a:pt x="2189" y="5821"/>
                  </a:cubicBezTo>
                  <a:cubicBezTo>
                    <a:pt x="2199" y="5789"/>
                    <a:pt x="2199" y="5789"/>
                    <a:pt x="2199" y="5789"/>
                  </a:cubicBezTo>
                  <a:cubicBezTo>
                    <a:pt x="2215" y="5761"/>
                    <a:pt x="2215" y="5761"/>
                    <a:pt x="2215" y="5761"/>
                  </a:cubicBezTo>
                  <a:cubicBezTo>
                    <a:pt x="2251" y="5763"/>
                    <a:pt x="2251" y="5763"/>
                    <a:pt x="2251" y="5763"/>
                  </a:cubicBezTo>
                  <a:cubicBezTo>
                    <a:pt x="2260" y="5763"/>
                    <a:pt x="2260" y="5763"/>
                    <a:pt x="2260" y="5763"/>
                  </a:cubicBezTo>
                  <a:cubicBezTo>
                    <a:pt x="2320" y="5772"/>
                    <a:pt x="2320" y="5772"/>
                    <a:pt x="2320" y="5772"/>
                  </a:cubicBezTo>
                  <a:cubicBezTo>
                    <a:pt x="2378" y="5786"/>
                    <a:pt x="2378" y="5786"/>
                    <a:pt x="2378" y="5786"/>
                  </a:cubicBezTo>
                  <a:cubicBezTo>
                    <a:pt x="2432" y="5793"/>
                    <a:pt x="2432" y="5793"/>
                    <a:pt x="2432" y="5793"/>
                  </a:cubicBezTo>
                  <a:cubicBezTo>
                    <a:pt x="2483" y="5802"/>
                    <a:pt x="2483" y="5802"/>
                    <a:pt x="2483" y="5802"/>
                  </a:cubicBezTo>
                  <a:cubicBezTo>
                    <a:pt x="2518" y="5789"/>
                    <a:pt x="2518" y="5789"/>
                    <a:pt x="2518" y="5789"/>
                  </a:cubicBezTo>
                  <a:cubicBezTo>
                    <a:pt x="2541" y="5769"/>
                    <a:pt x="2541" y="5769"/>
                    <a:pt x="2541" y="5769"/>
                  </a:cubicBezTo>
                  <a:cubicBezTo>
                    <a:pt x="2529" y="5705"/>
                    <a:pt x="2529" y="5705"/>
                    <a:pt x="2529" y="5705"/>
                  </a:cubicBezTo>
                  <a:cubicBezTo>
                    <a:pt x="2516" y="5689"/>
                    <a:pt x="2516" y="5689"/>
                    <a:pt x="2516" y="5689"/>
                  </a:cubicBezTo>
                  <a:cubicBezTo>
                    <a:pt x="2564" y="5686"/>
                    <a:pt x="2564" y="5686"/>
                    <a:pt x="2564" y="5686"/>
                  </a:cubicBezTo>
                  <a:cubicBezTo>
                    <a:pt x="2608" y="5671"/>
                    <a:pt x="2608" y="5671"/>
                    <a:pt x="2608" y="5671"/>
                  </a:cubicBezTo>
                  <a:cubicBezTo>
                    <a:pt x="2668" y="5654"/>
                    <a:pt x="2668" y="5654"/>
                    <a:pt x="2668" y="5654"/>
                  </a:cubicBezTo>
                  <a:cubicBezTo>
                    <a:pt x="2742" y="5654"/>
                    <a:pt x="2742" y="5654"/>
                    <a:pt x="2742" y="5654"/>
                  </a:cubicBezTo>
                  <a:cubicBezTo>
                    <a:pt x="2810" y="5654"/>
                    <a:pt x="2810" y="5654"/>
                    <a:pt x="2810" y="5654"/>
                  </a:cubicBezTo>
                  <a:cubicBezTo>
                    <a:pt x="2845" y="5620"/>
                    <a:pt x="2845" y="5620"/>
                    <a:pt x="2845" y="5620"/>
                  </a:cubicBezTo>
                  <a:cubicBezTo>
                    <a:pt x="2869" y="5606"/>
                    <a:pt x="2869" y="5606"/>
                    <a:pt x="2869" y="5606"/>
                  </a:cubicBezTo>
                  <a:cubicBezTo>
                    <a:pt x="2915" y="5597"/>
                    <a:pt x="2915" y="5597"/>
                    <a:pt x="2915" y="5597"/>
                  </a:cubicBezTo>
                  <a:cubicBezTo>
                    <a:pt x="2941" y="5597"/>
                    <a:pt x="2941" y="5597"/>
                    <a:pt x="2941" y="5597"/>
                  </a:cubicBezTo>
                  <a:cubicBezTo>
                    <a:pt x="2892" y="5640"/>
                    <a:pt x="2892" y="5640"/>
                    <a:pt x="2892" y="5640"/>
                  </a:cubicBezTo>
                  <a:cubicBezTo>
                    <a:pt x="2892" y="5640"/>
                    <a:pt x="2864" y="5656"/>
                    <a:pt x="2853" y="5664"/>
                  </a:cubicBezTo>
                  <a:cubicBezTo>
                    <a:pt x="2841" y="5671"/>
                    <a:pt x="2820" y="5689"/>
                    <a:pt x="2820" y="5689"/>
                  </a:cubicBezTo>
                  <a:cubicBezTo>
                    <a:pt x="2797" y="5705"/>
                    <a:pt x="2797" y="5705"/>
                    <a:pt x="2797" y="5705"/>
                  </a:cubicBezTo>
                  <a:cubicBezTo>
                    <a:pt x="2799" y="5710"/>
                    <a:pt x="2799" y="5710"/>
                    <a:pt x="2799" y="5710"/>
                  </a:cubicBezTo>
                  <a:cubicBezTo>
                    <a:pt x="2844" y="5735"/>
                    <a:pt x="2844" y="5735"/>
                    <a:pt x="2844" y="5735"/>
                  </a:cubicBezTo>
                  <a:cubicBezTo>
                    <a:pt x="2882" y="5751"/>
                    <a:pt x="2882" y="5751"/>
                    <a:pt x="2882" y="5751"/>
                  </a:cubicBezTo>
                  <a:cubicBezTo>
                    <a:pt x="2917" y="5773"/>
                    <a:pt x="2917" y="5773"/>
                    <a:pt x="2917" y="5773"/>
                  </a:cubicBezTo>
                  <a:cubicBezTo>
                    <a:pt x="2941" y="5796"/>
                    <a:pt x="2941" y="5796"/>
                    <a:pt x="2941" y="5796"/>
                  </a:cubicBezTo>
                  <a:cubicBezTo>
                    <a:pt x="2984" y="5805"/>
                    <a:pt x="2984" y="5805"/>
                    <a:pt x="2984" y="5805"/>
                  </a:cubicBezTo>
                  <a:cubicBezTo>
                    <a:pt x="3010" y="5798"/>
                    <a:pt x="3010" y="5798"/>
                    <a:pt x="3010" y="5798"/>
                  </a:cubicBezTo>
                  <a:cubicBezTo>
                    <a:pt x="3021" y="5774"/>
                    <a:pt x="3021" y="5774"/>
                    <a:pt x="3021" y="5774"/>
                  </a:cubicBezTo>
                  <a:cubicBezTo>
                    <a:pt x="3068" y="5732"/>
                    <a:pt x="3068" y="5732"/>
                    <a:pt x="3068" y="5732"/>
                  </a:cubicBezTo>
                  <a:cubicBezTo>
                    <a:pt x="3094" y="5694"/>
                    <a:pt x="3094" y="5694"/>
                    <a:pt x="3094" y="5694"/>
                  </a:cubicBezTo>
                  <a:cubicBezTo>
                    <a:pt x="3094" y="5668"/>
                    <a:pt x="3094" y="5668"/>
                    <a:pt x="3094" y="5668"/>
                  </a:cubicBezTo>
                  <a:cubicBezTo>
                    <a:pt x="3078" y="5649"/>
                    <a:pt x="3078" y="5649"/>
                    <a:pt x="3078" y="5649"/>
                  </a:cubicBezTo>
                  <a:cubicBezTo>
                    <a:pt x="3014" y="5629"/>
                    <a:pt x="3014" y="5629"/>
                    <a:pt x="3014" y="5629"/>
                  </a:cubicBezTo>
                  <a:cubicBezTo>
                    <a:pt x="2981" y="5617"/>
                    <a:pt x="2981" y="5617"/>
                    <a:pt x="2981" y="5617"/>
                  </a:cubicBezTo>
                  <a:cubicBezTo>
                    <a:pt x="2950" y="5606"/>
                    <a:pt x="2950" y="5606"/>
                    <a:pt x="2950" y="5606"/>
                  </a:cubicBezTo>
                  <a:cubicBezTo>
                    <a:pt x="2950" y="5584"/>
                    <a:pt x="2950" y="5584"/>
                    <a:pt x="2950" y="5584"/>
                  </a:cubicBezTo>
                  <a:cubicBezTo>
                    <a:pt x="2936" y="5569"/>
                    <a:pt x="2936" y="5569"/>
                    <a:pt x="2936" y="5569"/>
                  </a:cubicBezTo>
                  <a:cubicBezTo>
                    <a:pt x="2940" y="5539"/>
                    <a:pt x="2940" y="5539"/>
                    <a:pt x="2940" y="5539"/>
                  </a:cubicBezTo>
                  <a:cubicBezTo>
                    <a:pt x="2899" y="5498"/>
                    <a:pt x="2899" y="5498"/>
                    <a:pt x="2899" y="5498"/>
                  </a:cubicBezTo>
                  <a:cubicBezTo>
                    <a:pt x="2877" y="5467"/>
                    <a:pt x="2877" y="5467"/>
                    <a:pt x="2877" y="5467"/>
                  </a:cubicBezTo>
                  <a:cubicBezTo>
                    <a:pt x="2950" y="5504"/>
                    <a:pt x="2950" y="5504"/>
                    <a:pt x="2950" y="5504"/>
                  </a:cubicBezTo>
                  <a:cubicBezTo>
                    <a:pt x="2988" y="5550"/>
                    <a:pt x="2988" y="5550"/>
                    <a:pt x="2988" y="5550"/>
                  </a:cubicBezTo>
                  <a:cubicBezTo>
                    <a:pt x="3010" y="5560"/>
                    <a:pt x="3010" y="5560"/>
                    <a:pt x="3010" y="5560"/>
                  </a:cubicBezTo>
                  <a:cubicBezTo>
                    <a:pt x="3068" y="5590"/>
                    <a:pt x="3068" y="5590"/>
                    <a:pt x="3068" y="5590"/>
                  </a:cubicBezTo>
                  <a:cubicBezTo>
                    <a:pt x="3141" y="5592"/>
                    <a:pt x="3141" y="5592"/>
                    <a:pt x="3141" y="5592"/>
                  </a:cubicBezTo>
                  <a:cubicBezTo>
                    <a:pt x="3177" y="5585"/>
                    <a:pt x="3177" y="5585"/>
                    <a:pt x="3177" y="5585"/>
                  </a:cubicBezTo>
                  <a:cubicBezTo>
                    <a:pt x="3212" y="5559"/>
                    <a:pt x="3212" y="5559"/>
                    <a:pt x="3212" y="5559"/>
                  </a:cubicBezTo>
                  <a:cubicBezTo>
                    <a:pt x="3241" y="5571"/>
                    <a:pt x="3241" y="5571"/>
                    <a:pt x="3241" y="5571"/>
                  </a:cubicBezTo>
                  <a:cubicBezTo>
                    <a:pt x="3217" y="5606"/>
                    <a:pt x="3217" y="5606"/>
                    <a:pt x="3217" y="5606"/>
                  </a:cubicBezTo>
                  <a:cubicBezTo>
                    <a:pt x="3269" y="5640"/>
                    <a:pt x="3269" y="5640"/>
                    <a:pt x="3269" y="5640"/>
                  </a:cubicBezTo>
                  <a:cubicBezTo>
                    <a:pt x="3298" y="5651"/>
                    <a:pt x="3298" y="5651"/>
                    <a:pt x="3298" y="5651"/>
                  </a:cubicBezTo>
                  <a:cubicBezTo>
                    <a:pt x="3324" y="5630"/>
                    <a:pt x="3324" y="5630"/>
                    <a:pt x="3324" y="5630"/>
                  </a:cubicBezTo>
                  <a:cubicBezTo>
                    <a:pt x="3368" y="5611"/>
                    <a:pt x="3368" y="5611"/>
                    <a:pt x="3368" y="5611"/>
                  </a:cubicBezTo>
                  <a:cubicBezTo>
                    <a:pt x="3457" y="5591"/>
                    <a:pt x="3457" y="5591"/>
                    <a:pt x="3457" y="5591"/>
                  </a:cubicBezTo>
                  <a:cubicBezTo>
                    <a:pt x="3541" y="5571"/>
                    <a:pt x="3541" y="5571"/>
                    <a:pt x="3541" y="5571"/>
                  </a:cubicBezTo>
                  <a:cubicBezTo>
                    <a:pt x="3671" y="5566"/>
                    <a:pt x="3671" y="5566"/>
                    <a:pt x="3671" y="5566"/>
                  </a:cubicBezTo>
                  <a:cubicBezTo>
                    <a:pt x="3719" y="5560"/>
                    <a:pt x="3719" y="5560"/>
                    <a:pt x="3719" y="5560"/>
                  </a:cubicBezTo>
                  <a:cubicBezTo>
                    <a:pt x="3774" y="5576"/>
                    <a:pt x="3774" y="5576"/>
                    <a:pt x="3774" y="5576"/>
                  </a:cubicBezTo>
                  <a:cubicBezTo>
                    <a:pt x="3853" y="5598"/>
                    <a:pt x="3853" y="5598"/>
                    <a:pt x="3853" y="5598"/>
                  </a:cubicBezTo>
                  <a:cubicBezTo>
                    <a:pt x="3898" y="5619"/>
                    <a:pt x="3898" y="5619"/>
                    <a:pt x="3898" y="5619"/>
                  </a:cubicBezTo>
                  <a:cubicBezTo>
                    <a:pt x="3972" y="5629"/>
                    <a:pt x="3972" y="5629"/>
                    <a:pt x="3972" y="5629"/>
                  </a:cubicBezTo>
                  <a:cubicBezTo>
                    <a:pt x="4003" y="5633"/>
                    <a:pt x="4003" y="5633"/>
                    <a:pt x="4003" y="5633"/>
                  </a:cubicBezTo>
                  <a:cubicBezTo>
                    <a:pt x="4013" y="5629"/>
                    <a:pt x="4013" y="5629"/>
                    <a:pt x="4013" y="5629"/>
                  </a:cubicBezTo>
                  <a:cubicBezTo>
                    <a:pt x="4042" y="5598"/>
                    <a:pt x="4042" y="5598"/>
                    <a:pt x="4042" y="5598"/>
                  </a:cubicBezTo>
                  <a:cubicBezTo>
                    <a:pt x="4061" y="5575"/>
                    <a:pt x="4061" y="5575"/>
                    <a:pt x="4061" y="5575"/>
                  </a:cubicBezTo>
                  <a:cubicBezTo>
                    <a:pt x="4096" y="5560"/>
                    <a:pt x="4096" y="5560"/>
                    <a:pt x="4096" y="5560"/>
                  </a:cubicBezTo>
                  <a:cubicBezTo>
                    <a:pt x="4153" y="5543"/>
                    <a:pt x="4153" y="5543"/>
                    <a:pt x="4153" y="5543"/>
                  </a:cubicBezTo>
                  <a:cubicBezTo>
                    <a:pt x="4185" y="5537"/>
                    <a:pt x="4185" y="5537"/>
                    <a:pt x="4185" y="5537"/>
                  </a:cubicBezTo>
                  <a:cubicBezTo>
                    <a:pt x="4258" y="5515"/>
                    <a:pt x="4258" y="5515"/>
                    <a:pt x="4258" y="5515"/>
                  </a:cubicBezTo>
                  <a:cubicBezTo>
                    <a:pt x="4298" y="5486"/>
                    <a:pt x="4298" y="5486"/>
                    <a:pt x="4298" y="5486"/>
                  </a:cubicBezTo>
                  <a:cubicBezTo>
                    <a:pt x="4330" y="5450"/>
                    <a:pt x="4330" y="5450"/>
                    <a:pt x="4330" y="5450"/>
                  </a:cubicBezTo>
                  <a:cubicBezTo>
                    <a:pt x="4477" y="5457"/>
                    <a:pt x="4477" y="5457"/>
                    <a:pt x="4477" y="5457"/>
                  </a:cubicBezTo>
                  <a:cubicBezTo>
                    <a:pt x="4486" y="5416"/>
                    <a:pt x="4486" y="5416"/>
                    <a:pt x="4486" y="5416"/>
                  </a:cubicBezTo>
                  <a:cubicBezTo>
                    <a:pt x="4501" y="5362"/>
                    <a:pt x="4501" y="5362"/>
                    <a:pt x="4501" y="5362"/>
                  </a:cubicBezTo>
                  <a:cubicBezTo>
                    <a:pt x="4511" y="5339"/>
                    <a:pt x="4511" y="5339"/>
                    <a:pt x="4511" y="5339"/>
                  </a:cubicBezTo>
                  <a:cubicBezTo>
                    <a:pt x="4546" y="5313"/>
                    <a:pt x="4546" y="5313"/>
                    <a:pt x="4546" y="5313"/>
                  </a:cubicBezTo>
                  <a:cubicBezTo>
                    <a:pt x="4584" y="5295"/>
                    <a:pt x="4584" y="5295"/>
                    <a:pt x="4584" y="5295"/>
                  </a:cubicBezTo>
                  <a:cubicBezTo>
                    <a:pt x="4613" y="5285"/>
                    <a:pt x="4613" y="5285"/>
                    <a:pt x="4613" y="5285"/>
                  </a:cubicBezTo>
                  <a:cubicBezTo>
                    <a:pt x="4654" y="5285"/>
                    <a:pt x="4654" y="5285"/>
                    <a:pt x="4654" y="5285"/>
                  </a:cubicBezTo>
                  <a:cubicBezTo>
                    <a:pt x="4696" y="5259"/>
                    <a:pt x="4696" y="5259"/>
                    <a:pt x="4696" y="5259"/>
                  </a:cubicBezTo>
                  <a:cubicBezTo>
                    <a:pt x="4723" y="5236"/>
                    <a:pt x="4723" y="5236"/>
                    <a:pt x="4723" y="5236"/>
                  </a:cubicBezTo>
                  <a:cubicBezTo>
                    <a:pt x="4744" y="5212"/>
                    <a:pt x="4744" y="5212"/>
                    <a:pt x="4744" y="5212"/>
                  </a:cubicBezTo>
                  <a:cubicBezTo>
                    <a:pt x="4770" y="5153"/>
                    <a:pt x="4770" y="5153"/>
                    <a:pt x="4770" y="5153"/>
                  </a:cubicBezTo>
                  <a:cubicBezTo>
                    <a:pt x="4777" y="5116"/>
                    <a:pt x="4777" y="5116"/>
                    <a:pt x="4777" y="5116"/>
                  </a:cubicBezTo>
                  <a:cubicBezTo>
                    <a:pt x="4757" y="5065"/>
                    <a:pt x="4757" y="5065"/>
                    <a:pt x="4757" y="5065"/>
                  </a:cubicBezTo>
                  <a:cubicBezTo>
                    <a:pt x="4755" y="5039"/>
                    <a:pt x="4755" y="5039"/>
                    <a:pt x="4755" y="5039"/>
                  </a:cubicBezTo>
                  <a:cubicBezTo>
                    <a:pt x="4786" y="5006"/>
                    <a:pt x="4786" y="5006"/>
                    <a:pt x="4786" y="5006"/>
                  </a:cubicBezTo>
                  <a:cubicBezTo>
                    <a:pt x="4818" y="4972"/>
                    <a:pt x="4818" y="4972"/>
                    <a:pt x="4818" y="4972"/>
                  </a:cubicBezTo>
                  <a:cubicBezTo>
                    <a:pt x="4805" y="4945"/>
                    <a:pt x="4805" y="4945"/>
                    <a:pt x="4805" y="4945"/>
                  </a:cubicBezTo>
                  <a:cubicBezTo>
                    <a:pt x="4745" y="4955"/>
                    <a:pt x="4745" y="4955"/>
                    <a:pt x="4745" y="4955"/>
                  </a:cubicBezTo>
                  <a:cubicBezTo>
                    <a:pt x="4696" y="4953"/>
                    <a:pt x="4696" y="4953"/>
                    <a:pt x="4696" y="4953"/>
                  </a:cubicBezTo>
                  <a:cubicBezTo>
                    <a:pt x="4633" y="4955"/>
                    <a:pt x="4633" y="4955"/>
                    <a:pt x="4633" y="4955"/>
                  </a:cubicBezTo>
                  <a:cubicBezTo>
                    <a:pt x="4571" y="4966"/>
                    <a:pt x="4571" y="4966"/>
                    <a:pt x="4571" y="4966"/>
                  </a:cubicBezTo>
                  <a:cubicBezTo>
                    <a:pt x="4504" y="4982"/>
                    <a:pt x="4504" y="4982"/>
                    <a:pt x="4504" y="4982"/>
                  </a:cubicBezTo>
                  <a:cubicBezTo>
                    <a:pt x="4438" y="4990"/>
                    <a:pt x="4438" y="4990"/>
                    <a:pt x="4438" y="4990"/>
                  </a:cubicBezTo>
                  <a:cubicBezTo>
                    <a:pt x="4403" y="4981"/>
                    <a:pt x="4403" y="4981"/>
                    <a:pt x="4403" y="4981"/>
                  </a:cubicBezTo>
                  <a:cubicBezTo>
                    <a:pt x="4441" y="4963"/>
                    <a:pt x="4441" y="4963"/>
                    <a:pt x="4441" y="4963"/>
                  </a:cubicBezTo>
                  <a:cubicBezTo>
                    <a:pt x="4456" y="4945"/>
                    <a:pt x="4456" y="4945"/>
                    <a:pt x="4456" y="4945"/>
                  </a:cubicBezTo>
                  <a:cubicBezTo>
                    <a:pt x="4412" y="4917"/>
                    <a:pt x="4412" y="4917"/>
                    <a:pt x="4412" y="4917"/>
                  </a:cubicBezTo>
                  <a:cubicBezTo>
                    <a:pt x="4374" y="4907"/>
                    <a:pt x="4374" y="4907"/>
                    <a:pt x="4374" y="4907"/>
                  </a:cubicBezTo>
                  <a:cubicBezTo>
                    <a:pt x="4341" y="4907"/>
                    <a:pt x="4341" y="4907"/>
                    <a:pt x="4341" y="4907"/>
                  </a:cubicBezTo>
                  <a:cubicBezTo>
                    <a:pt x="4311" y="4923"/>
                    <a:pt x="4311" y="4923"/>
                    <a:pt x="4311" y="4923"/>
                  </a:cubicBezTo>
                  <a:cubicBezTo>
                    <a:pt x="4274" y="4949"/>
                    <a:pt x="4274" y="4949"/>
                    <a:pt x="4274" y="4949"/>
                  </a:cubicBezTo>
                  <a:cubicBezTo>
                    <a:pt x="4204" y="4937"/>
                    <a:pt x="4204" y="4937"/>
                    <a:pt x="4204" y="4937"/>
                  </a:cubicBezTo>
                  <a:cubicBezTo>
                    <a:pt x="4221" y="4907"/>
                    <a:pt x="4221" y="4907"/>
                    <a:pt x="4221" y="4907"/>
                  </a:cubicBezTo>
                  <a:cubicBezTo>
                    <a:pt x="4244" y="4899"/>
                    <a:pt x="4244" y="4899"/>
                    <a:pt x="4244" y="4899"/>
                  </a:cubicBezTo>
                  <a:cubicBezTo>
                    <a:pt x="4290" y="4899"/>
                    <a:pt x="4290" y="4899"/>
                    <a:pt x="4290" y="4899"/>
                  </a:cubicBezTo>
                  <a:cubicBezTo>
                    <a:pt x="4311" y="4892"/>
                    <a:pt x="4311" y="4892"/>
                    <a:pt x="4311" y="4892"/>
                  </a:cubicBezTo>
                  <a:cubicBezTo>
                    <a:pt x="4291" y="4863"/>
                    <a:pt x="4291" y="4863"/>
                    <a:pt x="4291" y="4863"/>
                  </a:cubicBezTo>
                  <a:cubicBezTo>
                    <a:pt x="4250" y="4850"/>
                    <a:pt x="4250" y="4850"/>
                    <a:pt x="4250" y="4850"/>
                  </a:cubicBezTo>
                  <a:cubicBezTo>
                    <a:pt x="4185" y="4850"/>
                    <a:pt x="4185" y="4850"/>
                    <a:pt x="4185" y="4850"/>
                  </a:cubicBezTo>
                  <a:cubicBezTo>
                    <a:pt x="4166" y="4843"/>
                    <a:pt x="4166" y="4843"/>
                    <a:pt x="4166" y="4843"/>
                  </a:cubicBezTo>
                  <a:cubicBezTo>
                    <a:pt x="4176" y="4831"/>
                    <a:pt x="4176" y="4831"/>
                    <a:pt x="4176" y="4831"/>
                  </a:cubicBezTo>
                  <a:cubicBezTo>
                    <a:pt x="4233" y="4811"/>
                    <a:pt x="4233" y="4811"/>
                    <a:pt x="4233" y="4811"/>
                  </a:cubicBezTo>
                  <a:cubicBezTo>
                    <a:pt x="4268" y="4811"/>
                    <a:pt x="4268" y="4811"/>
                    <a:pt x="4268" y="4811"/>
                  </a:cubicBezTo>
                  <a:cubicBezTo>
                    <a:pt x="4327" y="4811"/>
                    <a:pt x="4327" y="4811"/>
                    <a:pt x="4327" y="4811"/>
                  </a:cubicBezTo>
                  <a:cubicBezTo>
                    <a:pt x="4373" y="4795"/>
                    <a:pt x="4373" y="4795"/>
                    <a:pt x="4373" y="4795"/>
                  </a:cubicBezTo>
                  <a:cubicBezTo>
                    <a:pt x="4409" y="4776"/>
                    <a:pt x="4409" y="4776"/>
                    <a:pt x="4409" y="4776"/>
                  </a:cubicBezTo>
                  <a:cubicBezTo>
                    <a:pt x="4438" y="4754"/>
                    <a:pt x="4438" y="4754"/>
                    <a:pt x="4438" y="4754"/>
                  </a:cubicBezTo>
                  <a:cubicBezTo>
                    <a:pt x="4456" y="4722"/>
                    <a:pt x="4456" y="4722"/>
                    <a:pt x="4456" y="4722"/>
                  </a:cubicBezTo>
                  <a:cubicBezTo>
                    <a:pt x="4438" y="4714"/>
                    <a:pt x="4438" y="4714"/>
                    <a:pt x="4438" y="4714"/>
                  </a:cubicBezTo>
                  <a:cubicBezTo>
                    <a:pt x="4408" y="4701"/>
                    <a:pt x="4408" y="4701"/>
                    <a:pt x="4408" y="4701"/>
                  </a:cubicBezTo>
                  <a:cubicBezTo>
                    <a:pt x="4442" y="4687"/>
                    <a:pt x="4442" y="4687"/>
                    <a:pt x="4442" y="4687"/>
                  </a:cubicBezTo>
                  <a:cubicBezTo>
                    <a:pt x="4467" y="4666"/>
                    <a:pt x="4467" y="4666"/>
                    <a:pt x="4467" y="4666"/>
                  </a:cubicBezTo>
                  <a:cubicBezTo>
                    <a:pt x="4470" y="4646"/>
                    <a:pt x="4470" y="4646"/>
                    <a:pt x="4470" y="4646"/>
                  </a:cubicBezTo>
                  <a:cubicBezTo>
                    <a:pt x="4466" y="4598"/>
                    <a:pt x="4466" y="4598"/>
                    <a:pt x="4466" y="4598"/>
                  </a:cubicBezTo>
                  <a:cubicBezTo>
                    <a:pt x="4445" y="4578"/>
                    <a:pt x="4445" y="4578"/>
                    <a:pt x="4445" y="4578"/>
                  </a:cubicBezTo>
                  <a:cubicBezTo>
                    <a:pt x="4421" y="4578"/>
                    <a:pt x="4421" y="4578"/>
                    <a:pt x="4421" y="4578"/>
                  </a:cubicBezTo>
                  <a:cubicBezTo>
                    <a:pt x="4384" y="4578"/>
                    <a:pt x="4384" y="4578"/>
                    <a:pt x="4384" y="4578"/>
                  </a:cubicBezTo>
                  <a:cubicBezTo>
                    <a:pt x="4419" y="4549"/>
                    <a:pt x="4419" y="4549"/>
                    <a:pt x="4419" y="4549"/>
                  </a:cubicBezTo>
                  <a:cubicBezTo>
                    <a:pt x="4461" y="4525"/>
                    <a:pt x="4461" y="4525"/>
                    <a:pt x="4461" y="4525"/>
                  </a:cubicBezTo>
                  <a:cubicBezTo>
                    <a:pt x="4525" y="4525"/>
                    <a:pt x="4525" y="4525"/>
                    <a:pt x="4525" y="4525"/>
                  </a:cubicBezTo>
                  <a:cubicBezTo>
                    <a:pt x="4576" y="4540"/>
                    <a:pt x="4576" y="4540"/>
                    <a:pt x="4576" y="4540"/>
                  </a:cubicBezTo>
                  <a:cubicBezTo>
                    <a:pt x="4614" y="4525"/>
                    <a:pt x="4614" y="4525"/>
                    <a:pt x="4614" y="4525"/>
                  </a:cubicBezTo>
                  <a:cubicBezTo>
                    <a:pt x="4670" y="4493"/>
                    <a:pt x="4670" y="4493"/>
                    <a:pt x="4670" y="4493"/>
                  </a:cubicBezTo>
                  <a:cubicBezTo>
                    <a:pt x="4691" y="4442"/>
                    <a:pt x="4691" y="4442"/>
                    <a:pt x="4691" y="4442"/>
                  </a:cubicBezTo>
                  <a:cubicBezTo>
                    <a:pt x="4638" y="4425"/>
                    <a:pt x="4638" y="4425"/>
                    <a:pt x="4638" y="4425"/>
                  </a:cubicBezTo>
                  <a:cubicBezTo>
                    <a:pt x="4687" y="4377"/>
                    <a:pt x="4687" y="4377"/>
                    <a:pt x="4687" y="4377"/>
                  </a:cubicBezTo>
                  <a:cubicBezTo>
                    <a:pt x="4696" y="4355"/>
                    <a:pt x="4696" y="4355"/>
                    <a:pt x="4696" y="4355"/>
                  </a:cubicBezTo>
                  <a:cubicBezTo>
                    <a:pt x="4742" y="4355"/>
                    <a:pt x="4742" y="4355"/>
                    <a:pt x="4742" y="4355"/>
                  </a:cubicBezTo>
                  <a:cubicBezTo>
                    <a:pt x="4773" y="4304"/>
                    <a:pt x="4773" y="4304"/>
                    <a:pt x="4773" y="4304"/>
                  </a:cubicBezTo>
                  <a:cubicBezTo>
                    <a:pt x="4798" y="4267"/>
                    <a:pt x="4798" y="4267"/>
                    <a:pt x="4798" y="4267"/>
                  </a:cubicBezTo>
                  <a:cubicBezTo>
                    <a:pt x="4804" y="4251"/>
                    <a:pt x="4804" y="4251"/>
                    <a:pt x="4804" y="4251"/>
                  </a:cubicBezTo>
                  <a:cubicBezTo>
                    <a:pt x="4841" y="4243"/>
                    <a:pt x="4841" y="4243"/>
                    <a:pt x="4841" y="4243"/>
                  </a:cubicBezTo>
                  <a:cubicBezTo>
                    <a:pt x="4873" y="4222"/>
                    <a:pt x="4873" y="4222"/>
                    <a:pt x="4873" y="4222"/>
                  </a:cubicBezTo>
                  <a:cubicBezTo>
                    <a:pt x="4888" y="4180"/>
                    <a:pt x="4888" y="4180"/>
                    <a:pt x="4888" y="4180"/>
                  </a:cubicBezTo>
                  <a:cubicBezTo>
                    <a:pt x="4921" y="4113"/>
                    <a:pt x="4921" y="4113"/>
                    <a:pt x="4921" y="4113"/>
                  </a:cubicBezTo>
                  <a:cubicBezTo>
                    <a:pt x="4921" y="4056"/>
                    <a:pt x="4921" y="4056"/>
                    <a:pt x="4921" y="4056"/>
                  </a:cubicBezTo>
                  <a:cubicBezTo>
                    <a:pt x="4940" y="4000"/>
                    <a:pt x="4940" y="4000"/>
                    <a:pt x="4940" y="4000"/>
                  </a:cubicBezTo>
                  <a:cubicBezTo>
                    <a:pt x="4956" y="3938"/>
                    <a:pt x="4956" y="3938"/>
                    <a:pt x="4956" y="3938"/>
                  </a:cubicBezTo>
                  <a:cubicBezTo>
                    <a:pt x="4977" y="3879"/>
                    <a:pt x="4977" y="3879"/>
                    <a:pt x="4977" y="3879"/>
                  </a:cubicBezTo>
                  <a:cubicBezTo>
                    <a:pt x="5005" y="3813"/>
                    <a:pt x="5005" y="3813"/>
                    <a:pt x="5005" y="3813"/>
                  </a:cubicBezTo>
                  <a:cubicBezTo>
                    <a:pt x="5013" y="3743"/>
                    <a:pt x="5013" y="3743"/>
                    <a:pt x="5013" y="3743"/>
                  </a:cubicBezTo>
                  <a:cubicBezTo>
                    <a:pt x="5006" y="3644"/>
                    <a:pt x="5006" y="3644"/>
                    <a:pt x="5006" y="3644"/>
                  </a:cubicBezTo>
                  <a:cubicBezTo>
                    <a:pt x="4991" y="3576"/>
                    <a:pt x="4991" y="3576"/>
                    <a:pt x="4991" y="3576"/>
                  </a:cubicBezTo>
                  <a:cubicBezTo>
                    <a:pt x="4965" y="3515"/>
                    <a:pt x="4965" y="3515"/>
                    <a:pt x="4965" y="3515"/>
                  </a:cubicBezTo>
                  <a:cubicBezTo>
                    <a:pt x="4935" y="3462"/>
                    <a:pt x="4935" y="3462"/>
                    <a:pt x="4935" y="3462"/>
                  </a:cubicBezTo>
                  <a:cubicBezTo>
                    <a:pt x="4894" y="3420"/>
                    <a:pt x="4894" y="3420"/>
                    <a:pt x="4894" y="3420"/>
                  </a:cubicBezTo>
                  <a:cubicBezTo>
                    <a:pt x="4856" y="3385"/>
                    <a:pt x="4856" y="3385"/>
                    <a:pt x="4856" y="3385"/>
                  </a:cubicBezTo>
                  <a:cubicBezTo>
                    <a:pt x="4828" y="3365"/>
                    <a:pt x="4828" y="3365"/>
                    <a:pt x="4828" y="3365"/>
                  </a:cubicBezTo>
                  <a:cubicBezTo>
                    <a:pt x="4795" y="3344"/>
                    <a:pt x="4795" y="3344"/>
                    <a:pt x="4795" y="3344"/>
                  </a:cubicBezTo>
                  <a:cubicBezTo>
                    <a:pt x="4751" y="3317"/>
                    <a:pt x="4751" y="3317"/>
                    <a:pt x="4751" y="3317"/>
                  </a:cubicBezTo>
                  <a:cubicBezTo>
                    <a:pt x="4689" y="3282"/>
                    <a:pt x="4689" y="3282"/>
                    <a:pt x="4689" y="3282"/>
                  </a:cubicBezTo>
                  <a:cubicBezTo>
                    <a:pt x="4641" y="3269"/>
                    <a:pt x="4641" y="3269"/>
                    <a:pt x="4641" y="3269"/>
                  </a:cubicBezTo>
                  <a:cubicBezTo>
                    <a:pt x="4592" y="3253"/>
                    <a:pt x="4592" y="3253"/>
                    <a:pt x="4592" y="3253"/>
                  </a:cubicBezTo>
                  <a:cubicBezTo>
                    <a:pt x="4523" y="3238"/>
                    <a:pt x="4523" y="3238"/>
                    <a:pt x="4523" y="3238"/>
                  </a:cubicBezTo>
                  <a:cubicBezTo>
                    <a:pt x="4482" y="3238"/>
                    <a:pt x="4482" y="3238"/>
                    <a:pt x="4482" y="3238"/>
                  </a:cubicBezTo>
                  <a:cubicBezTo>
                    <a:pt x="4400" y="3238"/>
                    <a:pt x="4400" y="3238"/>
                    <a:pt x="4400" y="3238"/>
                  </a:cubicBezTo>
                  <a:cubicBezTo>
                    <a:pt x="4333" y="3238"/>
                    <a:pt x="4333" y="3238"/>
                    <a:pt x="4333" y="3238"/>
                  </a:cubicBezTo>
                  <a:cubicBezTo>
                    <a:pt x="4269" y="3232"/>
                    <a:pt x="4269" y="3232"/>
                    <a:pt x="4269" y="3232"/>
                  </a:cubicBezTo>
                  <a:cubicBezTo>
                    <a:pt x="4207" y="3238"/>
                    <a:pt x="4207" y="3238"/>
                    <a:pt x="4207" y="3238"/>
                  </a:cubicBezTo>
                  <a:cubicBezTo>
                    <a:pt x="4176" y="3260"/>
                    <a:pt x="4176" y="3260"/>
                    <a:pt x="4176" y="3260"/>
                  </a:cubicBezTo>
                  <a:cubicBezTo>
                    <a:pt x="4151" y="3304"/>
                    <a:pt x="4151" y="3304"/>
                    <a:pt x="4151" y="3304"/>
                  </a:cubicBezTo>
                  <a:cubicBezTo>
                    <a:pt x="4134" y="3356"/>
                    <a:pt x="4134" y="3356"/>
                    <a:pt x="4134" y="3356"/>
                  </a:cubicBezTo>
                  <a:cubicBezTo>
                    <a:pt x="4112" y="3397"/>
                    <a:pt x="4112" y="3397"/>
                    <a:pt x="4112" y="3397"/>
                  </a:cubicBezTo>
                  <a:cubicBezTo>
                    <a:pt x="4093" y="3438"/>
                    <a:pt x="4093" y="3438"/>
                    <a:pt x="4093" y="3438"/>
                  </a:cubicBezTo>
                  <a:cubicBezTo>
                    <a:pt x="4076" y="3445"/>
                    <a:pt x="4076" y="3445"/>
                    <a:pt x="4076" y="3445"/>
                  </a:cubicBezTo>
                  <a:cubicBezTo>
                    <a:pt x="4035" y="3427"/>
                    <a:pt x="4035" y="3427"/>
                    <a:pt x="4035" y="3427"/>
                  </a:cubicBezTo>
                  <a:cubicBezTo>
                    <a:pt x="4009" y="3427"/>
                    <a:pt x="4009" y="3427"/>
                    <a:pt x="4009" y="3427"/>
                  </a:cubicBezTo>
                  <a:cubicBezTo>
                    <a:pt x="3993" y="3414"/>
                    <a:pt x="3993" y="3414"/>
                    <a:pt x="3993" y="3414"/>
                  </a:cubicBezTo>
                  <a:cubicBezTo>
                    <a:pt x="3955" y="3374"/>
                    <a:pt x="3955" y="3374"/>
                    <a:pt x="3955" y="3374"/>
                  </a:cubicBezTo>
                  <a:cubicBezTo>
                    <a:pt x="3926" y="3346"/>
                    <a:pt x="3926" y="3346"/>
                    <a:pt x="3926" y="3346"/>
                  </a:cubicBezTo>
                  <a:cubicBezTo>
                    <a:pt x="3901" y="3328"/>
                    <a:pt x="3901" y="3328"/>
                    <a:pt x="3901" y="3328"/>
                  </a:cubicBezTo>
                  <a:cubicBezTo>
                    <a:pt x="3876" y="3325"/>
                    <a:pt x="3876" y="3325"/>
                    <a:pt x="3876" y="3325"/>
                  </a:cubicBezTo>
                  <a:cubicBezTo>
                    <a:pt x="3860" y="3324"/>
                    <a:pt x="3860" y="3324"/>
                    <a:pt x="3860" y="3324"/>
                  </a:cubicBezTo>
                  <a:cubicBezTo>
                    <a:pt x="3853" y="3286"/>
                    <a:pt x="3853" y="3286"/>
                    <a:pt x="3853" y="3286"/>
                  </a:cubicBezTo>
                  <a:cubicBezTo>
                    <a:pt x="3873" y="3267"/>
                    <a:pt x="3873" y="3267"/>
                    <a:pt x="3873" y="3267"/>
                  </a:cubicBezTo>
                  <a:cubicBezTo>
                    <a:pt x="3910" y="3232"/>
                    <a:pt x="3910" y="3232"/>
                    <a:pt x="3910" y="3232"/>
                  </a:cubicBezTo>
                  <a:cubicBezTo>
                    <a:pt x="3943" y="3194"/>
                    <a:pt x="3943" y="3194"/>
                    <a:pt x="3943" y="3194"/>
                  </a:cubicBezTo>
                  <a:cubicBezTo>
                    <a:pt x="3963" y="3181"/>
                    <a:pt x="3963" y="3181"/>
                    <a:pt x="3963" y="3181"/>
                  </a:cubicBezTo>
                  <a:cubicBezTo>
                    <a:pt x="3997" y="3152"/>
                    <a:pt x="3997" y="3152"/>
                    <a:pt x="3997" y="3152"/>
                  </a:cubicBezTo>
                  <a:cubicBezTo>
                    <a:pt x="4030" y="3103"/>
                    <a:pt x="4030" y="3103"/>
                    <a:pt x="4030" y="3103"/>
                  </a:cubicBezTo>
                  <a:cubicBezTo>
                    <a:pt x="4060" y="3081"/>
                    <a:pt x="4060" y="3081"/>
                    <a:pt x="4060" y="3081"/>
                  </a:cubicBezTo>
                  <a:cubicBezTo>
                    <a:pt x="4058" y="3007"/>
                    <a:pt x="4058" y="3007"/>
                    <a:pt x="4058" y="3007"/>
                  </a:cubicBezTo>
                  <a:cubicBezTo>
                    <a:pt x="4041" y="2886"/>
                    <a:pt x="4041" y="2886"/>
                    <a:pt x="4041" y="2886"/>
                  </a:cubicBezTo>
                  <a:cubicBezTo>
                    <a:pt x="4013" y="2813"/>
                    <a:pt x="4013" y="2813"/>
                    <a:pt x="4013" y="2813"/>
                  </a:cubicBezTo>
                  <a:cubicBezTo>
                    <a:pt x="3993" y="2761"/>
                    <a:pt x="3993" y="2761"/>
                    <a:pt x="3993" y="2761"/>
                  </a:cubicBezTo>
                  <a:cubicBezTo>
                    <a:pt x="3943" y="2710"/>
                    <a:pt x="3943" y="2710"/>
                    <a:pt x="3943" y="2710"/>
                  </a:cubicBezTo>
                  <a:cubicBezTo>
                    <a:pt x="3866" y="2635"/>
                    <a:pt x="3866" y="2635"/>
                    <a:pt x="3866" y="2635"/>
                  </a:cubicBezTo>
                  <a:cubicBezTo>
                    <a:pt x="3834" y="2605"/>
                    <a:pt x="3834" y="2605"/>
                    <a:pt x="3834" y="2605"/>
                  </a:cubicBezTo>
                  <a:cubicBezTo>
                    <a:pt x="3781" y="2563"/>
                    <a:pt x="3781" y="2563"/>
                    <a:pt x="3781" y="2563"/>
                  </a:cubicBezTo>
                  <a:cubicBezTo>
                    <a:pt x="3752" y="2538"/>
                    <a:pt x="3752" y="2538"/>
                    <a:pt x="3752" y="2538"/>
                  </a:cubicBezTo>
                  <a:cubicBezTo>
                    <a:pt x="3688" y="2482"/>
                    <a:pt x="3688" y="2482"/>
                    <a:pt x="3688" y="2482"/>
                  </a:cubicBezTo>
                  <a:cubicBezTo>
                    <a:pt x="3649" y="2442"/>
                    <a:pt x="3649" y="2442"/>
                    <a:pt x="3649" y="2442"/>
                  </a:cubicBezTo>
                  <a:cubicBezTo>
                    <a:pt x="3602" y="2442"/>
                    <a:pt x="3602" y="2442"/>
                    <a:pt x="3602" y="2442"/>
                  </a:cubicBezTo>
                  <a:cubicBezTo>
                    <a:pt x="3543" y="2442"/>
                    <a:pt x="3543" y="2442"/>
                    <a:pt x="3543" y="2442"/>
                  </a:cubicBezTo>
                  <a:cubicBezTo>
                    <a:pt x="3511" y="2442"/>
                    <a:pt x="3511" y="2442"/>
                    <a:pt x="3511" y="2442"/>
                  </a:cubicBezTo>
                  <a:cubicBezTo>
                    <a:pt x="3511" y="2442"/>
                    <a:pt x="3503" y="2443"/>
                    <a:pt x="3499" y="2442"/>
                  </a:cubicBezTo>
                  <a:cubicBezTo>
                    <a:pt x="3495" y="2440"/>
                    <a:pt x="3431" y="2442"/>
                    <a:pt x="3431" y="2442"/>
                  </a:cubicBezTo>
                  <a:cubicBezTo>
                    <a:pt x="3393" y="2420"/>
                    <a:pt x="3393" y="2420"/>
                    <a:pt x="3393" y="2420"/>
                  </a:cubicBezTo>
                  <a:cubicBezTo>
                    <a:pt x="3444" y="2420"/>
                    <a:pt x="3444" y="2420"/>
                    <a:pt x="3444" y="2420"/>
                  </a:cubicBezTo>
                  <a:cubicBezTo>
                    <a:pt x="3503" y="2426"/>
                    <a:pt x="3503" y="2426"/>
                    <a:pt x="3503" y="2426"/>
                  </a:cubicBezTo>
                  <a:cubicBezTo>
                    <a:pt x="3576" y="2414"/>
                    <a:pt x="3576" y="2414"/>
                    <a:pt x="3576" y="2414"/>
                  </a:cubicBezTo>
                  <a:cubicBezTo>
                    <a:pt x="3608" y="2414"/>
                    <a:pt x="3608" y="2414"/>
                    <a:pt x="3608" y="2414"/>
                  </a:cubicBezTo>
                  <a:cubicBezTo>
                    <a:pt x="3643" y="2414"/>
                    <a:pt x="3643" y="2414"/>
                    <a:pt x="3643" y="2414"/>
                  </a:cubicBezTo>
                  <a:cubicBezTo>
                    <a:pt x="3675" y="2432"/>
                    <a:pt x="3675" y="2432"/>
                    <a:pt x="3675" y="2432"/>
                  </a:cubicBezTo>
                  <a:cubicBezTo>
                    <a:pt x="3722" y="2472"/>
                    <a:pt x="3722" y="2472"/>
                    <a:pt x="3722" y="2472"/>
                  </a:cubicBezTo>
                  <a:cubicBezTo>
                    <a:pt x="3757" y="2490"/>
                    <a:pt x="3757" y="2490"/>
                    <a:pt x="3757" y="2490"/>
                  </a:cubicBezTo>
                  <a:cubicBezTo>
                    <a:pt x="3786" y="2501"/>
                    <a:pt x="3786" y="2501"/>
                    <a:pt x="3786" y="2501"/>
                  </a:cubicBezTo>
                  <a:cubicBezTo>
                    <a:pt x="3856" y="2503"/>
                    <a:pt x="3856" y="2503"/>
                    <a:pt x="3856" y="2503"/>
                  </a:cubicBezTo>
                  <a:cubicBezTo>
                    <a:pt x="3895" y="2504"/>
                    <a:pt x="3895" y="2504"/>
                    <a:pt x="3895" y="2504"/>
                  </a:cubicBezTo>
                  <a:cubicBezTo>
                    <a:pt x="3920" y="2573"/>
                    <a:pt x="3920" y="2573"/>
                    <a:pt x="3920" y="2573"/>
                  </a:cubicBezTo>
                  <a:cubicBezTo>
                    <a:pt x="3929" y="2549"/>
                    <a:pt x="3929" y="2549"/>
                    <a:pt x="3929" y="2549"/>
                  </a:cubicBezTo>
                  <a:cubicBezTo>
                    <a:pt x="3913" y="2472"/>
                    <a:pt x="3913" y="2472"/>
                    <a:pt x="3913" y="2472"/>
                  </a:cubicBezTo>
                  <a:cubicBezTo>
                    <a:pt x="3866" y="2401"/>
                    <a:pt x="3866" y="2401"/>
                    <a:pt x="3866" y="2401"/>
                  </a:cubicBezTo>
                  <a:cubicBezTo>
                    <a:pt x="3811" y="2333"/>
                    <a:pt x="3811" y="2333"/>
                    <a:pt x="3811" y="2333"/>
                  </a:cubicBezTo>
                  <a:cubicBezTo>
                    <a:pt x="3761" y="2244"/>
                    <a:pt x="3761" y="2244"/>
                    <a:pt x="3761" y="2244"/>
                  </a:cubicBezTo>
                  <a:cubicBezTo>
                    <a:pt x="3735" y="2171"/>
                    <a:pt x="3735" y="2171"/>
                    <a:pt x="3735" y="2171"/>
                  </a:cubicBezTo>
                  <a:cubicBezTo>
                    <a:pt x="3722" y="2148"/>
                    <a:pt x="3722" y="2148"/>
                    <a:pt x="3722" y="2148"/>
                  </a:cubicBezTo>
                  <a:cubicBezTo>
                    <a:pt x="3693" y="2082"/>
                    <a:pt x="3693" y="2082"/>
                    <a:pt x="3693" y="2082"/>
                  </a:cubicBezTo>
                  <a:cubicBezTo>
                    <a:pt x="3690" y="2028"/>
                    <a:pt x="3690" y="2028"/>
                    <a:pt x="3690" y="2028"/>
                  </a:cubicBezTo>
                  <a:cubicBezTo>
                    <a:pt x="3696" y="2008"/>
                    <a:pt x="3696" y="2008"/>
                    <a:pt x="3696" y="2008"/>
                  </a:cubicBezTo>
                  <a:cubicBezTo>
                    <a:pt x="3716" y="1996"/>
                    <a:pt x="3716" y="1996"/>
                    <a:pt x="3716" y="1996"/>
                  </a:cubicBezTo>
                  <a:cubicBezTo>
                    <a:pt x="3780" y="1979"/>
                    <a:pt x="3780" y="1979"/>
                    <a:pt x="3780" y="1979"/>
                  </a:cubicBezTo>
                  <a:cubicBezTo>
                    <a:pt x="3784" y="1955"/>
                    <a:pt x="3784" y="1955"/>
                    <a:pt x="3784" y="1955"/>
                  </a:cubicBezTo>
                  <a:cubicBezTo>
                    <a:pt x="3763" y="1936"/>
                    <a:pt x="3763" y="1936"/>
                    <a:pt x="3763" y="1936"/>
                  </a:cubicBezTo>
                  <a:cubicBezTo>
                    <a:pt x="3717" y="1918"/>
                    <a:pt x="3717" y="1918"/>
                    <a:pt x="3717" y="1918"/>
                  </a:cubicBezTo>
                  <a:cubicBezTo>
                    <a:pt x="3672" y="1894"/>
                    <a:pt x="3672" y="1894"/>
                    <a:pt x="3672" y="1894"/>
                  </a:cubicBezTo>
                  <a:cubicBezTo>
                    <a:pt x="3648" y="1871"/>
                    <a:pt x="3648" y="1871"/>
                    <a:pt x="3648" y="1871"/>
                  </a:cubicBezTo>
                  <a:cubicBezTo>
                    <a:pt x="3618" y="1837"/>
                    <a:pt x="3618" y="1837"/>
                    <a:pt x="3618" y="1837"/>
                  </a:cubicBezTo>
                  <a:cubicBezTo>
                    <a:pt x="3599" y="1807"/>
                    <a:pt x="3599" y="1807"/>
                    <a:pt x="3599" y="1807"/>
                  </a:cubicBezTo>
                  <a:cubicBezTo>
                    <a:pt x="3569" y="1763"/>
                    <a:pt x="3569" y="1763"/>
                    <a:pt x="3569" y="1763"/>
                  </a:cubicBezTo>
                  <a:cubicBezTo>
                    <a:pt x="3551" y="1711"/>
                    <a:pt x="3551" y="1711"/>
                    <a:pt x="3551" y="1711"/>
                  </a:cubicBezTo>
                  <a:cubicBezTo>
                    <a:pt x="3528" y="1637"/>
                    <a:pt x="3528" y="1637"/>
                    <a:pt x="3528" y="1637"/>
                  </a:cubicBezTo>
                  <a:cubicBezTo>
                    <a:pt x="3492" y="1600"/>
                    <a:pt x="3492" y="1600"/>
                    <a:pt x="3492" y="1600"/>
                  </a:cubicBezTo>
                  <a:cubicBezTo>
                    <a:pt x="3455" y="1542"/>
                    <a:pt x="3455" y="1542"/>
                    <a:pt x="3455" y="1542"/>
                  </a:cubicBezTo>
                  <a:cubicBezTo>
                    <a:pt x="3401" y="1508"/>
                    <a:pt x="3401" y="1508"/>
                    <a:pt x="3401" y="1508"/>
                  </a:cubicBezTo>
                  <a:cubicBezTo>
                    <a:pt x="3353" y="1478"/>
                    <a:pt x="3353" y="1478"/>
                    <a:pt x="3353" y="1478"/>
                  </a:cubicBezTo>
                  <a:cubicBezTo>
                    <a:pt x="3289" y="1443"/>
                    <a:pt x="3289" y="1443"/>
                    <a:pt x="3289" y="1443"/>
                  </a:cubicBezTo>
                  <a:cubicBezTo>
                    <a:pt x="3228" y="1414"/>
                    <a:pt x="3228" y="1414"/>
                    <a:pt x="3228" y="1414"/>
                  </a:cubicBezTo>
                  <a:cubicBezTo>
                    <a:pt x="3177" y="1393"/>
                    <a:pt x="3177" y="1393"/>
                    <a:pt x="3177" y="1393"/>
                  </a:cubicBezTo>
                  <a:cubicBezTo>
                    <a:pt x="3125" y="1373"/>
                    <a:pt x="3125" y="1373"/>
                    <a:pt x="3125" y="1373"/>
                  </a:cubicBezTo>
                  <a:cubicBezTo>
                    <a:pt x="3083" y="1366"/>
                    <a:pt x="3083" y="1366"/>
                    <a:pt x="3083" y="1366"/>
                  </a:cubicBezTo>
                  <a:cubicBezTo>
                    <a:pt x="3064" y="1379"/>
                    <a:pt x="3064" y="1379"/>
                    <a:pt x="3064" y="1379"/>
                  </a:cubicBezTo>
                  <a:cubicBezTo>
                    <a:pt x="3045" y="1386"/>
                    <a:pt x="3045" y="1386"/>
                    <a:pt x="3045" y="1386"/>
                  </a:cubicBezTo>
                  <a:cubicBezTo>
                    <a:pt x="3039" y="1344"/>
                    <a:pt x="3039" y="1344"/>
                    <a:pt x="3039" y="1344"/>
                  </a:cubicBezTo>
                  <a:cubicBezTo>
                    <a:pt x="3045" y="1296"/>
                    <a:pt x="3045" y="1296"/>
                    <a:pt x="3045" y="1296"/>
                  </a:cubicBezTo>
                  <a:cubicBezTo>
                    <a:pt x="3020" y="1273"/>
                    <a:pt x="3020" y="1273"/>
                    <a:pt x="3020" y="1273"/>
                  </a:cubicBezTo>
                  <a:cubicBezTo>
                    <a:pt x="3004" y="1246"/>
                    <a:pt x="3004" y="1246"/>
                    <a:pt x="3004" y="1246"/>
                  </a:cubicBezTo>
                  <a:cubicBezTo>
                    <a:pt x="2953" y="1184"/>
                    <a:pt x="2953" y="1184"/>
                    <a:pt x="2953" y="1184"/>
                  </a:cubicBezTo>
                  <a:cubicBezTo>
                    <a:pt x="2940" y="1143"/>
                    <a:pt x="2940" y="1143"/>
                    <a:pt x="2940" y="1143"/>
                  </a:cubicBezTo>
                  <a:cubicBezTo>
                    <a:pt x="2937" y="1067"/>
                    <a:pt x="2937" y="1067"/>
                    <a:pt x="2937" y="1067"/>
                  </a:cubicBezTo>
                  <a:cubicBezTo>
                    <a:pt x="2905" y="952"/>
                    <a:pt x="2905" y="952"/>
                    <a:pt x="2905" y="952"/>
                  </a:cubicBezTo>
                  <a:cubicBezTo>
                    <a:pt x="2880" y="909"/>
                    <a:pt x="2880" y="909"/>
                    <a:pt x="2880" y="909"/>
                  </a:cubicBezTo>
                  <a:cubicBezTo>
                    <a:pt x="2823" y="775"/>
                    <a:pt x="2823" y="775"/>
                    <a:pt x="2823" y="775"/>
                  </a:cubicBezTo>
                  <a:cubicBezTo>
                    <a:pt x="2800" y="687"/>
                    <a:pt x="2800" y="687"/>
                    <a:pt x="2800" y="687"/>
                  </a:cubicBezTo>
                  <a:cubicBezTo>
                    <a:pt x="2777" y="598"/>
                    <a:pt x="2777" y="598"/>
                    <a:pt x="2777" y="598"/>
                  </a:cubicBezTo>
                  <a:cubicBezTo>
                    <a:pt x="2784" y="540"/>
                    <a:pt x="2784" y="540"/>
                    <a:pt x="2784" y="540"/>
                  </a:cubicBezTo>
                  <a:cubicBezTo>
                    <a:pt x="2758" y="454"/>
                    <a:pt x="2758" y="454"/>
                    <a:pt x="2758" y="454"/>
                  </a:cubicBezTo>
                  <a:cubicBezTo>
                    <a:pt x="2768" y="386"/>
                    <a:pt x="2768" y="386"/>
                    <a:pt x="2768" y="386"/>
                  </a:cubicBezTo>
                  <a:cubicBezTo>
                    <a:pt x="2739" y="306"/>
                    <a:pt x="2739" y="306"/>
                    <a:pt x="2739" y="306"/>
                  </a:cubicBezTo>
                  <a:cubicBezTo>
                    <a:pt x="2738" y="255"/>
                    <a:pt x="2738" y="255"/>
                    <a:pt x="2738" y="255"/>
                  </a:cubicBezTo>
                  <a:cubicBezTo>
                    <a:pt x="2682" y="213"/>
                    <a:pt x="2682" y="213"/>
                    <a:pt x="2682" y="213"/>
                  </a:cubicBezTo>
                  <a:cubicBezTo>
                    <a:pt x="2640" y="181"/>
                    <a:pt x="2640" y="181"/>
                    <a:pt x="2640" y="181"/>
                  </a:cubicBezTo>
                  <a:cubicBezTo>
                    <a:pt x="2622" y="143"/>
                    <a:pt x="2622" y="143"/>
                    <a:pt x="2622" y="143"/>
                  </a:cubicBezTo>
                  <a:cubicBezTo>
                    <a:pt x="2585" y="124"/>
                    <a:pt x="2585" y="124"/>
                    <a:pt x="2585" y="124"/>
                  </a:cubicBezTo>
                  <a:cubicBezTo>
                    <a:pt x="2576" y="146"/>
                    <a:pt x="2576" y="146"/>
                    <a:pt x="2576" y="146"/>
                  </a:cubicBezTo>
                  <a:cubicBezTo>
                    <a:pt x="2561" y="114"/>
                    <a:pt x="2561" y="114"/>
                    <a:pt x="2561" y="114"/>
                  </a:cubicBezTo>
                  <a:cubicBezTo>
                    <a:pt x="2538" y="84"/>
                    <a:pt x="2538" y="84"/>
                    <a:pt x="2538" y="84"/>
                  </a:cubicBezTo>
                  <a:cubicBezTo>
                    <a:pt x="2503" y="52"/>
                    <a:pt x="2503" y="52"/>
                    <a:pt x="2503" y="52"/>
                  </a:cubicBezTo>
                  <a:cubicBezTo>
                    <a:pt x="2452" y="0"/>
                    <a:pt x="2452" y="0"/>
                    <a:pt x="2452" y="0"/>
                  </a:cubicBezTo>
                  <a:cubicBezTo>
                    <a:pt x="2408" y="32"/>
                    <a:pt x="2408" y="32"/>
                    <a:pt x="2408" y="32"/>
                  </a:cubicBezTo>
                  <a:cubicBezTo>
                    <a:pt x="2346" y="112"/>
                    <a:pt x="2346" y="112"/>
                    <a:pt x="2346" y="112"/>
                  </a:cubicBezTo>
                  <a:cubicBezTo>
                    <a:pt x="2299" y="166"/>
                    <a:pt x="2299" y="166"/>
                    <a:pt x="2299" y="166"/>
                  </a:cubicBezTo>
                  <a:cubicBezTo>
                    <a:pt x="2275" y="194"/>
                    <a:pt x="2275" y="194"/>
                    <a:pt x="2275" y="194"/>
                  </a:cubicBezTo>
                  <a:cubicBezTo>
                    <a:pt x="2267" y="230"/>
                    <a:pt x="2267" y="230"/>
                    <a:pt x="2267" y="230"/>
                  </a:cubicBezTo>
                  <a:cubicBezTo>
                    <a:pt x="2288" y="284"/>
                    <a:pt x="2288" y="284"/>
                    <a:pt x="2288" y="284"/>
                  </a:cubicBezTo>
                  <a:cubicBezTo>
                    <a:pt x="2304" y="330"/>
                    <a:pt x="2304" y="330"/>
                    <a:pt x="2304" y="330"/>
                  </a:cubicBezTo>
                  <a:cubicBezTo>
                    <a:pt x="2315" y="367"/>
                    <a:pt x="2315" y="367"/>
                    <a:pt x="2315" y="367"/>
                  </a:cubicBezTo>
                  <a:cubicBezTo>
                    <a:pt x="2318" y="434"/>
                    <a:pt x="2318" y="434"/>
                    <a:pt x="2318" y="434"/>
                  </a:cubicBezTo>
                  <a:cubicBezTo>
                    <a:pt x="2296" y="476"/>
                    <a:pt x="2296" y="476"/>
                    <a:pt x="2296" y="476"/>
                  </a:cubicBezTo>
                  <a:cubicBezTo>
                    <a:pt x="2184" y="571"/>
                    <a:pt x="2184" y="571"/>
                    <a:pt x="2184" y="571"/>
                  </a:cubicBezTo>
                  <a:cubicBezTo>
                    <a:pt x="2110" y="610"/>
                    <a:pt x="2110" y="610"/>
                    <a:pt x="2110" y="610"/>
                  </a:cubicBezTo>
                  <a:cubicBezTo>
                    <a:pt x="2110" y="610"/>
                    <a:pt x="2091" y="628"/>
                    <a:pt x="2087" y="630"/>
                  </a:cubicBezTo>
                  <a:cubicBezTo>
                    <a:pt x="2082" y="633"/>
                    <a:pt x="2056" y="662"/>
                    <a:pt x="2056" y="662"/>
                  </a:cubicBezTo>
                  <a:cubicBezTo>
                    <a:pt x="2034" y="694"/>
                    <a:pt x="2034" y="694"/>
                    <a:pt x="2034" y="694"/>
                  </a:cubicBezTo>
                  <a:cubicBezTo>
                    <a:pt x="2034" y="694"/>
                    <a:pt x="2014" y="719"/>
                    <a:pt x="2011" y="735"/>
                  </a:cubicBezTo>
                  <a:cubicBezTo>
                    <a:pt x="2008" y="751"/>
                    <a:pt x="1994" y="769"/>
                    <a:pt x="1994" y="769"/>
                  </a:cubicBezTo>
                  <a:cubicBezTo>
                    <a:pt x="1948" y="796"/>
                    <a:pt x="1948" y="796"/>
                    <a:pt x="1948" y="796"/>
                  </a:cubicBezTo>
                  <a:cubicBezTo>
                    <a:pt x="1865" y="863"/>
                    <a:pt x="1865" y="863"/>
                    <a:pt x="1865" y="863"/>
                  </a:cubicBezTo>
                  <a:cubicBezTo>
                    <a:pt x="1838" y="882"/>
                    <a:pt x="1838" y="882"/>
                    <a:pt x="1838" y="882"/>
                  </a:cubicBezTo>
                  <a:cubicBezTo>
                    <a:pt x="1804" y="895"/>
                    <a:pt x="1804" y="895"/>
                    <a:pt x="1804" y="895"/>
                  </a:cubicBezTo>
                  <a:cubicBezTo>
                    <a:pt x="1784" y="959"/>
                    <a:pt x="1784" y="959"/>
                    <a:pt x="1784" y="959"/>
                  </a:cubicBezTo>
                  <a:cubicBezTo>
                    <a:pt x="1782" y="1000"/>
                    <a:pt x="1782" y="1000"/>
                    <a:pt x="1782" y="1000"/>
                  </a:cubicBezTo>
                  <a:cubicBezTo>
                    <a:pt x="1753" y="1013"/>
                    <a:pt x="1753" y="1013"/>
                    <a:pt x="1753" y="1013"/>
                  </a:cubicBezTo>
                  <a:cubicBezTo>
                    <a:pt x="1700" y="1020"/>
                    <a:pt x="1700" y="1020"/>
                    <a:pt x="1700" y="1020"/>
                  </a:cubicBezTo>
                  <a:cubicBezTo>
                    <a:pt x="1644" y="1008"/>
                    <a:pt x="1644" y="1008"/>
                    <a:pt x="1644" y="1008"/>
                  </a:cubicBezTo>
                  <a:cubicBezTo>
                    <a:pt x="1632" y="1042"/>
                    <a:pt x="1632" y="1042"/>
                    <a:pt x="1632" y="1042"/>
                  </a:cubicBezTo>
                  <a:cubicBezTo>
                    <a:pt x="1637" y="1068"/>
                    <a:pt x="1637" y="1068"/>
                    <a:pt x="1637" y="1068"/>
                  </a:cubicBezTo>
                  <a:cubicBezTo>
                    <a:pt x="1583" y="1074"/>
                    <a:pt x="1583" y="1074"/>
                    <a:pt x="1583" y="1074"/>
                  </a:cubicBezTo>
                  <a:cubicBezTo>
                    <a:pt x="1553" y="1129"/>
                    <a:pt x="1553" y="1129"/>
                    <a:pt x="1553" y="1129"/>
                  </a:cubicBezTo>
                  <a:cubicBezTo>
                    <a:pt x="1540" y="1177"/>
                    <a:pt x="1540" y="1177"/>
                    <a:pt x="1540" y="1177"/>
                  </a:cubicBezTo>
                  <a:cubicBezTo>
                    <a:pt x="1520" y="1214"/>
                    <a:pt x="1520" y="1214"/>
                    <a:pt x="1520" y="1214"/>
                  </a:cubicBezTo>
                  <a:cubicBezTo>
                    <a:pt x="1493" y="1277"/>
                    <a:pt x="1493" y="1277"/>
                    <a:pt x="1493" y="1277"/>
                  </a:cubicBezTo>
                  <a:cubicBezTo>
                    <a:pt x="1463" y="1301"/>
                    <a:pt x="1463" y="1301"/>
                    <a:pt x="1463" y="1301"/>
                  </a:cubicBezTo>
                  <a:cubicBezTo>
                    <a:pt x="1444" y="1383"/>
                    <a:pt x="1444" y="1383"/>
                    <a:pt x="1444" y="1383"/>
                  </a:cubicBezTo>
                  <a:cubicBezTo>
                    <a:pt x="1420" y="1424"/>
                    <a:pt x="1420" y="1424"/>
                    <a:pt x="1420" y="1424"/>
                  </a:cubicBezTo>
                  <a:cubicBezTo>
                    <a:pt x="1401" y="1472"/>
                    <a:pt x="1401" y="1472"/>
                    <a:pt x="1401" y="1472"/>
                  </a:cubicBezTo>
                  <a:cubicBezTo>
                    <a:pt x="1402" y="1492"/>
                    <a:pt x="1402" y="1492"/>
                    <a:pt x="1402" y="1492"/>
                  </a:cubicBezTo>
                  <a:cubicBezTo>
                    <a:pt x="1422" y="1534"/>
                    <a:pt x="1422" y="1534"/>
                    <a:pt x="1422" y="1534"/>
                  </a:cubicBezTo>
                  <a:cubicBezTo>
                    <a:pt x="1449" y="1582"/>
                    <a:pt x="1449" y="1582"/>
                    <a:pt x="1449" y="1582"/>
                  </a:cubicBezTo>
                  <a:cubicBezTo>
                    <a:pt x="1475" y="1627"/>
                    <a:pt x="1475" y="1627"/>
                    <a:pt x="1475" y="1627"/>
                  </a:cubicBezTo>
                  <a:cubicBezTo>
                    <a:pt x="1475" y="1627"/>
                    <a:pt x="1498" y="1660"/>
                    <a:pt x="1502" y="1661"/>
                  </a:cubicBezTo>
                  <a:cubicBezTo>
                    <a:pt x="1507" y="1663"/>
                    <a:pt x="1520" y="1676"/>
                    <a:pt x="1520" y="1676"/>
                  </a:cubicBezTo>
                  <a:cubicBezTo>
                    <a:pt x="1541" y="1708"/>
                    <a:pt x="1541" y="1708"/>
                    <a:pt x="1541" y="1708"/>
                  </a:cubicBezTo>
                  <a:cubicBezTo>
                    <a:pt x="1552" y="1770"/>
                    <a:pt x="1552" y="1770"/>
                    <a:pt x="1552" y="1770"/>
                  </a:cubicBezTo>
                  <a:cubicBezTo>
                    <a:pt x="1576" y="1808"/>
                    <a:pt x="1576" y="1808"/>
                    <a:pt x="1576" y="1808"/>
                  </a:cubicBezTo>
                  <a:cubicBezTo>
                    <a:pt x="1604" y="1842"/>
                    <a:pt x="1604" y="1842"/>
                    <a:pt x="1604" y="1842"/>
                  </a:cubicBezTo>
                  <a:cubicBezTo>
                    <a:pt x="1656" y="1866"/>
                    <a:pt x="1656" y="1866"/>
                    <a:pt x="1656" y="1866"/>
                  </a:cubicBezTo>
                  <a:cubicBezTo>
                    <a:pt x="1677" y="1863"/>
                    <a:pt x="1677" y="1863"/>
                    <a:pt x="1677" y="1863"/>
                  </a:cubicBezTo>
                  <a:cubicBezTo>
                    <a:pt x="1647" y="1921"/>
                    <a:pt x="1647" y="1921"/>
                    <a:pt x="1647" y="1921"/>
                  </a:cubicBezTo>
                  <a:cubicBezTo>
                    <a:pt x="1673" y="1989"/>
                    <a:pt x="1673" y="1989"/>
                    <a:pt x="1673" y="1989"/>
                  </a:cubicBezTo>
                  <a:cubicBezTo>
                    <a:pt x="1698" y="1995"/>
                    <a:pt x="1698" y="1995"/>
                    <a:pt x="1698" y="1995"/>
                  </a:cubicBezTo>
                  <a:cubicBezTo>
                    <a:pt x="1725" y="1978"/>
                    <a:pt x="1725" y="1978"/>
                    <a:pt x="1725" y="1978"/>
                  </a:cubicBezTo>
                  <a:cubicBezTo>
                    <a:pt x="1725" y="1978"/>
                    <a:pt x="1753" y="1959"/>
                    <a:pt x="1755" y="1954"/>
                  </a:cubicBezTo>
                  <a:cubicBezTo>
                    <a:pt x="1756" y="1950"/>
                    <a:pt x="1780" y="1911"/>
                    <a:pt x="1780" y="1911"/>
                  </a:cubicBezTo>
                  <a:cubicBezTo>
                    <a:pt x="1789" y="1884"/>
                    <a:pt x="1789" y="1884"/>
                    <a:pt x="1789" y="1884"/>
                  </a:cubicBezTo>
                  <a:cubicBezTo>
                    <a:pt x="1822" y="1899"/>
                    <a:pt x="1822" y="1899"/>
                    <a:pt x="1822" y="1899"/>
                  </a:cubicBezTo>
                  <a:cubicBezTo>
                    <a:pt x="1842" y="1911"/>
                    <a:pt x="1842" y="1911"/>
                    <a:pt x="1842" y="1911"/>
                  </a:cubicBezTo>
                  <a:cubicBezTo>
                    <a:pt x="1887" y="1877"/>
                    <a:pt x="1887" y="1877"/>
                    <a:pt x="1887" y="1877"/>
                  </a:cubicBezTo>
                  <a:cubicBezTo>
                    <a:pt x="1910" y="1869"/>
                    <a:pt x="1910" y="1869"/>
                    <a:pt x="1910" y="1869"/>
                  </a:cubicBezTo>
                  <a:cubicBezTo>
                    <a:pt x="1937" y="1904"/>
                    <a:pt x="1937" y="1904"/>
                    <a:pt x="1937" y="1904"/>
                  </a:cubicBezTo>
                  <a:cubicBezTo>
                    <a:pt x="1939" y="1962"/>
                    <a:pt x="1939" y="1962"/>
                    <a:pt x="1939" y="1962"/>
                  </a:cubicBezTo>
                  <a:cubicBezTo>
                    <a:pt x="1922" y="1990"/>
                    <a:pt x="1922" y="1990"/>
                    <a:pt x="1922" y="1990"/>
                  </a:cubicBezTo>
                  <a:cubicBezTo>
                    <a:pt x="1894" y="2019"/>
                    <a:pt x="1894" y="2019"/>
                    <a:pt x="1894" y="2019"/>
                  </a:cubicBezTo>
                  <a:cubicBezTo>
                    <a:pt x="1882" y="2040"/>
                    <a:pt x="1882" y="2040"/>
                    <a:pt x="1882" y="2040"/>
                  </a:cubicBezTo>
                  <a:cubicBezTo>
                    <a:pt x="1884" y="2059"/>
                    <a:pt x="1884" y="2059"/>
                    <a:pt x="1884" y="2059"/>
                  </a:cubicBezTo>
                  <a:cubicBezTo>
                    <a:pt x="1906" y="2092"/>
                    <a:pt x="1906" y="2092"/>
                    <a:pt x="1906" y="2092"/>
                  </a:cubicBezTo>
                  <a:cubicBezTo>
                    <a:pt x="1907" y="2107"/>
                    <a:pt x="1907" y="2107"/>
                    <a:pt x="1907" y="2107"/>
                  </a:cubicBezTo>
                  <a:cubicBezTo>
                    <a:pt x="1901" y="2137"/>
                    <a:pt x="1901" y="2137"/>
                    <a:pt x="1901" y="2137"/>
                  </a:cubicBezTo>
                  <a:cubicBezTo>
                    <a:pt x="1867" y="2152"/>
                    <a:pt x="1867" y="2152"/>
                    <a:pt x="1867" y="2152"/>
                  </a:cubicBezTo>
                  <a:cubicBezTo>
                    <a:pt x="1824" y="2156"/>
                    <a:pt x="1824" y="2156"/>
                    <a:pt x="1824" y="2156"/>
                  </a:cubicBezTo>
                  <a:cubicBezTo>
                    <a:pt x="1785" y="2165"/>
                    <a:pt x="1785" y="2165"/>
                    <a:pt x="1785" y="2165"/>
                  </a:cubicBezTo>
                  <a:cubicBezTo>
                    <a:pt x="1773" y="2209"/>
                    <a:pt x="1773" y="2209"/>
                    <a:pt x="1773" y="2209"/>
                  </a:cubicBezTo>
                  <a:cubicBezTo>
                    <a:pt x="1770" y="2255"/>
                    <a:pt x="1770" y="2255"/>
                    <a:pt x="1770" y="2255"/>
                  </a:cubicBezTo>
                  <a:cubicBezTo>
                    <a:pt x="1771" y="2285"/>
                    <a:pt x="1771" y="2285"/>
                    <a:pt x="1771" y="2285"/>
                  </a:cubicBezTo>
                  <a:cubicBezTo>
                    <a:pt x="1791" y="2327"/>
                    <a:pt x="1791" y="2327"/>
                    <a:pt x="1791" y="2327"/>
                  </a:cubicBezTo>
                  <a:cubicBezTo>
                    <a:pt x="1795" y="2355"/>
                    <a:pt x="1795" y="2355"/>
                    <a:pt x="1795" y="2355"/>
                  </a:cubicBezTo>
                  <a:cubicBezTo>
                    <a:pt x="1795" y="2355"/>
                    <a:pt x="1809" y="2364"/>
                    <a:pt x="1813" y="2364"/>
                  </a:cubicBezTo>
                  <a:cubicBezTo>
                    <a:pt x="1818" y="2364"/>
                    <a:pt x="1848" y="2379"/>
                    <a:pt x="1848" y="2379"/>
                  </a:cubicBezTo>
                  <a:cubicBezTo>
                    <a:pt x="1893" y="2388"/>
                    <a:pt x="1893" y="2388"/>
                    <a:pt x="1893" y="2388"/>
                  </a:cubicBezTo>
                  <a:cubicBezTo>
                    <a:pt x="1845" y="2431"/>
                    <a:pt x="1845" y="2431"/>
                    <a:pt x="1845" y="2431"/>
                  </a:cubicBezTo>
                  <a:cubicBezTo>
                    <a:pt x="1806" y="2476"/>
                    <a:pt x="1806" y="2476"/>
                    <a:pt x="1806" y="2476"/>
                  </a:cubicBezTo>
                  <a:cubicBezTo>
                    <a:pt x="1776" y="2513"/>
                    <a:pt x="1776" y="2513"/>
                    <a:pt x="1776" y="2513"/>
                  </a:cubicBezTo>
                  <a:cubicBezTo>
                    <a:pt x="1761" y="2540"/>
                    <a:pt x="1761" y="2540"/>
                    <a:pt x="1761" y="2540"/>
                  </a:cubicBezTo>
                  <a:cubicBezTo>
                    <a:pt x="1747" y="2578"/>
                    <a:pt x="1747" y="2578"/>
                    <a:pt x="1747" y="2578"/>
                  </a:cubicBezTo>
                  <a:cubicBezTo>
                    <a:pt x="1759" y="2615"/>
                    <a:pt x="1759" y="2615"/>
                    <a:pt x="1759" y="2615"/>
                  </a:cubicBezTo>
                  <a:cubicBezTo>
                    <a:pt x="1779" y="2663"/>
                    <a:pt x="1779" y="2663"/>
                    <a:pt x="1779" y="2663"/>
                  </a:cubicBezTo>
                  <a:cubicBezTo>
                    <a:pt x="1801" y="2712"/>
                    <a:pt x="1801" y="2712"/>
                    <a:pt x="1801" y="2712"/>
                  </a:cubicBezTo>
                  <a:cubicBezTo>
                    <a:pt x="1831" y="2745"/>
                    <a:pt x="1831" y="2745"/>
                    <a:pt x="1831" y="2745"/>
                  </a:cubicBezTo>
                  <a:cubicBezTo>
                    <a:pt x="1866" y="2790"/>
                    <a:pt x="1866" y="2790"/>
                    <a:pt x="1866" y="2790"/>
                  </a:cubicBezTo>
                  <a:cubicBezTo>
                    <a:pt x="1893" y="2814"/>
                    <a:pt x="1893" y="2814"/>
                    <a:pt x="1893" y="2814"/>
                  </a:cubicBezTo>
                  <a:cubicBezTo>
                    <a:pt x="1907" y="2818"/>
                    <a:pt x="1907" y="2818"/>
                    <a:pt x="1907" y="2818"/>
                  </a:cubicBezTo>
                  <a:cubicBezTo>
                    <a:pt x="1952" y="2832"/>
                    <a:pt x="1952" y="2832"/>
                    <a:pt x="1952" y="2832"/>
                  </a:cubicBezTo>
                  <a:cubicBezTo>
                    <a:pt x="1990" y="2835"/>
                    <a:pt x="1990" y="2835"/>
                    <a:pt x="1990" y="2835"/>
                  </a:cubicBezTo>
                  <a:cubicBezTo>
                    <a:pt x="1961" y="2866"/>
                    <a:pt x="1961" y="2866"/>
                    <a:pt x="1961" y="2866"/>
                  </a:cubicBezTo>
                  <a:cubicBezTo>
                    <a:pt x="1921" y="2881"/>
                    <a:pt x="1921" y="2881"/>
                    <a:pt x="1921" y="2881"/>
                  </a:cubicBezTo>
                  <a:cubicBezTo>
                    <a:pt x="1893" y="2869"/>
                    <a:pt x="1893" y="2869"/>
                    <a:pt x="1893" y="2869"/>
                  </a:cubicBezTo>
                  <a:cubicBezTo>
                    <a:pt x="1864" y="2835"/>
                    <a:pt x="1864" y="2835"/>
                    <a:pt x="1864" y="2835"/>
                  </a:cubicBezTo>
                  <a:cubicBezTo>
                    <a:pt x="1842" y="2808"/>
                    <a:pt x="1842" y="2808"/>
                    <a:pt x="1842" y="2808"/>
                  </a:cubicBezTo>
                  <a:cubicBezTo>
                    <a:pt x="1824" y="2789"/>
                    <a:pt x="1824" y="2789"/>
                    <a:pt x="1824" y="2789"/>
                  </a:cubicBezTo>
                  <a:cubicBezTo>
                    <a:pt x="1803" y="2754"/>
                    <a:pt x="1803" y="2754"/>
                    <a:pt x="1803" y="2754"/>
                  </a:cubicBezTo>
                  <a:cubicBezTo>
                    <a:pt x="1797" y="2732"/>
                    <a:pt x="1797" y="2732"/>
                    <a:pt x="1797" y="2732"/>
                  </a:cubicBezTo>
                  <a:cubicBezTo>
                    <a:pt x="1761" y="2724"/>
                    <a:pt x="1761" y="2724"/>
                    <a:pt x="1761" y="2724"/>
                  </a:cubicBezTo>
                  <a:cubicBezTo>
                    <a:pt x="1742" y="2741"/>
                    <a:pt x="1742" y="2741"/>
                    <a:pt x="1742" y="2741"/>
                  </a:cubicBezTo>
                  <a:cubicBezTo>
                    <a:pt x="1734" y="2765"/>
                    <a:pt x="1734" y="2765"/>
                    <a:pt x="1734" y="2765"/>
                  </a:cubicBezTo>
                  <a:cubicBezTo>
                    <a:pt x="1719" y="2799"/>
                    <a:pt x="1719" y="2799"/>
                    <a:pt x="1719" y="2799"/>
                  </a:cubicBezTo>
                  <a:cubicBezTo>
                    <a:pt x="1721" y="2853"/>
                    <a:pt x="1721" y="2853"/>
                    <a:pt x="1721" y="2853"/>
                  </a:cubicBezTo>
                  <a:cubicBezTo>
                    <a:pt x="1728" y="2889"/>
                    <a:pt x="1728" y="2889"/>
                    <a:pt x="1728" y="2889"/>
                  </a:cubicBezTo>
                  <a:cubicBezTo>
                    <a:pt x="1756" y="2916"/>
                    <a:pt x="1756" y="2916"/>
                    <a:pt x="1756" y="2916"/>
                  </a:cubicBezTo>
                  <a:cubicBezTo>
                    <a:pt x="1789" y="2935"/>
                    <a:pt x="1789" y="2935"/>
                    <a:pt x="1789" y="2935"/>
                  </a:cubicBezTo>
                  <a:cubicBezTo>
                    <a:pt x="1821" y="2975"/>
                    <a:pt x="1821" y="2975"/>
                    <a:pt x="1821" y="2975"/>
                  </a:cubicBezTo>
                  <a:cubicBezTo>
                    <a:pt x="1848" y="3004"/>
                    <a:pt x="1848" y="3004"/>
                    <a:pt x="1848" y="3004"/>
                  </a:cubicBezTo>
                  <a:cubicBezTo>
                    <a:pt x="1821" y="3035"/>
                    <a:pt x="1821" y="3035"/>
                    <a:pt x="1821" y="3035"/>
                  </a:cubicBezTo>
                  <a:cubicBezTo>
                    <a:pt x="1824" y="3050"/>
                    <a:pt x="1824" y="3050"/>
                    <a:pt x="1824" y="3050"/>
                  </a:cubicBezTo>
                  <a:cubicBezTo>
                    <a:pt x="1849" y="3089"/>
                    <a:pt x="1849" y="3089"/>
                    <a:pt x="1849" y="3089"/>
                  </a:cubicBezTo>
                  <a:cubicBezTo>
                    <a:pt x="1873" y="3134"/>
                    <a:pt x="1873" y="3134"/>
                    <a:pt x="1873" y="3134"/>
                  </a:cubicBezTo>
                  <a:cubicBezTo>
                    <a:pt x="1882" y="3159"/>
                    <a:pt x="1882" y="3159"/>
                    <a:pt x="1882" y="3159"/>
                  </a:cubicBezTo>
                  <a:cubicBezTo>
                    <a:pt x="1900" y="3194"/>
                    <a:pt x="1900" y="3194"/>
                    <a:pt x="1900" y="3194"/>
                  </a:cubicBezTo>
                  <a:cubicBezTo>
                    <a:pt x="1912" y="3204"/>
                    <a:pt x="1912" y="3204"/>
                    <a:pt x="1912" y="3204"/>
                  </a:cubicBezTo>
                  <a:cubicBezTo>
                    <a:pt x="1927" y="3212"/>
                    <a:pt x="1927" y="3212"/>
                    <a:pt x="1927" y="3212"/>
                  </a:cubicBezTo>
                  <a:cubicBezTo>
                    <a:pt x="1949" y="3224"/>
                    <a:pt x="1949" y="3224"/>
                    <a:pt x="1949" y="3224"/>
                  </a:cubicBezTo>
                  <a:cubicBezTo>
                    <a:pt x="1972" y="3240"/>
                    <a:pt x="1972" y="3240"/>
                    <a:pt x="1972" y="3240"/>
                  </a:cubicBezTo>
                  <a:cubicBezTo>
                    <a:pt x="1976" y="3258"/>
                    <a:pt x="1976" y="3258"/>
                    <a:pt x="1976" y="3258"/>
                  </a:cubicBezTo>
                  <a:cubicBezTo>
                    <a:pt x="1976" y="3301"/>
                    <a:pt x="1976" y="3301"/>
                    <a:pt x="1976" y="3301"/>
                  </a:cubicBezTo>
                  <a:cubicBezTo>
                    <a:pt x="1954" y="3330"/>
                    <a:pt x="1954" y="3330"/>
                    <a:pt x="1954" y="3330"/>
                  </a:cubicBezTo>
                  <a:cubicBezTo>
                    <a:pt x="1913" y="3310"/>
                    <a:pt x="1913" y="3310"/>
                    <a:pt x="1913" y="3310"/>
                  </a:cubicBezTo>
                  <a:cubicBezTo>
                    <a:pt x="1897" y="3295"/>
                    <a:pt x="1897" y="3295"/>
                    <a:pt x="1897" y="3295"/>
                  </a:cubicBezTo>
                  <a:cubicBezTo>
                    <a:pt x="1840" y="3283"/>
                    <a:pt x="1840" y="3283"/>
                    <a:pt x="1840" y="3283"/>
                  </a:cubicBezTo>
                  <a:cubicBezTo>
                    <a:pt x="1818" y="3267"/>
                    <a:pt x="1818" y="3267"/>
                    <a:pt x="1818" y="3267"/>
                  </a:cubicBezTo>
                  <a:cubicBezTo>
                    <a:pt x="1801" y="3261"/>
                    <a:pt x="1801" y="3261"/>
                    <a:pt x="1801" y="3261"/>
                  </a:cubicBezTo>
                  <a:cubicBezTo>
                    <a:pt x="1779" y="3280"/>
                    <a:pt x="1779" y="3280"/>
                    <a:pt x="1779" y="3280"/>
                  </a:cubicBezTo>
                  <a:cubicBezTo>
                    <a:pt x="1765" y="3280"/>
                    <a:pt x="1765" y="3280"/>
                    <a:pt x="1765" y="3280"/>
                  </a:cubicBezTo>
                  <a:cubicBezTo>
                    <a:pt x="1737" y="3294"/>
                    <a:pt x="1737" y="3294"/>
                    <a:pt x="1737" y="3294"/>
                  </a:cubicBezTo>
                  <a:cubicBezTo>
                    <a:pt x="1719" y="3318"/>
                    <a:pt x="1719" y="3318"/>
                    <a:pt x="1719" y="3318"/>
                  </a:cubicBezTo>
                  <a:cubicBezTo>
                    <a:pt x="1703" y="3351"/>
                    <a:pt x="1703" y="3351"/>
                    <a:pt x="1703" y="3351"/>
                  </a:cubicBezTo>
                  <a:cubicBezTo>
                    <a:pt x="1703" y="3376"/>
                    <a:pt x="1703" y="3376"/>
                    <a:pt x="1703" y="3376"/>
                  </a:cubicBezTo>
                  <a:cubicBezTo>
                    <a:pt x="1697" y="3422"/>
                    <a:pt x="1697" y="3422"/>
                    <a:pt x="1697" y="3422"/>
                  </a:cubicBezTo>
                  <a:cubicBezTo>
                    <a:pt x="1700" y="3439"/>
                    <a:pt x="1700" y="3439"/>
                    <a:pt x="1700" y="3439"/>
                  </a:cubicBezTo>
                  <a:cubicBezTo>
                    <a:pt x="1701" y="3458"/>
                    <a:pt x="1701" y="3458"/>
                    <a:pt x="1701" y="3458"/>
                  </a:cubicBezTo>
                  <a:cubicBezTo>
                    <a:pt x="1731" y="3466"/>
                    <a:pt x="1731" y="3466"/>
                    <a:pt x="1731" y="3466"/>
                  </a:cubicBezTo>
                  <a:cubicBezTo>
                    <a:pt x="1750" y="3478"/>
                    <a:pt x="1750" y="3478"/>
                    <a:pt x="1750" y="3478"/>
                  </a:cubicBezTo>
                  <a:cubicBezTo>
                    <a:pt x="1765" y="3484"/>
                    <a:pt x="1765" y="3484"/>
                    <a:pt x="1765" y="3484"/>
                  </a:cubicBezTo>
                  <a:cubicBezTo>
                    <a:pt x="1788" y="3511"/>
                    <a:pt x="1788" y="3511"/>
                    <a:pt x="1788" y="3511"/>
                  </a:cubicBezTo>
                  <a:cubicBezTo>
                    <a:pt x="1794" y="3527"/>
                    <a:pt x="1794" y="3527"/>
                    <a:pt x="1794" y="3527"/>
                  </a:cubicBezTo>
                  <a:cubicBezTo>
                    <a:pt x="1774" y="3570"/>
                    <a:pt x="1774" y="3570"/>
                    <a:pt x="1774" y="3570"/>
                  </a:cubicBezTo>
                  <a:cubicBezTo>
                    <a:pt x="1756" y="3588"/>
                    <a:pt x="1756" y="3588"/>
                    <a:pt x="1756" y="3588"/>
                  </a:cubicBezTo>
                  <a:cubicBezTo>
                    <a:pt x="1734" y="3624"/>
                    <a:pt x="1734" y="3624"/>
                    <a:pt x="1734" y="3624"/>
                  </a:cubicBezTo>
                  <a:cubicBezTo>
                    <a:pt x="1712" y="3650"/>
                    <a:pt x="1712" y="3650"/>
                    <a:pt x="1712" y="3650"/>
                  </a:cubicBezTo>
                  <a:cubicBezTo>
                    <a:pt x="1700" y="3665"/>
                    <a:pt x="1700" y="3665"/>
                    <a:pt x="1700" y="3665"/>
                  </a:cubicBezTo>
                  <a:cubicBezTo>
                    <a:pt x="1697" y="3684"/>
                    <a:pt x="1697" y="3684"/>
                    <a:pt x="1697" y="3684"/>
                  </a:cubicBezTo>
                  <a:cubicBezTo>
                    <a:pt x="1701" y="3694"/>
                    <a:pt x="1701" y="3694"/>
                    <a:pt x="1701" y="3694"/>
                  </a:cubicBezTo>
                  <a:cubicBezTo>
                    <a:pt x="1704" y="3706"/>
                    <a:pt x="1704" y="3706"/>
                    <a:pt x="1704" y="3706"/>
                  </a:cubicBezTo>
                  <a:cubicBezTo>
                    <a:pt x="1716" y="3708"/>
                    <a:pt x="1716" y="3708"/>
                    <a:pt x="1716" y="3708"/>
                  </a:cubicBezTo>
                  <a:cubicBezTo>
                    <a:pt x="1734" y="3708"/>
                    <a:pt x="1734" y="3708"/>
                    <a:pt x="1734" y="3708"/>
                  </a:cubicBezTo>
                  <a:cubicBezTo>
                    <a:pt x="1750" y="3703"/>
                    <a:pt x="1750" y="3703"/>
                    <a:pt x="1750" y="3703"/>
                  </a:cubicBezTo>
                  <a:cubicBezTo>
                    <a:pt x="1758" y="3697"/>
                    <a:pt x="1758" y="3697"/>
                    <a:pt x="1758" y="3697"/>
                  </a:cubicBezTo>
                  <a:cubicBezTo>
                    <a:pt x="1774" y="3697"/>
                    <a:pt x="1774" y="3697"/>
                    <a:pt x="1774" y="3697"/>
                  </a:cubicBezTo>
                  <a:cubicBezTo>
                    <a:pt x="1786" y="3703"/>
                    <a:pt x="1786" y="3703"/>
                    <a:pt x="1786" y="3703"/>
                  </a:cubicBezTo>
                  <a:cubicBezTo>
                    <a:pt x="1776" y="3735"/>
                    <a:pt x="1776" y="3735"/>
                    <a:pt x="1776" y="3735"/>
                  </a:cubicBezTo>
                  <a:cubicBezTo>
                    <a:pt x="1764" y="3768"/>
                    <a:pt x="1764" y="3768"/>
                    <a:pt x="1764" y="3768"/>
                  </a:cubicBezTo>
                  <a:cubicBezTo>
                    <a:pt x="1721" y="3775"/>
                    <a:pt x="1721" y="3775"/>
                    <a:pt x="1721" y="3775"/>
                  </a:cubicBezTo>
                  <a:cubicBezTo>
                    <a:pt x="1689" y="3778"/>
                    <a:pt x="1689" y="3778"/>
                    <a:pt x="1689" y="3778"/>
                  </a:cubicBezTo>
                  <a:cubicBezTo>
                    <a:pt x="1662" y="3786"/>
                    <a:pt x="1662" y="3786"/>
                    <a:pt x="1662" y="3786"/>
                  </a:cubicBezTo>
                  <a:cubicBezTo>
                    <a:pt x="1638" y="3816"/>
                    <a:pt x="1638" y="3816"/>
                    <a:pt x="1638" y="3816"/>
                  </a:cubicBezTo>
                  <a:cubicBezTo>
                    <a:pt x="1629" y="3831"/>
                    <a:pt x="1629" y="3831"/>
                    <a:pt x="1629" y="3831"/>
                  </a:cubicBezTo>
                  <a:cubicBezTo>
                    <a:pt x="1667" y="3868"/>
                    <a:pt x="1667" y="3868"/>
                    <a:pt x="1667" y="3868"/>
                  </a:cubicBezTo>
                  <a:cubicBezTo>
                    <a:pt x="1686" y="3878"/>
                    <a:pt x="1686" y="3878"/>
                    <a:pt x="1686" y="3878"/>
                  </a:cubicBezTo>
                  <a:cubicBezTo>
                    <a:pt x="1706" y="3902"/>
                    <a:pt x="1706" y="3902"/>
                    <a:pt x="1706" y="3902"/>
                  </a:cubicBezTo>
                  <a:cubicBezTo>
                    <a:pt x="1725" y="3917"/>
                    <a:pt x="1725" y="3917"/>
                    <a:pt x="1725" y="3917"/>
                  </a:cubicBezTo>
                  <a:cubicBezTo>
                    <a:pt x="1746" y="3920"/>
                    <a:pt x="1746" y="3920"/>
                    <a:pt x="1746" y="3920"/>
                  </a:cubicBezTo>
                  <a:cubicBezTo>
                    <a:pt x="1794" y="3928"/>
                    <a:pt x="1794" y="3928"/>
                    <a:pt x="1794" y="3928"/>
                  </a:cubicBezTo>
                  <a:cubicBezTo>
                    <a:pt x="1807" y="3934"/>
                    <a:pt x="1807" y="3934"/>
                    <a:pt x="1807" y="3934"/>
                  </a:cubicBezTo>
                  <a:cubicBezTo>
                    <a:pt x="1773" y="3996"/>
                    <a:pt x="1773" y="3996"/>
                    <a:pt x="1773" y="3996"/>
                  </a:cubicBezTo>
                  <a:cubicBezTo>
                    <a:pt x="1745" y="4050"/>
                    <a:pt x="1745" y="4050"/>
                    <a:pt x="1745" y="4050"/>
                  </a:cubicBezTo>
                  <a:cubicBezTo>
                    <a:pt x="1721" y="4079"/>
                    <a:pt x="1721" y="4079"/>
                    <a:pt x="1721" y="4079"/>
                  </a:cubicBezTo>
                  <a:cubicBezTo>
                    <a:pt x="1698" y="4146"/>
                    <a:pt x="1698" y="4146"/>
                    <a:pt x="1698" y="4146"/>
                  </a:cubicBezTo>
                  <a:cubicBezTo>
                    <a:pt x="1700" y="4191"/>
                    <a:pt x="1700" y="4191"/>
                    <a:pt x="1700" y="4191"/>
                  </a:cubicBezTo>
                  <a:cubicBezTo>
                    <a:pt x="1712" y="4245"/>
                    <a:pt x="1712" y="4245"/>
                    <a:pt x="1712" y="4245"/>
                  </a:cubicBezTo>
                  <a:cubicBezTo>
                    <a:pt x="1727" y="4279"/>
                    <a:pt x="1727" y="4279"/>
                    <a:pt x="1727" y="4279"/>
                  </a:cubicBezTo>
                  <a:cubicBezTo>
                    <a:pt x="1749" y="4324"/>
                    <a:pt x="1749" y="4324"/>
                    <a:pt x="1749" y="4324"/>
                  </a:cubicBezTo>
                  <a:cubicBezTo>
                    <a:pt x="1788" y="4402"/>
                    <a:pt x="1788" y="4402"/>
                    <a:pt x="1788" y="4402"/>
                  </a:cubicBezTo>
                  <a:cubicBezTo>
                    <a:pt x="1813" y="4406"/>
                    <a:pt x="1813" y="4406"/>
                    <a:pt x="1813" y="4406"/>
                  </a:cubicBezTo>
                  <a:cubicBezTo>
                    <a:pt x="1813" y="4406"/>
                    <a:pt x="1831" y="4405"/>
                    <a:pt x="1837" y="4402"/>
                  </a:cubicBezTo>
                  <a:cubicBezTo>
                    <a:pt x="1843" y="4399"/>
                    <a:pt x="1858" y="4394"/>
                    <a:pt x="1858" y="4394"/>
                  </a:cubicBezTo>
                  <a:cubicBezTo>
                    <a:pt x="1894" y="4408"/>
                    <a:pt x="1894" y="4408"/>
                    <a:pt x="1894" y="4408"/>
                  </a:cubicBezTo>
                  <a:cubicBezTo>
                    <a:pt x="1907" y="4437"/>
                    <a:pt x="1907" y="4437"/>
                    <a:pt x="1907" y="4437"/>
                  </a:cubicBezTo>
                  <a:cubicBezTo>
                    <a:pt x="1924" y="4452"/>
                    <a:pt x="1924" y="4452"/>
                    <a:pt x="1924" y="4452"/>
                  </a:cubicBezTo>
                  <a:cubicBezTo>
                    <a:pt x="1952" y="4472"/>
                    <a:pt x="1952" y="4472"/>
                    <a:pt x="1952" y="4472"/>
                  </a:cubicBezTo>
                  <a:cubicBezTo>
                    <a:pt x="1984" y="4473"/>
                    <a:pt x="1984" y="4473"/>
                    <a:pt x="1984" y="4473"/>
                  </a:cubicBezTo>
                  <a:cubicBezTo>
                    <a:pt x="1999" y="4490"/>
                    <a:pt x="1999" y="4490"/>
                    <a:pt x="1999" y="4490"/>
                  </a:cubicBezTo>
                  <a:cubicBezTo>
                    <a:pt x="1994" y="4596"/>
                    <a:pt x="1994" y="4596"/>
                    <a:pt x="1994" y="4596"/>
                  </a:cubicBezTo>
                  <a:cubicBezTo>
                    <a:pt x="1991" y="4717"/>
                    <a:pt x="1991" y="4717"/>
                    <a:pt x="1991" y="4717"/>
                  </a:cubicBezTo>
                  <a:cubicBezTo>
                    <a:pt x="1999" y="4719"/>
                    <a:pt x="1999" y="4719"/>
                    <a:pt x="1999" y="4719"/>
                  </a:cubicBezTo>
                  <a:cubicBezTo>
                    <a:pt x="2024" y="4702"/>
                    <a:pt x="2024" y="4702"/>
                    <a:pt x="2024" y="4702"/>
                  </a:cubicBezTo>
                  <a:cubicBezTo>
                    <a:pt x="2043" y="4692"/>
                    <a:pt x="2043" y="4692"/>
                    <a:pt x="2043" y="4692"/>
                  </a:cubicBezTo>
                  <a:cubicBezTo>
                    <a:pt x="2072" y="4662"/>
                    <a:pt x="2072" y="4662"/>
                    <a:pt x="2072" y="4662"/>
                  </a:cubicBezTo>
                  <a:cubicBezTo>
                    <a:pt x="2084" y="4645"/>
                    <a:pt x="2084" y="4645"/>
                    <a:pt x="2084" y="4645"/>
                  </a:cubicBezTo>
                  <a:cubicBezTo>
                    <a:pt x="2091" y="4642"/>
                    <a:pt x="2091" y="4642"/>
                    <a:pt x="2091" y="4642"/>
                  </a:cubicBezTo>
                  <a:cubicBezTo>
                    <a:pt x="2117" y="4629"/>
                    <a:pt x="2117" y="4629"/>
                    <a:pt x="2117" y="4629"/>
                  </a:cubicBezTo>
                  <a:cubicBezTo>
                    <a:pt x="2169" y="4591"/>
                    <a:pt x="2169" y="4591"/>
                    <a:pt x="2169" y="4591"/>
                  </a:cubicBezTo>
                  <a:cubicBezTo>
                    <a:pt x="2194" y="4581"/>
                    <a:pt x="2194" y="4581"/>
                    <a:pt x="2194" y="4581"/>
                  </a:cubicBezTo>
                  <a:cubicBezTo>
                    <a:pt x="2147" y="4624"/>
                    <a:pt x="2147" y="4624"/>
                    <a:pt x="2147" y="4624"/>
                  </a:cubicBezTo>
                  <a:cubicBezTo>
                    <a:pt x="2112" y="4674"/>
                    <a:pt x="2112" y="4674"/>
                    <a:pt x="2112" y="4674"/>
                  </a:cubicBezTo>
                  <a:cubicBezTo>
                    <a:pt x="2091" y="4708"/>
                    <a:pt x="2091" y="4708"/>
                    <a:pt x="2091" y="4708"/>
                  </a:cubicBezTo>
                  <a:cubicBezTo>
                    <a:pt x="2055" y="4754"/>
                    <a:pt x="2055" y="4754"/>
                    <a:pt x="2055" y="4754"/>
                  </a:cubicBezTo>
                  <a:cubicBezTo>
                    <a:pt x="2020" y="4801"/>
                    <a:pt x="2020" y="4801"/>
                    <a:pt x="2020" y="4801"/>
                  </a:cubicBezTo>
                  <a:cubicBezTo>
                    <a:pt x="2009" y="4826"/>
                    <a:pt x="2009" y="4826"/>
                    <a:pt x="2009" y="4826"/>
                  </a:cubicBezTo>
                  <a:cubicBezTo>
                    <a:pt x="1969" y="4850"/>
                    <a:pt x="1969" y="4850"/>
                    <a:pt x="1969" y="4850"/>
                  </a:cubicBezTo>
                  <a:cubicBezTo>
                    <a:pt x="1916" y="4887"/>
                    <a:pt x="1916" y="4887"/>
                    <a:pt x="1916" y="4887"/>
                  </a:cubicBezTo>
                  <a:cubicBezTo>
                    <a:pt x="1897" y="4910"/>
                    <a:pt x="1897" y="4910"/>
                    <a:pt x="1897" y="4910"/>
                  </a:cubicBezTo>
                  <a:cubicBezTo>
                    <a:pt x="1869" y="4935"/>
                    <a:pt x="1869" y="4935"/>
                    <a:pt x="1869" y="4935"/>
                  </a:cubicBezTo>
                  <a:cubicBezTo>
                    <a:pt x="1843" y="4955"/>
                    <a:pt x="1843" y="4955"/>
                    <a:pt x="1843" y="4955"/>
                  </a:cubicBezTo>
                  <a:cubicBezTo>
                    <a:pt x="1831" y="4985"/>
                    <a:pt x="1831" y="4985"/>
                    <a:pt x="1831" y="4985"/>
                  </a:cubicBezTo>
                  <a:cubicBezTo>
                    <a:pt x="1818" y="5013"/>
                    <a:pt x="1818" y="5013"/>
                    <a:pt x="1818" y="5013"/>
                  </a:cubicBezTo>
                  <a:cubicBezTo>
                    <a:pt x="1813" y="5037"/>
                    <a:pt x="1813" y="5037"/>
                    <a:pt x="1813" y="5037"/>
                  </a:cubicBezTo>
                  <a:cubicBezTo>
                    <a:pt x="1806" y="5113"/>
                    <a:pt x="1806" y="5113"/>
                    <a:pt x="1806" y="5113"/>
                  </a:cubicBezTo>
                  <a:cubicBezTo>
                    <a:pt x="1801" y="5127"/>
                    <a:pt x="1801" y="5127"/>
                    <a:pt x="1801" y="5127"/>
                  </a:cubicBezTo>
                  <a:cubicBezTo>
                    <a:pt x="1776" y="5152"/>
                    <a:pt x="1776" y="5152"/>
                    <a:pt x="1776" y="5152"/>
                  </a:cubicBezTo>
                  <a:cubicBezTo>
                    <a:pt x="1749" y="5151"/>
                    <a:pt x="1749" y="5151"/>
                    <a:pt x="1749" y="5151"/>
                  </a:cubicBezTo>
                  <a:cubicBezTo>
                    <a:pt x="1703" y="5154"/>
                    <a:pt x="1703" y="5154"/>
                    <a:pt x="1703" y="5154"/>
                  </a:cubicBezTo>
                  <a:cubicBezTo>
                    <a:pt x="1659" y="5171"/>
                    <a:pt x="1659" y="5171"/>
                    <a:pt x="1659" y="5171"/>
                  </a:cubicBezTo>
                  <a:cubicBezTo>
                    <a:pt x="1610" y="5176"/>
                    <a:pt x="1610" y="5176"/>
                    <a:pt x="1610" y="5176"/>
                  </a:cubicBezTo>
                  <a:cubicBezTo>
                    <a:pt x="1589" y="5170"/>
                    <a:pt x="1589" y="5170"/>
                    <a:pt x="1589" y="5170"/>
                  </a:cubicBezTo>
                  <a:cubicBezTo>
                    <a:pt x="1547" y="5170"/>
                    <a:pt x="1547" y="5170"/>
                    <a:pt x="1547" y="5170"/>
                  </a:cubicBezTo>
                  <a:cubicBezTo>
                    <a:pt x="1522" y="5148"/>
                    <a:pt x="1522" y="5148"/>
                    <a:pt x="1522" y="5148"/>
                  </a:cubicBezTo>
                  <a:cubicBezTo>
                    <a:pt x="1468" y="5125"/>
                    <a:pt x="1468" y="5125"/>
                    <a:pt x="1468" y="5125"/>
                  </a:cubicBezTo>
                  <a:cubicBezTo>
                    <a:pt x="1362" y="5113"/>
                    <a:pt x="1362" y="5113"/>
                    <a:pt x="1362" y="5113"/>
                  </a:cubicBezTo>
                  <a:cubicBezTo>
                    <a:pt x="1287" y="5121"/>
                    <a:pt x="1287" y="5121"/>
                    <a:pt x="1287" y="5121"/>
                  </a:cubicBezTo>
                  <a:cubicBezTo>
                    <a:pt x="1202" y="5127"/>
                    <a:pt x="1202" y="5127"/>
                    <a:pt x="1202" y="5127"/>
                  </a:cubicBezTo>
                  <a:cubicBezTo>
                    <a:pt x="1133" y="5140"/>
                    <a:pt x="1133" y="5140"/>
                    <a:pt x="1133" y="5140"/>
                  </a:cubicBezTo>
                  <a:cubicBezTo>
                    <a:pt x="1054" y="5149"/>
                    <a:pt x="1054" y="5149"/>
                    <a:pt x="1054" y="5149"/>
                  </a:cubicBezTo>
                  <a:cubicBezTo>
                    <a:pt x="1005" y="5166"/>
                    <a:pt x="1005" y="5166"/>
                    <a:pt x="1005" y="5166"/>
                  </a:cubicBezTo>
                  <a:cubicBezTo>
                    <a:pt x="996" y="5201"/>
                    <a:pt x="996" y="5201"/>
                    <a:pt x="996" y="5201"/>
                  </a:cubicBezTo>
                  <a:cubicBezTo>
                    <a:pt x="997" y="5239"/>
                    <a:pt x="997" y="5239"/>
                    <a:pt x="997" y="5239"/>
                  </a:cubicBezTo>
                  <a:cubicBezTo>
                    <a:pt x="1002" y="5291"/>
                    <a:pt x="1002" y="5291"/>
                    <a:pt x="1002" y="5291"/>
                  </a:cubicBezTo>
                  <a:cubicBezTo>
                    <a:pt x="988" y="5322"/>
                    <a:pt x="988" y="5322"/>
                    <a:pt x="988" y="5322"/>
                  </a:cubicBezTo>
                  <a:cubicBezTo>
                    <a:pt x="972" y="5348"/>
                    <a:pt x="972" y="5348"/>
                    <a:pt x="972" y="5348"/>
                  </a:cubicBezTo>
                  <a:cubicBezTo>
                    <a:pt x="945" y="5366"/>
                    <a:pt x="945" y="5366"/>
                    <a:pt x="945" y="5366"/>
                  </a:cubicBezTo>
                  <a:cubicBezTo>
                    <a:pt x="885" y="5373"/>
                    <a:pt x="885" y="5373"/>
                    <a:pt x="885" y="5373"/>
                  </a:cubicBezTo>
                  <a:cubicBezTo>
                    <a:pt x="865" y="5360"/>
                    <a:pt x="865" y="5360"/>
                    <a:pt x="865" y="5360"/>
                  </a:cubicBezTo>
                  <a:cubicBezTo>
                    <a:pt x="842" y="5343"/>
                    <a:pt x="842" y="5343"/>
                    <a:pt x="842" y="5343"/>
                  </a:cubicBezTo>
                  <a:cubicBezTo>
                    <a:pt x="810" y="5343"/>
                    <a:pt x="810" y="5343"/>
                    <a:pt x="810" y="5343"/>
                  </a:cubicBezTo>
                  <a:cubicBezTo>
                    <a:pt x="774" y="5364"/>
                    <a:pt x="774" y="5364"/>
                    <a:pt x="774" y="5364"/>
                  </a:cubicBezTo>
                  <a:cubicBezTo>
                    <a:pt x="765" y="5427"/>
                    <a:pt x="765" y="5427"/>
                    <a:pt x="765" y="5427"/>
                  </a:cubicBezTo>
                  <a:cubicBezTo>
                    <a:pt x="776" y="5475"/>
                    <a:pt x="776" y="5475"/>
                    <a:pt x="776" y="5475"/>
                  </a:cubicBezTo>
                  <a:cubicBezTo>
                    <a:pt x="779" y="5508"/>
                    <a:pt x="779" y="5508"/>
                    <a:pt x="779" y="5508"/>
                  </a:cubicBezTo>
                  <a:cubicBezTo>
                    <a:pt x="771" y="5556"/>
                    <a:pt x="771" y="5556"/>
                    <a:pt x="771" y="5556"/>
                  </a:cubicBezTo>
                  <a:cubicBezTo>
                    <a:pt x="753" y="5599"/>
                    <a:pt x="753" y="5599"/>
                    <a:pt x="753" y="5599"/>
                  </a:cubicBezTo>
                  <a:cubicBezTo>
                    <a:pt x="723" y="5639"/>
                    <a:pt x="723" y="5639"/>
                    <a:pt x="723" y="5639"/>
                  </a:cubicBezTo>
                  <a:cubicBezTo>
                    <a:pt x="723" y="5639"/>
                    <a:pt x="700" y="5665"/>
                    <a:pt x="695" y="5665"/>
                  </a:cubicBezTo>
                  <a:cubicBezTo>
                    <a:pt x="691" y="5665"/>
                    <a:pt x="646" y="5692"/>
                    <a:pt x="646" y="5692"/>
                  </a:cubicBezTo>
                  <a:cubicBezTo>
                    <a:pt x="640" y="5737"/>
                    <a:pt x="640" y="5737"/>
                    <a:pt x="640" y="5737"/>
                  </a:cubicBezTo>
                  <a:cubicBezTo>
                    <a:pt x="628" y="5775"/>
                    <a:pt x="628" y="5775"/>
                    <a:pt x="628" y="5775"/>
                  </a:cubicBezTo>
                  <a:cubicBezTo>
                    <a:pt x="608" y="5790"/>
                    <a:pt x="608" y="5790"/>
                    <a:pt x="608" y="5790"/>
                  </a:cubicBezTo>
                  <a:cubicBezTo>
                    <a:pt x="556" y="5796"/>
                    <a:pt x="556" y="5796"/>
                    <a:pt x="556" y="5796"/>
                  </a:cubicBezTo>
                  <a:cubicBezTo>
                    <a:pt x="528" y="5805"/>
                    <a:pt x="528" y="5805"/>
                    <a:pt x="528" y="5805"/>
                  </a:cubicBezTo>
                  <a:cubicBezTo>
                    <a:pt x="520" y="5825"/>
                    <a:pt x="520" y="5825"/>
                    <a:pt x="520" y="5825"/>
                  </a:cubicBezTo>
                  <a:cubicBezTo>
                    <a:pt x="499" y="5825"/>
                    <a:pt x="499" y="5825"/>
                    <a:pt x="499" y="5825"/>
                  </a:cubicBezTo>
                  <a:cubicBezTo>
                    <a:pt x="472" y="5850"/>
                    <a:pt x="472" y="5850"/>
                    <a:pt x="472" y="5850"/>
                  </a:cubicBezTo>
                  <a:cubicBezTo>
                    <a:pt x="460" y="5891"/>
                    <a:pt x="460" y="5891"/>
                    <a:pt x="460" y="5891"/>
                  </a:cubicBezTo>
                  <a:cubicBezTo>
                    <a:pt x="445" y="5941"/>
                    <a:pt x="445" y="5941"/>
                    <a:pt x="445" y="5941"/>
                  </a:cubicBezTo>
                  <a:cubicBezTo>
                    <a:pt x="430" y="5979"/>
                    <a:pt x="430" y="5979"/>
                    <a:pt x="430" y="5979"/>
                  </a:cubicBezTo>
                  <a:cubicBezTo>
                    <a:pt x="393" y="5994"/>
                    <a:pt x="393" y="5994"/>
                    <a:pt x="393" y="5994"/>
                  </a:cubicBezTo>
                  <a:cubicBezTo>
                    <a:pt x="377" y="6030"/>
                    <a:pt x="377" y="6030"/>
                    <a:pt x="377" y="6030"/>
                  </a:cubicBezTo>
                  <a:cubicBezTo>
                    <a:pt x="351" y="6052"/>
                    <a:pt x="351" y="6052"/>
                    <a:pt x="351" y="6052"/>
                  </a:cubicBezTo>
                  <a:cubicBezTo>
                    <a:pt x="293" y="6098"/>
                    <a:pt x="293" y="6098"/>
                    <a:pt x="293" y="6098"/>
                  </a:cubicBezTo>
                  <a:cubicBezTo>
                    <a:pt x="291" y="6125"/>
                    <a:pt x="291" y="6125"/>
                    <a:pt x="291" y="6125"/>
                  </a:cubicBezTo>
                  <a:cubicBezTo>
                    <a:pt x="253" y="6149"/>
                    <a:pt x="253" y="6149"/>
                    <a:pt x="253" y="6149"/>
                  </a:cubicBezTo>
                  <a:cubicBezTo>
                    <a:pt x="211" y="6188"/>
                    <a:pt x="211" y="6188"/>
                    <a:pt x="211" y="6188"/>
                  </a:cubicBezTo>
                  <a:cubicBezTo>
                    <a:pt x="166" y="6199"/>
                    <a:pt x="166" y="6199"/>
                    <a:pt x="166" y="6199"/>
                  </a:cubicBezTo>
                  <a:cubicBezTo>
                    <a:pt x="133" y="6196"/>
                    <a:pt x="133" y="6196"/>
                    <a:pt x="133" y="6196"/>
                  </a:cubicBezTo>
                  <a:cubicBezTo>
                    <a:pt x="76" y="6209"/>
                    <a:pt x="76" y="6209"/>
                    <a:pt x="76" y="6209"/>
                  </a:cubicBezTo>
                  <a:cubicBezTo>
                    <a:pt x="46" y="6230"/>
                    <a:pt x="46" y="6230"/>
                    <a:pt x="46" y="6230"/>
                  </a:cubicBezTo>
                  <a:cubicBezTo>
                    <a:pt x="6" y="6257"/>
                    <a:pt x="6" y="6257"/>
                    <a:pt x="6" y="6257"/>
                  </a:cubicBezTo>
                  <a:cubicBezTo>
                    <a:pt x="6" y="6276"/>
                    <a:pt x="6" y="6276"/>
                    <a:pt x="6" y="6276"/>
                  </a:cubicBezTo>
                  <a:cubicBezTo>
                    <a:pt x="0" y="6324"/>
                    <a:pt x="0" y="6324"/>
                    <a:pt x="0" y="6324"/>
                  </a:cubicBezTo>
                  <a:cubicBezTo>
                    <a:pt x="21" y="6363"/>
                    <a:pt x="21" y="6363"/>
                    <a:pt x="21" y="6363"/>
                  </a:cubicBezTo>
                  <a:cubicBezTo>
                    <a:pt x="45" y="6376"/>
                    <a:pt x="45" y="6376"/>
                    <a:pt x="45" y="6376"/>
                  </a:cubicBezTo>
                  <a:lnTo>
                    <a:pt x="63" y="639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029200" y="3225800"/>
              <a:ext cx="644525" cy="844550"/>
            </a:xfrm>
            <a:custGeom>
              <a:avLst/>
              <a:gdLst>
                <a:gd name="T0" fmla="*/ 1635 w 1710"/>
                <a:gd name="T1" fmla="*/ 1719 h 2237"/>
                <a:gd name="T2" fmla="*/ 1524 w 1710"/>
                <a:gd name="T3" fmla="*/ 1673 h 2237"/>
                <a:gd name="T4" fmla="*/ 1411 w 1710"/>
                <a:gd name="T5" fmla="*/ 1458 h 2237"/>
                <a:gd name="T6" fmla="*/ 1518 w 1710"/>
                <a:gd name="T7" fmla="*/ 1201 h 2237"/>
                <a:gd name="T8" fmla="*/ 1397 w 1710"/>
                <a:gd name="T9" fmla="*/ 1145 h 2237"/>
                <a:gd name="T10" fmla="*/ 1400 w 1710"/>
                <a:gd name="T11" fmla="*/ 1045 h 2237"/>
                <a:gd name="T12" fmla="*/ 1485 w 1710"/>
                <a:gd name="T13" fmla="*/ 964 h 2237"/>
                <a:gd name="T14" fmla="*/ 1415 w 1710"/>
                <a:gd name="T15" fmla="*/ 973 h 2237"/>
                <a:gd name="T16" fmla="*/ 1445 w 1710"/>
                <a:gd name="T17" fmla="*/ 891 h 2237"/>
                <a:gd name="T18" fmla="*/ 1476 w 1710"/>
                <a:gd name="T19" fmla="*/ 751 h 2237"/>
                <a:gd name="T20" fmla="*/ 1408 w 1710"/>
                <a:gd name="T21" fmla="*/ 689 h 2237"/>
                <a:gd name="T22" fmla="*/ 1476 w 1710"/>
                <a:gd name="T23" fmla="*/ 547 h 2237"/>
                <a:gd name="T24" fmla="*/ 1608 w 1710"/>
                <a:gd name="T25" fmla="*/ 562 h 2237"/>
                <a:gd name="T26" fmla="*/ 1683 w 1710"/>
                <a:gd name="T27" fmla="*/ 507 h 2237"/>
                <a:gd name="T28" fmla="*/ 1593 w 1710"/>
                <a:gd name="T29" fmla="*/ 426 h 2237"/>
                <a:gd name="T30" fmla="*/ 1559 w 1710"/>
                <a:gd name="T31" fmla="*/ 271 h 2237"/>
                <a:gd name="T32" fmla="*/ 1438 w 1710"/>
                <a:gd name="T33" fmla="*/ 152 h 2237"/>
                <a:gd name="T34" fmla="*/ 1194 w 1710"/>
                <a:gd name="T35" fmla="*/ 131 h 2237"/>
                <a:gd name="T36" fmla="*/ 967 w 1710"/>
                <a:gd name="T37" fmla="*/ 123 h 2237"/>
                <a:gd name="T38" fmla="*/ 776 w 1710"/>
                <a:gd name="T39" fmla="*/ 204 h 2237"/>
                <a:gd name="T40" fmla="*/ 643 w 1710"/>
                <a:gd name="T41" fmla="*/ 0 h 2237"/>
                <a:gd name="T42" fmla="*/ 466 w 1710"/>
                <a:gd name="T43" fmla="*/ 114 h 2237"/>
                <a:gd name="T44" fmla="*/ 497 w 1710"/>
                <a:gd name="T45" fmla="*/ 202 h 2237"/>
                <a:gd name="T46" fmla="*/ 628 w 1710"/>
                <a:gd name="T47" fmla="*/ 389 h 2237"/>
                <a:gd name="T48" fmla="*/ 410 w 1710"/>
                <a:gd name="T49" fmla="*/ 605 h 2237"/>
                <a:gd name="T50" fmla="*/ 396 w 1710"/>
                <a:gd name="T51" fmla="*/ 689 h 2237"/>
                <a:gd name="T52" fmla="*/ 498 w 1710"/>
                <a:gd name="T53" fmla="*/ 701 h 2237"/>
                <a:gd name="T54" fmla="*/ 639 w 1710"/>
                <a:gd name="T55" fmla="*/ 595 h 2237"/>
                <a:gd name="T56" fmla="*/ 768 w 1710"/>
                <a:gd name="T57" fmla="*/ 638 h 2237"/>
                <a:gd name="T58" fmla="*/ 875 w 1710"/>
                <a:gd name="T59" fmla="*/ 772 h 2237"/>
                <a:gd name="T60" fmla="*/ 779 w 1710"/>
                <a:gd name="T61" fmla="*/ 904 h 2237"/>
                <a:gd name="T62" fmla="*/ 829 w 1710"/>
                <a:gd name="T63" fmla="*/ 1015 h 2237"/>
                <a:gd name="T64" fmla="*/ 752 w 1710"/>
                <a:gd name="T65" fmla="*/ 1239 h 2237"/>
                <a:gd name="T66" fmla="*/ 531 w 1710"/>
                <a:gd name="T67" fmla="*/ 1414 h 2237"/>
                <a:gd name="T68" fmla="*/ 335 w 1710"/>
                <a:gd name="T69" fmla="*/ 1498 h 2237"/>
                <a:gd name="T70" fmla="*/ 186 w 1710"/>
                <a:gd name="T71" fmla="*/ 1535 h 2237"/>
                <a:gd name="T72" fmla="*/ 29 w 1710"/>
                <a:gd name="T73" fmla="*/ 1647 h 2237"/>
                <a:gd name="T74" fmla="*/ 118 w 1710"/>
                <a:gd name="T75" fmla="*/ 1747 h 2237"/>
                <a:gd name="T76" fmla="*/ 72 w 1710"/>
                <a:gd name="T77" fmla="*/ 1875 h 2237"/>
                <a:gd name="T78" fmla="*/ 241 w 1710"/>
                <a:gd name="T79" fmla="*/ 1883 h 2237"/>
                <a:gd name="T80" fmla="*/ 159 w 1710"/>
                <a:gd name="T81" fmla="*/ 1964 h 2237"/>
                <a:gd name="T82" fmla="*/ 396 w 1710"/>
                <a:gd name="T83" fmla="*/ 1918 h 2237"/>
                <a:gd name="T84" fmla="*/ 543 w 1710"/>
                <a:gd name="T85" fmla="*/ 1854 h 2237"/>
                <a:gd name="T86" fmla="*/ 637 w 1710"/>
                <a:gd name="T87" fmla="*/ 1889 h 2237"/>
                <a:gd name="T88" fmla="*/ 793 w 1710"/>
                <a:gd name="T89" fmla="*/ 1931 h 2237"/>
                <a:gd name="T90" fmla="*/ 691 w 1710"/>
                <a:gd name="T91" fmla="*/ 1966 h 2237"/>
                <a:gd name="T92" fmla="*/ 734 w 1710"/>
                <a:gd name="T93" fmla="*/ 2066 h 2237"/>
                <a:gd name="T94" fmla="*/ 954 w 1710"/>
                <a:gd name="T95" fmla="*/ 1979 h 2237"/>
                <a:gd name="T96" fmla="*/ 1049 w 1710"/>
                <a:gd name="T97" fmla="*/ 2118 h 2237"/>
                <a:gd name="T98" fmla="*/ 1215 w 1710"/>
                <a:gd name="T99" fmla="*/ 2227 h 2237"/>
                <a:gd name="T100" fmla="*/ 1448 w 1710"/>
                <a:gd name="T101" fmla="*/ 2125 h 2237"/>
                <a:gd name="T102" fmla="*/ 1669 w 1710"/>
                <a:gd name="T103" fmla="*/ 2037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0" h="2237">
                  <a:moveTo>
                    <a:pt x="1705" y="1863"/>
                  </a:moveTo>
                  <a:cubicBezTo>
                    <a:pt x="1710" y="1757"/>
                    <a:pt x="1710" y="1757"/>
                    <a:pt x="1710" y="1757"/>
                  </a:cubicBezTo>
                  <a:cubicBezTo>
                    <a:pt x="1695" y="1740"/>
                    <a:pt x="1695" y="1740"/>
                    <a:pt x="1695" y="1740"/>
                  </a:cubicBezTo>
                  <a:cubicBezTo>
                    <a:pt x="1663" y="1739"/>
                    <a:pt x="1663" y="1739"/>
                    <a:pt x="1663" y="1739"/>
                  </a:cubicBezTo>
                  <a:cubicBezTo>
                    <a:pt x="1635" y="1719"/>
                    <a:pt x="1635" y="1719"/>
                    <a:pt x="1635" y="1719"/>
                  </a:cubicBezTo>
                  <a:cubicBezTo>
                    <a:pt x="1618" y="1704"/>
                    <a:pt x="1618" y="1704"/>
                    <a:pt x="1618" y="1704"/>
                  </a:cubicBezTo>
                  <a:cubicBezTo>
                    <a:pt x="1605" y="1675"/>
                    <a:pt x="1605" y="1675"/>
                    <a:pt x="1605" y="1675"/>
                  </a:cubicBezTo>
                  <a:cubicBezTo>
                    <a:pt x="1569" y="1661"/>
                    <a:pt x="1569" y="1661"/>
                    <a:pt x="1569" y="1661"/>
                  </a:cubicBezTo>
                  <a:cubicBezTo>
                    <a:pt x="1569" y="1661"/>
                    <a:pt x="1554" y="1666"/>
                    <a:pt x="1548" y="1669"/>
                  </a:cubicBezTo>
                  <a:cubicBezTo>
                    <a:pt x="1542" y="1672"/>
                    <a:pt x="1524" y="1673"/>
                    <a:pt x="1524" y="1673"/>
                  </a:cubicBezTo>
                  <a:cubicBezTo>
                    <a:pt x="1499" y="1669"/>
                    <a:pt x="1499" y="1669"/>
                    <a:pt x="1499" y="1669"/>
                  </a:cubicBezTo>
                  <a:cubicBezTo>
                    <a:pt x="1460" y="1591"/>
                    <a:pt x="1460" y="1591"/>
                    <a:pt x="1460" y="1591"/>
                  </a:cubicBezTo>
                  <a:cubicBezTo>
                    <a:pt x="1438" y="1546"/>
                    <a:pt x="1438" y="1546"/>
                    <a:pt x="1438" y="1546"/>
                  </a:cubicBezTo>
                  <a:cubicBezTo>
                    <a:pt x="1423" y="1512"/>
                    <a:pt x="1423" y="1512"/>
                    <a:pt x="1423" y="1512"/>
                  </a:cubicBezTo>
                  <a:cubicBezTo>
                    <a:pt x="1411" y="1458"/>
                    <a:pt x="1411" y="1458"/>
                    <a:pt x="1411" y="1458"/>
                  </a:cubicBezTo>
                  <a:cubicBezTo>
                    <a:pt x="1409" y="1413"/>
                    <a:pt x="1409" y="1413"/>
                    <a:pt x="1409" y="1413"/>
                  </a:cubicBezTo>
                  <a:cubicBezTo>
                    <a:pt x="1432" y="1346"/>
                    <a:pt x="1432" y="1346"/>
                    <a:pt x="1432" y="1346"/>
                  </a:cubicBezTo>
                  <a:cubicBezTo>
                    <a:pt x="1456" y="1317"/>
                    <a:pt x="1456" y="1317"/>
                    <a:pt x="1456" y="1317"/>
                  </a:cubicBezTo>
                  <a:cubicBezTo>
                    <a:pt x="1484" y="1263"/>
                    <a:pt x="1484" y="1263"/>
                    <a:pt x="1484" y="1263"/>
                  </a:cubicBezTo>
                  <a:cubicBezTo>
                    <a:pt x="1518" y="1201"/>
                    <a:pt x="1518" y="1201"/>
                    <a:pt x="1518" y="1201"/>
                  </a:cubicBezTo>
                  <a:cubicBezTo>
                    <a:pt x="1505" y="1195"/>
                    <a:pt x="1505" y="1195"/>
                    <a:pt x="1505" y="1195"/>
                  </a:cubicBezTo>
                  <a:cubicBezTo>
                    <a:pt x="1457" y="1187"/>
                    <a:pt x="1457" y="1187"/>
                    <a:pt x="1457" y="1187"/>
                  </a:cubicBezTo>
                  <a:cubicBezTo>
                    <a:pt x="1436" y="1184"/>
                    <a:pt x="1436" y="1184"/>
                    <a:pt x="1436" y="1184"/>
                  </a:cubicBezTo>
                  <a:cubicBezTo>
                    <a:pt x="1417" y="1169"/>
                    <a:pt x="1417" y="1169"/>
                    <a:pt x="1417" y="1169"/>
                  </a:cubicBezTo>
                  <a:cubicBezTo>
                    <a:pt x="1397" y="1145"/>
                    <a:pt x="1397" y="1145"/>
                    <a:pt x="1397" y="1145"/>
                  </a:cubicBezTo>
                  <a:cubicBezTo>
                    <a:pt x="1378" y="1135"/>
                    <a:pt x="1378" y="1135"/>
                    <a:pt x="1378" y="1135"/>
                  </a:cubicBezTo>
                  <a:cubicBezTo>
                    <a:pt x="1340" y="1098"/>
                    <a:pt x="1340" y="1098"/>
                    <a:pt x="1340" y="1098"/>
                  </a:cubicBezTo>
                  <a:cubicBezTo>
                    <a:pt x="1349" y="1083"/>
                    <a:pt x="1349" y="1083"/>
                    <a:pt x="1349" y="1083"/>
                  </a:cubicBezTo>
                  <a:cubicBezTo>
                    <a:pt x="1373" y="1053"/>
                    <a:pt x="1373" y="1053"/>
                    <a:pt x="1373" y="1053"/>
                  </a:cubicBezTo>
                  <a:cubicBezTo>
                    <a:pt x="1400" y="1045"/>
                    <a:pt x="1400" y="1045"/>
                    <a:pt x="1400" y="1045"/>
                  </a:cubicBezTo>
                  <a:cubicBezTo>
                    <a:pt x="1432" y="1042"/>
                    <a:pt x="1432" y="1042"/>
                    <a:pt x="1432" y="1042"/>
                  </a:cubicBezTo>
                  <a:cubicBezTo>
                    <a:pt x="1475" y="1035"/>
                    <a:pt x="1475" y="1035"/>
                    <a:pt x="1475" y="1035"/>
                  </a:cubicBezTo>
                  <a:cubicBezTo>
                    <a:pt x="1487" y="1002"/>
                    <a:pt x="1487" y="1002"/>
                    <a:pt x="1487" y="1002"/>
                  </a:cubicBezTo>
                  <a:cubicBezTo>
                    <a:pt x="1497" y="970"/>
                    <a:pt x="1497" y="970"/>
                    <a:pt x="1497" y="970"/>
                  </a:cubicBezTo>
                  <a:cubicBezTo>
                    <a:pt x="1485" y="964"/>
                    <a:pt x="1485" y="964"/>
                    <a:pt x="1485" y="964"/>
                  </a:cubicBezTo>
                  <a:cubicBezTo>
                    <a:pt x="1469" y="964"/>
                    <a:pt x="1469" y="964"/>
                    <a:pt x="1469" y="964"/>
                  </a:cubicBezTo>
                  <a:cubicBezTo>
                    <a:pt x="1461" y="970"/>
                    <a:pt x="1461" y="970"/>
                    <a:pt x="1461" y="970"/>
                  </a:cubicBezTo>
                  <a:cubicBezTo>
                    <a:pt x="1445" y="975"/>
                    <a:pt x="1445" y="975"/>
                    <a:pt x="1445" y="975"/>
                  </a:cubicBezTo>
                  <a:cubicBezTo>
                    <a:pt x="1427" y="975"/>
                    <a:pt x="1427" y="975"/>
                    <a:pt x="1427" y="975"/>
                  </a:cubicBezTo>
                  <a:cubicBezTo>
                    <a:pt x="1415" y="973"/>
                    <a:pt x="1415" y="973"/>
                    <a:pt x="1415" y="973"/>
                  </a:cubicBezTo>
                  <a:cubicBezTo>
                    <a:pt x="1412" y="961"/>
                    <a:pt x="1412" y="961"/>
                    <a:pt x="1412" y="961"/>
                  </a:cubicBezTo>
                  <a:cubicBezTo>
                    <a:pt x="1408" y="951"/>
                    <a:pt x="1408" y="951"/>
                    <a:pt x="1408" y="951"/>
                  </a:cubicBezTo>
                  <a:cubicBezTo>
                    <a:pt x="1411" y="932"/>
                    <a:pt x="1411" y="932"/>
                    <a:pt x="1411" y="932"/>
                  </a:cubicBezTo>
                  <a:cubicBezTo>
                    <a:pt x="1423" y="917"/>
                    <a:pt x="1423" y="917"/>
                    <a:pt x="1423" y="917"/>
                  </a:cubicBezTo>
                  <a:cubicBezTo>
                    <a:pt x="1445" y="891"/>
                    <a:pt x="1445" y="891"/>
                    <a:pt x="1445" y="891"/>
                  </a:cubicBezTo>
                  <a:cubicBezTo>
                    <a:pt x="1467" y="855"/>
                    <a:pt x="1467" y="855"/>
                    <a:pt x="1467" y="855"/>
                  </a:cubicBezTo>
                  <a:cubicBezTo>
                    <a:pt x="1485" y="837"/>
                    <a:pt x="1485" y="837"/>
                    <a:pt x="1485" y="837"/>
                  </a:cubicBezTo>
                  <a:cubicBezTo>
                    <a:pt x="1505" y="794"/>
                    <a:pt x="1505" y="794"/>
                    <a:pt x="1505" y="794"/>
                  </a:cubicBezTo>
                  <a:cubicBezTo>
                    <a:pt x="1499" y="778"/>
                    <a:pt x="1499" y="778"/>
                    <a:pt x="1499" y="778"/>
                  </a:cubicBezTo>
                  <a:cubicBezTo>
                    <a:pt x="1476" y="751"/>
                    <a:pt x="1476" y="751"/>
                    <a:pt x="1476" y="751"/>
                  </a:cubicBezTo>
                  <a:cubicBezTo>
                    <a:pt x="1461" y="745"/>
                    <a:pt x="1461" y="745"/>
                    <a:pt x="1461" y="745"/>
                  </a:cubicBezTo>
                  <a:cubicBezTo>
                    <a:pt x="1442" y="733"/>
                    <a:pt x="1442" y="733"/>
                    <a:pt x="1442" y="733"/>
                  </a:cubicBezTo>
                  <a:cubicBezTo>
                    <a:pt x="1412" y="725"/>
                    <a:pt x="1412" y="725"/>
                    <a:pt x="1412" y="725"/>
                  </a:cubicBezTo>
                  <a:cubicBezTo>
                    <a:pt x="1411" y="706"/>
                    <a:pt x="1411" y="706"/>
                    <a:pt x="1411" y="706"/>
                  </a:cubicBezTo>
                  <a:cubicBezTo>
                    <a:pt x="1408" y="689"/>
                    <a:pt x="1408" y="689"/>
                    <a:pt x="1408" y="689"/>
                  </a:cubicBezTo>
                  <a:cubicBezTo>
                    <a:pt x="1414" y="643"/>
                    <a:pt x="1414" y="643"/>
                    <a:pt x="1414" y="643"/>
                  </a:cubicBezTo>
                  <a:cubicBezTo>
                    <a:pt x="1414" y="618"/>
                    <a:pt x="1414" y="618"/>
                    <a:pt x="1414" y="618"/>
                  </a:cubicBezTo>
                  <a:cubicBezTo>
                    <a:pt x="1430" y="585"/>
                    <a:pt x="1430" y="585"/>
                    <a:pt x="1430" y="585"/>
                  </a:cubicBezTo>
                  <a:cubicBezTo>
                    <a:pt x="1448" y="561"/>
                    <a:pt x="1448" y="561"/>
                    <a:pt x="1448" y="561"/>
                  </a:cubicBezTo>
                  <a:cubicBezTo>
                    <a:pt x="1476" y="547"/>
                    <a:pt x="1476" y="547"/>
                    <a:pt x="1476" y="547"/>
                  </a:cubicBezTo>
                  <a:cubicBezTo>
                    <a:pt x="1490" y="547"/>
                    <a:pt x="1490" y="547"/>
                    <a:pt x="1490" y="547"/>
                  </a:cubicBezTo>
                  <a:cubicBezTo>
                    <a:pt x="1512" y="528"/>
                    <a:pt x="1512" y="528"/>
                    <a:pt x="1512" y="528"/>
                  </a:cubicBezTo>
                  <a:cubicBezTo>
                    <a:pt x="1529" y="534"/>
                    <a:pt x="1529" y="534"/>
                    <a:pt x="1529" y="534"/>
                  </a:cubicBezTo>
                  <a:cubicBezTo>
                    <a:pt x="1551" y="550"/>
                    <a:pt x="1551" y="550"/>
                    <a:pt x="1551" y="550"/>
                  </a:cubicBezTo>
                  <a:cubicBezTo>
                    <a:pt x="1608" y="562"/>
                    <a:pt x="1608" y="562"/>
                    <a:pt x="1608" y="562"/>
                  </a:cubicBezTo>
                  <a:cubicBezTo>
                    <a:pt x="1624" y="577"/>
                    <a:pt x="1624" y="577"/>
                    <a:pt x="1624" y="577"/>
                  </a:cubicBezTo>
                  <a:cubicBezTo>
                    <a:pt x="1665" y="597"/>
                    <a:pt x="1665" y="597"/>
                    <a:pt x="1665" y="597"/>
                  </a:cubicBezTo>
                  <a:cubicBezTo>
                    <a:pt x="1687" y="568"/>
                    <a:pt x="1687" y="568"/>
                    <a:pt x="1687" y="568"/>
                  </a:cubicBezTo>
                  <a:cubicBezTo>
                    <a:pt x="1687" y="525"/>
                    <a:pt x="1687" y="525"/>
                    <a:pt x="1687" y="525"/>
                  </a:cubicBezTo>
                  <a:cubicBezTo>
                    <a:pt x="1683" y="507"/>
                    <a:pt x="1683" y="507"/>
                    <a:pt x="1683" y="507"/>
                  </a:cubicBezTo>
                  <a:cubicBezTo>
                    <a:pt x="1660" y="491"/>
                    <a:pt x="1660" y="491"/>
                    <a:pt x="1660" y="491"/>
                  </a:cubicBezTo>
                  <a:cubicBezTo>
                    <a:pt x="1638" y="479"/>
                    <a:pt x="1638" y="479"/>
                    <a:pt x="1638" y="479"/>
                  </a:cubicBezTo>
                  <a:cubicBezTo>
                    <a:pt x="1623" y="471"/>
                    <a:pt x="1623" y="471"/>
                    <a:pt x="1623" y="471"/>
                  </a:cubicBezTo>
                  <a:cubicBezTo>
                    <a:pt x="1611" y="461"/>
                    <a:pt x="1611" y="461"/>
                    <a:pt x="1611" y="461"/>
                  </a:cubicBezTo>
                  <a:cubicBezTo>
                    <a:pt x="1593" y="426"/>
                    <a:pt x="1593" y="426"/>
                    <a:pt x="1593" y="426"/>
                  </a:cubicBezTo>
                  <a:cubicBezTo>
                    <a:pt x="1584" y="401"/>
                    <a:pt x="1584" y="401"/>
                    <a:pt x="1584" y="401"/>
                  </a:cubicBezTo>
                  <a:cubicBezTo>
                    <a:pt x="1560" y="356"/>
                    <a:pt x="1560" y="356"/>
                    <a:pt x="1560" y="356"/>
                  </a:cubicBezTo>
                  <a:cubicBezTo>
                    <a:pt x="1535" y="317"/>
                    <a:pt x="1535" y="317"/>
                    <a:pt x="1535" y="317"/>
                  </a:cubicBezTo>
                  <a:cubicBezTo>
                    <a:pt x="1532" y="302"/>
                    <a:pt x="1532" y="302"/>
                    <a:pt x="1532" y="302"/>
                  </a:cubicBezTo>
                  <a:cubicBezTo>
                    <a:pt x="1559" y="271"/>
                    <a:pt x="1559" y="271"/>
                    <a:pt x="1559" y="271"/>
                  </a:cubicBezTo>
                  <a:cubicBezTo>
                    <a:pt x="1532" y="242"/>
                    <a:pt x="1532" y="242"/>
                    <a:pt x="1532" y="242"/>
                  </a:cubicBezTo>
                  <a:cubicBezTo>
                    <a:pt x="1500" y="202"/>
                    <a:pt x="1500" y="202"/>
                    <a:pt x="1500" y="202"/>
                  </a:cubicBezTo>
                  <a:cubicBezTo>
                    <a:pt x="1467" y="183"/>
                    <a:pt x="1467" y="183"/>
                    <a:pt x="1467" y="183"/>
                  </a:cubicBezTo>
                  <a:cubicBezTo>
                    <a:pt x="1439" y="156"/>
                    <a:pt x="1439" y="156"/>
                    <a:pt x="1439" y="156"/>
                  </a:cubicBezTo>
                  <a:cubicBezTo>
                    <a:pt x="1438" y="152"/>
                    <a:pt x="1438" y="152"/>
                    <a:pt x="1438" y="152"/>
                  </a:cubicBezTo>
                  <a:cubicBezTo>
                    <a:pt x="1414" y="149"/>
                    <a:pt x="1414" y="149"/>
                    <a:pt x="1414" y="149"/>
                  </a:cubicBezTo>
                  <a:cubicBezTo>
                    <a:pt x="1381" y="123"/>
                    <a:pt x="1381" y="123"/>
                    <a:pt x="1381" y="123"/>
                  </a:cubicBezTo>
                  <a:cubicBezTo>
                    <a:pt x="1338" y="100"/>
                    <a:pt x="1338" y="100"/>
                    <a:pt x="1338" y="100"/>
                  </a:cubicBezTo>
                  <a:cubicBezTo>
                    <a:pt x="1249" y="94"/>
                    <a:pt x="1249" y="94"/>
                    <a:pt x="1249" y="94"/>
                  </a:cubicBezTo>
                  <a:cubicBezTo>
                    <a:pt x="1194" y="131"/>
                    <a:pt x="1194" y="131"/>
                    <a:pt x="1194" y="131"/>
                  </a:cubicBezTo>
                  <a:cubicBezTo>
                    <a:pt x="1128" y="135"/>
                    <a:pt x="1128" y="135"/>
                    <a:pt x="1128" y="135"/>
                  </a:cubicBezTo>
                  <a:cubicBezTo>
                    <a:pt x="1081" y="149"/>
                    <a:pt x="1081" y="149"/>
                    <a:pt x="1081" y="149"/>
                  </a:cubicBezTo>
                  <a:cubicBezTo>
                    <a:pt x="1024" y="125"/>
                    <a:pt x="1024" y="125"/>
                    <a:pt x="1024" y="125"/>
                  </a:cubicBezTo>
                  <a:cubicBezTo>
                    <a:pt x="949" y="104"/>
                    <a:pt x="949" y="104"/>
                    <a:pt x="949" y="10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78" y="141"/>
                    <a:pt x="978" y="141"/>
                    <a:pt x="978" y="141"/>
                  </a:cubicBezTo>
                  <a:cubicBezTo>
                    <a:pt x="976" y="151"/>
                    <a:pt x="976" y="151"/>
                    <a:pt x="976" y="151"/>
                  </a:cubicBezTo>
                  <a:cubicBezTo>
                    <a:pt x="923" y="176"/>
                    <a:pt x="923" y="176"/>
                    <a:pt x="923" y="176"/>
                  </a:cubicBezTo>
                  <a:cubicBezTo>
                    <a:pt x="855" y="196"/>
                    <a:pt x="855" y="196"/>
                    <a:pt x="855" y="196"/>
                  </a:cubicBezTo>
                  <a:cubicBezTo>
                    <a:pt x="776" y="204"/>
                    <a:pt x="776" y="204"/>
                    <a:pt x="776" y="204"/>
                  </a:cubicBezTo>
                  <a:cubicBezTo>
                    <a:pt x="788" y="167"/>
                    <a:pt x="788" y="167"/>
                    <a:pt x="788" y="167"/>
                  </a:cubicBezTo>
                  <a:cubicBezTo>
                    <a:pt x="784" y="139"/>
                    <a:pt x="784" y="139"/>
                    <a:pt x="784" y="139"/>
                  </a:cubicBezTo>
                  <a:cubicBezTo>
                    <a:pt x="751" y="143"/>
                    <a:pt x="751" y="143"/>
                    <a:pt x="751" y="143"/>
                  </a:cubicBezTo>
                  <a:cubicBezTo>
                    <a:pt x="696" y="82"/>
                    <a:pt x="696" y="82"/>
                    <a:pt x="696" y="82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570" y="0"/>
                    <a:pt x="570" y="0"/>
                    <a:pt x="570" y="0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89" y="47"/>
                    <a:pt x="489" y="47"/>
                    <a:pt x="489" y="47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66" y="114"/>
                    <a:pt x="466" y="114"/>
                    <a:pt x="466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393" y="114"/>
                    <a:pt x="393" y="114"/>
                    <a:pt x="393" y="114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60" y="178"/>
                    <a:pt x="460" y="178"/>
                    <a:pt x="460" y="178"/>
                  </a:cubicBezTo>
                  <a:cubicBezTo>
                    <a:pt x="497" y="202"/>
                    <a:pt x="497" y="202"/>
                    <a:pt x="497" y="202"/>
                  </a:cubicBezTo>
                  <a:cubicBezTo>
                    <a:pt x="521" y="235"/>
                    <a:pt x="521" y="235"/>
                    <a:pt x="521" y="235"/>
                  </a:cubicBezTo>
                  <a:cubicBezTo>
                    <a:pt x="535" y="275"/>
                    <a:pt x="535" y="275"/>
                    <a:pt x="535" y="275"/>
                  </a:cubicBezTo>
                  <a:cubicBezTo>
                    <a:pt x="586" y="312"/>
                    <a:pt x="586" y="312"/>
                    <a:pt x="586" y="312"/>
                  </a:cubicBezTo>
                  <a:cubicBezTo>
                    <a:pt x="641" y="341"/>
                    <a:pt x="641" y="341"/>
                    <a:pt x="641" y="341"/>
                  </a:cubicBezTo>
                  <a:cubicBezTo>
                    <a:pt x="628" y="389"/>
                    <a:pt x="628" y="389"/>
                    <a:pt x="628" y="389"/>
                  </a:cubicBezTo>
                  <a:cubicBezTo>
                    <a:pt x="613" y="427"/>
                    <a:pt x="613" y="427"/>
                    <a:pt x="613" y="427"/>
                  </a:cubicBezTo>
                  <a:cubicBezTo>
                    <a:pt x="555" y="491"/>
                    <a:pt x="555" y="491"/>
                    <a:pt x="555" y="491"/>
                  </a:cubicBezTo>
                  <a:cubicBezTo>
                    <a:pt x="494" y="532"/>
                    <a:pt x="494" y="532"/>
                    <a:pt x="494" y="532"/>
                  </a:cubicBezTo>
                  <a:cubicBezTo>
                    <a:pt x="451" y="566"/>
                    <a:pt x="451" y="566"/>
                    <a:pt x="451" y="566"/>
                  </a:cubicBezTo>
                  <a:cubicBezTo>
                    <a:pt x="410" y="605"/>
                    <a:pt x="410" y="605"/>
                    <a:pt x="410" y="605"/>
                  </a:cubicBezTo>
                  <a:cubicBezTo>
                    <a:pt x="410" y="605"/>
                    <a:pt x="372" y="661"/>
                    <a:pt x="371" y="664"/>
                  </a:cubicBezTo>
                  <a:cubicBezTo>
                    <a:pt x="369" y="666"/>
                    <a:pt x="350" y="690"/>
                    <a:pt x="349" y="692"/>
                  </a:cubicBezTo>
                  <a:cubicBezTo>
                    <a:pt x="348" y="694"/>
                    <a:pt x="354" y="705"/>
                    <a:pt x="354" y="705"/>
                  </a:cubicBezTo>
                  <a:cubicBezTo>
                    <a:pt x="354" y="705"/>
                    <a:pt x="365" y="711"/>
                    <a:pt x="368" y="710"/>
                  </a:cubicBezTo>
                  <a:cubicBezTo>
                    <a:pt x="371" y="709"/>
                    <a:pt x="396" y="689"/>
                    <a:pt x="396" y="689"/>
                  </a:cubicBezTo>
                  <a:cubicBezTo>
                    <a:pt x="430" y="682"/>
                    <a:pt x="430" y="682"/>
                    <a:pt x="430" y="682"/>
                  </a:cubicBezTo>
                  <a:cubicBezTo>
                    <a:pt x="446" y="674"/>
                    <a:pt x="446" y="674"/>
                    <a:pt x="446" y="674"/>
                  </a:cubicBezTo>
                  <a:cubicBezTo>
                    <a:pt x="456" y="672"/>
                    <a:pt x="456" y="672"/>
                    <a:pt x="456" y="672"/>
                  </a:cubicBezTo>
                  <a:cubicBezTo>
                    <a:pt x="472" y="686"/>
                    <a:pt x="472" y="686"/>
                    <a:pt x="472" y="686"/>
                  </a:cubicBezTo>
                  <a:cubicBezTo>
                    <a:pt x="498" y="701"/>
                    <a:pt x="498" y="701"/>
                    <a:pt x="498" y="701"/>
                  </a:cubicBezTo>
                  <a:cubicBezTo>
                    <a:pt x="530" y="711"/>
                    <a:pt x="530" y="711"/>
                    <a:pt x="530" y="711"/>
                  </a:cubicBezTo>
                  <a:cubicBezTo>
                    <a:pt x="552" y="678"/>
                    <a:pt x="552" y="678"/>
                    <a:pt x="552" y="678"/>
                  </a:cubicBezTo>
                  <a:cubicBezTo>
                    <a:pt x="568" y="626"/>
                    <a:pt x="568" y="626"/>
                    <a:pt x="568" y="626"/>
                  </a:cubicBezTo>
                  <a:cubicBezTo>
                    <a:pt x="602" y="602"/>
                    <a:pt x="602" y="602"/>
                    <a:pt x="602" y="602"/>
                  </a:cubicBezTo>
                  <a:cubicBezTo>
                    <a:pt x="639" y="595"/>
                    <a:pt x="639" y="595"/>
                    <a:pt x="639" y="595"/>
                  </a:cubicBezTo>
                  <a:cubicBezTo>
                    <a:pt x="661" y="582"/>
                    <a:pt x="661" y="582"/>
                    <a:pt x="661" y="582"/>
                  </a:cubicBezTo>
                  <a:cubicBezTo>
                    <a:pt x="702" y="586"/>
                    <a:pt x="702" y="586"/>
                    <a:pt x="702" y="586"/>
                  </a:cubicBezTo>
                  <a:cubicBezTo>
                    <a:pt x="739" y="586"/>
                    <a:pt x="739" y="586"/>
                    <a:pt x="739" y="586"/>
                  </a:cubicBezTo>
                  <a:cubicBezTo>
                    <a:pt x="761" y="602"/>
                    <a:pt x="761" y="602"/>
                    <a:pt x="761" y="602"/>
                  </a:cubicBezTo>
                  <a:cubicBezTo>
                    <a:pt x="768" y="638"/>
                    <a:pt x="768" y="638"/>
                    <a:pt x="768" y="638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97" y="752"/>
                    <a:pt x="797" y="752"/>
                    <a:pt x="797" y="752"/>
                  </a:cubicBezTo>
                  <a:cubicBezTo>
                    <a:pt x="824" y="768"/>
                    <a:pt x="824" y="768"/>
                    <a:pt x="824" y="768"/>
                  </a:cubicBezTo>
                  <a:cubicBezTo>
                    <a:pt x="875" y="772"/>
                    <a:pt x="875" y="772"/>
                    <a:pt x="875" y="772"/>
                  </a:cubicBezTo>
                  <a:cubicBezTo>
                    <a:pt x="855" y="785"/>
                    <a:pt x="855" y="785"/>
                    <a:pt x="855" y="785"/>
                  </a:cubicBezTo>
                  <a:cubicBezTo>
                    <a:pt x="855" y="785"/>
                    <a:pt x="821" y="816"/>
                    <a:pt x="818" y="818"/>
                  </a:cubicBezTo>
                  <a:cubicBezTo>
                    <a:pt x="816" y="819"/>
                    <a:pt x="802" y="840"/>
                    <a:pt x="802" y="840"/>
                  </a:cubicBezTo>
                  <a:cubicBezTo>
                    <a:pt x="779" y="865"/>
                    <a:pt x="779" y="865"/>
                    <a:pt x="779" y="865"/>
                  </a:cubicBezTo>
                  <a:cubicBezTo>
                    <a:pt x="779" y="904"/>
                    <a:pt x="779" y="904"/>
                    <a:pt x="779" y="904"/>
                  </a:cubicBezTo>
                  <a:cubicBezTo>
                    <a:pt x="794" y="935"/>
                    <a:pt x="794" y="935"/>
                    <a:pt x="794" y="935"/>
                  </a:cubicBezTo>
                  <a:cubicBezTo>
                    <a:pt x="814" y="959"/>
                    <a:pt x="814" y="959"/>
                    <a:pt x="814" y="959"/>
                  </a:cubicBezTo>
                  <a:cubicBezTo>
                    <a:pt x="872" y="975"/>
                    <a:pt x="872" y="975"/>
                    <a:pt x="872" y="975"/>
                  </a:cubicBezTo>
                  <a:cubicBezTo>
                    <a:pt x="870" y="985"/>
                    <a:pt x="870" y="985"/>
                    <a:pt x="870" y="985"/>
                  </a:cubicBezTo>
                  <a:cubicBezTo>
                    <a:pt x="870" y="985"/>
                    <a:pt x="837" y="1012"/>
                    <a:pt x="829" y="1015"/>
                  </a:cubicBezTo>
                  <a:cubicBezTo>
                    <a:pt x="821" y="1018"/>
                    <a:pt x="814" y="1035"/>
                    <a:pt x="814" y="1035"/>
                  </a:cubicBezTo>
                  <a:cubicBezTo>
                    <a:pt x="802" y="1090"/>
                    <a:pt x="802" y="1090"/>
                    <a:pt x="802" y="1090"/>
                  </a:cubicBezTo>
                  <a:cubicBezTo>
                    <a:pt x="787" y="1163"/>
                    <a:pt x="787" y="1163"/>
                    <a:pt x="787" y="1163"/>
                  </a:cubicBezTo>
                  <a:cubicBezTo>
                    <a:pt x="766" y="1199"/>
                    <a:pt x="766" y="1199"/>
                    <a:pt x="766" y="1199"/>
                  </a:cubicBezTo>
                  <a:cubicBezTo>
                    <a:pt x="752" y="1239"/>
                    <a:pt x="752" y="1239"/>
                    <a:pt x="752" y="1239"/>
                  </a:cubicBezTo>
                  <a:cubicBezTo>
                    <a:pt x="718" y="1274"/>
                    <a:pt x="718" y="1274"/>
                    <a:pt x="718" y="1274"/>
                  </a:cubicBezTo>
                  <a:cubicBezTo>
                    <a:pt x="684" y="1307"/>
                    <a:pt x="684" y="1307"/>
                    <a:pt x="684" y="1307"/>
                  </a:cubicBezTo>
                  <a:cubicBezTo>
                    <a:pt x="628" y="1340"/>
                    <a:pt x="628" y="1340"/>
                    <a:pt x="628" y="1340"/>
                  </a:cubicBezTo>
                  <a:cubicBezTo>
                    <a:pt x="568" y="1373"/>
                    <a:pt x="568" y="1373"/>
                    <a:pt x="568" y="1373"/>
                  </a:cubicBezTo>
                  <a:cubicBezTo>
                    <a:pt x="531" y="1414"/>
                    <a:pt x="531" y="1414"/>
                    <a:pt x="531" y="1414"/>
                  </a:cubicBezTo>
                  <a:cubicBezTo>
                    <a:pt x="461" y="1418"/>
                    <a:pt x="461" y="1418"/>
                    <a:pt x="461" y="1418"/>
                  </a:cubicBezTo>
                  <a:cubicBezTo>
                    <a:pt x="461" y="1418"/>
                    <a:pt x="425" y="1422"/>
                    <a:pt x="423" y="1423"/>
                  </a:cubicBezTo>
                  <a:cubicBezTo>
                    <a:pt x="420" y="1425"/>
                    <a:pt x="394" y="1438"/>
                    <a:pt x="394" y="1438"/>
                  </a:cubicBezTo>
                  <a:cubicBezTo>
                    <a:pt x="369" y="1472"/>
                    <a:pt x="369" y="1472"/>
                    <a:pt x="369" y="1472"/>
                  </a:cubicBezTo>
                  <a:cubicBezTo>
                    <a:pt x="335" y="1498"/>
                    <a:pt x="335" y="1498"/>
                    <a:pt x="335" y="1498"/>
                  </a:cubicBezTo>
                  <a:cubicBezTo>
                    <a:pt x="294" y="1530"/>
                    <a:pt x="294" y="1530"/>
                    <a:pt x="294" y="1530"/>
                  </a:cubicBezTo>
                  <a:cubicBezTo>
                    <a:pt x="265" y="1540"/>
                    <a:pt x="265" y="1540"/>
                    <a:pt x="265" y="1540"/>
                  </a:cubicBezTo>
                  <a:cubicBezTo>
                    <a:pt x="220" y="1562"/>
                    <a:pt x="220" y="1562"/>
                    <a:pt x="220" y="1562"/>
                  </a:cubicBezTo>
                  <a:cubicBezTo>
                    <a:pt x="207" y="1551"/>
                    <a:pt x="207" y="1551"/>
                    <a:pt x="207" y="1551"/>
                  </a:cubicBezTo>
                  <a:cubicBezTo>
                    <a:pt x="186" y="1535"/>
                    <a:pt x="186" y="1535"/>
                    <a:pt x="186" y="1535"/>
                  </a:cubicBezTo>
                  <a:cubicBezTo>
                    <a:pt x="148" y="1535"/>
                    <a:pt x="148" y="1535"/>
                    <a:pt x="148" y="1535"/>
                  </a:cubicBezTo>
                  <a:cubicBezTo>
                    <a:pt x="138" y="1578"/>
                    <a:pt x="138" y="1578"/>
                    <a:pt x="138" y="1578"/>
                  </a:cubicBezTo>
                  <a:cubicBezTo>
                    <a:pt x="114" y="1600"/>
                    <a:pt x="114" y="1600"/>
                    <a:pt x="114" y="1600"/>
                  </a:cubicBezTo>
                  <a:cubicBezTo>
                    <a:pt x="114" y="1600"/>
                    <a:pt x="76" y="1616"/>
                    <a:pt x="69" y="1621"/>
                  </a:cubicBezTo>
                  <a:cubicBezTo>
                    <a:pt x="62" y="1626"/>
                    <a:pt x="29" y="1647"/>
                    <a:pt x="29" y="1647"/>
                  </a:cubicBezTo>
                  <a:cubicBezTo>
                    <a:pt x="0" y="1672"/>
                    <a:pt x="0" y="1672"/>
                    <a:pt x="0" y="1672"/>
                  </a:cubicBezTo>
                  <a:cubicBezTo>
                    <a:pt x="22" y="1685"/>
                    <a:pt x="22" y="1685"/>
                    <a:pt x="22" y="1685"/>
                  </a:cubicBezTo>
                  <a:cubicBezTo>
                    <a:pt x="69" y="1698"/>
                    <a:pt x="69" y="1698"/>
                    <a:pt x="69" y="1698"/>
                  </a:cubicBezTo>
                  <a:cubicBezTo>
                    <a:pt x="105" y="1711"/>
                    <a:pt x="105" y="1711"/>
                    <a:pt x="105" y="1711"/>
                  </a:cubicBezTo>
                  <a:cubicBezTo>
                    <a:pt x="118" y="1747"/>
                    <a:pt x="118" y="1747"/>
                    <a:pt x="118" y="1747"/>
                  </a:cubicBezTo>
                  <a:cubicBezTo>
                    <a:pt x="119" y="1802"/>
                    <a:pt x="119" y="1802"/>
                    <a:pt x="119" y="1802"/>
                  </a:cubicBezTo>
                  <a:cubicBezTo>
                    <a:pt x="95" y="1813"/>
                    <a:pt x="95" y="1813"/>
                    <a:pt x="95" y="1813"/>
                  </a:cubicBezTo>
                  <a:cubicBezTo>
                    <a:pt x="95" y="1813"/>
                    <a:pt x="74" y="1827"/>
                    <a:pt x="71" y="1831"/>
                  </a:cubicBezTo>
                  <a:cubicBezTo>
                    <a:pt x="68" y="1835"/>
                    <a:pt x="62" y="1866"/>
                    <a:pt x="62" y="1866"/>
                  </a:cubicBezTo>
                  <a:cubicBezTo>
                    <a:pt x="72" y="1875"/>
                    <a:pt x="72" y="1875"/>
                    <a:pt x="72" y="1875"/>
                  </a:cubicBezTo>
                  <a:cubicBezTo>
                    <a:pt x="77" y="1877"/>
                    <a:pt x="77" y="1877"/>
                    <a:pt x="77" y="1877"/>
                  </a:cubicBezTo>
                  <a:cubicBezTo>
                    <a:pt x="110" y="1875"/>
                    <a:pt x="110" y="1875"/>
                    <a:pt x="110" y="1875"/>
                  </a:cubicBezTo>
                  <a:cubicBezTo>
                    <a:pt x="155" y="1875"/>
                    <a:pt x="155" y="1875"/>
                    <a:pt x="155" y="1875"/>
                  </a:cubicBezTo>
                  <a:cubicBezTo>
                    <a:pt x="223" y="1870"/>
                    <a:pt x="223" y="1870"/>
                    <a:pt x="223" y="1870"/>
                  </a:cubicBezTo>
                  <a:cubicBezTo>
                    <a:pt x="241" y="1883"/>
                    <a:pt x="241" y="1883"/>
                    <a:pt x="241" y="1883"/>
                  </a:cubicBezTo>
                  <a:cubicBezTo>
                    <a:pt x="219" y="1898"/>
                    <a:pt x="219" y="1898"/>
                    <a:pt x="219" y="1898"/>
                  </a:cubicBezTo>
                  <a:cubicBezTo>
                    <a:pt x="189" y="1901"/>
                    <a:pt x="189" y="1901"/>
                    <a:pt x="189" y="1901"/>
                  </a:cubicBezTo>
                  <a:cubicBezTo>
                    <a:pt x="163" y="1915"/>
                    <a:pt x="163" y="1915"/>
                    <a:pt x="163" y="1915"/>
                  </a:cubicBezTo>
                  <a:cubicBezTo>
                    <a:pt x="144" y="1941"/>
                    <a:pt x="144" y="1941"/>
                    <a:pt x="144" y="1941"/>
                  </a:cubicBezTo>
                  <a:cubicBezTo>
                    <a:pt x="159" y="1964"/>
                    <a:pt x="159" y="1964"/>
                    <a:pt x="159" y="1964"/>
                  </a:cubicBezTo>
                  <a:cubicBezTo>
                    <a:pt x="159" y="1964"/>
                    <a:pt x="184" y="1986"/>
                    <a:pt x="187" y="1987"/>
                  </a:cubicBezTo>
                  <a:cubicBezTo>
                    <a:pt x="189" y="1989"/>
                    <a:pt x="237" y="2001"/>
                    <a:pt x="237" y="2001"/>
                  </a:cubicBezTo>
                  <a:cubicBezTo>
                    <a:pt x="303" y="1974"/>
                    <a:pt x="303" y="1974"/>
                    <a:pt x="303" y="1974"/>
                  </a:cubicBezTo>
                  <a:cubicBezTo>
                    <a:pt x="381" y="1943"/>
                    <a:pt x="381" y="1943"/>
                    <a:pt x="381" y="1943"/>
                  </a:cubicBezTo>
                  <a:cubicBezTo>
                    <a:pt x="396" y="1918"/>
                    <a:pt x="396" y="1918"/>
                    <a:pt x="396" y="1918"/>
                  </a:cubicBezTo>
                  <a:cubicBezTo>
                    <a:pt x="406" y="1880"/>
                    <a:pt x="406" y="1880"/>
                    <a:pt x="406" y="1880"/>
                  </a:cubicBezTo>
                  <a:cubicBezTo>
                    <a:pt x="421" y="1866"/>
                    <a:pt x="421" y="1866"/>
                    <a:pt x="421" y="1866"/>
                  </a:cubicBezTo>
                  <a:cubicBezTo>
                    <a:pt x="466" y="1859"/>
                    <a:pt x="466" y="1859"/>
                    <a:pt x="466" y="1859"/>
                  </a:cubicBezTo>
                  <a:cubicBezTo>
                    <a:pt x="502" y="1862"/>
                    <a:pt x="502" y="1862"/>
                    <a:pt x="502" y="1862"/>
                  </a:cubicBezTo>
                  <a:cubicBezTo>
                    <a:pt x="543" y="1854"/>
                    <a:pt x="543" y="1854"/>
                    <a:pt x="543" y="1854"/>
                  </a:cubicBezTo>
                  <a:cubicBezTo>
                    <a:pt x="558" y="1826"/>
                    <a:pt x="558" y="1826"/>
                    <a:pt x="558" y="1826"/>
                  </a:cubicBezTo>
                  <a:cubicBezTo>
                    <a:pt x="600" y="1820"/>
                    <a:pt x="600" y="1820"/>
                    <a:pt x="600" y="1820"/>
                  </a:cubicBezTo>
                  <a:cubicBezTo>
                    <a:pt x="612" y="1843"/>
                    <a:pt x="612" y="1843"/>
                    <a:pt x="612" y="1843"/>
                  </a:cubicBezTo>
                  <a:cubicBezTo>
                    <a:pt x="617" y="1873"/>
                    <a:pt x="617" y="1873"/>
                    <a:pt x="617" y="1873"/>
                  </a:cubicBezTo>
                  <a:cubicBezTo>
                    <a:pt x="637" y="1889"/>
                    <a:pt x="637" y="1889"/>
                    <a:pt x="637" y="1889"/>
                  </a:cubicBezTo>
                  <a:cubicBezTo>
                    <a:pt x="655" y="1912"/>
                    <a:pt x="655" y="1912"/>
                    <a:pt x="655" y="1912"/>
                  </a:cubicBezTo>
                  <a:cubicBezTo>
                    <a:pt x="690" y="1920"/>
                    <a:pt x="690" y="1920"/>
                    <a:pt x="690" y="1920"/>
                  </a:cubicBezTo>
                  <a:cubicBezTo>
                    <a:pt x="727" y="1920"/>
                    <a:pt x="727" y="1920"/>
                    <a:pt x="727" y="1920"/>
                  </a:cubicBezTo>
                  <a:cubicBezTo>
                    <a:pt x="740" y="1927"/>
                    <a:pt x="740" y="1927"/>
                    <a:pt x="740" y="1927"/>
                  </a:cubicBezTo>
                  <a:cubicBezTo>
                    <a:pt x="793" y="1931"/>
                    <a:pt x="793" y="1931"/>
                    <a:pt x="793" y="1931"/>
                  </a:cubicBezTo>
                  <a:cubicBezTo>
                    <a:pt x="801" y="1937"/>
                    <a:pt x="801" y="1937"/>
                    <a:pt x="801" y="1937"/>
                  </a:cubicBezTo>
                  <a:cubicBezTo>
                    <a:pt x="777" y="1950"/>
                    <a:pt x="777" y="1950"/>
                    <a:pt x="777" y="1950"/>
                  </a:cubicBezTo>
                  <a:cubicBezTo>
                    <a:pt x="777" y="1950"/>
                    <a:pt x="747" y="1958"/>
                    <a:pt x="741" y="1960"/>
                  </a:cubicBezTo>
                  <a:cubicBezTo>
                    <a:pt x="735" y="1961"/>
                    <a:pt x="714" y="1960"/>
                    <a:pt x="714" y="1960"/>
                  </a:cubicBezTo>
                  <a:cubicBezTo>
                    <a:pt x="691" y="1966"/>
                    <a:pt x="691" y="1966"/>
                    <a:pt x="691" y="1966"/>
                  </a:cubicBezTo>
                  <a:cubicBezTo>
                    <a:pt x="669" y="1986"/>
                    <a:pt x="669" y="1986"/>
                    <a:pt x="669" y="1986"/>
                  </a:cubicBezTo>
                  <a:cubicBezTo>
                    <a:pt x="660" y="2007"/>
                    <a:pt x="660" y="2007"/>
                    <a:pt x="660" y="2007"/>
                  </a:cubicBezTo>
                  <a:cubicBezTo>
                    <a:pt x="664" y="2037"/>
                    <a:pt x="664" y="2037"/>
                    <a:pt x="664" y="2037"/>
                  </a:cubicBezTo>
                  <a:cubicBezTo>
                    <a:pt x="695" y="2062"/>
                    <a:pt x="695" y="2062"/>
                    <a:pt x="695" y="2062"/>
                  </a:cubicBezTo>
                  <a:cubicBezTo>
                    <a:pt x="734" y="2066"/>
                    <a:pt x="734" y="2066"/>
                    <a:pt x="734" y="2066"/>
                  </a:cubicBezTo>
                  <a:cubicBezTo>
                    <a:pt x="812" y="2053"/>
                    <a:pt x="812" y="2053"/>
                    <a:pt x="812" y="2053"/>
                  </a:cubicBezTo>
                  <a:cubicBezTo>
                    <a:pt x="846" y="2029"/>
                    <a:pt x="846" y="2029"/>
                    <a:pt x="846" y="2029"/>
                  </a:cubicBezTo>
                  <a:cubicBezTo>
                    <a:pt x="872" y="1996"/>
                    <a:pt x="872" y="1996"/>
                    <a:pt x="872" y="1996"/>
                  </a:cubicBezTo>
                  <a:cubicBezTo>
                    <a:pt x="900" y="1979"/>
                    <a:pt x="900" y="1979"/>
                    <a:pt x="900" y="1979"/>
                  </a:cubicBezTo>
                  <a:cubicBezTo>
                    <a:pt x="954" y="1979"/>
                    <a:pt x="954" y="1979"/>
                    <a:pt x="954" y="1979"/>
                  </a:cubicBezTo>
                  <a:cubicBezTo>
                    <a:pt x="972" y="1996"/>
                    <a:pt x="972" y="1996"/>
                    <a:pt x="972" y="1996"/>
                  </a:cubicBezTo>
                  <a:cubicBezTo>
                    <a:pt x="996" y="2025"/>
                    <a:pt x="996" y="2025"/>
                    <a:pt x="996" y="2025"/>
                  </a:cubicBezTo>
                  <a:cubicBezTo>
                    <a:pt x="1013" y="2059"/>
                    <a:pt x="1013" y="2059"/>
                    <a:pt x="1013" y="2059"/>
                  </a:cubicBezTo>
                  <a:cubicBezTo>
                    <a:pt x="1034" y="2098"/>
                    <a:pt x="1034" y="2098"/>
                    <a:pt x="1034" y="2098"/>
                  </a:cubicBezTo>
                  <a:cubicBezTo>
                    <a:pt x="1049" y="2118"/>
                    <a:pt x="1049" y="2118"/>
                    <a:pt x="1049" y="2118"/>
                  </a:cubicBezTo>
                  <a:cubicBezTo>
                    <a:pt x="1086" y="2144"/>
                    <a:pt x="1086" y="2144"/>
                    <a:pt x="1086" y="2144"/>
                  </a:cubicBezTo>
                  <a:cubicBezTo>
                    <a:pt x="1120" y="2171"/>
                    <a:pt x="1120" y="2171"/>
                    <a:pt x="1120" y="2171"/>
                  </a:cubicBezTo>
                  <a:cubicBezTo>
                    <a:pt x="1149" y="2196"/>
                    <a:pt x="1149" y="2196"/>
                    <a:pt x="1149" y="2196"/>
                  </a:cubicBezTo>
                  <a:cubicBezTo>
                    <a:pt x="1188" y="2216"/>
                    <a:pt x="1188" y="2216"/>
                    <a:pt x="1188" y="2216"/>
                  </a:cubicBezTo>
                  <a:cubicBezTo>
                    <a:pt x="1215" y="2227"/>
                    <a:pt x="1215" y="2227"/>
                    <a:pt x="1215" y="2227"/>
                  </a:cubicBezTo>
                  <a:cubicBezTo>
                    <a:pt x="1276" y="2234"/>
                    <a:pt x="1276" y="2234"/>
                    <a:pt x="1276" y="2234"/>
                  </a:cubicBezTo>
                  <a:cubicBezTo>
                    <a:pt x="1319" y="2237"/>
                    <a:pt x="1319" y="2237"/>
                    <a:pt x="1319" y="2237"/>
                  </a:cubicBezTo>
                  <a:cubicBezTo>
                    <a:pt x="1402" y="2214"/>
                    <a:pt x="1402" y="2214"/>
                    <a:pt x="1402" y="2214"/>
                  </a:cubicBezTo>
                  <a:cubicBezTo>
                    <a:pt x="1421" y="2168"/>
                    <a:pt x="1421" y="2168"/>
                    <a:pt x="1421" y="2168"/>
                  </a:cubicBezTo>
                  <a:cubicBezTo>
                    <a:pt x="1448" y="2125"/>
                    <a:pt x="1448" y="2125"/>
                    <a:pt x="1448" y="2125"/>
                  </a:cubicBezTo>
                  <a:cubicBezTo>
                    <a:pt x="1478" y="2096"/>
                    <a:pt x="1478" y="2096"/>
                    <a:pt x="1478" y="2096"/>
                  </a:cubicBezTo>
                  <a:cubicBezTo>
                    <a:pt x="1509" y="2067"/>
                    <a:pt x="1509" y="2067"/>
                    <a:pt x="1509" y="2067"/>
                  </a:cubicBezTo>
                  <a:cubicBezTo>
                    <a:pt x="1563" y="2063"/>
                    <a:pt x="1563" y="2063"/>
                    <a:pt x="1563" y="2063"/>
                  </a:cubicBezTo>
                  <a:cubicBezTo>
                    <a:pt x="1618" y="2053"/>
                    <a:pt x="1618" y="2053"/>
                    <a:pt x="1618" y="2053"/>
                  </a:cubicBezTo>
                  <a:cubicBezTo>
                    <a:pt x="1669" y="2037"/>
                    <a:pt x="1669" y="2037"/>
                    <a:pt x="1669" y="2037"/>
                  </a:cubicBezTo>
                  <a:cubicBezTo>
                    <a:pt x="1695" y="2009"/>
                    <a:pt x="1695" y="2009"/>
                    <a:pt x="1695" y="2009"/>
                  </a:cubicBezTo>
                  <a:cubicBezTo>
                    <a:pt x="1710" y="1986"/>
                    <a:pt x="1710" y="1986"/>
                    <a:pt x="1710" y="1986"/>
                  </a:cubicBezTo>
                  <a:cubicBezTo>
                    <a:pt x="1702" y="1984"/>
                    <a:pt x="1702" y="1984"/>
                    <a:pt x="1702" y="1984"/>
                  </a:cubicBezTo>
                  <a:lnTo>
                    <a:pt x="1705" y="18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4306888" y="2443162"/>
              <a:ext cx="681038" cy="514350"/>
            </a:xfrm>
            <a:custGeom>
              <a:avLst/>
              <a:gdLst>
                <a:gd name="T0" fmla="*/ 1700 w 1804"/>
                <a:gd name="T1" fmla="*/ 650 h 1366"/>
                <a:gd name="T2" fmla="*/ 1573 w 1804"/>
                <a:gd name="T3" fmla="*/ 665 h 1366"/>
                <a:gd name="T4" fmla="*/ 1490 w 1804"/>
                <a:gd name="T5" fmla="*/ 676 h 1366"/>
                <a:gd name="T6" fmla="*/ 1584 w 1804"/>
                <a:gd name="T7" fmla="*/ 594 h 1366"/>
                <a:gd name="T8" fmla="*/ 1579 w 1804"/>
                <a:gd name="T9" fmla="*/ 465 h 1366"/>
                <a:gd name="T10" fmla="*/ 1457 w 1804"/>
                <a:gd name="T11" fmla="*/ 275 h 1366"/>
                <a:gd name="T12" fmla="*/ 1406 w 1804"/>
                <a:gd name="T13" fmla="*/ 89 h 1366"/>
                <a:gd name="T14" fmla="*/ 1279 w 1804"/>
                <a:gd name="T15" fmla="*/ 13 h 1366"/>
                <a:gd name="T16" fmla="*/ 1068 w 1804"/>
                <a:gd name="T17" fmla="*/ 23 h 1366"/>
                <a:gd name="T18" fmla="*/ 822 w 1804"/>
                <a:gd name="T19" fmla="*/ 63 h 1366"/>
                <a:gd name="T20" fmla="*/ 665 w 1804"/>
                <a:gd name="T21" fmla="*/ 224 h 1366"/>
                <a:gd name="T22" fmla="*/ 444 w 1804"/>
                <a:gd name="T23" fmla="*/ 465 h 1366"/>
                <a:gd name="T24" fmla="*/ 302 w 1804"/>
                <a:gd name="T25" fmla="*/ 579 h 1366"/>
                <a:gd name="T26" fmla="*/ 188 w 1804"/>
                <a:gd name="T27" fmla="*/ 592 h 1366"/>
                <a:gd name="T28" fmla="*/ 251 w 1804"/>
                <a:gd name="T29" fmla="*/ 716 h 1366"/>
                <a:gd name="T30" fmla="*/ 259 w 1804"/>
                <a:gd name="T31" fmla="*/ 820 h 1366"/>
                <a:gd name="T32" fmla="*/ 325 w 1804"/>
                <a:gd name="T33" fmla="*/ 980 h 1366"/>
                <a:gd name="T34" fmla="*/ 180 w 1804"/>
                <a:gd name="T35" fmla="*/ 889 h 1366"/>
                <a:gd name="T36" fmla="*/ 172 w 1804"/>
                <a:gd name="T37" fmla="*/ 818 h 1366"/>
                <a:gd name="T38" fmla="*/ 0 w 1804"/>
                <a:gd name="T39" fmla="*/ 901 h 1366"/>
                <a:gd name="T40" fmla="*/ 101 w 1804"/>
                <a:gd name="T41" fmla="*/ 1041 h 1366"/>
                <a:gd name="T42" fmla="*/ 185 w 1804"/>
                <a:gd name="T43" fmla="*/ 1178 h 1366"/>
                <a:gd name="T44" fmla="*/ 398 w 1804"/>
                <a:gd name="T45" fmla="*/ 1282 h 1366"/>
                <a:gd name="T46" fmla="*/ 406 w 1804"/>
                <a:gd name="T47" fmla="*/ 1201 h 1366"/>
                <a:gd name="T48" fmla="*/ 414 w 1804"/>
                <a:gd name="T49" fmla="*/ 1153 h 1366"/>
                <a:gd name="T50" fmla="*/ 525 w 1804"/>
                <a:gd name="T51" fmla="*/ 1280 h 1366"/>
                <a:gd name="T52" fmla="*/ 612 w 1804"/>
                <a:gd name="T53" fmla="*/ 1203 h 1366"/>
                <a:gd name="T54" fmla="*/ 639 w 1804"/>
                <a:gd name="T55" fmla="*/ 1105 h 1366"/>
                <a:gd name="T56" fmla="*/ 738 w 1804"/>
                <a:gd name="T57" fmla="*/ 973 h 1366"/>
                <a:gd name="T58" fmla="*/ 902 w 1804"/>
                <a:gd name="T59" fmla="*/ 1176 h 1366"/>
                <a:gd name="T60" fmla="*/ 1007 w 1804"/>
                <a:gd name="T61" fmla="*/ 1343 h 1366"/>
                <a:gd name="T62" fmla="*/ 1165 w 1804"/>
                <a:gd name="T63" fmla="*/ 1356 h 1366"/>
                <a:gd name="T64" fmla="*/ 1322 w 1804"/>
                <a:gd name="T65" fmla="*/ 1356 h 1366"/>
                <a:gd name="T66" fmla="*/ 1520 w 1804"/>
                <a:gd name="T67" fmla="*/ 1313 h 1366"/>
                <a:gd name="T68" fmla="*/ 1566 w 1804"/>
                <a:gd name="T69" fmla="*/ 1150 h 1366"/>
                <a:gd name="T70" fmla="*/ 1695 w 1804"/>
                <a:gd name="T71" fmla="*/ 1132 h 1366"/>
                <a:gd name="T72" fmla="*/ 1723 w 1804"/>
                <a:gd name="T73" fmla="*/ 1016 h 1366"/>
                <a:gd name="T74" fmla="*/ 1647 w 1804"/>
                <a:gd name="T75" fmla="*/ 990 h 1366"/>
                <a:gd name="T76" fmla="*/ 1660 w 1804"/>
                <a:gd name="T77" fmla="*/ 868 h 1366"/>
                <a:gd name="T78" fmla="*/ 1645 w 1804"/>
                <a:gd name="T79" fmla="*/ 782 h 1366"/>
                <a:gd name="T80" fmla="*/ 1723 w 1804"/>
                <a:gd name="T81" fmla="*/ 917 h 1366"/>
                <a:gd name="T82" fmla="*/ 1771 w 1804"/>
                <a:gd name="T83" fmla="*/ 1031 h 1366"/>
                <a:gd name="T84" fmla="*/ 1779 w 1804"/>
                <a:gd name="T85" fmla="*/ 795 h 1366"/>
                <a:gd name="T86" fmla="*/ 1231 w 1804"/>
                <a:gd name="T87" fmla="*/ 721 h 1366"/>
                <a:gd name="T88" fmla="*/ 1203 w 1804"/>
                <a:gd name="T89" fmla="*/ 815 h 1366"/>
                <a:gd name="T90" fmla="*/ 1114 w 1804"/>
                <a:gd name="T91" fmla="*/ 838 h 1366"/>
                <a:gd name="T92" fmla="*/ 1040 w 1804"/>
                <a:gd name="T93" fmla="*/ 787 h 1366"/>
                <a:gd name="T94" fmla="*/ 1089 w 1804"/>
                <a:gd name="T95" fmla="*/ 668 h 1366"/>
                <a:gd name="T96" fmla="*/ 1099 w 1804"/>
                <a:gd name="T97" fmla="*/ 587 h 1366"/>
                <a:gd name="T98" fmla="*/ 1183 w 1804"/>
                <a:gd name="T99" fmla="*/ 61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04" h="1366">
                  <a:moveTo>
                    <a:pt x="1779" y="795"/>
                  </a:moveTo>
                  <a:cubicBezTo>
                    <a:pt x="1766" y="729"/>
                    <a:pt x="1766" y="729"/>
                    <a:pt x="1766" y="729"/>
                  </a:cubicBezTo>
                  <a:cubicBezTo>
                    <a:pt x="1738" y="688"/>
                    <a:pt x="1738" y="688"/>
                    <a:pt x="1738" y="688"/>
                  </a:cubicBezTo>
                  <a:cubicBezTo>
                    <a:pt x="1700" y="650"/>
                    <a:pt x="1700" y="650"/>
                    <a:pt x="1700" y="650"/>
                  </a:cubicBezTo>
                  <a:cubicBezTo>
                    <a:pt x="1690" y="650"/>
                    <a:pt x="1690" y="650"/>
                    <a:pt x="1690" y="650"/>
                  </a:cubicBezTo>
                  <a:cubicBezTo>
                    <a:pt x="1672" y="650"/>
                    <a:pt x="1672" y="650"/>
                    <a:pt x="1672" y="650"/>
                  </a:cubicBezTo>
                  <a:cubicBezTo>
                    <a:pt x="1625" y="650"/>
                    <a:pt x="1625" y="650"/>
                    <a:pt x="1625" y="650"/>
                  </a:cubicBezTo>
                  <a:cubicBezTo>
                    <a:pt x="1573" y="665"/>
                    <a:pt x="1573" y="665"/>
                    <a:pt x="1573" y="665"/>
                  </a:cubicBezTo>
                  <a:cubicBezTo>
                    <a:pt x="1546" y="688"/>
                    <a:pt x="1546" y="688"/>
                    <a:pt x="1546" y="688"/>
                  </a:cubicBezTo>
                  <a:cubicBezTo>
                    <a:pt x="1510" y="724"/>
                    <a:pt x="1510" y="724"/>
                    <a:pt x="1510" y="724"/>
                  </a:cubicBezTo>
                  <a:cubicBezTo>
                    <a:pt x="1482" y="734"/>
                    <a:pt x="1482" y="734"/>
                    <a:pt x="1482" y="734"/>
                  </a:cubicBezTo>
                  <a:cubicBezTo>
                    <a:pt x="1490" y="676"/>
                    <a:pt x="1490" y="676"/>
                    <a:pt x="1490" y="676"/>
                  </a:cubicBezTo>
                  <a:cubicBezTo>
                    <a:pt x="1502" y="650"/>
                    <a:pt x="1502" y="650"/>
                    <a:pt x="1502" y="650"/>
                  </a:cubicBezTo>
                  <a:cubicBezTo>
                    <a:pt x="1528" y="637"/>
                    <a:pt x="1528" y="637"/>
                    <a:pt x="1528" y="637"/>
                  </a:cubicBezTo>
                  <a:cubicBezTo>
                    <a:pt x="1563" y="612"/>
                    <a:pt x="1563" y="612"/>
                    <a:pt x="1563" y="612"/>
                  </a:cubicBezTo>
                  <a:cubicBezTo>
                    <a:pt x="1584" y="594"/>
                    <a:pt x="1584" y="594"/>
                    <a:pt x="1584" y="594"/>
                  </a:cubicBezTo>
                  <a:cubicBezTo>
                    <a:pt x="1625" y="571"/>
                    <a:pt x="1625" y="571"/>
                    <a:pt x="1625" y="571"/>
                  </a:cubicBezTo>
                  <a:cubicBezTo>
                    <a:pt x="1650" y="523"/>
                    <a:pt x="1650" y="523"/>
                    <a:pt x="1650" y="523"/>
                  </a:cubicBezTo>
                  <a:cubicBezTo>
                    <a:pt x="1625" y="493"/>
                    <a:pt x="1625" y="493"/>
                    <a:pt x="1625" y="493"/>
                  </a:cubicBezTo>
                  <a:cubicBezTo>
                    <a:pt x="1579" y="465"/>
                    <a:pt x="1579" y="465"/>
                    <a:pt x="1579" y="465"/>
                  </a:cubicBezTo>
                  <a:cubicBezTo>
                    <a:pt x="1533" y="409"/>
                    <a:pt x="1533" y="409"/>
                    <a:pt x="1533" y="409"/>
                  </a:cubicBezTo>
                  <a:cubicBezTo>
                    <a:pt x="1530" y="386"/>
                    <a:pt x="1530" y="386"/>
                    <a:pt x="1530" y="386"/>
                  </a:cubicBezTo>
                  <a:cubicBezTo>
                    <a:pt x="1469" y="305"/>
                    <a:pt x="1469" y="305"/>
                    <a:pt x="1469" y="305"/>
                  </a:cubicBezTo>
                  <a:cubicBezTo>
                    <a:pt x="1457" y="275"/>
                    <a:pt x="1457" y="275"/>
                    <a:pt x="1457" y="275"/>
                  </a:cubicBezTo>
                  <a:cubicBezTo>
                    <a:pt x="1447" y="224"/>
                    <a:pt x="1447" y="224"/>
                    <a:pt x="1447" y="224"/>
                  </a:cubicBezTo>
                  <a:cubicBezTo>
                    <a:pt x="1406" y="209"/>
                    <a:pt x="1406" y="209"/>
                    <a:pt x="1406" y="209"/>
                  </a:cubicBezTo>
                  <a:cubicBezTo>
                    <a:pt x="1416" y="130"/>
                    <a:pt x="1416" y="130"/>
                    <a:pt x="1416" y="130"/>
                  </a:cubicBezTo>
                  <a:cubicBezTo>
                    <a:pt x="1406" y="89"/>
                    <a:pt x="1406" y="89"/>
                    <a:pt x="1406" y="89"/>
                  </a:cubicBezTo>
                  <a:cubicBezTo>
                    <a:pt x="1383" y="63"/>
                    <a:pt x="1383" y="63"/>
                    <a:pt x="1383" y="63"/>
                  </a:cubicBezTo>
                  <a:cubicBezTo>
                    <a:pt x="1342" y="23"/>
                    <a:pt x="1342" y="23"/>
                    <a:pt x="1342" y="23"/>
                  </a:cubicBezTo>
                  <a:cubicBezTo>
                    <a:pt x="1297" y="13"/>
                    <a:pt x="1297" y="13"/>
                    <a:pt x="1297" y="13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18" y="0"/>
                    <a:pt x="1218" y="0"/>
                    <a:pt x="1218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94" y="16"/>
                    <a:pt x="1094" y="16"/>
                    <a:pt x="1094" y="16"/>
                  </a:cubicBezTo>
                  <a:cubicBezTo>
                    <a:pt x="1068" y="23"/>
                    <a:pt x="1068" y="23"/>
                    <a:pt x="1068" y="23"/>
                  </a:cubicBezTo>
                  <a:cubicBezTo>
                    <a:pt x="1005" y="51"/>
                    <a:pt x="1005" y="51"/>
                    <a:pt x="1005" y="51"/>
                  </a:cubicBezTo>
                  <a:cubicBezTo>
                    <a:pt x="944" y="65"/>
                    <a:pt x="944" y="65"/>
                    <a:pt x="944" y="65"/>
                  </a:cubicBezTo>
                  <a:cubicBezTo>
                    <a:pt x="903" y="79"/>
                    <a:pt x="903" y="79"/>
                    <a:pt x="903" y="79"/>
                  </a:cubicBezTo>
                  <a:cubicBezTo>
                    <a:pt x="822" y="63"/>
                    <a:pt x="822" y="63"/>
                    <a:pt x="822" y="63"/>
                  </a:cubicBezTo>
                  <a:cubicBezTo>
                    <a:pt x="792" y="63"/>
                    <a:pt x="792" y="63"/>
                    <a:pt x="792" y="63"/>
                  </a:cubicBezTo>
                  <a:cubicBezTo>
                    <a:pt x="771" y="153"/>
                    <a:pt x="771" y="153"/>
                    <a:pt x="771" y="15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665" y="224"/>
                    <a:pt x="665" y="224"/>
                    <a:pt x="665" y="224"/>
                  </a:cubicBezTo>
                  <a:cubicBezTo>
                    <a:pt x="533" y="224"/>
                    <a:pt x="533" y="224"/>
                    <a:pt x="533" y="224"/>
                  </a:cubicBezTo>
                  <a:cubicBezTo>
                    <a:pt x="490" y="285"/>
                    <a:pt x="490" y="285"/>
                    <a:pt x="490" y="285"/>
                  </a:cubicBezTo>
                  <a:cubicBezTo>
                    <a:pt x="462" y="401"/>
                    <a:pt x="462" y="401"/>
                    <a:pt x="462" y="401"/>
                  </a:cubicBezTo>
                  <a:cubicBezTo>
                    <a:pt x="444" y="465"/>
                    <a:pt x="444" y="465"/>
                    <a:pt x="444" y="465"/>
                  </a:cubicBezTo>
                  <a:cubicBezTo>
                    <a:pt x="424" y="528"/>
                    <a:pt x="424" y="528"/>
                    <a:pt x="424" y="528"/>
                  </a:cubicBezTo>
                  <a:cubicBezTo>
                    <a:pt x="373" y="571"/>
                    <a:pt x="373" y="571"/>
                    <a:pt x="373" y="571"/>
                  </a:cubicBezTo>
                  <a:cubicBezTo>
                    <a:pt x="320" y="574"/>
                    <a:pt x="320" y="574"/>
                    <a:pt x="320" y="574"/>
                  </a:cubicBezTo>
                  <a:cubicBezTo>
                    <a:pt x="320" y="574"/>
                    <a:pt x="317" y="554"/>
                    <a:pt x="302" y="579"/>
                  </a:cubicBezTo>
                  <a:cubicBezTo>
                    <a:pt x="287" y="604"/>
                    <a:pt x="269" y="610"/>
                    <a:pt x="269" y="610"/>
                  </a:cubicBezTo>
                  <a:cubicBezTo>
                    <a:pt x="231" y="589"/>
                    <a:pt x="231" y="589"/>
                    <a:pt x="231" y="589"/>
                  </a:cubicBezTo>
                  <a:cubicBezTo>
                    <a:pt x="216" y="587"/>
                    <a:pt x="216" y="587"/>
                    <a:pt x="216" y="58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60" y="678"/>
                    <a:pt x="160" y="678"/>
                    <a:pt x="160" y="678"/>
                  </a:cubicBezTo>
                  <a:cubicBezTo>
                    <a:pt x="198" y="714"/>
                    <a:pt x="198" y="714"/>
                    <a:pt x="198" y="714"/>
                  </a:cubicBezTo>
                  <a:cubicBezTo>
                    <a:pt x="251" y="716"/>
                    <a:pt x="251" y="716"/>
                    <a:pt x="251" y="716"/>
                  </a:cubicBezTo>
                  <a:cubicBezTo>
                    <a:pt x="282" y="716"/>
                    <a:pt x="282" y="716"/>
                    <a:pt x="282" y="716"/>
                  </a:cubicBezTo>
                  <a:cubicBezTo>
                    <a:pt x="246" y="752"/>
                    <a:pt x="246" y="752"/>
                    <a:pt x="246" y="752"/>
                  </a:cubicBezTo>
                  <a:cubicBezTo>
                    <a:pt x="213" y="802"/>
                    <a:pt x="213" y="802"/>
                    <a:pt x="213" y="802"/>
                  </a:cubicBezTo>
                  <a:cubicBezTo>
                    <a:pt x="259" y="820"/>
                    <a:pt x="259" y="820"/>
                    <a:pt x="259" y="820"/>
                  </a:cubicBezTo>
                  <a:cubicBezTo>
                    <a:pt x="271" y="858"/>
                    <a:pt x="271" y="858"/>
                    <a:pt x="271" y="858"/>
                  </a:cubicBezTo>
                  <a:cubicBezTo>
                    <a:pt x="289" y="917"/>
                    <a:pt x="289" y="917"/>
                    <a:pt x="289" y="917"/>
                  </a:cubicBezTo>
                  <a:cubicBezTo>
                    <a:pt x="318" y="968"/>
                    <a:pt x="318" y="968"/>
                    <a:pt x="318" y="968"/>
                  </a:cubicBezTo>
                  <a:cubicBezTo>
                    <a:pt x="325" y="980"/>
                    <a:pt x="325" y="980"/>
                    <a:pt x="325" y="980"/>
                  </a:cubicBezTo>
                  <a:cubicBezTo>
                    <a:pt x="259" y="940"/>
                    <a:pt x="259" y="940"/>
                    <a:pt x="259" y="940"/>
                  </a:cubicBezTo>
                  <a:cubicBezTo>
                    <a:pt x="246" y="932"/>
                    <a:pt x="246" y="932"/>
                    <a:pt x="246" y="932"/>
                  </a:cubicBezTo>
                  <a:cubicBezTo>
                    <a:pt x="205" y="904"/>
                    <a:pt x="205" y="904"/>
                    <a:pt x="205" y="904"/>
                  </a:cubicBezTo>
                  <a:cubicBezTo>
                    <a:pt x="180" y="889"/>
                    <a:pt x="180" y="889"/>
                    <a:pt x="180" y="889"/>
                  </a:cubicBezTo>
                  <a:cubicBezTo>
                    <a:pt x="139" y="884"/>
                    <a:pt x="139" y="884"/>
                    <a:pt x="139" y="884"/>
                  </a:cubicBezTo>
                  <a:cubicBezTo>
                    <a:pt x="127" y="874"/>
                    <a:pt x="127" y="874"/>
                    <a:pt x="127" y="874"/>
                  </a:cubicBezTo>
                  <a:cubicBezTo>
                    <a:pt x="167" y="833"/>
                    <a:pt x="167" y="833"/>
                    <a:pt x="167" y="833"/>
                  </a:cubicBezTo>
                  <a:cubicBezTo>
                    <a:pt x="172" y="818"/>
                    <a:pt x="172" y="818"/>
                    <a:pt x="172" y="818"/>
                  </a:cubicBezTo>
                  <a:cubicBezTo>
                    <a:pt x="91" y="802"/>
                    <a:pt x="91" y="802"/>
                    <a:pt x="91" y="802"/>
                  </a:cubicBezTo>
                  <a:cubicBezTo>
                    <a:pt x="66" y="818"/>
                    <a:pt x="66" y="818"/>
                    <a:pt x="66" y="818"/>
                  </a:cubicBezTo>
                  <a:cubicBezTo>
                    <a:pt x="33" y="841"/>
                    <a:pt x="33" y="841"/>
                    <a:pt x="33" y="841"/>
                  </a:cubicBezTo>
                  <a:cubicBezTo>
                    <a:pt x="0" y="901"/>
                    <a:pt x="0" y="901"/>
                    <a:pt x="0" y="901"/>
                  </a:cubicBezTo>
                  <a:cubicBezTo>
                    <a:pt x="0" y="932"/>
                    <a:pt x="0" y="932"/>
                    <a:pt x="0" y="932"/>
                  </a:cubicBezTo>
                  <a:cubicBezTo>
                    <a:pt x="25" y="947"/>
                    <a:pt x="25" y="947"/>
                    <a:pt x="25" y="947"/>
                  </a:cubicBezTo>
                  <a:cubicBezTo>
                    <a:pt x="53" y="1006"/>
                    <a:pt x="53" y="1006"/>
                    <a:pt x="53" y="1006"/>
                  </a:cubicBezTo>
                  <a:cubicBezTo>
                    <a:pt x="101" y="1041"/>
                    <a:pt x="101" y="1041"/>
                    <a:pt x="101" y="1041"/>
                  </a:cubicBezTo>
                  <a:cubicBezTo>
                    <a:pt x="142" y="1087"/>
                    <a:pt x="142" y="1087"/>
                    <a:pt x="142" y="1087"/>
                  </a:cubicBezTo>
                  <a:cubicBezTo>
                    <a:pt x="165" y="1120"/>
                    <a:pt x="165" y="1120"/>
                    <a:pt x="165" y="1120"/>
                  </a:cubicBezTo>
                  <a:cubicBezTo>
                    <a:pt x="177" y="1155"/>
                    <a:pt x="177" y="1155"/>
                    <a:pt x="177" y="1155"/>
                  </a:cubicBezTo>
                  <a:cubicBezTo>
                    <a:pt x="185" y="1178"/>
                    <a:pt x="185" y="1178"/>
                    <a:pt x="185" y="1178"/>
                  </a:cubicBezTo>
                  <a:cubicBezTo>
                    <a:pt x="249" y="1191"/>
                    <a:pt x="249" y="1191"/>
                    <a:pt x="249" y="1191"/>
                  </a:cubicBezTo>
                  <a:cubicBezTo>
                    <a:pt x="307" y="1209"/>
                    <a:pt x="307" y="1209"/>
                    <a:pt x="307" y="1209"/>
                  </a:cubicBezTo>
                  <a:cubicBezTo>
                    <a:pt x="337" y="1247"/>
                    <a:pt x="337" y="1247"/>
                    <a:pt x="337" y="1247"/>
                  </a:cubicBezTo>
                  <a:cubicBezTo>
                    <a:pt x="398" y="1282"/>
                    <a:pt x="398" y="1282"/>
                    <a:pt x="398" y="1282"/>
                  </a:cubicBezTo>
                  <a:cubicBezTo>
                    <a:pt x="424" y="1282"/>
                    <a:pt x="424" y="1282"/>
                    <a:pt x="424" y="1282"/>
                  </a:cubicBezTo>
                  <a:cubicBezTo>
                    <a:pt x="449" y="1269"/>
                    <a:pt x="449" y="1269"/>
                    <a:pt x="449" y="1269"/>
                  </a:cubicBezTo>
                  <a:cubicBezTo>
                    <a:pt x="431" y="1239"/>
                    <a:pt x="431" y="1239"/>
                    <a:pt x="431" y="1239"/>
                  </a:cubicBezTo>
                  <a:cubicBezTo>
                    <a:pt x="406" y="1201"/>
                    <a:pt x="406" y="1201"/>
                    <a:pt x="406" y="1201"/>
                  </a:cubicBezTo>
                  <a:cubicBezTo>
                    <a:pt x="398" y="1176"/>
                    <a:pt x="398" y="1176"/>
                    <a:pt x="398" y="1176"/>
                  </a:cubicBezTo>
                  <a:cubicBezTo>
                    <a:pt x="375" y="1150"/>
                    <a:pt x="375" y="1150"/>
                    <a:pt x="375" y="1150"/>
                  </a:cubicBezTo>
                  <a:cubicBezTo>
                    <a:pt x="388" y="1135"/>
                    <a:pt x="388" y="1135"/>
                    <a:pt x="388" y="1135"/>
                  </a:cubicBezTo>
                  <a:cubicBezTo>
                    <a:pt x="414" y="1153"/>
                    <a:pt x="414" y="1153"/>
                    <a:pt x="414" y="1153"/>
                  </a:cubicBezTo>
                  <a:cubicBezTo>
                    <a:pt x="431" y="1191"/>
                    <a:pt x="431" y="1191"/>
                    <a:pt x="431" y="1191"/>
                  </a:cubicBezTo>
                  <a:cubicBezTo>
                    <a:pt x="469" y="1252"/>
                    <a:pt x="469" y="1252"/>
                    <a:pt x="469" y="1252"/>
                  </a:cubicBezTo>
                  <a:cubicBezTo>
                    <a:pt x="495" y="1264"/>
                    <a:pt x="495" y="1264"/>
                    <a:pt x="495" y="1264"/>
                  </a:cubicBezTo>
                  <a:cubicBezTo>
                    <a:pt x="525" y="1280"/>
                    <a:pt x="525" y="1280"/>
                    <a:pt x="525" y="1280"/>
                  </a:cubicBezTo>
                  <a:cubicBezTo>
                    <a:pt x="546" y="1280"/>
                    <a:pt x="546" y="1280"/>
                    <a:pt x="546" y="1280"/>
                  </a:cubicBezTo>
                  <a:cubicBezTo>
                    <a:pt x="573" y="1267"/>
                    <a:pt x="573" y="1267"/>
                    <a:pt x="573" y="1267"/>
                  </a:cubicBezTo>
                  <a:cubicBezTo>
                    <a:pt x="586" y="1234"/>
                    <a:pt x="586" y="1234"/>
                    <a:pt x="586" y="1234"/>
                  </a:cubicBezTo>
                  <a:cubicBezTo>
                    <a:pt x="612" y="1203"/>
                    <a:pt x="612" y="1203"/>
                    <a:pt x="612" y="1203"/>
                  </a:cubicBezTo>
                  <a:cubicBezTo>
                    <a:pt x="637" y="1196"/>
                    <a:pt x="637" y="1196"/>
                    <a:pt x="637" y="1196"/>
                  </a:cubicBezTo>
                  <a:cubicBezTo>
                    <a:pt x="662" y="1168"/>
                    <a:pt x="662" y="1168"/>
                    <a:pt x="662" y="1168"/>
                  </a:cubicBezTo>
                  <a:cubicBezTo>
                    <a:pt x="665" y="1153"/>
                    <a:pt x="665" y="1153"/>
                    <a:pt x="665" y="1153"/>
                  </a:cubicBezTo>
                  <a:cubicBezTo>
                    <a:pt x="639" y="1105"/>
                    <a:pt x="639" y="1105"/>
                    <a:pt x="639" y="1105"/>
                  </a:cubicBezTo>
                  <a:cubicBezTo>
                    <a:pt x="637" y="1087"/>
                    <a:pt x="637" y="1087"/>
                    <a:pt x="637" y="1087"/>
                  </a:cubicBezTo>
                  <a:cubicBezTo>
                    <a:pt x="665" y="1041"/>
                    <a:pt x="665" y="1041"/>
                    <a:pt x="665" y="1041"/>
                  </a:cubicBezTo>
                  <a:cubicBezTo>
                    <a:pt x="703" y="990"/>
                    <a:pt x="703" y="990"/>
                    <a:pt x="703" y="990"/>
                  </a:cubicBezTo>
                  <a:cubicBezTo>
                    <a:pt x="738" y="973"/>
                    <a:pt x="738" y="973"/>
                    <a:pt x="738" y="973"/>
                  </a:cubicBezTo>
                  <a:cubicBezTo>
                    <a:pt x="787" y="990"/>
                    <a:pt x="787" y="990"/>
                    <a:pt x="787" y="990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58" y="1105"/>
                    <a:pt x="858" y="1105"/>
                    <a:pt x="858" y="1105"/>
                  </a:cubicBezTo>
                  <a:cubicBezTo>
                    <a:pt x="902" y="1176"/>
                    <a:pt x="902" y="1176"/>
                    <a:pt x="902" y="1176"/>
                  </a:cubicBezTo>
                  <a:cubicBezTo>
                    <a:pt x="959" y="1219"/>
                    <a:pt x="959" y="1219"/>
                    <a:pt x="959" y="1219"/>
                  </a:cubicBezTo>
                  <a:cubicBezTo>
                    <a:pt x="980" y="1216"/>
                    <a:pt x="980" y="1216"/>
                    <a:pt x="980" y="1216"/>
                  </a:cubicBezTo>
                  <a:cubicBezTo>
                    <a:pt x="995" y="1282"/>
                    <a:pt x="995" y="1282"/>
                    <a:pt x="995" y="1282"/>
                  </a:cubicBezTo>
                  <a:cubicBezTo>
                    <a:pt x="1007" y="1343"/>
                    <a:pt x="1007" y="1343"/>
                    <a:pt x="1007" y="1343"/>
                  </a:cubicBezTo>
                  <a:cubicBezTo>
                    <a:pt x="1040" y="1356"/>
                    <a:pt x="1040" y="1356"/>
                    <a:pt x="1040" y="1356"/>
                  </a:cubicBezTo>
                  <a:cubicBezTo>
                    <a:pt x="1086" y="1356"/>
                    <a:pt x="1086" y="1356"/>
                    <a:pt x="1086" y="1356"/>
                  </a:cubicBezTo>
                  <a:cubicBezTo>
                    <a:pt x="1142" y="1356"/>
                    <a:pt x="1142" y="1356"/>
                    <a:pt x="1142" y="1356"/>
                  </a:cubicBezTo>
                  <a:cubicBezTo>
                    <a:pt x="1165" y="1356"/>
                    <a:pt x="1165" y="1356"/>
                    <a:pt x="1165" y="1356"/>
                  </a:cubicBezTo>
                  <a:cubicBezTo>
                    <a:pt x="1208" y="1323"/>
                    <a:pt x="1208" y="1323"/>
                    <a:pt x="1208" y="1323"/>
                  </a:cubicBezTo>
                  <a:cubicBezTo>
                    <a:pt x="1226" y="1323"/>
                    <a:pt x="1226" y="1323"/>
                    <a:pt x="1226" y="1323"/>
                  </a:cubicBezTo>
                  <a:cubicBezTo>
                    <a:pt x="1271" y="1333"/>
                    <a:pt x="1271" y="1333"/>
                    <a:pt x="1271" y="1333"/>
                  </a:cubicBezTo>
                  <a:cubicBezTo>
                    <a:pt x="1322" y="1356"/>
                    <a:pt x="1322" y="1356"/>
                    <a:pt x="1322" y="1356"/>
                  </a:cubicBezTo>
                  <a:cubicBezTo>
                    <a:pt x="1358" y="1366"/>
                    <a:pt x="1358" y="1366"/>
                    <a:pt x="1358" y="1366"/>
                  </a:cubicBezTo>
                  <a:cubicBezTo>
                    <a:pt x="1414" y="1366"/>
                    <a:pt x="1414" y="1366"/>
                    <a:pt x="1414" y="1366"/>
                  </a:cubicBezTo>
                  <a:cubicBezTo>
                    <a:pt x="1457" y="1356"/>
                    <a:pt x="1457" y="1356"/>
                    <a:pt x="1457" y="1356"/>
                  </a:cubicBezTo>
                  <a:cubicBezTo>
                    <a:pt x="1520" y="1313"/>
                    <a:pt x="1520" y="1313"/>
                    <a:pt x="1520" y="1313"/>
                  </a:cubicBezTo>
                  <a:cubicBezTo>
                    <a:pt x="1520" y="1247"/>
                    <a:pt x="1520" y="1247"/>
                    <a:pt x="1520" y="1247"/>
                  </a:cubicBezTo>
                  <a:cubicBezTo>
                    <a:pt x="1530" y="1209"/>
                    <a:pt x="1530" y="1209"/>
                    <a:pt x="1530" y="1209"/>
                  </a:cubicBezTo>
                  <a:cubicBezTo>
                    <a:pt x="1530" y="1170"/>
                    <a:pt x="1530" y="1170"/>
                    <a:pt x="1530" y="1170"/>
                  </a:cubicBezTo>
                  <a:cubicBezTo>
                    <a:pt x="1566" y="1150"/>
                    <a:pt x="1566" y="1150"/>
                    <a:pt x="1566" y="1150"/>
                  </a:cubicBezTo>
                  <a:cubicBezTo>
                    <a:pt x="1599" y="1150"/>
                    <a:pt x="1599" y="1150"/>
                    <a:pt x="1599" y="1150"/>
                  </a:cubicBezTo>
                  <a:cubicBezTo>
                    <a:pt x="1625" y="1150"/>
                    <a:pt x="1625" y="1150"/>
                    <a:pt x="1625" y="1150"/>
                  </a:cubicBezTo>
                  <a:cubicBezTo>
                    <a:pt x="1670" y="1150"/>
                    <a:pt x="1670" y="1150"/>
                    <a:pt x="1670" y="1150"/>
                  </a:cubicBezTo>
                  <a:cubicBezTo>
                    <a:pt x="1695" y="1132"/>
                    <a:pt x="1695" y="1132"/>
                    <a:pt x="1695" y="1132"/>
                  </a:cubicBezTo>
                  <a:cubicBezTo>
                    <a:pt x="1723" y="1099"/>
                    <a:pt x="1723" y="1099"/>
                    <a:pt x="1723" y="1099"/>
                  </a:cubicBezTo>
                  <a:cubicBezTo>
                    <a:pt x="1736" y="1074"/>
                    <a:pt x="1736" y="1074"/>
                    <a:pt x="1736" y="1074"/>
                  </a:cubicBezTo>
                  <a:cubicBezTo>
                    <a:pt x="1736" y="1031"/>
                    <a:pt x="1736" y="1031"/>
                    <a:pt x="1736" y="1031"/>
                  </a:cubicBezTo>
                  <a:cubicBezTo>
                    <a:pt x="1723" y="1016"/>
                    <a:pt x="1723" y="1016"/>
                    <a:pt x="1723" y="1016"/>
                  </a:cubicBezTo>
                  <a:cubicBezTo>
                    <a:pt x="1705" y="1000"/>
                    <a:pt x="1705" y="1000"/>
                    <a:pt x="1705" y="1000"/>
                  </a:cubicBezTo>
                  <a:cubicBezTo>
                    <a:pt x="1665" y="1013"/>
                    <a:pt x="1665" y="1013"/>
                    <a:pt x="1665" y="1013"/>
                  </a:cubicBezTo>
                  <a:cubicBezTo>
                    <a:pt x="1625" y="1031"/>
                    <a:pt x="1625" y="1031"/>
                    <a:pt x="1625" y="1031"/>
                  </a:cubicBezTo>
                  <a:cubicBezTo>
                    <a:pt x="1647" y="990"/>
                    <a:pt x="1647" y="990"/>
                    <a:pt x="1647" y="990"/>
                  </a:cubicBezTo>
                  <a:cubicBezTo>
                    <a:pt x="1672" y="962"/>
                    <a:pt x="1672" y="962"/>
                    <a:pt x="1672" y="962"/>
                  </a:cubicBezTo>
                  <a:cubicBezTo>
                    <a:pt x="1680" y="942"/>
                    <a:pt x="1680" y="942"/>
                    <a:pt x="1680" y="942"/>
                  </a:cubicBezTo>
                  <a:cubicBezTo>
                    <a:pt x="1678" y="899"/>
                    <a:pt x="1678" y="899"/>
                    <a:pt x="1678" y="899"/>
                  </a:cubicBezTo>
                  <a:cubicBezTo>
                    <a:pt x="1660" y="868"/>
                    <a:pt x="1660" y="868"/>
                    <a:pt x="1660" y="868"/>
                  </a:cubicBezTo>
                  <a:cubicBezTo>
                    <a:pt x="1647" y="846"/>
                    <a:pt x="1647" y="846"/>
                    <a:pt x="1647" y="846"/>
                  </a:cubicBezTo>
                  <a:cubicBezTo>
                    <a:pt x="1625" y="813"/>
                    <a:pt x="1625" y="813"/>
                    <a:pt x="1625" y="813"/>
                  </a:cubicBezTo>
                  <a:cubicBezTo>
                    <a:pt x="1625" y="797"/>
                    <a:pt x="1625" y="797"/>
                    <a:pt x="1625" y="797"/>
                  </a:cubicBezTo>
                  <a:cubicBezTo>
                    <a:pt x="1645" y="782"/>
                    <a:pt x="1645" y="782"/>
                    <a:pt x="1645" y="782"/>
                  </a:cubicBezTo>
                  <a:cubicBezTo>
                    <a:pt x="1675" y="782"/>
                    <a:pt x="1675" y="782"/>
                    <a:pt x="1675" y="782"/>
                  </a:cubicBezTo>
                  <a:cubicBezTo>
                    <a:pt x="1708" y="808"/>
                    <a:pt x="1708" y="808"/>
                    <a:pt x="1708" y="808"/>
                  </a:cubicBezTo>
                  <a:cubicBezTo>
                    <a:pt x="1736" y="841"/>
                    <a:pt x="1736" y="841"/>
                    <a:pt x="1736" y="841"/>
                  </a:cubicBezTo>
                  <a:cubicBezTo>
                    <a:pt x="1723" y="917"/>
                    <a:pt x="1723" y="917"/>
                    <a:pt x="1723" y="917"/>
                  </a:cubicBezTo>
                  <a:cubicBezTo>
                    <a:pt x="1723" y="973"/>
                    <a:pt x="1723" y="973"/>
                    <a:pt x="1723" y="973"/>
                  </a:cubicBezTo>
                  <a:cubicBezTo>
                    <a:pt x="1736" y="1003"/>
                    <a:pt x="1736" y="1003"/>
                    <a:pt x="1736" y="1003"/>
                  </a:cubicBezTo>
                  <a:cubicBezTo>
                    <a:pt x="1749" y="1031"/>
                    <a:pt x="1749" y="1031"/>
                    <a:pt x="1749" y="1031"/>
                  </a:cubicBezTo>
                  <a:cubicBezTo>
                    <a:pt x="1771" y="1031"/>
                    <a:pt x="1771" y="1031"/>
                    <a:pt x="1771" y="1031"/>
                  </a:cubicBezTo>
                  <a:cubicBezTo>
                    <a:pt x="1789" y="1000"/>
                    <a:pt x="1789" y="1000"/>
                    <a:pt x="1789" y="1000"/>
                  </a:cubicBezTo>
                  <a:cubicBezTo>
                    <a:pt x="1804" y="917"/>
                    <a:pt x="1804" y="917"/>
                    <a:pt x="1804" y="917"/>
                  </a:cubicBezTo>
                  <a:cubicBezTo>
                    <a:pt x="1804" y="866"/>
                    <a:pt x="1804" y="866"/>
                    <a:pt x="1804" y="866"/>
                  </a:cubicBezTo>
                  <a:lnTo>
                    <a:pt x="1779" y="795"/>
                  </a:lnTo>
                  <a:close/>
                  <a:moveTo>
                    <a:pt x="1259" y="630"/>
                  </a:moveTo>
                  <a:cubicBezTo>
                    <a:pt x="1244" y="655"/>
                    <a:pt x="1244" y="655"/>
                    <a:pt x="1244" y="655"/>
                  </a:cubicBezTo>
                  <a:cubicBezTo>
                    <a:pt x="1238" y="673"/>
                    <a:pt x="1238" y="673"/>
                    <a:pt x="1238" y="673"/>
                  </a:cubicBezTo>
                  <a:cubicBezTo>
                    <a:pt x="1231" y="721"/>
                    <a:pt x="1231" y="721"/>
                    <a:pt x="1231" y="721"/>
                  </a:cubicBezTo>
                  <a:cubicBezTo>
                    <a:pt x="1238" y="754"/>
                    <a:pt x="1238" y="754"/>
                    <a:pt x="1238" y="754"/>
                  </a:cubicBezTo>
                  <a:cubicBezTo>
                    <a:pt x="1236" y="767"/>
                    <a:pt x="1236" y="767"/>
                    <a:pt x="1236" y="767"/>
                  </a:cubicBezTo>
                  <a:cubicBezTo>
                    <a:pt x="1218" y="795"/>
                    <a:pt x="1218" y="795"/>
                    <a:pt x="1218" y="795"/>
                  </a:cubicBezTo>
                  <a:cubicBezTo>
                    <a:pt x="1203" y="815"/>
                    <a:pt x="1203" y="815"/>
                    <a:pt x="1203" y="815"/>
                  </a:cubicBezTo>
                  <a:cubicBezTo>
                    <a:pt x="1195" y="848"/>
                    <a:pt x="1195" y="848"/>
                    <a:pt x="1195" y="848"/>
                  </a:cubicBezTo>
                  <a:cubicBezTo>
                    <a:pt x="1183" y="876"/>
                    <a:pt x="1183" y="876"/>
                    <a:pt x="1183" y="876"/>
                  </a:cubicBezTo>
                  <a:cubicBezTo>
                    <a:pt x="1142" y="861"/>
                    <a:pt x="1142" y="861"/>
                    <a:pt x="1142" y="861"/>
                  </a:cubicBezTo>
                  <a:cubicBezTo>
                    <a:pt x="1114" y="838"/>
                    <a:pt x="1114" y="838"/>
                    <a:pt x="1114" y="838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58" y="838"/>
                    <a:pt x="1058" y="838"/>
                    <a:pt x="1058" y="838"/>
                  </a:cubicBezTo>
                  <a:cubicBezTo>
                    <a:pt x="1040" y="823"/>
                    <a:pt x="1040" y="823"/>
                    <a:pt x="1040" y="823"/>
                  </a:cubicBezTo>
                  <a:cubicBezTo>
                    <a:pt x="1040" y="823"/>
                    <a:pt x="1040" y="797"/>
                    <a:pt x="1040" y="787"/>
                  </a:cubicBezTo>
                  <a:cubicBezTo>
                    <a:pt x="1040" y="777"/>
                    <a:pt x="1063" y="759"/>
                    <a:pt x="1063" y="759"/>
                  </a:cubicBezTo>
                  <a:cubicBezTo>
                    <a:pt x="1089" y="726"/>
                    <a:pt x="1089" y="726"/>
                    <a:pt x="1089" y="726"/>
                  </a:cubicBezTo>
                  <a:cubicBezTo>
                    <a:pt x="1089" y="706"/>
                    <a:pt x="1089" y="706"/>
                    <a:pt x="1089" y="706"/>
                  </a:cubicBezTo>
                  <a:cubicBezTo>
                    <a:pt x="1089" y="668"/>
                    <a:pt x="1089" y="668"/>
                    <a:pt x="1089" y="668"/>
                  </a:cubicBezTo>
                  <a:cubicBezTo>
                    <a:pt x="1081" y="643"/>
                    <a:pt x="1081" y="643"/>
                    <a:pt x="1081" y="643"/>
                  </a:cubicBezTo>
                  <a:cubicBezTo>
                    <a:pt x="1073" y="620"/>
                    <a:pt x="1073" y="620"/>
                    <a:pt x="1073" y="620"/>
                  </a:cubicBezTo>
                  <a:cubicBezTo>
                    <a:pt x="1084" y="587"/>
                    <a:pt x="1084" y="587"/>
                    <a:pt x="1084" y="587"/>
                  </a:cubicBezTo>
                  <a:cubicBezTo>
                    <a:pt x="1099" y="587"/>
                    <a:pt x="1099" y="587"/>
                    <a:pt x="1099" y="587"/>
                  </a:cubicBezTo>
                  <a:cubicBezTo>
                    <a:pt x="1122" y="610"/>
                    <a:pt x="1122" y="610"/>
                    <a:pt x="1122" y="610"/>
                  </a:cubicBezTo>
                  <a:cubicBezTo>
                    <a:pt x="1142" y="625"/>
                    <a:pt x="1142" y="625"/>
                    <a:pt x="1142" y="625"/>
                  </a:cubicBezTo>
                  <a:cubicBezTo>
                    <a:pt x="1152" y="625"/>
                    <a:pt x="1152" y="625"/>
                    <a:pt x="1152" y="625"/>
                  </a:cubicBezTo>
                  <a:cubicBezTo>
                    <a:pt x="1183" y="615"/>
                    <a:pt x="1183" y="615"/>
                    <a:pt x="1183" y="615"/>
                  </a:cubicBezTo>
                  <a:cubicBezTo>
                    <a:pt x="1231" y="610"/>
                    <a:pt x="1231" y="610"/>
                    <a:pt x="1231" y="610"/>
                  </a:cubicBezTo>
                  <a:cubicBezTo>
                    <a:pt x="1259" y="612"/>
                    <a:pt x="1259" y="612"/>
                    <a:pt x="1259" y="612"/>
                  </a:cubicBezTo>
                  <a:lnTo>
                    <a:pt x="1259" y="63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4449763" y="514350"/>
              <a:ext cx="1470025" cy="2197100"/>
            </a:xfrm>
            <a:custGeom>
              <a:avLst/>
              <a:gdLst>
                <a:gd name="T0" fmla="*/ 2318 w 3894"/>
                <a:gd name="T1" fmla="*/ 5649 h 5826"/>
                <a:gd name="T2" fmla="*/ 1881 w 3894"/>
                <a:gd name="T3" fmla="*/ 5592 h 5826"/>
                <a:gd name="T4" fmla="*/ 1696 w 3894"/>
                <a:gd name="T5" fmla="*/ 5663 h 5826"/>
                <a:gd name="T6" fmla="*/ 1767 w 3894"/>
                <a:gd name="T7" fmla="*/ 5179 h 5826"/>
                <a:gd name="T8" fmla="*/ 1767 w 3894"/>
                <a:gd name="T9" fmla="*/ 4510 h 5826"/>
                <a:gd name="T10" fmla="*/ 1775 w 3894"/>
                <a:gd name="T11" fmla="*/ 4260 h 5826"/>
                <a:gd name="T12" fmla="*/ 1602 w 3894"/>
                <a:gd name="T13" fmla="*/ 4390 h 5826"/>
                <a:gd name="T14" fmla="*/ 1413 w 3894"/>
                <a:gd name="T15" fmla="*/ 4675 h 5826"/>
                <a:gd name="T16" fmla="*/ 1245 w 3894"/>
                <a:gd name="T17" fmla="*/ 4709 h 5826"/>
                <a:gd name="T18" fmla="*/ 1354 w 3894"/>
                <a:gd name="T19" fmla="*/ 4103 h 5826"/>
                <a:gd name="T20" fmla="*/ 1490 w 3894"/>
                <a:gd name="T21" fmla="*/ 3475 h 5826"/>
                <a:gd name="T22" fmla="*/ 1034 w 3894"/>
                <a:gd name="T23" fmla="*/ 3401 h 5826"/>
                <a:gd name="T24" fmla="*/ 1154 w 3894"/>
                <a:gd name="T25" fmla="*/ 3066 h 5826"/>
                <a:gd name="T26" fmla="*/ 1036 w 3894"/>
                <a:gd name="T27" fmla="*/ 2982 h 5826"/>
                <a:gd name="T28" fmla="*/ 835 w 3894"/>
                <a:gd name="T29" fmla="*/ 2797 h 5826"/>
                <a:gd name="T30" fmla="*/ 526 w 3894"/>
                <a:gd name="T31" fmla="*/ 2494 h 5826"/>
                <a:gd name="T32" fmla="*/ 733 w 3894"/>
                <a:gd name="T33" fmla="*/ 2362 h 5826"/>
                <a:gd name="T34" fmla="*/ 965 w 3894"/>
                <a:gd name="T35" fmla="*/ 2535 h 5826"/>
                <a:gd name="T36" fmla="*/ 1146 w 3894"/>
                <a:gd name="T37" fmla="*/ 2691 h 5826"/>
                <a:gd name="T38" fmla="*/ 1144 w 3894"/>
                <a:gd name="T39" fmla="*/ 2348 h 5826"/>
                <a:gd name="T40" fmla="*/ 1230 w 3894"/>
                <a:gd name="T41" fmla="*/ 1943 h 5826"/>
                <a:gd name="T42" fmla="*/ 1576 w 3894"/>
                <a:gd name="T43" fmla="*/ 1853 h 5826"/>
                <a:gd name="T44" fmla="*/ 1580 w 3894"/>
                <a:gd name="T45" fmla="*/ 1461 h 5826"/>
                <a:gd name="T46" fmla="*/ 1665 w 3894"/>
                <a:gd name="T47" fmla="*/ 1099 h 5826"/>
                <a:gd name="T48" fmla="*/ 1997 w 3894"/>
                <a:gd name="T49" fmla="*/ 1074 h 5826"/>
                <a:gd name="T50" fmla="*/ 2389 w 3894"/>
                <a:gd name="T51" fmla="*/ 1050 h 5826"/>
                <a:gd name="T52" fmla="*/ 3029 w 3894"/>
                <a:gd name="T53" fmla="*/ 940 h 5826"/>
                <a:gd name="T54" fmla="*/ 2690 w 3894"/>
                <a:gd name="T55" fmla="*/ 1587 h 5826"/>
                <a:gd name="T56" fmla="*/ 2489 w 3894"/>
                <a:gd name="T57" fmla="*/ 2022 h 5826"/>
                <a:gd name="T58" fmla="*/ 2493 w 3894"/>
                <a:gd name="T59" fmla="*/ 2272 h 5826"/>
                <a:gd name="T60" fmla="*/ 3587 w 3894"/>
                <a:gd name="T61" fmla="*/ 2173 h 5826"/>
                <a:gd name="T62" fmla="*/ 3687 w 3894"/>
                <a:gd name="T63" fmla="*/ 2871 h 5826"/>
                <a:gd name="T64" fmla="*/ 2997 w 3894"/>
                <a:gd name="T65" fmla="*/ 3692 h 5826"/>
                <a:gd name="T66" fmla="*/ 3321 w 3894"/>
                <a:gd name="T67" fmla="*/ 3918 h 5826"/>
                <a:gd name="T68" fmla="*/ 2778 w 3894"/>
                <a:gd name="T69" fmla="*/ 4213 h 5826"/>
                <a:gd name="T70" fmla="*/ 3467 w 3894"/>
                <a:gd name="T71" fmla="*/ 4248 h 5826"/>
                <a:gd name="T72" fmla="*/ 3560 w 3894"/>
                <a:gd name="T73" fmla="*/ 4824 h 5826"/>
                <a:gd name="T74" fmla="*/ 363 w 3894"/>
                <a:gd name="T75" fmla="*/ 2088 h 5826"/>
                <a:gd name="T76" fmla="*/ 747 w 3894"/>
                <a:gd name="T77" fmla="*/ 1855 h 5826"/>
                <a:gd name="T78" fmla="*/ 948 w 3894"/>
                <a:gd name="T79" fmla="*/ 1530 h 5826"/>
                <a:gd name="T80" fmla="*/ 821 w 3894"/>
                <a:gd name="T81" fmla="*/ 1196 h 5826"/>
                <a:gd name="T82" fmla="*/ 310 w 3894"/>
                <a:gd name="T83" fmla="*/ 1568 h 5826"/>
                <a:gd name="T84" fmla="*/ 378 w 3894"/>
                <a:gd name="T85" fmla="*/ 1928 h 5826"/>
                <a:gd name="T86" fmla="*/ 183 w 3894"/>
                <a:gd name="T87" fmla="*/ 2543 h 5826"/>
                <a:gd name="T88" fmla="*/ 186 w 3894"/>
                <a:gd name="T89" fmla="*/ 2380 h 5826"/>
                <a:gd name="T90" fmla="*/ 53 w 3894"/>
                <a:gd name="T91" fmla="*/ 2215 h 5826"/>
                <a:gd name="T92" fmla="*/ 0 w 3894"/>
                <a:gd name="T93" fmla="*/ 3086 h 5826"/>
                <a:gd name="T94" fmla="*/ 1264 w 3894"/>
                <a:gd name="T95" fmla="*/ 3783 h 5826"/>
                <a:gd name="T96" fmla="*/ 1042 w 3894"/>
                <a:gd name="T97" fmla="*/ 3662 h 5826"/>
                <a:gd name="T98" fmla="*/ 1048 w 3894"/>
                <a:gd name="T99" fmla="*/ 4559 h 5826"/>
                <a:gd name="T100" fmla="*/ 1047 w 3894"/>
                <a:gd name="T101" fmla="*/ 4223 h 5826"/>
                <a:gd name="T102" fmla="*/ 844 w 3894"/>
                <a:gd name="T103" fmla="*/ 4518 h 5826"/>
                <a:gd name="T104" fmla="*/ 1453 w 3894"/>
                <a:gd name="T105" fmla="*/ 4627 h 5826"/>
                <a:gd name="T106" fmla="*/ 436 w 3894"/>
                <a:gd name="T107" fmla="*/ 3682 h 5826"/>
                <a:gd name="T108" fmla="*/ 875 w 3894"/>
                <a:gd name="T109" fmla="*/ 2974 h 5826"/>
                <a:gd name="T110" fmla="*/ 3112 w 3894"/>
                <a:gd name="T111" fmla="*/ 762 h 5826"/>
                <a:gd name="T112" fmla="*/ 2975 w 3894"/>
                <a:gd name="T113" fmla="*/ 771 h 5826"/>
                <a:gd name="T114" fmla="*/ 3133 w 3894"/>
                <a:gd name="T115" fmla="*/ 392 h 5826"/>
                <a:gd name="T116" fmla="*/ 2919 w 3894"/>
                <a:gd name="T117" fmla="*/ 317 h 5826"/>
                <a:gd name="T118" fmla="*/ 3078 w 3894"/>
                <a:gd name="T119" fmla="*/ 570 h 5826"/>
                <a:gd name="T120" fmla="*/ 3477 w 3894"/>
                <a:gd name="T121" fmla="*/ 110 h 5826"/>
                <a:gd name="T122" fmla="*/ 3060 w 3894"/>
                <a:gd name="T123" fmla="*/ 50 h 5826"/>
                <a:gd name="T124" fmla="*/ 3291 w 3894"/>
                <a:gd name="T125" fmla="*/ 329 h 5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4" h="5826">
                  <a:moveTo>
                    <a:pt x="3049" y="5352"/>
                  </a:moveTo>
                  <a:cubicBezTo>
                    <a:pt x="3029" y="5416"/>
                    <a:pt x="3029" y="5416"/>
                    <a:pt x="3029" y="5416"/>
                  </a:cubicBezTo>
                  <a:cubicBezTo>
                    <a:pt x="2944" y="5416"/>
                    <a:pt x="2944" y="5416"/>
                    <a:pt x="2944" y="5416"/>
                  </a:cubicBezTo>
                  <a:cubicBezTo>
                    <a:pt x="2851" y="5429"/>
                    <a:pt x="2851" y="5429"/>
                    <a:pt x="2851" y="5429"/>
                  </a:cubicBezTo>
                  <a:cubicBezTo>
                    <a:pt x="2737" y="5416"/>
                    <a:pt x="2737" y="5416"/>
                    <a:pt x="2737" y="5416"/>
                  </a:cubicBezTo>
                  <a:cubicBezTo>
                    <a:pt x="2686" y="5416"/>
                    <a:pt x="2686" y="5416"/>
                    <a:pt x="2686" y="5416"/>
                  </a:cubicBezTo>
                  <a:cubicBezTo>
                    <a:pt x="2678" y="5523"/>
                    <a:pt x="2678" y="5523"/>
                    <a:pt x="2678" y="5523"/>
                  </a:cubicBezTo>
                  <a:cubicBezTo>
                    <a:pt x="2593" y="5558"/>
                    <a:pt x="2593" y="5558"/>
                    <a:pt x="2593" y="5558"/>
                  </a:cubicBezTo>
                  <a:cubicBezTo>
                    <a:pt x="2542" y="5586"/>
                    <a:pt x="2542" y="5586"/>
                    <a:pt x="2542" y="5586"/>
                  </a:cubicBezTo>
                  <a:cubicBezTo>
                    <a:pt x="2515" y="5553"/>
                    <a:pt x="2515" y="5553"/>
                    <a:pt x="2515" y="5553"/>
                  </a:cubicBezTo>
                  <a:cubicBezTo>
                    <a:pt x="2501" y="5598"/>
                    <a:pt x="2501" y="5598"/>
                    <a:pt x="2501" y="5598"/>
                  </a:cubicBezTo>
                  <a:cubicBezTo>
                    <a:pt x="2460" y="5639"/>
                    <a:pt x="2460" y="5639"/>
                    <a:pt x="2460" y="5639"/>
                  </a:cubicBezTo>
                  <a:cubicBezTo>
                    <a:pt x="2401" y="5671"/>
                    <a:pt x="2401" y="5671"/>
                    <a:pt x="2401" y="5671"/>
                  </a:cubicBezTo>
                  <a:cubicBezTo>
                    <a:pt x="2365" y="5651"/>
                    <a:pt x="2365" y="5651"/>
                    <a:pt x="2365" y="5651"/>
                  </a:cubicBezTo>
                  <a:cubicBezTo>
                    <a:pt x="2351" y="5606"/>
                    <a:pt x="2351" y="5606"/>
                    <a:pt x="2351" y="5606"/>
                  </a:cubicBezTo>
                  <a:cubicBezTo>
                    <a:pt x="2332" y="5647"/>
                    <a:pt x="2332" y="5647"/>
                    <a:pt x="2332" y="5647"/>
                  </a:cubicBezTo>
                  <a:cubicBezTo>
                    <a:pt x="2318" y="5649"/>
                    <a:pt x="2318" y="5649"/>
                    <a:pt x="2318" y="5649"/>
                  </a:cubicBezTo>
                  <a:cubicBezTo>
                    <a:pt x="2275" y="5633"/>
                    <a:pt x="2275" y="5633"/>
                    <a:pt x="2275" y="5633"/>
                  </a:cubicBezTo>
                  <a:cubicBezTo>
                    <a:pt x="2249" y="5604"/>
                    <a:pt x="2249" y="5604"/>
                    <a:pt x="2249" y="5604"/>
                  </a:cubicBezTo>
                  <a:cubicBezTo>
                    <a:pt x="2249" y="5556"/>
                    <a:pt x="2249" y="5556"/>
                    <a:pt x="2249" y="5556"/>
                  </a:cubicBezTo>
                  <a:cubicBezTo>
                    <a:pt x="2226" y="5570"/>
                    <a:pt x="2226" y="5570"/>
                    <a:pt x="2226" y="5570"/>
                  </a:cubicBezTo>
                  <a:cubicBezTo>
                    <a:pt x="2194" y="5564"/>
                    <a:pt x="2194" y="5564"/>
                    <a:pt x="2194" y="5564"/>
                  </a:cubicBezTo>
                  <a:cubicBezTo>
                    <a:pt x="2129" y="5515"/>
                    <a:pt x="2129" y="5515"/>
                    <a:pt x="2129" y="5515"/>
                  </a:cubicBezTo>
                  <a:cubicBezTo>
                    <a:pt x="2106" y="5558"/>
                    <a:pt x="2106" y="5558"/>
                    <a:pt x="2106" y="5558"/>
                  </a:cubicBezTo>
                  <a:cubicBezTo>
                    <a:pt x="2137" y="5590"/>
                    <a:pt x="2137" y="5590"/>
                    <a:pt x="2137" y="5590"/>
                  </a:cubicBezTo>
                  <a:cubicBezTo>
                    <a:pt x="2162" y="5619"/>
                    <a:pt x="2162" y="5619"/>
                    <a:pt x="2162" y="5619"/>
                  </a:cubicBezTo>
                  <a:cubicBezTo>
                    <a:pt x="2165" y="5637"/>
                    <a:pt x="2165" y="5637"/>
                    <a:pt x="2165" y="5637"/>
                  </a:cubicBezTo>
                  <a:cubicBezTo>
                    <a:pt x="2162" y="5745"/>
                    <a:pt x="2162" y="5745"/>
                    <a:pt x="2162" y="5745"/>
                  </a:cubicBezTo>
                  <a:cubicBezTo>
                    <a:pt x="2127" y="5767"/>
                    <a:pt x="2127" y="5767"/>
                    <a:pt x="2127" y="5767"/>
                  </a:cubicBezTo>
                  <a:cubicBezTo>
                    <a:pt x="2058" y="5749"/>
                    <a:pt x="2058" y="5749"/>
                    <a:pt x="2058" y="5749"/>
                  </a:cubicBezTo>
                  <a:cubicBezTo>
                    <a:pt x="2023" y="5700"/>
                    <a:pt x="2023" y="5700"/>
                    <a:pt x="2023" y="5700"/>
                  </a:cubicBezTo>
                  <a:cubicBezTo>
                    <a:pt x="2003" y="5676"/>
                    <a:pt x="2003" y="5676"/>
                    <a:pt x="2003" y="5676"/>
                  </a:cubicBezTo>
                  <a:cubicBezTo>
                    <a:pt x="1946" y="5633"/>
                    <a:pt x="1946" y="5633"/>
                    <a:pt x="1946" y="5633"/>
                  </a:cubicBezTo>
                  <a:cubicBezTo>
                    <a:pt x="1881" y="5592"/>
                    <a:pt x="1881" y="5592"/>
                    <a:pt x="1881" y="5592"/>
                  </a:cubicBezTo>
                  <a:cubicBezTo>
                    <a:pt x="1846" y="5570"/>
                    <a:pt x="1846" y="5570"/>
                    <a:pt x="1846" y="5570"/>
                  </a:cubicBezTo>
                  <a:cubicBezTo>
                    <a:pt x="1811" y="5578"/>
                    <a:pt x="1811" y="5578"/>
                    <a:pt x="1811" y="5578"/>
                  </a:cubicBezTo>
                  <a:cubicBezTo>
                    <a:pt x="1767" y="5608"/>
                    <a:pt x="1767" y="5608"/>
                    <a:pt x="1767" y="5608"/>
                  </a:cubicBezTo>
                  <a:cubicBezTo>
                    <a:pt x="1767" y="5629"/>
                    <a:pt x="1767" y="5629"/>
                    <a:pt x="1767" y="5629"/>
                  </a:cubicBezTo>
                  <a:cubicBezTo>
                    <a:pt x="1767" y="5659"/>
                    <a:pt x="1767" y="5659"/>
                    <a:pt x="1767" y="5659"/>
                  </a:cubicBezTo>
                  <a:cubicBezTo>
                    <a:pt x="1777" y="5706"/>
                    <a:pt x="1777" y="5706"/>
                    <a:pt x="1777" y="5706"/>
                  </a:cubicBezTo>
                  <a:cubicBezTo>
                    <a:pt x="1795" y="5724"/>
                    <a:pt x="1795" y="5724"/>
                    <a:pt x="1795" y="5724"/>
                  </a:cubicBezTo>
                  <a:cubicBezTo>
                    <a:pt x="1805" y="5755"/>
                    <a:pt x="1805" y="5755"/>
                    <a:pt x="1805" y="5755"/>
                  </a:cubicBezTo>
                  <a:cubicBezTo>
                    <a:pt x="1822" y="5781"/>
                    <a:pt x="1822" y="5781"/>
                    <a:pt x="1822" y="5781"/>
                  </a:cubicBezTo>
                  <a:cubicBezTo>
                    <a:pt x="1812" y="5797"/>
                    <a:pt x="1812" y="5797"/>
                    <a:pt x="1812" y="5797"/>
                  </a:cubicBezTo>
                  <a:cubicBezTo>
                    <a:pt x="1801" y="5826"/>
                    <a:pt x="1801" y="5826"/>
                    <a:pt x="1801" y="5826"/>
                  </a:cubicBezTo>
                  <a:cubicBezTo>
                    <a:pt x="1777" y="5808"/>
                    <a:pt x="1777" y="5808"/>
                    <a:pt x="1777" y="5808"/>
                  </a:cubicBezTo>
                  <a:cubicBezTo>
                    <a:pt x="1755" y="5785"/>
                    <a:pt x="1755" y="5785"/>
                    <a:pt x="1755" y="5785"/>
                  </a:cubicBezTo>
                  <a:cubicBezTo>
                    <a:pt x="1734" y="5757"/>
                    <a:pt x="1734" y="5757"/>
                    <a:pt x="1734" y="5757"/>
                  </a:cubicBezTo>
                  <a:cubicBezTo>
                    <a:pt x="1734" y="5716"/>
                    <a:pt x="1734" y="5716"/>
                    <a:pt x="1734" y="5716"/>
                  </a:cubicBezTo>
                  <a:cubicBezTo>
                    <a:pt x="1734" y="5696"/>
                    <a:pt x="1734" y="5696"/>
                    <a:pt x="1734" y="5696"/>
                  </a:cubicBezTo>
                  <a:cubicBezTo>
                    <a:pt x="1696" y="5663"/>
                    <a:pt x="1696" y="5663"/>
                    <a:pt x="1696" y="5663"/>
                  </a:cubicBezTo>
                  <a:cubicBezTo>
                    <a:pt x="1671" y="5621"/>
                    <a:pt x="1671" y="5621"/>
                    <a:pt x="1671" y="5621"/>
                  </a:cubicBezTo>
                  <a:cubicBezTo>
                    <a:pt x="1649" y="5586"/>
                    <a:pt x="1649" y="5586"/>
                    <a:pt x="1649" y="5586"/>
                  </a:cubicBezTo>
                  <a:cubicBezTo>
                    <a:pt x="1604" y="5509"/>
                    <a:pt x="1604" y="5509"/>
                    <a:pt x="1604" y="5509"/>
                  </a:cubicBezTo>
                  <a:cubicBezTo>
                    <a:pt x="1590" y="5470"/>
                    <a:pt x="1590" y="5470"/>
                    <a:pt x="1590" y="5470"/>
                  </a:cubicBezTo>
                  <a:cubicBezTo>
                    <a:pt x="1590" y="5416"/>
                    <a:pt x="1590" y="5416"/>
                    <a:pt x="1590" y="5416"/>
                  </a:cubicBezTo>
                  <a:cubicBezTo>
                    <a:pt x="1612" y="5393"/>
                    <a:pt x="1612" y="5393"/>
                    <a:pt x="1612" y="5393"/>
                  </a:cubicBezTo>
                  <a:cubicBezTo>
                    <a:pt x="1647" y="5393"/>
                    <a:pt x="1647" y="5393"/>
                    <a:pt x="1647" y="5393"/>
                  </a:cubicBezTo>
                  <a:cubicBezTo>
                    <a:pt x="1659" y="5393"/>
                    <a:pt x="1659" y="5393"/>
                    <a:pt x="1659" y="5393"/>
                  </a:cubicBezTo>
                  <a:cubicBezTo>
                    <a:pt x="1673" y="5405"/>
                    <a:pt x="1673" y="5405"/>
                    <a:pt x="1673" y="5405"/>
                  </a:cubicBezTo>
                  <a:cubicBezTo>
                    <a:pt x="1683" y="5452"/>
                    <a:pt x="1683" y="5452"/>
                    <a:pt x="1683" y="5452"/>
                  </a:cubicBezTo>
                  <a:cubicBezTo>
                    <a:pt x="1702" y="5486"/>
                    <a:pt x="1702" y="5486"/>
                    <a:pt x="1702" y="5486"/>
                  </a:cubicBezTo>
                  <a:cubicBezTo>
                    <a:pt x="1740" y="5505"/>
                    <a:pt x="1740" y="5505"/>
                    <a:pt x="1740" y="5505"/>
                  </a:cubicBezTo>
                  <a:cubicBezTo>
                    <a:pt x="1722" y="5452"/>
                    <a:pt x="1722" y="5452"/>
                    <a:pt x="1722" y="5452"/>
                  </a:cubicBezTo>
                  <a:cubicBezTo>
                    <a:pt x="1700" y="5393"/>
                    <a:pt x="1700" y="5393"/>
                    <a:pt x="1700" y="5393"/>
                  </a:cubicBezTo>
                  <a:cubicBezTo>
                    <a:pt x="1681" y="5338"/>
                    <a:pt x="1681" y="5338"/>
                    <a:pt x="1681" y="5338"/>
                  </a:cubicBezTo>
                  <a:cubicBezTo>
                    <a:pt x="1687" y="5287"/>
                    <a:pt x="1687" y="5287"/>
                    <a:pt x="1687" y="5287"/>
                  </a:cubicBezTo>
                  <a:cubicBezTo>
                    <a:pt x="1767" y="5179"/>
                    <a:pt x="1767" y="5179"/>
                    <a:pt x="1767" y="5179"/>
                  </a:cubicBezTo>
                  <a:cubicBezTo>
                    <a:pt x="1816" y="5114"/>
                    <a:pt x="1816" y="5114"/>
                    <a:pt x="1816" y="5114"/>
                  </a:cubicBezTo>
                  <a:cubicBezTo>
                    <a:pt x="1836" y="5045"/>
                    <a:pt x="1836" y="5045"/>
                    <a:pt x="1836" y="5045"/>
                  </a:cubicBezTo>
                  <a:cubicBezTo>
                    <a:pt x="1844" y="4992"/>
                    <a:pt x="1844" y="4992"/>
                    <a:pt x="1844" y="4992"/>
                  </a:cubicBezTo>
                  <a:cubicBezTo>
                    <a:pt x="1856" y="4962"/>
                    <a:pt x="1856" y="4962"/>
                    <a:pt x="1856" y="4962"/>
                  </a:cubicBezTo>
                  <a:cubicBezTo>
                    <a:pt x="1905" y="4898"/>
                    <a:pt x="1905" y="4898"/>
                    <a:pt x="1905" y="4898"/>
                  </a:cubicBezTo>
                  <a:cubicBezTo>
                    <a:pt x="1948" y="4876"/>
                    <a:pt x="1948" y="4876"/>
                    <a:pt x="1948" y="4876"/>
                  </a:cubicBezTo>
                  <a:cubicBezTo>
                    <a:pt x="1990" y="4846"/>
                    <a:pt x="1990" y="4846"/>
                    <a:pt x="1990" y="4846"/>
                  </a:cubicBezTo>
                  <a:cubicBezTo>
                    <a:pt x="1974" y="4805"/>
                    <a:pt x="1974" y="4805"/>
                    <a:pt x="1974" y="4805"/>
                  </a:cubicBezTo>
                  <a:cubicBezTo>
                    <a:pt x="1960" y="4758"/>
                    <a:pt x="1960" y="4758"/>
                    <a:pt x="1960" y="4758"/>
                  </a:cubicBezTo>
                  <a:cubicBezTo>
                    <a:pt x="1934" y="4711"/>
                    <a:pt x="1934" y="4711"/>
                    <a:pt x="1934" y="4711"/>
                  </a:cubicBezTo>
                  <a:cubicBezTo>
                    <a:pt x="1911" y="4685"/>
                    <a:pt x="1911" y="4685"/>
                    <a:pt x="1911" y="4685"/>
                  </a:cubicBezTo>
                  <a:cubicBezTo>
                    <a:pt x="1879" y="4658"/>
                    <a:pt x="1879" y="4658"/>
                    <a:pt x="1879" y="4658"/>
                  </a:cubicBezTo>
                  <a:cubicBezTo>
                    <a:pt x="1820" y="4622"/>
                    <a:pt x="1820" y="4622"/>
                    <a:pt x="1820" y="4622"/>
                  </a:cubicBezTo>
                  <a:cubicBezTo>
                    <a:pt x="1801" y="4599"/>
                    <a:pt x="1801" y="4599"/>
                    <a:pt x="1801" y="4599"/>
                  </a:cubicBezTo>
                  <a:cubicBezTo>
                    <a:pt x="1785" y="4561"/>
                    <a:pt x="1785" y="4561"/>
                    <a:pt x="1785" y="4561"/>
                  </a:cubicBezTo>
                  <a:cubicBezTo>
                    <a:pt x="1793" y="4522"/>
                    <a:pt x="1793" y="4522"/>
                    <a:pt x="1793" y="4522"/>
                  </a:cubicBezTo>
                  <a:cubicBezTo>
                    <a:pt x="1767" y="4510"/>
                    <a:pt x="1767" y="4510"/>
                    <a:pt x="1767" y="4510"/>
                  </a:cubicBezTo>
                  <a:cubicBezTo>
                    <a:pt x="1761" y="4500"/>
                    <a:pt x="1761" y="4500"/>
                    <a:pt x="1761" y="4500"/>
                  </a:cubicBezTo>
                  <a:cubicBezTo>
                    <a:pt x="1771" y="4457"/>
                    <a:pt x="1771" y="4457"/>
                    <a:pt x="1771" y="4457"/>
                  </a:cubicBezTo>
                  <a:cubicBezTo>
                    <a:pt x="1785" y="4427"/>
                    <a:pt x="1785" y="4427"/>
                    <a:pt x="1785" y="4427"/>
                  </a:cubicBezTo>
                  <a:cubicBezTo>
                    <a:pt x="1787" y="4362"/>
                    <a:pt x="1787" y="4362"/>
                    <a:pt x="1787" y="4362"/>
                  </a:cubicBezTo>
                  <a:cubicBezTo>
                    <a:pt x="1791" y="4333"/>
                    <a:pt x="1791" y="4333"/>
                    <a:pt x="1791" y="4333"/>
                  </a:cubicBezTo>
                  <a:cubicBezTo>
                    <a:pt x="1805" y="4305"/>
                    <a:pt x="1805" y="4305"/>
                    <a:pt x="1805" y="4305"/>
                  </a:cubicBezTo>
                  <a:cubicBezTo>
                    <a:pt x="1852" y="4290"/>
                    <a:pt x="1852" y="4290"/>
                    <a:pt x="1852" y="4290"/>
                  </a:cubicBezTo>
                  <a:cubicBezTo>
                    <a:pt x="1875" y="4290"/>
                    <a:pt x="1875" y="4290"/>
                    <a:pt x="1875" y="4290"/>
                  </a:cubicBezTo>
                  <a:cubicBezTo>
                    <a:pt x="1962" y="4307"/>
                    <a:pt x="1962" y="4307"/>
                    <a:pt x="1962" y="4307"/>
                  </a:cubicBezTo>
                  <a:cubicBezTo>
                    <a:pt x="1986" y="4290"/>
                    <a:pt x="1986" y="4290"/>
                    <a:pt x="1986" y="4290"/>
                  </a:cubicBezTo>
                  <a:cubicBezTo>
                    <a:pt x="1938" y="4254"/>
                    <a:pt x="1938" y="4254"/>
                    <a:pt x="1938" y="4254"/>
                  </a:cubicBezTo>
                  <a:cubicBezTo>
                    <a:pt x="1885" y="4213"/>
                    <a:pt x="1885" y="4213"/>
                    <a:pt x="1885" y="4213"/>
                  </a:cubicBezTo>
                  <a:cubicBezTo>
                    <a:pt x="1840" y="4180"/>
                    <a:pt x="1840" y="4180"/>
                    <a:pt x="1840" y="4180"/>
                  </a:cubicBezTo>
                  <a:cubicBezTo>
                    <a:pt x="1812" y="4166"/>
                    <a:pt x="1812" y="4166"/>
                    <a:pt x="1812" y="4166"/>
                  </a:cubicBezTo>
                  <a:cubicBezTo>
                    <a:pt x="1805" y="4189"/>
                    <a:pt x="1805" y="4189"/>
                    <a:pt x="1805" y="4189"/>
                  </a:cubicBezTo>
                  <a:cubicBezTo>
                    <a:pt x="1791" y="4215"/>
                    <a:pt x="1791" y="4215"/>
                    <a:pt x="1791" y="4215"/>
                  </a:cubicBezTo>
                  <a:cubicBezTo>
                    <a:pt x="1775" y="4260"/>
                    <a:pt x="1775" y="4260"/>
                    <a:pt x="1775" y="4260"/>
                  </a:cubicBezTo>
                  <a:cubicBezTo>
                    <a:pt x="1765" y="4333"/>
                    <a:pt x="1765" y="4333"/>
                    <a:pt x="1765" y="4333"/>
                  </a:cubicBezTo>
                  <a:cubicBezTo>
                    <a:pt x="1732" y="4366"/>
                    <a:pt x="1732" y="4366"/>
                    <a:pt x="1732" y="4366"/>
                  </a:cubicBezTo>
                  <a:cubicBezTo>
                    <a:pt x="1714" y="4366"/>
                    <a:pt x="1714" y="4366"/>
                    <a:pt x="1714" y="4366"/>
                  </a:cubicBezTo>
                  <a:cubicBezTo>
                    <a:pt x="1677" y="4329"/>
                    <a:pt x="1677" y="4329"/>
                    <a:pt x="1677" y="4329"/>
                  </a:cubicBezTo>
                  <a:cubicBezTo>
                    <a:pt x="1661" y="4315"/>
                    <a:pt x="1661" y="4315"/>
                    <a:pt x="1661" y="4315"/>
                  </a:cubicBezTo>
                  <a:cubicBezTo>
                    <a:pt x="1641" y="4319"/>
                    <a:pt x="1641" y="4319"/>
                    <a:pt x="1641" y="4319"/>
                  </a:cubicBezTo>
                  <a:cubicBezTo>
                    <a:pt x="1661" y="4370"/>
                    <a:pt x="1661" y="4370"/>
                    <a:pt x="1661" y="4370"/>
                  </a:cubicBezTo>
                  <a:cubicBezTo>
                    <a:pt x="1681" y="4388"/>
                    <a:pt x="1681" y="4388"/>
                    <a:pt x="1681" y="4388"/>
                  </a:cubicBezTo>
                  <a:cubicBezTo>
                    <a:pt x="1691" y="4402"/>
                    <a:pt x="1691" y="4402"/>
                    <a:pt x="1691" y="4402"/>
                  </a:cubicBezTo>
                  <a:cubicBezTo>
                    <a:pt x="1708" y="4420"/>
                    <a:pt x="1708" y="4420"/>
                    <a:pt x="1708" y="4420"/>
                  </a:cubicBezTo>
                  <a:cubicBezTo>
                    <a:pt x="1714" y="4449"/>
                    <a:pt x="1714" y="4449"/>
                    <a:pt x="1714" y="4449"/>
                  </a:cubicBezTo>
                  <a:cubicBezTo>
                    <a:pt x="1714" y="4518"/>
                    <a:pt x="1714" y="4518"/>
                    <a:pt x="1714" y="4518"/>
                  </a:cubicBezTo>
                  <a:cubicBezTo>
                    <a:pt x="1671" y="4524"/>
                    <a:pt x="1671" y="4524"/>
                    <a:pt x="1671" y="4524"/>
                  </a:cubicBezTo>
                  <a:cubicBezTo>
                    <a:pt x="1665" y="4500"/>
                    <a:pt x="1665" y="4500"/>
                    <a:pt x="1665" y="4500"/>
                  </a:cubicBezTo>
                  <a:cubicBezTo>
                    <a:pt x="1632" y="4449"/>
                    <a:pt x="1632" y="4449"/>
                    <a:pt x="1632" y="4449"/>
                  </a:cubicBezTo>
                  <a:cubicBezTo>
                    <a:pt x="1610" y="4414"/>
                    <a:pt x="1610" y="4414"/>
                    <a:pt x="1610" y="4414"/>
                  </a:cubicBezTo>
                  <a:cubicBezTo>
                    <a:pt x="1602" y="4390"/>
                    <a:pt x="1602" y="4390"/>
                    <a:pt x="1602" y="4390"/>
                  </a:cubicBezTo>
                  <a:cubicBezTo>
                    <a:pt x="1576" y="4335"/>
                    <a:pt x="1576" y="4335"/>
                    <a:pt x="1576" y="4335"/>
                  </a:cubicBezTo>
                  <a:cubicBezTo>
                    <a:pt x="1576" y="4390"/>
                    <a:pt x="1576" y="4390"/>
                    <a:pt x="1576" y="4390"/>
                  </a:cubicBezTo>
                  <a:cubicBezTo>
                    <a:pt x="1567" y="4410"/>
                    <a:pt x="1567" y="4410"/>
                    <a:pt x="1567" y="4410"/>
                  </a:cubicBezTo>
                  <a:cubicBezTo>
                    <a:pt x="1533" y="4394"/>
                    <a:pt x="1533" y="4394"/>
                    <a:pt x="1533" y="4394"/>
                  </a:cubicBezTo>
                  <a:cubicBezTo>
                    <a:pt x="1510" y="4372"/>
                    <a:pt x="1510" y="4372"/>
                    <a:pt x="1510" y="4372"/>
                  </a:cubicBezTo>
                  <a:cubicBezTo>
                    <a:pt x="1494" y="4339"/>
                    <a:pt x="1494" y="4339"/>
                    <a:pt x="1494" y="4339"/>
                  </a:cubicBezTo>
                  <a:cubicBezTo>
                    <a:pt x="1494" y="4276"/>
                    <a:pt x="1494" y="4276"/>
                    <a:pt x="1494" y="4276"/>
                  </a:cubicBezTo>
                  <a:cubicBezTo>
                    <a:pt x="1478" y="4211"/>
                    <a:pt x="1478" y="4211"/>
                    <a:pt x="1478" y="4211"/>
                  </a:cubicBezTo>
                  <a:cubicBezTo>
                    <a:pt x="1449" y="4207"/>
                    <a:pt x="1449" y="4207"/>
                    <a:pt x="1449" y="4207"/>
                  </a:cubicBezTo>
                  <a:cubicBezTo>
                    <a:pt x="1424" y="4239"/>
                    <a:pt x="1424" y="4239"/>
                    <a:pt x="1424" y="4239"/>
                  </a:cubicBezTo>
                  <a:cubicBezTo>
                    <a:pt x="1454" y="4331"/>
                    <a:pt x="1454" y="4331"/>
                    <a:pt x="1454" y="4331"/>
                  </a:cubicBezTo>
                  <a:cubicBezTo>
                    <a:pt x="1474" y="4392"/>
                    <a:pt x="1474" y="4392"/>
                    <a:pt x="1474" y="4392"/>
                  </a:cubicBezTo>
                  <a:cubicBezTo>
                    <a:pt x="1498" y="4437"/>
                    <a:pt x="1498" y="4437"/>
                    <a:pt x="1498" y="4437"/>
                  </a:cubicBezTo>
                  <a:cubicBezTo>
                    <a:pt x="1510" y="4488"/>
                    <a:pt x="1510" y="4488"/>
                    <a:pt x="1510" y="4488"/>
                  </a:cubicBezTo>
                  <a:cubicBezTo>
                    <a:pt x="1464" y="4536"/>
                    <a:pt x="1464" y="4536"/>
                    <a:pt x="1464" y="4536"/>
                  </a:cubicBezTo>
                  <a:cubicBezTo>
                    <a:pt x="1424" y="4595"/>
                    <a:pt x="1424" y="4595"/>
                    <a:pt x="1424" y="4595"/>
                  </a:cubicBezTo>
                  <a:cubicBezTo>
                    <a:pt x="1413" y="4675"/>
                    <a:pt x="1413" y="4675"/>
                    <a:pt x="1413" y="4675"/>
                  </a:cubicBezTo>
                  <a:cubicBezTo>
                    <a:pt x="1413" y="4764"/>
                    <a:pt x="1413" y="4764"/>
                    <a:pt x="1413" y="4764"/>
                  </a:cubicBezTo>
                  <a:cubicBezTo>
                    <a:pt x="1380" y="4835"/>
                    <a:pt x="1380" y="4835"/>
                    <a:pt x="1380" y="4835"/>
                  </a:cubicBezTo>
                  <a:cubicBezTo>
                    <a:pt x="1356" y="4872"/>
                    <a:pt x="1356" y="4872"/>
                    <a:pt x="1356" y="4872"/>
                  </a:cubicBezTo>
                  <a:cubicBezTo>
                    <a:pt x="1356" y="4888"/>
                    <a:pt x="1356" y="4888"/>
                    <a:pt x="1356" y="4888"/>
                  </a:cubicBezTo>
                  <a:cubicBezTo>
                    <a:pt x="1356" y="4925"/>
                    <a:pt x="1356" y="4925"/>
                    <a:pt x="1356" y="4925"/>
                  </a:cubicBezTo>
                  <a:cubicBezTo>
                    <a:pt x="1368" y="4925"/>
                    <a:pt x="1368" y="4925"/>
                    <a:pt x="1368" y="4925"/>
                  </a:cubicBezTo>
                  <a:cubicBezTo>
                    <a:pt x="1382" y="4960"/>
                    <a:pt x="1382" y="4960"/>
                    <a:pt x="1382" y="4960"/>
                  </a:cubicBezTo>
                  <a:cubicBezTo>
                    <a:pt x="1356" y="5023"/>
                    <a:pt x="1356" y="5023"/>
                    <a:pt x="1356" y="5023"/>
                  </a:cubicBezTo>
                  <a:cubicBezTo>
                    <a:pt x="1315" y="5047"/>
                    <a:pt x="1315" y="5047"/>
                    <a:pt x="1315" y="5047"/>
                  </a:cubicBezTo>
                  <a:cubicBezTo>
                    <a:pt x="1254" y="5053"/>
                    <a:pt x="1254" y="5053"/>
                    <a:pt x="1254" y="5053"/>
                  </a:cubicBezTo>
                  <a:cubicBezTo>
                    <a:pt x="1183" y="5059"/>
                    <a:pt x="1183" y="5059"/>
                    <a:pt x="1183" y="5059"/>
                  </a:cubicBezTo>
                  <a:cubicBezTo>
                    <a:pt x="1173" y="5035"/>
                    <a:pt x="1173" y="5035"/>
                    <a:pt x="1173" y="5035"/>
                  </a:cubicBezTo>
                  <a:cubicBezTo>
                    <a:pt x="1173" y="4968"/>
                    <a:pt x="1173" y="4968"/>
                    <a:pt x="1173" y="4968"/>
                  </a:cubicBezTo>
                  <a:cubicBezTo>
                    <a:pt x="1215" y="4913"/>
                    <a:pt x="1215" y="4913"/>
                    <a:pt x="1215" y="4913"/>
                  </a:cubicBezTo>
                  <a:cubicBezTo>
                    <a:pt x="1224" y="4878"/>
                    <a:pt x="1224" y="4878"/>
                    <a:pt x="1224" y="4878"/>
                  </a:cubicBezTo>
                  <a:cubicBezTo>
                    <a:pt x="1230" y="4774"/>
                    <a:pt x="1230" y="4774"/>
                    <a:pt x="1230" y="4774"/>
                  </a:cubicBezTo>
                  <a:cubicBezTo>
                    <a:pt x="1245" y="4709"/>
                    <a:pt x="1245" y="4709"/>
                    <a:pt x="1245" y="4709"/>
                  </a:cubicBezTo>
                  <a:cubicBezTo>
                    <a:pt x="1256" y="4648"/>
                    <a:pt x="1256" y="4648"/>
                    <a:pt x="1256" y="4648"/>
                  </a:cubicBezTo>
                  <a:cubicBezTo>
                    <a:pt x="1285" y="4591"/>
                    <a:pt x="1285" y="4591"/>
                    <a:pt x="1285" y="4591"/>
                  </a:cubicBezTo>
                  <a:cubicBezTo>
                    <a:pt x="1309" y="4540"/>
                    <a:pt x="1309" y="4540"/>
                    <a:pt x="1309" y="4540"/>
                  </a:cubicBezTo>
                  <a:cubicBezTo>
                    <a:pt x="1321" y="4504"/>
                    <a:pt x="1321" y="4504"/>
                    <a:pt x="1321" y="4504"/>
                  </a:cubicBezTo>
                  <a:cubicBezTo>
                    <a:pt x="1297" y="4488"/>
                    <a:pt x="1297" y="4488"/>
                    <a:pt x="1297" y="4488"/>
                  </a:cubicBezTo>
                  <a:cubicBezTo>
                    <a:pt x="1270" y="4423"/>
                    <a:pt x="1270" y="4423"/>
                    <a:pt x="1270" y="4423"/>
                  </a:cubicBezTo>
                  <a:cubicBezTo>
                    <a:pt x="1272" y="4364"/>
                    <a:pt x="1272" y="4364"/>
                    <a:pt x="1272" y="4364"/>
                  </a:cubicBezTo>
                  <a:cubicBezTo>
                    <a:pt x="1301" y="4339"/>
                    <a:pt x="1301" y="4339"/>
                    <a:pt x="1301" y="4339"/>
                  </a:cubicBezTo>
                  <a:cubicBezTo>
                    <a:pt x="1270" y="4325"/>
                    <a:pt x="1270" y="4325"/>
                    <a:pt x="1270" y="4325"/>
                  </a:cubicBezTo>
                  <a:cubicBezTo>
                    <a:pt x="1266" y="4307"/>
                    <a:pt x="1266" y="4307"/>
                    <a:pt x="1266" y="4307"/>
                  </a:cubicBezTo>
                  <a:cubicBezTo>
                    <a:pt x="1268" y="4268"/>
                    <a:pt x="1268" y="4268"/>
                    <a:pt x="1268" y="4268"/>
                  </a:cubicBezTo>
                  <a:cubicBezTo>
                    <a:pt x="1309" y="4225"/>
                    <a:pt x="1309" y="4225"/>
                    <a:pt x="1309" y="4225"/>
                  </a:cubicBezTo>
                  <a:cubicBezTo>
                    <a:pt x="1299" y="4191"/>
                    <a:pt x="1299" y="4191"/>
                    <a:pt x="1299" y="4191"/>
                  </a:cubicBezTo>
                  <a:cubicBezTo>
                    <a:pt x="1283" y="4158"/>
                    <a:pt x="1283" y="4158"/>
                    <a:pt x="1283" y="4158"/>
                  </a:cubicBezTo>
                  <a:cubicBezTo>
                    <a:pt x="1309" y="4132"/>
                    <a:pt x="1309" y="4132"/>
                    <a:pt x="1309" y="4132"/>
                  </a:cubicBezTo>
                  <a:cubicBezTo>
                    <a:pt x="1342" y="4119"/>
                    <a:pt x="1342" y="4119"/>
                    <a:pt x="1342" y="4119"/>
                  </a:cubicBezTo>
                  <a:cubicBezTo>
                    <a:pt x="1354" y="4103"/>
                    <a:pt x="1354" y="4103"/>
                    <a:pt x="1354" y="4103"/>
                  </a:cubicBezTo>
                  <a:cubicBezTo>
                    <a:pt x="1346" y="4052"/>
                    <a:pt x="1346" y="4052"/>
                    <a:pt x="1346" y="4052"/>
                  </a:cubicBezTo>
                  <a:cubicBezTo>
                    <a:pt x="1338" y="4001"/>
                    <a:pt x="1338" y="4001"/>
                    <a:pt x="1338" y="4001"/>
                  </a:cubicBezTo>
                  <a:cubicBezTo>
                    <a:pt x="1336" y="3959"/>
                    <a:pt x="1336" y="3959"/>
                    <a:pt x="1336" y="3959"/>
                  </a:cubicBezTo>
                  <a:cubicBezTo>
                    <a:pt x="1321" y="3906"/>
                    <a:pt x="1321" y="3906"/>
                    <a:pt x="1321" y="3906"/>
                  </a:cubicBezTo>
                  <a:cubicBezTo>
                    <a:pt x="1329" y="3847"/>
                    <a:pt x="1329" y="3847"/>
                    <a:pt x="1329" y="3847"/>
                  </a:cubicBezTo>
                  <a:cubicBezTo>
                    <a:pt x="1354" y="3772"/>
                    <a:pt x="1354" y="3772"/>
                    <a:pt x="1354" y="3772"/>
                  </a:cubicBezTo>
                  <a:cubicBezTo>
                    <a:pt x="1392" y="3721"/>
                    <a:pt x="1392" y="3721"/>
                    <a:pt x="1392" y="3721"/>
                  </a:cubicBezTo>
                  <a:cubicBezTo>
                    <a:pt x="1421" y="3684"/>
                    <a:pt x="1421" y="3684"/>
                    <a:pt x="1421" y="3684"/>
                  </a:cubicBezTo>
                  <a:cubicBezTo>
                    <a:pt x="1441" y="3639"/>
                    <a:pt x="1441" y="3639"/>
                    <a:pt x="1441" y="3639"/>
                  </a:cubicBezTo>
                  <a:cubicBezTo>
                    <a:pt x="1421" y="3603"/>
                    <a:pt x="1421" y="3603"/>
                    <a:pt x="1421" y="3603"/>
                  </a:cubicBezTo>
                  <a:cubicBezTo>
                    <a:pt x="1372" y="3633"/>
                    <a:pt x="1372" y="3633"/>
                    <a:pt x="1372" y="3633"/>
                  </a:cubicBezTo>
                  <a:cubicBezTo>
                    <a:pt x="1350" y="3641"/>
                    <a:pt x="1350" y="3641"/>
                    <a:pt x="1350" y="3641"/>
                  </a:cubicBezTo>
                  <a:cubicBezTo>
                    <a:pt x="1356" y="3582"/>
                    <a:pt x="1356" y="3582"/>
                    <a:pt x="1356" y="3582"/>
                  </a:cubicBezTo>
                  <a:cubicBezTo>
                    <a:pt x="1423" y="3564"/>
                    <a:pt x="1423" y="3564"/>
                    <a:pt x="1423" y="3564"/>
                  </a:cubicBezTo>
                  <a:cubicBezTo>
                    <a:pt x="1453" y="3550"/>
                    <a:pt x="1453" y="3550"/>
                    <a:pt x="1453" y="3550"/>
                  </a:cubicBezTo>
                  <a:cubicBezTo>
                    <a:pt x="1472" y="3530"/>
                    <a:pt x="1472" y="3530"/>
                    <a:pt x="1472" y="3530"/>
                  </a:cubicBezTo>
                  <a:cubicBezTo>
                    <a:pt x="1490" y="3475"/>
                    <a:pt x="1490" y="3475"/>
                    <a:pt x="1490" y="3475"/>
                  </a:cubicBezTo>
                  <a:cubicBezTo>
                    <a:pt x="1525" y="3430"/>
                    <a:pt x="1525" y="3430"/>
                    <a:pt x="1525" y="3430"/>
                  </a:cubicBezTo>
                  <a:cubicBezTo>
                    <a:pt x="1549" y="3401"/>
                    <a:pt x="1549" y="3401"/>
                    <a:pt x="1549" y="3401"/>
                  </a:cubicBezTo>
                  <a:cubicBezTo>
                    <a:pt x="1533" y="3379"/>
                    <a:pt x="1533" y="3379"/>
                    <a:pt x="1533" y="3379"/>
                  </a:cubicBezTo>
                  <a:cubicBezTo>
                    <a:pt x="1458" y="3454"/>
                    <a:pt x="1458" y="3454"/>
                    <a:pt x="1458" y="3454"/>
                  </a:cubicBezTo>
                  <a:cubicBezTo>
                    <a:pt x="1419" y="3487"/>
                    <a:pt x="1419" y="3487"/>
                    <a:pt x="1419" y="3487"/>
                  </a:cubicBezTo>
                  <a:cubicBezTo>
                    <a:pt x="1372" y="3528"/>
                    <a:pt x="1372" y="3528"/>
                    <a:pt x="1372" y="3528"/>
                  </a:cubicBezTo>
                  <a:cubicBezTo>
                    <a:pt x="1327" y="3597"/>
                    <a:pt x="1327" y="3597"/>
                    <a:pt x="1327" y="3597"/>
                  </a:cubicBezTo>
                  <a:cubicBezTo>
                    <a:pt x="1285" y="3619"/>
                    <a:pt x="1285" y="3619"/>
                    <a:pt x="1285" y="3619"/>
                  </a:cubicBezTo>
                  <a:cubicBezTo>
                    <a:pt x="1245" y="3621"/>
                    <a:pt x="1245" y="3621"/>
                    <a:pt x="1245" y="3621"/>
                  </a:cubicBezTo>
                  <a:cubicBezTo>
                    <a:pt x="1173" y="3589"/>
                    <a:pt x="1173" y="3589"/>
                    <a:pt x="1173" y="3589"/>
                  </a:cubicBezTo>
                  <a:cubicBezTo>
                    <a:pt x="1116" y="3558"/>
                    <a:pt x="1116" y="3558"/>
                    <a:pt x="1116" y="3558"/>
                  </a:cubicBezTo>
                  <a:cubicBezTo>
                    <a:pt x="1091" y="3534"/>
                    <a:pt x="1091" y="3534"/>
                    <a:pt x="1091" y="3534"/>
                  </a:cubicBezTo>
                  <a:cubicBezTo>
                    <a:pt x="1053" y="3495"/>
                    <a:pt x="1053" y="3495"/>
                    <a:pt x="1053" y="3495"/>
                  </a:cubicBezTo>
                  <a:cubicBezTo>
                    <a:pt x="1043" y="3464"/>
                    <a:pt x="1043" y="3464"/>
                    <a:pt x="1043" y="3464"/>
                  </a:cubicBezTo>
                  <a:cubicBezTo>
                    <a:pt x="1075" y="3442"/>
                    <a:pt x="1075" y="3442"/>
                    <a:pt x="1075" y="3442"/>
                  </a:cubicBezTo>
                  <a:cubicBezTo>
                    <a:pt x="1091" y="3422"/>
                    <a:pt x="1091" y="3422"/>
                    <a:pt x="1091" y="3422"/>
                  </a:cubicBezTo>
                  <a:cubicBezTo>
                    <a:pt x="1034" y="3401"/>
                    <a:pt x="1034" y="3401"/>
                    <a:pt x="1034" y="3401"/>
                  </a:cubicBezTo>
                  <a:cubicBezTo>
                    <a:pt x="959" y="3410"/>
                    <a:pt x="959" y="3410"/>
                    <a:pt x="959" y="3410"/>
                  </a:cubicBezTo>
                  <a:cubicBezTo>
                    <a:pt x="910" y="3399"/>
                    <a:pt x="910" y="3399"/>
                    <a:pt x="910" y="3399"/>
                  </a:cubicBezTo>
                  <a:cubicBezTo>
                    <a:pt x="886" y="3367"/>
                    <a:pt x="886" y="3367"/>
                    <a:pt x="886" y="3367"/>
                  </a:cubicBezTo>
                  <a:cubicBezTo>
                    <a:pt x="898" y="3336"/>
                    <a:pt x="898" y="3336"/>
                    <a:pt x="898" y="3336"/>
                  </a:cubicBezTo>
                  <a:cubicBezTo>
                    <a:pt x="939" y="3308"/>
                    <a:pt x="939" y="3308"/>
                    <a:pt x="939" y="3308"/>
                  </a:cubicBezTo>
                  <a:cubicBezTo>
                    <a:pt x="1016" y="3308"/>
                    <a:pt x="1016" y="3308"/>
                    <a:pt x="1016" y="3308"/>
                  </a:cubicBezTo>
                  <a:cubicBezTo>
                    <a:pt x="1081" y="3290"/>
                    <a:pt x="1081" y="3290"/>
                    <a:pt x="1081" y="3290"/>
                  </a:cubicBezTo>
                  <a:cubicBezTo>
                    <a:pt x="1108" y="3290"/>
                    <a:pt x="1108" y="3290"/>
                    <a:pt x="1108" y="3290"/>
                  </a:cubicBezTo>
                  <a:cubicBezTo>
                    <a:pt x="1157" y="3273"/>
                    <a:pt x="1157" y="3273"/>
                    <a:pt x="1157" y="3273"/>
                  </a:cubicBezTo>
                  <a:cubicBezTo>
                    <a:pt x="1159" y="3257"/>
                    <a:pt x="1159" y="3257"/>
                    <a:pt x="1159" y="3257"/>
                  </a:cubicBezTo>
                  <a:cubicBezTo>
                    <a:pt x="1157" y="3204"/>
                    <a:pt x="1157" y="3204"/>
                    <a:pt x="1157" y="3204"/>
                  </a:cubicBezTo>
                  <a:cubicBezTo>
                    <a:pt x="1199" y="3204"/>
                    <a:pt x="1199" y="3204"/>
                    <a:pt x="1199" y="3204"/>
                  </a:cubicBezTo>
                  <a:cubicBezTo>
                    <a:pt x="1238" y="3174"/>
                    <a:pt x="1238" y="3174"/>
                    <a:pt x="1238" y="3174"/>
                  </a:cubicBezTo>
                  <a:cubicBezTo>
                    <a:pt x="1173" y="3149"/>
                    <a:pt x="1173" y="3149"/>
                    <a:pt x="1173" y="3149"/>
                  </a:cubicBezTo>
                  <a:cubicBezTo>
                    <a:pt x="1132" y="3135"/>
                    <a:pt x="1132" y="3135"/>
                    <a:pt x="1132" y="3135"/>
                  </a:cubicBezTo>
                  <a:cubicBezTo>
                    <a:pt x="1150" y="3084"/>
                    <a:pt x="1150" y="3084"/>
                    <a:pt x="1150" y="3084"/>
                  </a:cubicBezTo>
                  <a:cubicBezTo>
                    <a:pt x="1154" y="3066"/>
                    <a:pt x="1154" y="3066"/>
                    <a:pt x="1154" y="3066"/>
                  </a:cubicBezTo>
                  <a:cubicBezTo>
                    <a:pt x="1167" y="3025"/>
                    <a:pt x="1167" y="3025"/>
                    <a:pt x="1167" y="3025"/>
                  </a:cubicBezTo>
                  <a:cubicBezTo>
                    <a:pt x="1175" y="3001"/>
                    <a:pt x="1175" y="3001"/>
                    <a:pt x="1175" y="3001"/>
                  </a:cubicBezTo>
                  <a:cubicBezTo>
                    <a:pt x="1199" y="2991"/>
                    <a:pt x="1199" y="2991"/>
                    <a:pt x="1199" y="2991"/>
                  </a:cubicBezTo>
                  <a:cubicBezTo>
                    <a:pt x="1236" y="2991"/>
                    <a:pt x="1236" y="2991"/>
                    <a:pt x="1236" y="2991"/>
                  </a:cubicBezTo>
                  <a:cubicBezTo>
                    <a:pt x="1256" y="2982"/>
                    <a:pt x="1256" y="2982"/>
                    <a:pt x="1256" y="2982"/>
                  </a:cubicBezTo>
                  <a:cubicBezTo>
                    <a:pt x="1209" y="2968"/>
                    <a:pt x="1209" y="2968"/>
                    <a:pt x="1209" y="2968"/>
                  </a:cubicBezTo>
                  <a:cubicBezTo>
                    <a:pt x="1207" y="2952"/>
                    <a:pt x="1207" y="2952"/>
                    <a:pt x="1207" y="2952"/>
                  </a:cubicBezTo>
                  <a:cubicBezTo>
                    <a:pt x="1220" y="2895"/>
                    <a:pt x="1220" y="2895"/>
                    <a:pt x="1220" y="2895"/>
                  </a:cubicBezTo>
                  <a:cubicBezTo>
                    <a:pt x="1238" y="2871"/>
                    <a:pt x="1238" y="2871"/>
                    <a:pt x="1238" y="2871"/>
                  </a:cubicBezTo>
                  <a:cubicBezTo>
                    <a:pt x="1264" y="2860"/>
                    <a:pt x="1264" y="2860"/>
                    <a:pt x="1264" y="2860"/>
                  </a:cubicBezTo>
                  <a:cubicBezTo>
                    <a:pt x="1283" y="2824"/>
                    <a:pt x="1283" y="2824"/>
                    <a:pt x="1283" y="2824"/>
                  </a:cubicBezTo>
                  <a:cubicBezTo>
                    <a:pt x="1256" y="2809"/>
                    <a:pt x="1256" y="2809"/>
                    <a:pt x="1256" y="2809"/>
                  </a:cubicBezTo>
                  <a:cubicBezTo>
                    <a:pt x="1224" y="2809"/>
                    <a:pt x="1224" y="2809"/>
                    <a:pt x="1224" y="2809"/>
                  </a:cubicBezTo>
                  <a:cubicBezTo>
                    <a:pt x="1169" y="2891"/>
                    <a:pt x="1169" y="2891"/>
                    <a:pt x="1169" y="2891"/>
                  </a:cubicBezTo>
                  <a:cubicBezTo>
                    <a:pt x="1106" y="2960"/>
                    <a:pt x="1106" y="2960"/>
                    <a:pt x="1106" y="2960"/>
                  </a:cubicBezTo>
                  <a:cubicBezTo>
                    <a:pt x="1061" y="2989"/>
                    <a:pt x="1061" y="2989"/>
                    <a:pt x="1061" y="2989"/>
                  </a:cubicBezTo>
                  <a:cubicBezTo>
                    <a:pt x="1036" y="2982"/>
                    <a:pt x="1036" y="2982"/>
                    <a:pt x="1036" y="2982"/>
                  </a:cubicBezTo>
                  <a:cubicBezTo>
                    <a:pt x="1036" y="2982"/>
                    <a:pt x="1008" y="2948"/>
                    <a:pt x="1014" y="2938"/>
                  </a:cubicBezTo>
                  <a:cubicBezTo>
                    <a:pt x="1020" y="2929"/>
                    <a:pt x="1024" y="2887"/>
                    <a:pt x="1024" y="2887"/>
                  </a:cubicBezTo>
                  <a:cubicBezTo>
                    <a:pt x="1036" y="2868"/>
                    <a:pt x="1036" y="2868"/>
                    <a:pt x="1036" y="2868"/>
                  </a:cubicBezTo>
                  <a:cubicBezTo>
                    <a:pt x="1036" y="2868"/>
                    <a:pt x="1047" y="2858"/>
                    <a:pt x="1059" y="2848"/>
                  </a:cubicBezTo>
                  <a:cubicBezTo>
                    <a:pt x="1071" y="2838"/>
                    <a:pt x="1087" y="2826"/>
                    <a:pt x="1087" y="2826"/>
                  </a:cubicBezTo>
                  <a:cubicBezTo>
                    <a:pt x="1100" y="2818"/>
                    <a:pt x="1100" y="2818"/>
                    <a:pt x="1100" y="2818"/>
                  </a:cubicBezTo>
                  <a:cubicBezTo>
                    <a:pt x="1047" y="2793"/>
                    <a:pt x="1047" y="2793"/>
                    <a:pt x="1047" y="2793"/>
                  </a:cubicBezTo>
                  <a:cubicBezTo>
                    <a:pt x="1037" y="2783"/>
                    <a:pt x="1037" y="2783"/>
                    <a:pt x="1037" y="2783"/>
                  </a:cubicBezTo>
                  <a:cubicBezTo>
                    <a:pt x="1022" y="2816"/>
                    <a:pt x="1022" y="2816"/>
                    <a:pt x="1022" y="2816"/>
                  </a:cubicBezTo>
                  <a:cubicBezTo>
                    <a:pt x="1014" y="2838"/>
                    <a:pt x="1014" y="2838"/>
                    <a:pt x="1014" y="2838"/>
                  </a:cubicBezTo>
                  <a:cubicBezTo>
                    <a:pt x="1004" y="2844"/>
                    <a:pt x="1004" y="2844"/>
                    <a:pt x="1004" y="2844"/>
                  </a:cubicBezTo>
                  <a:cubicBezTo>
                    <a:pt x="984" y="2824"/>
                    <a:pt x="984" y="2824"/>
                    <a:pt x="984" y="2824"/>
                  </a:cubicBezTo>
                  <a:cubicBezTo>
                    <a:pt x="975" y="2807"/>
                    <a:pt x="975" y="2807"/>
                    <a:pt x="975" y="2807"/>
                  </a:cubicBezTo>
                  <a:cubicBezTo>
                    <a:pt x="943" y="2803"/>
                    <a:pt x="943" y="2803"/>
                    <a:pt x="943" y="2803"/>
                  </a:cubicBezTo>
                  <a:cubicBezTo>
                    <a:pt x="906" y="2812"/>
                    <a:pt x="906" y="2812"/>
                    <a:pt x="906" y="2812"/>
                  </a:cubicBezTo>
                  <a:cubicBezTo>
                    <a:pt x="862" y="2816"/>
                    <a:pt x="862" y="2816"/>
                    <a:pt x="862" y="2816"/>
                  </a:cubicBezTo>
                  <a:cubicBezTo>
                    <a:pt x="835" y="2797"/>
                    <a:pt x="835" y="2797"/>
                    <a:pt x="835" y="2797"/>
                  </a:cubicBezTo>
                  <a:cubicBezTo>
                    <a:pt x="815" y="2771"/>
                    <a:pt x="815" y="2771"/>
                    <a:pt x="815" y="2771"/>
                  </a:cubicBezTo>
                  <a:cubicBezTo>
                    <a:pt x="796" y="2751"/>
                    <a:pt x="796" y="2751"/>
                    <a:pt x="796" y="2751"/>
                  </a:cubicBezTo>
                  <a:cubicBezTo>
                    <a:pt x="796" y="2728"/>
                    <a:pt x="796" y="2728"/>
                    <a:pt x="796" y="2728"/>
                  </a:cubicBezTo>
                  <a:cubicBezTo>
                    <a:pt x="750" y="2685"/>
                    <a:pt x="750" y="2685"/>
                    <a:pt x="750" y="2685"/>
                  </a:cubicBezTo>
                  <a:cubicBezTo>
                    <a:pt x="715" y="2653"/>
                    <a:pt x="715" y="2653"/>
                    <a:pt x="715" y="2653"/>
                  </a:cubicBezTo>
                  <a:cubicBezTo>
                    <a:pt x="715" y="2622"/>
                    <a:pt x="715" y="2622"/>
                    <a:pt x="715" y="2622"/>
                  </a:cubicBezTo>
                  <a:cubicBezTo>
                    <a:pt x="738" y="2606"/>
                    <a:pt x="738" y="2606"/>
                    <a:pt x="738" y="2606"/>
                  </a:cubicBezTo>
                  <a:cubicBezTo>
                    <a:pt x="776" y="2616"/>
                    <a:pt x="776" y="2616"/>
                    <a:pt x="776" y="2616"/>
                  </a:cubicBezTo>
                  <a:cubicBezTo>
                    <a:pt x="756" y="2584"/>
                    <a:pt x="756" y="2584"/>
                    <a:pt x="756" y="2584"/>
                  </a:cubicBezTo>
                  <a:cubicBezTo>
                    <a:pt x="715" y="2561"/>
                    <a:pt x="715" y="2561"/>
                    <a:pt x="715" y="2561"/>
                  </a:cubicBezTo>
                  <a:cubicBezTo>
                    <a:pt x="691" y="2572"/>
                    <a:pt x="691" y="2572"/>
                    <a:pt x="691" y="2572"/>
                  </a:cubicBezTo>
                  <a:cubicBezTo>
                    <a:pt x="660" y="2602"/>
                    <a:pt x="660" y="2602"/>
                    <a:pt x="660" y="2602"/>
                  </a:cubicBezTo>
                  <a:cubicBezTo>
                    <a:pt x="632" y="2604"/>
                    <a:pt x="632" y="2604"/>
                    <a:pt x="632" y="2604"/>
                  </a:cubicBezTo>
                  <a:cubicBezTo>
                    <a:pt x="581" y="2572"/>
                    <a:pt x="581" y="2572"/>
                    <a:pt x="581" y="2572"/>
                  </a:cubicBezTo>
                  <a:cubicBezTo>
                    <a:pt x="550" y="2535"/>
                    <a:pt x="550" y="2535"/>
                    <a:pt x="550" y="2535"/>
                  </a:cubicBezTo>
                  <a:cubicBezTo>
                    <a:pt x="526" y="2508"/>
                    <a:pt x="526" y="2508"/>
                    <a:pt x="526" y="2508"/>
                  </a:cubicBezTo>
                  <a:cubicBezTo>
                    <a:pt x="526" y="2494"/>
                    <a:pt x="526" y="2494"/>
                    <a:pt x="526" y="2494"/>
                  </a:cubicBezTo>
                  <a:cubicBezTo>
                    <a:pt x="526" y="2460"/>
                    <a:pt x="526" y="2460"/>
                    <a:pt x="526" y="2460"/>
                  </a:cubicBezTo>
                  <a:cubicBezTo>
                    <a:pt x="540" y="2423"/>
                    <a:pt x="540" y="2423"/>
                    <a:pt x="540" y="2423"/>
                  </a:cubicBezTo>
                  <a:cubicBezTo>
                    <a:pt x="563" y="2405"/>
                    <a:pt x="563" y="2405"/>
                    <a:pt x="563" y="2405"/>
                  </a:cubicBezTo>
                  <a:cubicBezTo>
                    <a:pt x="599" y="2433"/>
                    <a:pt x="599" y="2433"/>
                    <a:pt x="599" y="2433"/>
                  </a:cubicBezTo>
                  <a:cubicBezTo>
                    <a:pt x="617" y="2445"/>
                    <a:pt x="617" y="2445"/>
                    <a:pt x="617" y="2445"/>
                  </a:cubicBezTo>
                  <a:cubicBezTo>
                    <a:pt x="624" y="2456"/>
                    <a:pt x="624" y="2456"/>
                    <a:pt x="624" y="2456"/>
                  </a:cubicBezTo>
                  <a:cubicBezTo>
                    <a:pt x="626" y="2429"/>
                    <a:pt x="626" y="2429"/>
                    <a:pt x="626" y="2429"/>
                  </a:cubicBezTo>
                  <a:cubicBezTo>
                    <a:pt x="632" y="2405"/>
                    <a:pt x="632" y="2405"/>
                    <a:pt x="632" y="2405"/>
                  </a:cubicBezTo>
                  <a:cubicBezTo>
                    <a:pt x="646" y="2388"/>
                    <a:pt x="646" y="2388"/>
                    <a:pt x="646" y="2388"/>
                  </a:cubicBezTo>
                  <a:cubicBezTo>
                    <a:pt x="628" y="2358"/>
                    <a:pt x="628" y="2358"/>
                    <a:pt x="628" y="2358"/>
                  </a:cubicBezTo>
                  <a:cubicBezTo>
                    <a:pt x="613" y="2340"/>
                    <a:pt x="613" y="2340"/>
                    <a:pt x="613" y="2340"/>
                  </a:cubicBezTo>
                  <a:cubicBezTo>
                    <a:pt x="615" y="2303"/>
                    <a:pt x="615" y="2303"/>
                    <a:pt x="615" y="2303"/>
                  </a:cubicBezTo>
                  <a:cubicBezTo>
                    <a:pt x="626" y="2283"/>
                    <a:pt x="626" y="2283"/>
                    <a:pt x="626" y="2283"/>
                  </a:cubicBezTo>
                  <a:cubicBezTo>
                    <a:pt x="640" y="2283"/>
                    <a:pt x="640" y="2283"/>
                    <a:pt x="640" y="2283"/>
                  </a:cubicBezTo>
                  <a:cubicBezTo>
                    <a:pt x="685" y="2327"/>
                    <a:pt x="685" y="2327"/>
                    <a:pt x="685" y="2327"/>
                  </a:cubicBezTo>
                  <a:cubicBezTo>
                    <a:pt x="705" y="2342"/>
                    <a:pt x="705" y="2342"/>
                    <a:pt x="705" y="2342"/>
                  </a:cubicBezTo>
                  <a:cubicBezTo>
                    <a:pt x="733" y="2362"/>
                    <a:pt x="733" y="2362"/>
                    <a:pt x="733" y="2362"/>
                  </a:cubicBezTo>
                  <a:cubicBezTo>
                    <a:pt x="754" y="2370"/>
                    <a:pt x="754" y="2370"/>
                    <a:pt x="754" y="2370"/>
                  </a:cubicBezTo>
                  <a:cubicBezTo>
                    <a:pt x="778" y="2358"/>
                    <a:pt x="778" y="2358"/>
                    <a:pt x="778" y="2358"/>
                  </a:cubicBezTo>
                  <a:cubicBezTo>
                    <a:pt x="774" y="2315"/>
                    <a:pt x="774" y="2315"/>
                    <a:pt x="774" y="2315"/>
                  </a:cubicBezTo>
                  <a:cubicBezTo>
                    <a:pt x="780" y="2283"/>
                    <a:pt x="780" y="2283"/>
                    <a:pt x="780" y="2283"/>
                  </a:cubicBezTo>
                  <a:cubicBezTo>
                    <a:pt x="766" y="2242"/>
                    <a:pt x="766" y="2242"/>
                    <a:pt x="766" y="2242"/>
                  </a:cubicBezTo>
                  <a:cubicBezTo>
                    <a:pt x="786" y="2191"/>
                    <a:pt x="786" y="2191"/>
                    <a:pt x="786" y="2191"/>
                  </a:cubicBezTo>
                  <a:cubicBezTo>
                    <a:pt x="799" y="2171"/>
                    <a:pt x="799" y="2171"/>
                    <a:pt x="799" y="2171"/>
                  </a:cubicBezTo>
                  <a:cubicBezTo>
                    <a:pt x="833" y="2152"/>
                    <a:pt x="833" y="2152"/>
                    <a:pt x="833" y="2152"/>
                  </a:cubicBezTo>
                  <a:cubicBezTo>
                    <a:pt x="858" y="2159"/>
                    <a:pt x="858" y="2159"/>
                    <a:pt x="858" y="2159"/>
                  </a:cubicBezTo>
                  <a:cubicBezTo>
                    <a:pt x="892" y="2193"/>
                    <a:pt x="892" y="2193"/>
                    <a:pt x="892" y="2193"/>
                  </a:cubicBezTo>
                  <a:cubicBezTo>
                    <a:pt x="929" y="2246"/>
                    <a:pt x="929" y="2246"/>
                    <a:pt x="929" y="2246"/>
                  </a:cubicBezTo>
                  <a:cubicBezTo>
                    <a:pt x="961" y="2287"/>
                    <a:pt x="961" y="2287"/>
                    <a:pt x="961" y="2287"/>
                  </a:cubicBezTo>
                  <a:cubicBezTo>
                    <a:pt x="961" y="2313"/>
                    <a:pt x="961" y="2313"/>
                    <a:pt x="961" y="2313"/>
                  </a:cubicBezTo>
                  <a:cubicBezTo>
                    <a:pt x="969" y="2380"/>
                    <a:pt x="969" y="2380"/>
                    <a:pt x="969" y="2380"/>
                  </a:cubicBezTo>
                  <a:cubicBezTo>
                    <a:pt x="959" y="2443"/>
                    <a:pt x="959" y="2443"/>
                    <a:pt x="959" y="2443"/>
                  </a:cubicBezTo>
                  <a:cubicBezTo>
                    <a:pt x="955" y="2486"/>
                    <a:pt x="955" y="2486"/>
                    <a:pt x="955" y="2486"/>
                  </a:cubicBezTo>
                  <a:cubicBezTo>
                    <a:pt x="965" y="2535"/>
                    <a:pt x="965" y="2535"/>
                    <a:pt x="965" y="2535"/>
                  </a:cubicBezTo>
                  <a:cubicBezTo>
                    <a:pt x="967" y="2549"/>
                    <a:pt x="967" y="2549"/>
                    <a:pt x="967" y="2549"/>
                  </a:cubicBezTo>
                  <a:cubicBezTo>
                    <a:pt x="980" y="2567"/>
                    <a:pt x="980" y="2567"/>
                    <a:pt x="980" y="2567"/>
                  </a:cubicBezTo>
                  <a:cubicBezTo>
                    <a:pt x="980" y="2567"/>
                    <a:pt x="1002" y="2565"/>
                    <a:pt x="1002" y="2559"/>
                  </a:cubicBezTo>
                  <a:cubicBezTo>
                    <a:pt x="1002" y="2553"/>
                    <a:pt x="1002" y="2529"/>
                    <a:pt x="1002" y="2529"/>
                  </a:cubicBezTo>
                  <a:cubicBezTo>
                    <a:pt x="1002" y="2529"/>
                    <a:pt x="1006" y="2519"/>
                    <a:pt x="1008" y="2513"/>
                  </a:cubicBezTo>
                  <a:cubicBezTo>
                    <a:pt x="1010" y="2508"/>
                    <a:pt x="1006" y="2464"/>
                    <a:pt x="1006" y="2464"/>
                  </a:cubicBezTo>
                  <a:cubicBezTo>
                    <a:pt x="1014" y="2447"/>
                    <a:pt x="1014" y="2447"/>
                    <a:pt x="1014" y="2447"/>
                  </a:cubicBezTo>
                  <a:cubicBezTo>
                    <a:pt x="1057" y="2427"/>
                    <a:pt x="1057" y="2427"/>
                    <a:pt x="1057" y="2427"/>
                  </a:cubicBezTo>
                  <a:cubicBezTo>
                    <a:pt x="1057" y="2474"/>
                    <a:pt x="1057" y="2474"/>
                    <a:pt x="1057" y="2474"/>
                  </a:cubicBezTo>
                  <a:cubicBezTo>
                    <a:pt x="1057" y="2498"/>
                    <a:pt x="1057" y="2498"/>
                    <a:pt x="1057" y="2498"/>
                  </a:cubicBezTo>
                  <a:cubicBezTo>
                    <a:pt x="1055" y="2541"/>
                    <a:pt x="1055" y="2541"/>
                    <a:pt x="1055" y="2541"/>
                  </a:cubicBezTo>
                  <a:cubicBezTo>
                    <a:pt x="1043" y="2586"/>
                    <a:pt x="1043" y="2586"/>
                    <a:pt x="1043" y="2586"/>
                  </a:cubicBezTo>
                  <a:cubicBezTo>
                    <a:pt x="1026" y="2616"/>
                    <a:pt x="1026" y="2616"/>
                    <a:pt x="1026" y="2616"/>
                  </a:cubicBezTo>
                  <a:cubicBezTo>
                    <a:pt x="1030" y="2657"/>
                    <a:pt x="1030" y="2657"/>
                    <a:pt x="1030" y="2657"/>
                  </a:cubicBezTo>
                  <a:cubicBezTo>
                    <a:pt x="1087" y="2692"/>
                    <a:pt x="1087" y="2692"/>
                    <a:pt x="1087" y="2692"/>
                  </a:cubicBezTo>
                  <a:cubicBezTo>
                    <a:pt x="1124" y="2696"/>
                    <a:pt x="1124" y="2696"/>
                    <a:pt x="1124" y="2696"/>
                  </a:cubicBezTo>
                  <a:cubicBezTo>
                    <a:pt x="1146" y="2691"/>
                    <a:pt x="1146" y="2691"/>
                    <a:pt x="1146" y="2691"/>
                  </a:cubicBezTo>
                  <a:cubicBezTo>
                    <a:pt x="1189" y="2683"/>
                    <a:pt x="1189" y="2683"/>
                    <a:pt x="1189" y="2683"/>
                  </a:cubicBezTo>
                  <a:cubicBezTo>
                    <a:pt x="1205" y="2673"/>
                    <a:pt x="1205" y="2673"/>
                    <a:pt x="1205" y="2673"/>
                  </a:cubicBezTo>
                  <a:cubicBezTo>
                    <a:pt x="1218" y="2653"/>
                    <a:pt x="1218" y="2653"/>
                    <a:pt x="1218" y="2653"/>
                  </a:cubicBezTo>
                  <a:cubicBezTo>
                    <a:pt x="1228" y="2618"/>
                    <a:pt x="1228" y="2618"/>
                    <a:pt x="1228" y="2618"/>
                  </a:cubicBezTo>
                  <a:cubicBezTo>
                    <a:pt x="1262" y="2604"/>
                    <a:pt x="1262" y="2604"/>
                    <a:pt x="1262" y="2604"/>
                  </a:cubicBezTo>
                  <a:cubicBezTo>
                    <a:pt x="1295" y="2574"/>
                    <a:pt x="1295" y="2574"/>
                    <a:pt x="1295" y="2574"/>
                  </a:cubicBezTo>
                  <a:cubicBezTo>
                    <a:pt x="1297" y="2559"/>
                    <a:pt x="1297" y="2559"/>
                    <a:pt x="1297" y="2559"/>
                  </a:cubicBezTo>
                  <a:cubicBezTo>
                    <a:pt x="1242" y="2594"/>
                    <a:pt x="1242" y="2594"/>
                    <a:pt x="1242" y="2594"/>
                  </a:cubicBezTo>
                  <a:cubicBezTo>
                    <a:pt x="1205" y="2594"/>
                    <a:pt x="1205" y="2594"/>
                    <a:pt x="1205" y="2594"/>
                  </a:cubicBezTo>
                  <a:cubicBezTo>
                    <a:pt x="1187" y="2580"/>
                    <a:pt x="1187" y="2580"/>
                    <a:pt x="1187" y="2580"/>
                  </a:cubicBezTo>
                  <a:cubicBezTo>
                    <a:pt x="1175" y="2549"/>
                    <a:pt x="1175" y="2549"/>
                    <a:pt x="1175" y="2549"/>
                  </a:cubicBezTo>
                  <a:cubicBezTo>
                    <a:pt x="1169" y="2531"/>
                    <a:pt x="1169" y="2531"/>
                    <a:pt x="1169" y="2531"/>
                  </a:cubicBezTo>
                  <a:cubicBezTo>
                    <a:pt x="1169" y="2502"/>
                    <a:pt x="1169" y="2502"/>
                    <a:pt x="1169" y="2502"/>
                  </a:cubicBezTo>
                  <a:cubicBezTo>
                    <a:pt x="1163" y="2484"/>
                    <a:pt x="1163" y="2484"/>
                    <a:pt x="1163" y="2484"/>
                  </a:cubicBezTo>
                  <a:cubicBezTo>
                    <a:pt x="1136" y="2464"/>
                    <a:pt x="1136" y="2464"/>
                    <a:pt x="1136" y="2464"/>
                  </a:cubicBezTo>
                  <a:cubicBezTo>
                    <a:pt x="1132" y="2384"/>
                    <a:pt x="1132" y="2384"/>
                    <a:pt x="1132" y="2384"/>
                  </a:cubicBezTo>
                  <a:cubicBezTo>
                    <a:pt x="1144" y="2348"/>
                    <a:pt x="1144" y="2348"/>
                    <a:pt x="1144" y="2348"/>
                  </a:cubicBezTo>
                  <a:cubicBezTo>
                    <a:pt x="1159" y="2315"/>
                    <a:pt x="1159" y="2315"/>
                    <a:pt x="1159" y="2315"/>
                  </a:cubicBezTo>
                  <a:cubicBezTo>
                    <a:pt x="1177" y="2315"/>
                    <a:pt x="1177" y="2315"/>
                    <a:pt x="1177" y="2315"/>
                  </a:cubicBezTo>
                  <a:cubicBezTo>
                    <a:pt x="1201" y="2315"/>
                    <a:pt x="1201" y="2315"/>
                    <a:pt x="1201" y="2315"/>
                  </a:cubicBezTo>
                  <a:cubicBezTo>
                    <a:pt x="1226" y="2299"/>
                    <a:pt x="1226" y="2299"/>
                    <a:pt x="1226" y="2299"/>
                  </a:cubicBezTo>
                  <a:cubicBezTo>
                    <a:pt x="1218" y="2246"/>
                    <a:pt x="1218" y="2246"/>
                    <a:pt x="1218" y="2246"/>
                  </a:cubicBezTo>
                  <a:cubicBezTo>
                    <a:pt x="1189" y="2224"/>
                    <a:pt x="1189" y="2224"/>
                    <a:pt x="1189" y="2224"/>
                  </a:cubicBezTo>
                  <a:cubicBezTo>
                    <a:pt x="1169" y="2201"/>
                    <a:pt x="1169" y="2201"/>
                    <a:pt x="1169" y="2201"/>
                  </a:cubicBezTo>
                  <a:cubicBezTo>
                    <a:pt x="1175" y="2183"/>
                    <a:pt x="1175" y="2183"/>
                    <a:pt x="1175" y="2183"/>
                  </a:cubicBezTo>
                  <a:cubicBezTo>
                    <a:pt x="1209" y="2152"/>
                    <a:pt x="1209" y="2152"/>
                    <a:pt x="1209" y="2152"/>
                  </a:cubicBezTo>
                  <a:cubicBezTo>
                    <a:pt x="1226" y="2136"/>
                    <a:pt x="1226" y="2136"/>
                    <a:pt x="1226" y="2136"/>
                  </a:cubicBezTo>
                  <a:cubicBezTo>
                    <a:pt x="1209" y="2122"/>
                    <a:pt x="1209" y="2122"/>
                    <a:pt x="1209" y="2122"/>
                  </a:cubicBezTo>
                  <a:cubicBezTo>
                    <a:pt x="1191" y="2100"/>
                    <a:pt x="1191" y="2100"/>
                    <a:pt x="1191" y="2100"/>
                  </a:cubicBezTo>
                  <a:cubicBezTo>
                    <a:pt x="1165" y="2061"/>
                    <a:pt x="1165" y="2061"/>
                    <a:pt x="1165" y="2061"/>
                  </a:cubicBezTo>
                  <a:cubicBezTo>
                    <a:pt x="1167" y="2008"/>
                    <a:pt x="1167" y="2008"/>
                    <a:pt x="1167" y="2008"/>
                  </a:cubicBezTo>
                  <a:cubicBezTo>
                    <a:pt x="1169" y="1961"/>
                    <a:pt x="1169" y="1961"/>
                    <a:pt x="1169" y="1961"/>
                  </a:cubicBezTo>
                  <a:cubicBezTo>
                    <a:pt x="1197" y="1933"/>
                    <a:pt x="1197" y="1933"/>
                    <a:pt x="1197" y="1933"/>
                  </a:cubicBezTo>
                  <a:cubicBezTo>
                    <a:pt x="1230" y="1943"/>
                    <a:pt x="1230" y="1943"/>
                    <a:pt x="1230" y="1943"/>
                  </a:cubicBezTo>
                  <a:cubicBezTo>
                    <a:pt x="1274" y="1963"/>
                    <a:pt x="1274" y="1963"/>
                    <a:pt x="1274" y="1963"/>
                  </a:cubicBezTo>
                  <a:cubicBezTo>
                    <a:pt x="1287" y="2018"/>
                    <a:pt x="1287" y="2018"/>
                    <a:pt x="1287" y="2018"/>
                  </a:cubicBezTo>
                  <a:cubicBezTo>
                    <a:pt x="1305" y="2026"/>
                    <a:pt x="1305" y="2026"/>
                    <a:pt x="1305" y="2026"/>
                  </a:cubicBezTo>
                  <a:cubicBezTo>
                    <a:pt x="1329" y="2006"/>
                    <a:pt x="1329" y="2006"/>
                    <a:pt x="1329" y="2006"/>
                  </a:cubicBezTo>
                  <a:cubicBezTo>
                    <a:pt x="1297" y="1961"/>
                    <a:pt x="1297" y="1961"/>
                    <a:pt x="1297" y="1961"/>
                  </a:cubicBezTo>
                  <a:cubicBezTo>
                    <a:pt x="1295" y="1933"/>
                    <a:pt x="1295" y="1933"/>
                    <a:pt x="1295" y="1933"/>
                  </a:cubicBezTo>
                  <a:cubicBezTo>
                    <a:pt x="1297" y="1900"/>
                    <a:pt x="1297" y="1900"/>
                    <a:pt x="1297" y="1900"/>
                  </a:cubicBezTo>
                  <a:cubicBezTo>
                    <a:pt x="1315" y="1876"/>
                    <a:pt x="1315" y="1876"/>
                    <a:pt x="1315" y="1876"/>
                  </a:cubicBezTo>
                  <a:cubicBezTo>
                    <a:pt x="1348" y="1888"/>
                    <a:pt x="1348" y="1888"/>
                    <a:pt x="1348" y="1888"/>
                  </a:cubicBezTo>
                  <a:cubicBezTo>
                    <a:pt x="1368" y="1900"/>
                    <a:pt x="1368" y="1900"/>
                    <a:pt x="1368" y="1900"/>
                  </a:cubicBezTo>
                  <a:cubicBezTo>
                    <a:pt x="1392" y="1937"/>
                    <a:pt x="1392" y="1937"/>
                    <a:pt x="1392" y="1937"/>
                  </a:cubicBezTo>
                  <a:cubicBezTo>
                    <a:pt x="1429" y="1908"/>
                    <a:pt x="1429" y="1908"/>
                    <a:pt x="1429" y="1908"/>
                  </a:cubicBezTo>
                  <a:cubicBezTo>
                    <a:pt x="1455" y="1888"/>
                    <a:pt x="1455" y="1888"/>
                    <a:pt x="1455" y="1888"/>
                  </a:cubicBezTo>
                  <a:cubicBezTo>
                    <a:pt x="1500" y="1876"/>
                    <a:pt x="1500" y="1876"/>
                    <a:pt x="1500" y="1876"/>
                  </a:cubicBezTo>
                  <a:cubicBezTo>
                    <a:pt x="1551" y="1888"/>
                    <a:pt x="1551" y="1888"/>
                    <a:pt x="1551" y="1888"/>
                  </a:cubicBezTo>
                  <a:cubicBezTo>
                    <a:pt x="1574" y="1876"/>
                    <a:pt x="1574" y="1876"/>
                    <a:pt x="1574" y="1876"/>
                  </a:cubicBezTo>
                  <a:cubicBezTo>
                    <a:pt x="1576" y="1853"/>
                    <a:pt x="1576" y="1853"/>
                    <a:pt x="1576" y="1853"/>
                  </a:cubicBezTo>
                  <a:cubicBezTo>
                    <a:pt x="1531" y="1809"/>
                    <a:pt x="1531" y="1809"/>
                    <a:pt x="1531" y="1809"/>
                  </a:cubicBezTo>
                  <a:cubicBezTo>
                    <a:pt x="1494" y="1776"/>
                    <a:pt x="1494" y="1776"/>
                    <a:pt x="1494" y="1776"/>
                  </a:cubicBezTo>
                  <a:cubicBezTo>
                    <a:pt x="1447" y="1715"/>
                    <a:pt x="1447" y="1715"/>
                    <a:pt x="1447" y="1715"/>
                  </a:cubicBezTo>
                  <a:cubicBezTo>
                    <a:pt x="1421" y="1689"/>
                    <a:pt x="1421" y="1689"/>
                    <a:pt x="1421" y="1689"/>
                  </a:cubicBezTo>
                  <a:cubicBezTo>
                    <a:pt x="1425" y="1668"/>
                    <a:pt x="1425" y="1668"/>
                    <a:pt x="1425" y="1668"/>
                  </a:cubicBezTo>
                  <a:cubicBezTo>
                    <a:pt x="1443" y="1658"/>
                    <a:pt x="1443" y="1658"/>
                    <a:pt x="1443" y="1658"/>
                  </a:cubicBezTo>
                  <a:cubicBezTo>
                    <a:pt x="1453" y="1658"/>
                    <a:pt x="1453" y="1658"/>
                    <a:pt x="1453" y="1658"/>
                  </a:cubicBezTo>
                  <a:cubicBezTo>
                    <a:pt x="1492" y="1681"/>
                    <a:pt x="1492" y="1681"/>
                    <a:pt x="1492" y="1681"/>
                  </a:cubicBezTo>
                  <a:cubicBezTo>
                    <a:pt x="1539" y="1672"/>
                    <a:pt x="1539" y="1672"/>
                    <a:pt x="1539" y="1672"/>
                  </a:cubicBezTo>
                  <a:cubicBezTo>
                    <a:pt x="1555" y="1642"/>
                    <a:pt x="1555" y="1642"/>
                    <a:pt x="1555" y="1642"/>
                  </a:cubicBezTo>
                  <a:cubicBezTo>
                    <a:pt x="1561" y="1587"/>
                    <a:pt x="1561" y="1587"/>
                    <a:pt x="1561" y="1587"/>
                  </a:cubicBezTo>
                  <a:cubicBezTo>
                    <a:pt x="1561" y="1587"/>
                    <a:pt x="1521" y="1559"/>
                    <a:pt x="1515" y="1556"/>
                  </a:cubicBezTo>
                  <a:cubicBezTo>
                    <a:pt x="1510" y="1552"/>
                    <a:pt x="1476" y="1518"/>
                    <a:pt x="1476" y="1518"/>
                  </a:cubicBezTo>
                  <a:cubicBezTo>
                    <a:pt x="1456" y="1461"/>
                    <a:pt x="1456" y="1461"/>
                    <a:pt x="1456" y="1461"/>
                  </a:cubicBezTo>
                  <a:cubicBezTo>
                    <a:pt x="1468" y="1461"/>
                    <a:pt x="1468" y="1461"/>
                    <a:pt x="1468" y="1461"/>
                  </a:cubicBezTo>
                  <a:cubicBezTo>
                    <a:pt x="1533" y="1461"/>
                    <a:pt x="1533" y="1461"/>
                    <a:pt x="1533" y="1461"/>
                  </a:cubicBezTo>
                  <a:cubicBezTo>
                    <a:pt x="1580" y="1461"/>
                    <a:pt x="1580" y="1461"/>
                    <a:pt x="1580" y="1461"/>
                  </a:cubicBezTo>
                  <a:cubicBezTo>
                    <a:pt x="1630" y="1447"/>
                    <a:pt x="1630" y="1447"/>
                    <a:pt x="1630" y="1447"/>
                  </a:cubicBezTo>
                  <a:cubicBezTo>
                    <a:pt x="1669" y="1447"/>
                    <a:pt x="1669" y="1447"/>
                    <a:pt x="1669" y="1447"/>
                  </a:cubicBezTo>
                  <a:cubicBezTo>
                    <a:pt x="1712" y="1447"/>
                    <a:pt x="1712" y="1447"/>
                    <a:pt x="1712" y="1447"/>
                  </a:cubicBezTo>
                  <a:cubicBezTo>
                    <a:pt x="1657" y="1404"/>
                    <a:pt x="1657" y="1404"/>
                    <a:pt x="1657" y="1404"/>
                  </a:cubicBezTo>
                  <a:cubicBezTo>
                    <a:pt x="1614" y="1357"/>
                    <a:pt x="1614" y="1357"/>
                    <a:pt x="1614" y="1357"/>
                  </a:cubicBezTo>
                  <a:cubicBezTo>
                    <a:pt x="1618" y="1323"/>
                    <a:pt x="1618" y="1323"/>
                    <a:pt x="1618" y="1323"/>
                  </a:cubicBezTo>
                  <a:cubicBezTo>
                    <a:pt x="1624" y="1298"/>
                    <a:pt x="1624" y="1298"/>
                    <a:pt x="1624" y="1298"/>
                  </a:cubicBezTo>
                  <a:cubicBezTo>
                    <a:pt x="1639" y="1266"/>
                    <a:pt x="1639" y="1266"/>
                    <a:pt x="1639" y="1266"/>
                  </a:cubicBezTo>
                  <a:cubicBezTo>
                    <a:pt x="1655" y="1266"/>
                    <a:pt x="1655" y="1266"/>
                    <a:pt x="1655" y="1266"/>
                  </a:cubicBezTo>
                  <a:cubicBezTo>
                    <a:pt x="1671" y="1266"/>
                    <a:pt x="1671" y="1266"/>
                    <a:pt x="1671" y="1266"/>
                  </a:cubicBezTo>
                  <a:cubicBezTo>
                    <a:pt x="1663" y="1241"/>
                    <a:pt x="1663" y="1241"/>
                    <a:pt x="1663" y="1241"/>
                  </a:cubicBezTo>
                  <a:cubicBezTo>
                    <a:pt x="1661" y="1229"/>
                    <a:pt x="1661" y="1229"/>
                    <a:pt x="1661" y="1229"/>
                  </a:cubicBezTo>
                  <a:cubicBezTo>
                    <a:pt x="1712" y="1213"/>
                    <a:pt x="1712" y="1213"/>
                    <a:pt x="1712" y="1213"/>
                  </a:cubicBezTo>
                  <a:cubicBezTo>
                    <a:pt x="1702" y="1194"/>
                    <a:pt x="1702" y="1194"/>
                    <a:pt x="1702" y="1194"/>
                  </a:cubicBezTo>
                  <a:cubicBezTo>
                    <a:pt x="1673" y="1168"/>
                    <a:pt x="1673" y="1168"/>
                    <a:pt x="1673" y="1168"/>
                  </a:cubicBezTo>
                  <a:cubicBezTo>
                    <a:pt x="1651" y="1148"/>
                    <a:pt x="1651" y="1148"/>
                    <a:pt x="1651" y="1148"/>
                  </a:cubicBezTo>
                  <a:cubicBezTo>
                    <a:pt x="1665" y="1099"/>
                    <a:pt x="1665" y="1099"/>
                    <a:pt x="1665" y="1099"/>
                  </a:cubicBezTo>
                  <a:cubicBezTo>
                    <a:pt x="1675" y="1089"/>
                    <a:pt x="1675" y="1089"/>
                    <a:pt x="1675" y="1089"/>
                  </a:cubicBezTo>
                  <a:cubicBezTo>
                    <a:pt x="1700" y="1044"/>
                    <a:pt x="1700" y="1044"/>
                    <a:pt x="1700" y="1044"/>
                  </a:cubicBezTo>
                  <a:cubicBezTo>
                    <a:pt x="1704" y="995"/>
                    <a:pt x="1704" y="995"/>
                    <a:pt x="1704" y="995"/>
                  </a:cubicBezTo>
                  <a:cubicBezTo>
                    <a:pt x="1724" y="981"/>
                    <a:pt x="1724" y="981"/>
                    <a:pt x="1724" y="981"/>
                  </a:cubicBezTo>
                  <a:cubicBezTo>
                    <a:pt x="1724" y="981"/>
                    <a:pt x="1744" y="981"/>
                    <a:pt x="1750" y="981"/>
                  </a:cubicBezTo>
                  <a:cubicBezTo>
                    <a:pt x="1755" y="981"/>
                    <a:pt x="1777" y="995"/>
                    <a:pt x="1777" y="995"/>
                  </a:cubicBezTo>
                  <a:cubicBezTo>
                    <a:pt x="1777" y="995"/>
                    <a:pt x="1809" y="997"/>
                    <a:pt x="1814" y="999"/>
                  </a:cubicBezTo>
                  <a:cubicBezTo>
                    <a:pt x="1820" y="1001"/>
                    <a:pt x="1828" y="1005"/>
                    <a:pt x="1834" y="1007"/>
                  </a:cubicBezTo>
                  <a:cubicBezTo>
                    <a:pt x="1840" y="1009"/>
                    <a:pt x="1864" y="1015"/>
                    <a:pt x="1864" y="1015"/>
                  </a:cubicBezTo>
                  <a:cubicBezTo>
                    <a:pt x="1864" y="1015"/>
                    <a:pt x="1921" y="1034"/>
                    <a:pt x="1927" y="1044"/>
                  </a:cubicBezTo>
                  <a:cubicBezTo>
                    <a:pt x="1932" y="1054"/>
                    <a:pt x="1936" y="1115"/>
                    <a:pt x="1936" y="1115"/>
                  </a:cubicBezTo>
                  <a:cubicBezTo>
                    <a:pt x="1929" y="1135"/>
                    <a:pt x="1929" y="1135"/>
                    <a:pt x="1929" y="1135"/>
                  </a:cubicBezTo>
                  <a:cubicBezTo>
                    <a:pt x="1925" y="1148"/>
                    <a:pt x="1925" y="1148"/>
                    <a:pt x="1925" y="1148"/>
                  </a:cubicBezTo>
                  <a:cubicBezTo>
                    <a:pt x="1952" y="1123"/>
                    <a:pt x="1952" y="1123"/>
                    <a:pt x="1952" y="1123"/>
                  </a:cubicBezTo>
                  <a:cubicBezTo>
                    <a:pt x="1952" y="1123"/>
                    <a:pt x="1964" y="1111"/>
                    <a:pt x="1970" y="1103"/>
                  </a:cubicBezTo>
                  <a:cubicBezTo>
                    <a:pt x="1976" y="1095"/>
                    <a:pt x="1976" y="1095"/>
                    <a:pt x="1976" y="1095"/>
                  </a:cubicBezTo>
                  <a:cubicBezTo>
                    <a:pt x="1997" y="1074"/>
                    <a:pt x="1997" y="1074"/>
                    <a:pt x="1997" y="1074"/>
                  </a:cubicBezTo>
                  <a:cubicBezTo>
                    <a:pt x="1997" y="1058"/>
                    <a:pt x="1997" y="1058"/>
                    <a:pt x="1997" y="1058"/>
                  </a:cubicBezTo>
                  <a:cubicBezTo>
                    <a:pt x="2015" y="1048"/>
                    <a:pt x="2015" y="1048"/>
                    <a:pt x="2015" y="1048"/>
                  </a:cubicBezTo>
                  <a:cubicBezTo>
                    <a:pt x="2041" y="1054"/>
                    <a:pt x="2041" y="1054"/>
                    <a:pt x="2041" y="1054"/>
                  </a:cubicBezTo>
                  <a:cubicBezTo>
                    <a:pt x="2074" y="1058"/>
                    <a:pt x="2074" y="1058"/>
                    <a:pt x="2074" y="1058"/>
                  </a:cubicBezTo>
                  <a:cubicBezTo>
                    <a:pt x="2117" y="1091"/>
                    <a:pt x="2117" y="1091"/>
                    <a:pt x="2117" y="1091"/>
                  </a:cubicBezTo>
                  <a:cubicBezTo>
                    <a:pt x="2111" y="1123"/>
                    <a:pt x="2111" y="1123"/>
                    <a:pt x="2111" y="1123"/>
                  </a:cubicBezTo>
                  <a:cubicBezTo>
                    <a:pt x="2129" y="1113"/>
                    <a:pt x="2129" y="1113"/>
                    <a:pt x="2129" y="1113"/>
                  </a:cubicBezTo>
                  <a:cubicBezTo>
                    <a:pt x="2165" y="1101"/>
                    <a:pt x="2165" y="1101"/>
                    <a:pt x="2165" y="1101"/>
                  </a:cubicBezTo>
                  <a:cubicBezTo>
                    <a:pt x="2226" y="1101"/>
                    <a:pt x="2226" y="1101"/>
                    <a:pt x="2226" y="1101"/>
                  </a:cubicBezTo>
                  <a:cubicBezTo>
                    <a:pt x="2249" y="1087"/>
                    <a:pt x="2249" y="1087"/>
                    <a:pt x="2249" y="1087"/>
                  </a:cubicBezTo>
                  <a:cubicBezTo>
                    <a:pt x="2265" y="1074"/>
                    <a:pt x="2265" y="1074"/>
                    <a:pt x="2265" y="1074"/>
                  </a:cubicBezTo>
                  <a:cubicBezTo>
                    <a:pt x="2281" y="1060"/>
                    <a:pt x="2281" y="1060"/>
                    <a:pt x="2281" y="1060"/>
                  </a:cubicBezTo>
                  <a:cubicBezTo>
                    <a:pt x="2310" y="1052"/>
                    <a:pt x="2310" y="1052"/>
                    <a:pt x="2310" y="1052"/>
                  </a:cubicBezTo>
                  <a:cubicBezTo>
                    <a:pt x="2338" y="1054"/>
                    <a:pt x="2338" y="1054"/>
                    <a:pt x="2338" y="1054"/>
                  </a:cubicBezTo>
                  <a:cubicBezTo>
                    <a:pt x="2349" y="1032"/>
                    <a:pt x="2349" y="1032"/>
                    <a:pt x="2349" y="1032"/>
                  </a:cubicBezTo>
                  <a:cubicBezTo>
                    <a:pt x="2373" y="1013"/>
                    <a:pt x="2373" y="1013"/>
                    <a:pt x="2373" y="1013"/>
                  </a:cubicBezTo>
                  <a:cubicBezTo>
                    <a:pt x="2389" y="1050"/>
                    <a:pt x="2389" y="1050"/>
                    <a:pt x="2389" y="1050"/>
                  </a:cubicBezTo>
                  <a:cubicBezTo>
                    <a:pt x="2405" y="1052"/>
                    <a:pt x="2405" y="1052"/>
                    <a:pt x="2405" y="1052"/>
                  </a:cubicBezTo>
                  <a:cubicBezTo>
                    <a:pt x="2424" y="1052"/>
                    <a:pt x="2424" y="1052"/>
                    <a:pt x="2424" y="1052"/>
                  </a:cubicBezTo>
                  <a:cubicBezTo>
                    <a:pt x="2475" y="1048"/>
                    <a:pt x="2475" y="1048"/>
                    <a:pt x="2475" y="1048"/>
                  </a:cubicBezTo>
                  <a:cubicBezTo>
                    <a:pt x="2505" y="1040"/>
                    <a:pt x="2505" y="1040"/>
                    <a:pt x="2505" y="1040"/>
                  </a:cubicBezTo>
                  <a:cubicBezTo>
                    <a:pt x="2558" y="1022"/>
                    <a:pt x="2558" y="1022"/>
                    <a:pt x="2558" y="1022"/>
                  </a:cubicBezTo>
                  <a:cubicBezTo>
                    <a:pt x="2558" y="1022"/>
                    <a:pt x="2586" y="999"/>
                    <a:pt x="2591" y="997"/>
                  </a:cubicBezTo>
                  <a:cubicBezTo>
                    <a:pt x="2597" y="995"/>
                    <a:pt x="2635" y="985"/>
                    <a:pt x="2641" y="981"/>
                  </a:cubicBezTo>
                  <a:cubicBezTo>
                    <a:pt x="2647" y="977"/>
                    <a:pt x="2708" y="997"/>
                    <a:pt x="2708" y="997"/>
                  </a:cubicBezTo>
                  <a:cubicBezTo>
                    <a:pt x="2719" y="997"/>
                    <a:pt x="2719" y="997"/>
                    <a:pt x="2719" y="997"/>
                  </a:cubicBezTo>
                  <a:cubicBezTo>
                    <a:pt x="2792" y="989"/>
                    <a:pt x="2792" y="989"/>
                    <a:pt x="2792" y="989"/>
                  </a:cubicBezTo>
                  <a:cubicBezTo>
                    <a:pt x="2816" y="981"/>
                    <a:pt x="2816" y="981"/>
                    <a:pt x="2816" y="981"/>
                  </a:cubicBezTo>
                  <a:cubicBezTo>
                    <a:pt x="2794" y="944"/>
                    <a:pt x="2794" y="944"/>
                    <a:pt x="2794" y="944"/>
                  </a:cubicBezTo>
                  <a:cubicBezTo>
                    <a:pt x="2810" y="918"/>
                    <a:pt x="2810" y="918"/>
                    <a:pt x="2810" y="918"/>
                  </a:cubicBezTo>
                  <a:cubicBezTo>
                    <a:pt x="2859" y="934"/>
                    <a:pt x="2859" y="934"/>
                    <a:pt x="2859" y="934"/>
                  </a:cubicBezTo>
                  <a:cubicBezTo>
                    <a:pt x="2892" y="942"/>
                    <a:pt x="2892" y="942"/>
                    <a:pt x="2892" y="942"/>
                  </a:cubicBezTo>
                  <a:cubicBezTo>
                    <a:pt x="2957" y="936"/>
                    <a:pt x="2957" y="936"/>
                    <a:pt x="2957" y="936"/>
                  </a:cubicBezTo>
                  <a:cubicBezTo>
                    <a:pt x="3029" y="940"/>
                    <a:pt x="3029" y="940"/>
                    <a:pt x="3029" y="940"/>
                  </a:cubicBezTo>
                  <a:cubicBezTo>
                    <a:pt x="3050" y="958"/>
                    <a:pt x="3050" y="958"/>
                    <a:pt x="3050" y="958"/>
                  </a:cubicBezTo>
                  <a:cubicBezTo>
                    <a:pt x="3018" y="1022"/>
                    <a:pt x="3018" y="1022"/>
                    <a:pt x="3018" y="1022"/>
                  </a:cubicBezTo>
                  <a:cubicBezTo>
                    <a:pt x="3010" y="1076"/>
                    <a:pt x="3010" y="1076"/>
                    <a:pt x="3010" y="1076"/>
                  </a:cubicBezTo>
                  <a:cubicBezTo>
                    <a:pt x="2987" y="1117"/>
                    <a:pt x="2987" y="1117"/>
                    <a:pt x="2987" y="1117"/>
                  </a:cubicBezTo>
                  <a:cubicBezTo>
                    <a:pt x="2987" y="1150"/>
                    <a:pt x="2987" y="1150"/>
                    <a:pt x="2987" y="1150"/>
                  </a:cubicBezTo>
                  <a:cubicBezTo>
                    <a:pt x="3001" y="1168"/>
                    <a:pt x="3001" y="1168"/>
                    <a:pt x="3001" y="1168"/>
                  </a:cubicBezTo>
                  <a:cubicBezTo>
                    <a:pt x="3038" y="1186"/>
                    <a:pt x="3038" y="1186"/>
                    <a:pt x="3038" y="1186"/>
                  </a:cubicBezTo>
                  <a:cubicBezTo>
                    <a:pt x="3050" y="1198"/>
                    <a:pt x="3050" y="1198"/>
                    <a:pt x="3050" y="1198"/>
                  </a:cubicBezTo>
                  <a:cubicBezTo>
                    <a:pt x="3020" y="1260"/>
                    <a:pt x="3020" y="1260"/>
                    <a:pt x="3020" y="1260"/>
                  </a:cubicBezTo>
                  <a:cubicBezTo>
                    <a:pt x="3001" y="1300"/>
                    <a:pt x="3001" y="1300"/>
                    <a:pt x="3001" y="1300"/>
                  </a:cubicBezTo>
                  <a:cubicBezTo>
                    <a:pt x="2969" y="1345"/>
                    <a:pt x="2969" y="1345"/>
                    <a:pt x="2969" y="1345"/>
                  </a:cubicBezTo>
                  <a:cubicBezTo>
                    <a:pt x="2912" y="1392"/>
                    <a:pt x="2912" y="1392"/>
                    <a:pt x="2912" y="1392"/>
                  </a:cubicBezTo>
                  <a:cubicBezTo>
                    <a:pt x="2873" y="1420"/>
                    <a:pt x="2873" y="1420"/>
                    <a:pt x="2873" y="1420"/>
                  </a:cubicBezTo>
                  <a:cubicBezTo>
                    <a:pt x="2818" y="1430"/>
                    <a:pt x="2818" y="1430"/>
                    <a:pt x="2818" y="1430"/>
                  </a:cubicBezTo>
                  <a:cubicBezTo>
                    <a:pt x="2782" y="1489"/>
                    <a:pt x="2782" y="1489"/>
                    <a:pt x="2782" y="1489"/>
                  </a:cubicBezTo>
                  <a:cubicBezTo>
                    <a:pt x="2759" y="1542"/>
                    <a:pt x="2759" y="1542"/>
                    <a:pt x="2759" y="1542"/>
                  </a:cubicBezTo>
                  <a:cubicBezTo>
                    <a:pt x="2690" y="1587"/>
                    <a:pt x="2690" y="1587"/>
                    <a:pt x="2690" y="1587"/>
                  </a:cubicBezTo>
                  <a:cubicBezTo>
                    <a:pt x="2613" y="1674"/>
                    <a:pt x="2613" y="1674"/>
                    <a:pt x="2613" y="1674"/>
                  </a:cubicBezTo>
                  <a:cubicBezTo>
                    <a:pt x="2538" y="1729"/>
                    <a:pt x="2538" y="1729"/>
                    <a:pt x="2538" y="1729"/>
                  </a:cubicBezTo>
                  <a:cubicBezTo>
                    <a:pt x="2489" y="1762"/>
                    <a:pt x="2489" y="1762"/>
                    <a:pt x="2489" y="1762"/>
                  </a:cubicBezTo>
                  <a:cubicBezTo>
                    <a:pt x="2442" y="1805"/>
                    <a:pt x="2442" y="1805"/>
                    <a:pt x="2442" y="1805"/>
                  </a:cubicBezTo>
                  <a:cubicBezTo>
                    <a:pt x="2389" y="1839"/>
                    <a:pt x="2389" y="1839"/>
                    <a:pt x="2389" y="1839"/>
                  </a:cubicBezTo>
                  <a:cubicBezTo>
                    <a:pt x="2346" y="1856"/>
                    <a:pt x="2346" y="1856"/>
                    <a:pt x="2346" y="1856"/>
                  </a:cubicBezTo>
                  <a:cubicBezTo>
                    <a:pt x="2407" y="1884"/>
                    <a:pt x="2407" y="1884"/>
                    <a:pt x="2407" y="1884"/>
                  </a:cubicBezTo>
                  <a:cubicBezTo>
                    <a:pt x="2397" y="1910"/>
                    <a:pt x="2397" y="1910"/>
                    <a:pt x="2397" y="1910"/>
                  </a:cubicBezTo>
                  <a:cubicBezTo>
                    <a:pt x="2397" y="1910"/>
                    <a:pt x="2361" y="1937"/>
                    <a:pt x="2355" y="1943"/>
                  </a:cubicBezTo>
                  <a:cubicBezTo>
                    <a:pt x="2350" y="1949"/>
                    <a:pt x="2300" y="1971"/>
                    <a:pt x="2300" y="1971"/>
                  </a:cubicBezTo>
                  <a:cubicBezTo>
                    <a:pt x="2328" y="1980"/>
                    <a:pt x="2328" y="1980"/>
                    <a:pt x="2328" y="1980"/>
                  </a:cubicBezTo>
                  <a:cubicBezTo>
                    <a:pt x="2393" y="1980"/>
                    <a:pt x="2393" y="1980"/>
                    <a:pt x="2393" y="1980"/>
                  </a:cubicBezTo>
                  <a:cubicBezTo>
                    <a:pt x="2407" y="1980"/>
                    <a:pt x="2428" y="1978"/>
                    <a:pt x="2428" y="1978"/>
                  </a:cubicBezTo>
                  <a:cubicBezTo>
                    <a:pt x="2501" y="1974"/>
                    <a:pt x="2501" y="1974"/>
                    <a:pt x="2501" y="1974"/>
                  </a:cubicBezTo>
                  <a:cubicBezTo>
                    <a:pt x="2501" y="1974"/>
                    <a:pt x="2503" y="1971"/>
                    <a:pt x="2517" y="1963"/>
                  </a:cubicBezTo>
                  <a:cubicBezTo>
                    <a:pt x="2530" y="1955"/>
                    <a:pt x="2540" y="1947"/>
                    <a:pt x="2540" y="1947"/>
                  </a:cubicBezTo>
                  <a:cubicBezTo>
                    <a:pt x="2489" y="2022"/>
                    <a:pt x="2489" y="2022"/>
                    <a:pt x="2489" y="2022"/>
                  </a:cubicBezTo>
                  <a:cubicBezTo>
                    <a:pt x="2444" y="2112"/>
                    <a:pt x="2444" y="2112"/>
                    <a:pt x="2444" y="2112"/>
                  </a:cubicBezTo>
                  <a:cubicBezTo>
                    <a:pt x="2381" y="2142"/>
                    <a:pt x="2381" y="2142"/>
                    <a:pt x="2381" y="2142"/>
                  </a:cubicBezTo>
                  <a:cubicBezTo>
                    <a:pt x="2340" y="2138"/>
                    <a:pt x="2340" y="2138"/>
                    <a:pt x="2340" y="2138"/>
                  </a:cubicBezTo>
                  <a:cubicBezTo>
                    <a:pt x="2340" y="2138"/>
                    <a:pt x="2302" y="2163"/>
                    <a:pt x="2294" y="2165"/>
                  </a:cubicBezTo>
                  <a:cubicBezTo>
                    <a:pt x="2287" y="2167"/>
                    <a:pt x="2239" y="2179"/>
                    <a:pt x="2239" y="2179"/>
                  </a:cubicBezTo>
                  <a:cubicBezTo>
                    <a:pt x="2269" y="2199"/>
                    <a:pt x="2269" y="2199"/>
                    <a:pt x="2269" y="2199"/>
                  </a:cubicBezTo>
                  <a:cubicBezTo>
                    <a:pt x="2269" y="2199"/>
                    <a:pt x="2338" y="2199"/>
                    <a:pt x="2344" y="2199"/>
                  </a:cubicBezTo>
                  <a:cubicBezTo>
                    <a:pt x="2350" y="2199"/>
                    <a:pt x="2350" y="2199"/>
                    <a:pt x="2350" y="2199"/>
                  </a:cubicBezTo>
                  <a:cubicBezTo>
                    <a:pt x="2350" y="2213"/>
                    <a:pt x="2312" y="2275"/>
                    <a:pt x="2292" y="2289"/>
                  </a:cubicBezTo>
                  <a:cubicBezTo>
                    <a:pt x="2273" y="2303"/>
                    <a:pt x="2243" y="2327"/>
                    <a:pt x="2243" y="2327"/>
                  </a:cubicBezTo>
                  <a:cubicBezTo>
                    <a:pt x="2243" y="2342"/>
                    <a:pt x="2243" y="2342"/>
                    <a:pt x="2243" y="2342"/>
                  </a:cubicBezTo>
                  <a:cubicBezTo>
                    <a:pt x="2245" y="2356"/>
                    <a:pt x="2245" y="2356"/>
                    <a:pt x="2245" y="2356"/>
                  </a:cubicBezTo>
                  <a:cubicBezTo>
                    <a:pt x="2271" y="2388"/>
                    <a:pt x="2271" y="2388"/>
                    <a:pt x="2271" y="2388"/>
                  </a:cubicBezTo>
                  <a:cubicBezTo>
                    <a:pt x="2367" y="2325"/>
                    <a:pt x="2367" y="2325"/>
                    <a:pt x="2367" y="2325"/>
                  </a:cubicBezTo>
                  <a:cubicBezTo>
                    <a:pt x="2367" y="2325"/>
                    <a:pt x="2365" y="2275"/>
                    <a:pt x="2383" y="2275"/>
                  </a:cubicBezTo>
                  <a:cubicBezTo>
                    <a:pt x="2401" y="2275"/>
                    <a:pt x="2412" y="2275"/>
                    <a:pt x="2432" y="2275"/>
                  </a:cubicBezTo>
                  <a:cubicBezTo>
                    <a:pt x="2452" y="2275"/>
                    <a:pt x="2485" y="2272"/>
                    <a:pt x="2493" y="2272"/>
                  </a:cubicBezTo>
                  <a:cubicBezTo>
                    <a:pt x="2501" y="2272"/>
                    <a:pt x="2505" y="2273"/>
                    <a:pt x="2517" y="2266"/>
                  </a:cubicBezTo>
                  <a:cubicBezTo>
                    <a:pt x="2529" y="2258"/>
                    <a:pt x="2593" y="2242"/>
                    <a:pt x="2599" y="2234"/>
                  </a:cubicBezTo>
                  <a:cubicBezTo>
                    <a:pt x="2605" y="2226"/>
                    <a:pt x="2609" y="2207"/>
                    <a:pt x="2635" y="2207"/>
                  </a:cubicBezTo>
                  <a:cubicBezTo>
                    <a:pt x="2660" y="2207"/>
                    <a:pt x="2686" y="2207"/>
                    <a:pt x="2686" y="2207"/>
                  </a:cubicBezTo>
                  <a:cubicBezTo>
                    <a:pt x="2686" y="2207"/>
                    <a:pt x="2696" y="2197"/>
                    <a:pt x="2717" y="2185"/>
                  </a:cubicBezTo>
                  <a:cubicBezTo>
                    <a:pt x="2739" y="2173"/>
                    <a:pt x="2753" y="2165"/>
                    <a:pt x="2770" y="2150"/>
                  </a:cubicBezTo>
                  <a:cubicBezTo>
                    <a:pt x="2788" y="2134"/>
                    <a:pt x="2845" y="2132"/>
                    <a:pt x="2845" y="2132"/>
                  </a:cubicBezTo>
                  <a:cubicBezTo>
                    <a:pt x="2910" y="2153"/>
                    <a:pt x="2910" y="2153"/>
                    <a:pt x="2910" y="2153"/>
                  </a:cubicBezTo>
                  <a:cubicBezTo>
                    <a:pt x="2910" y="2153"/>
                    <a:pt x="2961" y="2171"/>
                    <a:pt x="2971" y="2171"/>
                  </a:cubicBezTo>
                  <a:cubicBezTo>
                    <a:pt x="2981" y="2171"/>
                    <a:pt x="3040" y="2173"/>
                    <a:pt x="3040" y="2173"/>
                  </a:cubicBezTo>
                  <a:cubicBezTo>
                    <a:pt x="3089" y="2155"/>
                    <a:pt x="3089" y="2155"/>
                    <a:pt x="3089" y="2155"/>
                  </a:cubicBezTo>
                  <a:cubicBezTo>
                    <a:pt x="3089" y="2155"/>
                    <a:pt x="3130" y="2144"/>
                    <a:pt x="3140" y="2146"/>
                  </a:cubicBezTo>
                  <a:cubicBezTo>
                    <a:pt x="3150" y="2148"/>
                    <a:pt x="3201" y="2157"/>
                    <a:pt x="3207" y="2157"/>
                  </a:cubicBezTo>
                  <a:cubicBezTo>
                    <a:pt x="3213" y="2157"/>
                    <a:pt x="3319" y="2193"/>
                    <a:pt x="3329" y="2193"/>
                  </a:cubicBezTo>
                  <a:cubicBezTo>
                    <a:pt x="3339" y="2193"/>
                    <a:pt x="3447" y="2183"/>
                    <a:pt x="3447" y="2183"/>
                  </a:cubicBezTo>
                  <a:cubicBezTo>
                    <a:pt x="3530" y="2177"/>
                    <a:pt x="3530" y="2177"/>
                    <a:pt x="3530" y="2177"/>
                  </a:cubicBezTo>
                  <a:cubicBezTo>
                    <a:pt x="3587" y="2173"/>
                    <a:pt x="3587" y="2173"/>
                    <a:pt x="3587" y="2173"/>
                  </a:cubicBezTo>
                  <a:cubicBezTo>
                    <a:pt x="3587" y="2173"/>
                    <a:pt x="3630" y="2181"/>
                    <a:pt x="3658" y="2173"/>
                  </a:cubicBezTo>
                  <a:cubicBezTo>
                    <a:pt x="3685" y="2165"/>
                    <a:pt x="3730" y="2167"/>
                    <a:pt x="3730" y="2167"/>
                  </a:cubicBezTo>
                  <a:cubicBezTo>
                    <a:pt x="3766" y="2191"/>
                    <a:pt x="3766" y="2191"/>
                    <a:pt x="3766" y="2191"/>
                  </a:cubicBezTo>
                  <a:cubicBezTo>
                    <a:pt x="3766" y="2191"/>
                    <a:pt x="3791" y="2209"/>
                    <a:pt x="3797" y="2211"/>
                  </a:cubicBezTo>
                  <a:cubicBezTo>
                    <a:pt x="3803" y="2213"/>
                    <a:pt x="3829" y="2238"/>
                    <a:pt x="3829" y="2238"/>
                  </a:cubicBezTo>
                  <a:cubicBezTo>
                    <a:pt x="3870" y="2325"/>
                    <a:pt x="3870" y="2325"/>
                    <a:pt x="3870" y="2325"/>
                  </a:cubicBezTo>
                  <a:cubicBezTo>
                    <a:pt x="3870" y="2352"/>
                    <a:pt x="3870" y="2352"/>
                    <a:pt x="3870" y="2352"/>
                  </a:cubicBezTo>
                  <a:cubicBezTo>
                    <a:pt x="3870" y="2372"/>
                    <a:pt x="3870" y="2372"/>
                    <a:pt x="3870" y="2372"/>
                  </a:cubicBezTo>
                  <a:cubicBezTo>
                    <a:pt x="3894" y="2399"/>
                    <a:pt x="3894" y="2399"/>
                    <a:pt x="3894" y="2399"/>
                  </a:cubicBezTo>
                  <a:cubicBezTo>
                    <a:pt x="3894" y="2399"/>
                    <a:pt x="3886" y="2435"/>
                    <a:pt x="3884" y="2447"/>
                  </a:cubicBezTo>
                  <a:cubicBezTo>
                    <a:pt x="3882" y="2458"/>
                    <a:pt x="3860" y="2508"/>
                    <a:pt x="3860" y="2508"/>
                  </a:cubicBezTo>
                  <a:cubicBezTo>
                    <a:pt x="3817" y="2533"/>
                    <a:pt x="3817" y="2533"/>
                    <a:pt x="3817" y="2533"/>
                  </a:cubicBezTo>
                  <a:cubicBezTo>
                    <a:pt x="3766" y="2622"/>
                    <a:pt x="3766" y="2622"/>
                    <a:pt x="3766" y="2622"/>
                  </a:cubicBezTo>
                  <a:cubicBezTo>
                    <a:pt x="3730" y="2679"/>
                    <a:pt x="3730" y="2679"/>
                    <a:pt x="3730" y="2679"/>
                  </a:cubicBezTo>
                  <a:cubicBezTo>
                    <a:pt x="3713" y="2730"/>
                    <a:pt x="3713" y="2730"/>
                    <a:pt x="3713" y="2730"/>
                  </a:cubicBezTo>
                  <a:cubicBezTo>
                    <a:pt x="3699" y="2791"/>
                    <a:pt x="3699" y="2791"/>
                    <a:pt x="3699" y="2791"/>
                  </a:cubicBezTo>
                  <a:cubicBezTo>
                    <a:pt x="3687" y="2871"/>
                    <a:pt x="3687" y="2871"/>
                    <a:pt x="3687" y="2871"/>
                  </a:cubicBezTo>
                  <a:cubicBezTo>
                    <a:pt x="3683" y="2927"/>
                    <a:pt x="3683" y="2927"/>
                    <a:pt x="3683" y="2927"/>
                  </a:cubicBezTo>
                  <a:cubicBezTo>
                    <a:pt x="3652" y="3013"/>
                    <a:pt x="3652" y="3013"/>
                    <a:pt x="3652" y="3013"/>
                  </a:cubicBezTo>
                  <a:cubicBezTo>
                    <a:pt x="3634" y="3058"/>
                    <a:pt x="3634" y="3058"/>
                    <a:pt x="3634" y="3058"/>
                  </a:cubicBezTo>
                  <a:cubicBezTo>
                    <a:pt x="3632" y="3076"/>
                    <a:pt x="3632" y="3076"/>
                    <a:pt x="3632" y="3076"/>
                  </a:cubicBezTo>
                  <a:cubicBezTo>
                    <a:pt x="3620" y="3137"/>
                    <a:pt x="3620" y="3137"/>
                    <a:pt x="3620" y="3137"/>
                  </a:cubicBezTo>
                  <a:cubicBezTo>
                    <a:pt x="3542" y="3257"/>
                    <a:pt x="3542" y="3257"/>
                    <a:pt x="3542" y="3257"/>
                  </a:cubicBezTo>
                  <a:cubicBezTo>
                    <a:pt x="3467" y="3298"/>
                    <a:pt x="3467" y="3298"/>
                    <a:pt x="3467" y="3298"/>
                  </a:cubicBezTo>
                  <a:cubicBezTo>
                    <a:pt x="3457" y="3355"/>
                    <a:pt x="3457" y="3355"/>
                    <a:pt x="3457" y="3355"/>
                  </a:cubicBezTo>
                  <a:cubicBezTo>
                    <a:pt x="3437" y="3438"/>
                    <a:pt x="3437" y="3438"/>
                    <a:pt x="3437" y="3438"/>
                  </a:cubicBezTo>
                  <a:cubicBezTo>
                    <a:pt x="3406" y="3477"/>
                    <a:pt x="3406" y="3477"/>
                    <a:pt x="3406" y="3477"/>
                  </a:cubicBezTo>
                  <a:cubicBezTo>
                    <a:pt x="3406" y="3477"/>
                    <a:pt x="3372" y="3532"/>
                    <a:pt x="3366" y="3540"/>
                  </a:cubicBezTo>
                  <a:cubicBezTo>
                    <a:pt x="3361" y="3548"/>
                    <a:pt x="3325" y="3599"/>
                    <a:pt x="3325" y="3599"/>
                  </a:cubicBezTo>
                  <a:cubicBezTo>
                    <a:pt x="3262" y="3641"/>
                    <a:pt x="3262" y="3641"/>
                    <a:pt x="3262" y="3641"/>
                  </a:cubicBezTo>
                  <a:cubicBezTo>
                    <a:pt x="3229" y="3648"/>
                    <a:pt x="3229" y="3648"/>
                    <a:pt x="3229" y="3648"/>
                  </a:cubicBezTo>
                  <a:cubicBezTo>
                    <a:pt x="3172" y="3662"/>
                    <a:pt x="3172" y="3662"/>
                    <a:pt x="3172" y="3662"/>
                  </a:cubicBezTo>
                  <a:cubicBezTo>
                    <a:pt x="3099" y="3674"/>
                    <a:pt x="3099" y="3674"/>
                    <a:pt x="3099" y="3674"/>
                  </a:cubicBezTo>
                  <a:cubicBezTo>
                    <a:pt x="2997" y="3692"/>
                    <a:pt x="2997" y="3692"/>
                    <a:pt x="2997" y="3692"/>
                  </a:cubicBezTo>
                  <a:cubicBezTo>
                    <a:pt x="2930" y="3721"/>
                    <a:pt x="2930" y="3721"/>
                    <a:pt x="2930" y="3721"/>
                  </a:cubicBezTo>
                  <a:cubicBezTo>
                    <a:pt x="2930" y="3741"/>
                    <a:pt x="2930" y="3741"/>
                    <a:pt x="2930" y="3741"/>
                  </a:cubicBezTo>
                  <a:cubicBezTo>
                    <a:pt x="2926" y="3763"/>
                    <a:pt x="2926" y="3763"/>
                    <a:pt x="2926" y="3763"/>
                  </a:cubicBezTo>
                  <a:cubicBezTo>
                    <a:pt x="2997" y="3755"/>
                    <a:pt x="2997" y="3755"/>
                    <a:pt x="2997" y="3755"/>
                  </a:cubicBezTo>
                  <a:cubicBezTo>
                    <a:pt x="2997" y="3755"/>
                    <a:pt x="3010" y="3739"/>
                    <a:pt x="3020" y="3731"/>
                  </a:cubicBezTo>
                  <a:cubicBezTo>
                    <a:pt x="3030" y="3723"/>
                    <a:pt x="3042" y="3715"/>
                    <a:pt x="3042" y="3715"/>
                  </a:cubicBezTo>
                  <a:cubicBezTo>
                    <a:pt x="3042" y="3715"/>
                    <a:pt x="3062" y="3704"/>
                    <a:pt x="3071" y="3704"/>
                  </a:cubicBezTo>
                  <a:cubicBezTo>
                    <a:pt x="3081" y="3704"/>
                    <a:pt x="3134" y="3692"/>
                    <a:pt x="3134" y="3692"/>
                  </a:cubicBezTo>
                  <a:cubicBezTo>
                    <a:pt x="3164" y="3692"/>
                    <a:pt x="3164" y="3692"/>
                    <a:pt x="3164" y="3692"/>
                  </a:cubicBezTo>
                  <a:cubicBezTo>
                    <a:pt x="3164" y="3692"/>
                    <a:pt x="3176" y="3702"/>
                    <a:pt x="3178" y="3707"/>
                  </a:cubicBezTo>
                  <a:cubicBezTo>
                    <a:pt x="3180" y="3713"/>
                    <a:pt x="3189" y="3735"/>
                    <a:pt x="3189" y="3743"/>
                  </a:cubicBezTo>
                  <a:cubicBezTo>
                    <a:pt x="3189" y="3751"/>
                    <a:pt x="3187" y="3759"/>
                    <a:pt x="3195" y="3778"/>
                  </a:cubicBezTo>
                  <a:cubicBezTo>
                    <a:pt x="3203" y="3798"/>
                    <a:pt x="3197" y="3808"/>
                    <a:pt x="3203" y="3808"/>
                  </a:cubicBezTo>
                  <a:cubicBezTo>
                    <a:pt x="3209" y="3808"/>
                    <a:pt x="3276" y="3825"/>
                    <a:pt x="3276" y="3825"/>
                  </a:cubicBezTo>
                  <a:cubicBezTo>
                    <a:pt x="3304" y="3829"/>
                    <a:pt x="3304" y="3829"/>
                    <a:pt x="3304" y="3829"/>
                  </a:cubicBezTo>
                  <a:cubicBezTo>
                    <a:pt x="3333" y="3859"/>
                    <a:pt x="3333" y="3859"/>
                    <a:pt x="3333" y="3859"/>
                  </a:cubicBezTo>
                  <a:cubicBezTo>
                    <a:pt x="3321" y="3918"/>
                    <a:pt x="3321" y="3918"/>
                    <a:pt x="3321" y="3918"/>
                  </a:cubicBezTo>
                  <a:cubicBezTo>
                    <a:pt x="3268" y="3967"/>
                    <a:pt x="3268" y="3967"/>
                    <a:pt x="3268" y="3967"/>
                  </a:cubicBezTo>
                  <a:cubicBezTo>
                    <a:pt x="3191" y="3985"/>
                    <a:pt x="3191" y="3985"/>
                    <a:pt x="3191" y="3985"/>
                  </a:cubicBezTo>
                  <a:cubicBezTo>
                    <a:pt x="3079" y="3997"/>
                    <a:pt x="3079" y="3997"/>
                    <a:pt x="3079" y="3997"/>
                  </a:cubicBezTo>
                  <a:cubicBezTo>
                    <a:pt x="3018" y="4056"/>
                    <a:pt x="3018" y="4056"/>
                    <a:pt x="3018" y="4056"/>
                  </a:cubicBezTo>
                  <a:cubicBezTo>
                    <a:pt x="2963" y="4134"/>
                    <a:pt x="2963" y="4134"/>
                    <a:pt x="2963" y="4134"/>
                  </a:cubicBezTo>
                  <a:cubicBezTo>
                    <a:pt x="2918" y="4178"/>
                    <a:pt x="2918" y="4178"/>
                    <a:pt x="2918" y="4178"/>
                  </a:cubicBezTo>
                  <a:cubicBezTo>
                    <a:pt x="2814" y="4197"/>
                    <a:pt x="2814" y="4197"/>
                    <a:pt x="2814" y="4197"/>
                  </a:cubicBezTo>
                  <a:cubicBezTo>
                    <a:pt x="2737" y="4197"/>
                    <a:pt x="2737" y="4197"/>
                    <a:pt x="2737" y="4197"/>
                  </a:cubicBezTo>
                  <a:cubicBezTo>
                    <a:pt x="2674" y="4170"/>
                    <a:pt x="2674" y="4170"/>
                    <a:pt x="2674" y="4170"/>
                  </a:cubicBezTo>
                  <a:cubicBezTo>
                    <a:pt x="2647" y="4166"/>
                    <a:pt x="2647" y="4166"/>
                    <a:pt x="2647" y="4166"/>
                  </a:cubicBezTo>
                  <a:cubicBezTo>
                    <a:pt x="2623" y="4172"/>
                    <a:pt x="2623" y="4172"/>
                    <a:pt x="2623" y="4172"/>
                  </a:cubicBezTo>
                  <a:cubicBezTo>
                    <a:pt x="2621" y="4197"/>
                    <a:pt x="2621" y="4197"/>
                    <a:pt x="2621" y="4197"/>
                  </a:cubicBezTo>
                  <a:cubicBezTo>
                    <a:pt x="2658" y="4209"/>
                    <a:pt x="2658" y="4209"/>
                    <a:pt x="2658" y="4209"/>
                  </a:cubicBezTo>
                  <a:cubicBezTo>
                    <a:pt x="2672" y="4201"/>
                    <a:pt x="2672" y="4201"/>
                    <a:pt x="2672" y="4201"/>
                  </a:cubicBezTo>
                  <a:cubicBezTo>
                    <a:pt x="2709" y="4207"/>
                    <a:pt x="2709" y="4207"/>
                    <a:pt x="2709" y="4207"/>
                  </a:cubicBezTo>
                  <a:cubicBezTo>
                    <a:pt x="2751" y="4209"/>
                    <a:pt x="2751" y="4209"/>
                    <a:pt x="2751" y="4209"/>
                  </a:cubicBezTo>
                  <a:cubicBezTo>
                    <a:pt x="2778" y="4213"/>
                    <a:pt x="2778" y="4213"/>
                    <a:pt x="2778" y="4213"/>
                  </a:cubicBezTo>
                  <a:cubicBezTo>
                    <a:pt x="2778" y="4213"/>
                    <a:pt x="2802" y="4219"/>
                    <a:pt x="2810" y="4219"/>
                  </a:cubicBezTo>
                  <a:cubicBezTo>
                    <a:pt x="2818" y="4219"/>
                    <a:pt x="2853" y="4223"/>
                    <a:pt x="2853" y="4223"/>
                  </a:cubicBezTo>
                  <a:cubicBezTo>
                    <a:pt x="2928" y="4248"/>
                    <a:pt x="2928" y="4248"/>
                    <a:pt x="2928" y="4248"/>
                  </a:cubicBezTo>
                  <a:cubicBezTo>
                    <a:pt x="2981" y="4256"/>
                    <a:pt x="2981" y="4256"/>
                    <a:pt x="2981" y="4256"/>
                  </a:cubicBezTo>
                  <a:cubicBezTo>
                    <a:pt x="3016" y="4260"/>
                    <a:pt x="3016" y="4260"/>
                    <a:pt x="3016" y="4260"/>
                  </a:cubicBezTo>
                  <a:cubicBezTo>
                    <a:pt x="3054" y="4268"/>
                    <a:pt x="3054" y="4268"/>
                    <a:pt x="3054" y="4268"/>
                  </a:cubicBezTo>
                  <a:cubicBezTo>
                    <a:pt x="3087" y="4254"/>
                    <a:pt x="3087" y="4254"/>
                    <a:pt x="3087" y="4254"/>
                  </a:cubicBezTo>
                  <a:cubicBezTo>
                    <a:pt x="3115" y="4244"/>
                    <a:pt x="3115" y="4244"/>
                    <a:pt x="3115" y="4244"/>
                  </a:cubicBezTo>
                  <a:cubicBezTo>
                    <a:pt x="3150" y="4195"/>
                    <a:pt x="3150" y="4195"/>
                    <a:pt x="3150" y="4195"/>
                  </a:cubicBezTo>
                  <a:cubicBezTo>
                    <a:pt x="3162" y="4174"/>
                    <a:pt x="3162" y="4174"/>
                    <a:pt x="3162" y="4174"/>
                  </a:cubicBezTo>
                  <a:cubicBezTo>
                    <a:pt x="3199" y="4148"/>
                    <a:pt x="3199" y="4148"/>
                    <a:pt x="3199" y="4148"/>
                  </a:cubicBezTo>
                  <a:cubicBezTo>
                    <a:pt x="3258" y="4144"/>
                    <a:pt x="3258" y="4144"/>
                    <a:pt x="3258" y="4144"/>
                  </a:cubicBezTo>
                  <a:cubicBezTo>
                    <a:pt x="3343" y="4168"/>
                    <a:pt x="3343" y="4168"/>
                    <a:pt x="3343" y="4168"/>
                  </a:cubicBezTo>
                  <a:cubicBezTo>
                    <a:pt x="3359" y="4193"/>
                    <a:pt x="3359" y="4193"/>
                    <a:pt x="3359" y="4193"/>
                  </a:cubicBezTo>
                  <a:cubicBezTo>
                    <a:pt x="3390" y="4213"/>
                    <a:pt x="3390" y="4213"/>
                    <a:pt x="3390" y="4213"/>
                  </a:cubicBezTo>
                  <a:cubicBezTo>
                    <a:pt x="3431" y="4227"/>
                    <a:pt x="3431" y="4227"/>
                    <a:pt x="3431" y="4227"/>
                  </a:cubicBezTo>
                  <a:cubicBezTo>
                    <a:pt x="3467" y="4248"/>
                    <a:pt x="3467" y="4248"/>
                    <a:pt x="3467" y="4248"/>
                  </a:cubicBezTo>
                  <a:cubicBezTo>
                    <a:pt x="3508" y="4264"/>
                    <a:pt x="3508" y="4264"/>
                    <a:pt x="3508" y="4264"/>
                  </a:cubicBezTo>
                  <a:cubicBezTo>
                    <a:pt x="3575" y="4307"/>
                    <a:pt x="3575" y="4307"/>
                    <a:pt x="3575" y="4307"/>
                  </a:cubicBezTo>
                  <a:cubicBezTo>
                    <a:pt x="3634" y="4327"/>
                    <a:pt x="3634" y="4327"/>
                    <a:pt x="3634" y="4327"/>
                  </a:cubicBezTo>
                  <a:cubicBezTo>
                    <a:pt x="3654" y="4341"/>
                    <a:pt x="3654" y="4341"/>
                    <a:pt x="3654" y="4341"/>
                  </a:cubicBezTo>
                  <a:cubicBezTo>
                    <a:pt x="3675" y="4390"/>
                    <a:pt x="3675" y="4390"/>
                    <a:pt x="3675" y="4390"/>
                  </a:cubicBezTo>
                  <a:cubicBezTo>
                    <a:pt x="3695" y="4416"/>
                    <a:pt x="3695" y="4416"/>
                    <a:pt x="3695" y="4416"/>
                  </a:cubicBezTo>
                  <a:cubicBezTo>
                    <a:pt x="3697" y="4439"/>
                    <a:pt x="3697" y="4439"/>
                    <a:pt x="3697" y="4439"/>
                  </a:cubicBezTo>
                  <a:cubicBezTo>
                    <a:pt x="3699" y="4458"/>
                    <a:pt x="3699" y="4458"/>
                    <a:pt x="3699" y="4458"/>
                  </a:cubicBezTo>
                  <a:cubicBezTo>
                    <a:pt x="3697" y="4457"/>
                    <a:pt x="3697" y="4457"/>
                    <a:pt x="3697" y="4457"/>
                  </a:cubicBezTo>
                  <a:cubicBezTo>
                    <a:pt x="3653" y="4489"/>
                    <a:pt x="3653" y="4489"/>
                    <a:pt x="3653" y="4489"/>
                  </a:cubicBezTo>
                  <a:cubicBezTo>
                    <a:pt x="3591" y="4569"/>
                    <a:pt x="3591" y="4569"/>
                    <a:pt x="3591" y="4569"/>
                  </a:cubicBezTo>
                  <a:cubicBezTo>
                    <a:pt x="3544" y="4623"/>
                    <a:pt x="3544" y="4623"/>
                    <a:pt x="3544" y="4623"/>
                  </a:cubicBezTo>
                  <a:cubicBezTo>
                    <a:pt x="3520" y="4651"/>
                    <a:pt x="3520" y="4651"/>
                    <a:pt x="3520" y="4651"/>
                  </a:cubicBezTo>
                  <a:cubicBezTo>
                    <a:pt x="3512" y="4687"/>
                    <a:pt x="3512" y="4687"/>
                    <a:pt x="3512" y="4687"/>
                  </a:cubicBezTo>
                  <a:cubicBezTo>
                    <a:pt x="3533" y="4741"/>
                    <a:pt x="3533" y="4741"/>
                    <a:pt x="3533" y="4741"/>
                  </a:cubicBezTo>
                  <a:cubicBezTo>
                    <a:pt x="3549" y="4787"/>
                    <a:pt x="3549" y="4787"/>
                    <a:pt x="3549" y="4787"/>
                  </a:cubicBezTo>
                  <a:cubicBezTo>
                    <a:pt x="3560" y="4824"/>
                    <a:pt x="3560" y="4824"/>
                    <a:pt x="3560" y="4824"/>
                  </a:cubicBezTo>
                  <a:cubicBezTo>
                    <a:pt x="3563" y="4891"/>
                    <a:pt x="3563" y="4891"/>
                    <a:pt x="3563" y="4891"/>
                  </a:cubicBezTo>
                  <a:cubicBezTo>
                    <a:pt x="3541" y="4933"/>
                    <a:pt x="3541" y="4933"/>
                    <a:pt x="3541" y="4933"/>
                  </a:cubicBezTo>
                  <a:cubicBezTo>
                    <a:pt x="3429" y="5028"/>
                    <a:pt x="3429" y="5028"/>
                    <a:pt x="3429" y="5028"/>
                  </a:cubicBezTo>
                  <a:cubicBezTo>
                    <a:pt x="3355" y="5067"/>
                    <a:pt x="3355" y="5067"/>
                    <a:pt x="3355" y="5067"/>
                  </a:cubicBezTo>
                  <a:cubicBezTo>
                    <a:pt x="3355" y="5067"/>
                    <a:pt x="3336" y="5085"/>
                    <a:pt x="3332" y="5087"/>
                  </a:cubicBezTo>
                  <a:cubicBezTo>
                    <a:pt x="3327" y="5090"/>
                    <a:pt x="3301" y="5119"/>
                    <a:pt x="3301" y="5119"/>
                  </a:cubicBezTo>
                  <a:cubicBezTo>
                    <a:pt x="3279" y="5151"/>
                    <a:pt x="3279" y="5151"/>
                    <a:pt x="3279" y="5151"/>
                  </a:cubicBezTo>
                  <a:cubicBezTo>
                    <a:pt x="3279" y="5151"/>
                    <a:pt x="3259" y="5176"/>
                    <a:pt x="3256" y="5192"/>
                  </a:cubicBezTo>
                  <a:cubicBezTo>
                    <a:pt x="3253" y="5208"/>
                    <a:pt x="3239" y="5226"/>
                    <a:pt x="3239" y="5226"/>
                  </a:cubicBezTo>
                  <a:cubicBezTo>
                    <a:pt x="3193" y="5253"/>
                    <a:pt x="3193" y="5253"/>
                    <a:pt x="3193" y="5253"/>
                  </a:cubicBezTo>
                  <a:cubicBezTo>
                    <a:pt x="3110" y="5320"/>
                    <a:pt x="3110" y="5320"/>
                    <a:pt x="3110" y="5320"/>
                  </a:cubicBezTo>
                  <a:cubicBezTo>
                    <a:pt x="3083" y="5339"/>
                    <a:pt x="3083" y="5339"/>
                    <a:pt x="3083" y="5339"/>
                  </a:cubicBezTo>
                  <a:lnTo>
                    <a:pt x="3049" y="5352"/>
                  </a:lnTo>
                  <a:close/>
                  <a:moveTo>
                    <a:pt x="269" y="1982"/>
                  </a:moveTo>
                  <a:cubicBezTo>
                    <a:pt x="301" y="2008"/>
                    <a:pt x="301" y="2008"/>
                    <a:pt x="301" y="2008"/>
                  </a:cubicBezTo>
                  <a:cubicBezTo>
                    <a:pt x="342" y="2064"/>
                    <a:pt x="342" y="2064"/>
                    <a:pt x="342" y="2064"/>
                  </a:cubicBezTo>
                  <a:cubicBezTo>
                    <a:pt x="363" y="2088"/>
                    <a:pt x="363" y="2088"/>
                    <a:pt x="363" y="2088"/>
                  </a:cubicBezTo>
                  <a:cubicBezTo>
                    <a:pt x="410" y="2117"/>
                    <a:pt x="410" y="2117"/>
                    <a:pt x="410" y="2117"/>
                  </a:cubicBezTo>
                  <a:cubicBezTo>
                    <a:pt x="434" y="2094"/>
                    <a:pt x="434" y="2094"/>
                    <a:pt x="434" y="2094"/>
                  </a:cubicBezTo>
                  <a:cubicBezTo>
                    <a:pt x="449" y="2049"/>
                    <a:pt x="449" y="2049"/>
                    <a:pt x="449" y="2049"/>
                  </a:cubicBezTo>
                  <a:cubicBezTo>
                    <a:pt x="469" y="2026"/>
                    <a:pt x="469" y="2026"/>
                    <a:pt x="469" y="2026"/>
                  </a:cubicBezTo>
                  <a:cubicBezTo>
                    <a:pt x="508" y="2020"/>
                    <a:pt x="508" y="2020"/>
                    <a:pt x="508" y="2020"/>
                  </a:cubicBezTo>
                  <a:cubicBezTo>
                    <a:pt x="526" y="1996"/>
                    <a:pt x="526" y="1996"/>
                    <a:pt x="526" y="1996"/>
                  </a:cubicBezTo>
                  <a:cubicBezTo>
                    <a:pt x="526" y="1996"/>
                    <a:pt x="539" y="2008"/>
                    <a:pt x="526" y="1970"/>
                  </a:cubicBezTo>
                  <a:cubicBezTo>
                    <a:pt x="514" y="1931"/>
                    <a:pt x="514" y="1931"/>
                    <a:pt x="514" y="1931"/>
                  </a:cubicBezTo>
                  <a:cubicBezTo>
                    <a:pt x="526" y="1920"/>
                    <a:pt x="526" y="1920"/>
                    <a:pt x="526" y="1920"/>
                  </a:cubicBezTo>
                  <a:cubicBezTo>
                    <a:pt x="599" y="1920"/>
                    <a:pt x="599" y="1920"/>
                    <a:pt x="599" y="1920"/>
                  </a:cubicBezTo>
                  <a:cubicBezTo>
                    <a:pt x="599" y="1902"/>
                    <a:pt x="599" y="1902"/>
                    <a:pt x="599" y="1902"/>
                  </a:cubicBezTo>
                  <a:cubicBezTo>
                    <a:pt x="573" y="1855"/>
                    <a:pt x="573" y="1855"/>
                    <a:pt x="573" y="1855"/>
                  </a:cubicBezTo>
                  <a:cubicBezTo>
                    <a:pt x="599" y="1855"/>
                    <a:pt x="599" y="1855"/>
                    <a:pt x="599" y="1855"/>
                  </a:cubicBezTo>
                  <a:cubicBezTo>
                    <a:pt x="632" y="1887"/>
                    <a:pt x="632" y="1887"/>
                    <a:pt x="632" y="1887"/>
                  </a:cubicBezTo>
                  <a:cubicBezTo>
                    <a:pt x="664" y="1872"/>
                    <a:pt x="664" y="1872"/>
                    <a:pt x="664" y="1872"/>
                  </a:cubicBezTo>
                  <a:cubicBezTo>
                    <a:pt x="708" y="1855"/>
                    <a:pt x="708" y="1855"/>
                    <a:pt x="708" y="1855"/>
                  </a:cubicBezTo>
                  <a:cubicBezTo>
                    <a:pt x="747" y="1855"/>
                    <a:pt x="747" y="1855"/>
                    <a:pt x="747" y="1855"/>
                  </a:cubicBezTo>
                  <a:cubicBezTo>
                    <a:pt x="747" y="1813"/>
                    <a:pt x="747" y="1813"/>
                    <a:pt x="747" y="1813"/>
                  </a:cubicBezTo>
                  <a:cubicBezTo>
                    <a:pt x="720" y="1778"/>
                    <a:pt x="720" y="1778"/>
                    <a:pt x="720" y="1778"/>
                  </a:cubicBezTo>
                  <a:cubicBezTo>
                    <a:pt x="765" y="1778"/>
                    <a:pt x="765" y="1778"/>
                    <a:pt x="765" y="1778"/>
                  </a:cubicBezTo>
                  <a:cubicBezTo>
                    <a:pt x="794" y="1748"/>
                    <a:pt x="794" y="1748"/>
                    <a:pt x="794" y="1748"/>
                  </a:cubicBezTo>
                  <a:cubicBezTo>
                    <a:pt x="815" y="1722"/>
                    <a:pt x="815" y="1722"/>
                    <a:pt x="815" y="1722"/>
                  </a:cubicBezTo>
                  <a:cubicBezTo>
                    <a:pt x="815" y="1677"/>
                    <a:pt x="815" y="1677"/>
                    <a:pt x="815" y="1677"/>
                  </a:cubicBezTo>
                  <a:cubicBezTo>
                    <a:pt x="776" y="1657"/>
                    <a:pt x="776" y="1657"/>
                    <a:pt x="776" y="1657"/>
                  </a:cubicBezTo>
                  <a:cubicBezTo>
                    <a:pt x="750" y="1657"/>
                    <a:pt x="750" y="1657"/>
                    <a:pt x="750" y="1657"/>
                  </a:cubicBezTo>
                  <a:cubicBezTo>
                    <a:pt x="723" y="1657"/>
                    <a:pt x="723" y="1657"/>
                    <a:pt x="723" y="1657"/>
                  </a:cubicBezTo>
                  <a:cubicBezTo>
                    <a:pt x="782" y="1633"/>
                    <a:pt x="782" y="1633"/>
                    <a:pt x="782" y="1633"/>
                  </a:cubicBezTo>
                  <a:cubicBezTo>
                    <a:pt x="815" y="1621"/>
                    <a:pt x="815" y="1621"/>
                    <a:pt x="815" y="1621"/>
                  </a:cubicBezTo>
                  <a:cubicBezTo>
                    <a:pt x="815" y="1571"/>
                    <a:pt x="815" y="1571"/>
                    <a:pt x="815" y="1571"/>
                  </a:cubicBezTo>
                  <a:cubicBezTo>
                    <a:pt x="791" y="1548"/>
                    <a:pt x="791" y="1548"/>
                    <a:pt x="791" y="1548"/>
                  </a:cubicBezTo>
                  <a:cubicBezTo>
                    <a:pt x="830" y="1530"/>
                    <a:pt x="830" y="1530"/>
                    <a:pt x="830" y="1530"/>
                  </a:cubicBezTo>
                  <a:cubicBezTo>
                    <a:pt x="883" y="1548"/>
                    <a:pt x="883" y="1548"/>
                    <a:pt x="883" y="1548"/>
                  </a:cubicBezTo>
                  <a:cubicBezTo>
                    <a:pt x="912" y="1530"/>
                    <a:pt x="912" y="1530"/>
                    <a:pt x="912" y="1530"/>
                  </a:cubicBezTo>
                  <a:cubicBezTo>
                    <a:pt x="948" y="1530"/>
                    <a:pt x="948" y="1530"/>
                    <a:pt x="948" y="1530"/>
                  </a:cubicBezTo>
                  <a:cubicBezTo>
                    <a:pt x="948" y="1500"/>
                    <a:pt x="948" y="1500"/>
                    <a:pt x="948" y="1500"/>
                  </a:cubicBezTo>
                  <a:cubicBezTo>
                    <a:pt x="965" y="1459"/>
                    <a:pt x="965" y="1459"/>
                    <a:pt x="965" y="1459"/>
                  </a:cubicBezTo>
                  <a:cubicBezTo>
                    <a:pt x="948" y="1459"/>
                    <a:pt x="948" y="1459"/>
                    <a:pt x="948" y="1459"/>
                  </a:cubicBezTo>
                  <a:cubicBezTo>
                    <a:pt x="948" y="1459"/>
                    <a:pt x="909" y="1480"/>
                    <a:pt x="900" y="1488"/>
                  </a:cubicBezTo>
                  <a:cubicBezTo>
                    <a:pt x="892" y="1497"/>
                    <a:pt x="874" y="1497"/>
                    <a:pt x="874" y="1497"/>
                  </a:cubicBezTo>
                  <a:cubicBezTo>
                    <a:pt x="856" y="1497"/>
                    <a:pt x="856" y="1497"/>
                    <a:pt x="856" y="1497"/>
                  </a:cubicBezTo>
                  <a:cubicBezTo>
                    <a:pt x="856" y="1471"/>
                    <a:pt x="856" y="1471"/>
                    <a:pt x="856" y="1471"/>
                  </a:cubicBezTo>
                  <a:cubicBezTo>
                    <a:pt x="871" y="1435"/>
                    <a:pt x="871" y="1435"/>
                    <a:pt x="871" y="1435"/>
                  </a:cubicBezTo>
                  <a:cubicBezTo>
                    <a:pt x="918" y="1397"/>
                    <a:pt x="918" y="1397"/>
                    <a:pt x="918" y="1397"/>
                  </a:cubicBezTo>
                  <a:cubicBezTo>
                    <a:pt x="939" y="1364"/>
                    <a:pt x="939" y="1364"/>
                    <a:pt x="939" y="1364"/>
                  </a:cubicBezTo>
                  <a:cubicBezTo>
                    <a:pt x="921" y="1317"/>
                    <a:pt x="921" y="1317"/>
                    <a:pt x="921" y="1317"/>
                  </a:cubicBezTo>
                  <a:cubicBezTo>
                    <a:pt x="945" y="1273"/>
                    <a:pt x="945" y="1273"/>
                    <a:pt x="945" y="1273"/>
                  </a:cubicBezTo>
                  <a:cubicBezTo>
                    <a:pt x="942" y="1196"/>
                    <a:pt x="942" y="1196"/>
                    <a:pt x="942" y="1196"/>
                  </a:cubicBezTo>
                  <a:cubicBezTo>
                    <a:pt x="927" y="1170"/>
                    <a:pt x="927" y="1170"/>
                    <a:pt x="927" y="1170"/>
                  </a:cubicBezTo>
                  <a:cubicBezTo>
                    <a:pt x="883" y="1122"/>
                    <a:pt x="883" y="1122"/>
                    <a:pt x="883" y="1122"/>
                  </a:cubicBezTo>
                  <a:cubicBezTo>
                    <a:pt x="862" y="1172"/>
                    <a:pt x="862" y="1172"/>
                    <a:pt x="862" y="1172"/>
                  </a:cubicBezTo>
                  <a:cubicBezTo>
                    <a:pt x="821" y="1196"/>
                    <a:pt x="821" y="1196"/>
                    <a:pt x="821" y="1196"/>
                  </a:cubicBezTo>
                  <a:cubicBezTo>
                    <a:pt x="747" y="1246"/>
                    <a:pt x="747" y="1246"/>
                    <a:pt x="747" y="1246"/>
                  </a:cubicBezTo>
                  <a:cubicBezTo>
                    <a:pt x="717" y="1267"/>
                    <a:pt x="717" y="1267"/>
                    <a:pt x="717" y="1267"/>
                  </a:cubicBezTo>
                  <a:cubicBezTo>
                    <a:pt x="649" y="1326"/>
                    <a:pt x="649" y="1326"/>
                    <a:pt x="649" y="1326"/>
                  </a:cubicBezTo>
                  <a:cubicBezTo>
                    <a:pt x="567" y="1359"/>
                    <a:pt x="567" y="1359"/>
                    <a:pt x="567" y="1359"/>
                  </a:cubicBezTo>
                  <a:cubicBezTo>
                    <a:pt x="526" y="1388"/>
                    <a:pt x="526" y="1388"/>
                    <a:pt x="526" y="1388"/>
                  </a:cubicBezTo>
                  <a:cubicBezTo>
                    <a:pt x="490" y="1447"/>
                    <a:pt x="490" y="1447"/>
                    <a:pt x="490" y="1447"/>
                  </a:cubicBezTo>
                  <a:cubicBezTo>
                    <a:pt x="511" y="1477"/>
                    <a:pt x="511" y="1477"/>
                    <a:pt x="511" y="1477"/>
                  </a:cubicBezTo>
                  <a:cubicBezTo>
                    <a:pt x="552" y="1512"/>
                    <a:pt x="552" y="1512"/>
                    <a:pt x="552" y="1512"/>
                  </a:cubicBezTo>
                  <a:cubicBezTo>
                    <a:pt x="552" y="1512"/>
                    <a:pt x="527" y="1521"/>
                    <a:pt x="526" y="1524"/>
                  </a:cubicBezTo>
                  <a:cubicBezTo>
                    <a:pt x="525" y="1527"/>
                    <a:pt x="484" y="1533"/>
                    <a:pt x="484" y="1533"/>
                  </a:cubicBezTo>
                  <a:cubicBezTo>
                    <a:pt x="484" y="1533"/>
                    <a:pt x="475" y="1533"/>
                    <a:pt x="466" y="1527"/>
                  </a:cubicBezTo>
                  <a:cubicBezTo>
                    <a:pt x="457" y="1521"/>
                    <a:pt x="443" y="1509"/>
                    <a:pt x="443" y="1509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381" y="1474"/>
                    <a:pt x="381" y="1474"/>
                    <a:pt x="381" y="1474"/>
                  </a:cubicBezTo>
                  <a:cubicBezTo>
                    <a:pt x="331" y="1512"/>
                    <a:pt x="331" y="1512"/>
                    <a:pt x="331" y="1512"/>
                  </a:cubicBezTo>
                  <a:cubicBezTo>
                    <a:pt x="342" y="1550"/>
                    <a:pt x="342" y="1550"/>
                    <a:pt x="342" y="1550"/>
                  </a:cubicBezTo>
                  <a:cubicBezTo>
                    <a:pt x="310" y="1568"/>
                    <a:pt x="310" y="1568"/>
                    <a:pt x="310" y="1568"/>
                  </a:cubicBezTo>
                  <a:cubicBezTo>
                    <a:pt x="304" y="1586"/>
                    <a:pt x="304" y="1586"/>
                    <a:pt x="304" y="1586"/>
                  </a:cubicBezTo>
                  <a:cubicBezTo>
                    <a:pt x="307" y="1642"/>
                    <a:pt x="307" y="1642"/>
                    <a:pt x="307" y="1642"/>
                  </a:cubicBezTo>
                  <a:cubicBezTo>
                    <a:pt x="316" y="1677"/>
                    <a:pt x="316" y="1677"/>
                    <a:pt x="316" y="1677"/>
                  </a:cubicBezTo>
                  <a:cubicBezTo>
                    <a:pt x="345" y="1728"/>
                    <a:pt x="345" y="1728"/>
                    <a:pt x="345" y="1728"/>
                  </a:cubicBezTo>
                  <a:cubicBezTo>
                    <a:pt x="333" y="1739"/>
                    <a:pt x="333" y="1739"/>
                    <a:pt x="333" y="1739"/>
                  </a:cubicBezTo>
                  <a:cubicBezTo>
                    <a:pt x="304" y="1775"/>
                    <a:pt x="304" y="1775"/>
                    <a:pt x="304" y="1775"/>
                  </a:cubicBezTo>
                  <a:cubicBezTo>
                    <a:pt x="304" y="1798"/>
                    <a:pt x="304" y="1798"/>
                    <a:pt x="304" y="1798"/>
                  </a:cubicBezTo>
                  <a:cubicBezTo>
                    <a:pt x="336" y="1825"/>
                    <a:pt x="336" y="1825"/>
                    <a:pt x="336" y="1825"/>
                  </a:cubicBezTo>
                  <a:cubicBezTo>
                    <a:pt x="351" y="1825"/>
                    <a:pt x="351" y="1825"/>
                    <a:pt x="351" y="1825"/>
                  </a:cubicBezTo>
                  <a:cubicBezTo>
                    <a:pt x="351" y="1825"/>
                    <a:pt x="354" y="1819"/>
                    <a:pt x="372" y="1825"/>
                  </a:cubicBezTo>
                  <a:cubicBezTo>
                    <a:pt x="390" y="1831"/>
                    <a:pt x="443" y="1855"/>
                    <a:pt x="443" y="1855"/>
                  </a:cubicBezTo>
                  <a:cubicBezTo>
                    <a:pt x="449" y="1869"/>
                    <a:pt x="449" y="1869"/>
                    <a:pt x="449" y="1869"/>
                  </a:cubicBezTo>
                  <a:cubicBezTo>
                    <a:pt x="431" y="1884"/>
                    <a:pt x="431" y="1884"/>
                    <a:pt x="431" y="1884"/>
                  </a:cubicBezTo>
                  <a:cubicBezTo>
                    <a:pt x="398" y="1887"/>
                    <a:pt x="398" y="1887"/>
                    <a:pt x="398" y="1887"/>
                  </a:cubicBezTo>
                  <a:cubicBezTo>
                    <a:pt x="378" y="1887"/>
                    <a:pt x="378" y="1887"/>
                    <a:pt x="378" y="1887"/>
                  </a:cubicBezTo>
                  <a:cubicBezTo>
                    <a:pt x="354" y="1920"/>
                    <a:pt x="354" y="1920"/>
                    <a:pt x="354" y="1920"/>
                  </a:cubicBezTo>
                  <a:cubicBezTo>
                    <a:pt x="378" y="1928"/>
                    <a:pt x="378" y="1928"/>
                    <a:pt x="378" y="1928"/>
                  </a:cubicBezTo>
                  <a:cubicBezTo>
                    <a:pt x="395" y="1928"/>
                    <a:pt x="395" y="1928"/>
                    <a:pt x="395" y="1928"/>
                  </a:cubicBezTo>
                  <a:cubicBezTo>
                    <a:pt x="345" y="1970"/>
                    <a:pt x="345" y="1970"/>
                    <a:pt x="345" y="1970"/>
                  </a:cubicBezTo>
                  <a:cubicBezTo>
                    <a:pt x="295" y="1958"/>
                    <a:pt x="295" y="1958"/>
                    <a:pt x="295" y="1958"/>
                  </a:cubicBezTo>
                  <a:lnTo>
                    <a:pt x="269" y="1982"/>
                  </a:lnTo>
                  <a:close/>
                  <a:moveTo>
                    <a:pt x="142" y="2894"/>
                  </a:moveTo>
                  <a:cubicBezTo>
                    <a:pt x="201" y="2894"/>
                    <a:pt x="201" y="2894"/>
                    <a:pt x="201" y="2894"/>
                  </a:cubicBezTo>
                  <a:cubicBezTo>
                    <a:pt x="201" y="2894"/>
                    <a:pt x="230" y="2879"/>
                    <a:pt x="224" y="2867"/>
                  </a:cubicBezTo>
                  <a:cubicBezTo>
                    <a:pt x="218" y="2856"/>
                    <a:pt x="183" y="2817"/>
                    <a:pt x="183" y="2817"/>
                  </a:cubicBezTo>
                  <a:cubicBezTo>
                    <a:pt x="183" y="2808"/>
                    <a:pt x="183" y="2808"/>
                    <a:pt x="183" y="2808"/>
                  </a:cubicBezTo>
                  <a:cubicBezTo>
                    <a:pt x="201" y="2770"/>
                    <a:pt x="201" y="2770"/>
                    <a:pt x="201" y="2770"/>
                  </a:cubicBezTo>
                  <a:cubicBezTo>
                    <a:pt x="183" y="2743"/>
                    <a:pt x="183" y="2743"/>
                    <a:pt x="183" y="2743"/>
                  </a:cubicBezTo>
                  <a:cubicBezTo>
                    <a:pt x="183" y="2743"/>
                    <a:pt x="154" y="2749"/>
                    <a:pt x="183" y="2729"/>
                  </a:cubicBezTo>
                  <a:cubicBezTo>
                    <a:pt x="212" y="2708"/>
                    <a:pt x="225" y="2678"/>
                    <a:pt x="225" y="2678"/>
                  </a:cubicBezTo>
                  <a:cubicBezTo>
                    <a:pt x="225" y="2667"/>
                    <a:pt x="225" y="2667"/>
                    <a:pt x="225" y="2667"/>
                  </a:cubicBezTo>
                  <a:cubicBezTo>
                    <a:pt x="225" y="2667"/>
                    <a:pt x="223" y="2640"/>
                    <a:pt x="225" y="2628"/>
                  </a:cubicBezTo>
                  <a:cubicBezTo>
                    <a:pt x="227" y="2616"/>
                    <a:pt x="183" y="2569"/>
                    <a:pt x="183" y="2569"/>
                  </a:cubicBezTo>
                  <a:cubicBezTo>
                    <a:pt x="183" y="2543"/>
                    <a:pt x="183" y="2543"/>
                    <a:pt x="183" y="2543"/>
                  </a:cubicBezTo>
                  <a:cubicBezTo>
                    <a:pt x="225" y="2519"/>
                    <a:pt x="225" y="2519"/>
                    <a:pt x="225" y="2519"/>
                  </a:cubicBezTo>
                  <a:cubicBezTo>
                    <a:pt x="239" y="2478"/>
                    <a:pt x="239" y="2478"/>
                    <a:pt x="239" y="2478"/>
                  </a:cubicBezTo>
                  <a:cubicBezTo>
                    <a:pt x="224" y="2460"/>
                    <a:pt x="224" y="2460"/>
                    <a:pt x="224" y="2460"/>
                  </a:cubicBezTo>
                  <a:cubicBezTo>
                    <a:pt x="190" y="2430"/>
                    <a:pt x="190" y="2430"/>
                    <a:pt x="190" y="2430"/>
                  </a:cubicBezTo>
                  <a:cubicBezTo>
                    <a:pt x="130" y="2430"/>
                    <a:pt x="130" y="2430"/>
                    <a:pt x="130" y="2430"/>
                  </a:cubicBezTo>
                  <a:cubicBezTo>
                    <a:pt x="100" y="2457"/>
                    <a:pt x="100" y="2457"/>
                    <a:pt x="100" y="2457"/>
                  </a:cubicBezTo>
                  <a:cubicBezTo>
                    <a:pt x="118" y="2501"/>
                    <a:pt x="118" y="2501"/>
                    <a:pt x="118" y="2501"/>
                  </a:cubicBezTo>
                  <a:cubicBezTo>
                    <a:pt x="100" y="2531"/>
                    <a:pt x="100" y="2531"/>
                    <a:pt x="100" y="2531"/>
                  </a:cubicBezTo>
                  <a:cubicBezTo>
                    <a:pt x="100" y="2531"/>
                    <a:pt x="115" y="2543"/>
                    <a:pt x="100" y="2578"/>
                  </a:cubicBezTo>
                  <a:cubicBezTo>
                    <a:pt x="85" y="2613"/>
                    <a:pt x="85" y="2646"/>
                    <a:pt x="85" y="2646"/>
                  </a:cubicBezTo>
                  <a:cubicBezTo>
                    <a:pt x="71" y="2714"/>
                    <a:pt x="71" y="2714"/>
                    <a:pt x="71" y="2714"/>
                  </a:cubicBezTo>
                  <a:cubicBezTo>
                    <a:pt x="82" y="2779"/>
                    <a:pt x="82" y="2779"/>
                    <a:pt x="82" y="2779"/>
                  </a:cubicBezTo>
                  <a:cubicBezTo>
                    <a:pt x="82" y="2829"/>
                    <a:pt x="82" y="2829"/>
                    <a:pt x="82" y="2829"/>
                  </a:cubicBezTo>
                  <a:cubicBezTo>
                    <a:pt x="97" y="2850"/>
                    <a:pt x="97" y="2850"/>
                    <a:pt x="97" y="2850"/>
                  </a:cubicBezTo>
                  <a:cubicBezTo>
                    <a:pt x="112" y="2894"/>
                    <a:pt x="112" y="2894"/>
                    <a:pt x="112" y="2894"/>
                  </a:cubicBezTo>
                  <a:lnTo>
                    <a:pt x="142" y="2894"/>
                  </a:lnTo>
                  <a:close/>
                  <a:moveTo>
                    <a:pt x="186" y="2380"/>
                  </a:moveTo>
                  <a:cubicBezTo>
                    <a:pt x="186" y="2380"/>
                    <a:pt x="186" y="2380"/>
                    <a:pt x="201" y="2362"/>
                  </a:cubicBezTo>
                  <a:cubicBezTo>
                    <a:pt x="215" y="2345"/>
                    <a:pt x="209" y="2345"/>
                    <a:pt x="221" y="2324"/>
                  </a:cubicBezTo>
                  <a:cubicBezTo>
                    <a:pt x="233" y="2303"/>
                    <a:pt x="221" y="2324"/>
                    <a:pt x="239" y="2318"/>
                  </a:cubicBezTo>
                  <a:cubicBezTo>
                    <a:pt x="257" y="2312"/>
                    <a:pt x="239" y="2318"/>
                    <a:pt x="257" y="2318"/>
                  </a:cubicBezTo>
                  <a:cubicBezTo>
                    <a:pt x="274" y="2318"/>
                    <a:pt x="257" y="2318"/>
                    <a:pt x="269" y="2315"/>
                  </a:cubicBezTo>
                  <a:cubicBezTo>
                    <a:pt x="280" y="2312"/>
                    <a:pt x="295" y="2303"/>
                    <a:pt x="295" y="2295"/>
                  </a:cubicBezTo>
                  <a:cubicBezTo>
                    <a:pt x="295" y="2286"/>
                    <a:pt x="269" y="2259"/>
                    <a:pt x="269" y="2259"/>
                  </a:cubicBezTo>
                  <a:cubicBezTo>
                    <a:pt x="269" y="2259"/>
                    <a:pt x="269" y="2259"/>
                    <a:pt x="269" y="2250"/>
                  </a:cubicBezTo>
                  <a:cubicBezTo>
                    <a:pt x="269" y="2241"/>
                    <a:pt x="298" y="2238"/>
                    <a:pt x="319" y="2218"/>
                  </a:cubicBezTo>
                  <a:cubicBezTo>
                    <a:pt x="269" y="2200"/>
                    <a:pt x="269" y="2200"/>
                    <a:pt x="269" y="2200"/>
                  </a:cubicBezTo>
                  <a:cubicBezTo>
                    <a:pt x="239" y="2168"/>
                    <a:pt x="239" y="2168"/>
                    <a:pt x="239" y="2168"/>
                  </a:cubicBezTo>
                  <a:cubicBezTo>
                    <a:pt x="189" y="2191"/>
                    <a:pt x="189" y="2191"/>
                    <a:pt x="189" y="2191"/>
                  </a:cubicBezTo>
                  <a:cubicBezTo>
                    <a:pt x="174" y="2188"/>
                    <a:pt x="174" y="2188"/>
                    <a:pt x="174" y="2188"/>
                  </a:cubicBezTo>
                  <a:cubicBezTo>
                    <a:pt x="155" y="2168"/>
                    <a:pt x="155" y="2168"/>
                    <a:pt x="155" y="2168"/>
                  </a:cubicBezTo>
                  <a:cubicBezTo>
                    <a:pt x="139" y="2194"/>
                    <a:pt x="139" y="2194"/>
                    <a:pt x="139" y="2194"/>
                  </a:cubicBezTo>
                  <a:cubicBezTo>
                    <a:pt x="87" y="2194"/>
                    <a:pt x="87" y="2194"/>
                    <a:pt x="87" y="2194"/>
                  </a:cubicBezTo>
                  <a:cubicBezTo>
                    <a:pt x="87" y="2194"/>
                    <a:pt x="62" y="2212"/>
                    <a:pt x="53" y="2215"/>
                  </a:cubicBezTo>
                  <a:cubicBezTo>
                    <a:pt x="44" y="2218"/>
                    <a:pt x="35" y="2241"/>
                    <a:pt x="23" y="2250"/>
                  </a:cubicBezTo>
                  <a:cubicBezTo>
                    <a:pt x="12" y="2259"/>
                    <a:pt x="23" y="2300"/>
                    <a:pt x="23" y="2300"/>
                  </a:cubicBezTo>
                  <a:cubicBezTo>
                    <a:pt x="23" y="2321"/>
                    <a:pt x="23" y="2321"/>
                    <a:pt x="23" y="2321"/>
                  </a:cubicBezTo>
                  <a:cubicBezTo>
                    <a:pt x="23" y="2321"/>
                    <a:pt x="35" y="2333"/>
                    <a:pt x="71" y="2342"/>
                  </a:cubicBezTo>
                  <a:cubicBezTo>
                    <a:pt x="106" y="2350"/>
                    <a:pt x="94" y="2324"/>
                    <a:pt x="103" y="2321"/>
                  </a:cubicBezTo>
                  <a:cubicBezTo>
                    <a:pt x="112" y="2318"/>
                    <a:pt x="127" y="2336"/>
                    <a:pt x="127" y="2336"/>
                  </a:cubicBezTo>
                  <a:cubicBezTo>
                    <a:pt x="155" y="2362"/>
                    <a:pt x="155" y="2362"/>
                    <a:pt x="155" y="2362"/>
                  </a:cubicBezTo>
                  <a:lnTo>
                    <a:pt x="186" y="2380"/>
                  </a:lnTo>
                  <a:close/>
                  <a:moveTo>
                    <a:pt x="46" y="3086"/>
                  </a:moveTo>
                  <a:cubicBezTo>
                    <a:pt x="71" y="3048"/>
                    <a:pt x="71" y="3048"/>
                    <a:pt x="71" y="3048"/>
                  </a:cubicBezTo>
                  <a:cubicBezTo>
                    <a:pt x="91" y="3018"/>
                    <a:pt x="91" y="3018"/>
                    <a:pt x="91" y="3018"/>
                  </a:cubicBezTo>
                  <a:cubicBezTo>
                    <a:pt x="91" y="2974"/>
                    <a:pt x="91" y="2974"/>
                    <a:pt x="91" y="2974"/>
                  </a:cubicBezTo>
                  <a:cubicBezTo>
                    <a:pt x="71" y="2974"/>
                    <a:pt x="71" y="2974"/>
                    <a:pt x="71" y="2974"/>
                  </a:cubicBezTo>
                  <a:cubicBezTo>
                    <a:pt x="53" y="2985"/>
                    <a:pt x="53" y="2985"/>
                    <a:pt x="53" y="2985"/>
                  </a:cubicBezTo>
                  <a:cubicBezTo>
                    <a:pt x="18" y="3015"/>
                    <a:pt x="18" y="3015"/>
                    <a:pt x="18" y="3015"/>
                  </a:cubicBezTo>
                  <a:cubicBezTo>
                    <a:pt x="0" y="3045"/>
                    <a:pt x="0" y="3045"/>
                    <a:pt x="0" y="3045"/>
                  </a:cubicBezTo>
                  <a:cubicBezTo>
                    <a:pt x="0" y="3086"/>
                    <a:pt x="0" y="3086"/>
                    <a:pt x="0" y="3086"/>
                  </a:cubicBezTo>
                  <a:cubicBezTo>
                    <a:pt x="0" y="3121"/>
                    <a:pt x="0" y="3121"/>
                    <a:pt x="0" y="3121"/>
                  </a:cubicBezTo>
                  <a:cubicBezTo>
                    <a:pt x="18" y="3121"/>
                    <a:pt x="18" y="3121"/>
                    <a:pt x="18" y="3121"/>
                  </a:cubicBezTo>
                  <a:lnTo>
                    <a:pt x="46" y="3086"/>
                  </a:lnTo>
                  <a:close/>
                  <a:moveTo>
                    <a:pt x="838" y="3812"/>
                  </a:moveTo>
                  <a:cubicBezTo>
                    <a:pt x="794" y="3836"/>
                    <a:pt x="794" y="3836"/>
                    <a:pt x="794" y="3836"/>
                  </a:cubicBezTo>
                  <a:cubicBezTo>
                    <a:pt x="816" y="3874"/>
                    <a:pt x="816" y="3874"/>
                    <a:pt x="816" y="3874"/>
                  </a:cubicBezTo>
                  <a:cubicBezTo>
                    <a:pt x="838" y="3904"/>
                    <a:pt x="838" y="3904"/>
                    <a:pt x="838" y="3904"/>
                  </a:cubicBezTo>
                  <a:cubicBezTo>
                    <a:pt x="921" y="3904"/>
                    <a:pt x="921" y="3904"/>
                    <a:pt x="921" y="3904"/>
                  </a:cubicBezTo>
                  <a:cubicBezTo>
                    <a:pt x="980" y="3904"/>
                    <a:pt x="980" y="3904"/>
                    <a:pt x="980" y="3904"/>
                  </a:cubicBezTo>
                  <a:cubicBezTo>
                    <a:pt x="1027" y="3871"/>
                    <a:pt x="1027" y="3871"/>
                    <a:pt x="1027" y="3871"/>
                  </a:cubicBezTo>
                  <a:cubicBezTo>
                    <a:pt x="1072" y="3858"/>
                    <a:pt x="1072" y="3858"/>
                    <a:pt x="1072" y="3858"/>
                  </a:cubicBezTo>
                  <a:cubicBezTo>
                    <a:pt x="1128" y="3812"/>
                    <a:pt x="1128" y="3812"/>
                    <a:pt x="1128" y="3812"/>
                  </a:cubicBezTo>
                  <a:cubicBezTo>
                    <a:pt x="1128" y="3833"/>
                    <a:pt x="1128" y="3833"/>
                    <a:pt x="1128" y="3833"/>
                  </a:cubicBezTo>
                  <a:cubicBezTo>
                    <a:pt x="1160" y="3858"/>
                    <a:pt x="1160" y="3858"/>
                    <a:pt x="1160" y="3858"/>
                  </a:cubicBezTo>
                  <a:cubicBezTo>
                    <a:pt x="1181" y="3836"/>
                    <a:pt x="1181" y="3836"/>
                    <a:pt x="1181" y="3836"/>
                  </a:cubicBezTo>
                  <a:cubicBezTo>
                    <a:pt x="1213" y="3827"/>
                    <a:pt x="1213" y="3827"/>
                    <a:pt x="1213" y="3827"/>
                  </a:cubicBezTo>
                  <a:cubicBezTo>
                    <a:pt x="1264" y="3783"/>
                    <a:pt x="1264" y="3783"/>
                    <a:pt x="1264" y="3783"/>
                  </a:cubicBezTo>
                  <a:cubicBezTo>
                    <a:pt x="1264" y="3738"/>
                    <a:pt x="1264" y="3738"/>
                    <a:pt x="1264" y="3738"/>
                  </a:cubicBezTo>
                  <a:cubicBezTo>
                    <a:pt x="1264" y="3706"/>
                    <a:pt x="1264" y="3706"/>
                    <a:pt x="1264" y="3706"/>
                  </a:cubicBezTo>
                  <a:cubicBezTo>
                    <a:pt x="1245" y="3662"/>
                    <a:pt x="1245" y="3662"/>
                    <a:pt x="1245" y="3662"/>
                  </a:cubicBezTo>
                  <a:cubicBezTo>
                    <a:pt x="1202" y="3626"/>
                    <a:pt x="1202" y="3626"/>
                    <a:pt x="1202" y="3626"/>
                  </a:cubicBezTo>
                  <a:cubicBezTo>
                    <a:pt x="1140" y="3594"/>
                    <a:pt x="1140" y="3594"/>
                    <a:pt x="1140" y="3594"/>
                  </a:cubicBezTo>
                  <a:cubicBezTo>
                    <a:pt x="1083" y="3594"/>
                    <a:pt x="1083" y="3594"/>
                    <a:pt x="1083" y="3594"/>
                  </a:cubicBezTo>
                  <a:cubicBezTo>
                    <a:pt x="1066" y="3555"/>
                    <a:pt x="1066" y="3555"/>
                    <a:pt x="1066" y="3555"/>
                  </a:cubicBezTo>
                  <a:cubicBezTo>
                    <a:pt x="1029" y="3496"/>
                    <a:pt x="1029" y="3496"/>
                    <a:pt x="1029" y="3496"/>
                  </a:cubicBezTo>
                  <a:cubicBezTo>
                    <a:pt x="995" y="3461"/>
                    <a:pt x="995" y="3461"/>
                    <a:pt x="995" y="3461"/>
                  </a:cubicBezTo>
                  <a:cubicBezTo>
                    <a:pt x="915" y="3461"/>
                    <a:pt x="915" y="3461"/>
                    <a:pt x="915" y="3461"/>
                  </a:cubicBezTo>
                  <a:cubicBezTo>
                    <a:pt x="874" y="3487"/>
                    <a:pt x="874" y="3487"/>
                    <a:pt x="874" y="3487"/>
                  </a:cubicBezTo>
                  <a:cubicBezTo>
                    <a:pt x="844" y="3532"/>
                    <a:pt x="844" y="3532"/>
                    <a:pt x="844" y="3532"/>
                  </a:cubicBezTo>
                  <a:cubicBezTo>
                    <a:pt x="824" y="3585"/>
                    <a:pt x="824" y="3585"/>
                    <a:pt x="824" y="3585"/>
                  </a:cubicBezTo>
                  <a:cubicBezTo>
                    <a:pt x="874" y="3614"/>
                    <a:pt x="874" y="3614"/>
                    <a:pt x="874" y="3614"/>
                  </a:cubicBezTo>
                  <a:cubicBezTo>
                    <a:pt x="874" y="3614"/>
                    <a:pt x="900" y="3620"/>
                    <a:pt x="915" y="3620"/>
                  </a:cubicBezTo>
                  <a:cubicBezTo>
                    <a:pt x="930" y="3620"/>
                    <a:pt x="948" y="3626"/>
                    <a:pt x="948" y="3626"/>
                  </a:cubicBezTo>
                  <a:cubicBezTo>
                    <a:pt x="1042" y="3662"/>
                    <a:pt x="1042" y="3662"/>
                    <a:pt x="1042" y="3662"/>
                  </a:cubicBezTo>
                  <a:cubicBezTo>
                    <a:pt x="995" y="3682"/>
                    <a:pt x="995" y="3682"/>
                    <a:pt x="995" y="3682"/>
                  </a:cubicBezTo>
                  <a:cubicBezTo>
                    <a:pt x="995" y="3682"/>
                    <a:pt x="936" y="3721"/>
                    <a:pt x="933" y="3730"/>
                  </a:cubicBezTo>
                  <a:cubicBezTo>
                    <a:pt x="930" y="3738"/>
                    <a:pt x="924" y="3741"/>
                    <a:pt x="927" y="3753"/>
                  </a:cubicBezTo>
                  <a:cubicBezTo>
                    <a:pt x="930" y="3765"/>
                    <a:pt x="1001" y="3795"/>
                    <a:pt x="1001" y="3795"/>
                  </a:cubicBezTo>
                  <a:cubicBezTo>
                    <a:pt x="959" y="3803"/>
                    <a:pt x="959" y="3803"/>
                    <a:pt x="959" y="3803"/>
                  </a:cubicBezTo>
                  <a:lnTo>
                    <a:pt x="838" y="3812"/>
                  </a:lnTo>
                  <a:close/>
                  <a:moveTo>
                    <a:pt x="830" y="4663"/>
                  </a:moveTo>
                  <a:cubicBezTo>
                    <a:pt x="830" y="4698"/>
                    <a:pt x="830" y="4698"/>
                    <a:pt x="830" y="4698"/>
                  </a:cubicBezTo>
                  <a:cubicBezTo>
                    <a:pt x="844" y="4698"/>
                    <a:pt x="844" y="4698"/>
                    <a:pt x="844" y="4698"/>
                  </a:cubicBezTo>
                  <a:cubicBezTo>
                    <a:pt x="880" y="4698"/>
                    <a:pt x="880" y="4698"/>
                    <a:pt x="880" y="4698"/>
                  </a:cubicBezTo>
                  <a:cubicBezTo>
                    <a:pt x="903" y="4680"/>
                    <a:pt x="903" y="4680"/>
                    <a:pt x="903" y="4680"/>
                  </a:cubicBezTo>
                  <a:cubicBezTo>
                    <a:pt x="915" y="4680"/>
                    <a:pt x="915" y="4680"/>
                    <a:pt x="915" y="4680"/>
                  </a:cubicBezTo>
                  <a:cubicBezTo>
                    <a:pt x="945" y="4680"/>
                    <a:pt x="945" y="4680"/>
                    <a:pt x="945" y="4680"/>
                  </a:cubicBezTo>
                  <a:cubicBezTo>
                    <a:pt x="945" y="4663"/>
                    <a:pt x="945" y="4663"/>
                    <a:pt x="945" y="4663"/>
                  </a:cubicBezTo>
                  <a:cubicBezTo>
                    <a:pt x="1010" y="4639"/>
                    <a:pt x="1010" y="4639"/>
                    <a:pt x="1010" y="4639"/>
                  </a:cubicBezTo>
                  <a:cubicBezTo>
                    <a:pt x="1010" y="4621"/>
                    <a:pt x="1010" y="4621"/>
                    <a:pt x="1010" y="4621"/>
                  </a:cubicBezTo>
                  <a:cubicBezTo>
                    <a:pt x="1048" y="4559"/>
                    <a:pt x="1048" y="4559"/>
                    <a:pt x="1048" y="4559"/>
                  </a:cubicBezTo>
                  <a:cubicBezTo>
                    <a:pt x="1029" y="4524"/>
                    <a:pt x="1029" y="4524"/>
                    <a:pt x="1029" y="4524"/>
                  </a:cubicBezTo>
                  <a:cubicBezTo>
                    <a:pt x="1013" y="4457"/>
                    <a:pt x="1013" y="4457"/>
                    <a:pt x="1013" y="4457"/>
                  </a:cubicBezTo>
                  <a:cubicBezTo>
                    <a:pt x="1029" y="4457"/>
                    <a:pt x="1029" y="4457"/>
                    <a:pt x="1029" y="4457"/>
                  </a:cubicBezTo>
                  <a:cubicBezTo>
                    <a:pt x="1083" y="4441"/>
                    <a:pt x="1083" y="4441"/>
                    <a:pt x="1083" y="4441"/>
                  </a:cubicBezTo>
                  <a:cubicBezTo>
                    <a:pt x="1098" y="4397"/>
                    <a:pt x="1098" y="4397"/>
                    <a:pt x="1098" y="4397"/>
                  </a:cubicBezTo>
                  <a:cubicBezTo>
                    <a:pt x="1098" y="4364"/>
                    <a:pt x="1098" y="4364"/>
                    <a:pt x="1098" y="4364"/>
                  </a:cubicBezTo>
                  <a:cubicBezTo>
                    <a:pt x="1098" y="4364"/>
                    <a:pt x="1107" y="4353"/>
                    <a:pt x="1119" y="4341"/>
                  </a:cubicBezTo>
                  <a:cubicBezTo>
                    <a:pt x="1131" y="4329"/>
                    <a:pt x="1140" y="4329"/>
                    <a:pt x="1151" y="4305"/>
                  </a:cubicBezTo>
                  <a:cubicBezTo>
                    <a:pt x="1163" y="4282"/>
                    <a:pt x="1163" y="4282"/>
                    <a:pt x="1163" y="4282"/>
                  </a:cubicBezTo>
                  <a:cubicBezTo>
                    <a:pt x="1163" y="4255"/>
                    <a:pt x="1163" y="4255"/>
                    <a:pt x="1163" y="4255"/>
                  </a:cubicBezTo>
                  <a:cubicBezTo>
                    <a:pt x="1222" y="4178"/>
                    <a:pt x="1222" y="4178"/>
                    <a:pt x="1222" y="4178"/>
                  </a:cubicBezTo>
                  <a:cubicBezTo>
                    <a:pt x="1245" y="4140"/>
                    <a:pt x="1245" y="4140"/>
                    <a:pt x="1245" y="4140"/>
                  </a:cubicBezTo>
                  <a:cubicBezTo>
                    <a:pt x="1264" y="4043"/>
                    <a:pt x="1264" y="4043"/>
                    <a:pt x="1264" y="4043"/>
                  </a:cubicBezTo>
                  <a:cubicBezTo>
                    <a:pt x="1208" y="4069"/>
                    <a:pt x="1208" y="4069"/>
                    <a:pt x="1208" y="4069"/>
                  </a:cubicBezTo>
                  <a:cubicBezTo>
                    <a:pt x="1157" y="4116"/>
                    <a:pt x="1157" y="4116"/>
                    <a:pt x="1157" y="4116"/>
                  </a:cubicBezTo>
                  <a:cubicBezTo>
                    <a:pt x="1157" y="4116"/>
                    <a:pt x="1116" y="4140"/>
                    <a:pt x="1104" y="4146"/>
                  </a:cubicBezTo>
                  <a:cubicBezTo>
                    <a:pt x="1092" y="4152"/>
                    <a:pt x="1047" y="4223"/>
                    <a:pt x="1047" y="4223"/>
                  </a:cubicBezTo>
                  <a:cubicBezTo>
                    <a:pt x="1047" y="4261"/>
                    <a:pt x="1047" y="4261"/>
                    <a:pt x="1047" y="4261"/>
                  </a:cubicBezTo>
                  <a:cubicBezTo>
                    <a:pt x="977" y="4326"/>
                    <a:pt x="977" y="4326"/>
                    <a:pt x="977" y="4326"/>
                  </a:cubicBezTo>
                  <a:cubicBezTo>
                    <a:pt x="959" y="4308"/>
                    <a:pt x="959" y="4308"/>
                    <a:pt x="959" y="4308"/>
                  </a:cubicBezTo>
                  <a:cubicBezTo>
                    <a:pt x="877" y="4341"/>
                    <a:pt x="877" y="4341"/>
                    <a:pt x="877" y="4341"/>
                  </a:cubicBezTo>
                  <a:cubicBezTo>
                    <a:pt x="862" y="4370"/>
                    <a:pt x="862" y="4370"/>
                    <a:pt x="862" y="4370"/>
                  </a:cubicBezTo>
                  <a:cubicBezTo>
                    <a:pt x="771" y="4370"/>
                    <a:pt x="771" y="4370"/>
                    <a:pt x="771" y="4370"/>
                  </a:cubicBezTo>
                  <a:cubicBezTo>
                    <a:pt x="738" y="4397"/>
                    <a:pt x="738" y="4397"/>
                    <a:pt x="738" y="4397"/>
                  </a:cubicBezTo>
                  <a:cubicBezTo>
                    <a:pt x="700" y="4457"/>
                    <a:pt x="700" y="4457"/>
                    <a:pt x="700" y="4457"/>
                  </a:cubicBezTo>
                  <a:cubicBezTo>
                    <a:pt x="720" y="4480"/>
                    <a:pt x="720" y="4480"/>
                    <a:pt x="720" y="4480"/>
                  </a:cubicBezTo>
                  <a:cubicBezTo>
                    <a:pt x="723" y="4497"/>
                    <a:pt x="723" y="4497"/>
                    <a:pt x="723" y="4497"/>
                  </a:cubicBezTo>
                  <a:cubicBezTo>
                    <a:pt x="700" y="4568"/>
                    <a:pt x="700" y="4568"/>
                    <a:pt x="700" y="4568"/>
                  </a:cubicBezTo>
                  <a:cubicBezTo>
                    <a:pt x="700" y="4615"/>
                    <a:pt x="700" y="4615"/>
                    <a:pt x="700" y="4615"/>
                  </a:cubicBezTo>
                  <a:cubicBezTo>
                    <a:pt x="765" y="4592"/>
                    <a:pt x="765" y="4592"/>
                    <a:pt x="765" y="4592"/>
                  </a:cubicBezTo>
                  <a:cubicBezTo>
                    <a:pt x="809" y="4556"/>
                    <a:pt x="809" y="4556"/>
                    <a:pt x="809" y="4556"/>
                  </a:cubicBezTo>
                  <a:cubicBezTo>
                    <a:pt x="824" y="4503"/>
                    <a:pt x="824" y="4503"/>
                    <a:pt x="824" y="4503"/>
                  </a:cubicBezTo>
                  <a:cubicBezTo>
                    <a:pt x="844" y="4503"/>
                    <a:pt x="844" y="4503"/>
                    <a:pt x="844" y="4503"/>
                  </a:cubicBezTo>
                  <a:cubicBezTo>
                    <a:pt x="844" y="4518"/>
                    <a:pt x="844" y="4518"/>
                    <a:pt x="844" y="4518"/>
                  </a:cubicBezTo>
                  <a:cubicBezTo>
                    <a:pt x="838" y="4559"/>
                    <a:pt x="838" y="4559"/>
                    <a:pt x="838" y="4559"/>
                  </a:cubicBezTo>
                  <a:cubicBezTo>
                    <a:pt x="868" y="4586"/>
                    <a:pt x="868" y="4586"/>
                    <a:pt x="868" y="4586"/>
                  </a:cubicBezTo>
                  <a:cubicBezTo>
                    <a:pt x="868" y="4586"/>
                    <a:pt x="874" y="4601"/>
                    <a:pt x="862" y="4607"/>
                  </a:cubicBezTo>
                  <a:cubicBezTo>
                    <a:pt x="850" y="4612"/>
                    <a:pt x="833" y="4645"/>
                    <a:pt x="833" y="4645"/>
                  </a:cubicBezTo>
                  <a:lnTo>
                    <a:pt x="830" y="4663"/>
                  </a:lnTo>
                  <a:close/>
                  <a:moveTo>
                    <a:pt x="1588" y="4893"/>
                  </a:moveTo>
                  <a:cubicBezTo>
                    <a:pt x="1627" y="4893"/>
                    <a:pt x="1627" y="4893"/>
                    <a:pt x="1627" y="4893"/>
                  </a:cubicBezTo>
                  <a:cubicBezTo>
                    <a:pt x="1677" y="4852"/>
                    <a:pt x="1677" y="4852"/>
                    <a:pt x="1677" y="4852"/>
                  </a:cubicBezTo>
                  <a:cubicBezTo>
                    <a:pt x="1677" y="4790"/>
                    <a:pt x="1677" y="4790"/>
                    <a:pt x="1677" y="4790"/>
                  </a:cubicBezTo>
                  <a:cubicBezTo>
                    <a:pt x="1656" y="4731"/>
                    <a:pt x="1656" y="4731"/>
                    <a:pt x="1656" y="4731"/>
                  </a:cubicBezTo>
                  <a:cubicBezTo>
                    <a:pt x="1656" y="4683"/>
                    <a:pt x="1656" y="4683"/>
                    <a:pt x="1656" y="4683"/>
                  </a:cubicBezTo>
                  <a:cubicBezTo>
                    <a:pt x="1633" y="4618"/>
                    <a:pt x="1633" y="4618"/>
                    <a:pt x="1633" y="4618"/>
                  </a:cubicBezTo>
                  <a:cubicBezTo>
                    <a:pt x="1603" y="4562"/>
                    <a:pt x="1603" y="4562"/>
                    <a:pt x="1603" y="4562"/>
                  </a:cubicBezTo>
                  <a:cubicBezTo>
                    <a:pt x="1588" y="4562"/>
                    <a:pt x="1588" y="4562"/>
                    <a:pt x="1588" y="4562"/>
                  </a:cubicBezTo>
                  <a:cubicBezTo>
                    <a:pt x="1538" y="4562"/>
                    <a:pt x="1538" y="4562"/>
                    <a:pt x="1538" y="4562"/>
                  </a:cubicBezTo>
                  <a:cubicBezTo>
                    <a:pt x="1497" y="4580"/>
                    <a:pt x="1497" y="4580"/>
                    <a:pt x="1497" y="4580"/>
                  </a:cubicBezTo>
                  <a:cubicBezTo>
                    <a:pt x="1453" y="4627"/>
                    <a:pt x="1453" y="4627"/>
                    <a:pt x="1453" y="4627"/>
                  </a:cubicBezTo>
                  <a:cubicBezTo>
                    <a:pt x="1453" y="4645"/>
                    <a:pt x="1453" y="4645"/>
                    <a:pt x="1453" y="4645"/>
                  </a:cubicBezTo>
                  <a:cubicBezTo>
                    <a:pt x="1453" y="4716"/>
                    <a:pt x="1453" y="4716"/>
                    <a:pt x="1453" y="4716"/>
                  </a:cubicBezTo>
                  <a:cubicBezTo>
                    <a:pt x="1464" y="4728"/>
                    <a:pt x="1464" y="4728"/>
                    <a:pt x="1464" y="4728"/>
                  </a:cubicBezTo>
                  <a:cubicBezTo>
                    <a:pt x="1500" y="4798"/>
                    <a:pt x="1500" y="4798"/>
                    <a:pt x="1500" y="4798"/>
                  </a:cubicBezTo>
                  <a:cubicBezTo>
                    <a:pt x="1506" y="4837"/>
                    <a:pt x="1506" y="4837"/>
                    <a:pt x="1506" y="4837"/>
                  </a:cubicBezTo>
                  <a:cubicBezTo>
                    <a:pt x="1538" y="4866"/>
                    <a:pt x="1538" y="4866"/>
                    <a:pt x="1538" y="4866"/>
                  </a:cubicBezTo>
                  <a:lnTo>
                    <a:pt x="1588" y="4893"/>
                  </a:lnTo>
                  <a:close/>
                  <a:moveTo>
                    <a:pt x="486" y="3653"/>
                  </a:moveTo>
                  <a:cubicBezTo>
                    <a:pt x="526" y="3632"/>
                    <a:pt x="526" y="3632"/>
                    <a:pt x="526" y="3632"/>
                  </a:cubicBezTo>
                  <a:cubicBezTo>
                    <a:pt x="555" y="3589"/>
                    <a:pt x="555" y="3589"/>
                    <a:pt x="555" y="3589"/>
                  </a:cubicBezTo>
                  <a:cubicBezTo>
                    <a:pt x="555" y="3589"/>
                    <a:pt x="573" y="3563"/>
                    <a:pt x="555" y="3563"/>
                  </a:cubicBezTo>
                  <a:cubicBezTo>
                    <a:pt x="537" y="3563"/>
                    <a:pt x="486" y="3581"/>
                    <a:pt x="486" y="3581"/>
                  </a:cubicBezTo>
                  <a:cubicBezTo>
                    <a:pt x="440" y="3585"/>
                    <a:pt x="440" y="3585"/>
                    <a:pt x="440" y="3585"/>
                  </a:cubicBezTo>
                  <a:cubicBezTo>
                    <a:pt x="379" y="3608"/>
                    <a:pt x="379" y="3608"/>
                    <a:pt x="379" y="3608"/>
                  </a:cubicBezTo>
                  <a:cubicBezTo>
                    <a:pt x="379" y="3653"/>
                    <a:pt x="379" y="3653"/>
                    <a:pt x="379" y="3653"/>
                  </a:cubicBezTo>
                  <a:cubicBezTo>
                    <a:pt x="422" y="3682"/>
                    <a:pt x="422" y="3682"/>
                    <a:pt x="422" y="3682"/>
                  </a:cubicBezTo>
                  <a:cubicBezTo>
                    <a:pt x="436" y="3682"/>
                    <a:pt x="436" y="3682"/>
                    <a:pt x="436" y="3682"/>
                  </a:cubicBezTo>
                  <a:cubicBezTo>
                    <a:pt x="471" y="3657"/>
                    <a:pt x="471" y="3657"/>
                    <a:pt x="471" y="3657"/>
                  </a:cubicBezTo>
                  <a:lnTo>
                    <a:pt x="486" y="3653"/>
                  </a:lnTo>
                  <a:close/>
                  <a:moveTo>
                    <a:pt x="601" y="3542"/>
                  </a:moveTo>
                  <a:cubicBezTo>
                    <a:pt x="645" y="3520"/>
                    <a:pt x="645" y="3520"/>
                    <a:pt x="645" y="3520"/>
                  </a:cubicBezTo>
                  <a:cubicBezTo>
                    <a:pt x="700" y="3499"/>
                    <a:pt x="700" y="3499"/>
                    <a:pt x="700" y="3499"/>
                  </a:cubicBezTo>
                  <a:cubicBezTo>
                    <a:pt x="717" y="3477"/>
                    <a:pt x="717" y="3477"/>
                    <a:pt x="717" y="3477"/>
                  </a:cubicBezTo>
                  <a:cubicBezTo>
                    <a:pt x="749" y="3441"/>
                    <a:pt x="749" y="3441"/>
                    <a:pt x="749" y="3441"/>
                  </a:cubicBezTo>
                  <a:cubicBezTo>
                    <a:pt x="749" y="3420"/>
                    <a:pt x="749" y="3420"/>
                    <a:pt x="749" y="3420"/>
                  </a:cubicBezTo>
                  <a:cubicBezTo>
                    <a:pt x="731" y="3402"/>
                    <a:pt x="731" y="3402"/>
                    <a:pt x="731" y="3402"/>
                  </a:cubicBezTo>
                  <a:cubicBezTo>
                    <a:pt x="675" y="3430"/>
                    <a:pt x="675" y="3430"/>
                    <a:pt x="675" y="3430"/>
                  </a:cubicBezTo>
                  <a:cubicBezTo>
                    <a:pt x="630" y="3472"/>
                    <a:pt x="630" y="3472"/>
                    <a:pt x="630" y="3472"/>
                  </a:cubicBezTo>
                  <a:cubicBezTo>
                    <a:pt x="584" y="3499"/>
                    <a:pt x="584" y="3499"/>
                    <a:pt x="584" y="3499"/>
                  </a:cubicBezTo>
                  <a:lnTo>
                    <a:pt x="601" y="3542"/>
                  </a:lnTo>
                  <a:close/>
                  <a:moveTo>
                    <a:pt x="880" y="3048"/>
                  </a:moveTo>
                  <a:cubicBezTo>
                    <a:pt x="895" y="3024"/>
                    <a:pt x="875" y="3024"/>
                    <a:pt x="875" y="3024"/>
                  </a:cubicBezTo>
                  <a:cubicBezTo>
                    <a:pt x="875" y="3024"/>
                    <a:pt x="886" y="2999"/>
                    <a:pt x="875" y="2988"/>
                  </a:cubicBezTo>
                  <a:cubicBezTo>
                    <a:pt x="864" y="2977"/>
                    <a:pt x="875" y="2974"/>
                    <a:pt x="875" y="2974"/>
                  </a:cubicBezTo>
                  <a:cubicBezTo>
                    <a:pt x="853" y="2952"/>
                    <a:pt x="853" y="2952"/>
                    <a:pt x="853" y="2952"/>
                  </a:cubicBezTo>
                  <a:cubicBezTo>
                    <a:pt x="821" y="2952"/>
                    <a:pt x="821" y="2952"/>
                    <a:pt x="821" y="2952"/>
                  </a:cubicBezTo>
                  <a:cubicBezTo>
                    <a:pt x="801" y="2952"/>
                    <a:pt x="801" y="2952"/>
                    <a:pt x="801" y="2952"/>
                  </a:cubicBezTo>
                  <a:cubicBezTo>
                    <a:pt x="763" y="2974"/>
                    <a:pt x="763" y="2974"/>
                    <a:pt x="763" y="2974"/>
                  </a:cubicBezTo>
                  <a:cubicBezTo>
                    <a:pt x="749" y="3002"/>
                    <a:pt x="749" y="3002"/>
                    <a:pt x="749" y="3002"/>
                  </a:cubicBezTo>
                  <a:cubicBezTo>
                    <a:pt x="781" y="3048"/>
                    <a:pt x="781" y="3048"/>
                    <a:pt x="781" y="3048"/>
                  </a:cubicBezTo>
                  <a:cubicBezTo>
                    <a:pt x="794" y="3074"/>
                    <a:pt x="794" y="3074"/>
                    <a:pt x="794" y="3074"/>
                  </a:cubicBezTo>
                  <a:cubicBezTo>
                    <a:pt x="853" y="3096"/>
                    <a:pt x="853" y="3096"/>
                    <a:pt x="853" y="3096"/>
                  </a:cubicBezTo>
                  <a:cubicBezTo>
                    <a:pt x="853" y="3096"/>
                    <a:pt x="864" y="3071"/>
                    <a:pt x="880" y="3048"/>
                  </a:cubicBezTo>
                  <a:close/>
                  <a:moveTo>
                    <a:pt x="939" y="3164"/>
                  </a:moveTo>
                  <a:cubicBezTo>
                    <a:pt x="965" y="3164"/>
                    <a:pt x="965" y="3164"/>
                    <a:pt x="965" y="3164"/>
                  </a:cubicBezTo>
                  <a:cubicBezTo>
                    <a:pt x="982" y="3136"/>
                    <a:pt x="982" y="3136"/>
                    <a:pt x="982" y="3136"/>
                  </a:cubicBezTo>
                  <a:cubicBezTo>
                    <a:pt x="982" y="3078"/>
                    <a:pt x="982" y="3078"/>
                    <a:pt x="982" y="3078"/>
                  </a:cubicBezTo>
                  <a:cubicBezTo>
                    <a:pt x="982" y="3078"/>
                    <a:pt x="982" y="3060"/>
                    <a:pt x="961" y="3078"/>
                  </a:cubicBezTo>
                  <a:cubicBezTo>
                    <a:pt x="939" y="3096"/>
                    <a:pt x="911" y="3139"/>
                    <a:pt x="911" y="3139"/>
                  </a:cubicBezTo>
                  <a:lnTo>
                    <a:pt x="939" y="3164"/>
                  </a:lnTo>
                  <a:close/>
                  <a:moveTo>
                    <a:pt x="3112" y="762"/>
                  </a:moveTo>
                  <a:cubicBezTo>
                    <a:pt x="3109" y="750"/>
                    <a:pt x="3155" y="670"/>
                    <a:pt x="3155" y="670"/>
                  </a:cubicBezTo>
                  <a:cubicBezTo>
                    <a:pt x="3114" y="668"/>
                    <a:pt x="3114" y="668"/>
                    <a:pt x="3114" y="668"/>
                  </a:cubicBezTo>
                  <a:cubicBezTo>
                    <a:pt x="3061" y="697"/>
                    <a:pt x="3061" y="697"/>
                    <a:pt x="3061" y="697"/>
                  </a:cubicBezTo>
                  <a:cubicBezTo>
                    <a:pt x="3061" y="697"/>
                    <a:pt x="3015" y="714"/>
                    <a:pt x="3001" y="723"/>
                  </a:cubicBezTo>
                  <a:cubicBezTo>
                    <a:pt x="2987" y="733"/>
                    <a:pt x="2960" y="716"/>
                    <a:pt x="2960" y="716"/>
                  </a:cubicBezTo>
                  <a:cubicBezTo>
                    <a:pt x="2960" y="716"/>
                    <a:pt x="2960" y="716"/>
                    <a:pt x="2948" y="697"/>
                  </a:cubicBezTo>
                  <a:cubicBezTo>
                    <a:pt x="2948" y="697"/>
                    <a:pt x="2931" y="682"/>
                    <a:pt x="2924" y="678"/>
                  </a:cubicBezTo>
                  <a:cubicBezTo>
                    <a:pt x="2917" y="673"/>
                    <a:pt x="2910" y="663"/>
                    <a:pt x="2893" y="644"/>
                  </a:cubicBezTo>
                  <a:cubicBezTo>
                    <a:pt x="2876" y="625"/>
                    <a:pt x="2859" y="596"/>
                    <a:pt x="2859" y="596"/>
                  </a:cubicBezTo>
                  <a:cubicBezTo>
                    <a:pt x="2859" y="596"/>
                    <a:pt x="2845" y="598"/>
                    <a:pt x="2828" y="596"/>
                  </a:cubicBezTo>
                  <a:cubicBezTo>
                    <a:pt x="2811" y="594"/>
                    <a:pt x="2782" y="639"/>
                    <a:pt x="2782" y="639"/>
                  </a:cubicBezTo>
                  <a:cubicBezTo>
                    <a:pt x="2811" y="704"/>
                    <a:pt x="2811" y="704"/>
                    <a:pt x="2811" y="704"/>
                  </a:cubicBezTo>
                  <a:cubicBezTo>
                    <a:pt x="2833" y="738"/>
                    <a:pt x="2833" y="738"/>
                    <a:pt x="2833" y="738"/>
                  </a:cubicBezTo>
                  <a:cubicBezTo>
                    <a:pt x="2888" y="779"/>
                    <a:pt x="2888" y="779"/>
                    <a:pt x="2888" y="779"/>
                  </a:cubicBezTo>
                  <a:cubicBezTo>
                    <a:pt x="2888" y="779"/>
                    <a:pt x="2888" y="779"/>
                    <a:pt x="2915" y="791"/>
                  </a:cubicBezTo>
                  <a:cubicBezTo>
                    <a:pt x="2941" y="802"/>
                    <a:pt x="2934" y="800"/>
                    <a:pt x="2953" y="795"/>
                  </a:cubicBezTo>
                  <a:cubicBezTo>
                    <a:pt x="2972" y="791"/>
                    <a:pt x="2953" y="795"/>
                    <a:pt x="2975" y="771"/>
                  </a:cubicBezTo>
                  <a:cubicBezTo>
                    <a:pt x="2996" y="747"/>
                    <a:pt x="2996" y="752"/>
                    <a:pt x="3006" y="750"/>
                  </a:cubicBezTo>
                  <a:cubicBezTo>
                    <a:pt x="3015" y="747"/>
                    <a:pt x="3042" y="762"/>
                    <a:pt x="3042" y="762"/>
                  </a:cubicBezTo>
                  <a:cubicBezTo>
                    <a:pt x="3073" y="815"/>
                    <a:pt x="3073" y="815"/>
                    <a:pt x="3073" y="815"/>
                  </a:cubicBezTo>
                  <a:cubicBezTo>
                    <a:pt x="3114" y="831"/>
                    <a:pt x="3114" y="831"/>
                    <a:pt x="3114" y="831"/>
                  </a:cubicBezTo>
                  <a:cubicBezTo>
                    <a:pt x="3114" y="831"/>
                    <a:pt x="3114" y="774"/>
                    <a:pt x="3112" y="762"/>
                  </a:cubicBezTo>
                  <a:close/>
                  <a:moveTo>
                    <a:pt x="3174" y="654"/>
                  </a:moveTo>
                  <a:cubicBezTo>
                    <a:pt x="3196" y="642"/>
                    <a:pt x="3196" y="642"/>
                    <a:pt x="3196" y="642"/>
                  </a:cubicBezTo>
                  <a:cubicBezTo>
                    <a:pt x="3196" y="642"/>
                    <a:pt x="3225" y="613"/>
                    <a:pt x="3234" y="606"/>
                  </a:cubicBezTo>
                  <a:cubicBezTo>
                    <a:pt x="3244" y="598"/>
                    <a:pt x="3285" y="570"/>
                    <a:pt x="3285" y="570"/>
                  </a:cubicBezTo>
                  <a:cubicBezTo>
                    <a:pt x="3285" y="570"/>
                    <a:pt x="3299" y="555"/>
                    <a:pt x="3285" y="550"/>
                  </a:cubicBezTo>
                  <a:cubicBezTo>
                    <a:pt x="3270" y="545"/>
                    <a:pt x="3208" y="509"/>
                    <a:pt x="3208" y="509"/>
                  </a:cubicBezTo>
                  <a:cubicBezTo>
                    <a:pt x="3208" y="509"/>
                    <a:pt x="3155" y="512"/>
                    <a:pt x="3145" y="509"/>
                  </a:cubicBezTo>
                  <a:cubicBezTo>
                    <a:pt x="3136" y="507"/>
                    <a:pt x="3112" y="481"/>
                    <a:pt x="3112" y="481"/>
                  </a:cubicBezTo>
                  <a:cubicBezTo>
                    <a:pt x="3155" y="481"/>
                    <a:pt x="3155" y="481"/>
                    <a:pt x="3155" y="481"/>
                  </a:cubicBezTo>
                  <a:cubicBezTo>
                    <a:pt x="3155" y="481"/>
                    <a:pt x="3172" y="457"/>
                    <a:pt x="3179" y="452"/>
                  </a:cubicBezTo>
                  <a:cubicBezTo>
                    <a:pt x="3186" y="447"/>
                    <a:pt x="3201" y="408"/>
                    <a:pt x="3201" y="408"/>
                  </a:cubicBezTo>
                  <a:cubicBezTo>
                    <a:pt x="3201" y="408"/>
                    <a:pt x="3152" y="384"/>
                    <a:pt x="3133" y="392"/>
                  </a:cubicBezTo>
                  <a:cubicBezTo>
                    <a:pt x="3114" y="399"/>
                    <a:pt x="3112" y="425"/>
                    <a:pt x="3112" y="425"/>
                  </a:cubicBezTo>
                  <a:cubicBezTo>
                    <a:pt x="3112" y="425"/>
                    <a:pt x="3083" y="447"/>
                    <a:pt x="3083" y="459"/>
                  </a:cubicBezTo>
                  <a:cubicBezTo>
                    <a:pt x="3083" y="471"/>
                    <a:pt x="3071" y="473"/>
                    <a:pt x="3071" y="473"/>
                  </a:cubicBezTo>
                  <a:cubicBezTo>
                    <a:pt x="3037" y="454"/>
                    <a:pt x="3037" y="454"/>
                    <a:pt x="3037" y="454"/>
                  </a:cubicBezTo>
                  <a:cubicBezTo>
                    <a:pt x="3037" y="454"/>
                    <a:pt x="3027" y="445"/>
                    <a:pt x="3037" y="435"/>
                  </a:cubicBezTo>
                  <a:cubicBezTo>
                    <a:pt x="3047" y="425"/>
                    <a:pt x="3047" y="425"/>
                    <a:pt x="3047" y="425"/>
                  </a:cubicBezTo>
                  <a:cubicBezTo>
                    <a:pt x="3033" y="380"/>
                    <a:pt x="3033" y="380"/>
                    <a:pt x="3033" y="380"/>
                  </a:cubicBezTo>
                  <a:cubicBezTo>
                    <a:pt x="3033" y="351"/>
                    <a:pt x="3033" y="351"/>
                    <a:pt x="3033" y="351"/>
                  </a:cubicBezTo>
                  <a:cubicBezTo>
                    <a:pt x="3033" y="334"/>
                    <a:pt x="3033" y="334"/>
                    <a:pt x="3033" y="334"/>
                  </a:cubicBezTo>
                  <a:cubicBezTo>
                    <a:pt x="3047" y="334"/>
                    <a:pt x="3047" y="334"/>
                    <a:pt x="3047" y="334"/>
                  </a:cubicBezTo>
                  <a:cubicBezTo>
                    <a:pt x="3104" y="322"/>
                    <a:pt x="3104" y="322"/>
                    <a:pt x="3104" y="322"/>
                  </a:cubicBezTo>
                  <a:cubicBezTo>
                    <a:pt x="3104" y="322"/>
                    <a:pt x="3126" y="322"/>
                    <a:pt x="3107" y="298"/>
                  </a:cubicBezTo>
                  <a:cubicBezTo>
                    <a:pt x="3088" y="274"/>
                    <a:pt x="3068" y="245"/>
                    <a:pt x="3068" y="245"/>
                  </a:cubicBezTo>
                  <a:cubicBezTo>
                    <a:pt x="3003" y="245"/>
                    <a:pt x="3003" y="245"/>
                    <a:pt x="3003" y="245"/>
                  </a:cubicBezTo>
                  <a:cubicBezTo>
                    <a:pt x="2987" y="247"/>
                    <a:pt x="2979" y="317"/>
                    <a:pt x="2979" y="317"/>
                  </a:cubicBezTo>
                  <a:cubicBezTo>
                    <a:pt x="2979" y="329"/>
                    <a:pt x="2979" y="329"/>
                    <a:pt x="2979" y="329"/>
                  </a:cubicBezTo>
                  <a:cubicBezTo>
                    <a:pt x="2919" y="317"/>
                    <a:pt x="2919" y="317"/>
                    <a:pt x="2919" y="317"/>
                  </a:cubicBezTo>
                  <a:cubicBezTo>
                    <a:pt x="2895" y="327"/>
                    <a:pt x="2895" y="327"/>
                    <a:pt x="2895" y="327"/>
                  </a:cubicBezTo>
                  <a:cubicBezTo>
                    <a:pt x="2854" y="341"/>
                    <a:pt x="2854" y="341"/>
                    <a:pt x="2854" y="341"/>
                  </a:cubicBezTo>
                  <a:cubicBezTo>
                    <a:pt x="2854" y="341"/>
                    <a:pt x="2835" y="356"/>
                    <a:pt x="2838" y="372"/>
                  </a:cubicBezTo>
                  <a:cubicBezTo>
                    <a:pt x="2840" y="389"/>
                    <a:pt x="2828" y="449"/>
                    <a:pt x="2828" y="449"/>
                  </a:cubicBezTo>
                  <a:cubicBezTo>
                    <a:pt x="2828" y="505"/>
                    <a:pt x="2828" y="505"/>
                    <a:pt x="2828" y="505"/>
                  </a:cubicBezTo>
                  <a:cubicBezTo>
                    <a:pt x="2852" y="548"/>
                    <a:pt x="2852" y="548"/>
                    <a:pt x="2852" y="548"/>
                  </a:cubicBezTo>
                  <a:cubicBezTo>
                    <a:pt x="2869" y="570"/>
                    <a:pt x="2869" y="570"/>
                    <a:pt x="2869" y="570"/>
                  </a:cubicBezTo>
                  <a:cubicBezTo>
                    <a:pt x="2910" y="509"/>
                    <a:pt x="2910" y="509"/>
                    <a:pt x="2910" y="509"/>
                  </a:cubicBezTo>
                  <a:cubicBezTo>
                    <a:pt x="2915" y="483"/>
                    <a:pt x="2915" y="483"/>
                    <a:pt x="2915" y="483"/>
                  </a:cubicBezTo>
                  <a:cubicBezTo>
                    <a:pt x="2924" y="567"/>
                    <a:pt x="2924" y="567"/>
                    <a:pt x="2924" y="567"/>
                  </a:cubicBezTo>
                  <a:cubicBezTo>
                    <a:pt x="2917" y="584"/>
                    <a:pt x="2917" y="584"/>
                    <a:pt x="2917" y="584"/>
                  </a:cubicBezTo>
                  <a:cubicBezTo>
                    <a:pt x="2948" y="596"/>
                    <a:pt x="2948" y="596"/>
                    <a:pt x="2948" y="596"/>
                  </a:cubicBezTo>
                  <a:cubicBezTo>
                    <a:pt x="2987" y="596"/>
                    <a:pt x="2987" y="596"/>
                    <a:pt x="2987" y="596"/>
                  </a:cubicBezTo>
                  <a:cubicBezTo>
                    <a:pt x="2987" y="596"/>
                    <a:pt x="2989" y="591"/>
                    <a:pt x="3006" y="596"/>
                  </a:cubicBezTo>
                  <a:cubicBezTo>
                    <a:pt x="3023" y="601"/>
                    <a:pt x="3042" y="596"/>
                    <a:pt x="3042" y="596"/>
                  </a:cubicBezTo>
                  <a:cubicBezTo>
                    <a:pt x="3060" y="582"/>
                    <a:pt x="3060" y="582"/>
                    <a:pt x="3060" y="582"/>
                  </a:cubicBezTo>
                  <a:cubicBezTo>
                    <a:pt x="3078" y="570"/>
                    <a:pt x="3078" y="570"/>
                    <a:pt x="3078" y="570"/>
                  </a:cubicBezTo>
                  <a:cubicBezTo>
                    <a:pt x="3092" y="596"/>
                    <a:pt x="3092" y="596"/>
                    <a:pt x="3092" y="596"/>
                  </a:cubicBezTo>
                  <a:cubicBezTo>
                    <a:pt x="3126" y="642"/>
                    <a:pt x="3126" y="642"/>
                    <a:pt x="3126" y="642"/>
                  </a:cubicBezTo>
                  <a:cubicBezTo>
                    <a:pt x="3155" y="654"/>
                    <a:pt x="3155" y="654"/>
                    <a:pt x="3155" y="654"/>
                  </a:cubicBezTo>
                  <a:lnTo>
                    <a:pt x="3174" y="654"/>
                  </a:lnTo>
                  <a:close/>
                  <a:moveTo>
                    <a:pt x="3304" y="399"/>
                  </a:moveTo>
                  <a:cubicBezTo>
                    <a:pt x="3357" y="399"/>
                    <a:pt x="3357" y="399"/>
                    <a:pt x="3357" y="399"/>
                  </a:cubicBezTo>
                  <a:cubicBezTo>
                    <a:pt x="3369" y="363"/>
                    <a:pt x="3369" y="363"/>
                    <a:pt x="3369" y="363"/>
                  </a:cubicBezTo>
                  <a:cubicBezTo>
                    <a:pt x="3318" y="310"/>
                    <a:pt x="3318" y="310"/>
                    <a:pt x="3318" y="310"/>
                  </a:cubicBezTo>
                  <a:cubicBezTo>
                    <a:pt x="3304" y="288"/>
                    <a:pt x="3304" y="288"/>
                    <a:pt x="3304" y="288"/>
                  </a:cubicBezTo>
                  <a:cubicBezTo>
                    <a:pt x="3291" y="272"/>
                    <a:pt x="3291" y="272"/>
                    <a:pt x="3291" y="272"/>
                  </a:cubicBezTo>
                  <a:cubicBezTo>
                    <a:pt x="3304" y="245"/>
                    <a:pt x="3304" y="245"/>
                    <a:pt x="3304" y="245"/>
                  </a:cubicBezTo>
                  <a:cubicBezTo>
                    <a:pt x="3314" y="216"/>
                    <a:pt x="3314" y="216"/>
                    <a:pt x="3314" y="216"/>
                  </a:cubicBezTo>
                  <a:cubicBezTo>
                    <a:pt x="3357" y="216"/>
                    <a:pt x="3357" y="216"/>
                    <a:pt x="3357" y="216"/>
                  </a:cubicBezTo>
                  <a:cubicBezTo>
                    <a:pt x="3369" y="195"/>
                    <a:pt x="3369" y="195"/>
                    <a:pt x="3369" y="195"/>
                  </a:cubicBezTo>
                  <a:cubicBezTo>
                    <a:pt x="3414" y="195"/>
                    <a:pt x="3414" y="195"/>
                    <a:pt x="3414" y="195"/>
                  </a:cubicBezTo>
                  <a:cubicBezTo>
                    <a:pt x="3434" y="139"/>
                    <a:pt x="3434" y="139"/>
                    <a:pt x="3434" y="139"/>
                  </a:cubicBezTo>
                  <a:cubicBezTo>
                    <a:pt x="3477" y="110"/>
                    <a:pt x="3477" y="110"/>
                    <a:pt x="3477" y="110"/>
                  </a:cubicBezTo>
                  <a:cubicBezTo>
                    <a:pt x="3384" y="84"/>
                    <a:pt x="3384" y="84"/>
                    <a:pt x="3384" y="84"/>
                  </a:cubicBezTo>
                  <a:cubicBezTo>
                    <a:pt x="3384" y="84"/>
                    <a:pt x="3354" y="101"/>
                    <a:pt x="3345" y="106"/>
                  </a:cubicBezTo>
                  <a:cubicBezTo>
                    <a:pt x="3335" y="110"/>
                    <a:pt x="3323" y="132"/>
                    <a:pt x="3318" y="142"/>
                  </a:cubicBezTo>
                  <a:cubicBezTo>
                    <a:pt x="3314" y="151"/>
                    <a:pt x="3305" y="171"/>
                    <a:pt x="3291" y="180"/>
                  </a:cubicBezTo>
                  <a:cubicBezTo>
                    <a:pt x="3277" y="190"/>
                    <a:pt x="3277" y="190"/>
                    <a:pt x="3277" y="190"/>
                  </a:cubicBezTo>
                  <a:cubicBezTo>
                    <a:pt x="3237" y="180"/>
                    <a:pt x="3237" y="180"/>
                    <a:pt x="3237" y="180"/>
                  </a:cubicBezTo>
                  <a:cubicBezTo>
                    <a:pt x="3213" y="171"/>
                    <a:pt x="3213" y="171"/>
                    <a:pt x="3213" y="171"/>
                  </a:cubicBezTo>
                  <a:cubicBezTo>
                    <a:pt x="3177" y="151"/>
                    <a:pt x="3177" y="151"/>
                    <a:pt x="3177" y="151"/>
                  </a:cubicBezTo>
                  <a:cubicBezTo>
                    <a:pt x="3177" y="151"/>
                    <a:pt x="3164" y="142"/>
                    <a:pt x="3155" y="132"/>
                  </a:cubicBezTo>
                  <a:cubicBezTo>
                    <a:pt x="3145" y="122"/>
                    <a:pt x="3128" y="110"/>
                    <a:pt x="3128" y="110"/>
                  </a:cubicBezTo>
                  <a:cubicBezTo>
                    <a:pt x="3107" y="84"/>
                    <a:pt x="3107" y="84"/>
                    <a:pt x="3107" y="84"/>
                  </a:cubicBezTo>
                  <a:cubicBezTo>
                    <a:pt x="3107" y="70"/>
                    <a:pt x="3107" y="70"/>
                    <a:pt x="3107" y="70"/>
                  </a:cubicBezTo>
                  <a:cubicBezTo>
                    <a:pt x="3107" y="70"/>
                    <a:pt x="3143" y="72"/>
                    <a:pt x="3155" y="70"/>
                  </a:cubicBezTo>
                  <a:cubicBezTo>
                    <a:pt x="3167" y="67"/>
                    <a:pt x="3172" y="55"/>
                    <a:pt x="3172" y="55"/>
                  </a:cubicBezTo>
                  <a:cubicBezTo>
                    <a:pt x="3155" y="0"/>
                    <a:pt x="3155" y="0"/>
                    <a:pt x="3155" y="0"/>
                  </a:cubicBezTo>
                  <a:cubicBezTo>
                    <a:pt x="3155" y="0"/>
                    <a:pt x="3109" y="7"/>
                    <a:pt x="3107" y="14"/>
                  </a:cubicBezTo>
                  <a:cubicBezTo>
                    <a:pt x="3104" y="22"/>
                    <a:pt x="3068" y="43"/>
                    <a:pt x="3060" y="50"/>
                  </a:cubicBezTo>
                  <a:cubicBezTo>
                    <a:pt x="3052" y="58"/>
                    <a:pt x="3015" y="77"/>
                    <a:pt x="3015" y="77"/>
                  </a:cubicBezTo>
                  <a:cubicBezTo>
                    <a:pt x="3015" y="98"/>
                    <a:pt x="3015" y="98"/>
                    <a:pt x="3015" y="98"/>
                  </a:cubicBezTo>
                  <a:cubicBezTo>
                    <a:pt x="3060" y="147"/>
                    <a:pt x="3060" y="147"/>
                    <a:pt x="3060" y="147"/>
                  </a:cubicBezTo>
                  <a:cubicBezTo>
                    <a:pt x="3124" y="156"/>
                    <a:pt x="3124" y="156"/>
                    <a:pt x="3124" y="156"/>
                  </a:cubicBezTo>
                  <a:cubicBezTo>
                    <a:pt x="3155" y="183"/>
                    <a:pt x="3155" y="183"/>
                    <a:pt x="3155" y="183"/>
                  </a:cubicBezTo>
                  <a:cubicBezTo>
                    <a:pt x="3191" y="180"/>
                    <a:pt x="3191" y="180"/>
                    <a:pt x="3191" y="180"/>
                  </a:cubicBezTo>
                  <a:cubicBezTo>
                    <a:pt x="3196" y="199"/>
                    <a:pt x="3196" y="199"/>
                    <a:pt x="3196" y="199"/>
                  </a:cubicBezTo>
                  <a:cubicBezTo>
                    <a:pt x="3196" y="216"/>
                    <a:pt x="3196" y="216"/>
                    <a:pt x="3196" y="216"/>
                  </a:cubicBezTo>
                  <a:cubicBezTo>
                    <a:pt x="3196" y="216"/>
                    <a:pt x="3177" y="226"/>
                    <a:pt x="3179" y="245"/>
                  </a:cubicBezTo>
                  <a:cubicBezTo>
                    <a:pt x="3181" y="264"/>
                    <a:pt x="3193" y="286"/>
                    <a:pt x="3193" y="286"/>
                  </a:cubicBezTo>
                  <a:cubicBezTo>
                    <a:pt x="3193" y="286"/>
                    <a:pt x="3208" y="300"/>
                    <a:pt x="3196" y="300"/>
                  </a:cubicBezTo>
                  <a:cubicBezTo>
                    <a:pt x="3184" y="300"/>
                    <a:pt x="3220" y="312"/>
                    <a:pt x="3220" y="312"/>
                  </a:cubicBezTo>
                  <a:cubicBezTo>
                    <a:pt x="3273" y="267"/>
                    <a:pt x="3273" y="267"/>
                    <a:pt x="3273" y="267"/>
                  </a:cubicBezTo>
                  <a:cubicBezTo>
                    <a:pt x="3265" y="245"/>
                    <a:pt x="3265" y="245"/>
                    <a:pt x="3265" y="245"/>
                  </a:cubicBezTo>
                  <a:cubicBezTo>
                    <a:pt x="3280" y="245"/>
                    <a:pt x="3280" y="245"/>
                    <a:pt x="3280" y="245"/>
                  </a:cubicBezTo>
                  <a:cubicBezTo>
                    <a:pt x="3275" y="296"/>
                    <a:pt x="3275" y="296"/>
                    <a:pt x="3275" y="296"/>
                  </a:cubicBezTo>
                  <a:cubicBezTo>
                    <a:pt x="3291" y="329"/>
                    <a:pt x="3291" y="329"/>
                    <a:pt x="3291" y="329"/>
                  </a:cubicBezTo>
                  <a:cubicBezTo>
                    <a:pt x="3304" y="372"/>
                    <a:pt x="3304" y="372"/>
                    <a:pt x="3304" y="372"/>
                  </a:cubicBezTo>
                  <a:cubicBezTo>
                    <a:pt x="3280" y="399"/>
                    <a:pt x="3280" y="399"/>
                    <a:pt x="3280" y="399"/>
                  </a:cubicBezTo>
                  <a:lnTo>
                    <a:pt x="3304" y="39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G. Britain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15089244" y="9402907"/>
            <a:ext cx="218916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0144273" y="9497466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144273" y="8190930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44.8K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129229" y="10181984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827294" y="5577793"/>
            <a:ext cx="5034006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161262359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1" grpId="0"/>
      <p:bldP spid="12" grpId="0"/>
      <p:bldP spid="13" grpId="0"/>
      <p:bldP spid="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8587130" y="2559622"/>
            <a:ext cx="14120470" cy="569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a small office with a small team in the heart of Paris, we are now of one the leading Design Studio in the Digital Word!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587130" y="1646238"/>
            <a:ext cx="558194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2" y="5001345"/>
            <a:ext cx="16763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8587130" y="9221727"/>
            <a:ext cx="641157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296030" y="9221727"/>
            <a:ext cx="641157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190338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3" grpId="0"/>
      <p:bldP spid="30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632179" y="1863268"/>
            <a:ext cx="7464024" cy="9932062"/>
            <a:chOff x="5484813" y="615951"/>
            <a:chExt cx="2967038" cy="3948113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807075" y="1176338"/>
              <a:ext cx="1454150" cy="1333500"/>
            </a:xfrm>
            <a:custGeom>
              <a:avLst/>
              <a:gdLst>
                <a:gd name="T0" fmla="*/ 129 w 916"/>
                <a:gd name="T1" fmla="*/ 153 h 840"/>
                <a:gd name="T2" fmla="*/ 83 w 916"/>
                <a:gd name="T3" fmla="*/ 141 h 840"/>
                <a:gd name="T4" fmla="*/ 117 w 916"/>
                <a:gd name="T5" fmla="*/ 96 h 840"/>
                <a:gd name="T6" fmla="*/ 105 w 916"/>
                <a:gd name="T7" fmla="*/ 68 h 840"/>
                <a:gd name="T8" fmla="*/ 223 w 916"/>
                <a:gd name="T9" fmla="*/ 47 h 840"/>
                <a:gd name="T10" fmla="*/ 277 w 916"/>
                <a:gd name="T11" fmla="*/ 63 h 840"/>
                <a:gd name="T12" fmla="*/ 296 w 916"/>
                <a:gd name="T13" fmla="*/ 106 h 840"/>
                <a:gd name="T14" fmla="*/ 296 w 916"/>
                <a:gd name="T15" fmla="*/ 132 h 840"/>
                <a:gd name="T16" fmla="*/ 323 w 916"/>
                <a:gd name="T17" fmla="*/ 138 h 840"/>
                <a:gd name="T18" fmla="*/ 317 w 916"/>
                <a:gd name="T19" fmla="*/ 106 h 840"/>
                <a:gd name="T20" fmla="*/ 367 w 916"/>
                <a:gd name="T21" fmla="*/ 128 h 840"/>
                <a:gd name="T22" fmla="*/ 364 w 916"/>
                <a:gd name="T23" fmla="*/ 59 h 840"/>
                <a:gd name="T24" fmla="*/ 415 w 916"/>
                <a:gd name="T25" fmla="*/ 3 h 840"/>
                <a:gd name="T26" fmla="*/ 471 w 916"/>
                <a:gd name="T27" fmla="*/ 19 h 840"/>
                <a:gd name="T28" fmla="*/ 586 w 916"/>
                <a:gd name="T29" fmla="*/ 113 h 840"/>
                <a:gd name="T30" fmla="*/ 642 w 916"/>
                <a:gd name="T31" fmla="*/ 157 h 840"/>
                <a:gd name="T32" fmla="*/ 726 w 916"/>
                <a:gd name="T33" fmla="*/ 156 h 840"/>
                <a:gd name="T34" fmla="*/ 798 w 916"/>
                <a:gd name="T35" fmla="*/ 168 h 840"/>
                <a:gd name="T36" fmla="*/ 858 w 916"/>
                <a:gd name="T37" fmla="*/ 211 h 840"/>
                <a:gd name="T38" fmla="*/ 912 w 916"/>
                <a:gd name="T39" fmla="*/ 257 h 840"/>
                <a:gd name="T40" fmla="*/ 844 w 916"/>
                <a:gd name="T41" fmla="*/ 312 h 840"/>
                <a:gd name="T42" fmla="*/ 778 w 916"/>
                <a:gd name="T43" fmla="*/ 340 h 840"/>
                <a:gd name="T44" fmla="*/ 819 w 916"/>
                <a:gd name="T45" fmla="*/ 396 h 840"/>
                <a:gd name="T46" fmla="*/ 823 w 916"/>
                <a:gd name="T47" fmla="*/ 487 h 840"/>
                <a:gd name="T48" fmla="*/ 815 w 916"/>
                <a:gd name="T49" fmla="*/ 576 h 840"/>
                <a:gd name="T50" fmla="*/ 758 w 916"/>
                <a:gd name="T51" fmla="*/ 592 h 840"/>
                <a:gd name="T52" fmla="*/ 756 w 916"/>
                <a:gd name="T53" fmla="*/ 624 h 840"/>
                <a:gd name="T54" fmla="*/ 762 w 916"/>
                <a:gd name="T55" fmla="*/ 709 h 840"/>
                <a:gd name="T56" fmla="*/ 753 w 916"/>
                <a:gd name="T57" fmla="*/ 746 h 840"/>
                <a:gd name="T58" fmla="*/ 690 w 916"/>
                <a:gd name="T59" fmla="*/ 746 h 840"/>
                <a:gd name="T60" fmla="*/ 642 w 916"/>
                <a:gd name="T61" fmla="*/ 789 h 840"/>
                <a:gd name="T62" fmla="*/ 583 w 916"/>
                <a:gd name="T63" fmla="*/ 799 h 840"/>
                <a:gd name="T64" fmla="*/ 578 w 916"/>
                <a:gd name="T65" fmla="*/ 831 h 840"/>
                <a:gd name="T66" fmla="*/ 548 w 916"/>
                <a:gd name="T67" fmla="*/ 809 h 840"/>
                <a:gd name="T68" fmla="*/ 552 w 916"/>
                <a:gd name="T69" fmla="*/ 769 h 840"/>
                <a:gd name="T70" fmla="*/ 546 w 916"/>
                <a:gd name="T71" fmla="*/ 724 h 840"/>
                <a:gd name="T72" fmla="*/ 512 w 916"/>
                <a:gd name="T73" fmla="*/ 690 h 840"/>
                <a:gd name="T74" fmla="*/ 493 w 916"/>
                <a:gd name="T75" fmla="*/ 618 h 840"/>
                <a:gd name="T76" fmla="*/ 440 w 916"/>
                <a:gd name="T77" fmla="*/ 553 h 840"/>
                <a:gd name="T78" fmla="*/ 437 w 916"/>
                <a:gd name="T79" fmla="*/ 515 h 840"/>
                <a:gd name="T80" fmla="*/ 463 w 916"/>
                <a:gd name="T81" fmla="*/ 459 h 840"/>
                <a:gd name="T82" fmla="*/ 443 w 916"/>
                <a:gd name="T83" fmla="*/ 446 h 840"/>
                <a:gd name="T84" fmla="*/ 402 w 916"/>
                <a:gd name="T85" fmla="*/ 471 h 840"/>
                <a:gd name="T86" fmla="*/ 377 w 916"/>
                <a:gd name="T87" fmla="*/ 428 h 840"/>
                <a:gd name="T88" fmla="*/ 313 w 916"/>
                <a:gd name="T89" fmla="*/ 451 h 840"/>
                <a:gd name="T90" fmla="*/ 341 w 916"/>
                <a:gd name="T91" fmla="*/ 491 h 840"/>
                <a:gd name="T92" fmla="*/ 342 w 916"/>
                <a:gd name="T93" fmla="*/ 539 h 840"/>
                <a:gd name="T94" fmla="*/ 300 w 916"/>
                <a:gd name="T95" fmla="*/ 558 h 840"/>
                <a:gd name="T96" fmla="*/ 241 w 916"/>
                <a:gd name="T97" fmla="*/ 575 h 840"/>
                <a:gd name="T98" fmla="*/ 243 w 916"/>
                <a:gd name="T99" fmla="*/ 544 h 840"/>
                <a:gd name="T100" fmla="*/ 240 w 916"/>
                <a:gd name="T101" fmla="*/ 493 h 840"/>
                <a:gd name="T102" fmla="*/ 208 w 916"/>
                <a:gd name="T103" fmla="*/ 469 h 840"/>
                <a:gd name="T104" fmla="*/ 190 w 916"/>
                <a:gd name="T105" fmla="*/ 441 h 840"/>
                <a:gd name="T106" fmla="*/ 124 w 916"/>
                <a:gd name="T107" fmla="*/ 497 h 840"/>
                <a:gd name="T108" fmla="*/ 57 w 916"/>
                <a:gd name="T109" fmla="*/ 495 h 840"/>
                <a:gd name="T110" fmla="*/ 45 w 916"/>
                <a:gd name="T111" fmla="*/ 431 h 840"/>
                <a:gd name="T112" fmla="*/ 15 w 916"/>
                <a:gd name="T113" fmla="*/ 368 h 840"/>
                <a:gd name="T114" fmla="*/ 74 w 916"/>
                <a:gd name="T115" fmla="*/ 363 h 840"/>
                <a:gd name="T116" fmla="*/ 109 w 916"/>
                <a:gd name="T117" fmla="*/ 263 h 840"/>
                <a:gd name="T118" fmla="*/ 125 w 916"/>
                <a:gd name="T119" fmla="*/ 175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6" h="840">
                  <a:moveTo>
                    <a:pt x="121" y="168"/>
                  </a:moveTo>
                  <a:lnTo>
                    <a:pt x="124" y="166"/>
                  </a:lnTo>
                  <a:lnTo>
                    <a:pt x="130" y="166"/>
                  </a:lnTo>
                  <a:lnTo>
                    <a:pt x="134" y="163"/>
                  </a:lnTo>
                  <a:lnTo>
                    <a:pt x="136" y="163"/>
                  </a:lnTo>
                  <a:lnTo>
                    <a:pt x="136" y="158"/>
                  </a:lnTo>
                  <a:lnTo>
                    <a:pt x="129" y="153"/>
                  </a:lnTo>
                  <a:lnTo>
                    <a:pt x="118" y="148"/>
                  </a:lnTo>
                  <a:lnTo>
                    <a:pt x="109" y="137"/>
                  </a:lnTo>
                  <a:lnTo>
                    <a:pt x="106" y="140"/>
                  </a:lnTo>
                  <a:lnTo>
                    <a:pt x="98" y="140"/>
                  </a:lnTo>
                  <a:lnTo>
                    <a:pt x="92" y="146"/>
                  </a:lnTo>
                  <a:lnTo>
                    <a:pt x="88" y="145"/>
                  </a:lnTo>
                  <a:lnTo>
                    <a:pt x="83" y="141"/>
                  </a:lnTo>
                  <a:lnTo>
                    <a:pt x="81" y="133"/>
                  </a:lnTo>
                  <a:lnTo>
                    <a:pt x="81" y="124"/>
                  </a:lnTo>
                  <a:lnTo>
                    <a:pt x="88" y="112"/>
                  </a:lnTo>
                  <a:lnTo>
                    <a:pt x="98" y="98"/>
                  </a:lnTo>
                  <a:lnTo>
                    <a:pt x="104" y="96"/>
                  </a:lnTo>
                  <a:lnTo>
                    <a:pt x="113" y="98"/>
                  </a:lnTo>
                  <a:lnTo>
                    <a:pt x="117" y="96"/>
                  </a:lnTo>
                  <a:lnTo>
                    <a:pt x="120" y="92"/>
                  </a:lnTo>
                  <a:lnTo>
                    <a:pt x="124" y="86"/>
                  </a:lnTo>
                  <a:lnTo>
                    <a:pt x="122" y="81"/>
                  </a:lnTo>
                  <a:lnTo>
                    <a:pt x="113" y="81"/>
                  </a:lnTo>
                  <a:lnTo>
                    <a:pt x="108" y="83"/>
                  </a:lnTo>
                  <a:lnTo>
                    <a:pt x="105" y="76"/>
                  </a:lnTo>
                  <a:lnTo>
                    <a:pt x="105" y="68"/>
                  </a:lnTo>
                  <a:lnTo>
                    <a:pt x="120" y="60"/>
                  </a:lnTo>
                  <a:lnTo>
                    <a:pt x="136" y="48"/>
                  </a:lnTo>
                  <a:lnTo>
                    <a:pt x="177" y="48"/>
                  </a:lnTo>
                  <a:lnTo>
                    <a:pt x="198" y="50"/>
                  </a:lnTo>
                  <a:lnTo>
                    <a:pt x="210" y="45"/>
                  </a:lnTo>
                  <a:lnTo>
                    <a:pt x="217" y="45"/>
                  </a:lnTo>
                  <a:lnTo>
                    <a:pt x="223" y="47"/>
                  </a:lnTo>
                  <a:lnTo>
                    <a:pt x="230" y="49"/>
                  </a:lnTo>
                  <a:lnTo>
                    <a:pt x="235" y="49"/>
                  </a:lnTo>
                  <a:lnTo>
                    <a:pt x="246" y="45"/>
                  </a:lnTo>
                  <a:lnTo>
                    <a:pt x="275" y="45"/>
                  </a:lnTo>
                  <a:lnTo>
                    <a:pt x="277" y="50"/>
                  </a:lnTo>
                  <a:lnTo>
                    <a:pt x="277" y="55"/>
                  </a:lnTo>
                  <a:lnTo>
                    <a:pt x="277" y="63"/>
                  </a:lnTo>
                  <a:lnTo>
                    <a:pt x="281" y="69"/>
                  </a:lnTo>
                  <a:lnTo>
                    <a:pt x="287" y="75"/>
                  </a:lnTo>
                  <a:lnTo>
                    <a:pt x="291" y="84"/>
                  </a:lnTo>
                  <a:lnTo>
                    <a:pt x="297" y="93"/>
                  </a:lnTo>
                  <a:lnTo>
                    <a:pt x="299" y="98"/>
                  </a:lnTo>
                  <a:lnTo>
                    <a:pt x="299" y="102"/>
                  </a:lnTo>
                  <a:lnTo>
                    <a:pt x="296" y="106"/>
                  </a:lnTo>
                  <a:lnTo>
                    <a:pt x="288" y="109"/>
                  </a:lnTo>
                  <a:lnTo>
                    <a:pt x="283" y="111"/>
                  </a:lnTo>
                  <a:lnTo>
                    <a:pt x="282" y="117"/>
                  </a:lnTo>
                  <a:lnTo>
                    <a:pt x="284" y="128"/>
                  </a:lnTo>
                  <a:lnTo>
                    <a:pt x="286" y="136"/>
                  </a:lnTo>
                  <a:lnTo>
                    <a:pt x="291" y="136"/>
                  </a:lnTo>
                  <a:lnTo>
                    <a:pt x="296" y="132"/>
                  </a:lnTo>
                  <a:lnTo>
                    <a:pt x="299" y="132"/>
                  </a:lnTo>
                  <a:lnTo>
                    <a:pt x="306" y="138"/>
                  </a:lnTo>
                  <a:lnTo>
                    <a:pt x="310" y="144"/>
                  </a:lnTo>
                  <a:lnTo>
                    <a:pt x="313" y="146"/>
                  </a:lnTo>
                  <a:lnTo>
                    <a:pt x="318" y="147"/>
                  </a:lnTo>
                  <a:lnTo>
                    <a:pt x="321" y="142"/>
                  </a:lnTo>
                  <a:lnTo>
                    <a:pt x="323" y="138"/>
                  </a:lnTo>
                  <a:lnTo>
                    <a:pt x="323" y="133"/>
                  </a:lnTo>
                  <a:lnTo>
                    <a:pt x="329" y="130"/>
                  </a:lnTo>
                  <a:lnTo>
                    <a:pt x="331" y="125"/>
                  </a:lnTo>
                  <a:lnTo>
                    <a:pt x="331" y="115"/>
                  </a:lnTo>
                  <a:lnTo>
                    <a:pt x="328" y="109"/>
                  </a:lnTo>
                  <a:lnTo>
                    <a:pt x="326" y="106"/>
                  </a:lnTo>
                  <a:lnTo>
                    <a:pt x="317" y="106"/>
                  </a:lnTo>
                  <a:lnTo>
                    <a:pt x="319" y="87"/>
                  </a:lnTo>
                  <a:lnTo>
                    <a:pt x="333" y="82"/>
                  </a:lnTo>
                  <a:lnTo>
                    <a:pt x="348" y="97"/>
                  </a:lnTo>
                  <a:lnTo>
                    <a:pt x="354" y="99"/>
                  </a:lnTo>
                  <a:lnTo>
                    <a:pt x="361" y="105"/>
                  </a:lnTo>
                  <a:lnTo>
                    <a:pt x="367" y="112"/>
                  </a:lnTo>
                  <a:lnTo>
                    <a:pt x="367" y="128"/>
                  </a:lnTo>
                  <a:lnTo>
                    <a:pt x="379" y="130"/>
                  </a:lnTo>
                  <a:lnTo>
                    <a:pt x="382" y="119"/>
                  </a:lnTo>
                  <a:lnTo>
                    <a:pt x="382" y="111"/>
                  </a:lnTo>
                  <a:lnTo>
                    <a:pt x="380" y="102"/>
                  </a:lnTo>
                  <a:lnTo>
                    <a:pt x="376" y="94"/>
                  </a:lnTo>
                  <a:lnTo>
                    <a:pt x="374" y="91"/>
                  </a:lnTo>
                  <a:lnTo>
                    <a:pt x="364" y="59"/>
                  </a:lnTo>
                  <a:lnTo>
                    <a:pt x="379" y="45"/>
                  </a:lnTo>
                  <a:lnTo>
                    <a:pt x="392" y="7"/>
                  </a:lnTo>
                  <a:lnTo>
                    <a:pt x="394" y="0"/>
                  </a:lnTo>
                  <a:lnTo>
                    <a:pt x="403" y="0"/>
                  </a:lnTo>
                  <a:lnTo>
                    <a:pt x="406" y="0"/>
                  </a:lnTo>
                  <a:lnTo>
                    <a:pt x="411" y="0"/>
                  </a:lnTo>
                  <a:lnTo>
                    <a:pt x="415" y="3"/>
                  </a:lnTo>
                  <a:lnTo>
                    <a:pt x="417" y="8"/>
                  </a:lnTo>
                  <a:lnTo>
                    <a:pt x="426" y="10"/>
                  </a:lnTo>
                  <a:lnTo>
                    <a:pt x="434" y="16"/>
                  </a:lnTo>
                  <a:lnTo>
                    <a:pt x="441" y="17"/>
                  </a:lnTo>
                  <a:lnTo>
                    <a:pt x="451" y="23"/>
                  </a:lnTo>
                  <a:lnTo>
                    <a:pt x="461" y="17"/>
                  </a:lnTo>
                  <a:lnTo>
                    <a:pt x="471" y="19"/>
                  </a:lnTo>
                  <a:lnTo>
                    <a:pt x="482" y="12"/>
                  </a:lnTo>
                  <a:lnTo>
                    <a:pt x="523" y="21"/>
                  </a:lnTo>
                  <a:lnTo>
                    <a:pt x="542" y="58"/>
                  </a:lnTo>
                  <a:lnTo>
                    <a:pt x="559" y="76"/>
                  </a:lnTo>
                  <a:lnTo>
                    <a:pt x="572" y="97"/>
                  </a:lnTo>
                  <a:lnTo>
                    <a:pt x="579" y="107"/>
                  </a:lnTo>
                  <a:lnTo>
                    <a:pt x="586" y="113"/>
                  </a:lnTo>
                  <a:lnTo>
                    <a:pt x="593" y="121"/>
                  </a:lnTo>
                  <a:lnTo>
                    <a:pt x="605" y="122"/>
                  </a:lnTo>
                  <a:lnTo>
                    <a:pt x="606" y="130"/>
                  </a:lnTo>
                  <a:lnTo>
                    <a:pt x="612" y="140"/>
                  </a:lnTo>
                  <a:lnTo>
                    <a:pt x="621" y="152"/>
                  </a:lnTo>
                  <a:lnTo>
                    <a:pt x="632" y="151"/>
                  </a:lnTo>
                  <a:lnTo>
                    <a:pt x="642" y="157"/>
                  </a:lnTo>
                  <a:lnTo>
                    <a:pt x="660" y="159"/>
                  </a:lnTo>
                  <a:lnTo>
                    <a:pt x="673" y="165"/>
                  </a:lnTo>
                  <a:lnTo>
                    <a:pt x="684" y="166"/>
                  </a:lnTo>
                  <a:lnTo>
                    <a:pt x="693" y="164"/>
                  </a:lnTo>
                  <a:lnTo>
                    <a:pt x="703" y="158"/>
                  </a:lnTo>
                  <a:lnTo>
                    <a:pt x="716" y="156"/>
                  </a:lnTo>
                  <a:lnTo>
                    <a:pt x="726" y="156"/>
                  </a:lnTo>
                  <a:lnTo>
                    <a:pt x="744" y="164"/>
                  </a:lnTo>
                  <a:lnTo>
                    <a:pt x="767" y="172"/>
                  </a:lnTo>
                  <a:lnTo>
                    <a:pt x="782" y="176"/>
                  </a:lnTo>
                  <a:lnTo>
                    <a:pt x="791" y="175"/>
                  </a:lnTo>
                  <a:lnTo>
                    <a:pt x="793" y="170"/>
                  </a:lnTo>
                  <a:lnTo>
                    <a:pt x="796" y="170"/>
                  </a:lnTo>
                  <a:lnTo>
                    <a:pt x="798" y="168"/>
                  </a:lnTo>
                  <a:lnTo>
                    <a:pt x="802" y="161"/>
                  </a:lnTo>
                  <a:lnTo>
                    <a:pt x="816" y="159"/>
                  </a:lnTo>
                  <a:lnTo>
                    <a:pt x="821" y="167"/>
                  </a:lnTo>
                  <a:lnTo>
                    <a:pt x="823" y="176"/>
                  </a:lnTo>
                  <a:lnTo>
                    <a:pt x="827" y="181"/>
                  </a:lnTo>
                  <a:lnTo>
                    <a:pt x="837" y="190"/>
                  </a:lnTo>
                  <a:lnTo>
                    <a:pt x="858" y="211"/>
                  </a:lnTo>
                  <a:lnTo>
                    <a:pt x="869" y="231"/>
                  </a:lnTo>
                  <a:lnTo>
                    <a:pt x="877" y="231"/>
                  </a:lnTo>
                  <a:lnTo>
                    <a:pt x="887" y="241"/>
                  </a:lnTo>
                  <a:lnTo>
                    <a:pt x="894" y="249"/>
                  </a:lnTo>
                  <a:lnTo>
                    <a:pt x="903" y="252"/>
                  </a:lnTo>
                  <a:lnTo>
                    <a:pt x="910" y="252"/>
                  </a:lnTo>
                  <a:lnTo>
                    <a:pt x="912" y="257"/>
                  </a:lnTo>
                  <a:lnTo>
                    <a:pt x="916" y="285"/>
                  </a:lnTo>
                  <a:lnTo>
                    <a:pt x="910" y="292"/>
                  </a:lnTo>
                  <a:lnTo>
                    <a:pt x="908" y="304"/>
                  </a:lnTo>
                  <a:lnTo>
                    <a:pt x="902" y="310"/>
                  </a:lnTo>
                  <a:lnTo>
                    <a:pt x="894" y="315"/>
                  </a:lnTo>
                  <a:lnTo>
                    <a:pt x="869" y="324"/>
                  </a:lnTo>
                  <a:lnTo>
                    <a:pt x="844" y="312"/>
                  </a:lnTo>
                  <a:lnTo>
                    <a:pt x="837" y="313"/>
                  </a:lnTo>
                  <a:lnTo>
                    <a:pt x="826" y="316"/>
                  </a:lnTo>
                  <a:lnTo>
                    <a:pt x="819" y="317"/>
                  </a:lnTo>
                  <a:lnTo>
                    <a:pt x="815" y="320"/>
                  </a:lnTo>
                  <a:lnTo>
                    <a:pt x="797" y="334"/>
                  </a:lnTo>
                  <a:lnTo>
                    <a:pt x="785" y="337"/>
                  </a:lnTo>
                  <a:lnTo>
                    <a:pt x="778" y="340"/>
                  </a:lnTo>
                  <a:lnTo>
                    <a:pt x="778" y="345"/>
                  </a:lnTo>
                  <a:lnTo>
                    <a:pt x="783" y="349"/>
                  </a:lnTo>
                  <a:lnTo>
                    <a:pt x="787" y="357"/>
                  </a:lnTo>
                  <a:lnTo>
                    <a:pt x="791" y="370"/>
                  </a:lnTo>
                  <a:lnTo>
                    <a:pt x="796" y="380"/>
                  </a:lnTo>
                  <a:lnTo>
                    <a:pt x="808" y="391"/>
                  </a:lnTo>
                  <a:lnTo>
                    <a:pt x="819" y="396"/>
                  </a:lnTo>
                  <a:lnTo>
                    <a:pt x="820" y="401"/>
                  </a:lnTo>
                  <a:lnTo>
                    <a:pt x="816" y="420"/>
                  </a:lnTo>
                  <a:lnTo>
                    <a:pt x="819" y="427"/>
                  </a:lnTo>
                  <a:lnTo>
                    <a:pt x="821" y="433"/>
                  </a:lnTo>
                  <a:lnTo>
                    <a:pt x="816" y="456"/>
                  </a:lnTo>
                  <a:lnTo>
                    <a:pt x="834" y="473"/>
                  </a:lnTo>
                  <a:lnTo>
                    <a:pt x="823" y="487"/>
                  </a:lnTo>
                  <a:lnTo>
                    <a:pt x="833" y="500"/>
                  </a:lnTo>
                  <a:lnTo>
                    <a:pt x="827" y="508"/>
                  </a:lnTo>
                  <a:lnTo>
                    <a:pt x="837" y="523"/>
                  </a:lnTo>
                  <a:lnTo>
                    <a:pt x="827" y="534"/>
                  </a:lnTo>
                  <a:lnTo>
                    <a:pt x="836" y="546"/>
                  </a:lnTo>
                  <a:lnTo>
                    <a:pt x="824" y="556"/>
                  </a:lnTo>
                  <a:lnTo>
                    <a:pt x="815" y="576"/>
                  </a:lnTo>
                  <a:lnTo>
                    <a:pt x="807" y="578"/>
                  </a:lnTo>
                  <a:lnTo>
                    <a:pt x="790" y="580"/>
                  </a:lnTo>
                  <a:lnTo>
                    <a:pt x="773" y="580"/>
                  </a:lnTo>
                  <a:lnTo>
                    <a:pt x="766" y="580"/>
                  </a:lnTo>
                  <a:lnTo>
                    <a:pt x="763" y="582"/>
                  </a:lnTo>
                  <a:lnTo>
                    <a:pt x="759" y="586"/>
                  </a:lnTo>
                  <a:lnTo>
                    <a:pt x="758" y="592"/>
                  </a:lnTo>
                  <a:lnTo>
                    <a:pt x="747" y="594"/>
                  </a:lnTo>
                  <a:lnTo>
                    <a:pt x="742" y="598"/>
                  </a:lnTo>
                  <a:lnTo>
                    <a:pt x="740" y="605"/>
                  </a:lnTo>
                  <a:lnTo>
                    <a:pt x="743" y="609"/>
                  </a:lnTo>
                  <a:lnTo>
                    <a:pt x="748" y="609"/>
                  </a:lnTo>
                  <a:lnTo>
                    <a:pt x="752" y="613"/>
                  </a:lnTo>
                  <a:lnTo>
                    <a:pt x="756" y="624"/>
                  </a:lnTo>
                  <a:lnTo>
                    <a:pt x="756" y="634"/>
                  </a:lnTo>
                  <a:lnTo>
                    <a:pt x="751" y="646"/>
                  </a:lnTo>
                  <a:lnTo>
                    <a:pt x="746" y="661"/>
                  </a:lnTo>
                  <a:lnTo>
                    <a:pt x="747" y="674"/>
                  </a:lnTo>
                  <a:lnTo>
                    <a:pt x="756" y="689"/>
                  </a:lnTo>
                  <a:lnTo>
                    <a:pt x="763" y="699"/>
                  </a:lnTo>
                  <a:lnTo>
                    <a:pt x="762" y="709"/>
                  </a:lnTo>
                  <a:lnTo>
                    <a:pt x="764" y="714"/>
                  </a:lnTo>
                  <a:lnTo>
                    <a:pt x="763" y="717"/>
                  </a:lnTo>
                  <a:lnTo>
                    <a:pt x="756" y="717"/>
                  </a:lnTo>
                  <a:lnTo>
                    <a:pt x="754" y="722"/>
                  </a:lnTo>
                  <a:lnTo>
                    <a:pt x="752" y="730"/>
                  </a:lnTo>
                  <a:lnTo>
                    <a:pt x="753" y="740"/>
                  </a:lnTo>
                  <a:lnTo>
                    <a:pt x="753" y="746"/>
                  </a:lnTo>
                  <a:lnTo>
                    <a:pt x="748" y="746"/>
                  </a:lnTo>
                  <a:lnTo>
                    <a:pt x="736" y="744"/>
                  </a:lnTo>
                  <a:lnTo>
                    <a:pt x="723" y="741"/>
                  </a:lnTo>
                  <a:lnTo>
                    <a:pt x="706" y="733"/>
                  </a:lnTo>
                  <a:lnTo>
                    <a:pt x="693" y="733"/>
                  </a:lnTo>
                  <a:lnTo>
                    <a:pt x="693" y="740"/>
                  </a:lnTo>
                  <a:lnTo>
                    <a:pt x="690" y="746"/>
                  </a:lnTo>
                  <a:lnTo>
                    <a:pt x="691" y="752"/>
                  </a:lnTo>
                  <a:lnTo>
                    <a:pt x="679" y="763"/>
                  </a:lnTo>
                  <a:lnTo>
                    <a:pt x="667" y="769"/>
                  </a:lnTo>
                  <a:lnTo>
                    <a:pt x="658" y="772"/>
                  </a:lnTo>
                  <a:lnTo>
                    <a:pt x="655" y="778"/>
                  </a:lnTo>
                  <a:lnTo>
                    <a:pt x="654" y="783"/>
                  </a:lnTo>
                  <a:lnTo>
                    <a:pt x="642" y="789"/>
                  </a:lnTo>
                  <a:lnTo>
                    <a:pt x="628" y="787"/>
                  </a:lnTo>
                  <a:lnTo>
                    <a:pt x="623" y="786"/>
                  </a:lnTo>
                  <a:lnTo>
                    <a:pt x="618" y="797"/>
                  </a:lnTo>
                  <a:lnTo>
                    <a:pt x="609" y="802"/>
                  </a:lnTo>
                  <a:lnTo>
                    <a:pt x="602" y="802"/>
                  </a:lnTo>
                  <a:lnTo>
                    <a:pt x="586" y="802"/>
                  </a:lnTo>
                  <a:lnTo>
                    <a:pt x="583" y="799"/>
                  </a:lnTo>
                  <a:lnTo>
                    <a:pt x="572" y="813"/>
                  </a:lnTo>
                  <a:lnTo>
                    <a:pt x="565" y="818"/>
                  </a:lnTo>
                  <a:lnTo>
                    <a:pt x="567" y="822"/>
                  </a:lnTo>
                  <a:lnTo>
                    <a:pt x="572" y="822"/>
                  </a:lnTo>
                  <a:lnTo>
                    <a:pt x="575" y="822"/>
                  </a:lnTo>
                  <a:lnTo>
                    <a:pt x="579" y="826"/>
                  </a:lnTo>
                  <a:lnTo>
                    <a:pt x="578" y="831"/>
                  </a:lnTo>
                  <a:lnTo>
                    <a:pt x="575" y="837"/>
                  </a:lnTo>
                  <a:lnTo>
                    <a:pt x="569" y="840"/>
                  </a:lnTo>
                  <a:lnTo>
                    <a:pt x="561" y="840"/>
                  </a:lnTo>
                  <a:lnTo>
                    <a:pt x="541" y="830"/>
                  </a:lnTo>
                  <a:lnTo>
                    <a:pt x="542" y="823"/>
                  </a:lnTo>
                  <a:lnTo>
                    <a:pt x="543" y="817"/>
                  </a:lnTo>
                  <a:lnTo>
                    <a:pt x="548" y="809"/>
                  </a:lnTo>
                  <a:lnTo>
                    <a:pt x="553" y="801"/>
                  </a:lnTo>
                  <a:lnTo>
                    <a:pt x="559" y="795"/>
                  </a:lnTo>
                  <a:lnTo>
                    <a:pt x="555" y="785"/>
                  </a:lnTo>
                  <a:lnTo>
                    <a:pt x="550" y="780"/>
                  </a:lnTo>
                  <a:lnTo>
                    <a:pt x="550" y="775"/>
                  </a:lnTo>
                  <a:lnTo>
                    <a:pt x="549" y="773"/>
                  </a:lnTo>
                  <a:lnTo>
                    <a:pt x="552" y="769"/>
                  </a:lnTo>
                  <a:lnTo>
                    <a:pt x="553" y="764"/>
                  </a:lnTo>
                  <a:lnTo>
                    <a:pt x="562" y="757"/>
                  </a:lnTo>
                  <a:lnTo>
                    <a:pt x="567" y="755"/>
                  </a:lnTo>
                  <a:lnTo>
                    <a:pt x="565" y="744"/>
                  </a:lnTo>
                  <a:lnTo>
                    <a:pt x="565" y="738"/>
                  </a:lnTo>
                  <a:lnTo>
                    <a:pt x="557" y="730"/>
                  </a:lnTo>
                  <a:lnTo>
                    <a:pt x="546" y="724"/>
                  </a:lnTo>
                  <a:lnTo>
                    <a:pt x="531" y="724"/>
                  </a:lnTo>
                  <a:lnTo>
                    <a:pt x="519" y="726"/>
                  </a:lnTo>
                  <a:lnTo>
                    <a:pt x="511" y="730"/>
                  </a:lnTo>
                  <a:lnTo>
                    <a:pt x="506" y="721"/>
                  </a:lnTo>
                  <a:lnTo>
                    <a:pt x="506" y="718"/>
                  </a:lnTo>
                  <a:lnTo>
                    <a:pt x="510" y="704"/>
                  </a:lnTo>
                  <a:lnTo>
                    <a:pt x="512" y="690"/>
                  </a:lnTo>
                  <a:lnTo>
                    <a:pt x="512" y="684"/>
                  </a:lnTo>
                  <a:lnTo>
                    <a:pt x="520" y="672"/>
                  </a:lnTo>
                  <a:lnTo>
                    <a:pt x="520" y="654"/>
                  </a:lnTo>
                  <a:lnTo>
                    <a:pt x="505" y="648"/>
                  </a:lnTo>
                  <a:lnTo>
                    <a:pt x="505" y="634"/>
                  </a:lnTo>
                  <a:lnTo>
                    <a:pt x="498" y="628"/>
                  </a:lnTo>
                  <a:lnTo>
                    <a:pt x="493" y="618"/>
                  </a:lnTo>
                  <a:lnTo>
                    <a:pt x="470" y="613"/>
                  </a:lnTo>
                  <a:lnTo>
                    <a:pt x="472" y="592"/>
                  </a:lnTo>
                  <a:lnTo>
                    <a:pt x="465" y="562"/>
                  </a:lnTo>
                  <a:lnTo>
                    <a:pt x="448" y="562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40" y="553"/>
                  </a:lnTo>
                  <a:lnTo>
                    <a:pt x="444" y="550"/>
                  </a:lnTo>
                  <a:lnTo>
                    <a:pt x="446" y="546"/>
                  </a:lnTo>
                  <a:lnTo>
                    <a:pt x="447" y="542"/>
                  </a:lnTo>
                  <a:lnTo>
                    <a:pt x="447" y="539"/>
                  </a:lnTo>
                  <a:lnTo>
                    <a:pt x="448" y="534"/>
                  </a:lnTo>
                  <a:lnTo>
                    <a:pt x="444" y="526"/>
                  </a:lnTo>
                  <a:lnTo>
                    <a:pt x="437" y="515"/>
                  </a:lnTo>
                  <a:lnTo>
                    <a:pt x="434" y="512"/>
                  </a:lnTo>
                  <a:lnTo>
                    <a:pt x="433" y="509"/>
                  </a:lnTo>
                  <a:lnTo>
                    <a:pt x="436" y="505"/>
                  </a:lnTo>
                  <a:lnTo>
                    <a:pt x="465" y="473"/>
                  </a:lnTo>
                  <a:lnTo>
                    <a:pt x="466" y="469"/>
                  </a:lnTo>
                  <a:lnTo>
                    <a:pt x="464" y="464"/>
                  </a:lnTo>
                  <a:lnTo>
                    <a:pt x="463" y="459"/>
                  </a:lnTo>
                  <a:lnTo>
                    <a:pt x="463" y="454"/>
                  </a:lnTo>
                  <a:lnTo>
                    <a:pt x="467" y="448"/>
                  </a:lnTo>
                  <a:lnTo>
                    <a:pt x="468" y="444"/>
                  </a:lnTo>
                  <a:lnTo>
                    <a:pt x="461" y="443"/>
                  </a:lnTo>
                  <a:lnTo>
                    <a:pt x="457" y="438"/>
                  </a:lnTo>
                  <a:lnTo>
                    <a:pt x="448" y="442"/>
                  </a:lnTo>
                  <a:lnTo>
                    <a:pt x="443" y="446"/>
                  </a:lnTo>
                  <a:lnTo>
                    <a:pt x="439" y="451"/>
                  </a:lnTo>
                  <a:lnTo>
                    <a:pt x="435" y="460"/>
                  </a:lnTo>
                  <a:lnTo>
                    <a:pt x="427" y="471"/>
                  </a:lnTo>
                  <a:lnTo>
                    <a:pt x="424" y="473"/>
                  </a:lnTo>
                  <a:lnTo>
                    <a:pt x="420" y="474"/>
                  </a:lnTo>
                  <a:lnTo>
                    <a:pt x="408" y="472"/>
                  </a:lnTo>
                  <a:lnTo>
                    <a:pt x="402" y="471"/>
                  </a:lnTo>
                  <a:lnTo>
                    <a:pt x="396" y="474"/>
                  </a:lnTo>
                  <a:lnTo>
                    <a:pt x="388" y="473"/>
                  </a:lnTo>
                  <a:lnTo>
                    <a:pt x="386" y="469"/>
                  </a:lnTo>
                  <a:lnTo>
                    <a:pt x="385" y="460"/>
                  </a:lnTo>
                  <a:lnTo>
                    <a:pt x="385" y="451"/>
                  </a:lnTo>
                  <a:lnTo>
                    <a:pt x="384" y="435"/>
                  </a:lnTo>
                  <a:lnTo>
                    <a:pt x="377" y="428"/>
                  </a:lnTo>
                  <a:lnTo>
                    <a:pt x="358" y="436"/>
                  </a:lnTo>
                  <a:lnTo>
                    <a:pt x="339" y="434"/>
                  </a:lnTo>
                  <a:lnTo>
                    <a:pt x="339" y="443"/>
                  </a:lnTo>
                  <a:lnTo>
                    <a:pt x="338" y="446"/>
                  </a:lnTo>
                  <a:lnTo>
                    <a:pt x="329" y="450"/>
                  </a:lnTo>
                  <a:lnTo>
                    <a:pt x="322" y="453"/>
                  </a:lnTo>
                  <a:lnTo>
                    <a:pt x="313" y="451"/>
                  </a:lnTo>
                  <a:lnTo>
                    <a:pt x="307" y="450"/>
                  </a:lnTo>
                  <a:lnTo>
                    <a:pt x="308" y="455"/>
                  </a:lnTo>
                  <a:lnTo>
                    <a:pt x="310" y="458"/>
                  </a:lnTo>
                  <a:lnTo>
                    <a:pt x="309" y="470"/>
                  </a:lnTo>
                  <a:lnTo>
                    <a:pt x="321" y="478"/>
                  </a:lnTo>
                  <a:lnTo>
                    <a:pt x="340" y="486"/>
                  </a:lnTo>
                  <a:lnTo>
                    <a:pt x="341" y="491"/>
                  </a:lnTo>
                  <a:lnTo>
                    <a:pt x="339" y="506"/>
                  </a:lnTo>
                  <a:lnTo>
                    <a:pt x="337" y="516"/>
                  </a:lnTo>
                  <a:lnTo>
                    <a:pt x="333" y="523"/>
                  </a:lnTo>
                  <a:lnTo>
                    <a:pt x="332" y="527"/>
                  </a:lnTo>
                  <a:lnTo>
                    <a:pt x="334" y="531"/>
                  </a:lnTo>
                  <a:lnTo>
                    <a:pt x="338" y="535"/>
                  </a:lnTo>
                  <a:lnTo>
                    <a:pt x="342" y="539"/>
                  </a:lnTo>
                  <a:lnTo>
                    <a:pt x="345" y="545"/>
                  </a:lnTo>
                  <a:lnTo>
                    <a:pt x="343" y="551"/>
                  </a:lnTo>
                  <a:lnTo>
                    <a:pt x="334" y="554"/>
                  </a:lnTo>
                  <a:lnTo>
                    <a:pt x="322" y="562"/>
                  </a:lnTo>
                  <a:lnTo>
                    <a:pt x="316" y="567"/>
                  </a:lnTo>
                  <a:lnTo>
                    <a:pt x="305" y="566"/>
                  </a:lnTo>
                  <a:lnTo>
                    <a:pt x="300" y="558"/>
                  </a:lnTo>
                  <a:lnTo>
                    <a:pt x="289" y="565"/>
                  </a:lnTo>
                  <a:lnTo>
                    <a:pt x="273" y="574"/>
                  </a:lnTo>
                  <a:lnTo>
                    <a:pt x="270" y="577"/>
                  </a:lnTo>
                  <a:lnTo>
                    <a:pt x="256" y="577"/>
                  </a:lnTo>
                  <a:lnTo>
                    <a:pt x="252" y="577"/>
                  </a:lnTo>
                  <a:lnTo>
                    <a:pt x="245" y="573"/>
                  </a:lnTo>
                  <a:lnTo>
                    <a:pt x="241" y="575"/>
                  </a:lnTo>
                  <a:lnTo>
                    <a:pt x="226" y="572"/>
                  </a:lnTo>
                  <a:lnTo>
                    <a:pt x="226" y="560"/>
                  </a:lnTo>
                  <a:lnTo>
                    <a:pt x="236" y="556"/>
                  </a:lnTo>
                  <a:lnTo>
                    <a:pt x="240" y="554"/>
                  </a:lnTo>
                  <a:lnTo>
                    <a:pt x="244" y="553"/>
                  </a:lnTo>
                  <a:lnTo>
                    <a:pt x="245" y="550"/>
                  </a:lnTo>
                  <a:lnTo>
                    <a:pt x="243" y="544"/>
                  </a:lnTo>
                  <a:lnTo>
                    <a:pt x="239" y="537"/>
                  </a:lnTo>
                  <a:lnTo>
                    <a:pt x="231" y="524"/>
                  </a:lnTo>
                  <a:lnTo>
                    <a:pt x="228" y="514"/>
                  </a:lnTo>
                  <a:lnTo>
                    <a:pt x="228" y="503"/>
                  </a:lnTo>
                  <a:lnTo>
                    <a:pt x="231" y="495"/>
                  </a:lnTo>
                  <a:lnTo>
                    <a:pt x="231" y="492"/>
                  </a:lnTo>
                  <a:lnTo>
                    <a:pt x="240" y="493"/>
                  </a:lnTo>
                  <a:lnTo>
                    <a:pt x="242" y="492"/>
                  </a:lnTo>
                  <a:lnTo>
                    <a:pt x="242" y="489"/>
                  </a:lnTo>
                  <a:lnTo>
                    <a:pt x="241" y="486"/>
                  </a:lnTo>
                  <a:lnTo>
                    <a:pt x="239" y="479"/>
                  </a:lnTo>
                  <a:lnTo>
                    <a:pt x="234" y="472"/>
                  </a:lnTo>
                  <a:lnTo>
                    <a:pt x="229" y="470"/>
                  </a:lnTo>
                  <a:lnTo>
                    <a:pt x="208" y="469"/>
                  </a:lnTo>
                  <a:lnTo>
                    <a:pt x="206" y="468"/>
                  </a:lnTo>
                  <a:lnTo>
                    <a:pt x="202" y="464"/>
                  </a:lnTo>
                  <a:lnTo>
                    <a:pt x="200" y="460"/>
                  </a:lnTo>
                  <a:lnTo>
                    <a:pt x="198" y="455"/>
                  </a:lnTo>
                  <a:lnTo>
                    <a:pt x="198" y="448"/>
                  </a:lnTo>
                  <a:lnTo>
                    <a:pt x="196" y="445"/>
                  </a:lnTo>
                  <a:lnTo>
                    <a:pt x="190" y="441"/>
                  </a:lnTo>
                  <a:lnTo>
                    <a:pt x="180" y="439"/>
                  </a:lnTo>
                  <a:lnTo>
                    <a:pt x="173" y="442"/>
                  </a:lnTo>
                  <a:lnTo>
                    <a:pt x="168" y="450"/>
                  </a:lnTo>
                  <a:lnTo>
                    <a:pt x="166" y="470"/>
                  </a:lnTo>
                  <a:lnTo>
                    <a:pt x="147" y="482"/>
                  </a:lnTo>
                  <a:lnTo>
                    <a:pt x="134" y="495"/>
                  </a:lnTo>
                  <a:lnTo>
                    <a:pt x="124" y="497"/>
                  </a:lnTo>
                  <a:lnTo>
                    <a:pt x="112" y="498"/>
                  </a:lnTo>
                  <a:lnTo>
                    <a:pt x="103" y="501"/>
                  </a:lnTo>
                  <a:lnTo>
                    <a:pt x="90" y="501"/>
                  </a:lnTo>
                  <a:lnTo>
                    <a:pt x="76" y="509"/>
                  </a:lnTo>
                  <a:lnTo>
                    <a:pt x="59" y="505"/>
                  </a:lnTo>
                  <a:lnTo>
                    <a:pt x="56" y="502"/>
                  </a:lnTo>
                  <a:lnTo>
                    <a:pt x="57" y="495"/>
                  </a:lnTo>
                  <a:lnTo>
                    <a:pt x="58" y="489"/>
                  </a:lnTo>
                  <a:lnTo>
                    <a:pt x="63" y="472"/>
                  </a:lnTo>
                  <a:lnTo>
                    <a:pt x="67" y="459"/>
                  </a:lnTo>
                  <a:lnTo>
                    <a:pt x="62" y="440"/>
                  </a:lnTo>
                  <a:lnTo>
                    <a:pt x="58" y="430"/>
                  </a:lnTo>
                  <a:lnTo>
                    <a:pt x="51" y="430"/>
                  </a:lnTo>
                  <a:lnTo>
                    <a:pt x="45" y="431"/>
                  </a:lnTo>
                  <a:lnTo>
                    <a:pt x="35" y="430"/>
                  </a:lnTo>
                  <a:lnTo>
                    <a:pt x="18" y="427"/>
                  </a:lnTo>
                  <a:lnTo>
                    <a:pt x="9" y="424"/>
                  </a:lnTo>
                  <a:lnTo>
                    <a:pt x="0" y="413"/>
                  </a:lnTo>
                  <a:lnTo>
                    <a:pt x="3" y="388"/>
                  </a:lnTo>
                  <a:lnTo>
                    <a:pt x="7" y="375"/>
                  </a:lnTo>
                  <a:lnTo>
                    <a:pt x="15" y="368"/>
                  </a:lnTo>
                  <a:lnTo>
                    <a:pt x="24" y="365"/>
                  </a:lnTo>
                  <a:lnTo>
                    <a:pt x="36" y="363"/>
                  </a:lnTo>
                  <a:lnTo>
                    <a:pt x="45" y="364"/>
                  </a:lnTo>
                  <a:lnTo>
                    <a:pt x="64" y="369"/>
                  </a:lnTo>
                  <a:lnTo>
                    <a:pt x="71" y="369"/>
                  </a:lnTo>
                  <a:lnTo>
                    <a:pt x="75" y="367"/>
                  </a:lnTo>
                  <a:lnTo>
                    <a:pt x="74" y="363"/>
                  </a:lnTo>
                  <a:lnTo>
                    <a:pt x="74" y="348"/>
                  </a:lnTo>
                  <a:lnTo>
                    <a:pt x="80" y="322"/>
                  </a:lnTo>
                  <a:lnTo>
                    <a:pt x="87" y="302"/>
                  </a:lnTo>
                  <a:lnTo>
                    <a:pt x="96" y="292"/>
                  </a:lnTo>
                  <a:lnTo>
                    <a:pt x="103" y="281"/>
                  </a:lnTo>
                  <a:lnTo>
                    <a:pt x="107" y="274"/>
                  </a:lnTo>
                  <a:lnTo>
                    <a:pt x="109" y="263"/>
                  </a:lnTo>
                  <a:lnTo>
                    <a:pt x="110" y="222"/>
                  </a:lnTo>
                  <a:lnTo>
                    <a:pt x="114" y="202"/>
                  </a:lnTo>
                  <a:lnTo>
                    <a:pt x="117" y="188"/>
                  </a:lnTo>
                  <a:lnTo>
                    <a:pt x="121" y="186"/>
                  </a:lnTo>
                  <a:lnTo>
                    <a:pt x="124" y="182"/>
                  </a:lnTo>
                  <a:lnTo>
                    <a:pt x="125" y="179"/>
                  </a:lnTo>
                  <a:lnTo>
                    <a:pt x="125" y="175"/>
                  </a:lnTo>
                  <a:lnTo>
                    <a:pt x="124" y="173"/>
                  </a:lnTo>
                  <a:lnTo>
                    <a:pt x="121" y="171"/>
                  </a:lnTo>
                  <a:lnTo>
                    <a:pt x="120" y="168"/>
                  </a:lnTo>
                  <a:lnTo>
                    <a:pt x="121" y="16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484813" y="1855788"/>
              <a:ext cx="1147763" cy="1090613"/>
            </a:xfrm>
            <a:custGeom>
              <a:avLst/>
              <a:gdLst>
                <a:gd name="T0" fmla="*/ 723 w 723"/>
                <a:gd name="T1" fmla="*/ 226 h 687"/>
                <a:gd name="T2" fmla="*/ 675 w 723"/>
                <a:gd name="T3" fmla="*/ 164 h 687"/>
                <a:gd name="T4" fmla="*/ 647 w 723"/>
                <a:gd name="T5" fmla="*/ 122 h 687"/>
                <a:gd name="T6" fmla="*/ 640 w 723"/>
                <a:gd name="T7" fmla="*/ 87 h 687"/>
                <a:gd name="T8" fmla="*/ 667 w 723"/>
                <a:gd name="T9" fmla="*/ 36 h 687"/>
                <a:gd name="T10" fmla="*/ 660 w 723"/>
                <a:gd name="T11" fmla="*/ 10 h 687"/>
                <a:gd name="T12" fmla="*/ 627 w 723"/>
                <a:gd name="T13" fmla="*/ 45 h 687"/>
                <a:gd name="T14" fmla="*/ 589 w 723"/>
                <a:gd name="T15" fmla="*/ 41 h 687"/>
                <a:gd name="T16" fmla="*/ 542 w 723"/>
                <a:gd name="T17" fmla="*/ 6 h 687"/>
                <a:gd name="T18" fmla="*/ 510 w 723"/>
                <a:gd name="T19" fmla="*/ 22 h 687"/>
                <a:gd name="T20" fmla="*/ 544 w 723"/>
                <a:gd name="T21" fmla="*/ 63 h 687"/>
                <a:gd name="T22" fmla="*/ 541 w 723"/>
                <a:gd name="T23" fmla="*/ 107 h 687"/>
                <a:gd name="T24" fmla="*/ 519 w 723"/>
                <a:gd name="T25" fmla="*/ 139 h 687"/>
                <a:gd name="T26" fmla="*/ 459 w 723"/>
                <a:gd name="T27" fmla="*/ 149 h 687"/>
                <a:gd name="T28" fmla="*/ 439 w 723"/>
                <a:gd name="T29" fmla="*/ 128 h 687"/>
                <a:gd name="T30" fmla="*/ 434 w 723"/>
                <a:gd name="T31" fmla="*/ 96 h 687"/>
                <a:gd name="T32" fmla="*/ 445 w 723"/>
                <a:gd name="T33" fmla="*/ 64 h 687"/>
                <a:gd name="T34" fmla="*/ 411 w 723"/>
                <a:gd name="T35" fmla="*/ 41 h 687"/>
                <a:gd name="T36" fmla="*/ 399 w 723"/>
                <a:gd name="T37" fmla="*/ 17 h 687"/>
                <a:gd name="T38" fmla="*/ 350 w 723"/>
                <a:gd name="T39" fmla="*/ 54 h 687"/>
                <a:gd name="T40" fmla="*/ 279 w 723"/>
                <a:gd name="T41" fmla="*/ 81 h 687"/>
                <a:gd name="T42" fmla="*/ 226 w 723"/>
                <a:gd name="T43" fmla="*/ 104 h 687"/>
                <a:gd name="T44" fmla="*/ 204 w 723"/>
                <a:gd name="T45" fmla="*/ 144 h 687"/>
                <a:gd name="T46" fmla="*/ 201 w 723"/>
                <a:gd name="T47" fmla="*/ 180 h 687"/>
                <a:gd name="T48" fmla="*/ 147 w 723"/>
                <a:gd name="T49" fmla="*/ 173 h 687"/>
                <a:gd name="T50" fmla="*/ 114 w 723"/>
                <a:gd name="T51" fmla="*/ 177 h 687"/>
                <a:gd name="T52" fmla="*/ 58 w 723"/>
                <a:gd name="T53" fmla="*/ 177 h 687"/>
                <a:gd name="T54" fmla="*/ 37 w 723"/>
                <a:gd name="T55" fmla="*/ 203 h 687"/>
                <a:gd name="T56" fmla="*/ 59 w 723"/>
                <a:gd name="T57" fmla="*/ 242 h 687"/>
                <a:gd name="T58" fmla="*/ 68 w 723"/>
                <a:gd name="T59" fmla="*/ 362 h 687"/>
                <a:gd name="T60" fmla="*/ 51 w 723"/>
                <a:gd name="T61" fmla="*/ 401 h 687"/>
                <a:gd name="T62" fmla="*/ 35 w 723"/>
                <a:gd name="T63" fmla="*/ 418 h 687"/>
                <a:gd name="T64" fmla="*/ 3 w 723"/>
                <a:gd name="T65" fmla="*/ 425 h 687"/>
                <a:gd name="T66" fmla="*/ 6 w 723"/>
                <a:gd name="T67" fmla="*/ 455 h 687"/>
                <a:gd name="T68" fmla="*/ 30 w 723"/>
                <a:gd name="T69" fmla="*/ 479 h 687"/>
                <a:gd name="T70" fmla="*/ 15 w 723"/>
                <a:gd name="T71" fmla="*/ 518 h 687"/>
                <a:gd name="T72" fmla="*/ 41 w 723"/>
                <a:gd name="T73" fmla="*/ 544 h 687"/>
                <a:gd name="T74" fmla="*/ 48 w 723"/>
                <a:gd name="T75" fmla="*/ 589 h 687"/>
                <a:gd name="T76" fmla="*/ 69 w 723"/>
                <a:gd name="T77" fmla="*/ 612 h 687"/>
                <a:gd name="T78" fmla="*/ 84 w 723"/>
                <a:gd name="T79" fmla="*/ 644 h 687"/>
                <a:gd name="T80" fmla="*/ 70 w 723"/>
                <a:gd name="T81" fmla="*/ 654 h 687"/>
                <a:gd name="T82" fmla="*/ 86 w 723"/>
                <a:gd name="T83" fmla="*/ 680 h 687"/>
                <a:gd name="T84" fmla="*/ 126 w 723"/>
                <a:gd name="T85" fmla="*/ 671 h 687"/>
                <a:gd name="T86" fmla="*/ 181 w 723"/>
                <a:gd name="T87" fmla="*/ 635 h 687"/>
                <a:gd name="T88" fmla="*/ 298 w 723"/>
                <a:gd name="T89" fmla="*/ 569 h 687"/>
                <a:gd name="T90" fmla="*/ 364 w 723"/>
                <a:gd name="T91" fmla="*/ 520 h 687"/>
                <a:gd name="T92" fmla="*/ 409 w 723"/>
                <a:gd name="T93" fmla="*/ 550 h 687"/>
                <a:gd name="T94" fmla="*/ 433 w 723"/>
                <a:gd name="T95" fmla="*/ 577 h 687"/>
                <a:gd name="T96" fmla="*/ 448 w 723"/>
                <a:gd name="T97" fmla="*/ 562 h 687"/>
                <a:gd name="T98" fmla="*/ 458 w 723"/>
                <a:gd name="T99" fmla="*/ 545 h 687"/>
                <a:gd name="T100" fmla="*/ 501 w 723"/>
                <a:gd name="T101" fmla="*/ 527 h 687"/>
                <a:gd name="T102" fmla="*/ 540 w 723"/>
                <a:gd name="T103" fmla="*/ 458 h 687"/>
                <a:gd name="T104" fmla="*/ 569 w 723"/>
                <a:gd name="T105" fmla="*/ 442 h 687"/>
                <a:gd name="T106" fmla="*/ 560 w 723"/>
                <a:gd name="T107" fmla="*/ 412 h 687"/>
                <a:gd name="T108" fmla="*/ 610 w 723"/>
                <a:gd name="T109" fmla="*/ 351 h 687"/>
                <a:gd name="T110" fmla="*/ 650 w 723"/>
                <a:gd name="T111" fmla="*/ 364 h 687"/>
                <a:gd name="T112" fmla="*/ 684 w 723"/>
                <a:gd name="T113" fmla="*/ 344 h 687"/>
                <a:gd name="T114" fmla="*/ 707 w 723"/>
                <a:gd name="T115" fmla="*/ 3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3" h="687">
                  <a:moveTo>
                    <a:pt x="709" y="290"/>
                  </a:moveTo>
                  <a:lnTo>
                    <a:pt x="713" y="276"/>
                  </a:lnTo>
                  <a:lnTo>
                    <a:pt x="715" y="262"/>
                  </a:lnTo>
                  <a:lnTo>
                    <a:pt x="715" y="256"/>
                  </a:lnTo>
                  <a:lnTo>
                    <a:pt x="723" y="244"/>
                  </a:lnTo>
                  <a:lnTo>
                    <a:pt x="723" y="226"/>
                  </a:lnTo>
                  <a:lnTo>
                    <a:pt x="708" y="220"/>
                  </a:lnTo>
                  <a:lnTo>
                    <a:pt x="708" y="206"/>
                  </a:lnTo>
                  <a:lnTo>
                    <a:pt x="701" y="200"/>
                  </a:lnTo>
                  <a:lnTo>
                    <a:pt x="696" y="190"/>
                  </a:lnTo>
                  <a:lnTo>
                    <a:pt x="673" y="185"/>
                  </a:lnTo>
                  <a:lnTo>
                    <a:pt x="675" y="164"/>
                  </a:lnTo>
                  <a:lnTo>
                    <a:pt x="668" y="134"/>
                  </a:lnTo>
                  <a:lnTo>
                    <a:pt x="651" y="134"/>
                  </a:lnTo>
                  <a:lnTo>
                    <a:pt x="644" y="131"/>
                  </a:lnTo>
                  <a:lnTo>
                    <a:pt x="642" y="129"/>
                  </a:lnTo>
                  <a:lnTo>
                    <a:pt x="643" y="125"/>
                  </a:lnTo>
                  <a:lnTo>
                    <a:pt x="647" y="122"/>
                  </a:lnTo>
                  <a:lnTo>
                    <a:pt x="649" y="118"/>
                  </a:lnTo>
                  <a:lnTo>
                    <a:pt x="650" y="114"/>
                  </a:lnTo>
                  <a:lnTo>
                    <a:pt x="650" y="111"/>
                  </a:lnTo>
                  <a:lnTo>
                    <a:pt x="651" y="106"/>
                  </a:lnTo>
                  <a:lnTo>
                    <a:pt x="647" y="98"/>
                  </a:lnTo>
                  <a:lnTo>
                    <a:pt x="640" y="87"/>
                  </a:lnTo>
                  <a:lnTo>
                    <a:pt x="637" y="84"/>
                  </a:lnTo>
                  <a:lnTo>
                    <a:pt x="636" y="81"/>
                  </a:lnTo>
                  <a:lnTo>
                    <a:pt x="639" y="77"/>
                  </a:lnTo>
                  <a:lnTo>
                    <a:pt x="668" y="45"/>
                  </a:lnTo>
                  <a:lnTo>
                    <a:pt x="669" y="41"/>
                  </a:lnTo>
                  <a:lnTo>
                    <a:pt x="667" y="36"/>
                  </a:lnTo>
                  <a:lnTo>
                    <a:pt x="666" y="31"/>
                  </a:lnTo>
                  <a:lnTo>
                    <a:pt x="666" y="26"/>
                  </a:lnTo>
                  <a:lnTo>
                    <a:pt x="670" y="20"/>
                  </a:lnTo>
                  <a:lnTo>
                    <a:pt x="671" y="16"/>
                  </a:lnTo>
                  <a:lnTo>
                    <a:pt x="664" y="15"/>
                  </a:lnTo>
                  <a:lnTo>
                    <a:pt x="660" y="10"/>
                  </a:lnTo>
                  <a:lnTo>
                    <a:pt x="651" y="14"/>
                  </a:lnTo>
                  <a:lnTo>
                    <a:pt x="646" y="18"/>
                  </a:lnTo>
                  <a:lnTo>
                    <a:pt x="642" y="23"/>
                  </a:lnTo>
                  <a:lnTo>
                    <a:pt x="638" y="32"/>
                  </a:lnTo>
                  <a:lnTo>
                    <a:pt x="630" y="43"/>
                  </a:lnTo>
                  <a:lnTo>
                    <a:pt x="627" y="45"/>
                  </a:lnTo>
                  <a:lnTo>
                    <a:pt x="623" y="46"/>
                  </a:lnTo>
                  <a:lnTo>
                    <a:pt x="611" y="44"/>
                  </a:lnTo>
                  <a:lnTo>
                    <a:pt x="605" y="43"/>
                  </a:lnTo>
                  <a:lnTo>
                    <a:pt x="599" y="46"/>
                  </a:lnTo>
                  <a:lnTo>
                    <a:pt x="591" y="45"/>
                  </a:lnTo>
                  <a:lnTo>
                    <a:pt x="589" y="41"/>
                  </a:lnTo>
                  <a:lnTo>
                    <a:pt x="588" y="32"/>
                  </a:lnTo>
                  <a:lnTo>
                    <a:pt x="588" y="23"/>
                  </a:lnTo>
                  <a:lnTo>
                    <a:pt x="587" y="7"/>
                  </a:lnTo>
                  <a:lnTo>
                    <a:pt x="580" y="0"/>
                  </a:lnTo>
                  <a:lnTo>
                    <a:pt x="561" y="8"/>
                  </a:lnTo>
                  <a:lnTo>
                    <a:pt x="542" y="6"/>
                  </a:lnTo>
                  <a:lnTo>
                    <a:pt x="542" y="15"/>
                  </a:lnTo>
                  <a:lnTo>
                    <a:pt x="541" y="18"/>
                  </a:lnTo>
                  <a:lnTo>
                    <a:pt x="532" y="22"/>
                  </a:lnTo>
                  <a:lnTo>
                    <a:pt x="525" y="25"/>
                  </a:lnTo>
                  <a:lnTo>
                    <a:pt x="516" y="23"/>
                  </a:lnTo>
                  <a:lnTo>
                    <a:pt x="510" y="22"/>
                  </a:lnTo>
                  <a:lnTo>
                    <a:pt x="511" y="27"/>
                  </a:lnTo>
                  <a:lnTo>
                    <a:pt x="513" y="30"/>
                  </a:lnTo>
                  <a:lnTo>
                    <a:pt x="512" y="42"/>
                  </a:lnTo>
                  <a:lnTo>
                    <a:pt x="524" y="50"/>
                  </a:lnTo>
                  <a:lnTo>
                    <a:pt x="543" y="58"/>
                  </a:lnTo>
                  <a:lnTo>
                    <a:pt x="544" y="63"/>
                  </a:lnTo>
                  <a:lnTo>
                    <a:pt x="542" y="78"/>
                  </a:lnTo>
                  <a:lnTo>
                    <a:pt x="540" y="88"/>
                  </a:lnTo>
                  <a:lnTo>
                    <a:pt x="536" y="95"/>
                  </a:lnTo>
                  <a:lnTo>
                    <a:pt x="535" y="99"/>
                  </a:lnTo>
                  <a:lnTo>
                    <a:pt x="537" y="103"/>
                  </a:lnTo>
                  <a:lnTo>
                    <a:pt x="541" y="107"/>
                  </a:lnTo>
                  <a:lnTo>
                    <a:pt x="545" y="111"/>
                  </a:lnTo>
                  <a:lnTo>
                    <a:pt x="548" y="117"/>
                  </a:lnTo>
                  <a:lnTo>
                    <a:pt x="546" y="123"/>
                  </a:lnTo>
                  <a:lnTo>
                    <a:pt x="537" y="126"/>
                  </a:lnTo>
                  <a:lnTo>
                    <a:pt x="525" y="134"/>
                  </a:lnTo>
                  <a:lnTo>
                    <a:pt x="519" y="139"/>
                  </a:lnTo>
                  <a:lnTo>
                    <a:pt x="508" y="138"/>
                  </a:lnTo>
                  <a:lnTo>
                    <a:pt x="503" y="130"/>
                  </a:lnTo>
                  <a:lnTo>
                    <a:pt x="492" y="137"/>
                  </a:lnTo>
                  <a:lnTo>
                    <a:pt x="476" y="146"/>
                  </a:lnTo>
                  <a:lnTo>
                    <a:pt x="473" y="149"/>
                  </a:lnTo>
                  <a:lnTo>
                    <a:pt x="459" y="149"/>
                  </a:lnTo>
                  <a:lnTo>
                    <a:pt x="455" y="149"/>
                  </a:lnTo>
                  <a:lnTo>
                    <a:pt x="448" y="145"/>
                  </a:lnTo>
                  <a:lnTo>
                    <a:pt x="444" y="147"/>
                  </a:lnTo>
                  <a:lnTo>
                    <a:pt x="429" y="144"/>
                  </a:lnTo>
                  <a:lnTo>
                    <a:pt x="429" y="132"/>
                  </a:lnTo>
                  <a:lnTo>
                    <a:pt x="439" y="128"/>
                  </a:lnTo>
                  <a:lnTo>
                    <a:pt x="443" y="126"/>
                  </a:lnTo>
                  <a:lnTo>
                    <a:pt x="447" y="125"/>
                  </a:lnTo>
                  <a:lnTo>
                    <a:pt x="448" y="122"/>
                  </a:lnTo>
                  <a:lnTo>
                    <a:pt x="446" y="116"/>
                  </a:lnTo>
                  <a:lnTo>
                    <a:pt x="442" y="109"/>
                  </a:lnTo>
                  <a:lnTo>
                    <a:pt x="434" y="96"/>
                  </a:lnTo>
                  <a:lnTo>
                    <a:pt x="431" y="86"/>
                  </a:lnTo>
                  <a:lnTo>
                    <a:pt x="431" y="75"/>
                  </a:lnTo>
                  <a:lnTo>
                    <a:pt x="434" y="67"/>
                  </a:lnTo>
                  <a:lnTo>
                    <a:pt x="434" y="64"/>
                  </a:lnTo>
                  <a:lnTo>
                    <a:pt x="443" y="65"/>
                  </a:lnTo>
                  <a:lnTo>
                    <a:pt x="445" y="64"/>
                  </a:lnTo>
                  <a:lnTo>
                    <a:pt x="445" y="61"/>
                  </a:lnTo>
                  <a:lnTo>
                    <a:pt x="444" y="58"/>
                  </a:lnTo>
                  <a:lnTo>
                    <a:pt x="442" y="51"/>
                  </a:lnTo>
                  <a:lnTo>
                    <a:pt x="437" y="44"/>
                  </a:lnTo>
                  <a:lnTo>
                    <a:pt x="432" y="42"/>
                  </a:lnTo>
                  <a:lnTo>
                    <a:pt x="411" y="41"/>
                  </a:lnTo>
                  <a:lnTo>
                    <a:pt x="409" y="40"/>
                  </a:lnTo>
                  <a:lnTo>
                    <a:pt x="405" y="36"/>
                  </a:lnTo>
                  <a:lnTo>
                    <a:pt x="403" y="32"/>
                  </a:lnTo>
                  <a:lnTo>
                    <a:pt x="401" y="27"/>
                  </a:lnTo>
                  <a:lnTo>
                    <a:pt x="401" y="20"/>
                  </a:lnTo>
                  <a:lnTo>
                    <a:pt x="399" y="17"/>
                  </a:lnTo>
                  <a:lnTo>
                    <a:pt x="393" y="13"/>
                  </a:lnTo>
                  <a:lnTo>
                    <a:pt x="383" y="11"/>
                  </a:lnTo>
                  <a:lnTo>
                    <a:pt x="376" y="14"/>
                  </a:lnTo>
                  <a:lnTo>
                    <a:pt x="371" y="22"/>
                  </a:lnTo>
                  <a:lnTo>
                    <a:pt x="369" y="42"/>
                  </a:lnTo>
                  <a:lnTo>
                    <a:pt x="350" y="54"/>
                  </a:lnTo>
                  <a:lnTo>
                    <a:pt x="337" y="67"/>
                  </a:lnTo>
                  <a:lnTo>
                    <a:pt x="327" y="69"/>
                  </a:lnTo>
                  <a:lnTo>
                    <a:pt x="315" y="70"/>
                  </a:lnTo>
                  <a:lnTo>
                    <a:pt x="306" y="73"/>
                  </a:lnTo>
                  <a:lnTo>
                    <a:pt x="293" y="73"/>
                  </a:lnTo>
                  <a:lnTo>
                    <a:pt x="279" y="81"/>
                  </a:lnTo>
                  <a:lnTo>
                    <a:pt x="262" y="77"/>
                  </a:lnTo>
                  <a:lnTo>
                    <a:pt x="259" y="74"/>
                  </a:lnTo>
                  <a:lnTo>
                    <a:pt x="253" y="80"/>
                  </a:lnTo>
                  <a:lnTo>
                    <a:pt x="243" y="91"/>
                  </a:lnTo>
                  <a:lnTo>
                    <a:pt x="230" y="97"/>
                  </a:lnTo>
                  <a:lnTo>
                    <a:pt x="226" y="104"/>
                  </a:lnTo>
                  <a:lnTo>
                    <a:pt x="220" y="109"/>
                  </a:lnTo>
                  <a:lnTo>
                    <a:pt x="210" y="114"/>
                  </a:lnTo>
                  <a:lnTo>
                    <a:pt x="201" y="118"/>
                  </a:lnTo>
                  <a:lnTo>
                    <a:pt x="196" y="129"/>
                  </a:lnTo>
                  <a:lnTo>
                    <a:pt x="197" y="142"/>
                  </a:lnTo>
                  <a:lnTo>
                    <a:pt x="204" y="144"/>
                  </a:lnTo>
                  <a:lnTo>
                    <a:pt x="210" y="147"/>
                  </a:lnTo>
                  <a:lnTo>
                    <a:pt x="213" y="151"/>
                  </a:lnTo>
                  <a:lnTo>
                    <a:pt x="211" y="157"/>
                  </a:lnTo>
                  <a:lnTo>
                    <a:pt x="210" y="169"/>
                  </a:lnTo>
                  <a:lnTo>
                    <a:pt x="207" y="174"/>
                  </a:lnTo>
                  <a:lnTo>
                    <a:pt x="201" y="180"/>
                  </a:lnTo>
                  <a:lnTo>
                    <a:pt x="188" y="181"/>
                  </a:lnTo>
                  <a:lnTo>
                    <a:pt x="184" y="178"/>
                  </a:lnTo>
                  <a:lnTo>
                    <a:pt x="176" y="167"/>
                  </a:lnTo>
                  <a:lnTo>
                    <a:pt x="171" y="165"/>
                  </a:lnTo>
                  <a:lnTo>
                    <a:pt x="163" y="168"/>
                  </a:lnTo>
                  <a:lnTo>
                    <a:pt x="147" y="173"/>
                  </a:lnTo>
                  <a:lnTo>
                    <a:pt x="133" y="174"/>
                  </a:lnTo>
                  <a:lnTo>
                    <a:pt x="130" y="175"/>
                  </a:lnTo>
                  <a:lnTo>
                    <a:pt x="122" y="178"/>
                  </a:lnTo>
                  <a:lnTo>
                    <a:pt x="121" y="185"/>
                  </a:lnTo>
                  <a:lnTo>
                    <a:pt x="116" y="183"/>
                  </a:lnTo>
                  <a:lnTo>
                    <a:pt x="114" y="177"/>
                  </a:lnTo>
                  <a:lnTo>
                    <a:pt x="105" y="172"/>
                  </a:lnTo>
                  <a:lnTo>
                    <a:pt x="91" y="168"/>
                  </a:lnTo>
                  <a:lnTo>
                    <a:pt x="82" y="156"/>
                  </a:lnTo>
                  <a:lnTo>
                    <a:pt x="72" y="162"/>
                  </a:lnTo>
                  <a:lnTo>
                    <a:pt x="67" y="167"/>
                  </a:lnTo>
                  <a:lnTo>
                    <a:pt x="58" y="177"/>
                  </a:lnTo>
                  <a:lnTo>
                    <a:pt x="46" y="180"/>
                  </a:lnTo>
                  <a:lnTo>
                    <a:pt x="39" y="181"/>
                  </a:lnTo>
                  <a:lnTo>
                    <a:pt x="35" y="188"/>
                  </a:lnTo>
                  <a:lnTo>
                    <a:pt x="33" y="195"/>
                  </a:lnTo>
                  <a:lnTo>
                    <a:pt x="36" y="201"/>
                  </a:lnTo>
                  <a:lnTo>
                    <a:pt x="37" y="203"/>
                  </a:lnTo>
                  <a:lnTo>
                    <a:pt x="37" y="208"/>
                  </a:lnTo>
                  <a:lnTo>
                    <a:pt x="36" y="211"/>
                  </a:lnTo>
                  <a:lnTo>
                    <a:pt x="36" y="214"/>
                  </a:lnTo>
                  <a:lnTo>
                    <a:pt x="41" y="221"/>
                  </a:lnTo>
                  <a:lnTo>
                    <a:pt x="48" y="229"/>
                  </a:lnTo>
                  <a:lnTo>
                    <a:pt x="59" y="242"/>
                  </a:lnTo>
                  <a:lnTo>
                    <a:pt x="69" y="266"/>
                  </a:lnTo>
                  <a:lnTo>
                    <a:pt x="83" y="294"/>
                  </a:lnTo>
                  <a:lnTo>
                    <a:pt x="82" y="305"/>
                  </a:lnTo>
                  <a:lnTo>
                    <a:pt x="82" y="329"/>
                  </a:lnTo>
                  <a:lnTo>
                    <a:pt x="78" y="341"/>
                  </a:lnTo>
                  <a:lnTo>
                    <a:pt x="68" y="362"/>
                  </a:lnTo>
                  <a:lnTo>
                    <a:pt x="56" y="373"/>
                  </a:lnTo>
                  <a:lnTo>
                    <a:pt x="47" y="386"/>
                  </a:lnTo>
                  <a:lnTo>
                    <a:pt x="40" y="393"/>
                  </a:lnTo>
                  <a:lnTo>
                    <a:pt x="39" y="399"/>
                  </a:lnTo>
                  <a:lnTo>
                    <a:pt x="43" y="403"/>
                  </a:lnTo>
                  <a:lnTo>
                    <a:pt x="51" y="401"/>
                  </a:lnTo>
                  <a:lnTo>
                    <a:pt x="61" y="396"/>
                  </a:lnTo>
                  <a:lnTo>
                    <a:pt x="58" y="399"/>
                  </a:lnTo>
                  <a:lnTo>
                    <a:pt x="55" y="403"/>
                  </a:lnTo>
                  <a:lnTo>
                    <a:pt x="50" y="408"/>
                  </a:lnTo>
                  <a:lnTo>
                    <a:pt x="43" y="413"/>
                  </a:lnTo>
                  <a:lnTo>
                    <a:pt x="35" y="418"/>
                  </a:lnTo>
                  <a:lnTo>
                    <a:pt x="29" y="423"/>
                  </a:lnTo>
                  <a:lnTo>
                    <a:pt x="25" y="427"/>
                  </a:lnTo>
                  <a:lnTo>
                    <a:pt x="20" y="424"/>
                  </a:lnTo>
                  <a:lnTo>
                    <a:pt x="16" y="421"/>
                  </a:lnTo>
                  <a:lnTo>
                    <a:pt x="11" y="421"/>
                  </a:lnTo>
                  <a:lnTo>
                    <a:pt x="3" y="425"/>
                  </a:lnTo>
                  <a:lnTo>
                    <a:pt x="1" y="430"/>
                  </a:lnTo>
                  <a:lnTo>
                    <a:pt x="0" y="437"/>
                  </a:lnTo>
                  <a:lnTo>
                    <a:pt x="0" y="444"/>
                  </a:lnTo>
                  <a:lnTo>
                    <a:pt x="1" y="448"/>
                  </a:lnTo>
                  <a:lnTo>
                    <a:pt x="5" y="452"/>
                  </a:lnTo>
                  <a:lnTo>
                    <a:pt x="6" y="455"/>
                  </a:lnTo>
                  <a:lnTo>
                    <a:pt x="8" y="460"/>
                  </a:lnTo>
                  <a:lnTo>
                    <a:pt x="12" y="462"/>
                  </a:lnTo>
                  <a:lnTo>
                    <a:pt x="23" y="463"/>
                  </a:lnTo>
                  <a:lnTo>
                    <a:pt x="26" y="467"/>
                  </a:lnTo>
                  <a:lnTo>
                    <a:pt x="28" y="475"/>
                  </a:lnTo>
                  <a:lnTo>
                    <a:pt x="30" y="479"/>
                  </a:lnTo>
                  <a:lnTo>
                    <a:pt x="35" y="491"/>
                  </a:lnTo>
                  <a:lnTo>
                    <a:pt x="33" y="494"/>
                  </a:lnTo>
                  <a:lnTo>
                    <a:pt x="28" y="499"/>
                  </a:lnTo>
                  <a:lnTo>
                    <a:pt x="22" y="502"/>
                  </a:lnTo>
                  <a:lnTo>
                    <a:pt x="18" y="508"/>
                  </a:lnTo>
                  <a:lnTo>
                    <a:pt x="15" y="518"/>
                  </a:lnTo>
                  <a:lnTo>
                    <a:pt x="13" y="523"/>
                  </a:lnTo>
                  <a:lnTo>
                    <a:pt x="17" y="533"/>
                  </a:lnTo>
                  <a:lnTo>
                    <a:pt x="22" y="538"/>
                  </a:lnTo>
                  <a:lnTo>
                    <a:pt x="30" y="539"/>
                  </a:lnTo>
                  <a:lnTo>
                    <a:pt x="38" y="539"/>
                  </a:lnTo>
                  <a:lnTo>
                    <a:pt x="41" y="544"/>
                  </a:lnTo>
                  <a:lnTo>
                    <a:pt x="46" y="555"/>
                  </a:lnTo>
                  <a:lnTo>
                    <a:pt x="50" y="564"/>
                  </a:lnTo>
                  <a:lnTo>
                    <a:pt x="61" y="570"/>
                  </a:lnTo>
                  <a:lnTo>
                    <a:pt x="53" y="579"/>
                  </a:lnTo>
                  <a:lnTo>
                    <a:pt x="48" y="585"/>
                  </a:lnTo>
                  <a:lnTo>
                    <a:pt x="48" y="589"/>
                  </a:lnTo>
                  <a:lnTo>
                    <a:pt x="51" y="594"/>
                  </a:lnTo>
                  <a:lnTo>
                    <a:pt x="53" y="601"/>
                  </a:lnTo>
                  <a:lnTo>
                    <a:pt x="54" y="606"/>
                  </a:lnTo>
                  <a:lnTo>
                    <a:pt x="58" y="609"/>
                  </a:lnTo>
                  <a:lnTo>
                    <a:pt x="62" y="610"/>
                  </a:lnTo>
                  <a:lnTo>
                    <a:pt x="69" y="612"/>
                  </a:lnTo>
                  <a:lnTo>
                    <a:pt x="76" y="613"/>
                  </a:lnTo>
                  <a:lnTo>
                    <a:pt x="79" y="614"/>
                  </a:lnTo>
                  <a:lnTo>
                    <a:pt x="81" y="622"/>
                  </a:lnTo>
                  <a:lnTo>
                    <a:pt x="82" y="627"/>
                  </a:lnTo>
                  <a:lnTo>
                    <a:pt x="82" y="640"/>
                  </a:lnTo>
                  <a:lnTo>
                    <a:pt x="84" y="644"/>
                  </a:lnTo>
                  <a:lnTo>
                    <a:pt x="86" y="649"/>
                  </a:lnTo>
                  <a:lnTo>
                    <a:pt x="89" y="654"/>
                  </a:lnTo>
                  <a:lnTo>
                    <a:pt x="88" y="654"/>
                  </a:lnTo>
                  <a:lnTo>
                    <a:pt x="84" y="655"/>
                  </a:lnTo>
                  <a:lnTo>
                    <a:pt x="76" y="653"/>
                  </a:lnTo>
                  <a:lnTo>
                    <a:pt x="70" y="654"/>
                  </a:lnTo>
                  <a:lnTo>
                    <a:pt x="67" y="657"/>
                  </a:lnTo>
                  <a:lnTo>
                    <a:pt x="63" y="666"/>
                  </a:lnTo>
                  <a:lnTo>
                    <a:pt x="59" y="674"/>
                  </a:lnTo>
                  <a:lnTo>
                    <a:pt x="76" y="677"/>
                  </a:lnTo>
                  <a:lnTo>
                    <a:pt x="81" y="677"/>
                  </a:lnTo>
                  <a:lnTo>
                    <a:pt x="86" y="680"/>
                  </a:lnTo>
                  <a:lnTo>
                    <a:pt x="91" y="682"/>
                  </a:lnTo>
                  <a:lnTo>
                    <a:pt x="96" y="686"/>
                  </a:lnTo>
                  <a:lnTo>
                    <a:pt x="100" y="687"/>
                  </a:lnTo>
                  <a:lnTo>
                    <a:pt x="110" y="687"/>
                  </a:lnTo>
                  <a:lnTo>
                    <a:pt x="118" y="682"/>
                  </a:lnTo>
                  <a:lnTo>
                    <a:pt x="126" y="671"/>
                  </a:lnTo>
                  <a:lnTo>
                    <a:pt x="130" y="665"/>
                  </a:lnTo>
                  <a:lnTo>
                    <a:pt x="139" y="657"/>
                  </a:lnTo>
                  <a:lnTo>
                    <a:pt x="148" y="649"/>
                  </a:lnTo>
                  <a:lnTo>
                    <a:pt x="159" y="644"/>
                  </a:lnTo>
                  <a:lnTo>
                    <a:pt x="167" y="640"/>
                  </a:lnTo>
                  <a:lnTo>
                    <a:pt x="181" y="635"/>
                  </a:lnTo>
                  <a:lnTo>
                    <a:pt x="200" y="622"/>
                  </a:lnTo>
                  <a:lnTo>
                    <a:pt x="215" y="612"/>
                  </a:lnTo>
                  <a:lnTo>
                    <a:pt x="231" y="602"/>
                  </a:lnTo>
                  <a:lnTo>
                    <a:pt x="257" y="601"/>
                  </a:lnTo>
                  <a:lnTo>
                    <a:pt x="281" y="587"/>
                  </a:lnTo>
                  <a:lnTo>
                    <a:pt x="298" y="569"/>
                  </a:lnTo>
                  <a:lnTo>
                    <a:pt x="330" y="559"/>
                  </a:lnTo>
                  <a:lnTo>
                    <a:pt x="337" y="553"/>
                  </a:lnTo>
                  <a:lnTo>
                    <a:pt x="353" y="543"/>
                  </a:lnTo>
                  <a:lnTo>
                    <a:pt x="356" y="534"/>
                  </a:lnTo>
                  <a:lnTo>
                    <a:pt x="360" y="524"/>
                  </a:lnTo>
                  <a:lnTo>
                    <a:pt x="364" y="520"/>
                  </a:lnTo>
                  <a:lnTo>
                    <a:pt x="375" y="517"/>
                  </a:lnTo>
                  <a:lnTo>
                    <a:pt x="378" y="520"/>
                  </a:lnTo>
                  <a:lnTo>
                    <a:pt x="384" y="524"/>
                  </a:lnTo>
                  <a:lnTo>
                    <a:pt x="394" y="532"/>
                  </a:lnTo>
                  <a:lnTo>
                    <a:pt x="403" y="541"/>
                  </a:lnTo>
                  <a:lnTo>
                    <a:pt x="409" y="550"/>
                  </a:lnTo>
                  <a:lnTo>
                    <a:pt x="416" y="561"/>
                  </a:lnTo>
                  <a:lnTo>
                    <a:pt x="417" y="574"/>
                  </a:lnTo>
                  <a:lnTo>
                    <a:pt x="416" y="577"/>
                  </a:lnTo>
                  <a:lnTo>
                    <a:pt x="417" y="578"/>
                  </a:lnTo>
                  <a:lnTo>
                    <a:pt x="426" y="578"/>
                  </a:lnTo>
                  <a:lnTo>
                    <a:pt x="433" y="577"/>
                  </a:lnTo>
                  <a:lnTo>
                    <a:pt x="437" y="580"/>
                  </a:lnTo>
                  <a:lnTo>
                    <a:pt x="440" y="580"/>
                  </a:lnTo>
                  <a:lnTo>
                    <a:pt x="447" y="577"/>
                  </a:lnTo>
                  <a:lnTo>
                    <a:pt x="452" y="571"/>
                  </a:lnTo>
                  <a:lnTo>
                    <a:pt x="455" y="568"/>
                  </a:lnTo>
                  <a:lnTo>
                    <a:pt x="448" y="562"/>
                  </a:lnTo>
                  <a:lnTo>
                    <a:pt x="444" y="557"/>
                  </a:lnTo>
                  <a:lnTo>
                    <a:pt x="443" y="553"/>
                  </a:lnTo>
                  <a:lnTo>
                    <a:pt x="443" y="551"/>
                  </a:lnTo>
                  <a:lnTo>
                    <a:pt x="445" y="547"/>
                  </a:lnTo>
                  <a:lnTo>
                    <a:pt x="455" y="545"/>
                  </a:lnTo>
                  <a:lnTo>
                    <a:pt x="458" y="545"/>
                  </a:lnTo>
                  <a:lnTo>
                    <a:pt x="467" y="540"/>
                  </a:lnTo>
                  <a:lnTo>
                    <a:pt x="473" y="532"/>
                  </a:lnTo>
                  <a:lnTo>
                    <a:pt x="477" y="528"/>
                  </a:lnTo>
                  <a:lnTo>
                    <a:pt x="482" y="528"/>
                  </a:lnTo>
                  <a:lnTo>
                    <a:pt x="490" y="535"/>
                  </a:lnTo>
                  <a:lnTo>
                    <a:pt x="501" y="527"/>
                  </a:lnTo>
                  <a:lnTo>
                    <a:pt x="515" y="506"/>
                  </a:lnTo>
                  <a:lnTo>
                    <a:pt x="526" y="490"/>
                  </a:lnTo>
                  <a:lnTo>
                    <a:pt x="532" y="483"/>
                  </a:lnTo>
                  <a:lnTo>
                    <a:pt x="531" y="470"/>
                  </a:lnTo>
                  <a:lnTo>
                    <a:pt x="535" y="459"/>
                  </a:lnTo>
                  <a:lnTo>
                    <a:pt x="540" y="458"/>
                  </a:lnTo>
                  <a:lnTo>
                    <a:pt x="544" y="457"/>
                  </a:lnTo>
                  <a:lnTo>
                    <a:pt x="548" y="457"/>
                  </a:lnTo>
                  <a:lnTo>
                    <a:pt x="556" y="459"/>
                  </a:lnTo>
                  <a:lnTo>
                    <a:pt x="562" y="458"/>
                  </a:lnTo>
                  <a:lnTo>
                    <a:pt x="566" y="445"/>
                  </a:lnTo>
                  <a:lnTo>
                    <a:pt x="569" y="442"/>
                  </a:lnTo>
                  <a:lnTo>
                    <a:pt x="574" y="427"/>
                  </a:lnTo>
                  <a:lnTo>
                    <a:pt x="576" y="421"/>
                  </a:lnTo>
                  <a:lnTo>
                    <a:pt x="574" y="412"/>
                  </a:lnTo>
                  <a:lnTo>
                    <a:pt x="572" y="409"/>
                  </a:lnTo>
                  <a:lnTo>
                    <a:pt x="567" y="407"/>
                  </a:lnTo>
                  <a:lnTo>
                    <a:pt x="560" y="412"/>
                  </a:lnTo>
                  <a:lnTo>
                    <a:pt x="549" y="402"/>
                  </a:lnTo>
                  <a:lnTo>
                    <a:pt x="553" y="392"/>
                  </a:lnTo>
                  <a:lnTo>
                    <a:pt x="565" y="386"/>
                  </a:lnTo>
                  <a:lnTo>
                    <a:pt x="589" y="378"/>
                  </a:lnTo>
                  <a:lnTo>
                    <a:pt x="610" y="371"/>
                  </a:lnTo>
                  <a:lnTo>
                    <a:pt x="610" y="351"/>
                  </a:lnTo>
                  <a:lnTo>
                    <a:pt x="617" y="346"/>
                  </a:lnTo>
                  <a:lnTo>
                    <a:pt x="624" y="344"/>
                  </a:lnTo>
                  <a:lnTo>
                    <a:pt x="629" y="340"/>
                  </a:lnTo>
                  <a:lnTo>
                    <a:pt x="641" y="341"/>
                  </a:lnTo>
                  <a:lnTo>
                    <a:pt x="649" y="354"/>
                  </a:lnTo>
                  <a:lnTo>
                    <a:pt x="650" y="364"/>
                  </a:lnTo>
                  <a:lnTo>
                    <a:pt x="652" y="369"/>
                  </a:lnTo>
                  <a:lnTo>
                    <a:pt x="657" y="362"/>
                  </a:lnTo>
                  <a:lnTo>
                    <a:pt x="670" y="360"/>
                  </a:lnTo>
                  <a:lnTo>
                    <a:pt x="677" y="355"/>
                  </a:lnTo>
                  <a:lnTo>
                    <a:pt x="684" y="347"/>
                  </a:lnTo>
                  <a:lnTo>
                    <a:pt x="684" y="344"/>
                  </a:lnTo>
                  <a:lnTo>
                    <a:pt x="686" y="341"/>
                  </a:lnTo>
                  <a:lnTo>
                    <a:pt x="695" y="333"/>
                  </a:lnTo>
                  <a:lnTo>
                    <a:pt x="698" y="328"/>
                  </a:lnTo>
                  <a:lnTo>
                    <a:pt x="700" y="312"/>
                  </a:lnTo>
                  <a:lnTo>
                    <a:pt x="703" y="309"/>
                  </a:lnTo>
                  <a:lnTo>
                    <a:pt x="707" y="306"/>
                  </a:lnTo>
                  <a:lnTo>
                    <a:pt x="714" y="302"/>
                  </a:lnTo>
                  <a:lnTo>
                    <a:pt x="709" y="293"/>
                  </a:lnTo>
                  <a:lnTo>
                    <a:pt x="709" y="29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6443663" y="615951"/>
              <a:ext cx="796925" cy="838200"/>
            </a:xfrm>
            <a:custGeom>
              <a:avLst/>
              <a:gdLst>
                <a:gd name="T0" fmla="*/ 1041 w 2993"/>
                <a:gd name="T1" fmla="*/ 2578 h 3148"/>
                <a:gd name="T2" fmla="*/ 596 w 2993"/>
                <a:gd name="T3" fmla="*/ 2130 h 3148"/>
                <a:gd name="T4" fmla="*/ 321 w 2993"/>
                <a:gd name="T5" fmla="*/ 2055 h 3148"/>
                <a:gd name="T6" fmla="*/ 327 w 2993"/>
                <a:gd name="T7" fmla="*/ 1954 h 3148"/>
                <a:gd name="T8" fmla="*/ 197 w 2993"/>
                <a:gd name="T9" fmla="*/ 1812 h 3148"/>
                <a:gd name="T10" fmla="*/ 419 w 2993"/>
                <a:gd name="T11" fmla="*/ 1791 h 3148"/>
                <a:gd name="T12" fmla="*/ 284 w 2993"/>
                <a:gd name="T13" fmla="*/ 1649 h 3148"/>
                <a:gd name="T14" fmla="*/ 273 w 2993"/>
                <a:gd name="T15" fmla="*/ 1403 h 3148"/>
                <a:gd name="T16" fmla="*/ 265 w 2993"/>
                <a:gd name="T17" fmla="*/ 1341 h 3148"/>
                <a:gd name="T18" fmla="*/ 27 w 2993"/>
                <a:gd name="T19" fmla="*/ 1337 h 3148"/>
                <a:gd name="T20" fmla="*/ 164 w 2993"/>
                <a:gd name="T21" fmla="*/ 1129 h 3148"/>
                <a:gd name="T22" fmla="*/ 389 w 2993"/>
                <a:gd name="T23" fmla="*/ 1068 h 3148"/>
                <a:gd name="T24" fmla="*/ 357 w 2993"/>
                <a:gd name="T25" fmla="*/ 792 h 3148"/>
                <a:gd name="T26" fmla="*/ 232 w 2993"/>
                <a:gd name="T27" fmla="*/ 650 h 3148"/>
                <a:gd name="T28" fmla="*/ 133 w 2993"/>
                <a:gd name="T29" fmla="*/ 55 h 3148"/>
                <a:gd name="T30" fmla="*/ 697 w 2993"/>
                <a:gd name="T31" fmla="*/ 105 h 3148"/>
                <a:gd name="T32" fmla="*/ 1041 w 2993"/>
                <a:gd name="T33" fmla="*/ 275 h 3148"/>
                <a:gd name="T34" fmla="*/ 981 w 2993"/>
                <a:gd name="T35" fmla="*/ 366 h 3148"/>
                <a:gd name="T36" fmla="*/ 1195 w 2993"/>
                <a:gd name="T37" fmla="*/ 382 h 3148"/>
                <a:gd name="T38" fmla="*/ 1434 w 2993"/>
                <a:gd name="T39" fmla="*/ 492 h 3148"/>
                <a:gd name="T40" fmla="*/ 1524 w 2993"/>
                <a:gd name="T41" fmla="*/ 473 h 3148"/>
                <a:gd name="T42" fmla="*/ 1449 w 2993"/>
                <a:gd name="T43" fmla="*/ 724 h 3148"/>
                <a:gd name="T44" fmla="*/ 1116 w 2993"/>
                <a:gd name="T45" fmla="*/ 934 h 3148"/>
                <a:gd name="T46" fmla="*/ 1093 w 2993"/>
                <a:gd name="T47" fmla="*/ 1046 h 3148"/>
                <a:gd name="T48" fmla="*/ 1195 w 2993"/>
                <a:gd name="T49" fmla="*/ 999 h 3148"/>
                <a:gd name="T50" fmla="*/ 1311 w 2993"/>
                <a:gd name="T51" fmla="*/ 914 h 3148"/>
                <a:gd name="T52" fmla="*/ 1606 w 2993"/>
                <a:gd name="T53" fmla="*/ 735 h 3148"/>
                <a:gd name="T54" fmla="*/ 1540 w 2993"/>
                <a:gd name="T55" fmla="*/ 1019 h 3148"/>
                <a:gd name="T56" fmla="*/ 1480 w 2993"/>
                <a:gd name="T57" fmla="*/ 1118 h 3148"/>
                <a:gd name="T58" fmla="*/ 1750 w 2993"/>
                <a:gd name="T59" fmla="*/ 1128 h 3148"/>
                <a:gd name="T60" fmla="*/ 1699 w 2993"/>
                <a:gd name="T61" fmla="*/ 1338 h 3148"/>
                <a:gd name="T62" fmla="*/ 1851 w 2993"/>
                <a:gd name="T63" fmla="*/ 1153 h 3148"/>
                <a:gd name="T64" fmla="*/ 2319 w 2993"/>
                <a:gd name="T65" fmla="*/ 1336 h 3148"/>
                <a:gd name="T66" fmla="*/ 2428 w 2993"/>
                <a:gd name="T67" fmla="*/ 1391 h 3148"/>
                <a:gd name="T68" fmla="*/ 2591 w 2993"/>
                <a:gd name="T69" fmla="*/ 1248 h 3148"/>
                <a:gd name="T70" fmla="*/ 2780 w 2993"/>
                <a:gd name="T71" fmla="*/ 1280 h 3148"/>
                <a:gd name="T72" fmla="*/ 2747 w 2993"/>
                <a:gd name="T73" fmla="*/ 1544 h 3148"/>
                <a:gd name="T74" fmla="*/ 2576 w 2993"/>
                <a:gd name="T75" fmla="*/ 1746 h 3148"/>
                <a:gd name="T76" fmla="*/ 2426 w 2993"/>
                <a:gd name="T77" fmla="*/ 1810 h 3148"/>
                <a:gd name="T78" fmla="*/ 2438 w 2993"/>
                <a:gd name="T79" fmla="*/ 1973 h 3148"/>
                <a:gd name="T80" fmla="*/ 2439 w 2993"/>
                <a:gd name="T81" fmla="*/ 2188 h 3148"/>
                <a:gd name="T82" fmla="*/ 2442 w 2993"/>
                <a:gd name="T83" fmla="*/ 2278 h 3148"/>
                <a:gd name="T84" fmla="*/ 2359 w 2993"/>
                <a:gd name="T85" fmla="*/ 2500 h 3148"/>
                <a:gd name="T86" fmla="*/ 2479 w 2993"/>
                <a:gd name="T87" fmla="*/ 2593 h 3148"/>
                <a:gd name="T88" fmla="*/ 2627 w 2993"/>
                <a:gd name="T89" fmla="*/ 2599 h 3148"/>
                <a:gd name="T90" fmla="*/ 2566 w 2993"/>
                <a:gd name="T91" fmla="*/ 2748 h 3148"/>
                <a:gd name="T92" fmla="*/ 2335 w 2993"/>
                <a:gd name="T93" fmla="*/ 2982 h 3148"/>
                <a:gd name="T94" fmla="*/ 2256 w 2993"/>
                <a:gd name="T95" fmla="*/ 3148 h 3148"/>
                <a:gd name="T96" fmla="*/ 1804 w 2993"/>
                <a:gd name="T97" fmla="*/ 3047 h 3148"/>
                <a:gd name="T98" fmla="*/ 1439 w 2993"/>
                <a:gd name="T99" fmla="*/ 3039 h 3148"/>
                <a:gd name="T100" fmla="*/ 1217 w 2993"/>
                <a:gd name="T101" fmla="*/ 2830 h 3148"/>
                <a:gd name="T102" fmla="*/ 2924 w 2993"/>
                <a:gd name="T103" fmla="*/ 1043 h 3148"/>
                <a:gd name="T104" fmla="*/ 2727 w 2993"/>
                <a:gd name="T105" fmla="*/ 946 h 3148"/>
                <a:gd name="T106" fmla="*/ 2709 w 2993"/>
                <a:gd name="T107" fmla="*/ 1113 h 3148"/>
                <a:gd name="T108" fmla="*/ 2842 w 2993"/>
                <a:gd name="T109" fmla="*/ 1167 h 3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93" h="3148">
                  <a:moveTo>
                    <a:pt x="1217" y="2830"/>
                  </a:moveTo>
                  <a:cubicBezTo>
                    <a:pt x="1191" y="2828"/>
                    <a:pt x="1191" y="2828"/>
                    <a:pt x="1191" y="2828"/>
                  </a:cubicBezTo>
                  <a:cubicBezTo>
                    <a:pt x="1181" y="2758"/>
                    <a:pt x="1181" y="2758"/>
                    <a:pt x="1181" y="2758"/>
                  </a:cubicBezTo>
                  <a:cubicBezTo>
                    <a:pt x="1163" y="2748"/>
                    <a:pt x="1163" y="2748"/>
                    <a:pt x="1163" y="2748"/>
                  </a:cubicBezTo>
                  <a:cubicBezTo>
                    <a:pt x="1041" y="2578"/>
                    <a:pt x="1041" y="2578"/>
                    <a:pt x="1041" y="2578"/>
                  </a:cubicBezTo>
                  <a:cubicBezTo>
                    <a:pt x="977" y="2479"/>
                    <a:pt x="977" y="2479"/>
                    <a:pt x="977" y="2479"/>
                  </a:cubicBezTo>
                  <a:cubicBezTo>
                    <a:pt x="877" y="2387"/>
                    <a:pt x="877" y="2387"/>
                    <a:pt x="877" y="2387"/>
                  </a:cubicBezTo>
                  <a:cubicBezTo>
                    <a:pt x="814" y="2255"/>
                    <a:pt x="814" y="2255"/>
                    <a:pt x="814" y="2255"/>
                  </a:cubicBezTo>
                  <a:cubicBezTo>
                    <a:pt x="737" y="2165"/>
                    <a:pt x="737" y="2165"/>
                    <a:pt x="737" y="2165"/>
                  </a:cubicBezTo>
                  <a:cubicBezTo>
                    <a:pt x="596" y="2130"/>
                    <a:pt x="596" y="2130"/>
                    <a:pt x="596" y="2130"/>
                  </a:cubicBezTo>
                  <a:cubicBezTo>
                    <a:pt x="424" y="2067"/>
                    <a:pt x="424" y="2067"/>
                    <a:pt x="424" y="2067"/>
                  </a:cubicBezTo>
                  <a:cubicBezTo>
                    <a:pt x="416" y="2053"/>
                    <a:pt x="416" y="2053"/>
                    <a:pt x="416" y="2053"/>
                  </a:cubicBezTo>
                  <a:cubicBezTo>
                    <a:pt x="376" y="2033"/>
                    <a:pt x="376" y="2033"/>
                    <a:pt x="376" y="2033"/>
                  </a:cubicBezTo>
                  <a:cubicBezTo>
                    <a:pt x="352" y="2072"/>
                    <a:pt x="352" y="2072"/>
                    <a:pt x="352" y="2072"/>
                  </a:cubicBezTo>
                  <a:cubicBezTo>
                    <a:pt x="352" y="2072"/>
                    <a:pt x="324" y="2058"/>
                    <a:pt x="321" y="2055"/>
                  </a:cubicBezTo>
                  <a:cubicBezTo>
                    <a:pt x="317" y="2053"/>
                    <a:pt x="290" y="2035"/>
                    <a:pt x="290" y="2035"/>
                  </a:cubicBezTo>
                  <a:cubicBezTo>
                    <a:pt x="263" y="1980"/>
                    <a:pt x="263" y="1980"/>
                    <a:pt x="263" y="1980"/>
                  </a:cubicBezTo>
                  <a:cubicBezTo>
                    <a:pt x="284" y="1985"/>
                    <a:pt x="284" y="1985"/>
                    <a:pt x="284" y="1985"/>
                  </a:cubicBezTo>
                  <a:cubicBezTo>
                    <a:pt x="295" y="1983"/>
                    <a:pt x="295" y="1983"/>
                    <a:pt x="295" y="1983"/>
                  </a:cubicBezTo>
                  <a:cubicBezTo>
                    <a:pt x="327" y="1954"/>
                    <a:pt x="327" y="1954"/>
                    <a:pt x="327" y="1954"/>
                  </a:cubicBezTo>
                  <a:cubicBezTo>
                    <a:pt x="317" y="1921"/>
                    <a:pt x="317" y="1921"/>
                    <a:pt x="317" y="1921"/>
                  </a:cubicBezTo>
                  <a:cubicBezTo>
                    <a:pt x="277" y="1909"/>
                    <a:pt x="277" y="1909"/>
                    <a:pt x="277" y="1909"/>
                  </a:cubicBezTo>
                  <a:cubicBezTo>
                    <a:pt x="226" y="1891"/>
                    <a:pt x="226" y="1891"/>
                    <a:pt x="226" y="1891"/>
                  </a:cubicBezTo>
                  <a:cubicBezTo>
                    <a:pt x="228" y="1854"/>
                    <a:pt x="228" y="1854"/>
                    <a:pt x="228" y="1854"/>
                  </a:cubicBezTo>
                  <a:cubicBezTo>
                    <a:pt x="197" y="1812"/>
                    <a:pt x="197" y="1812"/>
                    <a:pt x="197" y="1812"/>
                  </a:cubicBezTo>
                  <a:cubicBezTo>
                    <a:pt x="229" y="1802"/>
                    <a:pt x="229" y="1802"/>
                    <a:pt x="229" y="1802"/>
                  </a:cubicBezTo>
                  <a:cubicBezTo>
                    <a:pt x="256" y="1796"/>
                    <a:pt x="256" y="1796"/>
                    <a:pt x="256" y="1796"/>
                  </a:cubicBezTo>
                  <a:cubicBezTo>
                    <a:pt x="294" y="1806"/>
                    <a:pt x="294" y="1806"/>
                    <a:pt x="294" y="1806"/>
                  </a:cubicBezTo>
                  <a:cubicBezTo>
                    <a:pt x="359" y="1850"/>
                    <a:pt x="359" y="1850"/>
                    <a:pt x="359" y="1850"/>
                  </a:cubicBezTo>
                  <a:cubicBezTo>
                    <a:pt x="419" y="1791"/>
                    <a:pt x="419" y="1791"/>
                    <a:pt x="419" y="1791"/>
                  </a:cubicBezTo>
                  <a:cubicBezTo>
                    <a:pt x="421" y="1710"/>
                    <a:pt x="421" y="1710"/>
                    <a:pt x="421" y="1710"/>
                  </a:cubicBezTo>
                  <a:cubicBezTo>
                    <a:pt x="387" y="1684"/>
                    <a:pt x="387" y="1684"/>
                    <a:pt x="387" y="1684"/>
                  </a:cubicBezTo>
                  <a:cubicBezTo>
                    <a:pt x="393" y="1636"/>
                    <a:pt x="393" y="1636"/>
                    <a:pt x="393" y="1636"/>
                  </a:cubicBezTo>
                  <a:cubicBezTo>
                    <a:pt x="361" y="1639"/>
                    <a:pt x="361" y="1639"/>
                    <a:pt x="361" y="1639"/>
                  </a:cubicBezTo>
                  <a:cubicBezTo>
                    <a:pt x="284" y="1649"/>
                    <a:pt x="284" y="1649"/>
                    <a:pt x="284" y="1649"/>
                  </a:cubicBezTo>
                  <a:cubicBezTo>
                    <a:pt x="234" y="1589"/>
                    <a:pt x="234" y="1589"/>
                    <a:pt x="234" y="1589"/>
                  </a:cubicBezTo>
                  <a:cubicBezTo>
                    <a:pt x="234" y="1531"/>
                    <a:pt x="234" y="1531"/>
                    <a:pt x="234" y="1531"/>
                  </a:cubicBezTo>
                  <a:cubicBezTo>
                    <a:pt x="291" y="1513"/>
                    <a:pt x="291" y="1513"/>
                    <a:pt x="291" y="1513"/>
                  </a:cubicBezTo>
                  <a:cubicBezTo>
                    <a:pt x="297" y="1464"/>
                    <a:pt x="297" y="1464"/>
                    <a:pt x="297" y="1464"/>
                  </a:cubicBezTo>
                  <a:cubicBezTo>
                    <a:pt x="273" y="1403"/>
                    <a:pt x="273" y="1403"/>
                    <a:pt x="273" y="1403"/>
                  </a:cubicBezTo>
                  <a:cubicBezTo>
                    <a:pt x="334" y="1399"/>
                    <a:pt x="334" y="1399"/>
                    <a:pt x="334" y="1399"/>
                  </a:cubicBezTo>
                  <a:cubicBezTo>
                    <a:pt x="375" y="1365"/>
                    <a:pt x="375" y="1365"/>
                    <a:pt x="375" y="1365"/>
                  </a:cubicBezTo>
                  <a:cubicBezTo>
                    <a:pt x="380" y="1294"/>
                    <a:pt x="380" y="1294"/>
                    <a:pt x="380" y="1294"/>
                  </a:cubicBezTo>
                  <a:cubicBezTo>
                    <a:pt x="296" y="1323"/>
                    <a:pt x="296" y="1323"/>
                    <a:pt x="296" y="1323"/>
                  </a:cubicBezTo>
                  <a:cubicBezTo>
                    <a:pt x="265" y="1341"/>
                    <a:pt x="265" y="1341"/>
                    <a:pt x="265" y="1341"/>
                  </a:cubicBezTo>
                  <a:cubicBezTo>
                    <a:pt x="225" y="1341"/>
                    <a:pt x="225" y="1341"/>
                    <a:pt x="225" y="1341"/>
                  </a:cubicBezTo>
                  <a:cubicBezTo>
                    <a:pt x="153" y="1328"/>
                    <a:pt x="153" y="1328"/>
                    <a:pt x="153" y="1328"/>
                  </a:cubicBezTo>
                  <a:cubicBezTo>
                    <a:pt x="130" y="1345"/>
                    <a:pt x="130" y="1345"/>
                    <a:pt x="130" y="1345"/>
                  </a:cubicBezTo>
                  <a:cubicBezTo>
                    <a:pt x="66" y="1356"/>
                    <a:pt x="66" y="1356"/>
                    <a:pt x="66" y="1356"/>
                  </a:cubicBezTo>
                  <a:cubicBezTo>
                    <a:pt x="27" y="1337"/>
                    <a:pt x="27" y="1337"/>
                    <a:pt x="27" y="1337"/>
                  </a:cubicBezTo>
                  <a:cubicBezTo>
                    <a:pt x="0" y="1266"/>
                    <a:pt x="0" y="1266"/>
                    <a:pt x="0" y="1266"/>
                  </a:cubicBezTo>
                  <a:cubicBezTo>
                    <a:pt x="29" y="1190"/>
                    <a:pt x="29" y="1190"/>
                    <a:pt x="29" y="1190"/>
                  </a:cubicBezTo>
                  <a:cubicBezTo>
                    <a:pt x="70" y="1157"/>
                    <a:pt x="70" y="1157"/>
                    <a:pt x="70" y="1157"/>
                  </a:cubicBezTo>
                  <a:cubicBezTo>
                    <a:pt x="99" y="1138"/>
                    <a:pt x="99" y="1138"/>
                    <a:pt x="99" y="1138"/>
                  </a:cubicBezTo>
                  <a:cubicBezTo>
                    <a:pt x="164" y="1129"/>
                    <a:pt x="164" y="1129"/>
                    <a:pt x="164" y="1129"/>
                  </a:cubicBezTo>
                  <a:cubicBezTo>
                    <a:pt x="248" y="1127"/>
                    <a:pt x="248" y="1127"/>
                    <a:pt x="248" y="1127"/>
                  </a:cubicBezTo>
                  <a:cubicBezTo>
                    <a:pt x="303" y="1111"/>
                    <a:pt x="303" y="1111"/>
                    <a:pt x="303" y="1111"/>
                  </a:cubicBezTo>
                  <a:cubicBezTo>
                    <a:pt x="361" y="1101"/>
                    <a:pt x="361" y="1101"/>
                    <a:pt x="361" y="1101"/>
                  </a:cubicBezTo>
                  <a:cubicBezTo>
                    <a:pt x="381" y="1052"/>
                    <a:pt x="381" y="1052"/>
                    <a:pt x="381" y="1052"/>
                  </a:cubicBezTo>
                  <a:cubicBezTo>
                    <a:pt x="389" y="1068"/>
                    <a:pt x="389" y="1068"/>
                    <a:pt x="389" y="1068"/>
                  </a:cubicBezTo>
                  <a:cubicBezTo>
                    <a:pt x="416" y="1117"/>
                    <a:pt x="416" y="1117"/>
                    <a:pt x="416" y="1117"/>
                  </a:cubicBezTo>
                  <a:cubicBezTo>
                    <a:pt x="454" y="1031"/>
                    <a:pt x="454" y="1031"/>
                    <a:pt x="454" y="1031"/>
                  </a:cubicBezTo>
                  <a:cubicBezTo>
                    <a:pt x="431" y="932"/>
                    <a:pt x="431" y="932"/>
                    <a:pt x="431" y="932"/>
                  </a:cubicBezTo>
                  <a:cubicBezTo>
                    <a:pt x="398" y="841"/>
                    <a:pt x="398" y="841"/>
                    <a:pt x="398" y="841"/>
                  </a:cubicBezTo>
                  <a:cubicBezTo>
                    <a:pt x="357" y="792"/>
                    <a:pt x="357" y="792"/>
                    <a:pt x="357" y="792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4" y="682"/>
                    <a:pt x="334" y="682"/>
                    <a:pt x="334" y="682"/>
                  </a:cubicBezTo>
                  <a:cubicBezTo>
                    <a:pt x="334" y="682"/>
                    <a:pt x="303" y="678"/>
                    <a:pt x="293" y="678"/>
                  </a:cubicBezTo>
                  <a:cubicBezTo>
                    <a:pt x="282" y="678"/>
                    <a:pt x="264" y="677"/>
                    <a:pt x="264" y="677"/>
                  </a:cubicBezTo>
                  <a:cubicBezTo>
                    <a:pt x="232" y="650"/>
                    <a:pt x="232" y="650"/>
                    <a:pt x="232" y="650"/>
                  </a:cubicBezTo>
                  <a:cubicBezTo>
                    <a:pt x="215" y="543"/>
                    <a:pt x="215" y="543"/>
                    <a:pt x="215" y="543"/>
                  </a:cubicBezTo>
                  <a:cubicBezTo>
                    <a:pt x="121" y="413"/>
                    <a:pt x="121" y="413"/>
                    <a:pt x="121" y="413"/>
                  </a:cubicBezTo>
                  <a:cubicBezTo>
                    <a:pt x="91" y="295"/>
                    <a:pt x="91" y="295"/>
                    <a:pt x="91" y="295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368" y="66"/>
                    <a:pt x="368" y="66"/>
                    <a:pt x="368" y="66"/>
                  </a:cubicBezTo>
                  <a:cubicBezTo>
                    <a:pt x="403" y="67"/>
                    <a:pt x="403" y="67"/>
                    <a:pt x="403" y="67"/>
                  </a:cubicBezTo>
                  <a:cubicBezTo>
                    <a:pt x="523" y="30"/>
                    <a:pt x="523" y="30"/>
                    <a:pt x="523" y="30"/>
                  </a:cubicBezTo>
                  <a:cubicBezTo>
                    <a:pt x="697" y="105"/>
                    <a:pt x="697" y="105"/>
                    <a:pt x="697" y="105"/>
                  </a:cubicBezTo>
                  <a:cubicBezTo>
                    <a:pt x="794" y="197"/>
                    <a:pt x="794" y="197"/>
                    <a:pt x="794" y="197"/>
                  </a:cubicBezTo>
                  <a:cubicBezTo>
                    <a:pt x="825" y="197"/>
                    <a:pt x="825" y="197"/>
                    <a:pt x="825" y="197"/>
                  </a:cubicBezTo>
                  <a:cubicBezTo>
                    <a:pt x="875" y="197"/>
                    <a:pt x="875" y="197"/>
                    <a:pt x="875" y="197"/>
                  </a:cubicBezTo>
                  <a:cubicBezTo>
                    <a:pt x="943" y="205"/>
                    <a:pt x="943" y="205"/>
                    <a:pt x="943" y="205"/>
                  </a:cubicBezTo>
                  <a:cubicBezTo>
                    <a:pt x="1041" y="275"/>
                    <a:pt x="1041" y="275"/>
                    <a:pt x="1041" y="275"/>
                  </a:cubicBezTo>
                  <a:cubicBezTo>
                    <a:pt x="1014" y="298"/>
                    <a:pt x="1014" y="298"/>
                    <a:pt x="1014" y="298"/>
                  </a:cubicBezTo>
                  <a:cubicBezTo>
                    <a:pt x="988" y="324"/>
                    <a:pt x="988" y="324"/>
                    <a:pt x="988" y="324"/>
                  </a:cubicBezTo>
                  <a:cubicBezTo>
                    <a:pt x="962" y="338"/>
                    <a:pt x="962" y="338"/>
                    <a:pt x="962" y="338"/>
                  </a:cubicBezTo>
                  <a:cubicBezTo>
                    <a:pt x="962" y="354"/>
                    <a:pt x="962" y="354"/>
                    <a:pt x="962" y="354"/>
                  </a:cubicBezTo>
                  <a:cubicBezTo>
                    <a:pt x="981" y="366"/>
                    <a:pt x="981" y="366"/>
                    <a:pt x="981" y="366"/>
                  </a:cubicBezTo>
                  <a:cubicBezTo>
                    <a:pt x="1012" y="369"/>
                    <a:pt x="1012" y="369"/>
                    <a:pt x="1012" y="369"/>
                  </a:cubicBezTo>
                  <a:cubicBezTo>
                    <a:pt x="1027" y="358"/>
                    <a:pt x="1027" y="358"/>
                    <a:pt x="1027" y="358"/>
                  </a:cubicBezTo>
                  <a:cubicBezTo>
                    <a:pt x="1067" y="338"/>
                    <a:pt x="1067" y="338"/>
                    <a:pt x="1067" y="338"/>
                  </a:cubicBezTo>
                  <a:cubicBezTo>
                    <a:pt x="1121" y="298"/>
                    <a:pt x="1121" y="298"/>
                    <a:pt x="1121" y="298"/>
                  </a:cubicBezTo>
                  <a:cubicBezTo>
                    <a:pt x="1195" y="382"/>
                    <a:pt x="1195" y="382"/>
                    <a:pt x="1195" y="382"/>
                  </a:cubicBezTo>
                  <a:cubicBezTo>
                    <a:pt x="1358" y="421"/>
                    <a:pt x="1358" y="421"/>
                    <a:pt x="1358" y="421"/>
                  </a:cubicBezTo>
                  <a:cubicBezTo>
                    <a:pt x="1358" y="453"/>
                    <a:pt x="1358" y="453"/>
                    <a:pt x="1358" y="453"/>
                  </a:cubicBezTo>
                  <a:cubicBezTo>
                    <a:pt x="1379" y="472"/>
                    <a:pt x="1379" y="472"/>
                    <a:pt x="1379" y="472"/>
                  </a:cubicBezTo>
                  <a:cubicBezTo>
                    <a:pt x="1402" y="487"/>
                    <a:pt x="1402" y="487"/>
                    <a:pt x="1402" y="487"/>
                  </a:cubicBezTo>
                  <a:cubicBezTo>
                    <a:pt x="1434" y="492"/>
                    <a:pt x="1434" y="492"/>
                    <a:pt x="1434" y="492"/>
                  </a:cubicBezTo>
                  <a:cubicBezTo>
                    <a:pt x="1453" y="491"/>
                    <a:pt x="1453" y="491"/>
                    <a:pt x="1453" y="491"/>
                  </a:cubicBezTo>
                  <a:cubicBezTo>
                    <a:pt x="1470" y="463"/>
                    <a:pt x="1470" y="463"/>
                    <a:pt x="1470" y="463"/>
                  </a:cubicBezTo>
                  <a:cubicBezTo>
                    <a:pt x="1474" y="428"/>
                    <a:pt x="1474" y="428"/>
                    <a:pt x="1474" y="428"/>
                  </a:cubicBezTo>
                  <a:cubicBezTo>
                    <a:pt x="1486" y="428"/>
                    <a:pt x="1486" y="428"/>
                    <a:pt x="1486" y="428"/>
                  </a:cubicBezTo>
                  <a:cubicBezTo>
                    <a:pt x="1524" y="473"/>
                    <a:pt x="1524" y="473"/>
                    <a:pt x="1524" y="473"/>
                  </a:cubicBezTo>
                  <a:cubicBezTo>
                    <a:pt x="1539" y="519"/>
                    <a:pt x="1539" y="519"/>
                    <a:pt x="1539" y="519"/>
                  </a:cubicBezTo>
                  <a:cubicBezTo>
                    <a:pt x="1528" y="568"/>
                    <a:pt x="1528" y="568"/>
                    <a:pt x="1528" y="568"/>
                  </a:cubicBezTo>
                  <a:cubicBezTo>
                    <a:pt x="1516" y="619"/>
                    <a:pt x="1516" y="619"/>
                    <a:pt x="1516" y="619"/>
                  </a:cubicBezTo>
                  <a:cubicBezTo>
                    <a:pt x="1502" y="663"/>
                    <a:pt x="1502" y="663"/>
                    <a:pt x="1502" y="663"/>
                  </a:cubicBezTo>
                  <a:cubicBezTo>
                    <a:pt x="1449" y="724"/>
                    <a:pt x="1449" y="724"/>
                    <a:pt x="1449" y="724"/>
                  </a:cubicBezTo>
                  <a:cubicBezTo>
                    <a:pt x="1362" y="807"/>
                    <a:pt x="1362" y="807"/>
                    <a:pt x="1362" y="807"/>
                  </a:cubicBezTo>
                  <a:cubicBezTo>
                    <a:pt x="1292" y="858"/>
                    <a:pt x="1292" y="858"/>
                    <a:pt x="1292" y="858"/>
                  </a:cubicBezTo>
                  <a:cubicBezTo>
                    <a:pt x="1214" y="893"/>
                    <a:pt x="1214" y="893"/>
                    <a:pt x="1214" y="893"/>
                  </a:cubicBezTo>
                  <a:cubicBezTo>
                    <a:pt x="1168" y="925"/>
                    <a:pt x="1168" y="925"/>
                    <a:pt x="1168" y="925"/>
                  </a:cubicBezTo>
                  <a:cubicBezTo>
                    <a:pt x="1116" y="934"/>
                    <a:pt x="1116" y="934"/>
                    <a:pt x="1116" y="934"/>
                  </a:cubicBezTo>
                  <a:cubicBezTo>
                    <a:pt x="1058" y="944"/>
                    <a:pt x="1058" y="944"/>
                    <a:pt x="1058" y="944"/>
                  </a:cubicBezTo>
                  <a:cubicBezTo>
                    <a:pt x="1050" y="958"/>
                    <a:pt x="1050" y="958"/>
                    <a:pt x="1050" y="958"/>
                  </a:cubicBezTo>
                  <a:cubicBezTo>
                    <a:pt x="1050" y="983"/>
                    <a:pt x="1050" y="983"/>
                    <a:pt x="1050" y="983"/>
                  </a:cubicBezTo>
                  <a:cubicBezTo>
                    <a:pt x="1071" y="1019"/>
                    <a:pt x="1071" y="1019"/>
                    <a:pt x="1071" y="1019"/>
                  </a:cubicBezTo>
                  <a:cubicBezTo>
                    <a:pt x="1093" y="1046"/>
                    <a:pt x="1093" y="1046"/>
                    <a:pt x="1093" y="1046"/>
                  </a:cubicBezTo>
                  <a:cubicBezTo>
                    <a:pt x="1107" y="1043"/>
                    <a:pt x="1107" y="1043"/>
                    <a:pt x="1107" y="1043"/>
                  </a:cubicBezTo>
                  <a:cubicBezTo>
                    <a:pt x="1133" y="1006"/>
                    <a:pt x="1133" y="1006"/>
                    <a:pt x="1133" y="1006"/>
                  </a:cubicBezTo>
                  <a:cubicBezTo>
                    <a:pt x="1147" y="973"/>
                    <a:pt x="1147" y="973"/>
                    <a:pt x="1147" y="973"/>
                  </a:cubicBezTo>
                  <a:cubicBezTo>
                    <a:pt x="1167" y="972"/>
                    <a:pt x="1167" y="972"/>
                    <a:pt x="1167" y="972"/>
                  </a:cubicBezTo>
                  <a:cubicBezTo>
                    <a:pt x="1195" y="999"/>
                    <a:pt x="1195" y="999"/>
                    <a:pt x="1195" y="999"/>
                  </a:cubicBezTo>
                  <a:cubicBezTo>
                    <a:pt x="1220" y="999"/>
                    <a:pt x="1220" y="999"/>
                    <a:pt x="1220" y="999"/>
                  </a:cubicBezTo>
                  <a:cubicBezTo>
                    <a:pt x="1244" y="997"/>
                    <a:pt x="1244" y="997"/>
                    <a:pt x="1244" y="997"/>
                  </a:cubicBezTo>
                  <a:cubicBezTo>
                    <a:pt x="1265" y="981"/>
                    <a:pt x="1265" y="981"/>
                    <a:pt x="1265" y="981"/>
                  </a:cubicBezTo>
                  <a:cubicBezTo>
                    <a:pt x="1294" y="947"/>
                    <a:pt x="1294" y="947"/>
                    <a:pt x="1294" y="947"/>
                  </a:cubicBezTo>
                  <a:cubicBezTo>
                    <a:pt x="1311" y="914"/>
                    <a:pt x="1311" y="914"/>
                    <a:pt x="1311" y="914"/>
                  </a:cubicBezTo>
                  <a:cubicBezTo>
                    <a:pt x="1345" y="887"/>
                    <a:pt x="1345" y="887"/>
                    <a:pt x="1345" y="887"/>
                  </a:cubicBezTo>
                  <a:cubicBezTo>
                    <a:pt x="1384" y="853"/>
                    <a:pt x="1384" y="853"/>
                    <a:pt x="1384" y="853"/>
                  </a:cubicBezTo>
                  <a:cubicBezTo>
                    <a:pt x="1495" y="753"/>
                    <a:pt x="1495" y="753"/>
                    <a:pt x="1495" y="753"/>
                  </a:cubicBezTo>
                  <a:cubicBezTo>
                    <a:pt x="1568" y="658"/>
                    <a:pt x="1568" y="658"/>
                    <a:pt x="1568" y="658"/>
                  </a:cubicBezTo>
                  <a:cubicBezTo>
                    <a:pt x="1606" y="735"/>
                    <a:pt x="1606" y="735"/>
                    <a:pt x="1606" y="735"/>
                  </a:cubicBezTo>
                  <a:cubicBezTo>
                    <a:pt x="1611" y="775"/>
                    <a:pt x="1611" y="775"/>
                    <a:pt x="1611" y="775"/>
                  </a:cubicBezTo>
                  <a:cubicBezTo>
                    <a:pt x="1592" y="862"/>
                    <a:pt x="1592" y="862"/>
                    <a:pt x="1592" y="862"/>
                  </a:cubicBezTo>
                  <a:cubicBezTo>
                    <a:pt x="1588" y="911"/>
                    <a:pt x="1588" y="911"/>
                    <a:pt x="1588" y="911"/>
                  </a:cubicBezTo>
                  <a:cubicBezTo>
                    <a:pt x="1574" y="961"/>
                    <a:pt x="1574" y="961"/>
                    <a:pt x="1574" y="961"/>
                  </a:cubicBezTo>
                  <a:cubicBezTo>
                    <a:pt x="1540" y="1019"/>
                    <a:pt x="1540" y="1019"/>
                    <a:pt x="1540" y="1019"/>
                  </a:cubicBezTo>
                  <a:cubicBezTo>
                    <a:pt x="1499" y="1041"/>
                    <a:pt x="1499" y="1041"/>
                    <a:pt x="1499" y="1041"/>
                  </a:cubicBezTo>
                  <a:cubicBezTo>
                    <a:pt x="1443" y="1065"/>
                    <a:pt x="1443" y="1065"/>
                    <a:pt x="1443" y="1065"/>
                  </a:cubicBezTo>
                  <a:cubicBezTo>
                    <a:pt x="1384" y="1087"/>
                    <a:pt x="1384" y="1087"/>
                    <a:pt x="1384" y="1087"/>
                  </a:cubicBezTo>
                  <a:cubicBezTo>
                    <a:pt x="1435" y="1128"/>
                    <a:pt x="1435" y="1128"/>
                    <a:pt x="1435" y="1128"/>
                  </a:cubicBezTo>
                  <a:cubicBezTo>
                    <a:pt x="1480" y="1118"/>
                    <a:pt x="1480" y="1118"/>
                    <a:pt x="1480" y="1118"/>
                  </a:cubicBezTo>
                  <a:cubicBezTo>
                    <a:pt x="1580" y="1084"/>
                    <a:pt x="1580" y="1084"/>
                    <a:pt x="1580" y="1084"/>
                  </a:cubicBezTo>
                  <a:cubicBezTo>
                    <a:pt x="1680" y="1065"/>
                    <a:pt x="1680" y="1065"/>
                    <a:pt x="1680" y="1065"/>
                  </a:cubicBezTo>
                  <a:cubicBezTo>
                    <a:pt x="1735" y="1065"/>
                    <a:pt x="1735" y="1065"/>
                    <a:pt x="1735" y="1065"/>
                  </a:cubicBezTo>
                  <a:cubicBezTo>
                    <a:pt x="1749" y="1079"/>
                    <a:pt x="1749" y="1079"/>
                    <a:pt x="1749" y="1079"/>
                  </a:cubicBezTo>
                  <a:cubicBezTo>
                    <a:pt x="1750" y="1128"/>
                    <a:pt x="1750" y="1128"/>
                    <a:pt x="1750" y="1128"/>
                  </a:cubicBezTo>
                  <a:cubicBezTo>
                    <a:pt x="1736" y="1182"/>
                    <a:pt x="1736" y="1182"/>
                    <a:pt x="1736" y="1182"/>
                  </a:cubicBezTo>
                  <a:cubicBezTo>
                    <a:pt x="1713" y="1240"/>
                    <a:pt x="1713" y="1240"/>
                    <a:pt x="1713" y="1240"/>
                  </a:cubicBezTo>
                  <a:cubicBezTo>
                    <a:pt x="1699" y="1282"/>
                    <a:pt x="1699" y="1282"/>
                    <a:pt x="1699" y="1282"/>
                  </a:cubicBezTo>
                  <a:cubicBezTo>
                    <a:pt x="1699" y="1328"/>
                    <a:pt x="1699" y="1328"/>
                    <a:pt x="1699" y="1328"/>
                  </a:cubicBezTo>
                  <a:cubicBezTo>
                    <a:pt x="1699" y="1338"/>
                    <a:pt x="1699" y="1338"/>
                    <a:pt x="1699" y="1338"/>
                  </a:cubicBezTo>
                  <a:cubicBezTo>
                    <a:pt x="1706" y="1339"/>
                    <a:pt x="1706" y="1339"/>
                    <a:pt x="1706" y="1339"/>
                  </a:cubicBezTo>
                  <a:cubicBezTo>
                    <a:pt x="1727" y="1315"/>
                    <a:pt x="1727" y="1315"/>
                    <a:pt x="1727" y="1315"/>
                  </a:cubicBezTo>
                  <a:cubicBezTo>
                    <a:pt x="1759" y="1275"/>
                    <a:pt x="1759" y="1275"/>
                    <a:pt x="1759" y="1275"/>
                  </a:cubicBezTo>
                  <a:cubicBezTo>
                    <a:pt x="1801" y="1213"/>
                    <a:pt x="1801" y="1213"/>
                    <a:pt x="1801" y="1213"/>
                  </a:cubicBezTo>
                  <a:cubicBezTo>
                    <a:pt x="1851" y="1153"/>
                    <a:pt x="1851" y="1153"/>
                    <a:pt x="1851" y="1153"/>
                  </a:cubicBezTo>
                  <a:cubicBezTo>
                    <a:pt x="1917" y="1159"/>
                    <a:pt x="1917" y="1159"/>
                    <a:pt x="1917" y="1159"/>
                  </a:cubicBezTo>
                  <a:cubicBezTo>
                    <a:pt x="2032" y="1183"/>
                    <a:pt x="2032" y="1183"/>
                    <a:pt x="2032" y="1183"/>
                  </a:cubicBezTo>
                  <a:cubicBezTo>
                    <a:pt x="2129" y="1227"/>
                    <a:pt x="2129" y="1227"/>
                    <a:pt x="2129" y="1227"/>
                  </a:cubicBezTo>
                  <a:cubicBezTo>
                    <a:pt x="2267" y="1290"/>
                    <a:pt x="2267" y="1290"/>
                    <a:pt x="2267" y="1290"/>
                  </a:cubicBezTo>
                  <a:cubicBezTo>
                    <a:pt x="2319" y="1336"/>
                    <a:pt x="2319" y="1336"/>
                    <a:pt x="2319" y="1336"/>
                  </a:cubicBezTo>
                  <a:cubicBezTo>
                    <a:pt x="2321" y="1373"/>
                    <a:pt x="2321" y="1373"/>
                    <a:pt x="2321" y="1373"/>
                  </a:cubicBezTo>
                  <a:cubicBezTo>
                    <a:pt x="2330" y="1396"/>
                    <a:pt x="2330" y="1396"/>
                    <a:pt x="2330" y="1396"/>
                  </a:cubicBezTo>
                  <a:cubicBezTo>
                    <a:pt x="2358" y="1409"/>
                    <a:pt x="2358" y="1409"/>
                    <a:pt x="2358" y="1409"/>
                  </a:cubicBezTo>
                  <a:cubicBezTo>
                    <a:pt x="2402" y="1404"/>
                    <a:pt x="2402" y="1404"/>
                    <a:pt x="2402" y="1404"/>
                  </a:cubicBezTo>
                  <a:cubicBezTo>
                    <a:pt x="2428" y="1391"/>
                    <a:pt x="2428" y="1391"/>
                    <a:pt x="2428" y="1391"/>
                  </a:cubicBezTo>
                  <a:cubicBezTo>
                    <a:pt x="2451" y="1366"/>
                    <a:pt x="2451" y="1366"/>
                    <a:pt x="2451" y="1366"/>
                  </a:cubicBezTo>
                  <a:cubicBezTo>
                    <a:pt x="2528" y="1297"/>
                    <a:pt x="2528" y="1297"/>
                    <a:pt x="2528" y="1297"/>
                  </a:cubicBezTo>
                  <a:cubicBezTo>
                    <a:pt x="2546" y="1267"/>
                    <a:pt x="2546" y="1267"/>
                    <a:pt x="2546" y="1267"/>
                  </a:cubicBezTo>
                  <a:cubicBezTo>
                    <a:pt x="2571" y="1262"/>
                    <a:pt x="2571" y="1262"/>
                    <a:pt x="2571" y="1262"/>
                  </a:cubicBezTo>
                  <a:cubicBezTo>
                    <a:pt x="2591" y="1248"/>
                    <a:pt x="2591" y="1248"/>
                    <a:pt x="2591" y="1248"/>
                  </a:cubicBezTo>
                  <a:cubicBezTo>
                    <a:pt x="2622" y="1248"/>
                    <a:pt x="2622" y="1248"/>
                    <a:pt x="2622" y="1248"/>
                  </a:cubicBezTo>
                  <a:cubicBezTo>
                    <a:pt x="2661" y="1285"/>
                    <a:pt x="2661" y="1285"/>
                    <a:pt x="2661" y="1285"/>
                  </a:cubicBezTo>
                  <a:cubicBezTo>
                    <a:pt x="2719" y="1277"/>
                    <a:pt x="2719" y="1277"/>
                    <a:pt x="2719" y="1277"/>
                  </a:cubicBezTo>
                  <a:cubicBezTo>
                    <a:pt x="2762" y="1262"/>
                    <a:pt x="2762" y="1262"/>
                    <a:pt x="2762" y="1262"/>
                  </a:cubicBezTo>
                  <a:cubicBezTo>
                    <a:pt x="2780" y="1280"/>
                    <a:pt x="2780" y="1280"/>
                    <a:pt x="2780" y="1280"/>
                  </a:cubicBezTo>
                  <a:cubicBezTo>
                    <a:pt x="2774" y="1299"/>
                    <a:pt x="2774" y="1299"/>
                    <a:pt x="2774" y="1299"/>
                  </a:cubicBezTo>
                  <a:cubicBezTo>
                    <a:pt x="2747" y="1313"/>
                    <a:pt x="2747" y="1313"/>
                    <a:pt x="2747" y="1313"/>
                  </a:cubicBezTo>
                  <a:cubicBezTo>
                    <a:pt x="2747" y="1319"/>
                    <a:pt x="2747" y="1319"/>
                    <a:pt x="2747" y="1319"/>
                  </a:cubicBezTo>
                  <a:cubicBezTo>
                    <a:pt x="2747" y="1422"/>
                    <a:pt x="2747" y="1422"/>
                    <a:pt x="2747" y="1422"/>
                  </a:cubicBezTo>
                  <a:cubicBezTo>
                    <a:pt x="2747" y="1544"/>
                    <a:pt x="2747" y="1544"/>
                    <a:pt x="2747" y="1544"/>
                  </a:cubicBezTo>
                  <a:cubicBezTo>
                    <a:pt x="2747" y="1596"/>
                    <a:pt x="2747" y="1596"/>
                    <a:pt x="2747" y="1596"/>
                  </a:cubicBezTo>
                  <a:cubicBezTo>
                    <a:pt x="2718" y="1657"/>
                    <a:pt x="2718" y="1657"/>
                    <a:pt x="2718" y="1657"/>
                  </a:cubicBezTo>
                  <a:cubicBezTo>
                    <a:pt x="2675" y="1675"/>
                    <a:pt x="2675" y="1675"/>
                    <a:pt x="2675" y="1675"/>
                  </a:cubicBezTo>
                  <a:cubicBezTo>
                    <a:pt x="2629" y="1704"/>
                    <a:pt x="2629" y="1704"/>
                    <a:pt x="2629" y="1704"/>
                  </a:cubicBezTo>
                  <a:cubicBezTo>
                    <a:pt x="2576" y="1746"/>
                    <a:pt x="2576" y="1746"/>
                    <a:pt x="2576" y="1746"/>
                  </a:cubicBezTo>
                  <a:cubicBezTo>
                    <a:pt x="2529" y="1778"/>
                    <a:pt x="2529" y="1778"/>
                    <a:pt x="2529" y="1778"/>
                  </a:cubicBezTo>
                  <a:cubicBezTo>
                    <a:pt x="2512" y="1775"/>
                    <a:pt x="2512" y="1775"/>
                    <a:pt x="2512" y="1775"/>
                  </a:cubicBezTo>
                  <a:cubicBezTo>
                    <a:pt x="2495" y="1746"/>
                    <a:pt x="2495" y="1746"/>
                    <a:pt x="2495" y="1746"/>
                  </a:cubicBezTo>
                  <a:cubicBezTo>
                    <a:pt x="2457" y="1753"/>
                    <a:pt x="2457" y="1753"/>
                    <a:pt x="2457" y="1753"/>
                  </a:cubicBezTo>
                  <a:cubicBezTo>
                    <a:pt x="2426" y="1810"/>
                    <a:pt x="2426" y="1810"/>
                    <a:pt x="2426" y="1810"/>
                  </a:cubicBezTo>
                  <a:cubicBezTo>
                    <a:pt x="2399" y="1831"/>
                    <a:pt x="2399" y="1831"/>
                    <a:pt x="2399" y="1831"/>
                  </a:cubicBezTo>
                  <a:cubicBezTo>
                    <a:pt x="2358" y="1869"/>
                    <a:pt x="2358" y="1869"/>
                    <a:pt x="2358" y="1869"/>
                  </a:cubicBezTo>
                  <a:cubicBezTo>
                    <a:pt x="2385" y="1907"/>
                    <a:pt x="2385" y="1907"/>
                    <a:pt x="2385" y="1907"/>
                  </a:cubicBezTo>
                  <a:cubicBezTo>
                    <a:pt x="2414" y="1941"/>
                    <a:pt x="2414" y="1941"/>
                    <a:pt x="2414" y="1941"/>
                  </a:cubicBezTo>
                  <a:cubicBezTo>
                    <a:pt x="2438" y="1973"/>
                    <a:pt x="2438" y="1973"/>
                    <a:pt x="2438" y="1973"/>
                  </a:cubicBezTo>
                  <a:cubicBezTo>
                    <a:pt x="2452" y="2079"/>
                    <a:pt x="2452" y="2079"/>
                    <a:pt x="2452" y="2079"/>
                  </a:cubicBezTo>
                  <a:cubicBezTo>
                    <a:pt x="2446" y="2125"/>
                    <a:pt x="2446" y="2125"/>
                    <a:pt x="2446" y="2125"/>
                  </a:cubicBezTo>
                  <a:cubicBezTo>
                    <a:pt x="2386" y="2125"/>
                    <a:pt x="2386" y="2125"/>
                    <a:pt x="2386" y="2125"/>
                  </a:cubicBezTo>
                  <a:cubicBezTo>
                    <a:pt x="2408" y="2153"/>
                    <a:pt x="2408" y="2153"/>
                    <a:pt x="2408" y="2153"/>
                  </a:cubicBezTo>
                  <a:cubicBezTo>
                    <a:pt x="2439" y="2188"/>
                    <a:pt x="2439" y="2188"/>
                    <a:pt x="2439" y="2188"/>
                  </a:cubicBezTo>
                  <a:cubicBezTo>
                    <a:pt x="2452" y="2188"/>
                    <a:pt x="2452" y="2188"/>
                    <a:pt x="2452" y="2188"/>
                  </a:cubicBezTo>
                  <a:cubicBezTo>
                    <a:pt x="2474" y="2188"/>
                    <a:pt x="2474" y="2188"/>
                    <a:pt x="2474" y="2188"/>
                  </a:cubicBezTo>
                  <a:cubicBezTo>
                    <a:pt x="2489" y="2229"/>
                    <a:pt x="2489" y="2229"/>
                    <a:pt x="2489" y="2229"/>
                  </a:cubicBezTo>
                  <a:cubicBezTo>
                    <a:pt x="2480" y="2245"/>
                    <a:pt x="2480" y="2245"/>
                    <a:pt x="2480" y="2245"/>
                  </a:cubicBezTo>
                  <a:cubicBezTo>
                    <a:pt x="2442" y="2278"/>
                    <a:pt x="2442" y="2278"/>
                    <a:pt x="2442" y="2278"/>
                  </a:cubicBezTo>
                  <a:cubicBezTo>
                    <a:pt x="2416" y="2324"/>
                    <a:pt x="2416" y="2324"/>
                    <a:pt x="2416" y="2324"/>
                  </a:cubicBezTo>
                  <a:cubicBezTo>
                    <a:pt x="2418" y="2387"/>
                    <a:pt x="2418" y="2387"/>
                    <a:pt x="2418" y="2387"/>
                  </a:cubicBezTo>
                  <a:cubicBezTo>
                    <a:pt x="2405" y="2423"/>
                    <a:pt x="2405" y="2423"/>
                    <a:pt x="2405" y="2423"/>
                  </a:cubicBezTo>
                  <a:cubicBezTo>
                    <a:pt x="2390" y="2456"/>
                    <a:pt x="2390" y="2456"/>
                    <a:pt x="2390" y="2456"/>
                  </a:cubicBezTo>
                  <a:cubicBezTo>
                    <a:pt x="2359" y="2500"/>
                    <a:pt x="2359" y="2500"/>
                    <a:pt x="2359" y="2500"/>
                  </a:cubicBezTo>
                  <a:cubicBezTo>
                    <a:pt x="2342" y="2555"/>
                    <a:pt x="2342" y="2555"/>
                    <a:pt x="2342" y="2555"/>
                  </a:cubicBezTo>
                  <a:cubicBezTo>
                    <a:pt x="2347" y="2568"/>
                    <a:pt x="2347" y="2568"/>
                    <a:pt x="2347" y="2568"/>
                  </a:cubicBezTo>
                  <a:cubicBezTo>
                    <a:pt x="2386" y="2586"/>
                    <a:pt x="2386" y="2586"/>
                    <a:pt x="2386" y="2586"/>
                  </a:cubicBezTo>
                  <a:cubicBezTo>
                    <a:pt x="2431" y="2593"/>
                    <a:pt x="2431" y="2593"/>
                    <a:pt x="2431" y="2593"/>
                  </a:cubicBezTo>
                  <a:cubicBezTo>
                    <a:pt x="2479" y="2593"/>
                    <a:pt x="2479" y="2593"/>
                    <a:pt x="2479" y="2593"/>
                  </a:cubicBezTo>
                  <a:cubicBezTo>
                    <a:pt x="2531" y="2586"/>
                    <a:pt x="2531" y="2586"/>
                    <a:pt x="2531" y="2586"/>
                  </a:cubicBezTo>
                  <a:cubicBezTo>
                    <a:pt x="2552" y="2568"/>
                    <a:pt x="2552" y="2568"/>
                    <a:pt x="2552" y="2568"/>
                  </a:cubicBezTo>
                  <a:cubicBezTo>
                    <a:pt x="2573" y="2568"/>
                    <a:pt x="2573" y="2568"/>
                    <a:pt x="2573" y="2568"/>
                  </a:cubicBezTo>
                  <a:cubicBezTo>
                    <a:pt x="2608" y="2568"/>
                    <a:pt x="2608" y="2568"/>
                    <a:pt x="2608" y="2568"/>
                  </a:cubicBezTo>
                  <a:cubicBezTo>
                    <a:pt x="2627" y="2599"/>
                    <a:pt x="2627" y="2599"/>
                    <a:pt x="2627" y="2599"/>
                  </a:cubicBezTo>
                  <a:cubicBezTo>
                    <a:pt x="2637" y="2620"/>
                    <a:pt x="2637" y="2620"/>
                    <a:pt x="2637" y="2620"/>
                  </a:cubicBezTo>
                  <a:cubicBezTo>
                    <a:pt x="2615" y="2635"/>
                    <a:pt x="2615" y="2635"/>
                    <a:pt x="2615" y="2635"/>
                  </a:cubicBezTo>
                  <a:cubicBezTo>
                    <a:pt x="2598" y="2662"/>
                    <a:pt x="2598" y="2662"/>
                    <a:pt x="2598" y="2662"/>
                  </a:cubicBezTo>
                  <a:cubicBezTo>
                    <a:pt x="2579" y="2711"/>
                    <a:pt x="2579" y="2711"/>
                    <a:pt x="2579" y="2711"/>
                  </a:cubicBezTo>
                  <a:cubicBezTo>
                    <a:pt x="2566" y="2748"/>
                    <a:pt x="2566" y="2748"/>
                    <a:pt x="2566" y="2748"/>
                  </a:cubicBezTo>
                  <a:cubicBezTo>
                    <a:pt x="2544" y="2795"/>
                    <a:pt x="2544" y="2795"/>
                    <a:pt x="2544" y="2795"/>
                  </a:cubicBezTo>
                  <a:cubicBezTo>
                    <a:pt x="2522" y="2835"/>
                    <a:pt x="2522" y="2835"/>
                    <a:pt x="2522" y="2835"/>
                  </a:cubicBezTo>
                  <a:cubicBezTo>
                    <a:pt x="2490" y="2854"/>
                    <a:pt x="2490" y="2854"/>
                    <a:pt x="2490" y="2854"/>
                  </a:cubicBezTo>
                  <a:cubicBezTo>
                    <a:pt x="2429" y="2899"/>
                    <a:pt x="2429" y="2899"/>
                    <a:pt x="2429" y="2899"/>
                  </a:cubicBezTo>
                  <a:cubicBezTo>
                    <a:pt x="2335" y="2982"/>
                    <a:pt x="2335" y="2982"/>
                    <a:pt x="2335" y="2982"/>
                  </a:cubicBezTo>
                  <a:cubicBezTo>
                    <a:pt x="2304" y="2997"/>
                    <a:pt x="2304" y="2997"/>
                    <a:pt x="2304" y="2997"/>
                  </a:cubicBezTo>
                  <a:cubicBezTo>
                    <a:pt x="2272" y="3064"/>
                    <a:pt x="2272" y="3064"/>
                    <a:pt x="2272" y="3064"/>
                  </a:cubicBezTo>
                  <a:cubicBezTo>
                    <a:pt x="2260" y="3130"/>
                    <a:pt x="2260" y="3130"/>
                    <a:pt x="2260" y="3130"/>
                  </a:cubicBezTo>
                  <a:cubicBezTo>
                    <a:pt x="2256" y="3148"/>
                    <a:pt x="2256" y="3148"/>
                    <a:pt x="2256" y="3148"/>
                  </a:cubicBezTo>
                  <a:cubicBezTo>
                    <a:pt x="2256" y="3148"/>
                    <a:pt x="2256" y="3148"/>
                    <a:pt x="2256" y="3148"/>
                  </a:cubicBezTo>
                  <a:cubicBezTo>
                    <a:pt x="2180" y="3128"/>
                    <a:pt x="2180" y="3128"/>
                    <a:pt x="2180" y="3128"/>
                  </a:cubicBezTo>
                  <a:cubicBezTo>
                    <a:pt x="2045" y="3080"/>
                    <a:pt x="2045" y="3080"/>
                    <a:pt x="2045" y="3080"/>
                  </a:cubicBezTo>
                  <a:cubicBezTo>
                    <a:pt x="1939" y="3030"/>
                    <a:pt x="1939" y="3030"/>
                    <a:pt x="1939" y="3030"/>
                  </a:cubicBezTo>
                  <a:cubicBezTo>
                    <a:pt x="1881" y="3033"/>
                    <a:pt x="1881" y="3033"/>
                    <a:pt x="1881" y="3033"/>
                  </a:cubicBezTo>
                  <a:cubicBezTo>
                    <a:pt x="1804" y="3047"/>
                    <a:pt x="1804" y="3047"/>
                    <a:pt x="1804" y="3047"/>
                  </a:cubicBezTo>
                  <a:cubicBezTo>
                    <a:pt x="1742" y="3082"/>
                    <a:pt x="1742" y="3082"/>
                    <a:pt x="1742" y="3082"/>
                  </a:cubicBezTo>
                  <a:cubicBezTo>
                    <a:pt x="1690" y="3092"/>
                    <a:pt x="1690" y="3092"/>
                    <a:pt x="1690" y="3092"/>
                  </a:cubicBezTo>
                  <a:cubicBezTo>
                    <a:pt x="1623" y="3089"/>
                    <a:pt x="1623" y="3089"/>
                    <a:pt x="1623" y="3089"/>
                  </a:cubicBezTo>
                  <a:cubicBezTo>
                    <a:pt x="1544" y="3049"/>
                    <a:pt x="1544" y="3049"/>
                    <a:pt x="1544" y="3049"/>
                  </a:cubicBezTo>
                  <a:cubicBezTo>
                    <a:pt x="1439" y="3039"/>
                    <a:pt x="1439" y="3039"/>
                    <a:pt x="1439" y="3039"/>
                  </a:cubicBezTo>
                  <a:cubicBezTo>
                    <a:pt x="1376" y="3002"/>
                    <a:pt x="1376" y="3002"/>
                    <a:pt x="1376" y="3002"/>
                  </a:cubicBezTo>
                  <a:cubicBezTo>
                    <a:pt x="1310" y="3010"/>
                    <a:pt x="1310" y="3010"/>
                    <a:pt x="1310" y="3010"/>
                  </a:cubicBezTo>
                  <a:cubicBezTo>
                    <a:pt x="1258" y="2937"/>
                    <a:pt x="1258" y="2937"/>
                    <a:pt x="1258" y="2937"/>
                  </a:cubicBezTo>
                  <a:cubicBezTo>
                    <a:pt x="1225" y="2879"/>
                    <a:pt x="1225" y="2879"/>
                    <a:pt x="1225" y="2879"/>
                  </a:cubicBezTo>
                  <a:lnTo>
                    <a:pt x="1217" y="2830"/>
                  </a:lnTo>
                  <a:close/>
                  <a:moveTo>
                    <a:pt x="2903" y="1215"/>
                  </a:moveTo>
                  <a:cubicBezTo>
                    <a:pt x="2978" y="1215"/>
                    <a:pt x="2978" y="1215"/>
                    <a:pt x="2978" y="1215"/>
                  </a:cubicBezTo>
                  <a:cubicBezTo>
                    <a:pt x="2993" y="1186"/>
                    <a:pt x="2993" y="1186"/>
                    <a:pt x="2993" y="1186"/>
                  </a:cubicBezTo>
                  <a:cubicBezTo>
                    <a:pt x="2950" y="1116"/>
                    <a:pt x="2950" y="1116"/>
                    <a:pt x="2950" y="1116"/>
                  </a:cubicBezTo>
                  <a:cubicBezTo>
                    <a:pt x="2924" y="1043"/>
                    <a:pt x="2924" y="1043"/>
                    <a:pt x="2924" y="1043"/>
                  </a:cubicBezTo>
                  <a:cubicBezTo>
                    <a:pt x="2890" y="991"/>
                    <a:pt x="2890" y="991"/>
                    <a:pt x="2890" y="991"/>
                  </a:cubicBezTo>
                  <a:cubicBezTo>
                    <a:pt x="2874" y="987"/>
                    <a:pt x="2874" y="987"/>
                    <a:pt x="2874" y="987"/>
                  </a:cubicBezTo>
                  <a:cubicBezTo>
                    <a:pt x="2799" y="987"/>
                    <a:pt x="2799" y="987"/>
                    <a:pt x="2799" y="987"/>
                  </a:cubicBezTo>
                  <a:cubicBezTo>
                    <a:pt x="2744" y="939"/>
                    <a:pt x="2744" y="939"/>
                    <a:pt x="2744" y="939"/>
                  </a:cubicBezTo>
                  <a:cubicBezTo>
                    <a:pt x="2727" y="946"/>
                    <a:pt x="2727" y="946"/>
                    <a:pt x="2727" y="946"/>
                  </a:cubicBezTo>
                  <a:cubicBezTo>
                    <a:pt x="2692" y="968"/>
                    <a:pt x="2692" y="968"/>
                    <a:pt x="2692" y="968"/>
                  </a:cubicBezTo>
                  <a:cubicBezTo>
                    <a:pt x="2669" y="1009"/>
                    <a:pt x="2669" y="1009"/>
                    <a:pt x="2669" y="1009"/>
                  </a:cubicBezTo>
                  <a:cubicBezTo>
                    <a:pt x="2652" y="1054"/>
                    <a:pt x="2652" y="1054"/>
                    <a:pt x="2652" y="1054"/>
                  </a:cubicBezTo>
                  <a:cubicBezTo>
                    <a:pt x="2673" y="1110"/>
                    <a:pt x="2673" y="1110"/>
                    <a:pt x="2673" y="1110"/>
                  </a:cubicBezTo>
                  <a:cubicBezTo>
                    <a:pt x="2709" y="1113"/>
                    <a:pt x="2709" y="1113"/>
                    <a:pt x="2709" y="1113"/>
                  </a:cubicBezTo>
                  <a:cubicBezTo>
                    <a:pt x="2734" y="1098"/>
                    <a:pt x="2734" y="1098"/>
                    <a:pt x="2734" y="1098"/>
                  </a:cubicBezTo>
                  <a:cubicBezTo>
                    <a:pt x="2767" y="1114"/>
                    <a:pt x="2767" y="1114"/>
                    <a:pt x="2767" y="1114"/>
                  </a:cubicBezTo>
                  <a:cubicBezTo>
                    <a:pt x="2757" y="1174"/>
                    <a:pt x="2757" y="1174"/>
                    <a:pt x="2757" y="1174"/>
                  </a:cubicBezTo>
                  <a:cubicBezTo>
                    <a:pt x="2832" y="1197"/>
                    <a:pt x="2832" y="1197"/>
                    <a:pt x="2832" y="1197"/>
                  </a:cubicBezTo>
                  <a:cubicBezTo>
                    <a:pt x="2842" y="1167"/>
                    <a:pt x="2842" y="1167"/>
                    <a:pt x="2842" y="1167"/>
                  </a:cubicBezTo>
                  <a:cubicBezTo>
                    <a:pt x="2883" y="1167"/>
                    <a:pt x="2883" y="1167"/>
                    <a:pt x="2883" y="1167"/>
                  </a:cubicBezTo>
                  <a:cubicBezTo>
                    <a:pt x="2883" y="1201"/>
                    <a:pt x="2883" y="1201"/>
                    <a:pt x="2883" y="1201"/>
                  </a:cubicBezTo>
                  <a:lnTo>
                    <a:pt x="2903" y="12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559425" y="3298826"/>
              <a:ext cx="346075" cy="282575"/>
            </a:xfrm>
            <a:custGeom>
              <a:avLst/>
              <a:gdLst>
                <a:gd name="T0" fmla="*/ 196 w 218"/>
                <a:gd name="T1" fmla="*/ 124 h 178"/>
                <a:gd name="T2" fmla="*/ 218 w 218"/>
                <a:gd name="T3" fmla="*/ 88 h 178"/>
                <a:gd name="T4" fmla="*/ 210 w 218"/>
                <a:gd name="T5" fmla="*/ 83 h 178"/>
                <a:gd name="T6" fmla="*/ 203 w 218"/>
                <a:gd name="T7" fmla="*/ 83 h 178"/>
                <a:gd name="T8" fmla="*/ 195 w 218"/>
                <a:gd name="T9" fmla="*/ 74 h 178"/>
                <a:gd name="T10" fmla="*/ 188 w 218"/>
                <a:gd name="T11" fmla="*/ 65 h 178"/>
                <a:gd name="T12" fmla="*/ 189 w 218"/>
                <a:gd name="T13" fmla="*/ 62 h 178"/>
                <a:gd name="T14" fmla="*/ 197 w 218"/>
                <a:gd name="T15" fmla="*/ 56 h 178"/>
                <a:gd name="T16" fmla="*/ 193 w 218"/>
                <a:gd name="T17" fmla="*/ 49 h 178"/>
                <a:gd name="T18" fmla="*/ 200 w 218"/>
                <a:gd name="T19" fmla="*/ 41 h 178"/>
                <a:gd name="T20" fmla="*/ 195 w 218"/>
                <a:gd name="T21" fmla="*/ 25 h 178"/>
                <a:gd name="T22" fmla="*/ 182 w 218"/>
                <a:gd name="T23" fmla="*/ 21 h 178"/>
                <a:gd name="T24" fmla="*/ 161 w 218"/>
                <a:gd name="T25" fmla="*/ 12 h 178"/>
                <a:gd name="T26" fmla="*/ 129 w 218"/>
                <a:gd name="T27" fmla="*/ 0 h 178"/>
                <a:gd name="T28" fmla="*/ 112 w 218"/>
                <a:gd name="T29" fmla="*/ 6 h 178"/>
                <a:gd name="T30" fmla="*/ 99 w 218"/>
                <a:gd name="T31" fmla="*/ 12 h 178"/>
                <a:gd name="T32" fmla="*/ 75 w 218"/>
                <a:gd name="T33" fmla="*/ 24 h 178"/>
                <a:gd name="T34" fmla="*/ 66 w 218"/>
                <a:gd name="T35" fmla="*/ 24 h 178"/>
                <a:gd name="T36" fmla="*/ 50 w 218"/>
                <a:gd name="T37" fmla="*/ 29 h 178"/>
                <a:gd name="T38" fmla="*/ 28 w 218"/>
                <a:gd name="T39" fmla="*/ 24 h 178"/>
                <a:gd name="T40" fmla="*/ 19 w 218"/>
                <a:gd name="T41" fmla="*/ 22 h 178"/>
                <a:gd name="T42" fmla="*/ 0 w 218"/>
                <a:gd name="T43" fmla="*/ 31 h 178"/>
                <a:gd name="T44" fmla="*/ 13 w 218"/>
                <a:gd name="T45" fmla="*/ 43 h 178"/>
                <a:gd name="T46" fmla="*/ 38 w 218"/>
                <a:gd name="T47" fmla="*/ 64 h 178"/>
                <a:gd name="T48" fmla="*/ 35 w 218"/>
                <a:gd name="T49" fmla="*/ 95 h 178"/>
                <a:gd name="T50" fmla="*/ 65 w 218"/>
                <a:gd name="T51" fmla="*/ 136 h 178"/>
                <a:gd name="T52" fmla="*/ 67 w 218"/>
                <a:gd name="T53" fmla="*/ 146 h 178"/>
                <a:gd name="T54" fmla="*/ 79 w 218"/>
                <a:gd name="T55" fmla="*/ 152 h 178"/>
                <a:gd name="T56" fmla="*/ 98 w 218"/>
                <a:gd name="T57" fmla="*/ 153 h 178"/>
                <a:gd name="T58" fmla="*/ 105 w 218"/>
                <a:gd name="T59" fmla="*/ 144 h 178"/>
                <a:gd name="T60" fmla="*/ 108 w 218"/>
                <a:gd name="T61" fmla="*/ 136 h 178"/>
                <a:gd name="T62" fmla="*/ 117 w 218"/>
                <a:gd name="T63" fmla="*/ 143 h 178"/>
                <a:gd name="T64" fmla="*/ 131 w 218"/>
                <a:gd name="T65" fmla="*/ 150 h 178"/>
                <a:gd name="T66" fmla="*/ 140 w 218"/>
                <a:gd name="T67" fmla="*/ 171 h 178"/>
                <a:gd name="T68" fmla="*/ 156 w 218"/>
                <a:gd name="T69" fmla="*/ 167 h 178"/>
                <a:gd name="T70" fmla="*/ 178 w 218"/>
                <a:gd name="T71" fmla="*/ 173 h 178"/>
                <a:gd name="T72" fmla="*/ 190 w 218"/>
                <a:gd name="T73" fmla="*/ 16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8" h="178">
                  <a:moveTo>
                    <a:pt x="198" y="140"/>
                  </a:moveTo>
                  <a:lnTo>
                    <a:pt x="196" y="124"/>
                  </a:lnTo>
                  <a:lnTo>
                    <a:pt x="212" y="110"/>
                  </a:lnTo>
                  <a:lnTo>
                    <a:pt x="218" y="88"/>
                  </a:lnTo>
                  <a:lnTo>
                    <a:pt x="214" y="86"/>
                  </a:lnTo>
                  <a:lnTo>
                    <a:pt x="210" y="83"/>
                  </a:lnTo>
                  <a:lnTo>
                    <a:pt x="207" y="83"/>
                  </a:lnTo>
                  <a:lnTo>
                    <a:pt x="203" y="83"/>
                  </a:lnTo>
                  <a:lnTo>
                    <a:pt x="200" y="78"/>
                  </a:lnTo>
                  <a:lnTo>
                    <a:pt x="195" y="74"/>
                  </a:lnTo>
                  <a:lnTo>
                    <a:pt x="192" y="70"/>
                  </a:lnTo>
                  <a:lnTo>
                    <a:pt x="188" y="65"/>
                  </a:lnTo>
                  <a:lnTo>
                    <a:pt x="186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7" y="56"/>
                  </a:lnTo>
                  <a:lnTo>
                    <a:pt x="200" y="54"/>
                  </a:lnTo>
                  <a:lnTo>
                    <a:pt x="193" y="49"/>
                  </a:lnTo>
                  <a:lnTo>
                    <a:pt x="195" y="46"/>
                  </a:lnTo>
                  <a:lnTo>
                    <a:pt x="200" y="41"/>
                  </a:lnTo>
                  <a:lnTo>
                    <a:pt x="200" y="33"/>
                  </a:lnTo>
                  <a:lnTo>
                    <a:pt x="195" y="25"/>
                  </a:lnTo>
                  <a:lnTo>
                    <a:pt x="193" y="21"/>
                  </a:lnTo>
                  <a:lnTo>
                    <a:pt x="182" y="21"/>
                  </a:lnTo>
                  <a:lnTo>
                    <a:pt x="174" y="12"/>
                  </a:lnTo>
                  <a:lnTo>
                    <a:pt x="161" y="12"/>
                  </a:lnTo>
                  <a:lnTo>
                    <a:pt x="148" y="0"/>
                  </a:lnTo>
                  <a:lnTo>
                    <a:pt x="129" y="0"/>
                  </a:lnTo>
                  <a:lnTo>
                    <a:pt x="124" y="6"/>
                  </a:lnTo>
                  <a:lnTo>
                    <a:pt x="112" y="6"/>
                  </a:lnTo>
                  <a:lnTo>
                    <a:pt x="107" y="11"/>
                  </a:lnTo>
                  <a:lnTo>
                    <a:pt x="99" y="12"/>
                  </a:lnTo>
                  <a:lnTo>
                    <a:pt x="83" y="21"/>
                  </a:lnTo>
                  <a:lnTo>
                    <a:pt x="75" y="24"/>
                  </a:lnTo>
                  <a:lnTo>
                    <a:pt x="73" y="27"/>
                  </a:lnTo>
                  <a:lnTo>
                    <a:pt x="66" y="24"/>
                  </a:lnTo>
                  <a:lnTo>
                    <a:pt x="58" y="27"/>
                  </a:lnTo>
                  <a:lnTo>
                    <a:pt x="50" y="29"/>
                  </a:lnTo>
                  <a:lnTo>
                    <a:pt x="38" y="27"/>
                  </a:lnTo>
                  <a:lnTo>
                    <a:pt x="28" y="2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1" y="24"/>
                  </a:lnTo>
                  <a:lnTo>
                    <a:pt x="0" y="31"/>
                  </a:lnTo>
                  <a:lnTo>
                    <a:pt x="3" y="38"/>
                  </a:lnTo>
                  <a:lnTo>
                    <a:pt x="13" y="43"/>
                  </a:lnTo>
                  <a:lnTo>
                    <a:pt x="19" y="47"/>
                  </a:lnTo>
                  <a:lnTo>
                    <a:pt x="38" y="64"/>
                  </a:lnTo>
                  <a:lnTo>
                    <a:pt x="44" y="82"/>
                  </a:lnTo>
                  <a:lnTo>
                    <a:pt x="35" y="95"/>
                  </a:lnTo>
                  <a:lnTo>
                    <a:pt x="65" y="132"/>
                  </a:lnTo>
                  <a:lnTo>
                    <a:pt x="65" y="136"/>
                  </a:lnTo>
                  <a:lnTo>
                    <a:pt x="67" y="142"/>
                  </a:lnTo>
                  <a:lnTo>
                    <a:pt x="67" y="146"/>
                  </a:lnTo>
                  <a:lnTo>
                    <a:pt x="72" y="151"/>
                  </a:lnTo>
                  <a:lnTo>
                    <a:pt x="79" y="152"/>
                  </a:lnTo>
                  <a:lnTo>
                    <a:pt x="88" y="155"/>
                  </a:lnTo>
                  <a:lnTo>
                    <a:pt x="98" y="153"/>
                  </a:lnTo>
                  <a:lnTo>
                    <a:pt x="101" y="149"/>
                  </a:lnTo>
                  <a:lnTo>
                    <a:pt x="105" y="144"/>
                  </a:lnTo>
                  <a:lnTo>
                    <a:pt x="105" y="137"/>
                  </a:lnTo>
                  <a:lnTo>
                    <a:pt x="108" y="136"/>
                  </a:lnTo>
                  <a:lnTo>
                    <a:pt x="114" y="140"/>
                  </a:lnTo>
                  <a:lnTo>
                    <a:pt x="117" y="143"/>
                  </a:lnTo>
                  <a:lnTo>
                    <a:pt x="123" y="150"/>
                  </a:lnTo>
                  <a:lnTo>
                    <a:pt x="131" y="150"/>
                  </a:lnTo>
                  <a:lnTo>
                    <a:pt x="133" y="158"/>
                  </a:lnTo>
                  <a:lnTo>
                    <a:pt x="140" y="171"/>
                  </a:lnTo>
                  <a:lnTo>
                    <a:pt x="152" y="167"/>
                  </a:lnTo>
                  <a:lnTo>
                    <a:pt x="156" y="167"/>
                  </a:lnTo>
                  <a:lnTo>
                    <a:pt x="168" y="174"/>
                  </a:lnTo>
                  <a:lnTo>
                    <a:pt x="178" y="173"/>
                  </a:lnTo>
                  <a:lnTo>
                    <a:pt x="182" y="178"/>
                  </a:lnTo>
                  <a:lnTo>
                    <a:pt x="190" y="164"/>
                  </a:lnTo>
                  <a:lnTo>
                    <a:pt x="198" y="1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511800" y="2676526"/>
              <a:ext cx="768350" cy="992188"/>
            </a:xfrm>
            <a:custGeom>
              <a:avLst/>
              <a:gdLst>
                <a:gd name="T0" fmla="*/ 484 w 484"/>
                <a:gd name="T1" fmla="*/ 383 h 625"/>
                <a:gd name="T2" fmla="*/ 474 w 484"/>
                <a:gd name="T3" fmla="*/ 374 h 625"/>
                <a:gd name="T4" fmla="*/ 461 w 484"/>
                <a:gd name="T5" fmla="*/ 326 h 625"/>
                <a:gd name="T6" fmla="*/ 433 w 484"/>
                <a:gd name="T7" fmla="*/ 282 h 625"/>
                <a:gd name="T8" fmla="*/ 400 w 484"/>
                <a:gd name="T9" fmla="*/ 286 h 625"/>
                <a:gd name="T10" fmla="*/ 352 w 484"/>
                <a:gd name="T11" fmla="*/ 258 h 625"/>
                <a:gd name="T12" fmla="*/ 371 w 484"/>
                <a:gd name="T13" fmla="*/ 261 h 625"/>
                <a:gd name="T14" fmla="*/ 364 w 484"/>
                <a:gd name="T15" fmla="*/ 247 h 625"/>
                <a:gd name="T16" fmla="*/ 393 w 484"/>
                <a:gd name="T17" fmla="*/ 225 h 625"/>
                <a:gd name="T18" fmla="*/ 415 w 484"/>
                <a:gd name="T19" fmla="*/ 209 h 625"/>
                <a:gd name="T20" fmla="*/ 398 w 484"/>
                <a:gd name="T21" fmla="*/ 170 h 625"/>
                <a:gd name="T22" fmla="*/ 384 w 484"/>
                <a:gd name="T23" fmla="*/ 159 h 625"/>
                <a:gd name="T24" fmla="*/ 389 w 484"/>
                <a:gd name="T25" fmla="*/ 133 h 625"/>
                <a:gd name="T26" fmla="*/ 425 w 484"/>
                <a:gd name="T27" fmla="*/ 103 h 625"/>
                <a:gd name="T28" fmla="*/ 413 w 484"/>
                <a:gd name="T29" fmla="*/ 71 h 625"/>
                <a:gd name="T30" fmla="*/ 400 w 484"/>
                <a:gd name="T31" fmla="*/ 57 h 625"/>
                <a:gd name="T32" fmla="*/ 386 w 484"/>
                <a:gd name="T33" fmla="*/ 24 h 625"/>
                <a:gd name="T34" fmla="*/ 361 w 484"/>
                <a:gd name="T35" fmla="*/ 3 h 625"/>
                <a:gd name="T36" fmla="*/ 343 w 484"/>
                <a:gd name="T37" fmla="*/ 7 h 625"/>
                <a:gd name="T38" fmla="*/ 320 w 484"/>
                <a:gd name="T39" fmla="*/ 36 h 625"/>
                <a:gd name="T40" fmla="*/ 264 w 484"/>
                <a:gd name="T41" fmla="*/ 70 h 625"/>
                <a:gd name="T42" fmla="*/ 198 w 484"/>
                <a:gd name="T43" fmla="*/ 95 h 625"/>
                <a:gd name="T44" fmla="*/ 150 w 484"/>
                <a:gd name="T45" fmla="*/ 123 h 625"/>
                <a:gd name="T46" fmla="*/ 122 w 484"/>
                <a:gd name="T47" fmla="*/ 140 h 625"/>
                <a:gd name="T48" fmla="*/ 101 w 484"/>
                <a:gd name="T49" fmla="*/ 165 h 625"/>
                <a:gd name="T50" fmla="*/ 79 w 484"/>
                <a:gd name="T51" fmla="*/ 169 h 625"/>
                <a:gd name="T52" fmla="*/ 64 w 484"/>
                <a:gd name="T53" fmla="*/ 160 h 625"/>
                <a:gd name="T54" fmla="*/ 32 w 484"/>
                <a:gd name="T55" fmla="*/ 167 h 625"/>
                <a:gd name="T56" fmla="*/ 0 w 484"/>
                <a:gd name="T57" fmla="*/ 203 h 625"/>
                <a:gd name="T58" fmla="*/ 4 w 484"/>
                <a:gd name="T59" fmla="*/ 249 h 625"/>
                <a:gd name="T60" fmla="*/ 15 w 484"/>
                <a:gd name="T61" fmla="*/ 302 h 625"/>
                <a:gd name="T62" fmla="*/ 60 w 484"/>
                <a:gd name="T63" fmla="*/ 338 h 625"/>
                <a:gd name="T64" fmla="*/ 41 w 484"/>
                <a:gd name="T65" fmla="*/ 388 h 625"/>
                <a:gd name="T66" fmla="*/ 41 w 484"/>
                <a:gd name="T67" fmla="*/ 416 h 625"/>
                <a:gd name="T68" fmla="*/ 58 w 484"/>
                <a:gd name="T69" fmla="*/ 416 h 625"/>
                <a:gd name="T70" fmla="*/ 88 w 484"/>
                <a:gd name="T71" fmla="*/ 419 h 625"/>
                <a:gd name="T72" fmla="*/ 105 w 484"/>
                <a:gd name="T73" fmla="*/ 416 h 625"/>
                <a:gd name="T74" fmla="*/ 137 w 484"/>
                <a:gd name="T75" fmla="*/ 403 h 625"/>
                <a:gd name="T76" fmla="*/ 159 w 484"/>
                <a:gd name="T77" fmla="*/ 392 h 625"/>
                <a:gd name="T78" fmla="*/ 204 w 484"/>
                <a:gd name="T79" fmla="*/ 404 h 625"/>
                <a:gd name="T80" fmla="*/ 225 w 484"/>
                <a:gd name="T81" fmla="*/ 417 h 625"/>
                <a:gd name="T82" fmla="*/ 225 w 484"/>
                <a:gd name="T83" fmla="*/ 438 h 625"/>
                <a:gd name="T84" fmla="*/ 227 w 484"/>
                <a:gd name="T85" fmla="*/ 448 h 625"/>
                <a:gd name="T86" fmla="*/ 216 w 484"/>
                <a:gd name="T87" fmla="*/ 454 h 625"/>
                <a:gd name="T88" fmla="*/ 225 w 484"/>
                <a:gd name="T89" fmla="*/ 466 h 625"/>
                <a:gd name="T90" fmla="*/ 237 w 484"/>
                <a:gd name="T91" fmla="*/ 475 h 625"/>
                <a:gd name="T92" fmla="*/ 248 w 484"/>
                <a:gd name="T93" fmla="*/ 480 h 625"/>
                <a:gd name="T94" fmla="*/ 228 w 484"/>
                <a:gd name="T95" fmla="*/ 532 h 625"/>
                <a:gd name="T96" fmla="*/ 226 w 484"/>
                <a:gd name="T97" fmla="*/ 563 h 625"/>
                <a:gd name="T98" fmla="*/ 253 w 484"/>
                <a:gd name="T99" fmla="*/ 551 h 625"/>
                <a:gd name="T100" fmla="*/ 293 w 484"/>
                <a:gd name="T101" fmla="*/ 588 h 625"/>
                <a:gd name="T102" fmla="*/ 376 w 484"/>
                <a:gd name="T103" fmla="*/ 613 h 625"/>
                <a:gd name="T104" fmla="*/ 422 w 484"/>
                <a:gd name="T105" fmla="*/ 623 h 625"/>
                <a:gd name="T106" fmla="*/ 454 w 484"/>
                <a:gd name="T107" fmla="*/ 550 h 625"/>
                <a:gd name="T108" fmla="*/ 469 w 484"/>
                <a:gd name="T109" fmla="*/ 523 h 625"/>
                <a:gd name="T110" fmla="*/ 477 w 484"/>
                <a:gd name="T111" fmla="*/ 491 h 625"/>
                <a:gd name="T112" fmla="*/ 474 w 484"/>
                <a:gd name="T113" fmla="*/ 466 h 625"/>
                <a:gd name="T114" fmla="*/ 468 w 484"/>
                <a:gd name="T115" fmla="*/ 428 h 625"/>
                <a:gd name="T116" fmla="*/ 464 w 484"/>
                <a:gd name="T117" fmla="*/ 397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4" h="625">
                  <a:moveTo>
                    <a:pt x="470" y="392"/>
                  </a:moveTo>
                  <a:lnTo>
                    <a:pt x="477" y="390"/>
                  </a:lnTo>
                  <a:lnTo>
                    <a:pt x="484" y="383"/>
                  </a:lnTo>
                  <a:lnTo>
                    <a:pt x="484" y="379"/>
                  </a:lnTo>
                  <a:lnTo>
                    <a:pt x="482" y="374"/>
                  </a:lnTo>
                  <a:lnTo>
                    <a:pt x="474" y="374"/>
                  </a:lnTo>
                  <a:lnTo>
                    <a:pt x="467" y="369"/>
                  </a:lnTo>
                  <a:lnTo>
                    <a:pt x="465" y="351"/>
                  </a:lnTo>
                  <a:lnTo>
                    <a:pt x="461" y="326"/>
                  </a:lnTo>
                  <a:lnTo>
                    <a:pt x="451" y="304"/>
                  </a:lnTo>
                  <a:lnTo>
                    <a:pt x="441" y="287"/>
                  </a:lnTo>
                  <a:lnTo>
                    <a:pt x="433" y="282"/>
                  </a:lnTo>
                  <a:lnTo>
                    <a:pt x="420" y="279"/>
                  </a:lnTo>
                  <a:lnTo>
                    <a:pt x="414" y="280"/>
                  </a:lnTo>
                  <a:lnTo>
                    <a:pt x="400" y="286"/>
                  </a:lnTo>
                  <a:lnTo>
                    <a:pt x="367" y="295"/>
                  </a:lnTo>
                  <a:lnTo>
                    <a:pt x="348" y="271"/>
                  </a:lnTo>
                  <a:lnTo>
                    <a:pt x="352" y="258"/>
                  </a:lnTo>
                  <a:lnTo>
                    <a:pt x="355" y="256"/>
                  </a:lnTo>
                  <a:lnTo>
                    <a:pt x="361" y="261"/>
                  </a:lnTo>
                  <a:lnTo>
                    <a:pt x="371" y="261"/>
                  </a:lnTo>
                  <a:lnTo>
                    <a:pt x="374" y="253"/>
                  </a:lnTo>
                  <a:lnTo>
                    <a:pt x="371" y="249"/>
                  </a:lnTo>
                  <a:lnTo>
                    <a:pt x="364" y="247"/>
                  </a:lnTo>
                  <a:lnTo>
                    <a:pt x="361" y="239"/>
                  </a:lnTo>
                  <a:lnTo>
                    <a:pt x="388" y="221"/>
                  </a:lnTo>
                  <a:lnTo>
                    <a:pt x="393" y="225"/>
                  </a:lnTo>
                  <a:lnTo>
                    <a:pt x="400" y="223"/>
                  </a:lnTo>
                  <a:lnTo>
                    <a:pt x="401" y="211"/>
                  </a:lnTo>
                  <a:lnTo>
                    <a:pt x="415" y="209"/>
                  </a:lnTo>
                  <a:lnTo>
                    <a:pt x="408" y="196"/>
                  </a:lnTo>
                  <a:lnTo>
                    <a:pt x="408" y="188"/>
                  </a:lnTo>
                  <a:lnTo>
                    <a:pt x="398" y="170"/>
                  </a:lnTo>
                  <a:lnTo>
                    <a:pt x="390" y="170"/>
                  </a:lnTo>
                  <a:lnTo>
                    <a:pt x="387" y="170"/>
                  </a:lnTo>
                  <a:lnTo>
                    <a:pt x="384" y="159"/>
                  </a:lnTo>
                  <a:lnTo>
                    <a:pt x="389" y="153"/>
                  </a:lnTo>
                  <a:lnTo>
                    <a:pt x="393" y="147"/>
                  </a:lnTo>
                  <a:lnTo>
                    <a:pt x="389" y="133"/>
                  </a:lnTo>
                  <a:lnTo>
                    <a:pt x="398" y="121"/>
                  </a:lnTo>
                  <a:lnTo>
                    <a:pt x="416" y="121"/>
                  </a:lnTo>
                  <a:lnTo>
                    <a:pt x="425" y="103"/>
                  </a:lnTo>
                  <a:lnTo>
                    <a:pt x="419" y="97"/>
                  </a:lnTo>
                  <a:lnTo>
                    <a:pt x="419" y="85"/>
                  </a:lnTo>
                  <a:lnTo>
                    <a:pt x="413" y="71"/>
                  </a:lnTo>
                  <a:lnTo>
                    <a:pt x="400" y="61"/>
                  </a:lnTo>
                  <a:lnTo>
                    <a:pt x="399" y="60"/>
                  </a:lnTo>
                  <a:lnTo>
                    <a:pt x="400" y="57"/>
                  </a:lnTo>
                  <a:lnTo>
                    <a:pt x="399" y="44"/>
                  </a:lnTo>
                  <a:lnTo>
                    <a:pt x="392" y="33"/>
                  </a:lnTo>
                  <a:lnTo>
                    <a:pt x="386" y="24"/>
                  </a:lnTo>
                  <a:lnTo>
                    <a:pt x="377" y="15"/>
                  </a:lnTo>
                  <a:lnTo>
                    <a:pt x="367" y="7"/>
                  </a:lnTo>
                  <a:lnTo>
                    <a:pt x="361" y="3"/>
                  </a:lnTo>
                  <a:lnTo>
                    <a:pt x="358" y="0"/>
                  </a:lnTo>
                  <a:lnTo>
                    <a:pt x="347" y="3"/>
                  </a:lnTo>
                  <a:lnTo>
                    <a:pt x="343" y="7"/>
                  </a:lnTo>
                  <a:lnTo>
                    <a:pt x="339" y="17"/>
                  </a:lnTo>
                  <a:lnTo>
                    <a:pt x="336" y="26"/>
                  </a:lnTo>
                  <a:lnTo>
                    <a:pt x="320" y="36"/>
                  </a:lnTo>
                  <a:lnTo>
                    <a:pt x="313" y="42"/>
                  </a:lnTo>
                  <a:lnTo>
                    <a:pt x="281" y="52"/>
                  </a:lnTo>
                  <a:lnTo>
                    <a:pt x="264" y="70"/>
                  </a:lnTo>
                  <a:lnTo>
                    <a:pt x="240" y="84"/>
                  </a:lnTo>
                  <a:lnTo>
                    <a:pt x="214" y="85"/>
                  </a:lnTo>
                  <a:lnTo>
                    <a:pt x="198" y="95"/>
                  </a:lnTo>
                  <a:lnTo>
                    <a:pt x="183" y="105"/>
                  </a:lnTo>
                  <a:lnTo>
                    <a:pt x="164" y="118"/>
                  </a:lnTo>
                  <a:lnTo>
                    <a:pt x="150" y="123"/>
                  </a:lnTo>
                  <a:lnTo>
                    <a:pt x="142" y="127"/>
                  </a:lnTo>
                  <a:lnTo>
                    <a:pt x="131" y="132"/>
                  </a:lnTo>
                  <a:lnTo>
                    <a:pt x="122" y="140"/>
                  </a:lnTo>
                  <a:lnTo>
                    <a:pt x="113" y="148"/>
                  </a:lnTo>
                  <a:lnTo>
                    <a:pt x="109" y="154"/>
                  </a:lnTo>
                  <a:lnTo>
                    <a:pt x="101" y="165"/>
                  </a:lnTo>
                  <a:lnTo>
                    <a:pt x="93" y="170"/>
                  </a:lnTo>
                  <a:lnTo>
                    <a:pt x="83" y="170"/>
                  </a:lnTo>
                  <a:lnTo>
                    <a:pt x="79" y="169"/>
                  </a:lnTo>
                  <a:lnTo>
                    <a:pt x="74" y="165"/>
                  </a:lnTo>
                  <a:lnTo>
                    <a:pt x="69" y="163"/>
                  </a:lnTo>
                  <a:lnTo>
                    <a:pt x="64" y="160"/>
                  </a:lnTo>
                  <a:lnTo>
                    <a:pt x="59" y="160"/>
                  </a:lnTo>
                  <a:lnTo>
                    <a:pt x="42" y="157"/>
                  </a:lnTo>
                  <a:lnTo>
                    <a:pt x="32" y="167"/>
                  </a:lnTo>
                  <a:lnTo>
                    <a:pt x="14" y="165"/>
                  </a:lnTo>
                  <a:lnTo>
                    <a:pt x="2" y="180"/>
                  </a:lnTo>
                  <a:lnTo>
                    <a:pt x="0" y="203"/>
                  </a:lnTo>
                  <a:lnTo>
                    <a:pt x="5" y="213"/>
                  </a:lnTo>
                  <a:lnTo>
                    <a:pt x="4" y="233"/>
                  </a:lnTo>
                  <a:lnTo>
                    <a:pt x="4" y="249"/>
                  </a:lnTo>
                  <a:lnTo>
                    <a:pt x="0" y="269"/>
                  </a:lnTo>
                  <a:lnTo>
                    <a:pt x="4" y="282"/>
                  </a:lnTo>
                  <a:lnTo>
                    <a:pt x="15" y="302"/>
                  </a:lnTo>
                  <a:lnTo>
                    <a:pt x="17" y="307"/>
                  </a:lnTo>
                  <a:lnTo>
                    <a:pt x="38" y="322"/>
                  </a:lnTo>
                  <a:lnTo>
                    <a:pt x="60" y="338"/>
                  </a:lnTo>
                  <a:lnTo>
                    <a:pt x="64" y="351"/>
                  </a:lnTo>
                  <a:lnTo>
                    <a:pt x="59" y="360"/>
                  </a:lnTo>
                  <a:lnTo>
                    <a:pt x="41" y="388"/>
                  </a:lnTo>
                  <a:lnTo>
                    <a:pt x="27" y="415"/>
                  </a:lnTo>
                  <a:lnTo>
                    <a:pt x="30" y="423"/>
                  </a:lnTo>
                  <a:lnTo>
                    <a:pt x="41" y="416"/>
                  </a:lnTo>
                  <a:lnTo>
                    <a:pt x="49" y="414"/>
                  </a:lnTo>
                  <a:lnTo>
                    <a:pt x="55" y="414"/>
                  </a:lnTo>
                  <a:lnTo>
                    <a:pt x="58" y="416"/>
                  </a:lnTo>
                  <a:lnTo>
                    <a:pt x="68" y="419"/>
                  </a:lnTo>
                  <a:lnTo>
                    <a:pt x="80" y="421"/>
                  </a:lnTo>
                  <a:lnTo>
                    <a:pt x="88" y="419"/>
                  </a:lnTo>
                  <a:lnTo>
                    <a:pt x="96" y="416"/>
                  </a:lnTo>
                  <a:lnTo>
                    <a:pt x="103" y="419"/>
                  </a:lnTo>
                  <a:lnTo>
                    <a:pt x="105" y="416"/>
                  </a:lnTo>
                  <a:lnTo>
                    <a:pt x="113" y="413"/>
                  </a:lnTo>
                  <a:lnTo>
                    <a:pt x="129" y="404"/>
                  </a:lnTo>
                  <a:lnTo>
                    <a:pt x="137" y="403"/>
                  </a:lnTo>
                  <a:lnTo>
                    <a:pt x="142" y="398"/>
                  </a:lnTo>
                  <a:lnTo>
                    <a:pt x="154" y="398"/>
                  </a:lnTo>
                  <a:lnTo>
                    <a:pt x="159" y="392"/>
                  </a:lnTo>
                  <a:lnTo>
                    <a:pt x="178" y="392"/>
                  </a:lnTo>
                  <a:lnTo>
                    <a:pt x="191" y="404"/>
                  </a:lnTo>
                  <a:lnTo>
                    <a:pt x="204" y="404"/>
                  </a:lnTo>
                  <a:lnTo>
                    <a:pt x="212" y="413"/>
                  </a:lnTo>
                  <a:lnTo>
                    <a:pt x="223" y="413"/>
                  </a:lnTo>
                  <a:lnTo>
                    <a:pt x="225" y="417"/>
                  </a:lnTo>
                  <a:lnTo>
                    <a:pt x="230" y="425"/>
                  </a:lnTo>
                  <a:lnTo>
                    <a:pt x="230" y="433"/>
                  </a:lnTo>
                  <a:lnTo>
                    <a:pt x="225" y="438"/>
                  </a:lnTo>
                  <a:lnTo>
                    <a:pt x="223" y="441"/>
                  </a:lnTo>
                  <a:lnTo>
                    <a:pt x="230" y="446"/>
                  </a:lnTo>
                  <a:lnTo>
                    <a:pt x="227" y="448"/>
                  </a:lnTo>
                  <a:lnTo>
                    <a:pt x="222" y="454"/>
                  </a:lnTo>
                  <a:lnTo>
                    <a:pt x="219" y="454"/>
                  </a:lnTo>
                  <a:lnTo>
                    <a:pt x="216" y="454"/>
                  </a:lnTo>
                  <a:lnTo>
                    <a:pt x="218" y="457"/>
                  </a:lnTo>
                  <a:lnTo>
                    <a:pt x="222" y="462"/>
                  </a:lnTo>
                  <a:lnTo>
                    <a:pt x="225" y="466"/>
                  </a:lnTo>
                  <a:lnTo>
                    <a:pt x="230" y="470"/>
                  </a:lnTo>
                  <a:lnTo>
                    <a:pt x="233" y="475"/>
                  </a:lnTo>
                  <a:lnTo>
                    <a:pt x="237" y="475"/>
                  </a:lnTo>
                  <a:lnTo>
                    <a:pt x="240" y="475"/>
                  </a:lnTo>
                  <a:lnTo>
                    <a:pt x="244" y="478"/>
                  </a:lnTo>
                  <a:lnTo>
                    <a:pt x="248" y="480"/>
                  </a:lnTo>
                  <a:lnTo>
                    <a:pt x="242" y="502"/>
                  </a:lnTo>
                  <a:lnTo>
                    <a:pt x="226" y="516"/>
                  </a:lnTo>
                  <a:lnTo>
                    <a:pt x="228" y="532"/>
                  </a:lnTo>
                  <a:lnTo>
                    <a:pt x="220" y="556"/>
                  </a:lnTo>
                  <a:lnTo>
                    <a:pt x="212" y="570"/>
                  </a:lnTo>
                  <a:lnTo>
                    <a:pt x="226" y="563"/>
                  </a:lnTo>
                  <a:lnTo>
                    <a:pt x="236" y="555"/>
                  </a:lnTo>
                  <a:lnTo>
                    <a:pt x="242" y="551"/>
                  </a:lnTo>
                  <a:lnTo>
                    <a:pt x="253" y="551"/>
                  </a:lnTo>
                  <a:lnTo>
                    <a:pt x="258" y="559"/>
                  </a:lnTo>
                  <a:lnTo>
                    <a:pt x="264" y="571"/>
                  </a:lnTo>
                  <a:lnTo>
                    <a:pt x="293" y="588"/>
                  </a:lnTo>
                  <a:lnTo>
                    <a:pt x="312" y="593"/>
                  </a:lnTo>
                  <a:lnTo>
                    <a:pt x="369" y="608"/>
                  </a:lnTo>
                  <a:lnTo>
                    <a:pt x="376" y="613"/>
                  </a:lnTo>
                  <a:lnTo>
                    <a:pt x="397" y="618"/>
                  </a:lnTo>
                  <a:lnTo>
                    <a:pt x="410" y="625"/>
                  </a:lnTo>
                  <a:lnTo>
                    <a:pt x="422" y="623"/>
                  </a:lnTo>
                  <a:lnTo>
                    <a:pt x="431" y="609"/>
                  </a:lnTo>
                  <a:lnTo>
                    <a:pt x="444" y="576"/>
                  </a:lnTo>
                  <a:lnTo>
                    <a:pt x="454" y="550"/>
                  </a:lnTo>
                  <a:lnTo>
                    <a:pt x="459" y="543"/>
                  </a:lnTo>
                  <a:lnTo>
                    <a:pt x="465" y="533"/>
                  </a:lnTo>
                  <a:lnTo>
                    <a:pt x="469" y="523"/>
                  </a:lnTo>
                  <a:lnTo>
                    <a:pt x="471" y="514"/>
                  </a:lnTo>
                  <a:lnTo>
                    <a:pt x="475" y="503"/>
                  </a:lnTo>
                  <a:lnTo>
                    <a:pt x="477" y="491"/>
                  </a:lnTo>
                  <a:lnTo>
                    <a:pt x="480" y="483"/>
                  </a:lnTo>
                  <a:lnTo>
                    <a:pt x="480" y="478"/>
                  </a:lnTo>
                  <a:lnTo>
                    <a:pt x="474" y="466"/>
                  </a:lnTo>
                  <a:lnTo>
                    <a:pt x="469" y="454"/>
                  </a:lnTo>
                  <a:lnTo>
                    <a:pt x="469" y="437"/>
                  </a:lnTo>
                  <a:lnTo>
                    <a:pt x="468" y="428"/>
                  </a:lnTo>
                  <a:lnTo>
                    <a:pt x="461" y="416"/>
                  </a:lnTo>
                  <a:lnTo>
                    <a:pt x="460" y="405"/>
                  </a:lnTo>
                  <a:lnTo>
                    <a:pt x="464" y="397"/>
                  </a:lnTo>
                  <a:lnTo>
                    <a:pt x="470" y="39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880100" y="3268663"/>
              <a:ext cx="1022350" cy="1128713"/>
            </a:xfrm>
            <a:custGeom>
              <a:avLst/>
              <a:gdLst>
                <a:gd name="T0" fmla="*/ 638 w 644"/>
                <a:gd name="T1" fmla="*/ 306 h 711"/>
                <a:gd name="T2" fmla="*/ 621 w 644"/>
                <a:gd name="T3" fmla="*/ 264 h 711"/>
                <a:gd name="T4" fmla="*/ 588 w 644"/>
                <a:gd name="T5" fmla="*/ 237 h 711"/>
                <a:gd name="T6" fmla="*/ 595 w 644"/>
                <a:gd name="T7" fmla="*/ 224 h 711"/>
                <a:gd name="T8" fmla="*/ 575 w 644"/>
                <a:gd name="T9" fmla="*/ 175 h 711"/>
                <a:gd name="T10" fmla="*/ 573 w 644"/>
                <a:gd name="T11" fmla="*/ 155 h 711"/>
                <a:gd name="T12" fmla="*/ 584 w 644"/>
                <a:gd name="T13" fmla="*/ 124 h 711"/>
                <a:gd name="T14" fmla="*/ 570 w 644"/>
                <a:gd name="T15" fmla="*/ 96 h 711"/>
                <a:gd name="T16" fmla="*/ 556 w 644"/>
                <a:gd name="T17" fmla="*/ 106 h 711"/>
                <a:gd name="T18" fmla="*/ 535 w 644"/>
                <a:gd name="T19" fmla="*/ 106 h 711"/>
                <a:gd name="T20" fmla="*/ 522 w 644"/>
                <a:gd name="T21" fmla="*/ 65 h 711"/>
                <a:gd name="T22" fmla="*/ 515 w 644"/>
                <a:gd name="T23" fmla="*/ 40 h 711"/>
                <a:gd name="T24" fmla="*/ 499 w 644"/>
                <a:gd name="T25" fmla="*/ 30 h 711"/>
                <a:gd name="T26" fmla="*/ 482 w 644"/>
                <a:gd name="T27" fmla="*/ 23 h 711"/>
                <a:gd name="T28" fmla="*/ 475 w 644"/>
                <a:gd name="T29" fmla="*/ 16 h 711"/>
                <a:gd name="T30" fmla="*/ 446 w 644"/>
                <a:gd name="T31" fmla="*/ 5 h 711"/>
                <a:gd name="T32" fmla="*/ 414 w 644"/>
                <a:gd name="T33" fmla="*/ 16 h 711"/>
                <a:gd name="T34" fmla="*/ 417 w 644"/>
                <a:gd name="T35" fmla="*/ 27 h 711"/>
                <a:gd name="T36" fmla="*/ 429 w 644"/>
                <a:gd name="T37" fmla="*/ 24 h 711"/>
                <a:gd name="T38" fmla="*/ 433 w 644"/>
                <a:gd name="T39" fmla="*/ 35 h 711"/>
                <a:gd name="T40" fmla="*/ 385 w 644"/>
                <a:gd name="T41" fmla="*/ 64 h 711"/>
                <a:gd name="T42" fmla="*/ 345 w 644"/>
                <a:gd name="T43" fmla="*/ 88 h 711"/>
                <a:gd name="T44" fmla="*/ 309 w 644"/>
                <a:gd name="T45" fmla="*/ 125 h 711"/>
                <a:gd name="T46" fmla="*/ 316 w 644"/>
                <a:gd name="T47" fmla="*/ 95 h 711"/>
                <a:gd name="T48" fmla="*/ 312 w 644"/>
                <a:gd name="T49" fmla="*/ 79 h 711"/>
                <a:gd name="T50" fmla="*/ 282 w 644"/>
                <a:gd name="T51" fmla="*/ 52 h 711"/>
                <a:gd name="T52" fmla="*/ 254 w 644"/>
                <a:gd name="T53" fmla="*/ 71 h 711"/>
                <a:gd name="T54" fmla="*/ 237 w 644"/>
                <a:gd name="T55" fmla="*/ 64 h 711"/>
                <a:gd name="T56" fmla="*/ 248 w 644"/>
                <a:gd name="T57" fmla="*/ 110 h 711"/>
                <a:gd name="T58" fmla="*/ 237 w 644"/>
                <a:gd name="T59" fmla="*/ 150 h 711"/>
                <a:gd name="T60" fmla="*/ 212 w 644"/>
                <a:gd name="T61" fmla="*/ 203 h 711"/>
                <a:gd name="T62" fmla="*/ 176 w 644"/>
                <a:gd name="T63" fmla="*/ 258 h 711"/>
                <a:gd name="T64" fmla="*/ 114 w 644"/>
                <a:gd name="T65" fmla="*/ 336 h 711"/>
                <a:gd name="T66" fmla="*/ 66 w 644"/>
                <a:gd name="T67" fmla="*/ 420 h 711"/>
                <a:gd name="T68" fmla="*/ 26 w 644"/>
                <a:gd name="T69" fmla="*/ 569 h 711"/>
                <a:gd name="T70" fmla="*/ 8 w 644"/>
                <a:gd name="T71" fmla="*/ 676 h 711"/>
                <a:gd name="T72" fmla="*/ 29 w 644"/>
                <a:gd name="T73" fmla="*/ 693 h 711"/>
                <a:gd name="T74" fmla="*/ 52 w 644"/>
                <a:gd name="T75" fmla="*/ 700 h 711"/>
                <a:gd name="T76" fmla="*/ 115 w 644"/>
                <a:gd name="T77" fmla="*/ 704 h 711"/>
                <a:gd name="T78" fmla="*/ 158 w 644"/>
                <a:gd name="T79" fmla="*/ 689 h 711"/>
                <a:gd name="T80" fmla="*/ 204 w 644"/>
                <a:gd name="T81" fmla="*/ 693 h 711"/>
                <a:gd name="T82" fmla="*/ 231 w 644"/>
                <a:gd name="T83" fmla="*/ 663 h 711"/>
                <a:gd name="T84" fmla="*/ 198 w 644"/>
                <a:gd name="T85" fmla="*/ 666 h 711"/>
                <a:gd name="T86" fmla="*/ 217 w 644"/>
                <a:gd name="T87" fmla="*/ 641 h 711"/>
                <a:gd name="T88" fmla="*/ 250 w 644"/>
                <a:gd name="T89" fmla="*/ 641 h 711"/>
                <a:gd name="T90" fmla="*/ 280 w 644"/>
                <a:gd name="T91" fmla="*/ 668 h 711"/>
                <a:gd name="T92" fmla="*/ 293 w 644"/>
                <a:gd name="T93" fmla="*/ 675 h 711"/>
                <a:gd name="T94" fmla="*/ 347 w 644"/>
                <a:gd name="T95" fmla="*/ 698 h 711"/>
                <a:gd name="T96" fmla="*/ 452 w 644"/>
                <a:gd name="T97" fmla="*/ 711 h 711"/>
                <a:gd name="T98" fmla="*/ 479 w 644"/>
                <a:gd name="T99" fmla="*/ 697 h 711"/>
                <a:gd name="T100" fmla="*/ 518 w 644"/>
                <a:gd name="T101" fmla="*/ 691 h 711"/>
                <a:gd name="T102" fmla="*/ 560 w 644"/>
                <a:gd name="T103" fmla="*/ 686 h 711"/>
                <a:gd name="T104" fmla="*/ 567 w 644"/>
                <a:gd name="T105" fmla="*/ 634 h 711"/>
                <a:gd name="T106" fmla="*/ 570 w 644"/>
                <a:gd name="T107" fmla="*/ 571 h 711"/>
                <a:gd name="T108" fmla="*/ 548 w 644"/>
                <a:gd name="T109" fmla="*/ 443 h 711"/>
                <a:gd name="T110" fmla="*/ 607 w 644"/>
                <a:gd name="T111" fmla="*/ 419 h 711"/>
                <a:gd name="T112" fmla="*/ 596 w 644"/>
                <a:gd name="T113" fmla="*/ 366 h 711"/>
                <a:gd name="T114" fmla="*/ 605 w 644"/>
                <a:gd name="T115" fmla="*/ 366 h 711"/>
                <a:gd name="T116" fmla="*/ 626 w 644"/>
                <a:gd name="T117" fmla="*/ 368 h 711"/>
                <a:gd name="T118" fmla="*/ 634 w 644"/>
                <a:gd name="T119" fmla="*/ 374 h 711"/>
                <a:gd name="T120" fmla="*/ 644 w 644"/>
                <a:gd name="T121" fmla="*/ 36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711">
                  <a:moveTo>
                    <a:pt x="638" y="345"/>
                  </a:moveTo>
                  <a:lnTo>
                    <a:pt x="633" y="340"/>
                  </a:lnTo>
                  <a:lnTo>
                    <a:pt x="638" y="323"/>
                  </a:lnTo>
                  <a:lnTo>
                    <a:pt x="638" y="306"/>
                  </a:lnTo>
                  <a:lnTo>
                    <a:pt x="636" y="290"/>
                  </a:lnTo>
                  <a:lnTo>
                    <a:pt x="636" y="281"/>
                  </a:lnTo>
                  <a:lnTo>
                    <a:pt x="630" y="273"/>
                  </a:lnTo>
                  <a:lnTo>
                    <a:pt x="621" y="264"/>
                  </a:lnTo>
                  <a:lnTo>
                    <a:pt x="611" y="255"/>
                  </a:lnTo>
                  <a:lnTo>
                    <a:pt x="604" y="253"/>
                  </a:lnTo>
                  <a:lnTo>
                    <a:pt x="597" y="250"/>
                  </a:lnTo>
                  <a:lnTo>
                    <a:pt x="588" y="237"/>
                  </a:lnTo>
                  <a:lnTo>
                    <a:pt x="592" y="233"/>
                  </a:lnTo>
                  <a:lnTo>
                    <a:pt x="597" y="229"/>
                  </a:lnTo>
                  <a:lnTo>
                    <a:pt x="597" y="227"/>
                  </a:lnTo>
                  <a:lnTo>
                    <a:pt x="595" y="224"/>
                  </a:lnTo>
                  <a:lnTo>
                    <a:pt x="592" y="220"/>
                  </a:lnTo>
                  <a:lnTo>
                    <a:pt x="576" y="199"/>
                  </a:lnTo>
                  <a:lnTo>
                    <a:pt x="571" y="179"/>
                  </a:lnTo>
                  <a:lnTo>
                    <a:pt x="575" y="175"/>
                  </a:lnTo>
                  <a:lnTo>
                    <a:pt x="579" y="171"/>
                  </a:lnTo>
                  <a:lnTo>
                    <a:pt x="583" y="168"/>
                  </a:lnTo>
                  <a:lnTo>
                    <a:pt x="578" y="163"/>
                  </a:lnTo>
                  <a:lnTo>
                    <a:pt x="573" y="155"/>
                  </a:lnTo>
                  <a:lnTo>
                    <a:pt x="573" y="150"/>
                  </a:lnTo>
                  <a:lnTo>
                    <a:pt x="575" y="146"/>
                  </a:lnTo>
                  <a:lnTo>
                    <a:pt x="584" y="135"/>
                  </a:lnTo>
                  <a:lnTo>
                    <a:pt x="584" y="124"/>
                  </a:lnTo>
                  <a:lnTo>
                    <a:pt x="580" y="116"/>
                  </a:lnTo>
                  <a:lnTo>
                    <a:pt x="572" y="107"/>
                  </a:lnTo>
                  <a:lnTo>
                    <a:pt x="572" y="98"/>
                  </a:lnTo>
                  <a:lnTo>
                    <a:pt x="570" y="96"/>
                  </a:lnTo>
                  <a:lnTo>
                    <a:pt x="568" y="95"/>
                  </a:lnTo>
                  <a:lnTo>
                    <a:pt x="562" y="99"/>
                  </a:lnTo>
                  <a:lnTo>
                    <a:pt x="556" y="103"/>
                  </a:lnTo>
                  <a:lnTo>
                    <a:pt x="556" y="106"/>
                  </a:lnTo>
                  <a:lnTo>
                    <a:pt x="556" y="110"/>
                  </a:lnTo>
                  <a:lnTo>
                    <a:pt x="552" y="110"/>
                  </a:lnTo>
                  <a:lnTo>
                    <a:pt x="540" y="108"/>
                  </a:lnTo>
                  <a:lnTo>
                    <a:pt x="535" y="106"/>
                  </a:lnTo>
                  <a:lnTo>
                    <a:pt x="530" y="102"/>
                  </a:lnTo>
                  <a:lnTo>
                    <a:pt x="530" y="95"/>
                  </a:lnTo>
                  <a:lnTo>
                    <a:pt x="527" y="81"/>
                  </a:lnTo>
                  <a:lnTo>
                    <a:pt x="522" y="65"/>
                  </a:lnTo>
                  <a:lnTo>
                    <a:pt x="526" y="67"/>
                  </a:lnTo>
                  <a:lnTo>
                    <a:pt x="527" y="58"/>
                  </a:lnTo>
                  <a:lnTo>
                    <a:pt x="521" y="58"/>
                  </a:lnTo>
                  <a:lnTo>
                    <a:pt x="515" y="40"/>
                  </a:lnTo>
                  <a:lnTo>
                    <a:pt x="515" y="27"/>
                  </a:lnTo>
                  <a:lnTo>
                    <a:pt x="511" y="25"/>
                  </a:lnTo>
                  <a:lnTo>
                    <a:pt x="503" y="29"/>
                  </a:lnTo>
                  <a:lnTo>
                    <a:pt x="499" y="30"/>
                  </a:lnTo>
                  <a:lnTo>
                    <a:pt x="494" y="32"/>
                  </a:lnTo>
                  <a:lnTo>
                    <a:pt x="485" y="36"/>
                  </a:lnTo>
                  <a:lnTo>
                    <a:pt x="482" y="30"/>
                  </a:lnTo>
                  <a:lnTo>
                    <a:pt x="482" y="23"/>
                  </a:lnTo>
                  <a:lnTo>
                    <a:pt x="482" y="16"/>
                  </a:lnTo>
                  <a:lnTo>
                    <a:pt x="482" y="14"/>
                  </a:lnTo>
                  <a:lnTo>
                    <a:pt x="479" y="14"/>
                  </a:lnTo>
                  <a:lnTo>
                    <a:pt x="475" y="16"/>
                  </a:lnTo>
                  <a:lnTo>
                    <a:pt x="474" y="19"/>
                  </a:lnTo>
                  <a:lnTo>
                    <a:pt x="466" y="20"/>
                  </a:lnTo>
                  <a:lnTo>
                    <a:pt x="454" y="4"/>
                  </a:lnTo>
                  <a:lnTo>
                    <a:pt x="446" y="5"/>
                  </a:lnTo>
                  <a:lnTo>
                    <a:pt x="441" y="0"/>
                  </a:lnTo>
                  <a:lnTo>
                    <a:pt x="431" y="7"/>
                  </a:lnTo>
                  <a:lnTo>
                    <a:pt x="422" y="6"/>
                  </a:lnTo>
                  <a:lnTo>
                    <a:pt x="414" y="16"/>
                  </a:lnTo>
                  <a:lnTo>
                    <a:pt x="417" y="20"/>
                  </a:lnTo>
                  <a:lnTo>
                    <a:pt x="418" y="21"/>
                  </a:lnTo>
                  <a:lnTo>
                    <a:pt x="415" y="24"/>
                  </a:lnTo>
                  <a:lnTo>
                    <a:pt x="417" y="27"/>
                  </a:lnTo>
                  <a:lnTo>
                    <a:pt x="421" y="29"/>
                  </a:lnTo>
                  <a:lnTo>
                    <a:pt x="422" y="27"/>
                  </a:lnTo>
                  <a:lnTo>
                    <a:pt x="424" y="24"/>
                  </a:lnTo>
                  <a:lnTo>
                    <a:pt x="429" y="24"/>
                  </a:lnTo>
                  <a:lnTo>
                    <a:pt x="431" y="24"/>
                  </a:lnTo>
                  <a:lnTo>
                    <a:pt x="433" y="31"/>
                  </a:lnTo>
                  <a:lnTo>
                    <a:pt x="433" y="32"/>
                  </a:lnTo>
                  <a:lnTo>
                    <a:pt x="433" y="35"/>
                  </a:lnTo>
                  <a:lnTo>
                    <a:pt x="435" y="40"/>
                  </a:lnTo>
                  <a:lnTo>
                    <a:pt x="407" y="60"/>
                  </a:lnTo>
                  <a:lnTo>
                    <a:pt x="398" y="63"/>
                  </a:lnTo>
                  <a:lnTo>
                    <a:pt x="385" y="64"/>
                  </a:lnTo>
                  <a:lnTo>
                    <a:pt x="373" y="66"/>
                  </a:lnTo>
                  <a:lnTo>
                    <a:pt x="368" y="74"/>
                  </a:lnTo>
                  <a:lnTo>
                    <a:pt x="358" y="82"/>
                  </a:lnTo>
                  <a:lnTo>
                    <a:pt x="345" y="88"/>
                  </a:lnTo>
                  <a:lnTo>
                    <a:pt x="332" y="107"/>
                  </a:lnTo>
                  <a:lnTo>
                    <a:pt x="327" y="112"/>
                  </a:lnTo>
                  <a:lnTo>
                    <a:pt x="318" y="125"/>
                  </a:lnTo>
                  <a:lnTo>
                    <a:pt x="309" y="125"/>
                  </a:lnTo>
                  <a:lnTo>
                    <a:pt x="303" y="116"/>
                  </a:lnTo>
                  <a:lnTo>
                    <a:pt x="311" y="107"/>
                  </a:lnTo>
                  <a:lnTo>
                    <a:pt x="315" y="95"/>
                  </a:lnTo>
                  <a:lnTo>
                    <a:pt x="316" y="95"/>
                  </a:lnTo>
                  <a:lnTo>
                    <a:pt x="320" y="95"/>
                  </a:lnTo>
                  <a:lnTo>
                    <a:pt x="322" y="88"/>
                  </a:lnTo>
                  <a:lnTo>
                    <a:pt x="319" y="84"/>
                  </a:lnTo>
                  <a:lnTo>
                    <a:pt x="312" y="79"/>
                  </a:lnTo>
                  <a:lnTo>
                    <a:pt x="306" y="76"/>
                  </a:lnTo>
                  <a:lnTo>
                    <a:pt x="293" y="74"/>
                  </a:lnTo>
                  <a:lnTo>
                    <a:pt x="286" y="62"/>
                  </a:lnTo>
                  <a:lnTo>
                    <a:pt x="282" y="52"/>
                  </a:lnTo>
                  <a:lnTo>
                    <a:pt x="269" y="52"/>
                  </a:lnTo>
                  <a:lnTo>
                    <a:pt x="269" y="62"/>
                  </a:lnTo>
                  <a:lnTo>
                    <a:pt x="264" y="71"/>
                  </a:lnTo>
                  <a:lnTo>
                    <a:pt x="254" y="71"/>
                  </a:lnTo>
                  <a:lnTo>
                    <a:pt x="250" y="61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7" y="64"/>
                  </a:lnTo>
                  <a:lnTo>
                    <a:pt x="237" y="81"/>
                  </a:lnTo>
                  <a:lnTo>
                    <a:pt x="242" y="93"/>
                  </a:lnTo>
                  <a:lnTo>
                    <a:pt x="248" y="105"/>
                  </a:lnTo>
                  <a:lnTo>
                    <a:pt x="248" y="110"/>
                  </a:lnTo>
                  <a:lnTo>
                    <a:pt x="245" y="118"/>
                  </a:lnTo>
                  <a:lnTo>
                    <a:pt x="243" y="130"/>
                  </a:lnTo>
                  <a:lnTo>
                    <a:pt x="239" y="141"/>
                  </a:lnTo>
                  <a:lnTo>
                    <a:pt x="237" y="150"/>
                  </a:lnTo>
                  <a:lnTo>
                    <a:pt x="233" y="160"/>
                  </a:lnTo>
                  <a:lnTo>
                    <a:pt x="227" y="170"/>
                  </a:lnTo>
                  <a:lnTo>
                    <a:pt x="222" y="177"/>
                  </a:lnTo>
                  <a:lnTo>
                    <a:pt x="212" y="203"/>
                  </a:lnTo>
                  <a:lnTo>
                    <a:pt x="199" y="236"/>
                  </a:lnTo>
                  <a:lnTo>
                    <a:pt x="190" y="250"/>
                  </a:lnTo>
                  <a:lnTo>
                    <a:pt x="178" y="252"/>
                  </a:lnTo>
                  <a:lnTo>
                    <a:pt x="176" y="258"/>
                  </a:lnTo>
                  <a:lnTo>
                    <a:pt x="158" y="277"/>
                  </a:lnTo>
                  <a:lnTo>
                    <a:pt x="143" y="305"/>
                  </a:lnTo>
                  <a:lnTo>
                    <a:pt x="127" y="318"/>
                  </a:lnTo>
                  <a:lnTo>
                    <a:pt x="114" y="336"/>
                  </a:lnTo>
                  <a:lnTo>
                    <a:pt x="99" y="359"/>
                  </a:lnTo>
                  <a:lnTo>
                    <a:pt x="81" y="376"/>
                  </a:lnTo>
                  <a:lnTo>
                    <a:pt x="74" y="404"/>
                  </a:lnTo>
                  <a:lnTo>
                    <a:pt x="66" y="420"/>
                  </a:lnTo>
                  <a:lnTo>
                    <a:pt x="63" y="440"/>
                  </a:lnTo>
                  <a:lnTo>
                    <a:pt x="41" y="495"/>
                  </a:lnTo>
                  <a:lnTo>
                    <a:pt x="22" y="540"/>
                  </a:lnTo>
                  <a:lnTo>
                    <a:pt x="26" y="569"/>
                  </a:lnTo>
                  <a:lnTo>
                    <a:pt x="16" y="585"/>
                  </a:lnTo>
                  <a:lnTo>
                    <a:pt x="9" y="618"/>
                  </a:lnTo>
                  <a:lnTo>
                    <a:pt x="0" y="658"/>
                  </a:lnTo>
                  <a:lnTo>
                    <a:pt x="8" y="676"/>
                  </a:lnTo>
                  <a:lnTo>
                    <a:pt x="17" y="687"/>
                  </a:lnTo>
                  <a:lnTo>
                    <a:pt x="21" y="688"/>
                  </a:lnTo>
                  <a:lnTo>
                    <a:pt x="29" y="684"/>
                  </a:lnTo>
                  <a:lnTo>
                    <a:pt x="29" y="693"/>
                  </a:lnTo>
                  <a:lnTo>
                    <a:pt x="29" y="698"/>
                  </a:lnTo>
                  <a:lnTo>
                    <a:pt x="33" y="702"/>
                  </a:lnTo>
                  <a:lnTo>
                    <a:pt x="42" y="704"/>
                  </a:lnTo>
                  <a:lnTo>
                    <a:pt x="52" y="700"/>
                  </a:lnTo>
                  <a:lnTo>
                    <a:pt x="62" y="691"/>
                  </a:lnTo>
                  <a:lnTo>
                    <a:pt x="72" y="689"/>
                  </a:lnTo>
                  <a:lnTo>
                    <a:pt x="88" y="702"/>
                  </a:lnTo>
                  <a:lnTo>
                    <a:pt x="115" y="704"/>
                  </a:lnTo>
                  <a:lnTo>
                    <a:pt x="125" y="702"/>
                  </a:lnTo>
                  <a:lnTo>
                    <a:pt x="134" y="696"/>
                  </a:lnTo>
                  <a:lnTo>
                    <a:pt x="148" y="689"/>
                  </a:lnTo>
                  <a:lnTo>
                    <a:pt x="158" y="689"/>
                  </a:lnTo>
                  <a:lnTo>
                    <a:pt x="171" y="697"/>
                  </a:lnTo>
                  <a:lnTo>
                    <a:pt x="180" y="701"/>
                  </a:lnTo>
                  <a:lnTo>
                    <a:pt x="204" y="701"/>
                  </a:lnTo>
                  <a:lnTo>
                    <a:pt x="204" y="693"/>
                  </a:lnTo>
                  <a:lnTo>
                    <a:pt x="227" y="690"/>
                  </a:lnTo>
                  <a:lnTo>
                    <a:pt x="232" y="683"/>
                  </a:lnTo>
                  <a:lnTo>
                    <a:pt x="233" y="674"/>
                  </a:lnTo>
                  <a:lnTo>
                    <a:pt x="231" y="663"/>
                  </a:lnTo>
                  <a:lnTo>
                    <a:pt x="221" y="658"/>
                  </a:lnTo>
                  <a:lnTo>
                    <a:pt x="216" y="662"/>
                  </a:lnTo>
                  <a:lnTo>
                    <a:pt x="208" y="668"/>
                  </a:lnTo>
                  <a:lnTo>
                    <a:pt x="198" y="666"/>
                  </a:lnTo>
                  <a:lnTo>
                    <a:pt x="198" y="657"/>
                  </a:lnTo>
                  <a:lnTo>
                    <a:pt x="203" y="655"/>
                  </a:lnTo>
                  <a:lnTo>
                    <a:pt x="206" y="642"/>
                  </a:lnTo>
                  <a:lnTo>
                    <a:pt x="217" y="641"/>
                  </a:lnTo>
                  <a:lnTo>
                    <a:pt x="226" y="639"/>
                  </a:lnTo>
                  <a:lnTo>
                    <a:pt x="231" y="642"/>
                  </a:lnTo>
                  <a:lnTo>
                    <a:pt x="236" y="642"/>
                  </a:lnTo>
                  <a:lnTo>
                    <a:pt x="250" y="641"/>
                  </a:lnTo>
                  <a:lnTo>
                    <a:pt x="255" y="647"/>
                  </a:lnTo>
                  <a:lnTo>
                    <a:pt x="255" y="659"/>
                  </a:lnTo>
                  <a:lnTo>
                    <a:pt x="255" y="664"/>
                  </a:lnTo>
                  <a:lnTo>
                    <a:pt x="280" y="668"/>
                  </a:lnTo>
                  <a:lnTo>
                    <a:pt x="277" y="647"/>
                  </a:lnTo>
                  <a:lnTo>
                    <a:pt x="287" y="659"/>
                  </a:lnTo>
                  <a:lnTo>
                    <a:pt x="290" y="668"/>
                  </a:lnTo>
                  <a:lnTo>
                    <a:pt x="293" y="675"/>
                  </a:lnTo>
                  <a:lnTo>
                    <a:pt x="300" y="687"/>
                  </a:lnTo>
                  <a:lnTo>
                    <a:pt x="322" y="684"/>
                  </a:lnTo>
                  <a:lnTo>
                    <a:pt x="346" y="683"/>
                  </a:lnTo>
                  <a:lnTo>
                    <a:pt x="347" y="698"/>
                  </a:lnTo>
                  <a:lnTo>
                    <a:pt x="351" y="702"/>
                  </a:lnTo>
                  <a:lnTo>
                    <a:pt x="371" y="701"/>
                  </a:lnTo>
                  <a:lnTo>
                    <a:pt x="398" y="708"/>
                  </a:lnTo>
                  <a:lnTo>
                    <a:pt x="452" y="711"/>
                  </a:lnTo>
                  <a:lnTo>
                    <a:pt x="457" y="708"/>
                  </a:lnTo>
                  <a:lnTo>
                    <a:pt x="464" y="704"/>
                  </a:lnTo>
                  <a:lnTo>
                    <a:pt x="471" y="700"/>
                  </a:lnTo>
                  <a:lnTo>
                    <a:pt x="479" y="697"/>
                  </a:lnTo>
                  <a:lnTo>
                    <a:pt x="486" y="691"/>
                  </a:lnTo>
                  <a:lnTo>
                    <a:pt x="494" y="684"/>
                  </a:lnTo>
                  <a:lnTo>
                    <a:pt x="512" y="682"/>
                  </a:lnTo>
                  <a:lnTo>
                    <a:pt x="518" y="691"/>
                  </a:lnTo>
                  <a:lnTo>
                    <a:pt x="535" y="676"/>
                  </a:lnTo>
                  <a:lnTo>
                    <a:pt x="541" y="679"/>
                  </a:lnTo>
                  <a:lnTo>
                    <a:pt x="547" y="695"/>
                  </a:lnTo>
                  <a:lnTo>
                    <a:pt x="560" y="686"/>
                  </a:lnTo>
                  <a:lnTo>
                    <a:pt x="566" y="668"/>
                  </a:lnTo>
                  <a:lnTo>
                    <a:pt x="558" y="655"/>
                  </a:lnTo>
                  <a:lnTo>
                    <a:pt x="567" y="640"/>
                  </a:lnTo>
                  <a:lnTo>
                    <a:pt x="567" y="634"/>
                  </a:lnTo>
                  <a:lnTo>
                    <a:pt x="565" y="619"/>
                  </a:lnTo>
                  <a:lnTo>
                    <a:pt x="569" y="612"/>
                  </a:lnTo>
                  <a:lnTo>
                    <a:pt x="564" y="594"/>
                  </a:lnTo>
                  <a:lnTo>
                    <a:pt x="570" y="571"/>
                  </a:lnTo>
                  <a:lnTo>
                    <a:pt x="572" y="555"/>
                  </a:lnTo>
                  <a:lnTo>
                    <a:pt x="556" y="518"/>
                  </a:lnTo>
                  <a:lnTo>
                    <a:pt x="549" y="482"/>
                  </a:lnTo>
                  <a:lnTo>
                    <a:pt x="548" y="443"/>
                  </a:lnTo>
                  <a:lnTo>
                    <a:pt x="560" y="432"/>
                  </a:lnTo>
                  <a:lnTo>
                    <a:pt x="568" y="437"/>
                  </a:lnTo>
                  <a:lnTo>
                    <a:pt x="593" y="415"/>
                  </a:lnTo>
                  <a:lnTo>
                    <a:pt x="607" y="419"/>
                  </a:lnTo>
                  <a:lnTo>
                    <a:pt x="611" y="394"/>
                  </a:lnTo>
                  <a:lnTo>
                    <a:pt x="597" y="383"/>
                  </a:lnTo>
                  <a:lnTo>
                    <a:pt x="593" y="376"/>
                  </a:lnTo>
                  <a:lnTo>
                    <a:pt x="596" y="366"/>
                  </a:lnTo>
                  <a:lnTo>
                    <a:pt x="596" y="362"/>
                  </a:lnTo>
                  <a:lnTo>
                    <a:pt x="598" y="360"/>
                  </a:lnTo>
                  <a:lnTo>
                    <a:pt x="602" y="361"/>
                  </a:lnTo>
                  <a:lnTo>
                    <a:pt x="605" y="366"/>
                  </a:lnTo>
                  <a:lnTo>
                    <a:pt x="610" y="373"/>
                  </a:lnTo>
                  <a:lnTo>
                    <a:pt x="615" y="375"/>
                  </a:lnTo>
                  <a:lnTo>
                    <a:pt x="620" y="374"/>
                  </a:lnTo>
                  <a:lnTo>
                    <a:pt x="626" y="368"/>
                  </a:lnTo>
                  <a:lnTo>
                    <a:pt x="629" y="365"/>
                  </a:lnTo>
                  <a:lnTo>
                    <a:pt x="631" y="366"/>
                  </a:lnTo>
                  <a:lnTo>
                    <a:pt x="633" y="373"/>
                  </a:lnTo>
                  <a:lnTo>
                    <a:pt x="634" y="374"/>
                  </a:lnTo>
                  <a:lnTo>
                    <a:pt x="638" y="376"/>
                  </a:lnTo>
                  <a:lnTo>
                    <a:pt x="641" y="376"/>
                  </a:lnTo>
                  <a:lnTo>
                    <a:pt x="644" y="374"/>
                  </a:lnTo>
                  <a:lnTo>
                    <a:pt x="644" y="361"/>
                  </a:lnTo>
                  <a:lnTo>
                    <a:pt x="644" y="352"/>
                  </a:lnTo>
                  <a:lnTo>
                    <a:pt x="638" y="34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7386638" y="2300288"/>
              <a:ext cx="1065213" cy="804863"/>
            </a:xfrm>
            <a:custGeom>
              <a:avLst/>
              <a:gdLst>
                <a:gd name="T0" fmla="*/ 82 w 3994"/>
                <a:gd name="T1" fmla="*/ 2511 h 3023"/>
                <a:gd name="T2" fmla="*/ 102 w 3994"/>
                <a:gd name="T3" fmla="*/ 2307 h 3023"/>
                <a:gd name="T4" fmla="*/ 0 w 3994"/>
                <a:gd name="T5" fmla="*/ 2136 h 3023"/>
                <a:gd name="T6" fmla="*/ 188 w 3994"/>
                <a:gd name="T7" fmla="*/ 2091 h 3023"/>
                <a:gd name="T8" fmla="*/ 326 w 3994"/>
                <a:gd name="T9" fmla="*/ 2156 h 3023"/>
                <a:gd name="T10" fmla="*/ 506 w 3994"/>
                <a:gd name="T11" fmla="*/ 1948 h 3023"/>
                <a:gd name="T12" fmla="*/ 412 w 3994"/>
                <a:gd name="T13" fmla="*/ 1777 h 3023"/>
                <a:gd name="T14" fmla="*/ 506 w 3994"/>
                <a:gd name="T15" fmla="*/ 1675 h 3023"/>
                <a:gd name="T16" fmla="*/ 555 w 3994"/>
                <a:gd name="T17" fmla="*/ 1557 h 3023"/>
                <a:gd name="T18" fmla="*/ 689 w 3994"/>
                <a:gd name="T19" fmla="*/ 1594 h 3023"/>
                <a:gd name="T20" fmla="*/ 897 w 3994"/>
                <a:gd name="T21" fmla="*/ 1467 h 3023"/>
                <a:gd name="T22" fmla="*/ 787 w 3994"/>
                <a:gd name="T23" fmla="*/ 1300 h 3023"/>
                <a:gd name="T24" fmla="*/ 716 w 3994"/>
                <a:gd name="T25" fmla="*/ 1188 h 3023"/>
                <a:gd name="T26" fmla="*/ 598 w 3994"/>
                <a:gd name="T27" fmla="*/ 1150 h 3023"/>
                <a:gd name="T28" fmla="*/ 419 w 3994"/>
                <a:gd name="T29" fmla="*/ 1174 h 3023"/>
                <a:gd name="T30" fmla="*/ 286 w 3994"/>
                <a:gd name="T31" fmla="*/ 787 h 3023"/>
                <a:gd name="T32" fmla="*/ 318 w 3994"/>
                <a:gd name="T33" fmla="*/ 710 h 3023"/>
                <a:gd name="T34" fmla="*/ 313 w 3994"/>
                <a:gd name="T35" fmla="*/ 440 h 3023"/>
                <a:gd name="T36" fmla="*/ 419 w 3994"/>
                <a:gd name="T37" fmla="*/ 252 h 3023"/>
                <a:gd name="T38" fmla="*/ 588 w 3994"/>
                <a:gd name="T39" fmla="*/ 223 h 3023"/>
                <a:gd name="T40" fmla="*/ 726 w 3994"/>
                <a:gd name="T41" fmla="*/ 167 h 3023"/>
                <a:gd name="T42" fmla="*/ 879 w 3994"/>
                <a:gd name="T43" fmla="*/ 137 h 3023"/>
                <a:gd name="T44" fmla="*/ 956 w 3994"/>
                <a:gd name="T45" fmla="*/ 45 h 3023"/>
                <a:gd name="T46" fmla="*/ 1112 w 3994"/>
                <a:gd name="T47" fmla="*/ 8 h 3023"/>
                <a:gd name="T48" fmla="*/ 1304 w 3994"/>
                <a:gd name="T49" fmla="*/ 28 h 3023"/>
                <a:gd name="T50" fmla="*/ 1573 w 3994"/>
                <a:gd name="T51" fmla="*/ 275 h 3023"/>
                <a:gd name="T52" fmla="*/ 1799 w 3994"/>
                <a:gd name="T53" fmla="*/ 429 h 3023"/>
                <a:gd name="T54" fmla="*/ 1981 w 3994"/>
                <a:gd name="T55" fmla="*/ 529 h 3023"/>
                <a:gd name="T56" fmla="*/ 2272 w 3994"/>
                <a:gd name="T57" fmla="*/ 543 h 3023"/>
                <a:gd name="T58" fmla="*/ 2493 w 3994"/>
                <a:gd name="T59" fmla="*/ 440 h 3023"/>
                <a:gd name="T60" fmla="*/ 2556 w 3994"/>
                <a:gd name="T61" fmla="*/ 239 h 3023"/>
                <a:gd name="T62" fmla="*/ 2787 w 3994"/>
                <a:gd name="T63" fmla="*/ 233 h 3023"/>
                <a:gd name="T64" fmla="*/ 3391 w 3994"/>
                <a:gd name="T65" fmla="*/ 86 h 3023"/>
                <a:gd name="T66" fmla="*/ 3623 w 3994"/>
                <a:gd name="T67" fmla="*/ 262 h 3023"/>
                <a:gd name="T68" fmla="*/ 3609 w 3994"/>
                <a:gd name="T69" fmla="*/ 445 h 3023"/>
                <a:gd name="T70" fmla="*/ 3877 w 3994"/>
                <a:gd name="T71" fmla="*/ 569 h 3023"/>
                <a:gd name="T72" fmla="*/ 3959 w 3994"/>
                <a:gd name="T73" fmla="*/ 862 h 3023"/>
                <a:gd name="T74" fmla="*/ 3951 w 3994"/>
                <a:gd name="T75" fmla="*/ 1326 h 3023"/>
                <a:gd name="T76" fmla="*/ 3629 w 3994"/>
                <a:gd name="T77" fmla="*/ 1616 h 3023"/>
                <a:gd name="T78" fmla="*/ 3424 w 3994"/>
                <a:gd name="T79" fmla="*/ 1645 h 3023"/>
                <a:gd name="T80" fmla="*/ 3230 w 3994"/>
                <a:gd name="T81" fmla="*/ 1518 h 3023"/>
                <a:gd name="T82" fmla="*/ 3143 w 3994"/>
                <a:gd name="T83" fmla="*/ 1335 h 3023"/>
                <a:gd name="T84" fmla="*/ 2927 w 3994"/>
                <a:gd name="T85" fmla="*/ 1323 h 3023"/>
                <a:gd name="T86" fmla="*/ 3125 w 3994"/>
                <a:gd name="T87" fmla="*/ 1478 h 3023"/>
                <a:gd name="T88" fmla="*/ 2852 w 3994"/>
                <a:gd name="T89" fmla="*/ 1640 h 3023"/>
                <a:gd name="T90" fmla="*/ 2492 w 3994"/>
                <a:gd name="T91" fmla="*/ 1866 h 3023"/>
                <a:gd name="T92" fmla="*/ 2099 w 3994"/>
                <a:gd name="T93" fmla="*/ 1926 h 3023"/>
                <a:gd name="T94" fmla="*/ 1908 w 3994"/>
                <a:gd name="T95" fmla="*/ 2045 h 3023"/>
                <a:gd name="T96" fmla="*/ 1854 w 3994"/>
                <a:gd name="T97" fmla="*/ 2165 h 3023"/>
                <a:gd name="T98" fmla="*/ 1678 w 3994"/>
                <a:gd name="T99" fmla="*/ 2203 h 3023"/>
                <a:gd name="T100" fmla="*/ 1461 w 3994"/>
                <a:gd name="T101" fmla="*/ 2336 h 3023"/>
                <a:gd name="T102" fmla="*/ 1301 w 3994"/>
                <a:gd name="T103" fmla="*/ 2562 h 3023"/>
                <a:gd name="T104" fmla="*/ 1040 w 3994"/>
                <a:gd name="T105" fmla="*/ 2563 h 3023"/>
                <a:gd name="T106" fmla="*/ 822 w 3994"/>
                <a:gd name="T107" fmla="*/ 2553 h 3023"/>
                <a:gd name="T108" fmla="*/ 658 w 3994"/>
                <a:gd name="T109" fmla="*/ 2822 h 3023"/>
                <a:gd name="T110" fmla="*/ 485 w 3994"/>
                <a:gd name="T111" fmla="*/ 2890 h 3023"/>
                <a:gd name="T112" fmla="*/ 363 w 3994"/>
                <a:gd name="T113" fmla="*/ 2701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94" h="3023">
                  <a:moveTo>
                    <a:pt x="257" y="2694"/>
                  </a:moveTo>
                  <a:cubicBezTo>
                    <a:pt x="163" y="2605"/>
                    <a:pt x="163" y="2605"/>
                    <a:pt x="163" y="2605"/>
                  </a:cubicBezTo>
                  <a:cubicBezTo>
                    <a:pt x="139" y="2576"/>
                    <a:pt x="139" y="2576"/>
                    <a:pt x="139" y="2576"/>
                  </a:cubicBezTo>
                  <a:cubicBezTo>
                    <a:pt x="139" y="2511"/>
                    <a:pt x="139" y="2511"/>
                    <a:pt x="139" y="2511"/>
                  </a:cubicBezTo>
                  <a:cubicBezTo>
                    <a:pt x="82" y="2511"/>
                    <a:pt x="82" y="2511"/>
                    <a:pt x="82" y="2511"/>
                  </a:cubicBezTo>
                  <a:cubicBezTo>
                    <a:pt x="53" y="2458"/>
                    <a:pt x="53" y="2458"/>
                    <a:pt x="53" y="2458"/>
                  </a:cubicBezTo>
                  <a:cubicBezTo>
                    <a:pt x="94" y="2421"/>
                    <a:pt x="94" y="2421"/>
                    <a:pt x="94" y="2421"/>
                  </a:cubicBezTo>
                  <a:cubicBezTo>
                    <a:pt x="114" y="2380"/>
                    <a:pt x="114" y="2380"/>
                    <a:pt x="114" y="2380"/>
                  </a:cubicBezTo>
                  <a:cubicBezTo>
                    <a:pt x="98" y="2348"/>
                    <a:pt x="98" y="2348"/>
                    <a:pt x="98" y="2348"/>
                  </a:cubicBezTo>
                  <a:cubicBezTo>
                    <a:pt x="102" y="2307"/>
                    <a:pt x="102" y="2307"/>
                    <a:pt x="102" y="2307"/>
                  </a:cubicBezTo>
                  <a:cubicBezTo>
                    <a:pt x="102" y="2279"/>
                    <a:pt x="102" y="2279"/>
                    <a:pt x="102" y="2279"/>
                  </a:cubicBezTo>
                  <a:cubicBezTo>
                    <a:pt x="53" y="2230"/>
                    <a:pt x="53" y="2230"/>
                    <a:pt x="53" y="2230"/>
                  </a:cubicBezTo>
                  <a:cubicBezTo>
                    <a:pt x="21" y="2197"/>
                    <a:pt x="21" y="2197"/>
                    <a:pt x="21" y="2197"/>
                  </a:cubicBezTo>
                  <a:cubicBezTo>
                    <a:pt x="0" y="2177"/>
                    <a:pt x="0" y="2177"/>
                    <a:pt x="0" y="2177"/>
                  </a:cubicBezTo>
                  <a:cubicBezTo>
                    <a:pt x="0" y="2136"/>
                    <a:pt x="0" y="2136"/>
                    <a:pt x="0" y="2136"/>
                  </a:cubicBezTo>
                  <a:cubicBezTo>
                    <a:pt x="61" y="2071"/>
                    <a:pt x="61" y="2071"/>
                    <a:pt x="61" y="2071"/>
                  </a:cubicBezTo>
                  <a:cubicBezTo>
                    <a:pt x="102" y="2091"/>
                    <a:pt x="102" y="2091"/>
                    <a:pt x="102" y="2091"/>
                  </a:cubicBezTo>
                  <a:cubicBezTo>
                    <a:pt x="167" y="2022"/>
                    <a:pt x="167" y="2022"/>
                    <a:pt x="167" y="2022"/>
                  </a:cubicBezTo>
                  <a:cubicBezTo>
                    <a:pt x="171" y="2054"/>
                    <a:pt x="171" y="2054"/>
                    <a:pt x="171" y="2054"/>
                  </a:cubicBezTo>
                  <a:cubicBezTo>
                    <a:pt x="188" y="2091"/>
                    <a:pt x="188" y="2091"/>
                    <a:pt x="188" y="2091"/>
                  </a:cubicBezTo>
                  <a:cubicBezTo>
                    <a:pt x="171" y="2132"/>
                    <a:pt x="171" y="2132"/>
                    <a:pt x="171" y="2132"/>
                  </a:cubicBezTo>
                  <a:cubicBezTo>
                    <a:pt x="159" y="2173"/>
                    <a:pt x="159" y="2173"/>
                    <a:pt x="159" y="2173"/>
                  </a:cubicBezTo>
                  <a:cubicBezTo>
                    <a:pt x="216" y="2173"/>
                    <a:pt x="216" y="2173"/>
                    <a:pt x="216" y="2173"/>
                  </a:cubicBezTo>
                  <a:cubicBezTo>
                    <a:pt x="298" y="2132"/>
                    <a:pt x="298" y="2132"/>
                    <a:pt x="298" y="2132"/>
                  </a:cubicBezTo>
                  <a:cubicBezTo>
                    <a:pt x="326" y="2156"/>
                    <a:pt x="326" y="2156"/>
                    <a:pt x="326" y="2156"/>
                  </a:cubicBezTo>
                  <a:cubicBezTo>
                    <a:pt x="326" y="2022"/>
                    <a:pt x="326" y="2022"/>
                    <a:pt x="326" y="2022"/>
                  </a:cubicBezTo>
                  <a:cubicBezTo>
                    <a:pt x="396" y="2050"/>
                    <a:pt x="396" y="2050"/>
                    <a:pt x="396" y="2050"/>
                  </a:cubicBezTo>
                  <a:cubicBezTo>
                    <a:pt x="440" y="1997"/>
                    <a:pt x="440" y="1997"/>
                    <a:pt x="440" y="1997"/>
                  </a:cubicBezTo>
                  <a:cubicBezTo>
                    <a:pt x="469" y="1997"/>
                    <a:pt x="469" y="1997"/>
                    <a:pt x="469" y="1997"/>
                  </a:cubicBezTo>
                  <a:cubicBezTo>
                    <a:pt x="506" y="1948"/>
                    <a:pt x="506" y="1948"/>
                    <a:pt x="506" y="1948"/>
                  </a:cubicBezTo>
                  <a:cubicBezTo>
                    <a:pt x="506" y="1912"/>
                    <a:pt x="506" y="1912"/>
                    <a:pt x="506" y="1912"/>
                  </a:cubicBezTo>
                  <a:cubicBezTo>
                    <a:pt x="453" y="1879"/>
                    <a:pt x="453" y="1879"/>
                    <a:pt x="453" y="1879"/>
                  </a:cubicBezTo>
                  <a:cubicBezTo>
                    <a:pt x="440" y="1802"/>
                    <a:pt x="440" y="1802"/>
                    <a:pt x="440" y="1802"/>
                  </a:cubicBezTo>
                  <a:cubicBezTo>
                    <a:pt x="408" y="1826"/>
                    <a:pt x="408" y="1826"/>
                    <a:pt x="408" y="1826"/>
                  </a:cubicBezTo>
                  <a:cubicBezTo>
                    <a:pt x="412" y="1777"/>
                    <a:pt x="412" y="1777"/>
                    <a:pt x="412" y="1777"/>
                  </a:cubicBezTo>
                  <a:cubicBezTo>
                    <a:pt x="477" y="1744"/>
                    <a:pt x="477" y="1744"/>
                    <a:pt x="477" y="1744"/>
                  </a:cubicBezTo>
                  <a:cubicBezTo>
                    <a:pt x="477" y="1712"/>
                    <a:pt x="477" y="1712"/>
                    <a:pt x="477" y="1712"/>
                  </a:cubicBezTo>
                  <a:cubicBezTo>
                    <a:pt x="428" y="1712"/>
                    <a:pt x="428" y="1712"/>
                    <a:pt x="428" y="1712"/>
                  </a:cubicBezTo>
                  <a:cubicBezTo>
                    <a:pt x="420" y="1675"/>
                    <a:pt x="420" y="1675"/>
                    <a:pt x="420" y="1675"/>
                  </a:cubicBezTo>
                  <a:cubicBezTo>
                    <a:pt x="506" y="1675"/>
                    <a:pt x="506" y="1675"/>
                    <a:pt x="506" y="1675"/>
                  </a:cubicBezTo>
                  <a:cubicBezTo>
                    <a:pt x="534" y="1675"/>
                    <a:pt x="534" y="1675"/>
                    <a:pt x="534" y="1675"/>
                  </a:cubicBezTo>
                  <a:cubicBezTo>
                    <a:pt x="534" y="1651"/>
                    <a:pt x="534" y="1651"/>
                    <a:pt x="534" y="1651"/>
                  </a:cubicBezTo>
                  <a:cubicBezTo>
                    <a:pt x="555" y="1630"/>
                    <a:pt x="555" y="1630"/>
                    <a:pt x="555" y="1630"/>
                  </a:cubicBezTo>
                  <a:cubicBezTo>
                    <a:pt x="555" y="1594"/>
                    <a:pt x="555" y="1594"/>
                    <a:pt x="555" y="1594"/>
                  </a:cubicBezTo>
                  <a:cubicBezTo>
                    <a:pt x="555" y="1557"/>
                    <a:pt x="555" y="1557"/>
                    <a:pt x="555" y="1557"/>
                  </a:cubicBezTo>
                  <a:cubicBezTo>
                    <a:pt x="608" y="1557"/>
                    <a:pt x="608" y="1557"/>
                    <a:pt x="608" y="1557"/>
                  </a:cubicBezTo>
                  <a:cubicBezTo>
                    <a:pt x="636" y="1557"/>
                    <a:pt x="636" y="1557"/>
                    <a:pt x="636" y="1557"/>
                  </a:cubicBezTo>
                  <a:cubicBezTo>
                    <a:pt x="636" y="1614"/>
                    <a:pt x="636" y="1614"/>
                    <a:pt x="636" y="1614"/>
                  </a:cubicBezTo>
                  <a:cubicBezTo>
                    <a:pt x="669" y="1622"/>
                    <a:pt x="669" y="1622"/>
                    <a:pt x="669" y="1622"/>
                  </a:cubicBezTo>
                  <a:cubicBezTo>
                    <a:pt x="689" y="1594"/>
                    <a:pt x="689" y="1594"/>
                    <a:pt x="689" y="1594"/>
                  </a:cubicBezTo>
                  <a:cubicBezTo>
                    <a:pt x="744" y="1484"/>
                    <a:pt x="744" y="1484"/>
                    <a:pt x="744" y="1484"/>
                  </a:cubicBezTo>
                  <a:cubicBezTo>
                    <a:pt x="848" y="1484"/>
                    <a:pt x="848" y="1484"/>
                    <a:pt x="848" y="1484"/>
                  </a:cubicBezTo>
                  <a:cubicBezTo>
                    <a:pt x="887" y="1501"/>
                    <a:pt x="887" y="1501"/>
                    <a:pt x="887" y="1501"/>
                  </a:cubicBezTo>
                  <a:cubicBezTo>
                    <a:pt x="897" y="1484"/>
                    <a:pt x="897" y="1484"/>
                    <a:pt x="897" y="1484"/>
                  </a:cubicBezTo>
                  <a:cubicBezTo>
                    <a:pt x="897" y="1467"/>
                    <a:pt x="897" y="1467"/>
                    <a:pt x="897" y="1467"/>
                  </a:cubicBezTo>
                  <a:cubicBezTo>
                    <a:pt x="881" y="1440"/>
                    <a:pt x="881" y="1440"/>
                    <a:pt x="881" y="1440"/>
                  </a:cubicBezTo>
                  <a:cubicBezTo>
                    <a:pt x="871" y="1427"/>
                    <a:pt x="871" y="1427"/>
                    <a:pt x="871" y="1427"/>
                  </a:cubicBezTo>
                  <a:cubicBezTo>
                    <a:pt x="864" y="1300"/>
                    <a:pt x="864" y="1300"/>
                    <a:pt x="864" y="1300"/>
                  </a:cubicBezTo>
                  <a:cubicBezTo>
                    <a:pt x="802" y="1315"/>
                    <a:pt x="802" y="1315"/>
                    <a:pt x="802" y="1315"/>
                  </a:cubicBezTo>
                  <a:cubicBezTo>
                    <a:pt x="787" y="1300"/>
                    <a:pt x="787" y="1300"/>
                    <a:pt x="787" y="1300"/>
                  </a:cubicBezTo>
                  <a:cubicBezTo>
                    <a:pt x="778" y="1271"/>
                    <a:pt x="778" y="1271"/>
                    <a:pt x="778" y="1271"/>
                  </a:cubicBezTo>
                  <a:cubicBezTo>
                    <a:pt x="758" y="1239"/>
                    <a:pt x="758" y="1239"/>
                    <a:pt x="758" y="1239"/>
                  </a:cubicBezTo>
                  <a:cubicBezTo>
                    <a:pt x="710" y="1239"/>
                    <a:pt x="710" y="1239"/>
                    <a:pt x="710" y="1239"/>
                  </a:cubicBezTo>
                  <a:cubicBezTo>
                    <a:pt x="712" y="1216"/>
                    <a:pt x="712" y="1216"/>
                    <a:pt x="712" y="1216"/>
                  </a:cubicBezTo>
                  <a:cubicBezTo>
                    <a:pt x="716" y="1188"/>
                    <a:pt x="716" y="1188"/>
                    <a:pt x="716" y="1188"/>
                  </a:cubicBezTo>
                  <a:cubicBezTo>
                    <a:pt x="718" y="1170"/>
                    <a:pt x="718" y="1170"/>
                    <a:pt x="718" y="1170"/>
                  </a:cubicBezTo>
                  <a:cubicBezTo>
                    <a:pt x="675" y="1170"/>
                    <a:pt x="675" y="1170"/>
                    <a:pt x="675" y="1170"/>
                  </a:cubicBezTo>
                  <a:cubicBezTo>
                    <a:pt x="664" y="1128"/>
                    <a:pt x="664" y="1128"/>
                    <a:pt x="664" y="1128"/>
                  </a:cubicBezTo>
                  <a:cubicBezTo>
                    <a:pt x="609" y="1128"/>
                    <a:pt x="609" y="1128"/>
                    <a:pt x="609" y="1128"/>
                  </a:cubicBezTo>
                  <a:cubicBezTo>
                    <a:pt x="598" y="1150"/>
                    <a:pt x="598" y="1150"/>
                    <a:pt x="598" y="1150"/>
                  </a:cubicBezTo>
                  <a:cubicBezTo>
                    <a:pt x="552" y="1154"/>
                    <a:pt x="552" y="1154"/>
                    <a:pt x="552" y="1154"/>
                  </a:cubicBezTo>
                  <a:cubicBezTo>
                    <a:pt x="526" y="1108"/>
                    <a:pt x="526" y="1108"/>
                    <a:pt x="526" y="1108"/>
                  </a:cubicBezTo>
                  <a:cubicBezTo>
                    <a:pt x="493" y="1108"/>
                    <a:pt x="493" y="1108"/>
                    <a:pt x="493" y="1108"/>
                  </a:cubicBezTo>
                  <a:cubicBezTo>
                    <a:pt x="449" y="1142"/>
                    <a:pt x="449" y="1142"/>
                    <a:pt x="449" y="1142"/>
                  </a:cubicBezTo>
                  <a:cubicBezTo>
                    <a:pt x="419" y="1174"/>
                    <a:pt x="419" y="1174"/>
                    <a:pt x="419" y="1174"/>
                  </a:cubicBezTo>
                  <a:cubicBezTo>
                    <a:pt x="358" y="1135"/>
                    <a:pt x="358" y="1135"/>
                    <a:pt x="358" y="1135"/>
                  </a:cubicBezTo>
                  <a:cubicBezTo>
                    <a:pt x="349" y="1035"/>
                    <a:pt x="349" y="1035"/>
                    <a:pt x="349" y="1035"/>
                  </a:cubicBezTo>
                  <a:cubicBezTo>
                    <a:pt x="323" y="981"/>
                    <a:pt x="323" y="981"/>
                    <a:pt x="323" y="981"/>
                  </a:cubicBezTo>
                  <a:cubicBezTo>
                    <a:pt x="301" y="813"/>
                    <a:pt x="301" y="813"/>
                    <a:pt x="301" y="813"/>
                  </a:cubicBezTo>
                  <a:cubicBezTo>
                    <a:pt x="286" y="787"/>
                    <a:pt x="286" y="787"/>
                    <a:pt x="286" y="787"/>
                  </a:cubicBezTo>
                  <a:cubicBezTo>
                    <a:pt x="272" y="767"/>
                    <a:pt x="272" y="767"/>
                    <a:pt x="272" y="767"/>
                  </a:cubicBezTo>
                  <a:cubicBezTo>
                    <a:pt x="274" y="753"/>
                    <a:pt x="274" y="753"/>
                    <a:pt x="274" y="753"/>
                  </a:cubicBezTo>
                  <a:cubicBezTo>
                    <a:pt x="287" y="745"/>
                    <a:pt x="287" y="745"/>
                    <a:pt x="287" y="745"/>
                  </a:cubicBezTo>
                  <a:cubicBezTo>
                    <a:pt x="301" y="727"/>
                    <a:pt x="301" y="727"/>
                    <a:pt x="301" y="727"/>
                  </a:cubicBezTo>
                  <a:cubicBezTo>
                    <a:pt x="318" y="710"/>
                    <a:pt x="318" y="710"/>
                    <a:pt x="318" y="710"/>
                  </a:cubicBezTo>
                  <a:cubicBezTo>
                    <a:pt x="327" y="658"/>
                    <a:pt x="327" y="658"/>
                    <a:pt x="327" y="658"/>
                  </a:cubicBezTo>
                  <a:cubicBezTo>
                    <a:pt x="327" y="626"/>
                    <a:pt x="327" y="626"/>
                    <a:pt x="327" y="626"/>
                  </a:cubicBezTo>
                  <a:cubicBezTo>
                    <a:pt x="303" y="544"/>
                    <a:pt x="303" y="544"/>
                    <a:pt x="303" y="544"/>
                  </a:cubicBezTo>
                  <a:cubicBezTo>
                    <a:pt x="270" y="485"/>
                    <a:pt x="270" y="485"/>
                    <a:pt x="270" y="485"/>
                  </a:cubicBezTo>
                  <a:cubicBezTo>
                    <a:pt x="313" y="440"/>
                    <a:pt x="313" y="440"/>
                    <a:pt x="313" y="440"/>
                  </a:cubicBezTo>
                  <a:cubicBezTo>
                    <a:pt x="329" y="419"/>
                    <a:pt x="329" y="419"/>
                    <a:pt x="329" y="419"/>
                  </a:cubicBezTo>
                  <a:cubicBezTo>
                    <a:pt x="336" y="318"/>
                    <a:pt x="336" y="318"/>
                    <a:pt x="336" y="318"/>
                  </a:cubicBezTo>
                  <a:cubicBezTo>
                    <a:pt x="347" y="282"/>
                    <a:pt x="347" y="282"/>
                    <a:pt x="347" y="282"/>
                  </a:cubicBezTo>
                  <a:cubicBezTo>
                    <a:pt x="382" y="261"/>
                    <a:pt x="382" y="261"/>
                    <a:pt x="382" y="261"/>
                  </a:cubicBezTo>
                  <a:cubicBezTo>
                    <a:pt x="419" y="252"/>
                    <a:pt x="419" y="252"/>
                    <a:pt x="419" y="252"/>
                  </a:cubicBezTo>
                  <a:cubicBezTo>
                    <a:pt x="449" y="244"/>
                    <a:pt x="449" y="244"/>
                    <a:pt x="449" y="244"/>
                  </a:cubicBezTo>
                  <a:cubicBezTo>
                    <a:pt x="474" y="244"/>
                    <a:pt x="474" y="244"/>
                    <a:pt x="474" y="244"/>
                  </a:cubicBezTo>
                  <a:cubicBezTo>
                    <a:pt x="494" y="201"/>
                    <a:pt x="494" y="201"/>
                    <a:pt x="494" y="201"/>
                  </a:cubicBezTo>
                  <a:cubicBezTo>
                    <a:pt x="560" y="201"/>
                    <a:pt x="560" y="201"/>
                    <a:pt x="560" y="201"/>
                  </a:cubicBezTo>
                  <a:cubicBezTo>
                    <a:pt x="588" y="223"/>
                    <a:pt x="588" y="223"/>
                    <a:pt x="588" y="223"/>
                  </a:cubicBezTo>
                  <a:cubicBezTo>
                    <a:pt x="611" y="210"/>
                    <a:pt x="611" y="210"/>
                    <a:pt x="611" y="210"/>
                  </a:cubicBezTo>
                  <a:cubicBezTo>
                    <a:pt x="621" y="201"/>
                    <a:pt x="621" y="201"/>
                    <a:pt x="621" y="201"/>
                  </a:cubicBezTo>
                  <a:cubicBezTo>
                    <a:pt x="663" y="173"/>
                    <a:pt x="663" y="173"/>
                    <a:pt x="663" y="173"/>
                  </a:cubicBezTo>
                  <a:cubicBezTo>
                    <a:pt x="704" y="173"/>
                    <a:pt x="704" y="173"/>
                    <a:pt x="704" y="173"/>
                  </a:cubicBezTo>
                  <a:cubicBezTo>
                    <a:pt x="726" y="167"/>
                    <a:pt x="726" y="167"/>
                    <a:pt x="726" y="167"/>
                  </a:cubicBezTo>
                  <a:cubicBezTo>
                    <a:pt x="736" y="167"/>
                    <a:pt x="736" y="167"/>
                    <a:pt x="736" y="167"/>
                  </a:cubicBezTo>
                  <a:cubicBezTo>
                    <a:pt x="769" y="121"/>
                    <a:pt x="769" y="121"/>
                    <a:pt x="769" y="121"/>
                  </a:cubicBezTo>
                  <a:cubicBezTo>
                    <a:pt x="822" y="121"/>
                    <a:pt x="822" y="121"/>
                    <a:pt x="822" y="121"/>
                  </a:cubicBezTo>
                  <a:cubicBezTo>
                    <a:pt x="833" y="134"/>
                    <a:pt x="833" y="134"/>
                    <a:pt x="833" y="134"/>
                  </a:cubicBezTo>
                  <a:cubicBezTo>
                    <a:pt x="879" y="137"/>
                    <a:pt x="879" y="137"/>
                    <a:pt x="879" y="137"/>
                  </a:cubicBezTo>
                  <a:cubicBezTo>
                    <a:pt x="897" y="121"/>
                    <a:pt x="897" y="121"/>
                    <a:pt x="897" y="121"/>
                  </a:cubicBezTo>
                  <a:cubicBezTo>
                    <a:pt x="913" y="95"/>
                    <a:pt x="913" y="95"/>
                    <a:pt x="913" y="95"/>
                  </a:cubicBezTo>
                  <a:cubicBezTo>
                    <a:pt x="913" y="68"/>
                    <a:pt x="913" y="68"/>
                    <a:pt x="913" y="68"/>
                  </a:cubicBezTo>
                  <a:cubicBezTo>
                    <a:pt x="942" y="45"/>
                    <a:pt x="942" y="45"/>
                    <a:pt x="942" y="45"/>
                  </a:cubicBezTo>
                  <a:cubicBezTo>
                    <a:pt x="956" y="45"/>
                    <a:pt x="956" y="45"/>
                    <a:pt x="956" y="45"/>
                  </a:cubicBezTo>
                  <a:cubicBezTo>
                    <a:pt x="983" y="63"/>
                    <a:pt x="983" y="63"/>
                    <a:pt x="983" y="63"/>
                  </a:cubicBezTo>
                  <a:cubicBezTo>
                    <a:pt x="1000" y="80"/>
                    <a:pt x="1000" y="80"/>
                    <a:pt x="1000" y="80"/>
                  </a:cubicBezTo>
                  <a:cubicBezTo>
                    <a:pt x="1049" y="72"/>
                    <a:pt x="1049" y="72"/>
                    <a:pt x="1049" y="72"/>
                  </a:cubicBezTo>
                  <a:cubicBezTo>
                    <a:pt x="1083" y="45"/>
                    <a:pt x="1083" y="45"/>
                    <a:pt x="1083" y="45"/>
                  </a:cubicBezTo>
                  <a:cubicBezTo>
                    <a:pt x="1112" y="8"/>
                    <a:pt x="1112" y="8"/>
                    <a:pt x="1112" y="8"/>
                  </a:cubicBezTo>
                  <a:cubicBezTo>
                    <a:pt x="1126" y="0"/>
                    <a:pt x="1126" y="0"/>
                    <a:pt x="1126" y="0"/>
                  </a:cubicBezTo>
                  <a:cubicBezTo>
                    <a:pt x="1209" y="52"/>
                    <a:pt x="1209" y="52"/>
                    <a:pt x="1209" y="52"/>
                  </a:cubicBezTo>
                  <a:cubicBezTo>
                    <a:pt x="1232" y="62"/>
                    <a:pt x="1232" y="62"/>
                    <a:pt x="1232" y="62"/>
                  </a:cubicBezTo>
                  <a:cubicBezTo>
                    <a:pt x="1265" y="54"/>
                    <a:pt x="1265" y="54"/>
                    <a:pt x="1265" y="54"/>
                  </a:cubicBezTo>
                  <a:cubicBezTo>
                    <a:pt x="1304" y="28"/>
                    <a:pt x="1304" y="28"/>
                    <a:pt x="1304" y="28"/>
                  </a:cubicBezTo>
                  <a:cubicBezTo>
                    <a:pt x="1317" y="25"/>
                    <a:pt x="1317" y="25"/>
                    <a:pt x="1317" y="25"/>
                  </a:cubicBezTo>
                  <a:cubicBezTo>
                    <a:pt x="1445" y="117"/>
                    <a:pt x="1445" y="117"/>
                    <a:pt x="1445" y="117"/>
                  </a:cubicBezTo>
                  <a:cubicBezTo>
                    <a:pt x="1497" y="140"/>
                    <a:pt x="1497" y="140"/>
                    <a:pt x="1497" y="140"/>
                  </a:cubicBezTo>
                  <a:cubicBezTo>
                    <a:pt x="1504" y="218"/>
                    <a:pt x="1504" y="218"/>
                    <a:pt x="1504" y="218"/>
                  </a:cubicBezTo>
                  <a:cubicBezTo>
                    <a:pt x="1573" y="275"/>
                    <a:pt x="1573" y="275"/>
                    <a:pt x="1573" y="275"/>
                  </a:cubicBezTo>
                  <a:cubicBezTo>
                    <a:pt x="1642" y="563"/>
                    <a:pt x="1642" y="563"/>
                    <a:pt x="1642" y="563"/>
                  </a:cubicBezTo>
                  <a:cubicBezTo>
                    <a:pt x="1668" y="502"/>
                    <a:pt x="1668" y="502"/>
                    <a:pt x="1668" y="502"/>
                  </a:cubicBezTo>
                  <a:cubicBezTo>
                    <a:pt x="1694" y="468"/>
                    <a:pt x="1694" y="468"/>
                    <a:pt x="1694" y="468"/>
                  </a:cubicBezTo>
                  <a:cubicBezTo>
                    <a:pt x="1740" y="437"/>
                    <a:pt x="1740" y="437"/>
                    <a:pt x="1740" y="437"/>
                  </a:cubicBezTo>
                  <a:cubicBezTo>
                    <a:pt x="1799" y="429"/>
                    <a:pt x="1799" y="429"/>
                    <a:pt x="1799" y="429"/>
                  </a:cubicBezTo>
                  <a:cubicBezTo>
                    <a:pt x="1834" y="428"/>
                    <a:pt x="1834" y="428"/>
                    <a:pt x="1834" y="428"/>
                  </a:cubicBezTo>
                  <a:cubicBezTo>
                    <a:pt x="1869" y="423"/>
                    <a:pt x="1869" y="423"/>
                    <a:pt x="1869" y="423"/>
                  </a:cubicBezTo>
                  <a:cubicBezTo>
                    <a:pt x="1924" y="560"/>
                    <a:pt x="1924" y="560"/>
                    <a:pt x="1924" y="560"/>
                  </a:cubicBezTo>
                  <a:cubicBezTo>
                    <a:pt x="1957" y="531"/>
                    <a:pt x="1957" y="531"/>
                    <a:pt x="1957" y="531"/>
                  </a:cubicBezTo>
                  <a:cubicBezTo>
                    <a:pt x="1981" y="529"/>
                    <a:pt x="1981" y="529"/>
                    <a:pt x="1981" y="529"/>
                  </a:cubicBezTo>
                  <a:cubicBezTo>
                    <a:pt x="2003" y="549"/>
                    <a:pt x="2003" y="549"/>
                    <a:pt x="2003" y="549"/>
                  </a:cubicBezTo>
                  <a:cubicBezTo>
                    <a:pt x="2111" y="570"/>
                    <a:pt x="2111" y="570"/>
                    <a:pt x="2111" y="570"/>
                  </a:cubicBezTo>
                  <a:cubicBezTo>
                    <a:pt x="2168" y="566"/>
                    <a:pt x="2168" y="566"/>
                    <a:pt x="2168" y="566"/>
                  </a:cubicBezTo>
                  <a:cubicBezTo>
                    <a:pt x="2226" y="554"/>
                    <a:pt x="2226" y="554"/>
                    <a:pt x="2226" y="554"/>
                  </a:cubicBezTo>
                  <a:cubicBezTo>
                    <a:pt x="2272" y="543"/>
                    <a:pt x="2272" y="543"/>
                    <a:pt x="2272" y="543"/>
                  </a:cubicBezTo>
                  <a:cubicBezTo>
                    <a:pt x="2321" y="581"/>
                    <a:pt x="2321" y="581"/>
                    <a:pt x="2321" y="581"/>
                  </a:cubicBezTo>
                  <a:cubicBezTo>
                    <a:pt x="2366" y="567"/>
                    <a:pt x="2366" y="567"/>
                    <a:pt x="2366" y="567"/>
                  </a:cubicBezTo>
                  <a:cubicBezTo>
                    <a:pt x="2389" y="529"/>
                    <a:pt x="2389" y="529"/>
                    <a:pt x="2389" y="529"/>
                  </a:cubicBezTo>
                  <a:cubicBezTo>
                    <a:pt x="2449" y="477"/>
                    <a:pt x="2449" y="477"/>
                    <a:pt x="2449" y="477"/>
                  </a:cubicBezTo>
                  <a:cubicBezTo>
                    <a:pt x="2493" y="440"/>
                    <a:pt x="2493" y="440"/>
                    <a:pt x="2493" y="440"/>
                  </a:cubicBezTo>
                  <a:cubicBezTo>
                    <a:pt x="2531" y="428"/>
                    <a:pt x="2531" y="428"/>
                    <a:pt x="2531" y="428"/>
                  </a:cubicBezTo>
                  <a:cubicBezTo>
                    <a:pt x="2544" y="390"/>
                    <a:pt x="2544" y="390"/>
                    <a:pt x="2544" y="390"/>
                  </a:cubicBezTo>
                  <a:cubicBezTo>
                    <a:pt x="2535" y="328"/>
                    <a:pt x="2535" y="328"/>
                    <a:pt x="2535" y="328"/>
                  </a:cubicBezTo>
                  <a:cubicBezTo>
                    <a:pt x="2527" y="276"/>
                    <a:pt x="2527" y="276"/>
                    <a:pt x="2527" y="276"/>
                  </a:cubicBezTo>
                  <a:cubicBezTo>
                    <a:pt x="2556" y="239"/>
                    <a:pt x="2556" y="239"/>
                    <a:pt x="2556" y="239"/>
                  </a:cubicBezTo>
                  <a:cubicBezTo>
                    <a:pt x="2610" y="201"/>
                    <a:pt x="2610" y="201"/>
                    <a:pt x="2610" y="201"/>
                  </a:cubicBezTo>
                  <a:cubicBezTo>
                    <a:pt x="2643" y="190"/>
                    <a:pt x="2643" y="190"/>
                    <a:pt x="2643" y="190"/>
                  </a:cubicBezTo>
                  <a:cubicBezTo>
                    <a:pt x="2686" y="192"/>
                    <a:pt x="2686" y="192"/>
                    <a:pt x="2686" y="192"/>
                  </a:cubicBezTo>
                  <a:cubicBezTo>
                    <a:pt x="2715" y="223"/>
                    <a:pt x="2715" y="223"/>
                    <a:pt x="2715" y="223"/>
                  </a:cubicBezTo>
                  <a:cubicBezTo>
                    <a:pt x="2787" y="233"/>
                    <a:pt x="2787" y="233"/>
                    <a:pt x="2787" y="233"/>
                  </a:cubicBezTo>
                  <a:cubicBezTo>
                    <a:pt x="2899" y="226"/>
                    <a:pt x="2899" y="226"/>
                    <a:pt x="2899" y="226"/>
                  </a:cubicBezTo>
                  <a:cubicBezTo>
                    <a:pt x="2996" y="160"/>
                    <a:pt x="2996" y="160"/>
                    <a:pt x="2996" y="160"/>
                  </a:cubicBezTo>
                  <a:cubicBezTo>
                    <a:pt x="3071" y="123"/>
                    <a:pt x="3071" y="123"/>
                    <a:pt x="3071" y="123"/>
                  </a:cubicBezTo>
                  <a:cubicBezTo>
                    <a:pt x="3123" y="114"/>
                    <a:pt x="3123" y="114"/>
                    <a:pt x="3123" y="114"/>
                  </a:cubicBezTo>
                  <a:cubicBezTo>
                    <a:pt x="3391" y="86"/>
                    <a:pt x="3391" y="86"/>
                    <a:pt x="3391" y="86"/>
                  </a:cubicBezTo>
                  <a:cubicBezTo>
                    <a:pt x="3522" y="75"/>
                    <a:pt x="3522" y="75"/>
                    <a:pt x="3522" y="75"/>
                  </a:cubicBezTo>
                  <a:cubicBezTo>
                    <a:pt x="3577" y="163"/>
                    <a:pt x="3577" y="163"/>
                    <a:pt x="3577" y="163"/>
                  </a:cubicBezTo>
                  <a:cubicBezTo>
                    <a:pt x="3577" y="193"/>
                    <a:pt x="3577" y="193"/>
                    <a:pt x="3577" y="193"/>
                  </a:cubicBezTo>
                  <a:cubicBezTo>
                    <a:pt x="3600" y="223"/>
                    <a:pt x="3600" y="223"/>
                    <a:pt x="3600" y="223"/>
                  </a:cubicBezTo>
                  <a:cubicBezTo>
                    <a:pt x="3623" y="262"/>
                    <a:pt x="3623" y="262"/>
                    <a:pt x="3623" y="262"/>
                  </a:cubicBezTo>
                  <a:cubicBezTo>
                    <a:pt x="3631" y="288"/>
                    <a:pt x="3631" y="288"/>
                    <a:pt x="3631" y="288"/>
                  </a:cubicBezTo>
                  <a:cubicBezTo>
                    <a:pt x="3597" y="360"/>
                    <a:pt x="3597" y="360"/>
                    <a:pt x="3597" y="360"/>
                  </a:cubicBezTo>
                  <a:cubicBezTo>
                    <a:pt x="3566" y="370"/>
                    <a:pt x="3566" y="370"/>
                    <a:pt x="3566" y="370"/>
                  </a:cubicBezTo>
                  <a:cubicBezTo>
                    <a:pt x="3577" y="414"/>
                    <a:pt x="3577" y="414"/>
                    <a:pt x="3577" y="414"/>
                  </a:cubicBezTo>
                  <a:cubicBezTo>
                    <a:pt x="3609" y="445"/>
                    <a:pt x="3609" y="445"/>
                    <a:pt x="3609" y="445"/>
                  </a:cubicBezTo>
                  <a:cubicBezTo>
                    <a:pt x="3664" y="452"/>
                    <a:pt x="3664" y="452"/>
                    <a:pt x="3664" y="452"/>
                  </a:cubicBezTo>
                  <a:cubicBezTo>
                    <a:pt x="3752" y="482"/>
                    <a:pt x="3752" y="482"/>
                    <a:pt x="3752" y="482"/>
                  </a:cubicBezTo>
                  <a:cubicBezTo>
                    <a:pt x="3795" y="505"/>
                    <a:pt x="3795" y="505"/>
                    <a:pt x="3795" y="505"/>
                  </a:cubicBezTo>
                  <a:cubicBezTo>
                    <a:pt x="3841" y="520"/>
                    <a:pt x="3841" y="520"/>
                    <a:pt x="3841" y="520"/>
                  </a:cubicBezTo>
                  <a:cubicBezTo>
                    <a:pt x="3877" y="569"/>
                    <a:pt x="3877" y="569"/>
                    <a:pt x="3877" y="569"/>
                  </a:cubicBezTo>
                  <a:cubicBezTo>
                    <a:pt x="3886" y="627"/>
                    <a:pt x="3886" y="627"/>
                    <a:pt x="3886" y="627"/>
                  </a:cubicBezTo>
                  <a:cubicBezTo>
                    <a:pt x="3902" y="701"/>
                    <a:pt x="3902" y="701"/>
                    <a:pt x="3902" y="701"/>
                  </a:cubicBezTo>
                  <a:cubicBezTo>
                    <a:pt x="3902" y="757"/>
                    <a:pt x="3902" y="757"/>
                    <a:pt x="3902" y="757"/>
                  </a:cubicBezTo>
                  <a:cubicBezTo>
                    <a:pt x="3911" y="814"/>
                    <a:pt x="3911" y="814"/>
                    <a:pt x="3911" y="814"/>
                  </a:cubicBezTo>
                  <a:cubicBezTo>
                    <a:pt x="3959" y="862"/>
                    <a:pt x="3959" y="862"/>
                    <a:pt x="3959" y="862"/>
                  </a:cubicBezTo>
                  <a:cubicBezTo>
                    <a:pt x="3994" y="895"/>
                    <a:pt x="3994" y="895"/>
                    <a:pt x="3994" y="895"/>
                  </a:cubicBezTo>
                  <a:cubicBezTo>
                    <a:pt x="3977" y="967"/>
                    <a:pt x="3977" y="967"/>
                    <a:pt x="3977" y="967"/>
                  </a:cubicBezTo>
                  <a:cubicBezTo>
                    <a:pt x="3971" y="1056"/>
                    <a:pt x="3971" y="1056"/>
                    <a:pt x="3971" y="1056"/>
                  </a:cubicBezTo>
                  <a:cubicBezTo>
                    <a:pt x="3954" y="1165"/>
                    <a:pt x="3954" y="1165"/>
                    <a:pt x="3954" y="1165"/>
                  </a:cubicBezTo>
                  <a:cubicBezTo>
                    <a:pt x="3951" y="1326"/>
                    <a:pt x="3951" y="1326"/>
                    <a:pt x="3951" y="1326"/>
                  </a:cubicBezTo>
                  <a:cubicBezTo>
                    <a:pt x="3932" y="1347"/>
                    <a:pt x="3932" y="1347"/>
                    <a:pt x="3932" y="1347"/>
                  </a:cubicBezTo>
                  <a:cubicBezTo>
                    <a:pt x="3940" y="1404"/>
                    <a:pt x="3940" y="1404"/>
                    <a:pt x="3940" y="1404"/>
                  </a:cubicBezTo>
                  <a:cubicBezTo>
                    <a:pt x="3842" y="1576"/>
                    <a:pt x="3842" y="1576"/>
                    <a:pt x="3842" y="1576"/>
                  </a:cubicBezTo>
                  <a:cubicBezTo>
                    <a:pt x="3808" y="1608"/>
                    <a:pt x="3808" y="1608"/>
                    <a:pt x="3808" y="1608"/>
                  </a:cubicBezTo>
                  <a:cubicBezTo>
                    <a:pt x="3629" y="1616"/>
                    <a:pt x="3629" y="1616"/>
                    <a:pt x="3629" y="1616"/>
                  </a:cubicBezTo>
                  <a:cubicBezTo>
                    <a:pt x="3600" y="1640"/>
                    <a:pt x="3600" y="1640"/>
                    <a:pt x="3600" y="1640"/>
                  </a:cubicBezTo>
                  <a:cubicBezTo>
                    <a:pt x="3577" y="1686"/>
                    <a:pt x="3577" y="1686"/>
                    <a:pt x="3577" y="1686"/>
                  </a:cubicBezTo>
                  <a:cubicBezTo>
                    <a:pt x="3506" y="1691"/>
                    <a:pt x="3506" y="1691"/>
                    <a:pt x="3506" y="1691"/>
                  </a:cubicBezTo>
                  <a:cubicBezTo>
                    <a:pt x="3445" y="1691"/>
                    <a:pt x="3445" y="1691"/>
                    <a:pt x="3445" y="1691"/>
                  </a:cubicBezTo>
                  <a:cubicBezTo>
                    <a:pt x="3424" y="1645"/>
                    <a:pt x="3424" y="1645"/>
                    <a:pt x="3424" y="1645"/>
                  </a:cubicBezTo>
                  <a:cubicBezTo>
                    <a:pt x="3396" y="1639"/>
                    <a:pt x="3396" y="1639"/>
                    <a:pt x="3396" y="1639"/>
                  </a:cubicBezTo>
                  <a:cubicBezTo>
                    <a:pt x="3368" y="1622"/>
                    <a:pt x="3368" y="1622"/>
                    <a:pt x="3368" y="1622"/>
                  </a:cubicBezTo>
                  <a:cubicBezTo>
                    <a:pt x="3347" y="1578"/>
                    <a:pt x="3347" y="1578"/>
                    <a:pt x="3347" y="1578"/>
                  </a:cubicBezTo>
                  <a:cubicBezTo>
                    <a:pt x="3356" y="1538"/>
                    <a:pt x="3356" y="1538"/>
                    <a:pt x="3356" y="1538"/>
                  </a:cubicBezTo>
                  <a:cubicBezTo>
                    <a:pt x="3230" y="1518"/>
                    <a:pt x="3230" y="1518"/>
                    <a:pt x="3230" y="1518"/>
                  </a:cubicBezTo>
                  <a:cubicBezTo>
                    <a:pt x="3264" y="1469"/>
                    <a:pt x="3264" y="1469"/>
                    <a:pt x="3264" y="1469"/>
                  </a:cubicBezTo>
                  <a:cubicBezTo>
                    <a:pt x="3273" y="1427"/>
                    <a:pt x="3273" y="1427"/>
                    <a:pt x="3273" y="1427"/>
                  </a:cubicBezTo>
                  <a:cubicBezTo>
                    <a:pt x="3261" y="1392"/>
                    <a:pt x="3261" y="1392"/>
                    <a:pt x="3261" y="1392"/>
                  </a:cubicBezTo>
                  <a:cubicBezTo>
                    <a:pt x="3188" y="1360"/>
                    <a:pt x="3188" y="1360"/>
                    <a:pt x="3188" y="1360"/>
                  </a:cubicBezTo>
                  <a:cubicBezTo>
                    <a:pt x="3143" y="1335"/>
                    <a:pt x="3143" y="1335"/>
                    <a:pt x="3143" y="1335"/>
                  </a:cubicBezTo>
                  <a:cubicBezTo>
                    <a:pt x="3065" y="1323"/>
                    <a:pt x="3065" y="1323"/>
                    <a:pt x="3065" y="1323"/>
                  </a:cubicBezTo>
                  <a:cubicBezTo>
                    <a:pt x="3016" y="1295"/>
                    <a:pt x="3016" y="1295"/>
                    <a:pt x="3016" y="1295"/>
                  </a:cubicBezTo>
                  <a:cubicBezTo>
                    <a:pt x="2968" y="1273"/>
                    <a:pt x="2968" y="1273"/>
                    <a:pt x="2968" y="1273"/>
                  </a:cubicBezTo>
                  <a:cubicBezTo>
                    <a:pt x="2944" y="1274"/>
                    <a:pt x="2944" y="1274"/>
                    <a:pt x="2944" y="1274"/>
                  </a:cubicBezTo>
                  <a:cubicBezTo>
                    <a:pt x="2927" y="1323"/>
                    <a:pt x="2927" y="1323"/>
                    <a:pt x="2927" y="1323"/>
                  </a:cubicBezTo>
                  <a:cubicBezTo>
                    <a:pt x="2967" y="1357"/>
                    <a:pt x="2967" y="1357"/>
                    <a:pt x="2967" y="1357"/>
                  </a:cubicBezTo>
                  <a:cubicBezTo>
                    <a:pt x="2982" y="1400"/>
                    <a:pt x="2982" y="1400"/>
                    <a:pt x="2982" y="1400"/>
                  </a:cubicBezTo>
                  <a:cubicBezTo>
                    <a:pt x="3020" y="1418"/>
                    <a:pt x="3020" y="1418"/>
                    <a:pt x="3020" y="1418"/>
                  </a:cubicBezTo>
                  <a:cubicBezTo>
                    <a:pt x="3074" y="1417"/>
                    <a:pt x="3074" y="1417"/>
                    <a:pt x="3074" y="1417"/>
                  </a:cubicBezTo>
                  <a:cubicBezTo>
                    <a:pt x="3125" y="1478"/>
                    <a:pt x="3125" y="1478"/>
                    <a:pt x="3125" y="1478"/>
                  </a:cubicBezTo>
                  <a:cubicBezTo>
                    <a:pt x="3062" y="1548"/>
                    <a:pt x="3062" y="1548"/>
                    <a:pt x="3062" y="1548"/>
                  </a:cubicBezTo>
                  <a:cubicBezTo>
                    <a:pt x="2997" y="1579"/>
                    <a:pt x="2997" y="1579"/>
                    <a:pt x="2997" y="1579"/>
                  </a:cubicBezTo>
                  <a:cubicBezTo>
                    <a:pt x="2953" y="1567"/>
                    <a:pt x="2953" y="1567"/>
                    <a:pt x="2953" y="1567"/>
                  </a:cubicBezTo>
                  <a:cubicBezTo>
                    <a:pt x="2932" y="1585"/>
                    <a:pt x="2932" y="1585"/>
                    <a:pt x="2932" y="1585"/>
                  </a:cubicBezTo>
                  <a:cubicBezTo>
                    <a:pt x="2852" y="1640"/>
                    <a:pt x="2852" y="1640"/>
                    <a:pt x="2852" y="1640"/>
                  </a:cubicBezTo>
                  <a:cubicBezTo>
                    <a:pt x="2711" y="1673"/>
                    <a:pt x="2711" y="1673"/>
                    <a:pt x="2711" y="1673"/>
                  </a:cubicBezTo>
                  <a:cubicBezTo>
                    <a:pt x="2576" y="1725"/>
                    <a:pt x="2576" y="1725"/>
                    <a:pt x="2576" y="1725"/>
                  </a:cubicBezTo>
                  <a:cubicBezTo>
                    <a:pt x="2513" y="1746"/>
                    <a:pt x="2513" y="1746"/>
                    <a:pt x="2513" y="1746"/>
                  </a:cubicBezTo>
                  <a:cubicBezTo>
                    <a:pt x="2498" y="1762"/>
                    <a:pt x="2498" y="1762"/>
                    <a:pt x="2498" y="1762"/>
                  </a:cubicBezTo>
                  <a:cubicBezTo>
                    <a:pt x="2492" y="1866"/>
                    <a:pt x="2492" y="1866"/>
                    <a:pt x="2492" y="1866"/>
                  </a:cubicBezTo>
                  <a:cubicBezTo>
                    <a:pt x="2398" y="1860"/>
                    <a:pt x="2398" y="1860"/>
                    <a:pt x="2398" y="1860"/>
                  </a:cubicBezTo>
                  <a:cubicBezTo>
                    <a:pt x="2318" y="1878"/>
                    <a:pt x="2318" y="1878"/>
                    <a:pt x="2318" y="1878"/>
                  </a:cubicBezTo>
                  <a:cubicBezTo>
                    <a:pt x="2237" y="1887"/>
                    <a:pt x="2237" y="1887"/>
                    <a:pt x="2237" y="1887"/>
                  </a:cubicBezTo>
                  <a:cubicBezTo>
                    <a:pt x="2156" y="1912"/>
                    <a:pt x="2156" y="1912"/>
                    <a:pt x="2156" y="1912"/>
                  </a:cubicBezTo>
                  <a:cubicBezTo>
                    <a:pt x="2099" y="1926"/>
                    <a:pt x="2099" y="1926"/>
                    <a:pt x="2099" y="1926"/>
                  </a:cubicBezTo>
                  <a:cubicBezTo>
                    <a:pt x="2088" y="1995"/>
                    <a:pt x="2088" y="1995"/>
                    <a:pt x="2088" y="1995"/>
                  </a:cubicBezTo>
                  <a:cubicBezTo>
                    <a:pt x="2050" y="2060"/>
                    <a:pt x="2050" y="2060"/>
                    <a:pt x="2050" y="2060"/>
                  </a:cubicBezTo>
                  <a:cubicBezTo>
                    <a:pt x="1990" y="2080"/>
                    <a:pt x="1990" y="2080"/>
                    <a:pt x="1990" y="2080"/>
                  </a:cubicBezTo>
                  <a:cubicBezTo>
                    <a:pt x="1954" y="2076"/>
                    <a:pt x="1954" y="2076"/>
                    <a:pt x="1954" y="2076"/>
                  </a:cubicBezTo>
                  <a:cubicBezTo>
                    <a:pt x="1908" y="2045"/>
                    <a:pt x="1908" y="2045"/>
                    <a:pt x="1908" y="2045"/>
                  </a:cubicBezTo>
                  <a:cubicBezTo>
                    <a:pt x="1875" y="2042"/>
                    <a:pt x="1875" y="2042"/>
                    <a:pt x="1875" y="2042"/>
                  </a:cubicBezTo>
                  <a:cubicBezTo>
                    <a:pt x="1875" y="2071"/>
                    <a:pt x="1875" y="2071"/>
                    <a:pt x="1875" y="2071"/>
                  </a:cubicBezTo>
                  <a:cubicBezTo>
                    <a:pt x="1904" y="2093"/>
                    <a:pt x="1904" y="2093"/>
                    <a:pt x="1904" y="2093"/>
                  </a:cubicBezTo>
                  <a:cubicBezTo>
                    <a:pt x="1915" y="2103"/>
                    <a:pt x="1915" y="2103"/>
                    <a:pt x="1915" y="2103"/>
                  </a:cubicBezTo>
                  <a:cubicBezTo>
                    <a:pt x="1854" y="2165"/>
                    <a:pt x="1854" y="2165"/>
                    <a:pt x="1854" y="2165"/>
                  </a:cubicBezTo>
                  <a:cubicBezTo>
                    <a:pt x="1783" y="2247"/>
                    <a:pt x="1783" y="2247"/>
                    <a:pt x="1783" y="2247"/>
                  </a:cubicBezTo>
                  <a:cubicBezTo>
                    <a:pt x="1725" y="2234"/>
                    <a:pt x="1725" y="2234"/>
                    <a:pt x="1725" y="2234"/>
                  </a:cubicBezTo>
                  <a:cubicBezTo>
                    <a:pt x="1719" y="2205"/>
                    <a:pt x="1719" y="2205"/>
                    <a:pt x="1719" y="2205"/>
                  </a:cubicBezTo>
                  <a:cubicBezTo>
                    <a:pt x="1717" y="2166"/>
                    <a:pt x="1717" y="2166"/>
                    <a:pt x="1717" y="2166"/>
                  </a:cubicBezTo>
                  <a:cubicBezTo>
                    <a:pt x="1678" y="2203"/>
                    <a:pt x="1678" y="2203"/>
                    <a:pt x="1678" y="2203"/>
                  </a:cubicBezTo>
                  <a:cubicBezTo>
                    <a:pt x="1644" y="2244"/>
                    <a:pt x="1644" y="2244"/>
                    <a:pt x="1644" y="2244"/>
                  </a:cubicBezTo>
                  <a:cubicBezTo>
                    <a:pt x="1618" y="2284"/>
                    <a:pt x="1618" y="2284"/>
                    <a:pt x="1618" y="2284"/>
                  </a:cubicBezTo>
                  <a:cubicBezTo>
                    <a:pt x="1573" y="2327"/>
                    <a:pt x="1573" y="2327"/>
                    <a:pt x="1573" y="2327"/>
                  </a:cubicBezTo>
                  <a:cubicBezTo>
                    <a:pt x="1489" y="2332"/>
                    <a:pt x="1489" y="2332"/>
                    <a:pt x="1489" y="2332"/>
                  </a:cubicBezTo>
                  <a:cubicBezTo>
                    <a:pt x="1461" y="2336"/>
                    <a:pt x="1461" y="2336"/>
                    <a:pt x="1461" y="2336"/>
                  </a:cubicBezTo>
                  <a:cubicBezTo>
                    <a:pt x="1423" y="2352"/>
                    <a:pt x="1423" y="2352"/>
                    <a:pt x="1423" y="2352"/>
                  </a:cubicBezTo>
                  <a:cubicBezTo>
                    <a:pt x="1414" y="2405"/>
                    <a:pt x="1414" y="2405"/>
                    <a:pt x="1414" y="2405"/>
                  </a:cubicBezTo>
                  <a:cubicBezTo>
                    <a:pt x="1400" y="2499"/>
                    <a:pt x="1400" y="2499"/>
                    <a:pt x="1400" y="2499"/>
                  </a:cubicBezTo>
                  <a:cubicBezTo>
                    <a:pt x="1346" y="2546"/>
                    <a:pt x="1346" y="2546"/>
                    <a:pt x="1346" y="2546"/>
                  </a:cubicBezTo>
                  <a:cubicBezTo>
                    <a:pt x="1301" y="2562"/>
                    <a:pt x="1301" y="2562"/>
                    <a:pt x="1301" y="2562"/>
                  </a:cubicBezTo>
                  <a:cubicBezTo>
                    <a:pt x="1262" y="2523"/>
                    <a:pt x="1262" y="2523"/>
                    <a:pt x="1262" y="2523"/>
                  </a:cubicBezTo>
                  <a:cubicBezTo>
                    <a:pt x="1212" y="2462"/>
                    <a:pt x="1212" y="2462"/>
                    <a:pt x="1212" y="2462"/>
                  </a:cubicBezTo>
                  <a:cubicBezTo>
                    <a:pt x="1129" y="2499"/>
                    <a:pt x="1129" y="2499"/>
                    <a:pt x="1129" y="2499"/>
                  </a:cubicBezTo>
                  <a:cubicBezTo>
                    <a:pt x="1080" y="2525"/>
                    <a:pt x="1080" y="2525"/>
                    <a:pt x="1080" y="2525"/>
                  </a:cubicBezTo>
                  <a:cubicBezTo>
                    <a:pt x="1040" y="2563"/>
                    <a:pt x="1040" y="2563"/>
                    <a:pt x="1040" y="2563"/>
                  </a:cubicBezTo>
                  <a:cubicBezTo>
                    <a:pt x="977" y="2572"/>
                    <a:pt x="977" y="2572"/>
                    <a:pt x="977" y="2572"/>
                  </a:cubicBezTo>
                  <a:cubicBezTo>
                    <a:pt x="948" y="2549"/>
                    <a:pt x="948" y="2549"/>
                    <a:pt x="948" y="2549"/>
                  </a:cubicBezTo>
                  <a:cubicBezTo>
                    <a:pt x="879" y="2546"/>
                    <a:pt x="879" y="2546"/>
                    <a:pt x="879" y="2546"/>
                  </a:cubicBezTo>
                  <a:cubicBezTo>
                    <a:pt x="847" y="2548"/>
                    <a:pt x="847" y="2548"/>
                    <a:pt x="847" y="2548"/>
                  </a:cubicBezTo>
                  <a:cubicBezTo>
                    <a:pt x="822" y="2553"/>
                    <a:pt x="822" y="2553"/>
                    <a:pt x="822" y="2553"/>
                  </a:cubicBezTo>
                  <a:cubicBezTo>
                    <a:pt x="767" y="2592"/>
                    <a:pt x="767" y="2592"/>
                    <a:pt x="767" y="2592"/>
                  </a:cubicBezTo>
                  <a:cubicBezTo>
                    <a:pt x="727" y="2638"/>
                    <a:pt x="727" y="2638"/>
                    <a:pt x="727" y="2638"/>
                  </a:cubicBezTo>
                  <a:cubicBezTo>
                    <a:pt x="713" y="2660"/>
                    <a:pt x="713" y="2660"/>
                    <a:pt x="713" y="2660"/>
                  </a:cubicBezTo>
                  <a:cubicBezTo>
                    <a:pt x="697" y="2740"/>
                    <a:pt x="697" y="2740"/>
                    <a:pt x="697" y="2740"/>
                  </a:cubicBezTo>
                  <a:cubicBezTo>
                    <a:pt x="658" y="2822"/>
                    <a:pt x="658" y="2822"/>
                    <a:pt x="658" y="2822"/>
                  </a:cubicBezTo>
                  <a:cubicBezTo>
                    <a:pt x="638" y="2942"/>
                    <a:pt x="638" y="2942"/>
                    <a:pt x="638" y="2942"/>
                  </a:cubicBezTo>
                  <a:cubicBezTo>
                    <a:pt x="634" y="3014"/>
                    <a:pt x="634" y="3014"/>
                    <a:pt x="634" y="3014"/>
                  </a:cubicBezTo>
                  <a:cubicBezTo>
                    <a:pt x="568" y="3023"/>
                    <a:pt x="568" y="3023"/>
                    <a:pt x="568" y="3023"/>
                  </a:cubicBezTo>
                  <a:cubicBezTo>
                    <a:pt x="543" y="2983"/>
                    <a:pt x="543" y="2983"/>
                    <a:pt x="543" y="2983"/>
                  </a:cubicBezTo>
                  <a:cubicBezTo>
                    <a:pt x="485" y="2890"/>
                    <a:pt x="485" y="2890"/>
                    <a:pt x="485" y="2890"/>
                  </a:cubicBezTo>
                  <a:cubicBezTo>
                    <a:pt x="448" y="2812"/>
                    <a:pt x="448" y="2812"/>
                    <a:pt x="448" y="2812"/>
                  </a:cubicBezTo>
                  <a:cubicBezTo>
                    <a:pt x="450" y="2790"/>
                    <a:pt x="450" y="2790"/>
                    <a:pt x="450" y="2790"/>
                  </a:cubicBezTo>
                  <a:cubicBezTo>
                    <a:pt x="421" y="2753"/>
                    <a:pt x="421" y="2753"/>
                    <a:pt x="421" y="2753"/>
                  </a:cubicBezTo>
                  <a:cubicBezTo>
                    <a:pt x="375" y="2701"/>
                    <a:pt x="375" y="2701"/>
                    <a:pt x="375" y="2701"/>
                  </a:cubicBezTo>
                  <a:cubicBezTo>
                    <a:pt x="363" y="2701"/>
                    <a:pt x="363" y="2701"/>
                    <a:pt x="363" y="2701"/>
                  </a:cubicBezTo>
                  <a:cubicBezTo>
                    <a:pt x="339" y="2710"/>
                    <a:pt x="339" y="2710"/>
                    <a:pt x="339" y="2710"/>
                  </a:cubicBezTo>
                  <a:cubicBezTo>
                    <a:pt x="339" y="2710"/>
                    <a:pt x="322" y="2717"/>
                    <a:pt x="318" y="2722"/>
                  </a:cubicBezTo>
                  <a:cubicBezTo>
                    <a:pt x="315" y="2728"/>
                    <a:pt x="299" y="2724"/>
                    <a:pt x="299" y="2724"/>
                  </a:cubicBezTo>
                  <a:lnTo>
                    <a:pt x="257" y="269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761163" y="2312988"/>
              <a:ext cx="863600" cy="754063"/>
            </a:xfrm>
            <a:custGeom>
              <a:avLst/>
              <a:gdLst>
                <a:gd name="T0" fmla="*/ 2782 w 3244"/>
                <a:gd name="T1" fmla="*/ 1252 h 2829"/>
                <a:gd name="T2" fmla="*/ 2696 w 3244"/>
                <a:gd name="T3" fmla="*/ 1328 h 2829"/>
                <a:gd name="T4" fmla="*/ 2504 w 3244"/>
                <a:gd name="T5" fmla="*/ 1293 h 2829"/>
                <a:gd name="T6" fmla="*/ 2366 w 3244"/>
                <a:gd name="T7" fmla="*/ 1168 h 2829"/>
                <a:gd name="T8" fmla="*/ 2113 w 3244"/>
                <a:gd name="T9" fmla="*/ 1112 h 2829"/>
                <a:gd name="T10" fmla="*/ 1999 w 3244"/>
                <a:gd name="T11" fmla="*/ 1042 h 2829"/>
                <a:gd name="T12" fmla="*/ 1834 w 3244"/>
                <a:gd name="T13" fmla="*/ 911 h 2829"/>
                <a:gd name="T14" fmla="*/ 1772 w 3244"/>
                <a:gd name="T15" fmla="*/ 730 h 2829"/>
                <a:gd name="T16" fmla="*/ 1662 w 3244"/>
                <a:gd name="T17" fmla="*/ 484 h 2829"/>
                <a:gd name="T18" fmla="*/ 1158 w 3244"/>
                <a:gd name="T19" fmla="*/ 200 h 2829"/>
                <a:gd name="T20" fmla="*/ 1012 w 3244"/>
                <a:gd name="T21" fmla="*/ 0 h 2829"/>
                <a:gd name="T22" fmla="*/ 902 w 3244"/>
                <a:gd name="T23" fmla="*/ 87 h 2829"/>
                <a:gd name="T24" fmla="*/ 728 w 3244"/>
                <a:gd name="T25" fmla="*/ 149 h 2829"/>
                <a:gd name="T26" fmla="*/ 539 w 3244"/>
                <a:gd name="T27" fmla="*/ 213 h 2829"/>
                <a:gd name="T28" fmla="*/ 316 w 3244"/>
                <a:gd name="T29" fmla="*/ 399 h 2829"/>
                <a:gd name="T30" fmla="*/ 51 w 3244"/>
                <a:gd name="T31" fmla="*/ 514 h 2829"/>
                <a:gd name="T32" fmla="*/ 171 w 3244"/>
                <a:gd name="T33" fmla="*/ 709 h 2829"/>
                <a:gd name="T34" fmla="*/ 326 w 3244"/>
                <a:gd name="T35" fmla="*/ 970 h 2829"/>
                <a:gd name="T36" fmla="*/ 354 w 3244"/>
                <a:gd name="T37" fmla="*/ 1249 h 2829"/>
                <a:gd name="T38" fmla="*/ 75 w 3244"/>
                <a:gd name="T39" fmla="*/ 1413 h 2829"/>
                <a:gd name="T40" fmla="*/ 157 w 3244"/>
                <a:gd name="T41" fmla="*/ 1519 h 2829"/>
                <a:gd name="T42" fmla="*/ 92 w 3244"/>
                <a:gd name="T43" fmla="*/ 1628 h 2829"/>
                <a:gd name="T44" fmla="*/ 27 w 3244"/>
                <a:gd name="T45" fmla="*/ 1980 h 2829"/>
                <a:gd name="T46" fmla="*/ 162 w 3244"/>
                <a:gd name="T47" fmla="*/ 1896 h 2829"/>
                <a:gd name="T48" fmla="*/ 191 w 3244"/>
                <a:gd name="T49" fmla="*/ 2085 h 2829"/>
                <a:gd name="T50" fmla="*/ 332 w 3244"/>
                <a:gd name="T51" fmla="*/ 2149 h 2829"/>
                <a:gd name="T52" fmla="*/ 515 w 3244"/>
                <a:gd name="T53" fmla="*/ 2236 h 2829"/>
                <a:gd name="T54" fmla="*/ 493 w 3244"/>
                <a:gd name="T55" fmla="*/ 2292 h 2829"/>
                <a:gd name="T56" fmla="*/ 582 w 3244"/>
                <a:gd name="T57" fmla="*/ 2422 h 2829"/>
                <a:gd name="T58" fmla="*/ 609 w 3244"/>
                <a:gd name="T59" fmla="*/ 2465 h 2829"/>
                <a:gd name="T60" fmla="*/ 673 w 3244"/>
                <a:gd name="T61" fmla="*/ 2496 h 2829"/>
                <a:gd name="T62" fmla="*/ 785 w 3244"/>
                <a:gd name="T63" fmla="*/ 2535 h 2829"/>
                <a:gd name="T64" fmla="*/ 878 w 3244"/>
                <a:gd name="T65" fmla="*/ 2800 h 2829"/>
                <a:gd name="T66" fmla="*/ 1065 w 3244"/>
                <a:gd name="T67" fmla="*/ 2759 h 2829"/>
                <a:gd name="T68" fmla="*/ 1062 w 3244"/>
                <a:gd name="T69" fmla="*/ 2664 h 2829"/>
                <a:gd name="T70" fmla="*/ 958 w 3244"/>
                <a:gd name="T71" fmla="*/ 2591 h 2829"/>
                <a:gd name="T72" fmla="*/ 970 w 3244"/>
                <a:gd name="T73" fmla="*/ 2525 h 2829"/>
                <a:gd name="T74" fmla="*/ 1075 w 3244"/>
                <a:gd name="T75" fmla="*/ 2498 h 2829"/>
                <a:gd name="T76" fmla="*/ 1165 w 3244"/>
                <a:gd name="T77" fmla="*/ 2508 h 2829"/>
                <a:gd name="T78" fmla="*/ 1272 w 3244"/>
                <a:gd name="T79" fmla="*/ 2577 h 2829"/>
                <a:gd name="T80" fmla="*/ 1387 w 3244"/>
                <a:gd name="T81" fmla="*/ 2549 h 2829"/>
                <a:gd name="T82" fmla="*/ 1463 w 3244"/>
                <a:gd name="T83" fmla="*/ 2582 h 2829"/>
                <a:gd name="T84" fmla="*/ 1492 w 3244"/>
                <a:gd name="T85" fmla="*/ 2706 h 2829"/>
                <a:gd name="T86" fmla="*/ 1626 w 3244"/>
                <a:gd name="T87" fmla="*/ 2558 h 2829"/>
                <a:gd name="T88" fmla="*/ 1702 w 3244"/>
                <a:gd name="T89" fmla="*/ 2200 h 2829"/>
                <a:gd name="T90" fmla="*/ 1793 w 3244"/>
                <a:gd name="T91" fmla="*/ 2341 h 2829"/>
                <a:gd name="T92" fmla="*/ 1893 w 3244"/>
                <a:gd name="T93" fmla="*/ 2413 h 2829"/>
                <a:gd name="T94" fmla="*/ 2017 w 3244"/>
                <a:gd name="T95" fmla="*/ 2444 h 2829"/>
                <a:gd name="T96" fmla="*/ 2236 w 3244"/>
                <a:gd name="T97" fmla="*/ 2396 h 2829"/>
                <a:gd name="T98" fmla="*/ 2449 w 3244"/>
                <a:gd name="T99" fmla="*/ 2259 h 2829"/>
                <a:gd name="T100" fmla="*/ 2347 w 3244"/>
                <a:gd name="T101" fmla="*/ 2088 h 2829"/>
                <a:gd name="T102" fmla="*/ 2535 w 3244"/>
                <a:gd name="T103" fmla="*/ 2043 h 2829"/>
                <a:gd name="T104" fmla="*/ 2673 w 3244"/>
                <a:gd name="T105" fmla="*/ 2108 h 2829"/>
                <a:gd name="T106" fmla="*/ 2853 w 3244"/>
                <a:gd name="T107" fmla="*/ 1900 h 2829"/>
                <a:gd name="T108" fmla="*/ 2759 w 3244"/>
                <a:gd name="T109" fmla="*/ 1729 h 2829"/>
                <a:gd name="T110" fmla="*/ 2853 w 3244"/>
                <a:gd name="T111" fmla="*/ 1627 h 2829"/>
                <a:gd name="T112" fmla="*/ 2902 w 3244"/>
                <a:gd name="T113" fmla="*/ 1509 h 2829"/>
                <a:gd name="T114" fmla="*/ 3036 w 3244"/>
                <a:gd name="T115" fmla="*/ 1546 h 2829"/>
                <a:gd name="T116" fmla="*/ 3244 w 3244"/>
                <a:gd name="T117" fmla="*/ 1419 h 2829"/>
                <a:gd name="T118" fmla="*/ 3134 w 3244"/>
                <a:gd name="T119" fmla="*/ 1252 h 2829"/>
                <a:gd name="T120" fmla="*/ 3063 w 3244"/>
                <a:gd name="T121" fmla="*/ 1140 h 2829"/>
                <a:gd name="T122" fmla="*/ 2945 w 3244"/>
                <a:gd name="T123" fmla="*/ 1102 h 2829"/>
                <a:gd name="T124" fmla="*/ 2766 w 3244"/>
                <a:gd name="T125" fmla="*/ 1126 h 2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4" h="2829">
                  <a:moveTo>
                    <a:pt x="2761" y="1170"/>
                  </a:moveTo>
                  <a:cubicBezTo>
                    <a:pt x="2781" y="1190"/>
                    <a:pt x="2781" y="1190"/>
                    <a:pt x="2781" y="1190"/>
                  </a:cubicBezTo>
                  <a:cubicBezTo>
                    <a:pt x="2795" y="1205"/>
                    <a:pt x="2795" y="1205"/>
                    <a:pt x="2795" y="1205"/>
                  </a:cubicBezTo>
                  <a:cubicBezTo>
                    <a:pt x="2810" y="1232"/>
                    <a:pt x="2810" y="1232"/>
                    <a:pt x="2810" y="1232"/>
                  </a:cubicBezTo>
                  <a:cubicBezTo>
                    <a:pt x="2782" y="1252"/>
                    <a:pt x="2782" y="1252"/>
                    <a:pt x="2782" y="1252"/>
                  </a:cubicBezTo>
                  <a:cubicBezTo>
                    <a:pt x="2770" y="1275"/>
                    <a:pt x="2770" y="1275"/>
                    <a:pt x="2770" y="1275"/>
                  </a:cubicBezTo>
                  <a:cubicBezTo>
                    <a:pt x="2755" y="1311"/>
                    <a:pt x="2755" y="1311"/>
                    <a:pt x="2755" y="1311"/>
                  </a:cubicBezTo>
                  <a:cubicBezTo>
                    <a:pt x="2755" y="1367"/>
                    <a:pt x="2755" y="1367"/>
                    <a:pt x="2755" y="1367"/>
                  </a:cubicBezTo>
                  <a:cubicBezTo>
                    <a:pt x="2717" y="1364"/>
                    <a:pt x="2717" y="1364"/>
                    <a:pt x="2717" y="1364"/>
                  </a:cubicBezTo>
                  <a:cubicBezTo>
                    <a:pt x="2696" y="1328"/>
                    <a:pt x="2696" y="1328"/>
                    <a:pt x="2696" y="1328"/>
                  </a:cubicBezTo>
                  <a:cubicBezTo>
                    <a:pt x="2659" y="1342"/>
                    <a:pt x="2659" y="1342"/>
                    <a:pt x="2659" y="1342"/>
                  </a:cubicBezTo>
                  <a:cubicBezTo>
                    <a:pt x="2589" y="1335"/>
                    <a:pt x="2589" y="1335"/>
                    <a:pt x="2589" y="1335"/>
                  </a:cubicBezTo>
                  <a:cubicBezTo>
                    <a:pt x="2562" y="1320"/>
                    <a:pt x="2562" y="1320"/>
                    <a:pt x="2562" y="1320"/>
                  </a:cubicBezTo>
                  <a:cubicBezTo>
                    <a:pt x="2531" y="1311"/>
                    <a:pt x="2531" y="1311"/>
                    <a:pt x="2531" y="1311"/>
                  </a:cubicBezTo>
                  <a:cubicBezTo>
                    <a:pt x="2504" y="1293"/>
                    <a:pt x="2504" y="1293"/>
                    <a:pt x="2504" y="1293"/>
                  </a:cubicBezTo>
                  <a:cubicBezTo>
                    <a:pt x="2480" y="1244"/>
                    <a:pt x="2480" y="1244"/>
                    <a:pt x="2480" y="1244"/>
                  </a:cubicBezTo>
                  <a:cubicBezTo>
                    <a:pt x="2445" y="1246"/>
                    <a:pt x="2445" y="1246"/>
                    <a:pt x="2445" y="1246"/>
                  </a:cubicBezTo>
                  <a:cubicBezTo>
                    <a:pt x="2411" y="1226"/>
                    <a:pt x="2411" y="1226"/>
                    <a:pt x="2411" y="1226"/>
                  </a:cubicBezTo>
                  <a:cubicBezTo>
                    <a:pt x="2402" y="1181"/>
                    <a:pt x="2402" y="1181"/>
                    <a:pt x="2402" y="1181"/>
                  </a:cubicBezTo>
                  <a:cubicBezTo>
                    <a:pt x="2366" y="1168"/>
                    <a:pt x="2366" y="1168"/>
                    <a:pt x="2366" y="1168"/>
                  </a:cubicBezTo>
                  <a:cubicBezTo>
                    <a:pt x="2317" y="1138"/>
                    <a:pt x="2317" y="1138"/>
                    <a:pt x="2317" y="1138"/>
                  </a:cubicBezTo>
                  <a:cubicBezTo>
                    <a:pt x="2299" y="1136"/>
                    <a:pt x="2299" y="1136"/>
                    <a:pt x="2299" y="1136"/>
                  </a:cubicBezTo>
                  <a:cubicBezTo>
                    <a:pt x="2183" y="1159"/>
                    <a:pt x="2183" y="1159"/>
                    <a:pt x="2183" y="1159"/>
                  </a:cubicBezTo>
                  <a:cubicBezTo>
                    <a:pt x="2145" y="1109"/>
                    <a:pt x="2145" y="1109"/>
                    <a:pt x="2145" y="1109"/>
                  </a:cubicBezTo>
                  <a:cubicBezTo>
                    <a:pt x="2113" y="1112"/>
                    <a:pt x="2113" y="1112"/>
                    <a:pt x="2113" y="1112"/>
                  </a:cubicBezTo>
                  <a:cubicBezTo>
                    <a:pt x="2107" y="1052"/>
                    <a:pt x="2107" y="1052"/>
                    <a:pt x="2107" y="1052"/>
                  </a:cubicBezTo>
                  <a:cubicBezTo>
                    <a:pt x="2096" y="1051"/>
                    <a:pt x="2096" y="1051"/>
                    <a:pt x="2096" y="1051"/>
                  </a:cubicBezTo>
                  <a:cubicBezTo>
                    <a:pt x="2096" y="1051"/>
                    <a:pt x="2055" y="1060"/>
                    <a:pt x="2049" y="1061"/>
                  </a:cubicBezTo>
                  <a:cubicBezTo>
                    <a:pt x="2044" y="1063"/>
                    <a:pt x="2029" y="1060"/>
                    <a:pt x="2029" y="1060"/>
                  </a:cubicBezTo>
                  <a:cubicBezTo>
                    <a:pt x="1999" y="1042"/>
                    <a:pt x="1999" y="1042"/>
                    <a:pt x="1999" y="1042"/>
                  </a:cubicBezTo>
                  <a:cubicBezTo>
                    <a:pt x="1957" y="1052"/>
                    <a:pt x="1957" y="1052"/>
                    <a:pt x="1957" y="1052"/>
                  </a:cubicBezTo>
                  <a:cubicBezTo>
                    <a:pt x="1888" y="1047"/>
                    <a:pt x="1888" y="1047"/>
                    <a:pt x="1888" y="1047"/>
                  </a:cubicBezTo>
                  <a:cubicBezTo>
                    <a:pt x="1823" y="1025"/>
                    <a:pt x="1823" y="1025"/>
                    <a:pt x="1823" y="1025"/>
                  </a:cubicBezTo>
                  <a:cubicBezTo>
                    <a:pt x="1837" y="929"/>
                    <a:pt x="1837" y="929"/>
                    <a:pt x="1837" y="929"/>
                  </a:cubicBezTo>
                  <a:cubicBezTo>
                    <a:pt x="1834" y="911"/>
                    <a:pt x="1834" y="911"/>
                    <a:pt x="1834" y="911"/>
                  </a:cubicBezTo>
                  <a:cubicBezTo>
                    <a:pt x="1798" y="891"/>
                    <a:pt x="1798" y="891"/>
                    <a:pt x="1798" y="891"/>
                  </a:cubicBezTo>
                  <a:cubicBezTo>
                    <a:pt x="1754" y="873"/>
                    <a:pt x="1754" y="873"/>
                    <a:pt x="1754" y="873"/>
                  </a:cubicBezTo>
                  <a:cubicBezTo>
                    <a:pt x="1709" y="813"/>
                    <a:pt x="1709" y="813"/>
                    <a:pt x="1709" y="813"/>
                  </a:cubicBezTo>
                  <a:cubicBezTo>
                    <a:pt x="1727" y="765"/>
                    <a:pt x="1727" y="765"/>
                    <a:pt x="1727" y="765"/>
                  </a:cubicBezTo>
                  <a:cubicBezTo>
                    <a:pt x="1772" y="730"/>
                    <a:pt x="1772" y="730"/>
                    <a:pt x="1772" y="730"/>
                  </a:cubicBezTo>
                  <a:cubicBezTo>
                    <a:pt x="1832" y="688"/>
                    <a:pt x="1832" y="688"/>
                    <a:pt x="1832" y="688"/>
                  </a:cubicBezTo>
                  <a:cubicBezTo>
                    <a:pt x="1843" y="660"/>
                    <a:pt x="1843" y="660"/>
                    <a:pt x="1843" y="660"/>
                  </a:cubicBezTo>
                  <a:cubicBezTo>
                    <a:pt x="1825" y="623"/>
                    <a:pt x="1825" y="623"/>
                    <a:pt x="1825" y="623"/>
                  </a:cubicBezTo>
                  <a:cubicBezTo>
                    <a:pt x="1738" y="535"/>
                    <a:pt x="1738" y="535"/>
                    <a:pt x="1738" y="535"/>
                  </a:cubicBezTo>
                  <a:cubicBezTo>
                    <a:pt x="1662" y="484"/>
                    <a:pt x="1662" y="484"/>
                    <a:pt x="1662" y="484"/>
                  </a:cubicBezTo>
                  <a:cubicBezTo>
                    <a:pt x="1425" y="457"/>
                    <a:pt x="1425" y="457"/>
                    <a:pt x="1425" y="457"/>
                  </a:cubicBezTo>
                  <a:cubicBezTo>
                    <a:pt x="1233" y="424"/>
                    <a:pt x="1233" y="424"/>
                    <a:pt x="1233" y="424"/>
                  </a:cubicBezTo>
                  <a:cubicBezTo>
                    <a:pt x="1234" y="308"/>
                    <a:pt x="1234" y="308"/>
                    <a:pt x="1234" y="308"/>
                  </a:cubicBezTo>
                  <a:cubicBezTo>
                    <a:pt x="1223" y="236"/>
                    <a:pt x="1223" y="236"/>
                    <a:pt x="1223" y="236"/>
                  </a:cubicBezTo>
                  <a:cubicBezTo>
                    <a:pt x="1158" y="200"/>
                    <a:pt x="1158" y="200"/>
                    <a:pt x="1158" y="200"/>
                  </a:cubicBezTo>
                  <a:cubicBezTo>
                    <a:pt x="1180" y="116"/>
                    <a:pt x="1180" y="116"/>
                    <a:pt x="1180" y="116"/>
                  </a:cubicBezTo>
                  <a:cubicBezTo>
                    <a:pt x="1180" y="62"/>
                    <a:pt x="1180" y="62"/>
                    <a:pt x="1180" y="62"/>
                  </a:cubicBezTo>
                  <a:cubicBezTo>
                    <a:pt x="1111" y="67"/>
                    <a:pt x="1111" y="67"/>
                    <a:pt x="1111" y="67"/>
                  </a:cubicBezTo>
                  <a:cubicBezTo>
                    <a:pt x="1102" y="44"/>
                    <a:pt x="1102" y="44"/>
                    <a:pt x="1102" y="44"/>
                  </a:cubicBezTo>
                  <a:cubicBezTo>
                    <a:pt x="1012" y="0"/>
                    <a:pt x="1012" y="0"/>
                    <a:pt x="1012" y="0"/>
                  </a:cubicBezTo>
                  <a:cubicBezTo>
                    <a:pt x="971" y="2"/>
                    <a:pt x="971" y="2"/>
                    <a:pt x="971" y="2"/>
                  </a:cubicBezTo>
                  <a:cubicBezTo>
                    <a:pt x="969" y="9"/>
                    <a:pt x="969" y="9"/>
                    <a:pt x="969" y="9"/>
                  </a:cubicBezTo>
                  <a:cubicBezTo>
                    <a:pt x="926" y="9"/>
                    <a:pt x="926" y="9"/>
                    <a:pt x="926" y="9"/>
                  </a:cubicBezTo>
                  <a:cubicBezTo>
                    <a:pt x="915" y="35"/>
                    <a:pt x="915" y="35"/>
                    <a:pt x="915" y="35"/>
                  </a:cubicBezTo>
                  <a:cubicBezTo>
                    <a:pt x="902" y="87"/>
                    <a:pt x="902" y="87"/>
                    <a:pt x="902" y="87"/>
                  </a:cubicBezTo>
                  <a:cubicBezTo>
                    <a:pt x="909" y="142"/>
                    <a:pt x="909" y="142"/>
                    <a:pt x="909" y="142"/>
                  </a:cubicBezTo>
                  <a:cubicBezTo>
                    <a:pt x="906" y="180"/>
                    <a:pt x="906" y="180"/>
                    <a:pt x="906" y="180"/>
                  </a:cubicBezTo>
                  <a:cubicBezTo>
                    <a:pt x="878" y="180"/>
                    <a:pt x="878" y="180"/>
                    <a:pt x="878" y="180"/>
                  </a:cubicBezTo>
                  <a:cubicBezTo>
                    <a:pt x="808" y="167"/>
                    <a:pt x="808" y="167"/>
                    <a:pt x="808" y="167"/>
                  </a:cubicBezTo>
                  <a:cubicBezTo>
                    <a:pt x="728" y="149"/>
                    <a:pt x="728" y="149"/>
                    <a:pt x="728" y="149"/>
                  </a:cubicBezTo>
                  <a:cubicBezTo>
                    <a:pt x="626" y="100"/>
                    <a:pt x="626" y="100"/>
                    <a:pt x="626" y="100"/>
                  </a:cubicBezTo>
                  <a:cubicBezTo>
                    <a:pt x="552" y="100"/>
                    <a:pt x="552" y="100"/>
                    <a:pt x="552" y="100"/>
                  </a:cubicBezTo>
                  <a:cubicBezTo>
                    <a:pt x="548" y="147"/>
                    <a:pt x="548" y="147"/>
                    <a:pt x="548" y="147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9" y="213"/>
                    <a:pt x="539" y="213"/>
                    <a:pt x="539" y="213"/>
                  </a:cubicBezTo>
                  <a:cubicBezTo>
                    <a:pt x="465" y="281"/>
                    <a:pt x="465" y="281"/>
                    <a:pt x="465" y="281"/>
                  </a:cubicBezTo>
                  <a:cubicBezTo>
                    <a:pt x="397" y="316"/>
                    <a:pt x="397" y="316"/>
                    <a:pt x="397" y="316"/>
                  </a:cubicBezTo>
                  <a:cubicBezTo>
                    <a:pt x="339" y="334"/>
                    <a:pt x="339" y="334"/>
                    <a:pt x="339" y="334"/>
                  </a:cubicBezTo>
                  <a:cubicBezTo>
                    <a:pt x="323" y="372"/>
                    <a:pt x="323" y="372"/>
                    <a:pt x="323" y="372"/>
                  </a:cubicBezTo>
                  <a:cubicBezTo>
                    <a:pt x="316" y="399"/>
                    <a:pt x="316" y="399"/>
                    <a:pt x="316" y="399"/>
                  </a:cubicBezTo>
                  <a:cubicBezTo>
                    <a:pt x="243" y="434"/>
                    <a:pt x="243" y="434"/>
                    <a:pt x="243" y="434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32" y="421"/>
                    <a:pt x="132" y="421"/>
                    <a:pt x="132" y="421"/>
                  </a:cubicBezTo>
                  <a:cubicBezTo>
                    <a:pt x="102" y="486"/>
                    <a:pt x="102" y="486"/>
                    <a:pt x="102" y="486"/>
                  </a:cubicBezTo>
                  <a:cubicBezTo>
                    <a:pt x="51" y="514"/>
                    <a:pt x="51" y="514"/>
                    <a:pt x="51" y="514"/>
                  </a:cubicBezTo>
                  <a:cubicBezTo>
                    <a:pt x="24" y="514"/>
                    <a:pt x="24" y="514"/>
                    <a:pt x="24" y="514"/>
                  </a:cubicBezTo>
                  <a:cubicBezTo>
                    <a:pt x="32" y="564"/>
                    <a:pt x="32" y="564"/>
                    <a:pt x="32" y="564"/>
                  </a:cubicBezTo>
                  <a:cubicBezTo>
                    <a:pt x="60" y="610"/>
                    <a:pt x="60" y="610"/>
                    <a:pt x="60" y="610"/>
                  </a:cubicBezTo>
                  <a:cubicBezTo>
                    <a:pt x="79" y="683"/>
                    <a:pt x="79" y="683"/>
                    <a:pt x="79" y="683"/>
                  </a:cubicBezTo>
                  <a:cubicBezTo>
                    <a:pt x="171" y="709"/>
                    <a:pt x="171" y="709"/>
                    <a:pt x="171" y="709"/>
                  </a:cubicBezTo>
                  <a:cubicBezTo>
                    <a:pt x="179" y="803"/>
                    <a:pt x="179" y="803"/>
                    <a:pt x="179" y="803"/>
                  </a:cubicBezTo>
                  <a:cubicBezTo>
                    <a:pt x="227" y="835"/>
                    <a:pt x="227" y="835"/>
                    <a:pt x="227" y="835"/>
                  </a:cubicBezTo>
                  <a:cubicBezTo>
                    <a:pt x="362" y="865"/>
                    <a:pt x="362" y="865"/>
                    <a:pt x="362" y="865"/>
                  </a:cubicBezTo>
                  <a:cubicBezTo>
                    <a:pt x="377" y="1011"/>
                    <a:pt x="377" y="1011"/>
                    <a:pt x="377" y="1011"/>
                  </a:cubicBezTo>
                  <a:cubicBezTo>
                    <a:pt x="326" y="970"/>
                    <a:pt x="326" y="970"/>
                    <a:pt x="326" y="970"/>
                  </a:cubicBezTo>
                  <a:cubicBezTo>
                    <a:pt x="266" y="981"/>
                    <a:pt x="266" y="981"/>
                    <a:pt x="266" y="981"/>
                  </a:cubicBezTo>
                  <a:cubicBezTo>
                    <a:pt x="333" y="1064"/>
                    <a:pt x="333" y="1064"/>
                    <a:pt x="333" y="1064"/>
                  </a:cubicBezTo>
                  <a:cubicBezTo>
                    <a:pt x="306" y="1169"/>
                    <a:pt x="306" y="1169"/>
                    <a:pt x="306" y="1169"/>
                  </a:cubicBezTo>
                  <a:cubicBezTo>
                    <a:pt x="352" y="1169"/>
                    <a:pt x="352" y="1169"/>
                    <a:pt x="352" y="1169"/>
                  </a:cubicBezTo>
                  <a:cubicBezTo>
                    <a:pt x="354" y="1249"/>
                    <a:pt x="354" y="1249"/>
                    <a:pt x="354" y="1249"/>
                  </a:cubicBezTo>
                  <a:cubicBezTo>
                    <a:pt x="169" y="1249"/>
                    <a:pt x="169" y="1249"/>
                    <a:pt x="169" y="1249"/>
                  </a:cubicBezTo>
                  <a:cubicBezTo>
                    <a:pt x="157" y="1300"/>
                    <a:pt x="157" y="1300"/>
                    <a:pt x="157" y="1300"/>
                  </a:cubicBezTo>
                  <a:cubicBezTo>
                    <a:pt x="164" y="1365"/>
                    <a:pt x="164" y="1365"/>
                    <a:pt x="164" y="1365"/>
                  </a:cubicBezTo>
                  <a:cubicBezTo>
                    <a:pt x="72" y="1379"/>
                    <a:pt x="72" y="1379"/>
                    <a:pt x="72" y="1379"/>
                  </a:cubicBezTo>
                  <a:cubicBezTo>
                    <a:pt x="75" y="1413"/>
                    <a:pt x="75" y="1413"/>
                    <a:pt x="75" y="1413"/>
                  </a:cubicBezTo>
                  <a:cubicBezTo>
                    <a:pt x="125" y="1425"/>
                    <a:pt x="125" y="1425"/>
                    <a:pt x="125" y="1425"/>
                  </a:cubicBezTo>
                  <a:cubicBezTo>
                    <a:pt x="138" y="1437"/>
                    <a:pt x="138" y="1437"/>
                    <a:pt x="138" y="1437"/>
                  </a:cubicBezTo>
                  <a:cubicBezTo>
                    <a:pt x="157" y="1457"/>
                    <a:pt x="157" y="1457"/>
                    <a:pt x="157" y="1457"/>
                  </a:cubicBezTo>
                  <a:cubicBezTo>
                    <a:pt x="166" y="1474"/>
                    <a:pt x="166" y="1474"/>
                    <a:pt x="166" y="1474"/>
                  </a:cubicBezTo>
                  <a:cubicBezTo>
                    <a:pt x="157" y="1519"/>
                    <a:pt x="157" y="1519"/>
                    <a:pt x="157" y="1519"/>
                  </a:cubicBezTo>
                  <a:cubicBezTo>
                    <a:pt x="150" y="1570"/>
                    <a:pt x="150" y="1570"/>
                    <a:pt x="150" y="1570"/>
                  </a:cubicBezTo>
                  <a:cubicBezTo>
                    <a:pt x="178" y="1592"/>
                    <a:pt x="178" y="1592"/>
                    <a:pt x="178" y="1592"/>
                  </a:cubicBezTo>
                  <a:cubicBezTo>
                    <a:pt x="154" y="1611"/>
                    <a:pt x="154" y="1611"/>
                    <a:pt x="154" y="1611"/>
                  </a:cubicBezTo>
                  <a:cubicBezTo>
                    <a:pt x="103" y="1611"/>
                    <a:pt x="103" y="1611"/>
                    <a:pt x="103" y="1611"/>
                  </a:cubicBezTo>
                  <a:cubicBezTo>
                    <a:pt x="92" y="1628"/>
                    <a:pt x="92" y="1628"/>
                    <a:pt x="92" y="1628"/>
                  </a:cubicBezTo>
                  <a:cubicBezTo>
                    <a:pt x="67" y="1730"/>
                    <a:pt x="67" y="1730"/>
                    <a:pt x="67" y="1730"/>
                  </a:cubicBezTo>
                  <a:cubicBezTo>
                    <a:pt x="36" y="1858"/>
                    <a:pt x="36" y="1858"/>
                    <a:pt x="36" y="1858"/>
                  </a:cubicBezTo>
                  <a:cubicBezTo>
                    <a:pt x="0" y="1923"/>
                    <a:pt x="0" y="1923"/>
                    <a:pt x="0" y="1923"/>
                  </a:cubicBezTo>
                  <a:cubicBezTo>
                    <a:pt x="0" y="1968"/>
                    <a:pt x="0" y="1968"/>
                    <a:pt x="0" y="1968"/>
                  </a:cubicBezTo>
                  <a:cubicBezTo>
                    <a:pt x="27" y="1980"/>
                    <a:pt x="27" y="1980"/>
                    <a:pt x="27" y="1980"/>
                  </a:cubicBezTo>
                  <a:cubicBezTo>
                    <a:pt x="55" y="1983"/>
                    <a:pt x="55" y="1983"/>
                    <a:pt x="55" y="1983"/>
                  </a:cubicBezTo>
                  <a:cubicBezTo>
                    <a:pt x="85" y="1978"/>
                    <a:pt x="85" y="1978"/>
                    <a:pt x="85" y="1978"/>
                  </a:cubicBezTo>
                  <a:cubicBezTo>
                    <a:pt x="72" y="1932"/>
                    <a:pt x="72" y="1932"/>
                    <a:pt x="72" y="1932"/>
                  </a:cubicBezTo>
                  <a:cubicBezTo>
                    <a:pt x="87" y="1908"/>
                    <a:pt x="87" y="1908"/>
                    <a:pt x="87" y="1908"/>
                  </a:cubicBezTo>
                  <a:cubicBezTo>
                    <a:pt x="162" y="1896"/>
                    <a:pt x="162" y="1896"/>
                    <a:pt x="162" y="1896"/>
                  </a:cubicBezTo>
                  <a:cubicBezTo>
                    <a:pt x="205" y="1913"/>
                    <a:pt x="205" y="1913"/>
                    <a:pt x="205" y="1913"/>
                  </a:cubicBezTo>
                  <a:cubicBezTo>
                    <a:pt x="241" y="1992"/>
                    <a:pt x="241" y="1992"/>
                    <a:pt x="241" y="1992"/>
                  </a:cubicBezTo>
                  <a:cubicBezTo>
                    <a:pt x="200" y="2015"/>
                    <a:pt x="200" y="2015"/>
                    <a:pt x="200" y="2015"/>
                  </a:cubicBezTo>
                  <a:cubicBezTo>
                    <a:pt x="191" y="2051"/>
                    <a:pt x="191" y="2051"/>
                    <a:pt x="191" y="2051"/>
                  </a:cubicBezTo>
                  <a:cubicBezTo>
                    <a:pt x="191" y="2085"/>
                    <a:pt x="191" y="2085"/>
                    <a:pt x="191" y="2085"/>
                  </a:cubicBezTo>
                  <a:cubicBezTo>
                    <a:pt x="191" y="2149"/>
                    <a:pt x="191" y="2149"/>
                    <a:pt x="191" y="2149"/>
                  </a:cubicBezTo>
                  <a:cubicBezTo>
                    <a:pt x="191" y="2202"/>
                    <a:pt x="191" y="2202"/>
                    <a:pt x="191" y="2202"/>
                  </a:cubicBezTo>
                  <a:cubicBezTo>
                    <a:pt x="251" y="2149"/>
                    <a:pt x="251" y="2149"/>
                    <a:pt x="251" y="2149"/>
                  </a:cubicBezTo>
                  <a:cubicBezTo>
                    <a:pt x="313" y="2149"/>
                    <a:pt x="313" y="2149"/>
                    <a:pt x="313" y="2149"/>
                  </a:cubicBezTo>
                  <a:cubicBezTo>
                    <a:pt x="332" y="2149"/>
                    <a:pt x="332" y="2149"/>
                    <a:pt x="332" y="2149"/>
                  </a:cubicBezTo>
                  <a:cubicBezTo>
                    <a:pt x="378" y="2166"/>
                    <a:pt x="378" y="2166"/>
                    <a:pt x="378" y="2166"/>
                  </a:cubicBezTo>
                  <a:cubicBezTo>
                    <a:pt x="413" y="2182"/>
                    <a:pt x="413" y="2182"/>
                    <a:pt x="413" y="2182"/>
                  </a:cubicBezTo>
                  <a:cubicBezTo>
                    <a:pt x="454" y="2205"/>
                    <a:pt x="454" y="2205"/>
                    <a:pt x="454" y="2205"/>
                  </a:cubicBezTo>
                  <a:cubicBezTo>
                    <a:pt x="519" y="2233"/>
                    <a:pt x="519" y="2233"/>
                    <a:pt x="519" y="2233"/>
                  </a:cubicBezTo>
                  <a:cubicBezTo>
                    <a:pt x="519" y="2233"/>
                    <a:pt x="519" y="2233"/>
                    <a:pt x="515" y="2236"/>
                  </a:cubicBezTo>
                  <a:cubicBezTo>
                    <a:pt x="511" y="2238"/>
                    <a:pt x="480" y="2245"/>
                    <a:pt x="480" y="2245"/>
                  </a:cubicBezTo>
                  <a:cubicBezTo>
                    <a:pt x="437" y="2264"/>
                    <a:pt x="437" y="2264"/>
                    <a:pt x="437" y="2264"/>
                  </a:cubicBezTo>
                  <a:cubicBezTo>
                    <a:pt x="442" y="2277"/>
                    <a:pt x="442" y="2277"/>
                    <a:pt x="442" y="2277"/>
                  </a:cubicBezTo>
                  <a:cubicBezTo>
                    <a:pt x="459" y="2287"/>
                    <a:pt x="459" y="2287"/>
                    <a:pt x="459" y="2287"/>
                  </a:cubicBezTo>
                  <a:cubicBezTo>
                    <a:pt x="459" y="2287"/>
                    <a:pt x="486" y="2292"/>
                    <a:pt x="493" y="2292"/>
                  </a:cubicBezTo>
                  <a:cubicBezTo>
                    <a:pt x="500" y="2292"/>
                    <a:pt x="503" y="2310"/>
                    <a:pt x="503" y="2310"/>
                  </a:cubicBezTo>
                  <a:cubicBezTo>
                    <a:pt x="515" y="2358"/>
                    <a:pt x="515" y="2358"/>
                    <a:pt x="515" y="2358"/>
                  </a:cubicBezTo>
                  <a:cubicBezTo>
                    <a:pt x="536" y="2376"/>
                    <a:pt x="536" y="2376"/>
                    <a:pt x="536" y="2376"/>
                  </a:cubicBezTo>
                  <a:cubicBezTo>
                    <a:pt x="583" y="2408"/>
                    <a:pt x="583" y="2408"/>
                    <a:pt x="583" y="2408"/>
                  </a:cubicBezTo>
                  <a:cubicBezTo>
                    <a:pt x="582" y="2422"/>
                    <a:pt x="582" y="2422"/>
                    <a:pt x="582" y="2422"/>
                  </a:cubicBezTo>
                  <a:cubicBezTo>
                    <a:pt x="573" y="2445"/>
                    <a:pt x="573" y="2445"/>
                    <a:pt x="573" y="2445"/>
                  </a:cubicBezTo>
                  <a:cubicBezTo>
                    <a:pt x="573" y="2452"/>
                    <a:pt x="573" y="2452"/>
                    <a:pt x="573" y="2452"/>
                  </a:cubicBezTo>
                  <a:cubicBezTo>
                    <a:pt x="585" y="2459"/>
                    <a:pt x="585" y="2459"/>
                    <a:pt x="585" y="2459"/>
                  </a:cubicBezTo>
                  <a:cubicBezTo>
                    <a:pt x="585" y="2459"/>
                    <a:pt x="596" y="2462"/>
                    <a:pt x="603" y="2464"/>
                  </a:cubicBezTo>
                  <a:cubicBezTo>
                    <a:pt x="608" y="2465"/>
                    <a:pt x="609" y="2465"/>
                    <a:pt x="609" y="2465"/>
                  </a:cubicBezTo>
                  <a:cubicBezTo>
                    <a:pt x="609" y="2465"/>
                    <a:pt x="613" y="2465"/>
                    <a:pt x="617" y="2464"/>
                  </a:cubicBezTo>
                  <a:cubicBezTo>
                    <a:pt x="621" y="2463"/>
                    <a:pt x="625" y="2453"/>
                    <a:pt x="628" y="2453"/>
                  </a:cubicBezTo>
                  <a:cubicBezTo>
                    <a:pt x="630" y="2453"/>
                    <a:pt x="643" y="2455"/>
                    <a:pt x="643" y="2455"/>
                  </a:cubicBezTo>
                  <a:cubicBezTo>
                    <a:pt x="643" y="2494"/>
                    <a:pt x="643" y="2494"/>
                    <a:pt x="643" y="2494"/>
                  </a:cubicBezTo>
                  <a:cubicBezTo>
                    <a:pt x="673" y="2496"/>
                    <a:pt x="673" y="2496"/>
                    <a:pt x="673" y="2496"/>
                  </a:cubicBezTo>
                  <a:cubicBezTo>
                    <a:pt x="694" y="2510"/>
                    <a:pt x="694" y="2510"/>
                    <a:pt x="694" y="2510"/>
                  </a:cubicBezTo>
                  <a:cubicBezTo>
                    <a:pt x="705" y="2532"/>
                    <a:pt x="705" y="2532"/>
                    <a:pt x="705" y="2532"/>
                  </a:cubicBezTo>
                  <a:cubicBezTo>
                    <a:pt x="723" y="2565"/>
                    <a:pt x="723" y="2565"/>
                    <a:pt x="723" y="2565"/>
                  </a:cubicBezTo>
                  <a:cubicBezTo>
                    <a:pt x="757" y="2555"/>
                    <a:pt x="757" y="2555"/>
                    <a:pt x="757" y="2555"/>
                  </a:cubicBezTo>
                  <a:cubicBezTo>
                    <a:pt x="785" y="2535"/>
                    <a:pt x="785" y="2535"/>
                    <a:pt x="785" y="2535"/>
                  </a:cubicBezTo>
                  <a:cubicBezTo>
                    <a:pt x="836" y="2563"/>
                    <a:pt x="836" y="2563"/>
                    <a:pt x="836" y="2563"/>
                  </a:cubicBezTo>
                  <a:cubicBezTo>
                    <a:pt x="838" y="2636"/>
                    <a:pt x="838" y="2636"/>
                    <a:pt x="838" y="2636"/>
                  </a:cubicBezTo>
                  <a:cubicBezTo>
                    <a:pt x="826" y="2719"/>
                    <a:pt x="826" y="2719"/>
                    <a:pt x="826" y="2719"/>
                  </a:cubicBezTo>
                  <a:cubicBezTo>
                    <a:pt x="848" y="2771"/>
                    <a:pt x="848" y="2771"/>
                    <a:pt x="848" y="2771"/>
                  </a:cubicBezTo>
                  <a:cubicBezTo>
                    <a:pt x="878" y="2800"/>
                    <a:pt x="878" y="2800"/>
                    <a:pt x="878" y="2800"/>
                  </a:cubicBezTo>
                  <a:cubicBezTo>
                    <a:pt x="959" y="2829"/>
                    <a:pt x="959" y="2829"/>
                    <a:pt x="959" y="2829"/>
                  </a:cubicBezTo>
                  <a:cubicBezTo>
                    <a:pt x="956" y="2775"/>
                    <a:pt x="956" y="2775"/>
                    <a:pt x="956" y="2775"/>
                  </a:cubicBezTo>
                  <a:cubicBezTo>
                    <a:pt x="971" y="2744"/>
                    <a:pt x="971" y="2744"/>
                    <a:pt x="971" y="2744"/>
                  </a:cubicBezTo>
                  <a:cubicBezTo>
                    <a:pt x="1028" y="2742"/>
                    <a:pt x="1028" y="2742"/>
                    <a:pt x="1028" y="2742"/>
                  </a:cubicBezTo>
                  <a:cubicBezTo>
                    <a:pt x="1065" y="2759"/>
                    <a:pt x="1065" y="2759"/>
                    <a:pt x="1065" y="2759"/>
                  </a:cubicBezTo>
                  <a:cubicBezTo>
                    <a:pt x="1105" y="2779"/>
                    <a:pt x="1105" y="2779"/>
                    <a:pt x="1105" y="2779"/>
                  </a:cubicBezTo>
                  <a:cubicBezTo>
                    <a:pt x="1127" y="2749"/>
                    <a:pt x="1127" y="2749"/>
                    <a:pt x="1127" y="2749"/>
                  </a:cubicBezTo>
                  <a:cubicBezTo>
                    <a:pt x="1127" y="2749"/>
                    <a:pt x="1113" y="2712"/>
                    <a:pt x="1113" y="2702"/>
                  </a:cubicBezTo>
                  <a:cubicBezTo>
                    <a:pt x="1113" y="2692"/>
                    <a:pt x="1112" y="2697"/>
                    <a:pt x="1105" y="2690"/>
                  </a:cubicBezTo>
                  <a:cubicBezTo>
                    <a:pt x="1099" y="2683"/>
                    <a:pt x="1081" y="2677"/>
                    <a:pt x="1062" y="2664"/>
                  </a:cubicBezTo>
                  <a:cubicBezTo>
                    <a:pt x="1044" y="2651"/>
                    <a:pt x="1051" y="2658"/>
                    <a:pt x="1031" y="2643"/>
                  </a:cubicBezTo>
                  <a:cubicBezTo>
                    <a:pt x="1011" y="2629"/>
                    <a:pt x="1013" y="2634"/>
                    <a:pt x="1006" y="2631"/>
                  </a:cubicBezTo>
                  <a:cubicBezTo>
                    <a:pt x="998" y="2628"/>
                    <a:pt x="983" y="2614"/>
                    <a:pt x="979" y="2612"/>
                  </a:cubicBezTo>
                  <a:cubicBezTo>
                    <a:pt x="976" y="2610"/>
                    <a:pt x="976" y="2610"/>
                    <a:pt x="973" y="2606"/>
                  </a:cubicBezTo>
                  <a:cubicBezTo>
                    <a:pt x="970" y="2603"/>
                    <a:pt x="959" y="2594"/>
                    <a:pt x="958" y="2591"/>
                  </a:cubicBezTo>
                  <a:cubicBezTo>
                    <a:pt x="956" y="2589"/>
                    <a:pt x="957" y="2585"/>
                    <a:pt x="957" y="2585"/>
                  </a:cubicBezTo>
                  <a:cubicBezTo>
                    <a:pt x="957" y="2585"/>
                    <a:pt x="951" y="2575"/>
                    <a:pt x="950" y="2572"/>
                  </a:cubicBezTo>
                  <a:cubicBezTo>
                    <a:pt x="949" y="2569"/>
                    <a:pt x="942" y="2559"/>
                    <a:pt x="941" y="2556"/>
                  </a:cubicBezTo>
                  <a:cubicBezTo>
                    <a:pt x="940" y="2553"/>
                    <a:pt x="948" y="2544"/>
                    <a:pt x="948" y="2544"/>
                  </a:cubicBezTo>
                  <a:cubicBezTo>
                    <a:pt x="970" y="2525"/>
                    <a:pt x="970" y="2525"/>
                    <a:pt x="970" y="2525"/>
                  </a:cubicBezTo>
                  <a:cubicBezTo>
                    <a:pt x="1018" y="2506"/>
                    <a:pt x="1018" y="2506"/>
                    <a:pt x="1018" y="2506"/>
                  </a:cubicBezTo>
                  <a:cubicBezTo>
                    <a:pt x="1032" y="2524"/>
                    <a:pt x="1032" y="2524"/>
                    <a:pt x="1032" y="2524"/>
                  </a:cubicBezTo>
                  <a:cubicBezTo>
                    <a:pt x="1032" y="2524"/>
                    <a:pt x="1036" y="2523"/>
                    <a:pt x="1040" y="2520"/>
                  </a:cubicBezTo>
                  <a:cubicBezTo>
                    <a:pt x="1044" y="2516"/>
                    <a:pt x="1054" y="2511"/>
                    <a:pt x="1058" y="2508"/>
                  </a:cubicBezTo>
                  <a:cubicBezTo>
                    <a:pt x="1062" y="2506"/>
                    <a:pt x="1075" y="2498"/>
                    <a:pt x="1075" y="2498"/>
                  </a:cubicBezTo>
                  <a:cubicBezTo>
                    <a:pt x="1095" y="2506"/>
                    <a:pt x="1095" y="2506"/>
                    <a:pt x="1095" y="2506"/>
                  </a:cubicBezTo>
                  <a:cubicBezTo>
                    <a:pt x="1111" y="2503"/>
                    <a:pt x="1111" y="2503"/>
                    <a:pt x="1111" y="2503"/>
                  </a:cubicBezTo>
                  <a:cubicBezTo>
                    <a:pt x="1111" y="2503"/>
                    <a:pt x="1127" y="2489"/>
                    <a:pt x="1129" y="2486"/>
                  </a:cubicBezTo>
                  <a:cubicBezTo>
                    <a:pt x="1132" y="2484"/>
                    <a:pt x="1148" y="2528"/>
                    <a:pt x="1148" y="2528"/>
                  </a:cubicBezTo>
                  <a:cubicBezTo>
                    <a:pt x="1165" y="2508"/>
                    <a:pt x="1165" y="2508"/>
                    <a:pt x="1165" y="2508"/>
                  </a:cubicBezTo>
                  <a:cubicBezTo>
                    <a:pt x="1199" y="2504"/>
                    <a:pt x="1199" y="2504"/>
                    <a:pt x="1199" y="2504"/>
                  </a:cubicBezTo>
                  <a:cubicBezTo>
                    <a:pt x="1220" y="2525"/>
                    <a:pt x="1220" y="2525"/>
                    <a:pt x="1220" y="2525"/>
                  </a:cubicBezTo>
                  <a:cubicBezTo>
                    <a:pt x="1253" y="2551"/>
                    <a:pt x="1253" y="2551"/>
                    <a:pt x="1253" y="2551"/>
                  </a:cubicBezTo>
                  <a:cubicBezTo>
                    <a:pt x="1253" y="2561"/>
                    <a:pt x="1253" y="2561"/>
                    <a:pt x="1253" y="2561"/>
                  </a:cubicBezTo>
                  <a:cubicBezTo>
                    <a:pt x="1272" y="2577"/>
                    <a:pt x="1272" y="2577"/>
                    <a:pt x="1272" y="2577"/>
                  </a:cubicBezTo>
                  <a:cubicBezTo>
                    <a:pt x="1296" y="2582"/>
                    <a:pt x="1296" y="2582"/>
                    <a:pt x="1296" y="2582"/>
                  </a:cubicBezTo>
                  <a:cubicBezTo>
                    <a:pt x="1337" y="2561"/>
                    <a:pt x="1337" y="2561"/>
                    <a:pt x="1337" y="2561"/>
                  </a:cubicBezTo>
                  <a:cubicBezTo>
                    <a:pt x="1337" y="2570"/>
                    <a:pt x="1337" y="2570"/>
                    <a:pt x="1337" y="2570"/>
                  </a:cubicBezTo>
                  <a:cubicBezTo>
                    <a:pt x="1363" y="2568"/>
                    <a:pt x="1363" y="2568"/>
                    <a:pt x="1363" y="2568"/>
                  </a:cubicBezTo>
                  <a:cubicBezTo>
                    <a:pt x="1387" y="2549"/>
                    <a:pt x="1387" y="2549"/>
                    <a:pt x="1387" y="2549"/>
                  </a:cubicBezTo>
                  <a:cubicBezTo>
                    <a:pt x="1387" y="2527"/>
                    <a:pt x="1387" y="2527"/>
                    <a:pt x="1387" y="2527"/>
                  </a:cubicBezTo>
                  <a:cubicBezTo>
                    <a:pt x="1423" y="2537"/>
                    <a:pt x="1423" y="2537"/>
                    <a:pt x="1423" y="2537"/>
                  </a:cubicBezTo>
                  <a:cubicBezTo>
                    <a:pt x="1423" y="2551"/>
                    <a:pt x="1423" y="2551"/>
                    <a:pt x="1423" y="2551"/>
                  </a:cubicBezTo>
                  <a:cubicBezTo>
                    <a:pt x="1423" y="2551"/>
                    <a:pt x="1439" y="2561"/>
                    <a:pt x="1451" y="2566"/>
                  </a:cubicBezTo>
                  <a:cubicBezTo>
                    <a:pt x="1463" y="2582"/>
                    <a:pt x="1463" y="2582"/>
                    <a:pt x="1463" y="2582"/>
                  </a:cubicBezTo>
                  <a:cubicBezTo>
                    <a:pt x="1470" y="2599"/>
                    <a:pt x="1470" y="2599"/>
                    <a:pt x="1470" y="2599"/>
                  </a:cubicBezTo>
                  <a:cubicBezTo>
                    <a:pt x="1454" y="2628"/>
                    <a:pt x="1454" y="2628"/>
                    <a:pt x="1454" y="2628"/>
                  </a:cubicBezTo>
                  <a:cubicBezTo>
                    <a:pt x="1435" y="2649"/>
                    <a:pt x="1435" y="2649"/>
                    <a:pt x="1435" y="2649"/>
                  </a:cubicBezTo>
                  <a:cubicBezTo>
                    <a:pt x="1435" y="2694"/>
                    <a:pt x="1435" y="2694"/>
                    <a:pt x="1435" y="2694"/>
                  </a:cubicBezTo>
                  <a:cubicBezTo>
                    <a:pt x="1492" y="2706"/>
                    <a:pt x="1492" y="2706"/>
                    <a:pt x="1492" y="2706"/>
                  </a:cubicBezTo>
                  <a:cubicBezTo>
                    <a:pt x="1506" y="2725"/>
                    <a:pt x="1506" y="2725"/>
                    <a:pt x="1506" y="2725"/>
                  </a:cubicBezTo>
                  <a:cubicBezTo>
                    <a:pt x="1516" y="2725"/>
                    <a:pt x="1516" y="2725"/>
                    <a:pt x="1516" y="2725"/>
                  </a:cubicBezTo>
                  <a:cubicBezTo>
                    <a:pt x="1537" y="2663"/>
                    <a:pt x="1537" y="2663"/>
                    <a:pt x="1537" y="2663"/>
                  </a:cubicBezTo>
                  <a:cubicBezTo>
                    <a:pt x="1604" y="2616"/>
                    <a:pt x="1604" y="2616"/>
                    <a:pt x="1604" y="2616"/>
                  </a:cubicBezTo>
                  <a:cubicBezTo>
                    <a:pt x="1626" y="2558"/>
                    <a:pt x="1626" y="2558"/>
                    <a:pt x="1626" y="2558"/>
                  </a:cubicBezTo>
                  <a:cubicBezTo>
                    <a:pt x="1623" y="2463"/>
                    <a:pt x="1623" y="2463"/>
                    <a:pt x="1623" y="2463"/>
                  </a:cubicBezTo>
                  <a:cubicBezTo>
                    <a:pt x="1604" y="2363"/>
                    <a:pt x="1604" y="2363"/>
                    <a:pt x="1604" y="2363"/>
                  </a:cubicBezTo>
                  <a:cubicBezTo>
                    <a:pt x="1604" y="2296"/>
                    <a:pt x="1604" y="2296"/>
                    <a:pt x="1604" y="2296"/>
                  </a:cubicBezTo>
                  <a:cubicBezTo>
                    <a:pt x="1654" y="2270"/>
                    <a:pt x="1654" y="2270"/>
                    <a:pt x="1654" y="2270"/>
                  </a:cubicBezTo>
                  <a:cubicBezTo>
                    <a:pt x="1702" y="2200"/>
                    <a:pt x="1702" y="2200"/>
                    <a:pt x="1702" y="2200"/>
                  </a:cubicBezTo>
                  <a:cubicBezTo>
                    <a:pt x="1757" y="2200"/>
                    <a:pt x="1757" y="2200"/>
                    <a:pt x="1757" y="2200"/>
                  </a:cubicBezTo>
                  <a:cubicBezTo>
                    <a:pt x="1793" y="2217"/>
                    <a:pt x="1793" y="2217"/>
                    <a:pt x="1793" y="2217"/>
                  </a:cubicBezTo>
                  <a:cubicBezTo>
                    <a:pt x="1835" y="2267"/>
                    <a:pt x="1835" y="2267"/>
                    <a:pt x="1835" y="2267"/>
                  </a:cubicBezTo>
                  <a:cubicBezTo>
                    <a:pt x="1809" y="2300"/>
                    <a:pt x="1809" y="2300"/>
                    <a:pt x="1809" y="2300"/>
                  </a:cubicBezTo>
                  <a:cubicBezTo>
                    <a:pt x="1793" y="2341"/>
                    <a:pt x="1793" y="2341"/>
                    <a:pt x="1793" y="2341"/>
                  </a:cubicBezTo>
                  <a:cubicBezTo>
                    <a:pt x="1793" y="2363"/>
                    <a:pt x="1793" y="2363"/>
                    <a:pt x="1793" y="2363"/>
                  </a:cubicBezTo>
                  <a:cubicBezTo>
                    <a:pt x="1828" y="2381"/>
                    <a:pt x="1828" y="2381"/>
                    <a:pt x="1828" y="2381"/>
                  </a:cubicBezTo>
                  <a:cubicBezTo>
                    <a:pt x="1878" y="2394"/>
                    <a:pt x="1878" y="2394"/>
                    <a:pt x="1878" y="2394"/>
                  </a:cubicBezTo>
                  <a:cubicBezTo>
                    <a:pt x="1878" y="2413"/>
                    <a:pt x="1878" y="2413"/>
                    <a:pt x="1878" y="2413"/>
                  </a:cubicBezTo>
                  <a:cubicBezTo>
                    <a:pt x="1893" y="2413"/>
                    <a:pt x="1893" y="2413"/>
                    <a:pt x="1893" y="2413"/>
                  </a:cubicBezTo>
                  <a:cubicBezTo>
                    <a:pt x="1905" y="2437"/>
                    <a:pt x="1905" y="2437"/>
                    <a:pt x="1905" y="2437"/>
                  </a:cubicBezTo>
                  <a:cubicBezTo>
                    <a:pt x="1921" y="2453"/>
                    <a:pt x="1921" y="2453"/>
                    <a:pt x="1921" y="2453"/>
                  </a:cubicBezTo>
                  <a:cubicBezTo>
                    <a:pt x="1943" y="2463"/>
                    <a:pt x="1943" y="2463"/>
                    <a:pt x="1943" y="2463"/>
                  </a:cubicBezTo>
                  <a:cubicBezTo>
                    <a:pt x="1943" y="2463"/>
                    <a:pt x="1976" y="2451"/>
                    <a:pt x="1983" y="2444"/>
                  </a:cubicBezTo>
                  <a:cubicBezTo>
                    <a:pt x="1991" y="2437"/>
                    <a:pt x="2017" y="2444"/>
                    <a:pt x="2017" y="2444"/>
                  </a:cubicBezTo>
                  <a:cubicBezTo>
                    <a:pt x="2074" y="2444"/>
                    <a:pt x="2074" y="2444"/>
                    <a:pt x="2074" y="2444"/>
                  </a:cubicBezTo>
                  <a:cubicBezTo>
                    <a:pt x="2091" y="2444"/>
                    <a:pt x="2091" y="2444"/>
                    <a:pt x="2091" y="2444"/>
                  </a:cubicBezTo>
                  <a:cubicBezTo>
                    <a:pt x="2124" y="2406"/>
                    <a:pt x="2124" y="2406"/>
                    <a:pt x="2124" y="2406"/>
                  </a:cubicBezTo>
                  <a:cubicBezTo>
                    <a:pt x="2172" y="2401"/>
                    <a:pt x="2172" y="2401"/>
                    <a:pt x="2172" y="2401"/>
                  </a:cubicBezTo>
                  <a:cubicBezTo>
                    <a:pt x="2236" y="2396"/>
                    <a:pt x="2236" y="2396"/>
                    <a:pt x="2236" y="2396"/>
                  </a:cubicBezTo>
                  <a:cubicBezTo>
                    <a:pt x="2329" y="2444"/>
                    <a:pt x="2329" y="2444"/>
                    <a:pt x="2329" y="2444"/>
                  </a:cubicBezTo>
                  <a:cubicBezTo>
                    <a:pt x="2372" y="2384"/>
                    <a:pt x="2372" y="2384"/>
                    <a:pt x="2372" y="2384"/>
                  </a:cubicBezTo>
                  <a:cubicBezTo>
                    <a:pt x="2387" y="2334"/>
                    <a:pt x="2387" y="2334"/>
                    <a:pt x="2387" y="2334"/>
                  </a:cubicBezTo>
                  <a:cubicBezTo>
                    <a:pt x="2445" y="2300"/>
                    <a:pt x="2445" y="2300"/>
                    <a:pt x="2445" y="2300"/>
                  </a:cubicBezTo>
                  <a:cubicBezTo>
                    <a:pt x="2449" y="2259"/>
                    <a:pt x="2449" y="2259"/>
                    <a:pt x="2449" y="2259"/>
                  </a:cubicBezTo>
                  <a:cubicBezTo>
                    <a:pt x="2449" y="2231"/>
                    <a:pt x="2449" y="2231"/>
                    <a:pt x="2449" y="2231"/>
                  </a:cubicBezTo>
                  <a:cubicBezTo>
                    <a:pt x="2400" y="2182"/>
                    <a:pt x="2400" y="2182"/>
                    <a:pt x="2400" y="2182"/>
                  </a:cubicBezTo>
                  <a:cubicBezTo>
                    <a:pt x="2368" y="2149"/>
                    <a:pt x="2368" y="2149"/>
                    <a:pt x="2368" y="2149"/>
                  </a:cubicBezTo>
                  <a:cubicBezTo>
                    <a:pt x="2347" y="2129"/>
                    <a:pt x="2347" y="2129"/>
                    <a:pt x="2347" y="2129"/>
                  </a:cubicBezTo>
                  <a:cubicBezTo>
                    <a:pt x="2347" y="2088"/>
                    <a:pt x="2347" y="2088"/>
                    <a:pt x="2347" y="2088"/>
                  </a:cubicBezTo>
                  <a:cubicBezTo>
                    <a:pt x="2408" y="2023"/>
                    <a:pt x="2408" y="2023"/>
                    <a:pt x="2408" y="2023"/>
                  </a:cubicBezTo>
                  <a:cubicBezTo>
                    <a:pt x="2449" y="2043"/>
                    <a:pt x="2449" y="2043"/>
                    <a:pt x="2449" y="2043"/>
                  </a:cubicBezTo>
                  <a:cubicBezTo>
                    <a:pt x="2514" y="1974"/>
                    <a:pt x="2514" y="1974"/>
                    <a:pt x="2514" y="1974"/>
                  </a:cubicBezTo>
                  <a:cubicBezTo>
                    <a:pt x="2518" y="2006"/>
                    <a:pt x="2518" y="2006"/>
                    <a:pt x="2518" y="2006"/>
                  </a:cubicBezTo>
                  <a:cubicBezTo>
                    <a:pt x="2535" y="2043"/>
                    <a:pt x="2535" y="2043"/>
                    <a:pt x="2535" y="2043"/>
                  </a:cubicBezTo>
                  <a:cubicBezTo>
                    <a:pt x="2518" y="2084"/>
                    <a:pt x="2518" y="2084"/>
                    <a:pt x="2518" y="2084"/>
                  </a:cubicBezTo>
                  <a:cubicBezTo>
                    <a:pt x="2506" y="2125"/>
                    <a:pt x="2506" y="2125"/>
                    <a:pt x="2506" y="2125"/>
                  </a:cubicBezTo>
                  <a:cubicBezTo>
                    <a:pt x="2563" y="2125"/>
                    <a:pt x="2563" y="2125"/>
                    <a:pt x="2563" y="2125"/>
                  </a:cubicBezTo>
                  <a:cubicBezTo>
                    <a:pt x="2645" y="2084"/>
                    <a:pt x="2645" y="2084"/>
                    <a:pt x="2645" y="2084"/>
                  </a:cubicBezTo>
                  <a:cubicBezTo>
                    <a:pt x="2673" y="2108"/>
                    <a:pt x="2673" y="2108"/>
                    <a:pt x="2673" y="2108"/>
                  </a:cubicBezTo>
                  <a:cubicBezTo>
                    <a:pt x="2673" y="1974"/>
                    <a:pt x="2673" y="1974"/>
                    <a:pt x="2673" y="1974"/>
                  </a:cubicBezTo>
                  <a:cubicBezTo>
                    <a:pt x="2743" y="2002"/>
                    <a:pt x="2743" y="2002"/>
                    <a:pt x="2743" y="2002"/>
                  </a:cubicBezTo>
                  <a:cubicBezTo>
                    <a:pt x="2787" y="1949"/>
                    <a:pt x="2787" y="1949"/>
                    <a:pt x="2787" y="1949"/>
                  </a:cubicBezTo>
                  <a:cubicBezTo>
                    <a:pt x="2816" y="1949"/>
                    <a:pt x="2816" y="1949"/>
                    <a:pt x="2816" y="1949"/>
                  </a:cubicBezTo>
                  <a:cubicBezTo>
                    <a:pt x="2853" y="1900"/>
                    <a:pt x="2853" y="1900"/>
                    <a:pt x="2853" y="1900"/>
                  </a:cubicBezTo>
                  <a:cubicBezTo>
                    <a:pt x="2853" y="1864"/>
                    <a:pt x="2853" y="1864"/>
                    <a:pt x="2853" y="1864"/>
                  </a:cubicBezTo>
                  <a:cubicBezTo>
                    <a:pt x="2800" y="1831"/>
                    <a:pt x="2800" y="1831"/>
                    <a:pt x="2800" y="1831"/>
                  </a:cubicBezTo>
                  <a:cubicBezTo>
                    <a:pt x="2787" y="1754"/>
                    <a:pt x="2787" y="1754"/>
                    <a:pt x="2787" y="1754"/>
                  </a:cubicBezTo>
                  <a:cubicBezTo>
                    <a:pt x="2755" y="1778"/>
                    <a:pt x="2755" y="1778"/>
                    <a:pt x="2755" y="1778"/>
                  </a:cubicBezTo>
                  <a:cubicBezTo>
                    <a:pt x="2759" y="1729"/>
                    <a:pt x="2759" y="1729"/>
                    <a:pt x="2759" y="1729"/>
                  </a:cubicBezTo>
                  <a:cubicBezTo>
                    <a:pt x="2824" y="1696"/>
                    <a:pt x="2824" y="1696"/>
                    <a:pt x="2824" y="1696"/>
                  </a:cubicBezTo>
                  <a:cubicBezTo>
                    <a:pt x="2824" y="1664"/>
                    <a:pt x="2824" y="1664"/>
                    <a:pt x="2824" y="1664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67" y="1627"/>
                    <a:pt x="2767" y="1627"/>
                    <a:pt x="2767" y="1627"/>
                  </a:cubicBezTo>
                  <a:cubicBezTo>
                    <a:pt x="2853" y="1627"/>
                    <a:pt x="2853" y="1627"/>
                    <a:pt x="2853" y="1627"/>
                  </a:cubicBezTo>
                  <a:cubicBezTo>
                    <a:pt x="2881" y="1627"/>
                    <a:pt x="2881" y="1627"/>
                    <a:pt x="2881" y="1627"/>
                  </a:cubicBezTo>
                  <a:cubicBezTo>
                    <a:pt x="2881" y="1603"/>
                    <a:pt x="2881" y="1603"/>
                    <a:pt x="2881" y="1603"/>
                  </a:cubicBezTo>
                  <a:cubicBezTo>
                    <a:pt x="2902" y="1582"/>
                    <a:pt x="2902" y="1582"/>
                    <a:pt x="2902" y="1582"/>
                  </a:cubicBezTo>
                  <a:cubicBezTo>
                    <a:pt x="2902" y="1546"/>
                    <a:pt x="2902" y="1546"/>
                    <a:pt x="2902" y="1546"/>
                  </a:cubicBezTo>
                  <a:cubicBezTo>
                    <a:pt x="2902" y="1509"/>
                    <a:pt x="2902" y="1509"/>
                    <a:pt x="2902" y="1509"/>
                  </a:cubicBezTo>
                  <a:cubicBezTo>
                    <a:pt x="2955" y="1509"/>
                    <a:pt x="2955" y="1509"/>
                    <a:pt x="2955" y="1509"/>
                  </a:cubicBezTo>
                  <a:cubicBezTo>
                    <a:pt x="2983" y="1509"/>
                    <a:pt x="2983" y="1509"/>
                    <a:pt x="2983" y="1509"/>
                  </a:cubicBezTo>
                  <a:cubicBezTo>
                    <a:pt x="2983" y="1566"/>
                    <a:pt x="2983" y="1566"/>
                    <a:pt x="2983" y="1566"/>
                  </a:cubicBezTo>
                  <a:cubicBezTo>
                    <a:pt x="3016" y="1574"/>
                    <a:pt x="3016" y="1574"/>
                    <a:pt x="3016" y="1574"/>
                  </a:cubicBezTo>
                  <a:cubicBezTo>
                    <a:pt x="3036" y="1546"/>
                    <a:pt x="3036" y="1546"/>
                    <a:pt x="3036" y="1546"/>
                  </a:cubicBezTo>
                  <a:cubicBezTo>
                    <a:pt x="3091" y="1436"/>
                    <a:pt x="3091" y="1436"/>
                    <a:pt x="3091" y="1436"/>
                  </a:cubicBezTo>
                  <a:cubicBezTo>
                    <a:pt x="3195" y="1436"/>
                    <a:pt x="3195" y="1436"/>
                    <a:pt x="3195" y="1436"/>
                  </a:cubicBezTo>
                  <a:cubicBezTo>
                    <a:pt x="3234" y="1453"/>
                    <a:pt x="3234" y="1453"/>
                    <a:pt x="3234" y="1453"/>
                  </a:cubicBezTo>
                  <a:cubicBezTo>
                    <a:pt x="3244" y="1436"/>
                    <a:pt x="3244" y="1436"/>
                    <a:pt x="3244" y="1436"/>
                  </a:cubicBezTo>
                  <a:cubicBezTo>
                    <a:pt x="3244" y="1419"/>
                    <a:pt x="3244" y="1419"/>
                    <a:pt x="3244" y="1419"/>
                  </a:cubicBezTo>
                  <a:cubicBezTo>
                    <a:pt x="3228" y="1392"/>
                    <a:pt x="3228" y="1392"/>
                    <a:pt x="3228" y="1392"/>
                  </a:cubicBezTo>
                  <a:cubicBezTo>
                    <a:pt x="3218" y="1379"/>
                    <a:pt x="3218" y="1379"/>
                    <a:pt x="3218" y="1379"/>
                  </a:cubicBezTo>
                  <a:cubicBezTo>
                    <a:pt x="3211" y="1252"/>
                    <a:pt x="3211" y="1252"/>
                    <a:pt x="3211" y="1252"/>
                  </a:cubicBezTo>
                  <a:cubicBezTo>
                    <a:pt x="3149" y="1267"/>
                    <a:pt x="3149" y="1267"/>
                    <a:pt x="3149" y="1267"/>
                  </a:cubicBezTo>
                  <a:cubicBezTo>
                    <a:pt x="3134" y="1252"/>
                    <a:pt x="3134" y="1252"/>
                    <a:pt x="3134" y="1252"/>
                  </a:cubicBezTo>
                  <a:cubicBezTo>
                    <a:pt x="3125" y="1223"/>
                    <a:pt x="3125" y="1223"/>
                    <a:pt x="3125" y="1223"/>
                  </a:cubicBezTo>
                  <a:cubicBezTo>
                    <a:pt x="3105" y="1191"/>
                    <a:pt x="3105" y="1191"/>
                    <a:pt x="3105" y="1191"/>
                  </a:cubicBezTo>
                  <a:cubicBezTo>
                    <a:pt x="3057" y="1191"/>
                    <a:pt x="3057" y="1191"/>
                    <a:pt x="3057" y="1191"/>
                  </a:cubicBezTo>
                  <a:cubicBezTo>
                    <a:pt x="3059" y="1168"/>
                    <a:pt x="3059" y="1168"/>
                    <a:pt x="3059" y="1168"/>
                  </a:cubicBezTo>
                  <a:cubicBezTo>
                    <a:pt x="3063" y="1140"/>
                    <a:pt x="3063" y="1140"/>
                    <a:pt x="3063" y="1140"/>
                  </a:cubicBezTo>
                  <a:cubicBezTo>
                    <a:pt x="3065" y="1122"/>
                    <a:pt x="3065" y="1122"/>
                    <a:pt x="3065" y="1122"/>
                  </a:cubicBezTo>
                  <a:cubicBezTo>
                    <a:pt x="3022" y="1122"/>
                    <a:pt x="3022" y="1122"/>
                    <a:pt x="3022" y="1122"/>
                  </a:cubicBezTo>
                  <a:cubicBezTo>
                    <a:pt x="3011" y="1080"/>
                    <a:pt x="3011" y="1080"/>
                    <a:pt x="3011" y="1080"/>
                  </a:cubicBezTo>
                  <a:cubicBezTo>
                    <a:pt x="2956" y="1080"/>
                    <a:pt x="2956" y="1080"/>
                    <a:pt x="2956" y="1080"/>
                  </a:cubicBezTo>
                  <a:cubicBezTo>
                    <a:pt x="2945" y="1102"/>
                    <a:pt x="2945" y="1102"/>
                    <a:pt x="2945" y="1102"/>
                  </a:cubicBezTo>
                  <a:cubicBezTo>
                    <a:pt x="2899" y="1106"/>
                    <a:pt x="2899" y="1106"/>
                    <a:pt x="2899" y="1106"/>
                  </a:cubicBezTo>
                  <a:cubicBezTo>
                    <a:pt x="2873" y="1060"/>
                    <a:pt x="2873" y="1060"/>
                    <a:pt x="2873" y="1060"/>
                  </a:cubicBezTo>
                  <a:cubicBezTo>
                    <a:pt x="2840" y="1060"/>
                    <a:pt x="2840" y="1060"/>
                    <a:pt x="2840" y="1060"/>
                  </a:cubicBezTo>
                  <a:cubicBezTo>
                    <a:pt x="2796" y="1094"/>
                    <a:pt x="2796" y="1094"/>
                    <a:pt x="2796" y="1094"/>
                  </a:cubicBezTo>
                  <a:cubicBezTo>
                    <a:pt x="2766" y="1126"/>
                    <a:pt x="2766" y="1126"/>
                    <a:pt x="2766" y="1126"/>
                  </a:cubicBezTo>
                  <a:cubicBezTo>
                    <a:pt x="2744" y="1150"/>
                    <a:pt x="2744" y="1150"/>
                    <a:pt x="2744" y="1150"/>
                  </a:cubicBezTo>
                  <a:lnTo>
                    <a:pt x="2761" y="117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064250" y="2325688"/>
              <a:ext cx="796925" cy="1141413"/>
            </a:xfrm>
            <a:custGeom>
              <a:avLst/>
              <a:gdLst>
                <a:gd name="T0" fmla="*/ 473 w 502"/>
                <a:gd name="T1" fmla="*/ 313 h 719"/>
                <a:gd name="T2" fmla="*/ 448 w 502"/>
                <a:gd name="T3" fmla="*/ 325 h 719"/>
                <a:gd name="T4" fmla="*/ 450 w 502"/>
                <a:gd name="T5" fmla="*/ 282 h 719"/>
                <a:gd name="T6" fmla="*/ 464 w 502"/>
                <a:gd name="T7" fmla="*/ 255 h 719"/>
                <a:gd name="T8" fmla="*/ 460 w 502"/>
                <a:gd name="T9" fmla="*/ 231 h 719"/>
                <a:gd name="T10" fmla="*/ 467 w 502"/>
                <a:gd name="T11" fmla="*/ 202 h 719"/>
                <a:gd name="T12" fmla="*/ 483 w 502"/>
                <a:gd name="T13" fmla="*/ 157 h 719"/>
                <a:gd name="T14" fmla="*/ 469 w 502"/>
                <a:gd name="T15" fmla="*/ 127 h 719"/>
                <a:gd name="T16" fmla="*/ 443 w 502"/>
                <a:gd name="T17" fmla="*/ 78 h 719"/>
                <a:gd name="T18" fmla="*/ 403 w 502"/>
                <a:gd name="T19" fmla="*/ 94 h 719"/>
                <a:gd name="T20" fmla="*/ 416 w 502"/>
                <a:gd name="T21" fmla="*/ 107 h 719"/>
                <a:gd name="T22" fmla="*/ 380 w 502"/>
                <a:gd name="T23" fmla="*/ 99 h 719"/>
                <a:gd name="T24" fmla="*/ 393 w 502"/>
                <a:gd name="T25" fmla="*/ 61 h 719"/>
                <a:gd name="T26" fmla="*/ 391 w 502"/>
                <a:gd name="T27" fmla="*/ 40 h 719"/>
                <a:gd name="T28" fmla="*/ 395 w 502"/>
                <a:gd name="T29" fmla="*/ 6 h 719"/>
                <a:gd name="T30" fmla="*/ 342 w 502"/>
                <a:gd name="T31" fmla="*/ 10 h 719"/>
                <a:gd name="T32" fmla="*/ 321 w 502"/>
                <a:gd name="T33" fmla="*/ 45 h 719"/>
                <a:gd name="T34" fmla="*/ 292 w 502"/>
                <a:gd name="T35" fmla="*/ 66 h 719"/>
                <a:gd name="T36" fmla="*/ 264 w 502"/>
                <a:gd name="T37" fmla="*/ 44 h 719"/>
                <a:gd name="T38" fmla="*/ 224 w 502"/>
                <a:gd name="T39" fmla="*/ 82 h 719"/>
                <a:gd name="T40" fmla="*/ 202 w 502"/>
                <a:gd name="T41" fmla="*/ 111 h 719"/>
                <a:gd name="T42" fmla="*/ 204 w 502"/>
                <a:gd name="T43" fmla="*/ 146 h 719"/>
                <a:gd name="T44" fmla="*/ 179 w 502"/>
                <a:gd name="T45" fmla="*/ 161 h 719"/>
                <a:gd name="T46" fmla="*/ 161 w 502"/>
                <a:gd name="T47" fmla="*/ 194 h 719"/>
                <a:gd name="T48" fmla="*/ 112 w 502"/>
                <a:gd name="T49" fmla="*/ 232 h 719"/>
                <a:gd name="T50" fmla="*/ 80 w 502"/>
                <a:gd name="T51" fmla="*/ 251 h 719"/>
                <a:gd name="T52" fmla="*/ 90 w 502"/>
                <a:gd name="T53" fmla="*/ 272 h 719"/>
                <a:gd name="T54" fmla="*/ 68 w 502"/>
                <a:gd name="T55" fmla="*/ 281 h 719"/>
                <a:gd name="T56" fmla="*/ 71 w 502"/>
                <a:gd name="T57" fmla="*/ 318 h 719"/>
                <a:gd name="T58" fmla="*/ 45 w 502"/>
                <a:gd name="T59" fmla="*/ 368 h 719"/>
                <a:gd name="T60" fmla="*/ 50 w 502"/>
                <a:gd name="T61" fmla="*/ 391 h 719"/>
                <a:gd name="T62" fmla="*/ 52 w 502"/>
                <a:gd name="T63" fmla="*/ 444 h 719"/>
                <a:gd name="T64" fmla="*/ 23 w 502"/>
                <a:gd name="T65" fmla="*/ 470 h 719"/>
                <a:gd name="T66" fmla="*/ 4 w 502"/>
                <a:gd name="T67" fmla="*/ 479 h 719"/>
                <a:gd name="T68" fmla="*/ 72 w 502"/>
                <a:gd name="T69" fmla="*/ 500 h 719"/>
                <a:gd name="T70" fmla="*/ 117 w 502"/>
                <a:gd name="T71" fmla="*/ 572 h 719"/>
                <a:gd name="T72" fmla="*/ 136 w 502"/>
                <a:gd name="T73" fmla="*/ 604 h 719"/>
                <a:gd name="T74" fmla="*/ 113 w 502"/>
                <a:gd name="T75" fmla="*/ 637 h 719"/>
                <a:gd name="T76" fmla="*/ 138 w 502"/>
                <a:gd name="T77" fmla="*/ 665 h 719"/>
                <a:gd name="T78" fmla="*/ 170 w 502"/>
                <a:gd name="T79" fmla="*/ 656 h 719"/>
                <a:gd name="T80" fmla="*/ 206 w 502"/>
                <a:gd name="T81" fmla="*/ 682 h 719"/>
                <a:gd name="T82" fmla="*/ 187 w 502"/>
                <a:gd name="T83" fmla="*/ 710 h 719"/>
                <a:gd name="T84" fmla="*/ 229 w 502"/>
                <a:gd name="T85" fmla="*/ 682 h 719"/>
                <a:gd name="T86" fmla="*/ 248 w 502"/>
                <a:gd name="T87" fmla="*/ 650 h 719"/>
                <a:gd name="T88" fmla="*/ 257 w 502"/>
                <a:gd name="T89" fmla="*/ 602 h 719"/>
                <a:gd name="T90" fmla="*/ 253 w 502"/>
                <a:gd name="T91" fmla="*/ 519 h 719"/>
                <a:gd name="T92" fmla="*/ 240 w 502"/>
                <a:gd name="T93" fmla="*/ 494 h 719"/>
                <a:gd name="T94" fmla="*/ 296 w 502"/>
                <a:gd name="T95" fmla="*/ 485 h 719"/>
                <a:gd name="T96" fmla="*/ 348 w 502"/>
                <a:gd name="T97" fmla="*/ 499 h 719"/>
                <a:gd name="T98" fmla="*/ 404 w 502"/>
                <a:gd name="T99" fmla="*/ 439 h 719"/>
                <a:gd name="T100" fmla="*/ 451 w 502"/>
                <a:gd name="T101" fmla="*/ 401 h 719"/>
                <a:gd name="T102" fmla="*/ 471 w 502"/>
                <a:gd name="T103" fmla="*/ 34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19">
                  <a:moveTo>
                    <a:pt x="471" y="342"/>
                  </a:moveTo>
                  <a:lnTo>
                    <a:pt x="471" y="336"/>
                  </a:lnTo>
                  <a:lnTo>
                    <a:pt x="472" y="330"/>
                  </a:lnTo>
                  <a:lnTo>
                    <a:pt x="479" y="326"/>
                  </a:lnTo>
                  <a:lnTo>
                    <a:pt x="473" y="313"/>
                  </a:lnTo>
                  <a:lnTo>
                    <a:pt x="466" y="310"/>
                  </a:lnTo>
                  <a:lnTo>
                    <a:pt x="453" y="312"/>
                  </a:lnTo>
                  <a:lnTo>
                    <a:pt x="451" y="316"/>
                  </a:lnTo>
                  <a:lnTo>
                    <a:pt x="453" y="324"/>
                  </a:lnTo>
                  <a:lnTo>
                    <a:pt x="448" y="325"/>
                  </a:lnTo>
                  <a:lnTo>
                    <a:pt x="443" y="324"/>
                  </a:lnTo>
                  <a:lnTo>
                    <a:pt x="439" y="322"/>
                  </a:lnTo>
                  <a:lnTo>
                    <a:pt x="439" y="315"/>
                  </a:lnTo>
                  <a:lnTo>
                    <a:pt x="445" y="304"/>
                  </a:lnTo>
                  <a:lnTo>
                    <a:pt x="450" y="282"/>
                  </a:lnTo>
                  <a:lnTo>
                    <a:pt x="454" y="265"/>
                  </a:lnTo>
                  <a:lnTo>
                    <a:pt x="456" y="262"/>
                  </a:lnTo>
                  <a:lnTo>
                    <a:pt x="465" y="262"/>
                  </a:lnTo>
                  <a:lnTo>
                    <a:pt x="469" y="259"/>
                  </a:lnTo>
                  <a:lnTo>
                    <a:pt x="464" y="255"/>
                  </a:lnTo>
                  <a:lnTo>
                    <a:pt x="465" y="247"/>
                  </a:lnTo>
                  <a:lnTo>
                    <a:pt x="467" y="239"/>
                  </a:lnTo>
                  <a:lnTo>
                    <a:pt x="465" y="236"/>
                  </a:lnTo>
                  <a:lnTo>
                    <a:pt x="462" y="233"/>
                  </a:lnTo>
                  <a:lnTo>
                    <a:pt x="460" y="231"/>
                  </a:lnTo>
                  <a:lnTo>
                    <a:pt x="451" y="229"/>
                  </a:lnTo>
                  <a:lnTo>
                    <a:pt x="451" y="223"/>
                  </a:lnTo>
                  <a:lnTo>
                    <a:pt x="466" y="221"/>
                  </a:lnTo>
                  <a:lnTo>
                    <a:pt x="465" y="210"/>
                  </a:lnTo>
                  <a:lnTo>
                    <a:pt x="467" y="202"/>
                  </a:lnTo>
                  <a:lnTo>
                    <a:pt x="498" y="202"/>
                  </a:lnTo>
                  <a:lnTo>
                    <a:pt x="498" y="188"/>
                  </a:lnTo>
                  <a:lnTo>
                    <a:pt x="490" y="188"/>
                  </a:lnTo>
                  <a:lnTo>
                    <a:pt x="495" y="170"/>
                  </a:lnTo>
                  <a:lnTo>
                    <a:pt x="483" y="157"/>
                  </a:lnTo>
                  <a:lnTo>
                    <a:pt x="493" y="155"/>
                  </a:lnTo>
                  <a:lnTo>
                    <a:pt x="502" y="162"/>
                  </a:lnTo>
                  <a:lnTo>
                    <a:pt x="499" y="137"/>
                  </a:lnTo>
                  <a:lnTo>
                    <a:pt x="477" y="132"/>
                  </a:lnTo>
                  <a:lnTo>
                    <a:pt x="469" y="127"/>
                  </a:lnTo>
                  <a:lnTo>
                    <a:pt x="467" y="111"/>
                  </a:lnTo>
                  <a:lnTo>
                    <a:pt x="452" y="106"/>
                  </a:lnTo>
                  <a:lnTo>
                    <a:pt x="449" y="94"/>
                  </a:lnTo>
                  <a:lnTo>
                    <a:pt x="444" y="86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24" y="78"/>
                  </a:lnTo>
                  <a:lnTo>
                    <a:pt x="421" y="75"/>
                  </a:lnTo>
                  <a:lnTo>
                    <a:pt x="410" y="89"/>
                  </a:lnTo>
                  <a:lnTo>
                    <a:pt x="403" y="94"/>
                  </a:lnTo>
                  <a:lnTo>
                    <a:pt x="405" y="98"/>
                  </a:lnTo>
                  <a:lnTo>
                    <a:pt x="410" y="98"/>
                  </a:lnTo>
                  <a:lnTo>
                    <a:pt x="413" y="98"/>
                  </a:lnTo>
                  <a:lnTo>
                    <a:pt x="417" y="102"/>
                  </a:lnTo>
                  <a:lnTo>
                    <a:pt x="416" y="107"/>
                  </a:lnTo>
                  <a:lnTo>
                    <a:pt x="413" y="113"/>
                  </a:lnTo>
                  <a:lnTo>
                    <a:pt x="407" y="116"/>
                  </a:lnTo>
                  <a:lnTo>
                    <a:pt x="399" y="116"/>
                  </a:lnTo>
                  <a:lnTo>
                    <a:pt x="379" y="106"/>
                  </a:lnTo>
                  <a:lnTo>
                    <a:pt x="380" y="99"/>
                  </a:lnTo>
                  <a:lnTo>
                    <a:pt x="381" y="93"/>
                  </a:lnTo>
                  <a:lnTo>
                    <a:pt x="386" y="85"/>
                  </a:lnTo>
                  <a:lnTo>
                    <a:pt x="391" y="77"/>
                  </a:lnTo>
                  <a:lnTo>
                    <a:pt x="397" y="71"/>
                  </a:lnTo>
                  <a:lnTo>
                    <a:pt x="393" y="61"/>
                  </a:lnTo>
                  <a:lnTo>
                    <a:pt x="388" y="56"/>
                  </a:lnTo>
                  <a:lnTo>
                    <a:pt x="388" y="51"/>
                  </a:lnTo>
                  <a:lnTo>
                    <a:pt x="387" y="49"/>
                  </a:lnTo>
                  <a:lnTo>
                    <a:pt x="390" y="45"/>
                  </a:lnTo>
                  <a:lnTo>
                    <a:pt x="391" y="40"/>
                  </a:lnTo>
                  <a:lnTo>
                    <a:pt x="400" y="33"/>
                  </a:lnTo>
                  <a:lnTo>
                    <a:pt x="405" y="31"/>
                  </a:lnTo>
                  <a:lnTo>
                    <a:pt x="403" y="20"/>
                  </a:lnTo>
                  <a:lnTo>
                    <a:pt x="403" y="14"/>
                  </a:lnTo>
                  <a:lnTo>
                    <a:pt x="395" y="6"/>
                  </a:lnTo>
                  <a:lnTo>
                    <a:pt x="384" y="0"/>
                  </a:lnTo>
                  <a:lnTo>
                    <a:pt x="369" y="0"/>
                  </a:lnTo>
                  <a:lnTo>
                    <a:pt x="357" y="2"/>
                  </a:lnTo>
                  <a:lnTo>
                    <a:pt x="349" y="6"/>
                  </a:lnTo>
                  <a:lnTo>
                    <a:pt x="342" y="10"/>
                  </a:lnTo>
                  <a:lnTo>
                    <a:pt x="338" y="13"/>
                  </a:lnTo>
                  <a:lnTo>
                    <a:pt x="335" y="16"/>
                  </a:lnTo>
                  <a:lnTo>
                    <a:pt x="333" y="32"/>
                  </a:lnTo>
                  <a:lnTo>
                    <a:pt x="330" y="37"/>
                  </a:lnTo>
                  <a:lnTo>
                    <a:pt x="321" y="45"/>
                  </a:lnTo>
                  <a:lnTo>
                    <a:pt x="319" y="48"/>
                  </a:lnTo>
                  <a:lnTo>
                    <a:pt x="319" y="51"/>
                  </a:lnTo>
                  <a:lnTo>
                    <a:pt x="312" y="59"/>
                  </a:lnTo>
                  <a:lnTo>
                    <a:pt x="305" y="64"/>
                  </a:lnTo>
                  <a:lnTo>
                    <a:pt x="292" y="66"/>
                  </a:lnTo>
                  <a:lnTo>
                    <a:pt x="287" y="73"/>
                  </a:lnTo>
                  <a:lnTo>
                    <a:pt x="285" y="68"/>
                  </a:lnTo>
                  <a:lnTo>
                    <a:pt x="284" y="58"/>
                  </a:lnTo>
                  <a:lnTo>
                    <a:pt x="276" y="45"/>
                  </a:lnTo>
                  <a:lnTo>
                    <a:pt x="264" y="44"/>
                  </a:lnTo>
                  <a:lnTo>
                    <a:pt x="259" y="48"/>
                  </a:lnTo>
                  <a:lnTo>
                    <a:pt x="252" y="50"/>
                  </a:lnTo>
                  <a:lnTo>
                    <a:pt x="245" y="55"/>
                  </a:lnTo>
                  <a:lnTo>
                    <a:pt x="245" y="75"/>
                  </a:lnTo>
                  <a:lnTo>
                    <a:pt x="224" y="82"/>
                  </a:lnTo>
                  <a:lnTo>
                    <a:pt x="200" y="90"/>
                  </a:lnTo>
                  <a:lnTo>
                    <a:pt x="188" y="96"/>
                  </a:lnTo>
                  <a:lnTo>
                    <a:pt x="184" y="106"/>
                  </a:lnTo>
                  <a:lnTo>
                    <a:pt x="195" y="116"/>
                  </a:lnTo>
                  <a:lnTo>
                    <a:pt x="202" y="111"/>
                  </a:lnTo>
                  <a:lnTo>
                    <a:pt x="207" y="113"/>
                  </a:lnTo>
                  <a:lnTo>
                    <a:pt x="209" y="116"/>
                  </a:lnTo>
                  <a:lnTo>
                    <a:pt x="211" y="125"/>
                  </a:lnTo>
                  <a:lnTo>
                    <a:pt x="209" y="131"/>
                  </a:lnTo>
                  <a:lnTo>
                    <a:pt x="204" y="146"/>
                  </a:lnTo>
                  <a:lnTo>
                    <a:pt x="201" y="149"/>
                  </a:lnTo>
                  <a:lnTo>
                    <a:pt x="197" y="162"/>
                  </a:lnTo>
                  <a:lnTo>
                    <a:pt x="191" y="163"/>
                  </a:lnTo>
                  <a:lnTo>
                    <a:pt x="183" y="161"/>
                  </a:lnTo>
                  <a:lnTo>
                    <a:pt x="179" y="161"/>
                  </a:lnTo>
                  <a:lnTo>
                    <a:pt x="175" y="162"/>
                  </a:lnTo>
                  <a:lnTo>
                    <a:pt x="170" y="163"/>
                  </a:lnTo>
                  <a:lnTo>
                    <a:pt x="166" y="174"/>
                  </a:lnTo>
                  <a:lnTo>
                    <a:pt x="167" y="187"/>
                  </a:lnTo>
                  <a:lnTo>
                    <a:pt x="161" y="194"/>
                  </a:lnTo>
                  <a:lnTo>
                    <a:pt x="150" y="210"/>
                  </a:lnTo>
                  <a:lnTo>
                    <a:pt x="136" y="231"/>
                  </a:lnTo>
                  <a:lnTo>
                    <a:pt x="125" y="239"/>
                  </a:lnTo>
                  <a:lnTo>
                    <a:pt x="117" y="232"/>
                  </a:lnTo>
                  <a:lnTo>
                    <a:pt x="112" y="232"/>
                  </a:lnTo>
                  <a:lnTo>
                    <a:pt x="108" y="236"/>
                  </a:lnTo>
                  <a:lnTo>
                    <a:pt x="102" y="244"/>
                  </a:lnTo>
                  <a:lnTo>
                    <a:pt x="93" y="249"/>
                  </a:lnTo>
                  <a:lnTo>
                    <a:pt x="90" y="249"/>
                  </a:lnTo>
                  <a:lnTo>
                    <a:pt x="80" y="251"/>
                  </a:lnTo>
                  <a:lnTo>
                    <a:pt x="78" y="255"/>
                  </a:lnTo>
                  <a:lnTo>
                    <a:pt x="78" y="257"/>
                  </a:lnTo>
                  <a:lnTo>
                    <a:pt x="79" y="261"/>
                  </a:lnTo>
                  <a:lnTo>
                    <a:pt x="83" y="266"/>
                  </a:lnTo>
                  <a:lnTo>
                    <a:pt x="90" y="272"/>
                  </a:lnTo>
                  <a:lnTo>
                    <a:pt x="87" y="275"/>
                  </a:lnTo>
                  <a:lnTo>
                    <a:pt x="82" y="281"/>
                  </a:lnTo>
                  <a:lnTo>
                    <a:pt x="75" y="284"/>
                  </a:lnTo>
                  <a:lnTo>
                    <a:pt x="72" y="284"/>
                  </a:lnTo>
                  <a:lnTo>
                    <a:pt x="68" y="281"/>
                  </a:lnTo>
                  <a:lnTo>
                    <a:pt x="61" y="282"/>
                  </a:lnTo>
                  <a:lnTo>
                    <a:pt x="52" y="282"/>
                  </a:lnTo>
                  <a:lnTo>
                    <a:pt x="65" y="292"/>
                  </a:lnTo>
                  <a:lnTo>
                    <a:pt x="71" y="306"/>
                  </a:lnTo>
                  <a:lnTo>
                    <a:pt x="71" y="318"/>
                  </a:lnTo>
                  <a:lnTo>
                    <a:pt x="77" y="324"/>
                  </a:lnTo>
                  <a:lnTo>
                    <a:pt x="68" y="342"/>
                  </a:lnTo>
                  <a:lnTo>
                    <a:pt x="50" y="342"/>
                  </a:lnTo>
                  <a:lnTo>
                    <a:pt x="41" y="354"/>
                  </a:lnTo>
                  <a:lnTo>
                    <a:pt x="45" y="368"/>
                  </a:lnTo>
                  <a:lnTo>
                    <a:pt x="41" y="374"/>
                  </a:lnTo>
                  <a:lnTo>
                    <a:pt x="36" y="380"/>
                  </a:lnTo>
                  <a:lnTo>
                    <a:pt x="39" y="391"/>
                  </a:lnTo>
                  <a:lnTo>
                    <a:pt x="42" y="391"/>
                  </a:lnTo>
                  <a:lnTo>
                    <a:pt x="50" y="391"/>
                  </a:lnTo>
                  <a:lnTo>
                    <a:pt x="60" y="409"/>
                  </a:lnTo>
                  <a:lnTo>
                    <a:pt x="60" y="417"/>
                  </a:lnTo>
                  <a:lnTo>
                    <a:pt x="67" y="430"/>
                  </a:lnTo>
                  <a:lnTo>
                    <a:pt x="53" y="432"/>
                  </a:lnTo>
                  <a:lnTo>
                    <a:pt x="52" y="444"/>
                  </a:lnTo>
                  <a:lnTo>
                    <a:pt x="45" y="446"/>
                  </a:lnTo>
                  <a:lnTo>
                    <a:pt x="40" y="442"/>
                  </a:lnTo>
                  <a:lnTo>
                    <a:pt x="13" y="460"/>
                  </a:lnTo>
                  <a:lnTo>
                    <a:pt x="16" y="468"/>
                  </a:lnTo>
                  <a:lnTo>
                    <a:pt x="23" y="470"/>
                  </a:lnTo>
                  <a:lnTo>
                    <a:pt x="26" y="474"/>
                  </a:lnTo>
                  <a:lnTo>
                    <a:pt x="23" y="482"/>
                  </a:lnTo>
                  <a:lnTo>
                    <a:pt x="13" y="482"/>
                  </a:lnTo>
                  <a:lnTo>
                    <a:pt x="7" y="477"/>
                  </a:lnTo>
                  <a:lnTo>
                    <a:pt x="4" y="479"/>
                  </a:lnTo>
                  <a:lnTo>
                    <a:pt x="0" y="492"/>
                  </a:lnTo>
                  <a:lnTo>
                    <a:pt x="19" y="516"/>
                  </a:lnTo>
                  <a:lnTo>
                    <a:pt x="52" y="507"/>
                  </a:lnTo>
                  <a:lnTo>
                    <a:pt x="66" y="501"/>
                  </a:lnTo>
                  <a:lnTo>
                    <a:pt x="72" y="500"/>
                  </a:lnTo>
                  <a:lnTo>
                    <a:pt x="85" y="503"/>
                  </a:lnTo>
                  <a:lnTo>
                    <a:pt x="93" y="508"/>
                  </a:lnTo>
                  <a:lnTo>
                    <a:pt x="103" y="525"/>
                  </a:lnTo>
                  <a:lnTo>
                    <a:pt x="113" y="547"/>
                  </a:lnTo>
                  <a:lnTo>
                    <a:pt x="117" y="572"/>
                  </a:lnTo>
                  <a:lnTo>
                    <a:pt x="119" y="590"/>
                  </a:lnTo>
                  <a:lnTo>
                    <a:pt x="126" y="595"/>
                  </a:lnTo>
                  <a:lnTo>
                    <a:pt x="134" y="595"/>
                  </a:lnTo>
                  <a:lnTo>
                    <a:pt x="136" y="600"/>
                  </a:lnTo>
                  <a:lnTo>
                    <a:pt x="136" y="604"/>
                  </a:lnTo>
                  <a:lnTo>
                    <a:pt x="129" y="611"/>
                  </a:lnTo>
                  <a:lnTo>
                    <a:pt x="122" y="613"/>
                  </a:lnTo>
                  <a:lnTo>
                    <a:pt x="116" y="618"/>
                  </a:lnTo>
                  <a:lnTo>
                    <a:pt x="112" y="626"/>
                  </a:lnTo>
                  <a:lnTo>
                    <a:pt x="113" y="637"/>
                  </a:lnTo>
                  <a:lnTo>
                    <a:pt x="120" y="649"/>
                  </a:lnTo>
                  <a:lnTo>
                    <a:pt x="121" y="658"/>
                  </a:lnTo>
                  <a:lnTo>
                    <a:pt x="120" y="650"/>
                  </a:lnTo>
                  <a:lnTo>
                    <a:pt x="134" y="655"/>
                  </a:lnTo>
                  <a:lnTo>
                    <a:pt x="138" y="665"/>
                  </a:lnTo>
                  <a:lnTo>
                    <a:pt x="148" y="665"/>
                  </a:lnTo>
                  <a:lnTo>
                    <a:pt x="153" y="656"/>
                  </a:lnTo>
                  <a:lnTo>
                    <a:pt x="153" y="646"/>
                  </a:lnTo>
                  <a:lnTo>
                    <a:pt x="166" y="646"/>
                  </a:lnTo>
                  <a:lnTo>
                    <a:pt x="170" y="656"/>
                  </a:lnTo>
                  <a:lnTo>
                    <a:pt x="177" y="668"/>
                  </a:lnTo>
                  <a:lnTo>
                    <a:pt x="190" y="670"/>
                  </a:lnTo>
                  <a:lnTo>
                    <a:pt x="196" y="673"/>
                  </a:lnTo>
                  <a:lnTo>
                    <a:pt x="203" y="678"/>
                  </a:lnTo>
                  <a:lnTo>
                    <a:pt x="206" y="682"/>
                  </a:lnTo>
                  <a:lnTo>
                    <a:pt x="204" y="689"/>
                  </a:lnTo>
                  <a:lnTo>
                    <a:pt x="200" y="689"/>
                  </a:lnTo>
                  <a:lnTo>
                    <a:pt x="199" y="689"/>
                  </a:lnTo>
                  <a:lnTo>
                    <a:pt x="195" y="701"/>
                  </a:lnTo>
                  <a:lnTo>
                    <a:pt x="187" y="710"/>
                  </a:lnTo>
                  <a:lnTo>
                    <a:pt x="193" y="719"/>
                  </a:lnTo>
                  <a:lnTo>
                    <a:pt x="202" y="719"/>
                  </a:lnTo>
                  <a:lnTo>
                    <a:pt x="211" y="706"/>
                  </a:lnTo>
                  <a:lnTo>
                    <a:pt x="216" y="701"/>
                  </a:lnTo>
                  <a:lnTo>
                    <a:pt x="229" y="682"/>
                  </a:lnTo>
                  <a:lnTo>
                    <a:pt x="242" y="676"/>
                  </a:lnTo>
                  <a:lnTo>
                    <a:pt x="252" y="668"/>
                  </a:lnTo>
                  <a:lnTo>
                    <a:pt x="257" y="660"/>
                  </a:lnTo>
                  <a:lnTo>
                    <a:pt x="252" y="655"/>
                  </a:lnTo>
                  <a:lnTo>
                    <a:pt x="248" y="650"/>
                  </a:lnTo>
                  <a:lnTo>
                    <a:pt x="244" y="639"/>
                  </a:lnTo>
                  <a:lnTo>
                    <a:pt x="251" y="631"/>
                  </a:lnTo>
                  <a:lnTo>
                    <a:pt x="257" y="627"/>
                  </a:lnTo>
                  <a:lnTo>
                    <a:pt x="257" y="607"/>
                  </a:lnTo>
                  <a:lnTo>
                    <a:pt x="257" y="602"/>
                  </a:lnTo>
                  <a:lnTo>
                    <a:pt x="251" y="591"/>
                  </a:lnTo>
                  <a:lnTo>
                    <a:pt x="249" y="569"/>
                  </a:lnTo>
                  <a:lnTo>
                    <a:pt x="246" y="534"/>
                  </a:lnTo>
                  <a:lnTo>
                    <a:pt x="248" y="529"/>
                  </a:lnTo>
                  <a:lnTo>
                    <a:pt x="253" y="519"/>
                  </a:lnTo>
                  <a:lnTo>
                    <a:pt x="248" y="513"/>
                  </a:lnTo>
                  <a:lnTo>
                    <a:pt x="244" y="506"/>
                  </a:lnTo>
                  <a:lnTo>
                    <a:pt x="240" y="503"/>
                  </a:lnTo>
                  <a:lnTo>
                    <a:pt x="237" y="498"/>
                  </a:lnTo>
                  <a:lnTo>
                    <a:pt x="240" y="494"/>
                  </a:lnTo>
                  <a:lnTo>
                    <a:pt x="254" y="487"/>
                  </a:lnTo>
                  <a:lnTo>
                    <a:pt x="262" y="487"/>
                  </a:lnTo>
                  <a:lnTo>
                    <a:pt x="277" y="487"/>
                  </a:lnTo>
                  <a:lnTo>
                    <a:pt x="285" y="487"/>
                  </a:lnTo>
                  <a:lnTo>
                    <a:pt x="296" y="485"/>
                  </a:lnTo>
                  <a:lnTo>
                    <a:pt x="315" y="485"/>
                  </a:lnTo>
                  <a:lnTo>
                    <a:pt x="324" y="485"/>
                  </a:lnTo>
                  <a:lnTo>
                    <a:pt x="329" y="495"/>
                  </a:lnTo>
                  <a:lnTo>
                    <a:pt x="338" y="498"/>
                  </a:lnTo>
                  <a:lnTo>
                    <a:pt x="348" y="499"/>
                  </a:lnTo>
                  <a:lnTo>
                    <a:pt x="353" y="500"/>
                  </a:lnTo>
                  <a:lnTo>
                    <a:pt x="360" y="482"/>
                  </a:lnTo>
                  <a:lnTo>
                    <a:pt x="388" y="463"/>
                  </a:lnTo>
                  <a:lnTo>
                    <a:pt x="391" y="454"/>
                  </a:lnTo>
                  <a:lnTo>
                    <a:pt x="404" y="439"/>
                  </a:lnTo>
                  <a:lnTo>
                    <a:pt x="411" y="401"/>
                  </a:lnTo>
                  <a:lnTo>
                    <a:pt x="419" y="405"/>
                  </a:lnTo>
                  <a:lnTo>
                    <a:pt x="432" y="406"/>
                  </a:lnTo>
                  <a:lnTo>
                    <a:pt x="442" y="404"/>
                  </a:lnTo>
                  <a:lnTo>
                    <a:pt x="451" y="401"/>
                  </a:lnTo>
                  <a:lnTo>
                    <a:pt x="459" y="393"/>
                  </a:lnTo>
                  <a:lnTo>
                    <a:pt x="468" y="373"/>
                  </a:lnTo>
                  <a:lnTo>
                    <a:pt x="471" y="362"/>
                  </a:lnTo>
                  <a:lnTo>
                    <a:pt x="471" y="353"/>
                  </a:lnTo>
                  <a:lnTo>
                    <a:pt x="471" y="34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440488" y="2886076"/>
              <a:ext cx="1598613" cy="1677988"/>
            </a:xfrm>
            <a:custGeom>
              <a:avLst/>
              <a:gdLst>
                <a:gd name="T0" fmla="*/ 3602 w 5997"/>
                <a:gd name="T1" fmla="*/ 261 h 6296"/>
                <a:gd name="T2" fmla="*/ 3374 w 5997"/>
                <a:gd name="T3" fmla="*/ 252 h 6296"/>
                <a:gd name="T4" fmla="*/ 3107 w 5997"/>
                <a:gd name="T5" fmla="*/ 288 h 6296"/>
                <a:gd name="T6" fmla="*/ 3037 w 5997"/>
                <a:gd name="T7" fmla="*/ 118 h 6296"/>
                <a:gd name="T8" fmla="*/ 2828 w 5997"/>
                <a:gd name="T9" fmla="*/ 409 h 6296"/>
                <a:gd name="T10" fmla="*/ 2656 w 5997"/>
                <a:gd name="T11" fmla="*/ 479 h 6296"/>
                <a:gd name="T12" fmla="*/ 2565 w 5997"/>
                <a:gd name="T13" fmla="*/ 419 h 6296"/>
                <a:gd name="T14" fmla="*/ 2401 w 5997"/>
                <a:gd name="T15" fmla="*/ 355 h 6296"/>
                <a:gd name="T16" fmla="*/ 2242 w 5997"/>
                <a:gd name="T17" fmla="*/ 371 h 6296"/>
                <a:gd name="T18" fmla="*/ 2160 w 5997"/>
                <a:gd name="T19" fmla="*/ 442 h 6296"/>
                <a:gd name="T20" fmla="*/ 2329 w 5997"/>
                <a:gd name="T21" fmla="*/ 600 h 6296"/>
                <a:gd name="T22" fmla="*/ 2050 w 5997"/>
                <a:gd name="T23" fmla="*/ 622 h 6296"/>
                <a:gd name="T24" fmla="*/ 1896 w 5997"/>
                <a:gd name="T25" fmla="*/ 361 h 6296"/>
                <a:gd name="T26" fmla="*/ 1787 w 5997"/>
                <a:gd name="T27" fmla="*/ 310 h 6296"/>
                <a:gd name="T28" fmla="*/ 1695 w 5997"/>
                <a:gd name="T29" fmla="*/ 143 h 6296"/>
                <a:gd name="T30" fmla="*/ 1615 w 5997"/>
                <a:gd name="T31" fmla="*/ 33 h 6296"/>
                <a:gd name="T32" fmla="*/ 1273 w 5997"/>
                <a:gd name="T33" fmla="*/ 287 h 6296"/>
                <a:gd name="T34" fmla="*/ 735 w 5997"/>
                <a:gd name="T35" fmla="*/ 768 h 6296"/>
                <a:gd name="T36" fmla="*/ 288 w 5997"/>
                <a:gd name="T37" fmla="*/ 801 h 6296"/>
                <a:gd name="T38" fmla="*/ 69 w 5997"/>
                <a:gd name="T39" fmla="*/ 958 h 6296"/>
                <a:gd name="T40" fmla="*/ 121 w 5997"/>
                <a:gd name="T41" fmla="*/ 1632 h 6296"/>
                <a:gd name="T42" fmla="*/ 324 w 5997"/>
                <a:gd name="T43" fmla="*/ 1796 h 6296"/>
                <a:gd name="T44" fmla="*/ 414 w 5997"/>
                <a:gd name="T45" fmla="*/ 1599 h 6296"/>
                <a:gd name="T46" fmla="*/ 464 w 5997"/>
                <a:gd name="T47" fmla="*/ 1481 h 6296"/>
                <a:gd name="T48" fmla="*/ 768 w 5997"/>
                <a:gd name="T49" fmla="*/ 1518 h 6296"/>
                <a:gd name="T50" fmla="*/ 940 w 5997"/>
                <a:gd name="T51" fmla="*/ 1588 h 6296"/>
                <a:gd name="T52" fmla="*/ 1056 w 5997"/>
                <a:gd name="T53" fmla="*/ 2001 h 6296"/>
                <a:gd name="T54" fmla="*/ 1246 w 5997"/>
                <a:gd name="T55" fmla="*/ 2025 h 6296"/>
                <a:gd name="T56" fmla="*/ 1322 w 5997"/>
                <a:gd name="T57" fmla="*/ 2306 h 6296"/>
                <a:gd name="T58" fmla="*/ 1329 w 5997"/>
                <a:gd name="T59" fmla="*/ 2622 h 6296"/>
                <a:gd name="T60" fmla="*/ 1495 w 5997"/>
                <a:gd name="T61" fmla="*/ 2942 h 6296"/>
                <a:gd name="T62" fmla="*/ 1670 w 5997"/>
                <a:gd name="T63" fmla="*/ 3460 h 6296"/>
                <a:gd name="T64" fmla="*/ 1667 w 5997"/>
                <a:gd name="T65" fmla="*/ 3660 h 6296"/>
                <a:gd name="T66" fmla="*/ 1483 w 5997"/>
                <a:gd name="T67" fmla="*/ 3589 h 6296"/>
                <a:gd name="T68" fmla="*/ 1433 w 5997"/>
                <a:gd name="T69" fmla="*/ 3906 h 6296"/>
                <a:gd name="T70" fmla="*/ 1260 w 5997"/>
                <a:gd name="T71" fmla="*/ 4976 h 6296"/>
                <a:gd name="T72" fmla="*/ 1156 w 5997"/>
                <a:gd name="T73" fmla="*/ 5578 h 6296"/>
                <a:gd name="T74" fmla="*/ 706 w 5997"/>
                <a:gd name="T75" fmla="*/ 5609 h 6296"/>
                <a:gd name="T76" fmla="*/ 628 w 5997"/>
                <a:gd name="T77" fmla="*/ 5831 h 6296"/>
                <a:gd name="T78" fmla="*/ 1155 w 5997"/>
                <a:gd name="T79" fmla="*/ 5972 h 6296"/>
                <a:gd name="T80" fmla="*/ 1559 w 5997"/>
                <a:gd name="T81" fmla="*/ 6170 h 6296"/>
                <a:gd name="T82" fmla="*/ 1932 w 5997"/>
                <a:gd name="T83" fmla="*/ 5806 h 6296"/>
                <a:gd name="T84" fmla="*/ 2296 w 5997"/>
                <a:gd name="T85" fmla="*/ 6037 h 6296"/>
                <a:gd name="T86" fmla="*/ 2972 w 5997"/>
                <a:gd name="T87" fmla="*/ 6099 h 6296"/>
                <a:gd name="T88" fmla="*/ 3573 w 5997"/>
                <a:gd name="T89" fmla="*/ 5713 h 6296"/>
                <a:gd name="T90" fmla="*/ 4214 w 5997"/>
                <a:gd name="T91" fmla="*/ 5575 h 6296"/>
                <a:gd name="T92" fmla="*/ 4677 w 5997"/>
                <a:gd name="T93" fmla="*/ 5686 h 6296"/>
                <a:gd name="T94" fmla="*/ 5053 w 5997"/>
                <a:gd name="T95" fmla="*/ 5741 h 6296"/>
                <a:gd name="T96" fmla="*/ 4905 w 5997"/>
                <a:gd name="T97" fmla="*/ 5467 h 6296"/>
                <a:gd name="T98" fmla="*/ 4751 w 5997"/>
                <a:gd name="T99" fmla="*/ 4902 h 6296"/>
                <a:gd name="T100" fmla="*/ 5467 w 5997"/>
                <a:gd name="T101" fmla="*/ 4245 h 6296"/>
                <a:gd name="T102" fmla="*/ 5969 w 5997"/>
                <a:gd name="T103" fmla="*/ 3826 h 6296"/>
                <a:gd name="T104" fmla="*/ 5797 w 5997"/>
                <a:gd name="T105" fmla="*/ 3194 h 6296"/>
                <a:gd name="T106" fmla="*/ 5436 w 5997"/>
                <a:gd name="T107" fmla="*/ 2916 h 6296"/>
                <a:gd name="T108" fmla="*/ 4970 w 5997"/>
                <a:gd name="T109" fmla="*/ 2404 h 6296"/>
                <a:gd name="T110" fmla="*/ 4603 w 5997"/>
                <a:gd name="T111" fmla="*/ 2201 h 6296"/>
                <a:gd name="T112" fmla="*/ 4319 w 5997"/>
                <a:gd name="T113" fmla="*/ 1695 h 6296"/>
                <a:gd name="T114" fmla="*/ 3995 w 5997"/>
                <a:gd name="T115" fmla="*/ 936 h 6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97" h="6296">
                  <a:moveTo>
                    <a:pt x="3867" y="525"/>
                  </a:moveTo>
                  <a:cubicBezTo>
                    <a:pt x="3864" y="531"/>
                    <a:pt x="3848" y="527"/>
                    <a:pt x="3848" y="527"/>
                  </a:cubicBezTo>
                  <a:cubicBezTo>
                    <a:pt x="3806" y="497"/>
                    <a:pt x="3806" y="497"/>
                    <a:pt x="3806" y="497"/>
                  </a:cubicBezTo>
                  <a:cubicBezTo>
                    <a:pt x="3712" y="408"/>
                    <a:pt x="3712" y="408"/>
                    <a:pt x="3712" y="408"/>
                  </a:cubicBezTo>
                  <a:cubicBezTo>
                    <a:pt x="3688" y="379"/>
                    <a:pt x="3688" y="379"/>
                    <a:pt x="3688" y="379"/>
                  </a:cubicBezTo>
                  <a:cubicBezTo>
                    <a:pt x="3688" y="314"/>
                    <a:pt x="3688" y="314"/>
                    <a:pt x="3688" y="314"/>
                  </a:cubicBezTo>
                  <a:cubicBezTo>
                    <a:pt x="3631" y="314"/>
                    <a:pt x="3631" y="314"/>
                    <a:pt x="3631" y="314"/>
                  </a:cubicBezTo>
                  <a:cubicBezTo>
                    <a:pt x="3602" y="261"/>
                    <a:pt x="3602" y="261"/>
                    <a:pt x="3602" y="261"/>
                  </a:cubicBezTo>
                  <a:cubicBezTo>
                    <a:pt x="3643" y="224"/>
                    <a:pt x="3643" y="224"/>
                    <a:pt x="3643" y="224"/>
                  </a:cubicBezTo>
                  <a:cubicBezTo>
                    <a:pt x="3663" y="183"/>
                    <a:pt x="3663" y="183"/>
                    <a:pt x="3663" y="183"/>
                  </a:cubicBezTo>
                  <a:cubicBezTo>
                    <a:pt x="3647" y="151"/>
                    <a:pt x="3647" y="151"/>
                    <a:pt x="3647" y="151"/>
                  </a:cubicBezTo>
                  <a:cubicBezTo>
                    <a:pt x="3589" y="185"/>
                    <a:pt x="3589" y="185"/>
                    <a:pt x="3589" y="185"/>
                  </a:cubicBezTo>
                  <a:cubicBezTo>
                    <a:pt x="3574" y="235"/>
                    <a:pt x="3574" y="235"/>
                    <a:pt x="3574" y="235"/>
                  </a:cubicBezTo>
                  <a:cubicBezTo>
                    <a:pt x="3531" y="295"/>
                    <a:pt x="3531" y="295"/>
                    <a:pt x="3531" y="295"/>
                  </a:cubicBezTo>
                  <a:cubicBezTo>
                    <a:pt x="3438" y="247"/>
                    <a:pt x="3438" y="247"/>
                    <a:pt x="3438" y="247"/>
                  </a:cubicBezTo>
                  <a:cubicBezTo>
                    <a:pt x="3374" y="252"/>
                    <a:pt x="3374" y="252"/>
                    <a:pt x="3374" y="252"/>
                  </a:cubicBezTo>
                  <a:cubicBezTo>
                    <a:pt x="3326" y="257"/>
                    <a:pt x="3326" y="257"/>
                    <a:pt x="3326" y="257"/>
                  </a:cubicBezTo>
                  <a:cubicBezTo>
                    <a:pt x="3293" y="295"/>
                    <a:pt x="3293" y="295"/>
                    <a:pt x="3293" y="295"/>
                  </a:cubicBezTo>
                  <a:cubicBezTo>
                    <a:pt x="3276" y="295"/>
                    <a:pt x="3276" y="295"/>
                    <a:pt x="3276" y="295"/>
                  </a:cubicBezTo>
                  <a:cubicBezTo>
                    <a:pt x="3219" y="295"/>
                    <a:pt x="3219" y="295"/>
                    <a:pt x="3219" y="295"/>
                  </a:cubicBezTo>
                  <a:cubicBezTo>
                    <a:pt x="3219" y="295"/>
                    <a:pt x="3193" y="288"/>
                    <a:pt x="3185" y="295"/>
                  </a:cubicBezTo>
                  <a:cubicBezTo>
                    <a:pt x="3178" y="302"/>
                    <a:pt x="3145" y="314"/>
                    <a:pt x="3145" y="314"/>
                  </a:cubicBezTo>
                  <a:cubicBezTo>
                    <a:pt x="3123" y="304"/>
                    <a:pt x="3123" y="304"/>
                    <a:pt x="3123" y="304"/>
                  </a:cubicBezTo>
                  <a:cubicBezTo>
                    <a:pt x="3107" y="288"/>
                    <a:pt x="3107" y="288"/>
                    <a:pt x="3107" y="288"/>
                  </a:cubicBezTo>
                  <a:cubicBezTo>
                    <a:pt x="3095" y="264"/>
                    <a:pt x="3095" y="264"/>
                    <a:pt x="3095" y="264"/>
                  </a:cubicBezTo>
                  <a:cubicBezTo>
                    <a:pt x="3080" y="264"/>
                    <a:pt x="3080" y="264"/>
                    <a:pt x="3080" y="264"/>
                  </a:cubicBezTo>
                  <a:cubicBezTo>
                    <a:pt x="3080" y="245"/>
                    <a:pt x="3080" y="245"/>
                    <a:pt x="3080" y="245"/>
                  </a:cubicBezTo>
                  <a:cubicBezTo>
                    <a:pt x="3030" y="232"/>
                    <a:pt x="3030" y="232"/>
                    <a:pt x="3030" y="232"/>
                  </a:cubicBezTo>
                  <a:cubicBezTo>
                    <a:pt x="2995" y="214"/>
                    <a:pt x="2995" y="214"/>
                    <a:pt x="2995" y="214"/>
                  </a:cubicBezTo>
                  <a:cubicBezTo>
                    <a:pt x="2995" y="192"/>
                    <a:pt x="2995" y="192"/>
                    <a:pt x="2995" y="192"/>
                  </a:cubicBezTo>
                  <a:cubicBezTo>
                    <a:pt x="3011" y="151"/>
                    <a:pt x="3011" y="151"/>
                    <a:pt x="3011" y="151"/>
                  </a:cubicBezTo>
                  <a:cubicBezTo>
                    <a:pt x="3037" y="118"/>
                    <a:pt x="3037" y="118"/>
                    <a:pt x="3037" y="118"/>
                  </a:cubicBezTo>
                  <a:cubicBezTo>
                    <a:pt x="2995" y="68"/>
                    <a:pt x="2995" y="68"/>
                    <a:pt x="2995" y="68"/>
                  </a:cubicBezTo>
                  <a:cubicBezTo>
                    <a:pt x="2959" y="51"/>
                    <a:pt x="2959" y="51"/>
                    <a:pt x="2959" y="51"/>
                  </a:cubicBezTo>
                  <a:cubicBezTo>
                    <a:pt x="2904" y="51"/>
                    <a:pt x="2904" y="51"/>
                    <a:pt x="2904" y="51"/>
                  </a:cubicBezTo>
                  <a:cubicBezTo>
                    <a:pt x="2856" y="121"/>
                    <a:pt x="2856" y="121"/>
                    <a:pt x="2856" y="121"/>
                  </a:cubicBezTo>
                  <a:cubicBezTo>
                    <a:pt x="2806" y="147"/>
                    <a:pt x="2806" y="147"/>
                    <a:pt x="2806" y="147"/>
                  </a:cubicBezTo>
                  <a:cubicBezTo>
                    <a:pt x="2806" y="214"/>
                    <a:pt x="2806" y="214"/>
                    <a:pt x="2806" y="214"/>
                  </a:cubicBezTo>
                  <a:cubicBezTo>
                    <a:pt x="2825" y="314"/>
                    <a:pt x="2825" y="314"/>
                    <a:pt x="2825" y="314"/>
                  </a:cubicBezTo>
                  <a:cubicBezTo>
                    <a:pt x="2828" y="409"/>
                    <a:pt x="2828" y="409"/>
                    <a:pt x="2828" y="409"/>
                  </a:cubicBezTo>
                  <a:cubicBezTo>
                    <a:pt x="2806" y="467"/>
                    <a:pt x="2806" y="467"/>
                    <a:pt x="2806" y="467"/>
                  </a:cubicBezTo>
                  <a:cubicBezTo>
                    <a:pt x="2739" y="514"/>
                    <a:pt x="2739" y="514"/>
                    <a:pt x="2739" y="514"/>
                  </a:cubicBezTo>
                  <a:cubicBezTo>
                    <a:pt x="2718" y="576"/>
                    <a:pt x="2718" y="576"/>
                    <a:pt x="2718" y="576"/>
                  </a:cubicBezTo>
                  <a:cubicBezTo>
                    <a:pt x="2708" y="576"/>
                    <a:pt x="2708" y="576"/>
                    <a:pt x="2708" y="576"/>
                  </a:cubicBezTo>
                  <a:cubicBezTo>
                    <a:pt x="2694" y="557"/>
                    <a:pt x="2694" y="557"/>
                    <a:pt x="2694" y="557"/>
                  </a:cubicBezTo>
                  <a:cubicBezTo>
                    <a:pt x="2637" y="545"/>
                    <a:pt x="2637" y="545"/>
                    <a:pt x="2637" y="545"/>
                  </a:cubicBezTo>
                  <a:cubicBezTo>
                    <a:pt x="2637" y="500"/>
                    <a:pt x="2637" y="500"/>
                    <a:pt x="2637" y="500"/>
                  </a:cubicBezTo>
                  <a:cubicBezTo>
                    <a:pt x="2656" y="479"/>
                    <a:pt x="2656" y="479"/>
                    <a:pt x="2656" y="479"/>
                  </a:cubicBezTo>
                  <a:cubicBezTo>
                    <a:pt x="2672" y="450"/>
                    <a:pt x="2672" y="450"/>
                    <a:pt x="2672" y="450"/>
                  </a:cubicBezTo>
                  <a:cubicBezTo>
                    <a:pt x="2665" y="433"/>
                    <a:pt x="2665" y="433"/>
                    <a:pt x="2665" y="433"/>
                  </a:cubicBezTo>
                  <a:cubicBezTo>
                    <a:pt x="2653" y="417"/>
                    <a:pt x="2653" y="417"/>
                    <a:pt x="2653" y="417"/>
                  </a:cubicBezTo>
                  <a:cubicBezTo>
                    <a:pt x="2641" y="412"/>
                    <a:pt x="2625" y="402"/>
                    <a:pt x="2625" y="402"/>
                  </a:cubicBezTo>
                  <a:cubicBezTo>
                    <a:pt x="2625" y="388"/>
                    <a:pt x="2625" y="388"/>
                    <a:pt x="2625" y="388"/>
                  </a:cubicBezTo>
                  <a:cubicBezTo>
                    <a:pt x="2589" y="378"/>
                    <a:pt x="2589" y="378"/>
                    <a:pt x="2589" y="378"/>
                  </a:cubicBezTo>
                  <a:cubicBezTo>
                    <a:pt x="2589" y="400"/>
                    <a:pt x="2589" y="400"/>
                    <a:pt x="2589" y="400"/>
                  </a:cubicBezTo>
                  <a:cubicBezTo>
                    <a:pt x="2565" y="419"/>
                    <a:pt x="2565" y="419"/>
                    <a:pt x="2565" y="419"/>
                  </a:cubicBezTo>
                  <a:cubicBezTo>
                    <a:pt x="2539" y="421"/>
                    <a:pt x="2539" y="421"/>
                    <a:pt x="2539" y="421"/>
                  </a:cubicBezTo>
                  <a:cubicBezTo>
                    <a:pt x="2539" y="412"/>
                    <a:pt x="2539" y="412"/>
                    <a:pt x="2539" y="412"/>
                  </a:cubicBezTo>
                  <a:cubicBezTo>
                    <a:pt x="2498" y="433"/>
                    <a:pt x="2498" y="433"/>
                    <a:pt x="2498" y="433"/>
                  </a:cubicBezTo>
                  <a:cubicBezTo>
                    <a:pt x="2474" y="428"/>
                    <a:pt x="2474" y="428"/>
                    <a:pt x="2474" y="428"/>
                  </a:cubicBezTo>
                  <a:cubicBezTo>
                    <a:pt x="2455" y="412"/>
                    <a:pt x="2455" y="412"/>
                    <a:pt x="2455" y="412"/>
                  </a:cubicBezTo>
                  <a:cubicBezTo>
                    <a:pt x="2455" y="402"/>
                    <a:pt x="2455" y="402"/>
                    <a:pt x="2455" y="402"/>
                  </a:cubicBezTo>
                  <a:cubicBezTo>
                    <a:pt x="2422" y="376"/>
                    <a:pt x="2422" y="376"/>
                    <a:pt x="2422" y="376"/>
                  </a:cubicBezTo>
                  <a:cubicBezTo>
                    <a:pt x="2401" y="355"/>
                    <a:pt x="2401" y="355"/>
                    <a:pt x="2401" y="355"/>
                  </a:cubicBezTo>
                  <a:cubicBezTo>
                    <a:pt x="2367" y="359"/>
                    <a:pt x="2367" y="359"/>
                    <a:pt x="2367" y="359"/>
                  </a:cubicBezTo>
                  <a:cubicBezTo>
                    <a:pt x="2350" y="379"/>
                    <a:pt x="2350" y="379"/>
                    <a:pt x="2350" y="379"/>
                  </a:cubicBezTo>
                  <a:cubicBezTo>
                    <a:pt x="2350" y="379"/>
                    <a:pt x="2334" y="335"/>
                    <a:pt x="2331" y="337"/>
                  </a:cubicBezTo>
                  <a:cubicBezTo>
                    <a:pt x="2329" y="340"/>
                    <a:pt x="2313" y="354"/>
                    <a:pt x="2313" y="354"/>
                  </a:cubicBezTo>
                  <a:cubicBezTo>
                    <a:pt x="2297" y="357"/>
                    <a:pt x="2297" y="357"/>
                    <a:pt x="2297" y="357"/>
                  </a:cubicBezTo>
                  <a:cubicBezTo>
                    <a:pt x="2277" y="349"/>
                    <a:pt x="2277" y="349"/>
                    <a:pt x="2277" y="349"/>
                  </a:cubicBezTo>
                  <a:cubicBezTo>
                    <a:pt x="2277" y="349"/>
                    <a:pt x="2264" y="357"/>
                    <a:pt x="2260" y="359"/>
                  </a:cubicBezTo>
                  <a:cubicBezTo>
                    <a:pt x="2256" y="362"/>
                    <a:pt x="2246" y="367"/>
                    <a:pt x="2242" y="371"/>
                  </a:cubicBezTo>
                  <a:cubicBezTo>
                    <a:pt x="2238" y="374"/>
                    <a:pt x="2234" y="375"/>
                    <a:pt x="2234" y="375"/>
                  </a:cubicBezTo>
                  <a:cubicBezTo>
                    <a:pt x="2220" y="357"/>
                    <a:pt x="2220" y="357"/>
                    <a:pt x="2220" y="357"/>
                  </a:cubicBezTo>
                  <a:cubicBezTo>
                    <a:pt x="2172" y="376"/>
                    <a:pt x="2172" y="376"/>
                    <a:pt x="2172" y="376"/>
                  </a:cubicBezTo>
                  <a:cubicBezTo>
                    <a:pt x="2150" y="395"/>
                    <a:pt x="2150" y="395"/>
                    <a:pt x="2150" y="395"/>
                  </a:cubicBezTo>
                  <a:cubicBezTo>
                    <a:pt x="2150" y="395"/>
                    <a:pt x="2142" y="404"/>
                    <a:pt x="2143" y="407"/>
                  </a:cubicBezTo>
                  <a:cubicBezTo>
                    <a:pt x="2144" y="410"/>
                    <a:pt x="2151" y="420"/>
                    <a:pt x="2152" y="423"/>
                  </a:cubicBezTo>
                  <a:cubicBezTo>
                    <a:pt x="2153" y="426"/>
                    <a:pt x="2159" y="436"/>
                    <a:pt x="2159" y="436"/>
                  </a:cubicBezTo>
                  <a:cubicBezTo>
                    <a:pt x="2159" y="436"/>
                    <a:pt x="2158" y="440"/>
                    <a:pt x="2160" y="442"/>
                  </a:cubicBezTo>
                  <a:cubicBezTo>
                    <a:pt x="2161" y="445"/>
                    <a:pt x="2172" y="454"/>
                    <a:pt x="2175" y="457"/>
                  </a:cubicBezTo>
                  <a:cubicBezTo>
                    <a:pt x="2178" y="461"/>
                    <a:pt x="2178" y="461"/>
                    <a:pt x="2181" y="463"/>
                  </a:cubicBezTo>
                  <a:cubicBezTo>
                    <a:pt x="2185" y="465"/>
                    <a:pt x="2200" y="479"/>
                    <a:pt x="2208" y="482"/>
                  </a:cubicBezTo>
                  <a:cubicBezTo>
                    <a:pt x="2215" y="485"/>
                    <a:pt x="2213" y="480"/>
                    <a:pt x="2233" y="494"/>
                  </a:cubicBezTo>
                  <a:cubicBezTo>
                    <a:pt x="2253" y="509"/>
                    <a:pt x="2246" y="502"/>
                    <a:pt x="2264" y="515"/>
                  </a:cubicBezTo>
                  <a:cubicBezTo>
                    <a:pt x="2283" y="528"/>
                    <a:pt x="2301" y="534"/>
                    <a:pt x="2307" y="541"/>
                  </a:cubicBezTo>
                  <a:cubicBezTo>
                    <a:pt x="2314" y="548"/>
                    <a:pt x="2315" y="543"/>
                    <a:pt x="2315" y="553"/>
                  </a:cubicBezTo>
                  <a:cubicBezTo>
                    <a:pt x="2315" y="563"/>
                    <a:pt x="2329" y="600"/>
                    <a:pt x="2329" y="600"/>
                  </a:cubicBezTo>
                  <a:cubicBezTo>
                    <a:pt x="2307" y="630"/>
                    <a:pt x="2307" y="630"/>
                    <a:pt x="2307" y="630"/>
                  </a:cubicBezTo>
                  <a:cubicBezTo>
                    <a:pt x="2267" y="610"/>
                    <a:pt x="2267" y="610"/>
                    <a:pt x="2267" y="610"/>
                  </a:cubicBezTo>
                  <a:cubicBezTo>
                    <a:pt x="2230" y="593"/>
                    <a:pt x="2230" y="593"/>
                    <a:pt x="2230" y="593"/>
                  </a:cubicBezTo>
                  <a:cubicBezTo>
                    <a:pt x="2173" y="595"/>
                    <a:pt x="2173" y="595"/>
                    <a:pt x="2173" y="595"/>
                  </a:cubicBezTo>
                  <a:cubicBezTo>
                    <a:pt x="2158" y="626"/>
                    <a:pt x="2158" y="626"/>
                    <a:pt x="2158" y="626"/>
                  </a:cubicBezTo>
                  <a:cubicBezTo>
                    <a:pt x="2161" y="680"/>
                    <a:pt x="2161" y="680"/>
                    <a:pt x="2161" y="680"/>
                  </a:cubicBezTo>
                  <a:cubicBezTo>
                    <a:pt x="2080" y="651"/>
                    <a:pt x="2080" y="651"/>
                    <a:pt x="2080" y="651"/>
                  </a:cubicBezTo>
                  <a:cubicBezTo>
                    <a:pt x="2050" y="622"/>
                    <a:pt x="2050" y="622"/>
                    <a:pt x="2050" y="622"/>
                  </a:cubicBezTo>
                  <a:cubicBezTo>
                    <a:pt x="2028" y="570"/>
                    <a:pt x="2028" y="570"/>
                    <a:pt x="2028" y="570"/>
                  </a:cubicBezTo>
                  <a:cubicBezTo>
                    <a:pt x="2040" y="487"/>
                    <a:pt x="2040" y="487"/>
                    <a:pt x="2040" y="487"/>
                  </a:cubicBezTo>
                  <a:cubicBezTo>
                    <a:pt x="2038" y="414"/>
                    <a:pt x="2038" y="414"/>
                    <a:pt x="2038" y="414"/>
                  </a:cubicBezTo>
                  <a:cubicBezTo>
                    <a:pt x="1987" y="386"/>
                    <a:pt x="1987" y="386"/>
                    <a:pt x="1987" y="386"/>
                  </a:cubicBezTo>
                  <a:cubicBezTo>
                    <a:pt x="1959" y="406"/>
                    <a:pt x="1959" y="406"/>
                    <a:pt x="1959" y="406"/>
                  </a:cubicBezTo>
                  <a:cubicBezTo>
                    <a:pt x="1925" y="416"/>
                    <a:pt x="1925" y="416"/>
                    <a:pt x="1925" y="416"/>
                  </a:cubicBezTo>
                  <a:cubicBezTo>
                    <a:pt x="1907" y="383"/>
                    <a:pt x="1907" y="383"/>
                    <a:pt x="1907" y="383"/>
                  </a:cubicBezTo>
                  <a:cubicBezTo>
                    <a:pt x="1896" y="361"/>
                    <a:pt x="1896" y="361"/>
                    <a:pt x="1896" y="361"/>
                  </a:cubicBezTo>
                  <a:cubicBezTo>
                    <a:pt x="1875" y="347"/>
                    <a:pt x="1875" y="347"/>
                    <a:pt x="1875" y="347"/>
                  </a:cubicBezTo>
                  <a:cubicBezTo>
                    <a:pt x="1845" y="345"/>
                    <a:pt x="1845" y="345"/>
                    <a:pt x="1845" y="345"/>
                  </a:cubicBezTo>
                  <a:cubicBezTo>
                    <a:pt x="1845" y="306"/>
                    <a:pt x="1845" y="306"/>
                    <a:pt x="1845" y="306"/>
                  </a:cubicBezTo>
                  <a:cubicBezTo>
                    <a:pt x="1845" y="306"/>
                    <a:pt x="1832" y="304"/>
                    <a:pt x="1830" y="304"/>
                  </a:cubicBezTo>
                  <a:cubicBezTo>
                    <a:pt x="1827" y="304"/>
                    <a:pt x="1823" y="314"/>
                    <a:pt x="1819" y="315"/>
                  </a:cubicBezTo>
                  <a:cubicBezTo>
                    <a:pt x="1815" y="316"/>
                    <a:pt x="1811" y="316"/>
                    <a:pt x="1811" y="316"/>
                  </a:cubicBezTo>
                  <a:cubicBezTo>
                    <a:pt x="1811" y="316"/>
                    <a:pt x="1810" y="316"/>
                    <a:pt x="1805" y="315"/>
                  </a:cubicBezTo>
                  <a:cubicBezTo>
                    <a:pt x="1798" y="313"/>
                    <a:pt x="1787" y="310"/>
                    <a:pt x="1787" y="310"/>
                  </a:cubicBezTo>
                  <a:cubicBezTo>
                    <a:pt x="1775" y="303"/>
                    <a:pt x="1775" y="303"/>
                    <a:pt x="1775" y="303"/>
                  </a:cubicBezTo>
                  <a:cubicBezTo>
                    <a:pt x="1775" y="296"/>
                    <a:pt x="1775" y="296"/>
                    <a:pt x="1775" y="296"/>
                  </a:cubicBezTo>
                  <a:cubicBezTo>
                    <a:pt x="1784" y="273"/>
                    <a:pt x="1784" y="273"/>
                    <a:pt x="1784" y="273"/>
                  </a:cubicBezTo>
                  <a:cubicBezTo>
                    <a:pt x="1785" y="259"/>
                    <a:pt x="1785" y="259"/>
                    <a:pt x="1785" y="259"/>
                  </a:cubicBezTo>
                  <a:cubicBezTo>
                    <a:pt x="1738" y="227"/>
                    <a:pt x="1738" y="227"/>
                    <a:pt x="1738" y="227"/>
                  </a:cubicBezTo>
                  <a:cubicBezTo>
                    <a:pt x="1717" y="209"/>
                    <a:pt x="1717" y="209"/>
                    <a:pt x="1717" y="209"/>
                  </a:cubicBezTo>
                  <a:cubicBezTo>
                    <a:pt x="1705" y="161"/>
                    <a:pt x="1705" y="161"/>
                    <a:pt x="1705" y="161"/>
                  </a:cubicBezTo>
                  <a:cubicBezTo>
                    <a:pt x="1705" y="161"/>
                    <a:pt x="1702" y="143"/>
                    <a:pt x="1695" y="143"/>
                  </a:cubicBezTo>
                  <a:cubicBezTo>
                    <a:pt x="1688" y="143"/>
                    <a:pt x="1661" y="138"/>
                    <a:pt x="1661" y="138"/>
                  </a:cubicBezTo>
                  <a:cubicBezTo>
                    <a:pt x="1644" y="128"/>
                    <a:pt x="1644" y="128"/>
                    <a:pt x="1644" y="128"/>
                  </a:cubicBezTo>
                  <a:cubicBezTo>
                    <a:pt x="1639" y="115"/>
                    <a:pt x="1639" y="115"/>
                    <a:pt x="1639" y="115"/>
                  </a:cubicBezTo>
                  <a:cubicBezTo>
                    <a:pt x="1682" y="96"/>
                    <a:pt x="1682" y="96"/>
                    <a:pt x="1682" y="96"/>
                  </a:cubicBezTo>
                  <a:cubicBezTo>
                    <a:pt x="1682" y="96"/>
                    <a:pt x="1713" y="89"/>
                    <a:pt x="1717" y="87"/>
                  </a:cubicBezTo>
                  <a:cubicBezTo>
                    <a:pt x="1721" y="84"/>
                    <a:pt x="1721" y="84"/>
                    <a:pt x="1721" y="84"/>
                  </a:cubicBezTo>
                  <a:cubicBezTo>
                    <a:pt x="1656" y="56"/>
                    <a:pt x="1656" y="56"/>
                    <a:pt x="1656" y="56"/>
                  </a:cubicBezTo>
                  <a:cubicBezTo>
                    <a:pt x="1615" y="33"/>
                    <a:pt x="1615" y="33"/>
                    <a:pt x="1615" y="33"/>
                  </a:cubicBezTo>
                  <a:cubicBezTo>
                    <a:pt x="1580" y="17"/>
                    <a:pt x="1580" y="17"/>
                    <a:pt x="1580" y="17"/>
                  </a:cubicBezTo>
                  <a:cubicBezTo>
                    <a:pt x="1534" y="0"/>
                    <a:pt x="1534" y="0"/>
                    <a:pt x="1534" y="0"/>
                  </a:cubicBezTo>
                  <a:cubicBezTo>
                    <a:pt x="1515" y="0"/>
                    <a:pt x="1515" y="0"/>
                    <a:pt x="1515" y="0"/>
                  </a:cubicBezTo>
                  <a:cubicBezTo>
                    <a:pt x="1453" y="0"/>
                    <a:pt x="1453" y="0"/>
                    <a:pt x="1453" y="0"/>
                  </a:cubicBezTo>
                  <a:cubicBezTo>
                    <a:pt x="1393" y="53"/>
                    <a:pt x="1393" y="53"/>
                    <a:pt x="1393" y="53"/>
                  </a:cubicBezTo>
                  <a:cubicBezTo>
                    <a:pt x="1376" y="120"/>
                    <a:pt x="1376" y="120"/>
                    <a:pt x="1376" y="120"/>
                  </a:cubicBezTo>
                  <a:cubicBezTo>
                    <a:pt x="1322" y="241"/>
                    <a:pt x="1322" y="241"/>
                    <a:pt x="1322" y="241"/>
                  </a:cubicBezTo>
                  <a:cubicBezTo>
                    <a:pt x="1273" y="287"/>
                    <a:pt x="1273" y="287"/>
                    <a:pt x="1273" y="287"/>
                  </a:cubicBezTo>
                  <a:cubicBezTo>
                    <a:pt x="1221" y="305"/>
                    <a:pt x="1221" y="305"/>
                    <a:pt x="1221" y="305"/>
                  </a:cubicBezTo>
                  <a:cubicBezTo>
                    <a:pt x="1165" y="318"/>
                    <a:pt x="1165" y="318"/>
                    <a:pt x="1165" y="318"/>
                  </a:cubicBezTo>
                  <a:cubicBezTo>
                    <a:pt x="1085" y="313"/>
                    <a:pt x="1085" y="313"/>
                    <a:pt x="1085" y="313"/>
                  </a:cubicBezTo>
                  <a:cubicBezTo>
                    <a:pt x="1036" y="287"/>
                    <a:pt x="1036" y="287"/>
                    <a:pt x="1036" y="287"/>
                  </a:cubicBezTo>
                  <a:cubicBezTo>
                    <a:pt x="998" y="513"/>
                    <a:pt x="998" y="513"/>
                    <a:pt x="998" y="513"/>
                  </a:cubicBezTo>
                  <a:cubicBezTo>
                    <a:pt x="918" y="601"/>
                    <a:pt x="918" y="601"/>
                    <a:pt x="918" y="601"/>
                  </a:cubicBezTo>
                  <a:cubicBezTo>
                    <a:pt x="903" y="657"/>
                    <a:pt x="903" y="657"/>
                    <a:pt x="903" y="657"/>
                  </a:cubicBezTo>
                  <a:cubicBezTo>
                    <a:pt x="735" y="768"/>
                    <a:pt x="735" y="768"/>
                    <a:pt x="735" y="768"/>
                  </a:cubicBezTo>
                  <a:cubicBezTo>
                    <a:pt x="694" y="876"/>
                    <a:pt x="694" y="876"/>
                    <a:pt x="694" y="876"/>
                  </a:cubicBezTo>
                  <a:cubicBezTo>
                    <a:pt x="661" y="871"/>
                    <a:pt x="661" y="871"/>
                    <a:pt x="661" y="871"/>
                  </a:cubicBezTo>
                  <a:cubicBezTo>
                    <a:pt x="602" y="863"/>
                    <a:pt x="602" y="863"/>
                    <a:pt x="602" y="863"/>
                  </a:cubicBezTo>
                  <a:cubicBezTo>
                    <a:pt x="550" y="850"/>
                    <a:pt x="550" y="850"/>
                    <a:pt x="550" y="850"/>
                  </a:cubicBezTo>
                  <a:cubicBezTo>
                    <a:pt x="519" y="786"/>
                    <a:pt x="519" y="786"/>
                    <a:pt x="519" y="786"/>
                  </a:cubicBezTo>
                  <a:cubicBezTo>
                    <a:pt x="463" y="786"/>
                    <a:pt x="463" y="786"/>
                    <a:pt x="463" y="786"/>
                  </a:cubicBezTo>
                  <a:cubicBezTo>
                    <a:pt x="352" y="786"/>
                    <a:pt x="352" y="786"/>
                    <a:pt x="352" y="786"/>
                  </a:cubicBezTo>
                  <a:cubicBezTo>
                    <a:pt x="288" y="801"/>
                    <a:pt x="288" y="801"/>
                    <a:pt x="288" y="801"/>
                  </a:cubicBezTo>
                  <a:cubicBezTo>
                    <a:pt x="239" y="801"/>
                    <a:pt x="239" y="801"/>
                    <a:pt x="239" y="801"/>
                  </a:cubicBezTo>
                  <a:cubicBezTo>
                    <a:pt x="149" y="801"/>
                    <a:pt x="149" y="801"/>
                    <a:pt x="149" y="801"/>
                  </a:cubicBezTo>
                  <a:cubicBezTo>
                    <a:pt x="103" y="801"/>
                    <a:pt x="103" y="801"/>
                    <a:pt x="103" y="801"/>
                  </a:cubicBezTo>
                  <a:cubicBezTo>
                    <a:pt x="21" y="843"/>
                    <a:pt x="21" y="843"/>
                    <a:pt x="21" y="843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1" y="894"/>
                    <a:pt x="21" y="894"/>
                    <a:pt x="21" y="894"/>
                  </a:cubicBezTo>
                  <a:cubicBezTo>
                    <a:pt x="44" y="915"/>
                    <a:pt x="44" y="915"/>
                    <a:pt x="44" y="915"/>
                  </a:cubicBezTo>
                  <a:cubicBezTo>
                    <a:pt x="69" y="958"/>
                    <a:pt x="69" y="958"/>
                    <a:pt x="69" y="958"/>
                  </a:cubicBezTo>
                  <a:cubicBezTo>
                    <a:pt x="98" y="992"/>
                    <a:pt x="98" y="992"/>
                    <a:pt x="98" y="992"/>
                  </a:cubicBezTo>
                  <a:cubicBezTo>
                    <a:pt x="67" y="1051"/>
                    <a:pt x="67" y="1051"/>
                    <a:pt x="67" y="1051"/>
                  </a:cubicBezTo>
                  <a:cubicBezTo>
                    <a:pt x="54" y="1079"/>
                    <a:pt x="54" y="1079"/>
                    <a:pt x="54" y="1079"/>
                  </a:cubicBezTo>
                  <a:cubicBezTo>
                    <a:pt x="72" y="1287"/>
                    <a:pt x="72" y="1287"/>
                    <a:pt x="72" y="1287"/>
                  </a:cubicBezTo>
                  <a:cubicBezTo>
                    <a:pt x="82" y="1419"/>
                    <a:pt x="82" y="1419"/>
                    <a:pt x="82" y="1419"/>
                  </a:cubicBezTo>
                  <a:cubicBezTo>
                    <a:pt x="121" y="1483"/>
                    <a:pt x="121" y="1483"/>
                    <a:pt x="121" y="1483"/>
                  </a:cubicBezTo>
                  <a:cubicBezTo>
                    <a:pt x="121" y="1516"/>
                    <a:pt x="121" y="1516"/>
                    <a:pt x="121" y="1516"/>
                  </a:cubicBezTo>
                  <a:cubicBezTo>
                    <a:pt x="121" y="1632"/>
                    <a:pt x="121" y="1632"/>
                    <a:pt x="121" y="1632"/>
                  </a:cubicBezTo>
                  <a:cubicBezTo>
                    <a:pt x="82" y="1655"/>
                    <a:pt x="82" y="1655"/>
                    <a:pt x="82" y="1655"/>
                  </a:cubicBezTo>
                  <a:cubicBezTo>
                    <a:pt x="44" y="1707"/>
                    <a:pt x="44" y="1707"/>
                    <a:pt x="44" y="1707"/>
                  </a:cubicBezTo>
                  <a:cubicBezTo>
                    <a:pt x="67" y="1768"/>
                    <a:pt x="67" y="1768"/>
                    <a:pt x="67" y="1768"/>
                  </a:cubicBezTo>
                  <a:cubicBezTo>
                    <a:pt x="90" y="1799"/>
                    <a:pt x="90" y="1799"/>
                    <a:pt x="90" y="1799"/>
                  </a:cubicBezTo>
                  <a:cubicBezTo>
                    <a:pt x="121" y="1829"/>
                    <a:pt x="121" y="1829"/>
                    <a:pt x="121" y="1829"/>
                  </a:cubicBezTo>
                  <a:cubicBezTo>
                    <a:pt x="191" y="1819"/>
                    <a:pt x="191" y="1819"/>
                    <a:pt x="191" y="1819"/>
                  </a:cubicBezTo>
                  <a:cubicBezTo>
                    <a:pt x="267" y="1814"/>
                    <a:pt x="267" y="1814"/>
                    <a:pt x="267" y="1814"/>
                  </a:cubicBezTo>
                  <a:cubicBezTo>
                    <a:pt x="324" y="1796"/>
                    <a:pt x="324" y="1796"/>
                    <a:pt x="324" y="1796"/>
                  </a:cubicBezTo>
                  <a:cubicBezTo>
                    <a:pt x="490" y="1677"/>
                    <a:pt x="490" y="1677"/>
                    <a:pt x="490" y="1677"/>
                  </a:cubicBezTo>
                  <a:cubicBezTo>
                    <a:pt x="477" y="1647"/>
                    <a:pt x="477" y="1647"/>
                    <a:pt x="477" y="1647"/>
                  </a:cubicBezTo>
                  <a:cubicBezTo>
                    <a:pt x="477" y="1630"/>
                    <a:pt x="477" y="1630"/>
                    <a:pt x="477" y="1630"/>
                  </a:cubicBezTo>
                  <a:cubicBezTo>
                    <a:pt x="477" y="1621"/>
                    <a:pt x="477" y="1621"/>
                    <a:pt x="477" y="1621"/>
                  </a:cubicBezTo>
                  <a:cubicBezTo>
                    <a:pt x="466" y="1583"/>
                    <a:pt x="466" y="1583"/>
                    <a:pt x="466" y="1583"/>
                  </a:cubicBezTo>
                  <a:cubicBezTo>
                    <a:pt x="453" y="1583"/>
                    <a:pt x="453" y="1583"/>
                    <a:pt x="453" y="1583"/>
                  </a:cubicBezTo>
                  <a:cubicBezTo>
                    <a:pt x="425" y="1583"/>
                    <a:pt x="425" y="1583"/>
                    <a:pt x="425" y="1583"/>
                  </a:cubicBezTo>
                  <a:cubicBezTo>
                    <a:pt x="414" y="1599"/>
                    <a:pt x="414" y="1599"/>
                    <a:pt x="414" y="1599"/>
                  </a:cubicBezTo>
                  <a:cubicBezTo>
                    <a:pt x="404" y="1608"/>
                    <a:pt x="404" y="1608"/>
                    <a:pt x="404" y="1608"/>
                  </a:cubicBezTo>
                  <a:cubicBezTo>
                    <a:pt x="384" y="1598"/>
                    <a:pt x="384" y="1598"/>
                    <a:pt x="384" y="1598"/>
                  </a:cubicBezTo>
                  <a:cubicBezTo>
                    <a:pt x="373" y="1583"/>
                    <a:pt x="373" y="1583"/>
                    <a:pt x="373" y="1583"/>
                  </a:cubicBezTo>
                  <a:cubicBezTo>
                    <a:pt x="388" y="1564"/>
                    <a:pt x="388" y="1564"/>
                    <a:pt x="388" y="1564"/>
                  </a:cubicBezTo>
                  <a:cubicBezTo>
                    <a:pt x="384" y="1554"/>
                    <a:pt x="384" y="1554"/>
                    <a:pt x="384" y="1554"/>
                  </a:cubicBezTo>
                  <a:cubicBezTo>
                    <a:pt x="365" y="1530"/>
                    <a:pt x="365" y="1530"/>
                    <a:pt x="365" y="1530"/>
                  </a:cubicBezTo>
                  <a:cubicBezTo>
                    <a:pt x="414" y="1473"/>
                    <a:pt x="414" y="1473"/>
                    <a:pt x="414" y="1473"/>
                  </a:cubicBezTo>
                  <a:cubicBezTo>
                    <a:pt x="464" y="1481"/>
                    <a:pt x="464" y="1481"/>
                    <a:pt x="464" y="1481"/>
                  </a:cubicBezTo>
                  <a:cubicBezTo>
                    <a:pt x="524" y="1437"/>
                    <a:pt x="524" y="1437"/>
                    <a:pt x="524" y="1437"/>
                  </a:cubicBezTo>
                  <a:cubicBezTo>
                    <a:pt x="557" y="1469"/>
                    <a:pt x="557" y="1469"/>
                    <a:pt x="557" y="1469"/>
                  </a:cubicBezTo>
                  <a:cubicBezTo>
                    <a:pt x="604" y="1460"/>
                    <a:pt x="604" y="1460"/>
                    <a:pt x="604" y="1460"/>
                  </a:cubicBezTo>
                  <a:cubicBezTo>
                    <a:pt x="672" y="1556"/>
                    <a:pt x="672" y="1556"/>
                    <a:pt x="672" y="1556"/>
                  </a:cubicBezTo>
                  <a:cubicBezTo>
                    <a:pt x="719" y="1551"/>
                    <a:pt x="719" y="1551"/>
                    <a:pt x="719" y="1551"/>
                  </a:cubicBezTo>
                  <a:cubicBezTo>
                    <a:pt x="729" y="1533"/>
                    <a:pt x="729" y="1533"/>
                    <a:pt x="729" y="1533"/>
                  </a:cubicBezTo>
                  <a:cubicBezTo>
                    <a:pt x="752" y="1520"/>
                    <a:pt x="752" y="1520"/>
                    <a:pt x="752" y="1520"/>
                  </a:cubicBezTo>
                  <a:cubicBezTo>
                    <a:pt x="768" y="1518"/>
                    <a:pt x="768" y="1518"/>
                    <a:pt x="768" y="1518"/>
                  </a:cubicBezTo>
                  <a:cubicBezTo>
                    <a:pt x="768" y="1531"/>
                    <a:pt x="768" y="1531"/>
                    <a:pt x="768" y="1531"/>
                  </a:cubicBezTo>
                  <a:cubicBezTo>
                    <a:pt x="768" y="1577"/>
                    <a:pt x="768" y="1577"/>
                    <a:pt x="768" y="1577"/>
                  </a:cubicBezTo>
                  <a:cubicBezTo>
                    <a:pt x="768" y="1619"/>
                    <a:pt x="768" y="1619"/>
                    <a:pt x="768" y="1619"/>
                  </a:cubicBezTo>
                  <a:cubicBezTo>
                    <a:pt x="789" y="1653"/>
                    <a:pt x="789" y="1653"/>
                    <a:pt x="789" y="1653"/>
                  </a:cubicBezTo>
                  <a:cubicBezTo>
                    <a:pt x="841" y="1627"/>
                    <a:pt x="841" y="1627"/>
                    <a:pt x="841" y="1627"/>
                  </a:cubicBezTo>
                  <a:cubicBezTo>
                    <a:pt x="872" y="1614"/>
                    <a:pt x="872" y="1614"/>
                    <a:pt x="872" y="1614"/>
                  </a:cubicBezTo>
                  <a:cubicBezTo>
                    <a:pt x="892" y="1609"/>
                    <a:pt x="892" y="1609"/>
                    <a:pt x="892" y="1609"/>
                  </a:cubicBezTo>
                  <a:cubicBezTo>
                    <a:pt x="940" y="1588"/>
                    <a:pt x="940" y="1588"/>
                    <a:pt x="940" y="1588"/>
                  </a:cubicBezTo>
                  <a:cubicBezTo>
                    <a:pt x="968" y="1599"/>
                    <a:pt x="968" y="1599"/>
                    <a:pt x="968" y="1599"/>
                  </a:cubicBezTo>
                  <a:cubicBezTo>
                    <a:pt x="968" y="1674"/>
                    <a:pt x="968" y="1674"/>
                    <a:pt x="968" y="1674"/>
                  </a:cubicBezTo>
                  <a:cubicBezTo>
                    <a:pt x="1002" y="1785"/>
                    <a:pt x="1002" y="1785"/>
                    <a:pt x="1002" y="1785"/>
                  </a:cubicBezTo>
                  <a:cubicBezTo>
                    <a:pt x="1039" y="1783"/>
                    <a:pt x="1039" y="1783"/>
                    <a:pt x="1039" y="1783"/>
                  </a:cubicBezTo>
                  <a:cubicBezTo>
                    <a:pt x="1033" y="1838"/>
                    <a:pt x="1033" y="1838"/>
                    <a:pt x="1033" y="1838"/>
                  </a:cubicBezTo>
                  <a:cubicBezTo>
                    <a:pt x="1009" y="1822"/>
                    <a:pt x="1009" y="1822"/>
                    <a:pt x="1009" y="1822"/>
                  </a:cubicBezTo>
                  <a:cubicBezTo>
                    <a:pt x="1039" y="1918"/>
                    <a:pt x="1039" y="1918"/>
                    <a:pt x="1039" y="1918"/>
                  </a:cubicBezTo>
                  <a:cubicBezTo>
                    <a:pt x="1056" y="2001"/>
                    <a:pt x="1056" y="2001"/>
                    <a:pt x="1056" y="2001"/>
                  </a:cubicBezTo>
                  <a:cubicBezTo>
                    <a:pt x="1056" y="2045"/>
                    <a:pt x="1056" y="2045"/>
                    <a:pt x="1056" y="2045"/>
                  </a:cubicBezTo>
                  <a:cubicBezTo>
                    <a:pt x="1083" y="2069"/>
                    <a:pt x="1083" y="2069"/>
                    <a:pt x="1083" y="2069"/>
                  </a:cubicBezTo>
                  <a:cubicBezTo>
                    <a:pt x="1117" y="2082"/>
                    <a:pt x="1117" y="2082"/>
                    <a:pt x="1117" y="2082"/>
                  </a:cubicBezTo>
                  <a:cubicBezTo>
                    <a:pt x="1184" y="2094"/>
                    <a:pt x="1184" y="2094"/>
                    <a:pt x="1184" y="2094"/>
                  </a:cubicBezTo>
                  <a:cubicBezTo>
                    <a:pt x="1212" y="2094"/>
                    <a:pt x="1212" y="2094"/>
                    <a:pt x="1212" y="2094"/>
                  </a:cubicBezTo>
                  <a:cubicBezTo>
                    <a:pt x="1212" y="2066"/>
                    <a:pt x="1212" y="2066"/>
                    <a:pt x="1212" y="2066"/>
                  </a:cubicBezTo>
                  <a:cubicBezTo>
                    <a:pt x="1212" y="2050"/>
                    <a:pt x="1212" y="2050"/>
                    <a:pt x="1212" y="2050"/>
                  </a:cubicBezTo>
                  <a:cubicBezTo>
                    <a:pt x="1246" y="2025"/>
                    <a:pt x="1246" y="2025"/>
                    <a:pt x="1246" y="2025"/>
                  </a:cubicBezTo>
                  <a:cubicBezTo>
                    <a:pt x="1282" y="2004"/>
                    <a:pt x="1282" y="2004"/>
                    <a:pt x="1282" y="2004"/>
                  </a:cubicBezTo>
                  <a:cubicBezTo>
                    <a:pt x="1295" y="2007"/>
                    <a:pt x="1295" y="2007"/>
                    <a:pt x="1295" y="2007"/>
                  </a:cubicBezTo>
                  <a:cubicBezTo>
                    <a:pt x="1306" y="2019"/>
                    <a:pt x="1306" y="2019"/>
                    <a:pt x="1306" y="2019"/>
                  </a:cubicBezTo>
                  <a:cubicBezTo>
                    <a:pt x="1306" y="2074"/>
                    <a:pt x="1306" y="2074"/>
                    <a:pt x="1306" y="2074"/>
                  </a:cubicBezTo>
                  <a:cubicBezTo>
                    <a:pt x="1353" y="2131"/>
                    <a:pt x="1353" y="2131"/>
                    <a:pt x="1353" y="2131"/>
                  </a:cubicBezTo>
                  <a:cubicBezTo>
                    <a:pt x="1379" y="2176"/>
                    <a:pt x="1379" y="2176"/>
                    <a:pt x="1379" y="2176"/>
                  </a:cubicBezTo>
                  <a:cubicBezTo>
                    <a:pt x="1379" y="2243"/>
                    <a:pt x="1379" y="2243"/>
                    <a:pt x="1379" y="2243"/>
                  </a:cubicBezTo>
                  <a:cubicBezTo>
                    <a:pt x="1322" y="2306"/>
                    <a:pt x="1322" y="2306"/>
                    <a:pt x="1322" y="2306"/>
                  </a:cubicBezTo>
                  <a:cubicBezTo>
                    <a:pt x="1309" y="2332"/>
                    <a:pt x="1309" y="2332"/>
                    <a:pt x="1309" y="2332"/>
                  </a:cubicBezTo>
                  <a:cubicBezTo>
                    <a:pt x="1312" y="2363"/>
                    <a:pt x="1312" y="2363"/>
                    <a:pt x="1312" y="2363"/>
                  </a:cubicBezTo>
                  <a:cubicBezTo>
                    <a:pt x="1343" y="2407"/>
                    <a:pt x="1343" y="2407"/>
                    <a:pt x="1343" y="2407"/>
                  </a:cubicBezTo>
                  <a:cubicBezTo>
                    <a:pt x="1368" y="2438"/>
                    <a:pt x="1368" y="2438"/>
                    <a:pt x="1368" y="2438"/>
                  </a:cubicBezTo>
                  <a:cubicBezTo>
                    <a:pt x="1348" y="2458"/>
                    <a:pt x="1348" y="2458"/>
                    <a:pt x="1348" y="2458"/>
                  </a:cubicBezTo>
                  <a:cubicBezTo>
                    <a:pt x="1322" y="2479"/>
                    <a:pt x="1322" y="2479"/>
                    <a:pt x="1322" y="2479"/>
                  </a:cubicBezTo>
                  <a:cubicBezTo>
                    <a:pt x="1298" y="2501"/>
                    <a:pt x="1298" y="2501"/>
                    <a:pt x="1298" y="2501"/>
                  </a:cubicBezTo>
                  <a:cubicBezTo>
                    <a:pt x="1329" y="2622"/>
                    <a:pt x="1329" y="2622"/>
                    <a:pt x="1329" y="2622"/>
                  </a:cubicBezTo>
                  <a:cubicBezTo>
                    <a:pt x="1426" y="2748"/>
                    <a:pt x="1426" y="2748"/>
                    <a:pt x="1426" y="2748"/>
                  </a:cubicBezTo>
                  <a:cubicBezTo>
                    <a:pt x="1441" y="2770"/>
                    <a:pt x="1441" y="2770"/>
                    <a:pt x="1441" y="2770"/>
                  </a:cubicBezTo>
                  <a:cubicBezTo>
                    <a:pt x="1451" y="2787"/>
                    <a:pt x="1451" y="2787"/>
                    <a:pt x="1451" y="2787"/>
                  </a:cubicBezTo>
                  <a:cubicBezTo>
                    <a:pt x="1451" y="2800"/>
                    <a:pt x="1451" y="2800"/>
                    <a:pt x="1451" y="2800"/>
                  </a:cubicBezTo>
                  <a:cubicBezTo>
                    <a:pt x="1423" y="2823"/>
                    <a:pt x="1423" y="2823"/>
                    <a:pt x="1423" y="2823"/>
                  </a:cubicBezTo>
                  <a:cubicBezTo>
                    <a:pt x="1400" y="2848"/>
                    <a:pt x="1400" y="2848"/>
                    <a:pt x="1400" y="2848"/>
                  </a:cubicBezTo>
                  <a:cubicBezTo>
                    <a:pt x="1451" y="2924"/>
                    <a:pt x="1451" y="2924"/>
                    <a:pt x="1451" y="2924"/>
                  </a:cubicBezTo>
                  <a:cubicBezTo>
                    <a:pt x="1495" y="2942"/>
                    <a:pt x="1495" y="2942"/>
                    <a:pt x="1495" y="2942"/>
                  </a:cubicBezTo>
                  <a:cubicBezTo>
                    <a:pt x="1537" y="2958"/>
                    <a:pt x="1537" y="2958"/>
                    <a:pt x="1537" y="2958"/>
                  </a:cubicBezTo>
                  <a:cubicBezTo>
                    <a:pt x="1599" y="3007"/>
                    <a:pt x="1599" y="3007"/>
                    <a:pt x="1599" y="3007"/>
                  </a:cubicBezTo>
                  <a:cubicBezTo>
                    <a:pt x="1652" y="3062"/>
                    <a:pt x="1652" y="3062"/>
                    <a:pt x="1652" y="3062"/>
                  </a:cubicBezTo>
                  <a:cubicBezTo>
                    <a:pt x="1685" y="3109"/>
                    <a:pt x="1685" y="3109"/>
                    <a:pt x="1685" y="3109"/>
                  </a:cubicBezTo>
                  <a:cubicBezTo>
                    <a:pt x="1685" y="3166"/>
                    <a:pt x="1685" y="3166"/>
                    <a:pt x="1685" y="3166"/>
                  </a:cubicBezTo>
                  <a:cubicBezTo>
                    <a:pt x="1699" y="3259"/>
                    <a:pt x="1699" y="3259"/>
                    <a:pt x="1699" y="3259"/>
                  </a:cubicBezTo>
                  <a:cubicBezTo>
                    <a:pt x="1699" y="3361"/>
                    <a:pt x="1699" y="3361"/>
                    <a:pt x="1699" y="3361"/>
                  </a:cubicBezTo>
                  <a:cubicBezTo>
                    <a:pt x="1670" y="3460"/>
                    <a:pt x="1670" y="3460"/>
                    <a:pt x="1670" y="3460"/>
                  </a:cubicBezTo>
                  <a:cubicBezTo>
                    <a:pt x="1699" y="3491"/>
                    <a:pt x="1699" y="3491"/>
                    <a:pt x="1699" y="3491"/>
                  </a:cubicBezTo>
                  <a:cubicBezTo>
                    <a:pt x="1732" y="3532"/>
                    <a:pt x="1732" y="3532"/>
                    <a:pt x="1732" y="3532"/>
                  </a:cubicBezTo>
                  <a:cubicBezTo>
                    <a:pt x="1732" y="3585"/>
                    <a:pt x="1732" y="3585"/>
                    <a:pt x="1732" y="3585"/>
                  </a:cubicBezTo>
                  <a:cubicBezTo>
                    <a:pt x="1732" y="3662"/>
                    <a:pt x="1732" y="3662"/>
                    <a:pt x="1732" y="3662"/>
                  </a:cubicBezTo>
                  <a:cubicBezTo>
                    <a:pt x="1714" y="3675"/>
                    <a:pt x="1714" y="3675"/>
                    <a:pt x="1714" y="3675"/>
                  </a:cubicBezTo>
                  <a:cubicBezTo>
                    <a:pt x="1699" y="3675"/>
                    <a:pt x="1699" y="3675"/>
                    <a:pt x="1699" y="3675"/>
                  </a:cubicBezTo>
                  <a:cubicBezTo>
                    <a:pt x="1673" y="3667"/>
                    <a:pt x="1673" y="3667"/>
                    <a:pt x="1673" y="3667"/>
                  </a:cubicBezTo>
                  <a:cubicBezTo>
                    <a:pt x="1667" y="3660"/>
                    <a:pt x="1667" y="3660"/>
                    <a:pt x="1667" y="3660"/>
                  </a:cubicBezTo>
                  <a:cubicBezTo>
                    <a:pt x="1659" y="3618"/>
                    <a:pt x="1659" y="3618"/>
                    <a:pt x="1659" y="3618"/>
                  </a:cubicBezTo>
                  <a:cubicBezTo>
                    <a:pt x="1644" y="3611"/>
                    <a:pt x="1644" y="3611"/>
                    <a:pt x="1644" y="3611"/>
                  </a:cubicBezTo>
                  <a:cubicBezTo>
                    <a:pt x="1626" y="3632"/>
                    <a:pt x="1626" y="3632"/>
                    <a:pt x="1626" y="3632"/>
                  </a:cubicBezTo>
                  <a:cubicBezTo>
                    <a:pt x="1590" y="3665"/>
                    <a:pt x="1590" y="3665"/>
                    <a:pt x="1590" y="3665"/>
                  </a:cubicBezTo>
                  <a:cubicBezTo>
                    <a:pt x="1563" y="3668"/>
                    <a:pt x="1563" y="3668"/>
                    <a:pt x="1563" y="3668"/>
                  </a:cubicBezTo>
                  <a:cubicBezTo>
                    <a:pt x="1532" y="3657"/>
                    <a:pt x="1532" y="3657"/>
                    <a:pt x="1532" y="3657"/>
                  </a:cubicBezTo>
                  <a:cubicBezTo>
                    <a:pt x="1504" y="3619"/>
                    <a:pt x="1504" y="3619"/>
                    <a:pt x="1504" y="3619"/>
                  </a:cubicBezTo>
                  <a:cubicBezTo>
                    <a:pt x="1483" y="3589"/>
                    <a:pt x="1483" y="3589"/>
                    <a:pt x="1483" y="3589"/>
                  </a:cubicBezTo>
                  <a:cubicBezTo>
                    <a:pt x="1459" y="3580"/>
                    <a:pt x="1459" y="3580"/>
                    <a:pt x="1459" y="3580"/>
                  </a:cubicBezTo>
                  <a:cubicBezTo>
                    <a:pt x="1446" y="3593"/>
                    <a:pt x="1446" y="3593"/>
                    <a:pt x="1446" y="3593"/>
                  </a:cubicBezTo>
                  <a:cubicBezTo>
                    <a:pt x="1446" y="3616"/>
                    <a:pt x="1446" y="3616"/>
                    <a:pt x="1446" y="3616"/>
                  </a:cubicBezTo>
                  <a:cubicBezTo>
                    <a:pt x="1431" y="3675"/>
                    <a:pt x="1431" y="3675"/>
                    <a:pt x="1431" y="3675"/>
                  </a:cubicBezTo>
                  <a:cubicBezTo>
                    <a:pt x="1454" y="3717"/>
                    <a:pt x="1454" y="3717"/>
                    <a:pt x="1454" y="3717"/>
                  </a:cubicBezTo>
                  <a:cubicBezTo>
                    <a:pt x="1535" y="3785"/>
                    <a:pt x="1535" y="3785"/>
                    <a:pt x="1535" y="3785"/>
                  </a:cubicBezTo>
                  <a:cubicBezTo>
                    <a:pt x="1512" y="3932"/>
                    <a:pt x="1512" y="3932"/>
                    <a:pt x="1512" y="3932"/>
                  </a:cubicBezTo>
                  <a:cubicBezTo>
                    <a:pt x="1433" y="3906"/>
                    <a:pt x="1433" y="3906"/>
                    <a:pt x="1433" y="3906"/>
                  </a:cubicBezTo>
                  <a:cubicBezTo>
                    <a:pt x="1283" y="4039"/>
                    <a:pt x="1283" y="4039"/>
                    <a:pt x="1283" y="4039"/>
                  </a:cubicBezTo>
                  <a:cubicBezTo>
                    <a:pt x="1233" y="4011"/>
                    <a:pt x="1233" y="4011"/>
                    <a:pt x="1233" y="4011"/>
                  </a:cubicBezTo>
                  <a:cubicBezTo>
                    <a:pt x="1161" y="4075"/>
                    <a:pt x="1161" y="4075"/>
                    <a:pt x="1161" y="4075"/>
                  </a:cubicBezTo>
                  <a:cubicBezTo>
                    <a:pt x="1171" y="4309"/>
                    <a:pt x="1171" y="4309"/>
                    <a:pt x="1171" y="4309"/>
                  </a:cubicBezTo>
                  <a:cubicBezTo>
                    <a:pt x="1208" y="4520"/>
                    <a:pt x="1208" y="4520"/>
                    <a:pt x="1208" y="4520"/>
                  </a:cubicBezTo>
                  <a:cubicBezTo>
                    <a:pt x="1304" y="4741"/>
                    <a:pt x="1304" y="4741"/>
                    <a:pt x="1304" y="4741"/>
                  </a:cubicBezTo>
                  <a:cubicBezTo>
                    <a:pt x="1291" y="4840"/>
                    <a:pt x="1291" y="4840"/>
                    <a:pt x="1291" y="4840"/>
                  </a:cubicBezTo>
                  <a:cubicBezTo>
                    <a:pt x="1260" y="4976"/>
                    <a:pt x="1260" y="4976"/>
                    <a:pt x="1260" y="4976"/>
                  </a:cubicBezTo>
                  <a:cubicBezTo>
                    <a:pt x="1290" y="5080"/>
                    <a:pt x="1290" y="5080"/>
                    <a:pt x="1290" y="5080"/>
                  </a:cubicBezTo>
                  <a:cubicBezTo>
                    <a:pt x="1262" y="5126"/>
                    <a:pt x="1262" y="5126"/>
                    <a:pt x="1262" y="5126"/>
                  </a:cubicBezTo>
                  <a:cubicBezTo>
                    <a:pt x="1277" y="5212"/>
                    <a:pt x="1277" y="5212"/>
                    <a:pt x="1277" y="5212"/>
                  </a:cubicBezTo>
                  <a:cubicBezTo>
                    <a:pt x="1273" y="5249"/>
                    <a:pt x="1273" y="5249"/>
                    <a:pt x="1273" y="5249"/>
                  </a:cubicBezTo>
                  <a:cubicBezTo>
                    <a:pt x="1223" y="5336"/>
                    <a:pt x="1223" y="5336"/>
                    <a:pt x="1223" y="5336"/>
                  </a:cubicBezTo>
                  <a:cubicBezTo>
                    <a:pt x="1270" y="5414"/>
                    <a:pt x="1270" y="5414"/>
                    <a:pt x="1270" y="5414"/>
                  </a:cubicBezTo>
                  <a:cubicBezTo>
                    <a:pt x="1236" y="5522"/>
                    <a:pt x="1236" y="5522"/>
                    <a:pt x="1236" y="5522"/>
                  </a:cubicBezTo>
                  <a:cubicBezTo>
                    <a:pt x="1156" y="5578"/>
                    <a:pt x="1156" y="5578"/>
                    <a:pt x="1156" y="5578"/>
                  </a:cubicBezTo>
                  <a:cubicBezTo>
                    <a:pt x="1122" y="5479"/>
                    <a:pt x="1122" y="5479"/>
                    <a:pt x="1122" y="5479"/>
                  </a:cubicBezTo>
                  <a:cubicBezTo>
                    <a:pt x="1085" y="5461"/>
                    <a:pt x="1085" y="5461"/>
                    <a:pt x="1085" y="5461"/>
                  </a:cubicBezTo>
                  <a:cubicBezTo>
                    <a:pt x="981" y="5550"/>
                    <a:pt x="981" y="5550"/>
                    <a:pt x="981" y="5550"/>
                  </a:cubicBezTo>
                  <a:cubicBezTo>
                    <a:pt x="945" y="5500"/>
                    <a:pt x="945" y="5500"/>
                    <a:pt x="945" y="5500"/>
                  </a:cubicBezTo>
                  <a:cubicBezTo>
                    <a:pt x="841" y="5511"/>
                    <a:pt x="841" y="5511"/>
                    <a:pt x="841" y="5511"/>
                  </a:cubicBezTo>
                  <a:cubicBezTo>
                    <a:pt x="792" y="5555"/>
                    <a:pt x="792" y="5555"/>
                    <a:pt x="792" y="5555"/>
                  </a:cubicBezTo>
                  <a:cubicBezTo>
                    <a:pt x="749" y="5586"/>
                    <a:pt x="749" y="5586"/>
                    <a:pt x="749" y="5586"/>
                  </a:cubicBezTo>
                  <a:cubicBezTo>
                    <a:pt x="706" y="5609"/>
                    <a:pt x="706" y="5609"/>
                    <a:pt x="706" y="5609"/>
                  </a:cubicBezTo>
                  <a:cubicBezTo>
                    <a:pt x="659" y="5630"/>
                    <a:pt x="659" y="5630"/>
                    <a:pt x="659" y="5630"/>
                  </a:cubicBezTo>
                  <a:cubicBezTo>
                    <a:pt x="620" y="5651"/>
                    <a:pt x="620" y="5651"/>
                    <a:pt x="620" y="5651"/>
                  </a:cubicBezTo>
                  <a:cubicBezTo>
                    <a:pt x="591" y="5671"/>
                    <a:pt x="591" y="5671"/>
                    <a:pt x="591" y="5671"/>
                  </a:cubicBezTo>
                  <a:cubicBezTo>
                    <a:pt x="267" y="5651"/>
                    <a:pt x="267" y="5651"/>
                    <a:pt x="267" y="5651"/>
                  </a:cubicBezTo>
                  <a:cubicBezTo>
                    <a:pt x="173" y="5628"/>
                    <a:pt x="173" y="5628"/>
                    <a:pt x="173" y="5628"/>
                  </a:cubicBezTo>
                  <a:cubicBezTo>
                    <a:pt x="344" y="5750"/>
                    <a:pt x="344" y="5750"/>
                    <a:pt x="344" y="5750"/>
                  </a:cubicBezTo>
                  <a:cubicBezTo>
                    <a:pt x="486" y="5787"/>
                    <a:pt x="486" y="5787"/>
                    <a:pt x="486" y="5787"/>
                  </a:cubicBezTo>
                  <a:cubicBezTo>
                    <a:pt x="628" y="5831"/>
                    <a:pt x="628" y="5831"/>
                    <a:pt x="628" y="5831"/>
                  </a:cubicBezTo>
                  <a:cubicBezTo>
                    <a:pt x="757" y="5849"/>
                    <a:pt x="757" y="5849"/>
                    <a:pt x="757" y="5849"/>
                  </a:cubicBezTo>
                  <a:cubicBezTo>
                    <a:pt x="807" y="5843"/>
                    <a:pt x="807" y="5843"/>
                    <a:pt x="807" y="5843"/>
                  </a:cubicBezTo>
                  <a:cubicBezTo>
                    <a:pt x="776" y="5760"/>
                    <a:pt x="776" y="5760"/>
                    <a:pt x="776" y="5760"/>
                  </a:cubicBezTo>
                  <a:cubicBezTo>
                    <a:pt x="856" y="5732"/>
                    <a:pt x="856" y="5732"/>
                    <a:pt x="856" y="5732"/>
                  </a:cubicBezTo>
                  <a:cubicBezTo>
                    <a:pt x="1001" y="5809"/>
                    <a:pt x="1001" y="5809"/>
                    <a:pt x="1001" y="5809"/>
                  </a:cubicBezTo>
                  <a:cubicBezTo>
                    <a:pt x="976" y="5902"/>
                    <a:pt x="976" y="5902"/>
                    <a:pt x="976" y="5902"/>
                  </a:cubicBezTo>
                  <a:cubicBezTo>
                    <a:pt x="1137" y="5908"/>
                    <a:pt x="1137" y="5908"/>
                    <a:pt x="1137" y="5908"/>
                  </a:cubicBezTo>
                  <a:cubicBezTo>
                    <a:pt x="1155" y="5972"/>
                    <a:pt x="1155" y="5972"/>
                    <a:pt x="1155" y="5972"/>
                  </a:cubicBezTo>
                  <a:cubicBezTo>
                    <a:pt x="1137" y="6071"/>
                    <a:pt x="1137" y="6071"/>
                    <a:pt x="1137" y="6071"/>
                  </a:cubicBezTo>
                  <a:cubicBezTo>
                    <a:pt x="1217" y="6130"/>
                    <a:pt x="1217" y="6130"/>
                    <a:pt x="1217" y="6130"/>
                  </a:cubicBezTo>
                  <a:cubicBezTo>
                    <a:pt x="1303" y="6158"/>
                    <a:pt x="1303" y="6158"/>
                    <a:pt x="1303" y="6158"/>
                  </a:cubicBezTo>
                  <a:cubicBezTo>
                    <a:pt x="1257" y="6228"/>
                    <a:pt x="1257" y="6228"/>
                    <a:pt x="1257" y="6228"/>
                  </a:cubicBezTo>
                  <a:cubicBezTo>
                    <a:pt x="1285" y="6296"/>
                    <a:pt x="1285" y="6296"/>
                    <a:pt x="1285" y="6296"/>
                  </a:cubicBezTo>
                  <a:cubicBezTo>
                    <a:pt x="1417" y="6296"/>
                    <a:pt x="1417" y="6296"/>
                    <a:pt x="1417" y="6296"/>
                  </a:cubicBezTo>
                  <a:cubicBezTo>
                    <a:pt x="1497" y="6247"/>
                    <a:pt x="1497" y="6247"/>
                    <a:pt x="1497" y="6247"/>
                  </a:cubicBezTo>
                  <a:cubicBezTo>
                    <a:pt x="1559" y="6170"/>
                    <a:pt x="1559" y="6170"/>
                    <a:pt x="1559" y="6170"/>
                  </a:cubicBezTo>
                  <a:cubicBezTo>
                    <a:pt x="1630" y="6099"/>
                    <a:pt x="1630" y="6099"/>
                    <a:pt x="1630" y="6099"/>
                  </a:cubicBezTo>
                  <a:cubicBezTo>
                    <a:pt x="1713" y="5972"/>
                    <a:pt x="1713" y="5972"/>
                    <a:pt x="1713" y="5972"/>
                  </a:cubicBezTo>
                  <a:cubicBezTo>
                    <a:pt x="1689" y="5892"/>
                    <a:pt x="1689" y="5892"/>
                    <a:pt x="1689" y="5892"/>
                  </a:cubicBezTo>
                  <a:cubicBezTo>
                    <a:pt x="1689" y="5772"/>
                    <a:pt x="1689" y="5772"/>
                    <a:pt x="1689" y="5772"/>
                  </a:cubicBezTo>
                  <a:cubicBezTo>
                    <a:pt x="1750" y="5837"/>
                    <a:pt x="1750" y="5837"/>
                    <a:pt x="1750" y="5837"/>
                  </a:cubicBezTo>
                  <a:cubicBezTo>
                    <a:pt x="1824" y="5837"/>
                    <a:pt x="1824" y="5837"/>
                    <a:pt x="1824" y="5837"/>
                  </a:cubicBezTo>
                  <a:cubicBezTo>
                    <a:pt x="1855" y="5809"/>
                    <a:pt x="1855" y="5809"/>
                    <a:pt x="1855" y="5809"/>
                  </a:cubicBezTo>
                  <a:cubicBezTo>
                    <a:pt x="1932" y="5806"/>
                    <a:pt x="1932" y="5806"/>
                    <a:pt x="1932" y="5806"/>
                  </a:cubicBezTo>
                  <a:cubicBezTo>
                    <a:pt x="2019" y="5895"/>
                    <a:pt x="2019" y="5895"/>
                    <a:pt x="2019" y="5895"/>
                  </a:cubicBezTo>
                  <a:cubicBezTo>
                    <a:pt x="2133" y="5895"/>
                    <a:pt x="2133" y="5895"/>
                    <a:pt x="2133" y="5895"/>
                  </a:cubicBezTo>
                  <a:cubicBezTo>
                    <a:pt x="2210" y="5858"/>
                    <a:pt x="2210" y="5858"/>
                    <a:pt x="2210" y="5858"/>
                  </a:cubicBezTo>
                  <a:cubicBezTo>
                    <a:pt x="2197" y="5905"/>
                    <a:pt x="2197" y="5905"/>
                    <a:pt x="2197" y="5905"/>
                  </a:cubicBezTo>
                  <a:cubicBezTo>
                    <a:pt x="2244" y="5951"/>
                    <a:pt x="2244" y="5951"/>
                    <a:pt x="2244" y="5951"/>
                  </a:cubicBezTo>
                  <a:cubicBezTo>
                    <a:pt x="2244" y="5976"/>
                    <a:pt x="2244" y="5976"/>
                    <a:pt x="2244" y="5976"/>
                  </a:cubicBezTo>
                  <a:cubicBezTo>
                    <a:pt x="2265" y="6006"/>
                    <a:pt x="2265" y="6006"/>
                    <a:pt x="2265" y="6006"/>
                  </a:cubicBezTo>
                  <a:cubicBezTo>
                    <a:pt x="2296" y="6037"/>
                    <a:pt x="2296" y="6037"/>
                    <a:pt x="2296" y="6037"/>
                  </a:cubicBezTo>
                  <a:cubicBezTo>
                    <a:pt x="2352" y="6071"/>
                    <a:pt x="2352" y="6071"/>
                    <a:pt x="2352" y="6071"/>
                  </a:cubicBezTo>
                  <a:cubicBezTo>
                    <a:pt x="2466" y="6099"/>
                    <a:pt x="2466" y="6099"/>
                    <a:pt x="2466" y="6099"/>
                  </a:cubicBezTo>
                  <a:cubicBezTo>
                    <a:pt x="2580" y="6077"/>
                    <a:pt x="2580" y="6077"/>
                    <a:pt x="2580" y="6077"/>
                  </a:cubicBezTo>
                  <a:cubicBezTo>
                    <a:pt x="2666" y="6059"/>
                    <a:pt x="2666" y="6059"/>
                    <a:pt x="2666" y="6059"/>
                  </a:cubicBezTo>
                  <a:cubicBezTo>
                    <a:pt x="2712" y="6099"/>
                    <a:pt x="2712" y="6099"/>
                    <a:pt x="2712" y="6099"/>
                  </a:cubicBezTo>
                  <a:cubicBezTo>
                    <a:pt x="2777" y="6080"/>
                    <a:pt x="2777" y="6080"/>
                    <a:pt x="2777" y="6080"/>
                  </a:cubicBezTo>
                  <a:cubicBezTo>
                    <a:pt x="2833" y="6062"/>
                    <a:pt x="2833" y="6062"/>
                    <a:pt x="2833" y="6062"/>
                  </a:cubicBezTo>
                  <a:cubicBezTo>
                    <a:pt x="2972" y="6099"/>
                    <a:pt x="2972" y="6099"/>
                    <a:pt x="2972" y="6099"/>
                  </a:cubicBezTo>
                  <a:cubicBezTo>
                    <a:pt x="2925" y="5960"/>
                    <a:pt x="2925" y="5960"/>
                    <a:pt x="2925" y="5960"/>
                  </a:cubicBezTo>
                  <a:cubicBezTo>
                    <a:pt x="2953" y="5902"/>
                    <a:pt x="2953" y="5902"/>
                    <a:pt x="2953" y="5902"/>
                  </a:cubicBezTo>
                  <a:cubicBezTo>
                    <a:pt x="3120" y="5892"/>
                    <a:pt x="3120" y="5892"/>
                    <a:pt x="3120" y="5892"/>
                  </a:cubicBezTo>
                  <a:cubicBezTo>
                    <a:pt x="3147" y="5763"/>
                    <a:pt x="3147" y="5763"/>
                    <a:pt x="3147" y="5763"/>
                  </a:cubicBezTo>
                  <a:cubicBezTo>
                    <a:pt x="3169" y="5747"/>
                    <a:pt x="3169" y="5747"/>
                    <a:pt x="3169" y="5747"/>
                  </a:cubicBezTo>
                  <a:cubicBezTo>
                    <a:pt x="3339" y="5732"/>
                    <a:pt x="3339" y="5732"/>
                    <a:pt x="3339" y="5732"/>
                  </a:cubicBezTo>
                  <a:cubicBezTo>
                    <a:pt x="3505" y="5729"/>
                    <a:pt x="3505" y="5729"/>
                    <a:pt x="3505" y="5729"/>
                  </a:cubicBezTo>
                  <a:cubicBezTo>
                    <a:pt x="3573" y="5713"/>
                    <a:pt x="3573" y="5713"/>
                    <a:pt x="3573" y="5713"/>
                  </a:cubicBezTo>
                  <a:cubicBezTo>
                    <a:pt x="3702" y="5717"/>
                    <a:pt x="3702" y="5717"/>
                    <a:pt x="3702" y="5717"/>
                  </a:cubicBezTo>
                  <a:cubicBezTo>
                    <a:pt x="3835" y="5735"/>
                    <a:pt x="3835" y="5735"/>
                    <a:pt x="3835" y="5735"/>
                  </a:cubicBezTo>
                  <a:cubicBezTo>
                    <a:pt x="3962" y="5713"/>
                    <a:pt x="3962" y="5713"/>
                    <a:pt x="3962" y="5713"/>
                  </a:cubicBezTo>
                  <a:cubicBezTo>
                    <a:pt x="3943" y="5531"/>
                    <a:pt x="3943" y="5531"/>
                    <a:pt x="3943" y="5531"/>
                  </a:cubicBezTo>
                  <a:cubicBezTo>
                    <a:pt x="3965" y="5510"/>
                    <a:pt x="3965" y="5510"/>
                    <a:pt x="3965" y="5510"/>
                  </a:cubicBezTo>
                  <a:cubicBezTo>
                    <a:pt x="4005" y="5578"/>
                    <a:pt x="4005" y="5578"/>
                    <a:pt x="4005" y="5578"/>
                  </a:cubicBezTo>
                  <a:cubicBezTo>
                    <a:pt x="4156" y="5575"/>
                    <a:pt x="4156" y="5575"/>
                    <a:pt x="4156" y="5575"/>
                  </a:cubicBezTo>
                  <a:cubicBezTo>
                    <a:pt x="4214" y="5575"/>
                    <a:pt x="4214" y="5575"/>
                    <a:pt x="4214" y="5575"/>
                  </a:cubicBezTo>
                  <a:cubicBezTo>
                    <a:pt x="4230" y="5618"/>
                    <a:pt x="4230" y="5618"/>
                    <a:pt x="4230" y="5618"/>
                  </a:cubicBezTo>
                  <a:cubicBezTo>
                    <a:pt x="4322" y="5673"/>
                    <a:pt x="4322" y="5673"/>
                    <a:pt x="4322" y="5673"/>
                  </a:cubicBezTo>
                  <a:cubicBezTo>
                    <a:pt x="4396" y="5661"/>
                    <a:pt x="4396" y="5661"/>
                    <a:pt x="4396" y="5661"/>
                  </a:cubicBezTo>
                  <a:cubicBezTo>
                    <a:pt x="4449" y="5587"/>
                    <a:pt x="4449" y="5587"/>
                    <a:pt x="4449" y="5587"/>
                  </a:cubicBezTo>
                  <a:cubicBezTo>
                    <a:pt x="4507" y="5578"/>
                    <a:pt x="4507" y="5578"/>
                    <a:pt x="4507" y="5578"/>
                  </a:cubicBezTo>
                  <a:cubicBezTo>
                    <a:pt x="4612" y="5593"/>
                    <a:pt x="4612" y="5593"/>
                    <a:pt x="4612" y="5593"/>
                  </a:cubicBezTo>
                  <a:cubicBezTo>
                    <a:pt x="4683" y="5646"/>
                    <a:pt x="4683" y="5646"/>
                    <a:pt x="4683" y="5646"/>
                  </a:cubicBezTo>
                  <a:cubicBezTo>
                    <a:pt x="4677" y="5686"/>
                    <a:pt x="4677" y="5686"/>
                    <a:pt x="4677" y="5686"/>
                  </a:cubicBezTo>
                  <a:cubicBezTo>
                    <a:pt x="4640" y="5803"/>
                    <a:pt x="4640" y="5803"/>
                    <a:pt x="4640" y="5803"/>
                  </a:cubicBezTo>
                  <a:cubicBezTo>
                    <a:pt x="4696" y="5855"/>
                    <a:pt x="4696" y="5855"/>
                    <a:pt x="4696" y="5855"/>
                  </a:cubicBezTo>
                  <a:cubicBezTo>
                    <a:pt x="4776" y="5911"/>
                    <a:pt x="4776" y="5911"/>
                    <a:pt x="4776" y="5911"/>
                  </a:cubicBezTo>
                  <a:cubicBezTo>
                    <a:pt x="4862" y="5948"/>
                    <a:pt x="4862" y="5948"/>
                    <a:pt x="4862" y="5948"/>
                  </a:cubicBezTo>
                  <a:cubicBezTo>
                    <a:pt x="4921" y="5979"/>
                    <a:pt x="4921" y="5979"/>
                    <a:pt x="4921" y="5979"/>
                  </a:cubicBezTo>
                  <a:cubicBezTo>
                    <a:pt x="5016" y="5997"/>
                    <a:pt x="5016" y="5997"/>
                    <a:pt x="5016" y="5997"/>
                  </a:cubicBezTo>
                  <a:cubicBezTo>
                    <a:pt x="5053" y="5997"/>
                    <a:pt x="5053" y="5997"/>
                    <a:pt x="5053" y="5997"/>
                  </a:cubicBezTo>
                  <a:cubicBezTo>
                    <a:pt x="5053" y="5741"/>
                    <a:pt x="5053" y="5741"/>
                    <a:pt x="5053" y="5741"/>
                  </a:cubicBezTo>
                  <a:cubicBezTo>
                    <a:pt x="5078" y="5633"/>
                    <a:pt x="5078" y="5633"/>
                    <a:pt x="5078" y="5633"/>
                  </a:cubicBezTo>
                  <a:cubicBezTo>
                    <a:pt x="5075" y="5565"/>
                    <a:pt x="5075" y="5565"/>
                    <a:pt x="5075" y="5565"/>
                  </a:cubicBezTo>
                  <a:cubicBezTo>
                    <a:pt x="5038" y="5525"/>
                    <a:pt x="5038" y="5525"/>
                    <a:pt x="5038" y="5525"/>
                  </a:cubicBezTo>
                  <a:cubicBezTo>
                    <a:pt x="5050" y="5467"/>
                    <a:pt x="5050" y="5467"/>
                    <a:pt x="5050" y="5467"/>
                  </a:cubicBezTo>
                  <a:cubicBezTo>
                    <a:pt x="5016" y="5439"/>
                    <a:pt x="5016" y="5439"/>
                    <a:pt x="5016" y="5439"/>
                  </a:cubicBezTo>
                  <a:cubicBezTo>
                    <a:pt x="4979" y="5439"/>
                    <a:pt x="4979" y="5439"/>
                    <a:pt x="4979" y="5439"/>
                  </a:cubicBezTo>
                  <a:cubicBezTo>
                    <a:pt x="4943" y="5467"/>
                    <a:pt x="4943" y="5467"/>
                    <a:pt x="4943" y="5467"/>
                  </a:cubicBezTo>
                  <a:cubicBezTo>
                    <a:pt x="4905" y="5467"/>
                    <a:pt x="4905" y="5467"/>
                    <a:pt x="4905" y="5467"/>
                  </a:cubicBezTo>
                  <a:cubicBezTo>
                    <a:pt x="4878" y="5467"/>
                    <a:pt x="4878" y="5467"/>
                    <a:pt x="4878" y="5467"/>
                  </a:cubicBezTo>
                  <a:cubicBezTo>
                    <a:pt x="4908" y="5396"/>
                    <a:pt x="4908" y="5396"/>
                    <a:pt x="4908" y="5396"/>
                  </a:cubicBezTo>
                  <a:cubicBezTo>
                    <a:pt x="4985" y="5275"/>
                    <a:pt x="4985" y="5275"/>
                    <a:pt x="4985" y="5275"/>
                  </a:cubicBezTo>
                  <a:cubicBezTo>
                    <a:pt x="4967" y="5146"/>
                    <a:pt x="4967" y="5146"/>
                    <a:pt x="4967" y="5146"/>
                  </a:cubicBezTo>
                  <a:cubicBezTo>
                    <a:pt x="4915" y="5121"/>
                    <a:pt x="4915" y="5121"/>
                    <a:pt x="4915" y="5121"/>
                  </a:cubicBezTo>
                  <a:cubicBezTo>
                    <a:pt x="4859" y="4989"/>
                    <a:pt x="4859" y="4989"/>
                    <a:pt x="4859" y="4989"/>
                  </a:cubicBezTo>
                  <a:cubicBezTo>
                    <a:pt x="4794" y="4930"/>
                    <a:pt x="4794" y="4930"/>
                    <a:pt x="4794" y="4930"/>
                  </a:cubicBezTo>
                  <a:cubicBezTo>
                    <a:pt x="4751" y="4902"/>
                    <a:pt x="4751" y="4902"/>
                    <a:pt x="4751" y="4902"/>
                  </a:cubicBezTo>
                  <a:cubicBezTo>
                    <a:pt x="4659" y="4822"/>
                    <a:pt x="4659" y="4822"/>
                    <a:pt x="4659" y="4822"/>
                  </a:cubicBezTo>
                  <a:cubicBezTo>
                    <a:pt x="4689" y="4754"/>
                    <a:pt x="4689" y="4754"/>
                    <a:pt x="4689" y="4754"/>
                  </a:cubicBezTo>
                  <a:cubicBezTo>
                    <a:pt x="4785" y="4677"/>
                    <a:pt x="4785" y="4677"/>
                    <a:pt x="4785" y="4677"/>
                  </a:cubicBezTo>
                  <a:cubicBezTo>
                    <a:pt x="4844" y="4597"/>
                    <a:pt x="4844" y="4597"/>
                    <a:pt x="4844" y="4597"/>
                  </a:cubicBezTo>
                  <a:cubicBezTo>
                    <a:pt x="4979" y="4560"/>
                    <a:pt x="4979" y="4560"/>
                    <a:pt x="4979" y="4560"/>
                  </a:cubicBezTo>
                  <a:cubicBezTo>
                    <a:pt x="5226" y="4381"/>
                    <a:pt x="5226" y="4381"/>
                    <a:pt x="5226" y="4381"/>
                  </a:cubicBezTo>
                  <a:cubicBezTo>
                    <a:pt x="5405" y="4381"/>
                    <a:pt x="5405" y="4381"/>
                    <a:pt x="5405" y="4381"/>
                  </a:cubicBezTo>
                  <a:cubicBezTo>
                    <a:pt x="5467" y="4245"/>
                    <a:pt x="5467" y="4245"/>
                    <a:pt x="5467" y="4245"/>
                  </a:cubicBezTo>
                  <a:cubicBezTo>
                    <a:pt x="5537" y="4107"/>
                    <a:pt x="5537" y="4107"/>
                    <a:pt x="5537" y="4107"/>
                  </a:cubicBezTo>
                  <a:cubicBezTo>
                    <a:pt x="5553" y="4005"/>
                    <a:pt x="5553" y="4005"/>
                    <a:pt x="5553" y="4005"/>
                  </a:cubicBezTo>
                  <a:cubicBezTo>
                    <a:pt x="5574" y="3946"/>
                    <a:pt x="5574" y="3946"/>
                    <a:pt x="5574" y="3946"/>
                  </a:cubicBezTo>
                  <a:cubicBezTo>
                    <a:pt x="5605" y="3897"/>
                    <a:pt x="5605" y="3897"/>
                    <a:pt x="5605" y="3897"/>
                  </a:cubicBezTo>
                  <a:cubicBezTo>
                    <a:pt x="5689" y="3922"/>
                    <a:pt x="5689" y="3922"/>
                    <a:pt x="5689" y="3922"/>
                  </a:cubicBezTo>
                  <a:cubicBezTo>
                    <a:pt x="5895" y="4045"/>
                    <a:pt x="5895" y="4045"/>
                    <a:pt x="5895" y="4045"/>
                  </a:cubicBezTo>
                  <a:cubicBezTo>
                    <a:pt x="5901" y="3937"/>
                    <a:pt x="5901" y="3937"/>
                    <a:pt x="5901" y="3937"/>
                  </a:cubicBezTo>
                  <a:cubicBezTo>
                    <a:pt x="5969" y="3826"/>
                    <a:pt x="5969" y="3826"/>
                    <a:pt x="5969" y="3826"/>
                  </a:cubicBezTo>
                  <a:cubicBezTo>
                    <a:pt x="5997" y="3690"/>
                    <a:pt x="5997" y="3690"/>
                    <a:pt x="5997" y="3690"/>
                  </a:cubicBezTo>
                  <a:cubicBezTo>
                    <a:pt x="5997" y="3555"/>
                    <a:pt x="5997" y="3555"/>
                    <a:pt x="5997" y="3555"/>
                  </a:cubicBezTo>
                  <a:cubicBezTo>
                    <a:pt x="5997" y="3453"/>
                    <a:pt x="5997" y="3453"/>
                    <a:pt x="5997" y="3453"/>
                  </a:cubicBezTo>
                  <a:cubicBezTo>
                    <a:pt x="5960" y="3366"/>
                    <a:pt x="5960" y="3366"/>
                    <a:pt x="5960" y="3366"/>
                  </a:cubicBezTo>
                  <a:cubicBezTo>
                    <a:pt x="5920" y="3283"/>
                    <a:pt x="5920" y="3283"/>
                    <a:pt x="5920" y="3283"/>
                  </a:cubicBezTo>
                  <a:cubicBezTo>
                    <a:pt x="5880" y="3194"/>
                    <a:pt x="5880" y="3194"/>
                    <a:pt x="5880" y="3194"/>
                  </a:cubicBezTo>
                  <a:cubicBezTo>
                    <a:pt x="5837" y="3194"/>
                    <a:pt x="5837" y="3194"/>
                    <a:pt x="5837" y="3194"/>
                  </a:cubicBezTo>
                  <a:cubicBezTo>
                    <a:pt x="5797" y="3194"/>
                    <a:pt x="5797" y="3194"/>
                    <a:pt x="5797" y="3194"/>
                  </a:cubicBezTo>
                  <a:cubicBezTo>
                    <a:pt x="5726" y="3135"/>
                    <a:pt x="5726" y="3135"/>
                    <a:pt x="5726" y="3135"/>
                  </a:cubicBezTo>
                  <a:cubicBezTo>
                    <a:pt x="5627" y="3003"/>
                    <a:pt x="5627" y="3003"/>
                    <a:pt x="5627" y="3003"/>
                  </a:cubicBezTo>
                  <a:cubicBezTo>
                    <a:pt x="5553" y="3033"/>
                    <a:pt x="5553" y="3033"/>
                    <a:pt x="5553" y="3033"/>
                  </a:cubicBezTo>
                  <a:cubicBezTo>
                    <a:pt x="5531" y="3064"/>
                    <a:pt x="5531" y="3064"/>
                    <a:pt x="5531" y="3064"/>
                  </a:cubicBezTo>
                  <a:cubicBezTo>
                    <a:pt x="5436" y="3064"/>
                    <a:pt x="5436" y="3064"/>
                    <a:pt x="5436" y="3064"/>
                  </a:cubicBezTo>
                  <a:cubicBezTo>
                    <a:pt x="5436" y="3006"/>
                    <a:pt x="5436" y="3006"/>
                    <a:pt x="5436" y="3006"/>
                  </a:cubicBezTo>
                  <a:cubicBezTo>
                    <a:pt x="5436" y="2969"/>
                    <a:pt x="5436" y="2969"/>
                    <a:pt x="5436" y="2969"/>
                  </a:cubicBezTo>
                  <a:cubicBezTo>
                    <a:pt x="5436" y="2916"/>
                    <a:pt x="5436" y="2916"/>
                    <a:pt x="5436" y="2916"/>
                  </a:cubicBezTo>
                  <a:cubicBezTo>
                    <a:pt x="5365" y="2842"/>
                    <a:pt x="5365" y="2842"/>
                    <a:pt x="5365" y="2842"/>
                  </a:cubicBezTo>
                  <a:cubicBezTo>
                    <a:pt x="5282" y="2790"/>
                    <a:pt x="5282" y="2790"/>
                    <a:pt x="5282" y="2790"/>
                  </a:cubicBezTo>
                  <a:cubicBezTo>
                    <a:pt x="5152" y="2713"/>
                    <a:pt x="5152" y="2713"/>
                    <a:pt x="5152" y="2713"/>
                  </a:cubicBezTo>
                  <a:cubicBezTo>
                    <a:pt x="5152" y="2636"/>
                    <a:pt x="5152" y="2636"/>
                    <a:pt x="5152" y="2636"/>
                  </a:cubicBezTo>
                  <a:cubicBezTo>
                    <a:pt x="5118" y="2608"/>
                    <a:pt x="5118" y="2608"/>
                    <a:pt x="5118" y="2608"/>
                  </a:cubicBezTo>
                  <a:cubicBezTo>
                    <a:pt x="5029" y="2525"/>
                    <a:pt x="5029" y="2525"/>
                    <a:pt x="5029" y="2525"/>
                  </a:cubicBezTo>
                  <a:cubicBezTo>
                    <a:pt x="4970" y="2441"/>
                    <a:pt x="4970" y="2441"/>
                    <a:pt x="4970" y="2441"/>
                  </a:cubicBezTo>
                  <a:cubicBezTo>
                    <a:pt x="4970" y="2404"/>
                    <a:pt x="4970" y="2404"/>
                    <a:pt x="4970" y="2404"/>
                  </a:cubicBezTo>
                  <a:cubicBezTo>
                    <a:pt x="4930" y="2376"/>
                    <a:pt x="4930" y="2376"/>
                    <a:pt x="4930" y="2376"/>
                  </a:cubicBezTo>
                  <a:cubicBezTo>
                    <a:pt x="4834" y="2330"/>
                    <a:pt x="4834" y="2330"/>
                    <a:pt x="4834" y="2330"/>
                  </a:cubicBezTo>
                  <a:cubicBezTo>
                    <a:pt x="4831" y="2367"/>
                    <a:pt x="4831" y="2367"/>
                    <a:pt x="4831" y="2367"/>
                  </a:cubicBezTo>
                  <a:cubicBezTo>
                    <a:pt x="4721" y="2378"/>
                    <a:pt x="4721" y="2378"/>
                    <a:pt x="4721" y="2378"/>
                  </a:cubicBezTo>
                  <a:cubicBezTo>
                    <a:pt x="4701" y="2362"/>
                    <a:pt x="4701" y="2362"/>
                    <a:pt x="4701" y="2362"/>
                  </a:cubicBezTo>
                  <a:cubicBezTo>
                    <a:pt x="4683" y="2339"/>
                    <a:pt x="4683" y="2339"/>
                    <a:pt x="4683" y="2339"/>
                  </a:cubicBezTo>
                  <a:cubicBezTo>
                    <a:pt x="4665" y="2262"/>
                    <a:pt x="4665" y="2262"/>
                    <a:pt x="4665" y="2262"/>
                  </a:cubicBezTo>
                  <a:cubicBezTo>
                    <a:pt x="4603" y="2201"/>
                    <a:pt x="4603" y="2201"/>
                    <a:pt x="4603" y="2201"/>
                  </a:cubicBezTo>
                  <a:cubicBezTo>
                    <a:pt x="4541" y="2136"/>
                    <a:pt x="4541" y="2136"/>
                    <a:pt x="4541" y="2136"/>
                  </a:cubicBezTo>
                  <a:cubicBezTo>
                    <a:pt x="4541" y="1976"/>
                    <a:pt x="4541" y="1976"/>
                    <a:pt x="4541" y="1976"/>
                  </a:cubicBezTo>
                  <a:cubicBezTo>
                    <a:pt x="4517" y="1932"/>
                    <a:pt x="4517" y="1932"/>
                    <a:pt x="4517" y="1932"/>
                  </a:cubicBezTo>
                  <a:cubicBezTo>
                    <a:pt x="4480" y="1954"/>
                    <a:pt x="4480" y="1954"/>
                    <a:pt x="4480" y="1954"/>
                  </a:cubicBezTo>
                  <a:cubicBezTo>
                    <a:pt x="4464" y="1926"/>
                    <a:pt x="4464" y="1926"/>
                    <a:pt x="4464" y="1926"/>
                  </a:cubicBezTo>
                  <a:cubicBezTo>
                    <a:pt x="4415" y="1914"/>
                    <a:pt x="4415" y="1914"/>
                    <a:pt x="4415" y="1914"/>
                  </a:cubicBezTo>
                  <a:cubicBezTo>
                    <a:pt x="4378" y="1815"/>
                    <a:pt x="4378" y="1815"/>
                    <a:pt x="4378" y="1815"/>
                  </a:cubicBezTo>
                  <a:cubicBezTo>
                    <a:pt x="4319" y="1695"/>
                    <a:pt x="4319" y="1695"/>
                    <a:pt x="4319" y="1695"/>
                  </a:cubicBezTo>
                  <a:cubicBezTo>
                    <a:pt x="4292" y="1695"/>
                    <a:pt x="4292" y="1695"/>
                    <a:pt x="4292" y="1695"/>
                  </a:cubicBezTo>
                  <a:cubicBezTo>
                    <a:pt x="4276" y="1615"/>
                    <a:pt x="4276" y="1615"/>
                    <a:pt x="4276" y="1615"/>
                  </a:cubicBezTo>
                  <a:cubicBezTo>
                    <a:pt x="4307" y="1522"/>
                    <a:pt x="4307" y="1522"/>
                    <a:pt x="4307" y="1522"/>
                  </a:cubicBezTo>
                  <a:cubicBezTo>
                    <a:pt x="4378" y="1386"/>
                    <a:pt x="4378" y="1386"/>
                    <a:pt x="4378" y="1386"/>
                  </a:cubicBezTo>
                  <a:cubicBezTo>
                    <a:pt x="4403" y="1248"/>
                    <a:pt x="4403" y="1248"/>
                    <a:pt x="4403" y="1248"/>
                  </a:cubicBezTo>
                  <a:cubicBezTo>
                    <a:pt x="4171" y="1066"/>
                    <a:pt x="4171" y="1066"/>
                    <a:pt x="4171" y="1066"/>
                  </a:cubicBezTo>
                  <a:cubicBezTo>
                    <a:pt x="4048" y="964"/>
                    <a:pt x="4048" y="964"/>
                    <a:pt x="4048" y="964"/>
                  </a:cubicBezTo>
                  <a:cubicBezTo>
                    <a:pt x="3995" y="936"/>
                    <a:pt x="3995" y="936"/>
                    <a:pt x="3995" y="936"/>
                  </a:cubicBezTo>
                  <a:cubicBezTo>
                    <a:pt x="3958" y="847"/>
                    <a:pt x="3958" y="847"/>
                    <a:pt x="3958" y="847"/>
                  </a:cubicBezTo>
                  <a:cubicBezTo>
                    <a:pt x="3946" y="763"/>
                    <a:pt x="3946" y="763"/>
                    <a:pt x="3946" y="763"/>
                  </a:cubicBezTo>
                  <a:cubicBezTo>
                    <a:pt x="3888" y="649"/>
                    <a:pt x="3888" y="649"/>
                    <a:pt x="3888" y="649"/>
                  </a:cubicBezTo>
                  <a:cubicBezTo>
                    <a:pt x="3888" y="513"/>
                    <a:pt x="3888" y="513"/>
                    <a:pt x="3888" y="513"/>
                  </a:cubicBezTo>
                  <a:cubicBezTo>
                    <a:pt x="3888" y="513"/>
                    <a:pt x="3871" y="520"/>
                    <a:pt x="3867" y="52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981825" y="1573213"/>
              <a:ext cx="820738" cy="1103313"/>
            </a:xfrm>
            <a:custGeom>
              <a:avLst/>
              <a:gdLst>
                <a:gd name="T0" fmla="*/ 3006 w 3078"/>
                <a:gd name="T1" fmla="*/ 2715 h 4141"/>
                <a:gd name="T2" fmla="*/ 3078 w 3078"/>
                <a:gd name="T3" fmla="*/ 2547 h 4141"/>
                <a:gd name="T4" fmla="*/ 2784 w 3078"/>
                <a:gd name="T5" fmla="*/ 2287 h 4141"/>
                <a:gd name="T6" fmla="*/ 2500 w 3078"/>
                <a:gd name="T7" fmla="*/ 2173 h 4141"/>
                <a:gd name="T8" fmla="*/ 2295 w 3078"/>
                <a:gd name="T9" fmla="*/ 2125 h 4141"/>
                <a:gd name="T10" fmla="*/ 2169 w 3078"/>
                <a:gd name="T11" fmla="*/ 2109 h 4141"/>
                <a:gd name="T12" fmla="*/ 1939 w 3078"/>
                <a:gd name="T13" fmla="*/ 1692 h 4141"/>
                <a:gd name="T14" fmla="*/ 2002 w 3078"/>
                <a:gd name="T15" fmla="*/ 1167 h 4141"/>
                <a:gd name="T16" fmla="*/ 1839 w 3078"/>
                <a:gd name="T17" fmla="*/ 906 h 4141"/>
                <a:gd name="T18" fmla="*/ 1910 w 3078"/>
                <a:gd name="T19" fmla="*/ 545 h 4141"/>
                <a:gd name="T20" fmla="*/ 1684 w 3078"/>
                <a:gd name="T21" fmla="*/ 367 h 4141"/>
                <a:gd name="T22" fmla="*/ 1457 w 3078"/>
                <a:gd name="T23" fmla="*/ 238 h 4141"/>
                <a:gd name="T24" fmla="*/ 1151 w 3078"/>
                <a:gd name="T25" fmla="*/ 43 h 4141"/>
                <a:gd name="T26" fmla="*/ 1050 w 3078"/>
                <a:gd name="T27" fmla="*/ 206 h 4141"/>
                <a:gd name="T28" fmla="*/ 919 w 3078"/>
                <a:gd name="T29" fmla="*/ 387 h 4141"/>
                <a:gd name="T30" fmla="*/ 510 w 3078"/>
                <a:gd name="T31" fmla="*/ 393 h 4141"/>
                <a:gd name="T32" fmla="*/ 271 w 3078"/>
                <a:gd name="T33" fmla="*/ 518 h 4141"/>
                <a:gd name="T34" fmla="*/ 282 w 3078"/>
                <a:gd name="T35" fmla="*/ 638 h 4141"/>
                <a:gd name="T36" fmla="*/ 472 w 3078"/>
                <a:gd name="T37" fmla="*/ 870 h 4141"/>
                <a:gd name="T38" fmla="*/ 481 w 3078"/>
                <a:gd name="T39" fmla="*/ 1092 h 4141"/>
                <a:gd name="T40" fmla="*/ 554 w 3078"/>
                <a:gd name="T41" fmla="*/ 1487 h 4141"/>
                <a:gd name="T42" fmla="*/ 572 w 3078"/>
                <a:gd name="T43" fmla="*/ 1761 h 4141"/>
                <a:gd name="T44" fmla="*/ 300 w 3078"/>
                <a:gd name="T45" fmla="*/ 1966 h 4141"/>
                <a:gd name="T46" fmla="*/ 113 w 3078"/>
                <a:gd name="T47" fmla="*/ 2001 h 4141"/>
                <a:gd name="T48" fmla="*/ 0 w 3078"/>
                <a:gd name="T49" fmla="*/ 2113 h 4141"/>
                <a:gd name="T50" fmla="*/ 93 w 3078"/>
                <a:gd name="T51" fmla="*/ 2230 h 4141"/>
                <a:gd name="T52" fmla="*/ 44 w 3078"/>
                <a:gd name="T53" fmla="*/ 2525 h 4141"/>
                <a:gd name="T54" fmla="*/ 144 w 3078"/>
                <a:gd name="T55" fmla="*/ 2765 h 4141"/>
                <a:gd name="T56" fmla="*/ 282 w 3078"/>
                <a:gd name="T57" fmla="*/ 2841 h 4141"/>
                <a:gd name="T58" fmla="*/ 394 w 3078"/>
                <a:gd name="T59" fmla="*/ 3010 h 4141"/>
                <a:gd name="T60" fmla="*/ 833 w 3078"/>
                <a:gd name="T61" fmla="*/ 3258 h 4141"/>
                <a:gd name="T62" fmla="*/ 1003 w 3078"/>
                <a:gd name="T63" fmla="*/ 3462 h 4141"/>
                <a:gd name="T64" fmla="*/ 925 w 3078"/>
                <a:gd name="T65" fmla="*/ 3647 h 4141"/>
                <a:gd name="T66" fmla="*/ 994 w 3078"/>
                <a:gd name="T67" fmla="*/ 3799 h 4141"/>
                <a:gd name="T68" fmla="*/ 1200 w 3078"/>
                <a:gd name="T69" fmla="*/ 3834 h 4141"/>
                <a:gd name="T70" fmla="*/ 1284 w 3078"/>
                <a:gd name="T71" fmla="*/ 3886 h 4141"/>
                <a:gd name="T72" fmla="*/ 1488 w 3078"/>
                <a:gd name="T73" fmla="*/ 3912 h 4141"/>
                <a:gd name="T74" fmla="*/ 1616 w 3078"/>
                <a:gd name="T75" fmla="*/ 4020 h 4141"/>
                <a:gd name="T76" fmla="*/ 1733 w 3078"/>
                <a:gd name="T77" fmla="*/ 4094 h 4141"/>
                <a:gd name="T78" fmla="*/ 1888 w 3078"/>
                <a:gd name="T79" fmla="*/ 4138 h 4141"/>
                <a:gd name="T80" fmla="*/ 1953 w 3078"/>
                <a:gd name="T81" fmla="*/ 4026 h 4141"/>
                <a:gd name="T82" fmla="*/ 1932 w 3078"/>
                <a:gd name="T83" fmla="*/ 3944 h 4141"/>
                <a:gd name="T84" fmla="*/ 1867 w 3078"/>
                <a:gd name="T85" fmla="*/ 3761 h 4141"/>
                <a:gd name="T86" fmla="*/ 1790 w 3078"/>
                <a:gd name="T87" fmla="*/ 3493 h 4141"/>
                <a:gd name="T88" fmla="*/ 1836 w 3078"/>
                <a:gd name="T89" fmla="*/ 3436 h 4141"/>
                <a:gd name="T90" fmla="*/ 1788 w 3078"/>
                <a:gd name="T91" fmla="*/ 3211 h 4141"/>
                <a:gd name="T92" fmla="*/ 1865 w 3078"/>
                <a:gd name="T93" fmla="*/ 3008 h 4141"/>
                <a:gd name="T94" fmla="*/ 1992 w 3078"/>
                <a:gd name="T95" fmla="*/ 2970 h 4141"/>
                <a:gd name="T96" fmla="*/ 2129 w 3078"/>
                <a:gd name="T97" fmla="*/ 2936 h 4141"/>
                <a:gd name="T98" fmla="*/ 2244 w 3078"/>
                <a:gd name="T99" fmla="*/ 2893 h 4141"/>
                <a:gd name="T100" fmla="*/ 2351 w 3078"/>
                <a:gd name="T101" fmla="*/ 2860 h 4141"/>
                <a:gd name="T102" fmla="*/ 2431 w 3078"/>
                <a:gd name="T103" fmla="*/ 2794 h 4141"/>
                <a:gd name="T104" fmla="*/ 2518 w 3078"/>
                <a:gd name="T105" fmla="*/ 2806 h 4141"/>
                <a:gd name="T106" fmla="*/ 2644 w 3078"/>
                <a:gd name="T107" fmla="*/ 2726 h 4141"/>
                <a:gd name="T108" fmla="*/ 2822 w 3078"/>
                <a:gd name="T109" fmla="*/ 2754 h 4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8" h="4141">
                  <a:moveTo>
                    <a:pt x="2841" y="2755"/>
                  </a:moveTo>
                  <a:cubicBezTo>
                    <a:pt x="2976" y="2759"/>
                    <a:pt x="2976" y="2759"/>
                    <a:pt x="2976" y="2759"/>
                  </a:cubicBezTo>
                  <a:cubicBezTo>
                    <a:pt x="2995" y="2747"/>
                    <a:pt x="2995" y="2747"/>
                    <a:pt x="2995" y="2747"/>
                  </a:cubicBezTo>
                  <a:cubicBezTo>
                    <a:pt x="3006" y="2715"/>
                    <a:pt x="3006" y="2715"/>
                    <a:pt x="3006" y="2715"/>
                  </a:cubicBezTo>
                  <a:cubicBezTo>
                    <a:pt x="3002" y="2681"/>
                    <a:pt x="3002" y="2681"/>
                    <a:pt x="3002" y="2681"/>
                  </a:cubicBezTo>
                  <a:cubicBezTo>
                    <a:pt x="3048" y="2638"/>
                    <a:pt x="3048" y="2638"/>
                    <a:pt x="3048" y="2638"/>
                  </a:cubicBezTo>
                  <a:cubicBezTo>
                    <a:pt x="3076" y="2600"/>
                    <a:pt x="3076" y="2600"/>
                    <a:pt x="3076" y="2600"/>
                  </a:cubicBezTo>
                  <a:cubicBezTo>
                    <a:pt x="3078" y="2547"/>
                    <a:pt x="3078" y="2547"/>
                    <a:pt x="3078" y="2547"/>
                  </a:cubicBezTo>
                  <a:cubicBezTo>
                    <a:pt x="2965" y="2327"/>
                    <a:pt x="2965" y="2327"/>
                    <a:pt x="2965" y="2327"/>
                  </a:cubicBezTo>
                  <a:cubicBezTo>
                    <a:pt x="2878" y="2355"/>
                    <a:pt x="2878" y="2355"/>
                    <a:pt x="2878" y="2355"/>
                  </a:cubicBezTo>
                  <a:cubicBezTo>
                    <a:pt x="2863" y="2287"/>
                    <a:pt x="2863" y="2287"/>
                    <a:pt x="2863" y="2287"/>
                  </a:cubicBezTo>
                  <a:cubicBezTo>
                    <a:pt x="2784" y="2287"/>
                    <a:pt x="2784" y="2287"/>
                    <a:pt x="2784" y="2287"/>
                  </a:cubicBezTo>
                  <a:cubicBezTo>
                    <a:pt x="2758" y="2220"/>
                    <a:pt x="2758" y="2220"/>
                    <a:pt x="2758" y="2220"/>
                  </a:cubicBezTo>
                  <a:cubicBezTo>
                    <a:pt x="2637" y="2240"/>
                    <a:pt x="2637" y="2240"/>
                    <a:pt x="2637" y="2240"/>
                  </a:cubicBezTo>
                  <a:cubicBezTo>
                    <a:pt x="2614" y="2173"/>
                    <a:pt x="2614" y="2173"/>
                    <a:pt x="2614" y="2173"/>
                  </a:cubicBezTo>
                  <a:cubicBezTo>
                    <a:pt x="2500" y="2173"/>
                    <a:pt x="2500" y="2173"/>
                    <a:pt x="2500" y="2173"/>
                  </a:cubicBezTo>
                  <a:cubicBezTo>
                    <a:pt x="2459" y="2227"/>
                    <a:pt x="2459" y="2227"/>
                    <a:pt x="2459" y="2227"/>
                  </a:cubicBezTo>
                  <a:cubicBezTo>
                    <a:pt x="2368" y="2193"/>
                    <a:pt x="2368" y="2193"/>
                    <a:pt x="2368" y="2193"/>
                  </a:cubicBezTo>
                  <a:cubicBezTo>
                    <a:pt x="2329" y="2105"/>
                    <a:pt x="2329" y="2105"/>
                    <a:pt x="2329" y="2105"/>
                  </a:cubicBezTo>
                  <a:cubicBezTo>
                    <a:pt x="2295" y="2125"/>
                    <a:pt x="2295" y="2125"/>
                    <a:pt x="2295" y="2125"/>
                  </a:cubicBezTo>
                  <a:cubicBezTo>
                    <a:pt x="2272" y="2136"/>
                    <a:pt x="2272" y="2136"/>
                    <a:pt x="2272" y="2136"/>
                  </a:cubicBezTo>
                  <a:cubicBezTo>
                    <a:pt x="2240" y="2131"/>
                    <a:pt x="2240" y="2131"/>
                    <a:pt x="2240" y="2131"/>
                  </a:cubicBezTo>
                  <a:cubicBezTo>
                    <a:pt x="2194" y="2121"/>
                    <a:pt x="2194" y="2121"/>
                    <a:pt x="2194" y="2121"/>
                  </a:cubicBezTo>
                  <a:cubicBezTo>
                    <a:pt x="2169" y="2109"/>
                    <a:pt x="2169" y="2109"/>
                    <a:pt x="2169" y="2109"/>
                  </a:cubicBezTo>
                  <a:cubicBezTo>
                    <a:pt x="2096" y="2002"/>
                    <a:pt x="2096" y="2002"/>
                    <a:pt x="2096" y="2002"/>
                  </a:cubicBezTo>
                  <a:cubicBezTo>
                    <a:pt x="1963" y="1899"/>
                    <a:pt x="1963" y="1899"/>
                    <a:pt x="1963" y="1899"/>
                  </a:cubicBezTo>
                  <a:cubicBezTo>
                    <a:pt x="1945" y="1789"/>
                    <a:pt x="1945" y="1789"/>
                    <a:pt x="1945" y="1789"/>
                  </a:cubicBezTo>
                  <a:cubicBezTo>
                    <a:pt x="1939" y="1692"/>
                    <a:pt x="1939" y="1692"/>
                    <a:pt x="1939" y="1692"/>
                  </a:cubicBezTo>
                  <a:cubicBezTo>
                    <a:pt x="1946" y="1525"/>
                    <a:pt x="1946" y="1525"/>
                    <a:pt x="1946" y="1525"/>
                  </a:cubicBezTo>
                  <a:cubicBezTo>
                    <a:pt x="1999" y="1417"/>
                    <a:pt x="1999" y="1417"/>
                    <a:pt x="1999" y="1417"/>
                  </a:cubicBezTo>
                  <a:cubicBezTo>
                    <a:pt x="1989" y="1215"/>
                    <a:pt x="1989" y="1215"/>
                    <a:pt x="1989" y="1215"/>
                  </a:cubicBezTo>
                  <a:cubicBezTo>
                    <a:pt x="2002" y="1167"/>
                    <a:pt x="2002" y="1167"/>
                    <a:pt x="2002" y="1167"/>
                  </a:cubicBezTo>
                  <a:cubicBezTo>
                    <a:pt x="2009" y="1140"/>
                    <a:pt x="2009" y="1140"/>
                    <a:pt x="2009" y="1140"/>
                  </a:cubicBezTo>
                  <a:cubicBezTo>
                    <a:pt x="1809" y="1060"/>
                    <a:pt x="1809" y="1060"/>
                    <a:pt x="1809" y="1060"/>
                  </a:cubicBezTo>
                  <a:cubicBezTo>
                    <a:pt x="1831" y="998"/>
                    <a:pt x="1831" y="998"/>
                    <a:pt x="1831" y="998"/>
                  </a:cubicBezTo>
                  <a:cubicBezTo>
                    <a:pt x="1839" y="906"/>
                    <a:pt x="1839" y="906"/>
                    <a:pt x="1839" y="906"/>
                  </a:cubicBezTo>
                  <a:cubicBezTo>
                    <a:pt x="1893" y="856"/>
                    <a:pt x="1893" y="856"/>
                    <a:pt x="1893" y="856"/>
                  </a:cubicBezTo>
                  <a:cubicBezTo>
                    <a:pt x="1907" y="770"/>
                    <a:pt x="1907" y="770"/>
                    <a:pt x="1907" y="770"/>
                  </a:cubicBezTo>
                  <a:cubicBezTo>
                    <a:pt x="1888" y="702"/>
                    <a:pt x="1888" y="702"/>
                    <a:pt x="1888" y="702"/>
                  </a:cubicBezTo>
                  <a:cubicBezTo>
                    <a:pt x="1910" y="545"/>
                    <a:pt x="1910" y="545"/>
                    <a:pt x="1910" y="545"/>
                  </a:cubicBezTo>
                  <a:cubicBezTo>
                    <a:pt x="1912" y="459"/>
                    <a:pt x="1912" y="459"/>
                    <a:pt x="1912" y="459"/>
                  </a:cubicBezTo>
                  <a:cubicBezTo>
                    <a:pt x="1859" y="397"/>
                    <a:pt x="1859" y="397"/>
                    <a:pt x="1859" y="397"/>
                  </a:cubicBezTo>
                  <a:cubicBezTo>
                    <a:pt x="1729" y="409"/>
                    <a:pt x="1729" y="409"/>
                    <a:pt x="1729" y="409"/>
                  </a:cubicBezTo>
                  <a:cubicBezTo>
                    <a:pt x="1684" y="367"/>
                    <a:pt x="1684" y="367"/>
                    <a:pt x="1684" y="367"/>
                  </a:cubicBezTo>
                  <a:cubicBezTo>
                    <a:pt x="1603" y="364"/>
                    <a:pt x="1603" y="364"/>
                    <a:pt x="1603" y="364"/>
                  </a:cubicBezTo>
                  <a:cubicBezTo>
                    <a:pt x="1537" y="306"/>
                    <a:pt x="1537" y="306"/>
                    <a:pt x="1537" y="306"/>
                  </a:cubicBezTo>
                  <a:cubicBezTo>
                    <a:pt x="1435" y="312"/>
                    <a:pt x="1435" y="312"/>
                    <a:pt x="1435" y="312"/>
                  </a:cubicBezTo>
                  <a:cubicBezTo>
                    <a:pt x="1457" y="238"/>
                    <a:pt x="1457" y="238"/>
                    <a:pt x="1457" y="238"/>
                  </a:cubicBezTo>
                  <a:cubicBezTo>
                    <a:pt x="1393" y="198"/>
                    <a:pt x="1393" y="198"/>
                    <a:pt x="1393" y="198"/>
                  </a:cubicBezTo>
                  <a:cubicBezTo>
                    <a:pt x="1347" y="139"/>
                    <a:pt x="1347" y="139"/>
                    <a:pt x="1347" y="139"/>
                  </a:cubicBezTo>
                  <a:cubicBezTo>
                    <a:pt x="1273" y="109"/>
                    <a:pt x="1273" y="109"/>
                    <a:pt x="1273" y="109"/>
                  </a:cubicBezTo>
                  <a:cubicBezTo>
                    <a:pt x="1151" y="43"/>
                    <a:pt x="1151" y="43"/>
                    <a:pt x="1151" y="43"/>
                  </a:cubicBezTo>
                  <a:cubicBezTo>
                    <a:pt x="1095" y="0"/>
                    <a:pt x="1095" y="0"/>
                    <a:pt x="1095" y="0"/>
                  </a:cubicBezTo>
                  <a:cubicBezTo>
                    <a:pt x="1013" y="10"/>
                    <a:pt x="1013" y="10"/>
                    <a:pt x="1013" y="10"/>
                  </a:cubicBezTo>
                  <a:cubicBezTo>
                    <a:pt x="1022" y="44"/>
                    <a:pt x="1022" y="44"/>
                    <a:pt x="1022" y="44"/>
                  </a:cubicBezTo>
                  <a:cubicBezTo>
                    <a:pt x="1050" y="206"/>
                    <a:pt x="1050" y="206"/>
                    <a:pt x="1050" y="206"/>
                  </a:cubicBezTo>
                  <a:cubicBezTo>
                    <a:pt x="1010" y="253"/>
                    <a:pt x="1010" y="253"/>
                    <a:pt x="1010" y="253"/>
                  </a:cubicBezTo>
                  <a:cubicBezTo>
                    <a:pt x="999" y="320"/>
                    <a:pt x="999" y="320"/>
                    <a:pt x="999" y="320"/>
                  </a:cubicBezTo>
                  <a:cubicBezTo>
                    <a:pt x="968" y="358"/>
                    <a:pt x="968" y="358"/>
                    <a:pt x="968" y="358"/>
                  </a:cubicBezTo>
                  <a:cubicBezTo>
                    <a:pt x="919" y="387"/>
                    <a:pt x="919" y="387"/>
                    <a:pt x="919" y="387"/>
                  </a:cubicBezTo>
                  <a:cubicBezTo>
                    <a:pt x="766" y="442"/>
                    <a:pt x="766" y="442"/>
                    <a:pt x="766" y="442"/>
                  </a:cubicBezTo>
                  <a:cubicBezTo>
                    <a:pt x="619" y="367"/>
                    <a:pt x="619" y="367"/>
                    <a:pt x="619" y="367"/>
                  </a:cubicBezTo>
                  <a:cubicBezTo>
                    <a:pt x="578" y="373"/>
                    <a:pt x="578" y="373"/>
                    <a:pt x="578" y="373"/>
                  </a:cubicBezTo>
                  <a:cubicBezTo>
                    <a:pt x="510" y="393"/>
                    <a:pt x="510" y="393"/>
                    <a:pt x="510" y="393"/>
                  </a:cubicBezTo>
                  <a:cubicBezTo>
                    <a:pt x="471" y="402"/>
                    <a:pt x="471" y="402"/>
                    <a:pt x="471" y="402"/>
                  </a:cubicBezTo>
                  <a:cubicBezTo>
                    <a:pt x="449" y="418"/>
                    <a:pt x="449" y="418"/>
                    <a:pt x="449" y="418"/>
                  </a:cubicBezTo>
                  <a:cubicBezTo>
                    <a:pt x="340" y="500"/>
                    <a:pt x="340" y="500"/>
                    <a:pt x="340" y="500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29" y="536"/>
                    <a:pt x="229" y="536"/>
                    <a:pt x="229" y="536"/>
                  </a:cubicBezTo>
                  <a:cubicBezTo>
                    <a:pt x="225" y="563"/>
                    <a:pt x="225" y="563"/>
                    <a:pt x="225" y="563"/>
                  </a:cubicBezTo>
                  <a:cubicBezTo>
                    <a:pt x="255" y="591"/>
                    <a:pt x="255" y="591"/>
                    <a:pt x="255" y="591"/>
                  </a:cubicBezTo>
                  <a:cubicBezTo>
                    <a:pt x="282" y="638"/>
                    <a:pt x="282" y="638"/>
                    <a:pt x="282" y="638"/>
                  </a:cubicBezTo>
                  <a:cubicBezTo>
                    <a:pt x="305" y="716"/>
                    <a:pt x="305" y="716"/>
                    <a:pt x="305" y="716"/>
                  </a:cubicBezTo>
                  <a:cubicBezTo>
                    <a:pt x="333" y="774"/>
                    <a:pt x="333" y="774"/>
                    <a:pt x="333" y="774"/>
                  </a:cubicBezTo>
                  <a:cubicBezTo>
                    <a:pt x="407" y="839"/>
                    <a:pt x="407" y="839"/>
                    <a:pt x="407" y="839"/>
                  </a:cubicBezTo>
                  <a:cubicBezTo>
                    <a:pt x="472" y="870"/>
                    <a:pt x="472" y="870"/>
                    <a:pt x="472" y="870"/>
                  </a:cubicBezTo>
                  <a:cubicBezTo>
                    <a:pt x="474" y="897"/>
                    <a:pt x="474" y="897"/>
                    <a:pt x="474" y="897"/>
                  </a:cubicBezTo>
                  <a:cubicBezTo>
                    <a:pt x="454" y="1010"/>
                    <a:pt x="454" y="1010"/>
                    <a:pt x="454" y="1010"/>
                  </a:cubicBezTo>
                  <a:cubicBezTo>
                    <a:pt x="471" y="1057"/>
                    <a:pt x="471" y="1057"/>
                    <a:pt x="471" y="1057"/>
                  </a:cubicBezTo>
                  <a:cubicBezTo>
                    <a:pt x="481" y="1092"/>
                    <a:pt x="481" y="1092"/>
                    <a:pt x="481" y="1092"/>
                  </a:cubicBezTo>
                  <a:cubicBezTo>
                    <a:pt x="452" y="1224"/>
                    <a:pt x="452" y="1224"/>
                    <a:pt x="452" y="1224"/>
                  </a:cubicBezTo>
                  <a:cubicBezTo>
                    <a:pt x="559" y="1329"/>
                    <a:pt x="559" y="1329"/>
                    <a:pt x="559" y="1329"/>
                  </a:cubicBezTo>
                  <a:cubicBezTo>
                    <a:pt x="494" y="1411"/>
                    <a:pt x="494" y="1411"/>
                    <a:pt x="494" y="1411"/>
                  </a:cubicBezTo>
                  <a:cubicBezTo>
                    <a:pt x="554" y="1487"/>
                    <a:pt x="554" y="1487"/>
                    <a:pt x="554" y="1487"/>
                  </a:cubicBezTo>
                  <a:cubicBezTo>
                    <a:pt x="521" y="1536"/>
                    <a:pt x="521" y="1536"/>
                    <a:pt x="521" y="1536"/>
                  </a:cubicBezTo>
                  <a:cubicBezTo>
                    <a:pt x="581" y="1625"/>
                    <a:pt x="581" y="1625"/>
                    <a:pt x="581" y="1625"/>
                  </a:cubicBezTo>
                  <a:cubicBezTo>
                    <a:pt x="518" y="1691"/>
                    <a:pt x="518" y="1691"/>
                    <a:pt x="518" y="1691"/>
                  </a:cubicBezTo>
                  <a:cubicBezTo>
                    <a:pt x="572" y="1761"/>
                    <a:pt x="572" y="1761"/>
                    <a:pt x="572" y="1761"/>
                  </a:cubicBezTo>
                  <a:cubicBezTo>
                    <a:pt x="498" y="1821"/>
                    <a:pt x="498" y="1821"/>
                    <a:pt x="498" y="1821"/>
                  </a:cubicBezTo>
                  <a:cubicBezTo>
                    <a:pt x="447" y="1943"/>
                    <a:pt x="447" y="1943"/>
                    <a:pt x="447" y="1943"/>
                  </a:cubicBezTo>
                  <a:cubicBezTo>
                    <a:pt x="398" y="1954"/>
                    <a:pt x="398" y="1954"/>
                    <a:pt x="398" y="1954"/>
                  </a:cubicBezTo>
                  <a:cubicBezTo>
                    <a:pt x="300" y="1966"/>
                    <a:pt x="300" y="1966"/>
                    <a:pt x="300" y="1966"/>
                  </a:cubicBezTo>
                  <a:cubicBezTo>
                    <a:pt x="198" y="1966"/>
                    <a:pt x="198" y="1966"/>
                    <a:pt x="198" y="1966"/>
                  </a:cubicBezTo>
                  <a:cubicBezTo>
                    <a:pt x="155" y="1966"/>
                    <a:pt x="155" y="1966"/>
                    <a:pt x="155" y="1966"/>
                  </a:cubicBezTo>
                  <a:cubicBezTo>
                    <a:pt x="135" y="1977"/>
                    <a:pt x="135" y="1977"/>
                    <a:pt x="135" y="1977"/>
                  </a:cubicBezTo>
                  <a:cubicBezTo>
                    <a:pt x="113" y="2001"/>
                    <a:pt x="113" y="2001"/>
                    <a:pt x="113" y="2001"/>
                  </a:cubicBezTo>
                  <a:cubicBezTo>
                    <a:pt x="108" y="2039"/>
                    <a:pt x="108" y="2039"/>
                    <a:pt x="108" y="2039"/>
                  </a:cubicBezTo>
                  <a:cubicBezTo>
                    <a:pt x="40" y="2050"/>
                    <a:pt x="40" y="2050"/>
                    <a:pt x="40" y="2050"/>
                  </a:cubicBezTo>
                  <a:cubicBezTo>
                    <a:pt x="13" y="2074"/>
                    <a:pt x="13" y="2074"/>
                    <a:pt x="13" y="2074"/>
                  </a:cubicBezTo>
                  <a:cubicBezTo>
                    <a:pt x="0" y="2113"/>
                    <a:pt x="0" y="2113"/>
                    <a:pt x="0" y="2113"/>
                  </a:cubicBezTo>
                  <a:cubicBezTo>
                    <a:pt x="19" y="2141"/>
                    <a:pt x="19" y="2141"/>
                    <a:pt x="19" y="2141"/>
                  </a:cubicBezTo>
                  <a:cubicBezTo>
                    <a:pt x="48" y="2141"/>
                    <a:pt x="48" y="2141"/>
                    <a:pt x="48" y="2141"/>
                  </a:cubicBezTo>
                  <a:cubicBezTo>
                    <a:pt x="73" y="2164"/>
                    <a:pt x="73" y="2164"/>
                    <a:pt x="73" y="2164"/>
                  </a:cubicBezTo>
                  <a:cubicBezTo>
                    <a:pt x="93" y="2230"/>
                    <a:pt x="93" y="2230"/>
                    <a:pt x="93" y="2230"/>
                  </a:cubicBezTo>
                  <a:cubicBezTo>
                    <a:pt x="97" y="2284"/>
                    <a:pt x="97" y="2284"/>
                    <a:pt x="97" y="2284"/>
                  </a:cubicBezTo>
                  <a:cubicBezTo>
                    <a:pt x="68" y="2359"/>
                    <a:pt x="68" y="2359"/>
                    <a:pt x="68" y="2359"/>
                  </a:cubicBezTo>
                  <a:cubicBezTo>
                    <a:pt x="35" y="2449"/>
                    <a:pt x="35" y="2449"/>
                    <a:pt x="35" y="2449"/>
                  </a:cubicBezTo>
                  <a:cubicBezTo>
                    <a:pt x="44" y="2525"/>
                    <a:pt x="44" y="2525"/>
                    <a:pt x="44" y="2525"/>
                  </a:cubicBezTo>
                  <a:cubicBezTo>
                    <a:pt x="95" y="2616"/>
                    <a:pt x="95" y="2616"/>
                    <a:pt x="95" y="2616"/>
                  </a:cubicBezTo>
                  <a:cubicBezTo>
                    <a:pt x="140" y="2674"/>
                    <a:pt x="140" y="2674"/>
                    <a:pt x="140" y="2674"/>
                  </a:cubicBezTo>
                  <a:cubicBezTo>
                    <a:pt x="131" y="2731"/>
                    <a:pt x="131" y="2731"/>
                    <a:pt x="131" y="2731"/>
                  </a:cubicBezTo>
                  <a:cubicBezTo>
                    <a:pt x="144" y="2765"/>
                    <a:pt x="144" y="2765"/>
                    <a:pt x="144" y="2765"/>
                  </a:cubicBezTo>
                  <a:cubicBezTo>
                    <a:pt x="142" y="2776"/>
                    <a:pt x="142" y="2776"/>
                    <a:pt x="142" y="2776"/>
                  </a:cubicBezTo>
                  <a:cubicBezTo>
                    <a:pt x="183" y="2774"/>
                    <a:pt x="183" y="2774"/>
                    <a:pt x="183" y="2774"/>
                  </a:cubicBezTo>
                  <a:cubicBezTo>
                    <a:pt x="273" y="2818"/>
                    <a:pt x="273" y="2818"/>
                    <a:pt x="273" y="2818"/>
                  </a:cubicBezTo>
                  <a:cubicBezTo>
                    <a:pt x="282" y="2841"/>
                    <a:pt x="282" y="2841"/>
                    <a:pt x="282" y="2841"/>
                  </a:cubicBezTo>
                  <a:cubicBezTo>
                    <a:pt x="351" y="2836"/>
                    <a:pt x="351" y="2836"/>
                    <a:pt x="351" y="2836"/>
                  </a:cubicBezTo>
                  <a:cubicBezTo>
                    <a:pt x="351" y="2890"/>
                    <a:pt x="351" y="2890"/>
                    <a:pt x="351" y="2890"/>
                  </a:cubicBezTo>
                  <a:cubicBezTo>
                    <a:pt x="329" y="2974"/>
                    <a:pt x="329" y="2974"/>
                    <a:pt x="329" y="2974"/>
                  </a:cubicBezTo>
                  <a:cubicBezTo>
                    <a:pt x="394" y="3010"/>
                    <a:pt x="394" y="3010"/>
                    <a:pt x="394" y="3010"/>
                  </a:cubicBezTo>
                  <a:cubicBezTo>
                    <a:pt x="405" y="3082"/>
                    <a:pt x="405" y="3082"/>
                    <a:pt x="405" y="3082"/>
                  </a:cubicBezTo>
                  <a:cubicBezTo>
                    <a:pt x="404" y="3198"/>
                    <a:pt x="404" y="3198"/>
                    <a:pt x="404" y="3198"/>
                  </a:cubicBezTo>
                  <a:cubicBezTo>
                    <a:pt x="596" y="3231"/>
                    <a:pt x="596" y="3231"/>
                    <a:pt x="596" y="3231"/>
                  </a:cubicBezTo>
                  <a:cubicBezTo>
                    <a:pt x="833" y="3258"/>
                    <a:pt x="833" y="3258"/>
                    <a:pt x="833" y="3258"/>
                  </a:cubicBezTo>
                  <a:cubicBezTo>
                    <a:pt x="909" y="3309"/>
                    <a:pt x="909" y="3309"/>
                    <a:pt x="909" y="3309"/>
                  </a:cubicBezTo>
                  <a:cubicBezTo>
                    <a:pt x="996" y="3397"/>
                    <a:pt x="996" y="3397"/>
                    <a:pt x="996" y="3397"/>
                  </a:cubicBezTo>
                  <a:cubicBezTo>
                    <a:pt x="1014" y="3434"/>
                    <a:pt x="1014" y="3434"/>
                    <a:pt x="1014" y="3434"/>
                  </a:cubicBezTo>
                  <a:cubicBezTo>
                    <a:pt x="1003" y="3462"/>
                    <a:pt x="1003" y="3462"/>
                    <a:pt x="1003" y="3462"/>
                  </a:cubicBezTo>
                  <a:cubicBezTo>
                    <a:pt x="943" y="3504"/>
                    <a:pt x="943" y="3504"/>
                    <a:pt x="943" y="3504"/>
                  </a:cubicBezTo>
                  <a:cubicBezTo>
                    <a:pt x="898" y="3539"/>
                    <a:pt x="898" y="3539"/>
                    <a:pt x="898" y="3539"/>
                  </a:cubicBezTo>
                  <a:cubicBezTo>
                    <a:pt x="880" y="3587"/>
                    <a:pt x="880" y="3587"/>
                    <a:pt x="880" y="3587"/>
                  </a:cubicBezTo>
                  <a:cubicBezTo>
                    <a:pt x="925" y="3647"/>
                    <a:pt x="925" y="3647"/>
                    <a:pt x="925" y="3647"/>
                  </a:cubicBezTo>
                  <a:cubicBezTo>
                    <a:pt x="969" y="3665"/>
                    <a:pt x="969" y="3665"/>
                    <a:pt x="969" y="3665"/>
                  </a:cubicBezTo>
                  <a:cubicBezTo>
                    <a:pt x="1005" y="3685"/>
                    <a:pt x="1005" y="3685"/>
                    <a:pt x="1005" y="3685"/>
                  </a:cubicBezTo>
                  <a:cubicBezTo>
                    <a:pt x="1008" y="3703"/>
                    <a:pt x="1008" y="3703"/>
                    <a:pt x="1008" y="3703"/>
                  </a:cubicBezTo>
                  <a:cubicBezTo>
                    <a:pt x="994" y="3799"/>
                    <a:pt x="994" y="3799"/>
                    <a:pt x="994" y="3799"/>
                  </a:cubicBezTo>
                  <a:cubicBezTo>
                    <a:pt x="1059" y="3821"/>
                    <a:pt x="1059" y="3821"/>
                    <a:pt x="1059" y="3821"/>
                  </a:cubicBezTo>
                  <a:cubicBezTo>
                    <a:pt x="1128" y="3826"/>
                    <a:pt x="1128" y="3826"/>
                    <a:pt x="1128" y="3826"/>
                  </a:cubicBezTo>
                  <a:cubicBezTo>
                    <a:pt x="1170" y="3816"/>
                    <a:pt x="1170" y="3816"/>
                    <a:pt x="1170" y="3816"/>
                  </a:cubicBezTo>
                  <a:cubicBezTo>
                    <a:pt x="1200" y="3834"/>
                    <a:pt x="1200" y="3834"/>
                    <a:pt x="1200" y="3834"/>
                  </a:cubicBezTo>
                  <a:cubicBezTo>
                    <a:pt x="1200" y="3834"/>
                    <a:pt x="1215" y="3837"/>
                    <a:pt x="1220" y="3835"/>
                  </a:cubicBezTo>
                  <a:cubicBezTo>
                    <a:pt x="1226" y="3834"/>
                    <a:pt x="1267" y="3825"/>
                    <a:pt x="1267" y="3825"/>
                  </a:cubicBezTo>
                  <a:cubicBezTo>
                    <a:pt x="1278" y="3826"/>
                    <a:pt x="1278" y="3826"/>
                    <a:pt x="1278" y="3826"/>
                  </a:cubicBezTo>
                  <a:cubicBezTo>
                    <a:pt x="1284" y="3886"/>
                    <a:pt x="1284" y="3886"/>
                    <a:pt x="1284" y="3886"/>
                  </a:cubicBezTo>
                  <a:cubicBezTo>
                    <a:pt x="1316" y="3883"/>
                    <a:pt x="1316" y="3883"/>
                    <a:pt x="1316" y="3883"/>
                  </a:cubicBezTo>
                  <a:cubicBezTo>
                    <a:pt x="1354" y="3933"/>
                    <a:pt x="1354" y="3933"/>
                    <a:pt x="1354" y="3933"/>
                  </a:cubicBezTo>
                  <a:cubicBezTo>
                    <a:pt x="1470" y="3910"/>
                    <a:pt x="1470" y="3910"/>
                    <a:pt x="1470" y="3910"/>
                  </a:cubicBezTo>
                  <a:cubicBezTo>
                    <a:pt x="1488" y="3912"/>
                    <a:pt x="1488" y="3912"/>
                    <a:pt x="1488" y="3912"/>
                  </a:cubicBezTo>
                  <a:cubicBezTo>
                    <a:pt x="1537" y="3942"/>
                    <a:pt x="1537" y="3942"/>
                    <a:pt x="1537" y="3942"/>
                  </a:cubicBezTo>
                  <a:cubicBezTo>
                    <a:pt x="1573" y="3955"/>
                    <a:pt x="1573" y="3955"/>
                    <a:pt x="1573" y="3955"/>
                  </a:cubicBezTo>
                  <a:cubicBezTo>
                    <a:pt x="1582" y="4000"/>
                    <a:pt x="1582" y="4000"/>
                    <a:pt x="1582" y="4000"/>
                  </a:cubicBezTo>
                  <a:cubicBezTo>
                    <a:pt x="1616" y="4020"/>
                    <a:pt x="1616" y="4020"/>
                    <a:pt x="1616" y="4020"/>
                  </a:cubicBezTo>
                  <a:cubicBezTo>
                    <a:pt x="1651" y="4018"/>
                    <a:pt x="1651" y="4018"/>
                    <a:pt x="1651" y="4018"/>
                  </a:cubicBezTo>
                  <a:cubicBezTo>
                    <a:pt x="1675" y="4067"/>
                    <a:pt x="1675" y="4067"/>
                    <a:pt x="1675" y="4067"/>
                  </a:cubicBezTo>
                  <a:cubicBezTo>
                    <a:pt x="1702" y="4085"/>
                    <a:pt x="1702" y="4085"/>
                    <a:pt x="1702" y="4085"/>
                  </a:cubicBezTo>
                  <a:cubicBezTo>
                    <a:pt x="1733" y="4094"/>
                    <a:pt x="1733" y="4094"/>
                    <a:pt x="1733" y="4094"/>
                  </a:cubicBezTo>
                  <a:cubicBezTo>
                    <a:pt x="1760" y="4109"/>
                    <a:pt x="1760" y="4109"/>
                    <a:pt x="1760" y="4109"/>
                  </a:cubicBezTo>
                  <a:cubicBezTo>
                    <a:pt x="1830" y="4116"/>
                    <a:pt x="1830" y="4116"/>
                    <a:pt x="1830" y="4116"/>
                  </a:cubicBezTo>
                  <a:cubicBezTo>
                    <a:pt x="1867" y="4102"/>
                    <a:pt x="1867" y="4102"/>
                    <a:pt x="1867" y="4102"/>
                  </a:cubicBezTo>
                  <a:cubicBezTo>
                    <a:pt x="1888" y="4138"/>
                    <a:pt x="1888" y="4138"/>
                    <a:pt x="1888" y="4138"/>
                  </a:cubicBezTo>
                  <a:cubicBezTo>
                    <a:pt x="1926" y="4141"/>
                    <a:pt x="1926" y="4141"/>
                    <a:pt x="1926" y="4141"/>
                  </a:cubicBezTo>
                  <a:cubicBezTo>
                    <a:pt x="1926" y="4085"/>
                    <a:pt x="1926" y="4085"/>
                    <a:pt x="1926" y="4085"/>
                  </a:cubicBezTo>
                  <a:cubicBezTo>
                    <a:pt x="1941" y="4049"/>
                    <a:pt x="1941" y="4049"/>
                    <a:pt x="1941" y="4049"/>
                  </a:cubicBezTo>
                  <a:cubicBezTo>
                    <a:pt x="1953" y="4026"/>
                    <a:pt x="1953" y="4026"/>
                    <a:pt x="1953" y="4026"/>
                  </a:cubicBezTo>
                  <a:cubicBezTo>
                    <a:pt x="1981" y="4006"/>
                    <a:pt x="1981" y="4006"/>
                    <a:pt x="1981" y="4006"/>
                  </a:cubicBezTo>
                  <a:cubicBezTo>
                    <a:pt x="1966" y="3979"/>
                    <a:pt x="1966" y="3979"/>
                    <a:pt x="1966" y="3979"/>
                  </a:cubicBezTo>
                  <a:cubicBezTo>
                    <a:pt x="1952" y="3964"/>
                    <a:pt x="1952" y="3964"/>
                    <a:pt x="1952" y="3964"/>
                  </a:cubicBezTo>
                  <a:cubicBezTo>
                    <a:pt x="1932" y="3944"/>
                    <a:pt x="1932" y="3944"/>
                    <a:pt x="1932" y="3944"/>
                  </a:cubicBezTo>
                  <a:cubicBezTo>
                    <a:pt x="1915" y="3924"/>
                    <a:pt x="1915" y="3924"/>
                    <a:pt x="1915" y="3924"/>
                  </a:cubicBezTo>
                  <a:cubicBezTo>
                    <a:pt x="1937" y="3900"/>
                    <a:pt x="1937" y="3900"/>
                    <a:pt x="1937" y="3900"/>
                  </a:cubicBezTo>
                  <a:cubicBezTo>
                    <a:pt x="1876" y="3861"/>
                    <a:pt x="1876" y="3861"/>
                    <a:pt x="1876" y="3861"/>
                  </a:cubicBezTo>
                  <a:cubicBezTo>
                    <a:pt x="1867" y="3761"/>
                    <a:pt x="1867" y="3761"/>
                    <a:pt x="1867" y="3761"/>
                  </a:cubicBezTo>
                  <a:cubicBezTo>
                    <a:pt x="1841" y="3707"/>
                    <a:pt x="1841" y="3707"/>
                    <a:pt x="1841" y="3707"/>
                  </a:cubicBezTo>
                  <a:cubicBezTo>
                    <a:pt x="1819" y="3539"/>
                    <a:pt x="1819" y="3539"/>
                    <a:pt x="1819" y="3539"/>
                  </a:cubicBezTo>
                  <a:cubicBezTo>
                    <a:pt x="1804" y="3513"/>
                    <a:pt x="1804" y="3513"/>
                    <a:pt x="1804" y="3513"/>
                  </a:cubicBezTo>
                  <a:cubicBezTo>
                    <a:pt x="1790" y="3493"/>
                    <a:pt x="1790" y="3493"/>
                    <a:pt x="1790" y="3493"/>
                  </a:cubicBezTo>
                  <a:cubicBezTo>
                    <a:pt x="1792" y="3479"/>
                    <a:pt x="1792" y="3479"/>
                    <a:pt x="1792" y="3479"/>
                  </a:cubicBezTo>
                  <a:cubicBezTo>
                    <a:pt x="1805" y="3471"/>
                    <a:pt x="1805" y="3471"/>
                    <a:pt x="1805" y="3471"/>
                  </a:cubicBezTo>
                  <a:cubicBezTo>
                    <a:pt x="1819" y="3453"/>
                    <a:pt x="1819" y="3453"/>
                    <a:pt x="1819" y="3453"/>
                  </a:cubicBezTo>
                  <a:cubicBezTo>
                    <a:pt x="1836" y="3436"/>
                    <a:pt x="1836" y="3436"/>
                    <a:pt x="1836" y="3436"/>
                  </a:cubicBezTo>
                  <a:cubicBezTo>
                    <a:pt x="1845" y="3384"/>
                    <a:pt x="1845" y="3384"/>
                    <a:pt x="1845" y="3384"/>
                  </a:cubicBezTo>
                  <a:cubicBezTo>
                    <a:pt x="1845" y="3352"/>
                    <a:pt x="1845" y="3352"/>
                    <a:pt x="1845" y="3352"/>
                  </a:cubicBezTo>
                  <a:cubicBezTo>
                    <a:pt x="1821" y="3270"/>
                    <a:pt x="1821" y="3270"/>
                    <a:pt x="1821" y="3270"/>
                  </a:cubicBezTo>
                  <a:cubicBezTo>
                    <a:pt x="1788" y="3211"/>
                    <a:pt x="1788" y="3211"/>
                    <a:pt x="1788" y="3211"/>
                  </a:cubicBezTo>
                  <a:cubicBezTo>
                    <a:pt x="1831" y="3166"/>
                    <a:pt x="1831" y="3166"/>
                    <a:pt x="1831" y="3166"/>
                  </a:cubicBezTo>
                  <a:cubicBezTo>
                    <a:pt x="1847" y="3145"/>
                    <a:pt x="1847" y="3145"/>
                    <a:pt x="1847" y="3145"/>
                  </a:cubicBezTo>
                  <a:cubicBezTo>
                    <a:pt x="1854" y="3044"/>
                    <a:pt x="1854" y="3044"/>
                    <a:pt x="1854" y="3044"/>
                  </a:cubicBezTo>
                  <a:cubicBezTo>
                    <a:pt x="1865" y="3008"/>
                    <a:pt x="1865" y="3008"/>
                    <a:pt x="1865" y="3008"/>
                  </a:cubicBezTo>
                  <a:cubicBezTo>
                    <a:pt x="1900" y="2987"/>
                    <a:pt x="1900" y="2987"/>
                    <a:pt x="1900" y="2987"/>
                  </a:cubicBezTo>
                  <a:cubicBezTo>
                    <a:pt x="1937" y="2978"/>
                    <a:pt x="1937" y="2978"/>
                    <a:pt x="1937" y="2978"/>
                  </a:cubicBezTo>
                  <a:cubicBezTo>
                    <a:pt x="1967" y="2970"/>
                    <a:pt x="1967" y="2970"/>
                    <a:pt x="1967" y="2970"/>
                  </a:cubicBezTo>
                  <a:cubicBezTo>
                    <a:pt x="1992" y="2970"/>
                    <a:pt x="1992" y="2970"/>
                    <a:pt x="1992" y="2970"/>
                  </a:cubicBezTo>
                  <a:cubicBezTo>
                    <a:pt x="2012" y="2927"/>
                    <a:pt x="2012" y="2927"/>
                    <a:pt x="2012" y="2927"/>
                  </a:cubicBezTo>
                  <a:cubicBezTo>
                    <a:pt x="2078" y="2927"/>
                    <a:pt x="2078" y="2927"/>
                    <a:pt x="2078" y="2927"/>
                  </a:cubicBezTo>
                  <a:cubicBezTo>
                    <a:pt x="2106" y="2949"/>
                    <a:pt x="2106" y="2949"/>
                    <a:pt x="2106" y="2949"/>
                  </a:cubicBezTo>
                  <a:cubicBezTo>
                    <a:pt x="2129" y="2936"/>
                    <a:pt x="2129" y="2936"/>
                    <a:pt x="2129" y="2936"/>
                  </a:cubicBezTo>
                  <a:cubicBezTo>
                    <a:pt x="2139" y="2927"/>
                    <a:pt x="2139" y="2927"/>
                    <a:pt x="2139" y="2927"/>
                  </a:cubicBezTo>
                  <a:cubicBezTo>
                    <a:pt x="2181" y="2899"/>
                    <a:pt x="2181" y="2899"/>
                    <a:pt x="2181" y="2899"/>
                  </a:cubicBezTo>
                  <a:cubicBezTo>
                    <a:pt x="2222" y="2899"/>
                    <a:pt x="2222" y="2899"/>
                    <a:pt x="2222" y="2899"/>
                  </a:cubicBezTo>
                  <a:cubicBezTo>
                    <a:pt x="2244" y="2893"/>
                    <a:pt x="2244" y="2893"/>
                    <a:pt x="2244" y="2893"/>
                  </a:cubicBezTo>
                  <a:cubicBezTo>
                    <a:pt x="2254" y="2893"/>
                    <a:pt x="2254" y="2893"/>
                    <a:pt x="2254" y="2893"/>
                  </a:cubicBezTo>
                  <a:cubicBezTo>
                    <a:pt x="2287" y="2847"/>
                    <a:pt x="2287" y="2847"/>
                    <a:pt x="2287" y="2847"/>
                  </a:cubicBezTo>
                  <a:cubicBezTo>
                    <a:pt x="2340" y="2847"/>
                    <a:pt x="2340" y="2847"/>
                    <a:pt x="2340" y="2847"/>
                  </a:cubicBezTo>
                  <a:cubicBezTo>
                    <a:pt x="2351" y="2860"/>
                    <a:pt x="2351" y="2860"/>
                    <a:pt x="2351" y="2860"/>
                  </a:cubicBezTo>
                  <a:cubicBezTo>
                    <a:pt x="2397" y="2863"/>
                    <a:pt x="2397" y="2863"/>
                    <a:pt x="2397" y="2863"/>
                  </a:cubicBezTo>
                  <a:cubicBezTo>
                    <a:pt x="2415" y="2847"/>
                    <a:pt x="2415" y="2847"/>
                    <a:pt x="2415" y="2847"/>
                  </a:cubicBezTo>
                  <a:cubicBezTo>
                    <a:pt x="2431" y="2821"/>
                    <a:pt x="2431" y="2821"/>
                    <a:pt x="2431" y="2821"/>
                  </a:cubicBezTo>
                  <a:cubicBezTo>
                    <a:pt x="2431" y="2794"/>
                    <a:pt x="2431" y="2794"/>
                    <a:pt x="2431" y="2794"/>
                  </a:cubicBezTo>
                  <a:cubicBezTo>
                    <a:pt x="2460" y="2771"/>
                    <a:pt x="2460" y="2771"/>
                    <a:pt x="2460" y="2771"/>
                  </a:cubicBezTo>
                  <a:cubicBezTo>
                    <a:pt x="2474" y="2771"/>
                    <a:pt x="2474" y="2771"/>
                    <a:pt x="2474" y="2771"/>
                  </a:cubicBezTo>
                  <a:cubicBezTo>
                    <a:pt x="2501" y="2789"/>
                    <a:pt x="2501" y="2789"/>
                    <a:pt x="2501" y="2789"/>
                  </a:cubicBezTo>
                  <a:cubicBezTo>
                    <a:pt x="2518" y="2806"/>
                    <a:pt x="2518" y="2806"/>
                    <a:pt x="2518" y="2806"/>
                  </a:cubicBezTo>
                  <a:cubicBezTo>
                    <a:pt x="2567" y="2798"/>
                    <a:pt x="2567" y="2798"/>
                    <a:pt x="2567" y="2798"/>
                  </a:cubicBezTo>
                  <a:cubicBezTo>
                    <a:pt x="2601" y="2771"/>
                    <a:pt x="2601" y="2771"/>
                    <a:pt x="2601" y="2771"/>
                  </a:cubicBezTo>
                  <a:cubicBezTo>
                    <a:pt x="2630" y="2734"/>
                    <a:pt x="2630" y="2734"/>
                    <a:pt x="2630" y="2734"/>
                  </a:cubicBezTo>
                  <a:cubicBezTo>
                    <a:pt x="2644" y="2726"/>
                    <a:pt x="2644" y="2726"/>
                    <a:pt x="2644" y="2726"/>
                  </a:cubicBezTo>
                  <a:cubicBezTo>
                    <a:pt x="2727" y="2778"/>
                    <a:pt x="2727" y="2778"/>
                    <a:pt x="2727" y="2778"/>
                  </a:cubicBezTo>
                  <a:cubicBezTo>
                    <a:pt x="2750" y="2788"/>
                    <a:pt x="2750" y="2788"/>
                    <a:pt x="2750" y="2788"/>
                  </a:cubicBezTo>
                  <a:cubicBezTo>
                    <a:pt x="2783" y="2780"/>
                    <a:pt x="2783" y="2780"/>
                    <a:pt x="2783" y="2780"/>
                  </a:cubicBezTo>
                  <a:cubicBezTo>
                    <a:pt x="2822" y="2754"/>
                    <a:pt x="2822" y="2754"/>
                    <a:pt x="2822" y="2754"/>
                  </a:cubicBezTo>
                  <a:cubicBezTo>
                    <a:pt x="2835" y="2751"/>
                    <a:pt x="2835" y="2751"/>
                    <a:pt x="2835" y="2751"/>
                  </a:cubicBezTo>
                  <a:cubicBezTo>
                    <a:pt x="2963" y="2843"/>
                    <a:pt x="2963" y="2843"/>
                    <a:pt x="2963" y="2843"/>
                  </a:cubicBezTo>
                  <a:cubicBezTo>
                    <a:pt x="2841" y="2755"/>
                    <a:pt x="2841" y="2755"/>
                    <a:pt x="2841" y="27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024688" y="796926"/>
              <a:ext cx="1158875" cy="768350"/>
            </a:xfrm>
            <a:custGeom>
              <a:avLst/>
              <a:gdLst>
                <a:gd name="T0" fmla="*/ 79 w 730"/>
                <a:gd name="T1" fmla="*/ 218 h 484"/>
                <a:gd name="T2" fmla="*/ 125 w 730"/>
                <a:gd name="T3" fmla="*/ 239 h 484"/>
                <a:gd name="T4" fmla="*/ 157 w 730"/>
                <a:gd name="T5" fmla="*/ 247 h 484"/>
                <a:gd name="T6" fmla="*/ 172 w 730"/>
                <a:gd name="T7" fmla="*/ 212 h 484"/>
                <a:gd name="T8" fmla="*/ 180 w 730"/>
                <a:gd name="T9" fmla="*/ 197 h 484"/>
                <a:gd name="T10" fmla="*/ 200 w 730"/>
                <a:gd name="T11" fmla="*/ 176 h 484"/>
                <a:gd name="T12" fmla="*/ 294 w 730"/>
                <a:gd name="T13" fmla="*/ 162 h 484"/>
                <a:gd name="T14" fmla="*/ 441 w 730"/>
                <a:gd name="T15" fmla="*/ 86 h 484"/>
                <a:gd name="T16" fmla="*/ 403 w 730"/>
                <a:gd name="T17" fmla="*/ 94 h 484"/>
                <a:gd name="T18" fmla="*/ 375 w 730"/>
                <a:gd name="T19" fmla="*/ 98 h 484"/>
                <a:gd name="T20" fmla="*/ 355 w 730"/>
                <a:gd name="T21" fmla="*/ 139 h 484"/>
                <a:gd name="T22" fmla="*/ 399 w 730"/>
                <a:gd name="T23" fmla="*/ 98 h 484"/>
                <a:gd name="T24" fmla="*/ 438 w 730"/>
                <a:gd name="T25" fmla="*/ 98 h 484"/>
                <a:gd name="T26" fmla="*/ 471 w 730"/>
                <a:gd name="T27" fmla="*/ 103 h 484"/>
                <a:gd name="T28" fmla="*/ 481 w 730"/>
                <a:gd name="T29" fmla="*/ 101 h 484"/>
                <a:gd name="T30" fmla="*/ 487 w 730"/>
                <a:gd name="T31" fmla="*/ 84 h 484"/>
                <a:gd name="T32" fmla="*/ 494 w 730"/>
                <a:gd name="T33" fmla="*/ 49 h 484"/>
                <a:gd name="T34" fmla="*/ 521 w 730"/>
                <a:gd name="T35" fmla="*/ 56 h 484"/>
                <a:gd name="T36" fmla="*/ 546 w 730"/>
                <a:gd name="T37" fmla="*/ 72 h 484"/>
                <a:gd name="T38" fmla="*/ 554 w 730"/>
                <a:gd name="T39" fmla="*/ 65 h 484"/>
                <a:gd name="T40" fmla="*/ 523 w 730"/>
                <a:gd name="T41" fmla="*/ 28 h 484"/>
                <a:gd name="T42" fmla="*/ 487 w 730"/>
                <a:gd name="T43" fmla="*/ 46 h 484"/>
                <a:gd name="T44" fmla="*/ 525 w 730"/>
                <a:gd name="T45" fmla="*/ 0 h 484"/>
                <a:gd name="T46" fmla="*/ 562 w 730"/>
                <a:gd name="T47" fmla="*/ 38 h 484"/>
                <a:gd name="T48" fmla="*/ 568 w 730"/>
                <a:gd name="T49" fmla="*/ 86 h 484"/>
                <a:gd name="T50" fmla="*/ 598 w 730"/>
                <a:gd name="T51" fmla="*/ 109 h 484"/>
                <a:gd name="T52" fmla="*/ 583 w 730"/>
                <a:gd name="T53" fmla="*/ 118 h 484"/>
                <a:gd name="T54" fmla="*/ 569 w 730"/>
                <a:gd name="T55" fmla="*/ 110 h 484"/>
                <a:gd name="T56" fmla="*/ 541 w 730"/>
                <a:gd name="T57" fmla="*/ 113 h 484"/>
                <a:gd name="T58" fmla="*/ 539 w 730"/>
                <a:gd name="T59" fmla="*/ 142 h 484"/>
                <a:gd name="T60" fmla="*/ 520 w 730"/>
                <a:gd name="T61" fmla="*/ 134 h 484"/>
                <a:gd name="T62" fmla="*/ 495 w 730"/>
                <a:gd name="T63" fmla="*/ 126 h 484"/>
                <a:gd name="T64" fmla="*/ 490 w 730"/>
                <a:gd name="T65" fmla="*/ 142 h 484"/>
                <a:gd name="T66" fmla="*/ 539 w 730"/>
                <a:gd name="T67" fmla="*/ 178 h 484"/>
                <a:gd name="T68" fmla="*/ 560 w 730"/>
                <a:gd name="T69" fmla="*/ 178 h 484"/>
                <a:gd name="T70" fmla="*/ 602 w 730"/>
                <a:gd name="T71" fmla="*/ 182 h 484"/>
                <a:gd name="T72" fmla="*/ 614 w 730"/>
                <a:gd name="T73" fmla="*/ 262 h 484"/>
                <a:gd name="T74" fmla="*/ 638 w 730"/>
                <a:gd name="T75" fmla="*/ 235 h 484"/>
                <a:gd name="T76" fmla="*/ 627 w 730"/>
                <a:gd name="T77" fmla="*/ 211 h 484"/>
                <a:gd name="T78" fmla="*/ 603 w 730"/>
                <a:gd name="T79" fmla="*/ 172 h 484"/>
                <a:gd name="T80" fmla="*/ 664 w 730"/>
                <a:gd name="T81" fmla="*/ 216 h 484"/>
                <a:gd name="T82" fmla="*/ 689 w 730"/>
                <a:gd name="T83" fmla="*/ 262 h 484"/>
                <a:gd name="T84" fmla="*/ 627 w 730"/>
                <a:gd name="T85" fmla="*/ 259 h 484"/>
                <a:gd name="T86" fmla="*/ 632 w 730"/>
                <a:gd name="T87" fmla="*/ 283 h 484"/>
                <a:gd name="T88" fmla="*/ 710 w 730"/>
                <a:gd name="T89" fmla="*/ 340 h 484"/>
                <a:gd name="T90" fmla="*/ 722 w 730"/>
                <a:gd name="T91" fmla="*/ 420 h 484"/>
                <a:gd name="T92" fmla="*/ 665 w 730"/>
                <a:gd name="T93" fmla="*/ 442 h 484"/>
                <a:gd name="T94" fmla="*/ 680 w 730"/>
                <a:gd name="T95" fmla="*/ 393 h 484"/>
                <a:gd name="T96" fmla="*/ 629 w 730"/>
                <a:gd name="T97" fmla="*/ 398 h 484"/>
                <a:gd name="T98" fmla="*/ 586 w 730"/>
                <a:gd name="T99" fmla="*/ 384 h 484"/>
                <a:gd name="T100" fmla="*/ 514 w 730"/>
                <a:gd name="T101" fmla="*/ 449 h 484"/>
                <a:gd name="T102" fmla="*/ 455 w 730"/>
                <a:gd name="T103" fmla="*/ 479 h 484"/>
                <a:gd name="T104" fmla="*/ 328 w 730"/>
                <a:gd name="T105" fmla="*/ 438 h 484"/>
                <a:gd name="T106" fmla="*/ 246 w 730"/>
                <a:gd name="T107" fmla="*/ 409 h 484"/>
                <a:gd name="T108" fmla="*/ 175 w 730"/>
                <a:gd name="T109" fmla="*/ 444 h 484"/>
                <a:gd name="T110" fmla="*/ 110 w 730"/>
                <a:gd name="T111" fmla="*/ 470 h 484"/>
                <a:gd name="T112" fmla="*/ 54 w 730"/>
                <a:gd name="T113" fmla="*/ 406 h 484"/>
                <a:gd name="T114" fmla="*/ 24 w 730"/>
                <a:gd name="T115" fmla="*/ 414 h 484"/>
                <a:gd name="T116" fmla="*/ 20 w 730"/>
                <a:gd name="T117" fmla="*/ 389 h 484"/>
                <a:gd name="T118" fmla="*/ 64 w 730"/>
                <a:gd name="T119" fmla="*/ 347 h 484"/>
                <a:gd name="T120" fmla="*/ 71 w 730"/>
                <a:gd name="T121" fmla="*/ 317 h 484"/>
                <a:gd name="T122" fmla="*/ 34 w 730"/>
                <a:gd name="T123" fmla="*/ 320 h 484"/>
                <a:gd name="T124" fmla="*/ 40 w 730"/>
                <a:gd name="T125" fmla="*/ 2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0" h="484">
                  <a:moveTo>
                    <a:pt x="49" y="253"/>
                  </a:moveTo>
                  <a:lnTo>
                    <a:pt x="47" y="253"/>
                  </a:lnTo>
                  <a:lnTo>
                    <a:pt x="54" y="249"/>
                  </a:lnTo>
                  <a:lnTo>
                    <a:pt x="58" y="239"/>
                  </a:lnTo>
                  <a:lnTo>
                    <a:pt x="67" y="229"/>
                  </a:lnTo>
                  <a:lnTo>
                    <a:pt x="79" y="218"/>
                  </a:lnTo>
                  <a:lnTo>
                    <a:pt x="99" y="210"/>
                  </a:lnTo>
                  <a:lnTo>
                    <a:pt x="111" y="206"/>
                  </a:lnTo>
                  <a:lnTo>
                    <a:pt x="117" y="212"/>
                  </a:lnTo>
                  <a:lnTo>
                    <a:pt x="117" y="225"/>
                  </a:lnTo>
                  <a:lnTo>
                    <a:pt x="123" y="226"/>
                  </a:lnTo>
                  <a:lnTo>
                    <a:pt x="125" y="239"/>
                  </a:lnTo>
                  <a:lnTo>
                    <a:pt x="132" y="245"/>
                  </a:lnTo>
                  <a:lnTo>
                    <a:pt x="136" y="241"/>
                  </a:lnTo>
                  <a:lnTo>
                    <a:pt x="142" y="238"/>
                  </a:lnTo>
                  <a:lnTo>
                    <a:pt x="145" y="238"/>
                  </a:lnTo>
                  <a:lnTo>
                    <a:pt x="151" y="239"/>
                  </a:lnTo>
                  <a:lnTo>
                    <a:pt x="157" y="247"/>
                  </a:lnTo>
                  <a:lnTo>
                    <a:pt x="157" y="253"/>
                  </a:lnTo>
                  <a:lnTo>
                    <a:pt x="161" y="253"/>
                  </a:lnTo>
                  <a:lnTo>
                    <a:pt x="165" y="248"/>
                  </a:lnTo>
                  <a:lnTo>
                    <a:pt x="168" y="239"/>
                  </a:lnTo>
                  <a:lnTo>
                    <a:pt x="172" y="221"/>
                  </a:lnTo>
                  <a:lnTo>
                    <a:pt x="172" y="212"/>
                  </a:lnTo>
                  <a:lnTo>
                    <a:pt x="185" y="210"/>
                  </a:lnTo>
                  <a:lnTo>
                    <a:pt x="192" y="197"/>
                  </a:lnTo>
                  <a:lnTo>
                    <a:pt x="198" y="188"/>
                  </a:lnTo>
                  <a:lnTo>
                    <a:pt x="192" y="191"/>
                  </a:lnTo>
                  <a:lnTo>
                    <a:pt x="185" y="195"/>
                  </a:lnTo>
                  <a:lnTo>
                    <a:pt x="180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9" y="183"/>
                  </a:lnTo>
                  <a:lnTo>
                    <a:pt x="182" y="182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12" y="172"/>
                  </a:lnTo>
                  <a:lnTo>
                    <a:pt x="224" y="175"/>
                  </a:lnTo>
                  <a:lnTo>
                    <a:pt x="241" y="183"/>
                  </a:lnTo>
                  <a:lnTo>
                    <a:pt x="269" y="172"/>
                  </a:lnTo>
                  <a:lnTo>
                    <a:pt x="284" y="166"/>
                  </a:lnTo>
                  <a:lnTo>
                    <a:pt x="294" y="162"/>
                  </a:lnTo>
                  <a:lnTo>
                    <a:pt x="321" y="133"/>
                  </a:lnTo>
                  <a:lnTo>
                    <a:pt x="349" y="103"/>
                  </a:lnTo>
                  <a:lnTo>
                    <a:pt x="369" y="78"/>
                  </a:lnTo>
                  <a:lnTo>
                    <a:pt x="380" y="81"/>
                  </a:lnTo>
                  <a:lnTo>
                    <a:pt x="426" y="83"/>
                  </a:lnTo>
                  <a:lnTo>
                    <a:pt x="441" y="86"/>
                  </a:lnTo>
                  <a:lnTo>
                    <a:pt x="438" y="89"/>
                  </a:lnTo>
                  <a:lnTo>
                    <a:pt x="435" y="93"/>
                  </a:lnTo>
                  <a:lnTo>
                    <a:pt x="428" y="88"/>
                  </a:lnTo>
                  <a:lnTo>
                    <a:pt x="424" y="90"/>
                  </a:lnTo>
                  <a:lnTo>
                    <a:pt x="418" y="96"/>
                  </a:lnTo>
                  <a:lnTo>
                    <a:pt x="403" y="94"/>
                  </a:lnTo>
                  <a:lnTo>
                    <a:pt x="399" y="89"/>
                  </a:lnTo>
                  <a:lnTo>
                    <a:pt x="396" y="95"/>
                  </a:lnTo>
                  <a:lnTo>
                    <a:pt x="393" y="90"/>
                  </a:lnTo>
                  <a:lnTo>
                    <a:pt x="384" y="91"/>
                  </a:lnTo>
                  <a:lnTo>
                    <a:pt x="380" y="95"/>
                  </a:lnTo>
                  <a:lnTo>
                    <a:pt x="375" y="98"/>
                  </a:lnTo>
                  <a:lnTo>
                    <a:pt x="367" y="100"/>
                  </a:lnTo>
                  <a:lnTo>
                    <a:pt x="360" y="99"/>
                  </a:lnTo>
                  <a:lnTo>
                    <a:pt x="348" y="116"/>
                  </a:lnTo>
                  <a:lnTo>
                    <a:pt x="342" y="132"/>
                  </a:lnTo>
                  <a:lnTo>
                    <a:pt x="348" y="142"/>
                  </a:lnTo>
                  <a:lnTo>
                    <a:pt x="355" y="139"/>
                  </a:lnTo>
                  <a:lnTo>
                    <a:pt x="358" y="125"/>
                  </a:lnTo>
                  <a:lnTo>
                    <a:pt x="370" y="107"/>
                  </a:lnTo>
                  <a:lnTo>
                    <a:pt x="380" y="100"/>
                  </a:lnTo>
                  <a:lnTo>
                    <a:pt x="383" y="104"/>
                  </a:lnTo>
                  <a:lnTo>
                    <a:pt x="396" y="98"/>
                  </a:lnTo>
                  <a:lnTo>
                    <a:pt x="399" y="98"/>
                  </a:lnTo>
                  <a:lnTo>
                    <a:pt x="398" y="104"/>
                  </a:lnTo>
                  <a:lnTo>
                    <a:pt x="409" y="100"/>
                  </a:lnTo>
                  <a:lnTo>
                    <a:pt x="421" y="99"/>
                  </a:lnTo>
                  <a:lnTo>
                    <a:pt x="418" y="109"/>
                  </a:lnTo>
                  <a:lnTo>
                    <a:pt x="430" y="108"/>
                  </a:lnTo>
                  <a:lnTo>
                    <a:pt x="438" y="98"/>
                  </a:lnTo>
                  <a:lnTo>
                    <a:pt x="446" y="92"/>
                  </a:lnTo>
                  <a:lnTo>
                    <a:pt x="454" y="86"/>
                  </a:lnTo>
                  <a:lnTo>
                    <a:pt x="459" y="85"/>
                  </a:lnTo>
                  <a:lnTo>
                    <a:pt x="463" y="86"/>
                  </a:lnTo>
                  <a:lnTo>
                    <a:pt x="459" y="96"/>
                  </a:lnTo>
                  <a:lnTo>
                    <a:pt x="471" y="103"/>
                  </a:lnTo>
                  <a:lnTo>
                    <a:pt x="466" y="115"/>
                  </a:lnTo>
                  <a:lnTo>
                    <a:pt x="476" y="127"/>
                  </a:lnTo>
                  <a:lnTo>
                    <a:pt x="483" y="125"/>
                  </a:lnTo>
                  <a:lnTo>
                    <a:pt x="491" y="120"/>
                  </a:lnTo>
                  <a:lnTo>
                    <a:pt x="479" y="111"/>
                  </a:lnTo>
                  <a:lnTo>
                    <a:pt x="481" y="101"/>
                  </a:lnTo>
                  <a:lnTo>
                    <a:pt x="493" y="100"/>
                  </a:lnTo>
                  <a:lnTo>
                    <a:pt x="502" y="99"/>
                  </a:lnTo>
                  <a:lnTo>
                    <a:pt x="502" y="95"/>
                  </a:lnTo>
                  <a:lnTo>
                    <a:pt x="492" y="87"/>
                  </a:lnTo>
                  <a:lnTo>
                    <a:pt x="489" y="86"/>
                  </a:lnTo>
                  <a:lnTo>
                    <a:pt x="487" y="84"/>
                  </a:lnTo>
                  <a:lnTo>
                    <a:pt x="488" y="81"/>
                  </a:lnTo>
                  <a:lnTo>
                    <a:pt x="498" y="74"/>
                  </a:lnTo>
                  <a:lnTo>
                    <a:pt x="499" y="71"/>
                  </a:lnTo>
                  <a:lnTo>
                    <a:pt x="489" y="58"/>
                  </a:lnTo>
                  <a:lnTo>
                    <a:pt x="484" y="51"/>
                  </a:lnTo>
                  <a:lnTo>
                    <a:pt x="494" y="49"/>
                  </a:lnTo>
                  <a:lnTo>
                    <a:pt x="502" y="49"/>
                  </a:lnTo>
                  <a:lnTo>
                    <a:pt x="510" y="59"/>
                  </a:lnTo>
                  <a:lnTo>
                    <a:pt x="510" y="47"/>
                  </a:lnTo>
                  <a:lnTo>
                    <a:pt x="516" y="41"/>
                  </a:lnTo>
                  <a:lnTo>
                    <a:pt x="521" y="41"/>
                  </a:lnTo>
                  <a:lnTo>
                    <a:pt x="521" y="56"/>
                  </a:lnTo>
                  <a:lnTo>
                    <a:pt x="525" y="56"/>
                  </a:lnTo>
                  <a:lnTo>
                    <a:pt x="527" y="48"/>
                  </a:lnTo>
                  <a:lnTo>
                    <a:pt x="532" y="51"/>
                  </a:lnTo>
                  <a:lnTo>
                    <a:pt x="532" y="63"/>
                  </a:lnTo>
                  <a:lnTo>
                    <a:pt x="538" y="70"/>
                  </a:lnTo>
                  <a:lnTo>
                    <a:pt x="546" y="72"/>
                  </a:lnTo>
                  <a:lnTo>
                    <a:pt x="546" y="91"/>
                  </a:lnTo>
                  <a:lnTo>
                    <a:pt x="552" y="93"/>
                  </a:lnTo>
                  <a:lnTo>
                    <a:pt x="556" y="91"/>
                  </a:lnTo>
                  <a:lnTo>
                    <a:pt x="556" y="82"/>
                  </a:lnTo>
                  <a:lnTo>
                    <a:pt x="556" y="74"/>
                  </a:lnTo>
                  <a:lnTo>
                    <a:pt x="554" y="65"/>
                  </a:lnTo>
                  <a:lnTo>
                    <a:pt x="551" y="62"/>
                  </a:lnTo>
                  <a:lnTo>
                    <a:pt x="550" y="45"/>
                  </a:lnTo>
                  <a:lnTo>
                    <a:pt x="544" y="47"/>
                  </a:lnTo>
                  <a:lnTo>
                    <a:pt x="539" y="43"/>
                  </a:lnTo>
                  <a:lnTo>
                    <a:pt x="531" y="43"/>
                  </a:lnTo>
                  <a:lnTo>
                    <a:pt x="523" y="28"/>
                  </a:lnTo>
                  <a:lnTo>
                    <a:pt x="513" y="37"/>
                  </a:lnTo>
                  <a:lnTo>
                    <a:pt x="502" y="38"/>
                  </a:lnTo>
                  <a:lnTo>
                    <a:pt x="504" y="20"/>
                  </a:lnTo>
                  <a:lnTo>
                    <a:pt x="502" y="20"/>
                  </a:lnTo>
                  <a:lnTo>
                    <a:pt x="496" y="32"/>
                  </a:lnTo>
                  <a:lnTo>
                    <a:pt x="487" y="46"/>
                  </a:lnTo>
                  <a:lnTo>
                    <a:pt x="484" y="44"/>
                  </a:lnTo>
                  <a:lnTo>
                    <a:pt x="489" y="31"/>
                  </a:lnTo>
                  <a:lnTo>
                    <a:pt x="495" y="13"/>
                  </a:lnTo>
                  <a:lnTo>
                    <a:pt x="502" y="6"/>
                  </a:lnTo>
                  <a:lnTo>
                    <a:pt x="514" y="3"/>
                  </a:lnTo>
                  <a:lnTo>
                    <a:pt x="525" y="0"/>
                  </a:lnTo>
                  <a:lnTo>
                    <a:pt x="540" y="1"/>
                  </a:lnTo>
                  <a:lnTo>
                    <a:pt x="531" y="14"/>
                  </a:lnTo>
                  <a:lnTo>
                    <a:pt x="532" y="27"/>
                  </a:lnTo>
                  <a:lnTo>
                    <a:pt x="537" y="35"/>
                  </a:lnTo>
                  <a:lnTo>
                    <a:pt x="549" y="38"/>
                  </a:lnTo>
                  <a:lnTo>
                    <a:pt x="562" y="38"/>
                  </a:lnTo>
                  <a:lnTo>
                    <a:pt x="570" y="35"/>
                  </a:lnTo>
                  <a:lnTo>
                    <a:pt x="577" y="36"/>
                  </a:lnTo>
                  <a:lnTo>
                    <a:pt x="580" y="49"/>
                  </a:lnTo>
                  <a:lnTo>
                    <a:pt x="572" y="63"/>
                  </a:lnTo>
                  <a:lnTo>
                    <a:pt x="567" y="75"/>
                  </a:lnTo>
                  <a:lnTo>
                    <a:pt x="568" y="86"/>
                  </a:lnTo>
                  <a:lnTo>
                    <a:pt x="573" y="92"/>
                  </a:lnTo>
                  <a:lnTo>
                    <a:pt x="578" y="93"/>
                  </a:lnTo>
                  <a:lnTo>
                    <a:pt x="587" y="95"/>
                  </a:lnTo>
                  <a:lnTo>
                    <a:pt x="591" y="100"/>
                  </a:lnTo>
                  <a:lnTo>
                    <a:pt x="598" y="104"/>
                  </a:lnTo>
                  <a:lnTo>
                    <a:pt x="598" y="109"/>
                  </a:lnTo>
                  <a:lnTo>
                    <a:pt x="592" y="122"/>
                  </a:lnTo>
                  <a:lnTo>
                    <a:pt x="591" y="136"/>
                  </a:lnTo>
                  <a:lnTo>
                    <a:pt x="585" y="136"/>
                  </a:lnTo>
                  <a:lnTo>
                    <a:pt x="584" y="130"/>
                  </a:lnTo>
                  <a:lnTo>
                    <a:pt x="576" y="126"/>
                  </a:lnTo>
                  <a:lnTo>
                    <a:pt x="583" y="118"/>
                  </a:lnTo>
                  <a:lnTo>
                    <a:pt x="576" y="115"/>
                  </a:lnTo>
                  <a:lnTo>
                    <a:pt x="583" y="106"/>
                  </a:lnTo>
                  <a:lnTo>
                    <a:pt x="580" y="101"/>
                  </a:lnTo>
                  <a:lnTo>
                    <a:pt x="572" y="107"/>
                  </a:lnTo>
                  <a:lnTo>
                    <a:pt x="571" y="109"/>
                  </a:lnTo>
                  <a:lnTo>
                    <a:pt x="569" y="110"/>
                  </a:lnTo>
                  <a:lnTo>
                    <a:pt x="566" y="107"/>
                  </a:lnTo>
                  <a:lnTo>
                    <a:pt x="557" y="107"/>
                  </a:lnTo>
                  <a:lnTo>
                    <a:pt x="552" y="111"/>
                  </a:lnTo>
                  <a:lnTo>
                    <a:pt x="547" y="116"/>
                  </a:lnTo>
                  <a:lnTo>
                    <a:pt x="545" y="109"/>
                  </a:lnTo>
                  <a:lnTo>
                    <a:pt x="541" y="113"/>
                  </a:lnTo>
                  <a:lnTo>
                    <a:pt x="540" y="122"/>
                  </a:lnTo>
                  <a:lnTo>
                    <a:pt x="536" y="127"/>
                  </a:lnTo>
                  <a:lnTo>
                    <a:pt x="536" y="133"/>
                  </a:lnTo>
                  <a:lnTo>
                    <a:pt x="529" y="133"/>
                  </a:lnTo>
                  <a:lnTo>
                    <a:pt x="528" y="141"/>
                  </a:lnTo>
                  <a:lnTo>
                    <a:pt x="539" y="142"/>
                  </a:lnTo>
                  <a:lnTo>
                    <a:pt x="534" y="148"/>
                  </a:lnTo>
                  <a:lnTo>
                    <a:pt x="531" y="151"/>
                  </a:lnTo>
                  <a:lnTo>
                    <a:pt x="521" y="151"/>
                  </a:lnTo>
                  <a:lnTo>
                    <a:pt x="518" y="148"/>
                  </a:lnTo>
                  <a:lnTo>
                    <a:pt x="516" y="142"/>
                  </a:lnTo>
                  <a:lnTo>
                    <a:pt x="520" y="134"/>
                  </a:lnTo>
                  <a:lnTo>
                    <a:pt x="521" y="129"/>
                  </a:lnTo>
                  <a:lnTo>
                    <a:pt x="519" y="128"/>
                  </a:lnTo>
                  <a:lnTo>
                    <a:pt x="515" y="130"/>
                  </a:lnTo>
                  <a:lnTo>
                    <a:pt x="512" y="139"/>
                  </a:lnTo>
                  <a:lnTo>
                    <a:pt x="508" y="140"/>
                  </a:lnTo>
                  <a:lnTo>
                    <a:pt x="495" y="126"/>
                  </a:lnTo>
                  <a:lnTo>
                    <a:pt x="485" y="125"/>
                  </a:lnTo>
                  <a:lnTo>
                    <a:pt x="477" y="128"/>
                  </a:lnTo>
                  <a:lnTo>
                    <a:pt x="484" y="133"/>
                  </a:lnTo>
                  <a:lnTo>
                    <a:pt x="490" y="134"/>
                  </a:lnTo>
                  <a:lnTo>
                    <a:pt x="491" y="134"/>
                  </a:lnTo>
                  <a:lnTo>
                    <a:pt x="490" y="142"/>
                  </a:lnTo>
                  <a:lnTo>
                    <a:pt x="505" y="145"/>
                  </a:lnTo>
                  <a:lnTo>
                    <a:pt x="515" y="160"/>
                  </a:lnTo>
                  <a:lnTo>
                    <a:pt x="516" y="170"/>
                  </a:lnTo>
                  <a:lnTo>
                    <a:pt x="533" y="166"/>
                  </a:lnTo>
                  <a:lnTo>
                    <a:pt x="531" y="174"/>
                  </a:lnTo>
                  <a:lnTo>
                    <a:pt x="539" y="178"/>
                  </a:lnTo>
                  <a:lnTo>
                    <a:pt x="540" y="184"/>
                  </a:lnTo>
                  <a:lnTo>
                    <a:pt x="544" y="188"/>
                  </a:lnTo>
                  <a:lnTo>
                    <a:pt x="547" y="188"/>
                  </a:lnTo>
                  <a:lnTo>
                    <a:pt x="551" y="184"/>
                  </a:lnTo>
                  <a:lnTo>
                    <a:pt x="552" y="182"/>
                  </a:lnTo>
                  <a:lnTo>
                    <a:pt x="560" y="178"/>
                  </a:lnTo>
                  <a:lnTo>
                    <a:pt x="569" y="176"/>
                  </a:lnTo>
                  <a:lnTo>
                    <a:pt x="575" y="175"/>
                  </a:lnTo>
                  <a:lnTo>
                    <a:pt x="583" y="168"/>
                  </a:lnTo>
                  <a:lnTo>
                    <a:pt x="590" y="165"/>
                  </a:lnTo>
                  <a:lnTo>
                    <a:pt x="591" y="175"/>
                  </a:lnTo>
                  <a:lnTo>
                    <a:pt x="602" y="182"/>
                  </a:lnTo>
                  <a:lnTo>
                    <a:pt x="602" y="200"/>
                  </a:lnTo>
                  <a:lnTo>
                    <a:pt x="605" y="218"/>
                  </a:lnTo>
                  <a:lnTo>
                    <a:pt x="627" y="242"/>
                  </a:lnTo>
                  <a:lnTo>
                    <a:pt x="623" y="250"/>
                  </a:lnTo>
                  <a:lnTo>
                    <a:pt x="615" y="250"/>
                  </a:lnTo>
                  <a:lnTo>
                    <a:pt x="614" y="262"/>
                  </a:lnTo>
                  <a:lnTo>
                    <a:pt x="624" y="258"/>
                  </a:lnTo>
                  <a:lnTo>
                    <a:pt x="633" y="250"/>
                  </a:lnTo>
                  <a:lnTo>
                    <a:pt x="631" y="233"/>
                  </a:lnTo>
                  <a:lnTo>
                    <a:pt x="630" y="226"/>
                  </a:lnTo>
                  <a:lnTo>
                    <a:pt x="633" y="224"/>
                  </a:lnTo>
                  <a:lnTo>
                    <a:pt x="638" y="235"/>
                  </a:lnTo>
                  <a:lnTo>
                    <a:pt x="643" y="235"/>
                  </a:lnTo>
                  <a:lnTo>
                    <a:pt x="645" y="233"/>
                  </a:lnTo>
                  <a:lnTo>
                    <a:pt x="654" y="236"/>
                  </a:lnTo>
                  <a:lnTo>
                    <a:pt x="653" y="211"/>
                  </a:lnTo>
                  <a:lnTo>
                    <a:pt x="635" y="200"/>
                  </a:lnTo>
                  <a:lnTo>
                    <a:pt x="627" y="211"/>
                  </a:lnTo>
                  <a:lnTo>
                    <a:pt x="620" y="212"/>
                  </a:lnTo>
                  <a:lnTo>
                    <a:pt x="626" y="199"/>
                  </a:lnTo>
                  <a:lnTo>
                    <a:pt x="623" y="199"/>
                  </a:lnTo>
                  <a:lnTo>
                    <a:pt x="610" y="210"/>
                  </a:lnTo>
                  <a:lnTo>
                    <a:pt x="610" y="188"/>
                  </a:lnTo>
                  <a:lnTo>
                    <a:pt x="603" y="172"/>
                  </a:lnTo>
                  <a:lnTo>
                    <a:pt x="604" y="165"/>
                  </a:lnTo>
                  <a:lnTo>
                    <a:pt x="606" y="162"/>
                  </a:lnTo>
                  <a:lnTo>
                    <a:pt x="621" y="181"/>
                  </a:lnTo>
                  <a:lnTo>
                    <a:pt x="635" y="193"/>
                  </a:lnTo>
                  <a:lnTo>
                    <a:pt x="652" y="200"/>
                  </a:lnTo>
                  <a:lnTo>
                    <a:pt x="664" y="216"/>
                  </a:lnTo>
                  <a:lnTo>
                    <a:pt x="677" y="227"/>
                  </a:lnTo>
                  <a:lnTo>
                    <a:pt x="687" y="243"/>
                  </a:lnTo>
                  <a:lnTo>
                    <a:pt x="699" y="258"/>
                  </a:lnTo>
                  <a:lnTo>
                    <a:pt x="705" y="262"/>
                  </a:lnTo>
                  <a:lnTo>
                    <a:pt x="705" y="275"/>
                  </a:lnTo>
                  <a:lnTo>
                    <a:pt x="689" y="262"/>
                  </a:lnTo>
                  <a:lnTo>
                    <a:pt x="675" y="258"/>
                  </a:lnTo>
                  <a:lnTo>
                    <a:pt x="657" y="257"/>
                  </a:lnTo>
                  <a:lnTo>
                    <a:pt x="641" y="258"/>
                  </a:lnTo>
                  <a:lnTo>
                    <a:pt x="635" y="253"/>
                  </a:lnTo>
                  <a:lnTo>
                    <a:pt x="632" y="257"/>
                  </a:lnTo>
                  <a:lnTo>
                    <a:pt x="627" y="259"/>
                  </a:lnTo>
                  <a:lnTo>
                    <a:pt x="620" y="261"/>
                  </a:lnTo>
                  <a:lnTo>
                    <a:pt x="614" y="263"/>
                  </a:lnTo>
                  <a:lnTo>
                    <a:pt x="615" y="266"/>
                  </a:lnTo>
                  <a:lnTo>
                    <a:pt x="619" y="266"/>
                  </a:lnTo>
                  <a:lnTo>
                    <a:pt x="624" y="272"/>
                  </a:lnTo>
                  <a:lnTo>
                    <a:pt x="632" y="283"/>
                  </a:lnTo>
                  <a:lnTo>
                    <a:pt x="658" y="298"/>
                  </a:lnTo>
                  <a:lnTo>
                    <a:pt x="679" y="306"/>
                  </a:lnTo>
                  <a:lnTo>
                    <a:pt x="699" y="299"/>
                  </a:lnTo>
                  <a:lnTo>
                    <a:pt x="706" y="309"/>
                  </a:lnTo>
                  <a:lnTo>
                    <a:pt x="706" y="324"/>
                  </a:lnTo>
                  <a:lnTo>
                    <a:pt x="710" y="340"/>
                  </a:lnTo>
                  <a:lnTo>
                    <a:pt x="715" y="354"/>
                  </a:lnTo>
                  <a:lnTo>
                    <a:pt x="721" y="369"/>
                  </a:lnTo>
                  <a:lnTo>
                    <a:pt x="727" y="389"/>
                  </a:lnTo>
                  <a:lnTo>
                    <a:pt x="730" y="411"/>
                  </a:lnTo>
                  <a:lnTo>
                    <a:pt x="730" y="420"/>
                  </a:lnTo>
                  <a:lnTo>
                    <a:pt x="722" y="420"/>
                  </a:lnTo>
                  <a:lnTo>
                    <a:pt x="716" y="422"/>
                  </a:lnTo>
                  <a:lnTo>
                    <a:pt x="702" y="429"/>
                  </a:lnTo>
                  <a:lnTo>
                    <a:pt x="699" y="446"/>
                  </a:lnTo>
                  <a:lnTo>
                    <a:pt x="681" y="442"/>
                  </a:lnTo>
                  <a:lnTo>
                    <a:pt x="668" y="442"/>
                  </a:lnTo>
                  <a:lnTo>
                    <a:pt x="665" y="442"/>
                  </a:lnTo>
                  <a:lnTo>
                    <a:pt x="665" y="439"/>
                  </a:lnTo>
                  <a:lnTo>
                    <a:pt x="680" y="420"/>
                  </a:lnTo>
                  <a:lnTo>
                    <a:pt x="695" y="405"/>
                  </a:lnTo>
                  <a:lnTo>
                    <a:pt x="695" y="391"/>
                  </a:lnTo>
                  <a:lnTo>
                    <a:pt x="690" y="390"/>
                  </a:lnTo>
                  <a:lnTo>
                    <a:pt x="680" y="393"/>
                  </a:lnTo>
                  <a:lnTo>
                    <a:pt x="675" y="391"/>
                  </a:lnTo>
                  <a:lnTo>
                    <a:pt x="665" y="391"/>
                  </a:lnTo>
                  <a:lnTo>
                    <a:pt x="657" y="397"/>
                  </a:lnTo>
                  <a:lnTo>
                    <a:pt x="646" y="393"/>
                  </a:lnTo>
                  <a:lnTo>
                    <a:pt x="636" y="393"/>
                  </a:lnTo>
                  <a:lnTo>
                    <a:pt x="629" y="398"/>
                  </a:lnTo>
                  <a:lnTo>
                    <a:pt x="629" y="387"/>
                  </a:lnTo>
                  <a:lnTo>
                    <a:pt x="622" y="383"/>
                  </a:lnTo>
                  <a:lnTo>
                    <a:pt x="622" y="374"/>
                  </a:lnTo>
                  <a:lnTo>
                    <a:pt x="603" y="356"/>
                  </a:lnTo>
                  <a:lnTo>
                    <a:pt x="605" y="372"/>
                  </a:lnTo>
                  <a:lnTo>
                    <a:pt x="586" y="384"/>
                  </a:lnTo>
                  <a:lnTo>
                    <a:pt x="562" y="414"/>
                  </a:lnTo>
                  <a:lnTo>
                    <a:pt x="560" y="425"/>
                  </a:lnTo>
                  <a:lnTo>
                    <a:pt x="547" y="449"/>
                  </a:lnTo>
                  <a:lnTo>
                    <a:pt x="532" y="461"/>
                  </a:lnTo>
                  <a:lnTo>
                    <a:pt x="528" y="448"/>
                  </a:lnTo>
                  <a:lnTo>
                    <a:pt x="514" y="449"/>
                  </a:lnTo>
                  <a:lnTo>
                    <a:pt x="508" y="464"/>
                  </a:lnTo>
                  <a:lnTo>
                    <a:pt x="498" y="464"/>
                  </a:lnTo>
                  <a:lnTo>
                    <a:pt x="489" y="459"/>
                  </a:lnTo>
                  <a:lnTo>
                    <a:pt x="471" y="466"/>
                  </a:lnTo>
                  <a:lnTo>
                    <a:pt x="461" y="478"/>
                  </a:lnTo>
                  <a:lnTo>
                    <a:pt x="455" y="479"/>
                  </a:lnTo>
                  <a:lnTo>
                    <a:pt x="450" y="484"/>
                  </a:lnTo>
                  <a:lnTo>
                    <a:pt x="443" y="479"/>
                  </a:lnTo>
                  <a:lnTo>
                    <a:pt x="423" y="476"/>
                  </a:lnTo>
                  <a:lnTo>
                    <a:pt x="409" y="468"/>
                  </a:lnTo>
                  <a:lnTo>
                    <a:pt x="366" y="459"/>
                  </a:lnTo>
                  <a:lnTo>
                    <a:pt x="328" y="438"/>
                  </a:lnTo>
                  <a:lnTo>
                    <a:pt x="311" y="420"/>
                  </a:lnTo>
                  <a:lnTo>
                    <a:pt x="294" y="414"/>
                  </a:lnTo>
                  <a:lnTo>
                    <a:pt x="263" y="412"/>
                  </a:lnTo>
                  <a:lnTo>
                    <a:pt x="253" y="394"/>
                  </a:lnTo>
                  <a:lnTo>
                    <a:pt x="248" y="396"/>
                  </a:lnTo>
                  <a:lnTo>
                    <a:pt x="246" y="409"/>
                  </a:lnTo>
                  <a:lnTo>
                    <a:pt x="243" y="419"/>
                  </a:lnTo>
                  <a:lnTo>
                    <a:pt x="236" y="435"/>
                  </a:lnTo>
                  <a:lnTo>
                    <a:pt x="221" y="444"/>
                  </a:lnTo>
                  <a:lnTo>
                    <a:pt x="207" y="435"/>
                  </a:lnTo>
                  <a:lnTo>
                    <a:pt x="203" y="446"/>
                  </a:lnTo>
                  <a:lnTo>
                    <a:pt x="175" y="444"/>
                  </a:lnTo>
                  <a:lnTo>
                    <a:pt x="155" y="459"/>
                  </a:lnTo>
                  <a:lnTo>
                    <a:pt x="139" y="468"/>
                  </a:lnTo>
                  <a:lnTo>
                    <a:pt x="141" y="471"/>
                  </a:lnTo>
                  <a:lnTo>
                    <a:pt x="123" y="473"/>
                  </a:lnTo>
                  <a:lnTo>
                    <a:pt x="119" y="479"/>
                  </a:lnTo>
                  <a:lnTo>
                    <a:pt x="110" y="470"/>
                  </a:lnTo>
                  <a:lnTo>
                    <a:pt x="102" y="470"/>
                  </a:lnTo>
                  <a:lnTo>
                    <a:pt x="91" y="450"/>
                  </a:lnTo>
                  <a:lnTo>
                    <a:pt x="70" y="429"/>
                  </a:lnTo>
                  <a:lnTo>
                    <a:pt x="60" y="420"/>
                  </a:lnTo>
                  <a:lnTo>
                    <a:pt x="56" y="415"/>
                  </a:lnTo>
                  <a:lnTo>
                    <a:pt x="54" y="406"/>
                  </a:lnTo>
                  <a:lnTo>
                    <a:pt x="49" y="398"/>
                  </a:lnTo>
                  <a:lnTo>
                    <a:pt x="35" y="400"/>
                  </a:lnTo>
                  <a:lnTo>
                    <a:pt x="31" y="407"/>
                  </a:lnTo>
                  <a:lnTo>
                    <a:pt x="29" y="409"/>
                  </a:lnTo>
                  <a:lnTo>
                    <a:pt x="26" y="409"/>
                  </a:lnTo>
                  <a:lnTo>
                    <a:pt x="24" y="414"/>
                  </a:lnTo>
                  <a:lnTo>
                    <a:pt x="15" y="415"/>
                  </a:lnTo>
                  <a:lnTo>
                    <a:pt x="0" y="411"/>
                  </a:lnTo>
                  <a:lnTo>
                    <a:pt x="12" y="414"/>
                  </a:lnTo>
                  <a:lnTo>
                    <a:pt x="13" y="411"/>
                  </a:lnTo>
                  <a:lnTo>
                    <a:pt x="15" y="400"/>
                  </a:lnTo>
                  <a:lnTo>
                    <a:pt x="20" y="389"/>
                  </a:lnTo>
                  <a:lnTo>
                    <a:pt x="26" y="386"/>
                  </a:lnTo>
                  <a:lnTo>
                    <a:pt x="41" y="373"/>
                  </a:lnTo>
                  <a:lnTo>
                    <a:pt x="52" y="365"/>
                  </a:lnTo>
                  <a:lnTo>
                    <a:pt x="57" y="362"/>
                  </a:lnTo>
                  <a:lnTo>
                    <a:pt x="61" y="355"/>
                  </a:lnTo>
                  <a:lnTo>
                    <a:pt x="64" y="347"/>
                  </a:lnTo>
                  <a:lnTo>
                    <a:pt x="67" y="341"/>
                  </a:lnTo>
                  <a:lnTo>
                    <a:pt x="70" y="333"/>
                  </a:lnTo>
                  <a:lnTo>
                    <a:pt x="73" y="328"/>
                  </a:lnTo>
                  <a:lnTo>
                    <a:pt x="76" y="326"/>
                  </a:lnTo>
                  <a:lnTo>
                    <a:pt x="75" y="322"/>
                  </a:lnTo>
                  <a:lnTo>
                    <a:pt x="71" y="317"/>
                  </a:lnTo>
                  <a:lnTo>
                    <a:pt x="66" y="317"/>
                  </a:lnTo>
                  <a:lnTo>
                    <a:pt x="62" y="317"/>
                  </a:lnTo>
                  <a:lnTo>
                    <a:pt x="59" y="320"/>
                  </a:lnTo>
                  <a:lnTo>
                    <a:pt x="50" y="321"/>
                  </a:lnTo>
                  <a:lnTo>
                    <a:pt x="42" y="321"/>
                  </a:lnTo>
                  <a:lnTo>
                    <a:pt x="34" y="320"/>
                  </a:lnTo>
                  <a:lnTo>
                    <a:pt x="28" y="317"/>
                  </a:lnTo>
                  <a:lnTo>
                    <a:pt x="27" y="315"/>
                  </a:lnTo>
                  <a:lnTo>
                    <a:pt x="30" y="306"/>
                  </a:lnTo>
                  <a:lnTo>
                    <a:pt x="35" y="298"/>
                  </a:lnTo>
                  <a:lnTo>
                    <a:pt x="37" y="293"/>
                  </a:lnTo>
                  <a:lnTo>
                    <a:pt x="40" y="287"/>
                  </a:lnTo>
                  <a:lnTo>
                    <a:pt x="39" y="276"/>
                  </a:lnTo>
                  <a:lnTo>
                    <a:pt x="44" y="268"/>
                  </a:lnTo>
                  <a:lnTo>
                    <a:pt x="50" y="263"/>
                  </a:lnTo>
                  <a:lnTo>
                    <a:pt x="51" y="260"/>
                  </a:lnTo>
                  <a:lnTo>
                    <a:pt x="49" y="2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7213600" y="1362076"/>
              <a:ext cx="1116013" cy="1092200"/>
            </a:xfrm>
            <a:custGeom>
              <a:avLst/>
              <a:gdLst>
                <a:gd name="T0" fmla="*/ 673 w 703"/>
                <a:gd name="T1" fmla="*/ 418 h 688"/>
                <a:gd name="T2" fmla="*/ 658 w 703"/>
                <a:gd name="T3" fmla="*/ 356 h 688"/>
                <a:gd name="T4" fmla="*/ 614 w 703"/>
                <a:gd name="T5" fmla="*/ 271 h 688"/>
                <a:gd name="T6" fmla="*/ 584 w 703"/>
                <a:gd name="T7" fmla="*/ 245 h 688"/>
                <a:gd name="T8" fmla="*/ 563 w 703"/>
                <a:gd name="T9" fmla="*/ 205 h 688"/>
                <a:gd name="T10" fmla="*/ 597 w 703"/>
                <a:gd name="T11" fmla="*/ 167 h 688"/>
                <a:gd name="T12" fmla="*/ 607 w 703"/>
                <a:gd name="T13" fmla="*/ 113 h 688"/>
                <a:gd name="T14" fmla="*/ 603 w 703"/>
                <a:gd name="T15" fmla="*/ 64 h 688"/>
                <a:gd name="T16" fmla="*/ 562 w 703"/>
                <a:gd name="T17" fmla="*/ 86 h 688"/>
                <a:gd name="T18" fmla="*/ 561 w 703"/>
                <a:gd name="T19" fmla="*/ 64 h 688"/>
                <a:gd name="T20" fmla="*/ 561 w 703"/>
                <a:gd name="T21" fmla="*/ 37 h 688"/>
                <a:gd name="T22" fmla="*/ 527 w 703"/>
                <a:gd name="T23" fmla="*/ 37 h 688"/>
                <a:gd name="T24" fmla="*/ 503 w 703"/>
                <a:gd name="T25" fmla="*/ 27 h 688"/>
                <a:gd name="T26" fmla="*/ 467 w 703"/>
                <a:gd name="T27" fmla="*/ 28 h 688"/>
                <a:gd name="T28" fmla="*/ 413 w 703"/>
                <a:gd name="T29" fmla="*/ 105 h 688"/>
                <a:gd name="T30" fmla="*/ 379 w 703"/>
                <a:gd name="T31" fmla="*/ 108 h 688"/>
                <a:gd name="T32" fmla="*/ 336 w 703"/>
                <a:gd name="T33" fmla="*/ 123 h 688"/>
                <a:gd name="T34" fmla="*/ 290 w 703"/>
                <a:gd name="T35" fmla="*/ 112 h 688"/>
                <a:gd name="T36" fmla="*/ 175 w 703"/>
                <a:gd name="T37" fmla="*/ 58 h 688"/>
                <a:gd name="T38" fmla="*/ 127 w 703"/>
                <a:gd name="T39" fmla="*/ 53 h 688"/>
                <a:gd name="T40" fmla="*/ 88 w 703"/>
                <a:gd name="T41" fmla="*/ 79 h 688"/>
                <a:gd name="T42" fmla="*/ 20 w 703"/>
                <a:gd name="T43" fmla="*/ 112 h 688"/>
                <a:gd name="T44" fmla="*/ 1 w 703"/>
                <a:gd name="T45" fmla="*/ 124 h 688"/>
                <a:gd name="T46" fmla="*/ 38 w 703"/>
                <a:gd name="T47" fmla="*/ 133 h 688"/>
                <a:gd name="T48" fmla="*/ 88 w 703"/>
                <a:gd name="T49" fmla="*/ 166 h 688"/>
                <a:gd name="T50" fmla="*/ 123 w 703"/>
                <a:gd name="T51" fmla="*/ 194 h 688"/>
                <a:gd name="T52" fmla="*/ 175 w 703"/>
                <a:gd name="T53" fmla="*/ 210 h 688"/>
                <a:gd name="T54" fmla="*/ 172 w 703"/>
                <a:gd name="T55" fmla="*/ 277 h 688"/>
                <a:gd name="T56" fmla="*/ 191 w 703"/>
                <a:gd name="T57" fmla="*/ 324 h 688"/>
                <a:gd name="T58" fmla="*/ 181 w 703"/>
                <a:gd name="T59" fmla="*/ 389 h 688"/>
                <a:gd name="T60" fmla="*/ 206 w 703"/>
                <a:gd name="T61" fmla="*/ 469 h 688"/>
                <a:gd name="T62" fmla="*/ 235 w 703"/>
                <a:gd name="T63" fmla="*/ 492 h 688"/>
                <a:gd name="T64" fmla="*/ 267 w 703"/>
                <a:gd name="T65" fmla="*/ 507 h 688"/>
                <a:gd name="T66" fmla="*/ 317 w 703"/>
                <a:gd name="T67" fmla="*/ 506 h 688"/>
                <a:gd name="T68" fmla="*/ 352 w 703"/>
                <a:gd name="T69" fmla="*/ 524 h 688"/>
                <a:gd name="T70" fmla="*/ 358 w 703"/>
                <a:gd name="T71" fmla="*/ 583 h 688"/>
                <a:gd name="T72" fmla="*/ 331 w 703"/>
                <a:gd name="T73" fmla="*/ 596 h 688"/>
                <a:gd name="T74" fmla="*/ 361 w 703"/>
                <a:gd name="T75" fmla="*/ 627 h 688"/>
                <a:gd name="T76" fmla="*/ 393 w 703"/>
                <a:gd name="T77" fmla="*/ 669 h 688"/>
                <a:gd name="T78" fmla="*/ 423 w 703"/>
                <a:gd name="T79" fmla="*/ 662 h 688"/>
                <a:gd name="T80" fmla="*/ 445 w 703"/>
                <a:gd name="T81" fmla="*/ 683 h 688"/>
                <a:gd name="T82" fmla="*/ 490 w 703"/>
                <a:gd name="T83" fmla="*/ 682 h 688"/>
                <a:gd name="T84" fmla="*/ 520 w 703"/>
                <a:gd name="T85" fmla="*/ 671 h 688"/>
                <a:gd name="T86" fmla="*/ 535 w 703"/>
                <a:gd name="T87" fmla="*/ 646 h 688"/>
                <a:gd name="T88" fmla="*/ 553 w 703"/>
                <a:gd name="T89" fmla="*/ 623 h 688"/>
                <a:gd name="T90" fmla="*/ 596 w 703"/>
                <a:gd name="T91" fmla="*/ 629 h 688"/>
                <a:gd name="T92" fmla="*/ 678 w 703"/>
                <a:gd name="T93" fmla="*/ 605 h 688"/>
                <a:gd name="T94" fmla="*/ 685 w 703"/>
                <a:gd name="T95" fmla="*/ 565 h 688"/>
                <a:gd name="T96" fmla="*/ 703 w 703"/>
                <a:gd name="T97" fmla="*/ 475 h 688"/>
                <a:gd name="T98" fmla="*/ 439 w 703"/>
                <a:gd name="T99" fmla="*/ 321 h 688"/>
                <a:gd name="T100" fmla="*/ 416 w 703"/>
                <a:gd name="T101" fmla="*/ 315 h 688"/>
                <a:gd name="T102" fmla="*/ 391 w 703"/>
                <a:gd name="T103" fmla="*/ 309 h 688"/>
                <a:gd name="T104" fmla="*/ 376 w 703"/>
                <a:gd name="T105" fmla="*/ 310 h 688"/>
                <a:gd name="T106" fmla="*/ 350 w 703"/>
                <a:gd name="T107" fmla="*/ 309 h 688"/>
                <a:gd name="T108" fmla="*/ 341 w 703"/>
                <a:gd name="T109" fmla="*/ 279 h 688"/>
                <a:gd name="T110" fmla="*/ 346 w 703"/>
                <a:gd name="T111" fmla="*/ 253 h 688"/>
                <a:gd name="T112" fmla="*/ 365 w 703"/>
                <a:gd name="T113" fmla="*/ 240 h 688"/>
                <a:gd name="T114" fmla="*/ 392 w 703"/>
                <a:gd name="T115" fmla="*/ 236 h 688"/>
                <a:gd name="T116" fmla="*/ 406 w 703"/>
                <a:gd name="T117" fmla="*/ 249 h 688"/>
                <a:gd name="T118" fmla="*/ 452 w 703"/>
                <a:gd name="T119" fmla="*/ 293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3" h="688">
                  <a:moveTo>
                    <a:pt x="694" y="473"/>
                  </a:moveTo>
                  <a:lnTo>
                    <a:pt x="683" y="465"/>
                  </a:lnTo>
                  <a:lnTo>
                    <a:pt x="685" y="439"/>
                  </a:lnTo>
                  <a:lnTo>
                    <a:pt x="673" y="418"/>
                  </a:lnTo>
                  <a:lnTo>
                    <a:pt x="654" y="395"/>
                  </a:lnTo>
                  <a:lnTo>
                    <a:pt x="648" y="381"/>
                  </a:lnTo>
                  <a:lnTo>
                    <a:pt x="650" y="369"/>
                  </a:lnTo>
                  <a:lnTo>
                    <a:pt x="658" y="356"/>
                  </a:lnTo>
                  <a:lnTo>
                    <a:pt x="656" y="308"/>
                  </a:lnTo>
                  <a:lnTo>
                    <a:pt x="644" y="302"/>
                  </a:lnTo>
                  <a:lnTo>
                    <a:pt x="622" y="283"/>
                  </a:lnTo>
                  <a:lnTo>
                    <a:pt x="614" y="271"/>
                  </a:lnTo>
                  <a:lnTo>
                    <a:pt x="609" y="264"/>
                  </a:lnTo>
                  <a:lnTo>
                    <a:pt x="603" y="255"/>
                  </a:lnTo>
                  <a:lnTo>
                    <a:pt x="597" y="254"/>
                  </a:lnTo>
                  <a:lnTo>
                    <a:pt x="584" y="245"/>
                  </a:lnTo>
                  <a:lnTo>
                    <a:pt x="567" y="236"/>
                  </a:lnTo>
                  <a:lnTo>
                    <a:pt x="568" y="227"/>
                  </a:lnTo>
                  <a:lnTo>
                    <a:pt x="565" y="218"/>
                  </a:lnTo>
                  <a:lnTo>
                    <a:pt x="563" y="205"/>
                  </a:lnTo>
                  <a:lnTo>
                    <a:pt x="565" y="200"/>
                  </a:lnTo>
                  <a:lnTo>
                    <a:pt x="571" y="192"/>
                  </a:lnTo>
                  <a:lnTo>
                    <a:pt x="589" y="177"/>
                  </a:lnTo>
                  <a:lnTo>
                    <a:pt x="597" y="167"/>
                  </a:lnTo>
                  <a:lnTo>
                    <a:pt x="604" y="152"/>
                  </a:lnTo>
                  <a:lnTo>
                    <a:pt x="617" y="123"/>
                  </a:lnTo>
                  <a:lnTo>
                    <a:pt x="608" y="123"/>
                  </a:lnTo>
                  <a:lnTo>
                    <a:pt x="607" y="113"/>
                  </a:lnTo>
                  <a:lnTo>
                    <a:pt x="624" y="83"/>
                  </a:lnTo>
                  <a:lnTo>
                    <a:pt x="612" y="72"/>
                  </a:lnTo>
                  <a:lnTo>
                    <a:pt x="611" y="64"/>
                  </a:lnTo>
                  <a:lnTo>
                    <a:pt x="603" y="64"/>
                  </a:lnTo>
                  <a:lnTo>
                    <a:pt x="597" y="66"/>
                  </a:lnTo>
                  <a:lnTo>
                    <a:pt x="583" y="73"/>
                  </a:lnTo>
                  <a:lnTo>
                    <a:pt x="580" y="90"/>
                  </a:lnTo>
                  <a:lnTo>
                    <a:pt x="562" y="86"/>
                  </a:lnTo>
                  <a:lnTo>
                    <a:pt x="549" y="86"/>
                  </a:lnTo>
                  <a:lnTo>
                    <a:pt x="546" y="86"/>
                  </a:lnTo>
                  <a:lnTo>
                    <a:pt x="546" y="83"/>
                  </a:lnTo>
                  <a:lnTo>
                    <a:pt x="561" y="64"/>
                  </a:lnTo>
                  <a:lnTo>
                    <a:pt x="576" y="49"/>
                  </a:lnTo>
                  <a:lnTo>
                    <a:pt x="576" y="35"/>
                  </a:lnTo>
                  <a:lnTo>
                    <a:pt x="571" y="34"/>
                  </a:lnTo>
                  <a:lnTo>
                    <a:pt x="561" y="37"/>
                  </a:lnTo>
                  <a:lnTo>
                    <a:pt x="556" y="35"/>
                  </a:lnTo>
                  <a:lnTo>
                    <a:pt x="546" y="35"/>
                  </a:lnTo>
                  <a:lnTo>
                    <a:pt x="538" y="41"/>
                  </a:lnTo>
                  <a:lnTo>
                    <a:pt x="527" y="37"/>
                  </a:lnTo>
                  <a:lnTo>
                    <a:pt x="517" y="37"/>
                  </a:lnTo>
                  <a:lnTo>
                    <a:pt x="510" y="42"/>
                  </a:lnTo>
                  <a:lnTo>
                    <a:pt x="510" y="31"/>
                  </a:lnTo>
                  <a:lnTo>
                    <a:pt x="503" y="27"/>
                  </a:lnTo>
                  <a:lnTo>
                    <a:pt x="503" y="18"/>
                  </a:lnTo>
                  <a:lnTo>
                    <a:pt x="484" y="0"/>
                  </a:lnTo>
                  <a:lnTo>
                    <a:pt x="486" y="16"/>
                  </a:lnTo>
                  <a:lnTo>
                    <a:pt x="467" y="28"/>
                  </a:lnTo>
                  <a:lnTo>
                    <a:pt x="443" y="58"/>
                  </a:lnTo>
                  <a:lnTo>
                    <a:pt x="441" y="69"/>
                  </a:lnTo>
                  <a:lnTo>
                    <a:pt x="428" y="93"/>
                  </a:lnTo>
                  <a:lnTo>
                    <a:pt x="413" y="105"/>
                  </a:lnTo>
                  <a:lnTo>
                    <a:pt x="409" y="92"/>
                  </a:lnTo>
                  <a:lnTo>
                    <a:pt x="395" y="93"/>
                  </a:lnTo>
                  <a:lnTo>
                    <a:pt x="389" y="108"/>
                  </a:lnTo>
                  <a:lnTo>
                    <a:pt x="379" y="108"/>
                  </a:lnTo>
                  <a:lnTo>
                    <a:pt x="370" y="103"/>
                  </a:lnTo>
                  <a:lnTo>
                    <a:pt x="352" y="110"/>
                  </a:lnTo>
                  <a:lnTo>
                    <a:pt x="342" y="122"/>
                  </a:lnTo>
                  <a:lnTo>
                    <a:pt x="336" y="123"/>
                  </a:lnTo>
                  <a:lnTo>
                    <a:pt x="331" y="128"/>
                  </a:lnTo>
                  <a:lnTo>
                    <a:pt x="324" y="123"/>
                  </a:lnTo>
                  <a:lnTo>
                    <a:pt x="304" y="120"/>
                  </a:lnTo>
                  <a:lnTo>
                    <a:pt x="290" y="112"/>
                  </a:lnTo>
                  <a:lnTo>
                    <a:pt x="247" y="103"/>
                  </a:lnTo>
                  <a:lnTo>
                    <a:pt x="209" y="82"/>
                  </a:lnTo>
                  <a:lnTo>
                    <a:pt x="192" y="64"/>
                  </a:lnTo>
                  <a:lnTo>
                    <a:pt x="175" y="58"/>
                  </a:lnTo>
                  <a:lnTo>
                    <a:pt x="144" y="56"/>
                  </a:lnTo>
                  <a:lnTo>
                    <a:pt x="134" y="38"/>
                  </a:lnTo>
                  <a:lnTo>
                    <a:pt x="129" y="40"/>
                  </a:lnTo>
                  <a:lnTo>
                    <a:pt x="127" y="53"/>
                  </a:lnTo>
                  <a:lnTo>
                    <a:pt x="124" y="63"/>
                  </a:lnTo>
                  <a:lnTo>
                    <a:pt x="117" y="79"/>
                  </a:lnTo>
                  <a:lnTo>
                    <a:pt x="102" y="88"/>
                  </a:lnTo>
                  <a:lnTo>
                    <a:pt x="88" y="79"/>
                  </a:lnTo>
                  <a:lnTo>
                    <a:pt x="84" y="90"/>
                  </a:lnTo>
                  <a:lnTo>
                    <a:pt x="56" y="88"/>
                  </a:lnTo>
                  <a:lnTo>
                    <a:pt x="36" y="103"/>
                  </a:lnTo>
                  <a:lnTo>
                    <a:pt x="20" y="112"/>
                  </a:lnTo>
                  <a:lnTo>
                    <a:pt x="22" y="115"/>
                  </a:lnTo>
                  <a:lnTo>
                    <a:pt x="4" y="117"/>
                  </a:lnTo>
                  <a:lnTo>
                    <a:pt x="0" y="123"/>
                  </a:lnTo>
                  <a:lnTo>
                    <a:pt x="1" y="124"/>
                  </a:lnTo>
                  <a:lnTo>
                    <a:pt x="8" y="132"/>
                  </a:lnTo>
                  <a:lnTo>
                    <a:pt x="17" y="135"/>
                  </a:lnTo>
                  <a:lnTo>
                    <a:pt x="24" y="135"/>
                  </a:lnTo>
                  <a:lnTo>
                    <a:pt x="38" y="133"/>
                  </a:lnTo>
                  <a:lnTo>
                    <a:pt x="47" y="140"/>
                  </a:lnTo>
                  <a:lnTo>
                    <a:pt x="68" y="151"/>
                  </a:lnTo>
                  <a:lnTo>
                    <a:pt x="80" y="156"/>
                  </a:lnTo>
                  <a:lnTo>
                    <a:pt x="88" y="166"/>
                  </a:lnTo>
                  <a:lnTo>
                    <a:pt x="99" y="173"/>
                  </a:lnTo>
                  <a:lnTo>
                    <a:pt x="95" y="185"/>
                  </a:lnTo>
                  <a:lnTo>
                    <a:pt x="112" y="184"/>
                  </a:lnTo>
                  <a:lnTo>
                    <a:pt x="123" y="194"/>
                  </a:lnTo>
                  <a:lnTo>
                    <a:pt x="137" y="195"/>
                  </a:lnTo>
                  <a:lnTo>
                    <a:pt x="144" y="202"/>
                  </a:lnTo>
                  <a:lnTo>
                    <a:pt x="166" y="200"/>
                  </a:lnTo>
                  <a:lnTo>
                    <a:pt x="175" y="210"/>
                  </a:lnTo>
                  <a:lnTo>
                    <a:pt x="175" y="224"/>
                  </a:lnTo>
                  <a:lnTo>
                    <a:pt x="171" y="251"/>
                  </a:lnTo>
                  <a:lnTo>
                    <a:pt x="174" y="262"/>
                  </a:lnTo>
                  <a:lnTo>
                    <a:pt x="172" y="277"/>
                  </a:lnTo>
                  <a:lnTo>
                    <a:pt x="163" y="285"/>
                  </a:lnTo>
                  <a:lnTo>
                    <a:pt x="161" y="301"/>
                  </a:lnTo>
                  <a:lnTo>
                    <a:pt x="158" y="311"/>
                  </a:lnTo>
                  <a:lnTo>
                    <a:pt x="191" y="324"/>
                  </a:lnTo>
                  <a:lnTo>
                    <a:pt x="190" y="329"/>
                  </a:lnTo>
                  <a:lnTo>
                    <a:pt x="188" y="337"/>
                  </a:lnTo>
                  <a:lnTo>
                    <a:pt x="190" y="371"/>
                  </a:lnTo>
                  <a:lnTo>
                    <a:pt x="181" y="389"/>
                  </a:lnTo>
                  <a:lnTo>
                    <a:pt x="180" y="417"/>
                  </a:lnTo>
                  <a:lnTo>
                    <a:pt x="181" y="433"/>
                  </a:lnTo>
                  <a:lnTo>
                    <a:pt x="184" y="452"/>
                  </a:lnTo>
                  <a:lnTo>
                    <a:pt x="206" y="469"/>
                  </a:lnTo>
                  <a:lnTo>
                    <a:pt x="218" y="487"/>
                  </a:lnTo>
                  <a:lnTo>
                    <a:pt x="222" y="489"/>
                  </a:lnTo>
                  <a:lnTo>
                    <a:pt x="230" y="491"/>
                  </a:lnTo>
                  <a:lnTo>
                    <a:pt x="235" y="492"/>
                  </a:lnTo>
                  <a:lnTo>
                    <a:pt x="239" y="490"/>
                  </a:lnTo>
                  <a:lnTo>
                    <a:pt x="245" y="486"/>
                  </a:lnTo>
                  <a:lnTo>
                    <a:pt x="252" y="501"/>
                  </a:lnTo>
                  <a:lnTo>
                    <a:pt x="267" y="507"/>
                  </a:lnTo>
                  <a:lnTo>
                    <a:pt x="274" y="498"/>
                  </a:lnTo>
                  <a:lnTo>
                    <a:pt x="293" y="498"/>
                  </a:lnTo>
                  <a:lnTo>
                    <a:pt x="297" y="509"/>
                  </a:lnTo>
                  <a:lnTo>
                    <a:pt x="317" y="506"/>
                  </a:lnTo>
                  <a:lnTo>
                    <a:pt x="321" y="517"/>
                  </a:lnTo>
                  <a:lnTo>
                    <a:pt x="335" y="517"/>
                  </a:lnTo>
                  <a:lnTo>
                    <a:pt x="337" y="528"/>
                  </a:lnTo>
                  <a:lnTo>
                    <a:pt x="352" y="524"/>
                  </a:lnTo>
                  <a:lnTo>
                    <a:pt x="371" y="561"/>
                  </a:lnTo>
                  <a:lnTo>
                    <a:pt x="370" y="570"/>
                  </a:lnTo>
                  <a:lnTo>
                    <a:pt x="366" y="576"/>
                  </a:lnTo>
                  <a:lnTo>
                    <a:pt x="358" y="583"/>
                  </a:lnTo>
                  <a:lnTo>
                    <a:pt x="359" y="589"/>
                  </a:lnTo>
                  <a:lnTo>
                    <a:pt x="357" y="594"/>
                  </a:lnTo>
                  <a:lnTo>
                    <a:pt x="354" y="596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51" y="610"/>
                  </a:lnTo>
                  <a:lnTo>
                    <a:pt x="360" y="614"/>
                  </a:lnTo>
                  <a:lnTo>
                    <a:pt x="361" y="627"/>
                  </a:lnTo>
                  <a:lnTo>
                    <a:pt x="373" y="637"/>
                  </a:lnTo>
                  <a:lnTo>
                    <a:pt x="385" y="685"/>
                  </a:lnTo>
                  <a:lnTo>
                    <a:pt x="389" y="675"/>
                  </a:lnTo>
                  <a:lnTo>
                    <a:pt x="393" y="669"/>
                  </a:lnTo>
                  <a:lnTo>
                    <a:pt x="401" y="664"/>
                  </a:lnTo>
                  <a:lnTo>
                    <a:pt x="411" y="663"/>
                  </a:lnTo>
                  <a:lnTo>
                    <a:pt x="417" y="663"/>
                  </a:lnTo>
                  <a:lnTo>
                    <a:pt x="423" y="662"/>
                  </a:lnTo>
                  <a:lnTo>
                    <a:pt x="432" y="685"/>
                  </a:lnTo>
                  <a:lnTo>
                    <a:pt x="437" y="680"/>
                  </a:lnTo>
                  <a:lnTo>
                    <a:pt x="441" y="680"/>
                  </a:lnTo>
                  <a:lnTo>
                    <a:pt x="445" y="683"/>
                  </a:lnTo>
                  <a:lnTo>
                    <a:pt x="463" y="686"/>
                  </a:lnTo>
                  <a:lnTo>
                    <a:pt x="473" y="686"/>
                  </a:lnTo>
                  <a:lnTo>
                    <a:pt x="483" y="684"/>
                  </a:lnTo>
                  <a:lnTo>
                    <a:pt x="490" y="682"/>
                  </a:lnTo>
                  <a:lnTo>
                    <a:pt x="499" y="688"/>
                  </a:lnTo>
                  <a:lnTo>
                    <a:pt x="506" y="686"/>
                  </a:lnTo>
                  <a:lnTo>
                    <a:pt x="510" y="680"/>
                  </a:lnTo>
                  <a:lnTo>
                    <a:pt x="520" y="671"/>
                  </a:lnTo>
                  <a:lnTo>
                    <a:pt x="527" y="665"/>
                  </a:lnTo>
                  <a:lnTo>
                    <a:pt x="534" y="663"/>
                  </a:lnTo>
                  <a:lnTo>
                    <a:pt x="536" y="656"/>
                  </a:lnTo>
                  <a:lnTo>
                    <a:pt x="535" y="646"/>
                  </a:lnTo>
                  <a:lnTo>
                    <a:pt x="533" y="637"/>
                  </a:lnTo>
                  <a:lnTo>
                    <a:pt x="538" y="631"/>
                  </a:lnTo>
                  <a:lnTo>
                    <a:pt x="547" y="624"/>
                  </a:lnTo>
                  <a:lnTo>
                    <a:pt x="553" y="623"/>
                  </a:lnTo>
                  <a:lnTo>
                    <a:pt x="560" y="623"/>
                  </a:lnTo>
                  <a:lnTo>
                    <a:pt x="565" y="628"/>
                  </a:lnTo>
                  <a:lnTo>
                    <a:pt x="577" y="630"/>
                  </a:lnTo>
                  <a:lnTo>
                    <a:pt x="596" y="629"/>
                  </a:lnTo>
                  <a:lnTo>
                    <a:pt x="612" y="618"/>
                  </a:lnTo>
                  <a:lnTo>
                    <a:pt x="625" y="611"/>
                  </a:lnTo>
                  <a:lnTo>
                    <a:pt x="633" y="610"/>
                  </a:lnTo>
                  <a:lnTo>
                    <a:pt x="678" y="605"/>
                  </a:lnTo>
                  <a:lnTo>
                    <a:pt x="700" y="603"/>
                  </a:lnTo>
                  <a:lnTo>
                    <a:pt x="690" y="589"/>
                  </a:lnTo>
                  <a:lnTo>
                    <a:pt x="681" y="573"/>
                  </a:lnTo>
                  <a:lnTo>
                    <a:pt x="685" y="565"/>
                  </a:lnTo>
                  <a:lnTo>
                    <a:pt x="696" y="555"/>
                  </a:lnTo>
                  <a:lnTo>
                    <a:pt x="702" y="545"/>
                  </a:lnTo>
                  <a:lnTo>
                    <a:pt x="703" y="497"/>
                  </a:lnTo>
                  <a:lnTo>
                    <a:pt x="703" y="475"/>
                  </a:lnTo>
                  <a:lnTo>
                    <a:pt x="694" y="473"/>
                  </a:lnTo>
                  <a:close/>
                  <a:moveTo>
                    <a:pt x="452" y="304"/>
                  </a:moveTo>
                  <a:lnTo>
                    <a:pt x="440" y="316"/>
                  </a:lnTo>
                  <a:lnTo>
                    <a:pt x="439" y="321"/>
                  </a:lnTo>
                  <a:lnTo>
                    <a:pt x="435" y="326"/>
                  </a:lnTo>
                  <a:lnTo>
                    <a:pt x="433" y="321"/>
                  </a:lnTo>
                  <a:lnTo>
                    <a:pt x="424" y="312"/>
                  </a:lnTo>
                  <a:lnTo>
                    <a:pt x="416" y="315"/>
                  </a:lnTo>
                  <a:lnTo>
                    <a:pt x="412" y="312"/>
                  </a:lnTo>
                  <a:lnTo>
                    <a:pt x="401" y="313"/>
                  </a:lnTo>
                  <a:lnTo>
                    <a:pt x="396" y="306"/>
                  </a:lnTo>
                  <a:lnTo>
                    <a:pt x="391" y="309"/>
                  </a:lnTo>
                  <a:lnTo>
                    <a:pt x="391" y="321"/>
                  </a:lnTo>
                  <a:lnTo>
                    <a:pt x="387" y="321"/>
                  </a:lnTo>
                  <a:lnTo>
                    <a:pt x="382" y="316"/>
                  </a:lnTo>
                  <a:lnTo>
                    <a:pt x="376" y="310"/>
                  </a:lnTo>
                  <a:lnTo>
                    <a:pt x="369" y="312"/>
                  </a:lnTo>
                  <a:lnTo>
                    <a:pt x="362" y="312"/>
                  </a:lnTo>
                  <a:lnTo>
                    <a:pt x="356" y="309"/>
                  </a:lnTo>
                  <a:lnTo>
                    <a:pt x="350" y="309"/>
                  </a:lnTo>
                  <a:lnTo>
                    <a:pt x="340" y="316"/>
                  </a:lnTo>
                  <a:lnTo>
                    <a:pt x="328" y="315"/>
                  </a:lnTo>
                  <a:lnTo>
                    <a:pt x="331" y="290"/>
                  </a:lnTo>
                  <a:lnTo>
                    <a:pt x="341" y="279"/>
                  </a:lnTo>
                  <a:lnTo>
                    <a:pt x="331" y="276"/>
                  </a:lnTo>
                  <a:lnTo>
                    <a:pt x="335" y="267"/>
                  </a:lnTo>
                  <a:lnTo>
                    <a:pt x="336" y="253"/>
                  </a:lnTo>
                  <a:lnTo>
                    <a:pt x="346" y="253"/>
                  </a:lnTo>
                  <a:lnTo>
                    <a:pt x="347" y="247"/>
                  </a:lnTo>
                  <a:lnTo>
                    <a:pt x="357" y="241"/>
                  </a:lnTo>
                  <a:lnTo>
                    <a:pt x="362" y="233"/>
                  </a:lnTo>
                  <a:lnTo>
                    <a:pt x="365" y="240"/>
                  </a:lnTo>
                  <a:lnTo>
                    <a:pt x="371" y="242"/>
                  </a:lnTo>
                  <a:lnTo>
                    <a:pt x="379" y="241"/>
                  </a:lnTo>
                  <a:lnTo>
                    <a:pt x="384" y="235"/>
                  </a:lnTo>
                  <a:lnTo>
                    <a:pt x="392" y="236"/>
                  </a:lnTo>
                  <a:lnTo>
                    <a:pt x="396" y="226"/>
                  </a:lnTo>
                  <a:lnTo>
                    <a:pt x="405" y="234"/>
                  </a:lnTo>
                  <a:lnTo>
                    <a:pt x="404" y="236"/>
                  </a:lnTo>
                  <a:lnTo>
                    <a:pt x="406" y="249"/>
                  </a:lnTo>
                  <a:lnTo>
                    <a:pt x="432" y="272"/>
                  </a:lnTo>
                  <a:lnTo>
                    <a:pt x="427" y="286"/>
                  </a:lnTo>
                  <a:lnTo>
                    <a:pt x="436" y="286"/>
                  </a:lnTo>
                  <a:lnTo>
                    <a:pt x="452" y="293"/>
                  </a:lnTo>
                  <a:lnTo>
                    <a:pt x="452" y="304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734300" y="1720851"/>
              <a:ext cx="196850" cy="158750"/>
            </a:xfrm>
            <a:custGeom>
              <a:avLst/>
              <a:gdLst>
                <a:gd name="T0" fmla="*/ 124 w 124"/>
                <a:gd name="T1" fmla="*/ 78 h 100"/>
                <a:gd name="T2" fmla="*/ 112 w 124"/>
                <a:gd name="T3" fmla="*/ 90 h 100"/>
                <a:gd name="T4" fmla="*/ 111 w 124"/>
                <a:gd name="T5" fmla="*/ 95 h 100"/>
                <a:gd name="T6" fmla="*/ 107 w 124"/>
                <a:gd name="T7" fmla="*/ 100 h 100"/>
                <a:gd name="T8" fmla="*/ 105 w 124"/>
                <a:gd name="T9" fmla="*/ 95 h 100"/>
                <a:gd name="T10" fmla="*/ 96 w 124"/>
                <a:gd name="T11" fmla="*/ 86 h 100"/>
                <a:gd name="T12" fmla="*/ 88 w 124"/>
                <a:gd name="T13" fmla="*/ 89 h 100"/>
                <a:gd name="T14" fmla="*/ 84 w 124"/>
                <a:gd name="T15" fmla="*/ 86 h 100"/>
                <a:gd name="T16" fmla="*/ 73 w 124"/>
                <a:gd name="T17" fmla="*/ 87 h 100"/>
                <a:gd name="T18" fmla="*/ 68 w 124"/>
                <a:gd name="T19" fmla="*/ 80 h 100"/>
                <a:gd name="T20" fmla="*/ 63 w 124"/>
                <a:gd name="T21" fmla="*/ 83 h 100"/>
                <a:gd name="T22" fmla="*/ 63 w 124"/>
                <a:gd name="T23" fmla="*/ 95 h 100"/>
                <a:gd name="T24" fmla="*/ 59 w 124"/>
                <a:gd name="T25" fmla="*/ 95 h 100"/>
                <a:gd name="T26" fmla="*/ 54 w 124"/>
                <a:gd name="T27" fmla="*/ 90 h 100"/>
                <a:gd name="T28" fmla="*/ 48 w 124"/>
                <a:gd name="T29" fmla="*/ 84 h 100"/>
                <a:gd name="T30" fmla="*/ 41 w 124"/>
                <a:gd name="T31" fmla="*/ 86 h 100"/>
                <a:gd name="T32" fmla="*/ 34 w 124"/>
                <a:gd name="T33" fmla="*/ 86 h 100"/>
                <a:gd name="T34" fmla="*/ 28 w 124"/>
                <a:gd name="T35" fmla="*/ 83 h 100"/>
                <a:gd name="T36" fmla="*/ 22 w 124"/>
                <a:gd name="T37" fmla="*/ 83 h 100"/>
                <a:gd name="T38" fmla="*/ 12 w 124"/>
                <a:gd name="T39" fmla="*/ 90 h 100"/>
                <a:gd name="T40" fmla="*/ 0 w 124"/>
                <a:gd name="T41" fmla="*/ 89 h 100"/>
                <a:gd name="T42" fmla="*/ 3 w 124"/>
                <a:gd name="T43" fmla="*/ 64 h 100"/>
                <a:gd name="T44" fmla="*/ 13 w 124"/>
                <a:gd name="T45" fmla="*/ 53 h 100"/>
                <a:gd name="T46" fmla="*/ 3 w 124"/>
                <a:gd name="T47" fmla="*/ 50 h 100"/>
                <a:gd name="T48" fmla="*/ 7 w 124"/>
                <a:gd name="T49" fmla="*/ 41 h 100"/>
                <a:gd name="T50" fmla="*/ 8 w 124"/>
                <a:gd name="T51" fmla="*/ 27 h 100"/>
                <a:gd name="T52" fmla="*/ 18 w 124"/>
                <a:gd name="T53" fmla="*/ 27 h 100"/>
                <a:gd name="T54" fmla="*/ 19 w 124"/>
                <a:gd name="T55" fmla="*/ 21 h 100"/>
                <a:gd name="T56" fmla="*/ 29 w 124"/>
                <a:gd name="T57" fmla="*/ 15 h 100"/>
                <a:gd name="T58" fmla="*/ 34 w 124"/>
                <a:gd name="T59" fmla="*/ 7 h 100"/>
                <a:gd name="T60" fmla="*/ 37 w 124"/>
                <a:gd name="T61" fmla="*/ 14 h 100"/>
                <a:gd name="T62" fmla="*/ 43 w 124"/>
                <a:gd name="T63" fmla="*/ 16 h 100"/>
                <a:gd name="T64" fmla="*/ 51 w 124"/>
                <a:gd name="T65" fmla="*/ 15 h 100"/>
                <a:gd name="T66" fmla="*/ 56 w 124"/>
                <a:gd name="T67" fmla="*/ 9 h 100"/>
                <a:gd name="T68" fmla="*/ 64 w 124"/>
                <a:gd name="T69" fmla="*/ 10 h 100"/>
                <a:gd name="T70" fmla="*/ 68 w 124"/>
                <a:gd name="T71" fmla="*/ 0 h 100"/>
                <a:gd name="T72" fmla="*/ 77 w 124"/>
                <a:gd name="T73" fmla="*/ 8 h 100"/>
                <a:gd name="T74" fmla="*/ 76 w 124"/>
                <a:gd name="T75" fmla="*/ 10 h 100"/>
                <a:gd name="T76" fmla="*/ 78 w 124"/>
                <a:gd name="T77" fmla="*/ 23 h 100"/>
                <a:gd name="T78" fmla="*/ 104 w 124"/>
                <a:gd name="T79" fmla="*/ 46 h 100"/>
                <a:gd name="T80" fmla="*/ 99 w 124"/>
                <a:gd name="T81" fmla="*/ 60 h 100"/>
                <a:gd name="T82" fmla="*/ 108 w 124"/>
                <a:gd name="T83" fmla="*/ 60 h 100"/>
                <a:gd name="T84" fmla="*/ 124 w 124"/>
                <a:gd name="T85" fmla="*/ 67 h 100"/>
                <a:gd name="T86" fmla="*/ 124 w 124"/>
                <a:gd name="T87" fmla="*/ 7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00">
                  <a:moveTo>
                    <a:pt x="124" y="78"/>
                  </a:moveTo>
                  <a:lnTo>
                    <a:pt x="112" y="90"/>
                  </a:lnTo>
                  <a:lnTo>
                    <a:pt x="111" y="95"/>
                  </a:lnTo>
                  <a:lnTo>
                    <a:pt x="107" y="100"/>
                  </a:lnTo>
                  <a:lnTo>
                    <a:pt x="105" y="95"/>
                  </a:lnTo>
                  <a:lnTo>
                    <a:pt x="96" y="86"/>
                  </a:lnTo>
                  <a:lnTo>
                    <a:pt x="88" y="89"/>
                  </a:lnTo>
                  <a:lnTo>
                    <a:pt x="84" y="86"/>
                  </a:lnTo>
                  <a:lnTo>
                    <a:pt x="73" y="87"/>
                  </a:lnTo>
                  <a:lnTo>
                    <a:pt x="68" y="80"/>
                  </a:lnTo>
                  <a:lnTo>
                    <a:pt x="63" y="83"/>
                  </a:lnTo>
                  <a:lnTo>
                    <a:pt x="63" y="95"/>
                  </a:lnTo>
                  <a:lnTo>
                    <a:pt x="59" y="95"/>
                  </a:lnTo>
                  <a:lnTo>
                    <a:pt x="54" y="90"/>
                  </a:lnTo>
                  <a:lnTo>
                    <a:pt x="48" y="84"/>
                  </a:lnTo>
                  <a:lnTo>
                    <a:pt x="41" y="86"/>
                  </a:lnTo>
                  <a:lnTo>
                    <a:pt x="34" y="86"/>
                  </a:lnTo>
                  <a:lnTo>
                    <a:pt x="28" y="83"/>
                  </a:lnTo>
                  <a:lnTo>
                    <a:pt x="22" y="83"/>
                  </a:lnTo>
                  <a:lnTo>
                    <a:pt x="12" y="90"/>
                  </a:lnTo>
                  <a:lnTo>
                    <a:pt x="0" y="89"/>
                  </a:lnTo>
                  <a:lnTo>
                    <a:pt x="3" y="64"/>
                  </a:lnTo>
                  <a:lnTo>
                    <a:pt x="13" y="53"/>
                  </a:lnTo>
                  <a:lnTo>
                    <a:pt x="3" y="50"/>
                  </a:lnTo>
                  <a:lnTo>
                    <a:pt x="7" y="41"/>
                  </a:lnTo>
                  <a:lnTo>
                    <a:pt x="8" y="27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9" y="15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43" y="16"/>
                  </a:lnTo>
                  <a:lnTo>
                    <a:pt x="51" y="15"/>
                  </a:lnTo>
                  <a:lnTo>
                    <a:pt x="56" y="9"/>
                  </a:lnTo>
                  <a:lnTo>
                    <a:pt x="64" y="10"/>
                  </a:lnTo>
                  <a:lnTo>
                    <a:pt x="68" y="0"/>
                  </a:lnTo>
                  <a:lnTo>
                    <a:pt x="77" y="8"/>
                  </a:lnTo>
                  <a:lnTo>
                    <a:pt x="76" y="10"/>
                  </a:lnTo>
                  <a:lnTo>
                    <a:pt x="78" y="23"/>
                  </a:lnTo>
                  <a:lnTo>
                    <a:pt x="104" y="46"/>
                  </a:lnTo>
                  <a:lnTo>
                    <a:pt x="99" y="60"/>
                  </a:lnTo>
                  <a:lnTo>
                    <a:pt x="108" y="60"/>
                  </a:lnTo>
                  <a:lnTo>
                    <a:pt x="124" y="67"/>
                  </a:lnTo>
                  <a:lnTo>
                    <a:pt x="124" y="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Germany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8700069" y="742019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3755098" y="7514757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55098" y="6208221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44.7K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40054" y="8199275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614262" y="39530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614262" y="26465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55.6K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99218" y="46375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5888521" y="423873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707598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912030" y="2078712"/>
            <a:ext cx="8525834" cy="10239218"/>
            <a:chOff x="4833938" y="619125"/>
            <a:chExt cx="3294062" cy="3956050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775325" y="2973388"/>
              <a:ext cx="1057275" cy="958850"/>
            </a:xfrm>
            <a:custGeom>
              <a:avLst/>
              <a:gdLst>
                <a:gd name="T0" fmla="*/ 75 w 3457"/>
                <a:gd name="T1" fmla="*/ 2715 h 3135"/>
                <a:gd name="T2" fmla="*/ 56 w 3457"/>
                <a:gd name="T3" fmla="*/ 2477 h 3135"/>
                <a:gd name="T4" fmla="*/ 203 w 3457"/>
                <a:gd name="T5" fmla="*/ 2246 h 3135"/>
                <a:gd name="T6" fmla="*/ 305 w 3457"/>
                <a:gd name="T7" fmla="*/ 2076 h 3135"/>
                <a:gd name="T8" fmla="*/ 282 w 3457"/>
                <a:gd name="T9" fmla="*/ 1796 h 3135"/>
                <a:gd name="T10" fmla="*/ 118 w 3457"/>
                <a:gd name="T11" fmla="*/ 1664 h 3135"/>
                <a:gd name="T12" fmla="*/ 202 w 3457"/>
                <a:gd name="T13" fmla="*/ 1428 h 3135"/>
                <a:gd name="T14" fmla="*/ 246 w 3457"/>
                <a:gd name="T15" fmla="*/ 1299 h 3135"/>
                <a:gd name="T16" fmla="*/ 381 w 3457"/>
                <a:gd name="T17" fmla="*/ 1340 h 3135"/>
                <a:gd name="T18" fmla="*/ 482 w 3457"/>
                <a:gd name="T19" fmla="*/ 1256 h 3135"/>
                <a:gd name="T20" fmla="*/ 570 w 3457"/>
                <a:gd name="T21" fmla="*/ 1256 h 3135"/>
                <a:gd name="T22" fmla="*/ 725 w 3457"/>
                <a:gd name="T23" fmla="*/ 1254 h 3135"/>
                <a:gd name="T24" fmla="*/ 914 w 3457"/>
                <a:gd name="T25" fmla="*/ 1171 h 3135"/>
                <a:gd name="T26" fmla="*/ 1061 w 3457"/>
                <a:gd name="T27" fmla="*/ 1156 h 3135"/>
                <a:gd name="T28" fmla="*/ 1194 w 3457"/>
                <a:gd name="T29" fmla="*/ 1080 h 3135"/>
                <a:gd name="T30" fmla="*/ 1239 w 3457"/>
                <a:gd name="T31" fmla="*/ 939 h 3135"/>
                <a:gd name="T32" fmla="*/ 1361 w 3457"/>
                <a:gd name="T33" fmla="*/ 818 h 3135"/>
                <a:gd name="T34" fmla="*/ 1337 w 3457"/>
                <a:gd name="T35" fmla="*/ 593 h 3135"/>
                <a:gd name="T36" fmla="*/ 1569 w 3457"/>
                <a:gd name="T37" fmla="*/ 435 h 3135"/>
                <a:gd name="T38" fmla="*/ 1733 w 3457"/>
                <a:gd name="T39" fmla="*/ 206 h 3135"/>
                <a:gd name="T40" fmla="*/ 1802 w 3457"/>
                <a:gd name="T41" fmla="*/ 0 h 3135"/>
                <a:gd name="T42" fmla="*/ 2078 w 3457"/>
                <a:gd name="T43" fmla="*/ 144 h 3135"/>
                <a:gd name="T44" fmla="*/ 2232 w 3457"/>
                <a:gd name="T45" fmla="*/ 114 h 3135"/>
                <a:gd name="T46" fmla="*/ 2346 w 3457"/>
                <a:gd name="T47" fmla="*/ 276 h 3135"/>
                <a:gd name="T48" fmla="*/ 2327 w 3457"/>
                <a:gd name="T49" fmla="*/ 465 h 3135"/>
                <a:gd name="T50" fmla="*/ 2467 w 3457"/>
                <a:gd name="T51" fmla="*/ 546 h 3135"/>
                <a:gd name="T52" fmla="*/ 2727 w 3457"/>
                <a:gd name="T53" fmla="*/ 429 h 3135"/>
                <a:gd name="T54" fmla="*/ 2870 w 3457"/>
                <a:gd name="T55" fmla="*/ 235 h 3135"/>
                <a:gd name="T56" fmla="*/ 3020 w 3457"/>
                <a:gd name="T57" fmla="*/ 391 h 3135"/>
                <a:gd name="T58" fmla="*/ 3152 w 3457"/>
                <a:gd name="T59" fmla="*/ 595 h 3135"/>
                <a:gd name="T60" fmla="*/ 3244 w 3457"/>
                <a:gd name="T61" fmla="*/ 791 h 3135"/>
                <a:gd name="T62" fmla="*/ 3254 w 3457"/>
                <a:gd name="T63" fmla="*/ 996 h 3135"/>
                <a:gd name="T64" fmla="*/ 3308 w 3457"/>
                <a:gd name="T65" fmla="*/ 1139 h 3135"/>
                <a:gd name="T66" fmla="*/ 3389 w 3457"/>
                <a:gd name="T67" fmla="*/ 1252 h 3135"/>
                <a:gd name="T68" fmla="*/ 3457 w 3457"/>
                <a:gd name="T69" fmla="*/ 1432 h 3135"/>
                <a:gd name="T70" fmla="*/ 3304 w 3457"/>
                <a:gd name="T71" fmla="*/ 1602 h 3135"/>
                <a:gd name="T72" fmla="*/ 3068 w 3457"/>
                <a:gd name="T73" fmla="*/ 1785 h 3135"/>
                <a:gd name="T74" fmla="*/ 2751 w 3457"/>
                <a:gd name="T75" fmla="*/ 1837 h 3135"/>
                <a:gd name="T76" fmla="*/ 2700 w 3457"/>
                <a:gd name="T77" fmla="*/ 2063 h 3135"/>
                <a:gd name="T78" fmla="*/ 2465 w 3457"/>
                <a:gd name="T79" fmla="*/ 2090 h 3135"/>
                <a:gd name="T80" fmla="*/ 2351 w 3457"/>
                <a:gd name="T81" fmla="*/ 2137 h 3135"/>
                <a:gd name="T82" fmla="*/ 2087 w 3457"/>
                <a:gd name="T83" fmla="*/ 2093 h 3135"/>
                <a:gd name="T84" fmla="*/ 1985 w 3457"/>
                <a:gd name="T85" fmla="*/ 2124 h 3135"/>
                <a:gd name="T86" fmla="*/ 1888 w 3457"/>
                <a:gd name="T87" fmla="*/ 2297 h 3135"/>
                <a:gd name="T88" fmla="*/ 2071 w 3457"/>
                <a:gd name="T89" fmla="*/ 2408 h 3135"/>
                <a:gd name="T90" fmla="*/ 2154 w 3457"/>
                <a:gd name="T91" fmla="*/ 2566 h 3135"/>
                <a:gd name="T92" fmla="*/ 2125 w 3457"/>
                <a:gd name="T93" fmla="*/ 2713 h 3135"/>
                <a:gd name="T94" fmla="*/ 2080 w 3457"/>
                <a:gd name="T95" fmla="*/ 2813 h 3135"/>
                <a:gd name="T96" fmla="*/ 2141 w 3457"/>
                <a:gd name="T97" fmla="*/ 2895 h 3135"/>
                <a:gd name="T98" fmla="*/ 2280 w 3457"/>
                <a:gd name="T99" fmla="*/ 2985 h 3135"/>
                <a:gd name="T100" fmla="*/ 2066 w 3457"/>
                <a:gd name="T101" fmla="*/ 3081 h 3135"/>
                <a:gd name="T102" fmla="*/ 1907 w 3457"/>
                <a:gd name="T103" fmla="*/ 3135 h 3135"/>
                <a:gd name="T104" fmla="*/ 1709 w 3457"/>
                <a:gd name="T105" fmla="*/ 3023 h 3135"/>
                <a:gd name="T106" fmla="*/ 1377 w 3457"/>
                <a:gd name="T107" fmla="*/ 2891 h 3135"/>
                <a:gd name="T108" fmla="*/ 1041 w 3457"/>
                <a:gd name="T109" fmla="*/ 2745 h 3135"/>
                <a:gd name="T110" fmla="*/ 890 w 3457"/>
                <a:gd name="T111" fmla="*/ 2751 h 3135"/>
                <a:gd name="T112" fmla="*/ 772 w 3457"/>
                <a:gd name="T113" fmla="*/ 2874 h 3135"/>
                <a:gd name="T114" fmla="*/ 499 w 3457"/>
                <a:gd name="T115" fmla="*/ 2816 h 3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57" h="3135">
                  <a:moveTo>
                    <a:pt x="230" y="2813"/>
                  </a:moveTo>
                  <a:cubicBezTo>
                    <a:pt x="209" y="2780"/>
                    <a:pt x="209" y="2780"/>
                    <a:pt x="209" y="2780"/>
                  </a:cubicBezTo>
                  <a:cubicBezTo>
                    <a:pt x="155" y="2745"/>
                    <a:pt x="155" y="2745"/>
                    <a:pt x="155" y="2745"/>
                  </a:cubicBezTo>
                  <a:cubicBezTo>
                    <a:pt x="118" y="2723"/>
                    <a:pt x="118" y="2723"/>
                    <a:pt x="118" y="2723"/>
                  </a:cubicBezTo>
                  <a:cubicBezTo>
                    <a:pt x="75" y="2715"/>
                    <a:pt x="75" y="2715"/>
                    <a:pt x="75" y="2715"/>
                  </a:cubicBezTo>
                  <a:cubicBezTo>
                    <a:pt x="67" y="2662"/>
                    <a:pt x="67" y="2662"/>
                    <a:pt x="67" y="2662"/>
                  </a:cubicBezTo>
                  <a:cubicBezTo>
                    <a:pt x="0" y="2654"/>
                    <a:pt x="0" y="2654"/>
                    <a:pt x="0" y="2654"/>
                  </a:cubicBezTo>
                  <a:cubicBezTo>
                    <a:pt x="10" y="2596"/>
                    <a:pt x="10" y="2596"/>
                    <a:pt x="10" y="2596"/>
                  </a:cubicBezTo>
                  <a:cubicBezTo>
                    <a:pt x="52" y="2563"/>
                    <a:pt x="52" y="2563"/>
                    <a:pt x="52" y="2563"/>
                  </a:cubicBezTo>
                  <a:cubicBezTo>
                    <a:pt x="56" y="2477"/>
                    <a:pt x="56" y="2477"/>
                    <a:pt x="56" y="2477"/>
                  </a:cubicBezTo>
                  <a:cubicBezTo>
                    <a:pt x="84" y="2447"/>
                    <a:pt x="84" y="2447"/>
                    <a:pt x="84" y="2447"/>
                  </a:cubicBezTo>
                  <a:cubicBezTo>
                    <a:pt x="148" y="2418"/>
                    <a:pt x="148" y="2418"/>
                    <a:pt x="148" y="2418"/>
                  </a:cubicBezTo>
                  <a:cubicBezTo>
                    <a:pt x="169" y="2371"/>
                    <a:pt x="169" y="2371"/>
                    <a:pt x="169" y="2371"/>
                  </a:cubicBezTo>
                  <a:cubicBezTo>
                    <a:pt x="185" y="2268"/>
                    <a:pt x="185" y="2268"/>
                    <a:pt x="185" y="2268"/>
                  </a:cubicBezTo>
                  <a:cubicBezTo>
                    <a:pt x="203" y="2246"/>
                    <a:pt x="203" y="2246"/>
                    <a:pt x="203" y="2246"/>
                  </a:cubicBezTo>
                  <a:cubicBezTo>
                    <a:pt x="249" y="2246"/>
                    <a:pt x="249" y="2246"/>
                    <a:pt x="249" y="2246"/>
                  </a:cubicBezTo>
                  <a:cubicBezTo>
                    <a:pt x="272" y="2246"/>
                    <a:pt x="272" y="2246"/>
                    <a:pt x="272" y="2246"/>
                  </a:cubicBezTo>
                  <a:cubicBezTo>
                    <a:pt x="280" y="2183"/>
                    <a:pt x="280" y="2183"/>
                    <a:pt x="280" y="2183"/>
                  </a:cubicBezTo>
                  <a:cubicBezTo>
                    <a:pt x="305" y="2173"/>
                    <a:pt x="305" y="2173"/>
                    <a:pt x="305" y="2173"/>
                  </a:cubicBezTo>
                  <a:cubicBezTo>
                    <a:pt x="305" y="2076"/>
                    <a:pt x="305" y="2076"/>
                    <a:pt x="305" y="2076"/>
                  </a:cubicBezTo>
                  <a:cubicBezTo>
                    <a:pt x="352" y="2067"/>
                    <a:pt x="352" y="2067"/>
                    <a:pt x="352" y="2067"/>
                  </a:cubicBezTo>
                  <a:cubicBezTo>
                    <a:pt x="343" y="1942"/>
                    <a:pt x="343" y="1942"/>
                    <a:pt x="343" y="1942"/>
                  </a:cubicBezTo>
                  <a:cubicBezTo>
                    <a:pt x="303" y="1932"/>
                    <a:pt x="303" y="1932"/>
                    <a:pt x="303" y="1932"/>
                  </a:cubicBezTo>
                  <a:cubicBezTo>
                    <a:pt x="306" y="1824"/>
                    <a:pt x="306" y="1824"/>
                    <a:pt x="306" y="1824"/>
                  </a:cubicBezTo>
                  <a:cubicBezTo>
                    <a:pt x="282" y="1796"/>
                    <a:pt x="282" y="1796"/>
                    <a:pt x="282" y="1796"/>
                  </a:cubicBezTo>
                  <a:cubicBezTo>
                    <a:pt x="276" y="1735"/>
                    <a:pt x="276" y="1735"/>
                    <a:pt x="276" y="1735"/>
                  </a:cubicBezTo>
                  <a:cubicBezTo>
                    <a:pt x="200" y="1735"/>
                    <a:pt x="200" y="1735"/>
                    <a:pt x="200" y="1735"/>
                  </a:cubicBezTo>
                  <a:cubicBezTo>
                    <a:pt x="162" y="1712"/>
                    <a:pt x="162" y="1712"/>
                    <a:pt x="162" y="1712"/>
                  </a:cubicBezTo>
                  <a:cubicBezTo>
                    <a:pt x="135" y="1699"/>
                    <a:pt x="135" y="1699"/>
                    <a:pt x="135" y="1699"/>
                  </a:cubicBezTo>
                  <a:cubicBezTo>
                    <a:pt x="118" y="1664"/>
                    <a:pt x="118" y="1664"/>
                    <a:pt x="118" y="1664"/>
                  </a:cubicBezTo>
                  <a:cubicBezTo>
                    <a:pt x="138" y="1629"/>
                    <a:pt x="138" y="1629"/>
                    <a:pt x="138" y="1629"/>
                  </a:cubicBezTo>
                  <a:cubicBezTo>
                    <a:pt x="155" y="1586"/>
                    <a:pt x="155" y="1586"/>
                    <a:pt x="155" y="1586"/>
                  </a:cubicBezTo>
                  <a:cubicBezTo>
                    <a:pt x="181" y="1533"/>
                    <a:pt x="181" y="1533"/>
                    <a:pt x="181" y="1533"/>
                  </a:cubicBezTo>
                  <a:cubicBezTo>
                    <a:pt x="201" y="1477"/>
                    <a:pt x="201" y="1477"/>
                    <a:pt x="201" y="1477"/>
                  </a:cubicBezTo>
                  <a:cubicBezTo>
                    <a:pt x="202" y="1428"/>
                    <a:pt x="202" y="1428"/>
                    <a:pt x="202" y="1428"/>
                  </a:cubicBezTo>
                  <a:cubicBezTo>
                    <a:pt x="195" y="1374"/>
                    <a:pt x="195" y="1374"/>
                    <a:pt x="195" y="1374"/>
                  </a:cubicBezTo>
                  <a:cubicBezTo>
                    <a:pt x="192" y="1336"/>
                    <a:pt x="192" y="1336"/>
                    <a:pt x="192" y="1336"/>
                  </a:cubicBezTo>
                  <a:cubicBezTo>
                    <a:pt x="176" y="1301"/>
                    <a:pt x="176" y="1301"/>
                    <a:pt x="176" y="1301"/>
                  </a:cubicBezTo>
                  <a:cubicBezTo>
                    <a:pt x="203" y="1284"/>
                    <a:pt x="203" y="1284"/>
                    <a:pt x="203" y="1284"/>
                  </a:cubicBezTo>
                  <a:cubicBezTo>
                    <a:pt x="246" y="1299"/>
                    <a:pt x="246" y="1299"/>
                    <a:pt x="246" y="1299"/>
                  </a:cubicBezTo>
                  <a:cubicBezTo>
                    <a:pt x="270" y="1315"/>
                    <a:pt x="270" y="1315"/>
                    <a:pt x="270" y="1315"/>
                  </a:cubicBezTo>
                  <a:cubicBezTo>
                    <a:pt x="301" y="1309"/>
                    <a:pt x="301" y="1309"/>
                    <a:pt x="301" y="1309"/>
                  </a:cubicBezTo>
                  <a:cubicBezTo>
                    <a:pt x="339" y="1292"/>
                    <a:pt x="339" y="1292"/>
                    <a:pt x="339" y="1292"/>
                  </a:cubicBezTo>
                  <a:cubicBezTo>
                    <a:pt x="348" y="1284"/>
                    <a:pt x="348" y="1284"/>
                    <a:pt x="348" y="1284"/>
                  </a:cubicBezTo>
                  <a:cubicBezTo>
                    <a:pt x="381" y="1340"/>
                    <a:pt x="381" y="1340"/>
                    <a:pt x="381" y="1340"/>
                  </a:cubicBezTo>
                  <a:cubicBezTo>
                    <a:pt x="415" y="1367"/>
                    <a:pt x="415" y="1367"/>
                    <a:pt x="415" y="1367"/>
                  </a:cubicBezTo>
                  <a:cubicBezTo>
                    <a:pt x="422" y="1366"/>
                    <a:pt x="422" y="1366"/>
                    <a:pt x="422" y="1366"/>
                  </a:cubicBezTo>
                  <a:cubicBezTo>
                    <a:pt x="442" y="1302"/>
                    <a:pt x="442" y="1302"/>
                    <a:pt x="442" y="1302"/>
                  </a:cubicBezTo>
                  <a:cubicBezTo>
                    <a:pt x="457" y="1272"/>
                    <a:pt x="457" y="1272"/>
                    <a:pt x="457" y="1272"/>
                  </a:cubicBezTo>
                  <a:cubicBezTo>
                    <a:pt x="482" y="1256"/>
                    <a:pt x="482" y="1256"/>
                    <a:pt x="482" y="1256"/>
                  </a:cubicBezTo>
                  <a:cubicBezTo>
                    <a:pt x="499" y="1256"/>
                    <a:pt x="499" y="1256"/>
                    <a:pt x="499" y="1256"/>
                  </a:cubicBezTo>
                  <a:cubicBezTo>
                    <a:pt x="517" y="1273"/>
                    <a:pt x="517" y="1273"/>
                    <a:pt x="517" y="1273"/>
                  </a:cubicBezTo>
                  <a:cubicBezTo>
                    <a:pt x="526" y="1279"/>
                    <a:pt x="526" y="1279"/>
                    <a:pt x="526" y="1279"/>
                  </a:cubicBezTo>
                  <a:cubicBezTo>
                    <a:pt x="548" y="1264"/>
                    <a:pt x="548" y="1264"/>
                    <a:pt x="548" y="1264"/>
                  </a:cubicBezTo>
                  <a:cubicBezTo>
                    <a:pt x="570" y="1256"/>
                    <a:pt x="570" y="1256"/>
                    <a:pt x="570" y="1256"/>
                  </a:cubicBezTo>
                  <a:cubicBezTo>
                    <a:pt x="592" y="1273"/>
                    <a:pt x="592" y="1273"/>
                    <a:pt x="592" y="1273"/>
                  </a:cubicBezTo>
                  <a:cubicBezTo>
                    <a:pt x="605" y="1285"/>
                    <a:pt x="605" y="1285"/>
                    <a:pt x="605" y="1285"/>
                  </a:cubicBezTo>
                  <a:cubicBezTo>
                    <a:pt x="673" y="1230"/>
                    <a:pt x="673" y="1230"/>
                    <a:pt x="673" y="1230"/>
                  </a:cubicBezTo>
                  <a:cubicBezTo>
                    <a:pt x="701" y="1235"/>
                    <a:pt x="701" y="1235"/>
                    <a:pt x="701" y="1235"/>
                  </a:cubicBezTo>
                  <a:cubicBezTo>
                    <a:pt x="725" y="1254"/>
                    <a:pt x="725" y="1254"/>
                    <a:pt x="725" y="1254"/>
                  </a:cubicBezTo>
                  <a:cubicBezTo>
                    <a:pt x="762" y="1238"/>
                    <a:pt x="762" y="1238"/>
                    <a:pt x="762" y="1238"/>
                  </a:cubicBezTo>
                  <a:cubicBezTo>
                    <a:pt x="794" y="1209"/>
                    <a:pt x="794" y="1209"/>
                    <a:pt x="794" y="1209"/>
                  </a:cubicBezTo>
                  <a:cubicBezTo>
                    <a:pt x="816" y="1186"/>
                    <a:pt x="816" y="1186"/>
                    <a:pt x="816" y="1186"/>
                  </a:cubicBezTo>
                  <a:cubicBezTo>
                    <a:pt x="877" y="1186"/>
                    <a:pt x="877" y="1186"/>
                    <a:pt x="877" y="1186"/>
                  </a:cubicBezTo>
                  <a:cubicBezTo>
                    <a:pt x="914" y="1171"/>
                    <a:pt x="914" y="1171"/>
                    <a:pt x="914" y="1171"/>
                  </a:cubicBezTo>
                  <a:cubicBezTo>
                    <a:pt x="930" y="1165"/>
                    <a:pt x="930" y="1165"/>
                    <a:pt x="930" y="1165"/>
                  </a:cubicBezTo>
                  <a:cubicBezTo>
                    <a:pt x="962" y="1230"/>
                    <a:pt x="962" y="1230"/>
                    <a:pt x="962" y="1230"/>
                  </a:cubicBezTo>
                  <a:cubicBezTo>
                    <a:pt x="978" y="1216"/>
                    <a:pt x="978" y="1216"/>
                    <a:pt x="978" y="1216"/>
                  </a:cubicBezTo>
                  <a:cubicBezTo>
                    <a:pt x="1025" y="1172"/>
                    <a:pt x="1025" y="1172"/>
                    <a:pt x="1025" y="1172"/>
                  </a:cubicBezTo>
                  <a:cubicBezTo>
                    <a:pt x="1061" y="1156"/>
                    <a:pt x="1061" y="1156"/>
                    <a:pt x="1061" y="1156"/>
                  </a:cubicBezTo>
                  <a:cubicBezTo>
                    <a:pt x="1082" y="1136"/>
                    <a:pt x="1082" y="1136"/>
                    <a:pt x="1082" y="1136"/>
                  </a:cubicBezTo>
                  <a:cubicBezTo>
                    <a:pt x="1120" y="1109"/>
                    <a:pt x="1120" y="1109"/>
                    <a:pt x="1120" y="1109"/>
                  </a:cubicBezTo>
                  <a:cubicBezTo>
                    <a:pt x="1120" y="1109"/>
                    <a:pt x="1134" y="1094"/>
                    <a:pt x="1136" y="1094"/>
                  </a:cubicBezTo>
                  <a:cubicBezTo>
                    <a:pt x="1139" y="1094"/>
                    <a:pt x="1168" y="1089"/>
                    <a:pt x="1168" y="1089"/>
                  </a:cubicBezTo>
                  <a:cubicBezTo>
                    <a:pt x="1194" y="1080"/>
                    <a:pt x="1194" y="1080"/>
                    <a:pt x="1194" y="1080"/>
                  </a:cubicBezTo>
                  <a:cubicBezTo>
                    <a:pt x="1183" y="1049"/>
                    <a:pt x="1183" y="1049"/>
                    <a:pt x="1183" y="1049"/>
                  </a:cubicBezTo>
                  <a:cubicBezTo>
                    <a:pt x="1185" y="1021"/>
                    <a:pt x="1185" y="1021"/>
                    <a:pt x="1185" y="1021"/>
                  </a:cubicBezTo>
                  <a:cubicBezTo>
                    <a:pt x="1212" y="997"/>
                    <a:pt x="1212" y="997"/>
                    <a:pt x="1212" y="997"/>
                  </a:cubicBezTo>
                  <a:cubicBezTo>
                    <a:pt x="1232" y="969"/>
                    <a:pt x="1232" y="969"/>
                    <a:pt x="1232" y="969"/>
                  </a:cubicBezTo>
                  <a:cubicBezTo>
                    <a:pt x="1239" y="939"/>
                    <a:pt x="1239" y="939"/>
                    <a:pt x="1239" y="939"/>
                  </a:cubicBezTo>
                  <a:cubicBezTo>
                    <a:pt x="1224" y="899"/>
                    <a:pt x="1224" y="899"/>
                    <a:pt x="1224" y="899"/>
                  </a:cubicBezTo>
                  <a:cubicBezTo>
                    <a:pt x="1221" y="839"/>
                    <a:pt x="1221" y="839"/>
                    <a:pt x="1221" y="839"/>
                  </a:cubicBezTo>
                  <a:cubicBezTo>
                    <a:pt x="1289" y="844"/>
                    <a:pt x="1289" y="844"/>
                    <a:pt x="1289" y="844"/>
                  </a:cubicBezTo>
                  <a:cubicBezTo>
                    <a:pt x="1339" y="839"/>
                    <a:pt x="1339" y="839"/>
                    <a:pt x="1339" y="839"/>
                  </a:cubicBezTo>
                  <a:cubicBezTo>
                    <a:pt x="1361" y="818"/>
                    <a:pt x="1361" y="818"/>
                    <a:pt x="1361" y="818"/>
                  </a:cubicBezTo>
                  <a:cubicBezTo>
                    <a:pt x="1361" y="770"/>
                    <a:pt x="1361" y="770"/>
                    <a:pt x="1361" y="770"/>
                  </a:cubicBezTo>
                  <a:cubicBezTo>
                    <a:pt x="1361" y="701"/>
                    <a:pt x="1361" y="701"/>
                    <a:pt x="1361" y="701"/>
                  </a:cubicBezTo>
                  <a:cubicBezTo>
                    <a:pt x="1349" y="651"/>
                    <a:pt x="1349" y="651"/>
                    <a:pt x="1349" y="651"/>
                  </a:cubicBezTo>
                  <a:cubicBezTo>
                    <a:pt x="1330" y="628"/>
                    <a:pt x="1330" y="628"/>
                    <a:pt x="1330" y="628"/>
                  </a:cubicBezTo>
                  <a:cubicBezTo>
                    <a:pt x="1337" y="593"/>
                    <a:pt x="1337" y="593"/>
                    <a:pt x="1337" y="593"/>
                  </a:cubicBezTo>
                  <a:cubicBezTo>
                    <a:pt x="1409" y="527"/>
                    <a:pt x="1409" y="527"/>
                    <a:pt x="1409" y="527"/>
                  </a:cubicBezTo>
                  <a:cubicBezTo>
                    <a:pt x="1438" y="505"/>
                    <a:pt x="1438" y="505"/>
                    <a:pt x="1438" y="505"/>
                  </a:cubicBezTo>
                  <a:cubicBezTo>
                    <a:pt x="1469" y="487"/>
                    <a:pt x="1469" y="487"/>
                    <a:pt x="1469" y="487"/>
                  </a:cubicBezTo>
                  <a:cubicBezTo>
                    <a:pt x="1474" y="435"/>
                    <a:pt x="1474" y="435"/>
                    <a:pt x="1474" y="435"/>
                  </a:cubicBezTo>
                  <a:cubicBezTo>
                    <a:pt x="1569" y="435"/>
                    <a:pt x="1569" y="435"/>
                    <a:pt x="1569" y="435"/>
                  </a:cubicBezTo>
                  <a:cubicBezTo>
                    <a:pt x="1608" y="380"/>
                    <a:pt x="1608" y="380"/>
                    <a:pt x="1608" y="380"/>
                  </a:cubicBezTo>
                  <a:cubicBezTo>
                    <a:pt x="1634" y="320"/>
                    <a:pt x="1634" y="320"/>
                    <a:pt x="1634" y="320"/>
                  </a:cubicBezTo>
                  <a:cubicBezTo>
                    <a:pt x="1656" y="253"/>
                    <a:pt x="1656" y="253"/>
                    <a:pt x="1656" y="253"/>
                  </a:cubicBezTo>
                  <a:cubicBezTo>
                    <a:pt x="1686" y="234"/>
                    <a:pt x="1686" y="234"/>
                    <a:pt x="1686" y="234"/>
                  </a:cubicBezTo>
                  <a:cubicBezTo>
                    <a:pt x="1733" y="206"/>
                    <a:pt x="1733" y="206"/>
                    <a:pt x="1733" y="206"/>
                  </a:cubicBezTo>
                  <a:cubicBezTo>
                    <a:pt x="1733" y="121"/>
                    <a:pt x="1733" y="121"/>
                    <a:pt x="1733" y="121"/>
                  </a:cubicBezTo>
                  <a:cubicBezTo>
                    <a:pt x="1733" y="75"/>
                    <a:pt x="1733" y="75"/>
                    <a:pt x="1733" y="75"/>
                  </a:cubicBezTo>
                  <a:cubicBezTo>
                    <a:pt x="1745" y="35"/>
                    <a:pt x="1745" y="35"/>
                    <a:pt x="1745" y="35"/>
                  </a:cubicBezTo>
                  <a:cubicBezTo>
                    <a:pt x="1760" y="0"/>
                    <a:pt x="1760" y="0"/>
                    <a:pt x="1760" y="0"/>
                  </a:cubicBezTo>
                  <a:cubicBezTo>
                    <a:pt x="1802" y="0"/>
                    <a:pt x="1802" y="0"/>
                    <a:pt x="1802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56" y="28"/>
                    <a:pt x="1956" y="28"/>
                    <a:pt x="1956" y="28"/>
                  </a:cubicBezTo>
                  <a:cubicBezTo>
                    <a:pt x="2013" y="105"/>
                    <a:pt x="2013" y="105"/>
                    <a:pt x="2013" y="105"/>
                  </a:cubicBezTo>
                  <a:cubicBezTo>
                    <a:pt x="2039" y="129"/>
                    <a:pt x="2039" y="129"/>
                    <a:pt x="2039" y="129"/>
                  </a:cubicBezTo>
                  <a:cubicBezTo>
                    <a:pt x="2078" y="144"/>
                    <a:pt x="2078" y="144"/>
                    <a:pt x="2078" y="144"/>
                  </a:cubicBezTo>
                  <a:cubicBezTo>
                    <a:pt x="2095" y="136"/>
                    <a:pt x="2095" y="136"/>
                    <a:pt x="2095" y="136"/>
                  </a:cubicBezTo>
                  <a:cubicBezTo>
                    <a:pt x="2129" y="122"/>
                    <a:pt x="2129" y="122"/>
                    <a:pt x="2129" y="122"/>
                  </a:cubicBezTo>
                  <a:cubicBezTo>
                    <a:pt x="2145" y="112"/>
                    <a:pt x="2145" y="112"/>
                    <a:pt x="2145" y="112"/>
                  </a:cubicBezTo>
                  <a:cubicBezTo>
                    <a:pt x="2184" y="117"/>
                    <a:pt x="2184" y="117"/>
                    <a:pt x="2184" y="117"/>
                  </a:cubicBezTo>
                  <a:cubicBezTo>
                    <a:pt x="2232" y="114"/>
                    <a:pt x="2232" y="114"/>
                    <a:pt x="2232" y="114"/>
                  </a:cubicBezTo>
                  <a:cubicBezTo>
                    <a:pt x="2293" y="113"/>
                    <a:pt x="2293" y="113"/>
                    <a:pt x="2293" y="113"/>
                  </a:cubicBezTo>
                  <a:cubicBezTo>
                    <a:pt x="2305" y="145"/>
                    <a:pt x="2305" y="145"/>
                    <a:pt x="2305" y="145"/>
                  </a:cubicBezTo>
                  <a:cubicBezTo>
                    <a:pt x="2300" y="224"/>
                    <a:pt x="2300" y="224"/>
                    <a:pt x="2300" y="224"/>
                  </a:cubicBezTo>
                  <a:cubicBezTo>
                    <a:pt x="2305" y="245"/>
                    <a:pt x="2305" y="245"/>
                    <a:pt x="2305" y="245"/>
                  </a:cubicBezTo>
                  <a:cubicBezTo>
                    <a:pt x="2346" y="276"/>
                    <a:pt x="2346" y="276"/>
                    <a:pt x="2346" y="276"/>
                  </a:cubicBezTo>
                  <a:cubicBezTo>
                    <a:pt x="2377" y="313"/>
                    <a:pt x="2377" y="313"/>
                    <a:pt x="2377" y="313"/>
                  </a:cubicBezTo>
                  <a:cubicBezTo>
                    <a:pt x="2359" y="348"/>
                    <a:pt x="2359" y="348"/>
                    <a:pt x="2359" y="348"/>
                  </a:cubicBezTo>
                  <a:cubicBezTo>
                    <a:pt x="2327" y="384"/>
                    <a:pt x="2327" y="384"/>
                    <a:pt x="2327" y="384"/>
                  </a:cubicBezTo>
                  <a:cubicBezTo>
                    <a:pt x="2309" y="405"/>
                    <a:pt x="2309" y="405"/>
                    <a:pt x="2309" y="405"/>
                  </a:cubicBezTo>
                  <a:cubicBezTo>
                    <a:pt x="2327" y="465"/>
                    <a:pt x="2327" y="465"/>
                    <a:pt x="2327" y="465"/>
                  </a:cubicBezTo>
                  <a:cubicBezTo>
                    <a:pt x="2359" y="531"/>
                    <a:pt x="2359" y="531"/>
                    <a:pt x="2359" y="531"/>
                  </a:cubicBezTo>
                  <a:cubicBezTo>
                    <a:pt x="2377" y="547"/>
                    <a:pt x="2377" y="547"/>
                    <a:pt x="2377" y="547"/>
                  </a:cubicBezTo>
                  <a:cubicBezTo>
                    <a:pt x="2389" y="564"/>
                    <a:pt x="2389" y="564"/>
                    <a:pt x="2389" y="564"/>
                  </a:cubicBezTo>
                  <a:cubicBezTo>
                    <a:pt x="2429" y="559"/>
                    <a:pt x="2429" y="559"/>
                    <a:pt x="2429" y="559"/>
                  </a:cubicBezTo>
                  <a:cubicBezTo>
                    <a:pt x="2467" y="546"/>
                    <a:pt x="2467" y="546"/>
                    <a:pt x="2467" y="546"/>
                  </a:cubicBezTo>
                  <a:cubicBezTo>
                    <a:pt x="2546" y="537"/>
                    <a:pt x="2546" y="537"/>
                    <a:pt x="2546" y="537"/>
                  </a:cubicBezTo>
                  <a:cubicBezTo>
                    <a:pt x="2633" y="527"/>
                    <a:pt x="2633" y="527"/>
                    <a:pt x="2633" y="527"/>
                  </a:cubicBezTo>
                  <a:cubicBezTo>
                    <a:pt x="2667" y="521"/>
                    <a:pt x="2667" y="521"/>
                    <a:pt x="2667" y="521"/>
                  </a:cubicBezTo>
                  <a:cubicBezTo>
                    <a:pt x="2697" y="466"/>
                    <a:pt x="2697" y="466"/>
                    <a:pt x="2697" y="466"/>
                  </a:cubicBezTo>
                  <a:cubicBezTo>
                    <a:pt x="2727" y="429"/>
                    <a:pt x="2727" y="429"/>
                    <a:pt x="2727" y="429"/>
                  </a:cubicBezTo>
                  <a:cubicBezTo>
                    <a:pt x="2758" y="376"/>
                    <a:pt x="2758" y="376"/>
                    <a:pt x="2758" y="376"/>
                  </a:cubicBezTo>
                  <a:cubicBezTo>
                    <a:pt x="2796" y="318"/>
                    <a:pt x="2796" y="318"/>
                    <a:pt x="2796" y="318"/>
                  </a:cubicBezTo>
                  <a:cubicBezTo>
                    <a:pt x="2822" y="284"/>
                    <a:pt x="2822" y="284"/>
                    <a:pt x="2822" y="284"/>
                  </a:cubicBezTo>
                  <a:cubicBezTo>
                    <a:pt x="2838" y="252"/>
                    <a:pt x="2838" y="252"/>
                    <a:pt x="2838" y="252"/>
                  </a:cubicBezTo>
                  <a:cubicBezTo>
                    <a:pt x="2870" y="235"/>
                    <a:pt x="2870" y="235"/>
                    <a:pt x="2870" y="235"/>
                  </a:cubicBezTo>
                  <a:cubicBezTo>
                    <a:pt x="2892" y="192"/>
                    <a:pt x="2892" y="192"/>
                    <a:pt x="2892" y="192"/>
                  </a:cubicBezTo>
                  <a:cubicBezTo>
                    <a:pt x="2955" y="284"/>
                    <a:pt x="2955" y="284"/>
                    <a:pt x="2955" y="284"/>
                  </a:cubicBezTo>
                  <a:cubicBezTo>
                    <a:pt x="3002" y="290"/>
                    <a:pt x="3002" y="290"/>
                    <a:pt x="3002" y="290"/>
                  </a:cubicBezTo>
                  <a:cubicBezTo>
                    <a:pt x="3002" y="367"/>
                    <a:pt x="3002" y="367"/>
                    <a:pt x="3002" y="367"/>
                  </a:cubicBezTo>
                  <a:cubicBezTo>
                    <a:pt x="3020" y="391"/>
                    <a:pt x="3020" y="391"/>
                    <a:pt x="3020" y="391"/>
                  </a:cubicBezTo>
                  <a:cubicBezTo>
                    <a:pt x="3054" y="407"/>
                    <a:pt x="3054" y="407"/>
                    <a:pt x="3054" y="407"/>
                  </a:cubicBezTo>
                  <a:cubicBezTo>
                    <a:pt x="3072" y="467"/>
                    <a:pt x="3072" y="467"/>
                    <a:pt x="3072" y="467"/>
                  </a:cubicBezTo>
                  <a:cubicBezTo>
                    <a:pt x="3098" y="520"/>
                    <a:pt x="3098" y="520"/>
                    <a:pt x="3098" y="520"/>
                  </a:cubicBezTo>
                  <a:cubicBezTo>
                    <a:pt x="3118" y="555"/>
                    <a:pt x="3118" y="555"/>
                    <a:pt x="3118" y="555"/>
                  </a:cubicBezTo>
                  <a:cubicBezTo>
                    <a:pt x="3152" y="595"/>
                    <a:pt x="3152" y="595"/>
                    <a:pt x="3152" y="595"/>
                  </a:cubicBezTo>
                  <a:cubicBezTo>
                    <a:pt x="3182" y="616"/>
                    <a:pt x="3182" y="616"/>
                    <a:pt x="3182" y="616"/>
                  </a:cubicBezTo>
                  <a:cubicBezTo>
                    <a:pt x="3211" y="642"/>
                    <a:pt x="3211" y="642"/>
                    <a:pt x="3211" y="642"/>
                  </a:cubicBezTo>
                  <a:cubicBezTo>
                    <a:pt x="3211" y="723"/>
                    <a:pt x="3211" y="723"/>
                    <a:pt x="3211" y="723"/>
                  </a:cubicBezTo>
                  <a:cubicBezTo>
                    <a:pt x="3211" y="763"/>
                    <a:pt x="3211" y="763"/>
                    <a:pt x="3211" y="763"/>
                  </a:cubicBezTo>
                  <a:cubicBezTo>
                    <a:pt x="3244" y="791"/>
                    <a:pt x="3244" y="791"/>
                    <a:pt x="3244" y="791"/>
                  </a:cubicBezTo>
                  <a:cubicBezTo>
                    <a:pt x="3264" y="788"/>
                    <a:pt x="3264" y="788"/>
                    <a:pt x="3264" y="788"/>
                  </a:cubicBezTo>
                  <a:cubicBezTo>
                    <a:pt x="3272" y="839"/>
                    <a:pt x="3272" y="839"/>
                    <a:pt x="3272" y="839"/>
                  </a:cubicBezTo>
                  <a:cubicBezTo>
                    <a:pt x="3272" y="908"/>
                    <a:pt x="3272" y="908"/>
                    <a:pt x="3272" y="908"/>
                  </a:cubicBezTo>
                  <a:cubicBezTo>
                    <a:pt x="3272" y="956"/>
                    <a:pt x="3272" y="956"/>
                    <a:pt x="3272" y="956"/>
                  </a:cubicBezTo>
                  <a:cubicBezTo>
                    <a:pt x="3254" y="996"/>
                    <a:pt x="3254" y="996"/>
                    <a:pt x="3254" y="996"/>
                  </a:cubicBezTo>
                  <a:cubicBezTo>
                    <a:pt x="3240" y="1030"/>
                    <a:pt x="3240" y="1030"/>
                    <a:pt x="3240" y="1030"/>
                  </a:cubicBezTo>
                  <a:cubicBezTo>
                    <a:pt x="3258" y="1059"/>
                    <a:pt x="3258" y="1059"/>
                    <a:pt x="3258" y="1059"/>
                  </a:cubicBezTo>
                  <a:cubicBezTo>
                    <a:pt x="3289" y="1071"/>
                    <a:pt x="3289" y="1071"/>
                    <a:pt x="3289" y="1071"/>
                  </a:cubicBezTo>
                  <a:cubicBezTo>
                    <a:pt x="3294" y="1120"/>
                    <a:pt x="3294" y="1120"/>
                    <a:pt x="3294" y="1120"/>
                  </a:cubicBezTo>
                  <a:cubicBezTo>
                    <a:pt x="3308" y="1139"/>
                    <a:pt x="3308" y="1139"/>
                    <a:pt x="3308" y="1139"/>
                  </a:cubicBezTo>
                  <a:cubicBezTo>
                    <a:pt x="3353" y="1152"/>
                    <a:pt x="3353" y="1152"/>
                    <a:pt x="3353" y="1152"/>
                  </a:cubicBezTo>
                  <a:cubicBezTo>
                    <a:pt x="3378" y="1150"/>
                    <a:pt x="3378" y="1150"/>
                    <a:pt x="3378" y="1150"/>
                  </a:cubicBezTo>
                  <a:cubicBezTo>
                    <a:pt x="3395" y="1169"/>
                    <a:pt x="3395" y="1169"/>
                    <a:pt x="3395" y="1169"/>
                  </a:cubicBezTo>
                  <a:cubicBezTo>
                    <a:pt x="3411" y="1213"/>
                    <a:pt x="3411" y="1213"/>
                    <a:pt x="3411" y="1213"/>
                  </a:cubicBezTo>
                  <a:cubicBezTo>
                    <a:pt x="3389" y="1252"/>
                    <a:pt x="3389" y="1252"/>
                    <a:pt x="3389" y="1252"/>
                  </a:cubicBezTo>
                  <a:cubicBezTo>
                    <a:pt x="3389" y="1252"/>
                    <a:pt x="3373" y="1260"/>
                    <a:pt x="3385" y="1275"/>
                  </a:cubicBezTo>
                  <a:cubicBezTo>
                    <a:pt x="3396" y="1290"/>
                    <a:pt x="3411" y="1313"/>
                    <a:pt x="3411" y="1313"/>
                  </a:cubicBezTo>
                  <a:cubicBezTo>
                    <a:pt x="3438" y="1340"/>
                    <a:pt x="3438" y="1340"/>
                    <a:pt x="3438" y="1340"/>
                  </a:cubicBezTo>
                  <a:cubicBezTo>
                    <a:pt x="3457" y="1387"/>
                    <a:pt x="3457" y="1387"/>
                    <a:pt x="3457" y="1387"/>
                  </a:cubicBezTo>
                  <a:cubicBezTo>
                    <a:pt x="3457" y="1432"/>
                    <a:pt x="3457" y="1432"/>
                    <a:pt x="3457" y="1432"/>
                  </a:cubicBezTo>
                  <a:cubicBezTo>
                    <a:pt x="3424" y="1500"/>
                    <a:pt x="3424" y="1500"/>
                    <a:pt x="3424" y="1500"/>
                  </a:cubicBezTo>
                  <a:cubicBezTo>
                    <a:pt x="3391" y="1528"/>
                    <a:pt x="3391" y="1528"/>
                    <a:pt x="3391" y="1528"/>
                  </a:cubicBezTo>
                  <a:cubicBezTo>
                    <a:pt x="3337" y="1541"/>
                    <a:pt x="3337" y="1541"/>
                    <a:pt x="3337" y="1541"/>
                  </a:cubicBezTo>
                  <a:cubicBezTo>
                    <a:pt x="3306" y="1554"/>
                    <a:pt x="3306" y="1554"/>
                    <a:pt x="3306" y="1554"/>
                  </a:cubicBezTo>
                  <a:cubicBezTo>
                    <a:pt x="3304" y="1602"/>
                    <a:pt x="3304" y="1602"/>
                    <a:pt x="3304" y="1602"/>
                  </a:cubicBezTo>
                  <a:cubicBezTo>
                    <a:pt x="3252" y="1619"/>
                    <a:pt x="3252" y="1619"/>
                    <a:pt x="3252" y="1619"/>
                  </a:cubicBezTo>
                  <a:cubicBezTo>
                    <a:pt x="3191" y="1635"/>
                    <a:pt x="3191" y="1635"/>
                    <a:pt x="3191" y="1635"/>
                  </a:cubicBezTo>
                  <a:cubicBezTo>
                    <a:pt x="3150" y="1648"/>
                    <a:pt x="3150" y="1648"/>
                    <a:pt x="3150" y="1648"/>
                  </a:cubicBezTo>
                  <a:cubicBezTo>
                    <a:pt x="3139" y="1755"/>
                    <a:pt x="3139" y="1755"/>
                    <a:pt x="3139" y="1755"/>
                  </a:cubicBezTo>
                  <a:cubicBezTo>
                    <a:pt x="3068" y="1785"/>
                    <a:pt x="3068" y="1785"/>
                    <a:pt x="3068" y="1785"/>
                  </a:cubicBezTo>
                  <a:cubicBezTo>
                    <a:pt x="2978" y="1820"/>
                    <a:pt x="2978" y="1820"/>
                    <a:pt x="2978" y="1820"/>
                  </a:cubicBezTo>
                  <a:cubicBezTo>
                    <a:pt x="2926" y="1837"/>
                    <a:pt x="2926" y="1837"/>
                    <a:pt x="2926" y="1837"/>
                  </a:cubicBezTo>
                  <a:cubicBezTo>
                    <a:pt x="2886" y="1851"/>
                    <a:pt x="2886" y="1851"/>
                    <a:pt x="2886" y="1851"/>
                  </a:cubicBezTo>
                  <a:cubicBezTo>
                    <a:pt x="2824" y="1822"/>
                    <a:pt x="2824" y="1822"/>
                    <a:pt x="2824" y="1822"/>
                  </a:cubicBezTo>
                  <a:cubicBezTo>
                    <a:pt x="2751" y="1837"/>
                    <a:pt x="2751" y="1837"/>
                    <a:pt x="2751" y="1837"/>
                  </a:cubicBezTo>
                  <a:cubicBezTo>
                    <a:pt x="2726" y="1863"/>
                    <a:pt x="2726" y="1863"/>
                    <a:pt x="2726" y="1863"/>
                  </a:cubicBezTo>
                  <a:cubicBezTo>
                    <a:pt x="2725" y="1894"/>
                    <a:pt x="2725" y="1894"/>
                    <a:pt x="2725" y="1894"/>
                  </a:cubicBezTo>
                  <a:cubicBezTo>
                    <a:pt x="2743" y="1935"/>
                    <a:pt x="2743" y="1935"/>
                    <a:pt x="2743" y="1935"/>
                  </a:cubicBezTo>
                  <a:cubicBezTo>
                    <a:pt x="2721" y="2024"/>
                    <a:pt x="2721" y="2024"/>
                    <a:pt x="2721" y="2024"/>
                  </a:cubicBezTo>
                  <a:cubicBezTo>
                    <a:pt x="2700" y="2063"/>
                    <a:pt x="2700" y="2063"/>
                    <a:pt x="2700" y="2063"/>
                  </a:cubicBezTo>
                  <a:cubicBezTo>
                    <a:pt x="2663" y="2082"/>
                    <a:pt x="2663" y="2082"/>
                    <a:pt x="2663" y="2082"/>
                  </a:cubicBezTo>
                  <a:cubicBezTo>
                    <a:pt x="2587" y="2092"/>
                    <a:pt x="2587" y="2092"/>
                    <a:pt x="2587" y="2092"/>
                  </a:cubicBezTo>
                  <a:cubicBezTo>
                    <a:pt x="2534" y="2094"/>
                    <a:pt x="2534" y="2094"/>
                    <a:pt x="2534" y="2094"/>
                  </a:cubicBezTo>
                  <a:cubicBezTo>
                    <a:pt x="2502" y="2109"/>
                    <a:pt x="2502" y="2109"/>
                    <a:pt x="2502" y="2109"/>
                  </a:cubicBezTo>
                  <a:cubicBezTo>
                    <a:pt x="2465" y="2090"/>
                    <a:pt x="2465" y="2090"/>
                    <a:pt x="2465" y="2090"/>
                  </a:cubicBezTo>
                  <a:cubicBezTo>
                    <a:pt x="2411" y="2060"/>
                    <a:pt x="2411" y="2060"/>
                    <a:pt x="2411" y="2060"/>
                  </a:cubicBezTo>
                  <a:cubicBezTo>
                    <a:pt x="2382" y="2061"/>
                    <a:pt x="2382" y="2061"/>
                    <a:pt x="2382" y="2061"/>
                  </a:cubicBezTo>
                  <a:cubicBezTo>
                    <a:pt x="2364" y="2085"/>
                    <a:pt x="2364" y="2085"/>
                    <a:pt x="2364" y="2085"/>
                  </a:cubicBezTo>
                  <a:cubicBezTo>
                    <a:pt x="2361" y="2123"/>
                    <a:pt x="2361" y="2123"/>
                    <a:pt x="2361" y="2123"/>
                  </a:cubicBezTo>
                  <a:cubicBezTo>
                    <a:pt x="2351" y="2137"/>
                    <a:pt x="2351" y="2137"/>
                    <a:pt x="2351" y="2137"/>
                  </a:cubicBezTo>
                  <a:cubicBezTo>
                    <a:pt x="2291" y="2102"/>
                    <a:pt x="2291" y="2102"/>
                    <a:pt x="2291" y="2102"/>
                  </a:cubicBezTo>
                  <a:cubicBezTo>
                    <a:pt x="2222" y="2093"/>
                    <a:pt x="2222" y="2093"/>
                    <a:pt x="2222" y="2093"/>
                  </a:cubicBezTo>
                  <a:cubicBezTo>
                    <a:pt x="2173" y="2093"/>
                    <a:pt x="2173" y="2093"/>
                    <a:pt x="2173" y="2093"/>
                  </a:cubicBezTo>
                  <a:cubicBezTo>
                    <a:pt x="2105" y="2096"/>
                    <a:pt x="2105" y="2096"/>
                    <a:pt x="2105" y="2096"/>
                  </a:cubicBezTo>
                  <a:cubicBezTo>
                    <a:pt x="2087" y="2093"/>
                    <a:pt x="2087" y="2093"/>
                    <a:pt x="2087" y="2093"/>
                  </a:cubicBezTo>
                  <a:cubicBezTo>
                    <a:pt x="2083" y="2063"/>
                    <a:pt x="2083" y="2063"/>
                    <a:pt x="2083" y="2063"/>
                  </a:cubicBezTo>
                  <a:cubicBezTo>
                    <a:pt x="2075" y="2050"/>
                    <a:pt x="2075" y="2050"/>
                    <a:pt x="2075" y="2050"/>
                  </a:cubicBezTo>
                  <a:cubicBezTo>
                    <a:pt x="2048" y="2052"/>
                    <a:pt x="2048" y="2052"/>
                    <a:pt x="2048" y="2052"/>
                  </a:cubicBezTo>
                  <a:cubicBezTo>
                    <a:pt x="2010" y="2076"/>
                    <a:pt x="2010" y="2076"/>
                    <a:pt x="2010" y="2076"/>
                  </a:cubicBezTo>
                  <a:cubicBezTo>
                    <a:pt x="1985" y="2124"/>
                    <a:pt x="1985" y="2124"/>
                    <a:pt x="1985" y="2124"/>
                  </a:cubicBezTo>
                  <a:cubicBezTo>
                    <a:pt x="1921" y="2125"/>
                    <a:pt x="1921" y="2125"/>
                    <a:pt x="1921" y="2125"/>
                  </a:cubicBezTo>
                  <a:cubicBezTo>
                    <a:pt x="1897" y="2181"/>
                    <a:pt x="1897" y="2181"/>
                    <a:pt x="1897" y="2181"/>
                  </a:cubicBezTo>
                  <a:cubicBezTo>
                    <a:pt x="1865" y="2232"/>
                    <a:pt x="1865" y="2232"/>
                    <a:pt x="1865" y="2232"/>
                  </a:cubicBezTo>
                  <a:cubicBezTo>
                    <a:pt x="1865" y="2280"/>
                    <a:pt x="1865" y="2280"/>
                    <a:pt x="1865" y="2280"/>
                  </a:cubicBezTo>
                  <a:cubicBezTo>
                    <a:pt x="1888" y="2297"/>
                    <a:pt x="1888" y="2297"/>
                    <a:pt x="1888" y="2297"/>
                  </a:cubicBezTo>
                  <a:cubicBezTo>
                    <a:pt x="1881" y="2347"/>
                    <a:pt x="1881" y="2347"/>
                    <a:pt x="1881" y="2347"/>
                  </a:cubicBezTo>
                  <a:cubicBezTo>
                    <a:pt x="1911" y="2377"/>
                    <a:pt x="1911" y="2377"/>
                    <a:pt x="1911" y="2377"/>
                  </a:cubicBezTo>
                  <a:cubicBezTo>
                    <a:pt x="1970" y="2387"/>
                    <a:pt x="1970" y="2387"/>
                    <a:pt x="1970" y="2387"/>
                  </a:cubicBezTo>
                  <a:cubicBezTo>
                    <a:pt x="2022" y="2385"/>
                    <a:pt x="2022" y="2385"/>
                    <a:pt x="2022" y="2385"/>
                  </a:cubicBezTo>
                  <a:cubicBezTo>
                    <a:pt x="2071" y="2408"/>
                    <a:pt x="2071" y="2408"/>
                    <a:pt x="2071" y="2408"/>
                  </a:cubicBezTo>
                  <a:cubicBezTo>
                    <a:pt x="2086" y="2415"/>
                    <a:pt x="2086" y="2415"/>
                    <a:pt x="2086" y="2415"/>
                  </a:cubicBezTo>
                  <a:cubicBezTo>
                    <a:pt x="2095" y="2464"/>
                    <a:pt x="2095" y="2464"/>
                    <a:pt x="2095" y="2464"/>
                  </a:cubicBezTo>
                  <a:cubicBezTo>
                    <a:pt x="2120" y="2495"/>
                    <a:pt x="2120" y="2495"/>
                    <a:pt x="2120" y="2495"/>
                  </a:cubicBezTo>
                  <a:cubicBezTo>
                    <a:pt x="2150" y="2534"/>
                    <a:pt x="2150" y="2534"/>
                    <a:pt x="2150" y="2534"/>
                  </a:cubicBezTo>
                  <a:cubicBezTo>
                    <a:pt x="2154" y="2566"/>
                    <a:pt x="2154" y="2566"/>
                    <a:pt x="2154" y="2566"/>
                  </a:cubicBezTo>
                  <a:cubicBezTo>
                    <a:pt x="2148" y="2595"/>
                    <a:pt x="2148" y="2595"/>
                    <a:pt x="2148" y="2595"/>
                  </a:cubicBezTo>
                  <a:cubicBezTo>
                    <a:pt x="2118" y="2614"/>
                    <a:pt x="2118" y="2614"/>
                    <a:pt x="2118" y="2614"/>
                  </a:cubicBezTo>
                  <a:cubicBezTo>
                    <a:pt x="2111" y="2630"/>
                    <a:pt x="2111" y="2630"/>
                    <a:pt x="2111" y="2630"/>
                  </a:cubicBezTo>
                  <a:cubicBezTo>
                    <a:pt x="2126" y="2672"/>
                    <a:pt x="2126" y="2672"/>
                    <a:pt x="2126" y="2672"/>
                  </a:cubicBezTo>
                  <a:cubicBezTo>
                    <a:pt x="2126" y="2672"/>
                    <a:pt x="2124" y="2710"/>
                    <a:pt x="2125" y="2713"/>
                  </a:cubicBezTo>
                  <a:cubicBezTo>
                    <a:pt x="2126" y="2716"/>
                    <a:pt x="2132" y="2743"/>
                    <a:pt x="2132" y="2743"/>
                  </a:cubicBezTo>
                  <a:cubicBezTo>
                    <a:pt x="2107" y="2755"/>
                    <a:pt x="2107" y="2755"/>
                    <a:pt x="2107" y="2755"/>
                  </a:cubicBezTo>
                  <a:cubicBezTo>
                    <a:pt x="2067" y="2767"/>
                    <a:pt x="2067" y="2767"/>
                    <a:pt x="2067" y="2767"/>
                  </a:cubicBezTo>
                  <a:cubicBezTo>
                    <a:pt x="2064" y="2777"/>
                    <a:pt x="2064" y="2777"/>
                    <a:pt x="2064" y="2777"/>
                  </a:cubicBezTo>
                  <a:cubicBezTo>
                    <a:pt x="2080" y="2813"/>
                    <a:pt x="2080" y="2813"/>
                    <a:pt x="2080" y="2813"/>
                  </a:cubicBezTo>
                  <a:cubicBezTo>
                    <a:pt x="2062" y="2834"/>
                    <a:pt x="2062" y="2834"/>
                    <a:pt x="2062" y="2834"/>
                  </a:cubicBezTo>
                  <a:cubicBezTo>
                    <a:pt x="2047" y="2876"/>
                    <a:pt x="2047" y="2876"/>
                    <a:pt x="2047" y="2876"/>
                  </a:cubicBezTo>
                  <a:cubicBezTo>
                    <a:pt x="2074" y="2898"/>
                    <a:pt x="2074" y="2898"/>
                    <a:pt x="2074" y="2898"/>
                  </a:cubicBezTo>
                  <a:cubicBezTo>
                    <a:pt x="2099" y="2912"/>
                    <a:pt x="2099" y="2912"/>
                    <a:pt x="2099" y="2912"/>
                  </a:cubicBezTo>
                  <a:cubicBezTo>
                    <a:pt x="2141" y="2895"/>
                    <a:pt x="2141" y="2895"/>
                    <a:pt x="2141" y="2895"/>
                  </a:cubicBezTo>
                  <a:cubicBezTo>
                    <a:pt x="2169" y="2903"/>
                    <a:pt x="2169" y="2903"/>
                    <a:pt x="2169" y="2903"/>
                  </a:cubicBezTo>
                  <a:cubicBezTo>
                    <a:pt x="2195" y="2908"/>
                    <a:pt x="2195" y="2908"/>
                    <a:pt x="2195" y="2908"/>
                  </a:cubicBezTo>
                  <a:cubicBezTo>
                    <a:pt x="2222" y="2912"/>
                    <a:pt x="2222" y="2912"/>
                    <a:pt x="2222" y="2912"/>
                  </a:cubicBezTo>
                  <a:cubicBezTo>
                    <a:pt x="2233" y="2966"/>
                    <a:pt x="2233" y="2966"/>
                    <a:pt x="2233" y="2966"/>
                  </a:cubicBezTo>
                  <a:cubicBezTo>
                    <a:pt x="2280" y="2985"/>
                    <a:pt x="2280" y="2985"/>
                    <a:pt x="2280" y="2985"/>
                  </a:cubicBezTo>
                  <a:cubicBezTo>
                    <a:pt x="2304" y="2997"/>
                    <a:pt x="2304" y="2997"/>
                    <a:pt x="2304" y="2997"/>
                  </a:cubicBezTo>
                  <a:cubicBezTo>
                    <a:pt x="2255" y="3030"/>
                    <a:pt x="2255" y="3030"/>
                    <a:pt x="2255" y="3030"/>
                  </a:cubicBezTo>
                  <a:cubicBezTo>
                    <a:pt x="2209" y="3054"/>
                    <a:pt x="2209" y="3054"/>
                    <a:pt x="2209" y="3054"/>
                  </a:cubicBezTo>
                  <a:cubicBezTo>
                    <a:pt x="2209" y="3054"/>
                    <a:pt x="2151" y="3066"/>
                    <a:pt x="2148" y="3067"/>
                  </a:cubicBezTo>
                  <a:cubicBezTo>
                    <a:pt x="2144" y="3069"/>
                    <a:pt x="2066" y="3081"/>
                    <a:pt x="2066" y="3081"/>
                  </a:cubicBezTo>
                  <a:cubicBezTo>
                    <a:pt x="2061" y="3081"/>
                    <a:pt x="2061" y="3081"/>
                    <a:pt x="2061" y="3081"/>
                  </a:cubicBezTo>
                  <a:cubicBezTo>
                    <a:pt x="2044" y="3112"/>
                    <a:pt x="2044" y="3112"/>
                    <a:pt x="2044" y="3112"/>
                  </a:cubicBezTo>
                  <a:cubicBezTo>
                    <a:pt x="2027" y="3135"/>
                    <a:pt x="2027" y="3135"/>
                    <a:pt x="2027" y="3135"/>
                  </a:cubicBezTo>
                  <a:cubicBezTo>
                    <a:pt x="1950" y="3135"/>
                    <a:pt x="1950" y="3135"/>
                    <a:pt x="1950" y="3135"/>
                  </a:cubicBezTo>
                  <a:cubicBezTo>
                    <a:pt x="1907" y="3135"/>
                    <a:pt x="1907" y="3135"/>
                    <a:pt x="1907" y="3135"/>
                  </a:cubicBezTo>
                  <a:cubicBezTo>
                    <a:pt x="1891" y="3113"/>
                    <a:pt x="1891" y="3113"/>
                    <a:pt x="1891" y="3113"/>
                  </a:cubicBezTo>
                  <a:cubicBezTo>
                    <a:pt x="1884" y="3056"/>
                    <a:pt x="1884" y="3056"/>
                    <a:pt x="1884" y="3056"/>
                  </a:cubicBezTo>
                  <a:cubicBezTo>
                    <a:pt x="1851" y="3048"/>
                    <a:pt x="1851" y="3048"/>
                    <a:pt x="1851" y="3048"/>
                  </a:cubicBezTo>
                  <a:cubicBezTo>
                    <a:pt x="1775" y="3033"/>
                    <a:pt x="1775" y="3033"/>
                    <a:pt x="1775" y="3033"/>
                  </a:cubicBezTo>
                  <a:cubicBezTo>
                    <a:pt x="1709" y="3023"/>
                    <a:pt x="1709" y="3023"/>
                    <a:pt x="1709" y="3023"/>
                  </a:cubicBezTo>
                  <a:cubicBezTo>
                    <a:pt x="1594" y="3015"/>
                    <a:pt x="1594" y="3015"/>
                    <a:pt x="1594" y="3015"/>
                  </a:cubicBezTo>
                  <a:cubicBezTo>
                    <a:pt x="1584" y="2954"/>
                    <a:pt x="1584" y="2954"/>
                    <a:pt x="1584" y="2954"/>
                  </a:cubicBezTo>
                  <a:cubicBezTo>
                    <a:pt x="1536" y="2910"/>
                    <a:pt x="1536" y="2910"/>
                    <a:pt x="1536" y="2910"/>
                  </a:cubicBezTo>
                  <a:cubicBezTo>
                    <a:pt x="1470" y="2901"/>
                    <a:pt x="1470" y="2901"/>
                    <a:pt x="1470" y="2901"/>
                  </a:cubicBezTo>
                  <a:cubicBezTo>
                    <a:pt x="1377" y="2891"/>
                    <a:pt x="1377" y="2891"/>
                    <a:pt x="1377" y="2891"/>
                  </a:cubicBezTo>
                  <a:cubicBezTo>
                    <a:pt x="1357" y="2869"/>
                    <a:pt x="1357" y="2869"/>
                    <a:pt x="1357" y="2869"/>
                  </a:cubicBezTo>
                  <a:cubicBezTo>
                    <a:pt x="1326" y="2811"/>
                    <a:pt x="1326" y="2811"/>
                    <a:pt x="1326" y="2811"/>
                  </a:cubicBezTo>
                  <a:cubicBezTo>
                    <a:pt x="1223" y="2789"/>
                    <a:pt x="1223" y="2789"/>
                    <a:pt x="1223" y="2789"/>
                  </a:cubicBezTo>
                  <a:cubicBezTo>
                    <a:pt x="1119" y="2758"/>
                    <a:pt x="1119" y="2758"/>
                    <a:pt x="1119" y="2758"/>
                  </a:cubicBezTo>
                  <a:cubicBezTo>
                    <a:pt x="1041" y="2745"/>
                    <a:pt x="1041" y="2745"/>
                    <a:pt x="1041" y="2745"/>
                  </a:cubicBezTo>
                  <a:cubicBezTo>
                    <a:pt x="980" y="2720"/>
                    <a:pt x="980" y="2720"/>
                    <a:pt x="980" y="2720"/>
                  </a:cubicBezTo>
                  <a:cubicBezTo>
                    <a:pt x="938" y="2708"/>
                    <a:pt x="938" y="2708"/>
                    <a:pt x="938" y="2708"/>
                  </a:cubicBezTo>
                  <a:cubicBezTo>
                    <a:pt x="917" y="2727"/>
                    <a:pt x="917" y="2727"/>
                    <a:pt x="917" y="2727"/>
                  </a:cubicBezTo>
                  <a:cubicBezTo>
                    <a:pt x="890" y="2740"/>
                    <a:pt x="890" y="2740"/>
                    <a:pt x="890" y="2740"/>
                  </a:cubicBezTo>
                  <a:cubicBezTo>
                    <a:pt x="890" y="2751"/>
                    <a:pt x="890" y="2751"/>
                    <a:pt x="890" y="2751"/>
                  </a:cubicBezTo>
                  <a:cubicBezTo>
                    <a:pt x="890" y="2798"/>
                    <a:pt x="890" y="2798"/>
                    <a:pt x="890" y="2798"/>
                  </a:cubicBezTo>
                  <a:cubicBezTo>
                    <a:pt x="895" y="2819"/>
                    <a:pt x="895" y="2819"/>
                    <a:pt x="895" y="2819"/>
                  </a:cubicBezTo>
                  <a:cubicBezTo>
                    <a:pt x="905" y="2844"/>
                    <a:pt x="905" y="2844"/>
                    <a:pt x="905" y="2844"/>
                  </a:cubicBezTo>
                  <a:cubicBezTo>
                    <a:pt x="883" y="2866"/>
                    <a:pt x="883" y="2866"/>
                    <a:pt x="883" y="2866"/>
                  </a:cubicBezTo>
                  <a:cubicBezTo>
                    <a:pt x="772" y="2874"/>
                    <a:pt x="772" y="2874"/>
                    <a:pt x="772" y="2874"/>
                  </a:cubicBezTo>
                  <a:cubicBezTo>
                    <a:pt x="686" y="2857"/>
                    <a:pt x="686" y="2857"/>
                    <a:pt x="686" y="2857"/>
                  </a:cubicBezTo>
                  <a:cubicBezTo>
                    <a:pt x="623" y="2859"/>
                    <a:pt x="623" y="2859"/>
                    <a:pt x="623" y="2859"/>
                  </a:cubicBezTo>
                  <a:cubicBezTo>
                    <a:pt x="567" y="2877"/>
                    <a:pt x="567" y="2877"/>
                    <a:pt x="567" y="2877"/>
                  </a:cubicBezTo>
                  <a:cubicBezTo>
                    <a:pt x="514" y="2833"/>
                    <a:pt x="514" y="2833"/>
                    <a:pt x="514" y="2833"/>
                  </a:cubicBezTo>
                  <a:cubicBezTo>
                    <a:pt x="499" y="2816"/>
                    <a:pt x="499" y="2816"/>
                    <a:pt x="499" y="2816"/>
                  </a:cubicBezTo>
                  <a:cubicBezTo>
                    <a:pt x="426" y="2813"/>
                    <a:pt x="426" y="2813"/>
                    <a:pt x="426" y="2813"/>
                  </a:cubicBezTo>
                  <a:cubicBezTo>
                    <a:pt x="303" y="2813"/>
                    <a:pt x="303" y="2813"/>
                    <a:pt x="303" y="2813"/>
                  </a:cubicBezTo>
                  <a:lnTo>
                    <a:pt x="230" y="28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402263" y="2682875"/>
              <a:ext cx="908050" cy="1122362"/>
            </a:xfrm>
            <a:custGeom>
              <a:avLst/>
              <a:gdLst>
                <a:gd name="T0" fmla="*/ 1368 w 2970"/>
                <a:gd name="T1" fmla="*/ 3371 h 3674"/>
                <a:gd name="T2" fmla="*/ 1469 w 2970"/>
                <a:gd name="T3" fmla="*/ 3199 h 3674"/>
                <a:gd name="T4" fmla="*/ 1525 w 2970"/>
                <a:gd name="T5" fmla="*/ 3029 h 3674"/>
                <a:gd name="T6" fmla="*/ 1526 w 2970"/>
                <a:gd name="T7" fmla="*/ 2777 h 3674"/>
                <a:gd name="T8" fmla="*/ 1382 w 2970"/>
                <a:gd name="T9" fmla="*/ 2665 h 3674"/>
                <a:gd name="T10" fmla="*/ 1375 w 2970"/>
                <a:gd name="T11" fmla="*/ 2539 h 3674"/>
                <a:gd name="T12" fmla="*/ 1415 w 2970"/>
                <a:gd name="T13" fmla="*/ 2327 h 3674"/>
                <a:gd name="T14" fmla="*/ 1466 w 2970"/>
                <a:gd name="T15" fmla="*/ 2252 h 3674"/>
                <a:gd name="T16" fmla="*/ 1568 w 2970"/>
                <a:gd name="T17" fmla="*/ 2237 h 3674"/>
                <a:gd name="T18" fmla="*/ 1662 w 2970"/>
                <a:gd name="T19" fmla="*/ 2255 h 3674"/>
                <a:gd name="T20" fmla="*/ 1737 w 2970"/>
                <a:gd name="T21" fmla="*/ 2226 h 3674"/>
                <a:gd name="T22" fmla="*/ 1812 w 2970"/>
                <a:gd name="T23" fmla="*/ 2226 h 3674"/>
                <a:gd name="T24" fmla="*/ 1945 w 2970"/>
                <a:gd name="T25" fmla="*/ 2207 h 3674"/>
                <a:gd name="T26" fmla="*/ 2097 w 2970"/>
                <a:gd name="T27" fmla="*/ 2139 h 3674"/>
                <a:gd name="T28" fmla="*/ 2198 w 2970"/>
                <a:gd name="T29" fmla="*/ 2169 h 3674"/>
                <a:gd name="T30" fmla="*/ 2340 w 2970"/>
                <a:gd name="T31" fmla="*/ 2062 h 3674"/>
                <a:gd name="T32" fmla="*/ 2403 w 2970"/>
                <a:gd name="T33" fmla="*/ 2002 h 3674"/>
                <a:gd name="T34" fmla="*/ 2459 w 2970"/>
                <a:gd name="T35" fmla="*/ 1892 h 3674"/>
                <a:gd name="T36" fmla="*/ 2559 w 2970"/>
                <a:gd name="T37" fmla="*/ 1792 h 3674"/>
                <a:gd name="T38" fmla="*/ 2569 w 2970"/>
                <a:gd name="T39" fmla="*/ 1604 h 3674"/>
                <a:gd name="T40" fmla="*/ 2658 w 2970"/>
                <a:gd name="T41" fmla="*/ 1458 h 3674"/>
                <a:gd name="T42" fmla="*/ 2828 w 2970"/>
                <a:gd name="T43" fmla="*/ 1333 h 3674"/>
                <a:gd name="T44" fmla="*/ 2953 w 2970"/>
                <a:gd name="T45" fmla="*/ 1159 h 3674"/>
                <a:gd name="T46" fmla="*/ 2970 w 2970"/>
                <a:gd name="T47" fmla="*/ 975 h 3674"/>
                <a:gd name="T48" fmla="*/ 2904 w 2970"/>
                <a:gd name="T49" fmla="*/ 834 h 3674"/>
                <a:gd name="T50" fmla="*/ 2800 w 2970"/>
                <a:gd name="T51" fmla="*/ 682 h 3674"/>
                <a:gd name="T52" fmla="*/ 2850 w 2970"/>
                <a:gd name="T53" fmla="*/ 492 h 3674"/>
                <a:gd name="T54" fmla="*/ 2756 w 2970"/>
                <a:gd name="T55" fmla="*/ 368 h 3674"/>
                <a:gd name="T56" fmla="*/ 2636 w 2970"/>
                <a:gd name="T57" fmla="*/ 212 h 3674"/>
                <a:gd name="T58" fmla="*/ 2410 w 2970"/>
                <a:gd name="T59" fmla="*/ 107 h 3674"/>
                <a:gd name="T60" fmla="*/ 2242 w 2970"/>
                <a:gd name="T61" fmla="*/ 29 h 3674"/>
                <a:gd name="T62" fmla="*/ 2144 w 2970"/>
                <a:gd name="T63" fmla="*/ 201 h 3674"/>
                <a:gd name="T64" fmla="*/ 1994 w 2970"/>
                <a:gd name="T65" fmla="*/ 325 h 3674"/>
                <a:gd name="T66" fmla="*/ 1892 w 2970"/>
                <a:gd name="T67" fmla="*/ 503 h 3674"/>
                <a:gd name="T68" fmla="*/ 1696 w 2970"/>
                <a:gd name="T69" fmla="*/ 573 h 3674"/>
                <a:gd name="T70" fmla="*/ 1554 w 2970"/>
                <a:gd name="T71" fmla="*/ 723 h 3674"/>
                <a:gd name="T72" fmla="*/ 1369 w 2970"/>
                <a:gd name="T73" fmla="*/ 612 h 3674"/>
                <a:gd name="T74" fmla="*/ 1273 w 2970"/>
                <a:gd name="T75" fmla="*/ 440 h 3674"/>
                <a:gd name="T76" fmla="*/ 1143 w 2970"/>
                <a:gd name="T77" fmla="*/ 466 h 3674"/>
                <a:gd name="T78" fmla="*/ 1243 w 2970"/>
                <a:gd name="T79" fmla="*/ 843 h 3674"/>
                <a:gd name="T80" fmla="*/ 1162 w 2970"/>
                <a:gd name="T81" fmla="*/ 828 h 3674"/>
                <a:gd name="T82" fmla="*/ 1058 w 2970"/>
                <a:gd name="T83" fmla="*/ 499 h 3674"/>
                <a:gd name="T84" fmla="*/ 857 w 2970"/>
                <a:gd name="T85" fmla="*/ 218 h 3674"/>
                <a:gd name="T86" fmla="*/ 762 w 2970"/>
                <a:gd name="T87" fmla="*/ 153 h 3674"/>
                <a:gd name="T88" fmla="*/ 653 w 2970"/>
                <a:gd name="T89" fmla="*/ 860 h 3674"/>
                <a:gd name="T90" fmla="*/ 742 w 2970"/>
                <a:gd name="T91" fmla="*/ 1178 h 3674"/>
                <a:gd name="T92" fmla="*/ 631 w 2970"/>
                <a:gd name="T93" fmla="*/ 1239 h 3674"/>
                <a:gd name="T94" fmla="*/ 505 w 2970"/>
                <a:gd name="T95" fmla="*/ 1749 h 3674"/>
                <a:gd name="T96" fmla="*/ 300 w 2970"/>
                <a:gd name="T97" fmla="*/ 2467 h 3674"/>
                <a:gd name="T98" fmla="*/ 32 w 2970"/>
                <a:gd name="T99" fmla="*/ 2840 h 3674"/>
                <a:gd name="T100" fmla="*/ 69 w 2970"/>
                <a:gd name="T101" fmla="*/ 2901 h 3674"/>
                <a:gd name="T102" fmla="*/ 274 w 2970"/>
                <a:gd name="T103" fmla="*/ 2997 h 3674"/>
                <a:gd name="T104" fmla="*/ 267 w 2970"/>
                <a:gd name="T105" fmla="*/ 3210 h 3674"/>
                <a:gd name="T106" fmla="*/ 326 w 2970"/>
                <a:gd name="T107" fmla="*/ 3201 h 3674"/>
                <a:gd name="T108" fmla="*/ 402 w 2970"/>
                <a:gd name="T109" fmla="*/ 3258 h 3674"/>
                <a:gd name="T110" fmla="*/ 611 w 2970"/>
                <a:gd name="T111" fmla="*/ 3380 h 3674"/>
                <a:gd name="T112" fmla="*/ 855 w 2970"/>
                <a:gd name="T113" fmla="*/ 3423 h 3674"/>
                <a:gd name="T114" fmla="*/ 1056 w 2970"/>
                <a:gd name="T115" fmla="*/ 3637 h 3674"/>
                <a:gd name="T116" fmla="*/ 1230 w 2970"/>
                <a:gd name="T117" fmla="*/ 3549 h 3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0" h="3674">
                  <a:moveTo>
                    <a:pt x="1272" y="3516"/>
                  </a:moveTo>
                  <a:cubicBezTo>
                    <a:pt x="1276" y="3430"/>
                    <a:pt x="1276" y="3430"/>
                    <a:pt x="1276" y="3430"/>
                  </a:cubicBezTo>
                  <a:cubicBezTo>
                    <a:pt x="1304" y="3400"/>
                    <a:pt x="1304" y="3400"/>
                    <a:pt x="1304" y="3400"/>
                  </a:cubicBezTo>
                  <a:cubicBezTo>
                    <a:pt x="1368" y="3371"/>
                    <a:pt x="1368" y="3371"/>
                    <a:pt x="1368" y="3371"/>
                  </a:cubicBezTo>
                  <a:cubicBezTo>
                    <a:pt x="1389" y="3324"/>
                    <a:pt x="1389" y="3324"/>
                    <a:pt x="1389" y="3324"/>
                  </a:cubicBezTo>
                  <a:cubicBezTo>
                    <a:pt x="1405" y="3221"/>
                    <a:pt x="1405" y="3221"/>
                    <a:pt x="1405" y="3221"/>
                  </a:cubicBezTo>
                  <a:cubicBezTo>
                    <a:pt x="1423" y="3199"/>
                    <a:pt x="1423" y="3199"/>
                    <a:pt x="1423" y="3199"/>
                  </a:cubicBezTo>
                  <a:cubicBezTo>
                    <a:pt x="1469" y="3199"/>
                    <a:pt x="1469" y="3199"/>
                    <a:pt x="1469" y="3199"/>
                  </a:cubicBezTo>
                  <a:cubicBezTo>
                    <a:pt x="1492" y="3199"/>
                    <a:pt x="1492" y="3199"/>
                    <a:pt x="1492" y="3199"/>
                  </a:cubicBezTo>
                  <a:cubicBezTo>
                    <a:pt x="1500" y="3136"/>
                    <a:pt x="1500" y="3136"/>
                    <a:pt x="1500" y="3136"/>
                  </a:cubicBezTo>
                  <a:cubicBezTo>
                    <a:pt x="1525" y="3126"/>
                    <a:pt x="1525" y="3126"/>
                    <a:pt x="1525" y="3126"/>
                  </a:cubicBezTo>
                  <a:cubicBezTo>
                    <a:pt x="1525" y="3029"/>
                    <a:pt x="1525" y="3029"/>
                    <a:pt x="1525" y="3029"/>
                  </a:cubicBezTo>
                  <a:cubicBezTo>
                    <a:pt x="1572" y="3020"/>
                    <a:pt x="1572" y="3020"/>
                    <a:pt x="1572" y="3020"/>
                  </a:cubicBezTo>
                  <a:cubicBezTo>
                    <a:pt x="1563" y="2895"/>
                    <a:pt x="1563" y="2895"/>
                    <a:pt x="1563" y="2895"/>
                  </a:cubicBezTo>
                  <a:cubicBezTo>
                    <a:pt x="1523" y="2885"/>
                    <a:pt x="1523" y="2885"/>
                    <a:pt x="1523" y="2885"/>
                  </a:cubicBezTo>
                  <a:cubicBezTo>
                    <a:pt x="1526" y="2777"/>
                    <a:pt x="1526" y="2777"/>
                    <a:pt x="1526" y="2777"/>
                  </a:cubicBezTo>
                  <a:cubicBezTo>
                    <a:pt x="1502" y="2749"/>
                    <a:pt x="1502" y="2749"/>
                    <a:pt x="1502" y="2749"/>
                  </a:cubicBezTo>
                  <a:cubicBezTo>
                    <a:pt x="1496" y="2688"/>
                    <a:pt x="1496" y="2688"/>
                    <a:pt x="1496" y="2688"/>
                  </a:cubicBezTo>
                  <a:cubicBezTo>
                    <a:pt x="1420" y="2688"/>
                    <a:pt x="1420" y="2688"/>
                    <a:pt x="1420" y="2688"/>
                  </a:cubicBezTo>
                  <a:cubicBezTo>
                    <a:pt x="1382" y="2665"/>
                    <a:pt x="1382" y="2665"/>
                    <a:pt x="1382" y="2665"/>
                  </a:cubicBezTo>
                  <a:cubicBezTo>
                    <a:pt x="1355" y="2652"/>
                    <a:pt x="1355" y="2652"/>
                    <a:pt x="1355" y="2652"/>
                  </a:cubicBezTo>
                  <a:cubicBezTo>
                    <a:pt x="1338" y="2617"/>
                    <a:pt x="1338" y="2617"/>
                    <a:pt x="1338" y="2617"/>
                  </a:cubicBezTo>
                  <a:cubicBezTo>
                    <a:pt x="1358" y="2582"/>
                    <a:pt x="1358" y="2582"/>
                    <a:pt x="1358" y="2582"/>
                  </a:cubicBezTo>
                  <a:cubicBezTo>
                    <a:pt x="1375" y="2539"/>
                    <a:pt x="1375" y="2539"/>
                    <a:pt x="1375" y="2539"/>
                  </a:cubicBezTo>
                  <a:cubicBezTo>
                    <a:pt x="1401" y="2486"/>
                    <a:pt x="1401" y="2486"/>
                    <a:pt x="1401" y="2486"/>
                  </a:cubicBezTo>
                  <a:cubicBezTo>
                    <a:pt x="1421" y="2430"/>
                    <a:pt x="1421" y="2430"/>
                    <a:pt x="1421" y="2430"/>
                  </a:cubicBezTo>
                  <a:cubicBezTo>
                    <a:pt x="1422" y="2381"/>
                    <a:pt x="1422" y="2381"/>
                    <a:pt x="1422" y="2381"/>
                  </a:cubicBezTo>
                  <a:cubicBezTo>
                    <a:pt x="1415" y="2327"/>
                    <a:pt x="1415" y="2327"/>
                    <a:pt x="1415" y="2327"/>
                  </a:cubicBezTo>
                  <a:cubicBezTo>
                    <a:pt x="1412" y="2289"/>
                    <a:pt x="1412" y="2289"/>
                    <a:pt x="1412" y="2289"/>
                  </a:cubicBezTo>
                  <a:cubicBezTo>
                    <a:pt x="1396" y="2254"/>
                    <a:pt x="1396" y="2254"/>
                    <a:pt x="1396" y="2254"/>
                  </a:cubicBezTo>
                  <a:cubicBezTo>
                    <a:pt x="1423" y="2237"/>
                    <a:pt x="1423" y="2237"/>
                    <a:pt x="1423" y="2237"/>
                  </a:cubicBezTo>
                  <a:cubicBezTo>
                    <a:pt x="1466" y="2252"/>
                    <a:pt x="1466" y="2252"/>
                    <a:pt x="1466" y="2252"/>
                  </a:cubicBezTo>
                  <a:cubicBezTo>
                    <a:pt x="1490" y="2268"/>
                    <a:pt x="1490" y="2268"/>
                    <a:pt x="1490" y="2268"/>
                  </a:cubicBezTo>
                  <a:cubicBezTo>
                    <a:pt x="1521" y="2262"/>
                    <a:pt x="1521" y="2262"/>
                    <a:pt x="1521" y="2262"/>
                  </a:cubicBezTo>
                  <a:cubicBezTo>
                    <a:pt x="1559" y="2245"/>
                    <a:pt x="1559" y="2245"/>
                    <a:pt x="1559" y="2245"/>
                  </a:cubicBezTo>
                  <a:cubicBezTo>
                    <a:pt x="1568" y="2237"/>
                    <a:pt x="1568" y="2237"/>
                    <a:pt x="1568" y="2237"/>
                  </a:cubicBezTo>
                  <a:cubicBezTo>
                    <a:pt x="1601" y="2293"/>
                    <a:pt x="1601" y="2293"/>
                    <a:pt x="1601" y="2293"/>
                  </a:cubicBezTo>
                  <a:cubicBezTo>
                    <a:pt x="1635" y="2320"/>
                    <a:pt x="1635" y="2320"/>
                    <a:pt x="1635" y="2320"/>
                  </a:cubicBezTo>
                  <a:cubicBezTo>
                    <a:pt x="1642" y="2319"/>
                    <a:pt x="1642" y="2319"/>
                    <a:pt x="1642" y="2319"/>
                  </a:cubicBezTo>
                  <a:cubicBezTo>
                    <a:pt x="1662" y="2255"/>
                    <a:pt x="1662" y="2255"/>
                    <a:pt x="1662" y="2255"/>
                  </a:cubicBezTo>
                  <a:cubicBezTo>
                    <a:pt x="1677" y="2225"/>
                    <a:pt x="1677" y="2225"/>
                    <a:pt x="1677" y="2225"/>
                  </a:cubicBezTo>
                  <a:cubicBezTo>
                    <a:pt x="1702" y="2209"/>
                    <a:pt x="1702" y="2209"/>
                    <a:pt x="1702" y="2209"/>
                  </a:cubicBezTo>
                  <a:cubicBezTo>
                    <a:pt x="1719" y="2209"/>
                    <a:pt x="1719" y="2209"/>
                    <a:pt x="1719" y="2209"/>
                  </a:cubicBezTo>
                  <a:cubicBezTo>
                    <a:pt x="1737" y="2226"/>
                    <a:pt x="1737" y="2226"/>
                    <a:pt x="1737" y="2226"/>
                  </a:cubicBezTo>
                  <a:cubicBezTo>
                    <a:pt x="1746" y="2232"/>
                    <a:pt x="1746" y="2232"/>
                    <a:pt x="1746" y="2232"/>
                  </a:cubicBezTo>
                  <a:cubicBezTo>
                    <a:pt x="1768" y="2217"/>
                    <a:pt x="1768" y="2217"/>
                    <a:pt x="1768" y="2217"/>
                  </a:cubicBezTo>
                  <a:cubicBezTo>
                    <a:pt x="1790" y="2209"/>
                    <a:pt x="1790" y="2209"/>
                    <a:pt x="1790" y="2209"/>
                  </a:cubicBezTo>
                  <a:cubicBezTo>
                    <a:pt x="1812" y="2226"/>
                    <a:pt x="1812" y="2226"/>
                    <a:pt x="1812" y="2226"/>
                  </a:cubicBezTo>
                  <a:cubicBezTo>
                    <a:pt x="1825" y="2238"/>
                    <a:pt x="1825" y="2238"/>
                    <a:pt x="1825" y="2238"/>
                  </a:cubicBezTo>
                  <a:cubicBezTo>
                    <a:pt x="1893" y="2183"/>
                    <a:pt x="1893" y="2183"/>
                    <a:pt x="1893" y="2183"/>
                  </a:cubicBezTo>
                  <a:cubicBezTo>
                    <a:pt x="1921" y="2188"/>
                    <a:pt x="1921" y="2188"/>
                    <a:pt x="1921" y="2188"/>
                  </a:cubicBezTo>
                  <a:cubicBezTo>
                    <a:pt x="1945" y="2207"/>
                    <a:pt x="1945" y="2207"/>
                    <a:pt x="1945" y="2207"/>
                  </a:cubicBezTo>
                  <a:cubicBezTo>
                    <a:pt x="1982" y="2191"/>
                    <a:pt x="1982" y="2191"/>
                    <a:pt x="1982" y="2191"/>
                  </a:cubicBezTo>
                  <a:cubicBezTo>
                    <a:pt x="2014" y="2162"/>
                    <a:pt x="2014" y="2162"/>
                    <a:pt x="2014" y="2162"/>
                  </a:cubicBezTo>
                  <a:cubicBezTo>
                    <a:pt x="2036" y="2139"/>
                    <a:pt x="2036" y="2139"/>
                    <a:pt x="2036" y="2139"/>
                  </a:cubicBezTo>
                  <a:cubicBezTo>
                    <a:pt x="2097" y="2139"/>
                    <a:pt x="2097" y="2139"/>
                    <a:pt x="2097" y="2139"/>
                  </a:cubicBezTo>
                  <a:cubicBezTo>
                    <a:pt x="2134" y="2124"/>
                    <a:pt x="2134" y="2124"/>
                    <a:pt x="2134" y="2124"/>
                  </a:cubicBezTo>
                  <a:cubicBezTo>
                    <a:pt x="2150" y="2118"/>
                    <a:pt x="2150" y="2118"/>
                    <a:pt x="2150" y="2118"/>
                  </a:cubicBezTo>
                  <a:cubicBezTo>
                    <a:pt x="2182" y="2183"/>
                    <a:pt x="2182" y="2183"/>
                    <a:pt x="2182" y="2183"/>
                  </a:cubicBezTo>
                  <a:cubicBezTo>
                    <a:pt x="2198" y="2169"/>
                    <a:pt x="2198" y="2169"/>
                    <a:pt x="2198" y="2169"/>
                  </a:cubicBezTo>
                  <a:cubicBezTo>
                    <a:pt x="2245" y="2125"/>
                    <a:pt x="2245" y="2125"/>
                    <a:pt x="2245" y="2125"/>
                  </a:cubicBezTo>
                  <a:cubicBezTo>
                    <a:pt x="2281" y="2109"/>
                    <a:pt x="2281" y="2109"/>
                    <a:pt x="2281" y="2109"/>
                  </a:cubicBezTo>
                  <a:cubicBezTo>
                    <a:pt x="2302" y="2089"/>
                    <a:pt x="2302" y="2089"/>
                    <a:pt x="2302" y="2089"/>
                  </a:cubicBezTo>
                  <a:cubicBezTo>
                    <a:pt x="2340" y="2062"/>
                    <a:pt x="2340" y="2062"/>
                    <a:pt x="2340" y="2062"/>
                  </a:cubicBezTo>
                  <a:cubicBezTo>
                    <a:pt x="2340" y="2062"/>
                    <a:pt x="2354" y="2047"/>
                    <a:pt x="2356" y="2047"/>
                  </a:cubicBezTo>
                  <a:cubicBezTo>
                    <a:pt x="2359" y="2047"/>
                    <a:pt x="2388" y="2042"/>
                    <a:pt x="2388" y="2042"/>
                  </a:cubicBezTo>
                  <a:cubicBezTo>
                    <a:pt x="2414" y="2033"/>
                    <a:pt x="2414" y="2033"/>
                    <a:pt x="2414" y="2033"/>
                  </a:cubicBezTo>
                  <a:cubicBezTo>
                    <a:pt x="2403" y="2002"/>
                    <a:pt x="2403" y="2002"/>
                    <a:pt x="2403" y="2002"/>
                  </a:cubicBezTo>
                  <a:cubicBezTo>
                    <a:pt x="2405" y="1974"/>
                    <a:pt x="2405" y="1974"/>
                    <a:pt x="2405" y="1974"/>
                  </a:cubicBezTo>
                  <a:cubicBezTo>
                    <a:pt x="2432" y="1950"/>
                    <a:pt x="2432" y="1950"/>
                    <a:pt x="2432" y="1950"/>
                  </a:cubicBezTo>
                  <a:cubicBezTo>
                    <a:pt x="2452" y="1922"/>
                    <a:pt x="2452" y="1922"/>
                    <a:pt x="2452" y="1922"/>
                  </a:cubicBezTo>
                  <a:cubicBezTo>
                    <a:pt x="2459" y="1892"/>
                    <a:pt x="2459" y="1892"/>
                    <a:pt x="2459" y="1892"/>
                  </a:cubicBezTo>
                  <a:cubicBezTo>
                    <a:pt x="2444" y="1852"/>
                    <a:pt x="2444" y="1852"/>
                    <a:pt x="2444" y="1852"/>
                  </a:cubicBezTo>
                  <a:cubicBezTo>
                    <a:pt x="2441" y="1792"/>
                    <a:pt x="2441" y="1792"/>
                    <a:pt x="2441" y="1792"/>
                  </a:cubicBezTo>
                  <a:cubicBezTo>
                    <a:pt x="2509" y="1797"/>
                    <a:pt x="2509" y="1797"/>
                    <a:pt x="2509" y="1797"/>
                  </a:cubicBezTo>
                  <a:cubicBezTo>
                    <a:pt x="2559" y="1792"/>
                    <a:pt x="2559" y="1792"/>
                    <a:pt x="2559" y="1792"/>
                  </a:cubicBezTo>
                  <a:cubicBezTo>
                    <a:pt x="2581" y="1771"/>
                    <a:pt x="2581" y="1771"/>
                    <a:pt x="2581" y="1771"/>
                  </a:cubicBezTo>
                  <a:cubicBezTo>
                    <a:pt x="2581" y="1723"/>
                    <a:pt x="2581" y="1723"/>
                    <a:pt x="2581" y="1723"/>
                  </a:cubicBezTo>
                  <a:cubicBezTo>
                    <a:pt x="2581" y="1654"/>
                    <a:pt x="2581" y="1654"/>
                    <a:pt x="2581" y="1654"/>
                  </a:cubicBezTo>
                  <a:cubicBezTo>
                    <a:pt x="2569" y="1604"/>
                    <a:pt x="2569" y="1604"/>
                    <a:pt x="2569" y="1604"/>
                  </a:cubicBezTo>
                  <a:cubicBezTo>
                    <a:pt x="2550" y="1581"/>
                    <a:pt x="2550" y="1581"/>
                    <a:pt x="2550" y="1581"/>
                  </a:cubicBezTo>
                  <a:cubicBezTo>
                    <a:pt x="2557" y="1546"/>
                    <a:pt x="2557" y="1546"/>
                    <a:pt x="2557" y="1546"/>
                  </a:cubicBezTo>
                  <a:cubicBezTo>
                    <a:pt x="2629" y="1480"/>
                    <a:pt x="2629" y="1480"/>
                    <a:pt x="2629" y="1480"/>
                  </a:cubicBezTo>
                  <a:cubicBezTo>
                    <a:pt x="2658" y="1458"/>
                    <a:pt x="2658" y="1458"/>
                    <a:pt x="2658" y="1458"/>
                  </a:cubicBezTo>
                  <a:cubicBezTo>
                    <a:pt x="2689" y="1440"/>
                    <a:pt x="2689" y="1440"/>
                    <a:pt x="2689" y="1440"/>
                  </a:cubicBezTo>
                  <a:cubicBezTo>
                    <a:pt x="2694" y="1388"/>
                    <a:pt x="2694" y="1388"/>
                    <a:pt x="2694" y="1388"/>
                  </a:cubicBezTo>
                  <a:cubicBezTo>
                    <a:pt x="2789" y="1388"/>
                    <a:pt x="2789" y="1388"/>
                    <a:pt x="2789" y="1388"/>
                  </a:cubicBezTo>
                  <a:cubicBezTo>
                    <a:pt x="2828" y="1333"/>
                    <a:pt x="2828" y="1333"/>
                    <a:pt x="2828" y="1333"/>
                  </a:cubicBezTo>
                  <a:cubicBezTo>
                    <a:pt x="2854" y="1273"/>
                    <a:pt x="2854" y="1273"/>
                    <a:pt x="2854" y="1273"/>
                  </a:cubicBezTo>
                  <a:cubicBezTo>
                    <a:pt x="2876" y="1206"/>
                    <a:pt x="2876" y="1206"/>
                    <a:pt x="2876" y="1206"/>
                  </a:cubicBezTo>
                  <a:cubicBezTo>
                    <a:pt x="2906" y="1187"/>
                    <a:pt x="2906" y="1187"/>
                    <a:pt x="2906" y="1187"/>
                  </a:cubicBezTo>
                  <a:cubicBezTo>
                    <a:pt x="2953" y="1159"/>
                    <a:pt x="2953" y="1159"/>
                    <a:pt x="2953" y="1159"/>
                  </a:cubicBezTo>
                  <a:cubicBezTo>
                    <a:pt x="2953" y="1074"/>
                    <a:pt x="2953" y="1074"/>
                    <a:pt x="2953" y="1074"/>
                  </a:cubicBezTo>
                  <a:cubicBezTo>
                    <a:pt x="2953" y="1028"/>
                    <a:pt x="2953" y="1028"/>
                    <a:pt x="2953" y="1028"/>
                  </a:cubicBezTo>
                  <a:cubicBezTo>
                    <a:pt x="2965" y="988"/>
                    <a:pt x="2965" y="988"/>
                    <a:pt x="2965" y="988"/>
                  </a:cubicBezTo>
                  <a:cubicBezTo>
                    <a:pt x="2970" y="975"/>
                    <a:pt x="2970" y="975"/>
                    <a:pt x="2970" y="975"/>
                  </a:cubicBezTo>
                  <a:cubicBezTo>
                    <a:pt x="2961" y="942"/>
                    <a:pt x="2961" y="942"/>
                    <a:pt x="2961" y="942"/>
                  </a:cubicBezTo>
                  <a:cubicBezTo>
                    <a:pt x="2957" y="909"/>
                    <a:pt x="2957" y="909"/>
                    <a:pt x="2957" y="909"/>
                  </a:cubicBezTo>
                  <a:cubicBezTo>
                    <a:pt x="2949" y="878"/>
                    <a:pt x="2949" y="878"/>
                    <a:pt x="2949" y="878"/>
                  </a:cubicBezTo>
                  <a:cubicBezTo>
                    <a:pt x="2904" y="834"/>
                    <a:pt x="2904" y="834"/>
                    <a:pt x="2904" y="834"/>
                  </a:cubicBezTo>
                  <a:cubicBezTo>
                    <a:pt x="2872" y="793"/>
                    <a:pt x="2872" y="793"/>
                    <a:pt x="2872" y="793"/>
                  </a:cubicBezTo>
                  <a:cubicBezTo>
                    <a:pt x="2835" y="754"/>
                    <a:pt x="2835" y="754"/>
                    <a:pt x="2835" y="754"/>
                  </a:cubicBezTo>
                  <a:cubicBezTo>
                    <a:pt x="2800" y="704"/>
                    <a:pt x="2800" y="704"/>
                    <a:pt x="2800" y="704"/>
                  </a:cubicBezTo>
                  <a:cubicBezTo>
                    <a:pt x="2800" y="682"/>
                    <a:pt x="2800" y="682"/>
                    <a:pt x="2800" y="682"/>
                  </a:cubicBezTo>
                  <a:cubicBezTo>
                    <a:pt x="2811" y="627"/>
                    <a:pt x="2811" y="627"/>
                    <a:pt x="2811" y="627"/>
                  </a:cubicBezTo>
                  <a:cubicBezTo>
                    <a:pt x="2815" y="588"/>
                    <a:pt x="2815" y="588"/>
                    <a:pt x="2815" y="588"/>
                  </a:cubicBezTo>
                  <a:cubicBezTo>
                    <a:pt x="2822" y="516"/>
                    <a:pt x="2822" y="516"/>
                    <a:pt x="2822" y="516"/>
                  </a:cubicBezTo>
                  <a:cubicBezTo>
                    <a:pt x="2850" y="492"/>
                    <a:pt x="2850" y="492"/>
                    <a:pt x="2850" y="492"/>
                  </a:cubicBezTo>
                  <a:cubicBezTo>
                    <a:pt x="2859" y="464"/>
                    <a:pt x="2859" y="464"/>
                    <a:pt x="2859" y="464"/>
                  </a:cubicBezTo>
                  <a:cubicBezTo>
                    <a:pt x="2845" y="421"/>
                    <a:pt x="2845" y="421"/>
                    <a:pt x="2845" y="421"/>
                  </a:cubicBezTo>
                  <a:cubicBezTo>
                    <a:pt x="2800" y="386"/>
                    <a:pt x="2800" y="386"/>
                    <a:pt x="2800" y="386"/>
                  </a:cubicBezTo>
                  <a:cubicBezTo>
                    <a:pt x="2756" y="368"/>
                    <a:pt x="2756" y="368"/>
                    <a:pt x="2756" y="368"/>
                  </a:cubicBezTo>
                  <a:cubicBezTo>
                    <a:pt x="2704" y="340"/>
                    <a:pt x="2704" y="340"/>
                    <a:pt x="2704" y="340"/>
                  </a:cubicBezTo>
                  <a:cubicBezTo>
                    <a:pt x="2734" y="270"/>
                    <a:pt x="2734" y="270"/>
                    <a:pt x="2734" y="270"/>
                  </a:cubicBezTo>
                  <a:cubicBezTo>
                    <a:pt x="2669" y="270"/>
                    <a:pt x="2669" y="270"/>
                    <a:pt x="2669" y="270"/>
                  </a:cubicBezTo>
                  <a:cubicBezTo>
                    <a:pt x="2636" y="212"/>
                    <a:pt x="2636" y="212"/>
                    <a:pt x="2636" y="212"/>
                  </a:cubicBezTo>
                  <a:cubicBezTo>
                    <a:pt x="2589" y="122"/>
                    <a:pt x="2589" y="122"/>
                    <a:pt x="2589" y="122"/>
                  </a:cubicBezTo>
                  <a:cubicBezTo>
                    <a:pt x="2556" y="144"/>
                    <a:pt x="2556" y="144"/>
                    <a:pt x="2556" y="144"/>
                  </a:cubicBezTo>
                  <a:cubicBezTo>
                    <a:pt x="2484" y="122"/>
                    <a:pt x="2484" y="122"/>
                    <a:pt x="2484" y="122"/>
                  </a:cubicBezTo>
                  <a:cubicBezTo>
                    <a:pt x="2410" y="107"/>
                    <a:pt x="2410" y="107"/>
                    <a:pt x="2410" y="107"/>
                  </a:cubicBezTo>
                  <a:cubicBezTo>
                    <a:pt x="2410" y="50"/>
                    <a:pt x="2410" y="50"/>
                    <a:pt x="2410" y="50"/>
                  </a:cubicBezTo>
                  <a:cubicBezTo>
                    <a:pt x="2336" y="20"/>
                    <a:pt x="2336" y="20"/>
                    <a:pt x="2336" y="20"/>
                  </a:cubicBezTo>
                  <a:cubicBezTo>
                    <a:pt x="2290" y="0"/>
                    <a:pt x="2290" y="0"/>
                    <a:pt x="2290" y="0"/>
                  </a:cubicBezTo>
                  <a:cubicBezTo>
                    <a:pt x="2242" y="29"/>
                    <a:pt x="2242" y="29"/>
                    <a:pt x="2242" y="29"/>
                  </a:cubicBezTo>
                  <a:cubicBezTo>
                    <a:pt x="2242" y="77"/>
                    <a:pt x="2242" y="77"/>
                    <a:pt x="2242" y="77"/>
                  </a:cubicBezTo>
                  <a:cubicBezTo>
                    <a:pt x="2168" y="90"/>
                    <a:pt x="2168" y="90"/>
                    <a:pt x="2168" y="90"/>
                  </a:cubicBezTo>
                  <a:cubicBezTo>
                    <a:pt x="2168" y="201"/>
                    <a:pt x="2168" y="201"/>
                    <a:pt x="2168" y="201"/>
                  </a:cubicBezTo>
                  <a:cubicBezTo>
                    <a:pt x="2144" y="201"/>
                    <a:pt x="2144" y="201"/>
                    <a:pt x="2144" y="201"/>
                  </a:cubicBezTo>
                  <a:cubicBezTo>
                    <a:pt x="2125" y="196"/>
                    <a:pt x="2125" y="196"/>
                    <a:pt x="2125" y="196"/>
                  </a:cubicBezTo>
                  <a:cubicBezTo>
                    <a:pt x="2092" y="251"/>
                    <a:pt x="2092" y="251"/>
                    <a:pt x="2092" y="251"/>
                  </a:cubicBezTo>
                  <a:cubicBezTo>
                    <a:pt x="2055" y="277"/>
                    <a:pt x="2055" y="277"/>
                    <a:pt x="2055" y="277"/>
                  </a:cubicBezTo>
                  <a:cubicBezTo>
                    <a:pt x="1994" y="325"/>
                    <a:pt x="1994" y="325"/>
                    <a:pt x="1994" y="325"/>
                  </a:cubicBezTo>
                  <a:cubicBezTo>
                    <a:pt x="1957" y="342"/>
                    <a:pt x="1957" y="342"/>
                    <a:pt x="1957" y="342"/>
                  </a:cubicBezTo>
                  <a:cubicBezTo>
                    <a:pt x="1931" y="377"/>
                    <a:pt x="1931" y="377"/>
                    <a:pt x="1931" y="377"/>
                  </a:cubicBezTo>
                  <a:cubicBezTo>
                    <a:pt x="1931" y="488"/>
                    <a:pt x="1931" y="488"/>
                    <a:pt x="1931" y="488"/>
                  </a:cubicBezTo>
                  <a:cubicBezTo>
                    <a:pt x="1892" y="503"/>
                    <a:pt x="1892" y="503"/>
                    <a:pt x="1892" y="503"/>
                  </a:cubicBezTo>
                  <a:cubicBezTo>
                    <a:pt x="1831" y="582"/>
                    <a:pt x="1831" y="582"/>
                    <a:pt x="1831" y="582"/>
                  </a:cubicBezTo>
                  <a:cubicBezTo>
                    <a:pt x="1796" y="597"/>
                    <a:pt x="1796" y="597"/>
                    <a:pt x="1796" y="597"/>
                  </a:cubicBezTo>
                  <a:cubicBezTo>
                    <a:pt x="1752" y="564"/>
                    <a:pt x="1752" y="564"/>
                    <a:pt x="1752" y="564"/>
                  </a:cubicBezTo>
                  <a:cubicBezTo>
                    <a:pt x="1696" y="573"/>
                    <a:pt x="1696" y="573"/>
                    <a:pt x="1696" y="573"/>
                  </a:cubicBezTo>
                  <a:cubicBezTo>
                    <a:pt x="1667" y="610"/>
                    <a:pt x="1667" y="610"/>
                    <a:pt x="1667" y="610"/>
                  </a:cubicBezTo>
                  <a:cubicBezTo>
                    <a:pt x="1667" y="656"/>
                    <a:pt x="1667" y="656"/>
                    <a:pt x="1667" y="656"/>
                  </a:cubicBezTo>
                  <a:cubicBezTo>
                    <a:pt x="1648" y="684"/>
                    <a:pt x="1648" y="684"/>
                    <a:pt x="1648" y="684"/>
                  </a:cubicBezTo>
                  <a:cubicBezTo>
                    <a:pt x="1554" y="723"/>
                    <a:pt x="1554" y="723"/>
                    <a:pt x="1554" y="723"/>
                  </a:cubicBezTo>
                  <a:cubicBezTo>
                    <a:pt x="1504" y="715"/>
                    <a:pt x="1504" y="715"/>
                    <a:pt x="1504" y="715"/>
                  </a:cubicBezTo>
                  <a:cubicBezTo>
                    <a:pt x="1456" y="686"/>
                    <a:pt x="1456" y="686"/>
                    <a:pt x="1456" y="686"/>
                  </a:cubicBezTo>
                  <a:cubicBezTo>
                    <a:pt x="1387" y="649"/>
                    <a:pt x="1387" y="649"/>
                    <a:pt x="1387" y="649"/>
                  </a:cubicBezTo>
                  <a:cubicBezTo>
                    <a:pt x="1369" y="612"/>
                    <a:pt x="1369" y="612"/>
                    <a:pt x="1369" y="612"/>
                  </a:cubicBezTo>
                  <a:cubicBezTo>
                    <a:pt x="1369" y="584"/>
                    <a:pt x="1369" y="584"/>
                    <a:pt x="1369" y="584"/>
                  </a:cubicBezTo>
                  <a:cubicBezTo>
                    <a:pt x="1369" y="488"/>
                    <a:pt x="1369" y="488"/>
                    <a:pt x="1369" y="488"/>
                  </a:cubicBezTo>
                  <a:cubicBezTo>
                    <a:pt x="1341" y="460"/>
                    <a:pt x="1341" y="460"/>
                    <a:pt x="1341" y="460"/>
                  </a:cubicBezTo>
                  <a:cubicBezTo>
                    <a:pt x="1273" y="440"/>
                    <a:pt x="1273" y="440"/>
                    <a:pt x="1273" y="440"/>
                  </a:cubicBezTo>
                  <a:cubicBezTo>
                    <a:pt x="1241" y="384"/>
                    <a:pt x="1241" y="384"/>
                    <a:pt x="1241" y="384"/>
                  </a:cubicBezTo>
                  <a:cubicBezTo>
                    <a:pt x="1145" y="357"/>
                    <a:pt x="1145" y="357"/>
                    <a:pt x="1145" y="357"/>
                  </a:cubicBezTo>
                  <a:cubicBezTo>
                    <a:pt x="1132" y="349"/>
                    <a:pt x="1132" y="349"/>
                    <a:pt x="1132" y="349"/>
                  </a:cubicBezTo>
                  <a:cubicBezTo>
                    <a:pt x="1143" y="466"/>
                    <a:pt x="1143" y="466"/>
                    <a:pt x="1143" y="466"/>
                  </a:cubicBezTo>
                  <a:cubicBezTo>
                    <a:pt x="1156" y="595"/>
                    <a:pt x="1156" y="595"/>
                    <a:pt x="1156" y="595"/>
                  </a:cubicBezTo>
                  <a:cubicBezTo>
                    <a:pt x="1186" y="704"/>
                    <a:pt x="1186" y="704"/>
                    <a:pt x="1186" y="704"/>
                  </a:cubicBezTo>
                  <a:cubicBezTo>
                    <a:pt x="1236" y="804"/>
                    <a:pt x="1236" y="804"/>
                    <a:pt x="1236" y="804"/>
                  </a:cubicBezTo>
                  <a:cubicBezTo>
                    <a:pt x="1243" y="843"/>
                    <a:pt x="1243" y="843"/>
                    <a:pt x="1243" y="843"/>
                  </a:cubicBezTo>
                  <a:cubicBezTo>
                    <a:pt x="1236" y="975"/>
                    <a:pt x="1236" y="975"/>
                    <a:pt x="1236" y="975"/>
                  </a:cubicBezTo>
                  <a:cubicBezTo>
                    <a:pt x="1201" y="913"/>
                    <a:pt x="1201" y="913"/>
                    <a:pt x="1201" y="913"/>
                  </a:cubicBezTo>
                  <a:cubicBezTo>
                    <a:pt x="1197" y="878"/>
                    <a:pt x="1197" y="878"/>
                    <a:pt x="1197" y="878"/>
                  </a:cubicBezTo>
                  <a:cubicBezTo>
                    <a:pt x="1162" y="828"/>
                    <a:pt x="1162" y="828"/>
                    <a:pt x="1162" y="828"/>
                  </a:cubicBezTo>
                  <a:cubicBezTo>
                    <a:pt x="1132" y="802"/>
                    <a:pt x="1132" y="802"/>
                    <a:pt x="1132" y="802"/>
                  </a:cubicBezTo>
                  <a:cubicBezTo>
                    <a:pt x="1119" y="773"/>
                    <a:pt x="1119" y="773"/>
                    <a:pt x="1119" y="773"/>
                  </a:cubicBezTo>
                  <a:cubicBezTo>
                    <a:pt x="1058" y="619"/>
                    <a:pt x="1058" y="619"/>
                    <a:pt x="1058" y="619"/>
                  </a:cubicBezTo>
                  <a:cubicBezTo>
                    <a:pt x="1058" y="499"/>
                    <a:pt x="1058" y="499"/>
                    <a:pt x="1058" y="499"/>
                  </a:cubicBezTo>
                  <a:cubicBezTo>
                    <a:pt x="1014" y="425"/>
                    <a:pt x="1014" y="425"/>
                    <a:pt x="1014" y="425"/>
                  </a:cubicBezTo>
                  <a:cubicBezTo>
                    <a:pt x="984" y="342"/>
                    <a:pt x="984" y="342"/>
                    <a:pt x="984" y="342"/>
                  </a:cubicBezTo>
                  <a:cubicBezTo>
                    <a:pt x="923" y="272"/>
                    <a:pt x="923" y="272"/>
                    <a:pt x="923" y="272"/>
                  </a:cubicBezTo>
                  <a:cubicBezTo>
                    <a:pt x="857" y="218"/>
                    <a:pt x="857" y="218"/>
                    <a:pt x="857" y="218"/>
                  </a:cubicBezTo>
                  <a:cubicBezTo>
                    <a:pt x="801" y="168"/>
                    <a:pt x="801" y="168"/>
                    <a:pt x="801" y="168"/>
                  </a:cubicBezTo>
                  <a:cubicBezTo>
                    <a:pt x="825" y="103"/>
                    <a:pt x="825" y="103"/>
                    <a:pt x="825" y="103"/>
                  </a:cubicBezTo>
                  <a:cubicBezTo>
                    <a:pt x="801" y="94"/>
                    <a:pt x="801" y="94"/>
                    <a:pt x="801" y="94"/>
                  </a:cubicBezTo>
                  <a:cubicBezTo>
                    <a:pt x="762" y="153"/>
                    <a:pt x="762" y="153"/>
                    <a:pt x="762" y="153"/>
                  </a:cubicBezTo>
                  <a:cubicBezTo>
                    <a:pt x="744" y="279"/>
                    <a:pt x="744" y="279"/>
                    <a:pt x="744" y="279"/>
                  </a:cubicBezTo>
                  <a:cubicBezTo>
                    <a:pt x="731" y="423"/>
                    <a:pt x="731" y="423"/>
                    <a:pt x="731" y="423"/>
                  </a:cubicBezTo>
                  <a:cubicBezTo>
                    <a:pt x="703" y="601"/>
                    <a:pt x="703" y="601"/>
                    <a:pt x="703" y="601"/>
                  </a:cubicBezTo>
                  <a:cubicBezTo>
                    <a:pt x="653" y="860"/>
                    <a:pt x="653" y="860"/>
                    <a:pt x="653" y="860"/>
                  </a:cubicBezTo>
                  <a:cubicBezTo>
                    <a:pt x="644" y="953"/>
                    <a:pt x="644" y="953"/>
                    <a:pt x="644" y="953"/>
                  </a:cubicBezTo>
                  <a:cubicBezTo>
                    <a:pt x="600" y="1146"/>
                    <a:pt x="600" y="1146"/>
                    <a:pt x="600" y="1146"/>
                  </a:cubicBezTo>
                  <a:cubicBezTo>
                    <a:pt x="655" y="1080"/>
                    <a:pt x="655" y="1080"/>
                    <a:pt x="655" y="1080"/>
                  </a:cubicBezTo>
                  <a:cubicBezTo>
                    <a:pt x="742" y="1178"/>
                    <a:pt x="742" y="1178"/>
                    <a:pt x="742" y="1178"/>
                  </a:cubicBezTo>
                  <a:cubicBezTo>
                    <a:pt x="773" y="1218"/>
                    <a:pt x="773" y="1218"/>
                    <a:pt x="773" y="1218"/>
                  </a:cubicBezTo>
                  <a:cubicBezTo>
                    <a:pt x="751" y="1239"/>
                    <a:pt x="751" y="1239"/>
                    <a:pt x="751" y="1239"/>
                  </a:cubicBezTo>
                  <a:cubicBezTo>
                    <a:pt x="685" y="1239"/>
                    <a:pt x="685" y="1239"/>
                    <a:pt x="685" y="1239"/>
                  </a:cubicBezTo>
                  <a:cubicBezTo>
                    <a:pt x="631" y="1239"/>
                    <a:pt x="631" y="1239"/>
                    <a:pt x="631" y="1239"/>
                  </a:cubicBezTo>
                  <a:cubicBezTo>
                    <a:pt x="574" y="1305"/>
                    <a:pt x="574" y="1305"/>
                    <a:pt x="574" y="1305"/>
                  </a:cubicBezTo>
                  <a:cubicBezTo>
                    <a:pt x="561" y="1420"/>
                    <a:pt x="561" y="1420"/>
                    <a:pt x="561" y="1420"/>
                  </a:cubicBezTo>
                  <a:cubicBezTo>
                    <a:pt x="542" y="1583"/>
                    <a:pt x="542" y="1583"/>
                    <a:pt x="542" y="1583"/>
                  </a:cubicBezTo>
                  <a:cubicBezTo>
                    <a:pt x="505" y="1749"/>
                    <a:pt x="505" y="1749"/>
                    <a:pt x="505" y="1749"/>
                  </a:cubicBezTo>
                  <a:cubicBezTo>
                    <a:pt x="470" y="1956"/>
                    <a:pt x="470" y="1956"/>
                    <a:pt x="470" y="1956"/>
                  </a:cubicBezTo>
                  <a:cubicBezTo>
                    <a:pt x="398" y="2180"/>
                    <a:pt x="398" y="2180"/>
                    <a:pt x="398" y="2180"/>
                  </a:cubicBezTo>
                  <a:cubicBezTo>
                    <a:pt x="322" y="2354"/>
                    <a:pt x="322" y="2354"/>
                    <a:pt x="322" y="2354"/>
                  </a:cubicBezTo>
                  <a:cubicBezTo>
                    <a:pt x="300" y="2467"/>
                    <a:pt x="300" y="2467"/>
                    <a:pt x="300" y="2467"/>
                  </a:cubicBezTo>
                  <a:cubicBezTo>
                    <a:pt x="261" y="2585"/>
                    <a:pt x="261" y="2585"/>
                    <a:pt x="261" y="2585"/>
                  </a:cubicBezTo>
                  <a:cubicBezTo>
                    <a:pt x="217" y="2655"/>
                    <a:pt x="217" y="2655"/>
                    <a:pt x="217" y="2655"/>
                  </a:cubicBezTo>
                  <a:cubicBezTo>
                    <a:pt x="111" y="2770"/>
                    <a:pt x="111" y="2770"/>
                    <a:pt x="111" y="2770"/>
                  </a:cubicBezTo>
                  <a:cubicBezTo>
                    <a:pt x="32" y="2840"/>
                    <a:pt x="32" y="2840"/>
                    <a:pt x="32" y="2840"/>
                  </a:cubicBezTo>
                  <a:cubicBezTo>
                    <a:pt x="0" y="2868"/>
                    <a:pt x="0" y="2868"/>
                    <a:pt x="0" y="2868"/>
                  </a:cubicBezTo>
                  <a:cubicBezTo>
                    <a:pt x="0" y="2885"/>
                    <a:pt x="0" y="2885"/>
                    <a:pt x="0" y="2885"/>
                  </a:cubicBezTo>
                  <a:cubicBezTo>
                    <a:pt x="13" y="2901"/>
                    <a:pt x="13" y="2901"/>
                    <a:pt x="13" y="2901"/>
                  </a:cubicBezTo>
                  <a:cubicBezTo>
                    <a:pt x="69" y="2901"/>
                    <a:pt x="69" y="2901"/>
                    <a:pt x="69" y="2901"/>
                  </a:cubicBezTo>
                  <a:cubicBezTo>
                    <a:pt x="121" y="2968"/>
                    <a:pt x="121" y="2968"/>
                    <a:pt x="121" y="2968"/>
                  </a:cubicBezTo>
                  <a:cubicBezTo>
                    <a:pt x="165" y="2905"/>
                    <a:pt x="165" y="2905"/>
                    <a:pt x="165" y="2905"/>
                  </a:cubicBezTo>
                  <a:cubicBezTo>
                    <a:pt x="213" y="2968"/>
                    <a:pt x="213" y="2968"/>
                    <a:pt x="213" y="2968"/>
                  </a:cubicBezTo>
                  <a:cubicBezTo>
                    <a:pt x="274" y="2997"/>
                    <a:pt x="274" y="2997"/>
                    <a:pt x="274" y="2997"/>
                  </a:cubicBezTo>
                  <a:cubicBezTo>
                    <a:pt x="293" y="3038"/>
                    <a:pt x="293" y="3038"/>
                    <a:pt x="293" y="3038"/>
                  </a:cubicBezTo>
                  <a:cubicBezTo>
                    <a:pt x="298" y="3112"/>
                    <a:pt x="298" y="3112"/>
                    <a:pt x="298" y="3112"/>
                  </a:cubicBezTo>
                  <a:cubicBezTo>
                    <a:pt x="263" y="3166"/>
                    <a:pt x="263" y="3166"/>
                    <a:pt x="263" y="3166"/>
                  </a:cubicBezTo>
                  <a:cubicBezTo>
                    <a:pt x="267" y="3210"/>
                    <a:pt x="267" y="3210"/>
                    <a:pt x="267" y="3210"/>
                  </a:cubicBezTo>
                  <a:cubicBezTo>
                    <a:pt x="267" y="3238"/>
                    <a:pt x="267" y="3238"/>
                    <a:pt x="267" y="3238"/>
                  </a:cubicBezTo>
                  <a:cubicBezTo>
                    <a:pt x="287" y="3258"/>
                    <a:pt x="287" y="3258"/>
                    <a:pt x="287" y="3258"/>
                  </a:cubicBezTo>
                  <a:cubicBezTo>
                    <a:pt x="311" y="3238"/>
                    <a:pt x="311" y="3238"/>
                    <a:pt x="311" y="3238"/>
                  </a:cubicBezTo>
                  <a:cubicBezTo>
                    <a:pt x="326" y="3201"/>
                    <a:pt x="326" y="3201"/>
                    <a:pt x="326" y="3201"/>
                  </a:cubicBezTo>
                  <a:cubicBezTo>
                    <a:pt x="357" y="3177"/>
                    <a:pt x="357" y="3177"/>
                    <a:pt x="357" y="3177"/>
                  </a:cubicBezTo>
                  <a:cubicBezTo>
                    <a:pt x="374" y="3166"/>
                    <a:pt x="374" y="3166"/>
                    <a:pt x="374" y="3166"/>
                  </a:cubicBezTo>
                  <a:cubicBezTo>
                    <a:pt x="378" y="3195"/>
                    <a:pt x="378" y="3195"/>
                    <a:pt x="378" y="3195"/>
                  </a:cubicBezTo>
                  <a:cubicBezTo>
                    <a:pt x="402" y="3258"/>
                    <a:pt x="402" y="3258"/>
                    <a:pt x="402" y="3258"/>
                  </a:cubicBezTo>
                  <a:cubicBezTo>
                    <a:pt x="459" y="3258"/>
                    <a:pt x="459" y="3258"/>
                    <a:pt x="459" y="3258"/>
                  </a:cubicBezTo>
                  <a:cubicBezTo>
                    <a:pt x="465" y="3306"/>
                    <a:pt x="465" y="3306"/>
                    <a:pt x="465" y="3306"/>
                  </a:cubicBezTo>
                  <a:cubicBezTo>
                    <a:pt x="537" y="3306"/>
                    <a:pt x="537" y="3306"/>
                    <a:pt x="537" y="3306"/>
                  </a:cubicBezTo>
                  <a:cubicBezTo>
                    <a:pt x="611" y="3380"/>
                    <a:pt x="611" y="3380"/>
                    <a:pt x="611" y="3380"/>
                  </a:cubicBezTo>
                  <a:cubicBezTo>
                    <a:pt x="677" y="3397"/>
                    <a:pt x="677" y="3397"/>
                    <a:pt x="677" y="3397"/>
                  </a:cubicBezTo>
                  <a:cubicBezTo>
                    <a:pt x="733" y="3397"/>
                    <a:pt x="733" y="3397"/>
                    <a:pt x="733" y="3397"/>
                  </a:cubicBezTo>
                  <a:cubicBezTo>
                    <a:pt x="836" y="3423"/>
                    <a:pt x="836" y="3423"/>
                    <a:pt x="836" y="3423"/>
                  </a:cubicBezTo>
                  <a:cubicBezTo>
                    <a:pt x="855" y="3423"/>
                    <a:pt x="855" y="3423"/>
                    <a:pt x="855" y="3423"/>
                  </a:cubicBezTo>
                  <a:cubicBezTo>
                    <a:pt x="862" y="3506"/>
                    <a:pt x="862" y="3506"/>
                    <a:pt x="862" y="3506"/>
                  </a:cubicBezTo>
                  <a:cubicBezTo>
                    <a:pt x="955" y="3591"/>
                    <a:pt x="955" y="3591"/>
                    <a:pt x="955" y="3591"/>
                  </a:cubicBezTo>
                  <a:cubicBezTo>
                    <a:pt x="1023" y="3674"/>
                    <a:pt x="1023" y="3674"/>
                    <a:pt x="1023" y="3674"/>
                  </a:cubicBezTo>
                  <a:cubicBezTo>
                    <a:pt x="1056" y="3637"/>
                    <a:pt x="1056" y="3637"/>
                    <a:pt x="1056" y="3637"/>
                  </a:cubicBezTo>
                  <a:cubicBezTo>
                    <a:pt x="1106" y="3637"/>
                    <a:pt x="1106" y="3637"/>
                    <a:pt x="1106" y="3637"/>
                  </a:cubicBezTo>
                  <a:cubicBezTo>
                    <a:pt x="1178" y="3637"/>
                    <a:pt x="1178" y="3637"/>
                    <a:pt x="1178" y="3637"/>
                  </a:cubicBezTo>
                  <a:cubicBezTo>
                    <a:pt x="1220" y="3607"/>
                    <a:pt x="1220" y="3607"/>
                    <a:pt x="1220" y="3607"/>
                  </a:cubicBezTo>
                  <a:cubicBezTo>
                    <a:pt x="1230" y="3549"/>
                    <a:pt x="1230" y="3549"/>
                    <a:pt x="1230" y="3549"/>
                  </a:cubicBezTo>
                  <a:lnTo>
                    <a:pt x="1272" y="351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613400" y="2111375"/>
              <a:ext cx="665162" cy="792162"/>
            </a:xfrm>
            <a:custGeom>
              <a:avLst/>
              <a:gdLst>
                <a:gd name="T0" fmla="*/ 582 w 2173"/>
                <a:gd name="T1" fmla="*/ 2307 h 2590"/>
                <a:gd name="T2" fmla="*/ 678 w 2173"/>
                <a:gd name="T3" fmla="*/ 2451 h 2590"/>
                <a:gd name="T4" fmla="*/ 765 w 2173"/>
                <a:gd name="T5" fmla="*/ 2553 h 2590"/>
                <a:gd name="T6" fmla="*/ 957 w 2173"/>
                <a:gd name="T7" fmla="*/ 2551 h 2590"/>
                <a:gd name="T8" fmla="*/ 1005 w 2173"/>
                <a:gd name="T9" fmla="*/ 2440 h 2590"/>
                <a:gd name="T10" fmla="*/ 1140 w 2173"/>
                <a:gd name="T11" fmla="*/ 2449 h 2590"/>
                <a:gd name="T12" fmla="*/ 1240 w 2173"/>
                <a:gd name="T13" fmla="*/ 2244 h 2590"/>
                <a:gd name="T14" fmla="*/ 1364 w 2173"/>
                <a:gd name="T15" fmla="*/ 2144 h 2590"/>
                <a:gd name="T16" fmla="*/ 1453 w 2173"/>
                <a:gd name="T17" fmla="*/ 2068 h 2590"/>
                <a:gd name="T18" fmla="*/ 1551 w 2173"/>
                <a:gd name="T19" fmla="*/ 1944 h 2590"/>
                <a:gd name="T20" fmla="*/ 1657 w 2173"/>
                <a:gd name="T21" fmla="*/ 1817 h 2590"/>
                <a:gd name="T22" fmla="*/ 1796 w 2173"/>
                <a:gd name="T23" fmla="*/ 1705 h 2590"/>
                <a:gd name="T24" fmla="*/ 1807 w 2173"/>
                <a:gd name="T25" fmla="*/ 1593 h 2590"/>
                <a:gd name="T26" fmla="*/ 1927 w 2173"/>
                <a:gd name="T27" fmla="*/ 1512 h 2590"/>
                <a:gd name="T28" fmla="*/ 1835 w 2173"/>
                <a:gd name="T29" fmla="*/ 1401 h 2590"/>
                <a:gd name="T30" fmla="*/ 1872 w 2173"/>
                <a:gd name="T31" fmla="*/ 1217 h 2590"/>
                <a:gd name="T32" fmla="*/ 2011 w 2173"/>
                <a:gd name="T33" fmla="*/ 1126 h 2590"/>
                <a:gd name="T34" fmla="*/ 2115 w 2173"/>
                <a:gd name="T35" fmla="*/ 1100 h 2590"/>
                <a:gd name="T36" fmla="*/ 2173 w 2173"/>
                <a:gd name="T37" fmla="*/ 943 h 2590"/>
                <a:gd name="T38" fmla="*/ 2067 w 2173"/>
                <a:gd name="T39" fmla="*/ 847 h 2590"/>
                <a:gd name="T40" fmla="*/ 1967 w 2173"/>
                <a:gd name="T41" fmla="*/ 715 h 2590"/>
                <a:gd name="T42" fmla="*/ 1958 w 2173"/>
                <a:gd name="T43" fmla="*/ 534 h 2590"/>
                <a:gd name="T44" fmla="*/ 1832 w 2173"/>
                <a:gd name="T45" fmla="*/ 348 h 2590"/>
                <a:gd name="T46" fmla="*/ 1734 w 2173"/>
                <a:gd name="T47" fmla="*/ 278 h 2590"/>
                <a:gd name="T48" fmla="*/ 1629 w 2173"/>
                <a:gd name="T49" fmla="*/ 321 h 2590"/>
                <a:gd name="T50" fmla="*/ 1475 w 2173"/>
                <a:gd name="T51" fmla="*/ 161 h 2590"/>
                <a:gd name="T52" fmla="*/ 1373 w 2173"/>
                <a:gd name="T53" fmla="*/ 87 h 2590"/>
                <a:gd name="T54" fmla="*/ 1271 w 2173"/>
                <a:gd name="T55" fmla="*/ 0 h 2590"/>
                <a:gd name="T56" fmla="*/ 1233 w 2173"/>
                <a:gd name="T57" fmla="*/ 77 h 2590"/>
                <a:gd name="T58" fmla="*/ 1163 w 2173"/>
                <a:gd name="T59" fmla="*/ 106 h 2590"/>
                <a:gd name="T60" fmla="*/ 1108 w 2173"/>
                <a:gd name="T61" fmla="*/ 64 h 2590"/>
                <a:gd name="T62" fmla="*/ 989 w 2173"/>
                <a:gd name="T63" fmla="*/ 80 h 2590"/>
                <a:gd name="T64" fmla="*/ 845 w 2173"/>
                <a:gd name="T65" fmla="*/ 102 h 2590"/>
                <a:gd name="T66" fmla="*/ 775 w 2173"/>
                <a:gd name="T67" fmla="*/ 174 h 2590"/>
                <a:gd name="T68" fmla="*/ 625 w 2173"/>
                <a:gd name="T69" fmla="*/ 191 h 2590"/>
                <a:gd name="T70" fmla="*/ 466 w 2173"/>
                <a:gd name="T71" fmla="*/ 94 h 2590"/>
                <a:gd name="T72" fmla="*/ 436 w 2173"/>
                <a:gd name="T73" fmla="*/ 174 h 2590"/>
                <a:gd name="T74" fmla="*/ 525 w 2173"/>
                <a:gd name="T75" fmla="*/ 249 h 2590"/>
                <a:gd name="T76" fmla="*/ 555 w 2173"/>
                <a:gd name="T77" fmla="*/ 347 h 2590"/>
                <a:gd name="T78" fmla="*/ 613 w 2173"/>
                <a:gd name="T79" fmla="*/ 447 h 2590"/>
                <a:gd name="T80" fmla="*/ 693 w 2173"/>
                <a:gd name="T81" fmla="*/ 605 h 2590"/>
                <a:gd name="T82" fmla="*/ 704 w 2173"/>
                <a:gd name="T83" fmla="*/ 730 h 2590"/>
                <a:gd name="T84" fmla="*/ 651 w 2173"/>
                <a:gd name="T85" fmla="*/ 892 h 2590"/>
                <a:gd name="T86" fmla="*/ 688 w 2173"/>
                <a:gd name="T87" fmla="*/ 983 h 2590"/>
                <a:gd name="T88" fmla="*/ 511 w 2173"/>
                <a:gd name="T89" fmla="*/ 1015 h 2590"/>
                <a:gd name="T90" fmla="*/ 390 w 2173"/>
                <a:gd name="T91" fmla="*/ 1013 h 2590"/>
                <a:gd name="T92" fmla="*/ 206 w 2173"/>
                <a:gd name="T93" fmla="*/ 941 h 2590"/>
                <a:gd name="T94" fmla="*/ 205 w 2173"/>
                <a:gd name="T95" fmla="*/ 1074 h 2590"/>
                <a:gd name="T96" fmla="*/ 122 w 2173"/>
                <a:gd name="T97" fmla="*/ 1132 h 2590"/>
                <a:gd name="T98" fmla="*/ 177 w 2173"/>
                <a:gd name="T99" fmla="*/ 1241 h 2590"/>
                <a:gd name="T100" fmla="*/ 221 w 2173"/>
                <a:gd name="T101" fmla="*/ 1314 h 2590"/>
                <a:gd name="T102" fmla="*/ 183 w 2173"/>
                <a:gd name="T103" fmla="*/ 1438 h 2590"/>
                <a:gd name="T104" fmla="*/ 119 w 2173"/>
                <a:gd name="T105" fmla="*/ 1574 h 2590"/>
                <a:gd name="T106" fmla="*/ 172 w 2173"/>
                <a:gd name="T107" fmla="*/ 1769 h 2590"/>
                <a:gd name="T108" fmla="*/ 37 w 2173"/>
                <a:gd name="T109" fmla="*/ 1675 h 2590"/>
                <a:gd name="T110" fmla="*/ 111 w 2173"/>
                <a:gd name="T111" fmla="*/ 1805 h 2590"/>
                <a:gd name="T112" fmla="*/ 232 w 2173"/>
                <a:gd name="T113" fmla="*/ 1862 h 2590"/>
                <a:gd name="T114" fmla="*/ 362 w 2173"/>
                <a:gd name="T115" fmla="*/ 2052 h 2590"/>
                <a:gd name="T116" fmla="*/ 442 w 2173"/>
                <a:gd name="T117" fmla="*/ 2228 h 2590"/>
                <a:gd name="T118" fmla="*/ 454 w 2173"/>
                <a:gd name="T119" fmla="*/ 2224 h 2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3" h="2590">
                  <a:moveTo>
                    <a:pt x="454" y="2224"/>
                  </a:moveTo>
                  <a:cubicBezTo>
                    <a:pt x="550" y="2251"/>
                    <a:pt x="550" y="2251"/>
                    <a:pt x="550" y="2251"/>
                  </a:cubicBezTo>
                  <a:cubicBezTo>
                    <a:pt x="582" y="2307"/>
                    <a:pt x="582" y="2307"/>
                    <a:pt x="582" y="2307"/>
                  </a:cubicBezTo>
                  <a:cubicBezTo>
                    <a:pt x="650" y="2327"/>
                    <a:pt x="650" y="2327"/>
                    <a:pt x="650" y="2327"/>
                  </a:cubicBezTo>
                  <a:cubicBezTo>
                    <a:pt x="678" y="2355"/>
                    <a:pt x="678" y="2355"/>
                    <a:pt x="678" y="2355"/>
                  </a:cubicBezTo>
                  <a:cubicBezTo>
                    <a:pt x="678" y="2451"/>
                    <a:pt x="678" y="2451"/>
                    <a:pt x="678" y="2451"/>
                  </a:cubicBezTo>
                  <a:cubicBezTo>
                    <a:pt x="678" y="2479"/>
                    <a:pt x="678" y="2479"/>
                    <a:pt x="678" y="2479"/>
                  </a:cubicBezTo>
                  <a:cubicBezTo>
                    <a:pt x="696" y="2516"/>
                    <a:pt x="696" y="2516"/>
                    <a:pt x="696" y="2516"/>
                  </a:cubicBezTo>
                  <a:cubicBezTo>
                    <a:pt x="765" y="2553"/>
                    <a:pt x="765" y="2553"/>
                    <a:pt x="765" y="2553"/>
                  </a:cubicBezTo>
                  <a:cubicBezTo>
                    <a:pt x="813" y="2582"/>
                    <a:pt x="813" y="2582"/>
                    <a:pt x="813" y="2582"/>
                  </a:cubicBezTo>
                  <a:cubicBezTo>
                    <a:pt x="863" y="2590"/>
                    <a:pt x="863" y="2590"/>
                    <a:pt x="863" y="2590"/>
                  </a:cubicBezTo>
                  <a:cubicBezTo>
                    <a:pt x="957" y="2551"/>
                    <a:pt x="957" y="2551"/>
                    <a:pt x="957" y="2551"/>
                  </a:cubicBezTo>
                  <a:cubicBezTo>
                    <a:pt x="976" y="2523"/>
                    <a:pt x="976" y="2523"/>
                    <a:pt x="976" y="2523"/>
                  </a:cubicBezTo>
                  <a:cubicBezTo>
                    <a:pt x="976" y="2477"/>
                    <a:pt x="976" y="2477"/>
                    <a:pt x="976" y="2477"/>
                  </a:cubicBezTo>
                  <a:cubicBezTo>
                    <a:pt x="1005" y="2440"/>
                    <a:pt x="1005" y="2440"/>
                    <a:pt x="1005" y="2440"/>
                  </a:cubicBezTo>
                  <a:cubicBezTo>
                    <a:pt x="1061" y="2431"/>
                    <a:pt x="1061" y="2431"/>
                    <a:pt x="1061" y="2431"/>
                  </a:cubicBezTo>
                  <a:cubicBezTo>
                    <a:pt x="1105" y="2464"/>
                    <a:pt x="1105" y="2464"/>
                    <a:pt x="1105" y="2464"/>
                  </a:cubicBezTo>
                  <a:cubicBezTo>
                    <a:pt x="1140" y="2449"/>
                    <a:pt x="1140" y="2449"/>
                    <a:pt x="1140" y="2449"/>
                  </a:cubicBezTo>
                  <a:cubicBezTo>
                    <a:pt x="1201" y="2370"/>
                    <a:pt x="1201" y="2370"/>
                    <a:pt x="1201" y="2370"/>
                  </a:cubicBezTo>
                  <a:cubicBezTo>
                    <a:pt x="1240" y="2355"/>
                    <a:pt x="1240" y="2355"/>
                    <a:pt x="1240" y="2355"/>
                  </a:cubicBezTo>
                  <a:cubicBezTo>
                    <a:pt x="1240" y="2244"/>
                    <a:pt x="1240" y="2244"/>
                    <a:pt x="1240" y="2244"/>
                  </a:cubicBezTo>
                  <a:cubicBezTo>
                    <a:pt x="1266" y="2209"/>
                    <a:pt x="1266" y="2209"/>
                    <a:pt x="1266" y="2209"/>
                  </a:cubicBezTo>
                  <a:cubicBezTo>
                    <a:pt x="1303" y="2192"/>
                    <a:pt x="1303" y="2192"/>
                    <a:pt x="1303" y="2192"/>
                  </a:cubicBezTo>
                  <a:cubicBezTo>
                    <a:pt x="1364" y="2144"/>
                    <a:pt x="1364" y="2144"/>
                    <a:pt x="1364" y="2144"/>
                  </a:cubicBezTo>
                  <a:cubicBezTo>
                    <a:pt x="1401" y="2118"/>
                    <a:pt x="1401" y="2118"/>
                    <a:pt x="1401" y="2118"/>
                  </a:cubicBezTo>
                  <a:cubicBezTo>
                    <a:pt x="1434" y="2063"/>
                    <a:pt x="1434" y="2063"/>
                    <a:pt x="1434" y="2063"/>
                  </a:cubicBezTo>
                  <a:cubicBezTo>
                    <a:pt x="1453" y="2068"/>
                    <a:pt x="1453" y="2068"/>
                    <a:pt x="1453" y="2068"/>
                  </a:cubicBezTo>
                  <a:cubicBezTo>
                    <a:pt x="1477" y="2068"/>
                    <a:pt x="1477" y="2068"/>
                    <a:pt x="1477" y="2068"/>
                  </a:cubicBezTo>
                  <a:cubicBezTo>
                    <a:pt x="1477" y="1957"/>
                    <a:pt x="1477" y="1957"/>
                    <a:pt x="1477" y="1957"/>
                  </a:cubicBezTo>
                  <a:cubicBezTo>
                    <a:pt x="1551" y="1944"/>
                    <a:pt x="1551" y="1944"/>
                    <a:pt x="1551" y="1944"/>
                  </a:cubicBezTo>
                  <a:cubicBezTo>
                    <a:pt x="1551" y="1896"/>
                    <a:pt x="1551" y="1896"/>
                    <a:pt x="1551" y="1896"/>
                  </a:cubicBezTo>
                  <a:cubicBezTo>
                    <a:pt x="1599" y="1867"/>
                    <a:pt x="1599" y="1867"/>
                    <a:pt x="1599" y="1867"/>
                  </a:cubicBezTo>
                  <a:cubicBezTo>
                    <a:pt x="1657" y="1817"/>
                    <a:pt x="1657" y="1817"/>
                    <a:pt x="1657" y="1817"/>
                  </a:cubicBezTo>
                  <a:cubicBezTo>
                    <a:pt x="1707" y="1775"/>
                    <a:pt x="1707" y="1775"/>
                    <a:pt x="1707" y="1775"/>
                  </a:cubicBezTo>
                  <a:cubicBezTo>
                    <a:pt x="1765" y="1739"/>
                    <a:pt x="1765" y="1739"/>
                    <a:pt x="1765" y="1739"/>
                  </a:cubicBezTo>
                  <a:cubicBezTo>
                    <a:pt x="1796" y="1705"/>
                    <a:pt x="1796" y="1705"/>
                    <a:pt x="1796" y="1705"/>
                  </a:cubicBezTo>
                  <a:cubicBezTo>
                    <a:pt x="1798" y="1645"/>
                    <a:pt x="1798" y="1645"/>
                    <a:pt x="1798" y="1645"/>
                  </a:cubicBezTo>
                  <a:cubicBezTo>
                    <a:pt x="1789" y="1593"/>
                    <a:pt x="1789" y="1593"/>
                    <a:pt x="1789" y="1593"/>
                  </a:cubicBezTo>
                  <a:cubicBezTo>
                    <a:pt x="1807" y="1593"/>
                    <a:pt x="1807" y="1593"/>
                    <a:pt x="1807" y="1593"/>
                  </a:cubicBezTo>
                  <a:cubicBezTo>
                    <a:pt x="1872" y="1600"/>
                    <a:pt x="1872" y="1600"/>
                    <a:pt x="1872" y="1600"/>
                  </a:cubicBezTo>
                  <a:cubicBezTo>
                    <a:pt x="1917" y="1571"/>
                    <a:pt x="1917" y="1571"/>
                    <a:pt x="1917" y="1571"/>
                  </a:cubicBezTo>
                  <a:cubicBezTo>
                    <a:pt x="1927" y="1512"/>
                    <a:pt x="1927" y="1512"/>
                    <a:pt x="1927" y="1512"/>
                  </a:cubicBezTo>
                  <a:cubicBezTo>
                    <a:pt x="1880" y="1500"/>
                    <a:pt x="1880" y="1500"/>
                    <a:pt x="1880" y="1500"/>
                  </a:cubicBezTo>
                  <a:cubicBezTo>
                    <a:pt x="1839" y="1463"/>
                    <a:pt x="1839" y="1463"/>
                    <a:pt x="1839" y="1463"/>
                  </a:cubicBezTo>
                  <a:cubicBezTo>
                    <a:pt x="1835" y="1401"/>
                    <a:pt x="1835" y="1401"/>
                    <a:pt x="1835" y="1401"/>
                  </a:cubicBezTo>
                  <a:cubicBezTo>
                    <a:pt x="1862" y="1343"/>
                    <a:pt x="1862" y="1343"/>
                    <a:pt x="1862" y="1343"/>
                  </a:cubicBezTo>
                  <a:cubicBezTo>
                    <a:pt x="1869" y="1273"/>
                    <a:pt x="1869" y="1273"/>
                    <a:pt x="1869" y="1273"/>
                  </a:cubicBezTo>
                  <a:cubicBezTo>
                    <a:pt x="1872" y="1217"/>
                    <a:pt x="1872" y="1217"/>
                    <a:pt x="1872" y="1217"/>
                  </a:cubicBezTo>
                  <a:cubicBezTo>
                    <a:pt x="1910" y="1196"/>
                    <a:pt x="1910" y="1196"/>
                    <a:pt x="1910" y="1196"/>
                  </a:cubicBezTo>
                  <a:cubicBezTo>
                    <a:pt x="1971" y="1169"/>
                    <a:pt x="1971" y="1169"/>
                    <a:pt x="1971" y="1169"/>
                  </a:cubicBezTo>
                  <a:cubicBezTo>
                    <a:pt x="2011" y="1126"/>
                    <a:pt x="2011" y="1126"/>
                    <a:pt x="2011" y="1126"/>
                  </a:cubicBezTo>
                  <a:cubicBezTo>
                    <a:pt x="2044" y="1114"/>
                    <a:pt x="2044" y="1114"/>
                    <a:pt x="2044" y="1114"/>
                  </a:cubicBezTo>
                  <a:cubicBezTo>
                    <a:pt x="2038" y="1075"/>
                    <a:pt x="2038" y="1075"/>
                    <a:pt x="2038" y="1075"/>
                  </a:cubicBezTo>
                  <a:cubicBezTo>
                    <a:pt x="2115" y="1100"/>
                    <a:pt x="2115" y="1100"/>
                    <a:pt x="2115" y="1100"/>
                  </a:cubicBezTo>
                  <a:cubicBezTo>
                    <a:pt x="2156" y="1074"/>
                    <a:pt x="2156" y="1074"/>
                    <a:pt x="2156" y="1074"/>
                  </a:cubicBezTo>
                  <a:cubicBezTo>
                    <a:pt x="2173" y="997"/>
                    <a:pt x="2173" y="997"/>
                    <a:pt x="2173" y="997"/>
                  </a:cubicBezTo>
                  <a:cubicBezTo>
                    <a:pt x="2173" y="943"/>
                    <a:pt x="2173" y="943"/>
                    <a:pt x="2173" y="943"/>
                  </a:cubicBezTo>
                  <a:cubicBezTo>
                    <a:pt x="2173" y="943"/>
                    <a:pt x="2152" y="896"/>
                    <a:pt x="2151" y="892"/>
                  </a:cubicBezTo>
                  <a:cubicBezTo>
                    <a:pt x="2149" y="888"/>
                    <a:pt x="2127" y="874"/>
                    <a:pt x="2127" y="874"/>
                  </a:cubicBezTo>
                  <a:cubicBezTo>
                    <a:pt x="2067" y="847"/>
                    <a:pt x="2067" y="847"/>
                    <a:pt x="2067" y="847"/>
                  </a:cubicBezTo>
                  <a:cubicBezTo>
                    <a:pt x="2015" y="819"/>
                    <a:pt x="2015" y="819"/>
                    <a:pt x="2015" y="819"/>
                  </a:cubicBezTo>
                  <a:cubicBezTo>
                    <a:pt x="1985" y="781"/>
                    <a:pt x="1985" y="781"/>
                    <a:pt x="1985" y="781"/>
                  </a:cubicBezTo>
                  <a:cubicBezTo>
                    <a:pt x="1967" y="715"/>
                    <a:pt x="1967" y="715"/>
                    <a:pt x="1967" y="715"/>
                  </a:cubicBezTo>
                  <a:cubicBezTo>
                    <a:pt x="1972" y="672"/>
                    <a:pt x="1972" y="672"/>
                    <a:pt x="1972" y="672"/>
                  </a:cubicBezTo>
                  <a:cubicBezTo>
                    <a:pt x="1985" y="608"/>
                    <a:pt x="1985" y="608"/>
                    <a:pt x="1985" y="608"/>
                  </a:cubicBezTo>
                  <a:cubicBezTo>
                    <a:pt x="1958" y="534"/>
                    <a:pt x="1958" y="534"/>
                    <a:pt x="1958" y="534"/>
                  </a:cubicBezTo>
                  <a:cubicBezTo>
                    <a:pt x="1930" y="483"/>
                    <a:pt x="1930" y="483"/>
                    <a:pt x="1930" y="483"/>
                  </a:cubicBezTo>
                  <a:cubicBezTo>
                    <a:pt x="1881" y="395"/>
                    <a:pt x="1881" y="395"/>
                    <a:pt x="1881" y="395"/>
                  </a:cubicBezTo>
                  <a:cubicBezTo>
                    <a:pt x="1832" y="348"/>
                    <a:pt x="1832" y="348"/>
                    <a:pt x="1832" y="348"/>
                  </a:cubicBezTo>
                  <a:cubicBezTo>
                    <a:pt x="1787" y="292"/>
                    <a:pt x="1787" y="292"/>
                    <a:pt x="1787" y="292"/>
                  </a:cubicBezTo>
                  <a:cubicBezTo>
                    <a:pt x="1743" y="266"/>
                    <a:pt x="1743" y="266"/>
                    <a:pt x="1743" y="266"/>
                  </a:cubicBezTo>
                  <a:cubicBezTo>
                    <a:pt x="1734" y="278"/>
                    <a:pt x="1734" y="278"/>
                    <a:pt x="1734" y="278"/>
                  </a:cubicBezTo>
                  <a:cubicBezTo>
                    <a:pt x="1726" y="310"/>
                    <a:pt x="1726" y="310"/>
                    <a:pt x="1726" y="310"/>
                  </a:cubicBezTo>
                  <a:cubicBezTo>
                    <a:pt x="1675" y="315"/>
                    <a:pt x="1675" y="315"/>
                    <a:pt x="1675" y="315"/>
                  </a:cubicBezTo>
                  <a:cubicBezTo>
                    <a:pt x="1629" y="321"/>
                    <a:pt x="1629" y="321"/>
                    <a:pt x="1629" y="321"/>
                  </a:cubicBezTo>
                  <a:cubicBezTo>
                    <a:pt x="1560" y="327"/>
                    <a:pt x="1560" y="327"/>
                    <a:pt x="1560" y="327"/>
                  </a:cubicBezTo>
                  <a:cubicBezTo>
                    <a:pt x="1501" y="185"/>
                    <a:pt x="1501" y="185"/>
                    <a:pt x="1501" y="185"/>
                  </a:cubicBezTo>
                  <a:cubicBezTo>
                    <a:pt x="1475" y="161"/>
                    <a:pt x="1475" y="161"/>
                    <a:pt x="1475" y="161"/>
                  </a:cubicBezTo>
                  <a:cubicBezTo>
                    <a:pt x="1422" y="152"/>
                    <a:pt x="1422" y="152"/>
                    <a:pt x="1422" y="152"/>
                  </a:cubicBezTo>
                  <a:cubicBezTo>
                    <a:pt x="1409" y="81"/>
                    <a:pt x="1409" y="81"/>
                    <a:pt x="1409" y="81"/>
                  </a:cubicBezTo>
                  <a:cubicBezTo>
                    <a:pt x="1373" y="87"/>
                    <a:pt x="1373" y="87"/>
                    <a:pt x="1373" y="87"/>
                  </a:cubicBezTo>
                  <a:cubicBezTo>
                    <a:pt x="1359" y="59"/>
                    <a:pt x="1359" y="59"/>
                    <a:pt x="1359" y="59"/>
                  </a:cubicBezTo>
                  <a:cubicBezTo>
                    <a:pt x="1322" y="26"/>
                    <a:pt x="1322" y="26"/>
                    <a:pt x="1322" y="26"/>
                  </a:cubicBezTo>
                  <a:cubicBezTo>
                    <a:pt x="1271" y="0"/>
                    <a:pt x="1271" y="0"/>
                    <a:pt x="1271" y="0"/>
                  </a:cubicBezTo>
                  <a:cubicBezTo>
                    <a:pt x="1256" y="0"/>
                    <a:pt x="1256" y="0"/>
                    <a:pt x="1256" y="0"/>
                  </a:cubicBezTo>
                  <a:cubicBezTo>
                    <a:pt x="1249" y="42"/>
                    <a:pt x="1249" y="42"/>
                    <a:pt x="1249" y="42"/>
                  </a:cubicBezTo>
                  <a:cubicBezTo>
                    <a:pt x="1233" y="77"/>
                    <a:pt x="1233" y="77"/>
                    <a:pt x="1233" y="77"/>
                  </a:cubicBezTo>
                  <a:cubicBezTo>
                    <a:pt x="1209" y="73"/>
                    <a:pt x="1209" y="73"/>
                    <a:pt x="1209" y="73"/>
                  </a:cubicBezTo>
                  <a:cubicBezTo>
                    <a:pt x="1187" y="77"/>
                    <a:pt x="1187" y="77"/>
                    <a:pt x="1187" y="77"/>
                  </a:cubicBezTo>
                  <a:cubicBezTo>
                    <a:pt x="1163" y="106"/>
                    <a:pt x="1163" y="106"/>
                    <a:pt x="1163" y="106"/>
                  </a:cubicBezTo>
                  <a:cubicBezTo>
                    <a:pt x="1142" y="139"/>
                    <a:pt x="1142" y="139"/>
                    <a:pt x="1142" y="139"/>
                  </a:cubicBezTo>
                  <a:cubicBezTo>
                    <a:pt x="1132" y="94"/>
                    <a:pt x="1132" y="94"/>
                    <a:pt x="1132" y="94"/>
                  </a:cubicBezTo>
                  <a:cubicBezTo>
                    <a:pt x="1108" y="64"/>
                    <a:pt x="1108" y="64"/>
                    <a:pt x="1108" y="64"/>
                  </a:cubicBezTo>
                  <a:cubicBezTo>
                    <a:pt x="1082" y="51"/>
                    <a:pt x="1082" y="51"/>
                    <a:pt x="1082" y="51"/>
                  </a:cubicBezTo>
                  <a:cubicBezTo>
                    <a:pt x="1038" y="57"/>
                    <a:pt x="1038" y="57"/>
                    <a:pt x="1038" y="57"/>
                  </a:cubicBezTo>
                  <a:cubicBezTo>
                    <a:pt x="989" y="80"/>
                    <a:pt x="989" y="80"/>
                    <a:pt x="989" y="80"/>
                  </a:cubicBezTo>
                  <a:cubicBezTo>
                    <a:pt x="926" y="99"/>
                    <a:pt x="926" y="99"/>
                    <a:pt x="926" y="99"/>
                  </a:cubicBezTo>
                  <a:cubicBezTo>
                    <a:pt x="884" y="116"/>
                    <a:pt x="884" y="116"/>
                    <a:pt x="884" y="116"/>
                  </a:cubicBezTo>
                  <a:cubicBezTo>
                    <a:pt x="845" y="102"/>
                    <a:pt x="845" y="102"/>
                    <a:pt x="845" y="102"/>
                  </a:cubicBezTo>
                  <a:cubicBezTo>
                    <a:pt x="808" y="94"/>
                    <a:pt x="808" y="94"/>
                    <a:pt x="808" y="94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775" y="174"/>
                    <a:pt x="775" y="174"/>
                    <a:pt x="775" y="174"/>
                  </a:cubicBezTo>
                  <a:cubicBezTo>
                    <a:pt x="720" y="185"/>
                    <a:pt x="720" y="185"/>
                    <a:pt x="720" y="185"/>
                  </a:cubicBezTo>
                  <a:cubicBezTo>
                    <a:pt x="662" y="196"/>
                    <a:pt x="662" y="196"/>
                    <a:pt x="662" y="196"/>
                  </a:cubicBezTo>
                  <a:cubicBezTo>
                    <a:pt x="625" y="191"/>
                    <a:pt x="625" y="191"/>
                    <a:pt x="625" y="191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489" y="94"/>
                    <a:pt x="489" y="94"/>
                    <a:pt x="489" y="94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26" y="127"/>
                    <a:pt x="426" y="127"/>
                    <a:pt x="426" y="127"/>
                  </a:cubicBezTo>
                  <a:cubicBezTo>
                    <a:pt x="436" y="174"/>
                    <a:pt x="436" y="174"/>
                    <a:pt x="436" y="174"/>
                  </a:cubicBezTo>
                  <a:cubicBezTo>
                    <a:pt x="453" y="198"/>
                    <a:pt x="453" y="198"/>
                    <a:pt x="453" y="198"/>
                  </a:cubicBezTo>
                  <a:cubicBezTo>
                    <a:pt x="485" y="220"/>
                    <a:pt x="485" y="220"/>
                    <a:pt x="485" y="220"/>
                  </a:cubicBezTo>
                  <a:cubicBezTo>
                    <a:pt x="525" y="249"/>
                    <a:pt x="525" y="249"/>
                    <a:pt x="525" y="249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511" y="312"/>
                    <a:pt x="511" y="312"/>
                    <a:pt x="511" y="312"/>
                  </a:cubicBezTo>
                  <a:cubicBezTo>
                    <a:pt x="555" y="347"/>
                    <a:pt x="555" y="347"/>
                    <a:pt x="555" y="347"/>
                  </a:cubicBezTo>
                  <a:cubicBezTo>
                    <a:pt x="620" y="369"/>
                    <a:pt x="620" y="369"/>
                    <a:pt x="620" y="369"/>
                  </a:cubicBezTo>
                  <a:cubicBezTo>
                    <a:pt x="616" y="392"/>
                    <a:pt x="616" y="392"/>
                    <a:pt x="616" y="392"/>
                  </a:cubicBezTo>
                  <a:cubicBezTo>
                    <a:pt x="613" y="447"/>
                    <a:pt x="613" y="447"/>
                    <a:pt x="613" y="447"/>
                  </a:cubicBezTo>
                  <a:cubicBezTo>
                    <a:pt x="638" y="494"/>
                    <a:pt x="638" y="494"/>
                    <a:pt x="638" y="494"/>
                  </a:cubicBezTo>
                  <a:cubicBezTo>
                    <a:pt x="675" y="553"/>
                    <a:pt x="675" y="553"/>
                    <a:pt x="675" y="553"/>
                  </a:cubicBezTo>
                  <a:cubicBezTo>
                    <a:pt x="693" y="605"/>
                    <a:pt x="693" y="605"/>
                    <a:pt x="693" y="605"/>
                  </a:cubicBezTo>
                  <a:cubicBezTo>
                    <a:pt x="662" y="644"/>
                    <a:pt x="662" y="644"/>
                    <a:pt x="662" y="644"/>
                  </a:cubicBezTo>
                  <a:cubicBezTo>
                    <a:pt x="699" y="704"/>
                    <a:pt x="699" y="704"/>
                    <a:pt x="699" y="704"/>
                  </a:cubicBezTo>
                  <a:cubicBezTo>
                    <a:pt x="704" y="730"/>
                    <a:pt x="704" y="730"/>
                    <a:pt x="704" y="730"/>
                  </a:cubicBezTo>
                  <a:cubicBezTo>
                    <a:pt x="675" y="774"/>
                    <a:pt x="675" y="774"/>
                    <a:pt x="675" y="774"/>
                  </a:cubicBezTo>
                  <a:cubicBezTo>
                    <a:pt x="655" y="837"/>
                    <a:pt x="655" y="837"/>
                    <a:pt x="655" y="837"/>
                  </a:cubicBezTo>
                  <a:cubicBezTo>
                    <a:pt x="651" y="892"/>
                    <a:pt x="651" y="892"/>
                    <a:pt x="651" y="892"/>
                  </a:cubicBezTo>
                  <a:cubicBezTo>
                    <a:pt x="709" y="907"/>
                    <a:pt x="709" y="907"/>
                    <a:pt x="709" y="907"/>
                  </a:cubicBezTo>
                  <a:cubicBezTo>
                    <a:pt x="709" y="978"/>
                    <a:pt x="709" y="978"/>
                    <a:pt x="709" y="978"/>
                  </a:cubicBezTo>
                  <a:cubicBezTo>
                    <a:pt x="688" y="983"/>
                    <a:pt x="688" y="983"/>
                    <a:pt x="688" y="983"/>
                  </a:cubicBezTo>
                  <a:cubicBezTo>
                    <a:pt x="629" y="997"/>
                    <a:pt x="629" y="997"/>
                    <a:pt x="629" y="997"/>
                  </a:cubicBezTo>
                  <a:cubicBezTo>
                    <a:pt x="568" y="1001"/>
                    <a:pt x="568" y="1001"/>
                    <a:pt x="568" y="1001"/>
                  </a:cubicBezTo>
                  <a:cubicBezTo>
                    <a:pt x="511" y="1015"/>
                    <a:pt x="511" y="1015"/>
                    <a:pt x="511" y="1015"/>
                  </a:cubicBezTo>
                  <a:cubicBezTo>
                    <a:pt x="477" y="1005"/>
                    <a:pt x="477" y="1005"/>
                    <a:pt x="477" y="1005"/>
                  </a:cubicBezTo>
                  <a:cubicBezTo>
                    <a:pt x="427" y="1015"/>
                    <a:pt x="427" y="1015"/>
                    <a:pt x="427" y="1015"/>
                  </a:cubicBezTo>
                  <a:cubicBezTo>
                    <a:pt x="390" y="1013"/>
                    <a:pt x="390" y="1013"/>
                    <a:pt x="390" y="1013"/>
                  </a:cubicBezTo>
                  <a:cubicBezTo>
                    <a:pt x="363" y="984"/>
                    <a:pt x="363" y="984"/>
                    <a:pt x="363" y="984"/>
                  </a:cubicBezTo>
                  <a:cubicBezTo>
                    <a:pt x="330" y="953"/>
                    <a:pt x="330" y="953"/>
                    <a:pt x="330" y="953"/>
                  </a:cubicBezTo>
                  <a:cubicBezTo>
                    <a:pt x="206" y="941"/>
                    <a:pt x="206" y="941"/>
                    <a:pt x="206" y="941"/>
                  </a:cubicBezTo>
                  <a:cubicBezTo>
                    <a:pt x="191" y="970"/>
                    <a:pt x="191" y="970"/>
                    <a:pt x="191" y="970"/>
                  </a:cubicBezTo>
                  <a:cubicBezTo>
                    <a:pt x="221" y="1027"/>
                    <a:pt x="221" y="1027"/>
                    <a:pt x="221" y="1027"/>
                  </a:cubicBezTo>
                  <a:cubicBezTo>
                    <a:pt x="205" y="1074"/>
                    <a:pt x="205" y="1074"/>
                    <a:pt x="205" y="1074"/>
                  </a:cubicBezTo>
                  <a:cubicBezTo>
                    <a:pt x="183" y="1090"/>
                    <a:pt x="183" y="1090"/>
                    <a:pt x="183" y="1090"/>
                  </a:cubicBezTo>
                  <a:cubicBezTo>
                    <a:pt x="150" y="1105"/>
                    <a:pt x="150" y="1105"/>
                    <a:pt x="150" y="1105"/>
                  </a:cubicBezTo>
                  <a:cubicBezTo>
                    <a:pt x="122" y="1132"/>
                    <a:pt x="122" y="1132"/>
                    <a:pt x="122" y="1132"/>
                  </a:cubicBezTo>
                  <a:cubicBezTo>
                    <a:pt x="126" y="1189"/>
                    <a:pt x="126" y="1189"/>
                    <a:pt x="126" y="1189"/>
                  </a:cubicBezTo>
                  <a:cubicBezTo>
                    <a:pt x="126" y="1189"/>
                    <a:pt x="149" y="1217"/>
                    <a:pt x="153" y="1221"/>
                  </a:cubicBezTo>
                  <a:cubicBezTo>
                    <a:pt x="158" y="1224"/>
                    <a:pt x="177" y="1241"/>
                    <a:pt x="177" y="1241"/>
                  </a:cubicBezTo>
                  <a:cubicBezTo>
                    <a:pt x="177" y="1241"/>
                    <a:pt x="185" y="1286"/>
                    <a:pt x="187" y="1289"/>
                  </a:cubicBezTo>
                  <a:cubicBezTo>
                    <a:pt x="189" y="1292"/>
                    <a:pt x="205" y="1308"/>
                    <a:pt x="205" y="1308"/>
                  </a:cubicBezTo>
                  <a:cubicBezTo>
                    <a:pt x="221" y="1314"/>
                    <a:pt x="221" y="1314"/>
                    <a:pt x="221" y="1314"/>
                  </a:cubicBezTo>
                  <a:cubicBezTo>
                    <a:pt x="232" y="1371"/>
                    <a:pt x="232" y="1371"/>
                    <a:pt x="232" y="1371"/>
                  </a:cubicBezTo>
                  <a:cubicBezTo>
                    <a:pt x="230" y="1438"/>
                    <a:pt x="230" y="1438"/>
                    <a:pt x="230" y="1438"/>
                  </a:cubicBezTo>
                  <a:cubicBezTo>
                    <a:pt x="183" y="1438"/>
                    <a:pt x="183" y="1438"/>
                    <a:pt x="183" y="1438"/>
                  </a:cubicBezTo>
                  <a:cubicBezTo>
                    <a:pt x="185" y="1523"/>
                    <a:pt x="185" y="1523"/>
                    <a:pt x="185" y="1523"/>
                  </a:cubicBezTo>
                  <a:cubicBezTo>
                    <a:pt x="160" y="1574"/>
                    <a:pt x="160" y="1574"/>
                    <a:pt x="160" y="1574"/>
                  </a:cubicBezTo>
                  <a:cubicBezTo>
                    <a:pt x="119" y="1574"/>
                    <a:pt x="119" y="1574"/>
                    <a:pt x="119" y="1574"/>
                  </a:cubicBezTo>
                  <a:cubicBezTo>
                    <a:pt x="161" y="1683"/>
                    <a:pt x="161" y="1683"/>
                    <a:pt x="161" y="1683"/>
                  </a:cubicBezTo>
                  <a:cubicBezTo>
                    <a:pt x="190" y="1753"/>
                    <a:pt x="190" y="1753"/>
                    <a:pt x="190" y="1753"/>
                  </a:cubicBezTo>
                  <a:cubicBezTo>
                    <a:pt x="172" y="1769"/>
                    <a:pt x="172" y="1769"/>
                    <a:pt x="172" y="1769"/>
                  </a:cubicBezTo>
                  <a:cubicBezTo>
                    <a:pt x="134" y="1726"/>
                    <a:pt x="134" y="1726"/>
                    <a:pt x="134" y="1726"/>
                  </a:cubicBezTo>
                  <a:cubicBezTo>
                    <a:pt x="47" y="1657"/>
                    <a:pt x="47" y="1657"/>
                    <a:pt x="47" y="1657"/>
                  </a:cubicBezTo>
                  <a:cubicBezTo>
                    <a:pt x="37" y="1675"/>
                    <a:pt x="37" y="1675"/>
                    <a:pt x="37" y="1675"/>
                  </a:cubicBezTo>
                  <a:cubicBezTo>
                    <a:pt x="0" y="1778"/>
                    <a:pt x="0" y="1778"/>
                    <a:pt x="0" y="1778"/>
                  </a:cubicBezTo>
                  <a:cubicBezTo>
                    <a:pt x="63" y="1785"/>
                    <a:pt x="63" y="1785"/>
                    <a:pt x="63" y="1785"/>
                  </a:cubicBezTo>
                  <a:cubicBezTo>
                    <a:pt x="111" y="1805"/>
                    <a:pt x="111" y="1805"/>
                    <a:pt x="111" y="1805"/>
                  </a:cubicBezTo>
                  <a:cubicBezTo>
                    <a:pt x="132" y="1836"/>
                    <a:pt x="132" y="1836"/>
                    <a:pt x="132" y="1836"/>
                  </a:cubicBezTo>
                  <a:cubicBezTo>
                    <a:pt x="162" y="1854"/>
                    <a:pt x="162" y="1854"/>
                    <a:pt x="162" y="1854"/>
                  </a:cubicBezTo>
                  <a:cubicBezTo>
                    <a:pt x="232" y="1862"/>
                    <a:pt x="232" y="1862"/>
                    <a:pt x="232" y="1862"/>
                  </a:cubicBezTo>
                  <a:cubicBezTo>
                    <a:pt x="275" y="1971"/>
                    <a:pt x="275" y="1971"/>
                    <a:pt x="275" y="1971"/>
                  </a:cubicBezTo>
                  <a:cubicBezTo>
                    <a:pt x="305" y="1998"/>
                    <a:pt x="305" y="1998"/>
                    <a:pt x="305" y="1998"/>
                  </a:cubicBezTo>
                  <a:cubicBezTo>
                    <a:pt x="362" y="2052"/>
                    <a:pt x="362" y="2052"/>
                    <a:pt x="362" y="2052"/>
                  </a:cubicBezTo>
                  <a:cubicBezTo>
                    <a:pt x="404" y="2114"/>
                    <a:pt x="404" y="2114"/>
                    <a:pt x="404" y="2114"/>
                  </a:cubicBezTo>
                  <a:cubicBezTo>
                    <a:pt x="427" y="2179"/>
                    <a:pt x="427" y="2179"/>
                    <a:pt x="427" y="2179"/>
                  </a:cubicBezTo>
                  <a:cubicBezTo>
                    <a:pt x="442" y="2228"/>
                    <a:pt x="442" y="2228"/>
                    <a:pt x="442" y="2228"/>
                  </a:cubicBezTo>
                  <a:cubicBezTo>
                    <a:pt x="442" y="2228"/>
                    <a:pt x="442" y="2228"/>
                    <a:pt x="442" y="2228"/>
                  </a:cubicBezTo>
                  <a:cubicBezTo>
                    <a:pt x="441" y="2216"/>
                    <a:pt x="441" y="2216"/>
                    <a:pt x="441" y="2216"/>
                  </a:cubicBezTo>
                  <a:lnTo>
                    <a:pt x="454" y="2224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360988" y="1554163"/>
              <a:ext cx="884237" cy="868362"/>
            </a:xfrm>
            <a:custGeom>
              <a:avLst/>
              <a:gdLst>
                <a:gd name="T0" fmla="*/ 1305 w 2892"/>
                <a:gd name="T1" fmla="*/ 2830 h 2840"/>
                <a:gd name="T2" fmla="*/ 1537 w 2892"/>
                <a:gd name="T3" fmla="*/ 2803 h 2840"/>
                <a:gd name="T4" fmla="*/ 1532 w 2892"/>
                <a:gd name="T5" fmla="*/ 2555 h 2840"/>
                <a:gd name="T6" fmla="*/ 1466 w 2892"/>
                <a:gd name="T7" fmla="*/ 2319 h 2840"/>
                <a:gd name="T8" fmla="*/ 1339 w 2892"/>
                <a:gd name="T9" fmla="*/ 2137 h 2840"/>
                <a:gd name="T10" fmla="*/ 1264 w 2892"/>
                <a:gd name="T11" fmla="*/ 1999 h 2840"/>
                <a:gd name="T12" fmla="*/ 1383 w 2892"/>
                <a:gd name="T13" fmla="*/ 1968 h 2840"/>
                <a:gd name="T14" fmla="*/ 1636 w 2892"/>
                <a:gd name="T15" fmla="*/ 1986 h 2840"/>
                <a:gd name="T16" fmla="*/ 1817 w 2892"/>
                <a:gd name="T17" fmla="*/ 1905 h 2840"/>
                <a:gd name="T18" fmla="*/ 1970 w 2892"/>
                <a:gd name="T19" fmla="*/ 1964 h 2840"/>
                <a:gd name="T20" fmla="*/ 2077 w 2892"/>
                <a:gd name="T21" fmla="*/ 1867 h 2840"/>
                <a:gd name="T22" fmla="*/ 2150 w 2892"/>
                <a:gd name="T23" fmla="*/ 1797 h 2840"/>
                <a:gd name="T24" fmla="*/ 2199 w 2892"/>
                <a:gd name="T25" fmla="*/ 1639 h 2840"/>
                <a:gd name="T26" fmla="*/ 2292 w 2892"/>
                <a:gd name="T27" fmla="*/ 1446 h 2840"/>
                <a:gd name="T28" fmla="*/ 2306 w 2892"/>
                <a:gd name="T29" fmla="*/ 1339 h 2840"/>
                <a:gd name="T30" fmla="*/ 2466 w 2892"/>
                <a:gd name="T31" fmla="*/ 1263 h 2840"/>
                <a:gd name="T32" fmla="*/ 2703 w 2892"/>
                <a:gd name="T33" fmla="*/ 1146 h 2840"/>
                <a:gd name="T34" fmla="*/ 2875 w 2892"/>
                <a:gd name="T35" fmla="*/ 909 h 2840"/>
                <a:gd name="T36" fmla="*/ 2892 w 2892"/>
                <a:gd name="T37" fmla="*/ 660 h 2840"/>
                <a:gd name="T38" fmla="*/ 2764 w 2892"/>
                <a:gd name="T39" fmla="*/ 436 h 2840"/>
                <a:gd name="T40" fmla="*/ 2607 w 2892"/>
                <a:gd name="T41" fmla="*/ 392 h 2840"/>
                <a:gd name="T42" fmla="*/ 2521 w 2892"/>
                <a:gd name="T43" fmla="*/ 255 h 2840"/>
                <a:gd name="T44" fmla="*/ 2346 w 2892"/>
                <a:gd name="T45" fmla="*/ 192 h 2840"/>
                <a:gd name="T46" fmla="*/ 2213 w 2892"/>
                <a:gd name="T47" fmla="*/ 180 h 2840"/>
                <a:gd name="T48" fmla="*/ 2084 w 2892"/>
                <a:gd name="T49" fmla="*/ 56 h 2840"/>
                <a:gd name="T50" fmla="*/ 1982 w 2892"/>
                <a:gd name="T51" fmla="*/ 110 h 2840"/>
                <a:gd name="T52" fmla="*/ 1835 w 2892"/>
                <a:gd name="T53" fmla="*/ 77 h 2840"/>
                <a:gd name="T54" fmla="*/ 1613 w 2892"/>
                <a:gd name="T55" fmla="*/ 105 h 2840"/>
                <a:gd name="T56" fmla="*/ 1447 w 2892"/>
                <a:gd name="T57" fmla="*/ 75 h 2840"/>
                <a:gd name="T58" fmla="*/ 1310 w 2892"/>
                <a:gd name="T59" fmla="*/ 178 h 2840"/>
                <a:gd name="T60" fmla="*/ 1283 w 2892"/>
                <a:gd name="T61" fmla="*/ 448 h 2840"/>
                <a:gd name="T62" fmla="*/ 1283 w 2892"/>
                <a:gd name="T63" fmla="*/ 704 h 2840"/>
                <a:gd name="T64" fmla="*/ 1106 w 2892"/>
                <a:gd name="T65" fmla="*/ 887 h 2840"/>
                <a:gd name="T66" fmla="*/ 946 w 2892"/>
                <a:gd name="T67" fmla="*/ 878 h 2840"/>
                <a:gd name="T68" fmla="*/ 779 w 2892"/>
                <a:gd name="T69" fmla="*/ 963 h 2840"/>
                <a:gd name="T70" fmla="*/ 606 w 2892"/>
                <a:gd name="T71" fmla="*/ 998 h 2840"/>
                <a:gd name="T72" fmla="*/ 381 w 2892"/>
                <a:gd name="T73" fmla="*/ 1070 h 2840"/>
                <a:gd name="T74" fmla="*/ 193 w 2892"/>
                <a:gd name="T75" fmla="*/ 1252 h 2840"/>
                <a:gd name="T76" fmla="*/ 73 w 2892"/>
                <a:gd name="T77" fmla="*/ 1296 h 2840"/>
                <a:gd name="T78" fmla="*/ 21 w 2892"/>
                <a:gd name="T79" fmla="*/ 1414 h 2840"/>
                <a:gd name="T80" fmla="*/ 159 w 2892"/>
                <a:gd name="T81" fmla="*/ 1531 h 2840"/>
                <a:gd name="T82" fmla="*/ 361 w 2892"/>
                <a:gd name="T83" fmla="*/ 1447 h 2840"/>
                <a:gd name="T84" fmla="*/ 671 w 2892"/>
                <a:gd name="T85" fmla="*/ 1634 h 2840"/>
                <a:gd name="T86" fmla="*/ 580 w 2892"/>
                <a:gd name="T87" fmla="*/ 1658 h 2840"/>
                <a:gd name="T88" fmla="*/ 307 w 2892"/>
                <a:gd name="T89" fmla="*/ 1557 h 2840"/>
                <a:gd name="T90" fmla="*/ 328 w 2892"/>
                <a:gd name="T91" fmla="*/ 1726 h 2840"/>
                <a:gd name="T92" fmla="*/ 359 w 2892"/>
                <a:gd name="T93" fmla="*/ 1928 h 2840"/>
                <a:gd name="T94" fmla="*/ 277 w 2892"/>
                <a:gd name="T95" fmla="*/ 2126 h 2840"/>
                <a:gd name="T96" fmla="*/ 444 w 2892"/>
                <a:gd name="T97" fmla="*/ 2362 h 2840"/>
                <a:gd name="T98" fmla="*/ 618 w 2892"/>
                <a:gd name="T99" fmla="*/ 2637 h 2840"/>
                <a:gd name="T100" fmla="*/ 828 w 2892"/>
                <a:gd name="T101" fmla="*/ 2762 h 2840"/>
                <a:gd name="T102" fmla="*/ 1034 w 2892"/>
                <a:gd name="T103" fmla="*/ 2766 h 2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92" h="2840">
                  <a:moveTo>
                    <a:pt x="1158" y="2778"/>
                  </a:moveTo>
                  <a:cubicBezTo>
                    <a:pt x="1191" y="2809"/>
                    <a:pt x="1191" y="2809"/>
                    <a:pt x="1191" y="2809"/>
                  </a:cubicBezTo>
                  <a:cubicBezTo>
                    <a:pt x="1218" y="2838"/>
                    <a:pt x="1218" y="2838"/>
                    <a:pt x="1218" y="2838"/>
                  </a:cubicBezTo>
                  <a:cubicBezTo>
                    <a:pt x="1255" y="2840"/>
                    <a:pt x="1255" y="2840"/>
                    <a:pt x="1255" y="2840"/>
                  </a:cubicBezTo>
                  <a:cubicBezTo>
                    <a:pt x="1305" y="2830"/>
                    <a:pt x="1305" y="2830"/>
                    <a:pt x="1305" y="2830"/>
                  </a:cubicBezTo>
                  <a:cubicBezTo>
                    <a:pt x="1339" y="2840"/>
                    <a:pt x="1339" y="2840"/>
                    <a:pt x="1339" y="2840"/>
                  </a:cubicBezTo>
                  <a:cubicBezTo>
                    <a:pt x="1396" y="2826"/>
                    <a:pt x="1396" y="2826"/>
                    <a:pt x="1396" y="2826"/>
                  </a:cubicBezTo>
                  <a:cubicBezTo>
                    <a:pt x="1457" y="2822"/>
                    <a:pt x="1457" y="2822"/>
                    <a:pt x="1457" y="2822"/>
                  </a:cubicBezTo>
                  <a:cubicBezTo>
                    <a:pt x="1516" y="2808"/>
                    <a:pt x="1516" y="2808"/>
                    <a:pt x="1516" y="2808"/>
                  </a:cubicBezTo>
                  <a:cubicBezTo>
                    <a:pt x="1537" y="2803"/>
                    <a:pt x="1537" y="2803"/>
                    <a:pt x="1537" y="2803"/>
                  </a:cubicBezTo>
                  <a:cubicBezTo>
                    <a:pt x="1537" y="2732"/>
                    <a:pt x="1537" y="2732"/>
                    <a:pt x="1537" y="2732"/>
                  </a:cubicBezTo>
                  <a:cubicBezTo>
                    <a:pt x="1479" y="2717"/>
                    <a:pt x="1479" y="2717"/>
                    <a:pt x="1479" y="2717"/>
                  </a:cubicBezTo>
                  <a:cubicBezTo>
                    <a:pt x="1483" y="2662"/>
                    <a:pt x="1483" y="2662"/>
                    <a:pt x="1483" y="2662"/>
                  </a:cubicBezTo>
                  <a:cubicBezTo>
                    <a:pt x="1503" y="2599"/>
                    <a:pt x="1503" y="2599"/>
                    <a:pt x="1503" y="2599"/>
                  </a:cubicBezTo>
                  <a:cubicBezTo>
                    <a:pt x="1532" y="2555"/>
                    <a:pt x="1532" y="2555"/>
                    <a:pt x="1532" y="2555"/>
                  </a:cubicBezTo>
                  <a:cubicBezTo>
                    <a:pt x="1527" y="2529"/>
                    <a:pt x="1527" y="2529"/>
                    <a:pt x="1527" y="2529"/>
                  </a:cubicBezTo>
                  <a:cubicBezTo>
                    <a:pt x="1490" y="2469"/>
                    <a:pt x="1490" y="2469"/>
                    <a:pt x="1490" y="2469"/>
                  </a:cubicBezTo>
                  <a:cubicBezTo>
                    <a:pt x="1521" y="2430"/>
                    <a:pt x="1521" y="2430"/>
                    <a:pt x="1521" y="2430"/>
                  </a:cubicBezTo>
                  <a:cubicBezTo>
                    <a:pt x="1503" y="2378"/>
                    <a:pt x="1503" y="2378"/>
                    <a:pt x="1503" y="2378"/>
                  </a:cubicBezTo>
                  <a:cubicBezTo>
                    <a:pt x="1466" y="2319"/>
                    <a:pt x="1466" y="2319"/>
                    <a:pt x="1466" y="2319"/>
                  </a:cubicBezTo>
                  <a:cubicBezTo>
                    <a:pt x="1441" y="2272"/>
                    <a:pt x="1441" y="2272"/>
                    <a:pt x="1441" y="2272"/>
                  </a:cubicBezTo>
                  <a:cubicBezTo>
                    <a:pt x="1444" y="2217"/>
                    <a:pt x="1444" y="2217"/>
                    <a:pt x="1444" y="2217"/>
                  </a:cubicBezTo>
                  <a:cubicBezTo>
                    <a:pt x="1448" y="2194"/>
                    <a:pt x="1448" y="2194"/>
                    <a:pt x="1448" y="2194"/>
                  </a:cubicBezTo>
                  <a:cubicBezTo>
                    <a:pt x="1383" y="2172"/>
                    <a:pt x="1383" y="2172"/>
                    <a:pt x="1383" y="2172"/>
                  </a:cubicBezTo>
                  <a:cubicBezTo>
                    <a:pt x="1339" y="2137"/>
                    <a:pt x="1339" y="2137"/>
                    <a:pt x="1339" y="2137"/>
                  </a:cubicBezTo>
                  <a:cubicBezTo>
                    <a:pt x="1316" y="2110"/>
                    <a:pt x="1316" y="2110"/>
                    <a:pt x="1316" y="2110"/>
                  </a:cubicBezTo>
                  <a:cubicBezTo>
                    <a:pt x="1353" y="2074"/>
                    <a:pt x="1353" y="2074"/>
                    <a:pt x="1353" y="2074"/>
                  </a:cubicBezTo>
                  <a:cubicBezTo>
                    <a:pt x="1313" y="2045"/>
                    <a:pt x="1313" y="2045"/>
                    <a:pt x="1313" y="2045"/>
                  </a:cubicBezTo>
                  <a:cubicBezTo>
                    <a:pt x="1281" y="2023"/>
                    <a:pt x="1281" y="2023"/>
                    <a:pt x="1281" y="2023"/>
                  </a:cubicBezTo>
                  <a:cubicBezTo>
                    <a:pt x="1264" y="1999"/>
                    <a:pt x="1264" y="1999"/>
                    <a:pt x="1264" y="1999"/>
                  </a:cubicBezTo>
                  <a:cubicBezTo>
                    <a:pt x="1254" y="1952"/>
                    <a:pt x="1254" y="1952"/>
                    <a:pt x="1254" y="1952"/>
                  </a:cubicBezTo>
                  <a:cubicBezTo>
                    <a:pt x="1248" y="1931"/>
                    <a:pt x="1248" y="1931"/>
                    <a:pt x="1248" y="1931"/>
                  </a:cubicBezTo>
                  <a:cubicBezTo>
                    <a:pt x="1294" y="1919"/>
                    <a:pt x="1294" y="1919"/>
                    <a:pt x="1294" y="1919"/>
                  </a:cubicBezTo>
                  <a:cubicBezTo>
                    <a:pt x="1317" y="1919"/>
                    <a:pt x="1317" y="1919"/>
                    <a:pt x="1317" y="1919"/>
                  </a:cubicBezTo>
                  <a:cubicBezTo>
                    <a:pt x="1383" y="1968"/>
                    <a:pt x="1383" y="1968"/>
                    <a:pt x="1383" y="1968"/>
                  </a:cubicBezTo>
                  <a:cubicBezTo>
                    <a:pt x="1453" y="2016"/>
                    <a:pt x="1453" y="2016"/>
                    <a:pt x="1453" y="2016"/>
                  </a:cubicBezTo>
                  <a:cubicBezTo>
                    <a:pt x="1490" y="2021"/>
                    <a:pt x="1490" y="2021"/>
                    <a:pt x="1490" y="2021"/>
                  </a:cubicBezTo>
                  <a:cubicBezTo>
                    <a:pt x="1548" y="2010"/>
                    <a:pt x="1548" y="2010"/>
                    <a:pt x="1548" y="2010"/>
                  </a:cubicBezTo>
                  <a:cubicBezTo>
                    <a:pt x="1603" y="1999"/>
                    <a:pt x="1603" y="1999"/>
                    <a:pt x="1603" y="1999"/>
                  </a:cubicBezTo>
                  <a:cubicBezTo>
                    <a:pt x="1636" y="1986"/>
                    <a:pt x="1636" y="1986"/>
                    <a:pt x="1636" y="1986"/>
                  </a:cubicBezTo>
                  <a:cubicBezTo>
                    <a:pt x="1636" y="1919"/>
                    <a:pt x="1636" y="1919"/>
                    <a:pt x="1636" y="1919"/>
                  </a:cubicBezTo>
                  <a:cubicBezTo>
                    <a:pt x="1673" y="1927"/>
                    <a:pt x="1673" y="1927"/>
                    <a:pt x="1673" y="1927"/>
                  </a:cubicBezTo>
                  <a:cubicBezTo>
                    <a:pt x="1712" y="1941"/>
                    <a:pt x="1712" y="1941"/>
                    <a:pt x="1712" y="1941"/>
                  </a:cubicBezTo>
                  <a:cubicBezTo>
                    <a:pt x="1754" y="1924"/>
                    <a:pt x="1754" y="1924"/>
                    <a:pt x="1754" y="1924"/>
                  </a:cubicBezTo>
                  <a:cubicBezTo>
                    <a:pt x="1817" y="1905"/>
                    <a:pt x="1817" y="1905"/>
                    <a:pt x="1817" y="1905"/>
                  </a:cubicBezTo>
                  <a:cubicBezTo>
                    <a:pt x="1866" y="1882"/>
                    <a:pt x="1866" y="1882"/>
                    <a:pt x="1866" y="1882"/>
                  </a:cubicBezTo>
                  <a:cubicBezTo>
                    <a:pt x="1910" y="1876"/>
                    <a:pt x="1910" y="1876"/>
                    <a:pt x="1910" y="1876"/>
                  </a:cubicBezTo>
                  <a:cubicBezTo>
                    <a:pt x="1936" y="1889"/>
                    <a:pt x="1936" y="1889"/>
                    <a:pt x="1936" y="1889"/>
                  </a:cubicBezTo>
                  <a:cubicBezTo>
                    <a:pt x="1960" y="1919"/>
                    <a:pt x="1960" y="1919"/>
                    <a:pt x="1960" y="1919"/>
                  </a:cubicBezTo>
                  <a:cubicBezTo>
                    <a:pt x="1970" y="1964"/>
                    <a:pt x="1970" y="1964"/>
                    <a:pt x="1970" y="1964"/>
                  </a:cubicBezTo>
                  <a:cubicBezTo>
                    <a:pt x="1991" y="1931"/>
                    <a:pt x="1991" y="1931"/>
                    <a:pt x="1991" y="1931"/>
                  </a:cubicBezTo>
                  <a:cubicBezTo>
                    <a:pt x="2015" y="1902"/>
                    <a:pt x="2015" y="1902"/>
                    <a:pt x="2015" y="1902"/>
                  </a:cubicBezTo>
                  <a:cubicBezTo>
                    <a:pt x="2037" y="1898"/>
                    <a:pt x="2037" y="1898"/>
                    <a:pt x="2037" y="1898"/>
                  </a:cubicBezTo>
                  <a:cubicBezTo>
                    <a:pt x="2061" y="1902"/>
                    <a:pt x="2061" y="1902"/>
                    <a:pt x="2061" y="1902"/>
                  </a:cubicBezTo>
                  <a:cubicBezTo>
                    <a:pt x="2077" y="1867"/>
                    <a:pt x="2077" y="1867"/>
                    <a:pt x="2077" y="1867"/>
                  </a:cubicBezTo>
                  <a:cubicBezTo>
                    <a:pt x="2084" y="1825"/>
                    <a:pt x="2084" y="1825"/>
                    <a:pt x="2084" y="1825"/>
                  </a:cubicBezTo>
                  <a:cubicBezTo>
                    <a:pt x="2099" y="1825"/>
                    <a:pt x="2099" y="1825"/>
                    <a:pt x="2099" y="1825"/>
                  </a:cubicBezTo>
                  <a:cubicBezTo>
                    <a:pt x="2150" y="1851"/>
                    <a:pt x="2150" y="1851"/>
                    <a:pt x="2150" y="1851"/>
                  </a:cubicBezTo>
                  <a:cubicBezTo>
                    <a:pt x="2150" y="1836"/>
                    <a:pt x="2150" y="1836"/>
                    <a:pt x="2150" y="1836"/>
                  </a:cubicBezTo>
                  <a:cubicBezTo>
                    <a:pt x="2150" y="1797"/>
                    <a:pt x="2150" y="1797"/>
                    <a:pt x="2150" y="1797"/>
                  </a:cubicBezTo>
                  <a:cubicBezTo>
                    <a:pt x="2150" y="1777"/>
                    <a:pt x="2150" y="1777"/>
                    <a:pt x="2150" y="1777"/>
                  </a:cubicBezTo>
                  <a:cubicBezTo>
                    <a:pt x="2161" y="1754"/>
                    <a:pt x="2161" y="1754"/>
                    <a:pt x="2161" y="1754"/>
                  </a:cubicBezTo>
                  <a:cubicBezTo>
                    <a:pt x="2150" y="1728"/>
                    <a:pt x="2150" y="1728"/>
                    <a:pt x="2150" y="1728"/>
                  </a:cubicBezTo>
                  <a:cubicBezTo>
                    <a:pt x="2168" y="1679"/>
                    <a:pt x="2168" y="1679"/>
                    <a:pt x="2168" y="1679"/>
                  </a:cubicBezTo>
                  <a:cubicBezTo>
                    <a:pt x="2199" y="1639"/>
                    <a:pt x="2199" y="1639"/>
                    <a:pt x="2199" y="1639"/>
                  </a:cubicBezTo>
                  <a:cubicBezTo>
                    <a:pt x="2243" y="1595"/>
                    <a:pt x="2243" y="1595"/>
                    <a:pt x="2243" y="1595"/>
                  </a:cubicBezTo>
                  <a:cubicBezTo>
                    <a:pt x="2267" y="1581"/>
                    <a:pt x="2267" y="1581"/>
                    <a:pt x="2267" y="1581"/>
                  </a:cubicBezTo>
                  <a:cubicBezTo>
                    <a:pt x="2253" y="1522"/>
                    <a:pt x="2253" y="1522"/>
                    <a:pt x="2253" y="1522"/>
                  </a:cubicBezTo>
                  <a:cubicBezTo>
                    <a:pt x="2267" y="1481"/>
                    <a:pt x="2267" y="1481"/>
                    <a:pt x="2267" y="1481"/>
                  </a:cubicBezTo>
                  <a:cubicBezTo>
                    <a:pt x="2292" y="1446"/>
                    <a:pt x="2292" y="1446"/>
                    <a:pt x="2292" y="1446"/>
                  </a:cubicBezTo>
                  <a:cubicBezTo>
                    <a:pt x="2328" y="1433"/>
                    <a:pt x="2328" y="1433"/>
                    <a:pt x="2328" y="1433"/>
                  </a:cubicBezTo>
                  <a:cubicBezTo>
                    <a:pt x="2339" y="1414"/>
                    <a:pt x="2339" y="1414"/>
                    <a:pt x="2339" y="1414"/>
                  </a:cubicBezTo>
                  <a:cubicBezTo>
                    <a:pt x="2316" y="1388"/>
                    <a:pt x="2316" y="1388"/>
                    <a:pt x="2316" y="1388"/>
                  </a:cubicBezTo>
                  <a:cubicBezTo>
                    <a:pt x="2302" y="1369"/>
                    <a:pt x="2302" y="1369"/>
                    <a:pt x="2302" y="1369"/>
                  </a:cubicBezTo>
                  <a:cubicBezTo>
                    <a:pt x="2306" y="1339"/>
                    <a:pt x="2306" y="1339"/>
                    <a:pt x="2306" y="1339"/>
                  </a:cubicBezTo>
                  <a:cubicBezTo>
                    <a:pt x="2323" y="1320"/>
                    <a:pt x="2323" y="1320"/>
                    <a:pt x="2323" y="1320"/>
                  </a:cubicBezTo>
                  <a:cubicBezTo>
                    <a:pt x="2380" y="1352"/>
                    <a:pt x="2380" y="1352"/>
                    <a:pt x="2380" y="1352"/>
                  </a:cubicBezTo>
                  <a:cubicBezTo>
                    <a:pt x="2438" y="1378"/>
                    <a:pt x="2438" y="1378"/>
                    <a:pt x="2438" y="1378"/>
                  </a:cubicBezTo>
                  <a:cubicBezTo>
                    <a:pt x="2445" y="1341"/>
                    <a:pt x="2445" y="1341"/>
                    <a:pt x="2445" y="1341"/>
                  </a:cubicBezTo>
                  <a:cubicBezTo>
                    <a:pt x="2466" y="1263"/>
                    <a:pt x="2466" y="1263"/>
                    <a:pt x="2466" y="1263"/>
                  </a:cubicBezTo>
                  <a:cubicBezTo>
                    <a:pt x="2508" y="1263"/>
                    <a:pt x="2508" y="1263"/>
                    <a:pt x="2508" y="1263"/>
                  </a:cubicBezTo>
                  <a:cubicBezTo>
                    <a:pt x="2549" y="1254"/>
                    <a:pt x="2549" y="1254"/>
                    <a:pt x="2549" y="1254"/>
                  </a:cubicBezTo>
                  <a:cubicBezTo>
                    <a:pt x="2610" y="1232"/>
                    <a:pt x="2610" y="1232"/>
                    <a:pt x="2610" y="1232"/>
                  </a:cubicBezTo>
                  <a:cubicBezTo>
                    <a:pt x="2664" y="1184"/>
                    <a:pt x="2664" y="1184"/>
                    <a:pt x="2664" y="1184"/>
                  </a:cubicBezTo>
                  <a:cubicBezTo>
                    <a:pt x="2703" y="1146"/>
                    <a:pt x="2703" y="1146"/>
                    <a:pt x="2703" y="1146"/>
                  </a:cubicBezTo>
                  <a:cubicBezTo>
                    <a:pt x="2757" y="1096"/>
                    <a:pt x="2757" y="1096"/>
                    <a:pt x="2757" y="1096"/>
                  </a:cubicBezTo>
                  <a:cubicBezTo>
                    <a:pt x="2784" y="1057"/>
                    <a:pt x="2784" y="1057"/>
                    <a:pt x="2784" y="1057"/>
                  </a:cubicBezTo>
                  <a:cubicBezTo>
                    <a:pt x="2833" y="1010"/>
                    <a:pt x="2833" y="1010"/>
                    <a:pt x="2833" y="1010"/>
                  </a:cubicBezTo>
                  <a:cubicBezTo>
                    <a:pt x="2859" y="956"/>
                    <a:pt x="2859" y="956"/>
                    <a:pt x="2859" y="956"/>
                  </a:cubicBezTo>
                  <a:cubicBezTo>
                    <a:pt x="2875" y="909"/>
                    <a:pt x="2875" y="909"/>
                    <a:pt x="2875" y="909"/>
                  </a:cubicBezTo>
                  <a:cubicBezTo>
                    <a:pt x="2875" y="817"/>
                    <a:pt x="2875" y="817"/>
                    <a:pt x="2875" y="817"/>
                  </a:cubicBezTo>
                  <a:cubicBezTo>
                    <a:pt x="2865" y="774"/>
                    <a:pt x="2865" y="774"/>
                    <a:pt x="2865" y="774"/>
                  </a:cubicBezTo>
                  <a:cubicBezTo>
                    <a:pt x="2851" y="723"/>
                    <a:pt x="2851" y="723"/>
                    <a:pt x="2851" y="723"/>
                  </a:cubicBezTo>
                  <a:cubicBezTo>
                    <a:pt x="2885" y="693"/>
                    <a:pt x="2885" y="693"/>
                    <a:pt x="2885" y="693"/>
                  </a:cubicBezTo>
                  <a:cubicBezTo>
                    <a:pt x="2892" y="660"/>
                    <a:pt x="2892" y="660"/>
                    <a:pt x="2892" y="660"/>
                  </a:cubicBezTo>
                  <a:cubicBezTo>
                    <a:pt x="2872" y="613"/>
                    <a:pt x="2872" y="613"/>
                    <a:pt x="2872" y="613"/>
                  </a:cubicBezTo>
                  <a:cubicBezTo>
                    <a:pt x="2856" y="582"/>
                    <a:pt x="2856" y="582"/>
                    <a:pt x="2856" y="582"/>
                  </a:cubicBezTo>
                  <a:cubicBezTo>
                    <a:pt x="2816" y="552"/>
                    <a:pt x="2816" y="552"/>
                    <a:pt x="2816" y="552"/>
                  </a:cubicBezTo>
                  <a:cubicBezTo>
                    <a:pt x="2786" y="526"/>
                    <a:pt x="2786" y="526"/>
                    <a:pt x="2786" y="526"/>
                  </a:cubicBezTo>
                  <a:cubicBezTo>
                    <a:pt x="2764" y="436"/>
                    <a:pt x="2764" y="436"/>
                    <a:pt x="2764" y="436"/>
                  </a:cubicBezTo>
                  <a:cubicBezTo>
                    <a:pt x="2722" y="457"/>
                    <a:pt x="2722" y="457"/>
                    <a:pt x="2722" y="457"/>
                  </a:cubicBezTo>
                  <a:cubicBezTo>
                    <a:pt x="2694" y="460"/>
                    <a:pt x="2694" y="460"/>
                    <a:pt x="2694" y="460"/>
                  </a:cubicBezTo>
                  <a:cubicBezTo>
                    <a:pt x="2666" y="460"/>
                    <a:pt x="2666" y="460"/>
                    <a:pt x="2666" y="460"/>
                  </a:cubicBezTo>
                  <a:cubicBezTo>
                    <a:pt x="2647" y="420"/>
                    <a:pt x="2647" y="420"/>
                    <a:pt x="2647" y="420"/>
                  </a:cubicBezTo>
                  <a:cubicBezTo>
                    <a:pt x="2607" y="392"/>
                    <a:pt x="2607" y="392"/>
                    <a:pt x="2607" y="392"/>
                  </a:cubicBezTo>
                  <a:cubicBezTo>
                    <a:pt x="2579" y="378"/>
                    <a:pt x="2579" y="378"/>
                    <a:pt x="2579" y="378"/>
                  </a:cubicBezTo>
                  <a:cubicBezTo>
                    <a:pt x="2556" y="370"/>
                    <a:pt x="2556" y="370"/>
                    <a:pt x="2556" y="370"/>
                  </a:cubicBezTo>
                  <a:cubicBezTo>
                    <a:pt x="2549" y="349"/>
                    <a:pt x="2549" y="349"/>
                    <a:pt x="2549" y="349"/>
                  </a:cubicBezTo>
                  <a:cubicBezTo>
                    <a:pt x="2521" y="295"/>
                    <a:pt x="2521" y="295"/>
                    <a:pt x="2521" y="295"/>
                  </a:cubicBezTo>
                  <a:cubicBezTo>
                    <a:pt x="2521" y="255"/>
                    <a:pt x="2521" y="255"/>
                    <a:pt x="2521" y="255"/>
                  </a:cubicBezTo>
                  <a:cubicBezTo>
                    <a:pt x="2492" y="204"/>
                    <a:pt x="2492" y="204"/>
                    <a:pt x="2492" y="204"/>
                  </a:cubicBezTo>
                  <a:cubicBezTo>
                    <a:pt x="2464" y="180"/>
                    <a:pt x="2464" y="180"/>
                    <a:pt x="2464" y="180"/>
                  </a:cubicBezTo>
                  <a:cubicBezTo>
                    <a:pt x="2427" y="169"/>
                    <a:pt x="2427" y="169"/>
                    <a:pt x="2427" y="169"/>
                  </a:cubicBezTo>
                  <a:cubicBezTo>
                    <a:pt x="2396" y="192"/>
                    <a:pt x="2396" y="192"/>
                    <a:pt x="2396" y="192"/>
                  </a:cubicBezTo>
                  <a:cubicBezTo>
                    <a:pt x="2346" y="192"/>
                    <a:pt x="2346" y="192"/>
                    <a:pt x="2346" y="192"/>
                  </a:cubicBezTo>
                  <a:cubicBezTo>
                    <a:pt x="2295" y="199"/>
                    <a:pt x="2295" y="199"/>
                    <a:pt x="2295" y="199"/>
                  </a:cubicBezTo>
                  <a:cubicBezTo>
                    <a:pt x="2255" y="239"/>
                    <a:pt x="2255" y="239"/>
                    <a:pt x="2255" y="239"/>
                  </a:cubicBezTo>
                  <a:cubicBezTo>
                    <a:pt x="2213" y="256"/>
                    <a:pt x="2213" y="256"/>
                    <a:pt x="2213" y="256"/>
                  </a:cubicBezTo>
                  <a:cubicBezTo>
                    <a:pt x="2210" y="215"/>
                    <a:pt x="2210" y="215"/>
                    <a:pt x="2210" y="215"/>
                  </a:cubicBezTo>
                  <a:cubicBezTo>
                    <a:pt x="2213" y="180"/>
                    <a:pt x="2213" y="180"/>
                    <a:pt x="2213" y="180"/>
                  </a:cubicBezTo>
                  <a:cubicBezTo>
                    <a:pt x="2178" y="169"/>
                    <a:pt x="2178" y="169"/>
                    <a:pt x="2178" y="169"/>
                  </a:cubicBezTo>
                  <a:cubicBezTo>
                    <a:pt x="2138" y="147"/>
                    <a:pt x="2138" y="147"/>
                    <a:pt x="2138" y="147"/>
                  </a:cubicBezTo>
                  <a:cubicBezTo>
                    <a:pt x="2128" y="136"/>
                    <a:pt x="2128" y="136"/>
                    <a:pt x="2128" y="136"/>
                  </a:cubicBezTo>
                  <a:cubicBezTo>
                    <a:pt x="2104" y="91"/>
                    <a:pt x="2104" y="91"/>
                    <a:pt x="2104" y="91"/>
                  </a:cubicBezTo>
                  <a:cubicBezTo>
                    <a:pt x="2084" y="56"/>
                    <a:pt x="2084" y="56"/>
                    <a:pt x="2084" y="56"/>
                  </a:cubicBezTo>
                  <a:cubicBezTo>
                    <a:pt x="2057" y="18"/>
                    <a:pt x="2057" y="18"/>
                    <a:pt x="2057" y="18"/>
                  </a:cubicBezTo>
                  <a:cubicBezTo>
                    <a:pt x="2039" y="0"/>
                    <a:pt x="2039" y="0"/>
                    <a:pt x="2039" y="0"/>
                  </a:cubicBezTo>
                  <a:cubicBezTo>
                    <a:pt x="2039" y="46"/>
                    <a:pt x="2039" y="46"/>
                    <a:pt x="2039" y="46"/>
                  </a:cubicBezTo>
                  <a:cubicBezTo>
                    <a:pt x="2017" y="87"/>
                    <a:pt x="2017" y="87"/>
                    <a:pt x="2017" y="87"/>
                  </a:cubicBezTo>
                  <a:cubicBezTo>
                    <a:pt x="1982" y="110"/>
                    <a:pt x="1982" y="110"/>
                    <a:pt x="1982" y="110"/>
                  </a:cubicBezTo>
                  <a:cubicBezTo>
                    <a:pt x="1966" y="103"/>
                    <a:pt x="1966" y="103"/>
                    <a:pt x="1966" y="103"/>
                  </a:cubicBezTo>
                  <a:cubicBezTo>
                    <a:pt x="1943" y="98"/>
                    <a:pt x="1943" y="98"/>
                    <a:pt x="1943" y="98"/>
                  </a:cubicBezTo>
                  <a:cubicBezTo>
                    <a:pt x="1909" y="75"/>
                    <a:pt x="1909" y="75"/>
                    <a:pt x="1909" y="75"/>
                  </a:cubicBezTo>
                  <a:cubicBezTo>
                    <a:pt x="1896" y="75"/>
                    <a:pt x="1896" y="75"/>
                    <a:pt x="1896" y="75"/>
                  </a:cubicBezTo>
                  <a:cubicBezTo>
                    <a:pt x="1835" y="77"/>
                    <a:pt x="1835" y="77"/>
                    <a:pt x="1835" y="77"/>
                  </a:cubicBezTo>
                  <a:cubicBezTo>
                    <a:pt x="1808" y="103"/>
                    <a:pt x="1808" y="103"/>
                    <a:pt x="1808" y="103"/>
                  </a:cubicBezTo>
                  <a:cubicBezTo>
                    <a:pt x="1731" y="101"/>
                    <a:pt x="1731" y="101"/>
                    <a:pt x="1731" y="101"/>
                  </a:cubicBezTo>
                  <a:cubicBezTo>
                    <a:pt x="1674" y="91"/>
                    <a:pt x="1674" y="91"/>
                    <a:pt x="1674" y="91"/>
                  </a:cubicBezTo>
                  <a:cubicBezTo>
                    <a:pt x="1665" y="152"/>
                    <a:pt x="1665" y="152"/>
                    <a:pt x="1665" y="152"/>
                  </a:cubicBezTo>
                  <a:cubicBezTo>
                    <a:pt x="1613" y="105"/>
                    <a:pt x="1613" y="105"/>
                    <a:pt x="1613" y="105"/>
                  </a:cubicBezTo>
                  <a:cubicBezTo>
                    <a:pt x="1592" y="143"/>
                    <a:pt x="1592" y="143"/>
                    <a:pt x="1592" y="143"/>
                  </a:cubicBezTo>
                  <a:cubicBezTo>
                    <a:pt x="1564" y="124"/>
                    <a:pt x="1564" y="124"/>
                    <a:pt x="1564" y="124"/>
                  </a:cubicBezTo>
                  <a:cubicBezTo>
                    <a:pt x="1564" y="100"/>
                    <a:pt x="1564" y="100"/>
                    <a:pt x="1564" y="100"/>
                  </a:cubicBezTo>
                  <a:cubicBezTo>
                    <a:pt x="1485" y="27"/>
                    <a:pt x="1485" y="27"/>
                    <a:pt x="1485" y="27"/>
                  </a:cubicBezTo>
                  <a:cubicBezTo>
                    <a:pt x="1447" y="75"/>
                    <a:pt x="1447" y="75"/>
                    <a:pt x="1447" y="75"/>
                  </a:cubicBezTo>
                  <a:cubicBezTo>
                    <a:pt x="1395" y="42"/>
                    <a:pt x="1395" y="42"/>
                    <a:pt x="1395" y="42"/>
                  </a:cubicBezTo>
                  <a:cubicBezTo>
                    <a:pt x="1325" y="11"/>
                    <a:pt x="1325" y="11"/>
                    <a:pt x="1325" y="11"/>
                  </a:cubicBezTo>
                  <a:cubicBezTo>
                    <a:pt x="1325" y="108"/>
                    <a:pt x="1325" y="108"/>
                    <a:pt x="1325" y="108"/>
                  </a:cubicBezTo>
                  <a:cubicBezTo>
                    <a:pt x="1310" y="147"/>
                    <a:pt x="1310" y="147"/>
                    <a:pt x="1310" y="147"/>
                  </a:cubicBezTo>
                  <a:cubicBezTo>
                    <a:pt x="1310" y="178"/>
                    <a:pt x="1310" y="178"/>
                    <a:pt x="1310" y="178"/>
                  </a:cubicBezTo>
                  <a:cubicBezTo>
                    <a:pt x="1329" y="215"/>
                    <a:pt x="1329" y="215"/>
                    <a:pt x="1329" y="215"/>
                  </a:cubicBezTo>
                  <a:cubicBezTo>
                    <a:pt x="1334" y="249"/>
                    <a:pt x="1334" y="249"/>
                    <a:pt x="1334" y="249"/>
                  </a:cubicBezTo>
                  <a:cubicBezTo>
                    <a:pt x="1320" y="317"/>
                    <a:pt x="1320" y="317"/>
                    <a:pt x="1320" y="317"/>
                  </a:cubicBezTo>
                  <a:cubicBezTo>
                    <a:pt x="1297" y="389"/>
                    <a:pt x="1297" y="389"/>
                    <a:pt x="1297" y="389"/>
                  </a:cubicBezTo>
                  <a:cubicBezTo>
                    <a:pt x="1283" y="448"/>
                    <a:pt x="1283" y="448"/>
                    <a:pt x="1283" y="448"/>
                  </a:cubicBezTo>
                  <a:cubicBezTo>
                    <a:pt x="1296" y="530"/>
                    <a:pt x="1296" y="530"/>
                    <a:pt x="1296" y="530"/>
                  </a:cubicBezTo>
                  <a:cubicBezTo>
                    <a:pt x="1317" y="591"/>
                    <a:pt x="1317" y="591"/>
                    <a:pt x="1317" y="591"/>
                  </a:cubicBezTo>
                  <a:cubicBezTo>
                    <a:pt x="1324" y="641"/>
                    <a:pt x="1324" y="641"/>
                    <a:pt x="1324" y="641"/>
                  </a:cubicBezTo>
                  <a:cubicBezTo>
                    <a:pt x="1313" y="692"/>
                    <a:pt x="1313" y="692"/>
                    <a:pt x="1313" y="692"/>
                  </a:cubicBezTo>
                  <a:cubicBezTo>
                    <a:pt x="1283" y="704"/>
                    <a:pt x="1283" y="704"/>
                    <a:pt x="1283" y="704"/>
                  </a:cubicBezTo>
                  <a:cubicBezTo>
                    <a:pt x="1254" y="707"/>
                    <a:pt x="1254" y="707"/>
                    <a:pt x="1254" y="707"/>
                  </a:cubicBezTo>
                  <a:cubicBezTo>
                    <a:pt x="1210" y="720"/>
                    <a:pt x="1210" y="720"/>
                    <a:pt x="1210" y="720"/>
                  </a:cubicBezTo>
                  <a:cubicBezTo>
                    <a:pt x="1191" y="779"/>
                    <a:pt x="1191" y="779"/>
                    <a:pt x="1191" y="779"/>
                  </a:cubicBezTo>
                  <a:cubicBezTo>
                    <a:pt x="1165" y="828"/>
                    <a:pt x="1165" y="828"/>
                    <a:pt x="1165" y="828"/>
                  </a:cubicBezTo>
                  <a:cubicBezTo>
                    <a:pt x="1106" y="887"/>
                    <a:pt x="1106" y="887"/>
                    <a:pt x="1106" y="887"/>
                  </a:cubicBezTo>
                  <a:cubicBezTo>
                    <a:pt x="1075" y="909"/>
                    <a:pt x="1075" y="909"/>
                    <a:pt x="1075" y="909"/>
                  </a:cubicBezTo>
                  <a:cubicBezTo>
                    <a:pt x="1007" y="926"/>
                    <a:pt x="1007" y="926"/>
                    <a:pt x="1007" y="926"/>
                  </a:cubicBezTo>
                  <a:cubicBezTo>
                    <a:pt x="996" y="916"/>
                    <a:pt x="996" y="916"/>
                    <a:pt x="996" y="916"/>
                  </a:cubicBezTo>
                  <a:cubicBezTo>
                    <a:pt x="965" y="899"/>
                    <a:pt x="965" y="899"/>
                    <a:pt x="965" y="899"/>
                  </a:cubicBezTo>
                  <a:cubicBezTo>
                    <a:pt x="946" y="878"/>
                    <a:pt x="946" y="878"/>
                    <a:pt x="946" y="878"/>
                  </a:cubicBezTo>
                  <a:cubicBezTo>
                    <a:pt x="937" y="868"/>
                    <a:pt x="937" y="868"/>
                    <a:pt x="937" y="868"/>
                  </a:cubicBezTo>
                  <a:cubicBezTo>
                    <a:pt x="911" y="885"/>
                    <a:pt x="911" y="885"/>
                    <a:pt x="911" y="885"/>
                  </a:cubicBezTo>
                  <a:cubicBezTo>
                    <a:pt x="873" y="926"/>
                    <a:pt x="873" y="926"/>
                    <a:pt x="873" y="926"/>
                  </a:cubicBezTo>
                  <a:cubicBezTo>
                    <a:pt x="831" y="944"/>
                    <a:pt x="831" y="944"/>
                    <a:pt x="831" y="944"/>
                  </a:cubicBezTo>
                  <a:cubicBezTo>
                    <a:pt x="779" y="963"/>
                    <a:pt x="779" y="963"/>
                    <a:pt x="779" y="963"/>
                  </a:cubicBezTo>
                  <a:cubicBezTo>
                    <a:pt x="740" y="986"/>
                    <a:pt x="740" y="986"/>
                    <a:pt x="740" y="986"/>
                  </a:cubicBezTo>
                  <a:cubicBezTo>
                    <a:pt x="707" y="998"/>
                    <a:pt x="707" y="998"/>
                    <a:pt x="707" y="998"/>
                  </a:cubicBezTo>
                  <a:cubicBezTo>
                    <a:pt x="684" y="995"/>
                    <a:pt x="684" y="995"/>
                    <a:pt x="684" y="995"/>
                  </a:cubicBezTo>
                  <a:cubicBezTo>
                    <a:pt x="644" y="988"/>
                    <a:pt x="644" y="988"/>
                    <a:pt x="644" y="988"/>
                  </a:cubicBezTo>
                  <a:cubicBezTo>
                    <a:pt x="606" y="998"/>
                    <a:pt x="606" y="998"/>
                    <a:pt x="606" y="998"/>
                  </a:cubicBezTo>
                  <a:cubicBezTo>
                    <a:pt x="540" y="1017"/>
                    <a:pt x="540" y="1017"/>
                    <a:pt x="540" y="1017"/>
                  </a:cubicBezTo>
                  <a:cubicBezTo>
                    <a:pt x="495" y="1017"/>
                    <a:pt x="495" y="1017"/>
                    <a:pt x="495" y="1017"/>
                  </a:cubicBezTo>
                  <a:cubicBezTo>
                    <a:pt x="437" y="1019"/>
                    <a:pt x="437" y="1019"/>
                    <a:pt x="437" y="1019"/>
                  </a:cubicBezTo>
                  <a:cubicBezTo>
                    <a:pt x="394" y="1024"/>
                    <a:pt x="394" y="1024"/>
                    <a:pt x="394" y="1024"/>
                  </a:cubicBezTo>
                  <a:cubicBezTo>
                    <a:pt x="381" y="1070"/>
                    <a:pt x="381" y="1070"/>
                    <a:pt x="381" y="1070"/>
                  </a:cubicBezTo>
                  <a:cubicBezTo>
                    <a:pt x="373" y="1122"/>
                    <a:pt x="373" y="1122"/>
                    <a:pt x="373" y="1122"/>
                  </a:cubicBezTo>
                  <a:cubicBezTo>
                    <a:pt x="322" y="1181"/>
                    <a:pt x="322" y="1181"/>
                    <a:pt x="322" y="1181"/>
                  </a:cubicBezTo>
                  <a:cubicBezTo>
                    <a:pt x="322" y="1219"/>
                    <a:pt x="322" y="1219"/>
                    <a:pt x="322" y="1219"/>
                  </a:cubicBezTo>
                  <a:cubicBezTo>
                    <a:pt x="251" y="1226"/>
                    <a:pt x="251" y="1226"/>
                    <a:pt x="251" y="1226"/>
                  </a:cubicBezTo>
                  <a:cubicBezTo>
                    <a:pt x="193" y="1252"/>
                    <a:pt x="193" y="1252"/>
                    <a:pt x="193" y="1252"/>
                  </a:cubicBezTo>
                  <a:cubicBezTo>
                    <a:pt x="173" y="1242"/>
                    <a:pt x="173" y="1242"/>
                    <a:pt x="173" y="1242"/>
                  </a:cubicBezTo>
                  <a:cubicBezTo>
                    <a:pt x="146" y="1223"/>
                    <a:pt x="146" y="1223"/>
                    <a:pt x="146" y="1223"/>
                  </a:cubicBezTo>
                  <a:cubicBezTo>
                    <a:pt x="99" y="1214"/>
                    <a:pt x="99" y="1214"/>
                    <a:pt x="99" y="1214"/>
                  </a:cubicBezTo>
                  <a:cubicBezTo>
                    <a:pt x="45" y="1223"/>
                    <a:pt x="45" y="1223"/>
                    <a:pt x="45" y="1223"/>
                  </a:cubicBezTo>
                  <a:cubicBezTo>
                    <a:pt x="73" y="1296"/>
                    <a:pt x="73" y="1296"/>
                    <a:pt x="73" y="1296"/>
                  </a:cubicBezTo>
                  <a:cubicBezTo>
                    <a:pt x="79" y="1329"/>
                    <a:pt x="79" y="1329"/>
                    <a:pt x="79" y="1329"/>
                  </a:cubicBezTo>
                  <a:cubicBezTo>
                    <a:pt x="45" y="1326"/>
                    <a:pt x="45" y="1326"/>
                    <a:pt x="45" y="1326"/>
                  </a:cubicBezTo>
                  <a:cubicBezTo>
                    <a:pt x="0" y="1334"/>
                    <a:pt x="0" y="1334"/>
                    <a:pt x="0" y="1334"/>
                  </a:cubicBezTo>
                  <a:cubicBezTo>
                    <a:pt x="0" y="1373"/>
                    <a:pt x="0" y="1373"/>
                    <a:pt x="0" y="1373"/>
                  </a:cubicBezTo>
                  <a:cubicBezTo>
                    <a:pt x="21" y="1414"/>
                    <a:pt x="21" y="1414"/>
                    <a:pt x="21" y="1414"/>
                  </a:cubicBezTo>
                  <a:cubicBezTo>
                    <a:pt x="23" y="1456"/>
                    <a:pt x="23" y="1456"/>
                    <a:pt x="23" y="1456"/>
                  </a:cubicBezTo>
                  <a:cubicBezTo>
                    <a:pt x="33" y="1496"/>
                    <a:pt x="33" y="1496"/>
                    <a:pt x="33" y="1496"/>
                  </a:cubicBezTo>
                  <a:cubicBezTo>
                    <a:pt x="65" y="1519"/>
                    <a:pt x="65" y="1519"/>
                    <a:pt x="65" y="1519"/>
                  </a:cubicBezTo>
                  <a:cubicBezTo>
                    <a:pt x="117" y="1493"/>
                    <a:pt x="117" y="1493"/>
                    <a:pt x="117" y="1493"/>
                  </a:cubicBezTo>
                  <a:cubicBezTo>
                    <a:pt x="159" y="1531"/>
                    <a:pt x="159" y="1531"/>
                    <a:pt x="159" y="1531"/>
                  </a:cubicBezTo>
                  <a:cubicBezTo>
                    <a:pt x="200" y="1536"/>
                    <a:pt x="200" y="1536"/>
                    <a:pt x="200" y="1536"/>
                  </a:cubicBezTo>
                  <a:cubicBezTo>
                    <a:pt x="232" y="1507"/>
                    <a:pt x="232" y="1507"/>
                    <a:pt x="232" y="1507"/>
                  </a:cubicBezTo>
                  <a:cubicBezTo>
                    <a:pt x="267" y="1474"/>
                    <a:pt x="267" y="1474"/>
                    <a:pt x="267" y="1474"/>
                  </a:cubicBezTo>
                  <a:cubicBezTo>
                    <a:pt x="305" y="1446"/>
                    <a:pt x="305" y="1446"/>
                    <a:pt x="305" y="1446"/>
                  </a:cubicBezTo>
                  <a:cubicBezTo>
                    <a:pt x="361" y="1447"/>
                    <a:pt x="361" y="1447"/>
                    <a:pt x="361" y="1447"/>
                  </a:cubicBezTo>
                  <a:cubicBezTo>
                    <a:pt x="462" y="1463"/>
                    <a:pt x="462" y="1463"/>
                    <a:pt x="462" y="1463"/>
                  </a:cubicBezTo>
                  <a:cubicBezTo>
                    <a:pt x="503" y="1501"/>
                    <a:pt x="503" y="1501"/>
                    <a:pt x="503" y="1501"/>
                  </a:cubicBezTo>
                  <a:cubicBezTo>
                    <a:pt x="547" y="1566"/>
                    <a:pt x="547" y="1566"/>
                    <a:pt x="547" y="1566"/>
                  </a:cubicBezTo>
                  <a:cubicBezTo>
                    <a:pt x="594" y="1615"/>
                    <a:pt x="594" y="1615"/>
                    <a:pt x="594" y="1615"/>
                  </a:cubicBezTo>
                  <a:cubicBezTo>
                    <a:pt x="671" y="1634"/>
                    <a:pt x="671" y="1634"/>
                    <a:pt x="671" y="1634"/>
                  </a:cubicBezTo>
                  <a:cubicBezTo>
                    <a:pt x="707" y="1655"/>
                    <a:pt x="707" y="1655"/>
                    <a:pt x="707" y="1655"/>
                  </a:cubicBezTo>
                  <a:cubicBezTo>
                    <a:pt x="707" y="1669"/>
                    <a:pt x="707" y="1669"/>
                    <a:pt x="707" y="1669"/>
                  </a:cubicBezTo>
                  <a:cubicBezTo>
                    <a:pt x="657" y="1674"/>
                    <a:pt x="657" y="1674"/>
                    <a:pt x="657" y="1674"/>
                  </a:cubicBezTo>
                  <a:cubicBezTo>
                    <a:pt x="601" y="1674"/>
                    <a:pt x="601" y="1674"/>
                    <a:pt x="601" y="1674"/>
                  </a:cubicBezTo>
                  <a:cubicBezTo>
                    <a:pt x="580" y="1658"/>
                    <a:pt x="580" y="1658"/>
                    <a:pt x="580" y="1658"/>
                  </a:cubicBezTo>
                  <a:cubicBezTo>
                    <a:pt x="524" y="1629"/>
                    <a:pt x="524" y="1629"/>
                    <a:pt x="524" y="1629"/>
                  </a:cubicBezTo>
                  <a:cubicBezTo>
                    <a:pt x="479" y="1566"/>
                    <a:pt x="479" y="1566"/>
                    <a:pt x="479" y="1566"/>
                  </a:cubicBezTo>
                  <a:cubicBezTo>
                    <a:pt x="425" y="1538"/>
                    <a:pt x="425" y="1538"/>
                    <a:pt x="425" y="1538"/>
                  </a:cubicBezTo>
                  <a:cubicBezTo>
                    <a:pt x="359" y="1547"/>
                    <a:pt x="359" y="1547"/>
                    <a:pt x="359" y="1547"/>
                  </a:cubicBezTo>
                  <a:cubicBezTo>
                    <a:pt x="307" y="1557"/>
                    <a:pt x="307" y="1557"/>
                    <a:pt x="307" y="1557"/>
                  </a:cubicBezTo>
                  <a:cubicBezTo>
                    <a:pt x="286" y="1581"/>
                    <a:pt x="286" y="1581"/>
                    <a:pt x="286" y="1581"/>
                  </a:cubicBezTo>
                  <a:cubicBezTo>
                    <a:pt x="280" y="1634"/>
                    <a:pt x="280" y="1634"/>
                    <a:pt x="280" y="1634"/>
                  </a:cubicBezTo>
                  <a:cubicBezTo>
                    <a:pt x="258" y="1674"/>
                    <a:pt x="258" y="1674"/>
                    <a:pt x="258" y="1674"/>
                  </a:cubicBezTo>
                  <a:cubicBezTo>
                    <a:pt x="300" y="1705"/>
                    <a:pt x="300" y="1705"/>
                    <a:pt x="300" y="1705"/>
                  </a:cubicBezTo>
                  <a:cubicBezTo>
                    <a:pt x="300" y="1705"/>
                    <a:pt x="322" y="1724"/>
                    <a:pt x="328" y="1726"/>
                  </a:cubicBezTo>
                  <a:cubicBezTo>
                    <a:pt x="333" y="1728"/>
                    <a:pt x="355" y="1752"/>
                    <a:pt x="355" y="1752"/>
                  </a:cubicBezTo>
                  <a:cubicBezTo>
                    <a:pt x="388" y="1808"/>
                    <a:pt x="388" y="1808"/>
                    <a:pt x="388" y="1808"/>
                  </a:cubicBezTo>
                  <a:cubicBezTo>
                    <a:pt x="427" y="1865"/>
                    <a:pt x="427" y="1865"/>
                    <a:pt x="427" y="1865"/>
                  </a:cubicBezTo>
                  <a:cubicBezTo>
                    <a:pt x="390" y="1865"/>
                    <a:pt x="390" y="1865"/>
                    <a:pt x="390" y="1865"/>
                  </a:cubicBezTo>
                  <a:cubicBezTo>
                    <a:pt x="359" y="1928"/>
                    <a:pt x="359" y="1928"/>
                    <a:pt x="359" y="1928"/>
                  </a:cubicBezTo>
                  <a:cubicBezTo>
                    <a:pt x="305" y="1980"/>
                    <a:pt x="305" y="1980"/>
                    <a:pt x="305" y="1980"/>
                  </a:cubicBezTo>
                  <a:cubicBezTo>
                    <a:pt x="261" y="2013"/>
                    <a:pt x="261" y="2013"/>
                    <a:pt x="261" y="2013"/>
                  </a:cubicBezTo>
                  <a:cubicBezTo>
                    <a:pt x="230" y="2031"/>
                    <a:pt x="230" y="2031"/>
                    <a:pt x="230" y="2031"/>
                  </a:cubicBezTo>
                  <a:cubicBezTo>
                    <a:pt x="247" y="2071"/>
                    <a:pt x="247" y="2071"/>
                    <a:pt x="247" y="2071"/>
                  </a:cubicBezTo>
                  <a:cubicBezTo>
                    <a:pt x="277" y="2126"/>
                    <a:pt x="277" y="2126"/>
                    <a:pt x="277" y="2126"/>
                  </a:cubicBezTo>
                  <a:cubicBezTo>
                    <a:pt x="326" y="2165"/>
                    <a:pt x="326" y="2165"/>
                    <a:pt x="326" y="2165"/>
                  </a:cubicBezTo>
                  <a:cubicBezTo>
                    <a:pt x="355" y="2224"/>
                    <a:pt x="355" y="2224"/>
                    <a:pt x="355" y="2224"/>
                  </a:cubicBezTo>
                  <a:cubicBezTo>
                    <a:pt x="397" y="2257"/>
                    <a:pt x="397" y="2257"/>
                    <a:pt x="397" y="2257"/>
                  </a:cubicBezTo>
                  <a:cubicBezTo>
                    <a:pt x="418" y="2313"/>
                    <a:pt x="418" y="2313"/>
                    <a:pt x="418" y="2313"/>
                  </a:cubicBezTo>
                  <a:cubicBezTo>
                    <a:pt x="444" y="2362"/>
                    <a:pt x="444" y="2362"/>
                    <a:pt x="444" y="2362"/>
                  </a:cubicBezTo>
                  <a:cubicBezTo>
                    <a:pt x="472" y="2402"/>
                    <a:pt x="472" y="2402"/>
                    <a:pt x="472" y="2402"/>
                  </a:cubicBezTo>
                  <a:cubicBezTo>
                    <a:pt x="488" y="2503"/>
                    <a:pt x="488" y="2503"/>
                    <a:pt x="488" y="2503"/>
                  </a:cubicBezTo>
                  <a:cubicBezTo>
                    <a:pt x="585" y="2567"/>
                    <a:pt x="585" y="2567"/>
                    <a:pt x="585" y="2567"/>
                  </a:cubicBezTo>
                  <a:cubicBezTo>
                    <a:pt x="601" y="2604"/>
                    <a:pt x="601" y="2604"/>
                    <a:pt x="601" y="2604"/>
                  </a:cubicBezTo>
                  <a:cubicBezTo>
                    <a:pt x="618" y="2637"/>
                    <a:pt x="618" y="2637"/>
                    <a:pt x="618" y="2637"/>
                  </a:cubicBezTo>
                  <a:cubicBezTo>
                    <a:pt x="678" y="2658"/>
                    <a:pt x="678" y="2658"/>
                    <a:pt x="678" y="2658"/>
                  </a:cubicBezTo>
                  <a:cubicBezTo>
                    <a:pt x="716" y="2658"/>
                    <a:pt x="716" y="2658"/>
                    <a:pt x="716" y="2658"/>
                  </a:cubicBezTo>
                  <a:cubicBezTo>
                    <a:pt x="723" y="2724"/>
                    <a:pt x="723" y="2724"/>
                    <a:pt x="723" y="2724"/>
                  </a:cubicBezTo>
                  <a:cubicBezTo>
                    <a:pt x="751" y="2731"/>
                    <a:pt x="751" y="2731"/>
                    <a:pt x="751" y="2731"/>
                  </a:cubicBezTo>
                  <a:cubicBezTo>
                    <a:pt x="828" y="2762"/>
                    <a:pt x="828" y="2762"/>
                    <a:pt x="828" y="2762"/>
                  </a:cubicBezTo>
                  <a:cubicBezTo>
                    <a:pt x="886" y="2785"/>
                    <a:pt x="886" y="2785"/>
                    <a:pt x="886" y="2785"/>
                  </a:cubicBezTo>
                  <a:cubicBezTo>
                    <a:pt x="914" y="2785"/>
                    <a:pt x="914" y="2785"/>
                    <a:pt x="914" y="2785"/>
                  </a:cubicBezTo>
                  <a:cubicBezTo>
                    <a:pt x="953" y="2785"/>
                    <a:pt x="953" y="2785"/>
                    <a:pt x="953" y="2785"/>
                  </a:cubicBezTo>
                  <a:cubicBezTo>
                    <a:pt x="1022" y="2790"/>
                    <a:pt x="1022" y="2790"/>
                    <a:pt x="1022" y="2790"/>
                  </a:cubicBezTo>
                  <a:cubicBezTo>
                    <a:pt x="1034" y="2766"/>
                    <a:pt x="1034" y="2766"/>
                    <a:pt x="1034" y="2766"/>
                  </a:cubicBezTo>
                  <a:lnTo>
                    <a:pt x="1158" y="27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608638" y="1082675"/>
              <a:ext cx="674687" cy="655637"/>
            </a:xfrm>
            <a:custGeom>
              <a:avLst/>
              <a:gdLst>
                <a:gd name="T0" fmla="*/ 2088 w 2206"/>
                <a:gd name="T1" fmla="*/ 1527 h 2145"/>
                <a:gd name="T2" fmla="*/ 2060 w 2206"/>
                <a:gd name="T3" fmla="*/ 1456 h 2145"/>
                <a:gd name="T4" fmla="*/ 1979 w 2206"/>
                <a:gd name="T5" fmla="*/ 1315 h 2145"/>
                <a:gd name="T6" fmla="*/ 1821 w 2206"/>
                <a:gd name="T7" fmla="*/ 1225 h 2145"/>
                <a:gd name="T8" fmla="*/ 1793 w 2206"/>
                <a:gd name="T9" fmla="*/ 1092 h 2145"/>
                <a:gd name="T10" fmla="*/ 1787 w 2206"/>
                <a:gd name="T11" fmla="*/ 929 h 2145"/>
                <a:gd name="T12" fmla="*/ 1759 w 2206"/>
                <a:gd name="T13" fmla="*/ 759 h 2145"/>
                <a:gd name="T14" fmla="*/ 1750 w 2206"/>
                <a:gd name="T15" fmla="*/ 671 h 2145"/>
                <a:gd name="T16" fmla="*/ 1684 w 2206"/>
                <a:gd name="T17" fmla="*/ 542 h 2145"/>
                <a:gd name="T18" fmla="*/ 1501 w 2206"/>
                <a:gd name="T19" fmla="*/ 658 h 2145"/>
                <a:gd name="T20" fmla="*/ 1315 w 2206"/>
                <a:gd name="T21" fmla="*/ 735 h 2145"/>
                <a:gd name="T22" fmla="*/ 1122 w 2206"/>
                <a:gd name="T23" fmla="*/ 605 h 2145"/>
                <a:gd name="T24" fmla="*/ 767 w 2206"/>
                <a:gd name="T25" fmla="*/ 542 h 2145"/>
                <a:gd name="T26" fmla="*/ 626 w 2206"/>
                <a:gd name="T27" fmla="*/ 537 h 2145"/>
                <a:gd name="T28" fmla="*/ 541 w 2206"/>
                <a:gd name="T29" fmla="*/ 526 h 2145"/>
                <a:gd name="T30" fmla="*/ 493 w 2206"/>
                <a:gd name="T31" fmla="*/ 347 h 2145"/>
                <a:gd name="T32" fmla="*/ 478 w 2206"/>
                <a:gd name="T33" fmla="*/ 207 h 2145"/>
                <a:gd name="T34" fmla="*/ 528 w 2206"/>
                <a:gd name="T35" fmla="*/ 98 h 2145"/>
                <a:gd name="T36" fmla="*/ 371 w 2206"/>
                <a:gd name="T37" fmla="*/ 81 h 2145"/>
                <a:gd name="T38" fmla="*/ 180 w 2206"/>
                <a:gd name="T39" fmla="*/ 90 h 2145"/>
                <a:gd name="T40" fmla="*/ 62 w 2206"/>
                <a:gd name="T41" fmla="*/ 17 h 2145"/>
                <a:gd name="T42" fmla="*/ 24 w 2206"/>
                <a:gd name="T43" fmla="*/ 77 h 2145"/>
                <a:gd name="T44" fmla="*/ 55 w 2206"/>
                <a:gd name="T45" fmla="*/ 185 h 2145"/>
                <a:gd name="T46" fmla="*/ 53 w 2206"/>
                <a:gd name="T47" fmla="*/ 333 h 2145"/>
                <a:gd name="T48" fmla="*/ 104 w 2206"/>
                <a:gd name="T49" fmla="*/ 465 h 2145"/>
                <a:gd name="T50" fmla="*/ 167 w 2206"/>
                <a:gd name="T51" fmla="*/ 569 h 2145"/>
                <a:gd name="T52" fmla="*/ 194 w 2206"/>
                <a:gd name="T53" fmla="*/ 614 h 2145"/>
                <a:gd name="T54" fmla="*/ 248 w 2206"/>
                <a:gd name="T55" fmla="*/ 648 h 2145"/>
                <a:gd name="T56" fmla="*/ 215 w 2206"/>
                <a:gd name="T57" fmla="*/ 702 h 2145"/>
                <a:gd name="T58" fmla="*/ 196 w 2206"/>
                <a:gd name="T59" fmla="*/ 846 h 2145"/>
                <a:gd name="T60" fmla="*/ 215 w 2206"/>
                <a:gd name="T61" fmla="*/ 954 h 2145"/>
                <a:gd name="T62" fmla="*/ 144 w 2206"/>
                <a:gd name="T63" fmla="*/ 1128 h 2145"/>
                <a:gd name="T64" fmla="*/ 163 w 2206"/>
                <a:gd name="T65" fmla="*/ 1250 h 2145"/>
                <a:gd name="T66" fmla="*/ 253 w 2206"/>
                <a:gd name="T67" fmla="*/ 1325 h 2145"/>
                <a:gd name="T68" fmla="*/ 326 w 2206"/>
                <a:gd name="T69" fmla="*/ 1363 h 2145"/>
                <a:gd name="T70" fmla="*/ 168 w 2206"/>
                <a:gd name="T71" fmla="*/ 1485 h 2145"/>
                <a:gd name="T72" fmla="*/ 168 w 2206"/>
                <a:gd name="T73" fmla="*/ 1574 h 2145"/>
                <a:gd name="T74" fmla="*/ 300 w 2206"/>
                <a:gd name="T75" fmla="*/ 1609 h 2145"/>
                <a:gd name="T76" fmla="*/ 375 w 2206"/>
                <a:gd name="T77" fmla="*/ 1550 h 2145"/>
                <a:gd name="T78" fmla="*/ 583 w 2206"/>
                <a:gd name="T79" fmla="*/ 1583 h 2145"/>
                <a:gd name="T80" fmla="*/ 752 w 2206"/>
                <a:gd name="T81" fmla="*/ 1665 h 2145"/>
                <a:gd name="T82" fmla="*/ 862 w 2206"/>
                <a:gd name="T83" fmla="*/ 1632 h 2145"/>
                <a:gd name="T84" fmla="*/ 1084 w 2206"/>
                <a:gd name="T85" fmla="*/ 1616 h 2145"/>
                <a:gd name="T86" fmla="*/ 1170 w 2206"/>
                <a:gd name="T87" fmla="*/ 1651 h 2145"/>
                <a:gd name="T88" fmla="*/ 1245 w 2206"/>
                <a:gd name="T89" fmla="*/ 1559 h 2145"/>
                <a:gd name="T90" fmla="*/ 1326 w 2206"/>
                <a:gd name="T91" fmla="*/ 1688 h 2145"/>
                <a:gd name="T92" fmla="*/ 1401 w 2206"/>
                <a:gd name="T93" fmla="*/ 1797 h 2145"/>
                <a:gd name="T94" fmla="*/ 1584 w 2206"/>
                <a:gd name="T95" fmla="*/ 1733 h 2145"/>
                <a:gd name="T96" fmla="*/ 1709 w 2206"/>
                <a:gd name="T97" fmla="*/ 1796 h 2145"/>
                <a:gd name="T98" fmla="*/ 1767 w 2206"/>
                <a:gd name="T99" fmla="*/ 1919 h 2145"/>
                <a:gd name="T100" fmla="*/ 1882 w 2206"/>
                <a:gd name="T101" fmla="*/ 2001 h 2145"/>
                <a:gd name="T102" fmla="*/ 2004 w 2206"/>
                <a:gd name="T103" fmla="*/ 2093 h 2145"/>
                <a:gd name="T104" fmla="*/ 2066 w 2206"/>
                <a:gd name="T105" fmla="*/ 2064 h 2145"/>
                <a:gd name="T106" fmla="*/ 2018 w 2206"/>
                <a:gd name="T107" fmla="*/ 1922 h 2145"/>
                <a:gd name="T108" fmla="*/ 2174 w 2206"/>
                <a:gd name="T109" fmla="*/ 1898 h 2145"/>
                <a:gd name="T110" fmla="*/ 2182 w 2206"/>
                <a:gd name="T111" fmla="*/ 1627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06" h="2145">
                  <a:moveTo>
                    <a:pt x="2182" y="1627"/>
                  </a:moveTo>
                  <a:cubicBezTo>
                    <a:pt x="2141" y="1578"/>
                    <a:pt x="2141" y="1578"/>
                    <a:pt x="2141" y="1578"/>
                  </a:cubicBezTo>
                  <a:cubicBezTo>
                    <a:pt x="2107" y="1541"/>
                    <a:pt x="2107" y="1541"/>
                    <a:pt x="2107" y="1541"/>
                  </a:cubicBezTo>
                  <a:cubicBezTo>
                    <a:pt x="2088" y="1527"/>
                    <a:pt x="2088" y="1527"/>
                    <a:pt x="2088" y="1527"/>
                  </a:cubicBezTo>
                  <a:cubicBezTo>
                    <a:pt x="2057" y="1527"/>
                    <a:pt x="2057" y="1527"/>
                    <a:pt x="2057" y="1527"/>
                  </a:cubicBezTo>
                  <a:cubicBezTo>
                    <a:pt x="2046" y="1518"/>
                    <a:pt x="2046" y="1518"/>
                    <a:pt x="2046" y="1518"/>
                  </a:cubicBezTo>
                  <a:cubicBezTo>
                    <a:pt x="2043" y="1490"/>
                    <a:pt x="2043" y="1490"/>
                    <a:pt x="2043" y="1490"/>
                  </a:cubicBezTo>
                  <a:cubicBezTo>
                    <a:pt x="2060" y="1456"/>
                    <a:pt x="2060" y="1456"/>
                    <a:pt x="2060" y="1456"/>
                  </a:cubicBezTo>
                  <a:cubicBezTo>
                    <a:pt x="2072" y="1437"/>
                    <a:pt x="2072" y="1437"/>
                    <a:pt x="2072" y="1437"/>
                  </a:cubicBezTo>
                  <a:cubicBezTo>
                    <a:pt x="2031" y="1399"/>
                    <a:pt x="2031" y="1399"/>
                    <a:pt x="2031" y="1399"/>
                  </a:cubicBezTo>
                  <a:cubicBezTo>
                    <a:pt x="2002" y="1358"/>
                    <a:pt x="2002" y="1358"/>
                    <a:pt x="2002" y="1358"/>
                  </a:cubicBezTo>
                  <a:cubicBezTo>
                    <a:pt x="1979" y="1315"/>
                    <a:pt x="1979" y="1315"/>
                    <a:pt x="1979" y="1315"/>
                  </a:cubicBezTo>
                  <a:cubicBezTo>
                    <a:pt x="1946" y="1260"/>
                    <a:pt x="1946" y="1260"/>
                    <a:pt x="1946" y="1260"/>
                  </a:cubicBezTo>
                  <a:cubicBezTo>
                    <a:pt x="1918" y="1225"/>
                    <a:pt x="1918" y="1225"/>
                    <a:pt x="1918" y="1225"/>
                  </a:cubicBezTo>
                  <a:cubicBezTo>
                    <a:pt x="1868" y="1225"/>
                    <a:pt x="1868" y="1225"/>
                    <a:pt x="1868" y="1225"/>
                  </a:cubicBezTo>
                  <a:cubicBezTo>
                    <a:pt x="1821" y="1225"/>
                    <a:pt x="1821" y="1225"/>
                    <a:pt x="1821" y="1225"/>
                  </a:cubicBezTo>
                  <a:cubicBezTo>
                    <a:pt x="1796" y="1209"/>
                    <a:pt x="1796" y="1209"/>
                    <a:pt x="1796" y="1209"/>
                  </a:cubicBezTo>
                  <a:cubicBezTo>
                    <a:pt x="1774" y="1170"/>
                    <a:pt x="1774" y="1170"/>
                    <a:pt x="1774" y="1170"/>
                  </a:cubicBezTo>
                  <a:cubicBezTo>
                    <a:pt x="1774" y="1146"/>
                    <a:pt x="1774" y="1146"/>
                    <a:pt x="1774" y="1146"/>
                  </a:cubicBezTo>
                  <a:cubicBezTo>
                    <a:pt x="1793" y="1092"/>
                    <a:pt x="1793" y="1092"/>
                    <a:pt x="1793" y="1092"/>
                  </a:cubicBezTo>
                  <a:cubicBezTo>
                    <a:pt x="1806" y="1061"/>
                    <a:pt x="1806" y="1061"/>
                    <a:pt x="1806" y="1061"/>
                  </a:cubicBezTo>
                  <a:cubicBezTo>
                    <a:pt x="1807" y="1015"/>
                    <a:pt x="1807" y="1015"/>
                    <a:pt x="1807" y="1015"/>
                  </a:cubicBezTo>
                  <a:cubicBezTo>
                    <a:pt x="1774" y="980"/>
                    <a:pt x="1774" y="980"/>
                    <a:pt x="1774" y="980"/>
                  </a:cubicBezTo>
                  <a:cubicBezTo>
                    <a:pt x="1787" y="929"/>
                    <a:pt x="1787" y="929"/>
                    <a:pt x="1787" y="929"/>
                  </a:cubicBezTo>
                  <a:cubicBezTo>
                    <a:pt x="1793" y="860"/>
                    <a:pt x="1793" y="860"/>
                    <a:pt x="1793" y="860"/>
                  </a:cubicBezTo>
                  <a:cubicBezTo>
                    <a:pt x="1794" y="825"/>
                    <a:pt x="1794" y="825"/>
                    <a:pt x="1794" y="825"/>
                  </a:cubicBezTo>
                  <a:cubicBezTo>
                    <a:pt x="1779" y="783"/>
                    <a:pt x="1779" y="783"/>
                    <a:pt x="1779" y="783"/>
                  </a:cubicBezTo>
                  <a:cubicBezTo>
                    <a:pt x="1759" y="759"/>
                    <a:pt x="1759" y="759"/>
                    <a:pt x="1759" y="759"/>
                  </a:cubicBezTo>
                  <a:cubicBezTo>
                    <a:pt x="1779" y="726"/>
                    <a:pt x="1779" y="726"/>
                    <a:pt x="1779" y="726"/>
                  </a:cubicBezTo>
                  <a:cubicBezTo>
                    <a:pt x="1793" y="714"/>
                    <a:pt x="1793" y="714"/>
                    <a:pt x="1793" y="714"/>
                  </a:cubicBezTo>
                  <a:cubicBezTo>
                    <a:pt x="1766" y="687"/>
                    <a:pt x="1766" y="687"/>
                    <a:pt x="1766" y="687"/>
                  </a:cubicBezTo>
                  <a:cubicBezTo>
                    <a:pt x="1750" y="671"/>
                    <a:pt x="1750" y="671"/>
                    <a:pt x="1750" y="671"/>
                  </a:cubicBezTo>
                  <a:cubicBezTo>
                    <a:pt x="1741" y="633"/>
                    <a:pt x="1741" y="633"/>
                    <a:pt x="1741" y="633"/>
                  </a:cubicBezTo>
                  <a:cubicBezTo>
                    <a:pt x="1741" y="560"/>
                    <a:pt x="1741" y="560"/>
                    <a:pt x="1741" y="560"/>
                  </a:cubicBezTo>
                  <a:cubicBezTo>
                    <a:pt x="1741" y="542"/>
                    <a:pt x="1741" y="542"/>
                    <a:pt x="1741" y="542"/>
                  </a:cubicBezTo>
                  <a:cubicBezTo>
                    <a:pt x="1684" y="542"/>
                    <a:pt x="1684" y="542"/>
                    <a:pt x="1684" y="542"/>
                  </a:cubicBezTo>
                  <a:cubicBezTo>
                    <a:pt x="1657" y="564"/>
                    <a:pt x="1657" y="564"/>
                    <a:pt x="1657" y="564"/>
                  </a:cubicBezTo>
                  <a:cubicBezTo>
                    <a:pt x="1607" y="597"/>
                    <a:pt x="1607" y="597"/>
                    <a:pt x="1607" y="597"/>
                  </a:cubicBezTo>
                  <a:cubicBezTo>
                    <a:pt x="1543" y="637"/>
                    <a:pt x="1543" y="637"/>
                    <a:pt x="1543" y="637"/>
                  </a:cubicBezTo>
                  <a:cubicBezTo>
                    <a:pt x="1501" y="658"/>
                    <a:pt x="1501" y="658"/>
                    <a:pt x="1501" y="658"/>
                  </a:cubicBezTo>
                  <a:cubicBezTo>
                    <a:pt x="1471" y="679"/>
                    <a:pt x="1471" y="679"/>
                    <a:pt x="1471" y="679"/>
                  </a:cubicBezTo>
                  <a:cubicBezTo>
                    <a:pt x="1390" y="691"/>
                    <a:pt x="1390" y="691"/>
                    <a:pt x="1390" y="691"/>
                  </a:cubicBezTo>
                  <a:cubicBezTo>
                    <a:pt x="1343" y="694"/>
                    <a:pt x="1343" y="694"/>
                    <a:pt x="1343" y="694"/>
                  </a:cubicBezTo>
                  <a:cubicBezTo>
                    <a:pt x="1315" y="735"/>
                    <a:pt x="1315" y="735"/>
                    <a:pt x="1315" y="735"/>
                  </a:cubicBezTo>
                  <a:cubicBezTo>
                    <a:pt x="1299" y="720"/>
                    <a:pt x="1299" y="720"/>
                    <a:pt x="1299" y="720"/>
                  </a:cubicBezTo>
                  <a:cubicBezTo>
                    <a:pt x="1279" y="664"/>
                    <a:pt x="1279" y="664"/>
                    <a:pt x="1279" y="664"/>
                  </a:cubicBezTo>
                  <a:cubicBezTo>
                    <a:pt x="1245" y="652"/>
                    <a:pt x="1245" y="652"/>
                    <a:pt x="1245" y="652"/>
                  </a:cubicBezTo>
                  <a:cubicBezTo>
                    <a:pt x="1122" y="605"/>
                    <a:pt x="1122" y="605"/>
                    <a:pt x="1122" y="605"/>
                  </a:cubicBezTo>
                  <a:cubicBezTo>
                    <a:pt x="1039" y="584"/>
                    <a:pt x="1039" y="584"/>
                    <a:pt x="1039" y="584"/>
                  </a:cubicBezTo>
                  <a:cubicBezTo>
                    <a:pt x="954" y="583"/>
                    <a:pt x="954" y="583"/>
                    <a:pt x="954" y="583"/>
                  </a:cubicBezTo>
                  <a:cubicBezTo>
                    <a:pt x="847" y="566"/>
                    <a:pt x="847" y="566"/>
                    <a:pt x="847" y="566"/>
                  </a:cubicBezTo>
                  <a:cubicBezTo>
                    <a:pt x="767" y="542"/>
                    <a:pt x="767" y="542"/>
                    <a:pt x="767" y="542"/>
                  </a:cubicBezTo>
                  <a:cubicBezTo>
                    <a:pt x="712" y="499"/>
                    <a:pt x="712" y="499"/>
                    <a:pt x="712" y="499"/>
                  </a:cubicBezTo>
                  <a:cubicBezTo>
                    <a:pt x="668" y="492"/>
                    <a:pt x="668" y="492"/>
                    <a:pt x="668" y="492"/>
                  </a:cubicBezTo>
                  <a:cubicBezTo>
                    <a:pt x="643" y="492"/>
                    <a:pt x="643" y="492"/>
                    <a:pt x="643" y="492"/>
                  </a:cubicBezTo>
                  <a:cubicBezTo>
                    <a:pt x="626" y="537"/>
                    <a:pt x="626" y="537"/>
                    <a:pt x="626" y="537"/>
                  </a:cubicBezTo>
                  <a:cubicBezTo>
                    <a:pt x="611" y="551"/>
                    <a:pt x="611" y="551"/>
                    <a:pt x="611" y="551"/>
                  </a:cubicBezTo>
                  <a:cubicBezTo>
                    <a:pt x="578" y="544"/>
                    <a:pt x="578" y="544"/>
                    <a:pt x="578" y="544"/>
                  </a:cubicBezTo>
                  <a:cubicBezTo>
                    <a:pt x="578" y="520"/>
                    <a:pt x="578" y="520"/>
                    <a:pt x="578" y="520"/>
                  </a:cubicBezTo>
                  <a:cubicBezTo>
                    <a:pt x="541" y="526"/>
                    <a:pt x="541" y="526"/>
                    <a:pt x="541" y="526"/>
                  </a:cubicBezTo>
                  <a:cubicBezTo>
                    <a:pt x="532" y="492"/>
                    <a:pt x="532" y="492"/>
                    <a:pt x="532" y="492"/>
                  </a:cubicBezTo>
                  <a:cubicBezTo>
                    <a:pt x="532" y="430"/>
                    <a:pt x="532" y="430"/>
                    <a:pt x="532" y="430"/>
                  </a:cubicBezTo>
                  <a:cubicBezTo>
                    <a:pt x="516" y="384"/>
                    <a:pt x="516" y="384"/>
                    <a:pt x="516" y="384"/>
                  </a:cubicBezTo>
                  <a:cubicBezTo>
                    <a:pt x="493" y="347"/>
                    <a:pt x="493" y="347"/>
                    <a:pt x="493" y="347"/>
                  </a:cubicBezTo>
                  <a:cubicBezTo>
                    <a:pt x="477" y="315"/>
                    <a:pt x="477" y="315"/>
                    <a:pt x="477" y="315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75" y="235"/>
                    <a:pt x="475" y="235"/>
                    <a:pt x="475" y="235"/>
                  </a:cubicBezTo>
                  <a:cubicBezTo>
                    <a:pt x="478" y="207"/>
                    <a:pt x="478" y="207"/>
                    <a:pt x="478" y="207"/>
                  </a:cubicBezTo>
                  <a:cubicBezTo>
                    <a:pt x="494" y="195"/>
                    <a:pt x="494" y="195"/>
                    <a:pt x="494" y="195"/>
                  </a:cubicBezTo>
                  <a:cubicBezTo>
                    <a:pt x="530" y="189"/>
                    <a:pt x="530" y="189"/>
                    <a:pt x="530" y="189"/>
                  </a:cubicBezTo>
                  <a:cubicBezTo>
                    <a:pt x="534" y="165"/>
                    <a:pt x="534" y="165"/>
                    <a:pt x="534" y="165"/>
                  </a:cubicBezTo>
                  <a:cubicBezTo>
                    <a:pt x="528" y="98"/>
                    <a:pt x="528" y="98"/>
                    <a:pt x="528" y="98"/>
                  </a:cubicBezTo>
                  <a:cubicBezTo>
                    <a:pt x="484" y="86"/>
                    <a:pt x="484" y="86"/>
                    <a:pt x="484" y="86"/>
                  </a:cubicBezTo>
                  <a:cubicBezTo>
                    <a:pt x="453" y="81"/>
                    <a:pt x="453" y="81"/>
                    <a:pt x="453" y="81"/>
                  </a:cubicBezTo>
                  <a:cubicBezTo>
                    <a:pt x="418" y="81"/>
                    <a:pt x="418" y="81"/>
                    <a:pt x="418" y="81"/>
                  </a:cubicBezTo>
                  <a:cubicBezTo>
                    <a:pt x="371" y="81"/>
                    <a:pt x="371" y="81"/>
                    <a:pt x="371" y="81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35" y="81"/>
                    <a:pt x="44" y="83"/>
                  </a:cubicBezTo>
                  <a:cubicBezTo>
                    <a:pt x="53" y="84"/>
                    <a:pt x="56" y="92"/>
                    <a:pt x="56" y="92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55" y="185"/>
                    <a:pt x="55" y="185"/>
                    <a:pt x="55" y="185"/>
                  </a:cubicBezTo>
                  <a:cubicBezTo>
                    <a:pt x="55" y="185"/>
                    <a:pt x="51" y="219"/>
                    <a:pt x="47" y="221"/>
                  </a:cubicBezTo>
                  <a:cubicBezTo>
                    <a:pt x="44" y="224"/>
                    <a:pt x="26" y="265"/>
                    <a:pt x="26" y="265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83" y="431"/>
                    <a:pt x="83" y="431"/>
                    <a:pt x="83" y="43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108" y="485"/>
                    <a:pt x="108" y="485"/>
                    <a:pt x="108" y="485"/>
                  </a:cubicBezTo>
                  <a:cubicBezTo>
                    <a:pt x="150" y="494"/>
                    <a:pt x="150" y="494"/>
                    <a:pt x="150" y="494"/>
                  </a:cubicBezTo>
                  <a:cubicBezTo>
                    <a:pt x="171" y="519"/>
                    <a:pt x="171" y="519"/>
                    <a:pt x="171" y="519"/>
                  </a:cubicBezTo>
                  <a:cubicBezTo>
                    <a:pt x="167" y="569"/>
                    <a:pt x="167" y="569"/>
                    <a:pt x="167" y="569"/>
                  </a:cubicBezTo>
                  <a:cubicBezTo>
                    <a:pt x="154" y="583"/>
                    <a:pt x="154" y="583"/>
                    <a:pt x="154" y="583"/>
                  </a:cubicBezTo>
                  <a:cubicBezTo>
                    <a:pt x="154" y="620"/>
                    <a:pt x="154" y="620"/>
                    <a:pt x="154" y="620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204" y="612"/>
                    <a:pt x="204" y="612"/>
                    <a:pt x="204" y="612"/>
                  </a:cubicBezTo>
                  <a:cubicBezTo>
                    <a:pt x="219" y="615"/>
                    <a:pt x="219" y="615"/>
                    <a:pt x="219" y="61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48" y="648"/>
                    <a:pt x="248" y="648"/>
                    <a:pt x="248" y="648"/>
                  </a:cubicBezTo>
                  <a:cubicBezTo>
                    <a:pt x="248" y="648"/>
                    <a:pt x="256" y="655"/>
                    <a:pt x="249" y="660"/>
                  </a:cubicBezTo>
                  <a:cubicBezTo>
                    <a:pt x="241" y="665"/>
                    <a:pt x="224" y="670"/>
                    <a:pt x="224" y="670"/>
                  </a:cubicBezTo>
                  <a:cubicBezTo>
                    <a:pt x="221" y="680"/>
                    <a:pt x="221" y="680"/>
                    <a:pt x="221" y="680"/>
                  </a:cubicBezTo>
                  <a:cubicBezTo>
                    <a:pt x="215" y="702"/>
                    <a:pt x="215" y="702"/>
                    <a:pt x="215" y="702"/>
                  </a:cubicBezTo>
                  <a:cubicBezTo>
                    <a:pt x="230" y="748"/>
                    <a:pt x="230" y="748"/>
                    <a:pt x="230" y="748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04" y="807"/>
                    <a:pt x="204" y="807"/>
                    <a:pt x="204" y="807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4" y="877"/>
                    <a:pt x="194" y="877"/>
                    <a:pt x="194" y="877"/>
                  </a:cubicBezTo>
                  <a:cubicBezTo>
                    <a:pt x="196" y="882"/>
                    <a:pt x="196" y="882"/>
                    <a:pt x="196" y="882"/>
                  </a:cubicBezTo>
                  <a:cubicBezTo>
                    <a:pt x="222" y="884"/>
                    <a:pt x="222" y="884"/>
                    <a:pt x="222" y="884"/>
                  </a:cubicBezTo>
                  <a:cubicBezTo>
                    <a:pt x="219" y="903"/>
                    <a:pt x="215" y="954"/>
                    <a:pt x="215" y="954"/>
                  </a:cubicBezTo>
                  <a:cubicBezTo>
                    <a:pt x="203" y="1028"/>
                    <a:pt x="203" y="1028"/>
                    <a:pt x="203" y="1028"/>
                  </a:cubicBezTo>
                  <a:cubicBezTo>
                    <a:pt x="203" y="1089"/>
                    <a:pt x="203" y="1089"/>
                    <a:pt x="203" y="1089"/>
                  </a:cubicBezTo>
                  <a:cubicBezTo>
                    <a:pt x="168" y="1089"/>
                    <a:pt x="168" y="1089"/>
                    <a:pt x="168" y="1089"/>
                  </a:cubicBezTo>
                  <a:cubicBezTo>
                    <a:pt x="168" y="1089"/>
                    <a:pt x="142" y="1124"/>
                    <a:pt x="144" y="1128"/>
                  </a:cubicBezTo>
                  <a:cubicBezTo>
                    <a:pt x="145" y="1132"/>
                    <a:pt x="154" y="1147"/>
                    <a:pt x="154" y="1147"/>
                  </a:cubicBezTo>
                  <a:cubicBezTo>
                    <a:pt x="169" y="1161"/>
                    <a:pt x="169" y="1161"/>
                    <a:pt x="169" y="1161"/>
                  </a:cubicBezTo>
                  <a:cubicBezTo>
                    <a:pt x="168" y="1201"/>
                    <a:pt x="168" y="1201"/>
                    <a:pt x="168" y="1201"/>
                  </a:cubicBezTo>
                  <a:cubicBezTo>
                    <a:pt x="163" y="1250"/>
                    <a:pt x="163" y="1250"/>
                    <a:pt x="163" y="1250"/>
                  </a:cubicBezTo>
                  <a:cubicBezTo>
                    <a:pt x="185" y="1281"/>
                    <a:pt x="185" y="1281"/>
                    <a:pt x="185" y="1281"/>
                  </a:cubicBezTo>
                  <a:cubicBezTo>
                    <a:pt x="185" y="1281"/>
                    <a:pt x="195" y="1283"/>
                    <a:pt x="197" y="1290"/>
                  </a:cubicBezTo>
                  <a:cubicBezTo>
                    <a:pt x="200" y="1296"/>
                    <a:pt x="194" y="1315"/>
                    <a:pt x="194" y="1315"/>
                  </a:cubicBezTo>
                  <a:cubicBezTo>
                    <a:pt x="253" y="1325"/>
                    <a:pt x="253" y="1325"/>
                    <a:pt x="253" y="1325"/>
                  </a:cubicBezTo>
                  <a:cubicBezTo>
                    <a:pt x="269" y="1350"/>
                    <a:pt x="269" y="1350"/>
                    <a:pt x="269" y="1350"/>
                  </a:cubicBezTo>
                  <a:cubicBezTo>
                    <a:pt x="269" y="1350"/>
                    <a:pt x="276" y="1356"/>
                    <a:pt x="281" y="1359"/>
                  </a:cubicBezTo>
                  <a:cubicBezTo>
                    <a:pt x="286" y="1361"/>
                    <a:pt x="301" y="1364"/>
                    <a:pt x="307" y="1361"/>
                  </a:cubicBezTo>
                  <a:cubicBezTo>
                    <a:pt x="312" y="1359"/>
                    <a:pt x="326" y="1363"/>
                    <a:pt x="326" y="1363"/>
                  </a:cubicBezTo>
                  <a:cubicBezTo>
                    <a:pt x="290" y="1395"/>
                    <a:pt x="290" y="1395"/>
                    <a:pt x="290" y="1395"/>
                  </a:cubicBezTo>
                  <a:cubicBezTo>
                    <a:pt x="290" y="1395"/>
                    <a:pt x="241" y="1432"/>
                    <a:pt x="233" y="1436"/>
                  </a:cubicBezTo>
                  <a:cubicBezTo>
                    <a:pt x="226" y="1440"/>
                    <a:pt x="167" y="1441"/>
                    <a:pt x="167" y="1441"/>
                  </a:cubicBezTo>
                  <a:cubicBezTo>
                    <a:pt x="168" y="1485"/>
                    <a:pt x="168" y="1485"/>
                    <a:pt x="168" y="1485"/>
                  </a:cubicBezTo>
                  <a:cubicBezTo>
                    <a:pt x="168" y="1514"/>
                    <a:pt x="168" y="1514"/>
                    <a:pt x="168" y="1514"/>
                  </a:cubicBezTo>
                  <a:cubicBezTo>
                    <a:pt x="168" y="1514"/>
                    <a:pt x="160" y="1549"/>
                    <a:pt x="160" y="1553"/>
                  </a:cubicBezTo>
                  <a:cubicBezTo>
                    <a:pt x="160" y="1556"/>
                    <a:pt x="164" y="1562"/>
                    <a:pt x="164" y="1565"/>
                  </a:cubicBezTo>
                  <a:cubicBezTo>
                    <a:pt x="164" y="1569"/>
                    <a:pt x="168" y="1574"/>
                    <a:pt x="168" y="1574"/>
                  </a:cubicBezTo>
                  <a:cubicBezTo>
                    <a:pt x="201" y="1582"/>
                    <a:pt x="201" y="1582"/>
                    <a:pt x="201" y="1582"/>
                  </a:cubicBezTo>
                  <a:cubicBezTo>
                    <a:pt x="241" y="1573"/>
                    <a:pt x="241" y="1573"/>
                    <a:pt x="241" y="1573"/>
                  </a:cubicBezTo>
                  <a:cubicBezTo>
                    <a:pt x="258" y="1619"/>
                    <a:pt x="258" y="1619"/>
                    <a:pt x="258" y="1619"/>
                  </a:cubicBezTo>
                  <a:cubicBezTo>
                    <a:pt x="300" y="1609"/>
                    <a:pt x="300" y="1609"/>
                    <a:pt x="300" y="1609"/>
                  </a:cubicBezTo>
                  <a:cubicBezTo>
                    <a:pt x="314" y="1576"/>
                    <a:pt x="314" y="1576"/>
                    <a:pt x="314" y="1576"/>
                  </a:cubicBezTo>
                  <a:cubicBezTo>
                    <a:pt x="336" y="1563"/>
                    <a:pt x="336" y="1563"/>
                    <a:pt x="336" y="1563"/>
                  </a:cubicBezTo>
                  <a:cubicBezTo>
                    <a:pt x="368" y="1553"/>
                    <a:pt x="368" y="1553"/>
                    <a:pt x="368" y="1553"/>
                  </a:cubicBezTo>
                  <a:cubicBezTo>
                    <a:pt x="375" y="1550"/>
                    <a:pt x="375" y="1550"/>
                    <a:pt x="375" y="1550"/>
                  </a:cubicBezTo>
                  <a:cubicBezTo>
                    <a:pt x="375" y="1550"/>
                    <a:pt x="376" y="1550"/>
                    <a:pt x="386" y="1550"/>
                  </a:cubicBezTo>
                  <a:cubicBezTo>
                    <a:pt x="396" y="1550"/>
                    <a:pt x="451" y="1549"/>
                    <a:pt x="451" y="1549"/>
                  </a:cubicBezTo>
                  <a:cubicBezTo>
                    <a:pt x="513" y="1552"/>
                    <a:pt x="513" y="1552"/>
                    <a:pt x="513" y="1552"/>
                  </a:cubicBezTo>
                  <a:cubicBezTo>
                    <a:pt x="583" y="1583"/>
                    <a:pt x="583" y="1583"/>
                    <a:pt x="583" y="1583"/>
                  </a:cubicBezTo>
                  <a:cubicBezTo>
                    <a:pt x="635" y="1616"/>
                    <a:pt x="635" y="1616"/>
                    <a:pt x="635" y="1616"/>
                  </a:cubicBezTo>
                  <a:cubicBezTo>
                    <a:pt x="673" y="1568"/>
                    <a:pt x="673" y="1568"/>
                    <a:pt x="673" y="1568"/>
                  </a:cubicBezTo>
                  <a:cubicBezTo>
                    <a:pt x="752" y="1641"/>
                    <a:pt x="752" y="1641"/>
                    <a:pt x="752" y="1641"/>
                  </a:cubicBezTo>
                  <a:cubicBezTo>
                    <a:pt x="752" y="1665"/>
                    <a:pt x="752" y="1665"/>
                    <a:pt x="752" y="1665"/>
                  </a:cubicBezTo>
                  <a:cubicBezTo>
                    <a:pt x="780" y="1684"/>
                    <a:pt x="780" y="1684"/>
                    <a:pt x="780" y="1684"/>
                  </a:cubicBezTo>
                  <a:cubicBezTo>
                    <a:pt x="801" y="1646"/>
                    <a:pt x="801" y="1646"/>
                    <a:pt x="801" y="1646"/>
                  </a:cubicBezTo>
                  <a:cubicBezTo>
                    <a:pt x="853" y="1693"/>
                    <a:pt x="853" y="1693"/>
                    <a:pt x="853" y="1693"/>
                  </a:cubicBezTo>
                  <a:cubicBezTo>
                    <a:pt x="862" y="1632"/>
                    <a:pt x="862" y="1632"/>
                    <a:pt x="862" y="1632"/>
                  </a:cubicBezTo>
                  <a:cubicBezTo>
                    <a:pt x="919" y="1642"/>
                    <a:pt x="919" y="1642"/>
                    <a:pt x="919" y="1642"/>
                  </a:cubicBezTo>
                  <a:cubicBezTo>
                    <a:pt x="996" y="1644"/>
                    <a:pt x="996" y="1644"/>
                    <a:pt x="996" y="1644"/>
                  </a:cubicBezTo>
                  <a:cubicBezTo>
                    <a:pt x="1023" y="1618"/>
                    <a:pt x="1023" y="1618"/>
                    <a:pt x="1023" y="1618"/>
                  </a:cubicBezTo>
                  <a:cubicBezTo>
                    <a:pt x="1084" y="1616"/>
                    <a:pt x="1084" y="1616"/>
                    <a:pt x="1084" y="1616"/>
                  </a:cubicBezTo>
                  <a:cubicBezTo>
                    <a:pt x="1097" y="1616"/>
                    <a:pt x="1097" y="1616"/>
                    <a:pt x="1097" y="1616"/>
                  </a:cubicBezTo>
                  <a:cubicBezTo>
                    <a:pt x="1131" y="1639"/>
                    <a:pt x="1131" y="1639"/>
                    <a:pt x="1131" y="1639"/>
                  </a:cubicBezTo>
                  <a:cubicBezTo>
                    <a:pt x="1154" y="1644"/>
                    <a:pt x="1154" y="1644"/>
                    <a:pt x="1154" y="1644"/>
                  </a:cubicBezTo>
                  <a:cubicBezTo>
                    <a:pt x="1170" y="1651"/>
                    <a:pt x="1170" y="1651"/>
                    <a:pt x="1170" y="1651"/>
                  </a:cubicBezTo>
                  <a:cubicBezTo>
                    <a:pt x="1205" y="1628"/>
                    <a:pt x="1205" y="1628"/>
                    <a:pt x="1205" y="1628"/>
                  </a:cubicBezTo>
                  <a:cubicBezTo>
                    <a:pt x="1227" y="1587"/>
                    <a:pt x="1227" y="1587"/>
                    <a:pt x="1227" y="1587"/>
                  </a:cubicBezTo>
                  <a:cubicBezTo>
                    <a:pt x="1227" y="1541"/>
                    <a:pt x="1227" y="1541"/>
                    <a:pt x="1227" y="1541"/>
                  </a:cubicBezTo>
                  <a:cubicBezTo>
                    <a:pt x="1245" y="1559"/>
                    <a:pt x="1245" y="1559"/>
                    <a:pt x="1245" y="1559"/>
                  </a:cubicBezTo>
                  <a:cubicBezTo>
                    <a:pt x="1272" y="1597"/>
                    <a:pt x="1272" y="1597"/>
                    <a:pt x="1272" y="1597"/>
                  </a:cubicBezTo>
                  <a:cubicBezTo>
                    <a:pt x="1292" y="1632"/>
                    <a:pt x="1292" y="1632"/>
                    <a:pt x="1292" y="1632"/>
                  </a:cubicBezTo>
                  <a:cubicBezTo>
                    <a:pt x="1316" y="1677"/>
                    <a:pt x="1316" y="1677"/>
                    <a:pt x="1316" y="1677"/>
                  </a:cubicBezTo>
                  <a:cubicBezTo>
                    <a:pt x="1326" y="1688"/>
                    <a:pt x="1326" y="1688"/>
                    <a:pt x="1326" y="1688"/>
                  </a:cubicBezTo>
                  <a:cubicBezTo>
                    <a:pt x="1366" y="1710"/>
                    <a:pt x="1366" y="1710"/>
                    <a:pt x="1366" y="1710"/>
                  </a:cubicBezTo>
                  <a:cubicBezTo>
                    <a:pt x="1401" y="1721"/>
                    <a:pt x="1401" y="1721"/>
                    <a:pt x="1401" y="1721"/>
                  </a:cubicBezTo>
                  <a:cubicBezTo>
                    <a:pt x="1398" y="1756"/>
                    <a:pt x="1398" y="1756"/>
                    <a:pt x="1398" y="1756"/>
                  </a:cubicBezTo>
                  <a:cubicBezTo>
                    <a:pt x="1401" y="1797"/>
                    <a:pt x="1401" y="1797"/>
                    <a:pt x="1401" y="1797"/>
                  </a:cubicBezTo>
                  <a:cubicBezTo>
                    <a:pt x="1443" y="1780"/>
                    <a:pt x="1443" y="1780"/>
                    <a:pt x="1443" y="1780"/>
                  </a:cubicBezTo>
                  <a:cubicBezTo>
                    <a:pt x="1483" y="1740"/>
                    <a:pt x="1483" y="1740"/>
                    <a:pt x="1483" y="1740"/>
                  </a:cubicBezTo>
                  <a:cubicBezTo>
                    <a:pt x="1534" y="1733"/>
                    <a:pt x="1534" y="1733"/>
                    <a:pt x="1534" y="1733"/>
                  </a:cubicBezTo>
                  <a:cubicBezTo>
                    <a:pt x="1584" y="1733"/>
                    <a:pt x="1584" y="1733"/>
                    <a:pt x="1584" y="1733"/>
                  </a:cubicBezTo>
                  <a:cubicBezTo>
                    <a:pt x="1615" y="1710"/>
                    <a:pt x="1615" y="1710"/>
                    <a:pt x="1615" y="1710"/>
                  </a:cubicBezTo>
                  <a:cubicBezTo>
                    <a:pt x="1652" y="1721"/>
                    <a:pt x="1652" y="1721"/>
                    <a:pt x="1652" y="1721"/>
                  </a:cubicBezTo>
                  <a:cubicBezTo>
                    <a:pt x="1680" y="1745"/>
                    <a:pt x="1680" y="1745"/>
                    <a:pt x="1680" y="1745"/>
                  </a:cubicBezTo>
                  <a:cubicBezTo>
                    <a:pt x="1709" y="1796"/>
                    <a:pt x="1709" y="1796"/>
                    <a:pt x="1709" y="1796"/>
                  </a:cubicBezTo>
                  <a:cubicBezTo>
                    <a:pt x="1709" y="1836"/>
                    <a:pt x="1709" y="1836"/>
                    <a:pt x="1709" y="1836"/>
                  </a:cubicBezTo>
                  <a:cubicBezTo>
                    <a:pt x="1737" y="1890"/>
                    <a:pt x="1737" y="1890"/>
                    <a:pt x="1737" y="1890"/>
                  </a:cubicBezTo>
                  <a:cubicBezTo>
                    <a:pt x="1744" y="1911"/>
                    <a:pt x="1744" y="1911"/>
                    <a:pt x="1744" y="1911"/>
                  </a:cubicBezTo>
                  <a:cubicBezTo>
                    <a:pt x="1767" y="1919"/>
                    <a:pt x="1767" y="1919"/>
                    <a:pt x="1767" y="1919"/>
                  </a:cubicBezTo>
                  <a:cubicBezTo>
                    <a:pt x="1795" y="1933"/>
                    <a:pt x="1795" y="1933"/>
                    <a:pt x="1795" y="1933"/>
                  </a:cubicBezTo>
                  <a:cubicBezTo>
                    <a:pt x="1835" y="1961"/>
                    <a:pt x="1835" y="1961"/>
                    <a:pt x="1835" y="1961"/>
                  </a:cubicBezTo>
                  <a:cubicBezTo>
                    <a:pt x="1854" y="2001"/>
                    <a:pt x="1854" y="2001"/>
                    <a:pt x="1854" y="2001"/>
                  </a:cubicBezTo>
                  <a:cubicBezTo>
                    <a:pt x="1882" y="2001"/>
                    <a:pt x="1882" y="2001"/>
                    <a:pt x="1882" y="2001"/>
                  </a:cubicBezTo>
                  <a:cubicBezTo>
                    <a:pt x="1910" y="1998"/>
                    <a:pt x="1910" y="1998"/>
                    <a:pt x="1910" y="1998"/>
                  </a:cubicBezTo>
                  <a:cubicBezTo>
                    <a:pt x="1952" y="1977"/>
                    <a:pt x="1952" y="1977"/>
                    <a:pt x="1952" y="1977"/>
                  </a:cubicBezTo>
                  <a:cubicBezTo>
                    <a:pt x="1974" y="2067"/>
                    <a:pt x="1974" y="2067"/>
                    <a:pt x="1974" y="2067"/>
                  </a:cubicBezTo>
                  <a:cubicBezTo>
                    <a:pt x="2004" y="2093"/>
                    <a:pt x="2004" y="2093"/>
                    <a:pt x="2004" y="2093"/>
                  </a:cubicBezTo>
                  <a:cubicBezTo>
                    <a:pt x="2044" y="2123"/>
                    <a:pt x="2044" y="2123"/>
                    <a:pt x="2044" y="2123"/>
                  </a:cubicBezTo>
                  <a:cubicBezTo>
                    <a:pt x="2055" y="2145"/>
                    <a:pt x="2055" y="2145"/>
                    <a:pt x="2055" y="2145"/>
                  </a:cubicBezTo>
                  <a:cubicBezTo>
                    <a:pt x="2055" y="2125"/>
                    <a:pt x="2055" y="2125"/>
                    <a:pt x="2055" y="2125"/>
                  </a:cubicBezTo>
                  <a:cubicBezTo>
                    <a:pt x="2066" y="2064"/>
                    <a:pt x="2066" y="2064"/>
                    <a:pt x="2066" y="2064"/>
                  </a:cubicBezTo>
                  <a:cubicBezTo>
                    <a:pt x="2066" y="2030"/>
                    <a:pt x="2066" y="2030"/>
                    <a:pt x="2066" y="2030"/>
                  </a:cubicBezTo>
                  <a:cubicBezTo>
                    <a:pt x="2061" y="1994"/>
                    <a:pt x="2061" y="1994"/>
                    <a:pt x="2061" y="1994"/>
                  </a:cubicBezTo>
                  <a:cubicBezTo>
                    <a:pt x="2037" y="1972"/>
                    <a:pt x="2037" y="1972"/>
                    <a:pt x="2037" y="1972"/>
                  </a:cubicBezTo>
                  <a:cubicBezTo>
                    <a:pt x="2018" y="1922"/>
                    <a:pt x="2018" y="1922"/>
                    <a:pt x="2018" y="1922"/>
                  </a:cubicBezTo>
                  <a:cubicBezTo>
                    <a:pt x="2025" y="1922"/>
                    <a:pt x="2025" y="1922"/>
                    <a:pt x="2025" y="1922"/>
                  </a:cubicBezTo>
                  <a:cubicBezTo>
                    <a:pt x="2092" y="1922"/>
                    <a:pt x="2092" y="1922"/>
                    <a:pt x="2092" y="1922"/>
                  </a:cubicBezTo>
                  <a:cubicBezTo>
                    <a:pt x="2140" y="1922"/>
                    <a:pt x="2140" y="1922"/>
                    <a:pt x="2140" y="1922"/>
                  </a:cubicBezTo>
                  <a:cubicBezTo>
                    <a:pt x="2174" y="1898"/>
                    <a:pt x="2174" y="1898"/>
                    <a:pt x="2174" y="1898"/>
                  </a:cubicBezTo>
                  <a:cubicBezTo>
                    <a:pt x="2196" y="1866"/>
                    <a:pt x="2196" y="1866"/>
                    <a:pt x="2196" y="1866"/>
                  </a:cubicBezTo>
                  <a:cubicBezTo>
                    <a:pt x="2206" y="1765"/>
                    <a:pt x="2206" y="1765"/>
                    <a:pt x="2206" y="1765"/>
                  </a:cubicBezTo>
                  <a:cubicBezTo>
                    <a:pt x="2206" y="1676"/>
                    <a:pt x="2206" y="1676"/>
                    <a:pt x="2206" y="1676"/>
                  </a:cubicBezTo>
                  <a:lnTo>
                    <a:pt x="2182" y="162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33938" y="1374775"/>
              <a:ext cx="935037" cy="561975"/>
            </a:xfrm>
            <a:custGeom>
              <a:avLst/>
              <a:gdLst>
                <a:gd name="T0" fmla="*/ 2115 w 3055"/>
                <a:gd name="T1" fmla="*/ 1611 h 1839"/>
                <a:gd name="T2" fmla="*/ 2428 w 3055"/>
                <a:gd name="T3" fmla="*/ 1585 h 1839"/>
                <a:gd name="T4" fmla="*/ 2667 w 3055"/>
                <a:gd name="T5" fmla="*/ 1465 h 1839"/>
                <a:gd name="T6" fmla="*/ 2912 w 3055"/>
                <a:gd name="T7" fmla="*/ 1366 h 1839"/>
                <a:gd name="T8" fmla="*/ 3017 w 3055"/>
                <a:gd name="T9" fmla="*/ 1117 h 1839"/>
                <a:gd name="T10" fmla="*/ 3031 w 3055"/>
                <a:gd name="T11" fmla="*/ 734 h 1839"/>
                <a:gd name="T12" fmla="*/ 2869 w 3055"/>
                <a:gd name="T13" fmla="*/ 609 h 1839"/>
                <a:gd name="T14" fmla="*/ 2697 w 3055"/>
                <a:gd name="T15" fmla="*/ 611 h 1839"/>
                <a:gd name="T16" fmla="*/ 2613 w 3055"/>
                <a:gd name="T17" fmla="*/ 475 h 1839"/>
                <a:gd name="T18" fmla="*/ 2455 w 3055"/>
                <a:gd name="T19" fmla="*/ 396 h 1839"/>
                <a:gd name="T20" fmla="*/ 2361 w 3055"/>
                <a:gd name="T21" fmla="*/ 438 h 1839"/>
                <a:gd name="T22" fmla="*/ 2328 w 3055"/>
                <a:gd name="T23" fmla="*/ 553 h 1839"/>
                <a:gd name="T24" fmla="*/ 2196 w 3055"/>
                <a:gd name="T25" fmla="*/ 438 h 1839"/>
                <a:gd name="T26" fmla="*/ 2032 w 3055"/>
                <a:gd name="T27" fmla="*/ 395 h 1839"/>
                <a:gd name="T28" fmla="*/ 1825 w 3055"/>
                <a:gd name="T29" fmla="*/ 498 h 1839"/>
                <a:gd name="T30" fmla="*/ 1699 w 3055"/>
                <a:gd name="T31" fmla="*/ 459 h 1839"/>
                <a:gd name="T32" fmla="*/ 1559 w 3055"/>
                <a:gd name="T33" fmla="*/ 227 h 1839"/>
                <a:gd name="T34" fmla="*/ 1436 w 3055"/>
                <a:gd name="T35" fmla="*/ 21 h 1839"/>
                <a:gd name="T36" fmla="*/ 1192 w 3055"/>
                <a:gd name="T37" fmla="*/ 72 h 1839"/>
                <a:gd name="T38" fmla="*/ 1080 w 3055"/>
                <a:gd name="T39" fmla="*/ 90 h 1839"/>
                <a:gd name="T40" fmla="*/ 895 w 3055"/>
                <a:gd name="T41" fmla="*/ 142 h 1839"/>
                <a:gd name="T42" fmla="*/ 786 w 3055"/>
                <a:gd name="T43" fmla="*/ 223 h 1839"/>
                <a:gd name="T44" fmla="*/ 664 w 3055"/>
                <a:gd name="T45" fmla="*/ 107 h 1839"/>
                <a:gd name="T46" fmla="*/ 508 w 3055"/>
                <a:gd name="T47" fmla="*/ 152 h 1839"/>
                <a:gd name="T48" fmla="*/ 376 w 3055"/>
                <a:gd name="T49" fmla="*/ 119 h 1839"/>
                <a:gd name="T50" fmla="*/ 279 w 3055"/>
                <a:gd name="T51" fmla="*/ 198 h 1839"/>
                <a:gd name="T52" fmla="*/ 177 w 3055"/>
                <a:gd name="T53" fmla="*/ 230 h 1839"/>
                <a:gd name="T54" fmla="*/ 50 w 3055"/>
                <a:gd name="T55" fmla="*/ 284 h 1839"/>
                <a:gd name="T56" fmla="*/ 27 w 3055"/>
                <a:gd name="T57" fmla="*/ 432 h 1839"/>
                <a:gd name="T58" fmla="*/ 205 w 3055"/>
                <a:gd name="T59" fmla="*/ 465 h 1839"/>
                <a:gd name="T60" fmla="*/ 336 w 3055"/>
                <a:gd name="T61" fmla="*/ 510 h 1839"/>
                <a:gd name="T62" fmla="*/ 437 w 3055"/>
                <a:gd name="T63" fmla="*/ 640 h 1839"/>
                <a:gd name="T64" fmla="*/ 269 w 3055"/>
                <a:gd name="T65" fmla="*/ 591 h 1839"/>
                <a:gd name="T66" fmla="*/ 178 w 3055"/>
                <a:gd name="T67" fmla="*/ 647 h 1839"/>
                <a:gd name="T68" fmla="*/ 350 w 3055"/>
                <a:gd name="T69" fmla="*/ 743 h 1839"/>
                <a:gd name="T70" fmla="*/ 303 w 3055"/>
                <a:gd name="T71" fmla="*/ 830 h 1839"/>
                <a:gd name="T72" fmla="*/ 95 w 3055"/>
                <a:gd name="T73" fmla="*/ 830 h 1839"/>
                <a:gd name="T74" fmla="*/ 96 w 3055"/>
                <a:gd name="T75" fmla="*/ 895 h 1839"/>
                <a:gd name="T76" fmla="*/ 271 w 3055"/>
                <a:gd name="T77" fmla="*/ 1038 h 1839"/>
                <a:gd name="T78" fmla="*/ 242 w 3055"/>
                <a:gd name="T79" fmla="*/ 1198 h 1839"/>
                <a:gd name="T80" fmla="*/ 436 w 3055"/>
                <a:gd name="T81" fmla="*/ 1086 h 1839"/>
                <a:gd name="T82" fmla="*/ 491 w 3055"/>
                <a:gd name="T83" fmla="*/ 1106 h 1839"/>
                <a:gd name="T84" fmla="*/ 638 w 3055"/>
                <a:gd name="T85" fmla="*/ 1126 h 1839"/>
                <a:gd name="T86" fmla="*/ 761 w 3055"/>
                <a:gd name="T87" fmla="*/ 1211 h 1839"/>
                <a:gd name="T88" fmla="*/ 934 w 3055"/>
                <a:gd name="T89" fmla="*/ 1289 h 1839"/>
                <a:gd name="T90" fmla="*/ 1129 w 3055"/>
                <a:gd name="T91" fmla="*/ 1307 h 1839"/>
                <a:gd name="T92" fmla="*/ 1105 w 3055"/>
                <a:gd name="T93" fmla="*/ 1418 h 1839"/>
                <a:gd name="T94" fmla="*/ 1265 w 3055"/>
                <a:gd name="T95" fmla="*/ 1378 h 1839"/>
                <a:gd name="T96" fmla="*/ 1215 w 3055"/>
                <a:gd name="T97" fmla="*/ 1546 h 1839"/>
                <a:gd name="T98" fmla="*/ 1323 w 3055"/>
                <a:gd name="T99" fmla="*/ 1544 h 1839"/>
                <a:gd name="T100" fmla="*/ 1410 w 3055"/>
                <a:gd name="T101" fmla="*/ 1545 h 1839"/>
                <a:gd name="T102" fmla="*/ 1594 w 3055"/>
                <a:gd name="T103" fmla="*/ 1602 h 1839"/>
                <a:gd name="T104" fmla="*/ 1549 w 3055"/>
                <a:gd name="T105" fmla="*/ 1700 h 1839"/>
                <a:gd name="T106" fmla="*/ 1506 w 3055"/>
                <a:gd name="T107" fmla="*/ 1758 h 1839"/>
                <a:gd name="T108" fmla="*/ 1827 w 3055"/>
                <a:gd name="T109" fmla="*/ 1779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55" h="1839">
                  <a:moveTo>
                    <a:pt x="1914" y="1839"/>
                  </a:moveTo>
                  <a:cubicBezTo>
                    <a:pt x="1972" y="1813"/>
                    <a:pt x="1972" y="1813"/>
                    <a:pt x="1972" y="1813"/>
                  </a:cubicBezTo>
                  <a:cubicBezTo>
                    <a:pt x="2043" y="1806"/>
                    <a:pt x="2043" y="1806"/>
                    <a:pt x="2043" y="1806"/>
                  </a:cubicBezTo>
                  <a:cubicBezTo>
                    <a:pt x="2043" y="1768"/>
                    <a:pt x="2043" y="1768"/>
                    <a:pt x="2043" y="1768"/>
                  </a:cubicBezTo>
                  <a:cubicBezTo>
                    <a:pt x="2094" y="1709"/>
                    <a:pt x="2094" y="1709"/>
                    <a:pt x="2094" y="1709"/>
                  </a:cubicBezTo>
                  <a:cubicBezTo>
                    <a:pt x="2102" y="1657"/>
                    <a:pt x="2102" y="1657"/>
                    <a:pt x="2102" y="1657"/>
                  </a:cubicBezTo>
                  <a:cubicBezTo>
                    <a:pt x="2115" y="1611"/>
                    <a:pt x="2115" y="1611"/>
                    <a:pt x="2115" y="1611"/>
                  </a:cubicBezTo>
                  <a:cubicBezTo>
                    <a:pt x="2158" y="1606"/>
                    <a:pt x="2158" y="1606"/>
                    <a:pt x="2158" y="1606"/>
                  </a:cubicBezTo>
                  <a:cubicBezTo>
                    <a:pt x="2216" y="1604"/>
                    <a:pt x="2216" y="1604"/>
                    <a:pt x="2216" y="1604"/>
                  </a:cubicBezTo>
                  <a:cubicBezTo>
                    <a:pt x="2261" y="1604"/>
                    <a:pt x="2261" y="1604"/>
                    <a:pt x="2261" y="1604"/>
                  </a:cubicBezTo>
                  <a:cubicBezTo>
                    <a:pt x="2327" y="1585"/>
                    <a:pt x="2327" y="1585"/>
                    <a:pt x="2327" y="1585"/>
                  </a:cubicBezTo>
                  <a:cubicBezTo>
                    <a:pt x="2365" y="1575"/>
                    <a:pt x="2365" y="1575"/>
                    <a:pt x="2365" y="1575"/>
                  </a:cubicBezTo>
                  <a:cubicBezTo>
                    <a:pt x="2405" y="1582"/>
                    <a:pt x="2405" y="1582"/>
                    <a:pt x="2405" y="1582"/>
                  </a:cubicBezTo>
                  <a:cubicBezTo>
                    <a:pt x="2428" y="1585"/>
                    <a:pt x="2428" y="1585"/>
                    <a:pt x="2428" y="1585"/>
                  </a:cubicBezTo>
                  <a:cubicBezTo>
                    <a:pt x="2461" y="1573"/>
                    <a:pt x="2461" y="1573"/>
                    <a:pt x="2461" y="1573"/>
                  </a:cubicBezTo>
                  <a:cubicBezTo>
                    <a:pt x="2500" y="1550"/>
                    <a:pt x="2500" y="1550"/>
                    <a:pt x="2500" y="1550"/>
                  </a:cubicBezTo>
                  <a:cubicBezTo>
                    <a:pt x="2552" y="1531"/>
                    <a:pt x="2552" y="1531"/>
                    <a:pt x="2552" y="1531"/>
                  </a:cubicBezTo>
                  <a:cubicBezTo>
                    <a:pt x="2594" y="1513"/>
                    <a:pt x="2594" y="1513"/>
                    <a:pt x="2594" y="1513"/>
                  </a:cubicBezTo>
                  <a:cubicBezTo>
                    <a:pt x="2632" y="1472"/>
                    <a:pt x="2632" y="1472"/>
                    <a:pt x="2632" y="1472"/>
                  </a:cubicBezTo>
                  <a:cubicBezTo>
                    <a:pt x="2658" y="1455"/>
                    <a:pt x="2658" y="1455"/>
                    <a:pt x="2658" y="1455"/>
                  </a:cubicBezTo>
                  <a:cubicBezTo>
                    <a:pt x="2667" y="1465"/>
                    <a:pt x="2667" y="1465"/>
                    <a:pt x="2667" y="1465"/>
                  </a:cubicBezTo>
                  <a:cubicBezTo>
                    <a:pt x="2686" y="1486"/>
                    <a:pt x="2686" y="1486"/>
                    <a:pt x="2686" y="1486"/>
                  </a:cubicBezTo>
                  <a:cubicBezTo>
                    <a:pt x="2717" y="1503"/>
                    <a:pt x="2717" y="1503"/>
                    <a:pt x="2717" y="1503"/>
                  </a:cubicBezTo>
                  <a:cubicBezTo>
                    <a:pt x="2728" y="1513"/>
                    <a:pt x="2728" y="1513"/>
                    <a:pt x="2728" y="1513"/>
                  </a:cubicBezTo>
                  <a:cubicBezTo>
                    <a:pt x="2796" y="1496"/>
                    <a:pt x="2796" y="1496"/>
                    <a:pt x="2796" y="1496"/>
                  </a:cubicBezTo>
                  <a:cubicBezTo>
                    <a:pt x="2827" y="1474"/>
                    <a:pt x="2827" y="1474"/>
                    <a:pt x="2827" y="1474"/>
                  </a:cubicBezTo>
                  <a:cubicBezTo>
                    <a:pt x="2886" y="1415"/>
                    <a:pt x="2886" y="1415"/>
                    <a:pt x="2886" y="1415"/>
                  </a:cubicBezTo>
                  <a:cubicBezTo>
                    <a:pt x="2912" y="1366"/>
                    <a:pt x="2912" y="1366"/>
                    <a:pt x="2912" y="1366"/>
                  </a:cubicBezTo>
                  <a:cubicBezTo>
                    <a:pt x="2931" y="1307"/>
                    <a:pt x="2931" y="1307"/>
                    <a:pt x="2931" y="1307"/>
                  </a:cubicBezTo>
                  <a:cubicBezTo>
                    <a:pt x="2975" y="1294"/>
                    <a:pt x="2975" y="1294"/>
                    <a:pt x="2975" y="1294"/>
                  </a:cubicBezTo>
                  <a:cubicBezTo>
                    <a:pt x="3004" y="1291"/>
                    <a:pt x="3004" y="1291"/>
                    <a:pt x="3004" y="1291"/>
                  </a:cubicBezTo>
                  <a:cubicBezTo>
                    <a:pt x="3034" y="1279"/>
                    <a:pt x="3034" y="1279"/>
                    <a:pt x="3034" y="1279"/>
                  </a:cubicBezTo>
                  <a:cubicBezTo>
                    <a:pt x="3045" y="1228"/>
                    <a:pt x="3045" y="1228"/>
                    <a:pt x="3045" y="1228"/>
                  </a:cubicBezTo>
                  <a:cubicBezTo>
                    <a:pt x="3038" y="1178"/>
                    <a:pt x="3038" y="1178"/>
                    <a:pt x="3038" y="1178"/>
                  </a:cubicBezTo>
                  <a:cubicBezTo>
                    <a:pt x="3017" y="1117"/>
                    <a:pt x="3017" y="1117"/>
                    <a:pt x="3017" y="1117"/>
                  </a:cubicBezTo>
                  <a:cubicBezTo>
                    <a:pt x="3004" y="1035"/>
                    <a:pt x="3004" y="1035"/>
                    <a:pt x="3004" y="1035"/>
                  </a:cubicBezTo>
                  <a:cubicBezTo>
                    <a:pt x="3018" y="976"/>
                    <a:pt x="3018" y="976"/>
                    <a:pt x="3018" y="976"/>
                  </a:cubicBezTo>
                  <a:cubicBezTo>
                    <a:pt x="3041" y="904"/>
                    <a:pt x="3041" y="904"/>
                    <a:pt x="3041" y="904"/>
                  </a:cubicBezTo>
                  <a:cubicBezTo>
                    <a:pt x="3055" y="836"/>
                    <a:pt x="3055" y="836"/>
                    <a:pt x="3055" y="836"/>
                  </a:cubicBezTo>
                  <a:cubicBezTo>
                    <a:pt x="3050" y="802"/>
                    <a:pt x="3050" y="802"/>
                    <a:pt x="3050" y="802"/>
                  </a:cubicBezTo>
                  <a:cubicBezTo>
                    <a:pt x="3031" y="765"/>
                    <a:pt x="3031" y="765"/>
                    <a:pt x="3031" y="765"/>
                  </a:cubicBezTo>
                  <a:cubicBezTo>
                    <a:pt x="3031" y="734"/>
                    <a:pt x="3031" y="734"/>
                    <a:pt x="3031" y="734"/>
                  </a:cubicBezTo>
                  <a:cubicBezTo>
                    <a:pt x="3046" y="695"/>
                    <a:pt x="3046" y="695"/>
                    <a:pt x="3046" y="695"/>
                  </a:cubicBezTo>
                  <a:cubicBezTo>
                    <a:pt x="3046" y="598"/>
                    <a:pt x="3046" y="598"/>
                    <a:pt x="3046" y="598"/>
                  </a:cubicBezTo>
                  <a:cubicBezTo>
                    <a:pt x="2984" y="595"/>
                    <a:pt x="2984" y="595"/>
                    <a:pt x="2984" y="595"/>
                  </a:cubicBezTo>
                  <a:cubicBezTo>
                    <a:pt x="2984" y="595"/>
                    <a:pt x="2929" y="596"/>
                    <a:pt x="2919" y="596"/>
                  </a:cubicBezTo>
                  <a:cubicBezTo>
                    <a:pt x="2909" y="596"/>
                    <a:pt x="2908" y="596"/>
                    <a:pt x="2908" y="596"/>
                  </a:cubicBezTo>
                  <a:cubicBezTo>
                    <a:pt x="2901" y="599"/>
                    <a:pt x="2901" y="599"/>
                    <a:pt x="2901" y="599"/>
                  </a:cubicBezTo>
                  <a:cubicBezTo>
                    <a:pt x="2869" y="609"/>
                    <a:pt x="2869" y="609"/>
                    <a:pt x="2869" y="609"/>
                  </a:cubicBezTo>
                  <a:cubicBezTo>
                    <a:pt x="2847" y="622"/>
                    <a:pt x="2847" y="622"/>
                    <a:pt x="2847" y="622"/>
                  </a:cubicBezTo>
                  <a:cubicBezTo>
                    <a:pt x="2833" y="655"/>
                    <a:pt x="2833" y="655"/>
                    <a:pt x="2833" y="655"/>
                  </a:cubicBezTo>
                  <a:cubicBezTo>
                    <a:pt x="2791" y="665"/>
                    <a:pt x="2791" y="665"/>
                    <a:pt x="2791" y="665"/>
                  </a:cubicBezTo>
                  <a:cubicBezTo>
                    <a:pt x="2774" y="619"/>
                    <a:pt x="2774" y="619"/>
                    <a:pt x="2774" y="619"/>
                  </a:cubicBezTo>
                  <a:cubicBezTo>
                    <a:pt x="2734" y="628"/>
                    <a:pt x="2734" y="628"/>
                    <a:pt x="2734" y="628"/>
                  </a:cubicBezTo>
                  <a:cubicBezTo>
                    <a:pt x="2701" y="620"/>
                    <a:pt x="2701" y="620"/>
                    <a:pt x="2701" y="620"/>
                  </a:cubicBezTo>
                  <a:cubicBezTo>
                    <a:pt x="2701" y="620"/>
                    <a:pt x="2697" y="615"/>
                    <a:pt x="2697" y="611"/>
                  </a:cubicBezTo>
                  <a:cubicBezTo>
                    <a:pt x="2697" y="608"/>
                    <a:pt x="2693" y="602"/>
                    <a:pt x="2693" y="599"/>
                  </a:cubicBezTo>
                  <a:cubicBezTo>
                    <a:pt x="2693" y="595"/>
                    <a:pt x="2701" y="560"/>
                    <a:pt x="2701" y="560"/>
                  </a:cubicBezTo>
                  <a:cubicBezTo>
                    <a:pt x="2701" y="531"/>
                    <a:pt x="2701" y="531"/>
                    <a:pt x="2701" y="531"/>
                  </a:cubicBezTo>
                  <a:cubicBezTo>
                    <a:pt x="2700" y="489"/>
                    <a:pt x="2700" y="489"/>
                    <a:pt x="2700" y="489"/>
                  </a:cubicBezTo>
                  <a:cubicBezTo>
                    <a:pt x="2681" y="482"/>
                    <a:pt x="2681" y="482"/>
                    <a:pt x="2681" y="482"/>
                  </a:cubicBezTo>
                  <a:cubicBezTo>
                    <a:pt x="2681" y="482"/>
                    <a:pt x="2642" y="472"/>
                    <a:pt x="2632" y="472"/>
                  </a:cubicBezTo>
                  <a:cubicBezTo>
                    <a:pt x="2622" y="472"/>
                    <a:pt x="2613" y="475"/>
                    <a:pt x="2613" y="475"/>
                  </a:cubicBezTo>
                  <a:cubicBezTo>
                    <a:pt x="2559" y="479"/>
                    <a:pt x="2559" y="479"/>
                    <a:pt x="2559" y="479"/>
                  </a:cubicBezTo>
                  <a:cubicBezTo>
                    <a:pt x="2559" y="479"/>
                    <a:pt x="2517" y="477"/>
                    <a:pt x="2514" y="477"/>
                  </a:cubicBezTo>
                  <a:cubicBezTo>
                    <a:pt x="2512" y="477"/>
                    <a:pt x="2490" y="477"/>
                    <a:pt x="2488" y="477"/>
                  </a:cubicBezTo>
                  <a:cubicBezTo>
                    <a:pt x="2486" y="477"/>
                    <a:pt x="2465" y="468"/>
                    <a:pt x="2465" y="468"/>
                  </a:cubicBezTo>
                  <a:cubicBezTo>
                    <a:pt x="2465" y="468"/>
                    <a:pt x="2460" y="461"/>
                    <a:pt x="2454" y="447"/>
                  </a:cubicBezTo>
                  <a:cubicBezTo>
                    <a:pt x="2448" y="433"/>
                    <a:pt x="2444" y="428"/>
                    <a:pt x="2446" y="413"/>
                  </a:cubicBezTo>
                  <a:cubicBezTo>
                    <a:pt x="2448" y="399"/>
                    <a:pt x="2455" y="396"/>
                    <a:pt x="2455" y="396"/>
                  </a:cubicBezTo>
                  <a:cubicBezTo>
                    <a:pt x="2455" y="396"/>
                    <a:pt x="2479" y="358"/>
                    <a:pt x="2483" y="356"/>
                  </a:cubicBezTo>
                  <a:cubicBezTo>
                    <a:pt x="2487" y="354"/>
                    <a:pt x="2463" y="347"/>
                    <a:pt x="2463" y="347"/>
                  </a:cubicBezTo>
                  <a:cubicBezTo>
                    <a:pt x="2463" y="347"/>
                    <a:pt x="2433" y="352"/>
                    <a:pt x="2424" y="354"/>
                  </a:cubicBezTo>
                  <a:cubicBezTo>
                    <a:pt x="2416" y="355"/>
                    <a:pt x="2396" y="361"/>
                    <a:pt x="2393" y="365"/>
                  </a:cubicBezTo>
                  <a:cubicBezTo>
                    <a:pt x="2390" y="368"/>
                    <a:pt x="2362" y="378"/>
                    <a:pt x="2361" y="381"/>
                  </a:cubicBezTo>
                  <a:cubicBezTo>
                    <a:pt x="2359" y="384"/>
                    <a:pt x="2358" y="396"/>
                    <a:pt x="2358" y="396"/>
                  </a:cubicBezTo>
                  <a:cubicBezTo>
                    <a:pt x="2358" y="396"/>
                    <a:pt x="2361" y="434"/>
                    <a:pt x="2361" y="438"/>
                  </a:cubicBezTo>
                  <a:cubicBezTo>
                    <a:pt x="2361" y="443"/>
                    <a:pt x="2365" y="461"/>
                    <a:pt x="2365" y="461"/>
                  </a:cubicBezTo>
                  <a:cubicBezTo>
                    <a:pt x="2365" y="461"/>
                    <a:pt x="2364" y="476"/>
                    <a:pt x="2363" y="478"/>
                  </a:cubicBezTo>
                  <a:cubicBezTo>
                    <a:pt x="2362" y="480"/>
                    <a:pt x="2372" y="508"/>
                    <a:pt x="2372" y="508"/>
                  </a:cubicBezTo>
                  <a:cubicBezTo>
                    <a:pt x="2388" y="543"/>
                    <a:pt x="2388" y="543"/>
                    <a:pt x="2388" y="543"/>
                  </a:cubicBezTo>
                  <a:cubicBezTo>
                    <a:pt x="2374" y="574"/>
                    <a:pt x="2374" y="574"/>
                    <a:pt x="2374" y="574"/>
                  </a:cubicBezTo>
                  <a:cubicBezTo>
                    <a:pt x="2348" y="587"/>
                    <a:pt x="2348" y="587"/>
                    <a:pt x="2348" y="587"/>
                  </a:cubicBezTo>
                  <a:cubicBezTo>
                    <a:pt x="2328" y="553"/>
                    <a:pt x="2328" y="553"/>
                    <a:pt x="2328" y="553"/>
                  </a:cubicBezTo>
                  <a:cubicBezTo>
                    <a:pt x="2308" y="510"/>
                    <a:pt x="2308" y="510"/>
                    <a:pt x="2308" y="510"/>
                  </a:cubicBezTo>
                  <a:cubicBezTo>
                    <a:pt x="2299" y="486"/>
                    <a:pt x="2299" y="486"/>
                    <a:pt x="2299" y="486"/>
                  </a:cubicBezTo>
                  <a:cubicBezTo>
                    <a:pt x="2281" y="454"/>
                    <a:pt x="2281" y="454"/>
                    <a:pt x="2281" y="454"/>
                  </a:cubicBezTo>
                  <a:cubicBezTo>
                    <a:pt x="2281" y="454"/>
                    <a:pt x="2277" y="432"/>
                    <a:pt x="2276" y="429"/>
                  </a:cubicBezTo>
                  <a:cubicBezTo>
                    <a:pt x="2275" y="426"/>
                    <a:pt x="2254" y="419"/>
                    <a:pt x="2251" y="418"/>
                  </a:cubicBezTo>
                  <a:cubicBezTo>
                    <a:pt x="2248" y="417"/>
                    <a:pt x="2220" y="414"/>
                    <a:pt x="2220" y="414"/>
                  </a:cubicBezTo>
                  <a:cubicBezTo>
                    <a:pt x="2196" y="438"/>
                    <a:pt x="2196" y="438"/>
                    <a:pt x="2196" y="438"/>
                  </a:cubicBezTo>
                  <a:cubicBezTo>
                    <a:pt x="2175" y="470"/>
                    <a:pt x="2175" y="470"/>
                    <a:pt x="2175" y="470"/>
                  </a:cubicBezTo>
                  <a:cubicBezTo>
                    <a:pt x="2149" y="477"/>
                    <a:pt x="2149" y="477"/>
                    <a:pt x="2149" y="477"/>
                  </a:cubicBezTo>
                  <a:cubicBezTo>
                    <a:pt x="2149" y="477"/>
                    <a:pt x="2125" y="446"/>
                    <a:pt x="2122" y="443"/>
                  </a:cubicBezTo>
                  <a:cubicBezTo>
                    <a:pt x="2119" y="440"/>
                    <a:pt x="2104" y="429"/>
                    <a:pt x="2097" y="420"/>
                  </a:cubicBezTo>
                  <a:cubicBezTo>
                    <a:pt x="2090" y="411"/>
                    <a:pt x="2092" y="416"/>
                    <a:pt x="2082" y="409"/>
                  </a:cubicBezTo>
                  <a:cubicBezTo>
                    <a:pt x="2072" y="402"/>
                    <a:pt x="2061" y="399"/>
                    <a:pt x="2061" y="399"/>
                  </a:cubicBezTo>
                  <a:cubicBezTo>
                    <a:pt x="2032" y="395"/>
                    <a:pt x="2032" y="395"/>
                    <a:pt x="2032" y="395"/>
                  </a:cubicBezTo>
                  <a:cubicBezTo>
                    <a:pt x="1998" y="387"/>
                    <a:pt x="1998" y="387"/>
                    <a:pt x="1998" y="387"/>
                  </a:cubicBezTo>
                  <a:cubicBezTo>
                    <a:pt x="1963" y="365"/>
                    <a:pt x="1963" y="365"/>
                    <a:pt x="1963" y="365"/>
                  </a:cubicBezTo>
                  <a:cubicBezTo>
                    <a:pt x="1940" y="399"/>
                    <a:pt x="1940" y="399"/>
                    <a:pt x="1940" y="399"/>
                  </a:cubicBezTo>
                  <a:cubicBezTo>
                    <a:pt x="1913" y="408"/>
                    <a:pt x="1913" y="408"/>
                    <a:pt x="1913" y="408"/>
                  </a:cubicBezTo>
                  <a:cubicBezTo>
                    <a:pt x="1913" y="408"/>
                    <a:pt x="1881" y="436"/>
                    <a:pt x="1877" y="439"/>
                  </a:cubicBezTo>
                  <a:cubicBezTo>
                    <a:pt x="1873" y="443"/>
                    <a:pt x="1842" y="460"/>
                    <a:pt x="1842" y="460"/>
                  </a:cubicBezTo>
                  <a:cubicBezTo>
                    <a:pt x="1825" y="498"/>
                    <a:pt x="1825" y="498"/>
                    <a:pt x="1825" y="498"/>
                  </a:cubicBezTo>
                  <a:cubicBezTo>
                    <a:pt x="1825" y="498"/>
                    <a:pt x="1790" y="495"/>
                    <a:pt x="1778" y="497"/>
                  </a:cubicBezTo>
                  <a:cubicBezTo>
                    <a:pt x="1766" y="499"/>
                    <a:pt x="1771" y="513"/>
                    <a:pt x="1771" y="513"/>
                  </a:cubicBezTo>
                  <a:cubicBezTo>
                    <a:pt x="1780" y="550"/>
                    <a:pt x="1780" y="550"/>
                    <a:pt x="1780" y="550"/>
                  </a:cubicBezTo>
                  <a:cubicBezTo>
                    <a:pt x="1749" y="556"/>
                    <a:pt x="1749" y="556"/>
                    <a:pt x="1749" y="556"/>
                  </a:cubicBezTo>
                  <a:cubicBezTo>
                    <a:pt x="1730" y="529"/>
                    <a:pt x="1730" y="529"/>
                    <a:pt x="1730" y="529"/>
                  </a:cubicBezTo>
                  <a:cubicBezTo>
                    <a:pt x="1712" y="490"/>
                    <a:pt x="1712" y="490"/>
                    <a:pt x="1712" y="490"/>
                  </a:cubicBezTo>
                  <a:cubicBezTo>
                    <a:pt x="1712" y="490"/>
                    <a:pt x="1709" y="480"/>
                    <a:pt x="1699" y="459"/>
                  </a:cubicBezTo>
                  <a:cubicBezTo>
                    <a:pt x="1689" y="438"/>
                    <a:pt x="1699" y="459"/>
                    <a:pt x="1696" y="458"/>
                  </a:cubicBezTo>
                  <a:cubicBezTo>
                    <a:pt x="1693" y="457"/>
                    <a:pt x="1667" y="442"/>
                    <a:pt x="1667" y="442"/>
                  </a:cubicBezTo>
                  <a:cubicBezTo>
                    <a:pt x="1651" y="401"/>
                    <a:pt x="1651" y="401"/>
                    <a:pt x="1651" y="401"/>
                  </a:cubicBezTo>
                  <a:cubicBezTo>
                    <a:pt x="1643" y="353"/>
                    <a:pt x="1643" y="353"/>
                    <a:pt x="1643" y="353"/>
                  </a:cubicBezTo>
                  <a:cubicBezTo>
                    <a:pt x="1618" y="293"/>
                    <a:pt x="1618" y="293"/>
                    <a:pt x="1618" y="293"/>
                  </a:cubicBezTo>
                  <a:cubicBezTo>
                    <a:pt x="1587" y="267"/>
                    <a:pt x="1587" y="267"/>
                    <a:pt x="1587" y="267"/>
                  </a:cubicBezTo>
                  <a:cubicBezTo>
                    <a:pt x="1559" y="227"/>
                    <a:pt x="1559" y="227"/>
                    <a:pt x="1559" y="227"/>
                  </a:cubicBezTo>
                  <a:cubicBezTo>
                    <a:pt x="1559" y="168"/>
                    <a:pt x="1559" y="168"/>
                    <a:pt x="1559" y="168"/>
                  </a:cubicBezTo>
                  <a:cubicBezTo>
                    <a:pt x="1559" y="168"/>
                    <a:pt x="1516" y="160"/>
                    <a:pt x="1513" y="159"/>
                  </a:cubicBezTo>
                  <a:cubicBezTo>
                    <a:pt x="1510" y="158"/>
                    <a:pt x="1499" y="121"/>
                    <a:pt x="1499" y="117"/>
                  </a:cubicBezTo>
                  <a:cubicBezTo>
                    <a:pt x="1499" y="114"/>
                    <a:pt x="1490" y="103"/>
                    <a:pt x="1490" y="103"/>
                  </a:cubicBezTo>
                  <a:cubicBezTo>
                    <a:pt x="1461" y="69"/>
                    <a:pt x="1461" y="69"/>
                    <a:pt x="1461" y="69"/>
                  </a:cubicBezTo>
                  <a:cubicBezTo>
                    <a:pt x="1469" y="0"/>
                    <a:pt x="1469" y="0"/>
                    <a:pt x="1469" y="0"/>
                  </a:cubicBezTo>
                  <a:cubicBezTo>
                    <a:pt x="1436" y="21"/>
                    <a:pt x="1436" y="21"/>
                    <a:pt x="1436" y="21"/>
                  </a:cubicBezTo>
                  <a:cubicBezTo>
                    <a:pt x="1392" y="54"/>
                    <a:pt x="1392" y="54"/>
                    <a:pt x="1392" y="54"/>
                  </a:cubicBezTo>
                  <a:cubicBezTo>
                    <a:pt x="1392" y="86"/>
                    <a:pt x="1392" y="86"/>
                    <a:pt x="1392" y="86"/>
                  </a:cubicBezTo>
                  <a:cubicBezTo>
                    <a:pt x="1354" y="86"/>
                    <a:pt x="1354" y="86"/>
                    <a:pt x="1354" y="86"/>
                  </a:cubicBezTo>
                  <a:cubicBezTo>
                    <a:pt x="1354" y="86"/>
                    <a:pt x="1337" y="59"/>
                    <a:pt x="1338" y="52"/>
                  </a:cubicBezTo>
                  <a:cubicBezTo>
                    <a:pt x="1340" y="46"/>
                    <a:pt x="1305" y="30"/>
                    <a:pt x="1305" y="30"/>
                  </a:cubicBezTo>
                  <a:cubicBezTo>
                    <a:pt x="1259" y="41"/>
                    <a:pt x="1259" y="41"/>
                    <a:pt x="1259" y="41"/>
                  </a:cubicBezTo>
                  <a:cubicBezTo>
                    <a:pt x="1192" y="72"/>
                    <a:pt x="1192" y="72"/>
                    <a:pt x="1192" y="72"/>
                  </a:cubicBezTo>
                  <a:cubicBezTo>
                    <a:pt x="1174" y="47"/>
                    <a:pt x="1174" y="47"/>
                    <a:pt x="1174" y="47"/>
                  </a:cubicBezTo>
                  <a:cubicBezTo>
                    <a:pt x="1148" y="11"/>
                    <a:pt x="1148" y="11"/>
                    <a:pt x="1148" y="11"/>
                  </a:cubicBezTo>
                  <a:cubicBezTo>
                    <a:pt x="1113" y="11"/>
                    <a:pt x="1113" y="11"/>
                    <a:pt x="1113" y="11"/>
                  </a:cubicBezTo>
                  <a:cubicBezTo>
                    <a:pt x="1105" y="41"/>
                    <a:pt x="1105" y="41"/>
                    <a:pt x="1105" y="41"/>
                  </a:cubicBezTo>
                  <a:cubicBezTo>
                    <a:pt x="1103" y="52"/>
                    <a:pt x="1103" y="52"/>
                    <a:pt x="1103" y="52"/>
                  </a:cubicBezTo>
                  <a:cubicBezTo>
                    <a:pt x="1091" y="81"/>
                    <a:pt x="1091" y="81"/>
                    <a:pt x="1091" y="81"/>
                  </a:cubicBezTo>
                  <a:cubicBezTo>
                    <a:pt x="1080" y="90"/>
                    <a:pt x="1080" y="90"/>
                    <a:pt x="1080" y="90"/>
                  </a:cubicBezTo>
                  <a:cubicBezTo>
                    <a:pt x="1047" y="128"/>
                    <a:pt x="1047" y="128"/>
                    <a:pt x="1047" y="128"/>
                  </a:cubicBezTo>
                  <a:cubicBezTo>
                    <a:pt x="1037" y="156"/>
                    <a:pt x="1037" y="156"/>
                    <a:pt x="1037" y="156"/>
                  </a:cubicBezTo>
                  <a:cubicBezTo>
                    <a:pt x="1045" y="233"/>
                    <a:pt x="1045" y="233"/>
                    <a:pt x="1045" y="233"/>
                  </a:cubicBezTo>
                  <a:cubicBezTo>
                    <a:pt x="1019" y="208"/>
                    <a:pt x="1019" y="208"/>
                    <a:pt x="1019" y="208"/>
                  </a:cubicBezTo>
                  <a:cubicBezTo>
                    <a:pt x="975" y="178"/>
                    <a:pt x="975" y="178"/>
                    <a:pt x="975" y="178"/>
                  </a:cubicBezTo>
                  <a:cubicBezTo>
                    <a:pt x="935" y="162"/>
                    <a:pt x="935" y="162"/>
                    <a:pt x="935" y="162"/>
                  </a:cubicBezTo>
                  <a:cubicBezTo>
                    <a:pt x="895" y="142"/>
                    <a:pt x="895" y="142"/>
                    <a:pt x="895" y="142"/>
                  </a:cubicBezTo>
                  <a:cubicBezTo>
                    <a:pt x="839" y="112"/>
                    <a:pt x="839" y="112"/>
                    <a:pt x="839" y="112"/>
                  </a:cubicBezTo>
                  <a:cubicBezTo>
                    <a:pt x="835" y="123"/>
                    <a:pt x="835" y="123"/>
                    <a:pt x="835" y="123"/>
                  </a:cubicBezTo>
                  <a:cubicBezTo>
                    <a:pt x="828" y="154"/>
                    <a:pt x="828" y="154"/>
                    <a:pt x="828" y="154"/>
                  </a:cubicBezTo>
                  <a:cubicBezTo>
                    <a:pt x="808" y="175"/>
                    <a:pt x="808" y="175"/>
                    <a:pt x="808" y="175"/>
                  </a:cubicBezTo>
                  <a:cubicBezTo>
                    <a:pt x="807" y="231"/>
                    <a:pt x="807" y="231"/>
                    <a:pt x="807" y="231"/>
                  </a:cubicBezTo>
                  <a:cubicBezTo>
                    <a:pt x="795" y="240"/>
                    <a:pt x="795" y="240"/>
                    <a:pt x="795" y="240"/>
                  </a:cubicBezTo>
                  <a:cubicBezTo>
                    <a:pt x="786" y="223"/>
                    <a:pt x="786" y="223"/>
                    <a:pt x="786" y="223"/>
                  </a:cubicBezTo>
                  <a:cubicBezTo>
                    <a:pt x="762" y="181"/>
                    <a:pt x="762" y="181"/>
                    <a:pt x="762" y="181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17" y="183"/>
                    <a:pt x="717" y="183"/>
                    <a:pt x="717" y="183"/>
                  </a:cubicBezTo>
                  <a:cubicBezTo>
                    <a:pt x="708" y="163"/>
                    <a:pt x="708" y="163"/>
                    <a:pt x="708" y="163"/>
                  </a:cubicBezTo>
                  <a:cubicBezTo>
                    <a:pt x="728" y="101"/>
                    <a:pt x="728" y="101"/>
                    <a:pt x="728" y="101"/>
                  </a:cubicBezTo>
                  <a:cubicBezTo>
                    <a:pt x="701" y="90"/>
                    <a:pt x="701" y="90"/>
                    <a:pt x="701" y="90"/>
                  </a:cubicBezTo>
                  <a:cubicBezTo>
                    <a:pt x="664" y="107"/>
                    <a:pt x="664" y="107"/>
                    <a:pt x="664" y="107"/>
                  </a:cubicBezTo>
                  <a:cubicBezTo>
                    <a:pt x="647" y="114"/>
                    <a:pt x="647" y="114"/>
                    <a:pt x="647" y="114"/>
                  </a:cubicBezTo>
                  <a:cubicBezTo>
                    <a:pt x="614" y="125"/>
                    <a:pt x="614" y="125"/>
                    <a:pt x="614" y="125"/>
                  </a:cubicBezTo>
                  <a:cubicBezTo>
                    <a:pt x="606" y="96"/>
                    <a:pt x="606" y="96"/>
                    <a:pt x="606" y="96"/>
                  </a:cubicBezTo>
                  <a:cubicBezTo>
                    <a:pt x="564" y="90"/>
                    <a:pt x="564" y="90"/>
                    <a:pt x="564" y="90"/>
                  </a:cubicBezTo>
                  <a:cubicBezTo>
                    <a:pt x="554" y="115"/>
                    <a:pt x="554" y="115"/>
                    <a:pt x="554" y="115"/>
                  </a:cubicBezTo>
                  <a:cubicBezTo>
                    <a:pt x="514" y="126"/>
                    <a:pt x="514" y="126"/>
                    <a:pt x="514" y="126"/>
                  </a:cubicBezTo>
                  <a:cubicBezTo>
                    <a:pt x="508" y="152"/>
                    <a:pt x="508" y="152"/>
                    <a:pt x="508" y="152"/>
                  </a:cubicBezTo>
                  <a:cubicBezTo>
                    <a:pt x="495" y="162"/>
                    <a:pt x="495" y="162"/>
                    <a:pt x="495" y="162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19" y="128"/>
                    <a:pt x="419" y="128"/>
                    <a:pt x="419" y="128"/>
                  </a:cubicBezTo>
                  <a:cubicBezTo>
                    <a:pt x="416" y="123"/>
                    <a:pt x="416" y="123"/>
                    <a:pt x="416" y="123"/>
                  </a:cubicBezTo>
                  <a:cubicBezTo>
                    <a:pt x="388" y="115"/>
                    <a:pt x="388" y="115"/>
                    <a:pt x="388" y="115"/>
                  </a:cubicBezTo>
                  <a:cubicBezTo>
                    <a:pt x="376" y="119"/>
                    <a:pt x="376" y="119"/>
                    <a:pt x="376" y="119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357" y="157"/>
                    <a:pt x="357" y="157"/>
                    <a:pt x="357" y="157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79" y="198"/>
                    <a:pt x="279" y="198"/>
                    <a:pt x="279" y="198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56" y="223"/>
                    <a:pt x="256" y="223"/>
                    <a:pt x="256" y="223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14" y="224"/>
                    <a:pt x="214" y="224"/>
                    <a:pt x="214" y="224"/>
                  </a:cubicBezTo>
                  <a:cubicBezTo>
                    <a:pt x="207" y="231"/>
                    <a:pt x="207" y="231"/>
                    <a:pt x="207" y="231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49" y="217"/>
                    <a:pt x="149" y="217"/>
                    <a:pt x="149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18" y="223"/>
                    <a:pt x="118" y="223"/>
                    <a:pt x="11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50" y="284"/>
                    <a:pt x="50" y="284"/>
                    <a:pt x="50" y="284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50" y="331"/>
                    <a:pt x="50" y="331"/>
                    <a:pt x="50" y="331"/>
                  </a:cubicBezTo>
                  <a:cubicBezTo>
                    <a:pt x="20" y="331"/>
                    <a:pt x="20" y="331"/>
                    <a:pt x="20" y="331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6" y="411"/>
                    <a:pt x="16" y="411"/>
                    <a:pt x="16" y="411"/>
                  </a:cubicBezTo>
                  <a:cubicBezTo>
                    <a:pt x="27" y="432"/>
                    <a:pt x="27" y="432"/>
                    <a:pt x="27" y="432"/>
                  </a:cubicBezTo>
                  <a:cubicBezTo>
                    <a:pt x="23" y="459"/>
                    <a:pt x="23" y="459"/>
                    <a:pt x="23" y="459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67" y="445"/>
                    <a:pt x="67" y="445"/>
                    <a:pt x="67" y="445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132" y="452"/>
                    <a:pt x="132" y="452"/>
                    <a:pt x="132" y="452"/>
                  </a:cubicBezTo>
                  <a:cubicBezTo>
                    <a:pt x="172" y="461"/>
                    <a:pt x="172" y="461"/>
                    <a:pt x="172" y="461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5" y="465"/>
                    <a:pt x="226" y="456"/>
                    <a:pt x="233" y="448"/>
                  </a:cubicBezTo>
                  <a:cubicBezTo>
                    <a:pt x="240" y="440"/>
                    <a:pt x="246" y="440"/>
                    <a:pt x="246" y="440"/>
                  </a:cubicBezTo>
                  <a:cubicBezTo>
                    <a:pt x="246" y="440"/>
                    <a:pt x="298" y="440"/>
                    <a:pt x="315" y="440"/>
                  </a:cubicBezTo>
                  <a:cubicBezTo>
                    <a:pt x="333" y="440"/>
                    <a:pt x="324" y="462"/>
                    <a:pt x="324" y="462"/>
                  </a:cubicBezTo>
                  <a:cubicBezTo>
                    <a:pt x="305" y="489"/>
                    <a:pt x="305" y="489"/>
                    <a:pt x="305" y="489"/>
                  </a:cubicBezTo>
                  <a:cubicBezTo>
                    <a:pt x="319" y="503"/>
                    <a:pt x="319" y="503"/>
                    <a:pt x="319" y="503"/>
                  </a:cubicBezTo>
                  <a:cubicBezTo>
                    <a:pt x="336" y="510"/>
                    <a:pt x="336" y="510"/>
                    <a:pt x="336" y="510"/>
                  </a:cubicBezTo>
                  <a:cubicBezTo>
                    <a:pt x="378" y="515"/>
                    <a:pt x="378" y="515"/>
                    <a:pt x="378" y="515"/>
                  </a:cubicBezTo>
                  <a:cubicBezTo>
                    <a:pt x="378" y="515"/>
                    <a:pt x="421" y="548"/>
                    <a:pt x="426" y="552"/>
                  </a:cubicBezTo>
                  <a:cubicBezTo>
                    <a:pt x="431" y="556"/>
                    <a:pt x="445" y="572"/>
                    <a:pt x="445" y="572"/>
                  </a:cubicBezTo>
                  <a:cubicBezTo>
                    <a:pt x="478" y="616"/>
                    <a:pt x="478" y="616"/>
                    <a:pt x="478" y="616"/>
                  </a:cubicBezTo>
                  <a:cubicBezTo>
                    <a:pt x="478" y="616"/>
                    <a:pt x="469" y="626"/>
                    <a:pt x="466" y="628"/>
                  </a:cubicBezTo>
                  <a:cubicBezTo>
                    <a:pt x="463" y="630"/>
                    <a:pt x="438" y="631"/>
                    <a:pt x="438" y="631"/>
                  </a:cubicBezTo>
                  <a:cubicBezTo>
                    <a:pt x="437" y="640"/>
                    <a:pt x="437" y="640"/>
                    <a:pt x="437" y="640"/>
                  </a:cubicBezTo>
                  <a:cubicBezTo>
                    <a:pt x="447" y="674"/>
                    <a:pt x="447" y="674"/>
                    <a:pt x="447" y="674"/>
                  </a:cubicBezTo>
                  <a:cubicBezTo>
                    <a:pt x="447" y="674"/>
                    <a:pt x="425" y="665"/>
                    <a:pt x="417" y="661"/>
                  </a:cubicBezTo>
                  <a:cubicBezTo>
                    <a:pt x="409" y="657"/>
                    <a:pt x="391" y="644"/>
                    <a:pt x="391" y="644"/>
                  </a:cubicBezTo>
                  <a:cubicBezTo>
                    <a:pt x="361" y="623"/>
                    <a:pt x="361" y="623"/>
                    <a:pt x="361" y="623"/>
                  </a:cubicBezTo>
                  <a:cubicBezTo>
                    <a:pt x="339" y="607"/>
                    <a:pt x="339" y="607"/>
                    <a:pt x="339" y="607"/>
                  </a:cubicBezTo>
                  <a:cubicBezTo>
                    <a:pt x="306" y="602"/>
                    <a:pt x="306" y="602"/>
                    <a:pt x="306" y="602"/>
                  </a:cubicBezTo>
                  <a:cubicBezTo>
                    <a:pt x="269" y="591"/>
                    <a:pt x="269" y="591"/>
                    <a:pt x="269" y="591"/>
                  </a:cubicBezTo>
                  <a:cubicBezTo>
                    <a:pt x="220" y="572"/>
                    <a:pt x="220" y="572"/>
                    <a:pt x="220" y="572"/>
                  </a:cubicBezTo>
                  <a:cubicBezTo>
                    <a:pt x="184" y="578"/>
                    <a:pt x="184" y="578"/>
                    <a:pt x="184" y="578"/>
                  </a:cubicBezTo>
                  <a:cubicBezTo>
                    <a:pt x="170" y="598"/>
                    <a:pt x="170" y="598"/>
                    <a:pt x="170" y="598"/>
                  </a:cubicBezTo>
                  <a:cubicBezTo>
                    <a:pt x="170" y="598"/>
                    <a:pt x="154" y="615"/>
                    <a:pt x="151" y="616"/>
                  </a:cubicBezTo>
                  <a:cubicBezTo>
                    <a:pt x="148" y="617"/>
                    <a:pt x="146" y="644"/>
                    <a:pt x="146" y="644"/>
                  </a:cubicBezTo>
                  <a:cubicBezTo>
                    <a:pt x="157" y="665"/>
                    <a:pt x="157" y="665"/>
                    <a:pt x="157" y="665"/>
                  </a:cubicBezTo>
                  <a:cubicBezTo>
                    <a:pt x="157" y="665"/>
                    <a:pt x="174" y="648"/>
                    <a:pt x="178" y="647"/>
                  </a:cubicBezTo>
                  <a:cubicBezTo>
                    <a:pt x="181" y="646"/>
                    <a:pt x="194" y="626"/>
                    <a:pt x="194" y="626"/>
                  </a:cubicBezTo>
                  <a:cubicBezTo>
                    <a:pt x="252" y="632"/>
                    <a:pt x="252" y="632"/>
                    <a:pt x="252" y="632"/>
                  </a:cubicBezTo>
                  <a:cubicBezTo>
                    <a:pt x="270" y="646"/>
                    <a:pt x="270" y="646"/>
                    <a:pt x="270" y="646"/>
                  </a:cubicBezTo>
                  <a:cubicBezTo>
                    <a:pt x="340" y="665"/>
                    <a:pt x="340" y="665"/>
                    <a:pt x="340" y="665"/>
                  </a:cubicBezTo>
                  <a:cubicBezTo>
                    <a:pt x="349" y="687"/>
                    <a:pt x="349" y="687"/>
                    <a:pt x="349" y="687"/>
                  </a:cubicBezTo>
                  <a:cubicBezTo>
                    <a:pt x="347" y="713"/>
                    <a:pt x="347" y="713"/>
                    <a:pt x="347" y="713"/>
                  </a:cubicBezTo>
                  <a:cubicBezTo>
                    <a:pt x="350" y="743"/>
                    <a:pt x="350" y="743"/>
                    <a:pt x="350" y="743"/>
                  </a:cubicBezTo>
                  <a:cubicBezTo>
                    <a:pt x="367" y="758"/>
                    <a:pt x="367" y="758"/>
                    <a:pt x="367" y="758"/>
                  </a:cubicBezTo>
                  <a:cubicBezTo>
                    <a:pt x="376" y="771"/>
                    <a:pt x="376" y="771"/>
                    <a:pt x="376" y="771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74" y="796"/>
                    <a:pt x="374" y="796"/>
                    <a:pt x="374" y="796"/>
                  </a:cubicBezTo>
                  <a:cubicBezTo>
                    <a:pt x="332" y="809"/>
                    <a:pt x="332" y="809"/>
                    <a:pt x="332" y="809"/>
                  </a:cubicBezTo>
                  <a:cubicBezTo>
                    <a:pt x="334" y="828"/>
                    <a:pt x="334" y="828"/>
                    <a:pt x="334" y="828"/>
                  </a:cubicBezTo>
                  <a:cubicBezTo>
                    <a:pt x="303" y="830"/>
                    <a:pt x="303" y="830"/>
                    <a:pt x="303" y="830"/>
                  </a:cubicBezTo>
                  <a:cubicBezTo>
                    <a:pt x="254" y="803"/>
                    <a:pt x="254" y="803"/>
                    <a:pt x="254" y="803"/>
                  </a:cubicBezTo>
                  <a:cubicBezTo>
                    <a:pt x="208" y="803"/>
                    <a:pt x="208" y="803"/>
                    <a:pt x="208" y="803"/>
                  </a:cubicBezTo>
                  <a:cubicBezTo>
                    <a:pt x="189" y="803"/>
                    <a:pt x="189" y="803"/>
                    <a:pt x="189" y="803"/>
                  </a:cubicBezTo>
                  <a:cubicBezTo>
                    <a:pt x="161" y="803"/>
                    <a:pt x="161" y="803"/>
                    <a:pt x="161" y="803"/>
                  </a:cubicBezTo>
                  <a:cubicBezTo>
                    <a:pt x="132" y="810"/>
                    <a:pt x="132" y="810"/>
                    <a:pt x="132" y="810"/>
                  </a:cubicBezTo>
                  <a:cubicBezTo>
                    <a:pt x="108" y="820"/>
                    <a:pt x="108" y="820"/>
                    <a:pt x="108" y="820"/>
                  </a:cubicBezTo>
                  <a:cubicBezTo>
                    <a:pt x="95" y="830"/>
                    <a:pt x="95" y="830"/>
                    <a:pt x="95" y="830"/>
                  </a:cubicBezTo>
                  <a:cubicBezTo>
                    <a:pt x="67" y="830"/>
                    <a:pt x="67" y="830"/>
                    <a:pt x="67" y="830"/>
                  </a:cubicBezTo>
                  <a:cubicBezTo>
                    <a:pt x="32" y="830"/>
                    <a:pt x="32" y="830"/>
                    <a:pt x="32" y="830"/>
                  </a:cubicBezTo>
                  <a:cubicBezTo>
                    <a:pt x="4" y="839"/>
                    <a:pt x="4" y="839"/>
                    <a:pt x="4" y="839"/>
                  </a:cubicBezTo>
                  <a:cubicBezTo>
                    <a:pt x="4" y="860"/>
                    <a:pt x="4" y="860"/>
                    <a:pt x="4" y="860"/>
                  </a:cubicBezTo>
                  <a:cubicBezTo>
                    <a:pt x="32" y="876"/>
                    <a:pt x="32" y="876"/>
                    <a:pt x="32" y="876"/>
                  </a:cubicBezTo>
                  <a:cubicBezTo>
                    <a:pt x="69" y="893"/>
                    <a:pt x="69" y="893"/>
                    <a:pt x="69" y="893"/>
                  </a:cubicBezTo>
                  <a:cubicBezTo>
                    <a:pt x="96" y="895"/>
                    <a:pt x="96" y="895"/>
                    <a:pt x="96" y="895"/>
                  </a:cubicBezTo>
                  <a:cubicBezTo>
                    <a:pt x="96" y="860"/>
                    <a:pt x="96" y="860"/>
                    <a:pt x="96" y="860"/>
                  </a:cubicBezTo>
                  <a:cubicBezTo>
                    <a:pt x="120" y="854"/>
                    <a:pt x="120" y="854"/>
                    <a:pt x="120" y="854"/>
                  </a:cubicBezTo>
                  <a:cubicBezTo>
                    <a:pt x="190" y="894"/>
                    <a:pt x="190" y="894"/>
                    <a:pt x="190" y="894"/>
                  </a:cubicBezTo>
                  <a:cubicBezTo>
                    <a:pt x="218" y="917"/>
                    <a:pt x="218" y="917"/>
                    <a:pt x="218" y="917"/>
                  </a:cubicBezTo>
                  <a:cubicBezTo>
                    <a:pt x="223" y="941"/>
                    <a:pt x="223" y="941"/>
                    <a:pt x="223" y="941"/>
                  </a:cubicBezTo>
                  <a:cubicBezTo>
                    <a:pt x="256" y="988"/>
                    <a:pt x="256" y="988"/>
                    <a:pt x="256" y="988"/>
                  </a:cubicBezTo>
                  <a:cubicBezTo>
                    <a:pt x="271" y="1038"/>
                    <a:pt x="271" y="1038"/>
                    <a:pt x="271" y="1038"/>
                  </a:cubicBezTo>
                  <a:cubicBezTo>
                    <a:pt x="288" y="1087"/>
                    <a:pt x="288" y="1087"/>
                    <a:pt x="288" y="1087"/>
                  </a:cubicBezTo>
                  <a:cubicBezTo>
                    <a:pt x="278" y="1126"/>
                    <a:pt x="278" y="1126"/>
                    <a:pt x="278" y="1126"/>
                  </a:cubicBezTo>
                  <a:cubicBezTo>
                    <a:pt x="266" y="1131"/>
                    <a:pt x="266" y="1131"/>
                    <a:pt x="266" y="1131"/>
                  </a:cubicBezTo>
                  <a:cubicBezTo>
                    <a:pt x="242" y="1136"/>
                    <a:pt x="242" y="1136"/>
                    <a:pt x="242" y="1136"/>
                  </a:cubicBezTo>
                  <a:cubicBezTo>
                    <a:pt x="242" y="1155"/>
                    <a:pt x="242" y="1155"/>
                    <a:pt x="242" y="1155"/>
                  </a:cubicBezTo>
                  <a:cubicBezTo>
                    <a:pt x="242" y="1179"/>
                    <a:pt x="242" y="1179"/>
                    <a:pt x="242" y="1179"/>
                  </a:cubicBezTo>
                  <a:cubicBezTo>
                    <a:pt x="242" y="1198"/>
                    <a:pt x="242" y="1198"/>
                    <a:pt x="242" y="1198"/>
                  </a:cubicBezTo>
                  <a:cubicBezTo>
                    <a:pt x="332" y="1195"/>
                    <a:pt x="332" y="1195"/>
                    <a:pt x="332" y="1195"/>
                  </a:cubicBezTo>
                  <a:cubicBezTo>
                    <a:pt x="371" y="1191"/>
                    <a:pt x="371" y="1191"/>
                    <a:pt x="371" y="1191"/>
                  </a:cubicBezTo>
                  <a:cubicBezTo>
                    <a:pt x="385" y="1182"/>
                    <a:pt x="385" y="1182"/>
                    <a:pt x="385" y="1182"/>
                  </a:cubicBezTo>
                  <a:cubicBezTo>
                    <a:pt x="385" y="1143"/>
                    <a:pt x="385" y="1143"/>
                    <a:pt x="385" y="1143"/>
                  </a:cubicBezTo>
                  <a:cubicBezTo>
                    <a:pt x="385" y="1109"/>
                    <a:pt x="385" y="1109"/>
                    <a:pt x="385" y="1109"/>
                  </a:cubicBezTo>
                  <a:cubicBezTo>
                    <a:pt x="398" y="1080"/>
                    <a:pt x="398" y="1080"/>
                    <a:pt x="398" y="1080"/>
                  </a:cubicBezTo>
                  <a:cubicBezTo>
                    <a:pt x="436" y="1086"/>
                    <a:pt x="436" y="1086"/>
                    <a:pt x="436" y="1086"/>
                  </a:cubicBezTo>
                  <a:cubicBezTo>
                    <a:pt x="436" y="1051"/>
                    <a:pt x="436" y="1051"/>
                    <a:pt x="436" y="1051"/>
                  </a:cubicBezTo>
                  <a:cubicBezTo>
                    <a:pt x="454" y="1039"/>
                    <a:pt x="454" y="1039"/>
                    <a:pt x="454" y="1039"/>
                  </a:cubicBezTo>
                  <a:cubicBezTo>
                    <a:pt x="470" y="1022"/>
                    <a:pt x="470" y="1022"/>
                    <a:pt x="470" y="1022"/>
                  </a:cubicBezTo>
                  <a:cubicBezTo>
                    <a:pt x="503" y="1014"/>
                    <a:pt x="503" y="1014"/>
                    <a:pt x="503" y="1014"/>
                  </a:cubicBezTo>
                  <a:cubicBezTo>
                    <a:pt x="504" y="1032"/>
                    <a:pt x="504" y="1032"/>
                    <a:pt x="504" y="1032"/>
                  </a:cubicBezTo>
                  <a:cubicBezTo>
                    <a:pt x="491" y="1088"/>
                    <a:pt x="491" y="1088"/>
                    <a:pt x="491" y="1088"/>
                  </a:cubicBezTo>
                  <a:cubicBezTo>
                    <a:pt x="491" y="1106"/>
                    <a:pt x="491" y="1106"/>
                    <a:pt x="491" y="1106"/>
                  </a:cubicBezTo>
                  <a:cubicBezTo>
                    <a:pt x="520" y="1123"/>
                    <a:pt x="520" y="1123"/>
                    <a:pt x="520" y="1123"/>
                  </a:cubicBezTo>
                  <a:cubicBezTo>
                    <a:pt x="555" y="1122"/>
                    <a:pt x="555" y="1122"/>
                    <a:pt x="555" y="1122"/>
                  </a:cubicBezTo>
                  <a:cubicBezTo>
                    <a:pt x="555" y="1097"/>
                    <a:pt x="555" y="1097"/>
                    <a:pt x="555" y="1097"/>
                  </a:cubicBezTo>
                  <a:cubicBezTo>
                    <a:pt x="555" y="1071"/>
                    <a:pt x="555" y="1071"/>
                    <a:pt x="555" y="1071"/>
                  </a:cubicBezTo>
                  <a:cubicBezTo>
                    <a:pt x="581" y="1077"/>
                    <a:pt x="581" y="1077"/>
                    <a:pt x="581" y="1077"/>
                  </a:cubicBezTo>
                  <a:cubicBezTo>
                    <a:pt x="601" y="1105"/>
                    <a:pt x="601" y="1105"/>
                    <a:pt x="601" y="1105"/>
                  </a:cubicBezTo>
                  <a:cubicBezTo>
                    <a:pt x="638" y="1126"/>
                    <a:pt x="638" y="1126"/>
                    <a:pt x="638" y="1126"/>
                  </a:cubicBezTo>
                  <a:cubicBezTo>
                    <a:pt x="638" y="1146"/>
                    <a:pt x="638" y="1146"/>
                    <a:pt x="638" y="1146"/>
                  </a:cubicBezTo>
                  <a:cubicBezTo>
                    <a:pt x="645" y="1177"/>
                    <a:pt x="645" y="1177"/>
                    <a:pt x="645" y="1177"/>
                  </a:cubicBezTo>
                  <a:cubicBezTo>
                    <a:pt x="657" y="1189"/>
                    <a:pt x="657" y="1189"/>
                    <a:pt x="657" y="1189"/>
                  </a:cubicBezTo>
                  <a:cubicBezTo>
                    <a:pt x="689" y="1207"/>
                    <a:pt x="689" y="1207"/>
                    <a:pt x="689" y="1207"/>
                  </a:cubicBezTo>
                  <a:cubicBezTo>
                    <a:pt x="713" y="1211"/>
                    <a:pt x="713" y="1211"/>
                    <a:pt x="713" y="1211"/>
                  </a:cubicBezTo>
                  <a:cubicBezTo>
                    <a:pt x="743" y="1219"/>
                    <a:pt x="743" y="1219"/>
                    <a:pt x="743" y="1219"/>
                  </a:cubicBezTo>
                  <a:cubicBezTo>
                    <a:pt x="743" y="1219"/>
                    <a:pt x="757" y="1212"/>
                    <a:pt x="761" y="1211"/>
                  </a:cubicBezTo>
                  <a:cubicBezTo>
                    <a:pt x="766" y="1210"/>
                    <a:pt x="784" y="1235"/>
                    <a:pt x="787" y="1237"/>
                  </a:cubicBezTo>
                  <a:cubicBezTo>
                    <a:pt x="790" y="1239"/>
                    <a:pt x="813" y="1250"/>
                    <a:pt x="816" y="1249"/>
                  </a:cubicBezTo>
                  <a:cubicBezTo>
                    <a:pt x="819" y="1248"/>
                    <a:pt x="840" y="1242"/>
                    <a:pt x="840" y="1242"/>
                  </a:cubicBezTo>
                  <a:cubicBezTo>
                    <a:pt x="870" y="1255"/>
                    <a:pt x="870" y="1255"/>
                    <a:pt x="870" y="1255"/>
                  </a:cubicBezTo>
                  <a:cubicBezTo>
                    <a:pt x="886" y="1260"/>
                    <a:pt x="886" y="1260"/>
                    <a:pt x="886" y="1260"/>
                  </a:cubicBezTo>
                  <a:cubicBezTo>
                    <a:pt x="923" y="1282"/>
                    <a:pt x="923" y="1282"/>
                    <a:pt x="923" y="1282"/>
                  </a:cubicBezTo>
                  <a:cubicBezTo>
                    <a:pt x="934" y="1289"/>
                    <a:pt x="934" y="1289"/>
                    <a:pt x="934" y="1289"/>
                  </a:cubicBezTo>
                  <a:cubicBezTo>
                    <a:pt x="951" y="1318"/>
                    <a:pt x="951" y="1318"/>
                    <a:pt x="951" y="1318"/>
                  </a:cubicBezTo>
                  <a:cubicBezTo>
                    <a:pt x="962" y="1348"/>
                    <a:pt x="962" y="1348"/>
                    <a:pt x="962" y="1348"/>
                  </a:cubicBezTo>
                  <a:cubicBezTo>
                    <a:pt x="1004" y="1373"/>
                    <a:pt x="1004" y="1373"/>
                    <a:pt x="1004" y="1373"/>
                  </a:cubicBezTo>
                  <a:cubicBezTo>
                    <a:pt x="1031" y="1372"/>
                    <a:pt x="1031" y="1372"/>
                    <a:pt x="1031" y="1372"/>
                  </a:cubicBezTo>
                  <a:cubicBezTo>
                    <a:pt x="1062" y="1340"/>
                    <a:pt x="1062" y="1340"/>
                    <a:pt x="1062" y="1340"/>
                  </a:cubicBezTo>
                  <a:cubicBezTo>
                    <a:pt x="1092" y="1311"/>
                    <a:pt x="1092" y="1311"/>
                    <a:pt x="1092" y="1311"/>
                  </a:cubicBezTo>
                  <a:cubicBezTo>
                    <a:pt x="1129" y="1307"/>
                    <a:pt x="1129" y="1307"/>
                    <a:pt x="1129" y="1307"/>
                  </a:cubicBezTo>
                  <a:cubicBezTo>
                    <a:pt x="1159" y="1277"/>
                    <a:pt x="1159" y="1277"/>
                    <a:pt x="1159" y="1277"/>
                  </a:cubicBezTo>
                  <a:cubicBezTo>
                    <a:pt x="1181" y="1287"/>
                    <a:pt x="1181" y="1287"/>
                    <a:pt x="1181" y="1287"/>
                  </a:cubicBezTo>
                  <a:cubicBezTo>
                    <a:pt x="1177" y="1324"/>
                    <a:pt x="1177" y="1324"/>
                    <a:pt x="1177" y="1324"/>
                  </a:cubicBezTo>
                  <a:cubicBezTo>
                    <a:pt x="1149" y="1345"/>
                    <a:pt x="1149" y="1345"/>
                    <a:pt x="1149" y="1345"/>
                  </a:cubicBezTo>
                  <a:cubicBezTo>
                    <a:pt x="1128" y="1365"/>
                    <a:pt x="1128" y="1365"/>
                    <a:pt x="1128" y="1365"/>
                  </a:cubicBezTo>
                  <a:cubicBezTo>
                    <a:pt x="1110" y="1396"/>
                    <a:pt x="1110" y="1396"/>
                    <a:pt x="1110" y="1396"/>
                  </a:cubicBezTo>
                  <a:cubicBezTo>
                    <a:pt x="1105" y="1418"/>
                    <a:pt x="1105" y="1418"/>
                    <a:pt x="1105" y="1418"/>
                  </a:cubicBezTo>
                  <a:cubicBezTo>
                    <a:pt x="1128" y="1433"/>
                    <a:pt x="1128" y="1433"/>
                    <a:pt x="1128" y="1433"/>
                  </a:cubicBezTo>
                  <a:cubicBezTo>
                    <a:pt x="1147" y="1445"/>
                    <a:pt x="1147" y="1445"/>
                    <a:pt x="1147" y="1445"/>
                  </a:cubicBezTo>
                  <a:cubicBezTo>
                    <a:pt x="1147" y="1445"/>
                    <a:pt x="1177" y="1451"/>
                    <a:pt x="1180" y="1449"/>
                  </a:cubicBezTo>
                  <a:cubicBezTo>
                    <a:pt x="1183" y="1447"/>
                    <a:pt x="1202" y="1404"/>
                    <a:pt x="1202" y="1404"/>
                  </a:cubicBezTo>
                  <a:cubicBezTo>
                    <a:pt x="1215" y="1372"/>
                    <a:pt x="1215" y="1372"/>
                    <a:pt x="1215" y="1372"/>
                  </a:cubicBezTo>
                  <a:cubicBezTo>
                    <a:pt x="1237" y="1365"/>
                    <a:pt x="1237" y="1365"/>
                    <a:pt x="1237" y="1365"/>
                  </a:cubicBezTo>
                  <a:cubicBezTo>
                    <a:pt x="1265" y="1378"/>
                    <a:pt x="1265" y="1378"/>
                    <a:pt x="1265" y="1378"/>
                  </a:cubicBezTo>
                  <a:cubicBezTo>
                    <a:pt x="1288" y="1398"/>
                    <a:pt x="1288" y="1398"/>
                    <a:pt x="1288" y="1398"/>
                  </a:cubicBezTo>
                  <a:cubicBezTo>
                    <a:pt x="1305" y="1416"/>
                    <a:pt x="1305" y="1416"/>
                    <a:pt x="1305" y="1416"/>
                  </a:cubicBezTo>
                  <a:cubicBezTo>
                    <a:pt x="1284" y="1434"/>
                    <a:pt x="1284" y="1434"/>
                    <a:pt x="1284" y="1434"/>
                  </a:cubicBezTo>
                  <a:cubicBezTo>
                    <a:pt x="1260" y="1452"/>
                    <a:pt x="1260" y="1452"/>
                    <a:pt x="1260" y="1452"/>
                  </a:cubicBezTo>
                  <a:cubicBezTo>
                    <a:pt x="1239" y="1482"/>
                    <a:pt x="1239" y="1482"/>
                    <a:pt x="1239" y="1482"/>
                  </a:cubicBezTo>
                  <a:cubicBezTo>
                    <a:pt x="1215" y="1513"/>
                    <a:pt x="1215" y="1513"/>
                    <a:pt x="1215" y="1513"/>
                  </a:cubicBezTo>
                  <a:cubicBezTo>
                    <a:pt x="1215" y="1546"/>
                    <a:pt x="1215" y="1546"/>
                    <a:pt x="1215" y="1546"/>
                  </a:cubicBezTo>
                  <a:cubicBezTo>
                    <a:pt x="1215" y="1589"/>
                    <a:pt x="1215" y="1589"/>
                    <a:pt x="1215" y="1589"/>
                  </a:cubicBezTo>
                  <a:cubicBezTo>
                    <a:pt x="1230" y="1630"/>
                    <a:pt x="1230" y="1630"/>
                    <a:pt x="1230" y="1630"/>
                  </a:cubicBezTo>
                  <a:cubicBezTo>
                    <a:pt x="1261" y="1639"/>
                    <a:pt x="1261" y="1639"/>
                    <a:pt x="1261" y="1639"/>
                  </a:cubicBezTo>
                  <a:cubicBezTo>
                    <a:pt x="1295" y="1623"/>
                    <a:pt x="1295" y="1623"/>
                    <a:pt x="1295" y="1623"/>
                  </a:cubicBezTo>
                  <a:cubicBezTo>
                    <a:pt x="1300" y="1606"/>
                    <a:pt x="1300" y="1606"/>
                    <a:pt x="1300" y="1606"/>
                  </a:cubicBezTo>
                  <a:cubicBezTo>
                    <a:pt x="1308" y="1565"/>
                    <a:pt x="1308" y="1565"/>
                    <a:pt x="1308" y="1565"/>
                  </a:cubicBezTo>
                  <a:cubicBezTo>
                    <a:pt x="1323" y="1544"/>
                    <a:pt x="1323" y="1544"/>
                    <a:pt x="1323" y="1544"/>
                  </a:cubicBezTo>
                  <a:cubicBezTo>
                    <a:pt x="1338" y="1566"/>
                    <a:pt x="1338" y="1566"/>
                    <a:pt x="1338" y="1566"/>
                  </a:cubicBezTo>
                  <a:cubicBezTo>
                    <a:pt x="1364" y="1602"/>
                    <a:pt x="1364" y="1602"/>
                    <a:pt x="1364" y="1602"/>
                  </a:cubicBezTo>
                  <a:cubicBezTo>
                    <a:pt x="1372" y="1606"/>
                    <a:pt x="1372" y="1606"/>
                    <a:pt x="1372" y="1606"/>
                  </a:cubicBezTo>
                  <a:cubicBezTo>
                    <a:pt x="1364" y="1574"/>
                    <a:pt x="1364" y="1574"/>
                    <a:pt x="1364" y="1574"/>
                  </a:cubicBezTo>
                  <a:cubicBezTo>
                    <a:pt x="1381" y="1521"/>
                    <a:pt x="1381" y="1521"/>
                    <a:pt x="1381" y="1521"/>
                  </a:cubicBezTo>
                  <a:cubicBezTo>
                    <a:pt x="1397" y="1521"/>
                    <a:pt x="1397" y="1521"/>
                    <a:pt x="1397" y="1521"/>
                  </a:cubicBezTo>
                  <a:cubicBezTo>
                    <a:pt x="1410" y="1545"/>
                    <a:pt x="1410" y="1545"/>
                    <a:pt x="1410" y="1545"/>
                  </a:cubicBezTo>
                  <a:cubicBezTo>
                    <a:pt x="1423" y="1593"/>
                    <a:pt x="1423" y="1593"/>
                    <a:pt x="1423" y="1593"/>
                  </a:cubicBezTo>
                  <a:cubicBezTo>
                    <a:pt x="1438" y="1627"/>
                    <a:pt x="1438" y="1627"/>
                    <a:pt x="1438" y="1627"/>
                  </a:cubicBezTo>
                  <a:cubicBezTo>
                    <a:pt x="1475" y="1603"/>
                    <a:pt x="1475" y="1603"/>
                    <a:pt x="1475" y="1603"/>
                  </a:cubicBezTo>
                  <a:cubicBezTo>
                    <a:pt x="1500" y="1591"/>
                    <a:pt x="1500" y="1591"/>
                    <a:pt x="1500" y="1591"/>
                  </a:cubicBezTo>
                  <a:cubicBezTo>
                    <a:pt x="1523" y="1588"/>
                    <a:pt x="1523" y="1588"/>
                    <a:pt x="1523" y="1588"/>
                  </a:cubicBezTo>
                  <a:cubicBezTo>
                    <a:pt x="1554" y="1584"/>
                    <a:pt x="1554" y="1584"/>
                    <a:pt x="1554" y="1584"/>
                  </a:cubicBezTo>
                  <a:cubicBezTo>
                    <a:pt x="1594" y="1602"/>
                    <a:pt x="1594" y="1602"/>
                    <a:pt x="1594" y="1602"/>
                  </a:cubicBezTo>
                  <a:cubicBezTo>
                    <a:pt x="1603" y="1610"/>
                    <a:pt x="1603" y="1610"/>
                    <a:pt x="1603" y="1610"/>
                  </a:cubicBezTo>
                  <a:cubicBezTo>
                    <a:pt x="1597" y="1629"/>
                    <a:pt x="1597" y="1629"/>
                    <a:pt x="1597" y="1629"/>
                  </a:cubicBezTo>
                  <a:cubicBezTo>
                    <a:pt x="1608" y="1661"/>
                    <a:pt x="1608" y="1661"/>
                    <a:pt x="1608" y="1661"/>
                  </a:cubicBezTo>
                  <a:cubicBezTo>
                    <a:pt x="1583" y="1661"/>
                    <a:pt x="1583" y="1661"/>
                    <a:pt x="1583" y="1661"/>
                  </a:cubicBezTo>
                  <a:cubicBezTo>
                    <a:pt x="1562" y="1668"/>
                    <a:pt x="1562" y="1668"/>
                    <a:pt x="1562" y="1668"/>
                  </a:cubicBezTo>
                  <a:cubicBezTo>
                    <a:pt x="1560" y="1694"/>
                    <a:pt x="1560" y="1694"/>
                    <a:pt x="1560" y="1694"/>
                  </a:cubicBezTo>
                  <a:cubicBezTo>
                    <a:pt x="1549" y="1700"/>
                    <a:pt x="1549" y="1700"/>
                    <a:pt x="1549" y="1700"/>
                  </a:cubicBezTo>
                  <a:cubicBezTo>
                    <a:pt x="1531" y="1707"/>
                    <a:pt x="1531" y="1707"/>
                    <a:pt x="1531" y="1707"/>
                  </a:cubicBezTo>
                  <a:cubicBezTo>
                    <a:pt x="1493" y="1706"/>
                    <a:pt x="1493" y="1706"/>
                    <a:pt x="1493" y="1706"/>
                  </a:cubicBezTo>
                  <a:cubicBezTo>
                    <a:pt x="1457" y="1694"/>
                    <a:pt x="1457" y="1694"/>
                    <a:pt x="1457" y="1694"/>
                  </a:cubicBezTo>
                  <a:cubicBezTo>
                    <a:pt x="1457" y="1701"/>
                    <a:pt x="1457" y="1701"/>
                    <a:pt x="1457" y="1701"/>
                  </a:cubicBezTo>
                  <a:cubicBezTo>
                    <a:pt x="1467" y="1725"/>
                    <a:pt x="1467" y="1725"/>
                    <a:pt x="1467" y="1725"/>
                  </a:cubicBezTo>
                  <a:cubicBezTo>
                    <a:pt x="1493" y="1753"/>
                    <a:pt x="1493" y="1753"/>
                    <a:pt x="1493" y="1753"/>
                  </a:cubicBezTo>
                  <a:cubicBezTo>
                    <a:pt x="1506" y="1758"/>
                    <a:pt x="1506" y="1758"/>
                    <a:pt x="1506" y="1758"/>
                  </a:cubicBezTo>
                  <a:cubicBezTo>
                    <a:pt x="1568" y="1747"/>
                    <a:pt x="1568" y="1747"/>
                    <a:pt x="1568" y="1747"/>
                  </a:cubicBezTo>
                  <a:cubicBezTo>
                    <a:pt x="1617" y="1726"/>
                    <a:pt x="1617" y="1726"/>
                    <a:pt x="1617" y="1726"/>
                  </a:cubicBezTo>
                  <a:cubicBezTo>
                    <a:pt x="1664" y="1714"/>
                    <a:pt x="1664" y="1714"/>
                    <a:pt x="1664" y="1714"/>
                  </a:cubicBezTo>
                  <a:cubicBezTo>
                    <a:pt x="1688" y="1732"/>
                    <a:pt x="1688" y="1732"/>
                    <a:pt x="1688" y="1732"/>
                  </a:cubicBezTo>
                  <a:cubicBezTo>
                    <a:pt x="1688" y="1732"/>
                    <a:pt x="1698" y="1749"/>
                    <a:pt x="1701" y="1749"/>
                  </a:cubicBezTo>
                  <a:cubicBezTo>
                    <a:pt x="1704" y="1749"/>
                    <a:pt x="1764" y="1755"/>
                    <a:pt x="1764" y="1755"/>
                  </a:cubicBezTo>
                  <a:cubicBezTo>
                    <a:pt x="1827" y="1779"/>
                    <a:pt x="1827" y="1779"/>
                    <a:pt x="1827" y="1779"/>
                  </a:cubicBezTo>
                  <a:cubicBezTo>
                    <a:pt x="1866" y="1786"/>
                    <a:pt x="1866" y="1786"/>
                    <a:pt x="1866" y="1786"/>
                  </a:cubicBezTo>
                  <a:cubicBezTo>
                    <a:pt x="1871" y="1812"/>
                    <a:pt x="1871" y="1812"/>
                    <a:pt x="1871" y="1812"/>
                  </a:cubicBezTo>
                  <a:cubicBezTo>
                    <a:pt x="1894" y="1829"/>
                    <a:pt x="1894" y="1829"/>
                    <a:pt x="1894" y="1829"/>
                  </a:cubicBezTo>
                  <a:lnTo>
                    <a:pt x="1914" y="183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45238" y="3028950"/>
              <a:ext cx="901700" cy="998537"/>
            </a:xfrm>
            <a:custGeom>
              <a:avLst/>
              <a:gdLst>
                <a:gd name="T0" fmla="*/ 2846 w 2946"/>
                <a:gd name="T1" fmla="*/ 1038 h 3264"/>
                <a:gd name="T2" fmla="*/ 2721 w 2946"/>
                <a:gd name="T3" fmla="*/ 859 h 3264"/>
                <a:gd name="T4" fmla="*/ 2543 w 2946"/>
                <a:gd name="T5" fmla="*/ 840 h 3264"/>
                <a:gd name="T6" fmla="*/ 2392 w 2946"/>
                <a:gd name="T7" fmla="*/ 866 h 3264"/>
                <a:gd name="T8" fmla="*/ 2226 w 2946"/>
                <a:gd name="T9" fmla="*/ 811 h 3264"/>
                <a:gd name="T10" fmla="*/ 2142 w 2946"/>
                <a:gd name="T11" fmla="*/ 673 h 3264"/>
                <a:gd name="T12" fmla="*/ 2027 w 2946"/>
                <a:gd name="T13" fmla="*/ 285 h 3264"/>
                <a:gd name="T14" fmla="*/ 1862 w 2946"/>
                <a:gd name="T15" fmla="*/ 114 h 3264"/>
                <a:gd name="T16" fmla="*/ 1708 w 2946"/>
                <a:gd name="T17" fmla="*/ 170 h 3264"/>
                <a:gd name="T18" fmla="*/ 1507 w 2946"/>
                <a:gd name="T19" fmla="*/ 5 h 3264"/>
                <a:gd name="T20" fmla="*/ 1382 w 2946"/>
                <a:gd name="T21" fmla="*/ 94 h 3264"/>
                <a:gd name="T22" fmla="*/ 1278 w 2946"/>
                <a:gd name="T23" fmla="*/ 310 h 3264"/>
                <a:gd name="T24" fmla="*/ 1317 w 2946"/>
                <a:gd name="T25" fmla="*/ 434 h 3264"/>
                <a:gd name="T26" fmla="*/ 1399 w 2946"/>
                <a:gd name="T27" fmla="*/ 606 h 3264"/>
                <a:gd name="T28" fmla="*/ 1375 w 2946"/>
                <a:gd name="T29" fmla="*/ 848 h 3264"/>
                <a:gd name="T30" fmla="*/ 1488 w 2946"/>
                <a:gd name="T31" fmla="*/ 970 h 3264"/>
                <a:gd name="T32" fmla="*/ 1520 w 2946"/>
                <a:gd name="T33" fmla="*/ 1093 h 3264"/>
                <a:gd name="T34" fmla="*/ 1559 w 2946"/>
                <a:gd name="T35" fmla="*/ 1318 h 3264"/>
                <a:gd name="T36" fmla="*/ 1387 w 2946"/>
                <a:gd name="T37" fmla="*/ 1437 h 3264"/>
                <a:gd name="T38" fmla="*/ 1113 w 2946"/>
                <a:gd name="T39" fmla="*/ 1638 h 3264"/>
                <a:gd name="T40" fmla="*/ 861 w 2946"/>
                <a:gd name="T41" fmla="*/ 1681 h 3264"/>
                <a:gd name="T42" fmla="*/ 798 w 2946"/>
                <a:gd name="T43" fmla="*/ 1900 h 3264"/>
                <a:gd name="T44" fmla="*/ 546 w 2946"/>
                <a:gd name="T45" fmla="*/ 1878 h 3264"/>
                <a:gd name="T46" fmla="*/ 426 w 2946"/>
                <a:gd name="T47" fmla="*/ 1920 h 3264"/>
                <a:gd name="T48" fmla="*/ 218 w 2946"/>
                <a:gd name="T49" fmla="*/ 1881 h 3264"/>
                <a:gd name="T50" fmla="*/ 56 w 2946"/>
                <a:gd name="T51" fmla="*/ 1943 h 3264"/>
                <a:gd name="T52" fmla="*/ 16 w 2946"/>
                <a:gd name="T53" fmla="*/ 2165 h 3264"/>
                <a:gd name="T54" fmla="*/ 221 w 2946"/>
                <a:gd name="T55" fmla="*/ 2233 h 3264"/>
                <a:gd name="T56" fmla="*/ 283 w 2946"/>
                <a:gd name="T57" fmla="*/ 2413 h 3264"/>
                <a:gd name="T58" fmla="*/ 267 w 2946"/>
                <a:gd name="T59" fmla="*/ 2561 h 3264"/>
                <a:gd name="T60" fmla="*/ 197 w 2946"/>
                <a:gd name="T61" fmla="*/ 2652 h 3264"/>
                <a:gd name="T62" fmla="*/ 304 w 2946"/>
                <a:gd name="T63" fmla="*/ 2721 h 3264"/>
                <a:gd name="T64" fmla="*/ 439 w 2946"/>
                <a:gd name="T65" fmla="*/ 2815 h 3264"/>
                <a:gd name="T66" fmla="*/ 196 w 2946"/>
                <a:gd name="T67" fmla="*/ 2899 h 3264"/>
                <a:gd name="T68" fmla="*/ 41 w 2946"/>
                <a:gd name="T69" fmla="*/ 3013 h 3264"/>
                <a:gd name="T70" fmla="*/ 192 w 2946"/>
                <a:gd name="T71" fmla="*/ 3094 h 3264"/>
                <a:gd name="T72" fmla="*/ 340 w 2946"/>
                <a:gd name="T73" fmla="*/ 3161 h 3264"/>
                <a:gd name="T74" fmla="*/ 490 w 2946"/>
                <a:gd name="T75" fmla="*/ 3127 h 3264"/>
                <a:gd name="T76" fmla="*/ 673 w 2946"/>
                <a:gd name="T77" fmla="*/ 3212 h 3264"/>
                <a:gd name="T78" fmla="*/ 867 w 2946"/>
                <a:gd name="T79" fmla="*/ 3218 h 3264"/>
                <a:gd name="T80" fmla="*/ 1043 w 2946"/>
                <a:gd name="T81" fmla="*/ 3079 h 3264"/>
                <a:gd name="T82" fmla="*/ 1230 w 2946"/>
                <a:gd name="T83" fmla="*/ 3109 h 3264"/>
                <a:gd name="T84" fmla="*/ 1298 w 2946"/>
                <a:gd name="T85" fmla="*/ 3120 h 3264"/>
                <a:gd name="T86" fmla="*/ 1213 w 2946"/>
                <a:gd name="T87" fmla="*/ 2896 h 3264"/>
                <a:gd name="T88" fmla="*/ 1191 w 2946"/>
                <a:gd name="T89" fmla="*/ 2665 h 3264"/>
                <a:gd name="T90" fmla="*/ 1169 w 2946"/>
                <a:gd name="T91" fmla="*/ 2582 h 3264"/>
                <a:gd name="T92" fmla="*/ 1215 w 2946"/>
                <a:gd name="T93" fmla="*/ 2439 h 3264"/>
                <a:gd name="T94" fmla="*/ 1359 w 2946"/>
                <a:gd name="T95" fmla="*/ 2206 h 3264"/>
                <a:gd name="T96" fmla="*/ 1742 w 2946"/>
                <a:gd name="T97" fmla="*/ 2031 h 3264"/>
                <a:gd name="T98" fmla="*/ 1938 w 2946"/>
                <a:gd name="T99" fmla="*/ 1936 h 3264"/>
                <a:gd name="T100" fmla="*/ 2215 w 2946"/>
                <a:gd name="T101" fmla="*/ 1783 h 3264"/>
                <a:gd name="T102" fmla="*/ 2406 w 2946"/>
                <a:gd name="T103" fmla="*/ 1883 h 3264"/>
                <a:gd name="T104" fmla="*/ 2627 w 2946"/>
                <a:gd name="T105" fmla="*/ 1775 h 3264"/>
                <a:gd name="T106" fmla="*/ 2574 w 2946"/>
                <a:gd name="T107" fmla="*/ 1713 h 3264"/>
                <a:gd name="T108" fmla="*/ 2791 w 2946"/>
                <a:gd name="T109" fmla="*/ 1562 h 3264"/>
                <a:gd name="T110" fmla="*/ 2879 w 2946"/>
                <a:gd name="T111" fmla="*/ 1367 h 3264"/>
                <a:gd name="T112" fmla="*/ 2941 w 2946"/>
                <a:gd name="T113" fmla="*/ 1180 h 3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46" h="3264">
                  <a:moveTo>
                    <a:pt x="2941" y="1180"/>
                  </a:moveTo>
                  <a:cubicBezTo>
                    <a:pt x="2920" y="1149"/>
                    <a:pt x="2920" y="1149"/>
                    <a:pt x="2920" y="1149"/>
                  </a:cubicBezTo>
                  <a:cubicBezTo>
                    <a:pt x="2888" y="1140"/>
                    <a:pt x="2888" y="1140"/>
                    <a:pt x="2888" y="1140"/>
                  </a:cubicBezTo>
                  <a:cubicBezTo>
                    <a:pt x="2866" y="1109"/>
                    <a:pt x="2866" y="1109"/>
                    <a:pt x="2866" y="1109"/>
                  </a:cubicBezTo>
                  <a:cubicBezTo>
                    <a:pt x="2846" y="1038"/>
                    <a:pt x="2846" y="1038"/>
                    <a:pt x="2846" y="1038"/>
                  </a:cubicBezTo>
                  <a:cubicBezTo>
                    <a:pt x="2837" y="998"/>
                    <a:pt x="2837" y="998"/>
                    <a:pt x="2837" y="998"/>
                  </a:cubicBezTo>
                  <a:cubicBezTo>
                    <a:pt x="2808" y="944"/>
                    <a:pt x="2808" y="944"/>
                    <a:pt x="2808" y="944"/>
                  </a:cubicBezTo>
                  <a:cubicBezTo>
                    <a:pt x="2774" y="891"/>
                    <a:pt x="2774" y="891"/>
                    <a:pt x="2774" y="891"/>
                  </a:cubicBezTo>
                  <a:cubicBezTo>
                    <a:pt x="2761" y="873"/>
                    <a:pt x="2761" y="873"/>
                    <a:pt x="2761" y="873"/>
                  </a:cubicBezTo>
                  <a:cubicBezTo>
                    <a:pt x="2721" y="859"/>
                    <a:pt x="2721" y="859"/>
                    <a:pt x="2721" y="859"/>
                  </a:cubicBezTo>
                  <a:cubicBezTo>
                    <a:pt x="2688" y="846"/>
                    <a:pt x="2688" y="846"/>
                    <a:pt x="2688" y="846"/>
                  </a:cubicBezTo>
                  <a:cubicBezTo>
                    <a:pt x="2644" y="824"/>
                    <a:pt x="2644" y="824"/>
                    <a:pt x="2644" y="824"/>
                  </a:cubicBezTo>
                  <a:cubicBezTo>
                    <a:pt x="2622" y="821"/>
                    <a:pt x="2622" y="821"/>
                    <a:pt x="2622" y="821"/>
                  </a:cubicBezTo>
                  <a:cubicBezTo>
                    <a:pt x="2584" y="851"/>
                    <a:pt x="2584" y="851"/>
                    <a:pt x="2584" y="851"/>
                  </a:cubicBezTo>
                  <a:cubicBezTo>
                    <a:pt x="2543" y="840"/>
                    <a:pt x="2543" y="840"/>
                    <a:pt x="2543" y="840"/>
                  </a:cubicBezTo>
                  <a:cubicBezTo>
                    <a:pt x="2505" y="796"/>
                    <a:pt x="2505" y="796"/>
                    <a:pt x="2505" y="796"/>
                  </a:cubicBezTo>
                  <a:cubicBezTo>
                    <a:pt x="2482" y="802"/>
                    <a:pt x="2482" y="802"/>
                    <a:pt x="2482" y="802"/>
                  </a:cubicBezTo>
                  <a:cubicBezTo>
                    <a:pt x="2448" y="837"/>
                    <a:pt x="2448" y="837"/>
                    <a:pt x="2448" y="837"/>
                  </a:cubicBezTo>
                  <a:cubicBezTo>
                    <a:pt x="2417" y="858"/>
                    <a:pt x="2417" y="858"/>
                    <a:pt x="2417" y="858"/>
                  </a:cubicBezTo>
                  <a:cubicBezTo>
                    <a:pt x="2392" y="866"/>
                    <a:pt x="2392" y="866"/>
                    <a:pt x="2392" y="866"/>
                  </a:cubicBezTo>
                  <a:cubicBezTo>
                    <a:pt x="2373" y="873"/>
                    <a:pt x="2373" y="873"/>
                    <a:pt x="2373" y="873"/>
                  </a:cubicBezTo>
                  <a:cubicBezTo>
                    <a:pt x="2338" y="858"/>
                    <a:pt x="2338" y="858"/>
                    <a:pt x="2338" y="858"/>
                  </a:cubicBezTo>
                  <a:cubicBezTo>
                    <a:pt x="2318" y="841"/>
                    <a:pt x="2318" y="841"/>
                    <a:pt x="2318" y="841"/>
                  </a:cubicBezTo>
                  <a:cubicBezTo>
                    <a:pt x="2246" y="837"/>
                    <a:pt x="2246" y="837"/>
                    <a:pt x="2246" y="837"/>
                  </a:cubicBezTo>
                  <a:cubicBezTo>
                    <a:pt x="2226" y="811"/>
                    <a:pt x="2226" y="811"/>
                    <a:pt x="2226" y="811"/>
                  </a:cubicBezTo>
                  <a:cubicBezTo>
                    <a:pt x="2226" y="776"/>
                    <a:pt x="2226" y="776"/>
                    <a:pt x="2226" y="776"/>
                  </a:cubicBezTo>
                  <a:cubicBezTo>
                    <a:pt x="2192" y="728"/>
                    <a:pt x="2192" y="728"/>
                    <a:pt x="2192" y="728"/>
                  </a:cubicBezTo>
                  <a:cubicBezTo>
                    <a:pt x="2164" y="711"/>
                    <a:pt x="2164" y="711"/>
                    <a:pt x="2164" y="711"/>
                  </a:cubicBezTo>
                  <a:cubicBezTo>
                    <a:pt x="2149" y="700"/>
                    <a:pt x="2149" y="700"/>
                    <a:pt x="2149" y="700"/>
                  </a:cubicBezTo>
                  <a:cubicBezTo>
                    <a:pt x="2142" y="673"/>
                    <a:pt x="2142" y="673"/>
                    <a:pt x="2142" y="673"/>
                  </a:cubicBezTo>
                  <a:cubicBezTo>
                    <a:pt x="2120" y="618"/>
                    <a:pt x="2120" y="618"/>
                    <a:pt x="2120" y="618"/>
                  </a:cubicBezTo>
                  <a:cubicBezTo>
                    <a:pt x="2093" y="562"/>
                    <a:pt x="2093" y="562"/>
                    <a:pt x="2093" y="562"/>
                  </a:cubicBezTo>
                  <a:cubicBezTo>
                    <a:pt x="2057" y="485"/>
                    <a:pt x="2057" y="485"/>
                    <a:pt x="2057" y="485"/>
                  </a:cubicBezTo>
                  <a:cubicBezTo>
                    <a:pt x="2033" y="399"/>
                    <a:pt x="2033" y="399"/>
                    <a:pt x="2033" y="399"/>
                  </a:cubicBezTo>
                  <a:cubicBezTo>
                    <a:pt x="2027" y="285"/>
                    <a:pt x="2027" y="285"/>
                    <a:pt x="2027" y="285"/>
                  </a:cubicBezTo>
                  <a:cubicBezTo>
                    <a:pt x="2019" y="268"/>
                    <a:pt x="2019" y="268"/>
                    <a:pt x="2019" y="268"/>
                  </a:cubicBezTo>
                  <a:cubicBezTo>
                    <a:pt x="1989" y="232"/>
                    <a:pt x="1989" y="232"/>
                    <a:pt x="1989" y="232"/>
                  </a:cubicBezTo>
                  <a:cubicBezTo>
                    <a:pt x="1927" y="174"/>
                    <a:pt x="1927" y="174"/>
                    <a:pt x="1927" y="174"/>
                  </a:cubicBezTo>
                  <a:cubicBezTo>
                    <a:pt x="1898" y="143"/>
                    <a:pt x="1898" y="143"/>
                    <a:pt x="1898" y="143"/>
                  </a:cubicBezTo>
                  <a:cubicBezTo>
                    <a:pt x="1862" y="114"/>
                    <a:pt x="1862" y="114"/>
                    <a:pt x="1862" y="114"/>
                  </a:cubicBezTo>
                  <a:cubicBezTo>
                    <a:pt x="1836" y="115"/>
                    <a:pt x="1836" y="115"/>
                    <a:pt x="1836" y="115"/>
                  </a:cubicBezTo>
                  <a:cubicBezTo>
                    <a:pt x="1824" y="147"/>
                    <a:pt x="1824" y="147"/>
                    <a:pt x="1824" y="147"/>
                  </a:cubicBezTo>
                  <a:cubicBezTo>
                    <a:pt x="1788" y="157"/>
                    <a:pt x="1788" y="157"/>
                    <a:pt x="1788" y="157"/>
                  </a:cubicBezTo>
                  <a:cubicBezTo>
                    <a:pt x="1745" y="169"/>
                    <a:pt x="1745" y="169"/>
                    <a:pt x="1745" y="169"/>
                  </a:cubicBezTo>
                  <a:cubicBezTo>
                    <a:pt x="1708" y="170"/>
                    <a:pt x="1708" y="170"/>
                    <a:pt x="1708" y="170"/>
                  </a:cubicBezTo>
                  <a:cubicBezTo>
                    <a:pt x="1684" y="133"/>
                    <a:pt x="1684" y="133"/>
                    <a:pt x="1684" y="133"/>
                  </a:cubicBezTo>
                  <a:cubicBezTo>
                    <a:pt x="1648" y="62"/>
                    <a:pt x="1648" y="62"/>
                    <a:pt x="1648" y="62"/>
                  </a:cubicBezTo>
                  <a:cubicBezTo>
                    <a:pt x="1613" y="8"/>
                    <a:pt x="1613" y="8"/>
                    <a:pt x="1613" y="8"/>
                  </a:cubicBezTo>
                  <a:cubicBezTo>
                    <a:pt x="1599" y="0"/>
                    <a:pt x="1599" y="0"/>
                    <a:pt x="1599" y="0"/>
                  </a:cubicBezTo>
                  <a:cubicBezTo>
                    <a:pt x="1507" y="5"/>
                    <a:pt x="1507" y="5"/>
                    <a:pt x="1507" y="5"/>
                  </a:cubicBezTo>
                  <a:cubicBezTo>
                    <a:pt x="1479" y="24"/>
                    <a:pt x="1479" y="24"/>
                    <a:pt x="1479" y="24"/>
                  </a:cubicBezTo>
                  <a:cubicBezTo>
                    <a:pt x="1467" y="54"/>
                    <a:pt x="1467" y="54"/>
                    <a:pt x="1467" y="54"/>
                  </a:cubicBezTo>
                  <a:cubicBezTo>
                    <a:pt x="1443" y="62"/>
                    <a:pt x="1443" y="62"/>
                    <a:pt x="1443" y="62"/>
                  </a:cubicBezTo>
                  <a:cubicBezTo>
                    <a:pt x="1400" y="62"/>
                    <a:pt x="1400" y="62"/>
                    <a:pt x="1400" y="62"/>
                  </a:cubicBezTo>
                  <a:cubicBezTo>
                    <a:pt x="1382" y="94"/>
                    <a:pt x="1382" y="94"/>
                    <a:pt x="1382" y="94"/>
                  </a:cubicBezTo>
                  <a:cubicBezTo>
                    <a:pt x="1346" y="121"/>
                    <a:pt x="1346" y="121"/>
                    <a:pt x="1346" y="121"/>
                  </a:cubicBezTo>
                  <a:cubicBezTo>
                    <a:pt x="1330" y="179"/>
                    <a:pt x="1330" y="179"/>
                    <a:pt x="1330" y="179"/>
                  </a:cubicBezTo>
                  <a:cubicBezTo>
                    <a:pt x="1315" y="208"/>
                    <a:pt x="1315" y="208"/>
                    <a:pt x="1315" y="208"/>
                  </a:cubicBezTo>
                  <a:cubicBezTo>
                    <a:pt x="1287" y="260"/>
                    <a:pt x="1287" y="260"/>
                    <a:pt x="1287" y="260"/>
                  </a:cubicBezTo>
                  <a:cubicBezTo>
                    <a:pt x="1278" y="310"/>
                    <a:pt x="1278" y="310"/>
                    <a:pt x="1278" y="310"/>
                  </a:cubicBezTo>
                  <a:cubicBezTo>
                    <a:pt x="1244" y="333"/>
                    <a:pt x="1244" y="333"/>
                    <a:pt x="1244" y="333"/>
                  </a:cubicBezTo>
                  <a:cubicBezTo>
                    <a:pt x="1244" y="357"/>
                    <a:pt x="1244" y="357"/>
                    <a:pt x="1244" y="357"/>
                  </a:cubicBezTo>
                  <a:cubicBezTo>
                    <a:pt x="1253" y="373"/>
                    <a:pt x="1253" y="373"/>
                    <a:pt x="1253" y="373"/>
                  </a:cubicBezTo>
                  <a:cubicBezTo>
                    <a:pt x="1287" y="413"/>
                    <a:pt x="1287" y="413"/>
                    <a:pt x="1287" y="413"/>
                  </a:cubicBezTo>
                  <a:cubicBezTo>
                    <a:pt x="1317" y="434"/>
                    <a:pt x="1317" y="434"/>
                    <a:pt x="1317" y="434"/>
                  </a:cubicBezTo>
                  <a:cubicBezTo>
                    <a:pt x="1346" y="460"/>
                    <a:pt x="1346" y="460"/>
                    <a:pt x="1346" y="460"/>
                  </a:cubicBezTo>
                  <a:cubicBezTo>
                    <a:pt x="1346" y="541"/>
                    <a:pt x="1346" y="541"/>
                    <a:pt x="1346" y="541"/>
                  </a:cubicBezTo>
                  <a:cubicBezTo>
                    <a:pt x="1346" y="581"/>
                    <a:pt x="1346" y="581"/>
                    <a:pt x="1346" y="581"/>
                  </a:cubicBezTo>
                  <a:cubicBezTo>
                    <a:pt x="1379" y="609"/>
                    <a:pt x="1379" y="609"/>
                    <a:pt x="1379" y="609"/>
                  </a:cubicBezTo>
                  <a:cubicBezTo>
                    <a:pt x="1399" y="606"/>
                    <a:pt x="1399" y="606"/>
                    <a:pt x="1399" y="606"/>
                  </a:cubicBezTo>
                  <a:cubicBezTo>
                    <a:pt x="1407" y="657"/>
                    <a:pt x="1407" y="657"/>
                    <a:pt x="1407" y="657"/>
                  </a:cubicBezTo>
                  <a:cubicBezTo>
                    <a:pt x="1407" y="726"/>
                    <a:pt x="1407" y="726"/>
                    <a:pt x="1407" y="726"/>
                  </a:cubicBezTo>
                  <a:cubicBezTo>
                    <a:pt x="1407" y="774"/>
                    <a:pt x="1407" y="774"/>
                    <a:pt x="1407" y="774"/>
                  </a:cubicBezTo>
                  <a:cubicBezTo>
                    <a:pt x="1389" y="814"/>
                    <a:pt x="1389" y="814"/>
                    <a:pt x="1389" y="814"/>
                  </a:cubicBezTo>
                  <a:cubicBezTo>
                    <a:pt x="1375" y="848"/>
                    <a:pt x="1375" y="848"/>
                    <a:pt x="1375" y="848"/>
                  </a:cubicBezTo>
                  <a:cubicBezTo>
                    <a:pt x="1393" y="877"/>
                    <a:pt x="1393" y="877"/>
                    <a:pt x="1393" y="877"/>
                  </a:cubicBezTo>
                  <a:cubicBezTo>
                    <a:pt x="1424" y="889"/>
                    <a:pt x="1424" y="889"/>
                    <a:pt x="1424" y="889"/>
                  </a:cubicBezTo>
                  <a:cubicBezTo>
                    <a:pt x="1429" y="938"/>
                    <a:pt x="1429" y="938"/>
                    <a:pt x="1429" y="938"/>
                  </a:cubicBezTo>
                  <a:cubicBezTo>
                    <a:pt x="1443" y="957"/>
                    <a:pt x="1443" y="957"/>
                    <a:pt x="1443" y="957"/>
                  </a:cubicBezTo>
                  <a:cubicBezTo>
                    <a:pt x="1488" y="970"/>
                    <a:pt x="1488" y="970"/>
                    <a:pt x="1488" y="970"/>
                  </a:cubicBezTo>
                  <a:cubicBezTo>
                    <a:pt x="1513" y="968"/>
                    <a:pt x="1513" y="968"/>
                    <a:pt x="1513" y="968"/>
                  </a:cubicBezTo>
                  <a:cubicBezTo>
                    <a:pt x="1530" y="987"/>
                    <a:pt x="1530" y="987"/>
                    <a:pt x="1530" y="987"/>
                  </a:cubicBezTo>
                  <a:cubicBezTo>
                    <a:pt x="1546" y="1031"/>
                    <a:pt x="1546" y="1031"/>
                    <a:pt x="1546" y="1031"/>
                  </a:cubicBezTo>
                  <a:cubicBezTo>
                    <a:pt x="1524" y="1070"/>
                    <a:pt x="1524" y="1070"/>
                    <a:pt x="1524" y="1070"/>
                  </a:cubicBezTo>
                  <a:cubicBezTo>
                    <a:pt x="1524" y="1070"/>
                    <a:pt x="1508" y="1078"/>
                    <a:pt x="1520" y="1093"/>
                  </a:cubicBezTo>
                  <a:cubicBezTo>
                    <a:pt x="1531" y="1108"/>
                    <a:pt x="1546" y="1131"/>
                    <a:pt x="1546" y="1131"/>
                  </a:cubicBezTo>
                  <a:cubicBezTo>
                    <a:pt x="1573" y="1158"/>
                    <a:pt x="1573" y="1158"/>
                    <a:pt x="1573" y="1158"/>
                  </a:cubicBezTo>
                  <a:cubicBezTo>
                    <a:pt x="1592" y="1205"/>
                    <a:pt x="1592" y="1205"/>
                    <a:pt x="1592" y="1205"/>
                  </a:cubicBezTo>
                  <a:cubicBezTo>
                    <a:pt x="1592" y="1250"/>
                    <a:pt x="1592" y="1250"/>
                    <a:pt x="1592" y="1250"/>
                  </a:cubicBezTo>
                  <a:cubicBezTo>
                    <a:pt x="1559" y="1318"/>
                    <a:pt x="1559" y="1318"/>
                    <a:pt x="1559" y="1318"/>
                  </a:cubicBezTo>
                  <a:cubicBezTo>
                    <a:pt x="1526" y="1346"/>
                    <a:pt x="1526" y="1346"/>
                    <a:pt x="1526" y="1346"/>
                  </a:cubicBezTo>
                  <a:cubicBezTo>
                    <a:pt x="1472" y="1359"/>
                    <a:pt x="1472" y="1359"/>
                    <a:pt x="1472" y="1359"/>
                  </a:cubicBezTo>
                  <a:cubicBezTo>
                    <a:pt x="1441" y="1372"/>
                    <a:pt x="1441" y="1372"/>
                    <a:pt x="1441" y="1372"/>
                  </a:cubicBezTo>
                  <a:cubicBezTo>
                    <a:pt x="1439" y="1420"/>
                    <a:pt x="1439" y="1420"/>
                    <a:pt x="1439" y="1420"/>
                  </a:cubicBezTo>
                  <a:cubicBezTo>
                    <a:pt x="1387" y="1437"/>
                    <a:pt x="1387" y="1437"/>
                    <a:pt x="1387" y="1437"/>
                  </a:cubicBezTo>
                  <a:cubicBezTo>
                    <a:pt x="1326" y="1453"/>
                    <a:pt x="1326" y="1453"/>
                    <a:pt x="1326" y="1453"/>
                  </a:cubicBezTo>
                  <a:cubicBezTo>
                    <a:pt x="1285" y="1466"/>
                    <a:pt x="1285" y="1466"/>
                    <a:pt x="1285" y="1466"/>
                  </a:cubicBezTo>
                  <a:cubicBezTo>
                    <a:pt x="1274" y="1573"/>
                    <a:pt x="1274" y="1573"/>
                    <a:pt x="1274" y="1573"/>
                  </a:cubicBezTo>
                  <a:cubicBezTo>
                    <a:pt x="1203" y="1603"/>
                    <a:pt x="1203" y="1603"/>
                    <a:pt x="1203" y="1603"/>
                  </a:cubicBezTo>
                  <a:cubicBezTo>
                    <a:pt x="1113" y="1638"/>
                    <a:pt x="1113" y="1638"/>
                    <a:pt x="1113" y="1638"/>
                  </a:cubicBezTo>
                  <a:cubicBezTo>
                    <a:pt x="1061" y="1655"/>
                    <a:pt x="1061" y="1655"/>
                    <a:pt x="1061" y="1655"/>
                  </a:cubicBezTo>
                  <a:cubicBezTo>
                    <a:pt x="1021" y="1669"/>
                    <a:pt x="1021" y="1669"/>
                    <a:pt x="1021" y="1669"/>
                  </a:cubicBezTo>
                  <a:cubicBezTo>
                    <a:pt x="959" y="1640"/>
                    <a:pt x="959" y="1640"/>
                    <a:pt x="959" y="1640"/>
                  </a:cubicBezTo>
                  <a:cubicBezTo>
                    <a:pt x="886" y="1655"/>
                    <a:pt x="886" y="1655"/>
                    <a:pt x="886" y="1655"/>
                  </a:cubicBezTo>
                  <a:cubicBezTo>
                    <a:pt x="861" y="1681"/>
                    <a:pt x="861" y="1681"/>
                    <a:pt x="861" y="1681"/>
                  </a:cubicBezTo>
                  <a:cubicBezTo>
                    <a:pt x="860" y="1712"/>
                    <a:pt x="860" y="1712"/>
                    <a:pt x="860" y="1712"/>
                  </a:cubicBezTo>
                  <a:cubicBezTo>
                    <a:pt x="878" y="1753"/>
                    <a:pt x="878" y="1753"/>
                    <a:pt x="878" y="1753"/>
                  </a:cubicBezTo>
                  <a:cubicBezTo>
                    <a:pt x="856" y="1842"/>
                    <a:pt x="856" y="1842"/>
                    <a:pt x="856" y="1842"/>
                  </a:cubicBezTo>
                  <a:cubicBezTo>
                    <a:pt x="835" y="1881"/>
                    <a:pt x="835" y="1881"/>
                    <a:pt x="835" y="1881"/>
                  </a:cubicBezTo>
                  <a:cubicBezTo>
                    <a:pt x="798" y="1900"/>
                    <a:pt x="798" y="1900"/>
                    <a:pt x="798" y="1900"/>
                  </a:cubicBezTo>
                  <a:cubicBezTo>
                    <a:pt x="722" y="1910"/>
                    <a:pt x="722" y="1910"/>
                    <a:pt x="722" y="1910"/>
                  </a:cubicBezTo>
                  <a:cubicBezTo>
                    <a:pt x="669" y="1912"/>
                    <a:pt x="669" y="1912"/>
                    <a:pt x="669" y="1912"/>
                  </a:cubicBezTo>
                  <a:cubicBezTo>
                    <a:pt x="637" y="1927"/>
                    <a:pt x="637" y="1927"/>
                    <a:pt x="637" y="1927"/>
                  </a:cubicBezTo>
                  <a:cubicBezTo>
                    <a:pt x="600" y="1908"/>
                    <a:pt x="600" y="1908"/>
                    <a:pt x="600" y="1908"/>
                  </a:cubicBezTo>
                  <a:cubicBezTo>
                    <a:pt x="546" y="1878"/>
                    <a:pt x="546" y="1878"/>
                    <a:pt x="546" y="1878"/>
                  </a:cubicBezTo>
                  <a:cubicBezTo>
                    <a:pt x="517" y="1879"/>
                    <a:pt x="517" y="1879"/>
                    <a:pt x="517" y="1879"/>
                  </a:cubicBezTo>
                  <a:cubicBezTo>
                    <a:pt x="499" y="1903"/>
                    <a:pt x="499" y="1903"/>
                    <a:pt x="499" y="1903"/>
                  </a:cubicBezTo>
                  <a:cubicBezTo>
                    <a:pt x="496" y="1941"/>
                    <a:pt x="496" y="1941"/>
                    <a:pt x="496" y="1941"/>
                  </a:cubicBezTo>
                  <a:cubicBezTo>
                    <a:pt x="486" y="1955"/>
                    <a:pt x="486" y="1955"/>
                    <a:pt x="486" y="1955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357" y="1911"/>
                    <a:pt x="357" y="1911"/>
                    <a:pt x="357" y="1911"/>
                  </a:cubicBezTo>
                  <a:cubicBezTo>
                    <a:pt x="308" y="1911"/>
                    <a:pt x="308" y="1911"/>
                    <a:pt x="308" y="1911"/>
                  </a:cubicBezTo>
                  <a:cubicBezTo>
                    <a:pt x="240" y="1914"/>
                    <a:pt x="240" y="1914"/>
                    <a:pt x="240" y="1914"/>
                  </a:cubicBezTo>
                  <a:cubicBezTo>
                    <a:pt x="222" y="1911"/>
                    <a:pt x="222" y="1911"/>
                    <a:pt x="222" y="1911"/>
                  </a:cubicBezTo>
                  <a:cubicBezTo>
                    <a:pt x="218" y="1881"/>
                    <a:pt x="218" y="1881"/>
                    <a:pt x="218" y="1881"/>
                  </a:cubicBezTo>
                  <a:cubicBezTo>
                    <a:pt x="210" y="1868"/>
                    <a:pt x="210" y="1868"/>
                    <a:pt x="210" y="1868"/>
                  </a:cubicBezTo>
                  <a:cubicBezTo>
                    <a:pt x="183" y="1870"/>
                    <a:pt x="183" y="1870"/>
                    <a:pt x="183" y="1870"/>
                  </a:cubicBezTo>
                  <a:cubicBezTo>
                    <a:pt x="145" y="1894"/>
                    <a:pt x="145" y="1894"/>
                    <a:pt x="145" y="1894"/>
                  </a:cubicBezTo>
                  <a:cubicBezTo>
                    <a:pt x="120" y="1942"/>
                    <a:pt x="120" y="1942"/>
                    <a:pt x="120" y="1942"/>
                  </a:cubicBezTo>
                  <a:cubicBezTo>
                    <a:pt x="56" y="1943"/>
                    <a:pt x="56" y="1943"/>
                    <a:pt x="56" y="1943"/>
                  </a:cubicBezTo>
                  <a:cubicBezTo>
                    <a:pt x="32" y="1999"/>
                    <a:pt x="32" y="1999"/>
                    <a:pt x="32" y="1999"/>
                  </a:cubicBezTo>
                  <a:cubicBezTo>
                    <a:pt x="0" y="2050"/>
                    <a:pt x="0" y="2050"/>
                    <a:pt x="0" y="2050"/>
                  </a:cubicBezTo>
                  <a:cubicBezTo>
                    <a:pt x="0" y="2098"/>
                    <a:pt x="0" y="2098"/>
                    <a:pt x="0" y="2098"/>
                  </a:cubicBezTo>
                  <a:cubicBezTo>
                    <a:pt x="23" y="2115"/>
                    <a:pt x="23" y="2115"/>
                    <a:pt x="23" y="2115"/>
                  </a:cubicBezTo>
                  <a:cubicBezTo>
                    <a:pt x="16" y="2165"/>
                    <a:pt x="16" y="2165"/>
                    <a:pt x="16" y="2165"/>
                  </a:cubicBezTo>
                  <a:cubicBezTo>
                    <a:pt x="46" y="2195"/>
                    <a:pt x="46" y="2195"/>
                    <a:pt x="46" y="2195"/>
                  </a:cubicBezTo>
                  <a:cubicBezTo>
                    <a:pt x="105" y="2205"/>
                    <a:pt x="105" y="2205"/>
                    <a:pt x="105" y="2205"/>
                  </a:cubicBezTo>
                  <a:cubicBezTo>
                    <a:pt x="157" y="2203"/>
                    <a:pt x="157" y="2203"/>
                    <a:pt x="157" y="2203"/>
                  </a:cubicBezTo>
                  <a:cubicBezTo>
                    <a:pt x="206" y="2226"/>
                    <a:pt x="206" y="2226"/>
                    <a:pt x="206" y="2226"/>
                  </a:cubicBezTo>
                  <a:cubicBezTo>
                    <a:pt x="221" y="2233"/>
                    <a:pt x="221" y="2233"/>
                    <a:pt x="221" y="2233"/>
                  </a:cubicBezTo>
                  <a:cubicBezTo>
                    <a:pt x="230" y="2282"/>
                    <a:pt x="230" y="2282"/>
                    <a:pt x="230" y="2282"/>
                  </a:cubicBezTo>
                  <a:cubicBezTo>
                    <a:pt x="255" y="2313"/>
                    <a:pt x="255" y="2313"/>
                    <a:pt x="255" y="2313"/>
                  </a:cubicBezTo>
                  <a:cubicBezTo>
                    <a:pt x="285" y="2352"/>
                    <a:pt x="285" y="2352"/>
                    <a:pt x="285" y="2352"/>
                  </a:cubicBezTo>
                  <a:cubicBezTo>
                    <a:pt x="289" y="2384"/>
                    <a:pt x="289" y="2384"/>
                    <a:pt x="289" y="2384"/>
                  </a:cubicBezTo>
                  <a:cubicBezTo>
                    <a:pt x="283" y="2413"/>
                    <a:pt x="283" y="2413"/>
                    <a:pt x="283" y="2413"/>
                  </a:cubicBezTo>
                  <a:cubicBezTo>
                    <a:pt x="253" y="2432"/>
                    <a:pt x="253" y="2432"/>
                    <a:pt x="253" y="2432"/>
                  </a:cubicBezTo>
                  <a:cubicBezTo>
                    <a:pt x="246" y="2448"/>
                    <a:pt x="246" y="2448"/>
                    <a:pt x="246" y="2448"/>
                  </a:cubicBezTo>
                  <a:cubicBezTo>
                    <a:pt x="261" y="2490"/>
                    <a:pt x="261" y="2490"/>
                    <a:pt x="261" y="2490"/>
                  </a:cubicBezTo>
                  <a:cubicBezTo>
                    <a:pt x="261" y="2490"/>
                    <a:pt x="259" y="2528"/>
                    <a:pt x="260" y="2531"/>
                  </a:cubicBezTo>
                  <a:cubicBezTo>
                    <a:pt x="261" y="2534"/>
                    <a:pt x="267" y="2561"/>
                    <a:pt x="267" y="2561"/>
                  </a:cubicBezTo>
                  <a:cubicBezTo>
                    <a:pt x="242" y="2573"/>
                    <a:pt x="242" y="2573"/>
                    <a:pt x="242" y="2573"/>
                  </a:cubicBezTo>
                  <a:cubicBezTo>
                    <a:pt x="202" y="2585"/>
                    <a:pt x="202" y="2585"/>
                    <a:pt x="202" y="2585"/>
                  </a:cubicBezTo>
                  <a:cubicBezTo>
                    <a:pt x="199" y="2595"/>
                    <a:pt x="199" y="2595"/>
                    <a:pt x="199" y="2595"/>
                  </a:cubicBezTo>
                  <a:cubicBezTo>
                    <a:pt x="215" y="2631"/>
                    <a:pt x="215" y="2631"/>
                    <a:pt x="215" y="2631"/>
                  </a:cubicBezTo>
                  <a:cubicBezTo>
                    <a:pt x="197" y="2652"/>
                    <a:pt x="197" y="2652"/>
                    <a:pt x="197" y="2652"/>
                  </a:cubicBezTo>
                  <a:cubicBezTo>
                    <a:pt x="182" y="2694"/>
                    <a:pt x="182" y="2694"/>
                    <a:pt x="182" y="2694"/>
                  </a:cubicBezTo>
                  <a:cubicBezTo>
                    <a:pt x="209" y="2716"/>
                    <a:pt x="209" y="2716"/>
                    <a:pt x="209" y="2716"/>
                  </a:cubicBezTo>
                  <a:cubicBezTo>
                    <a:pt x="234" y="2730"/>
                    <a:pt x="234" y="2730"/>
                    <a:pt x="234" y="2730"/>
                  </a:cubicBezTo>
                  <a:cubicBezTo>
                    <a:pt x="276" y="2713"/>
                    <a:pt x="276" y="2713"/>
                    <a:pt x="276" y="2713"/>
                  </a:cubicBezTo>
                  <a:cubicBezTo>
                    <a:pt x="304" y="2721"/>
                    <a:pt x="304" y="2721"/>
                    <a:pt x="304" y="2721"/>
                  </a:cubicBezTo>
                  <a:cubicBezTo>
                    <a:pt x="330" y="2726"/>
                    <a:pt x="330" y="2726"/>
                    <a:pt x="330" y="2726"/>
                  </a:cubicBezTo>
                  <a:cubicBezTo>
                    <a:pt x="357" y="2730"/>
                    <a:pt x="357" y="2730"/>
                    <a:pt x="357" y="2730"/>
                  </a:cubicBezTo>
                  <a:cubicBezTo>
                    <a:pt x="368" y="2784"/>
                    <a:pt x="368" y="2784"/>
                    <a:pt x="368" y="2784"/>
                  </a:cubicBezTo>
                  <a:cubicBezTo>
                    <a:pt x="415" y="2803"/>
                    <a:pt x="415" y="2803"/>
                    <a:pt x="415" y="2803"/>
                  </a:cubicBezTo>
                  <a:cubicBezTo>
                    <a:pt x="439" y="2815"/>
                    <a:pt x="439" y="2815"/>
                    <a:pt x="439" y="2815"/>
                  </a:cubicBezTo>
                  <a:cubicBezTo>
                    <a:pt x="390" y="2848"/>
                    <a:pt x="390" y="2848"/>
                    <a:pt x="390" y="2848"/>
                  </a:cubicBezTo>
                  <a:cubicBezTo>
                    <a:pt x="344" y="2872"/>
                    <a:pt x="344" y="2872"/>
                    <a:pt x="344" y="2872"/>
                  </a:cubicBezTo>
                  <a:cubicBezTo>
                    <a:pt x="344" y="2872"/>
                    <a:pt x="286" y="2884"/>
                    <a:pt x="283" y="2885"/>
                  </a:cubicBezTo>
                  <a:cubicBezTo>
                    <a:pt x="279" y="2887"/>
                    <a:pt x="201" y="2899"/>
                    <a:pt x="201" y="2899"/>
                  </a:cubicBezTo>
                  <a:cubicBezTo>
                    <a:pt x="196" y="2899"/>
                    <a:pt x="196" y="2899"/>
                    <a:pt x="196" y="2899"/>
                  </a:cubicBezTo>
                  <a:cubicBezTo>
                    <a:pt x="179" y="2930"/>
                    <a:pt x="179" y="2930"/>
                    <a:pt x="179" y="2930"/>
                  </a:cubicBezTo>
                  <a:cubicBezTo>
                    <a:pt x="162" y="2953"/>
                    <a:pt x="162" y="2953"/>
                    <a:pt x="162" y="2953"/>
                  </a:cubicBezTo>
                  <a:cubicBezTo>
                    <a:pt x="85" y="2953"/>
                    <a:pt x="85" y="2953"/>
                    <a:pt x="85" y="2953"/>
                  </a:cubicBezTo>
                  <a:cubicBezTo>
                    <a:pt x="47" y="2953"/>
                    <a:pt x="47" y="2953"/>
                    <a:pt x="47" y="2953"/>
                  </a:cubicBezTo>
                  <a:cubicBezTo>
                    <a:pt x="41" y="3013"/>
                    <a:pt x="41" y="3013"/>
                    <a:pt x="41" y="3013"/>
                  </a:cubicBezTo>
                  <a:cubicBezTo>
                    <a:pt x="61" y="3044"/>
                    <a:pt x="61" y="3044"/>
                    <a:pt x="61" y="3044"/>
                  </a:cubicBezTo>
                  <a:cubicBezTo>
                    <a:pt x="72" y="3046"/>
                    <a:pt x="72" y="3046"/>
                    <a:pt x="72" y="3046"/>
                  </a:cubicBezTo>
                  <a:cubicBezTo>
                    <a:pt x="144" y="3068"/>
                    <a:pt x="144" y="3068"/>
                    <a:pt x="144" y="3068"/>
                  </a:cubicBezTo>
                  <a:cubicBezTo>
                    <a:pt x="192" y="3085"/>
                    <a:pt x="192" y="3085"/>
                    <a:pt x="192" y="3085"/>
                  </a:cubicBezTo>
                  <a:cubicBezTo>
                    <a:pt x="192" y="3094"/>
                    <a:pt x="192" y="3094"/>
                    <a:pt x="192" y="3094"/>
                  </a:cubicBezTo>
                  <a:cubicBezTo>
                    <a:pt x="220" y="3142"/>
                    <a:pt x="220" y="3142"/>
                    <a:pt x="220" y="3142"/>
                  </a:cubicBezTo>
                  <a:cubicBezTo>
                    <a:pt x="240" y="3157"/>
                    <a:pt x="240" y="3157"/>
                    <a:pt x="240" y="3157"/>
                  </a:cubicBezTo>
                  <a:cubicBezTo>
                    <a:pt x="283" y="3177"/>
                    <a:pt x="283" y="3177"/>
                    <a:pt x="283" y="3177"/>
                  </a:cubicBezTo>
                  <a:cubicBezTo>
                    <a:pt x="303" y="3185"/>
                    <a:pt x="303" y="3185"/>
                    <a:pt x="303" y="3185"/>
                  </a:cubicBezTo>
                  <a:cubicBezTo>
                    <a:pt x="340" y="3161"/>
                    <a:pt x="340" y="3161"/>
                    <a:pt x="340" y="3161"/>
                  </a:cubicBezTo>
                  <a:cubicBezTo>
                    <a:pt x="388" y="3142"/>
                    <a:pt x="388" y="3142"/>
                    <a:pt x="388" y="3142"/>
                  </a:cubicBezTo>
                  <a:cubicBezTo>
                    <a:pt x="422" y="3140"/>
                    <a:pt x="422" y="3140"/>
                    <a:pt x="422" y="3140"/>
                  </a:cubicBezTo>
                  <a:cubicBezTo>
                    <a:pt x="442" y="3116"/>
                    <a:pt x="442" y="3116"/>
                    <a:pt x="442" y="3116"/>
                  </a:cubicBezTo>
                  <a:cubicBezTo>
                    <a:pt x="483" y="3131"/>
                    <a:pt x="483" y="3131"/>
                    <a:pt x="483" y="3131"/>
                  </a:cubicBezTo>
                  <a:cubicBezTo>
                    <a:pt x="483" y="3131"/>
                    <a:pt x="483" y="3131"/>
                    <a:pt x="490" y="3127"/>
                  </a:cubicBezTo>
                  <a:cubicBezTo>
                    <a:pt x="496" y="3122"/>
                    <a:pt x="505" y="3111"/>
                    <a:pt x="516" y="3103"/>
                  </a:cubicBezTo>
                  <a:cubicBezTo>
                    <a:pt x="527" y="3094"/>
                    <a:pt x="538" y="3109"/>
                    <a:pt x="538" y="3109"/>
                  </a:cubicBezTo>
                  <a:cubicBezTo>
                    <a:pt x="564" y="3142"/>
                    <a:pt x="564" y="3142"/>
                    <a:pt x="564" y="3142"/>
                  </a:cubicBezTo>
                  <a:cubicBezTo>
                    <a:pt x="634" y="3181"/>
                    <a:pt x="634" y="3181"/>
                    <a:pt x="634" y="3181"/>
                  </a:cubicBezTo>
                  <a:cubicBezTo>
                    <a:pt x="673" y="3212"/>
                    <a:pt x="673" y="3212"/>
                    <a:pt x="673" y="3212"/>
                  </a:cubicBezTo>
                  <a:cubicBezTo>
                    <a:pt x="692" y="3231"/>
                    <a:pt x="692" y="3231"/>
                    <a:pt x="692" y="3231"/>
                  </a:cubicBezTo>
                  <a:cubicBezTo>
                    <a:pt x="703" y="3264"/>
                    <a:pt x="703" y="3264"/>
                    <a:pt x="703" y="3264"/>
                  </a:cubicBezTo>
                  <a:cubicBezTo>
                    <a:pt x="804" y="3233"/>
                    <a:pt x="804" y="3233"/>
                    <a:pt x="804" y="3233"/>
                  </a:cubicBezTo>
                  <a:cubicBezTo>
                    <a:pt x="851" y="3218"/>
                    <a:pt x="851" y="3218"/>
                    <a:pt x="851" y="3218"/>
                  </a:cubicBezTo>
                  <a:cubicBezTo>
                    <a:pt x="867" y="3218"/>
                    <a:pt x="867" y="3218"/>
                    <a:pt x="867" y="3218"/>
                  </a:cubicBezTo>
                  <a:cubicBezTo>
                    <a:pt x="891" y="3205"/>
                    <a:pt x="891" y="3205"/>
                    <a:pt x="891" y="3205"/>
                  </a:cubicBezTo>
                  <a:cubicBezTo>
                    <a:pt x="956" y="3146"/>
                    <a:pt x="956" y="3146"/>
                    <a:pt x="956" y="3146"/>
                  </a:cubicBezTo>
                  <a:cubicBezTo>
                    <a:pt x="984" y="3118"/>
                    <a:pt x="984" y="3118"/>
                    <a:pt x="984" y="3118"/>
                  </a:cubicBezTo>
                  <a:cubicBezTo>
                    <a:pt x="1026" y="3092"/>
                    <a:pt x="1026" y="3092"/>
                    <a:pt x="1026" y="3092"/>
                  </a:cubicBezTo>
                  <a:cubicBezTo>
                    <a:pt x="1043" y="3079"/>
                    <a:pt x="1043" y="3079"/>
                    <a:pt x="1043" y="3079"/>
                  </a:cubicBezTo>
                  <a:cubicBezTo>
                    <a:pt x="1093" y="3105"/>
                    <a:pt x="1093" y="3105"/>
                    <a:pt x="1093" y="3105"/>
                  </a:cubicBezTo>
                  <a:cubicBezTo>
                    <a:pt x="1143" y="3085"/>
                    <a:pt x="1143" y="3085"/>
                    <a:pt x="1143" y="3085"/>
                  </a:cubicBezTo>
                  <a:cubicBezTo>
                    <a:pt x="1161" y="3077"/>
                    <a:pt x="1161" y="3077"/>
                    <a:pt x="1161" y="3077"/>
                  </a:cubicBezTo>
                  <a:cubicBezTo>
                    <a:pt x="1200" y="3094"/>
                    <a:pt x="1200" y="3094"/>
                    <a:pt x="1200" y="3094"/>
                  </a:cubicBezTo>
                  <a:cubicBezTo>
                    <a:pt x="1230" y="3109"/>
                    <a:pt x="1230" y="3109"/>
                    <a:pt x="1230" y="3109"/>
                  </a:cubicBezTo>
                  <a:cubicBezTo>
                    <a:pt x="1265" y="3129"/>
                    <a:pt x="1265" y="3129"/>
                    <a:pt x="1265" y="3129"/>
                  </a:cubicBezTo>
                  <a:cubicBezTo>
                    <a:pt x="1300" y="3175"/>
                    <a:pt x="1300" y="3175"/>
                    <a:pt x="1300" y="3175"/>
                  </a:cubicBezTo>
                  <a:cubicBezTo>
                    <a:pt x="1309" y="3175"/>
                    <a:pt x="1309" y="3175"/>
                    <a:pt x="1309" y="3175"/>
                  </a:cubicBezTo>
                  <a:cubicBezTo>
                    <a:pt x="1320" y="3148"/>
                    <a:pt x="1320" y="3148"/>
                    <a:pt x="1320" y="3148"/>
                  </a:cubicBezTo>
                  <a:cubicBezTo>
                    <a:pt x="1298" y="3120"/>
                    <a:pt x="1298" y="3120"/>
                    <a:pt x="1298" y="3120"/>
                  </a:cubicBezTo>
                  <a:cubicBezTo>
                    <a:pt x="1276" y="3068"/>
                    <a:pt x="1276" y="3068"/>
                    <a:pt x="1276" y="3068"/>
                  </a:cubicBezTo>
                  <a:cubicBezTo>
                    <a:pt x="1256" y="3037"/>
                    <a:pt x="1256" y="3037"/>
                    <a:pt x="1256" y="3037"/>
                  </a:cubicBezTo>
                  <a:cubicBezTo>
                    <a:pt x="1250" y="3016"/>
                    <a:pt x="1250" y="3016"/>
                    <a:pt x="1250" y="3016"/>
                  </a:cubicBezTo>
                  <a:cubicBezTo>
                    <a:pt x="1226" y="2953"/>
                    <a:pt x="1226" y="2953"/>
                    <a:pt x="1226" y="2953"/>
                  </a:cubicBezTo>
                  <a:cubicBezTo>
                    <a:pt x="1213" y="2896"/>
                    <a:pt x="1213" y="2896"/>
                    <a:pt x="1213" y="2896"/>
                  </a:cubicBezTo>
                  <a:cubicBezTo>
                    <a:pt x="1213" y="2850"/>
                    <a:pt x="1213" y="2850"/>
                    <a:pt x="1213" y="2850"/>
                  </a:cubicBezTo>
                  <a:cubicBezTo>
                    <a:pt x="1226" y="2785"/>
                    <a:pt x="1226" y="2785"/>
                    <a:pt x="1226" y="2785"/>
                  </a:cubicBezTo>
                  <a:cubicBezTo>
                    <a:pt x="1235" y="2706"/>
                    <a:pt x="1235" y="2706"/>
                    <a:pt x="1235" y="2706"/>
                  </a:cubicBezTo>
                  <a:cubicBezTo>
                    <a:pt x="1232" y="2665"/>
                    <a:pt x="1232" y="2665"/>
                    <a:pt x="1232" y="2665"/>
                  </a:cubicBezTo>
                  <a:cubicBezTo>
                    <a:pt x="1191" y="2665"/>
                    <a:pt x="1191" y="2665"/>
                    <a:pt x="1191" y="2665"/>
                  </a:cubicBezTo>
                  <a:cubicBezTo>
                    <a:pt x="1174" y="2665"/>
                    <a:pt x="1174" y="2665"/>
                    <a:pt x="1174" y="2665"/>
                  </a:cubicBezTo>
                  <a:cubicBezTo>
                    <a:pt x="1143" y="2652"/>
                    <a:pt x="1143" y="2652"/>
                    <a:pt x="1143" y="2652"/>
                  </a:cubicBezTo>
                  <a:cubicBezTo>
                    <a:pt x="1143" y="2624"/>
                    <a:pt x="1143" y="2624"/>
                    <a:pt x="1143" y="2624"/>
                  </a:cubicBezTo>
                  <a:cubicBezTo>
                    <a:pt x="1143" y="2606"/>
                    <a:pt x="1143" y="2606"/>
                    <a:pt x="1143" y="2606"/>
                  </a:cubicBezTo>
                  <a:cubicBezTo>
                    <a:pt x="1169" y="2582"/>
                    <a:pt x="1169" y="2582"/>
                    <a:pt x="1169" y="2582"/>
                  </a:cubicBezTo>
                  <a:cubicBezTo>
                    <a:pt x="1235" y="2545"/>
                    <a:pt x="1235" y="2545"/>
                    <a:pt x="1235" y="2545"/>
                  </a:cubicBezTo>
                  <a:cubicBezTo>
                    <a:pt x="1215" y="2534"/>
                    <a:pt x="1215" y="2534"/>
                    <a:pt x="1215" y="2534"/>
                  </a:cubicBezTo>
                  <a:cubicBezTo>
                    <a:pt x="1215" y="2513"/>
                    <a:pt x="1215" y="2513"/>
                    <a:pt x="1215" y="2513"/>
                  </a:cubicBezTo>
                  <a:cubicBezTo>
                    <a:pt x="1215" y="2465"/>
                    <a:pt x="1215" y="2465"/>
                    <a:pt x="1215" y="2465"/>
                  </a:cubicBezTo>
                  <a:cubicBezTo>
                    <a:pt x="1215" y="2439"/>
                    <a:pt x="1215" y="2439"/>
                    <a:pt x="1215" y="2439"/>
                  </a:cubicBezTo>
                  <a:cubicBezTo>
                    <a:pt x="1244" y="2428"/>
                    <a:pt x="1244" y="2428"/>
                    <a:pt x="1244" y="2428"/>
                  </a:cubicBezTo>
                  <a:cubicBezTo>
                    <a:pt x="1274" y="2404"/>
                    <a:pt x="1274" y="2404"/>
                    <a:pt x="1274" y="2404"/>
                  </a:cubicBezTo>
                  <a:cubicBezTo>
                    <a:pt x="1309" y="2369"/>
                    <a:pt x="1309" y="2369"/>
                    <a:pt x="1309" y="2369"/>
                  </a:cubicBezTo>
                  <a:cubicBezTo>
                    <a:pt x="1344" y="2288"/>
                    <a:pt x="1344" y="2288"/>
                    <a:pt x="1344" y="2288"/>
                  </a:cubicBezTo>
                  <a:cubicBezTo>
                    <a:pt x="1359" y="2206"/>
                    <a:pt x="1359" y="2206"/>
                    <a:pt x="1359" y="2206"/>
                  </a:cubicBezTo>
                  <a:cubicBezTo>
                    <a:pt x="1439" y="2153"/>
                    <a:pt x="1439" y="2153"/>
                    <a:pt x="1439" y="2153"/>
                  </a:cubicBezTo>
                  <a:cubicBezTo>
                    <a:pt x="1526" y="2116"/>
                    <a:pt x="1526" y="2116"/>
                    <a:pt x="1526" y="2116"/>
                  </a:cubicBezTo>
                  <a:cubicBezTo>
                    <a:pt x="1592" y="2090"/>
                    <a:pt x="1592" y="2090"/>
                    <a:pt x="1592" y="2090"/>
                  </a:cubicBezTo>
                  <a:cubicBezTo>
                    <a:pt x="1698" y="2079"/>
                    <a:pt x="1698" y="2079"/>
                    <a:pt x="1698" y="2079"/>
                  </a:cubicBezTo>
                  <a:cubicBezTo>
                    <a:pt x="1742" y="2031"/>
                    <a:pt x="1742" y="2031"/>
                    <a:pt x="1742" y="2031"/>
                  </a:cubicBezTo>
                  <a:cubicBezTo>
                    <a:pt x="1742" y="2031"/>
                    <a:pt x="1786" y="1992"/>
                    <a:pt x="1792" y="1983"/>
                  </a:cubicBezTo>
                  <a:cubicBezTo>
                    <a:pt x="1799" y="1975"/>
                    <a:pt x="1836" y="1983"/>
                    <a:pt x="1836" y="1983"/>
                  </a:cubicBezTo>
                  <a:cubicBezTo>
                    <a:pt x="1836" y="1983"/>
                    <a:pt x="1851" y="1979"/>
                    <a:pt x="1860" y="1973"/>
                  </a:cubicBezTo>
                  <a:cubicBezTo>
                    <a:pt x="1868" y="1966"/>
                    <a:pt x="1888" y="1951"/>
                    <a:pt x="1888" y="1951"/>
                  </a:cubicBezTo>
                  <a:cubicBezTo>
                    <a:pt x="1888" y="1951"/>
                    <a:pt x="1931" y="1938"/>
                    <a:pt x="1938" y="1936"/>
                  </a:cubicBezTo>
                  <a:cubicBezTo>
                    <a:pt x="1945" y="1933"/>
                    <a:pt x="1962" y="1907"/>
                    <a:pt x="1971" y="1898"/>
                  </a:cubicBezTo>
                  <a:cubicBezTo>
                    <a:pt x="1979" y="1888"/>
                    <a:pt x="1966" y="1864"/>
                    <a:pt x="1966" y="1864"/>
                  </a:cubicBezTo>
                  <a:cubicBezTo>
                    <a:pt x="2062" y="1818"/>
                    <a:pt x="2062" y="1818"/>
                    <a:pt x="2062" y="1818"/>
                  </a:cubicBezTo>
                  <a:cubicBezTo>
                    <a:pt x="2123" y="1796"/>
                    <a:pt x="2123" y="1796"/>
                    <a:pt x="2123" y="1796"/>
                  </a:cubicBezTo>
                  <a:cubicBezTo>
                    <a:pt x="2215" y="1783"/>
                    <a:pt x="2215" y="1783"/>
                    <a:pt x="2215" y="1783"/>
                  </a:cubicBezTo>
                  <a:cubicBezTo>
                    <a:pt x="2249" y="1796"/>
                    <a:pt x="2249" y="1796"/>
                    <a:pt x="2249" y="1796"/>
                  </a:cubicBezTo>
                  <a:cubicBezTo>
                    <a:pt x="2299" y="1811"/>
                    <a:pt x="2299" y="1811"/>
                    <a:pt x="2299" y="1811"/>
                  </a:cubicBezTo>
                  <a:cubicBezTo>
                    <a:pt x="2323" y="1870"/>
                    <a:pt x="2323" y="1870"/>
                    <a:pt x="2323" y="1870"/>
                  </a:cubicBezTo>
                  <a:cubicBezTo>
                    <a:pt x="2365" y="1898"/>
                    <a:pt x="2365" y="1898"/>
                    <a:pt x="2365" y="1898"/>
                  </a:cubicBezTo>
                  <a:cubicBezTo>
                    <a:pt x="2406" y="1883"/>
                    <a:pt x="2406" y="1883"/>
                    <a:pt x="2406" y="1883"/>
                  </a:cubicBezTo>
                  <a:cubicBezTo>
                    <a:pt x="2473" y="1876"/>
                    <a:pt x="2473" y="1876"/>
                    <a:pt x="2473" y="1876"/>
                  </a:cubicBezTo>
                  <a:cubicBezTo>
                    <a:pt x="2544" y="1862"/>
                    <a:pt x="2544" y="1862"/>
                    <a:pt x="2544" y="1862"/>
                  </a:cubicBezTo>
                  <a:cubicBezTo>
                    <a:pt x="2565" y="1831"/>
                    <a:pt x="2565" y="1831"/>
                    <a:pt x="2565" y="1831"/>
                  </a:cubicBezTo>
                  <a:cubicBezTo>
                    <a:pt x="2602" y="1802"/>
                    <a:pt x="2602" y="1802"/>
                    <a:pt x="2602" y="1802"/>
                  </a:cubicBezTo>
                  <a:cubicBezTo>
                    <a:pt x="2627" y="1775"/>
                    <a:pt x="2627" y="1775"/>
                    <a:pt x="2627" y="1775"/>
                  </a:cubicBezTo>
                  <a:cubicBezTo>
                    <a:pt x="2631" y="1754"/>
                    <a:pt x="2631" y="1754"/>
                    <a:pt x="2631" y="1754"/>
                  </a:cubicBezTo>
                  <a:cubicBezTo>
                    <a:pt x="2620" y="1744"/>
                    <a:pt x="2620" y="1744"/>
                    <a:pt x="2620" y="1744"/>
                  </a:cubicBezTo>
                  <a:cubicBezTo>
                    <a:pt x="2601" y="1740"/>
                    <a:pt x="2601" y="1740"/>
                    <a:pt x="2601" y="1740"/>
                  </a:cubicBezTo>
                  <a:cubicBezTo>
                    <a:pt x="2601" y="1740"/>
                    <a:pt x="2589" y="1726"/>
                    <a:pt x="2588" y="1722"/>
                  </a:cubicBezTo>
                  <a:cubicBezTo>
                    <a:pt x="2586" y="1718"/>
                    <a:pt x="2574" y="1713"/>
                    <a:pt x="2574" y="1713"/>
                  </a:cubicBezTo>
                  <a:cubicBezTo>
                    <a:pt x="2612" y="1698"/>
                    <a:pt x="2612" y="1698"/>
                    <a:pt x="2612" y="1698"/>
                  </a:cubicBezTo>
                  <a:cubicBezTo>
                    <a:pt x="2612" y="1698"/>
                    <a:pt x="2636" y="1655"/>
                    <a:pt x="2637" y="1654"/>
                  </a:cubicBezTo>
                  <a:cubicBezTo>
                    <a:pt x="2639" y="1653"/>
                    <a:pt x="2701" y="1643"/>
                    <a:pt x="2701" y="1643"/>
                  </a:cubicBezTo>
                  <a:cubicBezTo>
                    <a:pt x="2701" y="1643"/>
                    <a:pt x="2755" y="1608"/>
                    <a:pt x="2759" y="1602"/>
                  </a:cubicBezTo>
                  <a:cubicBezTo>
                    <a:pt x="2762" y="1597"/>
                    <a:pt x="2791" y="1562"/>
                    <a:pt x="2791" y="1562"/>
                  </a:cubicBezTo>
                  <a:cubicBezTo>
                    <a:pt x="2814" y="1520"/>
                    <a:pt x="2814" y="1520"/>
                    <a:pt x="2814" y="1520"/>
                  </a:cubicBezTo>
                  <a:cubicBezTo>
                    <a:pt x="2804" y="1461"/>
                    <a:pt x="2804" y="1461"/>
                    <a:pt x="2804" y="1461"/>
                  </a:cubicBezTo>
                  <a:cubicBezTo>
                    <a:pt x="2822" y="1425"/>
                    <a:pt x="2822" y="1425"/>
                    <a:pt x="2822" y="1425"/>
                  </a:cubicBezTo>
                  <a:cubicBezTo>
                    <a:pt x="2848" y="1405"/>
                    <a:pt x="2848" y="1405"/>
                    <a:pt x="2848" y="1405"/>
                  </a:cubicBezTo>
                  <a:cubicBezTo>
                    <a:pt x="2879" y="1367"/>
                    <a:pt x="2879" y="1367"/>
                    <a:pt x="2879" y="1367"/>
                  </a:cubicBezTo>
                  <a:cubicBezTo>
                    <a:pt x="2898" y="1338"/>
                    <a:pt x="2898" y="1338"/>
                    <a:pt x="2898" y="1338"/>
                  </a:cubicBezTo>
                  <a:cubicBezTo>
                    <a:pt x="2932" y="1301"/>
                    <a:pt x="2932" y="1301"/>
                    <a:pt x="2932" y="1301"/>
                  </a:cubicBezTo>
                  <a:cubicBezTo>
                    <a:pt x="2932" y="1301"/>
                    <a:pt x="2941" y="1274"/>
                    <a:pt x="2941" y="1272"/>
                  </a:cubicBezTo>
                  <a:cubicBezTo>
                    <a:pt x="2942" y="1270"/>
                    <a:pt x="2946" y="1228"/>
                    <a:pt x="2946" y="1228"/>
                  </a:cubicBezTo>
                  <a:lnTo>
                    <a:pt x="2941" y="118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065963" y="2979738"/>
              <a:ext cx="966787" cy="798512"/>
            </a:xfrm>
            <a:custGeom>
              <a:avLst/>
              <a:gdLst>
                <a:gd name="T0" fmla="*/ 3095 w 3161"/>
                <a:gd name="T1" fmla="*/ 1161 h 2612"/>
                <a:gd name="T2" fmla="*/ 2848 w 3161"/>
                <a:gd name="T3" fmla="*/ 1252 h 2612"/>
                <a:gd name="T4" fmla="*/ 2648 w 3161"/>
                <a:gd name="T5" fmla="*/ 1165 h 2612"/>
                <a:gd name="T6" fmla="*/ 2407 w 3161"/>
                <a:gd name="T7" fmla="*/ 881 h 2612"/>
                <a:gd name="T8" fmla="*/ 2407 w 3161"/>
                <a:gd name="T9" fmla="*/ 707 h 2612"/>
                <a:gd name="T10" fmla="*/ 2488 w 3161"/>
                <a:gd name="T11" fmla="*/ 439 h 2612"/>
                <a:gd name="T12" fmla="*/ 2280 w 3161"/>
                <a:gd name="T13" fmla="*/ 271 h 2612"/>
                <a:gd name="T14" fmla="*/ 2066 w 3161"/>
                <a:gd name="T15" fmla="*/ 62 h 2612"/>
                <a:gd name="T16" fmla="*/ 1833 w 3161"/>
                <a:gd name="T17" fmla="*/ 64 h 2612"/>
                <a:gd name="T18" fmla="*/ 1940 w 3161"/>
                <a:gd name="T19" fmla="*/ 229 h 2612"/>
                <a:gd name="T20" fmla="*/ 1660 w 3161"/>
                <a:gd name="T21" fmla="*/ 354 h 2612"/>
                <a:gd name="T22" fmla="*/ 1470 w 3161"/>
                <a:gd name="T23" fmla="*/ 466 h 2612"/>
                <a:gd name="T24" fmla="*/ 1378 w 3161"/>
                <a:gd name="T25" fmla="*/ 606 h 2612"/>
                <a:gd name="T26" fmla="*/ 1330 w 3161"/>
                <a:gd name="T27" fmla="*/ 813 h 2612"/>
                <a:gd name="T28" fmla="*/ 1193 w 3161"/>
                <a:gd name="T29" fmla="*/ 884 h 2612"/>
                <a:gd name="T30" fmla="*/ 1255 w 3161"/>
                <a:gd name="T31" fmla="*/ 1003 h 2612"/>
                <a:gd name="T32" fmla="*/ 1332 w 3161"/>
                <a:gd name="T33" fmla="*/ 1166 h 2612"/>
                <a:gd name="T34" fmla="*/ 1262 w 3161"/>
                <a:gd name="T35" fmla="*/ 1180 h 2612"/>
                <a:gd name="T36" fmla="*/ 1101 w 3161"/>
                <a:gd name="T37" fmla="*/ 1242 h 2612"/>
                <a:gd name="T38" fmla="*/ 872 w 3161"/>
                <a:gd name="T39" fmla="*/ 1113 h 2612"/>
                <a:gd name="T40" fmla="*/ 759 w 3161"/>
                <a:gd name="T41" fmla="*/ 1023 h 2612"/>
                <a:gd name="T42" fmla="*/ 578 w 3161"/>
                <a:gd name="T43" fmla="*/ 1071 h 2612"/>
                <a:gd name="T44" fmla="*/ 404 w 3161"/>
                <a:gd name="T45" fmla="*/ 1038 h 2612"/>
                <a:gd name="T46" fmla="*/ 509 w 3161"/>
                <a:gd name="T47" fmla="*/ 1274 h 2612"/>
                <a:gd name="T48" fmla="*/ 584 w 3161"/>
                <a:gd name="T49" fmla="*/ 1437 h 2612"/>
                <a:gd name="T50" fmla="*/ 465 w 3161"/>
                <a:gd name="T51" fmla="*/ 1590 h 2612"/>
                <a:gd name="T52" fmla="*/ 344 w 3161"/>
                <a:gd name="T53" fmla="*/ 1808 h 2612"/>
                <a:gd name="T54" fmla="*/ 244 w 3161"/>
                <a:gd name="T55" fmla="*/ 1905 h 2612"/>
                <a:gd name="T56" fmla="*/ 208 w 3161"/>
                <a:gd name="T57" fmla="*/ 1996 h 2612"/>
                <a:gd name="T58" fmla="*/ 0 w 3161"/>
                <a:gd name="T59" fmla="*/ 2057 h 2612"/>
                <a:gd name="T60" fmla="*/ 175 w 3161"/>
                <a:gd name="T61" fmla="*/ 2081 h 2612"/>
                <a:gd name="T62" fmla="*/ 311 w 3161"/>
                <a:gd name="T63" fmla="*/ 2114 h 2612"/>
                <a:gd name="T64" fmla="*/ 343 w 3161"/>
                <a:gd name="T65" fmla="*/ 2189 h 2612"/>
                <a:gd name="T66" fmla="*/ 505 w 3161"/>
                <a:gd name="T67" fmla="*/ 2232 h 2612"/>
                <a:gd name="T68" fmla="*/ 539 w 3161"/>
                <a:gd name="T69" fmla="*/ 2147 h 2612"/>
                <a:gd name="T70" fmla="*/ 645 w 3161"/>
                <a:gd name="T71" fmla="*/ 2144 h 2612"/>
                <a:gd name="T72" fmla="*/ 952 w 3161"/>
                <a:gd name="T73" fmla="*/ 2192 h 2612"/>
                <a:gd name="T74" fmla="*/ 1023 w 3161"/>
                <a:gd name="T75" fmla="*/ 2332 h 2612"/>
                <a:gd name="T76" fmla="*/ 1143 w 3161"/>
                <a:gd name="T77" fmla="*/ 2400 h 2612"/>
                <a:gd name="T78" fmla="*/ 1302 w 3161"/>
                <a:gd name="T79" fmla="*/ 2433 h 2612"/>
                <a:gd name="T80" fmla="*/ 1461 w 3161"/>
                <a:gd name="T81" fmla="*/ 2545 h 2612"/>
                <a:gd name="T82" fmla="*/ 1553 w 3161"/>
                <a:gd name="T83" fmla="*/ 2579 h 2612"/>
                <a:gd name="T84" fmla="*/ 1688 w 3161"/>
                <a:gd name="T85" fmla="*/ 2548 h 2612"/>
                <a:gd name="T86" fmla="*/ 1970 w 3161"/>
                <a:gd name="T87" fmla="*/ 2531 h 2612"/>
                <a:gd name="T88" fmla="*/ 2149 w 3161"/>
                <a:gd name="T89" fmla="*/ 2436 h 2612"/>
                <a:gd name="T90" fmla="*/ 2256 w 3161"/>
                <a:gd name="T91" fmla="*/ 2360 h 2612"/>
                <a:gd name="T92" fmla="*/ 2220 w 3161"/>
                <a:gd name="T93" fmla="*/ 2231 h 2612"/>
                <a:gd name="T94" fmla="*/ 2465 w 3161"/>
                <a:gd name="T95" fmla="*/ 2103 h 2612"/>
                <a:gd name="T96" fmla="*/ 2602 w 3161"/>
                <a:gd name="T97" fmla="*/ 2013 h 2612"/>
                <a:gd name="T98" fmla="*/ 2765 w 3161"/>
                <a:gd name="T99" fmla="*/ 1853 h 2612"/>
                <a:gd name="T100" fmla="*/ 2907 w 3161"/>
                <a:gd name="T101" fmla="*/ 1761 h 2612"/>
                <a:gd name="T102" fmla="*/ 3017 w 3161"/>
                <a:gd name="T103" fmla="*/ 1689 h 2612"/>
                <a:gd name="T104" fmla="*/ 3067 w 3161"/>
                <a:gd name="T105" fmla="*/ 1437 h 2612"/>
                <a:gd name="T106" fmla="*/ 3117 w 3161"/>
                <a:gd name="T107" fmla="*/ 1334 h 2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1" h="2612">
                  <a:moveTo>
                    <a:pt x="3117" y="1334"/>
                  </a:moveTo>
                  <a:cubicBezTo>
                    <a:pt x="3161" y="1298"/>
                    <a:pt x="3161" y="1298"/>
                    <a:pt x="3161" y="1298"/>
                  </a:cubicBezTo>
                  <a:cubicBezTo>
                    <a:pt x="3129" y="1252"/>
                    <a:pt x="3129" y="1252"/>
                    <a:pt x="3129" y="1252"/>
                  </a:cubicBezTo>
                  <a:cubicBezTo>
                    <a:pt x="3119" y="1211"/>
                    <a:pt x="3119" y="1211"/>
                    <a:pt x="3119" y="1211"/>
                  </a:cubicBezTo>
                  <a:cubicBezTo>
                    <a:pt x="3095" y="1161"/>
                    <a:pt x="3095" y="1161"/>
                    <a:pt x="3095" y="1161"/>
                  </a:cubicBezTo>
                  <a:cubicBezTo>
                    <a:pt x="3064" y="1183"/>
                    <a:pt x="3064" y="1183"/>
                    <a:pt x="3064" y="1183"/>
                  </a:cubicBezTo>
                  <a:cubicBezTo>
                    <a:pt x="3028" y="1217"/>
                    <a:pt x="3028" y="1217"/>
                    <a:pt x="3028" y="1217"/>
                  </a:cubicBezTo>
                  <a:cubicBezTo>
                    <a:pt x="2996" y="1239"/>
                    <a:pt x="2996" y="1239"/>
                    <a:pt x="2996" y="1239"/>
                  </a:cubicBezTo>
                  <a:cubicBezTo>
                    <a:pt x="2922" y="1244"/>
                    <a:pt x="2922" y="1244"/>
                    <a:pt x="2922" y="1244"/>
                  </a:cubicBezTo>
                  <a:cubicBezTo>
                    <a:pt x="2848" y="1252"/>
                    <a:pt x="2848" y="1252"/>
                    <a:pt x="2848" y="1252"/>
                  </a:cubicBezTo>
                  <a:cubicBezTo>
                    <a:pt x="2821" y="1194"/>
                    <a:pt x="2821" y="1194"/>
                    <a:pt x="2821" y="1194"/>
                  </a:cubicBezTo>
                  <a:cubicBezTo>
                    <a:pt x="2793" y="1219"/>
                    <a:pt x="2793" y="1219"/>
                    <a:pt x="2793" y="1219"/>
                  </a:cubicBezTo>
                  <a:cubicBezTo>
                    <a:pt x="2764" y="1221"/>
                    <a:pt x="2764" y="1221"/>
                    <a:pt x="2764" y="1221"/>
                  </a:cubicBezTo>
                  <a:cubicBezTo>
                    <a:pt x="2708" y="1200"/>
                    <a:pt x="2708" y="1200"/>
                    <a:pt x="2708" y="1200"/>
                  </a:cubicBezTo>
                  <a:cubicBezTo>
                    <a:pt x="2648" y="1165"/>
                    <a:pt x="2648" y="1165"/>
                    <a:pt x="2648" y="1165"/>
                  </a:cubicBezTo>
                  <a:cubicBezTo>
                    <a:pt x="2597" y="1138"/>
                    <a:pt x="2597" y="1138"/>
                    <a:pt x="2597" y="1138"/>
                  </a:cubicBezTo>
                  <a:cubicBezTo>
                    <a:pt x="2522" y="1127"/>
                    <a:pt x="2522" y="1127"/>
                    <a:pt x="2522" y="1127"/>
                  </a:cubicBezTo>
                  <a:cubicBezTo>
                    <a:pt x="2505" y="1118"/>
                    <a:pt x="2505" y="1118"/>
                    <a:pt x="2505" y="1118"/>
                  </a:cubicBezTo>
                  <a:cubicBezTo>
                    <a:pt x="2421" y="981"/>
                    <a:pt x="2421" y="981"/>
                    <a:pt x="2421" y="981"/>
                  </a:cubicBezTo>
                  <a:cubicBezTo>
                    <a:pt x="2407" y="881"/>
                    <a:pt x="2407" y="881"/>
                    <a:pt x="2407" y="881"/>
                  </a:cubicBezTo>
                  <a:cubicBezTo>
                    <a:pt x="2455" y="873"/>
                    <a:pt x="2455" y="873"/>
                    <a:pt x="2455" y="873"/>
                  </a:cubicBezTo>
                  <a:cubicBezTo>
                    <a:pt x="2466" y="859"/>
                    <a:pt x="2466" y="859"/>
                    <a:pt x="2466" y="859"/>
                  </a:cubicBezTo>
                  <a:cubicBezTo>
                    <a:pt x="2389" y="824"/>
                    <a:pt x="2389" y="824"/>
                    <a:pt x="2389" y="824"/>
                  </a:cubicBezTo>
                  <a:cubicBezTo>
                    <a:pt x="2389" y="824"/>
                    <a:pt x="2379" y="726"/>
                    <a:pt x="2381" y="721"/>
                  </a:cubicBezTo>
                  <a:cubicBezTo>
                    <a:pt x="2382" y="716"/>
                    <a:pt x="2407" y="707"/>
                    <a:pt x="2407" y="707"/>
                  </a:cubicBezTo>
                  <a:cubicBezTo>
                    <a:pt x="2480" y="618"/>
                    <a:pt x="2480" y="618"/>
                    <a:pt x="2480" y="618"/>
                  </a:cubicBezTo>
                  <a:cubicBezTo>
                    <a:pt x="2488" y="547"/>
                    <a:pt x="2488" y="547"/>
                    <a:pt x="2488" y="547"/>
                  </a:cubicBezTo>
                  <a:cubicBezTo>
                    <a:pt x="2547" y="512"/>
                    <a:pt x="2547" y="512"/>
                    <a:pt x="2547" y="512"/>
                  </a:cubicBezTo>
                  <a:cubicBezTo>
                    <a:pt x="2499" y="467"/>
                    <a:pt x="2499" y="467"/>
                    <a:pt x="2499" y="467"/>
                  </a:cubicBezTo>
                  <a:cubicBezTo>
                    <a:pt x="2499" y="467"/>
                    <a:pt x="2488" y="447"/>
                    <a:pt x="2488" y="439"/>
                  </a:cubicBezTo>
                  <a:cubicBezTo>
                    <a:pt x="2488" y="431"/>
                    <a:pt x="2499" y="340"/>
                    <a:pt x="2499" y="340"/>
                  </a:cubicBezTo>
                  <a:cubicBezTo>
                    <a:pt x="2479" y="313"/>
                    <a:pt x="2479" y="313"/>
                    <a:pt x="2479" y="313"/>
                  </a:cubicBezTo>
                  <a:cubicBezTo>
                    <a:pt x="2412" y="308"/>
                    <a:pt x="2412" y="308"/>
                    <a:pt x="2412" y="308"/>
                  </a:cubicBezTo>
                  <a:cubicBezTo>
                    <a:pt x="2389" y="341"/>
                    <a:pt x="2389" y="341"/>
                    <a:pt x="2389" y="341"/>
                  </a:cubicBezTo>
                  <a:cubicBezTo>
                    <a:pt x="2280" y="271"/>
                    <a:pt x="2280" y="271"/>
                    <a:pt x="2280" y="271"/>
                  </a:cubicBezTo>
                  <a:cubicBezTo>
                    <a:pt x="2280" y="140"/>
                    <a:pt x="2280" y="140"/>
                    <a:pt x="2280" y="140"/>
                  </a:cubicBezTo>
                  <a:cubicBezTo>
                    <a:pt x="2202" y="125"/>
                    <a:pt x="2202" y="125"/>
                    <a:pt x="2202" y="125"/>
                  </a:cubicBezTo>
                  <a:cubicBezTo>
                    <a:pt x="2188" y="47"/>
                    <a:pt x="2188" y="47"/>
                    <a:pt x="2188" y="47"/>
                  </a:cubicBezTo>
                  <a:cubicBezTo>
                    <a:pt x="2090" y="0"/>
                    <a:pt x="2090" y="0"/>
                    <a:pt x="2090" y="0"/>
                  </a:cubicBezTo>
                  <a:cubicBezTo>
                    <a:pt x="2066" y="62"/>
                    <a:pt x="2066" y="62"/>
                    <a:pt x="2066" y="62"/>
                  </a:cubicBezTo>
                  <a:cubicBezTo>
                    <a:pt x="1970" y="14"/>
                    <a:pt x="1970" y="14"/>
                    <a:pt x="1970" y="14"/>
                  </a:cubicBezTo>
                  <a:cubicBezTo>
                    <a:pt x="1946" y="0"/>
                    <a:pt x="1946" y="0"/>
                    <a:pt x="1946" y="0"/>
                  </a:cubicBezTo>
                  <a:cubicBezTo>
                    <a:pt x="1875" y="0"/>
                    <a:pt x="1875" y="0"/>
                    <a:pt x="1875" y="0"/>
                  </a:cubicBezTo>
                  <a:cubicBezTo>
                    <a:pt x="1850" y="25"/>
                    <a:pt x="1850" y="25"/>
                    <a:pt x="1850" y="25"/>
                  </a:cubicBezTo>
                  <a:cubicBezTo>
                    <a:pt x="1833" y="64"/>
                    <a:pt x="1833" y="64"/>
                    <a:pt x="1833" y="64"/>
                  </a:cubicBezTo>
                  <a:cubicBezTo>
                    <a:pt x="1838" y="129"/>
                    <a:pt x="1838" y="129"/>
                    <a:pt x="1838" y="129"/>
                  </a:cubicBezTo>
                  <a:cubicBezTo>
                    <a:pt x="1875" y="143"/>
                    <a:pt x="1875" y="143"/>
                    <a:pt x="1875" y="143"/>
                  </a:cubicBezTo>
                  <a:cubicBezTo>
                    <a:pt x="1912" y="143"/>
                    <a:pt x="1912" y="143"/>
                    <a:pt x="1912" y="143"/>
                  </a:cubicBezTo>
                  <a:cubicBezTo>
                    <a:pt x="1940" y="143"/>
                    <a:pt x="1940" y="143"/>
                    <a:pt x="1940" y="143"/>
                  </a:cubicBezTo>
                  <a:cubicBezTo>
                    <a:pt x="1940" y="229"/>
                    <a:pt x="1940" y="229"/>
                    <a:pt x="1940" y="229"/>
                  </a:cubicBezTo>
                  <a:cubicBezTo>
                    <a:pt x="1940" y="335"/>
                    <a:pt x="1940" y="335"/>
                    <a:pt x="1940" y="335"/>
                  </a:cubicBezTo>
                  <a:cubicBezTo>
                    <a:pt x="1875" y="287"/>
                    <a:pt x="1875" y="287"/>
                    <a:pt x="1875" y="287"/>
                  </a:cubicBezTo>
                  <a:cubicBezTo>
                    <a:pt x="1819" y="333"/>
                    <a:pt x="1819" y="333"/>
                    <a:pt x="1819" y="333"/>
                  </a:cubicBezTo>
                  <a:cubicBezTo>
                    <a:pt x="1746" y="333"/>
                    <a:pt x="1746" y="333"/>
                    <a:pt x="1746" y="333"/>
                  </a:cubicBezTo>
                  <a:cubicBezTo>
                    <a:pt x="1660" y="354"/>
                    <a:pt x="1660" y="354"/>
                    <a:pt x="1660" y="354"/>
                  </a:cubicBezTo>
                  <a:cubicBezTo>
                    <a:pt x="1626" y="382"/>
                    <a:pt x="1626" y="382"/>
                    <a:pt x="1626" y="382"/>
                  </a:cubicBezTo>
                  <a:cubicBezTo>
                    <a:pt x="1609" y="427"/>
                    <a:pt x="1609" y="427"/>
                    <a:pt x="1609" y="427"/>
                  </a:cubicBezTo>
                  <a:cubicBezTo>
                    <a:pt x="1587" y="445"/>
                    <a:pt x="1587" y="445"/>
                    <a:pt x="1587" y="445"/>
                  </a:cubicBezTo>
                  <a:cubicBezTo>
                    <a:pt x="1503" y="445"/>
                    <a:pt x="1503" y="445"/>
                    <a:pt x="1503" y="445"/>
                  </a:cubicBezTo>
                  <a:cubicBezTo>
                    <a:pt x="1470" y="466"/>
                    <a:pt x="1470" y="466"/>
                    <a:pt x="1470" y="466"/>
                  </a:cubicBezTo>
                  <a:cubicBezTo>
                    <a:pt x="1466" y="486"/>
                    <a:pt x="1466" y="486"/>
                    <a:pt x="1466" y="486"/>
                  </a:cubicBezTo>
                  <a:cubicBezTo>
                    <a:pt x="1481" y="511"/>
                    <a:pt x="1481" y="511"/>
                    <a:pt x="1481" y="511"/>
                  </a:cubicBezTo>
                  <a:cubicBezTo>
                    <a:pt x="1481" y="536"/>
                    <a:pt x="1481" y="536"/>
                    <a:pt x="1481" y="536"/>
                  </a:cubicBezTo>
                  <a:cubicBezTo>
                    <a:pt x="1445" y="571"/>
                    <a:pt x="1445" y="571"/>
                    <a:pt x="1445" y="571"/>
                  </a:cubicBezTo>
                  <a:cubicBezTo>
                    <a:pt x="1378" y="606"/>
                    <a:pt x="1378" y="606"/>
                    <a:pt x="1378" y="606"/>
                  </a:cubicBezTo>
                  <a:cubicBezTo>
                    <a:pt x="1327" y="598"/>
                    <a:pt x="1327" y="598"/>
                    <a:pt x="1327" y="598"/>
                  </a:cubicBezTo>
                  <a:cubicBezTo>
                    <a:pt x="1322" y="651"/>
                    <a:pt x="1322" y="651"/>
                    <a:pt x="1322" y="651"/>
                  </a:cubicBezTo>
                  <a:cubicBezTo>
                    <a:pt x="1290" y="708"/>
                    <a:pt x="1290" y="708"/>
                    <a:pt x="1290" y="708"/>
                  </a:cubicBezTo>
                  <a:cubicBezTo>
                    <a:pt x="1310" y="754"/>
                    <a:pt x="1310" y="754"/>
                    <a:pt x="1310" y="754"/>
                  </a:cubicBezTo>
                  <a:cubicBezTo>
                    <a:pt x="1330" y="813"/>
                    <a:pt x="1330" y="813"/>
                    <a:pt x="1330" y="813"/>
                  </a:cubicBezTo>
                  <a:cubicBezTo>
                    <a:pt x="1244" y="824"/>
                    <a:pt x="1244" y="824"/>
                    <a:pt x="1244" y="824"/>
                  </a:cubicBezTo>
                  <a:cubicBezTo>
                    <a:pt x="1185" y="813"/>
                    <a:pt x="1185" y="813"/>
                    <a:pt x="1185" y="813"/>
                  </a:cubicBezTo>
                  <a:cubicBezTo>
                    <a:pt x="1171" y="825"/>
                    <a:pt x="1171" y="825"/>
                    <a:pt x="1171" y="825"/>
                  </a:cubicBezTo>
                  <a:cubicBezTo>
                    <a:pt x="1170" y="844"/>
                    <a:pt x="1170" y="844"/>
                    <a:pt x="1170" y="844"/>
                  </a:cubicBezTo>
                  <a:cubicBezTo>
                    <a:pt x="1193" y="884"/>
                    <a:pt x="1193" y="884"/>
                    <a:pt x="1193" y="884"/>
                  </a:cubicBezTo>
                  <a:cubicBezTo>
                    <a:pt x="1134" y="884"/>
                    <a:pt x="1134" y="884"/>
                    <a:pt x="1134" y="884"/>
                  </a:cubicBezTo>
                  <a:cubicBezTo>
                    <a:pt x="1165" y="936"/>
                    <a:pt x="1165" y="936"/>
                    <a:pt x="1165" y="936"/>
                  </a:cubicBezTo>
                  <a:cubicBezTo>
                    <a:pt x="1187" y="967"/>
                    <a:pt x="1187" y="967"/>
                    <a:pt x="1187" y="967"/>
                  </a:cubicBezTo>
                  <a:cubicBezTo>
                    <a:pt x="1221" y="989"/>
                    <a:pt x="1221" y="989"/>
                    <a:pt x="1221" y="989"/>
                  </a:cubicBezTo>
                  <a:cubicBezTo>
                    <a:pt x="1255" y="1003"/>
                    <a:pt x="1255" y="1003"/>
                    <a:pt x="1255" y="1003"/>
                  </a:cubicBezTo>
                  <a:cubicBezTo>
                    <a:pt x="1327" y="989"/>
                    <a:pt x="1327" y="989"/>
                    <a:pt x="1327" y="989"/>
                  </a:cubicBezTo>
                  <a:cubicBezTo>
                    <a:pt x="1324" y="1023"/>
                    <a:pt x="1324" y="1023"/>
                    <a:pt x="1324" y="1023"/>
                  </a:cubicBezTo>
                  <a:cubicBezTo>
                    <a:pt x="1357" y="1102"/>
                    <a:pt x="1357" y="1102"/>
                    <a:pt x="1357" y="1102"/>
                  </a:cubicBezTo>
                  <a:cubicBezTo>
                    <a:pt x="1386" y="1149"/>
                    <a:pt x="1386" y="1149"/>
                    <a:pt x="1386" y="1149"/>
                  </a:cubicBezTo>
                  <a:cubicBezTo>
                    <a:pt x="1332" y="1166"/>
                    <a:pt x="1332" y="1166"/>
                    <a:pt x="1332" y="1166"/>
                  </a:cubicBezTo>
                  <a:cubicBezTo>
                    <a:pt x="1324" y="1177"/>
                    <a:pt x="1324" y="1177"/>
                    <a:pt x="1324" y="1177"/>
                  </a:cubicBezTo>
                  <a:cubicBezTo>
                    <a:pt x="1341" y="1224"/>
                    <a:pt x="1341" y="1224"/>
                    <a:pt x="1341" y="1224"/>
                  </a:cubicBezTo>
                  <a:cubicBezTo>
                    <a:pt x="1288" y="1238"/>
                    <a:pt x="1288" y="1238"/>
                    <a:pt x="1288" y="1238"/>
                  </a:cubicBezTo>
                  <a:cubicBezTo>
                    <a:pt x="1277" y="1194"/>
                    <a:pt x="1277" y="1194"/>
                    <a:pt x="1277" y="1194"/>
                  </a:cubicBezTo>
                  <a:cubicBezTo>
                    <a:pt x="1262" y="1180"/>
                    <a:pt x="1262" y="1180"/>
                    <a:pt x="1262" y="1180"/>
                  </a:cubicBezTo>
                  <a:cubicBezTo>
                    <a:pt x="1251" y="1191"/>
                    <a:pt x="1251" y="1191"/>
                    <a:pt x="1251" y="1191"/>
                  </a:cubicBezTo>
                  <a:cubicBezTo>
                    <a:pt x="1234" y="1222"/>
                    <a:pt x="1234" y="1222"/>
                    <a:pt x="1234" y="1222"/>
                  </a:cubicBezTo>
                  <a:cubicBezTo>
                    <a:pt x="1216" y="1252"/>
                    <a:pt x="1216" y="1252"/>
                    <a:pt x="1216" y="1252"/>
                  </a:cubicBezTo>
                  <a:cubicBezTo>
                    <a:pt x="1159" y="1252"/>
                    <a:pt x="1159" y="1252"/>
                    <a:pt x="1159" y="1252"/>
                  </a:cubicBezTo>
                  <a:cubicBezTo>
                    <a:pt x="1101" y="1242"/>
                    <a:pt x="1101" y="1242"/>
                    <a:pt x="1101" y="1242"/>
                  </a:cubicBezTo>
                  <a:cubicBezTo>
                    <a:pt x="1072" y="1211"/>
                    <a:pt x="1072" y="1211"/>
                    <a:pt x="1072" y="1211"/>
                  </a:cubicBezTo>
                  <a:cubicBezTo>
                    <a:pt x="1037" y="1172"/>
                    <a:pt x="1037" y="1172"/>
                    <a:pt x="1037" y="1172"/>
                  </a:cubicBezTo>
                  <a:cubicBezTo>
                    <a:pt x="995" y="1141"/>
                    <a:pt x="995" y="1141"/>
                    <a:pt x="995" y="1141"/>
                  </a:cubicBezTo>
                  <a:cubicBezTo>
                    <a:pt x="946" y="1151"/>
                    <a:pt x="946" y="1151"/>
                    <a:pt x="946" y="1151"/>
                  </a:cubicBezTo>
                  <a:cubicBezTo>
                    <a:pt x="872" y="1113"/>
                    <a:pt x="872" y="1113"/>
                    <a:pt x="872" y="1113"/>
                  </a:cubicBezTo>
                  <a:cubicBezTo>
                    <a:pt x="855" y="1094"/>
                    <a:pt x="855" y="1094"/>
                    <a:pt x="855" y="1094"/>
                  </a:cubicBezTo>
                  <a:cubicBezTo>
                    <a:pt x="855" y="1040"/>
                    <a:pt x="855" y="1040"/>
                    <a:pt x="855" y="1040"/>
                  </a:cubicBezTo>
                  <a:cubicBezTo>
                    <a:pt x="837" y="1051"/>
                    <a:pt x="837" y="1051"/>
                    <a:pt x="837" y="1051"/>
                  </a:cubicBezTo>
                  <a:cubicBezTo>
                    <a:pt x="781" y="1023"/>
                    <a:pt x="781" y="1023"/>
                    <a:pt x="781" y="1023"/>
                  </a:cubicBezTo>
                  <a:cubicBezTo>
                    <a:pt x="759" y="1023"/>
                    <a:pt x="759" y="1023"/>
                    <a:pt x="759" y="1023"/>
                  </a:cubicBezTo>
                  <a:cubicBezTo>
                    <a:pt x="759" y="1066"/>
                    <a:pt x="759" y="1066"/>
                    <a:pt x="759" y="1066"/>
                  </a:cubicBezTo>
                  <a:cubicBezTo>
                    <a:pt x="718" y="1092"/>
                    <a:pt x="718" y="1092"/>
                    <a:pt x="718" y="1092"/>
                  </a:cubicBezTo>
                  <a:cubicBezTo>
                    <a:pt x="718" y="1092"/>
                    <a:pt x="673" y="1096"/>
                    <a:pt x="667" y="1091"/>
                  </a:cubicBezTo>
                  <a:cubicBezTo>
                    <a:pt x="661" y="1087"/>
                    <a:pt x="619" y="1094"/>
                    <a:pt x="611" y="1091"/>
                  </a:cubicBezTo>
                  <a:cubicBezTo>
                    <a:pt x="603" y="1088"/>
                    <a:pt x="586" y="1077"/>
                    <a:pt x="578" y="1071"/>
                  </a:cubicBezTo>
                  <a:cubicBezTo>
                    <a:pt x="570" y="1065"/>
                    <a:pt x="563" y="1056"/>
                    <a:pt x="558" y="1045"/>
                  </a:cubicBezTo>
                  <a:cubicBezTo>
                    <a:pt x="553" y="1034"/>
                    <a:pt x="535" y="1045"/>
                    <a:pt x="535" y="1045"/>
                  </a:cubicBezTo>
                  <a:cubicBezTo>
                    <a:pt x="483" y="1038"/>
                    <a:pt x="483" y="1038"/>
                    <a:pt x="483" y="1038"/>
                  </a:cubicBezTo>
                  <a:cubicBezTo>
                    <a:pt x="443" y="1038"/>
                    <a:pt x="443" y="1038"/>
                    <a:pt x="443" y="1038"/>
                  </a:cubicBezTo>
                  <a:cubicBezTo>
                    <a:pt x="404" y="1038"/>
                    <a:pt x="404" y="1038"/>
                    <a:pt x="404" y="1038"/>
                  </a:cubicBezTo>
                  <a:cubicBezTo>
                    <a:pt x="417" y="1056"/>
                    <a:pt x="417" y="1056"/>
                    <a:pt x="417" y="1056"/>
                  </a:cubicBezTo>
                  <a:cubicBezTo>
                    <a:pt x="451" y="1109"/>
                    <a:pt x="451" y="1109"/>
                    <a:pt x="451" y="1109"/>
                  </a:cubicBezTo>
                  <a:cubicBezTo>
                    <a:pt x="480" y="1163"/>
                    <a:pt x="480" y="1163"/>
                    <a:pt x="480" y="1163"/>
                  </a:cubicBezTo>
                  <a:cubicBezTo>
                    <a:pt x="489" y="1203"/>
                    <a:pt x="489" y="1203"/>
                    <a:pt x="489" y="1203"/>
                  </a:cubicBezTo>
                  <a:cubicBezTo>
                    <a:pt x="509" y="1274"/>
                    <a:pt x="509" y="1274"/>
                    <a:pt x="509" y="1274"/>
                  </a:cubicBezTo>
                  <a:cubicBezTo>
                    <a:pt x="531" y="1305"/>
                    <a:pt x="531" y="1305"/>
                    <a:pt x="531" y="1305"/>
                  </a:cubicBezTo>
                  <a:cubicBezTo>
                    <a:pt x="563" y="1314"/>
                    <a:pt x="563" y="1314"/>
                    <a:pt x="563" y="1314"/>
                  </a:cubicBezTo>
                  <a:cubicBezTo>
                    <a:pt x="584" y="1345"/>
                    <a:pt x="584" y="1345"/>
                    <a:pt x="584" y="1345"/>
                  </a:cubicBezTo>
                  <a:cubicBezTo>
                    <a:pt x="589" y="1393"/>
                    <a:pt x="589" y="1393"/>
                    <a:pt x="589" y="1393"/>
                  </a:cubicBezTo>
                  <a:cubicBezTo>
                    <a:pt x="589" y="1393"/>
                    <a:pt x="585" y="1435"/>
                    <a:pt x="584" y="1437"/>
                  </a:cubicBezTo>
                  <a:cubicBezTo>
                    <a:pt x="584" y="1439"/>
                    <a:pt x="575" y="1466"/>
                    <a:pt x="575" y="1466"/>
                  </a:cubicBezTo>
                  <a:cubicBezTo>
                    <a:pt x="541" y="1503"/>
                    <a:pt x="541" y="1503"/>
                    <a:pt x="541" y="1503"/>
                  </a:cubicBezTo>
                  <a:cubicBezTo>
                    <a:pt x="522" y="1532"/>
                    <a:pt x="522" y="1532"/>
                    <a:pt x="522" y="1532"/>
                  </a:cubicBezTo>
                  <a:cubicBezTo>
                    <a:pt x="491" y="1570"/>
                    <a:pt x="491" y="1570"/>
                    <a:pt x="491" y="1570"/>
                  </a:cubicBezTo>
                  <a:cubicBezTo>
                    <a:pt x="465" y="1590"/>
                    <a:pt x="465" y="1590"/>
                    <a:pt x="465" y="1590"/>
                  </a:cubicBezTo>
                  <a:cubicBezTo>
                    <a:pt x="447" y="1626"/>
                    <a:pt x="447" y="1626"/>
                    <a:pt x="447" y="1626"/>
                  </a:cubicBezTo>
                  <a:cubicBezTo>
                    <a:pt x="457" y="1685"/>
                    <a:pt x="457" y="1685"/>
                    <a:pt x="457" y="1685"/>
                  </a:cubicBezTo>
                  <a:cubicBezTo>
                    <a:pt x="434" y="1727"/>
                    <a:pt x="434" y="1727"/>
                    <a:pt x="434" y="1727"/>
                  </a:cubicBezTo>
                  <a:cubicBezTo>
                    <a:pt x="434" y="1727"/>
                    <a:pt x="405" y="1762"/>
                    <a:pt x="402" y="1767"/>
                  </a:cubicBezTo>
                  <a:cubicBezTo>
                    <a:pt x="398" y="1773"/>
                    <a:pt x="344" y="1808"/>
                    <a:pt x="344" y="1808"/>
                  </a:cubicBezTo>
                  <a:cubicBezTo>
                    <a:pt x="344" y="1808"/>
                    <a:pt x="282" y="1818"/>
                    <a:pt x="280" y="1819"/>
                  </a:cubicBezTo>
                  <a:cubicBezTo>
                    <a:pt x="279" y="1820"/>
                    <a:pt x="255" y="1863"/>
                    <a:pt x="255" y="1863"/>
                  </a:cubicBezTo>
                  <a:cubicBezTo>
                    <a:pt x="217" y="1878"/>
                    <a:pt x="217" y="1878"/>
                    <a:pt x="217" y="1878"/>
                  </a:cubicBezTo>
                  <a:cubicBezTo>
                    <a:pt x="217" y="1878"/>
                    <a:pt x="229" y="1883"/>
                    <a:pt x="231" y="1887"/>
                  </a:cubicBezTo>
                  <a:cubicBezTo>
                    <a:pt x="232" y="1891"/>
                    <a:pt x="244" y="1905"/>
                    <a:pt x="244" y="1905"/>
                  </a:cubicBezTo>
                  <a:cubicBezTo>
                    <a:pt x="263" y="1909"/>
                    <a:pt x="263" y="1909"/>
                    <a:pt x="263" y="1909"/>
                  </a:cubicBezTo>
                  <a:cubicBezTo>
                    <a:pt x="274" y="1919"/>
                    <a:pt x="274" y="1919"/>
                    <a:pt x="274" y="1919"/>
                  </a:cubicBezTo>
                  <a:cubicBezTo>
                    <a:pt x="270" y="1940"/>
                    <a:pt x="270" y="1940"/>
                    <a:pt x="270" y="1940"/>
                  </a:cubicBezTo>
                  <a:cubicBezTo>
                    <a:pt x="245" y="1967"/>
                    <a:pt x="245" y="1967"/>
                    <a:pt x="245" y="1967"/>
                  </a:cubicBezTo>
                  <a:cubicBezTo>
                    <a:pt x="208" y="1996"/>
                    <a:pt x="208" y="1996"/>
                    <a:pt x="208" y="1996"/>
                  </a:cubicBezTo>
                  <a:cubicBezTo>
                    <a:pt x="187" y="2027"/>
                    <a:pt x="187" y="2027"/>
                    <a:pt x="187" y="2027"/>
                  </a:cubicBezTo>
                  <a:cubicBezTo>
                    <a:pt x="116" y="2041"/>
                    <a:pt x="116" y="2041"/>
                    <a:pt x="116" y="2041"/>
                  </a:cubicBezTo>
                  <a:cubicBezTo>
                    <a:pt x="49" y="2048"/>
                    <a:pt x="49" y="2048"/>
                    <a:pt x="49" y="2048"/>
                  </a:cubicBezTo>
                  <a:cubicBezTo>
                    <a:pt x="8" y="2063"/>
                    <a:pt x="8" y="2063"/>
                    <a:pt x="8" y="2063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32" y="2080"/>
                    <a:pt x="32" y="2080"/>
                    <a:pt x="32" y="2080"/>
                  </a:cubicBezTo>
                  <a:cubicBezTo>
                    <a:pt x="144" y="2116"/>
                    <a:pt x="144" y="2116"/>
                    <a:pt x="144" y="2116"/>
                  </a:cubicBezTo>
                  <a:cubicBezTo>
                    <a:pt x="158" y="2094"/>
                    <a:pt x="158" y="2094"/>
                    <a:pt x="158" y="2094"/>
                  </a:cubicBezTo>
                  <a:cubicBezTo>
                    <a:pt x="175" y="2081"/>
                    <a:pt x="175" y="2081"/>
                    <a:pt x="175" y="2081"/>
                  </a:cubicBezTo>
                  <a:cubicBezTo>
                    <a:pt x="219" y="2088"/>
                    <a:pt x="219" y="2088"/>
                    <a:pt x="219" y="2088"/>
                  </a:cubicBezTo>
                  <a:cubicBezTo>
                    <a:pt x="242" y="2084"/>
                    <a:pt x="242" y="2084"/>
                    <a:pt x="242" y="2084"/>
                  </a:cubicBezTo>
                  <a:cubicBezTo>
                    <a:pt x="272" y="2091"/>
                    <a:pt x="272" y="2091"/>
                    <a:pt x="272" y="2091"/>
                  </a:cubicBezTo>
                  <a:cubicBezTo>
                    <a:pt x="300" y="2102"/>
                    <a:pt x="300" y="2102"/>
                    <a:pt x="300" y="2102"/>
                  </a:cubicBezTo>
                  <a:cubicBezTo>
                    <a:pt x="311" y="2114"/>
                    <a:pt x="311" y="2114"/>
                    <a:pt x="311" y="2114"/>
                  </a:cubicBezTo>
                  <a:cubicBezTo>
                    <a:pt x="317" y="2134"/>
                    <a:pt x="317" y="2134"/>
                    <a:pt x="317" y="2134"/>
                  </a:cubicBezTo>
                  <a:cubicBezTo>
                    <a:pt x="304" y="2158"/>
                    <a:pt x="304" y="2158"/>
                    <a:pt x="304" y="2158"/>
                  </a:cubicBezTo>
                  <a:cubicBezTo>
                    <a:pt x="272" y="2183"/>
                    <a:pt x="272" y="2183"/>
                    <a:pt x="272" y="2183"/>
                  </a:cubicBezTo>
                  <a:cubicBezTo>
                    <a:pt x="320" y="2215"/>
                    <a:pt x="320" y="2215"/>
                    <a:pt x="320" y="2215"/>
                  </a:cubicBezTo>
                  <a:cubicBezTo>
                    <a:pt x="343" y="2189"/>
                    <a:pt x="343" y="2189"/>
                    <a:pt x="343" y="2189"/>
                  </a:cubicBezTo>
                  <a:cubicBezTo>
                    <a:pt x="356" y="2170"/>
                    <a:pt x="356" y="2170"/>
                    <a:pt x="356" y="2170"/>
                  </a:cubicBezTo>
                  <a:cubicBezTo>
                    <a:pt x="373" y="2193"/>
                    <a:pt x="373" y="2193"/>
                    <a:pt x="373" y="2193"/>
                  </a:cubicBezTo>
                  <a:cubicBezTo>
                    <a:pt x="391" y="2232"/>
                    <a:pt x="391" y="2232"/>
                    <a:pt x="391" y="2232"/>
                  </a:cubicBezTo>
                  <a:cubicBezTo>
                    <a:pt x="437" y="2248"/>
                    <a:pt x="437" y="2248"/>
                    <a:pt x="437" y="2248"/>
                  </a:cubicBezTo>
                  <a:cubicBezTo>
                    <a:pt x="505" y="2232"/>
                    <a:pt x="505" y="2232"/>
                    <a:pt x="505" y="2232"/>
                  </a:cubicBezTo>
                  <a:cubicBezTo>
                    <a:pt x="544" y="2225"/>
                    <a:pt x="544" y="2225"/>
                    <a:pt x="544" y="2225"/>
                  </a:cubicBezTo>
                  <a:cubicBezTo>
                    <a:pt x="539" y="2204"/>
                    <a:pt x="539" y="2204"/>
                    <a:pt x="539" y="2204"/>
                  </a:cubicBezTo>
                  <a:cubicBezTo>
                    <a:pt x="518" y="2181"/>
                    <a:pt x="518" y="2181"/>
                    <a:pt x="518" y="2181"/>
                  </a:cubicBezTo>
                  <a:cubicBezTo>
                    <a:pt x="514" y="2167"/>
                    <a:pt x="514" y="2167"/>
                    <a:pt x="514" y="2167"/>
                  </a:cubicBezTo>
                  <a:cubicBezTo>
                    <a:pt x="539" y="2147"/>
                    <a:pt x="539" y="2147"/>
                    <a:pt x="539" y="2147"/>
                  </a:cubicBezTo>
                  <a:cubicBezTo>
                    <a:pt x="589" y="2137"/>
                    <a:pt x="589" y="2137"/>
                    <a:pt x="589" y="2137"/>
                  </a:cubicBezTo>
                  <a:cubicBezTo>
                    <a:pt x="606" y="2109"/>
                    <a:pt x="606" y="2109"/>
                    <a:pt x="606" y="2109"/>
                  </a:cubicBezTo>
                  <a:cubicBezTo>
                    <a:pt x="625" y="2102"/>
                    <a:pt x="625" y="2102"/>
                    <a:pt x="625" y="2102"/>
                  </a:cubicBezTo>
                  <a:cubicBezTo>
                    <a:pt x="641" y="2116"/>
                    <a:pt x="641" y="2116"/>
                    <a:pt x="641" y="2116"/>
                  </a:cubicBezTo>
                  <a:cubicBezTo>
                    <a:pt x="645" y="2144"/>
                    <a:pt x="645" y="2144"/>
                    <a:pt x="645" y="2144"/>
                  </a:cubicBezTo>
                  <a:cubicBezTo>
                    <a:pt x="679" y="2206"/>
                    <a:pt x="679" y="2206"/>
                    <a:pt x="679" y="2206"/>
                  </a:cubicBezTo>
                  <a:cubicBezTo>
                    <a:pt x="728" y="2242"/>
                    <a:pt x="728" y="2242"/>
                    <a:pt x="728" y="2242"/>
                  </a:cubicBezTo>
                  <a:cubicBezTo>
                    <a:pt x="810" y="2253"/>
                    <a:pt x="810" y="2253"/>
                    <a:pt x="810" y="2253"/>
                  </a:cubicBezTo>
                  <a:cubicBezTo>
                    <a:pt x="900" y="2234"/>
                    <a:pt x="900" y="2234"/>
                    <a:pt x="900" y="2234"/>
                  </a:cubicBezTo>
                  <a:cubicBezTo>
                    <a:pt x="952" y="2192"/>
                    <a:pt x="952" y="2192"/>
                    <a:pt x="952" y="2192"/>
                  </a:cubicBezTo>
                  <a:cubicBezTo>
                    <a:pt x="980" y="2184"/>
                    <a:pt x="980" y="2184"/>
                    <a:pt x="980" y="2184"/>
                  </a:cubicBezTo>
                  <a:cubicBezTo>
                    <a:pt x="1002" y="2201"/>
                    <a:pt x="1002" y="2201"/>
                    <a:pt x="1002" y="2201"/>
                  </a:cubicBezTo>
                  <a:cubicBezTo>
                    <a:pt x="1019" y="2235"/>
                    <a:pt x="1019" y="2235"/>
                    <a:pt x="1019" y="2235"/>
                  </a:cubicBezTo>
                  <a:cubicBezTo>
                    <a:pt x="1022" y="2279"/>
                    <a:pt x="1022" y="2279"/>
                    <a:pt x="1022" y="2279"/>
                  </a:cubicBezTo>
                  <a:cubicBezTo>
                    <a:pt x="1023" y="2332"/>
                    <a:pt x="1023" y="2332"/>
                    <a:pt x="1023" y="2332"/>
                  </a:cubicBezTo>
                  <a:cubicBezTo>
                    <a:pt x="1025" y="2352"/>
                    <a:pt x="1025" y="2352"/>
                    <a:pt x="1025" y="2352"/>
                  </a:cubicBezTo>
                  <a:cubicBezTo>
                    <a:pt x="1008" y="2382"/>
                    <a:pt x="1008" y="2382"/>
                    <a:pt x="1008" y="2382"/>
                  </a:cubicBezTo>
                  <a:cubicBezTo>
                    <a:pt x="1016" y="2393"/>
                    <a:pt x="1016" y="2393"/>
                    <a:pt x="1016" y="2393"/>
                  </a:cubicBezTo>
                  <a:cubicBezTo>
                    <a:pt x="1070" y="2404"/>
                    <a:pt x="1070" y="2404"/>
                    <a:pt x="1070" y="2404"/>
                  </a:cubicBezTo>
                  <a:cubicBezTo>
                    <a:pt x="1143" y="2400"/>
                    <a:pt x="1143" y="2400"/>
                    <a:pt x="1143" y="2400"/>
                  </a:cubicBezTo>
                  <a:cubicBezTo>
                    <a:pt x="1190" y="2410"/>
                    <a:pt x="1190" y="2410"/>
                    <a:pt x="1190" y="2410"/>
                  </a:cubicBezTo>
                  <a:cubicBezTo>
                    <a:pt x="1230" y="2435"/>
                    <a:pt x="1230" y="2435"/>
                    <a:pt x="1230" y="2435"/>
                  </a:cubicBezTo>
                  <a:cubicBezTo>
                    <a:pt x="1258" y="2435"/>
                    <a:pt x="1258" y="2435"/>
                    <a:pt x="1258" y="2435"/>
                  </a:cubicBezTo>
                  <a:cubicBezTo>
                    <a:pt x="1285" y="2419"/>
                    <a:pt x="1285" y="2419"/>
                    <a:pt x="1285" y="2419"/>
                  </a:cubicBezTo>
                  <a:cubicBezTo>
                    <a:pt x="1302" y="2433"/>
                    <a:pt x="1302" y="2433"/>
                    <a:pt x="1302" y="2433"/>
                  </a:cubicBezTo>
                  <a:cubicBezTo>
                    <a:pt x="1358" y="2472"/>
                    <a:pt x="1358" y="2472"/>
                    <a:pt x="1358" y="2472"/>
                  </a:cubicBezTo>
                  <a:cubicBezTo>
                    <a:pt x="1360" y="2483"/>
                    <a:pt x="1360" y="2483"/>
                    <a:pt x="1360" y="2483"/>
                  </a:cubicBezTo>
                  <a:cubicBezTo>
                    <a:pt x="1406" y="2516"/>
                    <a:pt x="1406" y="2516"/>
                    <a:pt x="1406" y="2516"/>
                  </a:cubicBezTo>
                  <a:cubicBezTo>
                    <a:pt x="1416" y="2534"/>
                    <a:pt x="1416" y="2534"/>
                    <a:pt x="1416" y="2534"/>
                  </a:cubicBezTo>
                  <a:cubicBezTo>
                    <a:pt x="1461" y="2545"/>
                    <a:pt x="1461" y="2545"/>
                    <a:pt x="1461" y="2545"/>
                  </a:cubicBezTo>
                  <a:cubicBezTo>
                    <a:pt x="1451" y="2569"/>
                    <a:pt x="1451" y="2569"/>
                    <a:pt x="1451" y="2569"/>
                  </a:cubicBezTo>
                  <a:cubicBezTo>
                    <a:pt x="1462" y="2597"/>
                    <a:pt x="1462" y="2597"/>
                    <a:pt x="1462" y="2597"/>
                  </a:cubicBezTo>
                  <a:cubicBezTo>
                    <a:pt x="1498" y="2612"/>
                    <a:pt x="1498" y="2612"/>
                    <a:pt x="1498" y="2612"/>
                  </a:cubicBezTo>
                  <a:cubicBezTo>
                    <a:pt x="1529" y="2579"/>
                    <a:pt x="1529" y="2579"/>
                    <a:pt x="1529" y="2579"/>
                  </a:cubicBezTo>
                  <a:cubicBezTo>
                    <a:pt x="1553" y="2579"/>
                    <a:pt x="1553" y="2579"/>
                    <a:pt x="1553" y="2579"/>
                  </a:cubicBezTo>
                  <a:cubicBezTo>
                    <a:pt x="1557" y="2570"/>
                    <a:pt x="1557" y="2570"/>
                    <a:pt x="1557" y="2570"/>
                  </a:cubicBezTo>
                  <a:cubicBezTo>
                    <a:pt x="1537" y="2553"/>
                    <a:pt x="1537" y="2553"/>
                    <a:pt x="1537" y="2553"/>
                  </a:cubicBezTo>
                  <a:cubicBezTo>
                    <a:pt x="1545" y="2533"/>
                    <a:pt x="1545" y="2533"/>
                    <a:pt x="1545" y="2533"/>
                  </a:cubicBezTo>
                  <a:cubicBezTo>
                    <a:pt x="1581" y="2542"/>
                    <a:pt x="1581" y="2542"/>
                    <a:pt x="1581" y="2542"/>
                  </a:cubicBezTo>
                  <a:cubicBezTo>
                    <a:pt x="1688" y="2548"/>
                    <a:pt x="1688" y="2548"/>
                    <a:pt x="1688" y="2548"/>
                  </a:cubicBezTo>
                  <a:cubicBezTo>
                    <a:pt x="1764" y="2561"/>
                    <a:pt x="1764" y="2561"/>
                    <a:pt x="1764" y="2561"/>
                  </a:cubicBezTo>
                  <a:cubicBezTo>
                    <a:pt x="1856" y="2545"/>
                    <a:pt x="1856" y="2545"/>
                    <a:pt x="1856" y="2545"/>
                  </a:cubicBezTo>
                  <a:cubicBezTo>
                    <a:pt x="1890" y="2522"/>
                    <a:pt x="1890" y="2522"/>
                    <a:pt x="1890" y="2522"/>
                  </a:cubicBezTo>
                  <a:cubicBezTo>
                    <a:pt x="1917" y="2531"/>
                    <a:pt x="1917" y="2531"/>
                    <a:pt x="1917" y="2531"/>
                  </a:cubicBezTo>
                  <a:cubicBezTo>
                    <a:pt x="1970" y="2531"/>
                    <a:pt x="1970" y="2531"/>
                    <a:pt x="1970" y="2531"/>
                  </a:cubicBezTo>
                  <a:cubicBezTo>
                    <a:pt x="1967" y="2497"/>
                    <a:pt x="1967" y="2497"/>
                    <a:pt x="1967" y="2497"/>
                  </a:cubicBezTo>
                  <a:cubicBezTo>
                    <a:pt x="1990" y="2489"/>
                    <a:pt x="1990" y="2489"/>
                    <a:pt x="1990" y="2489"/>
                  </a:cubicBezTo>
                  <a:cubicBezTo>
                    <a:pt x="2073" y="2489"/>
                    <a:pt x="2073" y="2489"/>
                    <a:pt x="2073" y="2489"/>
                  </a:cubicBezTo>
                  <a:cubicBezTo>
                    <a:pt x="2122" y="2453"/>
                    <a:pt x="2122" y="2453"/>
                    <a:pt x="2122" y="2453"/>
                  </a:cubicBezTo>
                  <a:cubicBezTo>
                    <a:pt x="2149" y="2436"/>
                    <a:pt x="2149" y="2436"/>
                    <a:pt x="2149" y="2436"/>
                  </a:cubicBezTo>
                  <a:cubicBezTo>
                    <a:pt x="2175" y="2452"/>
                    <a:pt x="2175" y="2452"/>
                    <a:pt x="2175" y="2452"/>
                  </a:cubicBezTo>
                  <a:cubicBezTo>
                    <a:pt x="2202" y="2464"/>
                    <a:pt x="2202" y="2464"/>
                    <a:pt x="2202" y="2464"/>
                  </a:cubicBezTo>
                  <a:cubicBezTo>
                    <a:pt x="2219" y="2446"/>
                    <a:pt x="2219" y="2446"/>
                    <a:pt x="2219" y="2446"/>
                  </a:cubicBezTo>
                  <a:cubicBezTo>
                    <a:pt x="2242" y="2383"/>
                    <a:pt x="2242" y="2383"/>
                    <a:pt x="2242" y="2383"/>
                  </a:cubicBezTo>
                  <a:cubicBezTo>
                    <a:pt x="2256" y="2360"/>
                    <a:pt x="2256" y="2360"/>
                    <a:pt x="2256" y="2360"/>
                  </a:cubicBezTo>
                  <a:cubicBezTo>
                    <a:pt x="2238" y="2329"/>
                    <a:pt x="2238" y="2329"/>
                    <a:pt x="2238" y="2329"/>
                  </a:cubicBezTo>
                  <a:cubicBezTo>
                    <a:pt x="2227" y="2313"/>
                    <a:pt x="2227" y="2313"/>
                    <a:pt x="2227" y="2313"/>
                  </a:cubicBezTo>
                  <a:cubicBezTo>
                    <a:pt x="2220" y="2277"/>
                    <a:pt x="2220" y="2277"/>
                    <a:pt x="2220" y="2277"/>
                  </a:cubicBezTo>
                  <a:cubicBezTo>
                    <a:pt x="2213" y="2243"/>
                    <a:pt x="2213" y="2243"/>
                    <a:pt x="2213" y="2243"/>
                  </a:cubicBezTo>
                  <a:cubicBezTo>
                    <a:pt x="2220" y="2231"/>
                    <a:pt x="2220" y="2231"/>
                    <a:pt x="2220" y="2231"/>
                  </a:cubicBezTo>
                  <a:cubicBezTo>
                    <a:pt x="2245" y="2217"/>
                    <a:pt x="2245" y="2217"/>
                    <a:pt x="2245" y="2217"/>
                  </a:cubicBezTo>
                  <a:cubicBezTo>
                    <a:pt x="2322" y="2193"/>
                    <a:pt x="2322" y="2193"/>
                    <a:pt x="2322" y="2193"/>
                  </a:cubicBezTo>
                  <a:cubicBezTo>
                    <a:pt x="2367" y="2159"/>
                    <a:pt x="2367" y="2159"/>
                    <a:pt x="2367" y="2159"/>
                  </a:cubicBezTo>
                  <a:cubicBezTo>
                    <a:pt x="2420" y="2145"/>
                    <a:pt x="2420" y="2145"/>
                    <a:pt x="2420" y="2145"/>
                  </a:cubicBezTo>
                  <a:cubicBezTo>
                    <a:pt x="2465" y="2103"/>
                    <a:pt x="2465" y="2103"/>
                    <a:pt x="2465" y="2103"/>
                  </a:cubicBezTo>
                  <a:cubicBezTo>
                    <a:pt x="2491" y="2088"/>
                    <a:pt x="2491" y="2088"/>
                    <a:pt x="2491" y="2088"/>
                  </a:cubicBezTo>
                  <a:cubicBezTo>
                    <a:pt x="2507" y="2070"/>
                    <a:pt x="2507" y="2070"/>
                    <a:pt x="2507" y="2070"/>
                  </a:cubicBezTo>
                  <a:cubicBezTo>
                    <a:pt x="2530" y="2032"/>
                    <a:pt x="2530" y="2032"/>
                    <a:pt x="2530" y="2032"/>
                  </a:cubicBezTo>
                  <a:cubicBezTo>
                    <a:pt x="2552" y="2013"/>
                    <a:pt x="2552" y="2013"/>
                    <a:pt x="2552" y="2013"/>
                  </a:cubicBezTo>
                  <a:cubicBezTo>
                    <a:pt x="2602" y="2013"/>
                    <a:pt x="2602" y="2013"/>
                    <a:pt x="2602" y="2013"/>
                  </a:cubicBezTo>
                  <a:cubicBezTo>
                    <a:pt x="2667" y="1983"/>
                    <a:pt x="2667" y="1983"/>
                    <a:pt x="2667" y="1983"/>
                  </a:cubicBezTo>
                  <a:cubicBezTo>
                    <a:pt x="2669" y="1951"/>
                    <a:pt x="2669" y="1951"/>
                    <a:pt x="2669" y="1951"/>
                  </a:cubicBezTo>
                  <a:cubicBezTo>
                    <a:pt x="2687" y="1904"/>
                    <a:pt x="2687" y="1904"/>
                    <a:pt x="2687" y="1904"/>
                  </a:cubicBezTo>
                  <a:cubicBezTo>
                    <a:pt x="2729" y="1853"/>
                    <a:pt x="2729" y="1853"/>
                    <a:pt x="2729" y="1853"/>
                  </a:cubicBezTo>
                  <a:cubicBezTo>
                    <a:pt x="2765" y="1853"/>
                    <a:pt x="2765" y="1853"/>
                    <a:pt x="2765" y="1853"/>
                  </a:cubicBezTo>
                  <a:cubicBezTo>
                    <a:pt x="2789" y="1818"/>
                    <a:pt x="2789" y="1818"/>
                    <a:pt x="2789" y="1818"/>
                  </a:cubicBezTo>
                  <a:cubicBezTo>
                    <a:pt x="2821" y="1803"/>
                    <a:pt x="2821" y="1803"/>
                    <a:pt x="2821" y="1803"/>
                  </a:cubicBezTo>
                  <a:cubicBezTo>
                    <a:pt x="2865" y="1818"/>
                    <a:pt x="2865" y="1818"/>
                    <a:pt x="2865" y="1818"/>
                  </a:cubicBezTo>
                  <a:cubicBezTo>
                    <a:pt x="2877" y="1781"/>
                    <a:pt x="2877" y="1781"/>
                    <a:pt x="2877" y="1781"/>
                  </a:cubicBezTo>
                  <a:cubicBezTo>
                    <a:pt x="2907" y="1761"/>
                    <a:pt x="2907" y="1761"/>
                    <a:pt x="2907" y="1761"/>
                  </a:cubicBezTo>
                  <a:cubicBezTo>
                    <a:pt x="2983" y="1761"/>
                    <a:pt x="2983" y="1761"/>
                    <a:pt x="2983" y="1761"/>
                  </a:cubicBezTo>
                  <a:cubicBezTo>
                    <a:pt x="3044" y="1751"/>
                    <a:pt x="3044" y="1751"/>
                    <a:pt x="3044" y="1751"/>
                  </a:cubicBezTo>
                  <a:cubicBezTo>
                    <a:pt x="3061" y="1751"/>
                    <a:pt x="3061" y="1751"/>
                    <a:pt x="3061" y="1751"/>
                  </a:cubicBezTo>
                  <a:cubicBezTo>
                    <a:pt x="3038" y="1708"/>
                    <a:pt x="3038" y="1708"/>
                    <a:pt x="3038" y="1708"/>
                  </a:cubicBezTo>
                  <a:cubicBezTo>
                    <a:pt x="3017" y="1689"/>
                    <a:pt x="3017" y="1689"/>
                    <a:pt x="3017" y="1689"/>
                  </a:cubicBezTo>
                  <a:cubicBezTo>
                    <a:pt x="3008" y="1656"/>
                    <a:pt x="3008" y="1656"/>
                    <a:pt x="3008" y="1656"/>
                  </a:cubicBezTo>
                  <a:cubicBezTo>
                    <a:pt x="2980" y="1572"/>
                    <a:pt x="2980" y="1572"/>
                    <a:pt x="2980" y="1572"/>
                  </a:cubicBezTo>
                  <a:cubicBezTo>
                    <a:pt x="2974" y="1535"/>
                    <a:pt x="2974" y="1535"/>
                    <a:pt x="2974" y="1535"/>
                  </a:cubicBezTo>
                  <a:cubicBezTo>
                    <a:pt x="3003" y="1502"/>
                    <a:pt x="3003" y="1502"/>
                    <a:pt x="3003" y="1502"/>
                  </a:cubicBezTo>
                  <a:cubicBezTo>
                    <a:pt x="3067" y="1437"/>
                    <a:pt x="3067" y="1437"/>
                    <a:pt x="3067" y="1437"/>
                  </a:cubicBezTo>
                  <a:cubicBezTo>
                    <a:pt x="3091" y="1417"/>
                    <a:pt x="3091" y="1417"/>
                    <a:pt x="3091" y="1417"/>
                  </a:cubicBezTo>
                  <a:cubicBezTo>
                    <a:pt x="3117" y="1400"/>
                    <a:pt x="3117" y="1400"/>
                    <a:pt x="3117" y="1400"/>
                  </a:cubicBezTo>
                  <a:cubicBezTo>
                    <a:pt x="3122" y="1379"/>
                    <a:pt x="3122" y="1379"/>
                    <a:pt x="3122" y="1379"/>
                  </a:cubicBezTo>
                  <a:cubicBezTo>
                    <a:pt x="3114" y="1364"/>
                    <a:pt x="3114" y="1364"/>
                    <a:pt x="3114" y="1364"/>
                  </a:cubicBezTo>
                  <a:lnTo>
                    <a:pt x="3117" y="133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932613" y="2409825"/>
              <a:ext cx="941387" cy="952500"/>
            </a:xfrm>
            <a:custGeom>
              <a:avLst/>
              <a:gdLst>
                <a:gd name="T0" fmla="*/ 244 w 3079"/>
                <a:gd name="T1" fmla="*/ 2737 h 3113"/>
                <a:gd name="T2" fmla="*/ 418 w 3079"/>
                <a:gd name="T3" fmla="*/ 2884 h 3113"/>
                <a:gd name="T4" fmla="*/ 585 w 3079"/>
                <a:gd name="T5" fmla="*/ 2822 h 3113"/>
                <a:gd name="T6" fmla="*/ 801 w 3079"/>
                <a:gd name="T7" fmla="*/ 2885 h 3113"/>
                <a:gd name="T8" fmla="*/ 1015 w 3079"/>
                <a:gd name="T9" fmla="*/ 2932 h 3113"/>
                <a:gd name="T10" fmla="*/ 1218 w 3079"/>
                <a:gd name="T11" fmla="*/ 2884 h 3113"/>
                <a:gd name="T12" fmla="*/ 1432 w 3079"/>
                <a:gd name="T13" fmla="*/ 3002 h 3113"/>
                <a:gd name="T14" fmla="*/ 1671 w 3079"/>
                <a:gd name="T15" fmla="*/ 3083 h 3113"/>
                <a:gd name="T16" fmla="*/ 1761 w 3079"/>
                <a:gd name="T17" fmla="*/ 3038 h 3113"/>
                <a:gd name="T18" fmla="*/ 1692 w 3079"/>
                <a:gd name="T19" fmla="*/ 2864 h 3113"/>
                <a:gd name="T20" fmla="*/ 1607 w 3079"/>
                <a:gd name="T21" fmla="*/ 2705 h 3113"/>
                <a:gd name="T22" fmla="*/ 1727 w 3079"/>
                <a:gd name="T23" fmla="*/ 2569 h 3113"/>
                <a:gd name="T24" fmla="*/ 1918 w 3079"/>
                <a:gd name="T25" fmla="*/ 2372 h 3113"/>
                <a:gd name="T26" fmla="*/ 2063 w 3079"/>
                <a:gd name="T27" fmla="*/ 2243 h 3113"/>
                <a:gd name="T28" fmla="*/ 2377 w 3079"/>
                <a:gd name="T29" fmla="*/ 2090 h 3113"/>
                <a:gd name="T30" fmla="*/ 2287 w 3079"/>
                <a:gd name="T31" fmla="*/ 1886 h 3113"/>
                <a:gd name="T32" fmla="*/ 2625 w 3079"/>
                <a:gd name="T33" fmla="*/ 1908 h 3113"/>
                <a:gd name="T34" fmla="*/ 2825 w 3079"/>
                <a:gd name="T35" fmla="*/ 1801 h 3113"/>
                <a:gd name="T36" fmla="*/ 3025 w 3079"/>
                <a:gd name="T37" fmla="*/ 1643 h 3113"/>
                <a:gd name="T38" fmla="*/ 3004 w 3079"/>
                <a:gd name="T39" fmla="*/ 1342 h 3113"/>
                <a:gd name="T40" fmla="*/ 2858 w 3079"/>
                <a:gd name="T41" fmla="*/ 1143 h 3113"/>
                <a:gd name="T42" fmla="*/ 2815 w 3079"/>
                <a:gd name="T43" fmla="*/ 901 h 3113"/>
                <a:gd name="T44" fmla="*/ 2898 w 3079"/>
                <a:gd name="T45" fmla="*/ 684 h 3113"/>
                <a:gd name="T46" fmla="*/ 2752 w 3079"/>
                <a:gd name="T47" fmla="*/ 529 h 3113"/>
                <a:gd name="T48" fmla="*/ 2732 w 3079"/>
                <a:gd name="T49" fmla="*/ 301 h 3113"/>
                <a:gd name="T50" fmla="*/ 2777 w 3079"/>
                <a:gd name="T51" fmla="*/ 115 h 3113"/>
                <a:gd name="T52" fmla="*/ 2486 w 3079"/>
                <a:gd name="T53" fmla="*/ 167 h 3113"/>
                <a:gd name="T54" fmla="*/ 2285 w 3079"/>
                <a:gd name="T55" fmla="*/ 339 h 3113"/>
                <a:gd name="T56" fmla="*/ 2312 w 3079"/>
                <a:gd name="T57" fmla="*/ 466 h 3113"/>
                <a:gd name="T58" fmla="*/ 2139 w 3079"/>
                <a:gd name="T59" fmla="*/ 546 h 3113"/>
                <a:gd name="T60" fmla="*/ 2123 w 3079"/>
                <a:gd name="T61" fmla="*/ 459 h 3113"/>
                <a:gd name="T62" fmla="*/ 2186 w 3079"/>
                <a:gd name="T63" fmla="*/ 264 h 3113"/>
                <a:gd name="T64" fmla="*/ 2112 w 3079"/>
                <a:gd name="T65" fmla="*/ 181 h 3113"/>
                <a:gd name="T66" fmla="*/ 1991 w 3079"/>
                <a:gd name="T67" fmla="*/ 306 h 3113"/>
                <a:gd name="T68" fmla="*/ 1798 w 3079"/>
                <a:gd name="T69" fmla="*/ 269 h 3113"/>
                <a:gd name="T70" fmla="*/ 1657 w 3079"/>
                <a:gd name="T71" fmla="*/ 255 h 3113"/>
                <a:gd name="T72" fmla="*/ 1565 w 3079"/>
                <a:gd name="T73" fmla="*/ 146 h 3113"/>
                <a:gd name="T74" fmla="*/ 1445 w 3079"/>
                <a:gd name="T75" fmla="*/ 71 h 3113"/>
                <a:gd name="T76" fmla="*/ 1233 w 3079"/>
                <a:gd name="T77" fmla="*/ 11 h 3113"/>
                <a:gd name="T78" fmla="*/ 1188 w 3079"/>
                <a:gd name="T79" fmla="*/ 142 h 3113"/>
                <a:gd name="T80" fmla="*/ 1087 w 3079"/>
                <a:gd name="T81" fmla="*/ 442 h 3113"/>
                <a:gd name="T82" fmla="*/ 878 w 3079"/>
                <a:gd name="T83" fmla="*/ 351 h 3113"/>
                <a:gd name="T84" fmla="*/ 612 w 3079"/>
                <a:gd name="T85" fmla="*/ 365 h 3113"/>
                <a:gd name="T86" fmla="*/ 359 w 3079"/>
                <a:gd name="T87" fmla="*/ 453 h 3113"/>
                <a:gd name="T88" fmla="*/ 191 w 3079"/>
                <a:gd name="T89" fmla="*/ 364 h 3113"/>
                <a:gd name="T90" fmla="*/ 82 w 3079"/>
                <a:gd name="T91" fmla="*/ 545 h 3113"/>
                <a:gd name="T92" fmla="*/ 32 w 3079"/>
                <a:gd name="T93" fmla="*/ 766 h 3113"/>
                <a:gd name="T94" fmla="*/ 11 w 3079"/>
                <a:gd name="T95" fmla="*/ 890 h 3113"/>
                <a:gd name="T96" fmla="*/ 80 w 3079"/>
                <a:gd name="T97" fmla="*/ 1134 h 3113"/>
                <a:gd name="T98" fmla="*/ 249 w 3079"/>
                <a:gd name="T99" fmla="*/ 1403 h 3113"/>
                <a:gd name="T100" fmla="*/ 158 w 3079"/>
                <a:gd name="T101" fmla="*/ 1498 h 3113"/>
                <a:gd name="T102" fmla="*/ 263 w 3079"/>
                <a:gd name="T103" fmla="*/ 1557 h 3113"/>
                <a:gd name="T104" fmla="*/ 462 w 3079"/>
                <a:gd name="T105" fmla="*/ 1491 h 3113"/>
                <a:gd name="T106" fmla="*/ 529 w 3079"/>
                <a:gd name="T107" fmla="*/ 1620 h 3113"/>
                <a:gd name="T108" fmla="*/ 667 w 3079"/>
                <a:gd name="T109" fmla="*/ 1630 h 3113"/>
                <a:gd name="T110" fmla="*/ 596 w 3079"/>
                <a:gd name="T111" fmla="*/ 1801 h 3113"/>
                <a:gd name="T112" fmla="*/ 529 w 3079"/>
                <a:gd name="T113" fmla="*/ 1899 h 3113"/>
                <a:gd name="T114" fmla="*/ 370 w 3079"/>
                <a:gd name="T115" fmla="*/ 2154 h 3113"/>
                <a:gd name="T116" fmla="*/ 138 w 3079"/>
                <a:gd name="T117" fmla="*/ 2270 h 3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9" h="3113">
                  <a:moveTo>
                    <a:pt x="137" y="2511"/>
                  </a:moveTo>
                  <a:cubicBezTo>
                    <a:pt x="173" y="2588"/>
                    <a:pt x="173" y="2588"/>
                    <a:pt x="173" y="2588"/>
                  </a:cubicBezTo>
                  <a:cubicBezTo>
                    <a:pt x="200" y="2644"/>
                    <a:pt x="200" y="2644"/>
                    <a:pt x="200" y="2644"/>
                  </a:cubicBezTo>
                  <a:cubicBezTo>
                    <a:pt x="222" y="2699"/>
                    <a:pt x="222" y="2699"/>
                    <a:pt x="222" y="2699"/>
                  </a:cubicBezTo>
                  <a:cubicBezTo>
                    <a:pt x="229" y="2726"/>
                    <a:pt x="229" y="2726"/>
                    <a:pt x="229" y="2726"/>
                  </a:cubicBezTo>
                  <a:cubicBezTo>
                    <a:pt x="244" y="2737"/>
                    <a:pt x="244" y="2737"/>
                    <a:pt x="244" y="2737"/>
                  </a:cubicBezTo>
                  <a:cubicBezTo>
                    <a:pt x="272" y="2754"/>
                    <a:pt x="272" y="2754"/>
                    <a:pt x="272" y="2754"/>
                  </a:cubicBezTo>
                  <a:cubicBezTo>
                    <a:pt x="306" y="2802"/>
                    <a:pt x="306" y="2802"/>
                    <a:pt x="306" y="2802"/>
                  </a:cubicBezTo>
                  <a:cubicBezTo>
                    <a:pt x="306" y="2837"/>
                    <a:pt x="306" y="2837"/>
                    <a:pt x="306" y="2837"/>
                  </a:cubicBezTo>
                  <a:cubicBezTo>
                    <a:pt x="326" y="2863"/>
                    <a:pt x="326" y="2863"/>
                    <a:pt x="326" y="2863"/>
                  </a:cubicBezTo>
                  <a:cubicBezTo>
                    <a:pt x="398" y="2867"/>
                    <a:pt x="398" y="2867"/>
                    <a:pt x="398" y="2867"/>
                  </a:cubicBezTo>
                  <a:cubicBezTo>
                    <a:pt x="418" y="2884"/>
                    <a:pt x="418" y="2884"/>
                    <a:pt x="418" y="2884"/>
                  </a:cubicBezTo>
                  <a:cubicBezTo>
                    <a:pt x="453" y="2899"/>
                    <a:pt x="453" y="2899"/>
                    <a:pt x="453" y="2899"/>
                  </a:cubicBezTo>
                  <a:cubicBezTo>
                    <a:pt x="472" y="2892"/>
                    <a:pt x="472" y="2892"/>
                    <a:pt x="472" y="2892"/>
                  </a:cubicBezTo>
                  <a:cubicBezTo>
                    <a:pt x="497" y="2884"/>
                    <a:pt x="497" y="2884"/>
                    <a:pt x="497" y="2884"/>
                  </a:cubicBezTo>
                  <a:cubicBezTo>
                    <a:pt x="528" y="2863"/>
                    <a:pt x="528" y="2863"/>
                    <a:pt x="528" y="2863"/>
                  </a:cubicBezTo>
                  <a:cubicBezTo>
                    <a:pt x="562" y="2828"/>
                    <a:pt x="562" y="2828"/>
                    <a:pt x="562" y="2828"/>
                  </a:cubicBezTo>
                  <a:cubicBezTo>
                    <a:pt x="585" y="2822"/>
                    <a:pt x="585" y="2822"/>
                    <a:pt x="585" y="2822"/>
                  </a:cubicBezTo>
                  <a:cubicBezTo>
                    <a:pt x="623" y="2866"/>
                    <a:pt x="623" y="2866"/>
                    <a:pt x="623" y="2866"/>
                  </a:cubicBezTo>
                  <a:cubicBezTo>
                    <a:pt x="664" y="2877"/>
                    <a:pt x="664" y="2877"/>
                    <a:pt x="664" y="2877"/>
                  </a:cubicBezTo>
                  <a:cubicBezTo>
                    <a:pt x="702" y="2847"/>
                    <a:pt x="702" y="2847"/>
                    <a:pt x="702" y="2847"/>
                  </a:cubicBezTo>
                  <a:cubicBezTo>
                    <a:pt x="724" y="2850"/>
                    <a:pt x="724" y="2850"/>
                    <a:pt x="724" y="2850"/>
                  </a:cubicBezTo>
                  <a:cubicBezTo>
                    <a:pt x="768" y="2872"/>
                    <a:pt x="768" y="2872"/>
                    <a:pt x="768" y="2872"/>
                  </a:cubicBezTo>
                  <a:cubicBezTo>
                    <a:pt x="801" y="2885"/>
                    <a:pt x="801" y="2885"/>
                    <a:pt x="801" y="2885"/>
                  </a:cubicBezTo>
                  <a:cubicBezTo>
                    <a:pt x="841" y="2899"/>
                    <a:pt x="841" y="2899"/>
                    <a:pt x="841" y="2899"/>
                  </a:cubicBezTo>
                  <a:cubicBezTo>
                    <a:pt x="880" y="2899"/>
                    <a:pt x="880" y="2899"/>
                    <a:pt x="880" y="2899"/>
                  </a:cubicBezTo>
                  <a:cubicBezTo>
                    <a:pt x="920" y="2899"/>
                    <a:pt x="920" y="2899"/>
                    <a:pt x="920" y="2899"/>
                  </a:cubicBezTo>
                  <a:cubicBezTo>
                    <a:pt x="972" y="2906"/>
                    <a:pt x="972" y="2906"/>
                    <a:pt x="972" y="2906"/>
                  </a:cubicBezTo>
                  <a:cubicBezTo>
                    <a:pt x="972" y="2906"/>
                    <a:pt x="990" y="2895"/>
                    <a:pt x="995" y="2906"/>
                  </a:cubicBezTo>
                  <a:cubicBezTo>
                    <a:pt x="1000" y="2917"/>
                    <a:pt x="1007" y="2926"/>
                    <a:pt x="1015" y="2932"/>
                  </a:cubicBezTo>
                  <a:cubicBezTo>
                    <a:pt x="1023" y="2938"/>
                    <a:pt x="1040" y="2949"/>
                    <a:pt x="1048" y="2952"/>
                  </a:cubicBezTo>
                  <a:cubicBezTo>
                    <a:pt x="1056" y="2955"/>
                    <a:pt x="1098" y="2948"/>
                    <a:pt x="1104" y="2952"/>
                  </a:cubicBezTo>
                  <a:cubicBezTo>
                    <a:pt x="1110" y="2957"/>
                    <a:pt x="1155" y="2953"/>
                    <a:pt x="1155" y="2953"/>
                  </a:cubicBezTo>
                  <a:cubicBezTo>
                    <a:pt x="1196" y="2927"/>
                    <a:pt x="1196" y="2927"/>
                    <a:pt x="1196" y="2927"/>
                  </a:cubicBezTo>
                  <a:cubicBezTo>
                    <a:pt x="1196" y="2884"/>
                    <a:pt x="1196" y="2884"/>
                    <a:pt x="1196" y="2884"/>
                  </a:cubicBezTo>
                  <a:cubicBezTo>
                    <a:pt x="1218" y="2884"/>
                    <a:pt x="1218" y="2884"/>
                    <a:pt x="1218" y="2884"/>
                  </a:cubicBezTo>
                  <a:cubicBezTo>
                    <a:pt x="1274" y="2912"/>
                    <a:pt x="1274" y="2912"/>
                    <a:pt x="1274" y="2912"/>
                  </a:cubicBezTo>
                  <a:cubicBezTo>
                    <a:pt x="1292" y="2901"/>
                    <a:pt x="1292" y="2901"/>
                    <a:pt x="1292" y="2901"/>
                  </a:cubicBezTo>
                  <a:cubicBezTo>
                    <a:pt x="1292" y="2955"/>
                    <a:pt x="1292" y="2955"/>
                    <a:pt x="1292" y="2955"/>
                  </a:cubicBezTo>
                  <a:cubicBezTo>
                    <a:pt x="1309" y="2974"/>
                    <a:pt x="1309" y="2974"/>
                    <a:pt x="1309" y="2974"/>
                  </a:cubicBezTo>
                  <a:cubicBezTo>
                    <a:pt x="1383" y="3012"/>
                    <a:pt x="1383" y="3012"/>
                    <a:pt x="1383" y="3012"/>
                  </a:cubicBezTo>
                  <a:cubicBezTo>
                    <a:pt x="1432" y="3002"/>
                    <a:pt x="1432" y="3002"/>
                    <a:pt x="1432" y="3002"/>
                  </a:cubicBezTo>
                  <a:cubicBezTo>
                    <a:pt x="1474" y="3033"/>
                    <a:pt x="1474" y="3033"/>
                    <a:pt x="1474" y="3033"/>
                  </a:cubicBezTo>
                  <a:cubicBezTo>
                    <a:pt x="1509" y="3072"/>
                    <a:pt x="1509" y="3072"/>
                    <a:pt x="1509" y="3072"/>
                  </a:cubicBezTo>
                  <a:cubicBezTo>
                    <a:pt x="1538" y="3103"/>
                    <a:pt x="1538" y="3103"/>
                    <a:pt x="1538" y="3103"/>
                  </a:cubicBezTo>
                  <a:cubicBezTo>
                    <a:pt x="1596" y="3113"/>
                    <a:pt x="1596" y="3113"/>
                    <a:pt x="1596" y="3113"/>
                  </a:cubicBezTo>
                  <a:cubicBezTo>
                    <a:pt x="1653" y="3113"/>
                    <a:pt x="1653" y="3113"/>
                    <a:pt x="1653" y="3113"/>
                  </a:cubicBezTo>
                  <a:cubicBezTo>
                    <a:pt x="1671" y="3083"/>
                    <a:pt x="1671" y="3083"/>
                    <a:pt x="1671" y="3083"/>
                  </a:cubicBezTo>
                  <a:cubicBezTo>
                    <a:pt x="1688" y="3052"/>
                    <a:pt x="1688" y="3052"/>
                    <a:pt x="1688" y="3052"/>
                  </a:cubicBezTo>
                  <a:cubicBezTo>
                    <a:pt x="1699" y="3041"/>
                    <a:pt x="1699" y="3041"/>
                    <a:pt x="1699" y="3041"/>
                  </a:cubicBezTo>
                  <a:cubicBezTo>
                    <a:pt x="1714" y="3055"/>
                    <a:pt x="1714" y="3055"/>
                    <a:pt x="1714" y="3055"/>
                  </a:cubicBezTo>
                  <a:cubicBezTo>
                    <a:pt x="1725" y="3099"/>
                    <a:pt x="1725" y="3099"/>
                    <a:pt x="1725" y="3099"/>
                  </a:cubicBezTo>
                  <a:cubicBezTo>
                    <a:pt x="1778" y="3085"/>
                    <a:pt x="1778" y="3085"/>
                    <a:pt x="1778" y="3085"/>
                  </a:cubicBezTo>
                  <a:cubicBezTo>
                    <a:pt x="1761" y="3038"/>
                    <a:pt x="1761" y="3038"/>
                    <a:pt x="1761" y="3038"/>
                  </a:cubicBezTo>
                  <a:cubicBezTo>
                    <a:pt x="1769" y="3027"/>
                    <a:pt x="1769" y="3027"/>
                    <a:pt x="1769" y="3027"/>
                  </a:cubicBezTo>
                  <a:cubicBezTo>
                    <a:pt x="1823" y="3010"/>
                    <a:pt x="1823" y="3010"/>
                    <a:pt x="1823" y="3010"/>
                  </a:cubicBezTo>
                  <a:cubicBezTo>
                    <a:pt x="1794" y="2963"/>
                    <a:pt x="1794" y="2963"/>
                    <a:pt x="1794" y="2963"/>
                  </a:cubicBezTo>
                  <a:cubicBezTo>
                    <a:pt x="1761" y="2884"/>
                    <a:pt x="1761" y="2884"/>
                    <a:pt x="1761" y="2884"/>
                  </a:cubicBezTo>
                  <a:cubicBezTo>
                    <a:pt x="1764" y="2850"/>
                    <a:pt x="1764" y="2850"/>
                    <a:pt x="1764" y="2850"/>
                  </a:cubicBezTo>
                  <a:cubicBezTo>
                    <a:pt x="1692" y="2864"/>
                    <a:pt x="1692" y="2864"/>
                    <a:pt x="1692" y="2864"/>
                  </a:cubicBezTo>
                  <a:cubicBezTo>
                    <a:pt x="1658" y="2850"/>
                    <a:pt x="1658" y="2850"/>
                    <a:pt x="1658" y="2850"/>
                  </a:cubicBezTo>
                  <a:cubicBezTo>
                    <a:pt x="1624" y="2828"/>
                    <a:pt x="1624" y="2828"/>
                    <a:pt x="1624" y="2828"/>
                  </a:cubicBezTo>
                  <a:cubicBezTo>
                    <a:pt x="1602" y="2797"/>
                    <a:pt x="1602" y="2797"/>
                    <a:pt x="1602" y="2797"/>
                  </a:cubicBezTo>
                  <a:cubicBezTo>
                    <a:pt x="1571" y="2745"/>
                    <a:pt x="1571" y="2745"/>
                    <a:pt x="1571" y="2745"/>
                  </a:cubicBezTo>
                  <a:cubicBezTo>
                    <a:pt x="1630" y="2745"/>
                    <a:pt x="1630" y="2745"/>
                    <a:pt x="1630" y="2745"/>
                  </a:cubicBezTo>
                  <a:cubicBezTo>
                    <a:pt x="1607" y="2705"/>
                    <a:pt x="1607" y="2705"/>
                    <a:pt x="1607" y="2705"/>
                  </a:cubicBezTo>
                  <a:cubicBezTo>
                    <a:pt x="1608" y="2686"/>
                    <a:pt x="1608" y="2686"/>
                    <a:pt x="1608" y="2686"/>
                  </a:cubicBezTo>
                  <a:cubicBezTo>
                    <a:pt x="1622" y="2674"/>
                    <a:pt x="1622" y="2674"/>
                    <a:pt x="1622" y="2674"/>
                  </a:cubicBezTo>
                  <a:cubicBezTo>
                    <a:pt x="1681" y="2685"/>
                    <a:pt x="1681" y="2685"/>
                    <a:pt x="1681" y="2685"/>
                  </a:cubicBezTo>
                  <a:cubicBezTo>
                    <a:pt x="1767" y="2674"/>
                    <a:pt x="1767" y="2674"/>
                    <a:pt x="1767" y="2674"/>
                  </a:cubicBezTo>
                  <a:cubicBezTo>
                    <a:pt x="1747" y="2615"/>
                    <a:pt x="1747" y="2615"/>
                    <a:pt x="1747" y="2615"/>
                  </a:cubicBezTo>
                  <a:cubicBezTo>
                    <a:pt x="1727" y="2569"/>
                    <a:pt x="1727" y="2569"/>
                    <a:pt x="1727" y="2569"/>
                  </a:cubicBezTo>
                  <a:cubicBezTo>
                    <a:pt x="1759" y="2512"/>
                    <a:pt x="1759" y="2512"/>
                    <a:pt x="1759" y="2512"/>
                  </a:cubicBezTo>
                  <a:cubicBezTo>
                    <a:pt x="1764" y="2459"/>
                    <a:pt x="1764" y="2459"/>
                    <a:pt x="1764" y="2459"/>
                  </a:cubicBezTo>
                  <a:cubicBezTo>
                    <a:pt x="1815" y="2467"/>
                    <a:pt x="1815" y="2467"/>
                    <a:pt x="1815" y="2467"/>
                  </a:cubicBezTo>
                  <a:cubicBezTo>
                    <a:pt x="1882" y="2432"/>
                    <a:pt x="1882" y="2432"/>
                    <a:pt x="1882" y="2432"/>
                  </a:cubicBezTo>
                  <a:cubicBezTo>
                    <a:pt x="1918" y="2397"/>
                    <a:pt x="1918" y="2397"/>
                    <a:pt x="1918" y="2397"/>
                  </a:cubicBezTo>
                  <a:cubicBezTo>
                    <a:pt x="1918" y="2372"/>
                    <a:pt x="1918" y="2372"/>
                    <a:pt x="1918" y="2372"/>
                  </a:cubicBezTo>
                  <a:cubicBezTo>
                    <a:pt x="1903" y="2347"/>
                    <a:pt x="1903" y="2347"/>
                    <a:pt x="1903" y="2347"/>
                  </a:cubicBezTo>
                  <a:cubicBezTo>
                    <a:pt x="1907" y="2327"/>
                    <a:pt x="1907" y="2327"/>
                    <a:pt x="1907" y="2327"/>
                  </a:cubicBezTo>
                  <a:cubicBezTo>
                    <a:pt x="1940" y="2306"/>
                    <a:pt x="1940" y="2306"/>
                    <a:pt x="1940" y="2306"/>
                  </a:cubicBezTo>
                  <a:cubicBezTo>
                    <a:pt x="2024" y="2306"/>
                    <a:pt x="2024" y="2306"/>
                    <a:pt x="2024" y="2306"/>
                  </a:cubicBezTo>
                  <a:cubicBezTo>
                    <a:pt x="2046" y="2288"/>
                    <a:pt x="2046" y="2288"/>
                    <a:pt x="2046" y="2288"/>
                  </a:cubicBezTo>
                  <a:cubicBezTo>
                    <a:pt x="2063" y="2243"/>
                    <a:pt x="2063" y="2243"/>
                    <a:pt x="2063" y="2243"/>
                  </a:cubicBezTo>
                  <a:cubicBezTo>
                    <a:pt x="2097" y="2215"/>
                    <a:pt x="2097" y="2215"/>
                    <a:pt x="2097" y="2215"/>
                  </a:cubicBezTo>
                  <a:cubicBezTo>
                    <a:pt x="2183" y="2194"/>
                    <a:pt x="2183" y="2194"/>
                    <a:pt x="2183" y="2194"/>
                  </a:cubicBezTo>
                  <a:cubicBezTo>
                    <a:pt x="2256" y="2194"/>
                    <a:pt x="2256" y="2194"/>
                    <a:pt x="2256" y="2194"/>
                  </a:cubicBezTo>
                  <a:cubicBezTo>
                    <a:pt x="2312" y="2148"/>
                    <a:pt x="2312" y="2148"/>
                    <a:pt x="2312" y="2148"/>
                  </a:cubicBezTo>
                  <a:cubicBezTo>
                    <a:pt x="2377" y="2196"/>
                    <a:pt x="2377" y="2196"/>
                    <a:pt x="2377" y="2196"/>
                  </a:cubicBezTo>
                  <a:cubicBezTo>
                    <a:pt x="2377" y="2090"/>
                    <a:pt x="2377" y="2090"/>
                    <a:pt x="2377" y="2090"/>
                  </a:cubicBezTo>
                  <a:cubicBezTo>
                    <a:pt x="2377" y="2004"/>
                    <a:pt x="2377" y="2004"/>
                    <a:pt x="2377" y="2004"/>
                  </a:cubicBezTo>
                  <a:cubicBezTo>
                    <a:pt x="2349" y="2004"/>
                    <a:pt x="2349" y="2004"/>
                    <a:pt x="2349" y="2004"/>
                  </a:cubicBezTo>
                  <a:cubicBezTo>
                    <a:pt x="2312" y="2004"/>
                    <a:pt x="2312" y="2004"/>
                    <a:pt x="2312" y="2004"/>
                  </a:cubicBezTo>
                  <a:cubicBezTo>
                    <a:pt x="2275" y="1990"/>
                    <a:pt x="2275" y="1990"/>
                    <a:pt x="2275" y="1990"/>
                  </a:cubicBezTo>
                  <a:cubicBezTo>
                    <a:pt x="2270" y="1925"/>
                    <a:pt x="2270" y="1925"/>
                    <a:pt x="2270" y="1925"/>
                  </a:cubicBezTo>
                  <a:cubicBezTo>
                    <a:pt x="2287" y="1886"/>
                    <a:pt x="2287" y="1886"/>
                    <a:pt x="2287" y="1886"/>
                  </a:cubicBezTo>
                  <a:cubicBezTo>
                    <a:pt x="2312" y="1861"/>
                    <a:pt x="2312" y="1861"/>
                    <a:pt x="2312" y="1861"/>
                  </a:cubicBezTo>
                  <a:cubicBezTo>
                    <a:pt x="2383" y="1861"/>
                    <a:pt x="2383" y="1861"/>
                    <a:pt x="2383" y="1861"/>
                  </a:cubicBezTo>
                  <a:cubicBezTo>
                    <a:pt x="2407" y="1875"/>
                    <a:pt x="2407" y="1875"/>
                    <a:pt x="2407" y="1875"/>
                  </a:cubicBezTo>
                  <a:cubicBezTo>
                    <a:pt x="2503" y="1923"/>
                    <a:pt x="2503" y="1923"/>
                    <a:pt x="2503" y="1923"/>
                  </a:cubicBezTo>
                  <a:cubicBezTo>
                    <a:pt x="2527" y="1861"/>
                    <a:pt x="2527" y="1861"/>
                    <a:pt x="2527" y="1861"/>
                  </a:cubicBezTo>
                  <a:cubicBezTo>
                    <a:pt x="2625" y="1908"/>
                    <a:pt x="2625" y="1908"/>
                    <a:pt x="2625" y="1908"/>
                  </a:cubicBezTo>
                  <a:cubicBezTo>
                    <a:pt x="2626" y="1914"/>
                    <a:pt x="2626" y="1914"/>
                    <a:pt x="2626" y="1914"/>
                  </a:cubicBezTo>
                  <a:cubicBezTo>
                    <a:pt x="2612" y="1808"/>
                    <a:pt x="2612" y="1808"/>
                    <a:pt x="2612" y="1808"/>
                  </a:cubicBezTo>
                  <a:cubicBezTo>
                    <a:pt x="2718" y="1811"/>
                    <a:pt x="2718" y="1811"/>
                    <a:pt x="2718" y="1811"/>
                  </a:cubicBezTo>
                  <a:cubicBezTo>
                    <a:pt x="2739" y="1812"/>
                    <a:pt x="2739" y="1812"/>
                    <a:pt x="2739" y="1812"/>
                  </a:cubicBezTo>
                  <a:cubicBezTo>
                    <a:pt x="2782" y="1811"/>
                    <a:pt x="2782" y="1811"/>
                    <a:pt x="2782" y="1811"/>
                  </a:cubicBezTo>
                  <a:cubicBezTo>
                    <a:pt x="2825" y="1801"/>
                    <a:pt x="2825" y="1801"/>
                    <a:pt x="2825" y="1801"/>
                  </a:cubicBezTo>
                  <a:cubicBezTo>
                    <a:pt x="2851" y="1775"/>
                    <a:pt x="2851" y="1775"/>
                    <a:pt x="2851" y="1775"/>
                  </a:cubicBezTo>
                  <a:cubicBezTo>
                    <a:pt x="2889" y="1750"/>
                    <a:pt x="2889" y="1750"/>
                    <a:pt x="2889" y="1750"/>
                  </a:cubicBezTo>
                  <a:cubicBezTo>
                    <a:pt x="2921" y="1735"/>
                    <a:pt x="2921" y="1735"/>
                    <a:pt x="2921" y="1735"/>
                  </a:cubicBezTo>
                  <a:cubicBezTo>
                    <a:pt x="2969" y="1712"/>
                    <a:pt x="2969" y="1712"/>
                    <a:pt x="2969" y="1712"/>
                  </a:cubicBezTo>
                  <a:cubicBezTo>
                    <a:pt x="3010" y="1704"/>
                    <a:pt x="3010" y="1704"/>
                    <a:pt x="3010" y="1704"/>
                  </a:cubicBezTo>
                  <a:cubicBezTo>
                    <a:pt x="3025" y="1643"/>
                    <a:pt x="3025" y="1643"/>
                    <a:pt x="3025" y="1643"/>
                  </a:cubicBezTo>
                  <a:cubicBezTo>
                    <a:pt x="3040" y="1618"/>
                    <a:pt x="3040" y="1618"/>
                    <a:pt x="3040" y="1618"/>
                  </a:cubicBezTo>
                  <a:cubicBezTo>
                    <a:pt x="3046" y="1575"/>
                    <a:pt x="3046" y="1575"/>
                    <a:pt x="3046" y="1575"/>
                  </a:cubicBezTo>
                  <a:cubicBezTo>
                    <a:pt x="3065" y="1509"/>
                    <a:pt x="3065" y="1509"/>
                    <a:pt x="3065" y="1509"/>
                  </a:cubicBezTo>
                  <a:cubicBezTo>
                    <a:pt x="3079" y="1415"/>
                    <a:pt x="3079" y="1415"/>
                    <a:pt x="3079" y="1415"/>
                  </a:cubicBezTo>
                  <a:cubicBezTo>
                    <a:pt x="3032" y="1379"/>
                    <a:pt x="3032" y="1379"/>
                    <a:pt x="3032" y="1379"/>
                  </a:cubicBezTo>
                  <a:cubicBezTo>
                    <a:pt x="3004" y="1342"/>
                    <a:pt x="3004" y="1342"/>
                    <a:pt x="3004" y="1342"/>
                  </a:cubicBezTo>
                  <a:cubicBezTo>
                    <a:pt x="2975" y="1335"/>
                    <a:pt x="2975" y="1335"/>
                    <a:pt x="2975" y="1335"/>
                  </a:cubicBezTo>
                  <a:cubicBezTo>
                    <a:pt x="2935" y="1313"/>
                    <a:pt x="2935" y="1313"/>
                    <a:pt x="2935" y="1313"/>
                  </a:cubicBezTo>
                  <a:cubicBezTo>
                    <a:pt x="2915" y="1294"/>
                    <a:pt x="2915" y="1294"/>
                    <a:pt x="2915" y="1294"/>
                  </a:cubicBezTo>
                  <a:cubicBezTo>
                    <a:pt x="2905" y="1253"/>
                    <a:pt x="2905" y="1253"/>
                    <a:pt x="2905" y="1253"/>
                  </a:cubicBezTo>
                  <a:cubicBezTo>
                    <a:pt x="2920" y="1147"/>
                    <a:pt x="2920" y="1147"/>
                    <a:pt x="2920" y="1147"/>
                  </a:cubicBezTo>
                  <a:cubicBezTo>
                    <a:pt x="2858" y="1143"/>
                    <a:pt x="2858" y="1143"/>
                    <a:pt x="2858" y="1143"/>
                  </a:cubicBezTo>
                  <a:cubicBezTo>
                    <a:pt x="2816" y="1125"/>
                    <a:pt x="2816" y="1125"/>
                    <a:pt x="2816" y="1125"/>
                  </a:cubicBezTo>
                  <a:cubicBezTo>
                    <a:pt x="2778" y="1083"/>
                    <a:pt x="2778" y="1083"/>
                    <a:pt x="2778" y="1083"/>
                  </a:cubicBezTo>
                  <a:cubicBezTo>
                    <a:pt x="2764" y="991"/>
                    <a:pt x="2764" y="991"/>
                    <a:pt x="2764" y="991"/>
                  </a:cubicBezTo>
                  <a:cubicBezTo>
                    <a:pt x="2758" y="956"/>
                    <a:pt x="2758" y="956"/>
                    <a:pt x="2758" y="956"/>
                  </a:cubicBezTo>
                  <a:cubicBezTo>
                    <a:pt x="2775" y="913"/>
                    <a:pt x="2775" y="913"/>
                    <a:pt x="2775" y="913"/>
                  </a:cubicBezTo>
                  <a:cubicBezTo>
                    <a:pt x="2815" y="901"/>
                    <a:pt x="2815" y="901"/>
                    <a:pt x="2815" y="901"/>
                  </a:cubicBezTo>
                  <a:cubicBezTo>
                    <a:pt x="2860" y="900"/>
                    <a:pt x="2860" y="900"/>
                    <a:pt x="2860" y="900"/>
                  </a:cubicBezTo>
                  <a:cubicBezTo>
                    <a:pt x="2899" y="875"/>
                    <a:pt x="2899" y="875"/>
                    <a:pt x="2899" y="875"/>
                  </a:cubicBezTo>
                  <a:cubicBezTo>
                    <a:pt x="2935" y="852"/>
                    <a:pt x="2935" y="852"/>
                    <a:pt x="2935" y="852"/>
                  </a:cubicBezTo>
                  <a:cubicBezTo>
                    <a:pt x="2935" y="781"/>
                    <a:pt x="2935" y="781"/>
                    <a:pt x="2935" y="781"/>
                  </a:cubicBezTo>
                  <a:cubicBezTo>
                    <a:pt x="2928" y="717"/>
                    <a:pt x="2928" y="717"/>
                    <a:pt x="2928" y="717"/>
                  </a:cubicBezTo>
                  <a:cubicBezTo>
                    <a:pt x="2898" y="684"/>
                    <a:pt x="2898" y="684"/>
                    <a:pt x="2898" y="684"/>
                  </a:cubicBezTo>
                  <a:cubicBezTo>
                    <a:pt x="2850" y="640"/>
                    <a:pt x="2850" y="640"/>
                    <a:pt x="2850" y="640"/>
                  </a:cubicBezTo>
                  <a:cubicBezTo>
                    <a:pt x="2817" y="621"/>
                    <a:pt x="2817" y="621"/>
                    <a:pt x="2817" y="621"/>
                  </a:cubicBezTo>
                  <a:cubicBezTo>
                    <a:pt x="2828" y="555"/>
                    <a:pt x="2828" y="555"/>
                    <a:pt x="2828" y="555"/>
                  </a:cubicBezTo>
                  <a:cubicBezTo>
                    <a:pt x="2818" y="546"/>
                    <a:pt x="2818" y="546"/>
                    <a:pt x="2818" y="546"/>
                  </a:cubicBezTo>
                  <a:cubicBezTo>
                    <a:pt x="2764" y="542"/>
                    <a:pt x="2764" y="542"/>
                    <a:pt x="2764" y="542"/>
                  </a:cubicBezTo>
                  <a:cubicBezTo>
                    <a:pt x="2752" y="529"/>
                    <a:pt x="2752" y="529"/>
                    <a:pt x="2752" y="529"/>
                  </a:cubicBezTo>
                  <a:cubicBezTo>
                    <a:pt x="2741" y="506"/>
                    <a:pt x="2741" y="506"/>
                    <a:pt x="2741" y="506"/>
                  </a:cubicBezTo>
                  <a:cubicBezTo>
                    <a:pt x="2754" y="470"/>
                    <a:pt x="2754" y="470"/>
                    <a:pt x="2754" y="470"/>
                  </a:cubicBezTo>
                  <a:cubicBezTo>
                    <a:pt x="2777" y="404"/>
                    <a:pt x="2777" y="404"/>
                    <a:pt x="2777" y="404"/>
                  </a:cubicBezTo>
                  <a:cubicBezTo>
                    <a:pt x="2788" y="367"/>
                    <a:pt x="2788" y="367"/>
                    <a:pt x="2788" y="367"/>
                  </a:cubicBezTo>
                  <a:cubicBezTo>
                    <a:pt x="2767" y="351"/>
                    <a:pt x="2767" y="351"/>
                    <a:pt x="2767" y="351"/>
                  </a:cubicBezTo>
                  <a:cubicBezTo>
                    <a:pt x="2732" y="301"/>
                    <a:pt x="2732" y="301"/>
                    <a:pt x="2732" y="301"/>
                  </a:cubicBezTo>
                  <a:cubicBezTo>
                    <a:pt x="2726" y="277"/>
                    <a:pt x="2726" y="277"/>
                    <a:pt x="2726" y="277"/>
                  </a:cubicBezTo>
                  <a:cubicBezTo>
                    <a:pt x="2744" y="241"/>
                    <a:pt x="2744" y="241"/>
                    <a:pt x="2744" y="241"/>
                  </a:cubicBezTo>
                  <a:cubicBezTo>
                    <a:pt x="2755" y="217"/>
                    <a:pt x="2755" y="217"/>
                    <a:pt x="2755" y="217"/>
                  </a:cubicBezTo>
                  <a:cubicBezTo>
                    <a:pt x="2777" y="175"/>
                    <a:pt x="2777" y="175"/>
                    <a:pt x="2777" y="175"/>
                  </a:cubicBezTo>
                  <a:cubicBezTo>
                    <a:pt x="2777" y="131"/>
                    <a:pt x="2777" y="131"/>
                    <a:pt x="2777" y="131"/>
                  </a:cubicBezTo>
                  <a:cubicBezTo>
                    <a:pt x="2777" y="115"/>
                    <a:pt x="2777" y="115"/>
                    <a:pt x="2777" y="115"/>
                  </a:cubicBezTo>
                  <a:cubicBezTo>
                    <a:pt x="2755" y="116"/>
                    <a:pt x="2755" y="116"/>
                    <a:pt x="2755" y="116"/>
                  </a:cubicBezTo>
                  <a:cubicBezTo>
                    <a:pt x="2701" y="112"/>
                    <a:pt x="2701" y="112"/>
                    <a:pt x="2701" y="112"/>
                  </a:cubicBezTo>
                  <a:cubicBezTo>
                    <a:pt x="2622" y="116"/>
                    <a:pt x="2622" y="116"/>
                    <a:pt x="2622" y="116"/>
                  </a:cubicBezTo>
                  <a:cubicBezTo>
                    <a:pt x="2576" y="124"/>
                    <a:pt x="2576" y="124"/>
                    <a:pt x="2576" y="124"/>
                  </a:cubicBezTo>
                  <a:cubicBezTo>
                    <a:pt x="2521" y="141"/>
                    <a:pt x="2521" y="141"/>
                    <a:pt x="2521" y="141"/>
                  </a:cubicBezTo>
                  <a:cubicBezTo>
                    <a:pt x="2486" y="167"/>
                    <a:pt x="2486" y="167"/>
                    <a:pt x="2486" y="167"/>
                  </a:cubicBezTo>
                  <a:cubicBezTo>
                    <a:pt x="2436" y="191"/>
                    <a:pt x="2436" y="191"/>
                    <a:pt x="2436" y="191"/>
                  </a:cubicBezTo>
                  <a:cubicBezTo>
                    <a:pt x="2372" y="229"/>
                    <a:pt x="2372" y="229"/>
                    <a:pt x="2372" y="229"/>
                  </a:cubicBezTo>
                  <a:cubicBezTo>
                    <a:pt x="2318" y="257"/>
                    <a:pt x="2318" y="257"/>
                    <a:pt x="2318" y="257"/>
                  </a:cubicBezTo>
                  <a:cubicBezTo>
                    <a:pt x="2299" y="278"/>
                    <a:pt x="2299" y="278"/>
                    <a:pt x="2299" y="278"/>
                  </a:cubicBezTo>
                  <a:cubicBezTo>
                    <a:pt x="2285" y="313"/>
                    <a:pt x="2285" y="313"/>
                    <a:pt x="2285" y="313"/>
                  </a:cubicBezTo>
                  <a:cubicBezTo>
                    <a:pt x="2285" y="339"/>
                    <a:pt x="2285" y="339"/>
                    <a:pt x="2285" y="339"/>
                  </a:cubicBezTo>
                  <a:cubicBezTo>
                    <a:pt x="2285" y="381"/>
                    <a:pt x="2285" y="381"/>
                    <a:pt x="2285" y="381"/>
                  </a:cubicBezTo>
                  <a:cubicBezTo>
                    <a:pt x="2292" y="408"/>
                    <a:pt x="2292" y="408"/>
                    <a:pt x="2292" y="408"/>
                  </a:cubicBezTo>
                  <a:cubicBezTo>
                    <a:pt x="2321" y="409"/>
                    <a:pt x="2321" y="409"/>
                    <a:pt x="2321" y="409"/>
                  </a:cubicBezTo>
                  <a:cubicBezTo>
                    <a:pt x="2340" y="416"/>
                    <a:pt x="2340" y="416"/>
                    <a:pt x="2340" y="416"/>
                  </a:cubicBezTo>
                  <a:cubicBezTo>
                    <a:pt x="2340" y="451"/>
                    <a:pt x="2340" y="451"/>
                    <a:pt x="2340" y="451"/>
                  </a:cubicBezTo>
                  <a:cubicBezTo>
                    <a:pt x="2312" y="466"/>
                    <a:pt x="2312" y="466"/>
                    <a:pt x="2312" y="466"/>
                  </a:cubicBezTo>
                  <a:cubicBezTo>
                    <a:pt x="2276" y="492"/>
                    <a:pt x="2276" y="492"/>
                    <a:pt x="2276" y="492"/>
                  </a:cubicBezTo>
                  <a:cubicBezTo>
                    <a:pt x="2237" y="506"/>
                    <a:pt x="2237" y="506"/>
                    <a:pt x="2237" y="506"/>
                  </a:cubicBezTo>
                  <a:cubicBezTo>
                    <a:pt x="2226" y="522"/>
                    <a:pt x="2226" y="522"/>
                    <a:pt x="2226" y="522"/>
                  </a:cubicBezTo>
                  <a:cubicBezTo>
                    <a:pt x="2203" y="538"/>
                    <a:pt x="2203" y="538"/>
                    <a:pt x="2203" y="538"/>
                  </a:cubicBezTo>
                  <a:cubicBezTo>
                    <a:pt x="2184" y="548"/>
                    <a:pt x="2184" y="548"/>
                    <a:pt x="2184" y="548"/>
                  </a:cubicBezTo>
                  <a:cubicBezTo>
                    <a:pt x="2139" y="546"/>
                    <a:pt x="2139" y="546"/>
                    <a:pt x="2139" y="546"/>
                  </a:cubicBezTo>
                  <a:cubicBezTo>
                    <a:pt x="2091" y="538"/>
                    <a:pt x="2091" y="538"/>
                    <a:pt x="2091" y="538"/>
                  </a:cubicBezTo>
                  <a:cubicBezTo>
                    <a:pt x="2075" y="546"/>
                    <a:pt x="2075" y="546"/>
                    <a:pt x="2075" y="546"/>
                  </a:cubicBezTo>
                  <a:cubicBezTo>
                    <a:pt x="2052" y="527"/>
                    <a:pt x="2052" y="527"/>
                    <a:pt x="2052" y="527"/>
                  </a:cubicBezTo>
                  <a:cubicBezTo>
                    <a:pt x="2054" y="519"/>
                    <a:pt x="2054" y="519"/>
                    <a:pt x="2054" y="519"/>
                  </a:cubicBezTo>
                  <a:cubicBezTo>
                    <a:pt x="2095" y="476"/>
                    <a:pt x="2095" y="476"/>
                    <a:pt x="2095" y="476"/>
                  </a:cubicBezTo>
                  <a:cubicBezTo>
                    <a:pt x="2123" y="459"/>
                    <a:pt x="2123" y="459"/>
                    <a:pt x="2123" y="459"/>
                  </a:cubicBezTo>
                  <a:cubicBezTo>
                    <a:pt x="2150" y="431"/>
                    <a:pt x="2150" y="431"/>
                    <a:pt x="2150" y="431"/>
                  </a:cubicBezTo>
                  <a:cubicBezTo>
                    <a:pt x="2161" y="396"/>
                    <a:pt x="2161" y="396"/>
                    <a:pt x="2161" y="396"/>
                  </a:cubicBezTo>
                  <a:cubicBezTo>
                    <a:pt x="2183" y="346"/>
                    <a:pt x="2183" y="346"/>
                    <a:pt x="2183" y="346"/>
                  </a:cubicBezTo>
                  <a:cubicBezTo>
                    <a:pt x="2203" y="294"/>
                    <a:pt x="2203" y="294"/>
                    <a:pt x="2203" y="294"/>
                  </a:cubicBezTo>
                  <a:cubicBezTo>
                    <a:pt x="2198" y="266"/>
                    <a:pt x="2198" y="266"/>
                    <a:pt x="2198" y="266"/>
                  </a:cubicBezTo>
                  <a:cubicBezTo>
                    <a:pt x="2186" y="264"/>
                    <a:pt x="2186" y="264"/>
                    <a:pt x="2186" y="264"/>
                  </a:cubicBezTo>
                  <a:cubicBezTo>
                    <a:pt x="2152" y="247"/>
                    <a:pt x="2152" y="247"/>
                    <a:pt x="2152" y="247"/>
                  </a:cubicBezTo>
                  <a:cubicBezTo>
                    <a:pt x="2142" y="212"/>
                    <a:pt x="2142" y="212"/>
                    <a:pt x="2142" y="212"/>
                  </a:cubicBezTo>
                  <a:cubicBezTo>
                    <a:pt x="2152" y="201"/>
                    <a:pt x="2152" y="201"/>
                    <a:pt x="2152" y="201"/>
                  </a:cubicBezTo>
                  <a:cubicBezTo>
                    <a:pt x="2143" y="181"/>
                    <a:pt x="2143" y="181"/>
                    <a:pt x="2143" y="181"/>
                  </a:cubicBezTo>
                  <a:cubicBezTo>
                    <a:pt x="2124" y="181"/>
                    <a:pt x="2124" y="181"/>
                    <a:pt x="2124" y="181"/>
                  </a:cubicBezTo>
                  <a:cubicBezTo>
                    <a:pt x="2112" y="181"/>
                    <a:pt x="2112" y="181"/>
                    <a:pt x="2112" y="181"/>
                  </a:cubicBezTo>
                  <a:cubicBezTo>
                    <a:pt x="2100" y="193"/>
                    <a:pt x="2100" y="193"/>
                    <a:pt x="2100" y="193"/>
                  </a:cubicBezTo>
                  <a:cubicBezTo>
                    <a:pt x="2071" y="212"/>
                    <a:pt x="2071" y="212"/>
                    <a:pt x="2071" y="212"/>
                  </a:cubicBezTo>
                  <a:cubicBezTo>
                    <a:pt x="2034" y="243"/>
                    <a:pt x="2034" y="243"/>
                    <a:pt x="2034" y="243"/>
                  </a:cubicBezTo>
                  <a:cubicBezTo>
                    <a:pt x="2022" y="261"/>
                    <a:pt x="2022" y="261"/>
                    <a:pt x="2022" y="261"/>
                  </a:cubicBezTo>
                  <a:cubicBezTo>
                    <a:pt x="2005" y="283"/>
                    <a:pt x="2005" y="283"/>
                    <a:pt x="2005" y="283"/>
                  </a:cubicBezTo>
                  <a:cubicBezTo>
                    <a:pt x="1991" y="306"/>
                    <a:pt x="1991" y="306"/>
                    <a:pt x="1991" y="306"/>
                  </a:cubicBezTo>
                  <a:cubicBezTo>
                    <a:pt x="1950" y="316"/>
                    <a:pt x="1950" y="316"/>
                    <a:pt x="1950" y="316"/>
                  </a:cubicBezTo>
                  <a:cubicBezTo>
                    <a:pt x="1912" y="309"/>
                    <a:pt x="1912" y="309"/>
                    <a:pt x="1912" y="309"/>
                  </a:cubicBezTo>
                  <a:cubicBezTo>
                    <a:pt x="1869" y="314"/>
                    <a:pt x="1869" y="314"/>
                    <a:pt x="1869" y="314"/>
                  </a:cubicBezTo>
                  <a:cubicBezTo>
                    <a:pt x="1824" y="311"/>
                    <a:pt x="1824" y="311"/>
                    <a:pt x="1824" y="311"/>
                  </a:cubicBezTo>
                  <a:cubicBezTo>
                    <a:pt x="1816" y="291"/>
                    <a:pt x="1816" y="291"/>
                    <a:pt x="1816" y="291"/>
                  </a:cubicBezTo>
                  <a:cubicBezTo>
                    <a:pt x="1798" y="269"/>
                    <a:pt x="1798" y="269"/>
                    <a:pt x="1798" y="269"/>
                  </a:cubicBezTo>
                  <a:cubicBezTo>
                    <a:pt x="1749" y="267"/>
                    <a:pt x="1749" y="267"/>
                    <a:pt x="1749" y="267"/>
                  </a:cubicBezTo>
                  <a:cubicBezTo>
                    <a:pt x="1716" y="268"/>
                    <a:pt x="1716" y="268"/>
                    <a:pt x="1716" y="268"/>
                  </a:cubicBezTo>
                  <a:cubicBezTo>
                    <a:pt x="1707" y="278"/>
                    <a:pt x="1707" y="278"/>
                    <a:pt x="1707" y="278"/>
                  </a:cubicBezTo>
                  <a:cubicBezTo>
                    <a:pt x="1679" y="289"/>
                    <a:pt x="1679" y="289"/>
                    <a:pt x="1679" y="289"/>
                  </a:cubicBezTo>
                  <a:cubicBezTo>
                    <a:pt x="1676" y="285"/>
                    <a:pt x="1676" y="285"/>
                    <a:pt x="1676" y="285"/>
                  </a:cubicBezTo>
                  <a:cubicBezTo>
                    <a:pt x="1657" y="255"/>
                    <a:pt x="1657" y="255"/>
                    <a:pt x="1657" y="255"/>
                  </a:cubicBezTo>
                  <a:cubicBezTo>
                    <a:pt x="1654" y="220"/>
                    <a:pt x="1654" y="220"/>
                    <a:pt x="1654" y="220"/>
                  </a:cubicBezTo>
                  <a:cubicBezTo>
                    <a:pt x="1654" y="220"/>
                    <a:pt x="1645" y="217"/>
                    <a:pt x="1643" y="217"/>
                  </a:cubicBezTo>
                  <a:cubicBezTo>
                    <a:pt x="1642" y="217"/>
                    <a:pt x="1621" y="209"/>
                    <a:pt x="1621" y="209"/>
                  </a:cubicBezTo>
                  <a:cubicBezTo>
                    <a:pt x="1582" y="192"/>
                    <a:pt x="1582" y="192"/>
                    <a:pt x="1582" y="192"/>
                  </a:cubicBezTo>
                  <a:cubicBezTo>
                    <a:pt x="1586" y="153"/>
                    <a:pt x="1586" y="153"/>
                    <a:pt x="1586" y="153"/>
                  </a:cubicBezTo>
                  <a:cubicBezTo>
                    <a:pt x="1565" y="146"/>
                    <a:pt x="1565" y="146"/>
                    <a:pt x="1565" y="146"/>
                  </a:cubicBezTo>
                  <a:cubicBezTo>
                    <a:pt x="1526" y="144"/>
                    <a:pt x="1526" y="144"/>
                    <a:pt x="1526" y="144"/>
                  </a:cubicBezTo>
                  <a:cubicBezTo>
                    <a:pt x="1537" y="128"/>
                    <a:pt x="1537" y="128"/>
                    <a:pt x="1537" y="128"/>
                  </a:cubicBezTo>
                  <a:cubicBezTo>
                    <a:pt x="1551" y="87"/>
                    <a:pt x="1551" y="87"/>
                    <a:pt x="1551" y="87"/>
                  </a:cubicBezTo>
                  <a:cubicBezTo>
                    <a:pt x="1525" y="81"/>
                    <a:pt x="1525" y="81"/>
                    <a:pt x="1525" y="81"/>
                  </a:cubicBezTo>
                  <a:cubicBezTo>
                    <a:pt x="1471" y="86"/>
                    <a:pt x="1471" y="86"/>
                    <a:pt x="1471" y="86"/>
                  </a:cubicBezTo>
                  <a:cubicBezTo>
                    <a:pt x="1445" y="71"/>
                    <a:pt x="1445" y="71"/>
                    <a:pt x="1445" y="71"/>
                  </a:cubicBezTo>
                  <a:cubicBezTo>
                    <a:pt x="1422" y="50"/>
                    <a:pt x="1422" y="50"/>
                    <a:pt x="1422" y="50"/>
                  </a:cubicBezTo>
                  <a:cubicBezTo>
                    <a:pt x="1402" y="40"/>
                    <a:pt x="1402" y="40"/>
                    <a:pt x="1402" y="40"/>
                  </a:cubicBezTo>
                  <a:cubicBezTo>
                    <a:pt x="1372" y="19"/>
                    <a:pt x="1372" y="19"/>
                    <a:pt x="1372" y="19"/>
                  </a:cubicBezTo>
                  <a:cubicBezTo>
                    <a:pt x="1339" y="4"/>
                    <a:pt x="1339" y="4"/>
                    <a:pt x="1339" y="4"/>
                  </a:cubicBezTo>
                  <a:cubicBezTo>
                    <a:pt x="1284" y="0"/>
                    <a:pt x="1284" y="0"/>
                    <a:pt x="1284" y="0"/>
                  </a:cubicBezTo>
                  <a:cubicBezTo>
                    <a:pt x="1233" y="11"/>
                    <a:pt x="1233" y="11"/>
                    <a:pt x="1233" y="11"/>
                  </a:cubicBezTo>
                  <a:cubicBezTo>
                    <a:pt x="1212" y="26"/>
                    <a:pt x="1212" y="26"/>
                    <a:pt x="1212" y="26"/>
                  </a:cubicBezTo>
                  <a:cubicBezTo>
                    <a:pt x="1217" y="43"/>
                    <a:pt x="1217" y="43"/>
                    <a:pt x="1217" y="43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13" y="87"/>
                    <a:pt x="1213" y="87"/>
                    <a:pt x="1213" y="87"/>
                  </a:cubicBezTo>
                  <a:cubicBezTo>
                    <a:pt x="1206" y="111"/>
                    <a:pt x="1206" y="111"/>
                    <a:pt x="1206" y="111"/>
                  </a:cubicBezTo>
                  <a:cubicBezTo>
                    <a:pt x="1188" y="142"/>
                    <a:pt x="1188" y="142"/>
                    <a:pt x="1188" y="142"/>
                  </a:cubicBezTo>
                  <a:cubicBezTo>
                    <a:pt x="1175" y="160"/>
                    <a:pt x="1175" y="160"/>
                    <a:pt x="1175" y="160"/>
                  </a:cubicBezTo>
                  <a:cubicBezTo>
                    <a:pt x="1152" y="212"/>
                    <a:pt x="1152" y="212"/>
                    <a:pt x="1152" y="212"/>
                  </a:cubicBezTo>
                  <a:cubicBezTo>
                    <a:pt x="1139" y="263"/>
                    <a:pt x="1139" y="263"/>
                    <a:pt x="1139" y="263"/>
                  </a:cubicBezTo>
                  <a:cubicBezTo>
                    <a:pt x="1112" y="331"/>
                    <a:pt x="1112" y="331"/>
                    <a:pt x="1112" y="331"/>
                  </a:cubicBezTo>
                  <a:cubicBezTo>
                    <a:pt x="1093" y="400"/>
                    <a:pt x="1093" y="400"/>
                    <a:pt x="1093" y="400"/>
                  </a:cubicBezTo>
                  <a:cubicBezTo>
                    <a:pt x="1087" y="442"/>
                    <a:pt x="1087" y="442"/>
                    <a:pt x="1087" y="442"/>
                  </a:cubicBezTo>
                  <a:cubicBezTo>
                    <a:pt x="1073" y="501"/>
                    <a:pt x="1073" y="501"/>
                    <a:pt x="1073" y="501"/>
                  </a:cubicBezTo>
                  <a:cubicBezTo>
                    <a:pt x="1063" y="521"/>
                    <a:pt x="1063" y="521"/>
                    <a:pt x="1063" y="521"/>
                  </a:cubicBezTo>
                  <a:cubicBezTo>
                    <a:pt x="1025" y="494"/>
                    <a:pt x="1025" y="494"/>
                    <a:pt x="1025" y="494"/>
                  </a:cubicBezTo>
                  <a:cubicBezTo>
                    <a:pt x="992" y="466"/>
                    <a:pt x="992" y="466"/>
                    <a:pt x="992" y="466"/>
                  </a:cubicBezTo>
                  <a:cubicBezTo>
                    <a:pt x="928" y="390"/>
                    <a:pt x="928" y="390"/>
                    <a:pt x="928" y="390"/>
                  </a:cubicBezTo>
                  <a:cubicBezTo>
                    <a:pt x="878" y="351"/>
                    <a:pt x="878" y="351"/>
                    <a:pt x="878" y="351"/>
                  </a:cubicBezTo>
                  <a:cubicBezTo>
                    <a:pt x="826" y="332"/>
                    <a:pt x="826" y="332"/>
                    <a:pt x="826" y="332"/>
                  </a:cubicBezTo>
                  <a:cubicBezTo>
                    <a:pt x="766" y="328"/>
                    <a:pt x="766" y="328"/>
                    <a:pt x="766" y="328"/>
                  </a:cubicBezTo>
                  <a:cubicBezTo>
                    <a:pt x="718" y="315"/>
                    <a:pt x="718" y="315"/>
                    <a:pt x="718" y="315"/>
                  </a:cubicBezTo>
                  <a:cubicBezTo>
                    <a:pt x="679" y="358"/>
                    <a:pt x="679" y="358"/>
                    <a:pt x="679" y="358"/>
                  </a:cubicBezTo>
                  <a:cubicBezTo>
                    <a:pt x="637" y="355"/>
                    <a:pt x="637" y="355"/>
                    <a:pt x="637" y="355"/>
                  </a:cubicBezTo>
                  <a:cubicBezTo>
                    <a:pt x="612" y="365"/>
                    <a:pt x="612" y="365"/>
                    <a:pt x="612" y="365"/>
                  </a:cubicBezTo>
                  <a:cubicBezTo>
                    <a:pt x="577" y="410"/>
                    <a:pt x="577" y="410"/>
                    <a:pt x="577" y="410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13" y="471"/>
                    <a:pt x="513" y="471"/>
                    <a:pt x="513" y="471"/>
                  </a:cubicBezTo>
                  <a:cubicBezTo>
                    <a:pt x="513" y="471"/>
                    <a:pt x="473" y="432"/>
                    <a:pt x="471" y="431"/>
                  </a:cubicBezTo>
                  <a:cubicBezTo>
                    <a:pt x="468" y="430"/>
                    <a:pt x="437" y="438"/>
                    <a:pt x="437" y="438"/>
                  </a:cubicBezTo>
                  <a:cubicBezTo>
                    <a:pt x="437" y="438"/>
                    <a:pt x="362" y="452"/>
                    <a:pt x="359" y="453"/>
                  </a:cubicBezTo>
                  <a:cubicBezTo>
                    <a:pt x="356" y="455"/>
                    <a:pt x="313" y="469"/>
                    <a:pt x="313" y="469"/>
                  </a:cubicBezTo>
                  <a:cubicBezTo>
                    <a:pt x="313" y="469"/>
                    <a:pt x="244" y="439"/>
                    <a:pt x="241" y="438"/>
                  </a:cubicBezTo>
                  <a:cubicBezTo>
                    <a:pt x="238" y="437"/>
                    <a:pt x="235" y="437"/>
                    <a:pt x="232" y="433"/>
                  </a:cubicBezTo>
                  <a:cubicBezTo>
                    <a:pt x="229" y="428"/>
                    <a:pt x="222" y="418"/>
                    <a:pt x="219" y="408"/>
                  </a:cubicBezTo>
                  <a:cubicBezTo>
                    <a:pt x="215" y="399"/>
                    <a:pt x="205" y="371"/>
                    <a:pt x="201" y="364"/>
                  </a:cubicBezTo>
                  <a:cubicBezTo>
                    <a:pt x="197" y="356"/>
                    <a:pt x="191" y="364"/>
                    <a:pt x="191" y="364"/>
                  </a:cubicBezTo>
                  <a:cubicBezTo>
                    <a:pt x="154" y="381"/>
                    <a:pt x="154" y="381"/>
                    <a:pt x="154" y="381"/>
                  </a:cubicBezTo>
                  <a:cubicBezTo>
                    <a:pt x="111" y="396"/>
                    <a:pt x="111" y="396"/>
                    <a:pt x="111" y="396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76" y="428"/>
                    <a:pt x="76" y="428"/>
                    <a:pt x="76" y="428"/>
                  </a:cubicBezTo>
                  <a:cubicBezTo>
                    <a:pt x="70" y="487"/>
                    <a:pt x="70" y="487"/>
                    <a:pt x="70" y="487"/>
                  </a:cubicBezTo>
                  <a:cubicBezTo>
                    <a:pt x="82" y="545"/>
                    <a:pt x="82" y="545"/>
                    <a:pt x="82" y="545"/>
                  </a:cubicBezTo>
                  <a:cubicBezTo>
                    <a:pt x="96" y="637"/>
                    <a:pt x="96" y="637"/>
                    <a:pt x="96" y="637"/>
                  </a:cubicBezTo>
                  <a:cubicBezTo>
                    <a:pt x="118" y="678"/>
                    <a:pt x="118" y="678"/>
                    <a:pt x="118" y="678"/>
                  </a:cubicBezTo>
                  <a:cubicBezTo>
                    <a:pt x="124" y="721"/>
                    <a:pt x="124" y="721"/>
                    <a:pt x="124" y="721"/>
                  </a:cubicBezTo>
                  <a:cubicBezTo>
                    <a:pt x="105" y="729"/>
                    <a:pt x="105" y="729"/>
                    <a:pt x="105" y="729"/>
                  </a:cubicBezTo>
                  <a:cubicBezTo>
                    <a:pt x="87" y="749"/>
                    <a:pt x="87" y="749"/>
                    <a:pt x="87" y="749"/>
                  </a:cubicBezTo>
                  <a:cubicBezTo>
                    <a:pt x="32" y="766"/>
                    <a:pt x="32" y="766"/>
                    <a:pt x="32" y="766"/>
                  </a:cubicBezTo>
                  <a:cubicBezTo>
                    <a:pt x="0" y="774"/>
                    <a:pt x="0" y="774"/>
                    <a:pt x="0" y="77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5" y="838"/>
                    <a:pt x="25" y="838"/>
                    <a:pt x="25" y="838"/>
                  </a:cubicBezTo>
                  <a:cubicBezTo>
                    <a:pt x="39" y="858"/>
                    <a:pt x="39" y="858"/>
                    <a:pt x="39" y="858"/>
                  </a:cubicBezTo>
                  <a:cubicBezTo>
                    <a:pt x="34" y="866"/>
                    <a:pt x="34" y="866"/>
                    <a:pt x="34" y="866"/>
                  </a:cubicBezTo>
                  <a:cubicBezTo>
                    <a:pt x="11" y="890"/>
                    <a:pt x="11" y="890"/>
                    <a:pt x="11" y="890"/>
                  </a:cubicBezTo>
                  <a:cubicBezTo>
                    <a:pt x="11" y="928"/>
                    <a:pt x="11" y="928"/>
                    <a:pt x="11" y="928"/>
                  </a:cubicBezTo>
                  <a:cubicBezTo>
                    <a:pt x="11" y="982"/>
                    <a:pt x="11" y="982"/>
                    <a:pt x="11" y="982"/>
                  </a:cubicBezTo>
                  <a:cubicBezTo>
                    <a:pt x="11" y="1019"/>
                    <a:pt x="11" y="1019"/>
                    <a:pt x="11" y="1019"/>
                  </a:cubicBezTo>
                  <a:cubicBezTo>
                    <a:pt x="35" y="1031"/>
                    <a:pt x="35" y="1031"/>
                    <a:pt x="35" y="1031"/>
                  </a:cubicBezTo>
                  <a:cubicBezTo>
                    <a:pt x="46" y="1077"/>
                    <a:pt x="46" y="1077"/>
                    <a:pt x="46" y="1077"/>
                  </a:cubicBezTo>
                  <a:cubicBezTo>
                    <a:pt x="80" y="1134"/>
                    <a:pt x="80" y="1134"/>
                    <a:pt x="80" y="1134"/>
                  </a:cubicBezTo>
                  <a:cubicBezTo>
                    <a:pt x="113" y="1160"/>
                    <a:pt x="113" y="1160"/>
                    <a:pt x="113" y="1160"/>
                  </a:cubicBezTo>
                  <a:cubicBezTo>
                    <a:pt x="139" y="1209"/>
                    <a:pt x="139" y="1209"/>
                    <a:pt x="139" y="1209"/>
                  </a:cubicBezTo>
                  <a:cubicBezTo>
                    <a:pt x="165" y="1244"/>
                    <a:pt x="165" y="1244"/>
                    <a:pt x="165" y="1244"/>
                  </a:cubicBezTo>
                  <a:cubicBezTo>
                    <a:pt x="193" y="1280"/>
                    <a:pt x="193" y="1280"/>
                    <a:pt x="193" y="1280"/>
                  </a:cubicBezTo>
                  <a:cubicBezTo>
                    <a:pt x="232" y="1344"/>
                    <a:pt x="232" y="1344"/>
                    <a:pt x="232" y="1344"/>
                  </a:cubicBezTo>
                  <a:cubicBezTo>
                    <a:pt x="249" y="1403"/>
                    <a:pt x="249" y="1403"/>
                    <a:pt x="249" y="1403"/>
                  </a:cubicBezTo>
                  <a:cubicBezTo>
                    <a:pt x="238" y="1417"/>
                    <a:pt x="238" y="1417"/>
                    <a:pt x="238" y="1417"/>
                  </a:cubicBezTo>
                  <a:cubicBezTo>
                    <a:pt x="224" y="1430"/>
                    <a:pt x="224" y="1430"/>
                    <a:pt x="224" y="1430"/>
                  </a:cubicBezTo>
                  <a:cubicBezTo>
                    <a:pt x="192" y="1440"/>
                    <a:pt x="192" y="1440"/>
                    <a:pt x="192" y="1440"/>
                  </a:cubicBezTo>
                  <a:cubicBezTo>
                    <a:pt x="175" y="1462"/>
                    <a:pt x="175" y="1462"/>
                    <a:pt x="175" y="1462"/>
                  </a:cubicBezTo>
                  <a:cubicBezTo>
                    <a:pt x="158" y="1486"/>
                    <a:pt x="158" y="1486"/>
                    <a:pt x="158" y="1486"/>
                  </a:cubicBezTo>
                  <a:cubicBezTo>
                    <a:pt x="158" y="1498"/>
                    <a:pt x="158" y="1498"/>
                    <a:pt x="158" y="1498"/>
                  </a:cubicBezTo>
                  <a:cubicBezTo>
                    <a:pt x="169" y="1528"/>
                    <a:pt x="169" y="1528"/>
                    <a:pt x="169" y="1528"/>
                  </a:cubicBezTo>
                  <a:cubicBezTo>
                    <a:pt x="186" y="1537"/>
                    <a:pt x="186" y="1537"/>
                    <a:pt x="186" y="1537"/>
                  </a:cubicBezTo>
                  <a:cubicBezTo>
                    <a:pt x="219" y="1532"/>
                    <a:pt x="219" y="1532"/>
                    <a:pt x="219" y="1532"/>
                  </a:cubicBezTo>
                  <a:cubicBezTo>
                    <a:pt x="233" y="1503"/>
                    <a:pt x="233" y="1503"/>
                    <a:pt x="233" y="1503"/>
                  </a:cubicBezTo>
                  <a:cubicBezTo>
                    <a:pt x="244" y="1543"/>
                    <a:pt x="244" y="1543"/>
                    <a:pt x="244" y="1543"/>
                  </a:cubicBezTo>
                  <a:cubicBezTo>
                    <a:pt x="263" y="1557"/>
                    <a:pt x="263" y="1557"/>
                    <a:pt x="263" y="1557"/>
                  </a:cubicBezTo>
                  <a:cubicBezTo>
                    <a:pt x="287" y="1568"/>
                    <a:pt x="287" y="1568"/>
                    <a:pt x="287" y="1568"/>
                  </a:cubicBezTo>
                  <a:cubicBezTo>
                    <a:pt x="326" y="1570"/>
                    <a:pt x="326" y="1570"/>
                    <a:pt x="326" y="1570"/>
                  </a:cubicBezTo>
                  <a:cubicBezTo>
                    <a:pt x="339" y="1551"/>
                    <a:pt x="339" y="1551"/>
                    <a:pt x="339" y="1551"/>
                  </a:cubicBezTo>
                  <a:cubicBezTo>
                    <a:pt x="374" y="1525"/>
                    <a:pt x="374" y="1525"/>
                    <a:pt x="374" y="1525"/>
                  </a:cubicBezTo>
                  <a:cubicBezTo>
                    <a:pt x="401" y="1502"/>
                    <a:pt x="401" y="1502"/>
                    <a:pt x="401" y="1502"/>
                  </a:cubicBezTo>
                  <a:cubicBezTo>
                    <a:pt x="462" y="1491"/>
                    <a:pt x="462" y="1491"/>
                    <a:pt x="462" y="1491"/>
                  </a:cubicBezTo>
                  <a:cubicBezTo>
                    <a:pt x="508" y="1505"/>
                    <a:pt x="508" y="1505"/>
                    <a:pt x="508" y="1505"/>
                  </a:cubicBezTo>
                  <a:cubicBezTo>
                    <a:pt x="540" y="1528"/>
                    <a:pt x="540" y="1528"/>
                    <a:pt x="540" y="1528"/>
                  </a:cubicBezTo>
                  <a:cubicBezTo>
                    <a:pt x="534" y="1548"/>
                    <a:pt x="534" y="1548"/>
                    <a:pt x="534" y="1548"/>
                  </a:cubicBezTo>
                  <a:cubicBezTo>
                    <a:pt x="519" y="1570"/>
                    <a:pt x="519" y="1570"/>
                    <a:pt x="519" y="1570"/>
                  </a:cubicBezTo>
                  <a:cubicBezTo>
                    <a:pt x="514" y="1591"/>
                    <a:pt x="514" y="1591"/>
                    <a:pt x="514" y="1591"/>
                  </a:cubicBezTo>
                  <a:cubicBezTo>
                    <a:pt x="529" y="1620"/>
                    <a:pt x="529" y="1620"/>
                    <a:pt x="529" y="1620"/>
                  </a:cubicBezTo>
                  <a:cubicBezTo>
                    <a:pt x="543" y="1645"/>
                    <a:pt x="543" y="1645"/>
                    <a:pt x="543" y="1645"/>
                  </a:cubicBezTo>
                  <a:cubicBezTo>
                    <a:pt x="565" y="1656"/>
                    <a:pt x="565" y="1656"/>
                    <a:pt x="565" y="1656"/>
                  </a:cubicBezTo>
                  <a:cubicBezTo>
                    <a:pt x="594" y="1670"/>
                    <a:pt x="594" y="1670"/>
                    <a:pt x="594" y="1670"/>
                  </a:cubicBezTo>
                  <a:cubicBezTo>
                    <a:pt x="622" y="1653"/>
                    <a:pt x="622" y="1653"/>
                    <a:pt x="622" y="165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67" y="1630"/>
                    <a:pt x="667" y="1630"/>
                    <a:pt x="667" y="1630"/>
                  </a:cubicBezTo>
                  <a:cubicBezTo>
                    <a:pt x="691" y="1653"/>
                    <a:pt x="691" y="1653"/>
                    <a:pt x="691" y="1653"/>
                  </a:cubicBezTo>
                  <a:cubicBezTo>
                    <a:pt x="695" y="1685"/>
                    <a:pt x="695" y="1685"/>
                    <a:pt x="695" y="1685"/>
                  </a:cubicBezTo>
                  <a:cubicBezTo>
                    <a:pt x="681" y="1720"/>
                    <a:pt x="681" y="1720"/>
                    <a:pt x="681" y="1720"/>
                  </a:cubicBezTo>
                  <a:cubicBezTo>
                    <a:pt x="681" y="1744"/>
                    <a:pt x="681" y="1744"/>
                    <a:pt x="681" y="1744"/>
                  </a:cubicBezTo>
                  <a:cubicBezTo>
                    <a:pt x="653" y="1807"/>
                    <a:pt x="653" y="1807"/>
                    <a:pt x="653" y="1807"/>
                  </a:cubicBezTo>
                  <a:cubicBezTo>
                    <a:pt x="653" y="1807"/>
                    <a:pt x="598" y="1801"/>
                    <a:pt x="596" y="1801"/>
                  </a:cubicBezTo>
                  <a:cubicBezTo>
                    <a:pt x="594" y="1801"/>
                    <a:pt x="540" y="1811"/>
                    <a:pt x="535" y="1811"/>
                  </a:cubicBezTo>
                  <a:cubicBezTo>
                    <a:pt x="530" y="1811"/>
                    <a:pt x="511" y="1824"/>
                    <a:pt x="511" y="1824"/>
                  </a:cubicBezTo>
                  <a:cubicBezTo>
                    <a:pt x="516" y="1847"/>
                    <a:pt x="516" y="1847"/>
                    <a:pt x="516" y="1847"/>
                  </a:cubicBezTo>
                  <a:cubicBezTo>
                    <a:pt x="550" y="1867"/>
                    <a:pt x="550" y="1867"/>
                    <a:pt x="550" y="1867"/>
                  </a:cubicBezTo>
                  <a:cubicBezTo>
                    <a:pt x="554" y="1887"/>
                    <a:pt x="554" y="1887"/>
                    <a:pt x="554" y="1887"/>
                  </a:cubicBezTo>
                  <a:cubicBezTo>
                    <a:pt x="529" y="1899"/>
                    <a:pt x="529" y="1899"/>
                    <a:pt x="529" y="1899"/>
                  </a:cubicBezTo>
                  <a:cubicBezTo>
                    <a:pt x="524" y="1931"/>
                    <a:pt x="524" y="1931"/>
                    <a:pt x="524" y="1931"/>
                  </a:cubicBezTo>
                  <a:cubicBezTo>
                    <a:pt x="516" y="2010"/>
                    <a:pt x="516" y="2010"/>
                    <a:pt x="516" y="2010"/>
                  </a:cubicBezTo>
                  <a:cubicBezTo>
                    <a:pt x="494" y="2053"/>
                    <a:pt x="494" y="2053"/>
                    <a:pt x="494" y="2053"/>
                  </a:cubicBezTo>
                  <a:cubicBezTo>
                    <a:pt x="459" y="2079"/>
                    <a:pt x="459" y="2079"/>
                    <a:pt x="459" y="2079"/>
                  </a:cubicBezTo>
                  <a:cubicBezTo>
                    <a:pt x="429" y="2079"/>
                    <a:pt x="429" y="2079"/>
                    <a:pt x="429" y="2079"/>
                  </a:cubicBezTo>
                  <a:cubicBezTo>
                    <a:pt x="370" y="2154"/>
                    <a:pt x="370" y="2154"/>
                    <a:pt x="370" y="2154"/>
                  </a:cubicBezTo>
                  <a:cubicBezTo>
                    <a:pt x="355" y="2162"/>
                    <a:pt x="355" y="2162"/>
                    <a:pt x="355" y="2162"/>
                  </a:cubicBezTo>
                  <a:cubicBezTo>
                    <a:pt x="280" y="2175"/>
                    <a:pt x="280" y="2175"/>
                    <a:pt x="280" y="2175"/>
                  </a:cubicBezTo>
                  <a:cubicBezTo>
                    <a:pt x="234" y="2188"/>
                    <a:pt x="234" y="2188"/>
                    <a:pt x="234" y="2188"/>
                  </a:cubicBezTo>
                  <a:cubicBezTo>
                    <a:pt x="199" y="2216"/>
                    <a:pt x="199" y="2216"/>
                    <a:pt x="199" y="2216"/>
                  </a:cubicBezTo>
                  <a:cubicBezTo>
                    <a:pt x="165" y="2236"/>
                    <a:pt x="165" y="2236"/>
                    <a:pt x="165" y="2236"/>
                  </a:cubicBezTo>
                  <a:cubicBezTo>
                    <a:pt x="138" y="2270"/>
                    <a:pt x="138" y="2270"/>
                    <a:pt x="138" y="2270"/>
                  </a:cubicBezTo>
                  <a:cubicBezTo>
                    <a:pt x="107" y="2311"/>
                    <a:pt x="107" y="2311"/>
                    <a:pt x="107" y="2311"/>
                  </a:cubicBezTo>
                  <a:cubicBezTo>
                    <a:pt x="113" y="2425"/>
                    <a:pt x="113" y="2425"/>
                    <a:pt x="113" y="2425"/>
                  </a:cubicBezTo>
                  <a:lnTo>
                    <a:pt x="137" y="251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7373938" y="1852613"/>
              <a:ext cx="479425" cy="654050"/>
            </a:xfrm>
            <a:custGeom>
              <a:avLst/>
              <a:gdLst>
                <a:gd name="T0" fmla="*/ 124 w 1570"/>
                <a:gd name="T1" fmla="*/ 1969 h 2139"/>
                <a:gd name="T2" fmla="*/ 180 w 1570"/>
                <a:gd name="T3" fmla="*/ 2032 h 2139"/>
                <a:gd name="T4" fmla="*/ 216 w 1570"/>
                <a:gd name="T5" fmla="*/ 2078 h 2139"/>
                <a:gd name="T6" fmla="*/ 266 w 1570"/>
                <a:gd name="T7" fmla="*/ 2101 h 2139"/>
                <a:gd name="T8" fmla="*/ 357 w 1570"/>
                <a:gd name="T9" fmla="*/ 2092 h 2139"/>
                <a:gd name="T10" fmla="*/ 428 w 1570"/>
                <a:gd name="T11" fmla="*/ 2137 h 2139"/>
                <a:gd name="T12" fmla="*/ 550 w 1570"/>
                <a:gd name="T13" fmla="*/ 2129 h 2139"/>
                <a:gd name="T14" fmla="*/ 593 w 1570"/>
                <a:gd name="T15" fmla="*/ 2066 h 2139"/>
                <a:gd name="T16" fmla="*/ 671 w 1570"/>
                <a:gd name="T17" fmla="*/ 2004 h 2139"/>
                <a:gd name="T18" fmla="*/ 689 w 1570"/>
                <a:gd name="T19" fmla="*/ 1973 h 2139"/>
                <a:gd name="T20" fmla="*/ 750 w 1570"/>
                <a:gd name="T21" fmla="*/ 1882 h 2139"/>
                <a:gd name="T22" fmla="*/ 723 w 1570"/>
                <a:gd name="T23" fmla="*/ 1823 h 2139"/>
                <a:gd name="T24" fmla="*/ 866 w 1570"/>
                <a:gd name="T25" fmla="*/ 1683 h 2139"/>
                <a:gd name="T26" fmla="*/ 966 w 1570"/>
                <a:gd name="T27" fmla="*/ 1538 h 2139"/>
                <a:gd name="T28" fmla="*/ 1020 w 1570"/>
                <a:gd name="T29" fmla="*/ 1334 h 2139"/>
                <a:gd name="T30" fmla="*/ 1138 w 1570"/>
                <a:gd name="T31" fmla="*/ 1276 h 2139"/>
                <a:gd name="T32" fmla="*/ 1220 w 1570"/>
                <a:gd name="T33" fmla="*/ 1197 h 2139"/>
                <a:gd name="T34" fmla="*/ 1299 w 1570"/>
                <a:gd name="T35" fmla="*/ 1117 h 2139"/>
                <a:gd name="T36" fmla="*/ 1350 w 1570"/>
                <a:gd name="T37" fmla="*/ 1017 h 2139"/>
                <a:gd name="T38" fmla="*/ 1425 w 1570"/>
                <a:gd name="T39" fmla="*/ 950 h 2139"/>
                <a:gd name="T40" fmla="*/ 1444 w 1570"/>
                <a:gd name="T41" fmla="*/ 884 h 2139"/>
                <a:gd name="T42" fmla="*/ 1511 w 1570"/>
                <a:gd name="T43" fmla="*/ 808 h 2139"/>
                <a:gd name="T44" fmla="*/ 1460 w 1570"/>
                <a:gd name="T45" fmla="*/ 794 h 2139"/>
                <a:gd name="T46" fmla="*/ 1392 w 1570"/>
                <a:gd name="T47" fmla="*/ 747 h 2139"/>
                <a:gd name="T48" fmla="*/ 1463 w 1570"/>
                <a:gd name="T49" fmla="*/ 644 h 2139"/>
                <a:gd name="T50" fmla="*/ 1531 w 1570"/>
                <a:gd name="T51" fmla="*/ 654 h 2139"/>
                <a:gd name="T52" fmla="*/ 1570 w 1570"/>
                <a:gd name="T53" fmla="*/ 613 h 2139"/>
                <a:gd name="T54" fmla="*/ 1556 w 1570"/>
                <a:gd name="T55" fmla="*/ 575 h 2139"/>
                <a:gd name="T56" fmla="*/ 1463 w 1570"/>
                <a:gd name="T57" fmla="*/ 485 h 2139"/>
                <a:gd name="T58" fmla="*/ 1498 w 1570"/>
                <a:gd name="T59" fmla="*/ 398 h 2139"/>
                <a:gd name="T60" fmla="*/ 1445 w 1570"/>
                <a:gd name="T61" fmla="*/ 317 h 2139"/>
                <a:gd name="T62" fmla="*/ 1360 w 1570"/>
                <a:gd name="T63" fmla="*/ 265 h 2139"/>
                <a:gd name="T64" fmla="*/ 1252 w 1570"/>
                <a:gd name="T65" fmla="*/ 227 h 2139"/>
                <a:gd name="T66" fmla="*/ 1173 w 1570"/>
                <a:gd name="T67" fmla="*/ 173 h 2139"/>
                <a:gd name="T68" fmla="*/ 1101 w 1570"/>
                <a:gd name="T69" fmla="*/ 90 h 2139"/>
                <a:gd name="T70" fmla="*/ 981 w 1570"/>
                <a:gd name="T71" fmla="*/ 140 h 2139"/>
                <a:gd name="T72" fmla="*/ 907 w 1570"/>
                <a:gd name="T73" fmla="*/ 67 h 2139"/>
                <a:gd name="T74" fmla="*/ 837 w 1570"/>
                <a:gd name="T75" fmla="*/ 83 h 2139"/>
                <a:gd name="T76" fmla="*/ 770 w 1570"/>
                <a:gd name="T77" fmla="*/ 22 h 2139"/>
                <a:gd name="T78" fmla="*/ 650 w 1570"/>
                <a:gd name="T79" fmla="*/ 25 h 2139"/>
                <a:gd name="T80" fmla="*/ 550 w 1570"/>
                <a:gd name="T81" fmla="*/ 74 h 2139"/>
                <a:gd name="T82" fmla="*/ 335 w 1570"/>
                <a:gd name="T83" fmla="*/ 221 h 2139"/>
                <a:gd name="T84" fmla="*/ 373 w 1570"/>
                <a:gd name="T85" fmla="*/ 324 h 2139"/>
                <a:gd name="T86" fmla="*/ 270 w 1570"/>
                <a:gd name="T87" fmla="*/ 407 h 2139"/>
                <a:gd name="T88" fmla="*/ 174 w 1570"/>
                <a:gd name="T89" fmla="*/ 372 h 2139"/>
                <a:gd name="T90" fmla="*/ 88 w 1570"/>
                <a:gd name="T91" fmla="*/ 462 h 2139"/>
                <a:gd name="T92" fmla="*/ 197 w 1570"/>
                <a:gd name="T93" fmla="*/ 494 h 2139"/>
                <a:gd name="T94" fmla="*/ 197 w 1570"/>
                <a:gd name="T95" fmla="*/ 575 h 2139"/>
                <a:gd name="T96" fmla="*/ 135 w 1570"/>
                <a:gd name="T97" fmla="*/ 703 h 2139"/>
                <a:gd name="T98" fmla="*/ 194 w 1570"/>
                <a:gd name="T99" fmla="*/ 883 h 2139"/>
                <a:gd name="T100" fmla="*/ 216 w 1570"/>
                <a:gd name="T101" fmla="*/ 964 h 2139"/>
                <a:gd name="T102" fmla="*/ 168 w 1570"/>
                <a:gd name="T103" fmla="*/ 1075 h 2139"/>
                <a:gd name="T104" fmla="*/ 23 w 1570"/>
                <a:gd name="T105" fmla="*/ 1181 h 2139"/>
                <a:gd name="T106" fmla="*/ 24 w 1570"/>
                <a:gd name="T107" fmla="*/ 1268 h 2139"/>
                <a:gd name="T108" fmla="*/ 32 w 1570"/>
                <a:gd name="T109" fmla="*/ 1426 h 2139"/>
                <a:gd name="T110" fmla="*/ 123 w 1570"/>
                <a:gd name="T111" fmla="*/ 1474 h 2139"/>
                <a:gd name="T112" fmla="*/ 82 w 1570"/>
                <a:gd name="T113" fmla="*/ 1555 h 2139"/>
                <a:gd name="T114" fmla="*/ 110 w 1570"/>
                <a:gd name="T115" fmla="*/ 1710 h 2139"/>
                <a:gd name="T116" fmla="*/ 98 w 1570"/>
                <a:gd name="T117" fmla="*/ 1785 h 2139"/>
                <a:gd name="T118" fmla="*/ 109 w 1570"/>
                <a:gd name="T119" fmla="*/ 1883 h 2139"/>
                <a:gd name="T120" fmla="*/ 107 w 1570"/>
                <a:gd name="T121" fmla="*/ 1909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70" h="2139">
                  <a:moveTo>
                    <a:pt x="96" y="1951"/>
                  </a:moveTo>
                  <a:cubicBezTo>
                    <a:pt x="85" y="1967"/>
                    <a:pt x="85" y="1967"/>
                    <a:pt x="85" y="1967"/>
                  </a:cubicBezTo>
                  <a:cubicBezTo>
                    <a:pt x="124" y="1969"/>
                    <a:pt x="124" y="1969"/>
                    <a:pt x="124" y="1969"/>
                  </a:cubicBezTo>
                  <a:cubicBezTo>
                    <a:pt x="145" y="1976"/>
                    <a:pt x="145" y="1976"/>
                    <a:pt x="145" y="1976"/>
                  </a:cubicBezTo>
                  <a:cubicBezTo>
                    <a:pt x="141" y="2015"/>
                    <a:pt x="141" y="2015"/>
                    <a:pt x="141" y="2015"/>
                  </a:cubicBezTo>
                  <a:cubicBezTo>
                    <a:pt x="180" y="2032"/>
                    <a:pt x="180" y="2032"/>
                    <a:pt x="180" y="2032"/>
                  </a:cubicBezTo>
                  <a:cubicBezTo>
                    <a:pt x="180" y="2032"/>
                    <a:pt x="201" y="2040"/>
                    <a:pt x="202" y="2040"/>
                  </a:cubicBezTo>
                  <a:cubicBezTo>
                    <a:pt x="204" y="2040"/>
                    <a:pt x="213" y="2043"/>
                    <a:pt x="213" y="2043"/>
                  </a:cubicBezTo>
                  <a:cubicBezTo>
                    <a:pt x="216" y="2078"/>
                    <a:pt x="216" y="2078"/>
                    <a:pt x="216" y="2078"/>
                  </a:cubicBezTo>
                  <a:cubicBezTo>
                    <a:pt x="235" y="2108"/>
                    <a:pt x="235" y="2108"/>
                    <a:pt x="235" y="2108"/>
                  </a:cubicBezTo>
                  <a:cubicBezTo>
                    <a:pt x="238" y="2112"/>
                    <a:pt x="238" y="2112"/>
                    <a:pt x="238" y="2112"/>
                  </a:cubicBezTo>
                  <a:cubicBezTo>
                    <a:pt x="266" y="2101"/>
                    <a:pt x="266" y="2101"/>
                    <a:pt x="266" y="2101"/>
                  </a:cubicBezTo>
                  <a:cubicBezTo>
                    <a:pt x="275" y="2091"/>
                    <a:pt x="275" y="2091"/>
                    <a:pt x="275" y="2091"/>
                  </a:cubicBezTo>
                  <a:cubicBezTo>
                    <a:pt x="308" y="2090"/>
                    <a:pt x="308" y="2090"/>
                    <a:pt x="308" y="2090"/>
                  </a:cubicBezTo>
                  <a:cubicBezTo>
                    <a:pt x="357" y="2092"/>
                    <a:pt x="357" y="2092"/>
                    <a:pt x="357" y="2092"/>
                  </a:cubicBezTo>
                  <a:cubicBezTo>
                    <a:pt x="375" y="2114"/>
                    <a:pt x="375" y="2114"/>
                    <a:pt x="375" y="2114"/>
                  </a:cubicBezTo>
                  <a:cubicBezTo>
                    <a:pt x="383" y="2134"/>
                    <a:pt x="383" y="2134"/>
                    <a:pt x="383" y="2134"/>
                  </a:cubicBezTo>
                  <a:cubicBezTo>
                    <a:pt x="428" y="2137"/>
                    <a:pt x="428" y="2137"/>
                    <a:pt x="428" y="2137"/>
                  </a:cubicBezTo>
                  <a:cubicBezTo>
                    <a:pt x="471" y="2132"/>
                    <a:pt x="471" y="2132"/>
                    <a:pt x="471" y="2132"/>
                  </a:cubicBezTo>
                  <a:cubicBezTo>
                    <a:pt x="509" y="2139"/>
                    <a:pt x="509" y="2139"/>
                    <a:pt x="509" y="2139"/>
                  </a:cubicBezTo>
                  <a:cubicBezTo>
                    <a:pt x="550" y="2129"/>
                    <a:pt x="550" y="2129"/>
                    <a:pt x="550" y="2129"/>
                  </a:cubicBezTo>
                  <a:cubicBezTo>
                    <a:pt x="564" y="2106"/>
                    <a:pt x="564" y="2106"/>
                    <a:pt x="564" y="2106"/>
                  </a:cubicBezTo>
                  <a:cubicBezTo>
                    <a:pt x="581" y="2084"/>
                    <a:pt x="581" y="2084"/>
                    <a:pt x="581" y="2084"/>
                  </a:cubicBezTo>
                  <a:cubicBezTo>
                    <a:pt x="593" y="2066"/>
                    <a:pt x="593" y="2066"/>
                    <a:pt x="593" y="2066"/>
                  </a:cubicBezTo>
                  <a:cubicBezTo>
                    <a:pt x="630" y="2035"/>
                    <a:pt x="630" y="2035"/>
                    <a:pt x="630" y="2035"/>
                  </a:cubicBezTo>
                  <a:cubicBezTo>
                    <a:pt x="659" y="2016"/>
                    <a:pt x="659" y="2016"/>
                    <a:pt x="659" y="2016"/>
                  </a:cubicBezTo>
                  <a:cubicBezTo>
                    <a:pt x="671" y="2004"/>
                    <a:pt x="671" y="2004"/>
                    <a:pt x="671" y="2004"/>
                  </a:cubicBezTo>
                  <a:cubicBezTo>
                    <a:pt x="683" y="2004"/>
                    <a:pt x="683" y="2004"/>
                    <a:pt x="683" y="2004"/>
                  </a:cubicBezTo>
                  <a:cubicBezTo>
                    <a:pt x="689" y="2004"/>
                    <a:pt x="689" y="2004"/>
                    <a:pt x="689" y="2004"/>
                  </a:cubicBezTo>
                  <a:cubicBezTo>
                    <a:pt x="689" y="1973"/>
                    <a:pt x="689" y="1973"/>
                    <a:pt x="689" y="1973"/>
                  </a:cubicBezTo>
                  <a:cubicBezTo>
                    <a:pt x="703" y="1945"/>
                    <a:pt x="703" y="1945"/>
                    <a:pt x="703" y="1945"/>
                  </a:cubicBezTo>
                  <a:cubicBezTo>
                    <a:pt x="736" y="1904"/>
                    <a:pt x="736" y="1904"/>
                    <a:pt x="736" y="1904"/>
                  </a:cubicBezTo>
                  <a:cubicBezTo>
                    <a:pt x="750" y="1882"/>
                    <a:pt x="750" y="1882"/>
                    <a:pt x="750" y="1882"/>
                  </a:cubicBezTo>
                  <a:cubicBezTo>
                    <a:pt x="727" y="1865"/>
                    <a:pt x="727" y="1865"/>
                    <a:pt x="727" y="1865"/>
                  </a:cubicBezTo>
                  <a:cubicBezTo>
                    <a:pt x="711" y="1848"/>
                    <a:pt x="711" y="1848"/>
                    <a:pt x="711" y="1848"/>
                  </a:cubicBezTo>
                  <a:cubicBezTo>
                    <a:pt x="723" y="1823"/>
                    <a:pt x="723" y="1823"/>
                    <a:pt x="723" y="1823"/>
                  </a:cubicBezTo>
                  <a:cubicBezTo>
                    <a:pt x="735" y="1809"/>
                    <a:pt x="735" y="1809"/>
                    <a:pt x="735" y="1809"/>
                  </a:cubicBezTo>
                  <a:cubicBezTo>
                    <a:pt x="820" y="1731"/>
                    <a:pt x="820" y="1731"/>
                    <a:pt x="820" y="1731"/>
                  </a:cubicBezTo>
                  <a:cubicBezTo>
                    <a:pt x="866" y="1683"/>
                    <a:pt x="866" y="1683"/>
                    <a:pt x="866" y="1683"/>
                  </a:cubicBezTo>
                  <a:cubicBezTo>
                    <a:pt x="933" y="1641"/>
                    <a:pt x="933" y="1641"/>
                    <a:pt x="933" y="1641"/>
                  </a:cubicBezTo>
                  <a:cubicBezTo>
                    <a:pt x="961" y="1609"/>
                    <a:pt x="961" y="1609"/>
                    <a:pt x="961" y="1609"/>
                  </a:cubicBezTo>
                  <a:cubicBezTo>
                    <a:pt x="966" y="1538"/>
                    <a:pt x="966" y="1538"/>
                    <a:pt x="966" y="1538"/>
                  </a:cubicBezTo>
                  <a:cubicBezTo>
                    <a:pt x="979" y="1433"/>
                    <a:pt x="979" y="1433"/>
                    <a:pt x="979" y="1433"/>
                  </a:cubicBezTo>
                  <a:cubicBezTo>
                    <a:pt x="987" y="1409"/>
                    <a:pt x="987" y="1409"/>
                    <a:pt x="987" y="1409"/>
                  </a:cubicBezTo>
                  <a:cubicBezTo>
                    <a:pt x="1020" y="1334"/>
                    <a:pt x="1020" y="1334"/>
                    <a:pt x="1020" y="1334"/>
                  </a:cubicBezTo>
                  <a:cubicBezTo>
                    <a:pt x="1043" y="1292"/>
                    <a:pt x="1043" y="1292"/>
                    <a:pt x="1043" y="1292"/>
                  </a:cubicBezTo>
                  <a:cubicBezTo>
                    <a:pt x="1081" y="1276"/>
                    <a:pt x="1081" y="1276"/>
                    <a:pt x="1081" y="1276"/>
                  </a:cubicBezTo>
                  <a:cubicBezTo>
                    <a:pt x="1138" y="1276"/>
                    <a:pt x="1138" y="1276"/>
                    <a:pt x="1138" y="1276"/>
                  </a:cubicBezTo>
                  <a:cubicBezTo>
                    <a:pt x="1175" y="1246"/>
                    <a:pt x="1175" y="1246"/>
                    <a:pt x="1175" y="1246"/>
                  </a:cubicBezTo>
                  <a:cubicBezTo>
                    <a:pt x="1200" y="1221"/>
                    <a:pt x="1200" y="1221"/>
                    <a:pt x="1200" y="1221"/>
                  </a:cubicBezTo>
                  <a:cubicBezTo>
                    <a:pt x="1220" y="1197"/>
                    <a:pt x="1220" y="1197"/>
                    <a:pt x="1220" y="1197"/>
                  </a:cubicBezTo>
                  <a:cubicBezTo>
                    <a:pt x="1234" y="1176"/>
                    <a:pt x="1234" y="1176"/>
                    <a:pt x="1234" y="1176"/>
                  </a:cubicBezTo>
                  <a:cubicBezTo>
                    <a:pt x="1265" y="1147"/>
                    <a:pt x="1265" y="1147"/>
                    <a:pt x="1265" y="1147"/>
                  </a:cubicBezTo>
                  <a:cubicBezTo>
                    <a:pt x="1299" y="1117"/>
                    <a:pt x="1299" y="1117"/>
                    <a:pt x="1299" y="1117"/>
                  </a:cubicBezTo>
                  <a:cubicBezTo>
                    <a:pt x="1316" y="1109"/>
                    <a:pt x="1316" y="1109"/>
                    <a:pt x="1316" y="1109"/>
                  </a:cubicBezTo>
                  <a:cubicBezTo>
                    <a:pt x="1350" y="1099"/>
                    <a:pt x="1350" y="1099"/>
                    <a:pt x="1350" y="1099"/>
                  </a:cubicBezTo>
                  <a:cubicBezTo>
                    <a:pt x="1350" y="1017"/>
                    <a:pt x="1350" y="1017"/>
                    <a:pt x="1350" y="1017"/>
                  </a:cubicBezTo>
                  <a:cubicBezTo>
                    <a:pt x="1387" y="1002"/>
                    <a:pt x="1387" y="1002"/>
                    <a:pt x="1387" y="1002"/>
                  </a:cubicBezTo>
                  <a:cubicBezTo>
                    <a:pt x="1418" y="972"/>
                    <a:pt x="1418" y="972"/>
                    <a:pt x="1418" y="972"/>
                  </a:cubicBezTo>
                  <a:cubicBezTo>
                    <a:pt x="1425" y="950"/>
                    <a:pt x="1425" y="950"/>
                    <a:pt x="1425" y="950"/>
                  </a:cubicBezTo>
                  <a:cubicBezTo>
                    <a:pt x="1425" y="915"/>
                    <a:pt x="1425" y="915"/>
                    <a:pt x="1425" y="915"/>
                  </a:cubicBezTo>
                  <a:cubicBezTo>
                    <a:pt x="1425" y="893"/>
                    <a:pt x="1425" y="893"/>
                    <a:pt x="1425" y="893"/>
                  </a:cubicBezTo>
                  <a:cubicBezTo>
                    <a:pt x="1444" y="884"/>
                    <a:pt x="1444" y="884"/>
                    <a:pt x="1444" y="884"/>
                  </a:cubicBezTo>
                  <a:cubicBezTo>
                    <a:pt x="1463" y="879"/>
                    <a:pt x="1463" y="879"/>
                    <a:pt x="1463" y="879"/>
                  </a:cubicBezTo>
                  <a:cubicBezTo>
                    <a:pt x="1473" y="819"/>
                    <a:pt x="1473" y="819"/>
                    <a:pt x="1473" y="819"/>
                  </a:cubicBezTo>
                  <a:cubicBezTo>
                    <a:pt x="1511" y="808"/>
                    <a:pt x="1511" y="808"/>
                    <a:pt x="1511" y="808"/>
                  </a:cubicBezTo>
                  <a:cubicBezTo>
                    <a:pt x="1531" y="781"/>
                    <a:pt x="1531" y="781"/>
                    <a:pt x="1531" y="781"/>
                  </a:cubicBezTo>
                  <a:cubicBezTo>
                    <a:pt x="1511" y="770"/>
                    <a:pt x="1511" y="770"/>
                    <a:pt x="1511" y="770"/>
                  </a:cubicBezTo>
                  <a:cubicBezTo>
                    <a:pt x="1460" y="794"/>
                    <a:pt x="1460" y="794"/>
                    <a:pt x="1460" y="794"/>
                  </a:cubicBezTo>
                  <a:cubicBezTo>
                    <a:pt x="1400" y="808"/>
                    <a:pt x="1400" y="808"/>
                    <a:pt x="1400" y="808"/>
                  </a:cubicBezTo>
                  <a:cubicBezTo>
                    <a:pt x="1390" y="799"/>
                    <a:pt x="1390" y="799"/>
                    <a:pt x="1390" y="799"/>
                  </a:cubicBezTo>
                  <a:cubicBezTo>
                    <a:pt x="1392" y="747"/>
                    <a:pt x="1392" y="747"/>
                    <a:pt x="1392" y="747"/>
                  </a:cubicBezTo>
                  <a:cubicBezTo>
                    <a:pt x="1435" y="709"/>
                    <a:pt x="1435" y="709"/>
                    <a:pt x="1435" y="709"/>
                  </a:cubicBezTo>
                  <a:cubicBezTo>
                    <a:pt x="1457" y="684"/>
                    <a:pt x="1457" y="684"/>
                    <a:pt x="1457" y="684"/>
                  </a:cubicBezTo>
                  <a:cubicBezTo>
                    <a:pt x="1463" y="644"/>
                    <a:pt x="1463" y="644"/>
                    <a:pt x="1463" y="644"/>
                  </a:cubicBezTo>
                  <a:cubicBezTo>
                    <a:pt x="1476" y="613"/>
                    <a:pt x="1476" y="613"/>
                    <a:pt x="1476" y="613"/>
                  </a:cubicBezTo>
                  <a:cubicBezTo>
                    <a:pt x="1517" y="628"/>
                    <a:pt x="1517" y="628"/>
                    <a:pt x="1517" y="628"/>
                  </a:cubicBezTo>
                  <a:cubicBezTo>
                    <a:pt x="1531" y="654"/>
                    <a:pt x="1531" y="654"/>
                    <a:pt x="1531" y="654"/>
                  </a:cubicBezTo>
                  <a:cubicBezTo>
                    <a:pt x="1553" y="651"/>
                    <a:pt x="1553" y="651"/>
                    <a:pt x="1553" y="651"/>
                  </a:cubicBezTo>
                  <a:cubicBezTo>
                    <a:pt x="1570" y="633"/>
                    <a:pt x="1570" y="633"/>
                    <a:pt x="1570" y="633"/>
                  </a:cubicBezTo>
                  <a:cubicBezTo>
                    <a:pt x="1570" y="613"/>
                    <a:pt x="1570" y="613"/>
                    <a:pt x="1570" y="613"/>
                  </a:cubicBezTo>
                  <a:cubicBezTo>
                    <a:pt x="1570" y="607"/>
                    <a:pt x="1570" y="607"/>
                    <a:pt x="1570" y="607"/>
                  </a:cubicBezTo>
                  <a:cubicBezTo>
                    <a:pt x="1570" y="594"/>
                    <a:pt x="1570" y="594"/>
                    <a:pt x="1570" y="594"/>
                  </a:cubicBezTo>
                  <a:cubicBezTo>
                    <a:pt x="1556" y="575"/>
                    <a:pt x="1556" y="575"/>
                    <a:pt x="1556" y="575"/>
                  </a:cubicBezTo>
                  <a:cubicBezTo>
                    <a:pt x="1512" y="542"/>
                    <a:pt x="1512" y="542"/>
                    <a:pt x="1512" y="542"/>
                  </a:cubicBezTo>
                  <a:cubicBezTo>
                    <a:pt x="1489" y="509"/>
                    <a:pt x="1489" y="509"/>
                    <a:pt x="1489" y="509"/>
                  </a:cubicBezTo>
                  <a:cubicBezTo>
                    <a:pt x="1463" y="485"/>
                    <a:pt x="1463" y="485"/>
                    <a:pt x="1463" y="485"/>
                  </a:cubicBezTo>
                  <a:cubicBezTo>
                    <a:pt x="1473" y="448"/>
                    <a:pt x="1473" y="448"/>
                    <a:pt x="1473" y="448"/>
                  </a:cubicBezTo>
                  <a:cubicBezTo>
                    <a:pt x="1495" y="427"/>
                    <a:pt x="1495" y="427"/>
                    <a:pt x="1495" y="427"/>
                  </a:cubicBezTo>
                  <a:cubicBezTo>
                    <a:pt x="1498" y="398"/>
                    <a:pt x="1498" y="398"/>
                    <a:pt x="1498" y="398"/>
                  </a:cubicBezTo>
                  <a:cubicBezTo>
                    <a:pt x="1482" y="376"/>
                    <a:pt x="1482" y="376"/>
                    <a:pt x="1482" y="376"/>
                  </a:cubicBezTo>
                  <a:cubicBezTo>
                    <a:pt x="1466" y="350"/>
                    <a:pt x="1466" y="350"/>
                    <a:pt x="1466" y="350"/>
                  </a:cubicBezTo>
                  <a:cubicBezTo>
                    <a:pt x="1445" y="317"/>
                    <a:pt x="1445" y="317"/>
                    <a:pt x="1445" y="317"/>
                  </a:cubicBezTo>
                  <a:cubicBezTo>
                    <a:pt x="1408" y="281"/>
                    <a:pt x="1408" y="281"/>
                    <a:pt x="1408" y="281"/>
                  </a:cubicBezTo>
                  <a:cubicBezTo>
                    <a:pt x="1386" y="265"/>
                    <a:pt x="1386" y="265"/>
                    <a:pt x="1386" y="265"/>
                  </a:cubicBezTo>
                  <a:cubicBezTo>
                    <a:pt x="1360" y="265"/>
                    <a:pt x="1360" y="265"/>
                    <a:pt x="1360" y="265"/>
                  </a:cubicBezTo>
                  <a:cubicBezTo>
                    <a:pt x="1331" y="265"/>
                    <a:pt x="1331" y="265"/>
                    <a:pt x="1331" y="265"/>
                  </a:cubicBezTo>
                  <a:cubicBezTo>
                    <a:pt x="1270" y="249"/>
                    <a:pt x="1270" y="249"/>
                    <a:pt x="1270" y="249"/>
                  </a:cubicBezTo>
                  <a:cubicBezTo>
                    <a:pt x="1252" y="227"/>
                    <a:pt x="1252" y="227"/>
                    <a:pt x="1252" y="227"/>
                  </a:cubicBezTo>
                  <a:cubicBezTo>
                    <a:pt x="1234" y="211"/>
                    <a:pt x="1234" y="211"/>
                    <a:pt x="1234" y="211"/>
                  </a:cubicBezTo>
                  <a:cubicBezTo>
                    <a:pt x="1213" y="202"/>
                    <a:pt x="1213" y="202"/>
                    <a:pt x="1213" y="202"/>
                  </a:cubicBezTo>
                  <a:cubicBezTo>
                    <a:pt x="1173" y="173"/>
                    <a:pt x="1173" y="173"/>
                    <a:pt x="1173" y="173"/>
                  </a:cubicBezTo>
                  <a:cubicBezTo>
                    <a:pt x="1139" y="133"/>
                    <a:pt x="1139" y="133"/>
                    <a:pt x="1139" y="133"/>
                  </a:cubicBezTo>
                  <a:cubicBezTo>
                    <a:pt x="1116" y="102"/>
                    <a:pt x="1116" y="102"/>
                    <a:pt x="1116" y="102"/>
                  </a:cubicBezTo>
                  <a:cubicBezTo>
                    <a:pt x="1101" y="90"/>
                    <a:pt x="1101" y="90"/>
                    <a:pt x="1101" y="90"/>
                  </a:cubicBezTo>
                  <a:cubicBezTo>
                    <a:pt x="1064" y="117"/>
                    <a:pt x="1064" y="117"/>
                    <a:pt x="1064" y="117"/>
                  </a:cubicBezTo>
                  <a:cubicBezTo>
                    <a:pt x="1010" y="162"/>
                    <a:pt x="1010" y="162"/>
                    <a:pt x="1010" y="162"/>
                  </a:cubicBezTo>
                  <a:cubicBezTo>
                    <a:pt x="981" y="140"/>
                    <a:pt x="981" y="140"/>
                    <a:pt x="981" y="140"/>
                  </a:cubicBezTo>
                  <a:cubicBezTo>
                    <a:pt x="968" y="90"/>
                    <a:pt x="968" y="90"/>
                    <a:pt x="968" y="90"/>
                  </a:cubicBezTo>
                  <a:cubicBezTo>
                    <a:pt x="943" y="60"/>
                    <a:pt x="943" y="60"/>
                    <a:pt x="943" y="60"/>
                  </a:cubicBezTo>
                  <a:cubicBezTo>
                    <a:pt x="907" y="67"/>
                    <a:pt x="907" y="67"/>
                    <a:pt x="907" y="67"/>
                  </a:cubicBezTo>
                  <a:cubicBezTo>
                    <a:pt x="873" y="80"/>
                    <a:pt x="873" y="80"/>
                    <a:pt x="873" y="80"/>
                  </a:cubicBezTo>
                  <a:cubicBezTo>
                    <a:pt x="849" y="83"/>
                    <a:pt x="849" y="83"/>
                    <a:pt x="849" y="83"/>
                  </a:cubicBezTo>
                  <a:cubicBezTo>
                    <a:pt x="837" y="83"/>
                    <a:pt x="837" y="83"/>
                    <a:pt x="837" y="83"/>
                  </a:cubicBezTo>
                  <a:cubicBezTo>
                    <a:pt x="827" y="76"/>
                    <a:pt x="827" y="76"/>
                    <a:pt x="827" y="76"/>
                  </a:cubicBezTo>
                  <a:cubicBezTo>
                    <a:pt x="801" y="47"/>
                    <a:pt x="801" y="47"/>
                    <a:pt x="801" y="47"/>
                  </a:cubicBezTo>
                  <a:cubicBezTo>
                    <a:pt x="770" y="22"/>
                    <a:pt x="770" y="22"/>
                    <a:pt x="770" y="22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672" y="0"/>
                    <a:pt x="672" y="0"/>
                    <a:pt x="672" y="0"/>
                  </a:cubicBezTo>
                  <a:cubicBezTo>
                    <a:pt x="650" y="25"/>
                    <a:pt x="650" y="25"/>
                    <a:pt x="650" y="25"/>
                  </a:cubicBezTo>
                  <a:cubicBezTo>
                    <a:pt x="585" y="77"/>
                    <a:pt x="585" y="77"/>
                    <a:pt x="585" y="77"/>
                  </a:cubicBezTo>
                  <a:cubicBezTo>
                    <a:pt x="569" y="86"/>
                    <a:pt x="569" y="86"/>
                    <a:pt x="569" y="86"/>
                  </a:cubicBezTo>
                  <a:cubicBezTo>
                    <a:pt x="550" y="74"/>
                    <a:pt x="550" y="74"/>
                    <a:pt x="550" y="74"/>
                  </a:cubicBezTo>
                  <a:cubicBezTo>
                    <a:pt x="540" y="72"/>
                    <a:pt x="540" y="72"/>
                    <a:pt x="540" y="72"/>
                  </a:cubicBezTo>
                  <a:cubicBezTo>
                    <a:pt x="458" y="150"/>
                    <a:pt x="458" y="150"/>
                    <a:pt x="458" y="150"/>
                  </a:cubicBezTo>
                  <a:cubicBezTo>
                    <a:pt x="335" y="221"/>
                    <a:pt x="335" y="221"/>
                    <a:pt x="335" y="221"/>
                  </a:cubicBezTo>
                  <a:cubicBezTo>
                    <a:pt x="349" y="244"/>
                    <a:pt x="349" y="244"/>
                    <a:pt x="349" y="244"/>
                  </a:cubicBezTo>
                  <a:cubicBezTo>
                    <a:pt x="365" y="270"/>
                    <a:pt x="365" y="270"/>
                    <a:pt x="365" y="270"/>
                  </a:cubicBezTo>
                  <a:cubicBezTo>
                    <a:pt x="373" y="324"/>
                    <a:pt x="373" y="324"/>
                    <a:pt x="373" y="324"/>
                  </a:cubicBezTo>
                  <a:cubicBezTo>
                    <a:pt x="368" y="352"/>
                    <a:pt x="368" y="352"/>
                    <a:pt x="368" y="352"/>
                  </a:cubicBezTo>
                  <a:cubicBezTo>
                    <a:pt x="320" y="376"/>
                    <a:pt x="320" y="376"/>
                    <a:pt x="320" y="376"/>
                  </a:cubicBezTo>
                  <a:cubicBezTo>
                    <a:pt x="270" y="407"/>
                    <a:pt x="270" y="407"/>
                    <a:pt x="270" y="407"/>
                  </a:cubicBezTo>
                  <a:cubicBezTo>
                    <a:pt x="249" y="411"/>
                    <a:pt x="249" y="411"/>
                    <a:pt x="249" y="411"/>
                  </a:cubicBezTo>
                  <a:cubicBezTo>
                    <a:pt x="228" y="397"/>
                    <a:pt x="228" y="397"/>
                    <a:pt x="228" y="397"/>
                  </a:cubicBezTo>
                  <a:cubicBezTo>
                    <a:pt x="174" y="372"/>
                    <a:pt x="174" y="372"/>
                    <a:pt x="174" y="372"/>
                  </a:cubicBezTo>
                  <a:cubicBezTo>
                    <a:pt x="140" y="400"/>
                    <a:pt x="140" y="400"/>
                    <a:pt x="140" y="400"/>
                  </a:cubicBezTo>
                  <a:cubicBezTo>
                    <a:pt x="107" y="432"/>
                    <a:pt x="107" y="432"/>
                    <a:pt x="107" y="432"/>
                  </a:cubicBezTo>
                  <a:cubicBezTo>
                    <a:pt x="88" y="462"/>
                    <a:pt x="88" y="462"/>
                    <a:pt x="88" y="462"/>
                  </a:cubicBezTo>
                  <a:cubicBezTo>
                    <a:pt x="88" y="488"/>
                    <a:pt x="88" y="488"/>
                    <a:pt x="88" y="488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97" y="494"/>
                    <a:pt x="197" y="494"/>
                    <a:pt x="197" y="494"/>
                  </a:cubicBezTo>
                  <a:cubicBezTo>
                    <a:pt x="204" y="509"/>
                    <a:pt x="204" y="509"/>
                    <a:pt x="204" y="509"/>
                  </a:cubicBezTo>
                  <a:cubicBezTo>
                    <a:pt x="207" y="529"/>
                    <a:pt x="207" y="529"/>
                    <a:pt x="207" y="529"/>
                  </a:cubicBezTo>
                  <a:cubicBezTo>
                    <a:pt x="197" y="575"/>
                    <a:pt x="197" y="575"/>
                    <a:pt x="197" y="575"/>
                  </a:cubicBezTo>
                  <a:cubicBezTo>
                    <a:pt x="178" y="607"/>
                    <a:pt x="178" y="607"/>
                    <a:pt x="178" y="607"/>
                  </a:cubicBezTo>
                  <a:cubicBezTo>
                    <a:pt x="140" y="652"/>
                    <a:pt x="140" y="652"/>
                    <a:pt x="140" y="652"/>
                  </a:cubicBezTo>
                  <a:cubicBezTo>
                    <a:pt x="135" y="703"/>
                    <a:pt x="135" y="703"/>
                    <a:pt x="135" y="703"/>
                  </a:cubicBezTo>
                  <a:cubicBezTo>
                    <a:pt x="138" y="752"/>
                    <a:pt x="138" y="752"/>
                    <a:pt x="138" y="752"/>
                  </a:cubicBezTo>
                  <a:cubicBezTo>
                    <a:pt x="168" y="825"/>
                    <a:pt x="168" y="825"/>
                    <a:pt x="168" y="825"/>
                  </a:cubicBezTo>
                  <a:cubicBezTo>
                    <a:pt x="194" y="883"/>
                    <a:pt x="194" y="883"/>
                    <a:pt x="194" y="883"/>
                  </a:cubicBezTo>
                  <a:cubicBezTo>
                    <a:pt x="220" y="911"/>
                    <a:pt x="220" y="911"/>
                    <a:pt x="220" y="911"/>
                  </a:cubicBezTo>
                  <a:cubicBezTo>
                    <a:pt x="226" y="921"/>
                    <a:pt x="226" y="921"/>
                    <a:pt x="226" y="921"/>
                  </a:cubicBezTo>
                  <a:cubicBezTo>
                    <a:pt x="216" y="964"/>
                    <a:pt x="216" y="964"/>
                    <a:pt x="216" y="964"/>
                  </a:cubicBezTo>
                  <a:cubicBezTo>
                    <a:pt x="190" y="986"/>
                    <a:pt x="190" y="986"/>
                    <a:pt x="190" y="986"/>
                  </a:cubicBezTo>
                  <a:cubicBezTo>
                    <a:pt x="191" y="1034"/>
                    <a:pt x="191" y="1034"/>
                    <a:pt x="191" y="1034"/>
                  </a:cubicBezTo>
                  <a:cubicBezTo>
                    <a:pt x="168" y="1075"/>
                    <a:pt x="168" y="1075"/>
                    <a:pt x="168" y="1075"/>
                  </a:cubicBezTo>
                  <a:cubicBezTo>
                    <a:pt x="123" y="1128"/>
                    <a:pt x="123" y="1128"/>
                    <a:pt x="123" y="1128"/>
                  </a:cubicBezTo>
                  <a:cubicBezTo>
                    <a:pt x="123" y="1128"/>
                    <a:pt x="84" y="1156"/>
                    <a:pt x="79" y="1159"/>
                  </a:cubicBezTo>
                  <a:cubicBezTo>
                    <a:pt x="75" y="1162"/>
                    <a:pt x="23" y="1181"/>
                    <a:pt x="23" y="1181"/>
                  </a:cubicBezTo>
                  <a:cubicBezTo>
                    <a:pt x="23" y="1181"/>
                    <a:pt x="0" y="1178"/>
                    <a:pt x="8" y="1194"/>
                  </a:cubicBezTo>
                  <a:cubicBezTo>
                    <a:pt x="17" y="1210"/>
                    <a:pt x="40" y="1226"/>
                    <a:pt x="40" y="1226"/>
                  </a:cubicBezTo>
                  <a:cubicBezTo>
                    <a:pt x="24" y="1268"/>
                    <a:pt x="24" y="1268"/>
                    <a:pt x="24" y="1268"/>
                  </a:cubicBezTo>
                  <a:cubicBezTo>
                    <a:pt x="6" y="1291"/>
                    <a:pt x="6" y="1291"/>
                    <a:pt x="6" y="1291"/>
                  </a:cubicBezTo>
                  <a:cubicBezTo>
                    <a:pt x="6" y="1353"/>
                    <a:pt x="6" y="1353"/>
                    <a:pt x="6" y="1353"/>
                  </a:cubicBezTo>
                  <a:cubicBezTo>
                    <a:pt x="32" y="1426"/>
                    <a:pt x="32" y="1426"/>
                    <a:pt x="32" y="1426"/>
                  </a:cubicBezTo>
                  <a:cubicBezTo>
                    <a:pt x="75" y="1465"/>
                    <a:pt x="75" y="1465"/>
                    <a:pt x="75" y="1465"/>
                  </a:cubicBezTo>
                  <a:cubicBezTo>
                    <a:pt x="106" y="1464"/>
                    <a:pt x="106" y="1464"/>
                    <a:pt x="106" y="1464"/>
                  </a:cubicBezTo>
                  <a:cubicBezTo>
                    <a:pt x="123" y="1474"/>
                    <a:pt x="123" y="1474"/>
                    <a:pt x="123" y="1474"/>
                  </a:cubicBezTo>
                  <a:cubicBezTo>
                    <a:pt x="111" y="1510"/>
                    <a:pt x="111" y="1510"/>
                    <a:pt x="111" y="1510"/>
                  </a:cubicBezTo>
                  <a:cubicBezTo>
                    <a:pt x="98" y="1533"/>
                    <a:pt x="98" y="1533"/>
                    <a:pt x="98" y="1533"/>
                  </a:cubicBezTo>
                  <a:cubicBezTo>
                    <a:pt x="82" y="1555"/>
                    <a:pt x="82" y="1555"/>
                    <a:pt x="82" y="1555"/>
                  </a:cubicBezTo>
                  <a:cubicBezTo>
                    <a:pt x="85" y="1615"/>
                    <a:pt x="85" y="1615"/>
                    <a:pt x="85" y="1615"/>
                  </a:cubicBezTo>
                  <a:cubicBezTo>
                    <a:pt x="85" y="1687"/>
                    <a:pt x="85" y="1687"/>
                    <a:pt x="85" y="1687"/>
                  </a:cubicBezTo>
                  <a:cubicBezTo>
                    <a:pt x="110" y="1710"/>
                    <a:pt x="110" y="1710"/>
                    <a:pt x="110" y="1710"/>
                  </a:cubicBezTo>
                  <a:cubicBezTo>
                    <a:pt x="117" y="1716"/>
                    <a:pt x="117" y="1716"/>
                    <a:pt x="117" y="1716"/>
                  </a:cubicBezTo>
                  <a:cubicBezTo>
                    <a:pt x="114" y="1750"/>
                    <a:pt x="114" y="1750"/>
                    <a:pt x="114" y="1750"/>
                  </a:cubicBezTo>
                  <a:cubicBezTo>
                    <a:pt x="98" y="1785"/>
                    <a:pt x="98" y="1785"/>
                    <a:pt x="98" y="1785"/>
                  </a:cubicBezTo>
                  <a:cubicBezTo>
                    <a:pt x="85" y="1809"/>
                    <a:pt x="85" y="1809"/>
                    <a:pt x="85" y="1809"/>
                  </a:cubicBezTo>
                  <a:cubicBezTo>
                    <a:pt x="98" y="1863"/>
                    <a:pt x="98" y="1863"/>
                    <a:pt x="98" y="1863"/>
                  </a:cubicBezTo>
                  <a:cubicBezTo>
                    <a:pt x="109" y="1883"/>
                    <a:pt x="109" y="1883"/>
                    <a:pt x="109" y="1883"/>
                  </a:cubicBezTo>
                  <a:cubicBezTo>
                    <a:pt x="110" y="1904"/>
                    <a:pt x="110" y="1904"/>
                    <a:pt x="110" y="1904"/>
                  </a:cubicBezTo>
                  <a:cubicBezTo>
                    <a:pt x="107" y="1909"/>
                    <a:pt x="107" y="1909"/>
                    <a:pt x="107" y="1909"/>
                  </a:cubicBezTo>
                  <a:cubicBezTo>
                    <a:pt x="107" y="1909"/>
                    <a:pt x="107" y="1909"/>
                    <a:pt x="107" y="1909"/>
                  </a:cubicBezTo>
                  <a:cubicBezTo>
                    <a:pt x="110" y="1910"/>
                    <a:pt x="110" y="1910"/>
                    <a:pt x="110" y="1910"/>
                  </a:cubicBezTo>
                  <a:lnTo>
                    <a:pt x="96" y="19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99175" y="1012825"/>
              <a:ext cx="417512" cy="536575"/>
            </a:xfrm>
            <a:custGeom>
              <a:avLst/>
              <a:gdLst>
                <a:gd name="T0" fmla="*/ 1296 w 1367"/>
                <a:gd name="T1" fmla="*/ 531 h 1754"/>
                <a:gd name="T2" fmla="*/ 1301 w 1367"/>
                <a:gd name="T3" fmla="*/ 456 h 1754"/>
                <a:gd name="T4" fmla="*/ 1367 w 1367"/>
                <a:gd name="T5" fmla="*/ 408 h 1754"/>
                <a:gd name="T6" fmla="*/ 1352 w 1367"/>
                <a:gd name="T7" fmla="*/ 288 h 1754"/>
                <a:gd name="T8" fmla="*/ 1289 w 1367"/>
                <a:gd name="T9" fmla="*/ 227 h 1754"/>
                <a:gd name="T10" fmla="*/ 1229 w 1367"/>
                <a:gd name="T11" fmla="*/ 148 h 1754"/>
                <a:gd name="T12" fmla="*/ 1174 w 1367"/>
                <a:gd name="T13" fmla="*/ 75 h 1754"/>
                <a:gd name="T14" fmla="*/ 1068 w 1367"/>
                <a:gd name="T15" fmla="*/ 0 h 1754"/>
                <a:gd name="T16" fmla="*/ 975 w 1367"/>
                <a:gd name="T17" fmla="*/ 70 h 1754"/>
                <a:gd name="T18" fmla="*/ 860 w 1367"/>
                <a:gd name="T19" fmla="*/ 173 h 1754"/>
                <a:gd name="T20" fmla="*/ 732 w 1367"/>
                <a:gd name="T21" fmla="*/ 175 h 1754"/>
                <a:gd name="T22" fmla="*/ 622 w 1367"/>
                <a:gd name="T23" fmla="*/ 210 h 1754"/>
                <a:gd name="T24" fmla="*/ 514 w 1367"/>
                <a:gd name="T25" fmla="*/ 227 h 1754"/>
                <a:gd name="T26" fmla="*/ 394 w 1367"/>
                <a:gd name="T27" fmla="*/ 265 h 1754"/>
                <a:gd name="T28" fmla="*/ 283 w 1367"/>
                <a:gd name="T29" fmla="*/ 328 h 1754"/>
                <a:gd name="T30" fmla="*/ 163 w 1367"/>
                <a:gd name="T31" fmla="*/ 376 h 1754"/>
                <a:gd name="T32" fmla="*/ 50 w 1367"/>
                <a:gd name="T33" fmla="*/ 489 h 1754"/>
                <a:gd name="T34" fmla="*/ 0 w 1367"/>
                <a:gd name="T35" fmla="*/ 622 h 1754"/>
                <a:gd name="T36" fmla="*/ 40 w 1367"/>
                <a:gd name="T37" fmla="*/ 684 h 1754"/>
                <a:gd name="T38" fmla="*/ 156 w 1367"/>
                <a:gd name="T39" fmla="*/ 724 h 1754"/>
                <a:gd name="T40" fmla="*/ 233 w 1367"/>
                <a:gd name="T41" fmla="*/ 742 h 1754"/>
                <a:gd name="T42" fmla="*/ 140 w 1367"/>
                <a:gd name="T43" fmla="*/ 769 h 1754"/>
                <a:gd name="T44" fmla="*/ 140 w 1367"/>
                <a:gd name="T45" fmla="*/ 860 h 1754"/>
                <a:gd name="T46" fmla="*/ 165 w 1367"/>
                <a:gd name="T47" fmla="*/ 914 h 1754"/>
                <a:gd name="T48" fmla="*/ 178 w 1367"/>
                <a:gd name="T49" fmla="*/ 953 h 1754"/>
                <a:gd name="T50" fmla="*/ 178 w 1367"/>
                <a:gd name="T51" fmla="*/ 1010 h 1754"/>
                <a:gd name="T52" fmla="*/ 192 w 1367"/>
                <a:gd name="T53" fmla="*/ 1087 h 1754"/>
                <a:gd name="T54" fmla="*/ 173 w 1367"/>
                <a:gd name="T55" fmla="*/ 1207 h 1754"/>
                <a:gd name="T56" fmla="*/ 205 w 1367"/>
                <a:gd name="T57" fmla="*/ 1288 h 1754"/>
                <a:gd name="T58" fmla="*/ 173 w 1367"/>
                <a:gd name="T59" fmla="*/ 1373 h 1754"/>
                <a:gd name="T60" fmla="*/ 195 w 1367"/>
                <a:gd name="T61" fmla="*/ 1436 h 1754"/>
                <a:gd name="T62" fmla="*/ 267 w 1367"/>
                <a:gd name="T63" fmla="*/ 1452 h 1754"/>
                <a:gd name="T64" fmla="*/ 345 w 1367"/>
                <a:gd name="T65" fmla="*/ 1487 h 1754"/>
                <a:gd name="T66" fmla="*/ 401 w 1367"/>
                <a:gd name="T67" fmla="*/ 1585 h 1754"/>
                <a:gd name="T68" fmla="*/ 471 w 1367"/>
                <a:gd name="T69" fmla="*/ 1664 h 1754"/>
                <a:gd name="T70" fmla="*/ 442 w 1367"/>
                <a:gd name="T71" fmla="*/ 1717 h 1754"/>
                <a:gd name="T72" fmla="*/ 456 w 1367"/>
                <a:gd name="T73" fmla="*/ 1754 h 1754"/>
                <a:gd name="T74" fmla="*/ 507 w 1367"/>
                <a:gd name="T75" fmla="*/ 1737 h 1754"/>
                <a:gd name="T76" fmla="*/ 605 w 1367"/>
                <a:gd name="T77" fmla="*/ 1690 h 1754"/>
                <a:gd name="T78" fmla="*/ 685 w 1367"/>
                <a:gd name="T79" fmla="*/ 1662 h 1754"/>
                <a:gd name="T80" fmla="*/ 755 w 1367"/>
                <a:gd name="T81" fmla="*/ 1632 h 1754"/>
                <a:gd name="T82" fmla="*/ 868 w 1367"/>
                <a:gd name="T83" fmla="*/ 1652 h 1754"/>
                <a:gd name="T84" fmla="*/ 950 w 1367"/>
                <a:gd name="T85" fmla="*/ 1587 h 1754"/>
                <a:gd name="T86" fmla="*/ 1013 w 1367"/>
                <a:gd name="T87" fmla="*/ 1527 h 1754"/>
                <a:gd name="T88" fmla="*/ 1058 w 1367"/>
                <a:gd name="T89" fmla="*/ 1451 h 1754"/>
                <a:gd name="T90" fmla="*/ 1058 w 1367"/>
                <a:gd name="T91" fmla="*/ 1331 h 1754"/>
                <a:gd name="T92" fmla="*/ 1093 w 1367"/>
                <a:gd name="T93" fmla="*/ 1268 h 1754"/>
                <a:gd name="T94" fmla="*/ 1204 w 1367"/>
                <a:gd name="T95" fmla="*/ 1223 h 1754"/>
                <a:gd name="T96" fmla="*/ 1251 w 1367"/>
                <a:gd name="T97" fmla="*/ 1125 h 1754"/>
                <a:gd name="T98" fmla="*/ 1286 w 1367"/>
                <a:gd name="T99" fmla="*/ 1038 h 1754"/>
                <a:gd name="T100" fmla="*/ 1306 w 1367"/>
                <a:gd name="T101" fmla="*/ 947 h 1754"/>
                <a:gd name="T102" fmla="*/ 1281 w 1367"/>
                <a:gd name="T103" fmla="*/ 835 h 1754"/>
                <a:gd name="T104" fmla="*/ 1299 w 1367"/>
                <a:gd name="T105" fmla="*/ 752 h 1754"/>
                <a:gd name="T106" fmla="*/ 1271 w 1367"/>
                <a:gd name="T107" fmla="*/ 599 h 1754"/>
                <a:gd name="T108" fmla="*/ 1367 w 1367"/>
                <a:gd name="T109" fmla="*/ 489 h 1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7" h="1754">
                  <a:moveTo>
                    <a:pt x="1367" y="489"/>
                  </a:moveTo>
                  <a:cubicBezTo>
                    <a:pt x="1296" y="531"/>
                    <a:pt x="1296" y="531"/>
                    <a:pt x="1296" y="531"/>
                  </a:cubicBezTo>
                  <a:cubicBezTo>
                    <a:pt x="1286" y="476"/>
                    <a:pt x="1286" y="476"/>
                    <a:pt x="1286" y="476"/>
                  </a:cubicBezTo>
                  <a:cubicBezTo>
                    <a:pt x="1301" y="456"/>
                    <a:pt x="1301" y="456"/>
                    <a:pt x="1301" y="456"/>
                  </a:cubicBezTo>
                  <a:cubicBezTo>
                    <a:pt x="1337" y="426"/>
                    <a:pt x="1337" y="426"/>
                    <a:pt x="1337" y="426"/>
                  </a:cubicBezTo>
                  <a:cubicBezTo>
                    <a:pt x="1367" y="408"/>
                    <a:pt x="1367" y="408"/>
                    <a:pt x="1367" y="408"/>
                  </a:cubicBezTo>
                  <a:cubicBezTo>
                    <a:pt x="1352" y="346"/>
                    <a:pt x="1352" y="346"/>
                    <a:pt x="1352" y="346"/>
                  </a:cubicBezTo>
                  <a:cubicBezTo>
                    <a:pt x="1352" y="288"/>
                    <a:pt x="1352" y="288"/>
                    <a:pt x="1352" y="288"/>
                  </a:cubicBezTo>
                  <a:cubicBezTo>
                    <a:pt x="1332" y="265"/>
                    <a:pt x="1332" y="265"/>
                    <a:pt x="1332" y="265"/>
                  </a:cubicBezTo>
                  <a:cubicBezTo>
                    <a:pt x="1289" y="227"/>
                    <a:pt x="1289" y="227"/>
                    <a:pt x="1289" y="227"/>
                  </a:cubicBezTo>
                  <a:cubicBezTo>
                    <a:pt x="1254" y="188"/>
                    <a:pt x="1254" y="188"/>
                    <a:pt x="1254" y="188"/>
                  </a:cubicBezTo>
                  <a:cubicBezTo>
                    <a:pt x="1229" y="148"/>
                    <a:pt x="1229" y="148"/>
                    <a:pt x="1229" y="148"/>
                  </a:cubicBezTo>
                  <a:cubicBezTo>
                    <a:pt x="1206" y="110"/>
                    <a:pt x="1206" y="110"/>
                    <a:pt x="1206" y="110"/>
                  </a:cubicBezTo>
                  <a:cubicBezTo>
                    <a:pt x="1174" y="75"/>
                    <a:pt x="1174" y="75"/>
                    <a:pt x="1174" y="75"/>
                  </a:cubicBezTo>
                  <a:cubicBezTo>
                    <a:pt x="1128" y="32"/>
                    <a:pt x="1128" y="32"/>
                    <a:pt x="1128" y="32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023" y="0"/>
                    <a:pt x="1023" y="0"/>
                    <a:pt x="1023" y="0"/>
                  </a:cubicBezTo>
                  <a:cubicBezTo>
                    <a:pt x="975" y="70"/>
                    <a:pt x="975" y="70"/>
                    <a:pt x="975" y="70"/>
                  </a:cubicBezTo>
                  <a:cubicBezTo>
                    <a:pt x="927" y="118"/>
                    <a:pt x="927" y="118"/>
                    <a:pt x="927" y="118"/>
                  </a:cubicBezTo>
                  <a:cubicBezTo>
                    <a:pt x="860" y="173"/>
                    <a:pt x="860" y="173"/>
                    <a:pt x="860" y="173"/>
                  </a:cubicBezTo>
                  <a:cubicBezTo>
                    <a:pt x="780" y="188"/>
                    <a:pt x="780" y="188"/>
                    <a:pt x="780" y="188"/>
                  </a:cubicBezTo>
                  <a:cubicBezTo>
                    <a:pt x="732" y="175"/>
                    <a:pt x="732" y="175"/>
                    <a:pt x="732" y="175"/>
                  </a:cubicBezTo>
                  <a:cubicBezTo>
                    <a:pt x="700" y="210"/>
                    <a:pt x="700" y="210"/>
                    <a:pt x="700" y="210"/>
                  </a:cubicBezTo>
                  <a:cubicBezTo>
                    <a:pt x="622" y="210"/>
                    <a:pt x="622" y="210"/>
                    <a:pt x="622" y="210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14" y="227"/>
                    <a:pt x="514" y="227"/>
                    <a:pt x="514" y="227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394" y="265"/>
                    <a:pt x="394" y="265"/>
                    <a:pt x="394" y="265"/>
                  </a:cubicBezTo>
                  <a:cubicBezTo>
                    <a:pt x="344" y="293"/>
                    <a:pt x="344" y="293"/>
                    <a:pt x="344" y="293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33" y="358"/>
                    <a:pt x="233" y="358"/>
                    <a:pt x="233" y="358"/>
                  </a:cubicBezTo>
                  <a:cubicBezTo>
                    <a:pt x="163" y="376"/>
                    <a:pt x="163" y="376"/>
                    <a:pt x="163" y="376"/>
                  </a:cubicBezTo>
                  <a:cubicBezTo>
                    <a:pt x="98" y="428"/>
                    <a:pt x="98" y="428"/>
                    <a:pt x="98" y="428"/>
                  </a:cubicBezTo>
                  <a:cubicBezTo>
                    <a:pt x="98" y="428"/>
                    <a:pt x="55" y="474"/>
                    <a:pt x="50" y="489"/>
                  </a:cubicBezTo>
                  <a:cubicBezTo>
                    <a:pt x="45" y="504"/>
                    <a:pt x="28" y="559"/>
                    <a:pt x="28" y="559"/>
                  </a:cubicBezTo>
                  <a:cubicBezTo>
                    <a:pt x="0" y="622"/>
                    <a:pt x="0" y="622"/>
                    <a:pt x="0" y="622"/>
                  </a:cubicBezTo>
                  <a:cubicBezTo>
                    <a:pt x="0" y="662"/>
                    <a:pt x="0" y="662"/>
                    <a:pt x="0" y="662"/>
                  </a:cubicBezTo>
                  <a:cubicBezTo>
                    <a:pt x="40" y="684"/>
                    <a:pt x="40" y="684"/>
                    <a:pt x="40" y="684"/>
                  </a:cubicBezTo>
                  <a:cubicBezTo>
                    <a:pt x="103" y="714"/>
                    <a:pt x="103" y="714"/>
                    <a:pt x="103" y="714"/>
                  </a:cubicBezTo>
                  <a:cubicBezTo>
                    <a:pt x="156" y="724"/>
                    <a:pt x="156" y="724"/>
                    <a:pt x="156" y="724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33" y="742"/>
                    <a:pt x="233" y="742"/>
                    <a:pt x="233" y="742"/>
                  </a:cubicBezTo>
                  <a:cubicBezTo>
                    <a:pt x="183" y="767"/>
                    <a:pt x="183" y="767"/>
                    <a:pt x="183" y="767"/>
                  </a:cubicBezTo>
                  <a:cubicBezTo>
                    <a:pt x="140" y="769"/>
                    <a:pt x="140" y="769"/>
                    <a:pt x="140" y="769"/>
                  </a:cubicBezTo>
                  <a:cubicBezTo>
                    <a:pt x="140" y="787"/>
                    <a:pt x="140" y="787"/>
                    <a:pt x="140" y="787"/>
                  </a:cubicBezTo>
                  <a:cubicBezTo>
                    <a:pt x="140" y="860"/>
                    <a:pt x="140" y="860"/>
                    <a:pt x="140" y="860"/>
                  </a:cubicBezTo>
                  <a:cubicBezTo>
                    <a:pt x="149" y="898"/>
                    <a:pt x="149" y="898"/>
                    <a:pt x="149" y="898"/>
                  </a:cubicBezTo>
                  <a:cubicBezTo>
                    <a:pt x="165" y="914"/>
                    <a:pt x="165" y="914"/>
                    <a:pt x="165" y="914"/>
                  </a:cubicBezTo>
                  <a:cubicBezTo>
                    <a:pt x="192" y="941"/>
                    <a:pt x="192" y="941"/>
                    <a:pt x="192" y="941"/>
                  </a:cubicBezTo>
                  <a:cubicBezTo>
                    <a:pt x="178" y="953"/>
                    <a:pt x="178" y="953"/>
                    <a:pt x="178" y="953"/>
                  </a:cubicBezTo>
                  <a:cubicBezTo>
                    <a:pt x="158" y="986"/>
                    <a:pt x="158" y="986"/>
                    <a:pt x="158" y="986"/>
                  </a:cubicBezTo>
                  <a:cubicBezTo>
                    <a:pt x="178" y="1010"/>
                    <a:pt x="178" y="1010"/>
                    <a:pt x="178" y="1010"/>
                  </a:cubicBezTo>
                  <a:cubicBezTo>
                    <a:pt x="193" y="1052"/>
                    <a:pt x="193" y="1052"/>
                    <a:pt x="193" y="1052"/>
                  </a:cubicBezTo>
                  <a:cubicBezTo>
                    <a:pt x="192" y="1087"/>
                    <a:pt x="192" y="1087"/>
                    <a:pt x="192" y="1087"/>
                  </a:cubicBezTo>
                  <a:cubicBezTo>
                    <a:pt x="186" y="1156"/>
                    <a:pt x="186" y="1156"/>
                    <a:pt x="186" y="1156"/>
                  </a:cubicBezTo>
                  <a:cubicBezTo>
                    <a:pt x="173" y="1207"/>
                    <a:pt x="173" y="1207"/>
                    <a:pt x="173" y="1207"/>
                  </a:cubicBezTo>
                  <a:cubicBezTo>
                    <a:pt x="206" y="1242"/>
                    <a:pt x="206" y="1242"/>
                    <a:pt x="206" y="1242"/>
                  </a:cubicBezTo>
                  <a:cubicBezTo>
                    <a:pt x="205" y="1288"/>
                    <a:pt x="205" y="1288"/>
                    <a:pt x="205" y="1288"/>
                  </a:cubicBezTo>
                  <a:cubicBezTo>
                    <a:pt x="192" y="1319"/>
                    <a:pt x="192" y="1319"/>
                    <a:pt x="192" y="1319"/>
                  </a:cubicBezTo>
                  <a:cubicBezTo>
                    <a:pt x="173" y="1373"/>
                    <a:pt x="173" y="1373"/>
                    <a:pt x="173" y="1373"/>
                  </a:cubicBezTo>
                  <a:cubicBezTo>
                    <a:pt x="173" y="1397"/>
                    <a:pt x="173" y="1397"/>
                    <a:pt x="173" y="1397"/>
                  </a:cubicBezTo>
                  <a:cubicBezTo>
                    <a:pt x="195" y="1436"/>
                    <a:pt x="195" y="1436"/>
                    <a:pt x="195" y="1436"/>
                  </a:cubicBezTo>
                  <a:cubicBezTo>
                    <a:pt x="220" y="1452"/>
                    <a:pt x="220" y="1452"/>
                    <a:pt x="220" y="1452"/>
                  </a:cubicBezTo>
                  <a:cubicBezTo>
                    <a:pt x="267" y="1452"/>
                    <a:pt x="267" y="1452"/>
                    <a:pt x="267" y="1452"/>
                  </a:cubicBezTo>
                  <a:cubicBezTo>
                    <a:pt x="317" y="1452"/>
                    <a:pt x="317" y="1452"/>
                    <a:pt x="317" y="1452"/>
                  </a:cubicBezTo>
                  <a:cubicBezTo>
                    <a:pt x="345" y="1487"/>
                    <a:pt x="345" y="1487"/>
                    <a:pt x="345" y="1487"/>
                  </a:cubicBezTo>
                  <a:cubicBezTo>
                    <a:pt x="378" y="1542"/>
                    <a:pt x="378" y="1542"/>
                    <a:pt x="378" y="1542"/>
                  </a:cubicBezTo>
                  <a:cubicBezTo>
                    <a:pt x="401" y="1585"/>
                    <a:pt x="401" y="1585"/>
                    <a:pt x="401" y="1585"/>
                  </a:cubicBezTo>
                  <a:cubicBezTo>
                    <a:pt x="430" y="1626"/>
                    <a:pt x="430" y="1626"/>
                    <a:pt x="430" y="1626"/>
                  </a:cubicBezTo>
                  <a:cubicBezTo>
                    <a:pt x="471" y="1664"/>
                    <a:pt x="471" y="1664"/>
                    <a:pt x="471" y="1664"/>
                  </a:cubicBezTo>
                  <a:cubicBezTo>
                    <a:pt x="459" y="1683"/>
                    <a:pt x="459" y="1683"/>
                    <a:pt x="459" y="1683"/>
                  </a:cubicBezTo>
                  <a:cubicBezTo>
                    <a:pt x="442" y="1717"/>
                    <a:pt x="442" y="1717"/>
                    <a:pt x="442" y="1717"/>
                  </a:cubicBezTo>
                  <a:cubicBezTo>
                    <a:pt x="445" y="1745"/>
                    <a:pt x="445" y="1745"/>
                    <a:pt x="445" y="1745"/>
                  </a:cubicBezTo>
                  <a:cubicBezTo>
                    <a:pt x="456" y="1754"/>
                    <a:pt x="456" y="1754"/>
                    <a:pt x="456" y="1754"/>
                  </a:cubicBezTo>
                  <a:cubicBezTo>
                    <a:pt x="487" y="1754"/>
                    <a:pt x="487" y="1754"/>
                    <a:pt x="487" y="1754"/>
                  </a:cubicBezTo>
                  <a:cubicBezTo>
                    <a:pt x="507" y="1737"/>
                    <a:pt x="507" y="1737"/>
                    <a:pt x="507" y="1737"/>
                  </a:cubicBezTo>
                  <a:cubicBezTo>
                    <a:pt x="552" y="1710"/>
                    <a:pt x="552" y="1710"/>
                    <a:pt x="552" y="1710"/>
                  </a:cubicBezTo>
                  <a:cubicBezTo>
                    <a:pt x="605" y="1690"/>
                    <a:pt x="605" y="1690"/>
                    <a:pt x="605" y="1690"/>
                  </a:cubicBezTo>
                  <a:cubicBezTo>
                    <a:pt x="642" y="1690"/>
                    <a:pt x="642" y="1690"/>
                    <a:pt x="642" y="1690"/>
                  </a:cubicBezTo>
                  <a:cubicBezTo>
                    <a:pt x="685" y="1662"/>
                    <a:pt x="685" y="1662"/>
                    <a:pt x="685" y="1662"/>
                  </a:cubicBezTo>
                  <a:cubicBezTo>
                    <a:pt x="715" y="1632"/>
                    <a:pt x="715" y="1632"/>
                    <a:pt x="715" y="1632"/>
                  </a:cubicBezTo>
                  <a:cubicBezTo>
                    <a:pt x="755" y="1632"/>
                    <a:pt x="755" y="1632"/>
                    <a:pt x="755" y="1632"/>
                  </a:cubicBezTo>
                  <a:cubicBezTo>
                    <a:pt x="815" y="1650"/>
                    <a:pt x="815" y="1650"/>
                    <a:pt x="815" y="1650"/>
                  </a:cubicBezTo>
                  <a:cubicBezTo>
                    <a:pt x="868" y="1652"/>
                    <a:pt x="868" y="1652"/>
                    <a:pt x="868" y="1652"/>
                  </a:cubicBezTo>
                  <a:cubicBezTo>
                    <a:pt x="925" y="1644"/>
                    <a:pt x="925" y="1644"/>
                    <a:pt x="925" y="1644"/>
                  </a:cubicBezTo>
                  <a:cubicBezTo>
                    <a:pt x="950" y="1587"/>
                    <a:pt x="950" y="1587"/>
                    <a:pt x="950" y="1587"/>
                  </a:cubicBezTo>
                  <a:cubicBezTo>
                    <a:pt x="968" y="1562"/>
                    <a:pt x="968" y="1562"/>
                    <a:pt x="968" y="1562"/>
                  </a:cubicBezTo>
                  <a:cubicBezTo>
                    <a:pt x="1013" y="1527"/>
                    <a:pt x="1013" y="1527"/>
                    <a:pt x="1013" y="1527"/>
                  </a:cubicBezTo>
                  <a:cubicBezTo>
                    <a:pt x="1033" y="1499"/>
                    <a:pt x="1033" y="1499"/>
                    <a:pt x="1033" y="1499"/>
                  </a:cubicBezTo>
                  <a:cubicBezTo>
                    <a:pt x="1058" y="1451"/>
                    <a:pt x="1058" y="1451"/>
                    <a:pt x="1058" y="1451"/>
                  </a:cubicBezTo>
                  <a:cubicBezTo>
                    <a:pt x="1058" y="1391"/>
                    <a:pt x="1058" y="1391"/>
                    <a:pt x="1058" y="1391"/>
                  </a:cubicBezTo>
                  <a:cubicBezTo>
                    <a:pt x="1058" y="1331"/>
                    <a:pt x="1058" y="1331"/>
                    <a:pt x="1058" y="1331"/>
                  </a:cubicBezTo>
                  <a:cubicBezTo>
                    <a:pt x="1058" y="1288"/>
                    <a:pt x="1058" y="1288"/>
                    <a:pt x="1058" y="1288"/>
                  </a:cubicBezTo>
                  <a:cubicBezTo>
                    <a:pt x="1093" y="1268"/>
                    <a:pt x="1093" y="1268"/>
                    <a:pt x="1093" y="1268"/>
                  </a:cubicBezTo>
                  <a:cubicBezTo>
                    <a:pt x="1161" y="1268"/>
                    <a:pt x="1161" y="1268"/>
                    <a:pt x="1161" y="1268"/>
                  </a:cubicBezTo>
                  <a:cubicBezTo>
                    <a:pt x="1204" y="1223"/>
                    <a:pt x="1204" y="1223"/>
                    <a:pt x="1204" y="1223"/>
                  </a:cubicBezTo>
                  <a:cubicBezTo>
                    <a:pt x="1234" y="1183"/>
                    <a:pt x="1234" y="1183"/>
                    <a:pt x="1234" y="1183"/>
                  </a:cubicBezTo>
                  <a:cubicBezTo>
                    <a:pt x="1251" y="1125"/>
                    <a:pt x="1251" y="1125"/>
                    <a:pt x="1251" y="1125"/>
                  </a:cubicBezTo>
                  <a:cubicBezTo>
                    <a:pt x="1271" y="1073"/>
                    <a:pt x="1271" y="1073"/>
                    <a:pt x="1271" y="1073"/>
                  </a:cubicBezTo>
                  <a:cubicBezTo>
                    <a:pt x="1286" y="1038"/>
                    <a:pt x="1286" y="1038"/>
                    <a:pt x="1286" y="1038"/>
                  </a:cubicBezTo>
                  <a:cubicBezTo>
                    <a:pt x="1319" y="1025"/>
                    <a:pt x="1319" y="1025"/>
                    <a:pt x="1319" y="1025"/>
                  </a:cubicBezTo>
                  <a:cubicBezTo>
                    <a:pt x="1306" y="947"/>
                    <a:pt x="1306" y="947"/>
                    <a:pt x="1306" y="947"/>
                  </a:cubicBezTo>
                  <a:cubicBezTo>
                    <a:pt x="1271" y="867"/>
                    <a:pt x="1271" y="867"/>
                    <a:pt x="1271" y="867"/>
                  </a:cubicBezTo>
                  <a:cubicBezTo>
                    <a:pt x="1281" y="835"/>
                    <a:pt x="1281" y="835"/>
                    <a:pt x="1281" y="835"/>
                  </a:cubicBezTo>
                  <a:cubicBezTo>
                    <a:pt x="1347" y="739"/>
                    <a:pt x="1347" y="739"/>
                    <a:pt x="1347" y="739"/>
                  </a:cubicBezTo>
                  <a:cubicBezTo>
                    <a:pt x="1299" y="752"/>
                    <a:pt x="1299" y="752"/>
                    <a:pt x="1299" y="752"/>
                  </a:cubicBezTo>
                  <a:cubicBezTo>
                    <a:pt x="1294" y="652"/>
                    <a:pt x="1294" y="652"/>
                    <a:pt x="1294" y="652"/>
                  </a:cubicBezTo>
                  <a:cubicBezTo>
                    <a:pt x="1271" y="599"/>
                    <a:pt x="1271" y="599"/>
                    <a:pt x="1271" y="599"/>
                  </a:cubicBezTo>
                  <a:cubicBezTo>
                    <a:pt x="1284" y="584"/>
                    <a:pt x="1284" y="584"/>
                    <a:pt x="1284" y="584"/>
                  </a:cubicBezTo>
                  <a:lnTo>
                    <a:pt x="1367" y="4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788275" y="1444625"/>
              <a:ext cx="339725" cy="633412"/>
            </a:xfrm>
            <a:custGeom>
              <a:avLst/>
              <a:gdLst>
                <a:gd name="T0" fmla="*/ 1101 w 1107"/>
                <a:gd name="T1" fmla="*/ 54 h 2070"/>
                <a:gd name="T2" fmla="*/ 1020 w 1107"/>
                <a:gd name="T3" fmla="*/ 59 h 2070"/>
                <a:gd name="T4" fmla="*/ 898 w 1107"/>
                <a:gd name="T5" fmla="*/ 21 h 2070"/>
                <a:gd name="T6" fmla="*/ 853 w 1107"/>
                <a:gd name="T7" fmla="*/ 0 h 2070"/>
                <a:gd name="T8" fmla="*/ 785 w 1107"/>
                <a:gd name="T9" fmla="*/ 20 h 2070"/>
                <a:gd name="T10" fmla="*/ 631 w 1107"/>
                <a:gd name="T11" fmla="*/ 10 h 2070"/>
                <a:gd name="T12" fmla="*/ 539 w 1107"/>
                <a:gd name="T13" fmla="*/ 144 h 2070"/>
                <a:gd name="T14" fmla="*/ 495 w 1107"/>
                <a:gd name="T15" fmla="*/ 135 h 2070"/>
                <a:gd name="T16" fmla="*/ 386 w 1107"/>
                <a:gd name="T17" fmla="*/ 115 h 2070"/>
                <a:gd name="T18" fmla="*/ 234 w 1107"/>
                <a:gd name="T19" fmla="*/ 78 h 2070"/>
                <a:gd name="T20" fmla="*/ 174 w 1107"/>
                <a:gd name="T21" fmla="*/ 6 h 2070"/>
                <a:gd name="T22" fmla="*/ 128 w 1107"/>
                <a:gd name="T23" fmla="*/ 74 h 2070"/>
                <a:gd name="T24" fmla="*/ 108 w 1107"/>
                <a:gd name="T25" fmla="*/ 111 h 2070"/>
                <a:gd name="T26" fmla="*/ 61 w 1107"/>
                <a:gd name="T27" fmla="*/ 107 h 2070"/>
                <a:gd name="T28" fmla="*/ 82 w 1107"/>
                <a:gd name="T29" fmla="*/ 234 h 2070"/>
                <a:gd name="T30" fmla="*/ 144 w 1107"/>
                <a:gd name="T31" fmla="*/ 251 h 2070"/>
                <a:gd name="T32" fmla="*/ 147 w 1107"/>
                <a:gd name="T33" fmla="*/ 341 h 2070"/>
                <a:gd name="T34" fmla="*/ 243 w 1107"/>
                <a:gd name="T35" fmla="*/ 297 h 2070"/>
                <a:gd name="T36" fmla="*/ 297 w 1107"/>
                <a:gd name="T37" fmla="*/ 320 h 2070"/>
                <a:gd name="T38" fmla="*/ 309 w 1107"/>
                <a:gd name="T39" fmla="*/ 423 h 2070"/>
                <a:gd name="T40" fmla="*/ 314 w 1107"/>
                <a:gd name="T41" fmla="*/ 564 h 2070"/>
                <a:gd name="T42" fmla="*/ 217 w 1107"/>
                <a:gd name="T43" fmla="*/ 666 h 2070"/>
                <a:gd name="T44" fmla="*/ 188 w 1107"/>
                <a:gd name="T45" fmla="*/ 805 h 2070"/>
                <a:gd name="T46" fmla="*/ 234 w 1107"/>
                <a:gd name="T47" fmla="*/ 917 h 2070"/>
                <a:gd name="T48" fmla="*/ 252 w 1107"/>
                <a:gd name="T49" fmla="*/ 963 h 2070"/>
                <a:gd name="T50" fmla="*/ 186 w 1107"/>
                <a:gd name="T51" fmla="*/ 1099 h 2070"/>
                <a:gd name="T52" fmla="*/ 164 w 1107"/>
                <a:gd name="T53" fmla="*/ 1245 h 2070"/>
                <a:gd name="T54" fmla="*/ 63 w 1107"/>
                <a:gd name="T55" fmla="*/ 1402 h 2070"/>
                <a:gd name="T56" fmla="*/ 18 w 1107"/>
                <a:gd name="T57" fmla="*/ 1513 h 2070"/>
                <a:gd name="T58" fmla="*/ 2 w 1107"/>
                <a:gd name="T59" fmla="*/ 1598 h 2070"/>
                <a:gd name="T60" fmla="*/ 50 w 1107"/>
                <a:gd name="T61" fmla="*/ 1614 h 2070"/>
                <a:gd name="T62" fmla="*/ 108 w 1107"/>
                <a:gd name="T63" fmla="*/ 1683 h 2070"/>
                <a:gd name="T64" fmla="*/ 140 w 1107"/>
                <a:gd name="T65" fmla="*/ 1731 h 2070"/>
                <a:gd name="T66" fmla="*/ 115 w 1107"/>
                <a:gd name="T67" fmla="*/ 1781 h 2070"/>
                <a:gd name="T68" fmla="*/ 131 w 1107"/>
                <a:gd name="T69" fmla="*/ 1842 h 2070"/>
                <a:gd name="T70" fmla="*/ 198 w 1107"/>
                <a:gd name="T71" fmla="*/ 1908 h 2070"/>
                <a:gd name="T72" fmla="*/ 212 w 1107"/>
                <a:gd name="T73" fmla="*/ 1940 h 2070"/>
                <a:gd name="T74" fmla="*/ 212 w 1107"/>
                <a:gd name="T75" fmla="*/ 1948 h 2070"/>
                <a:gd name="T76" fmla="*/ 279 w 1107"/>
                <a:gd name="T77" fmla="*/ 1982 h 2070"/>
                <a:gd name="T78" fmla="*/ 306 w 1107"/>
                <a:gd name="T79" fmla="*/ 2033 h 2070"/>
                <a:gd name="T80" fmla="*/ 395 w 1107"/>
                <a:gd name="T81" fmla="*/ 2056 h 2070"/>
                <a:gd name="T82" fmla="*/ 457 w 1107"/>
                <a:gd name="T83" fmla="*/ 2006 h 2070"/>
                <a:gd name="T84" fmla="*/ 528 w 1107"/>
                <a:gd name="T85" fmla="*/ 1965 h 2070"/>
                <a:gd name="T86" fmla="*/ 635 w 1107"/>
                <a:gd name="T87" fmla="*/ 1851 h 2070"/>
                <a:gd name="T88" fmla="*/ 536 w 1107"/>
                <a:gd name="T89" fmla="*/ 1646 h 2070"/>
                <a:gd name="T90" fmla="*/ 554 w 1107"/>
                <a:gd name="T91" fmla="*/ 1469 h 2070"/>
                <a:gd name="T92" fmla="*/ 616 w 1107"/>
                <a:gd name="T93" fmla="*/ 1367 h 2070"/>
                <a:gd name="T94" fmla="*/ 584 w 1107"/>
                <a:gd name="T95" fmla="*/ 1226 h 2070"/>
                <a:gd name="T96" fmla="*/ 688 w 1107"/>
                <a:gd name="T97" fmla="*/ 1017 h 2070"/>
                <a:gd name="T98" fmla="*/ 728 w 1107"/>
                <a:gd name="T99" fmla="*/ 886 h 2070"/>
                <a:gd name="T100" fmla="*/ 715 w 1107"/>
                <a:gd name="T101" fmla="*/ 818 h 2070"/>
                <a:gd name="T102" fmla="*/ 762 w 1107"/>
                <a:gd name="T103" fmla="*/ 709 h 2070"/>
                <a:gd name="T104" fmla="*/ 830 w 1107"/>
                <a:gd name="T105" fmla="*/ 526 h 2070"/>
                <a:gd name="T106" fmla="*/ 900 w 1107"/>
                <a:gd name="T107" fmla="*/ 423 h 2070"/>
                <a:gd name="T108" fmla="*/ 992 w 1107"/>
                <a:gd name="T109" fmla="*/ 339 h 2070"/>
                <a:gd name="T110" fmla="*/ 1044 w 1107"/>
                <a:gd name="T111" fmla="*/ 267 h 2070"/>
                <a:gd name="T112" fmla="*/ 1049 w 1107"/>
                <a:gd name="T113" fmla="*/ 186 h 2070"/>
                <a:gd name="T114" fmla="*/ 1082 w 1107"/>
                <a:gd name="T115" fmla="*/ 113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2070">
                  <a:moveTo>
                    <a:pt x="1107" y="84"/>
                  </a:moveTo>
                  <a:cubicBezTo>
                    <a:pt x="1101" y="54"/>
                    <a:pt x="1101" y="54"/>
                    <a:pt x="1101" y="54"/>
                  </a:cubicBezTo>
                  <a:cubicBezTo>
                    <a:pt x="1069" y="65"/>
                    <a:pt x="1069" y="65"/>
                    <a:pt x="1069" y="65"/>
                  </a:cubicBezTo>
                  <a:cubicBezTo>
                    <a:pt x="1020" y="59"/>
                    <a:pt x="1020" y="59"/>
                    <a:pt x="1020" y="59"/>
                  </a:cubicBezTo>
                  <a:cubicBezTo>
                    <a:pt x="980" y="46"/>
                    <a:pt x="980" y="46"/>
                    <a:pt x="980" y="46"/>
                  </a:cubicBezTo>
                  <a:cubicBezTo>
                    <a:pt x="898" y="21"/>
                    <a:pt x="898" y="21"/>
                    <a:pt x="898" y="21"/>
                  </a:cubicBezTo>
                  <a:cubicBezTo>
                    <a:pt x="872" y="0"/>
                    <a:pt x="872" y="0"/>
                    <a:pt x="872" y="0"/>
                  </a:cubicBezTo>
                  <a:cubicBezTo>
                    <a:pt x="853" y="0"/>
                    <a:pt x="853" y="0"/>
                    <a:pt x="853" y="0"/>
                  </a:cubicBezTo>
                  <a:cubicBezTo>
                    <a:pt x="816" y="14"/>
                    <a:pt x="816" y="14"/>
                    <a:pt x="816" y="14"/>
                  </a:cubicBezTo>
                  <a:cubicBezTo>
                    <a:pt x="785" y="20"/>
                    <a:pt x="785" y="20"/>
                    <a:pt x="785" y="20"/>
                  </a:cubicBezTo>
                  <a:cubicBezTo>
                    <a:pt x="717" y="8"/>
                    <a:pt x="717" y="8"/>
                    <a:pt x="717" y="8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571" y="71"/>
                    <a:pt x="571" y="71"/>
                    <a:pt x="571" y="71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20" y="150"/>
                    <a:pt x="520" y="150"/>
                    <a:pt x="520" y="150"/>
                  </a:cubicBezTo>
                  <a:cubicBezTo>
                    <a:pt x="495" y="135"/>
                    <a:pt x="495" y="135"/>
                    <a:pt x="495" y="135"/>
                  </a:cubicBezTo>
                  <a:cubicBezTo>
                    <a:pt x="462" y="117"/>
                    <a:pt x="462" y="117"/>
                    <a:pt x="462" y="117"/>
                  </a:cubicBezTo>
                  <a:cubicBezTo>
                    <a:pt x="386" y="115"/>
                    <a:pt x="386" y="115"/>
                    <a:pt x="386" y="115"/>
                  </a:cubicBezTo>
                  <a:cubicBezTo>
                    <a:pt x="293" y="88"/>
                    <a:pt x="293" y="88"/>
                    <a:pt x="293" y="8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42" y="213"/>
                    <a:pt x="42" y="213"/>
                    <a:pt x="42" y="213"/>
                  </a:cubicBezTo>
                  <a:cubicBezTo>
                    <a:pt x="82" y="234"/>
                    <a:pt x="82" y="234"/>
                    <a:pt x="82" y="234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147" y="341"/>
                    <a:pt x="147" y="341"/>
                    <a:pt x="147" y="341"/>
                  </a:cubicBezTo>
                  <a:cubicBezTo>
                    <a:pt x="206" y="313"/>
                    <a:pt x="206" y="313"/>
                    <a:pt x="206" y="313"/>
                  </a:cubicBezTo>
                  <a:cubicBezTo>
                    <a:pt x="243" y="297"/>
                    <a:pt x="243" y="297"/>
                    <a:pt x="243" y="297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93" y="318"/>
                    <a:pt x="297" y="320"/>
                  </a:cubicBezTo>
                  <a:cubicBezTo>
                    <a:pt x="301" y="321"/>
                    <a:pt x="322" y="351"/>
                    <a:pt x="322" y="351"/>
                  </a:cubicBezTo>
                  <a:cubicBezTo>
                    <a:pt x="309" y="423"/>
                    <a:pt x="309" y="423"/>
                    <a:pt x="309" y="423"/>
                  </a:cubicBezTo>
                  <a:cubicBezTo>
                    <a:pt x="316" y="499"/>
                    <a:pt x="316" y="499"/>
                    <a:pt x="316" y="499"/>
                  </a:cubicBezTo>
                  <a:cubicBezTo>
                    <a:pt x="314" y="564"/>
                    <a:pt x="314" y="564"/>
                    <a:pt x="314" y="564"/>
                  </a:cubicBezTo>
                  <a:cubicBezTo>
                    <a:pt x="292" y="617"/>
                    <a:pt x="292" y="617"/>
                    <a:pt x="292" y="617"/>
                  </a:cubicBezTo>
                  <a:cubicBezTo>
                    <a:pt x="217" y="666"/>
                    <a:pt x="217" y="666"/>
                    <a:pt x="217" y="666"/>
                  </a:cubicBezTo>
                  <a:cubicBezTo>
                    <a:pt x="165" y="721"/>
                    <a:pt x="165" y="721"/>
                    <a:pt x="165" y="721"/>
                  </a:cubicBezTo>
                  <a:cubicBezTo>
                    <a:pt x="188" y="805"/>
                    <a:pt x="188" y="805"/>
                    <a:pt x="188" y="805"/>
                  </a:cubicBezTo>
                  <a:cubicBezTo>
                    <a:pt x="212" y="902"/>
                    <a:pt x="212" y="902"/>
                    <a:pt x="212" y="902"/>
                  </a:cubicBezTo>
                  <a:cubicBezTo>
                    <a:pt x="234" y="917"/>
                    <a:pt x="234" y="917"/>
                    <a:pt x="234" y="917"/>
                  </a:cubicBezTo>
                  <a:cubicBezTo>
                    <a:pt x="263" y="945"/>
                    <a:pt x="263" y="945"/>
                    <a:pt x="263" y="945"/>
                  </a:cubicBezTo>
                  <a:cubicBezTo>
                    <a:pt x="263" y="945"/>
                    <a:pt x="259" y="947"/>
                    <a:pt x="252" y="963"/>
                  </a:cubicBezTo>
                  <a:cubicBezTo>
                    <a:pt x="246" y="979"/>
                    <a:pt x="191" y="1065"/>
                    <a:pt x="191" y="1065"/>
                  </a:cubicBezTo>
                  <a:cubicBezTo>
                    <a:pt x="186" y="1099"/>
                    <a:pt x="186" y="1099"/>
                    <a:pt x="186" y="1099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64" y="1245"/>
                    <a:pt x="164" y="1245"/>
                    <a:pt x="164" y="1245"/>
                  </a:cubicBezTo>
                  <a:cubicBezTo>
                    <a:pt x="116" y="1315"/>
                    <a:pt x="116" y="1315"/>
                    <a:pt x="116" y="1315"/>
                  </a:cubicBezTo>
                  <a:cubicBezTo>
                    <a:pt x="63" y="1402"/>
                    <a:pt x="63" y="1402"/>
                    <a:pt x="63" y="1402"/>
                  </a:cubicBezTo>
                  <a:cubicBezTo>
                    <a:pt x="32" y="1461"/>
                    <a:pt x="32" y="1461"/>
                    <a:pt x="32" y="1461"/>
                  </a:cubicBezTo>
                  <a:cubicBezTo>
                    <a:pt x="18" y="1513"/>
                    <a:pt x="18" y="1513"/>
                    <a:pt x="18" y="1513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2" y="1598"/>
                    <a:pt x="2" y="1598"/>
                    <a:pt x="2" y="1598"/>
                  </a:cubicBezTo>
                  <a:cubicBezTo>
                    <a:pt x="28" y="1598"/>
                    <a:pt x="28" y="1598"/>
                    <a:pt x="28" y="1598"/>
                  </a:cubicBezTo>
                  <a:cubicBezTo>
                    <a:pt x="50" y="1614"/>
                    <a:pt x="50" y="1614"/>
                    <a:pt x="50" y="1614"/>
                  </a:cubicBezTo>
                  <a:cubicBezTo>
                    <a:pt x="87" y="1650"/>
                    <a:pt x="87" y="1650"/>
                    <a:pt x="87" y="1650"/>
                  </a:cubicBezTo>
                  <a:cubicBezTo>
                    <a:pt x="108" y="1683"/>
                    <a:pt x="108" y="1683"/>
                    <a:pt x="108" y="1683"/>
                  </a:cubicBezTo>
                  <a:cubicBezTo>
                    <a:pt x="124" y="1709"/>
                    <a:pt x="124" y="1709"/>
                    <a:pt x="124" y="1709"/>
                  </a:cubicBezTo>
                  <a:cubicBezTo>
                    <a:pt x="140" y="1731"/>
                    <a:pt x="140" y="1731"/>
                    <a:pt x="140" y="1731"/>
                  </a:cubicBezTo>
                  <a:cubicBezTo>
                    <a:pt x="137" y="1760"/>
                    <a:pt x="137" y="1760"/>
                    <a:pt x="137" y="1760"/>
                  </a:cubicBezTo>
                  <a:cubicBezTo>
                    <a:pt x="115" y="1781"/>
                    <a:pt x="115" y="1781"/>
                    <a:pt x="115" y="1781"/>
                  </a:cubicBezTo>
                  <a:cubicBezTo>
                    <a:pt x="105" y="1818"/>
                    <a:pt x="105" y="1818"/>
                    <a:pt x="105" y="1818"/>
                  </a:cubicBezTo>
                  <a:cubicBezTo>
                    <a:pt x="131" y="1842"/>
                    <a:pt x="131" y="1842"/>
                    <a:pt x="131" y="1842"/>
                  </a:cubicBezTo>
                  <a:cubicBezTo>
                    <a:pt x="154" y="1875"/>
                    <a:pt x="154" y="1875"/>
                    <a:pt x="154" y="1875"/>
                  </a:cubicBezTo>
                  <a:cubicBezTo>
                    <a:pt x="198" y="1908"/>
                    <a:pt x="198" y="1908"/>
                    <a:pt x="198" y="1908"/>
                  </a:cubicBezTo>
                  <a:cubicBezTo>
                    <a:pt x="212" y="1927"/>
                    <a:pt x="212" y="1927"/>
                    <a:pt x="212" y="1927"/>
                  </a:cubicBezTo>
                  <a:cubicBezTo>
                    <a:pt x="212" y="1940"/>
                    <a:pt x="212" y="1940"/>
                    <a:pt x="212" y="1940"/>
                  </a:cubicBezTo>
                  <a:cubicBezTo>
                    <a:pt x="212" y="1946"/>
                    <a:pt x="212" y="1946"/>
                    <a:pt x="212" y="1946"/>
                  </a:cubicBezTo>
                  <a:cubicBezTo>
                    <a:pt x="212" y="1948"/>
                    <a:pt x="212" y="1948"/>
                    <a:pt x="212" y="1948"/>
                  </a:cubicBezTo>
                  <a:cubicBezTo>
                    <a:pt x="236" y="1962"/>
                    <a:pt x="236" y="1962"/>
                    <a:pt x="236" y="1962"/>
                  </a:cubicBezTo>
                  <a:cubicBezTo>
                    <a:pt x="279" y="1982"/>
                    <a:pt x="279" y="1982"/>
                    <a:pt x="279" y="1982"/>
                  </a:cubicBezTo>
                  <a:cubicBezTo>
                    <a:pt x="306" y="1991"/>
                    <a:pt x="306" y="1991"/>
                    <a:pt x="306" y="1991"/>
                  </a:cubicBezTo>
                  <a:cubicBezTo>
                    <a:pt x="306" y="2033"/>
                    <a:pt x="306" y="2033"/>
                    <a:pt x="306" y="2033"/>
                  </a:cubicBezTo>
                  <a:cubicBezTo>
                    <a:pt x="354" y="2070"/>
                    <a:pt x="354" y="2070"/>
                    <a:pt x="354" y="2070"/>
                  </a:cubicBezTo>
                  <a:cubicBezTo>
                    <a:pt x="395" y="2056"/>
                    <a:pt x="395" y="2056"/>
                    <a:pt x="395" y="2056"/>
                  </a:cubicBezTo>
                  <a:cubicBezTo>
                    <a:pt x="436" y="2037"/>
                    <a:pt x="436" y="2037"/>
                    <a:pt x="436" y="2037"/>
                  </a:cubicBezTo>
                  <a:cubicBezTo>
                    <a:pt x="457" y="2006"/>
                    <a:pt x="457" y="2006"/>
                    <a:pt x="457" y="2006"/>
                  </a:cubicBezTo>
                  <a:cubicBezTo>
                    <a:pt x="466" y="1932"/>
                    <a:pt x="466" y="1932"/>
                    <a:pt x="466" y="1932"/>
                  </a:cubicBezTo>
                  <a:cubicBezTo>
                    <a:pt x="528" y="1965"/>
                    <a:pt x="528" y="1965"/>
                    <a:pt x="528" y="1965"/>
                  </a:cubicBezTo>
                  <a:cubicBezTo>
                    <a:pt x="579" y="1858"/>
                    <a:pt x="579" y="1858"/>
                    <a:pt x="579" y="1858"/>
                  </a:cubicBezTo>
                  <a:cubicBezTo>
                    <a:pt x="635" y="1851"/>
                    <a:pt x="635" y="1851"/>
                    <a:pt x="635" y="1851"/>
                  </a:cubicBezTo>
                  <a:cubicBezTo>
                    <a:pt x="561" y="1736"/>
                    <a:pt x="561" y="1736"/>
                    <a:pt x="561" y="1736"/>
                  </a:cubicBezTo>
                  <a:cubicBezTo>
                    <a:pt x="536" y="1646"/>
                    <a:pt x="536" y="1646"/>
                    <a:pt x="536" y="1646"/>
                  </a:cubicBezTo>
                  <a:cubicBezTo>
                    <a:pt x="542" y="1535"/>
                    <a:pt x="542" y="1535"/>
                    <a:pt x="542" y="1535"/>
                  </a:cubicBezTo>
                  <a:cubicBezTo>
                    <a:pt x="554" y="1469"/>
                    <a:pt x="554" y="1469"/>
                    <a:pt x="554" y="1469"/>
                  </a:cubicBezTo>
                  <a:cubicBezTo>
                    <a:pt x="588" y="1402"/>
                    <a:pt x="588" y="1402"/>
                    <a:pt x="588" y="1402"/>
                  </a:cubicBezTo>
                  <a:cubicBezTo>
                    <a:pt x="616" y="1367"/>
                    <a:pt x="616" y="1367"/>
                    <a:pt x="616" y="1367"/>
                  </a:cubicBezTo>
                  <a:cubicBezTo>
                    <a:pt x="608" y="1297"/>
                    <a:pt x="608" y="1297"/>
                    <a:pt x="608" y="1297"/>
                  </a:cubicBezTo>
                  <a:cubicBezTo>
                    <a:pt x="584" y="1226"/>
                    <a:pt x="584" y="1226"/>
                    <a:pt x="584" y="1226"/>
                  </a:cubicBezTo>
                  <a:cubicBezTo>
                    <a:pt x="659" y="1099"/>
                    <a:pt x="659" y="1099"/>
                    <a:pt x="659" y="1099"/>
                  </a:cubicBezTo>
                  <a:cubicBezTo>
                    <a:pt x="688" y="1017"/>
                    <a:pt x="688" y="1017"/>
                    <a:pt x="688" y="1017"/>
                  </a:cubicBezTo>
                  <a:cubicBezTo>
                    <a:pt x="753" y="912"/>
                    <a:pt x="753" y="912"/>
                    <a:pt x="753" y="912"/>
                  </a:cubicBezTo>
                  <a:cubicBezTo>
                    <a:pt x="728" y="886"/>
                    <a:pt x="728" y="886"/>
                    <a:pt x="728" y="886"/>
                  </a:cubicBezTo>
                  <a:cubicBezTo>
                    <a:pt x="719" y="877"/>
                    <a:pt x="719" y="877"/>
                    <a:pt x="719" y="877"/>
                  </a:cubicBezTo>
                  <a:cubicBezTo>
                    <a:pt x="715" y="818"/>
                    <a:pt x="715" y="818"/>
                    <a:pt x="715" y="818"/>
                  </a:cubicBezTo>
                  <a:cubicBezTo>
                    <a:pt x="725" y="756"/>
                    <a:pt x="725" y="756"/>
                    <a:pt x="725" y="756"/>
                  </a:cubicBezTo>
                  <a:cubicBezTo>
                    <a:pt x="762" y="709"/>
                    <a:pt x="762" y="709"/>
                    <a:pt x="762" y="709"/>
                  </a:cubicBezTo>
                  <a:cubicBezTo>
                    <a:pt x="774" y="600"/>
                    <a:pt x="774" y="600"/>
                    <a:pt x="774" y="600"/>
                  </a:cubicBezTo>
                  <a:cubicBezTo>
                    <a:pt x="830" y="526"/>
                    <a:pt x="830" y="526"/>
                    <a:pt x="830" y="526"/>
                  </a:cubicBezTo>
                  <a:cubicBezTo>
                    <a:pt x="873" y="470"/>
                    <a:pt x="873" y="470"/>
                    <a:pt x="873" y="470"/>
                  </a:cubicBezTo>
                  <a:cubicBezTo>
                    <a:pt x="900" y="423"/>
                    <a:pt x="900" y="423"/>
                    <a:pt x="900" y="423"/>
                  </a:cubicBezTo>
                  <a:cubicBezTo>
                    <a:pt x="945" y="379"/>
                    <a:pt x="945" y="379"/>
                    <a:pt x="945" y="379"/>
                  </a:cubicBezTo>
                  <a:cubicBezTo>
                    <a:pt x="992" y="339"/>
                    <a:pt x="992" y="339"/>
                    <a:pt x="992" y="339"/>
                  </a:cubicBezTo>
                  <a:cubicBezTo>
                    <a:pt x="1023" y="285"/>
                    <a:pt x="1023" y="285"/>
                    <a:pt x="1023" y="285"/>
                  </a:cubicBezTo>
                  <a:cubicBezTo>
                    <a:pt x="1044" y="267"/>
                    <a:pt x="1044" y="267"/>
                    <a:pt x="1044" y="267"/>
                  </a:cubicBezTo>
                  <a:cubicBezTo>
                    <a:pt x="1049" y="223"/>
                    <a:pt x="1049" y="223"/>
                    <a:pt x="1049" y="223"/>
                  </a:cubicBezTo>
                  <a:cubicBezTo>
                    <a:pt x="1049" y="186"/>
                    <a:pt x="1049" y="186"/>
                    <a:pt x="1049" y="186"/>
                  </a:cubicBezTo>
                  <a:cubicBezTo>
                    <a:pt x="1038" y="139"/>
                    <a:pt x="1038" y="139"/>
                    <a:pt x="1038" y="139"/>
                  </a:cubicBezTo>
                  <a:cubicBezTo>
                    <a:pt x="1082" y="113"/>
                    <a:pt x="1082" y="113"/>
                    <a:pt x="1082" y="113"/>
                  </a:cubicBezTo>
                  <a:lnTo>
                    <a:pt x="1107" y="8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286625" y="1231900"/>
              <a:ext cx="698500" cy="701675"/>
            </a:xfrm>
            <a:custGeom>
              <a:avLst/>
              <a:gdLst>
                <a:gd name="T0" fmla="*/ 869 w 2285"/>
                <a:gd name="T1" fmla="*/ 2105 h 2293"/>
                <a:gd name="T2" fmla="*/ 1007 w 2285"/>
                <a:gd name="T3" fmla="*/ 2028 h 2293"/>
                <a:gd name="T4" fmla="*/ 1111 w 2285"/>
                <a:gd name="T5" fmla="*/ 2104 h 2293"/>
                <a:gd name="T6" fmla="*/ 1157 w 2285"/>
                <a:gd name="T7" fmla="*/ 2108 h 2293"/>
                <a:gd name="T8" fmla="*/ 1252 w 2285"/>
                <a:gd name="T9" fmla="*/ 2118 h 2293"/>
                <a:gd name="T10" fmla="*/ 1348 w 2285"/>
                <a:gd name="T11" fmla="*/ 2145 h 2293"/>
                <a:gd name="T12" fmla="*/ 1423 w 2285"/>
                <a:gd name="T13" fmla="*/ 2161 h 2293"/>
                <a:gd name="T14" fmla="*/ 1518 w 2285"/>
                <a:gd name="T15" fmla="*/ 2239 h 2293"/>
                <a:gd name="T16" fmla="*/ 1615 w 2285"/>
                <a:gd name="T17" fmla="*/ 2293 h 2293"/>
                <a:gd name="T18" fmla="*/ 1674 w 2285"/>
                <a:gd name="T19" fmla="*/ 2156 h 2293"/>
                <a:gd name="T20" fmla="*/ 1806 w 2285"/>
                <a:gd name="T21" fmla="*/ 1940 h 2293"/>
                <a:gd name="T22" fmla="*/ 1833 w 2285"/>
                <a:gd name="T23" fmla="*/ 1760 h 2293"/>
                <a:gd name="T24" fmla="*/ 1876 w 2285"/>
                <a:gd name="T25" fmla="*/ 1612 h 2293"/>
                <a:gd name="T26" fmla="*/ 1807 w 2285"/>
                <a:gd name="T27" fmla="*/ 1416 h 2293"/>
                <a:gd name="T28" fmla="*/ 1956 w 2285"/>
                <a:gd name="T29" fmla="*/ 1259 h 2293"/>
                <a:gd name="T30" fmla="*/ 1964 w 2285"/>
                <a:gd name="T31" fmla="*/ 1046 h 2293"/>
                <a:gd name="T32" fmla="*/ 1885 w 2285"/>
                <a:gd name="T33" fmla="*/ 992 h 2293"/>
                <a:gd name="T34" fmla="*/ 1777 w 2285"/>
                <a:gd name="T35" fmla="*/ 1003 h 2293"/>
                <a:gd name="T36" fmla="*/ 1724 w 2285"/>
                <a:gd name="T37" fmla="*/ 929 h 2293"/>
                <a:gd name="T38" fmla="*/ 1717 w 2285"/>
                <a:gd name="T39" fmla="*/ 799 h 2293"/>
                <a:gd name="T40" fmla="*/ 1770 w 2285"/>
                <a:gd name="T41" fmla="*/ 769 h 2293"/>
                <a:gd name="T42" fmla="*/ 1837 w 2285"/>
                <a:gd name="T43" fmla="*/ 760 h 2293"/>
                <a:gd name="T44" fmla="*/ 2028 w 2285"/>
                <a:gd name="T45" fmla="*/ 810 h 2293"/>
                <a:gd name="T46" fmla="*/ 2162 w 2285"/>
                <a:gd name="T47" fmla="*/ 845 h 2293"/>
                <a:gd name="T48" fmla="*/ 2273 w 2285"/>
                <a:gd name="T49" fmla="*/ 705 h 2293"/>
                <a:gd name="T50" fmla="*/ 2230 w 2285"/>
                <a:gd name="T51" fmla="*/ 644 h 2293"/>
                <a:gd name="T52" fmla="*/ 2073 w 2285"/>
                <a:gd name="T53" fmla="*/ 557 h 2293"/>
                <a:gd name="T54" fmla="*/ 1914 w 2285"/>
                <a:gd name="T55" fmla="*/ 625 h 2293"/>
                <a:gd name="T56" fmla="*/ 1744 w 2285"/>
                <a:gd name="T57" fmla="*/ 529 h 2293"/>
                <a:gd name="T58" fmla="*/ 1552 w 2285"/>
                <a:gd name="T59" fmla="*/ 546 h 2293"/>
                <a:gd name="T60" fmla="*/ 1369 w 2285"/>
                <a:gd name="T61" fmla="*/ 337 h 2293"/>
                <a:gd name="T62" fmla="*/ 1280 w 2285"/>
                <a:gd name="T63" fmla="*/ 163 h 2293"/>
                <a:gd name="T64" fmla="*/ 1145 w 2285"/>
                <a:gd name="T65" fmla="*/ 150 h 2293"/>
                <a:gd name="T66" fmla="*/ 1038 w 2285"/>
                <a:gd name="T67" fmla="*/ 154 h 2293"/>
                <a:gd name="T68" fmla="*/ 964 w 2285"/>
                <a:gd name="T69" fmla="*/ 174 h 2293"/>
                <a:gd name="T70" fmla="*/ 866 w 2285"/>
                <a:gd name="T71" fmla="*/ 135 h 2293"/>
                <a:gd name="T72" fmla="*/ 764 w 2285"/>
                <a:gd name="T73" fmla="*/ 52 h 2293"/>
                <a:gd name="T74" fmla="*/ 647 w 2285"/>
                <a:gd name="T75" fmla="*/ 85 h 2293"/>
                <a:gd name="T76" fmla="*/ 512 w 2285"/>
                <a:gd name="T77" fmla="*/ 130 h 2293"/>
                <a:gd name="T78" fmla="*/ 472 w 2285"/>
                <a:gd name="T79" fmla="*/ 30 h 2293"/>
                <a:gd name="T80" fmla="*/ 387 w 2285"/>
                <a:gd name="T81" fmla="*/ 0 h 2293"/>
                <a:gd name="T82" fmla="*/ 333 w 2285"/>
                <a:gd name="T83" fmla="*/ 78 h 2293"/>
                <a:gd name="T84" fmla="*/ 252 w 2285"/>
                <a:gd name="T85" fmla="*/ 50 h 2293"/>
                <a:gd name="T86" fmla="*/ 144 w 2285"/>
                <a:gd name="T87" fmla="*/ 80 h 2293"/>
                <a:gd name="T88" fmla="*/ 157 w 2285"/>
                <a:gd name="T89" fmla="*/ 213 h 2293"/>
                <a:gd name="T90" fmla="*/ 113 w 2285"/>
                <a:gd name="T91" fmla="*/ 287 h 2293"/>
                <a:gd name="T92" fmla="*/ 122 w 2285"/>
                <a:gd name="T93" fmla="*/ 392 h 2293"/>
                <a:gd name="T94" fmla="*/ 50 w 2285"/>
                <a:gd name="T95" fmla="*/ 474 h 2293"/>
                <a:gd name="T96" fmla="*/ 32 w 2285"/>
                <a:gd name="T97" fmla="*/ 605 h 2293"/>
                <a:gd name="T98" fmla="*/ 61 w 2285"/>
                <a:gd name="T99" fmla="*/ 695 h 2293"/>
                <a:gd name="T100" fmla="*/ 91 w 2285"/>
                <a:gd name="T101" fmla="*/ 799 h 2293"/>
                <a:gd name="T102" fmla="*/ 0 w 2285"/>
                <a:gd name="T103" fmla="*/ 908 h 2293"/>
                <a:gd name="T104" fmla="*/ 52 w 2285"/>
                <a:gd name="T105" fmla="*/ 1069 h 2293"/>
                <a:gd name="T106" fmla="*/ 185 w 2285"/>
                <a:gd name="T107" fmla="*/ 1210 h 2293"/>
                <a:gd name="T108" fmla="*/ 370 w 2285"/>
                <a:gd name="T109" fmla="*/ 1422 h 2293"/>
                <a:gd name="T110" fmla="*/ 433 w 2285"/>
                <a:gd name="T111" fmla="*/ 1533 h 2293"/>
                <a:gd name="T112" fmla="*/ 562 w 2285"/>
                <a:gd name="T113" fmla="*/ 1670 h 2293"/>
                <a:gd name="T114" fmla="*/ 647 w 2285"/>
                <a:gd name="T115" fmla="*/ 1757 h 2293"/>
                <a:gd name="T116" fmla="*/ 607 w 2285"/>
                <a:gd name="T117" fmla="*/ 1894 h 2293"/>
                <a:gd name="T118" fmla="*/ 686 w 2285"/>
                <a:gd name="T119" fmla="*/ 1993 h 2293"/>
                <a:gd name="T120" fmla="*/ 811 w 2285"/>
                <a:gd name="T121" fmla="*/ 2099 h 2293"/>
                <a:gd name="T122" fmla="*/ 834 w 2285"/>
                <a:gd name="T123" fmla="*/ 2102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85" h="2293">
                  <a:moveTo>
                    <a:pt x="834" y="2102"/>
                  </a:moveTo>
                  <a:cubicBezTo>
                    <a:pt x="853" y="2114"/>
                    <a:pt x="853" y="2114"/>
                    <a:pt x="853" y="2114"/>
                  </a:cubicBezTo>
                  <a:cubicBezTo>
                    <a:pt x="869" y="2105"/>
                    <a:pt x="869" y="2105"/>
                    <a:pt x="869" y="2105"/>
                  </a:cubicBezTo>
                  <a:cubicBezTo>
                    <a:pt x="934" y="2053"/>
                    <a:pt x="934" y="2053"/>
                    <a:pt x="934" y="2053"/>
                  </a:cubicBezTo>
                  <a:cubicBezTo>
                    <a:pt x="956" y="2028"/>
                    <a:pt x="956" y="2028"/>
                    <a:pt x="956" y="2028"/>
                  </a:cubicBezTo>
                  <a:cubicBezTo>
                    <a:pt x="1007" y="2028"/>
                    <a:pt x="1007" y="2028"/>
                    <a:pt x="1007" y="2028"/>
                  </a:cubicBezTo>
                  <a:cubicBezTo>
                    <a:pt x="1054" y="2050"/>
                    <a:pt x="1054" y="2050"/>
                    <a:pt x="1054" y="2050"/>
                  </a:cubicBezTo>
                  <a:cubicBezTo>
                    <a:pt x="1085" y="2075"/>
                    <a:pt x="1085" y="2075"/>
                    <a:pt x="1085" y="2075"/>
                  </a:cubicBezTo>
                  <a:cubicBezTo>
                    <a:pt x="1111" y="2104"/>
                    <a:pt x="1111" y="2104"/>
                    <a:pt x="1111" y="2104"/>
                  </a:cubicBezTo>
                  <a:cubicBezTo>
                    <a:pt x="1121" y="2111"/>
                    <a:pt x="1121" y="2111"/>
                    <a:pt x="1121" y="2111"/>
                  </a:cubicBezTo>
                  <a:cubicBezTo>
                    <a:pt x="1133" y="2111"/>
                    <a:pt x="1133" y="2111"/>
                    <a:pt x="1133" y="2111"/>
                  </a:cubicBezTo>
                  <a:cubicBezTo>
                    <a:pt x="1157" y="2108"/>
                    <a:pt x="1157" y="2108"/>
                    <a:pt x="1157" y="2108"/>
                  </a:cubicBezTo>
                  <a:cubicBezTo>
                    <a:pt x="1191" y="2095"/>
                    <a:pt x="1191" y="2095"/>
                    <a:pt x="1191" y="2095"/>
                  </a:cubicBezTo>
                  <a:cubicBezTo>
                    <a:pt x="1227" y="2088"/>
                    <a:pt x="1227" y="2088"/>
                    <a:pt x="1227" y="2088"/>
                  </a:cubicBezTo>
                  <a:cubicBezTo>
                    <a:pt x="1252" y="2118"/>
                    <a:pt x="1252" y="2118"/>
                    <a:pt x="1252" y="2118"/>
                  </a:cubicBezTo>
                  <a:cubicBezTo>
                    <a:pt x="1265" y="2168"/>
                    <a:pt x="1265" y="2168"/>
                    <a:pt x="1265" y="2168"/>
                  </a:cubicBezTo>
                  <a:cubicBezTo>
                    <a:pt x="1294" y="2190"/>
                    <a:pt x="1294" y="2190"/>
                    <a:pt x="1294" y="2190"/>
                  </a:cubicBezTo>
                  <a:cubicBezTo>
                    <a:pt x="1348" y="2145"/>
                    <a:pt x="1348" y="2145"/>
                    <a:pt x="1348" y="2145"/>
                  </a:cubicBezTo>
                  <a:cubicBezTo>
                    <a:pt x="1385" y="2118"/>
                    <a:pt x="1385" y="2118"/>
                    <a:pt x="1385" y="2118"/>
                  </a:cubicBezTo>
                  <a:cubicBezTo>
                    <a:pt x="1400" y="2130"/>
                    <a:pt x="1400" y="2130"/>
                    <a:pt x="1400" y="2130"/>
                  </a:cubicBezTo>
                  <a:cubicBezTo>
                    <a:pt x="1423" y="2161"/>
                    <a:pt x="1423" y="2161"/>
                    <a:pt x="1423" y="2161"/>
                  </a:cubicBezTo>
                  <a:cubicBezTo>
                    <a:pt x="1457" y="2201"/>
                    <a:pt x="1457" y="2201"/>
                    <a:pt x="1457" y="2201"/>
                  </a:cubicBezTo>
                  <a:cubicBezTo>
                    <a:pt x="1497" y="2230"/>
                    <a:pt x="1497" y="2230"/>
                    <a:pt x="1497" y="2230"/>
                  </a:cubicBezTo>
                  <a:cubicBezTo>
                    <a:pt x="1518" y="2239"/>
                    <a:pt x="1518" y="2239"/>
                    <a:pt x="1518" y="2239"/>
                  </a:cubicBezTo>
                  <a:cubicBezTo>
                    <a:pt x="1536" y="2255"/>
                    <a:pt x="1536" y="2255"/>
                    <a:pt x="1536" y="2255"/>
                  </a:cubicBezTo>
                  <a:cubicBezTo>
                    <a:pt x="1554" y="2277"/>
                    <a:pt x="1554" y="2277"/>
                    <a:pt x="1554" y="2277"/>
                  </a:cubicBezTo>
                  <a:cubicBezTo>
                    <a:pt x="1615" y="2293"/>
                    <a:pt x="1615" y="2293"/>
                    <a:pt x="1615" y="2293"/>
                  </a:cubicBezTo>
                  <a:cubicBezTo>
                    <a:pt x="1642" y="2293"/>
                    <a:pt x="1642" y="2293"/>
                    <a:pt x="1642" y="2293"/>
                  </a:cubicBezTo>
                  <a:cubicBezTo>
                    <a:pt x="1660" y="2208"/>
                    <a:pt x="1660" y="2208"/>
                    <a:pt x="1660" y="2208"/>
                  </a:cubicBezTo>
                  <a:cubicBezTo>
                    <a:pt x="1674" y="2156"/>
                    <a:pt x="1674" y="2156"/>
                    <a:pt x="1674" y="2156"/>
                  </a:cubicBezTo>
                  <a:cubicBezTo>
                    <a:pt x="1705" y="2097"/>
                    <a:pt x="1705" y="2097"/>
                    <a:pt x="1705" y="2097"/>
                  </a:cubicBezTo>
                  <a:cubicBezTo>
                    <a:pt x="1758" y="2010"/>
                    <a:pt x="1758" y="2010"/>
                    <a:pt x="1758" y="2010"/>
                  </a:cubicBezTo>
                  <a:cubicBezTo>
                    <a:pt x="1806" y="1940"/>
                    <a:pt x="1806" y="1940"/>
                    <a:pt x="1806" y="1940"/>
                  </a:cubicBezTo>
                  <a:cubicBezTo>
                    <a:pt x="1812" y="1878"/>
                    <a:pt x="1812" y="1878"/>
                    <a:pt x="1812" y="1878"/>
                  </a:cubicBezTo>
                  <a:cubicBezTo>
                    <a:pt x="1828" y="1794"/>
                    <a:pt x="1828" y="1794"/>
                    <a:pt x="1828" y="1794"/>
                  </a:cubicBezTo>
                  <a:cubicBezTo>
                    <a:pt x="1833" y="1760"/>
                    <a:pt x="1833" y="1760"/>
                    <a:pt x="1833" y="1760"/>
                  </a:cubicBezTo>
                  <a:cubicBezTo>
                    <a:pt x="1833" y="1760"/>
                    <a:pt x="1888" y="1674"/>
                    <a:pt x="1894" y="1658"/>
                  </a:cubicBezTo>
                  <a:cubicBezTo>
                    <a:pt x="1901" y="1642"/>
                    <a:pt x="1905" y="1640"/>
                    <a:pt x="1905" y="1640"/>
                  </a:cubicBezTo>
                  <a:cubicBezTo>
                    <a:pt x="1876" y="1612"/>
                    <a:pt x="1876" y="1612"/>
                    <a:pt x="1876" y="1612"/>
                  </a:cubicBezTo>
                  <a:cubicBezTo>
                    <a:pt x="1854" y="1597"/>
                    <a:pt x="1854" y="1597"/>
                    <a:pt x="1854" y="1597"/>
                  </a:cubicBezTo>
                  <a:cubicBezTo>
                    <a:pt x="1830" y="1500"/>
                    <a:pt x="1830" y="1500"/>
                    <a:pt x="1830" y="1500"/>
                  </a:cubicBezTo>
                  <a:cubicBezTo>
                    <a:pt x="1807" y="1416"/>
                    <a:pt x="1807" y="1416"/>
                    <a:pt x="1807" y="1416"/>
                  </a:cubicBezTo>
                  <a:cubicBezTo>
                    <a:pt x="1859" y="1361"/>
                    <a:pt x="1859" y="1361"/>
                    <a:pt x="1859" y="1361"/>
                  </a:cubicBezTo>
                  <a:cubicBezTo>
                    <a:pt x="1934" y="1312"/>
                    <a:pt x="1934" y="1312"/>
                    <a:pt x="1934" y="1312"/>
                  </a:cubicBezTo>
                  <a:cubicBezTo>
                    <a:pt x="1956" y="1259"/>
                    <a:pt x="1956" y="1259"/>
                    <a:pt x="1956" y="1259"/>
                  </a:cubicBezTo>
                  <a:cubicBezTo>
                    <a:pt x="1958" y="1194"/>
                    <a:pt x="1958" y="1194"/>
                    <a:pt x="1958" y="1194"/>
                  </a:cubicBezTo>
                  <a:cubicBezTo>
                    <a:pt x="1951" y="1118"/>
                    <a:pt x="1951" y="1118"/>
                    <a:pt x="1951" y="1118"/>
                  </a:cubicBezTo>
                  <a:cubicBezTo>
                    <a:pt x="1964" y="1046"/>
                    <a:pt x="1964" y="1046"/>
                    <a:pt x="1964" y="1046"/>
                  </a:cubicBezTo>
                  <a:cubicBezTo>
                    <a:pt x="1964" y="1046"/>
                    <a:pt x="1943" y="1016"/>
                    <a:pt x="1939" y="1015"/>
                  </a:cubicBezTo>
                  <a:cubicBezTo>
                    <a:pt x="1935" y="1013"/>
                    <a:pt x="1921" y="1005"/>
                    <a:pt x="1921" y="1005"/>
                  </a:cubicBezTo>
                  <a:cubicBezTo>
                    <a:pt x="1885" y="992"/>
                    <a:pt x="1885" y="992"/>
                    <a:pt x="1885" y="992"/>
                  </a:cubicBezTo>
                  <a:cubicBezTo>
                    <a:pt x="1848" y="1008"/>
                    <a:pt x="1848" y="1008"/>
                    <a:pt x="1848" y="1008"/>
                  </a:cubicBezTo>
                  <a:cubicBezTo>
                    <a:pt x="1789" y="1036"/>
                    <a:pt x="1789" y="1036"/>
                    <a:pt x="1789" y="1036"/>
                  </a:cubicBezTo>
                  <a:cubicBezTo>
                    <a:pt x="1777" y="1003"/>
                    <a:pt x="1777" y="1003"/>
                    <a:pt x="1777" y="1003"/>
                  </a:cubicBezTo>
                  <a:cubicBezTo>
                    <a:pt x="1786" y="946"/>
                    <a:pt x="1786" y="946"/>
                    <a:pt x="1786" y="946"/>
                  </a:cubicBezTo>
                  <a:cubicBezTo>
                    <a:pt x="1770" y="938"/>
                    <a:pt x="1770" y="938"/>
                    <a:pt x="1770" y="938"/>
                  </a:cubicBezTo>
                  <a:cubicBezTo>
                    <a:pt x="1724" y="929"/>
                    <a:pt x="1724" y="929"/>
                    <a:pt x="1724" y="929"/>
                  </a:cubicBezTo>
                  <a:cubicBezTo>
                    <a:pt x="1684" y="908"/>
                    <a:pt x="1684" y="908"/>
                    <a:pt x="1684" y="908"/>
                  </a:cubicBezTo>
                  <a:cubicBezTo>
                    <a:pt x="1703" y="802"/>
                    <a:pt x="1703" y="802"/>
                    <a:pt x="1703" y="802"/>
                  </a:cubicBezTo>
                  <a:cubicBezTo>
                    <a:pt x="1717" y="799"/>
                    <a:pt x="1717" y="799"/>
                    <a:pt x="1717" y="799"/>
                  </a:cubicBezTo>
                  <a:cubicBezTo>
                    <a:pt x="1750" y="806"/>
                    <a:pt x="1750" y="806"/>
                    <a:pt x="1750" y="806"/>
                  </a:cubicBezTo>
                  <a:cubicBezTo>
                    <a:pt x="1750" y="801"/>
                    <a:pt x="1750" y="801"/>
                    <a:pt x="1750" y="801"/>
                  </a:cubicBezTo>
                  <a:cubicBezTo>
                    <a:pt x="1770" y="769"/>
                    <a:pt x="1770" y="769"/>
                    <a:pt x="1770" y="769"/>
                  </a:cubicBezTo>
                  <a:cubicBezTo>
                    <a:pt x="1782" y="738"/>
                    <a:pt x="1782" y="738"/>
                    <a:pt x="1782" y="738"/>
                  </a:cubicBezTo>
                  <a:cubicBezTo>
                    <a:pt x="1816" y="701"/>
                    <a:pt x="1816" y="701"/>
                    <a:pt x="1816" y="701"/>
                  </a:cubicBezTo>
                  <a:cubicBezTo>
                    <a:pt x="1837" y="760"/>
                    <a:pt x="1837" y="760"/>
                    <a:pt x="1837" y="760"/>
                  </a:cubicBezTo>
                  <a:cubicBezTo>
                    <a:pt x="1876" y="773"/>
                    <a:pt x="1876" y="773"/>
                    <a:pt x="1876" y="773"/>
                  </a:cubicBezTo>
                  <a:cubicBezTo>
                    <a:pt x="1935" y="783"/>
                    <a:pt x="1935" y="783"/>
                    <a:pt x="1935" y="783"/>
                  </a:cubicBezTo>
                  <a:cubicBezTo>
                    <a:pt x="2028" y="810"/>
                    <a:pt x="2028" y="810"/>
                    <a:pt x="2028" y="810"/>
                  </a:cubicBezTo>
                  <a:cubicBezTo>
                    <a:pt x="2104" y="812"/>
                    <a:pt x="2104" y="812"/>
                    <a:pt x="2104" y="812"/>
                  </a:cubicBezTo>
                  <a:cubicBezTo>
                    <a:pt x="2137" y="830"/>
                    <a:pt x="2137" y="830"/>
                    <a:pt x="2137" y="830"/>
                  </a:cubicBezTo>
                  <a:cubicBezTo>
                    <a:pt x="2162" y="845"/>
                    <a:pt x="2162" y="845"/>
                    <a:pt x="2162" y="845"/>
                  </a:cubicBezTo>
                  <a:cubicBezTo>
                    <a:pt x="2181" y="839"/>
                    <a:pt x="2181" y="839"/>
                    <a:pt x="2181" y="839"/>
                  </a:cubicBezTo>
                  <a:cubicBezTo>
                    <a:pt x="2213" y="766"/>
                    <a:pt x="2213" y="766"/>
                    <a:pt x="2213" y="766"/>
                  </a:cubicBezTo>
                  <a:cubicBezTo>
                    <a:pt x="2273" y="705"/>
                    <a:pt x="2273" y="705"/>
                    <a:pt x="2273" y="705"/>
                  </a:cubicBezTo>
                  <a:cubicBezTo>
                    <a:pt x="2285" y="705"/>
                    <a:pt x="2285" y="705"/>
                    <a:pt x="2285" y="705"/>
                  </a:cubicBezTo>
                  <a:cubicBezTo>
                    <a:pt x="2262" y="675"/>
                    <a:pt x="2262" y="675"/>
                    <a:pt x="2262" y="675"/>
                  </a:cubicBezTo>
                  <a:cubicBezTo>
                    <a:pt x="2230" y="644"/>
                    <a:pt x="2230" y="644"/>
                    <a:pt x="2230" y="644"/>
                  </a:cubicBezTo>
                  <a:cubicBezTo>
                    <a:pt x="2151" y="620"/>
                    <a:pt x="2151" y="620"/>
                    <a:pt x="2151" y="620"/>
                  </a:cubicBezTo>
                  <a:cubicBezTo>
                    <a:pt x="2121" y="564"/>
                    <a:pt x="2121" y="564"/>
                    <a:pt x="2121" y="564"/>
                  </a:cubicBezTo>
                  <a:cubicBezTo>
                    <a:pt x="2073" y="557"/>
                    <a:pt x="2073" y="557"/>
                    <a:pt x="2073" y="557"/>
                  </a:cubicBezTo>
                  <a:cubicBezTo>
                    <a:pt x="2029" y="568"/>
                    <a:pt x="2029" y="568"/>
                    <a:pt x="2029" y="568"/>
                  </a:cubicBezTo>
                  <a:cubicBezTo>
                    <a:pt x="1975" y="579"/>
                    <a:pt x="1975" y="579"/>
                    <a:pt x="1975" y="579"/>
                  </a:cubicBezTo>
                  <a:cubicBezTo>
                    <a:pt x="1914" y="625"/>
                    <a:pt x="1914" y="625"/>
                    <a:pt x="1914" y="625"/>
                  </a:cubicBezTo>
                  <a:cubicBezTo>
                    <a:pt x="1855" y="590"/>
                    <a:pt x="1855" y="590"/>
                    <a:pt x="1855" y="590"/>
                  </a:cubicBezTo>
                  <a:cubicBezTo>
                    <a:pt x="1744" y="572"/>
                    <a:pt x="1744" y="572"/>
                    <a:pt x="1744" y="572"/>
                  </a:cubicBezTo>
                  <a:cubicBezTo>
                    <a:pt x="1744" y="529"/>
                    <a:pt x="1744" y="529"/>
                    <a:pt x="1744" y="529"/>
                  </a:cubicBezTo>
                  <a:cubicBezTo>
                    <a:pt x="1679" y="524"/>
                    <a:pt x="1679" y="524"/>
                    <a:pt x="1679" y="524"/>
                  </a:cubicBezTo>
                  <a:cubicBezTo>
                    <a:pt x="1618" y="507"/>
                    <a:pt x="1618" y="507"/>
                    <a:pt x="1618" y="507"/>
                  </a:cubicBezTo>
                  <a:cubicBezTo>
                    <a:pt x="1552" y="546"/>
                    <a:pt x="1552" y="546"/>
                    <a:pt x="1552" y="546"/>
                  </a:cubicBezTo>
                  <a:cubicBezTo>
                    <a:pt x="1524" y="516"/>
                    <a:pt x="1524" y="516"/>
                    <a:pt x="1524" y="516"/>
                  </a:cubicBezTo>
                  <a:cubicBezTo>
                    <a:pt x="1430" y="398"/>
                    <a:pt x="1430" y="398"/>
                    <a:pt x="1430" y="398"/>
                  </a:cubicBezTo>
                  <a:cubicBezTo>
                    <a:pt x="1369" y="337"/>
                    <a:pt x="1369" y="337"/>
                    <a:pt x="1369" y="337"/>
                  </a:cubicBezTo>
                  <a:cubicBezTo>
                    <a:pt x="1369" y="281"/>
                    <a:pt x="1369" y="281"/>
                    <a:pt x="1369" y="281"/>
                  </a:cubicBezTo>
                  <a:cubicBezTo>
                    <a:pt x="1337" y="222"/>
                    <a:pt x="1337" y="222"/>
                    <a:pt x="1337" y="222"/>
                  </a:cubicBezTo>
                  <a:cubicBezTo>
                    <a:pt x="1280" y="163"/>
                    <a:pt x="1280" y="163"/>
                    <a:pt x="1280" y="163"/>
                  </a:cubicBezTo>
                  <a:cubicBezTo>
                    <a:pt x="1248" y="165"/>
                    <a:pt x="1248" y="165"/>
                    <a:pt x="1248" y="165"/>
                  </a:cubicBezTo>
                  <a:cubicBezTo>
                    <a:pt x="1182" y="172"/>
                    <a:pt x="1182" y="172"/>
                    <a:pt x="1182" y="172"/>
                  </a:cubicBezTo>
                  <a:cubicBezTo>
                    <a:pt x="1145" y="150"/>
                    <a:pt x="1145" y="150"/>
                    <a:pt x="1145" y="150"/>
                  </a:cubicBezTo>
                  <a:cubicBezTo>
                    <a:pt x="1078" y="126"/>
                    <a:pt x="1078" y="126"/>
                    <a:pt x="1078" y="126"/>
                  </a:cubicBezTo>
                  <a:cubicBezTo>
                    <a:pt x="1054" y="126"/>
                    <a:pt x="1054" y="126"/>
                    <a:pt x="1054" y="126"/>
                  </a:cubicBezTo>
                  <a:cubicBezTo>
                    <a:pt x="1038" y="154"/>
                    <a:pt x="1038" y="154"/>
                    <a:pt x="1038" y="154"/>
                  </a:cubicBezTo>
                  <a:cubicBezTo>
                    <a:pt x="1015" y="196"/>
                    <a:pt x="1015" y="196"/>
                    <a:pt x="1015" y="196"/>
                  </a:cubicBezTo>
                  <a:cubicBezTo>
                    <a:pt x="980" y="187"/>
                    <a:pt x="980" y="187"/>
                    <a:pt x="980" y="187"/>
                  </a:cubicBezTo>
                  <a:cubicBezTo>
                    <a:pt x="964" y="174"/>
                    <a:pt x="964" y="174"/>
                    <a:pt x="964" y="174"/>
                  </a:cubicBezTo>
                  <a:cubicBezTo>
                    <a:pt x="906" y="167"/>
                    <a:pt x="906" y="167"/>
                    <a:pt x="906" y="167"/>
                  </a:cubicBezTo>
                  <a:cubicBezTo>
                    <a:pt x="888" y="139"/>
                    <a:pt x="888" y="139"/>
                    <a:pt x="888" y="139"/>
                  </a:cubicBezTo>
                  <a:cubicBezTo>
                    <a:pt x="866" y="135"/>
                    <a:pt x="866" y="135"/>
                    <a:pt x="866" y="135"/>
                  </a:cubicBezTo>
                  <a:cubicBezTo>
                    <a:pt x="825" y="117"/>
                    <a:pt x="825" y="117"/>
                    <a:pt x="825" y="117"/>
                  </a:cubicBezTo>
                  <a:cubicBezTo>
                    <a:pt x="797" y="61"/>
                    <a:pt x="797" y="61"/>
                    <a:pt x="797" y="61"/>
                  </a:cubicBezTo>
                  <a:cubicBezTo>
                    <a:pt x="764" y="52"/>
                    <a:pt x="764" y="52"/>
                    <a:pt x="764" y="52"/>
                  </a:cubicBezTo>
                  <a:cubicBezTo>
                    <a:pt x="705" y="52"/>
                    <a:pt x="705" y="52"/>
                    <a:pt x="705" y="52"/>
                  </a:cubicBezTo>
                  <a:cubicBezTo>
                    <a:pt x="662" y="50"/>
                    <a:pt x="662" y="50"/>
                    <a:pt x="662" y="50"/>
                  </a:cubicBezTo>
                  <a:cubicBezTo>
                    <a:pt x="647" y="85"/>
                    <a:pt x="647" y="85"/>
                    <a:pt x="647" y="85"/>
                  </a:cubicBezTo>
                  <a:cubicBezTo>
                    <a:pt x="590" y="100"/>
                    <a:pt x="590" y="100"/>
                    <a:pt x="590" y="100"/>
                  </a:cubicBezTo>
                  <a:cubicBezTo>
                    <a:pt x="549" y="111"/>
                    <a:pt x="549" y="111"/>
                    <a:pt x="549" y="111"/>
                  </a:cubicBezTo>
                  <a:cubicBezTo>
                    <a:pt x="512" y="130"/>
                    <a:pt x="512" y="130"/>
                    <a:pt x="512" y="130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72"/>
                    <a:pt x="488" y="72"/>
                    <a:pt x="488" y="72"/>
                  </a:cubicBezTo>
                  <a:cubicBezTo>
                    <a:pt x="472" y="30"/>
                    <a:pt x="472" y="30"/>
                    <a:pt x="472" y="30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42" y="50"/>
                    <a:pt x="342" y="50"/>
                    <a:pt x="342" y="50"/>
                  </a:cubicBezTo>
                  <a:cubicBezTo>
                    <a:pt x="333" y="78"/>
                    <a:pt x="333" y="78"/>
                    <a:pt x="333" y="78"/>
                  </a:cubicBezTo>
                  <a:cubicBezTo>
                    <a:pt x="309" y="82"/>
                    <a:pt x="309" y="82"/>
                    <a:pt x="309" y="82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48" y="274"/>
                    <a:pt x="148" y="274"/>
                    <a:pt x="148" y="274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04" y="309"/>
                    <a:pt x="104" y="309"/>
                    <a:pt x="104" y="309"/>
                  </a:cubicBezTo>
                  <a:cubicBezTo>
                    <a:pt x="104" y="348"/>
                    <a:pt x="104" y="348"/>
                    <a:pt x="104" y="348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11" y="416"/>
                    <a:pt x="111" y="416"/>
                    <a:pt x="111" y="416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50" y="474"/>
                    <a:pt x="50" y="474"/>
                    <a:pt x="50" y="474"/>
                  </a:cubicBezTo>
                  <a:cubicBezTo>
                    <a:pt x="43" y="503"/>
                    <a:pt x="43" y="503"/>
                    <a:pt x="43" y="503"/>
                  </a:cubicBezTo>
                  <a:cubicBezTo>
                    <a:pt x="28" y="546"/>
                    <a:pt x="28" y="546"/>
                    <a:pt x="28" y="546"/>
                  </a:cubicBezTo>
                  <a:cubicBezTo>
                    <a:pt x="32" y="605"/>
                    <a:pt x="32" y="605"/>
                    <a:pt x="32" y="605"/>
                  </a:cubicBezTo>
                  <a:cubicBezTo>
                    <a:pt x="59" y="636"/>
                    <a:pt x="59" y="636"/>
                    <a:pt x="59" y="636"/>
                  </a:cubicBezTo>
                  <a:cubicBezTo>
                    <a:pt x="69" y="668"/>
                    <a:pt x="69" y="668"/>
                    <a:pt x="69" y="668"/>
                  </a:cubicBezTo>
                  <a:cubicBezTo>
                    <a:pt x="61" y="695"/>
                    <a:pt x="61" y="695"/>
                    <a:pt x="61" y="695"/>
                  </a:cubicBezTo>
                  <a:cubicBezTo>
                    <a:pt x="59" y="734"/>
                    <a:pt x="59" y="734"/>
                    <a:pt x="59" y="734"/>
                  </a:cubicBezTo>
                  <a:cubicBezTo>
                    <a:pt x="96" y="764"/>
                    <a:pt x="96" y="764"/>
                    <a:pt x="96" y="764"/>
                  </a:cubicBezTo>
                  <a:cubicBezTo>
                    <a:pt x="91" y="799"/>
                    <a:pt x="91" y="799"/>
                    <a:pt x="91" y="799"/>
                  </a:cubicBezTo>
                  <a:cubicBezTo>
                    <a:pt x="83" y="838"/>
                    <a:pt x="83" y="838"/>
                    <a:pt x="83" y="838"/>
                  </a:cubicBezTo>
                  <a:cubicBezTo>
                    <a:pt x="35" y="877"/>
                    <a:pt x="35" y="877"/>
                    <a:pt x="35" y="877"/>
                  </a:cubicBezTo>
                  <a:cubicBezTo>
                    <a:pt x="0" y="908"/>
                    <a:pt x="0" y="908"/>
                    <a:pt x="0" y="908"/>
                  </a:cubicBezTo>
                  <a:cubicBezTo>
                    <a:pt x="17" y="1001"/>
                    <a:pt x="17" y="1001"/>
                    <a:pt x="17" y="1001"/>
                  </a:cubicBezTo>
                  <a:cubicBezTo>
                    <a:pt x="17" y="1069"/>
                    <a:pt x="17" y="1069"/>
                    <a:pt x="17" y="1069"/>
                  </a:cubicBezTo>
                  <a:cubicBezTo>
                    <a:pt x="52" y="1069"/>
                    <a:pt x="52" y="1069"/>
                    <a:pt x="52" y="1069"/>
                  </a:cubicBezTo>
                  <a:cubicBezTo>
                    <a:pt x="87" y="1106"/>
                    <a:pt x="87" y="1106"/>
                    <a:pt x="87" y="1106"/>
                  </a:cubicBezTo>
                  <a:cubicBezTo>
                    <a:pt x="133" y="1143"/>
                    <a:pt x="133" y="1143"/>
                    <a:pt x="133" y="1143"/>
                  </a:cubicBezTo>
                  <a:cubicBezTo>
                    <a:pt x="185" y="1210"/>
                    <a:pt x="185" y="1210"/>
                    <a:pt x="185" y="1210"/>
                  </a:cubicBezTo>
                  <a:cubicBezTo>
                    <a:pt x="242" y="1291"/>
                    <a:pt x="242" y="1291"/>
                    <a:pt x="242" y="1291"/>
                  </a:cubicBezTo>
                  <a:cubicBezTo>
                    <a:pt x="290" y="1354"/>
                    <a:pt x="290" y="1354"/>
                    <a:pt x="290" y="1354"/>
                  </a:cubicBezTo>
                  <a:cubicBezTo>
                    <a:pt x="370" y="1422"/>
                    <a:pt x="370" y="1422"/>
                    <a:pt x="370" y="1422"/>
                  </a:cubicBezTo>
                  <a:cubicBezTo>
                    <a:pt x="457" y="1480"/>
                    <a:pt x="457" y="1480"/>
                    <a:pt x="457" y="1480"/>
                  </a:cubicBezTo>
                  <a:cubicBezTo>
                    <a:pt x="464" y="1511"/>
                    <a:pt x="464" y="1511"/>
                    <a:pt x="464" y="1511"/>
                  </a:cubicBezTo>
                  <a:cubicBezTo>
                    <a:pt x="433" y="1533"/>
                    <a:pt x="433" y="1533"/>
                    <a:pt x="433" y="1533"/>
                  </a:cubicBezTo>
                  <a:cubicBezTo>
                    <a:pt x="422" y="1598"/>
                    <a:pt x="422" y="1598"/>
                    <a:pt x="422" y="1598"/>
                  </a:cubicBezTo>
                  <a:cubicBezTo>
                    <a:pt x="514" y="1598"/>
                    <a:pt x="514" y="1598"/>
                    <a:pt x="514" y="1598"/>
                  </a:cubicBezTo>
                  <a:cubicBezTo>
                    <a:pt x="562" y="1670"/>
                    <a:pt x="562" y="1670"/>
                    <a:pt x="562" y="1670"/>
                  </a:cubicBezTo>
                  <a:cubicBezTo>
                    <a:pt x="607" y="1689"/>
                    <a:pt x="607" y="1689"/>
                    <a:pt x="607" y="1689"/>
                  </a:cubicBezTo>
                  <a:cubicBezTo>
                    <a:pt x="633" y="1730"/>
                    <a:pt x="633" y="1730"/>
                    <a:pt x="633" y="1730"/>
                  </a:cubicBezTo>
                  <a:cubicBezTo>
                    <a:pt x="647" y="1757"/>
                    <a:pt x="647" y="1757"/>
                    <a:pt x="647" y="1757"/>
                  </a:cubicBezTo>
                  <a:cubicBezTo>
                    <a:pt x="623" y="1792"/>
                    <a:pt x="623" y="1792"/>
                    <a:pt x="623" y="1792"/>
                  </a:cubicBezTo>
                  <a:cubicBezTo>
                    <a:pt x="607" y="1842"/>
                    <a:pt x="607" y="1842"/>
                    <a:pt x="607" y="1842"/>
                  </a:cubicBezTo>
                  <a:cubicBezTo>
                    <a:pt x="607" y="1894"/>
                    <a:pt x="607" y="1894"/>
                    <a:pt x="607" y="1894"/>
                  </a:cubicBezTo>
                  <a:cubicBezTo>
                    <a:pt x="607" y="1931"/>
                    <a:pt x="607" y="1931"/>
                    <a:pt x="607" y="1931"/>
                  </a:cubicBezTo>
                  <a:cubicBezTo>
                    <a:pt x="657" y="1951"/>
                    <a:pt x="657" y="1951"/>
                    <a:pt x="657" y="1951"/>
                  </a:cubicBezTo>
                  <a:cubicBezTo>
                    <a:pt x="686" y="1993"/>
                    <a:pt x="686" y="1993"/>
                    <a:pt x="686" y="1993"/>
                  </a:cubicBezTo>
                  <a:cubicBezTo>
                    <a:pt x="728" y="2061"/>
                    <a:pt x="728" y="2061"/>
                    <a:pt x="728" y="2061"/>
                  </a:cubicBezTo>
                  <a:cubicBezTo>
                    <a:pt x="748" y="2092"/>
                    <a:pt x="748" y="2092"/>
                    <a:pt x="748" y="2092"/>
                  </a:cubicBezTo>
                  <a:cubicBezTo>
                    <a:pt x="811" y="2099"/>
                    <a:pt x="811" y="2099"/>
                    <a:pt x="811" y="2099"/>
                  </a:cubicBezTo>
                  <a:cubicBezTo>
                    <a:pt x="820" y="2103"/>
                    <a:pt x="820" y="2103"/>
                    <a:pt x="820" y="2103"/>
                  </a:cubicBezTo>
                  <a:cubicBezTo>
                    <a:pt x="824" y="2100"/>
                    <a:pt x="824" y="2100"/>
                    <a:pt x="824" y="2100"/>
                  </a:cubicBezTo>
                  <a:lnTo>
                    <a:pt x="834" y="21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6892925" y="1011238"/>
              <a:ext cx="646112" cy="985837"/>
            </a:xfrm>
            <a:custGeom>
              <a:avLst/>
              <a:gdLst>
                <a:gd name="T0" fmla="*/ 347 w 407"/>
                <a:gd name="T1" fmla="*/ 606 h 621"/>
                <a:gd name="T2" fmla="*/ 374 w 407"/>
                <a:gd name="T3" fmla="*/ 598 h 621"/>
                <a:gd name="T4" fmla="*/ 367 w 407"/>
                <a:gd name="T5" fmla="*/ 573 h 621"/>
                <a:gd name="T6" fmla="*/ 404 w 407"/>
                <a:gd name="T7" fmla="*/ 544 h 621"/>
                <a:gd name="T8" fmla="*/ 375 w 407"/>
                <a:gd name="T9" fmla="*/ 515 h 621"/>
                <a:gd name="T10" fmla="*/ 368 w 407"/>
                <a:gd name="T11" fmla="*/ 485 h 621"/>
                <a:gd name="T12" fmla="*/ 356 w 407"/>
                <a:gd name="T13" fmla="*/ 461 h 621"/>
                <a:gd name="T14" fmla="*/ 337 w 407"/>
                <a:gd name="T15" fmla="*/ 430 h 621"/>
                <a:gd name="T16" fmla="*/ 295 w 407"/>
                <a:gd name="T17" fmla="*/ 388 h 621"/>
                <a:gd name="T18" fmla="*/ 258 w 407"/>
                <a:gd name="T19" fmla="*/ 345 h 621"/>
                <a:gd name="T20" fmla="*/ 255 w 407"/>
                <a:gd name="T21" fmla="*/ 308 h 621"/>
                <a:gd name="T22" fmla="*/ 259 w 407"/>
                <a:gd name="T23" fmla="*/ 281 h 621"/>
                <a:gd name="T24" fmla="*/ 254 w 407"/>
                <a:gd name="T25" fmla="*/ 256 h 621"/>
                <a:gd name="T26" fmla="*/ 265 w 407"/>
                <a:gd name="T27" fmla="*/ 225 h 621"/>
                <a:gd name="T28" fmla="*/ 268 w 407"/>
                <a:gd name="T29" fmla="*/ 199 h 621"/>
                <a:gd name="T30" fmla="*/ 278 w 407"/>
                <a:gd name="T31" fmla="*/ 180 h 621"/>
                <a:gd name="T32" fmla="*/ 282 w 407"/>
                <a:gd name="T33" fmla="*/ 149 h 621"/>
                <a:gd name="T34" fmla="*/ 308 w 407"/>
                <a:gd name="T35" fmla="*/ 155 h 621"/>
                <a:gd name="T36" fmla="*/ 323 w 407"/>
                <a:gd name="T37" fmla="*/ 139 h 621"/>
                <a:gd name="T38" fmla="*/ 316 w 407"/>
                <a:gd name="T39" fmla="*/ 130 h 621"/>
                <a:gd name="T40" fmla="*/ 303 w 407"/>
                <a:gd name="T41" fmla="*/ 116 h 621"/>
                <a:gd name="T42" fmla="*/ 279 w 407"/>
                <a:gd name="T43" fmla="*/ 100 h 621"/>
                <a:gd name="T44" fmla="*/ 248 w 407"/>
                <a:gd name="T45" fmla="*/ 82 h 621"/>
                <a:gd name="T46" fmla="*/ 246 w 407"/>
                <a:gd name="T47" fmla="*/ 26 h 621"/>
                <a:gd name="T48" fmla="*/ 248 w 407"/>
                <a:gd name="T49" fmla="*/ 0 h 621"/>
                <a:gd name="T50" fmla="*/ 227 w 407"/>
                <a:gd name="T51" fmla="*/ 15 h 621"/>
                <a:gd name="T52" fmla="*/ 221 w 407"/>
                <a:gd name="T53" fmla="*/ 36 h 621"/>
                <a:gd name="T54" fmla="*/ 186 w 407"/>
                <a:gd name="T55" fmla="*/ 49 h 621"/>
                <a:gd name="T56" fmla="*/ 162 w 407"/>
                <a:gd name="T57" fmla="*/ 47 h 621"/>
                <a:gd name="T58" fmla="*/ 144 w 407"/>
                <a:gd name="T59" fmla="*/ 46 h 621"/>
                <a:gd name="T60" fmla="*/ 150 w 407"/>
                <a:gd name="T61" fmla="*/ 66 h 621"/>
                <a:gd name="T62" fmla="*/ 146 w 407"/>
                <a:gd name="T63" fmla="*/ 93 h 621"/>
                <a:gd name="T64" fmla="*/ 134 w 407"/>
                <a:gd name="T65" fmla="*/ 112 h 621"/>
                <a:gd name="T66" fmla="*/ 119 w 407"/>
                <a:gd name="T67" fmla="*/ 128 h 621"/>
                <a:gd name="T68" fmla="*/ 116 w 407"/>
                <a:gd name="T69" fmla="*/ 157 h 621"/>
                <a:gd name="T70" fmla="*/ 110 w 407"/>
                <a:gd name="T71" fmla="*/ 195 h 621"/>
                <a:gd name="T72" fmla="*/ 89 w 407"/>
                <a:gd name="T73" fmla="*/ 182 h 621"/>
                <a:gd name="T74" fmla="*/ 70 w 407"/>
                <a:gd name="T75" fmla="*/ 199 h 621"/>
                <a:gd name="T76" fmla="*/ 47 w 407"/>
                <a:gd name="T77" fmla="*/ 207 h 621"/>
                <a:gd name="T78" fmla="*/ 51 w 407"/>
                <a:gd name="T79" fmla="*/ 236 h 621"/>
                <a:gd name="T80" fmla="*/ 36 w 407"/>
                <a:gd name="T81" fmla="*/ 259 h 621"/>
                <a:gd name="T82" fmla="*/ 42 w 407"/>
                <a:gd name="T83" fmla="*/ 283 h 621"/>
                <a:gd name="T84" fmla="*/ 13 w 407"/>
                <a:gd name="T85" fmla="*/ 320 h 621"/>
                <a:gd name="T86" fmla="*/ 16 w 407"/>
                <a:gd name="T87" fmla="*/ 341 h 621"/>
                <a:gd name="T88" fmla="*/ 22 w 407"/>
                <a:gd name="T89" fmla="*/ 372 h 621"/>
                <a:gd name="T90" fmla="*/ 4 w 407"/>
                <a:gd name="T91" fmla="*/ 392 h 621"/>
                <a:gd name="T92" fmla="*/ 14 w 407"/>
                <a:gd name="T93" fmla="*/ 437 h 621"/>
                <a:gd name="T94" fmla="*/ 32 w 407"/>
                <a:gd name="T95" fmla="*/ 467 h 621"/>
                <a:gd name="T96" fmla="*/ 37 w 407"/>
                <a:gd name="T97" fmla="*/ 487 h 621"/>
                <a:gd name="T98" fmla="*/ 64 w 407"/>
                <a:gd name="T99" fmla="*/ 508 h 621"/>
                <a:gd name="T100" fmla="*/ 74 w 407"/>
                <a:gd name="T101" fmla="*/ 537 h 621"/>
                <a:gd name="T102" fmla="*/ 113 w 407"/>
                <a:gd name="T103" fmla="*/ 539 h 621"/>
                <a:gd name="T104" fmla="*/ 137 w 407"/>
                <a:gd name="T105" fmla="*/ 542 h 621"/>
                <a:gd name="T106" fmla="*/ 186 w 407"/>
                <a:gd name="T107" fmla="*/ 535 h 621"/>
                <a:gd name="T108" fmla="*/ 229 w 407"/>
                <a:gd name="T109" fmla="*/ 544 h 621"/>
                <a:gd name="T110" fmla="*/ 248 w 407"/>
                <a:gd name="T111" fmla="*/ 561 h 621"/>
                <a:gd name="T112" fmla="*/ 255 w 407"/>
                <a:gd name="T113" fmla="*/ 601 h 621"/>
                <a:gd name="T114" fmla="*/ 282 w 407"/>
                <a:gd name="T115" fmla="*/ 617 h 621"/>
                <a:gd name="T116" fmla="*/ 312 w 407"/>
                <a:gd name="T117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7" h="621">
                  <a:moveTo>
                    <a:pt x="323" y="613"/>
                  </a:moveTo>
                  <a:lnTo>
                    <a:pt x="330" y="607"/>
                  </a:lnTo>
                  <a:lnTo>
                    <a:pt x="336" y="602"/>
                  </a:lnTo>
                  <a:lnTo>
                    <a:pt x="347" y="606"/>
                  </a:lnTo>
                  <a:lnTo>
                    <a:pt x="351" y="609"/>
                  </a:lnTo>
                  <a:lnTo>
                    <a:pt x="355" y="608"/>
                  </a:lnTo>
                  <a:lnTo>
                    <a:pt x="364" y="602"/>
                  </a:lnTo>
                  <a:lnTo>
                    <a:pt x="374" y="598"/>
                  </a:lnTo>
                  <a:lnTo>
                    <a:pt x="375" y="592"/>
                  </a:lnTo>
                  <a:lnTo>
                    <a:pt x="373" y="582"/>
                  </a:lnTo>
                  <a:lnTo>
                    <a:pt x="370" y="577"/>
                  </a:lnTo>
                  <a:lnTo>
                    <a:pt x="367" y="573"/>
                  </a:lnTo>
                  <a:lnTo>
                    <a:pt x="391" y="559"/>
                  </a:lnTo>
                  <a:lnTo>
                    <a:pt x="407" y="544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392" y="542"/>
                  </a:lnTo>
                  <a:lnTo>
                    <a:pt x="388" y="536"/>
                  </a:lnTo>
                  <a:lnTo>
                    <a:pt x="380" y="523"/>
                  </a:lnTo>
                  <a:lnTo>
                    <a:pt x="375" y="515"/>
                  </a:lnTo>
                  <a:lnTo>
                    <a:pt x="365" y="511"/>
                  </a:lnTo>
                  <a:lnTo>
                    <a:pt x="365" y="504"/>
                  </a:lnTo>
                  <a:lnTo>
                    <a:pt x="365" y="494"/>
                  </a:lnTo>
                  <a:lnTo>
                    <a:pt x="368" y="485"/>
                  </a:lnTo>
                  <a:lnTo>
                    <a:pt x="373" y="478"/>
                  </a:lnTo>
                  <a:lnTo>
                    <a:pt x="370" y="473"/>
                  </a:lnTo>
                  <a:lnTo>
                    <a:pt x="365" y="465"/>
                  </a:lnTo>
                  <a:lnTo>
                    <a:pt x="356" y="461"/>
                  </a:lnTo>
                  <a:lnTo>
                    <a:pt x="347" y="447"/>
                  </a:lnTo>
                  <a:lnTo>
                    <a:pt x="329" y="447"/>
                  </a:lnTo>
                  <a:lnTo>
                    <a:pt x="332" y="435"/>
                  </a:lnTo>
                  <a:lnTo>
                    <a:pt x="337" y="430"/>
                  </a:lnTo>
                  <a:lnTo>
                    <a:pt x="336" y="425"/>
                  </a:lnTo>
                  <a:lnTo>
                    <a:pt x="319" y="413"/>
                  </a:lnTo>
                  <a:lnTo>
                    <a:pt x="304" y="400"/>
                  </a:lnTo>
                  <a:lnTo>
                    <a:pt x="295" y="388"/>
                  </a:lnTo>
                  <a:lnTo>
                    <a:pt x="284" y="373"/>
                  </a:lnTo>
                  <a:lnTo>
                    <a:pt x="274" y="360"/>
                  </a:lnTo>
                  <a:lnTo>
                    <a:pt x="265" y="352"/>
                  </a:lnTo>
                  <a:lnTo>
                    <a:pt x="258" y="345"/>
                  </a:lnTo>
                  <a:lnTo>
                    <a:pt x="251" y="345"/>
                  </a:lnTo>
                  <a:lnTo>
                    <a:pt x="251" y="332"/>
                  </a:lnTo>
                  <a:lnTo>
                    <a:pt x="248" y="314"/>
                  </a:lnTo>
                  <a:lnTo>
                    <a:pt x="255" y="308"/>
                  </a:lnTo>
                  <a:lnTo>
                    <a:pt x="264" y="301"/>
                  </a:lnTo>
                  <a:lnTo>
                    <a:pt x="266" y="293"/>
                  </a:lnTo>
                  <a:lnTo>
                    <a:pt x="267" y="287"/>
                  </a:lnTo>
                  <a:lnTo>
                    <a:pt x="259" y="281"/>
                  </a:lnTo>
                  <a:lnTo>
                    <a:pt x="260" y="273"/>
                  </a:lnTo>
                  <a:lnTo>
                    <a:pt x="261" y="268"/>
                  </a:lnTo>
                  <a:lnTo>
                    <a:pt x="259" y="262"/>
                  </a:lnTo>
                  <a:lnTo>
                    <a:pt x="254" y="256"/>
                  </a:lnTo>
                  <a:lnTo>
                    <a:pt x="254" y="245"/>
                  </a:lnTo>
                  <a:lnTo>
                    <a:pt x="256" y="236"/>
                  </a:lnTo>
                  <a:lnTo>
                    <a:pt x="258" y="231"/>
                  </a:lnTo>
                  <a:lnTo>
                    <a:pt x="265" y="225"/>
                  </a:lnTo>
                  <a:lnTo>
                    <a:pt x="269" y="220"/>
                  </a:lnTo>
                  <a:lnTo>
                    <a:pt x="272" y="215"/>
                  </a:lnTo>
                  <a:lnTo>
                    <a:pt x="268" y="206"/>
                  </a:lnTo>
                  <a:lnTo>
                    <a:pt x="268" y="199"/>
                  </a:lnTo>
                  <a:lnTo>
                    <a:pt x="270" y="195"/>
                  </a:lnTo>
                  <a:lnTo>
                    <a:pt x="277" y="192"/>
                  </a:lnTo>
                  <a:lnTo>
                    <a:pt x="280" y="189"/>
                  </a:lnTo>
                  <a:lnTo>
                    <a:pt x="278" y="180"/>
                  </a:lnTo>
                  <a:lnTo>
                    <a:pt x="277" y="174"/>
                  </a:lnTo>
                  <a:lnTo>
                    <a:pt x="274" y="164"/>
                  </a:lnTo>
                  <a:lnTo>
                    <a:pt x="276" y="155"/>
                  </a:lnTo>
                  <a:lnTo>
                    <a:pt x="282" y="149"/>
                  </a:lnTo>
                  <a:lnTo>
                    <a:pt x="287" y="149"/>
                  </a:lnTo>
                  <a:lnTo>
                    <a:pt x="297" y="149"/>
                  </a:lnTo>
                  <a:lnTo>
                    <a:pt x="302" y="153"/>
                  </a:lnTo>
                  <a:lnTo>
                    <a:pt x="308" y="155"/>
                  </a:lnTo>
                  <a:lnTo>
                    <a:pt x="312" y="154"/>
                  </a:lnTo>
                  <a:lnTo>
                    <a:pt x="314" y="149"/>
                  </a:lnTo>
                  <a:lnTo>
                    <a:pt x="317" y="143"/>
                  </a:lnTo>
                  <a:lnTo>
                    <a:pt x="323" y="139"/>
                  </a:lnTo>
                  <a:lnTo>
                    <a:pt x="325" y="139"/>
                  </a:lnTo>
                  <a:lnTo>
                    <a:pt x="316" y="135"/>
                  </a:lnTo>
                  <a:lnTo>
                    <a:pt x="316" y="132"/>
                  </a:lnTo>
                  <a:lnTo>
                    <a:pt x="316" y="130"/>
                  </a:lnTo>
                  <a:lnTo>
                    <a:pt x="320" y="123"/>
                  </a:lnTo>
                  <a:lnTo>
                    <a:pt x="316" y="119"/>
                  </a:lnTo>
                  <a:lnTo>
                    <a:pt x="311" y="116"/>
                  </a:lnTo>
                  <a:lnTo>
                    <a:pt x="303" y="116"/>
                  </a:lnTo>
                  <a:lnTo>
                    <a:pt x="298" y="115"/>
                  </a:lnTo>
                  <a:lnTo>
                    <a:pt x="293" y="114"/>
                  </a:lnTo>
                  <a:lnTo>
                    <a:pt x="289" y="107"/>
                  </a:lnTo>
                  <a:lnTo>
                    <a:pt x="279" y="100"/>
                  </a:lnTo>
                  <a:lnTo>
                    <a:pt x="257" y="88"/>
                  </a:lnTo>
                  <a:lnTo>
                    <a:pt x="254" y="88"/>
                  </a:lnTo>
                  <a:lnTo>
                    <a:pt x="248" y="88"/>
                  </a:lnTo>
                  <a:lnTo>
                    <a:pt x="248" y="82"/>
                  </a:lnTo>
                  <a:lnTo>
                    <a:pt x="248" y="59"/>
                  </a:lnTo>
                  <a:lnTo>
                    <a:pt x="244" y="52"/>
                  </a:lnTo>
                  <a:lnTo>
                    <a:pt x="240" y="41"/>
                  </a:lnTo>
                  <a:lnTo>
                    <a:pt x="246" y="26"/>
                  </a:lnTo>
                  <a:lnTo>
                    <a:pt x="248" y="18"/>
                  </a:lnTo>
                  <a:lnTo>
                    <a:pt x="254" y="20"/>
                  </a:lnTo>
                  <a:lnTo>
                    <a:pt x="254" y="4"/>
                  </a:lnTo>
                  <a:lnTo>
                    <a:pt x="248" y="0"/>
                  </a:lnTo>
                  <a:lnTo>
                    <a:pt x="243" y="0"/>
                  </a:lnTo>
                  <a:lnTo>
                    <a:pt x="238" y="2"/>
                  </a:lnTo>
                  <a:lnTo>
                    <a:pt x="232" y="7"/>
                  </a:lnTo>
                  <a:lnTo>
                    <a:pt x="227" y="15"/>
                  </a:lnTo>
                  <a:lnTo>
                    <a:pt x="224" y="21"/>
                  </a:lnTo>
                  <a:lnTo>
                    <a:pt x="224" y="26"/>
                  </a:lnTo>
                  <a:lnTo>
                    <a:pt x="223" y="32"/>
                  </a:lnTo>
                  <a:lnTo>
                    <a:pt x="221" y="36"/>
                  </a:lnTo>
                  <a:lnTo>
                    <a:pt x="205" y="39"/>
                  </a:lnTo>
                  <a:lnTo>
                    <a:pt x="199" y="45"/>
                  </a:lnTo>
                  <a:lnTo>
                    <a:pt x="194" y="52"/>
                  </a:lnTo>
                  <a:lnTo>
                    <a:pt x="186" y="49"/>
                  </a:lnTo>
                  <a:lnTo>
                    <a:pt x="180" y="49"/>
                  </a:lnTo>
                  <a:lnTo>
                    <a:pt x="169" y="49"/>
                  </a:lnTo>
                  <a:lnTo>
                    <a:pt x="165" y="52"/>
                  </a:lnTo>
                  <a:lnTo>
                    <a:pt x="162" y="47"/>
                  </a:lnTo>
                  <a:lnTo>
                    <a:pt x="158" y="42"/>
                  </a:lnTo>
                  <a:lnTo>
                    <a:pt x="154" y="42"/>
                  </a:lnTo>
                  <a:lnTo>
                    <a:pt x="150" y="42"/>
                  </a:lnTo>
                  <a:lnTo>
                    <a:pt x="144" y="46"/>
                  </a:lnTo>
                  <a:lnTo>
                    <a:pt x="145" y="54"/>
                  </a:lnTo>
                  <a:lnTo>
                    <a:pt x="147" y="59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7"/>
                  </a:lnTo>
                  <a:lnTo>
                    <a:pt x="147" y="81"/>
                  </a:lnTo>
                  <a:lnTo>
                    <a:pt x="147" y="86"/>
                  </a:lnTo>
                  <a:lnTo>
                    <a:pt x="146" y="93"/>
                  </a:lnTo>
                  <a:lnTo>
                    <a:pt x="146" y="103"/>
                  </a:lnTo>
                  <a:lnTo>
                    <a:pt x="140" y="106"/>
                  </a:lnTo>
                  <a:lnTo>
                    <a:pt x="137" y="109"/>
                  </a:lnTo>
                  <a:lnTo>
                    <a:pt x="134" y="112"/>
                  </a:lnTo>
                  <a:lnTo>
                    <a:pt x="131" y="116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8"/>
                  </a:lnTo>
                  <a:lnTo>
                    <a:pt x="111" y="128"/>
                  </a:lnTo>
                  <a:lnTo>
                    <a:pt x="113" y="139"/>
                  </a:lnTo>
                  <a:lnTo>
                    <a:pt x="115" y="145"/>
                  </a:lnTo>
                  <a:lnTo>
                    <a:pt x="116" y="157"/>
                  </a:lnTo>
                  <a:lnTo>
                    <a:pt x="116" y="171"/>
                  </a:lnTo>
                  <a:lnTo>
                    <a:pt x="115" y="182"/>
                  </a:lnTo>
                  <a:lnTo>
                    <a:pt x="115" y="192"/>
                  </a:lnTo>
                  <a:lnTo>
                    <a:pt x="110" y="195"/>
                  </a:lnTo>
                  <a:lnTo>
                    <a:pt x="104" y="189"/>
                  </a:lnTo>
                  <a:lnTo>
                    <a:pt x="102" y="189"/>
                  </a:lnTo>
                  <a:lnTo>
                    <a:pt x="94" y="183"/>
                  </a:lnTo>
                  <a:lnTo>
                    <a:pt x="89" y="182"/>
                  </a:lnTo>
                  <a:lnTo>
                    <a:pt x="85" y="184"/>
                  </a:lnTo>
                  <a:lnTo>
                    <a:pt x="85" y="192"/>
                  </a:lnTo>
                  <a:lnTo>
                    <a:pt x="80" y="199"/>
                  </a:lnTo>
                  <a:lnTo>
                    <a:pt x="70" y="199"/>
                  </a:lnTo>
                  <a:lnTo>
                    <a:pt x="67" y="199"/>
                  </a:lnTo>
                  <a:lnTo>
                    <a:pt x="60" y="199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13"/>
                  </a:lnTo>
                  <a:lnTo>
                    <a:pt x="50" y="217"/>
                  </a:lnTo>
                  <a:lnTo>
                    <a:pt x="52" y="227"/>
                  </a:lnTo>
                  <a:lnTo>
                    <a:pt x="51" y="236"/>
                  </a:lnTo>
                  <a:lnTo>
                    <a:pt x="49" y="243"/>
                  </a:lnTo>
                  <a:lnTo>
                    <a:pt x="43" y="245"/>
                  </a:lnTo>
                  <a:lnTo>
                    <a:pt x="40" y="250"/>
                  </a:lnTo>
                  <a:lnTo>
                    <a:pt x="36" y="259"/>
                  </a:lnTo>
                  <a:lnTo>
                    <a:pt x="34" y="267"/>
                  </a:lnTo>
                  <a:lnTo>
                    <a:pt x="42" y="273"/>
                  </a:lnTo>
                  <a:lnTo>
                    <a:pt x="46" y="279"/>
                  </a:lnTo>
                  <a:lnTo>
                    <a:pt x="42" y="283"/>
                  </a:lnTo>
                  <a:lnTo>
                    <a:pt x="34" y="294"/>
                  </a:lnTo>
                  <a:lnTo>
                    <a:pt x="26" y="306"/>
                  </a:lnTo>
                  <a:lnTo>
                    <a:pt x="18" y="316"/>
                  </a:lnTo>
                  <a:lnTo>
                    <a:pt x="13" y="320"/>
                  </a:lnTo>
                  <a:lnTo>
                    <a:pt x="6" y="324"/>
                  </a:lnTo>
                  <a:lnTo>
                    <a:pt x="10" y="335"/>
                  </a:lnTo>
                  <a:lnTo>
                    <a:pt x="4" y="338"/>
                  </a:lnTo>
                  <a:lnTo>
                    <a:pt x="16" y="341"/>
                  </a:lnTo>
                  <a:lnTo>
                    <a:pt x="15" y="350"/>
                  </a:lnTo>
                  <a:lnTo>
                    <a:pt x="14" y="364"/>
                  </a:lnTo>
                  <a:lnTo>
                    <a:pt x="21" y="367"/>
                  </a:lnTo>
                  <a:lnTo>
                    <a:pt x="22" y="372"/>
                  </a:lnTo>
                  <a:lnTo>
                    <a:pt x="19" y="379"/>
                  </a:lnTo>
                  <a:lnTo>
                    <a:pt x="16" y="385"/>
                  </a:lnTo>
                  <a:lnTo>
                    <a:pt x="12" y="390"/>
                  </a:lnTo>
                  <a:lnTo>
                    <a:pt x="4" y="392"/>
                  </a:lnTo>
                  <a:lnTo>
                    <a:pt x="2" y="410"/>
                  </a:lnTo>
                  <a:lnTo>
                    <a:pt x="0" y="432"/>
                  </a:lnTo>
                  <a:lnTo>
                    <a:pt x="7" y="435"/>
                  </a:lnTo>
                  <a:lnTo>
                    <a:pt x="14" y="437"/>
                  </a:lnTo>
                  <a:lnTo>
                    <a:pt x="21" y="442"/>
                  </a:lnTo>
                  <a:lnTo>
                    <a:pt x="26" y="449"/>
                  </a:lnTo>
                  <a:lnTo>
                    <a:pt x="32" y="463"/>
                  </a:lnTo>
                  <a:lnTo>
                    <a:pt x="32" y="467"/>
                  </a:lnTo>
                  <a:lnTo>
                    <a:pt x="31" y="471"/>
                  </a:lnTo>
                  <a:lnTo>
                    <a:pt x="26" y="480"/>
                  </a:lnTo>
                  <a:lnTo>
                    <a:pt x="26" y="485"/>
                  </a:lnTo>
                  <a:lnTo>
                    <a:pt x="37" y="487"/>
                  </a:lnTo>
                  <a:lnTo>
                    <a:pt x="47" y="489"/>
                  </a:lnTo>
                  <a:lnTo>
                    <a:pt x="55" y="492"/>
                  </a:lnTo>
                  <a:lnTo>
                    <a:pt x="60" y="499"/>
                  </a:lnTo>
                  <a:lnTo>
                    <a:pt x="64" y="508"/>
                  </a:lnTo>
                  <a:lnTo>
                    <a:pt x="64" y="513"/>
                  </a:lnTo>
                  <a:lnTo>
                    <a:pt x="68" y="526"/>
                  </a:lnTo>
                  <a:lnTo>
                    <a:pt x="68" y="530"/>
                  </a:lnTo>
                  <a:lnTo>
                    <a:pt x="74" y="537"/>
                  </a:lnTo>
                  <a:lnTo>
                    <a:pt x="80" y="538"/>
                  </a:lnTo>
                  <a:lnTo>
                    <a:pt x="90" y="540"/>
                  </a:lnTo>
                  <a:lnTo>
                    <a:pt x="108" y="540"/>
                  </a:lnTo>
                  <a:lnTo>
                    <a:pt x="113" y="539"/>
                  </a:lnTo>
                  <a:lnTo>
                    <a:pt x="121" y="527"/>
                  </a:lnTo>
                  <a:lnTo>
                    <a:pt x="123" y="530"/>
                  </a:lnTo>
                  <a:lnTo>
                    <a:pt x="132" y="540"/>
                  </a:lnTo>
                  <a:lnTo>
                    <a:pt x="137" y="542"/>
                  </a:lnTo>
                  <a:lnTo>
                    <a:pt x="142" y="535"/>
                  </a:lnTo>
                  <a:lnTo>
                    <a:pt x="157" y="532"/>
                  </a:lnTo>
                  <a:lnTo>
                    <a:pt x="175" y="534"/>
                  </a:lnTo>
                  <a:lnTo>
                    <a:pt x="186" y="535"/>
                  </a:lnTo>
                  <a:lnTo>
                    <a:pt x="194" y="527"/>
                  </a:lnTo>
                  <a:lnTo>
                    <a:pt x="208" y="533"/>
                  </a:lnTo>
                  <a:lnTo>
                    <a:pt x="226" y="539"/>
                  </a:lnTo>
                  <a:lnTo>
                    <a:pt x="229" y="544"/>
                  </a:lnTo>
                  <a:lnTo>
                    <a:pt x="229" y="551"/>
                  </a:lnTo>
                  <a:lnTo>
                    <a:pt x="234" y="551"/>
                  </a:lnTo>
                  <a:lnTo>
                    <a:pt x="243" y="557"/>
                  </a:lnTo>
                  <a:lnTo>
                    <a:pt x="248" y="561"/>
                  </a:lnTo>
                  <a:lnTo>
                    <a:pt x="250" y="573"/>
                  </a:lnTo>
                  <a:lnTo>
                    <a:pt x="250" y="583"/>
                  </a:lnTo>
                  <a:lnTo>
                    <a:pt x="252" y="598"/>
                  </a:lnTo>
                  <a:lnTo>
                    <a:pt x="255" y="601"/>
                  </a:lnTo>
                  <a:lnTo>
                    <a:pt x="269" y="605"/>
                  </a:lnTo>
                  <a:lnTo>
                    <a:pt x="275" y="612"/>
                  </a:lnTo>
                  <a:lnTo>
                    <a:pt x="278" y="617"/>
                  </a:lnTo>
                  <a:lnTo>
                    <a:pt x="282" y="617"/>
                  </a:lnTo>
                  <a:lnTo>
                    <a:pt x="287" y="612"/>
                  </a:lnTo>
                  <a:lnTo>
                    <a:pt x="291" y="617"/>
                  </a:lnTo>
                  <a:lnTo>
                    <a:pt x="299" y="621"/>
                  </a:lnTo>
                  <a:lnTo>
                    <a:pt x="312" y="621"/>
                  </a:lnTo>
                  <a:lnTo>
                    <a:pt x="320" y="621"/>
                  </a:lnTo>
                  <a:lnTo>
                    <a:pt x="320" y="619"/>
                  </a:lnTo>
                  <a:lnTo>
                    <a:pt x="323" y="61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6411913" y="909638"/>
              <a:ext cx="719137" cy="606425"/>
            </a:xfrm>
            <a:custGeom>
              <a:avLst/>
              <a:gdLst>
                <a:gd name="T0" fmla="*/ 345 w 453"/>
                <a:gd name="T1" fmla="*/ 347 h 382"/>
                <a:gd name="T2" fmla="*/ 337 w 453"/>
                <a:gd name="T3" fmla="*/ 331 h 382"/>
                <a:gd name="T4" fmla="*/ 346 w 453"/>
                <a:gd name="T5" fmla="*/ 309 h 382"/>
                <a:gd name="T6" fmla="*/ 355 w 453"/>
                <a:gd name="T7" fmla="*/ 291 h 382"/>
                <a:gd name="T8" fmla="*/ 350 w 453"/>
                <a:gd name="T9" fmla="*/ 271 h 382"/>
                <a:gd name="T10" fmla="*/ 370 w 453"/>
                <a:gd name="T11" fmla="*/ 263 h 382"/>
                <a:gd name="T12" fmla="*/ 388 w 453"/>
                <a:gd name="T13" fmla="*/ 256 h 382"/>
                <a:gd name="T14" fmla="*/ 397 w 453"/>
                <a:gd name="T15" fmla="*/ 247 h 382"/>
                <a:gd name="T16" fmla="*/ 413 w 453"/>
                <a:gd name="T17" fmla="*/ 259 h 382"/>
                <a:gd name="T18" fmla="*/ 419 w 453"/>
                <a:gd name="T19" fmla="*/ 235 h 382"/>
                <a:gd name="T20" fmla="*/ 416 w 453"/>
                <a:gd name="T21" fmla="*/ 203 h 382"/>
                <a:gd name="T22" fmla="*/ 426 w 453"/>
                <a:gd name="T23" fmla="*/ 188 h 382"/>
                <a:gd name="T24" fmla="*/ 437 w 453"/>
                <a:gd name="T25" fmla="*/ 176 h 382"/>
                <a:gd name="T26" fmla="*/ 449 w 453"/>
                <a:gd name="T27" fmla="*/ 167 h 382"/>
                <a:gd name="T28" fmla="*/ 450 w 453"/>
                <a:gd name="T29" fmla="*/ 145 h 382"/>
                <a:gd name="T30" fmla="*/ 453 w 453"/>
                <a:gd name="T31" fmla="*/ 128 h 382"/>
                <a:gd name="T32" fmla="*/ 447 w 453"/>
                <a:gd name="T33" fmla="*/ 111 h 382"/>
                <a:gd name="T34" fmla="*/ 424 w 453"/>
                <a:gd name="T35" fmla="*/ 105 h 382"/>
                <a:gd name="T36" fmla="*/ 384 w 453"/>
                <a:gd name="T37" fmla="*/ 94 h 382"/>
                <a:gd name="T38" fmla="*/ 352 w 453"/>
                <a:gd name="T39" fmla="*/ 92 h 382"/>
                <a:gd name="T40" fmla="*/ 294 w 453"/>
                <a:gd name="T41" fmla="*/ 95 h 382"/>
                <a:gd name="T42" fmla="*/ 261 w 453"/>
                <a:gd name="T43" fmla="*/ 80 h 382"/>
                <a:gd name="T44" fmla="*/ 235 w 453"/>
                <a:gd name="T45" fmla="*/ 91 h 382"/>
                <a:gd name="T46" fmla="*/ 228 w 453"/>
                <a:gd name="T47" fmla="*/ 83 h 382"/>
                <a:gd name="T48" fmla="*/ 210 w 453"/>
                <a:gd name="T49" fmla="*/ 77 h 382"/>
                <a:gd name="T50" fmla="*/ 188 w 453"/>
                <a:gd name="T51" fmla="*/ 61 h 382"/>
                <a:gd name="T52" fmla="*/ 166 w 453"/>
                <a:gd name="T53" fmla="*/ 61 h 382"/>
                <a:gd name="T54" fmla="*/ 163 w 453"/>
                <a:gd name="T55" fmla="*/ 51 h 382"/>
                <a:gd name="T56" fmla="*/ 174 w 453"/>
                <a:gd name="T57" fmla="*/ 39 h 382"/>
                <a:gd name="T58" fmla="*/ 144 w 453"/>
                <a:gd name="T59" fmla="*/ 35 h 382"/>
                <a:gd name="T60" fmla="*/ 107 w 453"/>
                <a:gd name="T61" fmla="*/ 27 h 382"/>
                <a:gd name="T62" fmla="*/ 95 w 453"/>
                <a:gd name="T63" fmla="*/ 10 h 382"/>
                <a:gd name="T64" fmla="*/ 71 w 453"/>
                <a:gd name="T65" fmla="*/ 0 h 382"/>
                <a:gd name="T66" fmla="*/ 36 w 453"/>
                <a:gd name="T67" fmla="*/ 14 h 382"/>
                <a:gd name="T68" fmla="*/ 55 w 453"/>
                <a:gd name="T69" fmla="*/ 44 h 382"/>
                <a:gd name="T70" fmla="*/ 26 w 453"/>
                <a:gd name="T71" fmla="*/ 40 h 382"/>
                <a:gd name="T72" fmla="*/ 8 w 453"/>
                <a:gd name="T73" fmla="*/ 65 h 382"/>
                <a:gd name="T74" fmla="*/ 35 w 453"/>
                <a:gd name="T75" fmla="*/ 86 h 382"/>
                <a:gd name="T76" fmla="*/ 51 w 453"/>
                <a:gd name="T77" fmla="*/ 109 h 382"/>
                <a:gd name="T78" fmla="*/ 63 w 453"/>
                <a:gd name="T79" fmla="*/ 132 h 382"/>
                <a:gd name="T80" fmla="*/ 53 w 453"/>
                <a:gd name="T81" fmla="*/ 153 h 382"/>
                <a:gd name="T82" fmla="*/ 66 w 453"/>
                <a:gd name="T83" fmla="*/ 159 h 382"/>
                <a:gd name="T84" fmla="*/ 52 w 453"/>
                <a:gd name="T85" fmla="*/ 191 h 382"/>
                <a:gd name="T86" fmla="*/ 49 w 453"/>
                <a:gd name="T87" fmla="*/ 226 h 382"/>
                <a:gd name="T88" fmla="*/ 57 w 453"/>
                <a:gd name="T89" fmla="*/ 263 h 382"/>
                <a:gd name="T90" fmla="*/ 51 w 453"/>
                <a:gd name="T91" fmla="*/ 276 h 382"/>
                <a:gd name="T92" fmla="*/ 66 w 453"/>
                <a:gd name="T93" fmla="*/ 288 h 382"/>
                <a:gd name="T94" fmla="*/ 98 w 453"/>
                <a:gd name="T95" fmla="*/ 283 h 382"/>
                <a:gd name="T96" fmla="*/ 120 w 453"/>
                <a:gd name="T97" fmla="*/ 296 h 382"/>
                <a:gd name="T98" fmla="*/ 174 w 453"/>
                <a:gd name="T99" fmla="*/ 307 h 382"/>
                <a:gd name="T100" fmla="*/ 204 w 453"/>
                <a:gd name="T101" fmla="*/ 321 h 382"/>
                <a:gd name="T102" fmla="*/ 266 w 453"/>
                <a:gd name="T103" fmla="*/ 332 h 382"/>
                <a:gd name="T104" fmla="*/ 282 w 453"/>
                <a:gd name="T105" fmla="*/ 348 h 382"/>
                <a:gd name="T106" fmla="*/ 319 w 453"/>
                <a:gd name="T10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382">
                  <a:moveTo>
                    <a:pt x="329" y="370"/>
                  </a:moveTo>
                  <a:lnTo>
                    <a:pt x="337" y="358"/>
                  </a:lnTo>
                  <a:lnTo>
                    <a:pt x="345" y="347"/>
                  </a:lnTo>
                  <a:lnTo>
                    <a:pt x="349" y="343"/>
                  </a:lnTo>
                  <a:lnTo>
                    <a:pt x="345" y="337"/>
                  </a:lnTo>
                  <a:lnTo>
                    <a:pt x="337" y="331"/>
                  </a:lnTo>
                  <a:lnTo>
                    <a:pt x="339" y="323"/>
                  </a:lnTo>
                  <a:lnTo>
                    <a:pt x="343" y="314"/>
                  </a:lnTo>
                  <a:lnTo>
                    <a:pt x="346" y="309"/>
                  </a:lnTo>
                  <a:lnTo>
                    <a:pt x="352" y="307"/>
                  </a:lnTo>
                  <a:lnTo>
                    <a:pt x="354" y="300"/>
                  </a:lnTo>
                  <a:lnTo>
                    <a:pt x="355" y="291"/>
                  </a:lnTo>
                  <a:lnTo>
                    <a:pt x="353" y="281"/>
                  </a:lnTo>
                  <a:lnTo>
                    <a:pt x="351" y="277"/>
                  </a:lnTo>
                  <a:lnTo>
                    <a:pt x="350" y="271"/>
                  </a:lnTo>
                  <a:lnTo>
                    <a:pt x="350" y="270"/>
                  </a:lnTo>
                  <a:lnTo>
                    <a:pt x="363" y="263"/>
                  </a:lnTo>
                  <a:lnTo>
                    <a:pt x="370" y="263"/>
                  </a:lnTo>
                  <a:lnTo>
                    <a:pt x="373" y="263"/>
                  </a:lnTo>
                  <a:lnTo>
                    <a:pt x="383" y="263"/>
                  </a:lnTo>
                  <a:lnTo>
                    <a:pt x="388" y="256"/>
                  </a:lnTo>
                  <a:lnTo>
                    <a:pt x="388" y="248"/>
                  </a:lnTo>
                  <a:lnTo>
                    <a:pt x="392" y="246"/>
                  </a:lnTo>
                  <a:lnTo>
                    <a:pt x="397" y="247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13" y="259"/>
                  </a:lnTo>
                  <a:lnTo>
                    <a:pt x="418" y="256"/>
                  </a:lnTo>
                  <a:lnTo>
                    <a:pt x="418" y="246"/>
                  </a:lnTo>
                  <a:lnTo>
                    <a:pt x="419" y="235"/>
                  </a:lnTo>
                  <a:lnTo>
                    <a:pt x="419" y="221"/>
                  </a:lnTo>
                  <a:lnTo>
                    <a:pt x="418" y="209"/>
                  </a:lnTo>
                  <a:lnTo>
                    <a:pt x="416" y="203"/>
                  </a:lnTo>
                  <a:lnTo>
                    <a:pt x="414" y="192"/>
                  </a:lnTo>
                  <a:lnTo>
                    <a:pt x="422" y="192"/>
                  </a:lnTo>
                  <a:lnTo>
                    <a:pt x="426" y="188"/>
                  </a:lnTo>
                  <a:lnTo>
                    <a:pt x="430" y="184"/>
                  </a:lnTo>
                  <a:lnTo>
                    <a:pt x="434" y="180"/>
                  </a:lnTo>
                  <a:lnTo>
                    <a:pt x="437" y="176"/>
                  </a:lnTo>
                  <a:lnTo>
                    <a:pt x="440" y="173"/>
                  </a:lnTo>
                  <a:lnTo>
                    <a:pt x="443" y="170"/>
                  </a:lnTo>
                  <a:lnTo>
                    <a:pt x="449" y="167"/>
                  </a:lnTo>
                  <a:lnTo>
                    <a:pt x="449" y="157"/>
                  </a:lnTo>
                  <a:lnTo>
                    <a:pt x="450" y="150"/>
                  </a:lnTo>
                  <a:lnTo>
                    <a:pt x="450" y="145"/>
                  </a:lnTo>
                  <a:lnTo>
                    <a:pt x="451" y="141"/>
                  </a:lnTo>
                  <a:lnTo>
                    <a:pt x="453" y="130"/>
                  </a:lnTo>
                  <a:lnTo>
                    <a:pt x="453" y="128"/>
                  </a:lnTo>
                  <a:lnTo>
                    <a:pt x="450" y="123"/>
                  </a:lnTo>
                  <a:lnTo>
                    <a:pt x="448" y="118"/>
                  </a:lnTo>
                  <a:lnTo>
                    <a:pt x="447" y="111"/>
                  </a:lnTo>
                  <a:lnTo>
                    <a:pt x="441" y="106"/>
                  </a:lnTo>
                  <a:lnTo>
                    <a:pt x="433" y="102"/>
                  </a:lnTo>
                  <a:lnTo>
                    <a:pt x="424" y="105"/>
                  </a:lnTo>
                  <a:lnTo>
                    <a:pt x="413" y="98"/>
                  </a:lnTo>
                  <a:lnTo>
                    <a:pt x="406" y="94"/>
                  </a:lnTo>
                  <a:lnTo>
                    <a:pt x="384" y="94"/>
                  </a:lnTo>
                  <a:lnTo>
                    <a:pt x="372" y="87"/>
                  </a:lnTo>
                  <a:lnTo>
                    <a:pt x="363" y="87"/>
                  </a:lnTo>
                  <a:lnTo>
                    <a:pt x="352" y="92"/>
                  </a:lnTo>
                  <a:lnTo>
                    <a:pt x="341" y="89"/>
                  </a:lnTo>
                  <a:lnTo>
                    <a:pt x="326" y="89"/>
                  </a:lnTo>
                  <a:lnTo>
                    <a:pt x="294" y="95"/>
                  </a:lnTo>
                  <a:lnTo>
                    <a:pt x="281" y="96"/>
                  </a:lnTo>
                  <a:lnTo>
                    <a:pt x="270" y="87"/>
                  </a:lnTo>
                  <a:lnTo>
                    <a:pt x="261" y="80"/>
                  </a:lnTo>
                  <a:lnTo>
                    <a:pt x="251" y="77"/>
                  </a:lnTo>
                  <a:lnTo>
                    <a:pt x="235" y="86"/>
                  </a:lnTo>
                  <a:lnTo>
                    <a:pt x="235" y="91"/>
                  </a:lnTo>
                  <a:lnTo>
                    <a:pt x="233" y="85"/>
                  </a:lnTo>
                  <a:lnTo>
                    <a:pt x="233" y="82"/>
                  </a:lnTo>
                  <a:lnTo>
                    <a:pt x="228" y="83"/>
                  </a:lnTo>
                  <a:lnTo>
                    <a:pt x="223" y="89"/>
                  </a:lnTo>
                  <a:lnTo>
                    <a:pt x="214" y="82"/>
                  </a:lnTo>
                  <a:lnTo>
                    <a:pt x="210" y="77"/>
                  </a:lnTo>
                  <a:lnTo>
                    <a:pt x="210" y="65"/>
                  </a:lnTo>
                  <a:lnTo>
                    <a:pt x="191" y="69"/>
                  </a:lnTo>
                  <a:lnTo>
                    <a:pt x="188" y="61"/>
                  </a:lnTo>
                  <a:lnTo>
                    <a:pt x="180" y="61"/>
                  </a:lnTo>
                  <a:lnTo>
                    <a:pt x="170" y="61"/>
                  </a:lnTo>
                  <a:lnTo>
                    <a:pt x="166" y="61"/>
                  </a:lnTo>
                  <a:lnTo>
                    <a:pt x="161" y="56"/>
                  </a:lnTo>
                  <a:lnTo>
                    <a:pt x="161" y="53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73" y="51"/>
                  </a:lnTo>
                  <a:lnTo>
                    <a:pt x="174" y="39"/>
                  </a:lnTo>
                  <a:lnTo>
                    <a:pt x="165" y="35"/>
                  </a:lnTo>
                  <a:lnTo>
                    <a:pt x="152" y="35"/>
                  </a:lnTo>
                  <a:lnTo>
                    <a:pt x="144" y="35"/>
                  </a:lnTo>
                  <a:lnTo>
                    <a:pt x="135" y="38"/>
                  </a:lnTo>
                  <a:lnTo>
                    <a:pt x="120" y="35"/>
                  </a:lnTo>
                  <a:lnTo>
                    <a:pt x="107" y="27"/>
                  </a:lnTo>
                  <a:lnTo>
                    <a:pt x="103" y="20"/>
                  </a:lnTo>
                  <a:lnTo>
                    <a:pt x="95" y="16"/>
                  </a:lnTo>
                  <a:lnTo>
                    <a:pt x="95" y="10"/>
                  </a:lnTo>
                  <a:lnTo>
                    <a:pt x="89" y="5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6" y="14"/>
                  </a:lnTo>
                  <a:lnTo>
                    <a:pt x="41" y="21"/>
                  </a:lnTo>
                  <a:lnTo>
                    <a:pt x="47" y="35"/>
                  </a:lnTo>
                  <a:lnTo>
                    <a:pt x="55" y="44"/>
                  </a:lnTo>
                  <a:lnTo>
                    <a:pt x="47" y="45"/>
                  </a:lnTo>
                  <a:lnTo>
                    <a:pt x="32" y="39"/>
                  </a:lnTo>
                  <a:lnTo>
                    <a:pt x="26" y="40"/>
                  </a:lnTo>
                  <a:lnTo>
                    <a:pt x="22" y="52"/>
                  </a:lnTo>
                  <a:lnTo>
                    <a:pt x="0" y="65"/>
                  </a:lnTo>
                  <a:lnTo>
                    <a:pt x="8" y="65"/>
                  </a:lnTo>
                  <a:lnTo>
                    <a:pt x="20" y="71"/>
                  </a:lnTo>
                  <a:lnTo>
                    <a:pt x="29" y="80"/>
                  </a:lnTo>
                  <a:lnTo>
                    <a:pt x="35" y="86"/>
                  </a:lnTo>
                  <a:lnTo>
                    <a:pt x="39" y="94"/>
                  </a:lnTo>
                  <a:lnTo>
                    <a:pt x="44" y="101"/>
                  </a:lnTo>
                  <a:lnTo>
                    <a:pt x="51" y="109"/>
                  </a:lnTo>
                  <a:lnTo>
                    <a:pt x="59" y="116"/>
                  </a:lnTo>
                  <a:lnTo>
                    <a:pt x="63" y="121"/>
                  </a:lnTo>
                  <a:lnTo>
                    <a:pt x="63" y="132"/>
                  </a:lnTo>
                  <a:lnTo>
                    <a:pt x="66" y="144"/>
                  </a:lnTo>
                  <a:lnTo>
                    <a:pt x="60" y="147"/>
                  </a:lnTo>
                  <a:lnTo>
                    <a:pt x="53" y="153"/>
                  </a:lnTo>
                  <a:lnTo>
                    <a:pt x="50" y="157"/>
                  </a:lnTo>
                  <a:lnTo>
                    <a:pt x="52" y="167"/>
                  </a:lnTo>
                  <a:lnTo>
                    <a:pt x="66" y="159"/>
                  </a:lnTo>
                  <a:lnTo>
                    <a:pt x="50" y="178"/>
                  </a:lnTo>
                  <a:lnTo>
                    <a:pt x="47" y="181"/>
                  </a:lnTo>
                  <a:lnTo>
                    <a:pt x="52" y="191"/>
                  </a:lnTo>
                  <a:lnTo>
                    <a:pt x="53" y="210"/>
                  </a:lnTo>
                  <a:lnTo>
                    <a:pt x="62" y="208"/>
                  </a:lnTo>
                  <a:lnTo>
                    <a:pt x="49" y="226"/>
                  </a:lnTo>
                  <a:lnTo>
                    <a:pt x="47" y="232"/>
                  </a:lnTo>
                  <a:lnTo>
                    <a:pt x="54" y="248"/>
                  </a:lnTo>
                  <a:lnTo>
                    <a:pt x="57" y="263"/>
                  </a:lnTo>
                  <a:lnTo>
                    <a:pt x="50" y="265"/>
                  </a:lnTo>
                  <a:lnTo>
                    <a:pt x="47" y="272"/>
                  </a:lnTo>
                  <a:lnTo>
                    <a:pt x="51" y="276"/>
                  </a:lnTo>
                  <a:lnTo>
                    <a:pt x="51" y="282"/>
                  </a:lnTo>
                  <a:lnTo>
                    <a:pt x="55" y="285"/>
                  </a:lnTo>
                  <a:lnTo>
                    <a:pt x="66" y="288"/>
                  </a:lnTo>
                  <a:lnTo>
                    <a:pt x="74" y="290"/>
                  </a:lnTo>
                  <a:lnTo>
                    <a:pt x="85" y="290"/>
                  </a:lnTo>
                  <a:lnTo>
                    <a:pt x="98" y="283"/>
                  </a:lnTo>
                  <a:lnTo>
                    <a:pt x="109" y="290"/>
                  </a:lnTo>
                  <a:lnTo>
                    <a:pt x="117" y="294"/>
                  </a:lnTo>
                  <a:lnTo>
                    <a:pt x="120" y="296"/>
                  </a:lnTo>
                  <a:lnTo>
                    <a:pt x="140" y="293"/>
                  </a:lnTo>
                  <a:lnTo>
                    <a:pt x="160" y="299"/>
                  </a:lnTo>
                  <a:lnTo>
                    <a:pt x="174" y="307"/>
                  </a:lnTo>
                  <a:lnTo>
                    <a:pt x="176" y="314"/>
                  </a:lnTo>
                  <a:lnTo>
                    <a:pt x="189" y="314"/>
                  </a:lnTo>
                  <a:lnTo>
                    <a:pt x="204" y="321"/>
                  </a:lnTo>
                  <a:lnTo>
                    <a:pt x="218" y="319"/>
                  </a:lnTo>
                  <a:lnTo>
                    <a:pt x="265" y="319"/>
                  </a:lnTo>
                  <a:lnTo>
                    <a:pt x="266" y="332"/>
                  </a:lnTo>
                  <a:lnTo>
                    <a:pt x="266" y="337"/>
                  </a:lnTo>
                  <a:lnTo>
                    <a:pt x="275" y="341"/>
                  </a:lnTo>
                  <a:lnTo>
                    <a:pt x="282" y="348"/>
                  </a:lnTo>
                  <a:lnTo>
                    <a:pt x="291" y="361"/>
                  </a:lnTo>
                  <a:lnTo>
                    <a:pt x="306" y="369"/>
                  </a:lnTo>
                  <a:lnTo>
                    <a:pt x="319" y="382"/>
                  </a:lnTo>
                  <a:lnTo>
                    <a:pt x="321" y="380"/>
                  </a:lnTo>
                  <a:lnTo>
                    <a:pt x="329" y="37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6475413" y="619125"/>
              <a:ext cx="635000" cy="457200"/>
            </a:xfrm>
            <a:custGeom>
              <a:avLst/>
              <a:gdLst>
                <a:gd name="T0" fmla="*/ 36 w 400"/>
                <a:gd name="T1" fmla="*/ 183 h 288"/>
                <a:gd name="T2" fmla="*/ 55 w 400"/>
                <a:gd name="T3" fmla="*/ 193 h 288"/>
                <a:gd name="T4" fmla="*/ 63 w 400"/>
                <a:gd name="T5" fmla="*/ 203 h 288"/>
                <a:gd name="T6" fmla="*/ 80 w 400"/>
                <a:gd name="T7" fmla="*/ 218 h 288"/>
                <a:gd name="T8" fmla="*/ 104 w 400"/>
                <a:gd name="T9" fmla="*/ 218 h 288"/>
                <a:gd name="T10" fmla="*/ 125 w 400"/>
                <a:gd name="T11" fmla="*/ 218 h 288"/>
                <a:gd name="T12" fmla="*/ 133 w 400"/>
                <a:gd name="T13" fmla="*/ 234 h 288"/>
                <a:gd name="T14" fmla="*/ 123 w 400"/>
                <a:gd name="T15" fmla="*/ 234 h 288"/>
                <a:gd name="T16" fmla="*/ 121 w 400"/>
                <a:gd name="T17" fmla="*/ 239 h 288"/>
                <a:gd name="T18" fmla="*/ 130 w 400"/>
                <a:gd name="T19" fmla="*/ 244 h 288"/>
                <a:gd name="T20" fmla="*/ 148 w 400"/>
                <a:gd name="T21" fmla="*/ 244 h 288"/>
                <a:gd name="T22" fmla="*/ 170 w 400"/>
                <a:gd name="T23" fmla="*/ 248 h 288"/>
                <a:gd name="T24" fmla="*/ 174 w 400"/>
                <a:gd name="T25" fmla="*/ 265 h 288"/>
                <a:gd name="T26" fmla="*/ 188 w 400"/>
                <a:gd name="T27" fmla="*/ 266 h 288"/>
                <a:gd name="T28" fmla="*/ 193 w 400"/>
                <a:gd name="T29" fmla="*/ 268 h 288"/>
                <a:gd name="T30" fmla="*/ 195 w 400"/>
                <a:gd name="T31" fmla="*/ 269 h 288"/>
                <a:gd name="T32" fmla="*/ 221 w 400"/>
                <a:gd name="T33" fmla="*/ 263 h 288"/>
                <a:gd name="T34" fmla="*/ 241 w 400"/>
                <a:gd name="T35" fmla="*/ 279 h 288"/>
                <a:gd name="T36" fmla="*/ 286 w 400"/>
                <a:gd name="T37" fmla="*/ 272 h 288"/>
                <a:gd name="T38" fmla="*/ 312 w 400"/>
                <a:gd name="T39" fmla="*/ 275 h 288"/>
                <a:gd name="T40" fmla="*/ 332 w 400"/>
                <a:gd name="T41" fmla="*/ 270 h 288"/>
                <a:gd name="T42" fmla="*/ 366 w 400"/>
                <a:gd name="T43" fmla="*/ 277 h 288"/>
                <a:gd name="T44" fmla="*/ 384 w 400"/>
                <a:gd name="T45" fmla="*/ 288 h 288"/>
                <a:gd name="T46" fmla="*/ 398 w 400"/>
                <a:gd name="T47" fmla="*/ 288 h 288"/>
                <a:gd name="T48" fmla="*/ 389 w 400"/>
                <a:gd name="T49" fmla="*/ 271 h 288"/>
                <a:gd name="T50" fmla="*/ 400 w 400"/>
                <a:gd name="T51" fmla="*/ 260 h 288"/>
                <a:gd name="T52" fmla="*/ 387 w 400"/>
                <a:gd name="T53" fmla="*/ 241 h 288"/>
                <a:gd name="T54" fmla="*/ 395 w 400"/>
                <a:gd name="T55" fmla="*/ 224 h 288"/>
                <a:gd name="T56" fmla="*/ 400 w 400"/>
                <a:gd name="T57" fmla="*/ 219 h 288"/>
                <a:gd name="T58" fmla="*/ 382 w 400"/>
                <a:gd name="T59" fmla="*/ 204 h 288"/>
                <a:gd name="T60" fmla="*/ 355 w 400"/>
                <a:gd name="T61" fmla="*/ 195 h 288"/>
                <a:gd name="T62" fmla="*/ 343 w 400"/>
                <a:gd name="T63" fmla="*/ 195 h 288"/>
                <a:gd name="T64" fmla="*/ 327 w 400"/>
                <a:gd name="T65" fmla="*/ 193 h 288"/>
                <a:gd name="T66" fmla="*/ 323 w 400"/>
                <a:gd name="T67" fmla="*/ 183 h 288"/>
                <a:gd name="T68" fmla="*/ 310 w 400"/>
                <a:gd name="T69" fmla="*/ 162 h 288"/>
                <a:gd name="T70" fmla="*/ 297 w 400"/>
                <a:gd name="T71" fmla="*/ 154 h 288"/>
                <a:gd name="T72" fmla="*/ 272 w 400"/>
                <a:gd name="T73" fmla="*/ 150 h 288"/>
                <a:gd name="T74" fmla="*/ 263 w 400"/>
                <a:gd name="T75" fmla="*/ 136 h 288"/>
                <a:gd name="T76" fmla="*/ 263 w 400"/>
                <a:gd name="T77" fmla="*/ 115 h 288"/>
                <a:gd name="T78" fmla="*/ 256 w 400"/>
                <a:gd name="T79" fmla="*/ 100 h 288"/>
                <a:gd name="T80" fmla="*/ 247 w 400"/>
                <a:gd name="T81" fmla="*/ 78 h 288"/>
                <a:gd name="T82" fmla="*/ 213 w 400"/>
                <a:gd name="T83" fmla="*/ 102 h 288"/>
                <a:gd name="T84" fmla="*/ 205 w 400"/>
                <a:gd name="T85" fmla="*/ 105 h 288"/>
                <a:gd name="T86" fmla="*/ 174 w 400"/>
                <a:gd name="T87" fmla="*/ 74 h 288"/>
                <a:gd name="T88" fmla="*/ 171 w 400"/>
                <a:gd name="T89" fmla="*/ 56 h 288"/>
                <a:gd name="T90" fmla="*/ 174 w 400"/>
                <a:gd name="T91" fmla="*/ 35 h 288"/>
                <a:gd name="T92" fmla="*/ 164 w 400"/>
                <a:gd name="T93" fmla="*/ 11 h 288"/>
                <a:gd name="T94" fmla="*/ 157 w 400"/>
                <a:gd name="T95" fmla="*/ 3 h 288"/>
                <a:gd name="T96" fmla="*/ 114 w 400"/>
                <a:gd name="T97" fmla="*/ 21 h 288"/>
                <a:gd name="T98" fmla="*/ 47 w 400"/>
                <a:gd name="T99" fmla="*/ 38 h 288"/>
                <a:gd name="T100" fmla="*/ 20 w 400"/>
                <a:gd name="T101" fmla="*/ 56 h 288"/>
                <a:gd name="T102" fmla="*/ 11 w 400"/>
                <a:gd name="T103" fmla="*/ 60 h 288"/>
                <a:gd name="T104" fmla="*/ 17 w 400"/>
                <a:gd name="T105" fmla="*/ 79 h 288"/>
                <a:gd name="T106" fmla="*/ 7 w 400"/>
                <a:gd name="T107" fmla="*/ 93 h 288"/>
                <a:gd name="T108" fmla="*/ 6 w 400"/>
                <a:gd name="T109" fmla="*/ 126 h 288"/>
                <a:gd name="T110" fmla="*/ 7 w 400"/>
                <a:gd name="T111" fmla="*/ 142 h 288"/>
                <a:gd name="T112" fmla="*/ 2 w 400"/>
                <a:gd name="T113" fmla="*/ 152 h 288"/>
                <a:gd name="T114" fmla="*/ 0 w 400"/>
                <a:gd name="T115" fmla="*/ 183 h 288"/>
                <a:gd name="T116" fmla="*/ 31 w 400"/>
                <a:gd name="T117" fmla="*/ 1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0" h="288">
                  <a:moveTo>
                    <a:pt x="31" y="183"/>
                  </a:moveTo>
                  <a:lnTo>
                    <a:pt x="36" y="183"/>
                  </a:lnTo>
                  <a:lnTo>
                    <a:pt x="49" y="188"/>
                  </a:lnTo>
                  <a:lnTo>
                    <a:pt x="55" y="193"/>
                  </a:lnTo>
                  <a:lnTo>
                    <a:pt x="55" y="199"/>
                  </a:lnTo>
                  <a:lnTo>
                    <a:pt x="63" y="203"/>
                  </a:lnTo>
                  <a:lnTo>
                    <a:pt x="67" y="210"/>
                  </a:lnTo>
                  <a:lnTo>
                    <a:pt x="80" y="218"/>
                  </a:lnTo>
                  <a:lnTo>
                    <a:pt x="95" y="221"/>
                  </a:lnTo>
                  <a:lnTo>
                    <a:pt x="104" y="218"/>
                  </a:lnTo>
                  <a:lnTo>
                    <a:pt x="112" y="218"/>
                  </a:lnTo>
                  <a:lnTo>
                    <a:pt x="125" y="218"/>
                  </a:lnTo>
                  <a:lnTo>
                    <a:pt x="134" y="222"/>
                  </a:lnTo>
                  <a:lnTo>
                    <a:pt x="133" y="234"/>
                  </a:lnTo>
                  <a:lnTo>
                    <a:pt x="127" y="234"/>
                  </a:lnTo>
                  <a:lnTo>
                    <a:pt x="123" y="234"/>
                  </a:lnTo>
                  <a:lnTo>
                    <a:pt x="121" y="236"/>
                  </a:lnTo>
                  <a:lnTo>
                    <a:pt x="121" y="239"/>
                  </a:lnTo>
                  <a:lnTo>
                    <a:pt x="126" y="244"/>
                  </a:lnTo>
                  <a:lnTo>
                    <a:pt x="130" y="244"/>
                  </a:lnTo>
                  <a:lnTo>
                    <a:pt x="140" y="244"/>
                  </a:lnTo>
                  <a:lnTo>
                    <a:pt x="148" y="244"/>
                  </a:lnTo>
                  <a:lnTo>
                    <a:pt x="151" y="252"/>
                  </a:lnTo>
                  <a:lnTo>
                    <a:pt x="170" y="248"/>
                  </a:lnTo>
                  <a:lnTo>
                    <a:pt x="170" y="260"/>
                  </a:lnTo>
                  <a:lnTo>
                    <a:pt x="174" y="265"/>
                  </a:lnTo>
                  <a:lnTo>
                    <a:pt x="183" y="272"/>
                  </a:lnTo>
                  <a:lnTo>
                    <a:pt x="188" y="266"/>
                  </a:lnTo>
                  <a:lnTo>
                    <a:pt x="193" y="265"/>
                  </a:lnTo>
                  <a:lnTo>
                    <a:pt x="193" y="268"/>
                  </a:lnTo>
                  <a:lnTo>
                    <a:pt x="195" y="274"/>
                  </a:lnTo>
                  <a:lnTo>
                    <a:pt x="195" y="269"/>
                  </a:lnTo>
                  <a:lnTo>
                    <a:pt x="211" y="260"/>
                  </a:lnTo>
                  <a:lnTo>
                    <a:pt x="221" y="263"/>
                  </a:lnTo>
                  <a:lnTo>
                    <a:pt x="230" y="270"/>
                  </a:lnTo>
                  <a:lnTo>
                    <a:pt x="241" y="279"/>
                  </a:lnTo>
                  <a:lnTo>
                    <a:pt x="254" y="278"/>
                  </a:lnTo>
                  <a:lnTo>
                    <a:pt x="286" y="272"/>
                  </a:lnTo>
                  <a:lnTo>
                    <a:pt x="301" y="272"/>
                  </a:lnTo>
                  <a:lnTo>
                    <a:pt x="312" y="275"/>
                  </a:lnTo>
                  <a:lnTo>
                    <a:pt x="323" y="270"/>
                  </a:lnTo>
                  <a:lnTo>
                    <a:pt x="332" y="270"/>
                  </a:lnTo>
                  <a:lnTo>
                    <a:pt x="344" y="277"/>
                  </a:lnTo>
                  <a:lnTo>
                    <a:pt x="366" y="277"/>
                  </a:lnTo>
                  <a:lnTo>
                    <a:pt x="373" y="281"/>
                  </a:lnTo>
                  <a:lnTo>
                    <a:pt x="384" y="288"/>
                  </a:lnTo>
                  <a:lnTo>
                    <a:pt x="393" y="285"/>
                  </a:lnTo>
                  <a:lnTo>
                    <a:pt x="398" y="288"/>
                  </a:lnTo>
                  <a:lnTo>
                    <a:pt x="398" y="288"/>
                  </a:lnTo>
                  <a:lnTo>
                    <a:pt x="389" y="271"/>
                  </a:lnTo>
                  <a:lnTo>
                    <a:pt x="400" y="271"/>
                  </a:lnTo>
                  <a:lnTo>
                    <a:pt x="400" y="260"/>
                  </a:lnTo>
                  <a:lnTo>
                    <a:pt x="394" y="252"/>
                  </a:lnTo>
                  <a:lnTo>
                    <a:pt x="387" y="241"/>
                  </a:lnTo>
                  <a:lnTo>
                    <a:pt x="396" y="238"/>
                  </a:lnTo>
                  <a:lnTo>
                    <a:pt x="395" y="224"/>
                  </a:lnTo>
                  <a:lnTo>
                    <a:pt x="400" y="224"/>
                  </a:lnTo>
                  <a:lnTo>
                    <a:pt x="400" y="219"/>
                  </a:lnTo>
                  <a:lnTo>
                    <a:pt x="400" y="215"/>
                  </a:lnTo>
                  <a:lnTo>
                    <a:pt x="382" y="204"/>
                  </a:lnTo>
                  <a:lnTo>
                    <a:pt x="366" y="193"/>
                  </a:lnTo>
                  <a:lnTo>
                    <a:pt x="355" y="195"/>
                  </a:lnTo>
                  <a:lnTo>
                    <a:pt x="347" y="195"/>
                  </a:lnTo>
                  <a:lnTo>
                    <a:pt x="343" y="195"/>
                  </a:lnTo>
                  <a:lnTo>
                    <a:pt x="335" y="195"/>
                  </a:lnTo>
                  <a:lnTo>
                    <a:pt x="327" y="193"/>
                  </a:lnTo>
                  <a:lnTo>
                    <a:pt x="323" y="193"/>
                  </a:lnTo>
                  <a:lnTo>
                    <a:pt x="323" y="183"/>
                  </a:lnTo>
                  <a:lnTo>
                    <a:pt x="319" y="172"/>
                  </a:lnTo>
                  <a:lnTo>
                    <a:pt x="310" y="162"/>
                  </a:lnTo>
                  <a:lnTo>
                    <a:pt x="303" y="154"/>
                  </a:lnTo>
                  <a:lnTo>
                    <a:pt x="297" y="154"/>
                  </a:lnTo>
                  <a:lnTo>
                    <a:pt x="282" y="154"/>
                  </a:lnTo>
                  <a:lnTo>
                    <a:pt x="272" y="150"/>
                  </a:lnTo>
                  <a:lnTo>
                    <a:pt x="263" y="146"/>
                  </a:lnTo>
                  <a:lnTo>
                    <a:pt x="263" y="136"/>
                  </a:lnTo>
                  <a:lnTo>
                    <a:pt x="263" y="126"/>
                  </a:lnTo>
                  <a:lnTo>
                    <a:pt x="263" y="115"/>
                  </a:lnTo>
                  <a:lnTo>
                    <a:pt x="263" y="108"/>
                  </a:lnTo>
                  <a:lnTo>
                    <a:pt x="256" y="100"/>
                  </a:lnTo>
                  <a:lnTo>
                    <a:pt x="251" y="94"/>
                  </a:lnTo>
                  <a:lnTo>
                    <a:pt x="247" y="78"/>
                  </a:lnTo>
                  <a:lnTo>
                    <a:pt x="229" y="91"/>
                  </a:lnTo>
                  <a:lnTo>
                    <a:pt x="213" y="102"/>
                  </a:lnTo>
                  <a:lnTo>
                    <a:pt x="209" y="107"/>
                  </a:lnTo>
                  <a:lnTo>
                    <a:pt x="205" y="105"/>
                  </a:lnTo>
                  <a:lnTo>
                    <a:pt x="186" y="79"/>
                  </a:lnTo>
                  <a:lnTo>
                    <a:pt x="174" y="74"/>
                  </a:lnTo>
                  <a:lnTo>
                    <a:pt x="174" y="69"/>
                  </a:lnTo>
                  <a:lnTo>
                    <a:pt x="171" y="56"/>
                  </a:lnTo>
                  <a:lnTo>
                    <a:pt x="171" y="40"/>
                  </a:lnTo>
                  <a:lnTo>
                    <a:pt x="174" y="35"/>
                  </a:lnTo>
                  <a:lnTo>
                    <a:pt x="168" y="18"/>
                  </a:lnTo>
                  <a:lnTo>
                    <a:pt x="164" y="11"/>
                  </a:lnTo>
                  <a:lnTo>
                    <a:pt x="164" y="0"/>
                  </a:lnTo>
                  <a:lnTo>
                    <a:pt x="157" y="3"/>
                  </a:lnTo>
                  <a:lnTo>
                    <a:pt x="139" y="11"/>
                  </a:lnTo>
                  <a:lnTo>
                    <a:pt x="114" y="21"/>
                  </a:lnTo>
                  <a:lnTo>
                    <a:pt x="67" y="30"/>
                  </a:lnTo>
                  <a:lnTo>
                    <a:pt x="47" y="38"/>
                  </a:lnTo>
                  <a:lnTo>
                    <a:pt x="31" y="47"/>
                  </a:lnTo>
                  <a:lnTo>
                    <a:pt x="20" y="56"/>
                  </a:lnTo>
                  <a:lnTo>
                    <a:pt x="13" y="56"/>
                  </a:lnTo>
                  <a:lnTo>
                    <a:pt x="11" y="60"/>
                  </a:lnTo>
                  <a:lnTo>
                    <a:pt x="17" y="73"/>
                  </a:lnTo>
                  <a:lnTo>
                    <a:pt x="17" y="79"/>
                  </a:lnTo>
                  <a:lnTo>
                    <a:pt x="11" y="87"/>
                  </a:lnTo>
                  <a:lnTo>
                    <a:pt x="7" y="93"/>
                  </a:lnTo>
                  <a:lnTo>
                    <a:pt x="6" y="104"/>
                  </a:lnTo>
                  <a:lnTo>
                    <a:pt x="6" y="126"/>
                  </a:lnTo>
                  <a:lnTo>
                    <a:pt x="11" y="139"/>
                  </a:lnTo>
                  <a:lnTo>
                    <a:pt x="7" y="142"/>
                  </a:lnTo>
                  <a:lnTo>
                    <a:pt x="2" y="145"/>
                  </a:lnTo>
                  <a:lnTo>
                    <a:pt x="2" y="152"/>
                  </a:lnTo>
                  <a:lnTo>
                    <a:pt x="0" y="175"/>
                  </a:lnTo>
                  <a:lnTo>
                    <a:pt x="0" y="183"/>
                  </a:lnTo>
                  <a:lnTo>
                    <a:pt x="11" y="183"/>
                  </a:lnTo>
                  <a:lnTo>
                    <a:pt x="31" y="1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018213" y="1452563"/>
              <a:ext cx="790575" cy="1008062"/>
            </a:xfrm>
            <a:custGeom>
              <a:avLst/>
              <a:gdLst>
                <a:gd name="T0" fmla="*/ 2497 w 2584"/>
                <a:gd name="T1" fmla="*/ 2202 h 3296"/>
                <a:gd name="T2" fmla="*/ 2481 w 2584"/>
                <a:gd name="T3" fmla="*/ 2019 h 3296"/>
                <a:gd name="T4" fmla="*/ 2422 w 2584"/>
                <a:gd name="T5" fmla="*/ 1791 h 3296"/>
                <a:gd name="T6" fmla="*/ 2380 w 2584"/>
                <a:gd name="T7" fmla="*/ 1592 h 3296"/>
                <a:gd name="T8" fmla="*/ 2516 w 2584"/>
                <a:gd name="T9" fmla="*/ 1526 h 3296"/>
                <a:gd name="T10" fmla="*/ 2561 w 2584"/>
                <a:gd name="T11" fmla="*/ 1348 h 3296"/>
                <a:gd name="T12" fmla="*/ 2499 w 2584"/>
                <a:gd name="T13" fmla="*/ 1066 h 3296"/>
                <a:gd name="T14" fmla="*/ 2347 w 2584"/>
                <a:gd name="T15" fmla="*/ 1057 h 3296"/>
                <a:gd name="T16" fmla="*/ 2086 w 2584"/>
                <a:gd name="T17" fmla="*/ 1035 h 3296"/>
                <a:gd name="T18" fmla="*/ 2060 w 2584"/>
                <a:gd name="T19" fmla="*/ 897 h 3296"/>
                <a:gd name="T20" fmla="*/ 1877 w 2584"/>
                <a:gd name="T21" fmla="*/ 805 h 3296"/>
                <a:gd name="T22" fmla="*/ 1751 w 2584"/>
                <a:gd name="T23" fmla="*/ 845 h 3296"/>
                <a:gd name="T24" fmla="*/ 1668 w 2584"/>
                <a:gd name="T25" fmla="*/ 723 h 3296"/>
                <a:gd name="T26" fmla="*/ 1534 w 2584"/>
                <a:gd name="T27" fmla="*/ 547 h 3296"/>
                <a:gd name="T28" fmla="*/ 1389 w 2584"/>
                <a:gd name="T29" fmla="*/ 330 h 3296"/>
                <a:gd name="T30" fmla="*/ 1394 w 2584"/>
                <a:gd name="T31" fmla="*/ 148 h 3296"/>
                <a:gd name="T32" fmla="*/ 1321 w 2584"/>
                <a:gd name="T33" fmla="*/ 13 h 3296"/>
                <a:gd name="T34" fmla="*/ 1213 w 2584"/>
                <a:gd name="T35" fmla="*/ 149 h 3296"/>
                <a:gd name="T36" fmla="*/ 1018 w 2584"/>
                <a:gd name="T37" fmla="*/ 194 h 3296"/>
                <a:gd name="T38" fmla="*/ 868 w 2584"/>
                <a:gd name="T39" fmla="*/ 252 h 3296"/>
                <a:gd name="T40" fmla="*/ 769 w 2584"/>
                <a:gd name="T41" fmla="*/ 330 h 3296"/>
                <a:gd name="T42" fmla="*/ 868 w 2584"/>
                <a:gd name="T43" fmla="*/ 554 h 3296"/>
                <a:gd name="T44" fmla="*/ 754 w 2584"/>
                <a:gd name="T45" fmla="*/ 711 h 3296"/>
                <a:gd name="T46" fmla="*/ 723 w 2584"/>
                <a:gd name="T47" fmla="*/ 783 h 3296"/>
                <a:gd name="T48" fmla="*/ 717 w 2584"/>
                <a:gd name="T49" fmla="*/ 934 h 3296"/>
                <a:gd name="T50" fmla="*/ 701 w 2584"/>
                <a:gd name="T51" fmla="*/ 1053 h 3296"/>
                <a:gd name="T52" fmla="*/ 709 w 2584"/>
                <a:gd name="T53" fmla="*/ 1286 h 3296"/>
                <a:gd name="T54" fmla="*/ 553 w 2584"/>
                <a:gd name="T55" fmla="*/ 1476 h 3296"/>
                <a:gd name="T56" fmla="*/ 358 w 2584"/>
                <a:gd name="T57" fmla="*/ 1593 h 3296"/>
                <a:gd name="T58" fmla="*/ 230 w 2584"/>
                <a:gd name="T59" fmla="*/ 1682 h 3296"/>
                <a:gd name="T60" fmla="*/ 166 w 2584"/>
                <a:gd name="T61" fmla="*/ 1718 h 3296"/>
                <a:gd name="T62" fmla="*/ 117 w 2584"/>
                <a:gd name="T63" fmla="*/ 1811 h 3296"/>
                <a:gd name="T64" fmla="*/ 49 w 2584"/>
                <a:gd name="T65" fmla="*/ 1969 h 3296"/>
                <a:gd name="T66" fmla="*/ 0 w 2584"/>
                <a:gd name="T67" fmla="*/ 2107 h 3296"/>
                <a:gd name="T68" fmla="*/ 37 w 2584"/>
                <a:gd name="T69" fmla="*/ 2214 h 3296"/>
                <a:gd name="T70" fmla="*/ 153 w 2584"/>
                <a:gd name="T71" fmla="*/ 2316 h 3296"/>
                <a:gd name="T72" fmla="*/ 353 w 2584"/>
                <a:gd name="T73" fmla="*/ 2470 h 3296"/>
                <a:gd name="T74" fmla="*/ 465 w 2584"/>
                <a:gd name="T75" fmla="*/ 2447 h 3296"/>
                <a:gd name="T76" fmla="*/ 636 w 2584"/>
                <a:gd name="T77" fmla="*/ 2689 h 3296"/>
                <a:gd name="T78" fmla="*/ 663 w 2584"/>
                <a:gd name="T79" fmla="*/ 2936 h 3296"/>
                <a:gd name="T80" fmla="*/ 829 w 2584"/>
                <a:gd name="T81" fmla="*/ 3047 h 3296"/>
                <a:gd name="T82" fmla="*/ 908 w 2584"/>
                <a:gd name="T83" fmla="*/ 3247 h 3296"/>
                <a:gd name="T84" fmla="*/ 1128 w 2584"/>
                <a:gd name="T85" fmla="*/ 3296 h 3296"/>
                <a:gd name="T86" fmla="*/ 1380 w 2584"/>
                <a:gd name="T87" fmla="*/ 3268 h 3296"/>
                <a:gd name="T88" fmla="*/ 1645 w 2584"/>
                <a:gd name="T89" fmla="*/ 3242 h 3296"/>
                <a:gd name="T90" fmla="*/ 1854 w 2584"/>
                <a:gd name="T91" fmla="*/ 3184 h 3296"/>
                <a:gd name="T92" fmla="*/ 2136 w 2584"/>
                <a:gd name="T93" fmla="*/ 3092 h 3296"/>
                <a:gd name="T94" fmla="*/ 2187 w 2584"/>
                <a:gd name="T95" fmla="*/ 2900 h 3296"/>
                <a:gd name="T96" fmla="*/ 2389 w 2584"/>
                <a:gd name="T97" fmla="*/ 2817 h 3296"/>
                <a:gd name="T98" fmla="*/ 2565 w 2584"/>
                <a:gd name="T99" fmla="*/ 2564 h 3296"/>
                <a:gd name="T100" fmla="*/ 2537 w 2584"/>
                <a:gd name="T101" fmla="*/ 2428 h 3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4" h="3296">
                  <a:moveTo>
                    <a:pt x="2537" y="2428"/>
                  </a:moveTo>
                  <a:cubicBezTo>
                    <a:pt x="2528" y="2336"/>
                    <a:pt x="2528" y="2336"/>
                    <a:pt x="2528" y="2336"/>
                  </a:cubicBezTo>
                  <a:cubicBezTo>
                    <a:pt x="2509" y="2256"/>
                    <a:pt x="2509" y="2256"/>
                    <a:pt x="2509" y="2256"/>
                  </a:cubicBezTo>
                  <a:cubicBezTo>
                    <a:pt x="2497" y="2202"/>
                    <a:pt x="2497" y="2202"/>
                    <a:pt x="2497" y="2202"/>
                  </a:cubicBezTo>
                  <a:cubicBezTo>
                    <a:pt x="2476" y="2179"/>
                    <a:pt x="2476" y="2179"/>
                    <a:pt x="2476" y="2179"/>
                  </a:cubicBezTo>
                  <a:cubicBezTo>
                    <a:pt x="2445" y="2139"/>
                    <a:pt x="2445" y="2139"/>
                    <a:pt x="2445" y="2139"/>
                  </a:cubicBezTo>
                  <a:cubicBezTo>
                    <a:pt x="2450" y="2092"/>
                    <a:pt x="2450" y="2092"/>
                    <a:pt x="2450" y="2092"/>
                  </a:cubicBezTo>
                  <a:cubicBezTo>
                    <a:pt x="2481" y="2019"/>
                    <a:pt x="2481" y="2019"/>
                    <a:pt x="2481" y="2019"/>
                  </a:cubicBezTo>
                  <a:cubicBezTo>
                    <a:pt x="2497" y="1960"/>
                    <a:pt x="2497" y="1960"/>
                    <a:pt x="2497" y="1960"/>
                  </a:cubicBezTo>
                  <a:cubicBezTo>
                    <a:pt x="2462" y="1883"/>
                    <a:pt x="2462" y="1883"/>
                    <a:pt x="2462" y="1883"/>
                  </a:cubicBezTo>
                  <a:cubicBezTo>
                    <a:pt x="2429" y="1827"/>
                    <a:pt x="2429" y="1827"/>
                    <a:pt x="2429" y="1827"/>
                  </a:cubicBezTo>
                  <a:cubicBezTo>
                    <a:pt x="2422" y="1791"/>
                    <a:pt x="2422" y="1791"/>
                    <a:pt x="2422" y="1791"/>
                  </a:cubicBezTo>
                  <a:cubicBezTo>
                    <a:pt x="2422" y="1686"/>
                    <a:pt x="2422" y="1686"/>
                    <a:pt x="2422" y="1686"/>
                  </a:cubicBezTo>
                  <a:cubicBezTo>
                    <a:pt x="2403" y="1658"/>
                    <a:pt x="2403" y="1658"/>
                    <a:pt x="2403" y="1658"/>
                  </a:cubicBezTo>
                  <a:cubicBezTo>
                    <a:pt x="2377" y="1627"/>
                    <a:pt x="2377" y="1627"/>
                    <a:pt x="2377" y="1627"/>
                  </a:cubicBezTo>
                  <a:cubicBezTo>
                    <a:pt x="2380" y="1592"/>
                    <a:pt x="2380" y="1592"/>
                    <a:pt x="2380" y="1592"/>
                  </a:cubicBezTo>
                  <a:cubicBezTo>
                    <a:pt x="2391" y="1566"/>
                    <a:pt x="2391" y="1566"/>
                    <a:pt x="2391" y="1566"/>
                  </a:cubicBezTo>
                  <a:cubicBezTo>
                    <a:pt x="2434" y="1566"/>
                    <a:pt x="2434" y="1566"/>
                    <a:pt x="2434" y="1566"/>
                  </a:cubicBezTo>
                  <a:cubicBezTo>
                    <a:pt x="2492" y="1566"/>
                    <a:pt x="2492" y="1566"/>
                    <a:pt x="2492" y="1566"/>
                  </a:cubicBezTo>
                  <a:cubicBezTo>
                    <a:pt x="2516" y="1526"/>
                    <a:pt x="2516" y="1526"/>
                    <a:pt x="2516" y="1526"/>
                  </a:cubicBezTo>
                  <a:cubicBezTo>
                    <a:pt x="2521" y="1479"/>
                    <a:pt x="2521" y="1479"/>
                    <a:pt x="2521" y="1479"/>
                  </a:cubicBezTo>
                  <a:cubicBezTo>
                    <a:pt x="2537" y="1442"/>
                    <a:pt x="2537" y="1442"/>
                    <a:pt x="2537" y="1442"/>
                  </a:cubicBezTo>
                  <a:cubicBezTo>
                    <a:pt x="2523" y="1378"/>
                    <a:pt x="2523" y="1378"/>
                    <a:pt x="2523" y="1378"/>
                  </a:cubicBezTo>
                  <a:cubicBezTo>
                    <a:pt x="2561" y="1348"/>
                    <a:pt x="2561" y="1348"/>
                    <a:pt x="2561" y="1348"/>
                  </a:cubicBezTo>
                  <a:cubicBezTo>
                    <a:pt x="2584" y="1303"/>
                    <a:pt x="2584" y="1303"/>
                    <a:pt x="2584" y="1303"/>
                  </a:cubicBezTo>
                  <a:cubicBezTo>
                    <a:pt x="2563" y="1209"/>
                    <a:pt x="2563" y="1209"/>
                    <a:pt x="2563" y="1209"/>
                  </a:cubicBezTo>
                  <a:cubicBezTo>
                    <a:pt x="2546" y="1160"/>
                    <a:pt x="2546" y="1160"/>
                    <a:pt x="2546" y="1160"/>
                  </a:cubicBezTo>
                  <a:cubicBezTo>
                    <a:pt x="2499" y="1066"/>
                    <a:pt x="2499" y="1066"/>
                    <a:pt x="2499" y="1066"/>
                  </a:cubicBezTo>
                  <a:cubicBezTo>
                    <a:pt x="2462" y="1003"/>
                    <a:pt x="2462" y="1003"/>
                    <a:pt x="2462" y="1003"/>
                  </a:cubicBezTo>
                  <a:cubicBezTo>
                    <a:pt x="2396" y="1075"/>
                    <a:pt x="2396" y="1075"/>
                    <a:pt x="2396" y="1075"/>
                  </a:cubicBezTo>
                  <a:cubicBezTo>
                    <a:pt x="2373" y="1075"/>
                    <a:pt x="2373" y="1075"/>
                    <a:pt x="2373" y="1075"/>
                  </a:cubicBezTo>
                  <a:cubicBezTo>
                    <a:pt x="2347" y="1057"/>
                    <a:pt x="2347" y="1057"/>
                    <a:pt x="2347" y="1057"/>
                  </a:cubicBezTo>
                  <a:cubicBezTo>
                    <a:pt x="2248" y="1059"/>
                    <a:pt x="2248" y="1059"/>
                    <a:pt x="2248" y="1059"/>
                  </a:cubicBezTo>
                  <a:cubicBezTo>
                    <a:pt x="2105" y="1078"/>
                    <a:pt x="2105" y="1078"/>
                    <a:pt x="2105" y="1078"/>
                  </a:cubicBezTo>
                  <a:cubicBezTo>
                    <a:pt x="2086" y="1059"/>
                    <a:pt x="2086" y="1059"/>
                    <a:pt x="2086" y="1059"/>
                  </a:cubicBezTo>
                  <a:cubicBezTo>
                    <a:pt x="2086" y="1035"/>
                    <a:pt x="2086" y="1035"/>
                    <a:pt x="2086" y="1035"/>
                  </a:cubicBezTo>
                  <a:cubicBezTo>
                    <a:pt x="2138" y="1003"/>
                    <a:pt x="2138" y="1003"/>
                    <a:pt x="2138" y="1003"/>
                  </a:cubicBezTo>
                  <a:cubicBezTo>
                    <a:pt x="2114" y="977"/>
                    <a:pt x="2114" y="977"/>
                    <a:pt x="2114" y="977"/>
                  </a:cubicBezTo>
                  <a:cubicBezTo>
                    <a:pt x="2084" y="930"/>
                    <a:pt x="2084" y="930"/>
                    <a:pt x="2084" y="930"/>
                  </a:cubicBezTo>
                  <a:cubicBezTo>
                    <a:pt x="2060" y="897"/>
                    <a:pt x="2060" y="897"/>
                    <a:pt x="2060" y="897"/>
                  </a:cubicBezTo>
                  <a:cubicBezTo>
                    <a:pt x="2044" y="848"/>
                    <a:pt x="2044" y="848"/>
                    <a:pt x="2044" y="848"/>
                  </a:cubicBezTo>
                  <a:cubicBezTo>
                    <a:pt x="2028" y="831"/>
                    <a:pt x="2028" y="831"/>
                    <a:pt x="2028" y="831"/>
                  </a:cubicBezTo>
                  <a:cubicBezTo>
                    <a:pt x="1957" y="805"/>
                    <a:pt x="1957" y="805"/>
                    <a:pt x="1957" y="805"/>
                  </a:cubicBezTo>
                  <a:cubicBezTo>
                    <a:pt x="1877" y="805"/>
                    <a:pt x="1877" y="805"/>
                    <a:pt x="1877" y="805"/>
                  </a:cubicBezTo>
                  <a:cubicBezTo>
                    <a:pt x="1840" y="773"/>
                    <a:pt x="1840" y="773"/>
                    <a:pt x="1840" y="773"/>
                  </a:cubicBezTo>
                  <a:cubicBezTo>
                    <a:pt x="1800" y="810"/>
                    <a:pt x="1800" y="810"/>
                    <a:pt x="1800" y="810"/>
                  </a:cubicBezTo>
                  <a:cubicBezTo>
                    <a:pt x="1767" y="845"/>
                    <a:pt x="1767" y="845"/>
                    <a:pt x="1767" y="845"/>
                  </a:cubicBezTo>
                  <a:cubicBezTo>
                    <a:pt x="1751" y="845"/>
                    <a:pt x="1751" y="845"/>
                    <a:pt x="1751" y="845"/>
                  </a:cubicBezTo>
                  <a:cubicBezTo>
                    <a:pt x="1712" y="845"/>
                    <a:pt x="1712" y="845"/>
                    <a:pt x="1712" y="845"/>
                  </a:cubicBezTo>
                  <a:cubicBezTo>
                    <a:pt x="1678" y="817"/>
                    <a:pt x="1678" y="817"/>
                    <a:pt x="1678" y="817"/>
                  </a:cubicBezTo>
                  <a:cubicBezTo>
                    <a:pt x="1666" y="787"/>
                    <a:pt x="1666" y="787"/>
                    <a:pt x="1666" y="787"/>
                  </a:cubicBezTo>
                  <a:cubicBezTo>
                    <a:pt x="1668" y="723"/>
                    <a:pt x="1668" y="723"/>
                    <a:pt x="1668" y="723"/>
                  </a:cubicBezTo>
                  <a:cubicBezTo>
                    <a:pt x="1647" y="695"/>
                    <a:pt x="1647" y="695"/>
                    <a:pt x="1647" y="695"/>
                  </a:cubicBezTo>
                  <a:cubicBezTo>
                    <a:pt x="1643" y="629"/>
                    <a:pt x="1643" y="629"/>
                    <a:pt x="1643" y="629"/>
                  </a:cubicBezTo>
                  <a:cubicBezTo>
                    <a:pt x="1534" y="613"/>
                    <a:pt x="1534" y="613"/>
                    <a:pt x="1534" y="613"/>
                  </a:cubicBezTo>
                  <a:cubicBezTo>
                    <a:pt x="1534" y="547"/>
                    <a:pt x="1534" y="547"/>
                    <a:pt x="1534" y="547"/>
                  </a:cubicBezTo>
                  <a:cubicBezTo>
                    <a:pt x="1516" y="481"/>
                    <a:pt x="1516" y="481"/>
                    <a:pt x="1516" y="481"/>
                  </a:cubicBezTo>
                  <a:cubicBezTo>
                    <a:pt x="1495" y="446"/>
                    <a:pt x="1495" y="446"/>
                    <a:pt x="1495" y="446"/>
                  </a:cubicBezTo>
                  <a:cubicBezTo>
                    <a:pt x="1415" y="390"/>
                    <a:pt x="1415" y="390"/>
                    <a:pt x="1415" y="390"/>
                  </a:cubicBezTo>
                  <a:cubicBezTo>
                    <a:pt x="1389" y="330"/>
                    <a:pt x="1389" y="330"/>
                    <a:pt x="1389" y="330"/>
                  </a:cubicBezTo>
                  <a:cubicBezTo>
                    <a:pt x="1377" y="265"/>
                    <a:pt x="1377" y="265"/>
                    <a:pt x="1377" y="265"/>
                  </a:cubicBezTo>
                  <a:cubicBezTo>
                    <a:pt x="1412" y="242"/>
                    <a:pt x="1412" y="242"/>
                    <a:pt x="1412" y="242"/>
                  </a:cubicBezTo>
                  <a:cubicBezTo>
                    <a:pt x="1396" y="206"/>
                    <a:pt x="1396" y="206"/>
                    <a:pt x="1396" y="206"/>
                  </a:cubicBezTo>
                  <a:cubicBezTo>
                    <a:pt x="1394" y="148"/>
                    <a:pt x="1394" y="148"/>
                    <a:pt x="1394" y="148"/>
                  </a:cubicBezTo>
                  <a:cubicBezTo>
                    <a:pt x="1394" y="87"/>
                    <a:pt x="1394" y="87"/>
                    <a:pt x="1394" y="87"/>
                  </a:cubicBezTo>
                  <a:cubicBezTo>
                    <a:pt x="1370" y="35"/>
                    <a:pt x="1370" y="35"/>
                    <a:pt x="1370" y="35"/>
                  </a:cubicBezTo>
                  <a:cubicBezTo>
                    <a:pt x="1321" y="0"/>
                    <a:pt x="1321" y="0"/>
                    <a:pt x="1321" y="0"/>
                  </a:cubicBezTo>
                  <a:cubicBezTo>
                    <a:pt x="1321" y="13"/>
                    <a:pt x="1321" y="13"/>
                    <a:pt x="1321" y="13"/>
                  </a:cubicBezTo>
                  <a:cubicBezTo>
                    <a:pt x="1296" y="61"/>
                    <a:pt x="1296" y="61"/>
                    <a:pt x="1296" y="61"/>
                  </a:cubicBezTo>
                  <a:cubicBezTo>
                    <a:pt x="1276" y="89"/>
                    <a:pt x="1276" y="89"/>
                    <a:pt x="1276" y="89"/>
                  </a:cubicBezTo>
                  <a:cubicBezTo>
                    <a:pt x="1231" y="124"/>
                    <a:pt x="1231" y="124"/>
                    <a:pt x="1231" y="124"/>
                  </a:cubicBezTo>
                  <a:cubicBezTo>
                    <a:pt x="1213" y="149"/>
                    <a:pt x="1213" y="149"/>
                    <a:pt x="1213" y="149"/>
                  </a:cubicBezTo>
                  <a:cubicBezTo>
                    <a:pt x="1188" y="206"/>
                    <a:pt x="1188" y="206"/>
                    <a:pt x="1188" y="206"/>
                  </a:cubicBezTo>
                  <a:cubicBezTo>
                    <a:pt x="1131" y="214"/>
                    <a:pt x="1131" y="214"/>
                    <a:pt x="1131" y="214"/>
                  </a:cubicBezTo>
                  <a:cubicBezTo>
                    <a:pt x="1078" y="212"/>
                    <a:pt x="1078" y="212"/>
                    <a:pt x="1078" y="212"/>
                  </a:cubicBezTo>
                  <a:cubicBezTo>
                    <a:pt x="1018" y="194"/>
                    <a:pt x="1018" y="194"/>
                    <a:pt x="1018" y="194"/>
                  </a:cubicBezTo>
                  <a:cubicBezTo>
                    <a:pt x="978" y="194"/>
                    <a:pt x="978" y="194"/>
                    <a:pt x="978" y="194"/>
                  </a:cubicBezTo>
                  <a:cubicBezTo>
                    <a:pt x="948" y="224"/>
                    <a:pt x="948" y="224"/>
                    <a:pt x="948" y="224"/>
                  </a:cubicBezTo>
                  <a:cubicBezTo>
                    <a:pt x="905" y="252"/>
                    <a:pt x="905" y="252"/>
                    <a:pt x="905" y="252"/>
                  </a:cubicBezTo>
                  <a:cubicBezTo>
                    <a:pt x="868" y="252"/>
                    <a:pt x="868" y="252"/>
                    <a:pt x="868" y="252"/>
                  </a:cubicBezTo>
                  <a:cubicBezTo>
                    <a:pt x="815" y="272"/>
                    <a:pt x="815" y="272"/>
                    <a:pt x="815" y="272"/>
                  </a:cubicBezTo>
                  <a:cubicBezTo>
                    <a:pt x="770" y="299"/>
                    <a:pt x="770" y="299"/>
                    <a:pt x="770" y="299"/>
                  </a:cubicBezTo>
                  <a:cubicBezTo>
                    <a:pt x="750" y="316"/>
                    <a:pt x="750" y="316"/>
                    <a:pt x="750" y="316"/>
                  </a:cubicBezTo>
                  <a:cubicBezTo>
                    <a:pt x="769" y="330"/>
                    <a:pt x="769" y="330"/>
                    <a:pt x="769" y="330"/>
                  </a:cubicBezTo>
                  <a:cubicBezTo>
                    <a:pt x="803" y="367"/>
                    <a:pt x="803" y="367"/>
                    <a:pt x="803" y="367"/>
                  </a:cubicBezTo>
                  <a:cubicBezTo>
                    <a:pt x="844" y="416"/>
                    <a:pt x="844" y="416"/>
                    <a:pt x="844" y="416"/>
                  </a:cubicBezTo>
                  <a:cubicBezTo>
                    <a:pt x="868" y="465"/>
                    <a:pt x="868" y="465"/>
                    <a:pt x="868" y="465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58" y="655"/>
                    <a:pt x="858" y="655"/>
                    <a:pt x="858" y="655"/>
                  </a:cubicBezTo>
                  <a:cubicBezTo>
                    <a:pt x="836" y="687"/>
                    <a:pt x="836" y="687"/>
                    <a:pt x="836" y="687"/>
                  </a:cubicBezTo>
                  <a:cubicBezTo>
                    <a:pt x="802" y="711"/>
                    <a:pt x="802" y="711"/>
                    <a:pt x="802" y="711"/>
                  </a:cubicBezTo>
                  <a:cubicBezTo>
                    <a:pt x="754" y="711"/>
                    <a:pt x="754" y="711"/>
                    <a:pt x="754" y="711"/>
                  </a:cubicBezTo>
                  <a:cubicBezTo>
                    <a:pt x="687" y="711"/>
                    <a:pt x="687" y="711"/>
                    <a:pt x="687" y="711"/>
                  </a:cubicBezTo>
                  <a:cubicBezTo>
                    <a:pt x="680" y="711"/>
                    <a:pt x="680" y="711"/>
                    <a:pt x="680" y="71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723" y="783"/>
                    <a:pt x="723" y="783"/>
                    <a:pt x="723" y="783"/>
                  </a:cubicBezTo>
                  <a:cubicBezTo>
                    <a:pt x="728" y="819"/>
                    <a:pt x="728" y="819"/>
                    <a:pt x="728" y="819"/>
                  </a:cubicBezTo>
                  <a:cubicBezTo>
                    <a:pt x="728" y="853"/>
                    <a:pt x="728" y="853"/>
                    <a:pt x="728" y="853"/>
                  </a:cubicBezTo>
                  <a:cubicBezTo>
                    <a:pt x="717" y="914"/>
                    <a:pt x="717" y="914"/>
                    <a:pt x="717" y="914"/>
                  </a:cubicBezTo>
                  <a:cubicBezTo>
                    <a:pt x="717" y="934"/>
                    <a:pt x="717" y="934"/>
                    <a:pt x="717" y="934"/>
                  </a:cubicBezTo>
                  <a:cubicBezTo>
                    <a:pt x="722" y="943"/>
                    <a:pt x="722" y="943"/>
                    <a:pt x="722" y="943"/>
                  </a:cubicBezTo>
                  <a:cubicBezTo>
                    <a:pt x="742" y="990"/>
                    <a:pt x="742" y="990"/>
                    <a:pt x="742" y="990"/>
                  </a:cubicBezTo>
                  <a:cubicBezTo>
                    <a:pt x="735" y="1023"/>
                    <a:pt x="735" y="1023"/>
                    <a:pt x="735" y="1023"/>
                  </a:cubicBezTo>
                  <a:cubicBezTo>
                    <a:pt x="701" y="1053"/>
                    <a:pt x="701" y="1053"/>
                    <a:pt x="701" y="1053"/>
                  </a:cubicBezTo>
                  <a:cubicBezTo>
                    <a:pt x="715" y="1104"/>
                    <a:pt x="715" y="1104"/>
                    <a:pt x="715" y="1104"/>
                  </a:cubicBezTo>
                  <a:cubicBezTo>
                    <a:pt x="725" y="1147"/>
                    <a:pt x="725" y="1147"/>
                    <a:pt x="725" y="1147"/>
                  </a:cubicBezTo>
                  <a:cubicBezTo>
                    <a:pt x="725" y="1239"/>
                    <a:pt x="725" y="1239"/>
                    <a:pt x="725" y="1239"/>
                  </a:cubicBezTo>
                  <a:cubicBezTo>
                    <a:pt x="709" y="1286"/>
                    <a:pt x="709" y="1286"/>
                    <a:pt x="709" y="1286"/>
                  </a:cubicBezTo>
                  <a:cubicBezTo>
                    <a:pt x="683" y="1340"/>
                    <a:pt x="683" y="1340"/>
                    <a:pt x="683" y="1340"/>
                  </a:cubicBezTo>
                  <a:cubicBezTo>
                    <a:pt x="634" y="1387"/>
                    <a:pt x="634" y="1387"/>
                    <a:pt x="634" y="1387"/>
                  </a:cubicBezTo>
                  <a:cubicBezTo>
                    <a:pt x="607" y="1426"/>
                    <a:pt x="607" y="1426"/>
                    <a:pt x="607" y="1426"/>
                  </a:cubicBezTo>
                  <a:cubicBezTo>
                    <a:pt x="553" y="1476"/>
                    <a:pt x="553" y="1476"/>
                    <a:pt x="553" y="1476"/>
                  </a:cubicBezTo>
                  <a:cubicBezTo>
                    <a:pt x="514" y="1514"/>
                    <a:pt x="514" y="1514"/>
                    <a:pt x="514" y="1514"/>
                  </a:cubicBezTo>
                  <a:cubicBezTo>
                    <a:pt x="460" y="1562"/>
                    <a:pt x="460" y="1562"/>
                    <a:pt x="460" y="1562"/>
                  </a:cubicBezTo>
                  <a:cubicBezTo>
                    <a:pt x="399" y="1584"/>
                    <a:pt x="399" y="1584"/>
                    <a:pt x="399" y="1584"/>
                  </a:cubicBezTo>
                  <a:cubicBezTo>
                    <a:pt x="358" y="1593"/>
                    <a:pt x="358" y="1593"/>
                    <a:pt x="358" y="1593"/>
                  </a:cubicBezTo>
                  <a:cubicBezTo>
                    <a:pt x="316" y="1593"/>
                    <a:pt x="316" y="1593"/>
                    <a:pt x="316" y="1593"/>
                  </a:cubicBezTo>
                  <a:cubicBezTo>
                    <a:pt x="295" y="1671"/>
                    <a:pt x="295" y="1671"/>
                    <a:pt x="295" y="1671"/>
                  </a:cubicBezTo>
                  <a:cubicBezTo>
                    <a:pt x="288" y="1708"/>
                    <a:pt x="288" y="1708"/>
                    <a:pt x="288" y="1708"/>
                  </a:cubicBezTo>
                  <a:cubicBezTo>
                    <a:pt x="230" y="1682"/>
                    <a:pt x="230" y="1682"/>
                    <a:pt x="230" y="1682"/>
                  </a:cubicBezTo>
                  <a:cubicBezTo>
                    <a:pt x="173" y="1650"/>
                    <a:pt x="173" y="1650"/>
                    <a:pt x="173" y="1650"/>
                  </a:cubicBezTo>
                  <a:cubicBezTo>
                    <a:pt x="156" y="1669"/>
                    <a:pt x="156" y="1669"/>
                    <a:pt x="156" y="1669"/>
                  </a:cubicBezTo>
                  <a:cubicBezTo>
                    <a:pt x="152" y="1699"/>
                    <a:pt x="152" y="1699"/>
                    <a:pt x="152" y="1699"/>
                  </a:cubicBezTo>
                  <a:cubicBezTo>
                    <a:pt x="166" y="1718"/>
                    <a:pt x="166" y="1718"/>
                    <a:pt x="166" y="1718"/>
                  </a:cubicBezTo>
                  <a:cubicBezTo>
                    <a:pt x="189" y="1744"/>
                    <a:pt x="189" y="1744"/>
                    <a:pt x="189" y="1744"/>
                  </a:cubicBezTo>
                  <a:cubicBezTo>
                    <a:pt x="178" y="1763"/>
                    <a:pt x="178" y="1763"/>
                    <a:pt x="178" y="1763"/>
                  </a:cubicBezTo>
                  <a:cubicBezTo>
                    <a:pt x="142" y="1776"/>
                    <a:pt x="142" y="1776"/>
                    <a:pt x="142" y="1776"/>
                  </a:cubicBezTo>
                  <a:cubicBezTo>
                    <a:pt x="117" y="1811"/>
                    <a:pt x="117" y="1811"/>
                    <a:pt x="117" y="1811"/>
                  </a:cubicBezTo>
                  <a:cubicBezTo>
                    <a:pt x="103" y="1852"/>
                    <a:pt x="103" y="1852"/>
                    <a:pt x="103" y="1852"/>
                  </a:cubicBezTo>
                  <a:cubicBezTo>
                    <a:pt x="117" y="1911"/>
                    <a:pt x="117" y="1911"/>
                    <a:pt x="117" y="1911"/>
                  </a:cubicBezTo>
                  <a:cubicBezTo>
                    <a:pt x="93" y="1925"/>
                    <a:pt x="93" y="1925"/>
                    <a:pt x="93" y="1925"/>
                  </a:cubicBezTo>
                  <a:cubicBezTo>
                    <a:pt x="49" y="1969"/>
                    <a:pt x="49" y="1969"/>
                    <a:pt x="49" y="1969"/>
                  </a:cubicBezTo>
                  <a:cubicBezTo>
                    <a:pt x="18" y="2009"/>
                    <a:pt x="18" y="2009"/>
                    <a:pt x="18" y="2009"/>
                  </a:cubicBezTo>
                  <a:cubicBezTo>
                    <a:pt x="0" y="2058"/>
                    <a:pt x="0" y="2058"/>
                    <a:pt x="0" y="2058"/>
                  </a:cubicBezTo>
                  <a:cubicBezTo>
                    <a:pt x="11" y="2084"/>
                    <a:pt x="11" y="2084"/>
                    <a:pt x="11" y="2084"/>
                  </a:cubicBezTo>
                  <a:cubicBezTo>
                    <a:pt x="0" y="2107"/>
                    <a:pt x="0" y="2107"/>
                    <a:pt x="0" y="2107"/>
                  </a:cubicBezTo>
                  <a:cubicBezTo>
                    <a:pt x="0" y="2127"/>
                    <a:pt x="0" y="2127"/>
                    <a:pt x="0" y="2127"/>
                  </a:cubicBezTo>
                  <a:cubicBezTo>
                    <a:pt x="0" y="2166"/>
                    <a:pt x="0" y="2166"/>
                    <a:pt x="0" y="2166"/>
                  </a:cubicBezTo>
                  <a:cubicBezTo>
                    <a:pt x="0" y="2181"/>
                    <a:pt x="0" y="2181"/>
                    <a:pt x="0" y="2181"/>
                  </a:cubicBezTo>
                  <a:cubicBezTo>
                    <a:pt x="37" y="2214"/>
                    <a:pt x="37" y="2214"/>
                    <a:pt x="37" y="2214"/>
                  </a:cubicBezTo>
                  <a:cubicBezTo>
                    <a:pt x="51" y="2242"/>
                    <a:pt x="51" y="2242"/>
                    <a:pt x="51" y="2242"/>
                  </a:cubicBezTo>
                  <a:cubicBezTo>
                    <a:pt x="87" y="2236"/>
                    <a:pt x="87" y="2236"/>
                    <a:pt x="87" y="2236"/>
                  </a:cubicBezTo>
                  <a:cubicBezTo>
                    <a:pt x="100" y="2307"/>
                    <a:pt x="100" y="2307"/>
                    <a:pt x="100" y="2307"/>
                  </a:cubicBezTo>
                  <a:cubicBezTo>
                    <a:pt x="153" y="2316"/>
                    <a:pt x="153" y="2316"/>
                    <a:pt x="153" y="2316"/>
                  </a:cubicBezTo>
                  <a:cubicBezTo>
                    <a:pt x="179" y="2340"/>
                    <a:pt x="179" y="2340"/>
                    <a:pt x="179" y="2340"/>
                  </a:cubicBezTo>
                  <a:cubicBezTo>
                    <a:pt x="238" y="2482"/>
                    <a:pt x="238" y="2482"/>
                    <a:pt x="238" y="2482"/>
                  </a:cubicBezTo>
                  <a:cubicBezTo>
                    <a:pt x="307" y="2476"/>
                    <a:pt x="307" y="2476"/>
                    <a:pt x="307" y="2476"/>
                  </a:cubicBezTo>
                  <a:cubicBezTo>
                    <a:pt x="353" y="2470"/>
                    <a:pt x="353" y="2470"/>
                    <a:pt x="353" y="2470"/>
                  </a:cubicBezTo>
                  <a:cubicBezTo>
                    <a:pt x="404" y="2465"/>
                    <a:pt x="404" y="2465"/>
                    <a:pt x="404" y="2465"/>
                  </a:cubicBezTo>
                  <a:cubicBezTo>
                    <a:pt x="412" y="2433"/>
                    <a:pt x="412" y="2433"/>
                    <a:pt x="412" y="2433"/>
                  </a:cubicBezTo>
                  <a:cubicBezTo>
                    <a:pt x="421" y="2421"/>
                    <a:pt x="421" y="2421"/>
                    <a:pt x="421" y="2421"/>
                  </a:cubicBezTo>
                  <a:cubicBezTo>
                    <a:pt x="465" y="2447"/>
                    <a:pt x="465" y="2447"/>
                    <a:pt x="465" y="2447"/>
                  </a:cubicBezTo>
                  <a:cubicBezTo>
                    <a:pt x="510" y="2503"/>
                    <a:pt x="510" y="2503"/>
                    <a:pt x="510" y="2503"/>
                  </a:cubicBezTo>
                  <a:cubicBezTo>
                    <a:pt x="559" y="2550"/>
                    <a:pt x="559" y="2550"/>
                    <a:pt x="559" y="2550"/>
                  </a:cubicBezTo>
                  <a:cubicBezTo>
                    <a:pt x="608" y="2638"/>
                    <a:pt x="608" y="2638"/>
                    <a:pt x="608" y="2638"/>
                  </a:cubicBezTo>
                  <a:cubicBezTo>
                    <a:pt x="636" y="2689"/>
                    <a:pt x="636" y="2689"/>
                    <a:pt x="636" y="2689"/>
                  </a:cubicBezTo>
                  <a:cubicBezTo>
                    <a:pt x="663" y="2763"/>
                    <a:pt x="663" y="2763"/>
                    <a:pt x="663" y="2763"/>
                  </a:cubicBezTo>
                  <a:cubicBezTo>
                    <a:pt x="650" y="2827"/>
                    <a:pt x="650" y="2827"/>
                    <a:pt x="650" y="2827"/>
                  </a:cubicBezTo>
                  <a:cubicBezTo>
                    <a:pt x="645" y="2870"/>
                    <a:pt x="645" y="2870"/>
                    <a:pt x="645" y="2870"/>
                  </a:cubicBezTo>
                  <a:cubicBezTo>
                    <a:pt x="663" y="2936"/>
                    <a:pt x="663" y="2936"/>
                    <a:pt x="663" y="2936"/>
                  </a:cubicBezTo>
                  <a:cubicBezTo>
                    <a:pt x="693" y="2974"/>
                    <a:pt x="693" y="2974"/>
                    <a:pt x="693" y="2974"/>
                  </a:cubicBezTo>
                  <a:cubicBezTo>
                    <a:pt x="745" y="3002"/>
                    <a:pt x="745" y="3002"/>
                    <a:pt x="745" y="3002"/>
                  </a:cubicBezTo>
                  <a:cubicBezTo>
                    <a:pt x="805" y="3029"/>
                    <a:pt x="805" y="3029"/>
                    <a:pt x="805" y="3029"/>
                  </a:cubicBezTo>
                  <a:cubicBezTo>
                    <a:pt x="805" y="3029"/>
                    <a:pt x="827" y="3043"/>
                    <a:pt x="829" y="3047"/>
                  </a:cubicBezTo>
                  <a:cubicBezTo>
                    <a:pt x="830" y="3051"/>
                    <a:pt x="851" y="3098"/>
                    <a:pt x="851" y="3098"/>
                  </a:cubicBezTo>
                  <a:cubicBezTo>
                    <a:pt x="851" y="3146"/>
                    <a:pt x="851" y="3146"/>
                    <a:pt x="851" y="3146"/>
                  </a:cubicBezTo>
                  <a:cubicBezTo>
                    <a:pt x="868" y="3170"/>
                    <a:pt x="868" y="3170"/>
                    <a:pt x="868" y="3170"/>
                  </a:cubicBezTo>
                  <a:cubicBezTo>
                    <a:pt x="908" y="3247"/>
                    <a:pt x="908" y="3247"/>
                    <a:pt x="908" y="3247"/>
                  </a:cubicBezTo>
                  <a:cubicBezTo>
                    <a:pt x="1006" y="3247"/>
                    <a:pt x="1006" y="3247"/>
                    <a:pt x="1006" y="3247"/>
                  </a:cubicBezTo>
                  <a:cubicBezTo>
                    <a:pt x="1044" y="3247"/>
                    <a:pt x="1044" y="3247"/>
                    <a:pt x="1044" y="3247"/>
                  </a:cubicBezTo>
                  <a:cubicBezTo>
                    <a:pt x="1084" y="3247"/>
                    <a:pt x="1084" y="3247"/>
                    <a:pt x="1084" y="3247"/>
                  </a:cubicBezTo>
                  <a:cubicBezTo>
                    <a:pt x="1128" y="3296"/>
                    <a:pt x="1128" y="3296"/>
                    <a:pt x="1128" y="3296"/>
                  </a:cubicBezTo>
                  <a:cubicBezTo>
                    <a:pt x="1201" y="3261"/>
                    <a:pt x="1201" y="3261"/>
                    <a:pt x="1201" y="3261"/>
                  </a:cubicBezTo>
                  <a:cubicBezTo>
                    <a:pt x="1213" y="3228"/>
                    <a:pt x="1213" y="3228"/>
                    <a:pt x="1213" y="3228"/>
                  </a:cubicBezTo>
                  <a:cubicBezTo>
                    <a:pt x="1300" y="3254"/>
                    <a:pt x="1300" y="3254"/>
                    <a:pt x="1300" y="3254"/>
                  </a:cubicBezTo>
                  <a:cubicBezTo>
                    <a:pt x="1380" y="3268"/>
                    <a:pt x="1380" y="3268"/>
                    <a:pt x="1380" y="3268"/>
                  </a:cubicBezTo>
                  <a:cubicBezTo>
                    <a:pt x="1417" y="3213"/>
                    <a:pt x="1417" y="3213"/>
                    <a:pt x="1417" y="3213"/>
                  </a:cubicBezTo>
                  <a:cubicBezTo>
                    <a:pt x="1471" y="3213"/>
                    <a:pt x="1471" y="3213"/>
                    <a:pt x="1471" y="3213"/>
                  </a:cubicBezTo>
                  <a:cubicBezTo>
                    <a:pt x="1570" y="3213"/>
                    <a:pt x="1570" y="3213"/>
                    <a:pt x="1570" y="3213"/>
                  </a:cubicBezTo>
                  <a:cubicBezTo>
                    <a:pt x="1645" y="3242"/>
                    <a:pt x="1645" y="3242"/>
                    <a:pt x="1645" y="3242"/>
                  </a:cubicBezTo>
                  <a:cubicBezTo>
                    <a:pt x="1694" y="3240"/>
                    <a:pt x="1694" y="3240"/>
                    <a:pt x="1694" y="3240"/>
                  </a:cubicBezTo>
                  <a:cubicBezTo>
                    <a:pt x="1734" y="3213"/>
                    <a:pt x="1734" y="3213"/>
                    <a:pt x="1734" y="3213"/>
                  </a:cubicBezTo>
                  <a:cubicBezTo>
                    <a:pt x="1807" y="3224"/>
                    <a:pt x="1807" y="3224"/>
                    <a:pt x="1807" y="3224"/>
                  </a:cubicBezTo>
                  <a:cubicBezTo>
                    <a:pt x="1854" y="3184"/>
                    <a:pt x="1854" y="3184"/>
                    <a:pt x="1854" y="3184"/>
                  </a:cubicBezTo>
                  <a:cubicBezTo>
                    <a:pt x="1913" y="3131"/>
                    <a:pt x="1913" y="3131"/>
                    <a:pt x="1913" y="3131"/>
                  </a:cubicBezTo>
                  <a:cubicBezTo>
                    <a:pt x="1988" y="3116"/>
                    <a:pt x="1988" y="3116"/>
                    <a:pt x="1988" y="3116"/>
                  </a:cubicBezTo>
                  <a:cubicBezTo>
                    <a:pt x="2098" y="3092"/>
                    <a:pt x="2098" y="3092"/>
                    <a:pt x="2098" y="3092"/>
                  </a:cubicBezTo>
                  <a:cubicBezTo>
                    <a:pt x="2136" y="3092"/>
                    <a:pt x="2136" y="3092"/>
                    <a:pt x="2136" y="3092"/>
                  </a:cubicBezTo>
                  <a:cubicBezTo>
                    <a:pt x="2136" y="3024"/>
                    <a:pt x="2136" y="3024"/>
                    <a:pt x="2136" y="3024"/>
                  </a:cubicBezTo>
                  <a:cubicBezTo>
                    <a:pt x="2117" y="2944"/>
                    <a:pt x="2117" y="2944"/>
                    <a:pt x="2117" y="2944"/>
                  </a:cubicBezTo>
                  <a:cubicBezTo>
                    <a:pt x="2171" y="2944"/>
                    <a:pt x="2171" y="2944"/>
                    <a:pt x="2171" y="2944"/>
                  </a:cubicBezTo>
                  <a:cubicBezTo>
                    <a:pt x="2187" y="2900"/>
                    <a:pt x="2187" y="2900"/>
                    <a:pt x="2187" y="2900"/>
                  </a:cubicBezTo>
                  <a:cubicBezTo>
                    <a:pt x="2215" y="2864"/>
                    <a:pt x="2215" y="2864"/>
                    <a:pt x="2215" y="2864"/>
                  </a:cubicBezTo>
                  <a:cubicBezTo>
                    <a:pt x="2302" y="2883"/>
                    <a:pt x="2302" y="2883"/>
                    <a:pt x="2302" y="2883"/>
                  </a:cubicBezTo>
                  <a:cubicBezTo>
                    <a:pt x="2340" y="2878"/>
                    <a:pt x="2340" y="2878"/>
                    <a:pt x="2340" y="2878"/>
                  </a:cubicBezTo>
                  <a:cubicBezTo>
                    <a:pt x="2389" y="2817"/>
                    <a:pt x="2389" y="2817"/>
                    <a:pt x="2389" y="2817"/>
                  </a:cubicBezTo>
                  <a:cubicBezTo>
                    <a:pt x="2460" y="2799"/>
                    <a:pt x="2460" y="2799"/>
                    <a:pt x="2460" y="2799"/>
                  </a:cubicBezTo>
                  <a:cubicBezTo>
                    <a:pt x="2504" y="2799"/>
                    <a:pt x="2504" y="2799"/>
                    <a:pt x="2504" y="2799"/>
                  </a:cubicBezTo>
                  <a:cubicBezTo>
                    <a:pt x="2523" y="2641"/>
                    <a:pt x="2523" y="2641"/>
                    <a:pt x="2523" y="2641"/>
                  </a:cubicBezTo>
                  <a:cubicBezTo>
                    <a:pt x="2565" y="2564"/>
                    <a:pt x="2565" y="2564"/>
                    <a:pt x="2565" y="2564"/>
                  </a:cubicBezTo>
                  <a:cubicBezTo>
                    <a:pt x="2584" y="2510"/>
                    <a:pt x="2584" y="2510"/>
                    <a:pt x="2584" y="2510"/>
                  </a:cubicBezTo>
                  <a:cubicBezTo>
                    <a:pt x="2584" y="2489"/>
                    <a:pt x="2584" y="2489"/>
                    <a:pt x="2584" y="2489"/>
                  </a:cubicBezTo>
                  <a:cubicBezTo>
                    <a:pt x="2553" y="2463"/>
                    <a:pt x="2553" y="2463"/>
                    <a:pt x="2553" y="2463"/>
                  </a:cubicBezTo>
                  <a:lnTo>
                    <a:pt x="2537" y="242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102350" y="2414588"/>
              <a:ext cx="550862" cy="603250"/>
            </a:xfrm>
            <a:custGeom>
              <a:avLst/>
              <a:gdLst>
                <a:gd name="T0" fmla="*/ 264 w 347"/>
                <a:gd name="T1" fmla="*/ 18 h 380"/>
                <a:gd name="T2" fmla="*/ 220 w 347"/>
                <a:gd name="T3" fmla="*/ 13 h 380"/>
                <a:gd name="T4" fmla="*/ 181 w 347"/>
                <a:gd name="T5" fmla="*/ 16 h 380"/>
                <a:gd name="T6" fmla="*/ 156 w 347"/>
                <a:gd name="T7" fmla="*/ 19 h 380"/>
                <a:gd name="T8" fmla="*/ 122 w 347"/>
                <a:gd name="T9" fmla="*/ 19 h 380"/>
                <a:gd name="T10" fmla="*/ 111 w 347"/>
                <a:gd name="T11" fmla="*/ 1 h 380"/>
                <a:gd name="T12" fmla="*/ 85 w 347"/>
                <a:gd name="T13" fmla="*/ 16 h 380"/>
                <a:gd name="T14" fmla="*/ 72 w 347"/>
                <a:gd name="T15" fmla="*/ 34 h 380"/>
                <a:gd name="T16" fmla="*/ 52 w 347"/>
                <a:gd name="T17" fmla="*/ 54 h 380"/>
                <a:gd name="T18" fmla="*/ 47 w 347"/>
                <a:gd name="T19" fmla="*/ 91 h 380"/>
                <a:gd name="T20" fmla="*/ 62 w 347"/>
                <a:gd name="T21" fmla="*/ 112 h 380"/>
                <a:gd name="T22" fmla="*/ 37 w 347"/>
                <a:gd name="T23" fmla="*/ 116 h 380"/>
                <a:gd name="T24" fmla="*/ 32 w 347"/>
                <a:gd name="T25" fmla="*/ 144 h 380"/>
                <a:gd name="T26" fmla="*/ 0 w 347"/>
                <a:gd name="T27" fmla="*/ 169 h 380"/>
                <a:gd name="T28" fmla="*/ 23 w 347"/>
                <a:gd name="T29" fmla="*/ 189 h 380"/>
                <a:gd name="T30" fmla="*/ 58 w 347"/>
                <a:gd name="T31" fmla="*/ 192 h 380"/>
                <a:gd name="T32" fmla="*/ 86 w 347"/>
                <a:gd name="T33" fmla="*/ 221 h 380"/>
                <a:gd name="T34" fmla="*/ 99 w 347"/>
                <a:gd name="T35" fmla="*/ 243 h 380"/>
                <a:gd name="T36" fmla="*/ 108 w 347"/>
                <a:gd name="T37" fmla="*/ 263 h 380"/>
                <a:gd name="T38" fmla="*/ 101 w 347"/>
                <a:gd name="T39" fmla="*/ 289 h 380"/>
                <a:gd name="T40" fmla="*/ 105 w 347"/>
                <a:gd name="T41" fmla="*/ 314 h 380"/>
                <a:gd name="T42" fmla="*/ 127 w 347"/>
                <a:gd name="T43" fmla="*/ 338 h 380"/>
                <a:gd name="T44" fmla="*/ 131 w 347"/>
                <a:gd name="T45" fmla="*/ 356 h 380"/>
                <a:gd name="T46" fmla="*/ 163 w 347"/>
                <a:gd name="T47" fmla="*/ 352 h 380"/>
                <a:gd name="T48" fmla="*/ 187 w 347"/>
                <a:gd name="T49" fmla="*/ 377 h 380"/>
                <a:gd name="T50" fmla="*/ 204 w 347"/>
                <a:gd name="T51" fmla="*/ 376 h 380"/>
                <a:gd name="T52" fmla="*/ 224 w 347"/>
                <a:gd name="T53" fmla="*/ 374 h 380"/>
                <a:gd name="T54" fmla="*/ 239 w 347"/>
                <a:gd name="T55" fmla="*/ 358 h 380"/>
                <a:gd name="T56" fmla="*/ 263 w 347"/>
                <a:gd name="T57" fmla="*/ 337 h 380"/>
                <a:gd name="T58" fmla="*/ 250 w 347"/>
                <a:gd name="T59" fmla="*/ 317 h 380"/>
                <a:gd name="T60" fmla="*/ 269 w 347"/>
                <a:gd name="T61" fmla="*/ 308 h 380"/>
                <a:gd name="T62" fmla="*/ 298 w 347"/>
                <a:gd name="T63" fmla="*/ 270 h 380"/>
                <a:gd name="T64" fmla="*/ 320 w 347"/>
                <a:gd name="T65" fmla="*/ 250 h 380"/>
                <a:gd name="T66" fmla="*/ 323 w 347"/>
                <a:gd name="T67" fmla="*/ 230 h 380"/>
                <a:gd name="T68" fmla="*/ 326 w 347"/>
                <a:gd name="T69" fmla="*/ 199 h 380"/>
                <a:gd name="T70" fmla="*/ 313 w 347"/>
                <a:gd name="T71" fmla="*/ 176 h 380"/>
                <a:gd name="T72" fmla="*/ 321 w 347"/>
                <a:gd name="T73" fmla="*/ 164 h 380"/>
                <a:gd name="T74" fmla="*/ 341 w 347"/>
                <a:gd name="T75" fmla="*/ 144 h 380"/>
                <a:gd name="T76" fmla="*/ 347 w 347"/>
                <a:gd name="T77" fmla="*/ 106 h 380"/>
                <a:gd name="T78" fmla="*/ 336 w 347"/>
                <a:gd name="T79" fmla="*/ 78 h 380"/>
                <a:gd name="T80" fmla="*/ 322 w 347"/>
                <a:gd name="T81" fmla="*/ 56 h 380"/>
                <a:gd name="T82" fmla="*/ 308 w 347"/>
                <a:gd name="T83" fmla="*/ 39 h 380"/>
                <a:gd name="T84" fmla="*/ 296 w 347"/>
                <a:gd name="T85" fmla="*/ 14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7" h="380">
                  <a:moveTo>
                    <a:pt x="281" y="13"/>
                  </a:moveTo>
                  <a:lnTo>
                    <a:pt x="273" y="18"/>
                  </a:lnTo>
                  <a:lnTo>
                    <a:pt x="264" y="18"/>
                  </a:lnTo>
                  <a:lnTo>
                    <a:pt x="249" y="13"/>
                  </a:lnTo>
                  <a:lnTo>
                    <a:pt x="230" y="13"/>
                  </a:lnTo>
                  <a:lnTo>
                    <a:pt x="220" y="13"/>
                  </a:lnTo>
                  <a:lnTo>
                    <a:pt x="213" y="24"/>
                  </a:lnTo>
                  <a:lnTo>
                    <a:pt x="197" y="21"/>
                  </a:lnTo>
                  <a:lnTo>
                    <a:pt x="181" y="16"/>
                  </a:lnTo>
                  <a:lnTo>
                    <a:pt x="178" y="22"/>
                  </a:lnTo>
                  <a:lnTo>
                    <a:pt x="164" y="29"/>
                  </a:lnTo>
                  <a:lnTo>
                    <a:pt x="156" y="19"/>
                  </a:lnTo>
                  <a:lnTo>
                    <a:pt x="148" y="19"/>
                  </a:lnTo>
                  <a:lnTo>
                    <a:pt x="141" y="19"/>
                  </a:lnTo>
                  <a:lnTo>
                    <a:pt x="122" y="19"/>
                  </a:lnTo>
                  <a:lnTo>
                    <a:pt x="114" y="5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08" y="16"/>
                  </a:lnTo>
                  <a:lnTo>
                    <a:pt x="100" y="21"/>
                  </a:lnTo>
                  <a:lnTo>
                    <a:pt x="85" y="16"/>
                  </a:lnTo>
                  <a:lnTo>
                    <a:pt x="86" y="24"/>
                  </a:lnTo>
                  <a:lnTo>
                    <a:pt x="80" y="26"/>
                  </a:lnTo>
                  <a:lnTo>
                    <a:pt x="72" y="34"/>
                  </a:lnTo>
                  <a:lnTo>
                    <a:pt x="60" y="39"/>
                  </a:lnTo>
                  <a:lnTo>
                    <a:pt x="53" y="44"/>
                  </a:lnTo>
                  <a:lnTo>
                    <a:pt x="52" y="54"/>
                  </a:lnTo>
                  <a:lnTo>
                    <a:pt x="51" y="68"/>
                  </a:lnTo>
                  <a:lnTo>
                    <a:pt x="46" y="79"/>
                  </a:lnTo>
                  <a:lnTo>
                    <a:pt x="47" y="91"/>
                  </a:lnTo>
                  <a:lnTo>
                    <a:pt x="54" y="98"/>
                  </a:lnTo>
                  <a:lnTo>
                    <a:pt x="64" y="100"/>
                  </a:lnTo>
                  <a:lnTo>
                    <a:pt x="62" y="112"/>
                  </a:lnTo>
                  <a:lnTo>
                    <a:pt x="53" y="117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9" y="126"/>
                  </a:lnTo>
                  <a:lnTo>
                    <a:pt x="38" y="138"/>
                  </a:lnTo>
                  <a:lnTo>
                    <a:pt x="32" y="144"/>
                  </a:lnTo>
                  <a:lnTo>
                    <a:pt x="21" y="151"/>
                  </a:lnTo>
                  <a:lnTo>
                    <a:pt x="11" y="159"/>
                  </a:lnTo>
                  <a:lnTo>
                    <a:pt x="0" y="169"/>
                  </a:lnTo>
                  <a:lnTo>
                    <a:pt x="9" y="173"/>
                  </a:lnTo>
                  <a:lnTo>
                    <a:pt x="23" y="178"/>
                  </a:lnTo>
                  <a:lnTo>
                    <a:pt x="23" y="189"/>
                  </a:lnTo>
                  <a:lnTo>
                    <a:pt x="38" y="192"/>
                  </a:lnTo>
                  <a:lnTo>
                    <a:pt x="52" y="196"/>
                  </a:lnTo>
                  <a:lnTo>
                    <a:pt x="58" y="192"/>
                  </a:lnTo>
                  <a:lnTo>
                    <a:pt x="67" y="210"/>
                  </a:lnTo>
                  <a:lnTo>
                    <a:pt x="73" y="221"/>
                  </a:lnTo>
                  <a:lnTo>
                    <a:pt x="86" y="221"/>
                  </a:lnTo>
                  <a:lnTo>
                    <a:pt x="80" y="234"/>
                  </a:lnTo>
                  <a:lnTo>
                    <a:pt x="90" y="240"/>
                  </a:lnTo>
                  <a:lnTo>
                    <a:pt x="99" y="243"/>
                  </a:lnTo>
                  <a:lnTo>
                    <a:pt x="107" y="250"/>
                  </a:lnTo>
                  <a:lnTo>
                    <a:pt x="110" y="258"/>
                  </a:lnTo>
                  <a:lnTo>
                    <a:pt x="108" y="263"/>
                  </a:lnTo>
                  <a:lnTo>
                    <a:pt x="103" y="268"/>
                  </a:lnTo>
                  <a:lnTo>
                    <a:pt x="101" y="282"/>
                  </a:lnTo>
                  <a:lnTo>
                    <a:pt x="101" y="289"/>
                  </a:lnTo>
                  <a:lnTo>
                    <a:pt x="99" y="300"/>
                  </a:lnTo>
                  <a:lnTo>
                    <a:pt x="99" y="304"/>
                  </a:lnTo>
                  <a:lnTo>
                    <a:pt x="105" y="314"/>
                  </a:lnTo>
                  <a:lnTo>
                    <a:pt x="112" y="321"/>
                  </a:lnTo>
                  <a:lnTo>
                    <a:pt x="119" y="329"/>
                  </a:lnTo>
                  <a:lnTo>
                    <a:pt x="127" y="338"/>
                  </a:lnTo>
                  <a:lnTo>
                    <a:pt x="129" y="344"/>
                  </a:lnTo>
                  <a:lnTo>
                    <a:pt x="130" y="350"/>
                  </a:lnTo>
                  <a:lnTo>
                    <a:pt x="131" y="356"/>
                  </a:lnTo>
                  <a:lnTo>
                    <a:pt x="133" y="352"/>
                  </a:lnTo>
                  <a:lnTo>
                    <a:pt x="141" y="352"/>
                  </a:lnTo>
                  <a:lnTo>
                    <a:pt x="163" y="352"/>
                  </a:lnTo>
                  <a:lnTo>
                    <a:pt x="171" y="358"/>
                  </a:lnTo>
                  <a:lnTo>
                    <a:pt x="182" y="372"/>
                  </a:lnTo>
                  <a:lnTo>
                    <a:pt x="187" y="377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4" y="376"/>
                  </a:lnTo>
                  <a:lnTo>
                    <a:pt x="207" y="374"/>
                  </a:lnTo>
                  <a:lnTo>
                    <a:pt x="215" y="375"/>
                  </a:lnTo>
                  <a:lnTo>
                    <a:pt x="224" y="374"/>
                  </a:lnTo>
                  <a:lnTo>
                    <a:pt x="236" y="374"/>
                  </a:lnTo>
                  <a:lnTo>
                    <a:pt x="242" y="369"/>
                  </a:lnTo>
                  <a:lnTo>
                    <a:pt x="239" y="358"/>
                  </a:lnTo>
                  <a:lnTo>
                    <a:pt x="245" y="352"/>
                  </a:lnTo>
                  <a:lnTo>
                    <a:pt x="257" y="344"/>
                  </a:lnTo>
                  <a:lnTo>
                    <a:pt x="263" y="337"/>
                  </a:lnTo>
                  <a:lnTo>
                    <a:pt x="263" y="334"/>
                  </a:lnTo>
                  <a:lnTo>
                    <a:pt x="250" y="325"/>
                  </a:lnTo>
                  <a:lnTo>
                    <a:pt x="250" y="317"/>
                  </a:lnTo>
                  <a:lnTo>
                    <a:pt x="253" y="317"/>
                  </a:lnTo>
                  <a:lnTo>
                    <a:pt x="259" y="308"/>
                  </a:lnTo>
                  <a:lnTo>
                    <a:pt x="269" y="30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298" y="270"/>
                  </a:lnTo>
                  <a:lnTo>
                    <a:pt x="312" y="274"/>
                  </a:lnTo>
                  <a:lnTo>
                    <a:pt x="320" y="259"/>
                  </a:lnTo>
                  <a:lnTo>
                    <a:pt x="320" y="250"/>
                  </a:lnTo>
                  <a:lnTo>
                    <a:pt x="323" y="243"/>
                  </a:lnTo>
                  <a:lnTo>
                    <a:pt x="323" y="236"/>
                  </a:lnTo>
                  <a:lnTo>
                    <a:pt x="323" y="230"/>
                  </a:lnTo>
                  <a:lnTo>
                    <a:pt x="323" y="223"/>
                  </a:lnTo>
                  <a:lnTo>
                    <a:pt x="326" y="210"/>
                  </a:lnTo>
                  <a:lnTo>
                    <a:pt x="326" y="199"/>
                  </a:lnTo>
                  <a:lnTo>
                    <a:pt x="319" y="192"/>
                  </a:lnTo>
                  <a:lnTo>
                    <a:pt x="317" y="184"/>
                  </a:lnTo>
                  <a:lnTo>
                    <a:pt x="313" y="176"/>
                  </a:lnTo>
                  <a:lnTo>
                    <a:pt x="312" y="169"/>
                  </a:lnTo>
                  <a:lnTo>
                    <a:pt x="315" y="164"/>
                  </a:lnTo>
                  <a:lnTo>
                    <a:pt x="321" y="164"/>
                  </a:lnTo>
                  <a:lnTo>
                    <a:pt x="326" y="164"/>
                  </a:lnTo>
                  <a:lnTo>
                    <a:pt x="333" y="157"/>
                  </a:lnTo>
                  <a:lnTo>
                    <a:pt x="341" y="144"/>
                  </a:lnTo>
                  <a:lnTo>
                    <a:pt x="347" y="132"/>
                  </a:lnTo>
                  <a:lnTo>
                    <a:pt x="347" y="118"/>
                  </a:lnTo>
                  <a:lnTo>
                    <a:pt x="347" y="106"/>
                  </a:lnTo>
                  <a:lnTo>
                    <a:pt x="340" y="92"/>
                  </a:lnTo>
                  <a:lnTo>
                    <a:pt x="339" y="84"/>
                  </a:lnTo>
                  <a:lnTo>
                    <a:pt x="336" y="78"/>
                  </a:lnTo>
                  <a:lnTo>
                    <a:pt x="330" y="71"/>
                  </a:lnTo>
                  <a:lnTo>
                    <a:pt x="330" y="56"/>
                  </a:lnTo>
                  <a:lnTo>
                    <a:pt x="322" y="56"/>
                  </a:lnTo>
                  <a:lnTo>
                    <a:pt x="323" y="39"/>
                  </a:lnTo>
                  <a:lnTo>
                    <a:pt x="309" y="46"/>
                  </a:lnTo>
                  <a:lnTo>
                    <a:pt x="308" y="39"/>
                  </a:lnTo>
                  <a:lnTo>
                    <a:pt x="305" y="36"/>
                  </a:lnTo>
                  <a:lnTo>
                    <a:pt x="309" y="26"/>
                  </a:lnTo>
                  <a:lnTo>
                    <a:pt x="296" y="14"/>
                  </a:lnTo>
                  <a:lnTo>
                    <a:pt x="295" y="15"/>
                  </a:lnTo>
                  <a:lnTo>
                    <a:pt x="281" y="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6477000" y="2308225"/>
              <a:ext cx="668337" cy="838200"/>
            </a:xfrm>
            <a:custGeom>
              <a:avLst/>
              <a:gdLst>
                <a:gd name="T0" fmla="*/ 715 w 2187"/>
                <a:gd name="T1" fmla="*/ 65 h 2740"/>
                <a:gd name="T2" fmla="*/ 636 w 2187"/>
                <a:gd name="T3" fmla="*/ 225 h 2740"/>
                <a:gd name="T4" fmla="*/ 413 w 2187"/>
                <a:gd name="T5" fmla="*/ 332 h 2740"/>
                <a:gd name="T6" fmla="*/ 381 w 2187"/>
                <a:gd name="T7" fmla="*/ 480 h 2740"/>
                <a:gd name="T8" fmla="*/ 450 w 2187"/>
                <a:gd name="T9" fmla="*/ 548 h 2740"/>
                <a:gd name="T10" fmla="*/ 518 w 2187"/>
                <a:gd name="T11" fmla="*/ 754 h 2740"/>
                <a:gd name="T12" fmla="*/ 578 w 2187"/>
                <a:gd name="T13" fmla="*/ 962 h 2740"/>
                <a:gd name="T14" fmla="*/ 470 w 2187"/>
                <a:gd name="T15" fmla="*/ 1197 h 2740"/>
                <a:gd name="T16" fmla="*/ 402 w 2187"/>
                <a:gd name="T17" fmla="*/ 1259 h 2740"/>
                <a:gd name="T18" fmla="*/ 470 w 2187"/>
                <a:gd name="T19" fmla="*/ 1438 h 2740"/>
                <a:gd name="T20" fmla="*/ 453 w 2187"/>
                <a:gd name="T21" fmla="*/ 1608 h 2740"/>
                <a:gd name="T22" fmla="*/ 325 w 2187"/>
                <a:gd name="T23" fmla="*/ 1747 h 2740"/>
                <a:gd name="T24" fmla="*/ 119 w 2187"/>
                <a:gd name="T25" fmla="*/ 1946 h 2740"/>
                <a:gd name="T26" fmla="*/ 143 w 2187"/>
                <a:gd name="T27" fmla="*/ 2081 h 2740"/>
                <a:gd name="T28" fmla="*/ 17 w 2187"/>
                <a:gd name="T29" fmla="*/ 2206 h 2740"/>
                <a:gd name="T30" fmla="*/ 7 w 2187"/>
                <a:gd name="T31" fmla="*/ 2400 h 2740"/>
                <a:gd name="T32" fmla="*/ 66 w 2187"/>
                <a:gd name="T33" fmla="*/ 2524 h 2740"/>
                <a:gd name="T34" fmla="*/ 66 w 2187"/>
                <a:gd name="T35" fmla="*/ 2707 h 2740"/>
                <a:gd name="T36" fmla="*/ 174 w 2187"/>
                <a:gd name="T37" fmla="*/ 2722 h 2740"/>
                <a:gd name="T38" fmla="*/ 404 w 2187"/>
                <a:gd name="T39" fmla="*/ 2642 h 2740"/>
                <a:gd name="T40" fmla="*/ 529 w 2187"/>
                <a:gd name="T41" fmla="*/ 2460 h 2740"/>
                <a:gd name="T42" fmla="*/ 662 w 2187"/>
                <a:gd name="T43" fmla="*/ 2460 h 2740"/>
                <a:gd name="T44" fmla="*/ 761 w 2187"/>
                <a:gd name="T45" fmla="*/ 2583 h 2740"/>
                <a:gd name="T46" fmla="*/ 816 w 2187"/>
                <a:gd name="T47" fmla="*/ 2691 h 2740"/>
                <a:gd name="T48" fmla="*/ 902 w 2187"/>
                <a:gd name="T49" fmla="*/ 2537 h 2740"/>
                <a:gd name="T50" fmla="*/ 1015 w 2187"/>
                <a:gd name="T51" fmla="*/ 2420 h 2740"/>
                <a:gd name="T52" fmla="*/ 1171 w 2187"/>
                <a:gd name="T53" fmla="*/ 2358 h 2740"/>
                <a:gd name="T54" fmla="*/ 1280 w 2187"/>
                <a:gd name="T55" fmla="*/ 2528 h 2740"/>
                <a:gd name="T56" fmla="*/ 1408 w 2187"/>
                <a:gd name="T57" fmla="*/ 2473 h 2740"/>
                <a:gd name="T58" fmla="*/ 1561 w 2187"/>
                <a:gd name="T59" fmla="*/ 2590 h 2740"/>
                <a:gd name="T60" fmla="*/ 1657 w 2187"/>
                <a:gd name="T61" fmla="*/ 2568 h 2740"/>
                <a:gd name="T62" fmla="*/ 1847 w 2187"/>
                <a:gd name="T63" fmla="*/ 2494 h 2740"/>
                <a:gd name="T64" fmla="*/ 1986 w 2187"/>
                <a:gd name="T65" fmla="*/ 2385 h 2740"/>
                <a:gd name="T66" fmla="*/ 2046 w 2187"/>
                <a:gd name="T67" fmla="*/ 2219 h 2740"/>
                <a:gd name="T68" fmla="*/ 2027 w 2187"/>
                <a:gd name="T69" fmla="*/ 2143 h 2740"/>
                <a:gd name="T70" fmla="*/ 2173 w 2187"/>
                <a:gd name="T71" fmla="*/ 2052 h 2740"/>
                <a:gd name="T72" fmla="*/ 2132 w 2187"/>
                <a:gd name="T73" fmla="*/ 1973 h 2740"/>
                <a:gd name="T74" fmla="*/ 2035 w 2187"/>
                <a:gd name="T75" fmla="*/ 1977 h 2740"/>
                <a:gd name="T76" fmla="*/ 2026 w 2187"/>
                <a:gd name="T77" fmla="*/ 1880 h 2740"/>
                <a:gd name="T78" fmla="*/ 1893 w 2187"/>
                <a:gd name="T79" fmla="*/ 1834 h 2740"/>
                <a:gd name="T80" fmla="*/ 1779 w 2187"/>
                <a:gd name="T81" fmla="*/ 1900 h 2740"/>
                <a:gd name="T82" fmla="*/ 1711 w 2187"/>
                <a:gd name="T83" fmla="*/ 1864 h 2740"/>
                <a:gd name="T84" fmla="*/ 1650 w 2187"/>
                <a:gd name="T85" fmla="*/ 1818 h 2740"/>
                <a:gd name="T86" fmla="*/ 1730 w 2187"/>
                <a:gd name="T87" fmla="*/ 1749 h 2740"/>
                <a:gd name="T88" fmla="*/ 1657 w 2187"/>
                <a:gd name="T89" fmla="*/ 1576 h 2740"/>
                <a:gd name="T90" fmla="*/ 1538 w 2187"/>
                <a:gd name="T91" fmla="*/ 1409 h 2740"/>
                <a:gd name="T92" fmla="*/ 1503 w 2187"/>
                <a:gd name="T93" fmla="*/ 1260 h 2740"/>
                <a:gd name="T94" fmla="*/ 1517 w 2187"/>
                <a:gd name="T95" fmla="*/ 1170 h 2740"/>
                <a:gd name="T96" fmla="*/ 1579 w 2187"/>
                <a:gd name="T97" fmla="*/ 1081 h 2740"/>
                <a:gd name="T98" fmla="*/ 1588 w 2187"/>
                <a:gd name="T99" fmla="*/ 969 h 2740"/>
                <a:gd name="T100" fmla="*/ 1575 w 2187"/>
                <a:gd name="T101" fmla="*/ 739 h 2740"/>
                <a:gd name="T102" fmla="*/ 1693 w 2187"/>
                <a:gd name="T103" fmla="*/ 696 h 2740"/>
                <a:gd name="T104" fmla="*/ 1805 w 2187"/>
                <a:gd name="T105" fmla="*/ 801 h 2740"/>
                <a:gd name="T106" fmla="*/ 1833 w 2187"/>
                <a:gd name="T107" fmla="*/ 648 h 2740"/>
                <a:gd name="T108" fmla="*/ 1801 w 2187"/>
                <a:gd name="T109" fmla="*/ 437 h 2740"/>
                <a:gd name="T110" fmla="*/ 1644 w 2187"/>
                <a:gd name="T111" fmla="*/ 347 h 2740"/>
                <a:gd name="T112" fmla="*/ 1567 w 2187"/>
                <a:gd name="T113" fmla="*/ 148 h 2740"/>
                <a:gd name="T114" fmla="*/ 1336 w 2187"/>
                <a:gd name="T115" fmla="*/ 181 h 2740"/>
                <a:gd name="T116" fmla="*/ 1193 w 2187"/>
                <a:gd name="T117" fmla="*/ 95 h 2740"/>
                <a:gd name="T118" fmla="*/ 1020 w 2187"/>
                <a:gd name="T119" fmla="*/ 95 h 2740"/>
                <a:gd name="T120" fmla="*/ 889 w 2187"/>
                <a:gd name="T121" fmla="*/ 18 h 2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87" h="2740">
                  <a:moveTo>
                    <a:pt x="889" y="18"/>
                  </a:moveTo>
                  <a:cubicBezTo>
                    <a:pt x="840" y="79"/>
                    <a:pt x="840" y="79"/>
                    <a:pt x="840" y="79"/>
                  </a:cubicBezTo>
                  <a:cubicBezTo>
                    <a:pt x="802" y="84"/>
                    <a:pt x="802" y="84"/>
                    <a:pt x="802" y="84"/>
                  </a:cubicBezTo>
                  <a:cubicBezTo>
                    <a:pt x="715" y="65"/>
                    <a:pt x="715" y="65"/>
                    <a:pt x="715" y="65"/>
                  </a:cubicBezTo>
                  <a:cubicBezTo>
                    <a:pt x="687" y="101"/>
                    <a:pt x="687" y="101"/>
                    <a:pt x="687" y="101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36" y="225"/>
                    <a:pt x="636" y="225"/>
                    <a:pt x="636" y="225"/>
                  </a:cubicBezTo>
                  <a:cubicBezTo>
                    <a:pt x="636" y="293"/>
                    <a:pt x="636" y="293"/>
                    <a:pt x="636" y="293"/>
                  </a:cubicBezTo>
                  <a:cubicBezTo>
                    <a:pt x="598" y="293"/>
                    <a:pt x="598" y="293"/>
                    <a:pt x="598" y="293"/>
                  </a:cubicBezTo>
                  <a:cubicBezTo>
                    <a:pt x="488" y="317"/>
                    <a:pt x="488" y="317"/>
                    <a:pt x="488" y="317"/>
                  </a:cubicBezTo>
                  <a:cubicBezTo>
                    <a:pt x="413" y="332"/>
                    <a:pt x="413" y="332"/>
                    <a:pt x="413" y="332"/>
                  </a:cubicBezTo>
                  <a:cubicBezTo>
                    <a:pt x="354" y="385"/>
                    <a:pt x="354" y="385"/>
                    <a:pt x="354" y="385"/>
                  </a:cubicBezTo>
                  <a:cubicBezTo>
                    <a:pt x="307" y="425"/>
                    <a:pt x="307" y="425"/>
                    <a:pt x="307" y="425"/>
                  </a:cubicBezTo>
                  <a:cubicBezTo>
                    <a:pt x="310" y="422"/>
                    <a:pt x="310" y="422"/>
                    <a:pt x="310" y="422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357" y="533"/>
                    <a:pt x="357" y="533"/>
                    <a:pt x="357" y="533"/>
                  </a:cubicBezTo>
                  <a:cubicBezTo>
                    <a:pt x="372" y="548"/>
                    <a:pt x="372" y="548"/>
                    <a:pt x="372" y="548"/>
                  </a:cubicBezTo>
                  <a:cubicBezTo>
                    <a:pt x="381" y="584"/>
                    <a:pt x="381" y="584"/>
                    <a:pt x="381" y="584"/>
                  </a:cubicBezTo>
                  <a:cubicBezTo>
                    <a:pt x="450" y="548"/>
                    <a:pt x="450" y="548"/>
                    <a:pt x="450" y="548"/>
                  </a:cubicBezTo>
                  <a:cubicBezTo>
                    <a:pt x="447" y="637"/>
                    <a:pt x="447" y="637"/>
                    <a:pt x="447" y="637"/>
                  </a:cubicBezTo>
                  <a:cubicBezTo>
                    <a:pt x="491" y="637"/>
                    <a:pt x="491" y="637"/>
                    <a:pt x="491" y="637"/>
                  </a:cubicBezTo>
                  <a:cubicBezTo>
                    <a:pt x="488" y="715"/>
                    <a:pt x="488" y="715"/>
                    <a:pt x="488" y="715"/>
                  </a:cubicBezTo>
                  <a:cubicBezTo>
                    <a:pt x="518" y="754"/>
                    <a:pt x="518" y="754"/>
                    <a:pt x="518" y="754"/>
                  </a:cubicBezTo>
                  <a:cubicBezTo>
                    <a:pt x="536" y="783"/>
                    <a:pt x="536" y="783"/>
                    <a:pt x="536" y="783"/>
                  </a:cubicBezTo>
                  <a:cubicBezTo>
                    <a:pt x="542" y="825"/>
                    <a:pt x="542" y="825"/>
                    <a:pt x="542" y="825"/>
                  </a:cubicBezTo>
                  <a:cubicBezTo>
                    <a:pt x="578" y="899"/>
                    <a:pt x="578" y="899"/>
                    <a:pt x="578" y="899"/>
                  </a:cubicBezTo>
                  <a:cubicBezTo>
                    <a:pt x="578" y="962"/>
                    <a:pt x="578" y="962"/>
                    <a:pt x="578" y="962"/>
                  </a:cubicBezTo>
                  <a:cubicBezTo>
                    <a:pt x="578" y="1030"/>
                    <a:pt x="578" y="1030"/>
                    <a:pt x="578" y="1030"/>
                  </a:cubicBezTo>
                  <a:cubicBezTo>
                    <a:pt x="545" y="1093"/>
                    <a:pt x="545" y="1093"/>
                    <a:pt x="545" y="1093"/>
                  </a:cubicBezTo>
                  <a:cubicBezTo>
                    <a:pt x="506" y="1164"/>
                    <a:pt x="506" y="1164"/>
                    <a:pt x="506" y="1164"/>
                  </a:cubicBezTo>
                  <a:cubicBezTo>
                    <a:pt x="470" y="1197"/>
                    <a:pt x="470" y="1197"/>
                    <a:pt x="470" y="1197"/>
                  </a:cubicBezTo>
                  <a:cubicBezTo>
                    <a:pt x="444" y="1197"/>
                    <a:pt x="444" y="1197"/>
                    <a:pt x="444" y="1197"/>
                  </a:cubicBezTo>
                  <a:cubicBezTo>
                    <a:pt x="411" y="1197"/>
                    <a:pt x="411" y="1197"/>
                    <a:pt x="411" y="1197"/>
                  </a:cubicBezTo>
                  <a:cubicBezTo>
                    <a:pt x="393" y="1223"/>
                    <a:pt x="393" y="1223"/>
                    <a:pt x="393" y="1223"/>
                  </a:cubicBezTo>
                  <a:cubicBezTo>
                    <a:pt x="402" y="1259"/>
                    <a:pt x="402" y="1259"/>
                    <a:pt x="402" y="1259"/>
                  </a:cubicBezTo>
                  <a:cubicBezTo>
                    <a:pt x="423" y="1304"/>
                    <a:pt x="423" y="1304"/>
                    <a:pt x="423" y="1304"/>
                  </a:cubicBezTo>
                  <a:cubicBezTo>
                    <a:pt x="432" y="1343"/>
                    <a:pt x="432" y="1343"/>
                    <a:pt x="432" y="1343"/>
                  </a:cubicBezTo>
                  <a:cubicBezTo>
                    <a:pt x="470" y="1381"/>
                    <a:pt x="470" y="1381"/>
                    <a:pt x="470" y="1381"/>
                  </a:cubicBezTo>
                  <a:cubicBezTo>
                    <a:pt x="470" y="1438"/>
                    <a:pt x="470" y="1438"/>
                    <a:pt x="470" y="1438"/>
                  </a:cubicBezTo>
                  <a:cubicBezTo>
                    <a:pt x="453" y="1506"/>
                    <a:pt x="453" y="1506"/>
                    <a:pt x="453" y="1506"/>
                  </a:cubicBezTo>
                  <a:cubicBezTo>
                    <a:pt x="453" y="1539"/>
                    <a:pt x="453" y="1539"/>
                    <a:pt x="453" y="1539"/>
                  </a:cubicBezTo>
                  <a:cubicBezTo>
                    <a:pt x="453" y="1575"/>
                    <a:pt x="453" y="1575"/>
                    <a:pt x="453" y="1575"/>
                  </a:cubicBezTo>
                  <a:cubicBezTo>
                    <a:pt x="453" y="1608"/>
                    <a:pt x="453" y="1608"/>
                    <a:pt x="453" y="1608"/>
                  </a:cubicBezTo>
                  <a:cubicBezTo>
                    <a:pt x="435" y="1643"/>
                    <a:pt x="435" y="1643"/>
                    <a:pt x="435" y="1643"/>
                  </a:cubicBezTo>
                  <a:cubicBezTo>
                    <a:pt x="435" y="1694"/>
                    <a:pt x="435" y="1694"/>
                    <a:pt x="435" y="1694"/>
                  </a:cubicBezTo>
                  <a:cubicBezTo>
                    <a:pt x="393" y="1768"/>
                    <a:pt x="393" y="1768"/>
                    <a:pt x="393" y="1768"/>
                  </a:cubicBezTo>
                  <a:cubicBezTo>
                    <a:pt x="325" y="1747"/>
                    <a:pt x="325" y="1747"/>
                    <a:pt x="325" y="1747"/>
                  </a:cubicBezTo>
                  <a:cubicBezTo>
                    <a:pt x="325" y="1807"/>
                    <a:pt x="325" y="1807"/>
                    <a:pt x="325" y="1807"/>
                  </a:cubicBezTo>
                  <a:cubicBezTo>
                    <a:pt x="271" y="1852"/>
                    <a:pt x="271" y="1852"/>
                    <a:pt x="271" y="1852"/>
                  </a:cubicBezTo>
                  <a:cubicBezTo>
                    <a:pt x="170" y="1946"/>
                    <a:pt x="170" y="1946"/>
                    <a:pt x="170" y="1946"/>
                  </a:cubicBezTo>
                  <a:cubicBezTo>
                    <a:pt x="119" y="1946"/>
                    <a:pt x="119" y="1946"/>
                    <a:pt x="119" y="1946"/>
                  </a:cubicBezTo>
                  <a:cubicBezTo>
                    <a:pt x="89" y="1991"/>
                    <a:pt x="89" y="1991"/>
                    <a:pt x="89" y="1991"/>
                  </a:cubicBezTo>
                  <a:cubicBezTo>
                    <a:pt x="72" y="1991"/>
                    <a:pt x="72" y="1991"/>
                    <a:pt x="72" y="1991"/>
                  </a:cubicBezTo>
                  <a:cubicBezTo>
                    <a:pt x="72" y="2033"/>
                    <a:pt x="72" y="2033"/>
                    <a:pt x="72" y="2033"/>
                  </a:cubicBezTo>
                  <a:cubicBezTo>
                    <a:pt x="143" y="2081"/>
                    <a:pt x="143" y="2081"/>
                    <a:pt x="143" y="2081"/>
                  </a:cubicBezTo>
                  <a:cubicBezTo>
                    <a:pt x="143" y="2099"/>
                    <a:pt x="143" y="2099"/>
                    <a:pt x="143" y="2099"/>
                  </a:cubicBezTo>
                  <a:cubicBezTo>
                    <a:pt x="110" y="2134"/>
                    <a:pt x="110" y="2134"/>
                    <a:pt x="110" y="2134"/>
                  </a:cubicBezTo>
                  <a:cubicBezTo>
                    <a:pt x="48" y="2176"/>
                    <a:pt x="48" y="2176"/>
                    <a:pt x="48" y="2176"/>
                  </a:cubicBezTo>
                  <a:cubicBezTo>
                    <a:pt x="17" y="2206"/>
                    <a:pt x="17" y="2206"/>
                    <a:pt x="17" y="2206"/>
                  </a:cubicBezTo>
                  <a:cubicBezTo>
                    <a:pt x="34" y="2265"/>
                    <a:pt x="34" y="2265"/>
                    <a:pt x="34" y="2265"/>
                  </a:cubicBezTo>
                  <a:cubicBezTo>
                    <a:pt x="0" y="2289"/>
                    <a:pt x="0" y="2289"/>
                    <a:pt x="0" y="2289"/>
                  </a:cubicBezTo>
                  <a:cubicBezTo>
                    <a:pt x="12" y="2321"/>
                    <a:pt x="12" y="2321"/>
                    <a:pt x="12" y="2321"/>
                  </a:cubicBezTo>
                  <a:cubicBezTo>
                    <a:pt x="7" y="2400"/>
                    <a:pt x="7" y="2400"/>
                    <a:pt x="7" y="2400"/>
                  </a:cubicBezTo>
                  <a:cubicBezTo>
                    <a:pt x="12" y="2421"/>
                    <a:pt x="12" y="2421"/>
                    <a:pt x="12" y="2421"/>
                  </a:cubicBezTo>
                  <a:cubicBezTo>
                    <a:pt x="53" y="2452"/>
                    <a:pt x="53" y="2452"/>
                    <a:pt x="53" y="2452"/>
                  </a:cubicBezTo>
                  <a:cubicBezTo>
                    <a:pt x="84" y="2489"/>
                    <a:pt x="84" y="2489"/>
                    <a:pt x="84" y="2489"/>
                  </a:cubicBezTo>
                  <a:cubicBezTo>
                    <a:pt x="66" y="2524"/>
                    <a:pt x="66" y="2524"/>
                    <a:pt x="66" y="2524"/>
                  </a:cubicBezTo>
                  <a:cubicBezTo>
                    <a:pt x="34" y="2560"/>
                    <a:pt x="34" y="2560"/>
                    <a:pt x="34" y="2560"/>
                  </a:cubicBezTo>
                  <a:cubicBezTo>
                    <a:pt x="16" y="2581"/>
                    <a:pt x="16" y="2581"/>
                    <a:pt x="16" y="2581"/>
                  </a:cubicBezTo>
                  <a:cubicBezTo>
                    <a:pt x="34" y="2641"/>
                    <a:pt x="34" y="2641"/>
                    <a:pt x="34" y="2641"/>
                  </a:cubicBezTo>
                  <a:cubicBezTo>
                    <a:pt x="66" y="2707"/>
                    <a:pt x="66" y="2707"/>
                    <a:pt x="66" y="2707"/>
                  </a:cubicBezTo>
                  <a:cubicBezTo>
                    <a:pt x="84" y="2723"/>
                    <a:pt x="84" y="2723"/>
                    <a:pt x="84" y="2723"/>
                  </a:cubicBezTo>
                  <a:cubicBezTo>
                    <a:pt x="96" y="2740"/>
                    <a:pt x="96" y="2740"/>
                    <a:pt x="96" y="2740"/>
                  </a:cubicBezTo>
                  <a:cubicBezTo>
                    <a:pt x="136" y="2735"/>
                    <a:pt x="136" y="2735"/>
                    <a:pt x="136" y="2735"/>
                  </a:cubicBezTo>
                  <a:cubicBezTo>
                    <a:pt x="174" y="2722"/>
                    <a:pt x="174" y="2722"/>
                    <a:pt x="174" y="2722"/>
                  </a:cubicBezTo>
                  <a:cubicBezTo>
                    <a:pt x="253" y="2713"/>
                    <a:pt x="253" y="2713"/>
                    <a:pt x="253" y="2713"/>
                  </a:cubicBezTo>
                  <a:cubicBezTo>
                    <a:pt x="340" y="2703"/>
                    <a:pt x="340" y="2703"/>
                    <a:pt x="340" y="2703"/>
                  </a:cubicBezTo>
                  <a:cubicBezTo>
                    <a:pt x="374" y="2697"/>
                    <a:pt x="374" y="2697"/>
                    <a:pt x="374" y="2697"/>
                  </a:cubicBezTo>
                  <a:cubicBezTo>
                    <a:pt x="404" y="2642"/>
                    <a:pt x="404" y="2642"/>
                    <a:pt x="404" y="2642"/>
                  </a:cubicBezTo>
                  <a:cubicBezTo>
                    <a:pt x="434" y="2605"/>
                    <a:pt x="434" y="2605"/>
                    <a:pt x="434" y="2605"/>
                  </a:cubicBezTo>
                  <a:cubicBezTo>
                    <a:pt x="465" y="2552"/>
                    <a:pt x="465" y="2552"/>
                    <a:pt x="465" y="2552"/>
                  </a:cubicBezTo>
                  <a:cubicBezTo>
                    <a:pt x="503" y="2494"/>
                    <a:pt x="503" y="2494"/>
                    <a:pt x="503" y="2494"/>
                  </a:cubicBezTo>
                  <a:cubicBezTo>
                    <a:pt x="529" y="2460"/>
                    <a:pt x="529" y="2460"/>
                    <a:pt x="529" y="2460"/>
                  </a:cubicBezTo>
                  <a:cubicBezTo>
                    <a:pt x="545" y="2428"/>
                    <a:pt x="545" y="2428"/>
                    <a:pt x="545" y="2428"/>
                  </a:cubicBezTo>
                  <a:cubicBezTo>
                    <a:pt x="577" y="2411"/>
                    <a:pt x="577" y="2411"/>
                    <a:pt x="577" y="2411"/>
                  </a:cubicBezTo>
                  <a:cubicBezTo>
                    <a:pt x="599" y="2368"/>
                    <a:pt x="599" y="2368"/>
                    <a:pt x="599" y="2368"/>
                  </a:cubicBezTo>
                  <a:cubicBezTo>
                    <a:pt x="662" y="2460"/>
                    <a:pt x="662" y="2460"/>
                    <a:pt x="662" y="2460"/>
                  </a:cubicBezTo>
                  <a:cubicBezTo>
                    <a:pt x="709" y="2466"/>
                    <a:pt x="709" y="2466"/>
                    <a:pt x="709" y="2466"/>
                  </a:cubicBezTo>
                  <a:cubicBezTo>
                    <a:pt x="709" y="2543"/>
                    <a:pt x="709" y="2543"/>
                    <a:pt x="709" y="2543"/>
                  </a:cubicBezTo>
                  <a:cubicBezTo>
                    <a:pt x="727" y="2567"/>
                    <a:pt x="727" y="2567"/>
                    <a:pt x="727" y="2567"/>
                  </a:cubicBezTo>
                  <a:cubicBezTo>
                    <a:pt x="761" y="2583"/>
                    <a:pt x="761" y="2583"/>
                    <a:pt x="761" y="2583"/>
                  </a:cubicBezTo>
                  <a:cubicBezTo>
                    <a:pt x="779" y="2643"/>
                    <a:pt x="779" y="2643"/>
                    <a:pt x="779" y="2643"/>
                  </a:cubicBezTo>
                  <a:cubicBezTo>
                    <a:pt x="805" y="2696"/>
                    <a:pt x="805" y="2696"/>
                    <a:pt x="805" y="2696"/>
                  </a:cubicBezTo>
                  <a:cubicBezTo>
                    <a:pt x="816" y="2715"/>
                    <a:pt x="816" y="2715"/>
                    <a:pt x="816" y="2715"/>
                  </a:cubicBezTo>
                  <a:cubicBezTo>
                    <a:pt x="816" y="2691"/>
                    <a:pt x="816" y="2691"/>
                    <a:pt x="816" y="2691"/>
                  </a:cubicBezTo>
                  <a:cubicBezTo>
                    <a:pt x="850" y="2668"/>
                    <a:pt x="850" y="2668"/>
                    <a:pt x="850" y="2668"/>
                  </a:cubicBezTo>
                  <a:cubicBezTo>
                    <a:pt x="859" y="2618"/>
                    <a:pt x="859" y="2618"/>
                    <a:pt x="859" y="2618"/>
                  </a:cubicBezTo>
                  <a:cubicBezTo>
                    <a:pt x="887" y="2566"/>
                    <a:pt x="887" y="2566"/>
                    <a:pt x="887" y="2566"/>
                  </a:cubicBezTo>
                  <a:cubicBezTo>
                    <a:pt x="902" y="2537"/>
                    <a:pt x="902" y="2537"/>
                    <a:pt x="902" y="2537"/>
                  </a:cubicBezTo>
                  <a:cubicBezTo>
                    <a:pt x="918" y="2479"/>
                    <a:pt x="918" y="2479"/>
                    <a:pt x="918" y="2479"/>
                  </a:cubicBezTo>
                  <a:cubicBezTo>
                    <a:pt x="954" y="2452"/>
                    <a:pt x="954" y="2452"/>
                    <a:pt x="954" y="2452"/>
                  </a:cubicBezTo>
                  <a:cubicBezTo>
                    <a:pt x="972" y="2420"/>
                    <a:pt x="972" y="2420"/>
                    <a:pt x="972" y="2420"/>
                  </a:cubicBezTo>
                  <a:cubicBezTo>
                    <a:pt x="1015" y="2420"/>
                    <a:pt x="1015" y="2420"/>
                    <a:pt x="1015" y="2420"/>
                  </a:cubicBezTo>
                  <a:cubicBezTo>
                    <a:pt x="1039" y="2412"/>
                    <a:pt x="1039" y="2412"/>
                    <a:pt x="1039" y="2412"/>
                  </a:cubicBezTo>
                  <a:cubicBezTo>
                    <a:pt x="1051" y="2382"/>
                    <a:pt x="1051" y="2382"/>
                    <a:pt x="1051" y="2382"/>
                  </a:cubicBezTo>
                  <a:cubicBezTo>
                    <a:pt x="1079" y="2363"/>
                    <a:pt x="1079" y="2363"/>
                    <a:pt x="1079" y="2363"/>
                  </a:cubicBezTo>
                  <a:cubicBezTo>
                    <a:pt x="1171" y="2358"/>
                    <a:pt x="1171" y="2358"/>
                    <a:pt x="1171" y="2358"/>
                  </a:cubicBezTo>
                  <a:cubicBezTo>
                    <a:pt x="1185" y="2366"/>
                    <a:pt x="1185" y="2366"/>
                    <a:pt x="1185" y="2366"/>
                  </a:cubicBezTo>
                  <a:cubicBezTo>
                    <a:pt x="1220" y="2420"/>
                    <a:pt x="1220" y="2420"/>
                    <a:pt x="1220" y="2420"/>
                  </a:cubicBezTo>
                  <a:cubicBezTo>
                    <a:pt x="1256" y="2491"/>
                    <a:pt x="1256" y="2491"/>
                    <a:pt x="1256" y="2491"/>
                  </a:cubicBezTo>
                  <a:cubicBezTo>
                    <a:pt x="1280" y="2528"/>
                    <a:pt x="1280" y="2528"/>
                    <a:pt x="1280" y="2528"/>
                  </a:cubicBezTo>
                  <a:cubicBezTo>
                    <a:pt x="1317" y="2527"/>
                    <a:pt x="1317" y="2527"/>
                    <a:pt x="1317" y="2527"/>
                  </a:cubicBezTo>
                  <a:cubicBezTo>
                    <a:pt x="1360" y="2515"/>
                    <a:pt x="1360" y="2515"/>
                    <a:pt x="1360" y="2515"/>
                  </a:cubicBezTo>
                  <a:cubicBezTo>
                    <a:pt x="1396" y="2505"/>
                    <a:pt x="1396" y="2505"/>
                    <a:pt x="1396" y="2505"/>
                  </a:cubicBezTo>
                  <a:cubicBezTo>
                    <a:pt x="1408" y="2473"/>
                    <a:pt x="1408" y="2473"/>
                    <a:pt x="1408" y="2473"/>
                  </a:cubicBezTo>
                  <a:cubicBezTo>
                    <a:pt x="1434" y="2472"/>
                    <a:pt x="1434" y="2472"/>
                    <a:pt x="1434" y="2472"/>
                  </a:cubicBezTo>
                  <a:cubicBezTo>
                    <a:pt x="1470" y="2501"/>
                    <a:pt x="1470" y="2501"/>
                    <a:pt x="1470" y="2501"/>
                  </a:cubicBezTo>
                  <a:cubicBezTo>
                    <a:pt x="1499" y="2532"/>
                    <a:pt x="1499" y="2532"/>
                    <a:pt x="1499" y="2532"/>
                  </a:cubicBezTo>
                  <a:cubicBezTo>
                    <a:pt x="1561" y="2590"/>
                    <a:pt x="1561" y="2590"/>
                    <a:pt x="1561" y="2590"/>
                  </a:cubicBezTo>
                  <a:cubicBezTo>
                    <a:pt x="1591" y="2626"/>
                    <a:pt x="1591" y="2626"/>
                    <a:pt x="1591" y="2626"/>
                  </a:cubicBezTo>
                  <a:cubicBezTo>
                    <a:pt x="1599" y="2643"/>
                    <a:pt x="1599" y="2643"/>
                    <a:pt x="1599" y="2643"/>
                  </a:cubicBezTo>
                  <a:cubicBezTo>
                    <a:pt x="1630" y="2602"/>
                    <a:pt x="1630" y="2602"/>
                    <a:pt x="1630" y="2602"/>
                  </a:cubicBezTo>
                  <a:cubicBezTo>
                    <a:pt x="1657" y="2568"/>
                    <a:pt x="1657" y="2568"/>
                    <a:pt x="1657" y="2568"/>
                  </a:cubicBezTo>
                  <a:cubicBezTo>
                    <a:pt x="1691" y="2548"/>
                    <a:pt x="1691" y="2548"/>
                    <a:pt x="1691" y="2548"/>
                  </a:cubicBezTo>
                  <a:cubicBezTo>
                    <a:pt x="1726" y="2520"/>
                    <a:pt x="1726" y="2520"/>
                    <a:pt x="1726" y="2520"/>
                  </a:cubicBezTo>
                  <a:cubicBezTo>
                    <a:pt x="1772" y="2507"/>
                    <a:pt x="1772" y="2507"/>
                    <a:pt x="1772" y="2507"/>
                  </a:cubicBezTo>
                  <a:cubicBezTo>
                    <a:pt x="1847" y="2494"/>
                    <a:pt x="1847" y="2494"/>
                    <a:pt x="1847" y="2494"/>
                  </a:cubicBezTo>
                  <a:cubicBezTo>
                    <a:pt x="1862" y="2486"/>
                    <a:pt x="1862" y="2486"/>
                    <a:pt x="1862" y="2486"/>
                  </a:cubicBezTo>
                  <a:cubicBezTo>
                    <a:pt x="1921" y="2411"/>
                    <a:pt x="1921" y="2411"/>
                    <a:pt x="1921" y="2411"/>
                  </a:cubicBezTo>
                  <a:cubicBezTo>
                    <a:pt x="1951" y="2411"/>
                    <a:pt x="1951" y="2411"/>
                    <a:pt x="1951" y="2411"/>
                  </a:cubicBezTo>
                  <a:cubicBezTo>
                    <a:pt x="1986" y="2385"/>
                    <a:pt x="1986" y="2385"/>
                    <a:pt x="1986" y="2385"/>
                  </a:cubicBezTo>
                  <a:cubicBezTo>
                    <a:pt x="2008" y="2342"/>
                    <a:pt x="2008" y="2342"/>
                    <a:pt x="2008" y="2342"/>
                  </a:cubicBezTo>
                  <a:cubicBezTo>
                    <a:pt x="2016" y="2263"/>
                    <a:pt x="2016" y="2263"/>
                    <a:pt x="2016" y="2263"/>
                  </a:cubicBezTo>
                  <a:cubicBezTo>
                    <a:pt x="2021" y="2231"/>
                    <a:pt x="2021" y="2231"/>
                    <a:pt x="2021" y="2231"/>
                  </a:cubicBezTo>
                  <a:cubicBezTo>
                    <a:pt x="2046" y="2219"/>
                    <a:pt x="2046" y="2219"/>
                    <a:pt x="2046" y="2219"/>
                  </a:cubicBezTo>
                  <a:cubicBezTo>
                    <a:pt x="2042" y="2199"/>
                    <a:pt x="2042" y="2199"/>
                    <a:pt x="2042" y="2199"/>
                  </a:cubicBezTo>
                  <a:cubicBezTo>
                    <a:pt x="2008" y="2179"/>
                    <a:pt x="2008" y="2179"/>
                    <a:pt x="2008" y="2179"/>
                  </a:cubicBezTo>
                  <a:cubicBezTo>
                    <a:pt x="2003" y="2156"/>
                    <a:pt x="2003" y="2156"/>
                    <a:pt x="2003" y="2156"/>
                  </a:cubicBezTo>
                  <a:cubicBezTo>
                    <a:pt x="2003" y="2156"/>
                    <a:pt x="2022" y="2143"/>
                    <a:pt x="2027" y="2143"/>
                  </a:cubicBezTo>
                  <a:cubicBezTo>
                    <a:pt x="2032" y="2143"/>
                    <a:pt x="2086" y="2133"/>
                    <a:pt x="2088" y="2133"/>
                  </a:cubicBezTo>
                  <a:cubicBezTo>
                    <a:pt x="2090" y="2133"/>
                    <a:pt x="2145" y="2139"/>
                    <a:pt x="2145" y="2139"/>
                  </a:cubicBezTo>
                  <a:cubicBezTo>
                    <a:pt x="2173" y="2076"/>
                    <a:pt x="2173" y="2076"/>
                    <a:pt x="2173" y="2076"/>
                  </a:cubicBezTo>
                  <a:cubicBezTo>
                    <a:pt x="2173" y="2052"/>
                    <a:pt x="2173" y="2052"/>
                    <a:pt x="2173" y="2052"/>
                  </a:cubicBezTo>
                  <a:cubicBezTo>
                    <a:pt x="2187" y="2017"/>
                    <a:pt x="2187" y="2017"/>
                    <a:pt x="2187" y="2017"/>
                  </a:cubicBezTo>
                  <a:cubicBezTo>
                    <a:pt x="2183" y="1985"/>
                    <a:pt x="2183" y="1985"/>
                    <a:pt x="2183" y="1985"/>
                  </a:cubicBezTo>
                  <a:cubicBezTo>
                    <a:pt x="2159" y="1962"/>
                    <a:pt x="2159" y="1962"/>
                    <a:pt x="2159" y="1962"/>
                  </a:cubicBezTo>
                  <a:cubicBezTo>
                    <a:pt x="2132" y="1973"/>
                    <a:pt x="2132" y="1973"/>
                    <a:pt x="2132" y="1973"/>
                  </a:cubicBezTo>
                  <a:cubicBezTo>
                    <a:pt x="2114" y="1985"/>
                    <a:pt x="2114" y="1985"/>
                    <a:pt x="2114" y="1985"/>
                  </a:cubicBezTo>
                  <a:cubicBezTo>
                    <a:pt x="2086" y="2002"/>
                    <a:pt x="2086" y="2002"/>
                    <a:pt x="2086" y="2002"/>
                  </a:cubicBezTo>
                  <a:cubicBezTo>
                    <a:pt x="2057" y="1988"/>
                    <a:pt x="2057" y="1988"/>
                    <a:pt x="2057" y="1988"/>
                  </a:cubicBezTo>
                  <a:cubicBezTo>
                    <a:pt x="2035" y="1977"/>
                    <a:pt x="2035" y="1977"/>
                    <a:pt x="2035" y="1977"/>
                  </a:cubicBezTo>
                  <a:cubicBezTo>
                    <a:pt x="2021" y="1952"/>
                    <a:pt x="2021" y="1952"/>
                    <a:pt x="2021" y="1952"/>
                  </a:cubicBezTo>
                  <a:cubicBezTo>
                    <a:pt x="2006" y="1923"/>
                    <a:pt x="2006" y="1923"/>
                    <a:pt x="2006" y="1923"/>
                  </a:cubicBezTo>
                  <a:cubicBezTo>
                    <a:pt x="2011" y="1902"/>
                    <a:pt x="2011" y="1902"/>
                    <a:pt x="2011" y="1902"/>
                  </a:cubicBezTo>
                  <a:cubicBezTo>
                    <a:pt x="2026" y="1880"/>
                    <a:pt x="2026" y="1880"/>
                    <a:pt x="2026" y="1880"/>
                  </a:cubicBezTo>
                  <a:cubicBezTo>
                    <a:pt x="2032" y="1860"/>
                    <a:pt x="2032" y="1860"/>
                    <a:pt x="2032" y="1860"/>
                  </a:cubicBezTo>
                  <a:cubicBezTo>
                    <a:pt x="2000" y="1837"/>
                    <a:pt x="2000" y="1837"/>
                    <a:pt x="2000" y="1837"/>
                  </a:cubicBezTo>
                  <a:cubicBezTo>
                    <a:pt x="1954" y="1823"/>
                    <a:pt x="1954" y="1823"/>
                    <a:pt x="1954" y="1823"/>
                  </a:cubicBezTo>
                  <a:cubicBezTo>
                    <a:pt x="1893" y="1834"/>
                    <a:pt x="1893" y="1834"/>
                    <a:pt x="1893" y="1834"/>
                  </a:cubicBezTo>
                  <a:cubicBezTo>
                    <a:pt x="1866" y="1857"/>
                    <a:pt x="1866" y="1857"/>
                    <a:pt x="1866" y="1857"/>
                  </a:cubicBezTo>
                  <a:cubicBezTo>
                    <a:pt x="1831" y="1883"/>
                    <a:pt x="1831" y="1883"/>
                    <a:pt x="1831" y="1883"/>
                  </a:cubicBezTo>
                  <a:cubicBezTo>
                    <a:pt x="1818" y="1902"/>
                    <a:pt x="1818" y="1902"/>
                    <a:pt x="1818" y="1902"/>
                  </a:cubicBezTo>
                  <a:cubicBezTo>
                    <a:pt x="1779" y="1900"/>
                    <a:pt x="1779" y="1900"/>
                    <a:pt x="1779" y="1900"/>
                  </a:cubicBezTo>
                  <a:cubicBezTo>
                    <a:pt x="1755" y="1889"/>
                    <a:pt x="1755" y="1889"/>
                    <a:pt x="1755" y="1889"/>
                  </a:cubicBezTo>
                  <a:cubicBezTo>
                    <a:pt x="1736" y="1875"/>
                    <a:pt x="1736" y="1875"/>
                    <a:pt x="1736" y="1875"/>
                  </a:cubicBezTo>
                  <a:cubicBezTo>
                    <a:pt x="1725" y="1835"/>
                    <a:pt x="1725" y="1835"/>
                    <a:pt x="1725" y="1835"/>
                  </a:cubicBezTo>
                  <a:cubicBezTo>
                    <a:pt x="1711" y="1864"/>
                    <a:pt x="1711" y="1864"/>
                    <a:pt x="1711" y="1864"/>
                  </a:cubicBezTo>
                  <a:cubicBezTo>
                    <a:pt x="1678" y="1869"/>
                    <a:pt x="1678" y="1869"/>
                    <a:pt x="1678" y="1869"/>
                  </a:cubicBezTo>
                  <a:cubicBezTo>
                    <a:pt x="1661" y="1860"/>
                    <a:pt x="1661" y="1860"/>
                    <a:pt x="1661" y="1860"/>
                  </a:cubicBezTo>
                  <a:cubicBezTo>
                    <a:pt x="1650" y="1830"/>
                    <a:pt x="1650" y="1830"/>
                    <a:pt x="1650" y="1830"/>
                  </a:cubicBezTo>
                  <a:cubicBezTo>
                    <a:pt x="1650" y="1818"/>
                    <a:pt x="1650" y="1818"/>
                    <a:pt x="1650" y="1818"/>
                  </a:cubicBezTo>
                  <a:cubicBezTo>
                    <a:pt x="1667" y="1794"/>
                    <a:pt x="1667" y="1794"/>
                    <a:pt x="1667" y="1794"/>
                  </a:cubicBezTo>
                  <a:cubicBezTo>
                    <a:pt x="1684" y="1772"/>
                    <a:pt x="1684" y="1772"/>
                    <a:pt x="1684" y="1772"/>
                  </a:cubicBezTo>
                  <a:cubicBezTo>
                    <a:pt x="1716" y="1762"/>
                    <a:pt x="1716" y="1762"/>
                    <a:pt x="1716" y="1762"/>
                  </a:cubicBezTo>
                  <a:cubicBezTo>
                    <a:pt x="1730" y="1749"/>
                    <a:pt x="1730" y="1749"/>
                    <a:pt x="1730" y="1749"/>
                  </a:cubicBezTo>
                  <a:cubicBezTo>
                    <a:pt x="1741" y="1735"/>
                    <a:pt x="1741" y="1735"/>
                    <a:pt x="1741" y="1735"/>
                  </a:cubicBezTo>
                  <a:cubicBezTo>
                    <a:pt x="1724" y="1676"/>
                    <a:pt x="1724" y="1676"/>
                    <a:pt x="1724" y="1676"/>
                  </a:cubicBezTo>
                  <a:cubicBezTo>
                    <a:pt x="1685" y="1612"/>
                    <a:pt x="1685" y="1612"/>
                    <a:pt x="1685" y="1612"/>
                  </a:cubicBezTo>
                  <a:cubicBezTo>
                    <a:pt x="1657" y="1576"/>
                    <a:pt x="1657" y="1576"/>
                    <a:pt x="1657" y="1576"/>
                  </a:cubicBezTo>
                  <a:cubicBezTo>
                    <a:pt x="1631" y="1541"/>
                    <a:pt x="1631" y="1541"/>
                    <a:pt x="1631" y="1541"/>
                  </a:cubicBezTo>
                  <a:cubicBezTo>
                    <a:pt x="1605" y="1492"/>
                    <a:pt x="1605" y="1492"/>
                    <a:pt x="1605" y="1492"/>
                  </a:cubicBezTo>
                  <a:cubicBezTo>
                    <a:pt x="1572" y="1466"/>
                    <a:pt x="1572" y="1466"/>
                    <a:pt x="1572" y="1466"/>
                  </a:cubicBezTo>
                  <a:cubicBezTo>
                    <a:pt x="1538" y="1409"/>
                    <a:pt x="1538" y="1409"/>
                    <a:pt x="1538" y="1409"/>
                  </a:cubicBezTo>
                  <a:cubicBezTo>
                    <a:pt x="1527" y="1363"/>
                    <a:pt x="1527" y="1363"/>
                    <a:pt x="1527" y="1363"/>
                  </a:cubicBezTo>
                  <a:cubicBezTo>
                    <a:pt x="1503" y="1351"/>
                    <a:pt x="1503" y="1351"/>
                    <a:pt x="1503" y="1351"/>
                  </a:cubicBezTo>
                  <a:cubicBezTo>
                    <a:pt x="1503" y="1314"/>
                    <a:pt x="1503" y="1314"/>
                    <a:pt x="1503" y="1314"/>
                  </a:cubicBezTo>
                  <a:cubicBezTo>
                    <a:pt x="1503" y="1260"/>
                    <a:pt x="1503" y="1260"/>
                    <a:pt x="1503" y="1260"/>
                  </a:cubicBezTo>
                  <a:cubicBezTo>
                    <a:pt x="1503" y="1222"/>
                    <a:pt x="1503" y="1222"/>
                    <a:pt x="1503" y="1222"/>
                  </a:cubicBezTo>
                  <a:cubicBezTo>
                    <a:pt x="1526" y="1198"/>
                    <a:pt x="1526" y="1198"/>
                    <a:pt x="1526" y="1198"/>
                  </a:cubicBezTo>
                  <a:cubicBezTo>
                    <a:pt x="1531" y="1190"/>
                    <a:pt x="1531" y="1190"/>
                    <a:pt x="1531" y="1190"/>
                  </a:cubicBezTo>
                  <a:cubicBezTo>
                    <a:pt x="1517" y="1170"/>
                    <a:pt x="1517" y="1170"/>
                    <a:pt x="1517" y="1170"/>
                  </a:cubicBezTo>
                  <a:cubicBezTo>
                    <a:pt x="1492" y="1145"/>
                    <a:pt x="1492" y="1145"/>
                    <a:pt x="1492" y="1145"/>
                  </a:cubicBezTo>
                  <a:cubicBezTo>
                    <a:pt x="1492" y="1106"/>
                    <a:pt x="1492" y="1106"/>
                    <a:pt x="1492" y="1106"/>
                  </a:cubicBezTo>
                  <a:cubicBezTo>
                    <a:pt x="1524" y="1098"/>
                    <a:pt x="1524" y="1098"/>
                    <a:pt x="1524" y="1098"/>
                  </a:cubicBezTo>
                  <a:cubicBezTo>
                    <a:pt x="1579" y="1081"/>
                    <a:pt x="1579" y="1081"/>
                    <a:pt x="1579" y="1081"/>
                  </a:cubicBezTo>
                  <a:cubicBezTo>
                    <a:pt x="1597" y="1061"/>
                    <a:pt x="1597" y="1061"/>
                    <a:pt x="1597" y="1061"/>
                  </a:cubicBezTo>
                  <a:cubicBezTo>
                    <a:pt x="1616" y="1053"/>
                    <a:pt x="1616" y="1053"/>
                    <a:pt x="1616" y="1053"/>
                  </a:cubicBezTo>
                  <a:cubicBezTo>
                    <a:pt x="1610" y="1010"/>
                    <a:pt x="1610" y="1010"/>
                    <a:pt x="1610" y="1010"/>
                  </a:cubicBezTo>
                  <a:cubicBezTo>
                    <a:pt x="1588" y="969"/>
                    <a:pt x="1588" y="969"/>
                    <a:pt x="1588" y="969"/>
                  </a:cubicBezTo>
                  <a:cubicBezTo>
                    <a:pt x="1574" y="877"/>
                    <a:pt x="1574" y="877"/>
                    <a:pt x="1574" y="877"/>
                  </a:cubicBezTo>
                  <a:cubicBezTo>
                    <a:pt x="1562" y="819"/>
                    <a:pt x="1562" y="819"/>
                    <a:pt x="1562" y="819"/>
                  </a:cubicBezTo>
                  <a:cubicBezTo>
                    <a:pt x="1568" y="760"/>
                    <a:pt x="1568" y="760"/>
                    <a:pt x="1568" y="760"/>
                  </a:cubicBezTo>
                  <a:cubicBezTo>
                    <a:pt x="1575" y="739"/>
                    <a:pt x="1575" y="739"/>
                    <a:pt x="1575" y="739"/>
                  </a:cubicBezTo>
                  <a:cubicBezTo>
                    <a:pt x="1603" y="728"/>
                    <a:pt x="1603" y="728"/>
                    <a:pt x="1603" y="728"/>
                  </a:cubicBezTo>
                  <a:cubicBezTo>
                    <a:pt x="1646" y="713"/>
                    <a:pt x="1646" y="713"/>
                    <a:pt x="1646" y="713"/>
                  </a:cubicBezTo>
                  <a:cubicBezTo>
                    <a:pt x="1683" y="696"/>
                    <a:pt x="1683" y="696"/>
                    <a:pt x="1683" y="696"/>
                  </a:cubicBezTo>
                  <a:cubicBezTo>
                    <a:pt x="1683" y="696"/>
                    <a:pt x="1689" y="688"/>
                    <a:pt x="1693" y="696"/>
                  </a:cubicBezTo>
                  <a:cubicBezTo>
                    <a:pt x="1697" y="703"/>
                    <a:pt x="1707" y="731"/>
                    <a:pt x="1711" y="740"/>
                  </a:cubicBezTo>
                  <a:cubicBezTo>
                    <a:pt x="1714" y="750"/>
                    <a:pt x="1721" y="760"/>
                    <a:pt x="1724" y="765"/>
                  </a:cubicBezTo>
                  <a:cubicBezTo>
                    <a:pt x="1727" y="769"/>
                    <a:pt x="1730" y="769"/>
                    <a:pt x="1733" y="770"/>
                  </a:cubicBezTo>
                  <a:cubicBezTo>
                    <a:pt x="1736" y="771"/>
                    <a:pt x="1805" y="801"/>
                    <a:pt x="1805" y="801"/>
                  </a:cubicBezTo>
                  <a:cubicBezTo>
                    <a:pt x="1805" y="801"/>
                    <a:pt x="1848" y="787"/>
                    <a:pt x="1851" y="785"/>
                  </a:cubicBezTo>
                  <a:cubicBezTo>
                    <a:pt x="1815" y="753"/>
                    <a:pt x="1815" y="753"/>
                    <a:pt x="1815" y="753"/>
                  </a:cubicBezTo>
                  <a:cubicBezTo>
                    <a:pt x="1815" y="684"/>
                    <a:pt x="1815" y="684"/>
                    <a:pt x="1815" y="684"/>
                  </a:cubicBezTo>
                  <a:cubicBezTo>
                    <a:pt x="1833" y="648"/>
                    <a:pt x="1833" y="648"/>
                    <a:pt x="1833" y="648"/>
                  </a:cubicBezTo>
                  <a:cubicBezTo>
                    <a:pt x="1815" y="583"/>
                    <a:pt x="1815" y="583"/>
                    <a:pt x="1815" y="583"/>
                  </a:cubicBezTo>
                  <a:cubicBezTo>
                    <a:pt x="1788" y="530"/>
                    <a:pt x="1788" y="530"/>
                    <a:pt x="1788" y="530"/>
                  </a:cubicBezTo>
                  <a:cubicBezTo>
                    <a:pt x="1788" y="497"/>
                    <a:pt x="1788" y="497"/>
                    <a:pt x="1788" y="497"/>
                  </a:cubicBezTo>
                  <a:cubicBezTo>
                    <a:pt x="1801" y="437"/>
                    <a:pt x="1801" y="437"/>
                    <a:pt x="1801" y="437"/>
                  </a:cubicBezTo>
                  <a:cubicBezTo>
                    <a:pt x="1788" y="406"/>
                    <a:pt x="1788" y="406"/>
                    <a:pt x="1788" y="406"/>
                  </a:cubicBezTo>
                  <a:cubicBezTo>
                    <a:pt x="1735" y="406"/>
                    <a:pt x="1735" y="406"/>
                    <a:pt x="1735" y="406"/>
                  </a:cubicBezTo>
                  <a:cubicBezTo>
                    <a:pt x="1716" y="390"/>
                    <a:pt x="1716" y="390"/>
                    <a:pt x="1716" y="390"/>
                  </a:cubicBezTo>
                  <a:cubicBezTo>
                    <a:pt x="1644" y="347"/>
                    <a:pt x="1644" y="347"/>
                    <a:pt x="1644" y="347"/>
                  </a:cubicBezTo>
                  <a:cubicBezTo>
                    <a:pt x="1617" y="332"/>
                    <a:pt x="1617" y="332"/>
                    <a:pt x="1617" y="332"/>
                  </a:cubicBezTo>
                  <a:cubicBezTo>
                    <a:pt x="1603" y="261"/>
                    <a:pt x="1603" y="261"/>
                    <a:pt x="1603" y="261"/>
                  </a:cubicBezTo>
                  <a:cubicBezTo>
                    <a:pt x="1603" y="200"/>
                    <a:pt x="1603" y="200"/>
                    <a:pt x="1603" y="200"/>
                  </a:cubicBezTo>
                  <a:cubicBezTo>
                    <a:pt x="1567" y="148"/>
                    <a:pt x="1567" y="148"/>
                    <a:pt x="1567" y="148"/>
                  </a:cubicBezTo>
                  <a:cubicBezTo>
                    <a:pt x="1518" y="109"/>
                    <a:pt x="1518" y="109"/>
                    <a:pt x="1518" y="109"/>
                  </a:cubicBezTo>
                  <a:cubicBezTo>
                    <a:pt x="1492" y="95"/>
                    <a:pt x="1492" y="95"/>
                    <a:pt x="1492" y="95"/>
                  </a:cubicBezTo>
                  <a:cubicBezTo>
                    <a:pt x="1408" y="148"/>
                    <a:pt x="1408" y="148"/>
                    <a:pt x="1408" y="148"/>
                  </a:cubicBezTo>
                  <a:cubicBezTo>
                    <a:pt x="1336" y="181"/>
                    <a:pt x="1336" y="181"/>
                    <a:pt x="1336" y="181"/>
                  </a:cubicBezTo>
                  <a:cubicBezTo>
                    <a:pt x="1298" y="145"/>
                    <a:pt x="1298" y="145"/>
                    <a:pt x="1298" y="145"/>
                  </a:cubicBezTo>
                  <a:cubicBezTo>
                    <a:pt x="1232" y="156"/>
                    <a:pt x="1232" y="156"/>
                    <a:pt x="1232" y="156"/>
                  </a:cubicBezTo>
                  <a:cubicBezTo>
                    <a:pt x="1193" y="134"/>
                    <a:pt x="1193" y="134"/>
                    <a:pt x="1193" y="134"/>
                  </a:cubicBezTo>
                  <a:cubicBezTo>
                    <a:pt x="1193" y="95"/>
                    <a:pt x="1193" y="95"/>
                    <a:pt x="1193" y="95"/>
                  </a:cubicBezTo>
                  <a:cubicBezTo>
                    <a:pt x="1174" y="95"/>
                    <a:pt x="1174" y="95"/>
                    <a:pt x="1174" y="95"/>
                  </a:cubicBezTo>
                  <a:cubicBezTo>
                    <a:pt x="1116" y="126"/>
                    <a:pt x="1116" y="126"/>
                    <a:pt x="1116" y="126"/>
                  </a:cubicBezTo>
                  <a:cubicBezTo>
                    <a:pt x="1097" y="128"/>
                    <a:pt x="1097" y="128"/>
                    <a:pt x="1097" y="128"/>
                  </a:cubicBezTo>
                  <a:cubicBezTo>
                    <a:pt x="1020" y="95"/>
                    <a:pt x="1020" y="95"/>
                    <a:pt x="1020" y="95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889" y="1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6421438" y="1341438"/>
              <a:ext cx="506412" cy="441325"/>
            </a:xfrm>
            <a:custGeom>
              <a:avLst/>
              <a:gdLst>
                <a:gd name="T0" fmla="*/ 301 w 319"/>
                <a:gd name="T1" fmla="*/ 184 h 278"/>
                <a:gd name="T2" fmla="*/ 313 w 319"/>
                <a:gd name="T3" fmla="*/ 177 h 278"/>
                <a:gd name="T4" fmla="*/ 319 w 319"/>
                <a:gd name="T5" fmla="*/ 164 h 278"/>
                <a:gd name="T6" fmla="*/ 311 w 319"/>
                <a:gd name="T7" fmla="*/ 156 h 278"/>
                <a:gd name="T8" fmla="*/ 313 w 319"/>
                <a:gd name="T9" fmla="*/ 133 h 278"/>
                <a:gd name="T10" fmla="*/ 307 w 319"/>
                <a:gd name="T11" fmla="*/ 127 h 278"/>
                <a:gd name="T12" fmla="*/ 310 w 319"/>
                <a:gd name="T13" fmla="*/ 112 h 278"/>
                <a:gd name="T14" fmla="*/ 300 w 319"/>
                <a:gd name="T15" fmla="*/ 97 h 278"/>
                <a:gd name="T16" fmla="*/ 276 w 319"/>
                <a:gd name="T17" fmla="*/ 76 h 278"/>
                <a:gd name="T18" fmla="*/ 260 w 319"/>
                <a:gd name="T19" fmla="*/ 65 h 278"/>
                <a:gd name="T20" fmla="*/ 259 w 319"/>
                <a:gd name="T21" fmla="*/ 47 h 278"/>
                <a:gd name="T22" fmla="*/ 198 w 319"/>
                <a:gd name="T23" fmla="*/ 49 h 278"/>
                <a:gd name="T24" fmla="*/ 170 w 319"/>
                <a:gd name="T25" fmla="*/ 42 h 278"/>
                <a:gd name="T26" fmla="*/ 154 w 319"/>
                <a:gd name="T27" fmla="*/ 27 h 278"/>
                <a:gd name="T28" fmla="*/ 114 w 319"/>
                <a:gd name="T29" fmla="*/ 24 h 278"/>
                <a:gd name="T30" fmla="*/ 103 w 319"/>
                <a:gd name="T31" fmla="*/ 18 h 278"/>
                <a:gd name="T32" fmla="*/ 79 w 319"/>
                <a:gd name="T33" fmla="*/ 18 h 278"/>
                <a:gd name="T34" fmla="*/ 60 w 319"/>
                <a:gd name="T35" fmla="*/ 16 h 278"/>
                <a:gd name="T36" fmla="*/ 45 w 319"/>
                <a:gd name="T37" fmla="*/ 10 h 278"/>
                <a:gd name="T38" fmla="*/ 41 w 319"/>
                <a:gd name="T39" fmla="*/ 0 h 278"/>
                <a:gd name="T40" fmla="*/ 34 w 319"/>
                <a:gd name="T41" fmla="*/ 21 h 278"/>
                <a:gd name="T42" fmla="*/ 20 w 319"/>
                <a:gd name="T43" fmla="*/ 37 h 278"/>
                <a:gd name="T44" fmla="*/ 0 w 319"/>
                <a:gd name="T45" fmla="*/ 41 h 278"/>
                <a:gd name="T46" fmla="*/ 0 w 319"/>
                <a:gd name="T47" fmla="*/ 61 h 278"/>
                <a:gd name="T48" fmla="*/ 10 w 319"/>
                <a:gd name="T49" fmla="*/ 77 h 278"/>
                <a:gd name="T50" fmla="*/ 14 w 319"/>
                <a:gd name="T51" fmla="*/ 99 h 278"/>
                <a:gd name="T52" fmla="*/ 18 w 319"/>
                <a:gd name="T53" fmla="*/ 117 h 278"/>
                <a:gd name="T54" fmla="*/ 14 w 319"/>
                <a:gd name="T55" fmla="*/ 134 h 278"/>
                <a:gd name="T56" fmla="*/ 34 w 319"/>
                <a:gd name="T57" fmla="*/ 156 h 278"/>
                <a:gd name="T58" fmla="*/ 41 w 319"/>
                <a:gd name="T59" fmla="*/ 175 h 278"/>
                <a:gd name="T60" fmla="*/ 62 w 319"/>
                <a:gd name="T61" fmla="*/ 191 h 278"/>
                <a:gd name="T62" fmla="*/ 67 w 319"/>
                <a:gd name="T63" fmla="*/ 209 h 278"/>
                <a:gd name="T64" fmla="*/ 69 w 319"/>
                <a:gd name="T65" fmla="*/ 227 h 278"/>
                <a:gd name="T66" fmla="*/ 83 w 319"/>
                <a:gd name="T67" fmla="*/ 233 h 278"/>
                <a:gd name="T68" fmla="*/ 93 w 319"/>
                <a:gd name="T69" fmla="*/ 226 h 278"/>
                <a:gd name="T70" fmla="*/ 108 w 319"/>
                <a:gd name="T71" fmla="*/ 225 h 278"/>
                <a:gd name="T72" fmla="*/ 137 w 319"/>
                <a:gd name="T73" fmla="*/ 230 h 278"/>
                <a:gd name="T74" fmla="*/ 143 w 319"/>
                <a:gd name="T75" fmla="*/ 243 h 278"/>
                <a:gd name="T76" fmla="*/ 153 w 319"/>
                <a:gd name="T77" fmla="*/ 258 h 278"/>
                <a:gd name="T78" fmla="*/ 148 w 319"/>
                <a:gd name="T79" fmla="*/ 269 h 278"/>
                <a:gd name="T80" fmla="*/ 151 w 319"/>
                <a:gd name="T81" fmla="*/ 278 h 278"/>
                <a:gd name="T82" fmla="*/ 198 w 319"/>
                <a:gd name="T83" fmla="*/ 274 h 278"/>
                <a:gd name="T84" fmla="*/ 207 w 319"/>
                <a:gd name="T85" fmla="*/ 277 h 278"/>
                <a:gd name="T86" fmla="*/ 226 w 319"/>
                <a:gd name="T87" fmla="*/ 257 h 278"/>
                <a:gd name="T88" fmla="*/ 241 w 319"/>
                <a:gd name="T89" fmla="*/ 237 h 278"/>
                <a:gd name="T90" fmla="*/ 276 w 319"/>
                <a:gd name="T91" fmla="*/ 229 h 278"/>
                <a:gd name="T92" fmla="*/ 297 w 319"/>
                <a:gd name="T93" fmla="*/ 22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278">
                  <a:moveTo>
                    <a:pt x="299" y="202"/>
                  </a:moveTo>
                  <a:lnTo>
                    <a:pt x="301" y="184"/>
                  </a:lnTo>
                  <a:lnTo>
                    <a:pt x="309" y="182"/>
                  </a:lnTo>
                  <a:lnTo>
                    <a:pt x="313" y="177"/>
                  </a:lnTo>
                  <a:lnTo>
                    <a:pt x="316" y="171"/>
                  </a:lnTo>
                  <a:lnTo>
                    <a:pt x="319" y="164"/>
                  </a:lnTo>
                  <a:lnTo>
                    <a:pt x="318" y="159"/>
                  </a:lnTo>
                  <a:lnTo>
                    <a:pt x="311" y="156"/>
                  </a:lnTo>
                  <a:lnTo>
                    <a:pt x="312" y="142"/>
                  </a:lnTo>
                  <a:lnTo>
                    <a:pt x="313" y="133"/>
                  </a:lnTo>
                  <a:lnTo>
                    <a:pt x="301" y="130"/>
                  </a:lnTo>
                  <a:lnTo>
                    <a:pt x="307" y="127"/>
                  </a:lnTo>
                  <a:lnTo>
                    <a:pt x="303" y="116"/>
                  </a:lnTo>
                  <a:lnTo>
                    <a:pt x="310" y="112"/>
                  </a:lnTo>
                  <a:lnTo>
                    <a:pt x="313" y="110"/>
                  </a:lnTo>
                  <a:lnTo>
                    <a:pt x="300" y="97"/>
                  </a:lnTo>
                  <a:lnTo>
                    <a:pt x="285" y="89"/>
                  </a:lnTo>
                  <a:lnTo>
                    <a:pt x="276" y="76"/>
                  </a:lnTo>
                  <a:lnTo>
                    <a:pt x="269" y="69"/>
                  </a:lnTo>
                  <a:lnTo>
                    <a:pt x="260" y="65"/>
                  </a:lnTo>
                  <a:lnTo>
                    <a:pt x="260" y="60"/>
                  </a:lnTo>
                  <a:lnTo>
                    <a:pt x="259" y="47"/>
                  </a:lnTo>
                  <a:lnTo>
                    <a:pt x="212" y="47"/>
                  </a:lnTo>
                  <a:lnTo>
                    <a:pt x="198" y="49"/>
                  </a:lnTo>
                  <a:lnTo>
                    <a:pt x="183" y="42"/>
                  </a:lnTo>
                  <a:lnTo>
                    <a:pt x="170" y="42"/>
                  </a:lnTo>
                  <a:lnTo>
                    <a:pt x="168" y="35"/>
                  </a:lnTo>
                  <a:lnTo>
                    <a:pt x="154" y="27"/>
                  </a:lnTo>
                  <a:lnTo>
                    <a:pt x="134" y="21"/>
                  </a:lnTo>
                  <a:lnTo>
                    <a:pt x="114" y="24"/>
                  </a:lnTo>
                  <a:lnTo>
                    <a:pt x="111" y="22"/>
                  </a:lnTo>
                  <a:lnTo>
                    <a:pt x="103" y="18"/>
                  </a:lnTo>
                  <a:lnTo>
                    <a:pt x="92" y="11"/>
                  </a:lnTo>
                  <a:lnTo>
                    <a:pt x="79" y="18"/>
                  </a:lnTo>
                  <a:lnTo>
                    <a:pt x="68" y="18"/>
                  </a:lnTo>
                  <a:lnTo>
                    <a:pt x="60" y="16"/>
                  </a:lnTo>
                  <a:lnTo>
                    <a:pt x="49" y="13"/>
                  </a:lnTo>
                  <a:lnTo>
                    <a:pt x="45" y="10"/>
                  </a:lnTo>
                  <a:lnTo>
                    <a:pt x="45" y="4"/>
                  </a:lnTo>
                  <a:lnTo>
                    <a:pt x="41" y="0"/>
                  </a:lnTo>
                  <a:lnTo>
                    <a:pt x="38" y="10"/>
                  </a:lnTo>
                  <a:lnTo>
                    <a:pt x="34" y="21"/>
                  </a:lnTo>
                  <a:lnTo>
                    <a:pt x="29" y="29"/>
                  </a:lnTo>
                  <a:lnTo>
                    <a:pt x="20" y="37"/>
                  </a:lnTo>
                  <a:lnTo>
                    <a:pt x="7" y="37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10" y="77"/>
                  </a:lnTo>
                  <a:lnTo>
                    <a:pt x="14" y="87"/>
                  </a:lnTo>
                  <a:lnTo>
                    <a:pt x="14" y="99"/>
                  </a:lnTo>
                  <a:lnTo>
                    <a:pt x="15" y="110"/>
                  </a:lnTo>
                  <a:lnTo>
                    <a:pt x="18" y="117"/>
                  </a:lnTo>
                  <a:lnTo>
                    <a:pt x="11" y="121"/>
                  </a:lnTo>
                  <a:lnTo>
                    <a:pt x="14" y="134"/>
                  </a:lnTo>
                  <a:lnTo>
                    <a:pt x="19" y="145"/>
                  </a:lnTo>
                  <a:lnTo>
                    <a:pt x="34" y="156"/>
                  </a:lnTo>
                  <a:lnTo>
                    <a:pt x="38" y="163"/>
                  </a:lnTo>
                  <a:lnTo>
                    <a:pt x="41" y="175"/>
                  </a:lnTo>
                  <a:lnTo>
                    <a:pt x="41" y="188"/>
                  </a:lnTo>
                  <a:lnTo>
                    <a:pt x="62" y="191"/>
                  </a:lnTo>
                  <a:lnTo>
                    <a:pt x="63" y="204"/>
                  </a:lnTo>
                  <a:lnTo>
                    <a:pt x="67" y="209"/>
                  </a:lnTo>
                  <a:lnTo>
                    <a:pt x="67" y="222"/>
                  </a:lnTo>
                  <a:lnTo>
                    <a:pt x="69" y="227"/>
                  </a:lnTo>
                  <a:lnTo>
                    <a:pt x="76" y="233"/>
                  </a:lnTo>
                  <a:lnTo>
                    <a:pt x="83" y="233"/>
                  </a:lnTo>
                  <a:lnTo>
                    <a:pt x="86" y="233"/>
                  </a:lnTo>
                  <a:lnTo>
                    <a:pt x="93" y="226"/>
                  </a:lnTo>
                  <a:lnTo>
                    <a:pt x="100" y="219"/>
                  </a:lnTo>
                  <a:lnTo>
                    <a:pt x="108" y="225"/>
                  </a:lnTo>
                  <a:lnTo>
                    <a:pt x="123" y="225"/>
                  </a:lnTo>
                  <a:lnTo>
                    <a:pt x="137" y="230"/>
                  </a:lnTo>
                  <a:lnTo>
                    <a:pt x="140" y="233"/>
                  </a:lnTo>
                  <a:lnTo>
                    <a:pt x="143" y="243"/>
                  </a:lnTo>
                  <a:lnTo>
                    <a:pt x="147" y="249"/>
                  </a:lnTo>
                  <a:lnTo>
                    <a:pt x="153" y="258"/>
                  </a:lnTo>
                  <a:lnTo>
                    <a:pt x="158" y="263"/>
                  </a:lnTo>
                  <a:lnTo>
                    <a:pt x="148" y="269"/>
                  </a:lnTo>
                  <a:lnTo>
                    <a:pt x="148" y="274"/>
                  </a:lnTo>
                  <a:lnTo>
                    <a:pt x="151" y="278"/>
                  </a:lnTo>
                  <a:lnTo>
                    <a:pt x="179" y="274"/>
                  </a:lnTo>
                  <a:lnTo>
                    <a:pt x="198" y="274"/>
                  </a:lnTo>
                  <a:lnTo>
                    <a:pt x="203" y="277"/>
                  </a:lnTo>
                  <a:lnTo>
                    <a:pt x="207" y="277"/>
                  </a:lnTo>
                  <a:lnTo>
                    <a:pt x="220" y="263"/>
                  </a:lnTo>
                  <a:lnTo>
                    <a:pt x="226" y="257"/>
                  </a:lnTo>
                  <a:lnTo>
                    <a:pt x="233" y="244"/>
                  </a:lnTo>
                  <a:lnTo>
                    <a:pt x="241" y="237"/>
                  </a:lnTo>
                  <a:lnTo>
                    <a:pt x="255" y="231"/>
                  </a:lnTo>
                  <a:lnTo>
                    <a:pt x="276" y="229"/>
                  </a:lnTo>
                  <a:lnTo>
                    <a:pt x="301" y="225"/>
                  </a:lnTo>
                  <a:lnTo>
                    <a:pt x="297" y="224"/>
                  </a:lnTo>
                  <a:lnTo>
                    <a:pt x="299" y="2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745288" y="1698625"/>
              <a:ext cx="696912" cy="869950"/>
            </a:xfrm>
            <a:custGeom>
              <a:avLst/>
              <a:gdLst>
                <a:gd name="T0" fmla="*/ 2154 w 2282"/>
                <a:gd name="T1" fmla="*/ 2366 h 2847"/>
                <a:gd name="T2" fmla="*/ 2173 w 2282"/>
                <a:gd name="T3" fmla="*/ 2219 h 2847"/>
                <a:gd name="T4" fmla="*/ 2138 w 2282"/>
                <a:gd name="T5" fmla="*/ 2058 h 2847"/>
                <a:gd name="T6" fmla="*/ 2162 w 2282"/>
                <a:gd name="T7" fmla="*/ 1967 h 2847"/>
                <a:gd name="T8" fmla="*/ 2062 w 2282"/>
                <a:gd name="T9" fmla="*/ 1794 h 2847"/>
                <a:gd name="T10" fmla="*/ 2079 w 2282"/>
                <a:gd name="T11" fmla="*/ 1684 h 2847"/>
                <a:gd name="T12" fmla="*/ 2247 w 2282"/>
                <a:gd name="T13" fmla="*/ 1537 h 2847"/>
                <a:gd name="T14" fmla="*/ 2276 w 2282"/>
                <a:gd name="T15" fmla="*/ 1414 h 2847"/>
                <a:gd name="T16" fmla="*/ 2191 w 2282"/>
                <a:gd name="T17" fmla="*/ 1206 h 2847"/>
                <a:gd name="T18" fmla="*/ 2263 w 2282"/>
                <a:gd name="T19" fmla="*/ 1032 h 2847"/>
                <a:gd name="T20" fmla="*/ 2144 w 2282"/>
                <a:gd name="T21" fmla="*/ 991 h 2847"/>
                <a:gd name="T22" fmla="*/ 1997 w 2282"/>
                <a:gd name="T23" fmla="*/ 952 h 2847"/>
                <a:gd name="T24" fmla="*/ 1913 w 2282"/>
                <a:gd name="T25" fmla="*/ 931 h 2847"/>
                <a:gd name="T26" fmla="*/ 1780 w 2282"/>
                <a:gd name="T27" fmla="*/ 780 h 2847"/>
                <a:gd name="T28" fmla="*/ 1700 w 2282"/>
                <a:gd name="T29" fmla="*/ 614 h 2847"/>
                <a:gd name="T30" fmla="*/ 1565 w 2282"/>
                <a:gd name="T31" fmla="*/ 517 h 2847"/>
                <a:gd name="T32" fmla="*/ 1298 w 2282"/>
                <a:gd name="T33" fmla="*/ 515 h 2847"/>
                <a:gd name="T34" fmla="*/ 1125 w 2282"/>
                <a:gd name="T35" fmla="*/ 503 h 2847"/>
                <a:gd name="T36" fmla="*/ 951 w 2282"/>
                <a:gd name="T37" fmla="*/ 553 h 2847"/>
                <a:gd name="T38" fmla="*/ 837 w 2282"/>
                <a:gd name="T39" fmla="*/ 481 h 2847"/>
                <a:gd name="T40" fmla="*/ 768 w 2282"/>
                <a:gd name="T41" fmla="*/ 306 h 2847"/>
                <a:gd name="T42" fmla="*/ 618 w 2282"/>
                <a:gd name="T43" fmla="*/ 241 h 2847"/>
                <a:gd name="T44" fmla="*/ 618 w 2282"/>
                <a:gd name="T45" fmla="*/ 83 h 2847"/>
                <a:gd name="T46" fmla="*/ 503 w 2282"/>
                <a:gd name="T47" fmla="*/ 0 h 2847"/>
                <a:gd name="T48" fmla="*/ 154 w 2282"/>
                <a:gd name="T49" fmla="*/ 98 h 2847"/>
                <a:gd name="T50" fmla="*/ 169 w 2282"/>
                <a:gd name="T51" fmla="*/ 355 h 2847"/>
                <a:gd name="T52" fmla="*/ 146 w 2282"/>
                <a:gd name="T53" fmla="*/ 573 h 2847"/>
                <a:gd name="T54" fmla="*/ 115 w 2282"/>
                <a:gd name="T55" fmla="*/ 761 h 2847"/>
                <a:gd name="T56" fmla="*/ 0 w 2282"/>
                <a:gd name="T57" fmla="*/ 822 h 2847"/>
                <a:gd name="T58" fmla="*/ 52 w 2282"/>
                <a:gd name="T59" fmla="*/ 1022 h 2847"/>
                <a:gd name="T60" fmla="*/ 73 w 2282"/>
                <a:gd name="T61" fmla="*/ 1287 h 2847"/>
                <a:gd name="T62" fmla="*/ 132 w 2282"/>
                <a:gd name="T63" fmla="*/ 1451 h 2847"/>
                <a:gd name="T64" fmla="*/ 207 w 2282"/>
                <a:gd name="T65" fmla="*/ 1684 h 2847"/>
                <a:gd name="T66" fmla="*/ 127 w 2282"/>
                <a:gd name="T67" fmla="*/ 1994 h 2847"/>
                <a:gd name="T68" fmla="*/ 220 w 2282"/>
                <a:gd name="T69" fmla="*/ 2122 h 2847"/>
                <a:gd name="T70" fmla="*/ 316 w 2282"/>
                <a:gd name="T71" fmla="*/ 2128 h 2847"/>
                <a:gd name="T72" fmla="*/ 531 w 2282"/>
                <a:gd name="T73" fmla="*/ 2142 h 2847"/>
                <a:gd name="T74" fmla="*/ 726 w 2282"/>
                <a:gd name="T75" fmla="*/ 2194 h 2847"/>
                <a:gd name="T76" fmla="*/ 839 w 2282"/>
                <a:gd name="T77" fmla="*/ 2384 h 2847"/>
                <a:gd name="T78" fmla="*/ 911 w 2282"/>
                <a:gd name="T79" fmla="*/ 2491 h 2847"/>
                <a:gd name="T80" fmla="*/ 938 w 2282"/>
                <a:gd name="T81" fmla="*/ 2678 h 2847"/>
                <a:gd name="T82" fmla="*/ 1086 w 2282"/>
                <a:gd name="T83" fmla="*/ 2757 h 2847"/>
                <a:gd name="T84" fmla="*/ 1227 w 2282"/>
                <a:gd name="T85" fmla="*/ 2691 h 2847"/>
                <a:gd name="T86" fmla="*/ 1381 w 2282"/>
                <a:gd name="T87" fmla="*/ 2654 h 2847"/>
                <a:gd name="T88" fmla="*/ 1607 w 2282"/>
                <a:gd name="T89" fmla="*/ 2792 h 2847"/>
                <a:gd name="T90" fmla="*/ 1702 w 2282"/>
                <a:gd name="T91" fmla="*/ 2768 h 2847"/>
                <a:gd name="T92" fmla="*/ 1767 w 2282"/>
                <a:gd name="T93" fmla="*/ 2538 h 2847"/>
                <a:gd name="T94" fmla="*/ 1828 w 2282"/>
                <a:gd name="T95" fmla="*/ 2413 h 2847"/>
                <a:gd name="T96" fmla="*/ 1848 w 2282"/>
                <a:gd name="T97" fmla="*/ 2337 h 2847"/>
                <a:gd name="T98" fmla="*/ 2017 w 2282"/>
                <a:gd name="T99" fmla="*/ 2366 h 2847"/>
                <a:gd name="T100" fmla="*/ 2140 w 2282"/>
                <a:gd name="T101" fmla="*/ 2407 h 2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82" h="2847">
                  <a:moveTo>
                    <a:pt x="2163" y="2412"/>
                  </a:moveTo>
                  <a:cubicBezTo>
                    <a:pt x="2166" y="2407"/>
                    <a:pt x="2166" y="2407"/>
                    <a:pt x="2166" y="2407"/>
                  </a:cubicBezTo>
                  <a:cubicBezTo>
                    <a:pt x="2165" y="2386"/>
                    <a:pt x="2165" y="2386"/>
                    <a:pt x="2165" y="2386"/>
                  </a:cubicBezTo>
                  <a:cubicBezTo>
                    <a:pt x="2154" y="2366"/>
                    <a:pt x="2154" y="2366"/>
                    <a:pt x="2154" y="2366"/>
                  </a:cubicBezTo>
                  <a:cubicBezTo>
                    <a:pt x="2141" y="2312"/>
                    <a:pt x="2141" y="2312"/>
                    <a:pt x="2141" y="2312"/>
                  </a:cubicBezTo>
                  <a:cubicBezTo>
                    <a:pt x="2154" y="2288"/>
                    <a:pt x="2154" y="2288"/>
                    <a:pt x="2154" y="2288"/>
                  </a:cubicBezTo>
                  <a:cubicBezTo>
                    <a:pt x="2170" y="2253"/>
                    <a:pt x="2170" y="2253"/>
                    <a:pt x="2170" y="2253"/>
                  </a:cubicBezTo>
                  <a:cubicBezTo>
                    <a:pt x="2173" y="2219"/>
                    <a:pt x="2173" y="2219"/>
                    <a:pt x="2173" y="2219"/>
                  </a:cubicBezTo>
                  <a:cubicBezTo>
                    <a:pt x="2166" y="2213"/>
                    <a:pt x="2166" y="2213"/>
                    <a:pt x="2166" y="2213"/>
                  </a:cubicBezTo>
                  <a:cubicBezTo>
                    <a:pt x="2141" y="2190"/>
                    <a:pt x="2141" y="2190"/>
                    <a:pt x="2141" y="2190"/>
                  </a:cubicBezTo>
                  <a:cubicBezTo>
                    <a:pt x="2141" y="2118"/>
                    <a:pt x="2141" y="2118"/>
                    <a:pt x="2141" y="2118"/>
                  </a:cubicBezTo>
                  <a:cubicBezTo>
                    <a:pt x="2138" y="2058"/>
                    <a:pt x="2138" y="2058"/>
                    <a:pt x="2138" y="2058"/>
                  </a:cubicBezTo>
                  <a:cubicBezTo>
                    <a:pt x="2154" y="2036"/>
                    <a:pt x="2154" y="2036"/>
                    <a:pt x="2154" y="2036"/>
                  </a:cubicBezTo>
                  <a:cubicBezTo>
                    <a:pt x="2167" y="2013"/>
                    <a:pt x="2167" y="2013"/>
                    <a:pt x="2167" y="2013"/>
                  </a:cubicBezTo>
                  <a:cubicBezTo>
                    <a:pt x="2179" y="1977"/>
                    <a:pt x="2179" y="1977"/>
                    <a:pt x="2179" y="1977"/>
                  </a:cubicBezTo>
                  <a:cubicBezTo>
                    <a:pt x="2162" y="1967"/>
                    <a:pt x="2162" y="1967"/>
                    <a:pt x="2162" y="1967"/>
                  </a:cubicBezTo>
                  <a:cubicBezTo>
                    <a:pt x="2131" y="1968"/>
                    <a:pt x="2131" y="1968"/>
                    <a:pt x="2131" y="1968"/>
                  </a:cubicBezTo>
                  <a:cubicBezTo>
                    <a:pt x="2088" y="1929"/>
                    <a:pt x="2088" y="1929"/>
                    <a:pt x="2088" y="1929"/>
                  </a:cubicBezTo>
                  <a:cubicBezTo>
                    <a:pt x="2062" y="1856"/>
                    <a:pt x="2062" y="1856"/>
                    <a:pt x="2062" y="1856"/>
                  </a:cubicBezTo>
                  <a:cubicBezTo>
                    <a:pt x="2062" y="1794"/>
                    <a:pt x="2062" y="1794"/>
                    <a:pt x="2062" y="1794"/>
                  </a:cubicBezTo>
                  <a:cubicBezTo>
                    <a:pt x="2080" y="1771"/>
                    <a:pt x="2080" y="1771"/>
                    <a:pt x="2080" y="1771"/>
                  </a:cubicBezTo>
                  <a:cubicBezTo>
                    <a:pt x="2096" y="1729"/>
                    <a:pt x="2096" y="1729"/>
                    <a:pt x="2096" y="1729"/>
                  </a:cubicBezTo>
                  <a:cubicBezTo>
                    <a:pt x="2096" y="1729"/>
                    <a:pt x="2073" y="1713"/>
                    <a:pt x="2064" y="1697"/>
                  </a:cubicBezTo>
                  <a:cubicBezTo>
                    <a:pt x="2056" y="1681"/>
                    <a:pt x="2079" y="1684"/>
                    <a:pt x="2079" y="1684"/>
                  </a:cubicBezTo>
                  <a:cubicBezTo>
                    <a:pt x="2079" y="1684"/>
                    <a:pt x="2131" y="1665"/>
                    <a:pt x="2135" y="1662"/>
                  </a:cubicBezTo>
                  <a:cubicBezTo>
                    <a:pt x="2140" y="1659"/>
                    <a:pt x="2179" y="1631"/>
                    <a:pt x="2179" y="1631"/>
                  </a:cubicBezTo>
                  <a:cubicBezTo>
                    <a:pt x="2224" y="1578"/>
                    <a:pt x="2224" y="1578"/>
                    <a:pt x="2224" y="1578"/>
                  </a:cubicBezTo>
                  <a:cubicBezTo>
                    <a:pt x="2247" y="1537"/>
                    <a:pt x="2247" y="1537"/>
                    <a:pt x="2247" y="1537"/>
                  </a:cubicBezTo>
                  <a:cubicBezTo>
                    <a:pt x="2246" y="1489"/>
                    <a:pt x="2246" y="1489"/>
                    <a:pt x="2246" y="1489"/>
                  </a:cubicBezTo>
                  <a:cubicBezTo>
                    <a:pt x="2272" y="1467"/>
                    <a:pt x="2272" y="1467"/>
                    <a:pt x="2272" y="1467"/>
                  </a:cubicBezTo>
                  <a:cubicBezTo>
                    <a:pt x="2282" y="1424"/>
                    <a:pt x="2282" y="1424"/>
                    <a:pt x="2282" y="1424"/>
                  </a:cubicBezTo>
                  <a:cubicBezTo>
                    <a:pt x="2276" y="1414"/>
                    <a:pt x="2276" y="1414"/>
                    <a:pt x="2276" y="1414"/>
                  </a:cubicBezTo>
                  <a:cubicBezTo>
                    <a:pt x="2250" y="1386"/>
                    <a:pt x="2250" y="1386"/>
                    <a:pt x="2250" y="1386"/>
                  </a:cubicBezTo>
                  <a:cubicBezTo>
                    <a:pt x="2224" y="1328"/>
                    <a:pt x="2224" y="1328"/>
                    <a:pt x="2224" y="1328"/>
                  </a:cubicBezTo>
                  <a:cubicBezTo>
                    <a:pt x="2194" y="1255"/>
                    <a:pt x="2194" y="1255"/>
                    <a:pt x="2194" y="1255"/>
                  </a:cubicBezTo>
                  <a:cubicBezTo>
                    <a:pt x="2191" y="1206"/>
                    <a:pt x="2191" y="1206"/>
                    <a:pt x="2191" y="1206"/>
                  </a:cubicBezTo>
                  <a:cubicBezTo>
                    <a:pt x="2196" y="1155"/>
                    <a:pt x="2196" y="1155"/>
                    <a:pt x="2196" y="1155"/>
                  </a:cubicBezTo>
                  <a:cubicBezTo>
                    <a:pt x="2234" y="1110"/>
                    <a:pt x="2234" y="1110"/>
                    <a:pt x="2234" y="1110"/>
                  </a:cubicBezTo>
                  <a:cubicBezTo>
                    <a:pt x="2253" y="1078"/>
                    <a:pt x="2253" y="1078"/>
                    <a:pt x="2253" y="1078"/>
                  </a:cubicBezTo>
                  <a:cubicBezTo>
                    <a:pt x="2263" y="1032"/>
                    <a:pt x="2263" y="1032"/>
                    <a:pt x="2263" y="1032"/>
                  </a:cubicBezTo>
                  <a:cubicBezTo>
                    <a:pt x="2260" y="1012"/>
                    <a:pt x="2260" y="1012"/>
                    <a:pt x="2260" y="1012"/>
                  </a:cubicBezTo>
                  <a:cubicBezTo>
                    <a:pt x="2253" y="997"/>
                    <a:pt x="2253" y="997"/>
                    <a:pt x="2253" y="997"/>
                  </a:cubicBezTo>
                  <a:cubicBezTo>
                    <a:pt x="2228" y="988"/>
                    <a:pt x="2228" y="988"/>
                    <a:pt x="2228" y="988"/>
                  </a:cubicBezTo>
                  <a:cubicBezTo>
                    <a:pt x="2144" y="991"/>
                    <a:pt x="2144" y="991"/>
                    <a:pt x="2144" y="991"/>
                  </a:cubicBezTo>
                  <a:cubicBezTo>
                    <a:pt x="2144" y="976"/>
                    <a:pt x="2144" y="976"/>
                    <a:pt x="2144" y="976"/>
                  </a:cubicBezTo>
                  <a:cubicBezTo>
                    <a:pt x="2106" y="976"/>
                    <a:pt x="2106" y="976"/>
                    <a:pt x="2106" y="976"/>
                  </a:cubicBezTo>
                  <a:cubicBezTo>
                    <a:pt x="2037" y="976"/>
                    <a:pt x="2037" y="976"/>
                    <a:pt x="2037" y="976"/>
                  </a:cubicBezTo>
                  <a:cubicBezTo>
                    <a:pt x="1997" y="952"/>
                    <a:pt x="1997" y="952"/>
                    <a:pt x="1997" y="952"/>
                  </a:cubicBezTo>
                  <a:cubicBezTo>
                    <a:pt x="1974" y="931"/>
                    <a:pt x="1974" y="931"/>
                    <a:pt x="1974" y="931"/>
                  </a:cubicBezTo>
                  <a:cubicBezTo>
                    <a:pt x="1946" y="954"/>
                    <a:pt x="1946" y="954"/>
                    <a:pt x="1946" y="954"/>
                  </a:cubicBezTo>
                  <a:cubicBezTo>
                    <a:pt x="1929" y="954"/>
                    <a:pt x="1929" y="954"/>
                    <a:pt x="1929" y="954"/>
                  </a:cubicBezTo>
                  <a:cubicBezTo>
                    <a:pt x="1913" y="931"/>
                    <a:pt x="1913" y="931"/>
                    <a:pt x="1913" y="931"/>
                  </a:cubicBezTo>
                  <a:cubicBezTo>
                    <a:pt x="1879" y="893"/>
                    <a:pt x="1879" y="893"/>
                    <a:pt x="1879" y="893"/>
                  </a:cubicBezTo>
                  <a:cubicBezTo>
                    <a:pt x="1807" y="872"/>
                    <a:pt x="1807" y="872"/>
                    <a:pt x="1807" y="872"/>
                  </a:cubicBezTo>
                  <a:cubicBezTo>
                    <a:pt x="1790" y="858"/>
                    <a:pt x="1790" y="858"/>
                    <a:pt x="1790" y="858"/>
                  </a:cubicBezTo>
                  <a:cubicBezTo>
                    <a:pt x="1780" y="780"/>
                    <a:pt x="1780" y="780"/>
                    <a:pt x="1780" y="780"/>
                  </a:cubicBezTo>
                  <a:cubicBezTo>
                    <a:pt x="1780" y="727"/>
                    <a:pt x="1780" y="727"/>
                    <a:pt x="1780" y="727"/>
                  </a:cubicBezTo>
                  <a:cubicBezTo>
                    <a:pt x="1772" y="662"/>
                    <a:pt x="1772" y="662"/>
                    <a:pt x="1772" y="662"/>
                  </a:cubicBezTo>
                  <a:cubicBezTo>
                    <a:pt x="1746" y="641"/>
                    <a:pt x="1746" y="641"/>
                    <a:pt x="1746" y="641"/>
                  </a:cubicBezTo>
                  <a:cubicBezTo>
                    <a:pt x="1700" y="614"/>
                    <a:pt x="1700" y="614"/>
                    <a:pt x="1700" y="614"/>
                  </a:cubicBezTo>
                  <a:cubicBezTo>
                    <a:pt x="1673" y="614"/>
                    <a:pt x="1673" y="614"/>
                    <a:pt x="1673" y="614"/>
                  </a:cubicBezTo>
                  <a:cubicBezTo>
                    <a:pt x="1673" y="578"/>
                    <a:pt x="1673" y="578"/>
                    <a:pt x="1673" y="578"/>
                  </a:cubicBezTo>
                  <a:cubicBezTo>
                    <a:pt x="1656" y="552"/>
                    <a:pt x="1656" y="552"/>
                    <a:pt x="1656" y="552"/>
                  </a:cubicBezTo>
                  <a:cubicBezTo>
                    <a:pt x="1565" y="517"/>
                    <a:pt x="1565" y="517"/>
                    <a:pt x="1565" y="517"/>
                  </a:cubicBezTo>
                  <a:cubicBezTo>
                    <a:pt x="1490" y="489"/>
                    <a:pt x="1490" y="489"/>
                    <a:pt x="1490" y="489"/>
                  </a:cubicBezTo>
                  <a:cubicBezTo>
                    <a:pt x="1452" y="527"/>
                    <a:pt x="1452" y="527"/>
                    <a:pt x="1452" y="527"/>
                  </a:cubicBezTo>
                  <a:cubicBezTo>
                    <a:pt x="1391" y="525"/>
                    <a:pt x="1391" y="525"/>
                    <a:pt x="1391" y="525"/>
                  </a:cubicBezTo>
                  <a:cubicBezTo>
                    <a:pt x="1298" y="515"/>
                    <a:pt x="1298" y="515"/>
                    <a:pt x="1298" y="515"/>
                  </a:cubicBezTo>
                  <a:cubicBezTo>
                    <a:pt x="1220" y="527"/>
                    <a:pt x="1220" y="527"/>
                    <a:pt x="1220" y="527"/>
                  </a:cubicBezTo>
                  <a:cubicBezTo>
                    <a:pt x="1195" y="567"/>
                    <a:pt x="1195" y="567"/>
                    <a:pt x="1195" y="567"/>
                  </a:cubicBezTo>
                  <a:cubicBezTo>
                    <a:pt x="1169" y="553"/>
                    <a:pt x="1169" y="553"/>
                    <a:pt x="1169" y="553"/>
                  </a:cubicBezTo>
                  <a:cubicBezTo>
                    <a:pt x="1125" y="503"/>
                    <a:pt x="1125" y="503"/>
                    <a:pt x="1125" y="503"/>
                  </a:cubicBezTo>
                  <a:cubicBezTo>
                    <a:pt x="1111" y="489"/>
                    <a:pt x="1111" y="489"/>
                    <a:pt x="1111" y="489"/>
                  </a:cubicBezTo>
                  <a:cubicBezTo>
                    <a:pt x="1073" y="552"/>
                    <a:pt x="1073" y="552"/>
                    <a:pt x="1073" y="552"/>
                  </a:cubicBezTo>
                  <a:cubicBezTo>
                    <a:pt x="1043" y="557"/>
                    <a:pt x="1043" y="557"/>
                    <a:pt x="1043" y="557"/>
                  </a:cubicBezTo>
                  <a:cubicBezTo>
                    <a:pt x="951" y="553"/>
                    <a:pt x="951" y="553"/>
                    <a:pt x="951" y="553"/>
                  </a:cubicBezTo>
                  <a:cubicBezTo>
                    <a:pt x="898" y="546"/>
                    <a:pt x="898" y="546"/>
                    <a:pt x="898" y="546"/>
                  </a:cubicBezTo>
                  <a:cubicBezTo>
                    <a:pt x="866" y="538"/>
                    <a:pt x="866" y="538"/>
                    <a:pt x="866" y="538"/>
                  </a:cubicBezTo>
                  <a:cubicBezTo>
                    <a:pt x="837" y="503"/>
                    <a:pt x="837" y="503"/>
                    <a:pt x="837" y="503"/>
                  </a:cubicBezTo>
                  <a:cubicBezTo>
                    <a:pt x="837" y="481"/>
                    <a:pt x="837" y="481"/>
                    <a:pt x="837" y="481"/>
                  </a:cubicBezTo>
                  <a:cubicBezTo>
                    <a:pt x="818" y="413"/>
                    <a:pt x="818" y="413"/>
                    <a:pt x="818" y="413"/>
                  </a:cubicBezTo>
                  <a:cubicBezTo>
                    <a:pt x="818" y="390"/>
                    <a:pt x="818" y="390"/>
                    <a:pt x="818" y="390"/>
                  </a:cubicBezTo>
                  <a:cubicBezTo>
                    <a:pt x="797" y="344"/>
                    <a:pt x="797" y="344"/>
                    <a:pt x="797" y="344"/>
                  </a:cubicBezTo>
                  <a:cubicBezTo>
                    <a:pt x="768" y="306"/>
                    <a:pt x="768" y="306"/>
                    <a:pt x="768" y="306"/>
                  </a:cubicBezTo>
                  <a:cubicBezTo>
                    <a:pt x="727" y="292"/>
                    <a:pt x="727" y="292"/>
                    <a:pt x="727" y="292"/>
                  </a:cubicBezTo>
                  <a:cubicBezTo>
                    <a:pt x="675" y="277"/>
                    <a:pt x="675" y="277"/>
                    <a:pt x="675" y="277"/>
                  </a:cubicBezTo>
                  <a:cubicBezTo>
                    <a:pt x="618" y="270"/>
                    <a:pt x="618" y="270"/>
                    <a:pt x="618" y="270"/>
                  </a:cubicBezTo>
                  <a:cubicBezTo>
                    <a:pt x="618" y="241"/>
                    <a:pt x="618" y="241"/>
                    <a:pt x="618" y="241"/>
                  </a:cubicBezTo>
                  <a:cubicBezTo>
                    <a:pt x="646" y="199"/>
                    <a:pt x="646" y="199"/>
                    <a:pt x="646" y="199"/>
                  </a:cubicBezTo>
                  <a:cubicBezTo>
                    <a:pt x="652" y="176"/>
                    <a:pt x="652" y="176"/>
                    <a:pt x="652" y="176"/>
                  </a:cubicBezTo>
                  <a:cubicBezTo>
                    <a:pt x="652" y="157"/>
                    <a:pt x="652" y="157"/>
                    <a:pt x="652" y="157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593" y="45"/>
                    <a:pt x="593" y="45"/>
                    <a:pt x="593" y="45"/>
                  </a:cubicBezTo>
                  <a:cubicBezTo>
                    <a:pt x="559" y="18"/>
                    <a:pt x="559" y="18"/>
                    <a:pt x="559" y="18"/>
                  </a:cubicBezTo>
                  <a:cubicBezTo>
                    <a:pt x="519" y="7"/>
                    <a:pt x="519" y="7"/>
                    <a:pt x="519" y="7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265" y="32"/>
                    <a:pt x="265" y="32"/>
                    <a:pt x="265" y="32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122" y="261"/>
                    <a:pt x="122" y="261"/>
                    <a:pt x="122" y="261"/>
                  </a:cubicBezTo>
                  <a:cubicBezTo>
                    <a:pt x="169" y="355"/>
                    <a:pt x="169" y="355"/>
                    <a:pt x="169" y="355"/>
                  </a:cubicBezTo>
                  <a:cubicBezTo>
                    <a:pt x="186" y="404"/>
                    <a:pt x="186" y="404"/>
                    <a:pt x="186" y="404"/>
                  </a:cubicBezTo>
                  <a:cubicBezTo>
                    <a:pt x="207" y="498"/>
                    <a:pt x="207" y="498"/>
                    <a:pt x="207" y="498"/>
                  </a:cubicBezTo>
                  <a:cubicBezTo>
                    <a:pt x="184" y="543"/>
                    <a:pt x="184" y="543"/>
                    <a:pt x="184" y="543"/>
                  </a:cubicBezTo>
                  <a:cubicBezTo>
                    <a:pt x="146" y="573"/>
                    <a:pt x="146" y="573"/>
                    <a:pt x="146" y="573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44" y="674"/>
                    <a:pt x="144" y="674"/>
                    <a:pt x="144" y="674"/>
                  </a:cubicBezTo>
                  <a:cubicBezTo>
                    <a:pt x="139" y="721"/>
                    <a:pt x="139" y="721"/>
                    <a:pt x="139" y="721"/>
                  </a:cubicBezTo>
                  <a:cubicBezTo>
                    <a:pt x="115" y="761"/>
                    <a:pt x="115" y="761"/>
                    <a:pt x="115" y="761"/>
                  </a:cubicBezTo>
                  <a:cubicBezTo>
                    <a:pt x="57" y="761"/>
                    <a:pt x="57" y="761"/>
                    <a:pt x="57" y="761"/>
                  </a:cubicBezTo>
                  <a:cubicBezTo>
                    <a:pt x="14" y="761"/>
                    <a:pt x="14" y="761"/>
                    <a:pt x="14" y="761"/>
                  </a:cubicBezTo>
                  <a:cubicBezTo>
                    <a:pt x="3" y="787"/>
                    <a:pt x="3" y="787"/>
                    <a:pt x="3" y="787"/>
                  </a:cubicBezTo>
                  <a:cubicBezTo>
                    <a:pt x="0" y="822"/>
                    <a:pt x="0" y="822"/>
                    <a:pt x="0" y="822"/>
                  </a:cubicBezTo>
                  <a:cubicBezTo>
                    <a:pt x="26" y="853"/>
                    <a:pt x="26" y="853"/>
                    <a:pt x="26" y="853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5" y="986"/>
                    <a:pt x="45" y="986"/>
                    <a:pt x="45" y="986"/>
                  </a:cubicBezTo>
                  <a:cubicBezTo>
                    <a:pt x="52" y="1022"/>
                    <a:pt x="52" y="1022"/>
                    <a:pt x="52" y="1022"/>
                  </a:cubicBezTo>
                  <a:cubicBezTo>
                    <a:pt x="85" y="1078"/>
                    <a:pt x="85" y="1078"/>
                    <a:pt x="85" y="1078"/>
                  </a:cubicBezTo>
                  <a:cubicBezTo>
                    <a:pt x="120" y="1155"/>
                    <a:pt x="120" y="1155"/>
                    <a:pt x="120" y="1155"/>
                  </a:cubicBezTo>
                  <a:cubicBezTo>
                    <a:pt x="104" y="1214"/>
                    <a:pt x="104" y="1214"/>
                    <a:pt x="104" y="1214"/>
                  </a:cubicBezTo>
                  <a:cubicBezTo>
                    <a:pt x="73" y="1287"/>
                    <a:pt x="73" y="1287"/>
                    <a:pt x="73" y="1287"/>
                  </a:cubicBezTo>
                  <a:cubicBezTo>
                    <a:pt x="68" y="1334"/>
                    <a:pt x="68" y="1334"/>
                    <a:pt x="68" y="1334"/>
                  </a:cubicBezTo>
                  <a:cubicBezTo>
                    <a:pt x="99" y="1374"/>
                    <a:pt x="99" y="1374"/>
                    <a:pt x="99" y="1374"/>
                  </a:cubicBezTo>
                  <a:cubicBezTo>
                    <a:pt x="120" y="1397"/>
                    <a:pt x="120" y="1397"/>
                    <a:pt x="120" y="1397"/>
                  </a:cubicBezTo>
                  <a:cubicBezTo>
                    <a:pt x="132" y="1451"/>
                    <a:pt x="132" y="1451"/>
                    <a:pt x="132" y="1451"/>
                  </a:cubicBezTo>
                  <a:cubicBezTo>
                    <a:pt x="151" y="1531"/>
                    <a:pt x="151" y="1531"/>
                    <a:pt x="151" y="1531"/>
                  </a:cubicBezTo>
                  <a:cubicBezTo>
                    <a:pt x="160" y="1623"/>
                    <a:pt x="160" y="1623"/>
                    <a:pt x="160" y="1623"/>
                  </a:cubicBezTo>
                  <a:cubicBezTo>
                    <a:pt x="176" y="1658"/>
                    <a:pt x="176" y="1658"/>
                    <a:pt x="176" y="1658"/>
                  </a:cubicBezTo>
                  <a:cubicBezTo>
                    <a:pt x="207" y="1684"/>
                    <a:pt x="207" y="1684"/>
                    <a:pt x="207" y="1684"/>
                  </a:cubicBezTo>
                  <a:cubicBezTo>
                    <a:pt x="207" y="1705"/>
                    <a:pt x="207" y="1705"/>
                    <a:pt x="207" y="1705"/>
                  </a:cubicBezTo>
                  <a:cubicBezTo>
                    <a:pt x="188" y="1759"/>
                    <a:pt x="188" y="1759"/>
                    <a:pt x="188" y="1759"/>
                  </a:cubicBezTo>
                  <a:cubicBezTo>
                    <a:pt x="146" y="1836"/>
                    <a:pt x="146" y="1836"/>
                    <a:pt x="146" y="1836"/>
                  </a:cubicBezTo>
                  <a:cubicBezTo>
                    <a:pt x="127" y="1994"/>
                    <a:pt x="127" y="1994"/>
                    <a:pt x="127" y="1994"/>
                  </a:cubicBezTo>
                  <a:cubicBezTo>
                    <a:pt x="121" y="1994"/>
                    <a:pt x="121" y="1994"/>
                    <a:pt x="121" y="1994"/>
                  </a:cubicBezTo>
                  <a:cubicBezTo>
                    <a:pt x="121" y="2051"/>
                    <a:pt x="121" y="2051"/>
                    <a:pt x="121" y="2051"/>
                  </a:cubicBezTo>
                  <a:cubicBezTo>
                    <a:pt x="143" y="2089"/>
                    <a:pt x="143" y="2089"/>
                    <a:pt x="143" y="2089"/>
                  </a:cubicBezTo>
                  <a:cubicBezTo>
                    <a:pt x="220" y="2122"/>
                    <a:pt x="220" y="2122"/>
                    <a:pt x="220" y="2122"/>
                  </a:cubicBezTo>
                  <a:cubicBezTo>
                    <a:pt x="239" y="2120"/>
                    <a:pt x="239" y="2120"/>
                    <a:pt x="239" y="2120"/>
                  </a:cubicBezTo>
                  <a:cubicBezTo>
                    <a:pt x="297" y="2089"/>
                    <a:pt x="297" y="2089"/>
                    <a:pt x="297" y="2089"/>
                  </a:cubicBezTo>
                  <a:cubicBezTo>
                    <a:pt x="316" y="2089"/>
                    <a:pt x="316" y="2089"/>
                    <a:pt x="316" y="2089"/>
                  </a:cubicBezTo>
                  <a:cubicBezTo>
                    <a:pt x="316" y="2128"/>
                    <a:pt x="316" y="2128"/>
                    <a:pt x="316" y="2128"/>
                  </a:cubicBezTo>
                  <a:cubicBezTo>
                    <a:pt x="355" y="2150"/>
                    <a:pt x="355" y="2150"/>
                    <a:pt x="355" y="2150"/>
                  </a:cubicBezTo>
                  <a:cubicBezTo>
                    <a:pt x="421" y="2139"/>
                    <a:pt x="421" y="2139"/>
                    <a:pt x="421" y="2139"/>
                  </a:cubicBezTo>
                  <a:cubicBezTo>
                    <a:pt x="459" y="2175"/>
                    <a:pt x="459" y="2175"/>
                    <a:pt x="459" y="2175"/>
                  </a:cubicBezTo>
                  <a:cubicBezTo>
                    <a:pt x="531" y="2142"/>
                    <a:pt x="531" y="2142"/>
                    <a:pt x="531" y="2142"/>
                  </a:cubicBezTo>
                  <a:cubicBezTo>
                    <a:pt x="615" y="2089"/>
                    <a:pt x="615" y="2089"/>
                    <a:pt x="615" y="2089"/>
                  </a:cubicBezTo>
                  <a:cubicBezTo>
                    <a:pt x="641" y="2103"/>
                    <a:pt x="641" y="2103"/>
                    <a:pt x="641" y="2103"/>
                  </a:cubicBezTo>
                  <a:cubicBezTo>
                    <a:pt x="690" y="2142"/>
                    <a:pt x="690" y="2142"/>
                    <a:pt x="690" y="2142"/>
                  </a:cubicBezTo>
                  <a:cubicBezTo>
                    <a:pt x="726" y="2194"/>
                    <a:pt x="726" y="2194"/>
                    <a:pt x="726" y="2194"/>
                  </a:cubicBezTo>
                  <a:cubicBezTo>
                    <a:pt x="726" y="2255"/>
                    <a:pt x="726" y="2255"/>
                    <a:pt x="726" y="2255"/>
                  </a:cubicBezTo>
                  <a:cubicBezTo>
                    <a:pt x="740" y="2326"/>
                    <a:pt x="740" y="2326"/>
                    <a:pt x="740" y="2326"/>
                  </a:cubicBezTo>
                  <a:cubicBezTo>
                    <a:pt x="767" y="2341"/>
                    <a:pt x="767" y="2341"/>
                    <a:pt x="767" y="2341"/>
                  </a:cubicBezTo>
                  <a:cubicBezTo>
                    <a:pt x="839" y="2384"/>
                    <a:pt x="839" y="2384"/>
                    <a:pt x="839" y="2384"/>
                  </a:cubicBezTo>
                  <a:cubicBezTo>
                    <a:pt x="858" y="2400"/>
                    <a:pt x="858" y="2400"/>
                    <a:pt x="858" y="2400"/>
                  </a:cubicBezTo>
                  <a:cubicBezTo>
                    <a:pt x="911" y="2400"/>
                    <a:pt x="911" y="2400"/>
                    <a:pt x="911" y="2400"/>
                  </a:cubicBezTo>
                  <a:cubicBezTo>
                    <a:pt x="924" y="2431"/>
                    <a:pt x="924" y="2431"/>
                    <a:pt x="924" y="2431"/>
                  </a:cubicBezTo>
                  <a:cubicBezTo>
                    <a:pt x="911" y="2491"/>
                    <a:pt x="911" y="2491"/>
                    <a:pt x="911" y="2491"/>
                  </a:cubicBezTo>
                  <a:cubicBezTo>
                    <a:pt x="911" y="2524"/>
                    <a:pt x="911" y="2524"/>
                    <a:pt x="911" y="2524"/>
                  </a:cubicBezTo>
                  <a:cubicBezTo>
                    <a:pt x="938" y="2577"/>
                    <a:pt x="938" y="2577"/>
                    <a:pt x="938" y="2577"/>
                  </a:cubicBezTo>
                  <a:cubicBezTo>
                    <a:pt x="956" y="2642"/>
                    <a:pt x="956" y="2642"/>
                    <a:pt x="956" y="2642"/>
                  </a:cubicBezTo>
                  <a:cubicBezTo>
                    <a:pt x="938" y="2678"/>
                    <a:pt x="938" y="2678"/>
                    <a:pt x="938" y="2678"/>
                  </a:cubicBezTo>
                  <a:cubicBezTo>
                    <a:pt x="938" y="2747"/>
                    <a:pt x="938" y="2747"/>
                    <a:pt x="938" y="2747"/>
                  </a:cubicBezTo>
                  <a:cubicBezTo>
                    <a:pt x="974" y="2779"/>
                    <a:pt x="974" y="2779"/>
                    <a:pt x="974" y="2779"/>
                  </a:cubicBezTo>
                  <a:cubicBezTo>
                    <a:pt x="977" y="2778"/>
                    <a:pt x="1052" y="2764"/>
                    <a:pt x="1052" y="2764"/>
                  </a:cubicBezTo>
                  <a:cubicBezTo>
                    <a:pt x="1052" y="2764"/>
                    <a:pt x="1083" y="2756"/>
                    <a:pt x="1086" y="2757"/>
                  </a:cubicBezTo>
                  <a:cubicBezTo>
                    <a:pt x="1088" y="2758"/>
                    <a:pt x="1128" y="2797"/>
                    <a:pt x="1128" y="2797"/>
                  </a:cubicBezTo>
                  <a:cubicBezTo>
                    <a:pt x="1158" y="2777"/>
                    <a:pt x="1158" y="2777"/>
                    <a:pt x="1158" y="2777"/>
                  </a:cubicBezTo>
                  <a:cubicBezTo>
                    <a:pt x="1192" y="2736"/>
                    <a:pt x="1192" y="2736"/>
                    <a:pt x="1192" y="2736"/>
                  </a:cubicBezTo>
                  <a:cubicBezTo>
                    <a:pt x="1227" y="2691"/>
                    <a:pt x="1227" y="2691"/>
                    <a:pt x="1227" y="2691"/>
                  </a:cubicBezTo>
                  <a:cubicBezTo>
                    <a:pt x="1252" y="2681"/>
                    <a:pt x="1252" y="2681"/>
                    <a:pt x="1252" y="2681"/>
                  </a:cubicBezTo>
                  <a:cubicBezTo>
                    <a:pt x="1294" y="2684"/>
                    <a:pt x="1294" y="2684"/>
                    <a:pt x="1294" y="2684"/>
                  </a:cubicBezTo>
                  <a:cubicBezTo>
                    <a:pt x="1333" y="2641"/>
                    <a:pt x="1333" y="2641"/>
                    <a:pt x="1333" y="2641"/>
                  </a:cubicBezTo>
                  <a:cubicBezTo>
                    <a:pt x="1381" y="2654"/>
                    <a:pt x="1381" y="2654"/>
                    <a:pt x="1381" y="2654"/>
                  </a:cubicBezTo>
                  <a:cubicBezTo>
                    <a:pt x="1441" y="2658"/>
                    <a:pt x="1441" y="2658"/>
                    <a:pt x="1441" y="2658"/>
                  </a:cubicBezTo>
                  <a:cubicBezTo>
                    <a:pt x="1493" y="2677"/>
                    <a:pt x="1493" y="2677"/>
                    <a:pt x="1493" y="2677"/>
                  </a:cubicBezTo>
                  <a:cubicBezTo>
                    <a:pt x="1543" y="2716"/>
                    <a:pt x="1543" y="2716"/>
                    <a:pt x="1543" y="2716"/>
                  </a:cubicBezTo>
                  <a:cubicBezTo>
                    <a:pt x="1607" y="2792"/>
                    <a:pt x="1607" y="2792"/>
                    <a:pt x="1607" y="2792"/>
                  </a:cubicBezTo>
                  <a:cubicBezTo>
                    <a:pt x="1640" y="2820"/>
                    <a:pt x="1640" y="2820"/>
                    <a:pt x="1640" y="2820"/>
                  </a:cubicBezTo>
                  <a:cubicBezTo>
                    <a:pt x="1678" y="2847"/>
                    <a:pt x="1678" y="2847"/>
                    <a:pt x="1678" y="2847"/>
                  </a:cubicBezTo>
                  <a:cubicBezTo>
                    <a:pt x="1688" y="2827"/>
                    <a:pt x="1688" y="2827"/>
                    <a:pt x="1688" y="2827"/>
                  </a:cubicBezTo>
                  <a:cubicBezTo>
                    <a:pt x="1702" y="2768"/>
                    <a:pt x="1702" y="2768"/>
                    <a:pt x="1702" y="2768"/>
                  </a:cubicBezTo>
                  <a:cubicBezTo>
                    <a:pt x="1708" y="2726"/>
                    <a:pt x="1708" y="2726"/>
                    <a:pt x="1708" y="2726"/>
                  </a:cubicBezTo>
                  <a:cubicBezTo>
                    <a:pt x="1727" y="2657"/>
                    <a:pt x="1727" y="2657"/>
                    <a:pt x="1727" y="2657"/>
                  </a:cubicBezTo>
                  <a:cubicBezTo>
                    <a:pt x="1754" y="2589"/>
                    <a:pt x="1754" y="2589"/>
                    <a:pt x="1754" y="2589"/>
                  </a:cubicBezTo>
                  <a:cubicBezTo>
                    <a:pt x="1767" y="2538"/>
                    <a:pt x="1767" y="2538"/>
                    <a:pt x="1767" y="2538"/>
                  </a:cubicBezTo>
                  <a:cubicBezTo>
                    <a:pt x="1790" y="2486"/>
                    <a:pt x="1790" y="2486"/>
                    <a:pt x="1790" y="2486"/>
                  </a:cubicBezTo>
                  <a:cubicBezTo>
                    <a:pt x="1803" y="2468"/>
                    <a:pt x="1803" y="2468"/>
                    <a:pt x="1803" y="2468"/>
                  </a:cubicBezTo>
                  <a:cubicBezTo>
                    <a:pt x="1821" y="2437"/>
                    <a:pt x="1821" y="2437"/>
                    <a:pt x="1821" y="2437"/>
                  </a:cubicBezTo>
                  <a:cubicBezTo>
                    <a:pt x="1828" y="2413"/>
                    <a:pt x="1828" y="2413"/>
                    <a:pt x="1828" y="2413"/>
                  </a:cubicBezTo>
                  <a:cubicBezTo>
                    <a:pt x="1837" y="2391"/>
                    <a:pt x="1837" y="2391"/>
                    <a:pt x="1837" y="2391"/>
                  </a:cubicBezTo>
                  <a:cubicBezTo>
                    <a:pt x="1832" y="2369"/>
                    <a:pt x="1832" y="2369"/>
                    <a:pt x="1832" y="2369"/>
                  </a:cubicBezTo>
                  <a:cubicBezTo>
                    <a:pt x="1827" y="2352"/>
                    <a:pt x="1827" y="2352"/>
                    <a:pt x="1827" y="2352"/>
                  </a:cubicBezTo>
                  <a:cubicBezTo>
                    <a:pt x="1848" y="2337"/>
                    <a:pt x="1848" y="2337"/>
                    <a:pt x="1848" y="2337"/>
                  </a:cubicBezTo>
                  <a:cubicBezTo>
                    <a:pt x="1899" y="2326"/>
                    <a:pt x="1899" y="2326"/>
                    <a:pt x="1899" y="2326"/>
                  </a:cubicBezTo>
                  <a:cubicBezTo>
                    <a:pt x="1954" y="2330"/>
                    <a:pt x="1954" y="2330"/>
                    <a:pt x="1954" y="2330"/>
                  </a:cubicBezTo>
                  <a:cubicBezTo>
                    <a:pt x="1987" y="2345"/>
                    <a:pt x="1987" y="2345"/>
                    <a:pt x="1987" y="2345"/>
                  </a:cubicBezTo>
                  <a:cubicBezTo>
                    <a:pt x="2017" y="2366"/>
                    <a:pt x="2017" y="2366"/>
                    <a:pt x="2017" y="2366"/>
                  </a:cubicBezTo>
                  <a:cubicBezTo>
                    <a:pt x="2037" y="2376"/>
                    <a:pt x="2037" y="2376"/>
                    <a:pt x="2037" y="2376"/>
                  </a:cubicBezTo>
                  <a:cubicBezTo>
                    <a:pt x="2060" y="2397"/>
                    <a:pt x="2060" y="2397"/>
                    <a:pt x="2060" y="2397"/>
                  </a:cubicBezTo>
                  <a:cubicBezTo>
                    <a:pt x="2086" y="2412"/>
                    <a:pt x="2086" y="2412"/>
                    <a:pt x="2086" y="2412"/>
                  </a:cubicBezTo>
                  <a:cubicBezTo>
                    <a:pt x="2140" y="2407"/>
                    <a:pt x="2140" y="2407"/>
                    <a:pt x="2140" y="2407"/>
                  </a:cubicBezTo>
                  <a:cubicBezTo>
                    <a:pt x="2166" y="2413"/>
                    <a:pt x="2166" y="2413"/>
                    <a:pt x="2166" y="2413"/>
                  </a:cubicBezTo>
                  <a:lnTo>
                    <a:pt x="2163" y="24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5900" y="3916363"/>
              <a:ext cx="284162" cy="658812"/>
            </a:xfrm>
            <a:custGeom>
              <a:avLst/>
              <a:gdLst>
                <a:gd name="T0" fmla="*/ 99 w 179"/>
                <a:gd name="T1" fmla="*/ 401 h 415"/>
                <a:gd name="T2" fmla="*/ 108 w 179"/>
                <a:gd name="T3" fmla="*/ 410 h 415"/>
                <a:gd name="T4" fmla="*/ 123 w 179"/>
                <a:gd name="T5" fmla="*/ 415 h 415"/>
                <a:gd name="T6" fmla="*/ 135 w 179"/>
                <a:gd name="T7" fmla="*/ 395 h 415"/>
                <a:gd name="T8" fmla="*/ 135 w 179"/>
                <a:gd name="T9" fmla="*/ 376 h 415"/>
                <a:gd name="T10" fmla="*/ 142 w 179"/>
                <a:gd name="T11" fmla="*/ 360 h 415"/>
                <a:gd name="T12" fmla="*/ 150 w 179"/>
                <a:gd name="T13" fmla="*/ 338 h 415"/>
                <a:gd name="T14" fmla="*/ 155 w 179"/>
                <a:gd name="T15" fmla="*/ 323 h 415"/>
                <a:gd name="T16" fmla="*/ 155 w 179"/>
                <a:gd name="T17" fmla="*/ 288 h 415"/>
                <a:gd name="T18" fmla="*/ 151 w 179"/>
                <a:gd name="T19" fmla="*/ 273 h 415"/>
                <a:gd name="T20" fmla="*/ 161 w 179"/>
                <a:gd name="T21" fmla="*/ 244 h 415"/>
                <a:gd name="T22" fmla="*/ 179 w 179"/>
                <a:gd name="T23" fmla="*/ 219 h 415"/>
                <a:gd name="T24" fmla="*/ 174 w 179"/>
                <a:gd name="T25" fmla="*/ 213 h 415"/>
                <a:gd name="T26" fmla="*/ 179 w 179"/>
                <a:gd name="T27" fmla="*/ 198 h 415"/>
                <a:gd name="T28" fmla="*/ 176 w 179"/>
                <a:gd name="T29" fmla="*/ 153 h 415"/>
                <a:gd name="T30" fmla="*/ 175 w 179"/>
                <a:gd name="T31" fmla="*/ 116 h 415"/>
                <a:gd name="T32" fmla="*/ 160 w 179"/>
                <a:gd name="T33" fmla="*/ 96 h 415"/>
                <a:gd name="T34" fmla="*/ 158 w 179"/>
                <a:gd name="T35" fmla="*/ 74 h 415"/>
                <a:gd name="T36" fmla="*/ 163 w 179"/>
                <a:gd name="T37" fmla="*/ 41 h 415"/>
                <a:gd name="T38" fmla="*/ 163 w 179"/>
                <a:gd name="T39" fmla="*/ 17 h 415"/>
                <a:gd name="T40" fmla="*/ 155 w 179"/>
                <a:gd name="T41" fmla="*/ 0 h 415"/>
                <a:gd name="T42" fmla="*/ 147 w 179"/>
                <a:gd name="T43" fmla="*/ 6 h 415"/>
                <a:gd name="T44" fmla="*/ 142 w 179"/>
                <a:gd name="T45" fmla="*/ 21 h 415"/>
                <a:gd name="T46" fmla="*/ 142 w 179"/>
                <a:gd name="T47" fmla="*/ 31 h 415"/>
                <a:gd name="T48" fmla="*/ 138 w 179"/>
                <a:gd name="T49" fmla="*/ 47 h 415"/>
                <a:gd name="T50" fmla="*/ 143 w 179"/>
                <a:gd name="T51" fmla="*/ 64 h 415"/>
                <a:gd name="T52" fmla="*/ 131 w 179"/>
                <a:gd name="T53" fmla="*/ 86 h 415"/>
                <a:gd name="T54" fmla="*/ 114 w 179"/>
                <a:gd name="T55" fmla="*/ 70 h 415"/>
                <a:gd name="T56" fmla="*/ 96 w 179"/>
                <a:gd name="T57" fmla="*/ 78 h 415"/>
                <a:gd name="T58" fmla="*/ 82 w 179"/>
                <a:gd name="T59" fmla="*/ 94 h 415"/>
                <a:gd name="T60" fmla="*/ 77 w 179"/>
                <a:gd name="T61" fmla="*/ 90 h 415"/>
                <a:gd name="T62" fmla="*/ 58 w 179"/>
                <a:gd name="T63" fmla="*/ 101 h 415"/>
                <a:gd name="T64" fmla="*/ 44 w 179"/>
                <a:gd name="T65" fmla="*/ 108 h 415"/>
                <a:gd name="T66" fmla="*/ 24 w 179"/>
                <a:gd name="T67" fmla="*/ 129 h 415"/>
                <a:gd name="T68" fmla="*/ 21 w 179"/>
                <a:gd name="T69" fmla="*/ 149 h 415"/>
                <a:gd name="T70" fmla="*/ 6 w 179"/>
                <a:gd name="T71" fmla="*/ 158 h 415"/>
                <a:gd name="T72" fmla="*/ 3 w 179"/>
                <a:gd name="T73" fmla="*/ 168 h 415"/>
                <a:gd name="T74" fmla="*/ 9 w 179"/>
                <a:gd name="T75" fmla="*/ 174 h 415"/>
                <a:gd name="T76" fmla="*/ 24 w 179"/>
                <a:gd name="T77" fmla="*/ 179 h 415"/>
                <a:gd name="T78" fmla="*/ 8 w 179"/>
                <a:gd name="T79" fmla="*/ 190 h 415"/>
                <a:gd name="T80" fmla="*/ 6 w 179"/>
                <a:gd name="T81" fmla="*/ 210 h 415"/>
                <a:gd name="T82" fmla="*/ 18 w 179"/>
                <a:gd name="T83" fmla="*/ 226 h 415"/>
                <a:gd name="T84" fmla="*/ 33 w 179"/>
                <a:gd name="T85" fmla="*/ 241 h 415"/>
                <a:gd name="T86" fmla="*/ 29 w 179"/>
                <a:gd name="T87" fmla="*/ 252 h 415"/>
                <a:gd name="T88" fmla="*/ 8 w 179"/>
                <a:gd name="T89" fmla="*/ 267 h 415"/>
                <a:gd name="T90" fmla="*/ 40 w 179"/>
                <a:gd name="T91" fmla="*/ 277 h 415"/>
                <a:gd name="T92" fmla="*/ 37 w 179"/>
                <a:gd name="T93" fmla="*/ 285 h 415"/>
                <a:gd name="T94" fmla="*/ 36 w 179"/>
                <a:gd name="T95" fmla="*/ 295 h 415"/>
                <a:gd name="T96" fmla="*/ 39 w 179"/>
                <a:gd name="T97" fmla="*/ 316 h 415"/>
                <a:gd name="T98" fmla="*/ 28 w 179"/>
                <a:gd name="T99" fmla="*/ 331 h 415"/>
                <a:gd name="T100" fmla="*/ 47 w 179"/>
                <a:gd name="T101" fmla="*/ 341 h 415"/>
                <a:gd name="T102" fmla="*/ 58 w 179"/>
                <a:gd name="T103" fmla="*/ 340 h 415"/>
                <a:gd name="T104" fmla="*/ 58 w 179"/>
                <a:gd name="T105" fmla="*/ 349 h 415"/>
                <a:gd name="T106" fmla="*/ 45 w 179"/>
                <a:gd name="T107" fmla="*/ 368 h 415"/>
                <a:gd name="T108" fmla="*/ 66 w 179"/>
                <a:gd name="T109" fmla="*/ 386 h 415"/>
                <a:gd name="T110" fmla="*/ 90 w 179"/>
                <a:gd name="T111" fmla="*/ 39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415">
                  <a:moveTo>
                    <a:pt x="96" y="395"/>
                  </a:moveTo>
                  <a:lnTo>
                    <a:pt x="99" y="401"/>
                  </a:lnTo>
                  <a:lnTo>
                    <a:pt x="105" y="398"/>
                  </a:lnTo>
                  <a:lnTo>
                    <a:pt x="108" y="410"/>
                  </a:lnTo>
                  <a:lnTo>
                    <a:pt x="112" y="415"/>
                  </a:lnTo>
                  <a:lnTo>
                    <a:pt x="123" y="415"/>
                  </a:lnTo>
                  <a:lnTo>
                    <a:pt x="131" y="405"/>
                  </a:lnTo>
                  <a:lnTo>
                    <a:pt x="135" y="395"/>
                  </a:lnTo>
                  <a:lnTo>
                    <a:pt x="135" y="385"/>
                  </a:lnTo>
                  <a:lnTo>
                    <a:pt x="135" y="376"/>
                  </a:lnTo>
                  <a:lnTo>
                    <a:pt x="146" y="363"/>
                  </a:lnTo>
                  <a:lnTo>
                    <a:pt x="142" y="360"/>
                  </a:lnTo>
                  <a:lnTo>
                    <a:pt x="150" y="348"/>
                  </a:lnTo>
                  <a:lnTo>
                    <a:pt x="150" y="338"/>
                  </a:lnTo>
                  <a:lnTo>
                    <a:pt x="155" y="336"/>
                  </a:lnTo>
                  <a:lnTo>
                    <a:pt x="155" y="323"/>
                  </a:lnTo>
                  <a:lnTo>
                    <a:pt x="155" y="304"/>
                  </a:lnTo>
                  <a:lnTo>
                    <a:pt x="155" y="288"/>
                  </a:lnTo>
                  <a:lnTo>
                    <a:pt x="150" y="278"/>
                  </a:lnTo>
                  <a:lnTo>
                    <a:pt x="151" y="273"/>
                  </a:lnTo>
                  <a:lnTo>
                    <a:pt x="155" y="264"/>
                  </a:lnTo>
                  <a:lnTo>
                    <a:pt x="161" y="244"/>
                  </a:lnTo>
                  <a:lnTo>
                    <a:pt x="169" y="230"/>
                  </a:lnTo>
                  <a:lnTo>
                    <a:pt x="179" y="219"/>
                  </a:lnTo>
                  <a:lnTo>
                    <a:pt x="179" y="210"/>
                  </a:lnTo>
                  <a:lnTo>
                    <a:pt x="174" y="213"/>
                  </a:lnTo>
                  <a:lnTo>
                    <a:pt x="175" y="204"/>
                  </a:lnTo>
                  <a:lnTo>
                    <a:pt x="179" y="198"/>
                  </a:lnTo>
                  <a:lnTo>
                    <a:pt x="179" y="173"/>
                  </a:lnTo>
                  <a:lnTo>
                    <a:pt x="176" y="153"/>
                  </a:lnTo>
                  <a:lnTo>
                    <a:pt x="176" y="132"/>
                  </a:lnTo>
                  <a:lnTo>
                    <a:pt x="175" y="116"/>
                  </a:lnTo>
                  <a:lnTo>
                    <a:pt x="168" y="108"/>
                  </a:lnTo>
                  <a:lnTo>
                    <a:pt x="160" y="96"/>
                  </a:lnTo>
                  <a:lnTo>
                    <a:pt x="157" y="88"/>
                  </a:lnTo>
                  <a:lnTo>
                    <a:pt x="158" y="74"/>
                  </a:lnTo>
                  <a:lnTo>
                    <a:pt x="161" y="56"/>
                  </a:lnTo>
                  <a:lnTo>
                    <a:pt x="163" y="41"/>
                  </a:lnTo>
                  <a:lnTo>
                    <a:pt x="164" y="27"/>
                  </a:lnTo>
                  <a:lnTo>
                    <a:pt x="163" y="17"/>
                  </a:lnTo>
                  <a:lnTo>
                    <a:pt x="160" y="7"/>
                  </a:lnTo>
                  <a:lnTo>
                    <a:pt x="155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38" y="40"/>
                  </a:lnTo>
                  <a:lnTo>
                    <a:pt x="138" y="47"/>
                  </a:lnTo>
                  <a:lnTo>
                    <a:pt x="141" y="54"/>
                  </a:lnTo>
                  <a:lnTo>
                    <a:pt x="143" y="64"/>
                  </a:lnTo>
                  <a:lnTo>
                    <a:pt x="138" y="81"/>
                  </a:lnTo>
                  <a:lnTo>
                    <a:pt x="131" y="86"/>
                  </a:lnTo>
                  <a:lnTo>
                    <a:pt x="124" y="79"/>
                  </a:lnTo>
                  <a:lnTo>
                    <a:pt x="114" y="70"/>
                  </a:lnTo>
                  <a:lnTo>
                    <a:pt x="108" y="73"/>
                  </a:lnTo>
                  <a:lnTo>
                    <a:pt x="96" y="78"/>
                  </a:lnTo>
                  <a:lnTo>
                    <a:pt x="96" y="85"/>
                  </a:lnTo>
                  <a:lnTo>
                    <a:pt x="82" y="94"/>
                  </a:lnTo>
                  <a:lnTo>
                    <a:pt x="77" y="93"/>
                  </a:lnTo>
                  <a:lnTo>
                    <a:pt x="77" y="90"/>
                  </a:lnTo>
                  <a:lnTo>
                    <a:pt x="68" y="93"/>
                  </a:lnTo>
                  <a:lnTo>
                    <a:pt x="58" y="101"/>
                  </a:lnTo>
                  <a:lnTo>
                    <a:pt x="51" y="102"/>
                  </a:lnTo>
                  <a:lnTo>
                    <a:pt x="44" y="108"/>
                  </a:lnTo>
                  <a:lnTo>
                    <a:pt x="31" y="117"/>
                  </a:lnTo>
                  <a:lnTo>
                    <a:pt x="24" y="129"/>
                  </a:lnTo>
                  <a:lnTo>
                    <a:pt x="24" y="140"/>
                  </a:lnTo>
                  <a:lnTo>
                    <a:pt x="21" y="149"/>
                  </a:lnTo>
                  <a:lnTo>
                    <a:pt x="16" y="153"/>
                  </a:lnTo>
                  <a:lnTo>
                    <a:pt x="6" y="158"/>
                  </a:lnTo>
                  <a:lnTo>
                    <a:pt x="0" y="166"/>
                  </a:lnTo>
                  <a:lnTo>
                    <a:pt x="3" y="168"/>
                  </a:lnTo>
                  <a:lnTo>
                    <a:pt x="11" y="168"/>
                  </a:lnTo>
                  <a:lnTo>
                    <a:pt x="9" y="174"/>
                  </a:lnTo>
                  <a:lnTo>
                    <a:pt x="13" y="179"/>
                  </a:lnTo>
                  <a:lnTo>
                    <a:pt x="24" y="179"/>
                  </a:lnTo>
                  <a:lnTo>
                    <a:pt x="25" y="189"/>
                  </a:lnTo>
                  <a:lnTo>
                    <a:pt x="8" y="190"/>
                  </a:lnTo>
                  <a:lnTo>
                    <a:pt x="4" y="194"/>
                  </a:lnTo>
                  <a:lnTo>
                    <a:pt x="6" y="210"/>
                  </a:lnTo>
                  <a:lnTo>
                    <a:pt x="11" y="221"/>
                  </a:lnTo>
                  <a:lnTo>
                    <a:pt x="18" y="226"/>
                  </a:lnTo>
                  <a:lnTo>
                    <a:pt x="26" y="223"/>
                  </a:lnTo>
                  <a:lnTo>
                    <a:pt x="33" y="241"/>
                  </a:lnTo>
                  <a:lnTo>
                    <a:pt x="23" y="246"/>
                  </a:lnTo>
                  <a:lnTo>
                    <a:pt x="29" y="252"/>
                  </a:lnTo>
                  <a:lnTo>
                    <a:pt x="20" y="261"/>
                  </a:lnTo>
                  <a:lnTo>
                    <a:pt x="8" y="267"/>
                  </a:lnTo>
                  <a:lnTo>
                    <a:pt x="34" y="272"/>
                  </a:lnTo>
                  <a:lnTo>
                    <a:pt x="40" y="277"/>
                  </a:lnTo>
                  <a:lnTo>
                    <a:pt x="45" y="281"/>
                  </a:lnTo>
                  <a:lnTo>
                    <a:pt x="37" y="285"/>
                  </a:lnTo>
                  <a:lnTo>
                    <a:pt x="37" y="288"/>
                  </a:lnTo>
                  <a:lnTo>
                    <a:pt x="36" y="295"/>
                  </a:lnTo>
                  <a:lnTo>
                    <a:pt x="39" y="306"/>
                  </a:lnTo>
                  <a:lnTo>
                    <a:pt x="39" y="316"/>
                  </a:lnTo>
                  <a:lnTo>
                    <a:pt x="36" y="323"/>
                  </a:lnTo>
                  <a:lnTo>
                    <a:pt x="28" y="331"/>
                  </a:lnTo>
                  <a:lnTo>
                    <a:pt x="36" y="340"/>
                  </a:lnTo>
                  <a:lnTo>
                    <a:pt x="47" y="341"/>
                  </a:lnTo>
                  <a:lnTo>
                    <a:pt x="52" y="340"/>
                  </a:lnTo>
                  <a:lnTo>
                    <a:pt x="58" y="340"/>
                  </a:lnTo>
                  <a:lnTo>
                    <a:pt x="66" y="342"/>
                  </a:lnTo>
                  <a:lnTo>
                    <a:pt x="58" y="349"/>
                  </a:lnTo>
                  <a:lnTo>
                    <a:pt x="49" y="359"/>
                  </a:lnTo>
                  <a:lnTo>
                    <a:pt x="45" y="368"/>
                  </a:lnTo>
                  <a:lnTo>
                    <a:pt x="53" y="377"/>
                  </a:lnTo>
                  <a:lnTo>
                    <a:pt x="66" y="386"/>
                  </a:lnTo>
                  <a:lnTo>
                    <a:pt x="85" y="396"/>
                  </a:lnTo>
                  <a:lnTo>
                    <a:pt x="90" y="396"/>
                  </a:lnTo>
                  <a:lnTo>
                    <a:pt x="96" y="39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France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9290634" y="742019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4345663" y="7514757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345663" y="6208221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44.8K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330619" y="8199275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8204827" y="39530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8204827" y="26465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33.1K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8189783" y="46375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5781754" y="4213817"/>
            <a:ext cx="18000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801057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9" grpId="0"/>
      <p:bldP spid="30" grpId="0"/>
      <p:bldP spid="31" grpId="0"/>
      <p:bldP spid="33" grpId="0"/>
      <p:bldP spid="34" grpId="0"/>
      <p:bldP spid="35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771723" y="1647825"/>
            <a:ext cx="10400214" cy="10673202"/>
            <a:chOff x="4491038" y="1144588"/>
            <a:chExt cx="3084512" cy="3165476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786438" y="3778251"/>
              <a:ext cx="619125" cy="531813"/>
            </a:xfrm>
            <a:custGeom>
              <a:avLst/>
              <a:gdLst>
                <a:gd name="T0" fmla="*/ 385 w 390"/>
                <a:gd name="T1" fmla="*/ 108 h 335"/>
                <a:gd name="T2" fmla="*/ 385 w 390"/>
                <a:gd name="T3" fmla="*/ 113 h 335"/>
                <a:gd name="T4" fmla="*/ 378 w 390"/>
                <a:gd name="T5" fmla="*/ 128 h 335"/>
                <a:gd name="T6" fmla="*/ 366 w 390"/>
                <a:gd name="T7" fmla="*/ 163 h 335"/>
                <a:gd name="T8" fmla="*/ 344 w 390"/>
                <a:gd name="T9" fmla="*/ 189 h 335"/>
                <a:gd name="T10" fmla="*/ 317 w 390"/>
                <a:gd name="T11" fmla="*/ 223 h 335"/>
                <a:gd name="T12" fmla="*/ 284 w 390"/>
                <a:gd name="T13" fmla="*/ 244 h 335"/>
                <a:gd name="T14" fmla="*/ 262 w 390"/>
                <a:gd name="T15" fmla="*/ 266 h 335"/>
                <a:gd name="T16" fmla="*/ 245 w 390"/>
                <a:gd name="T17" fmla="*/ 302 h 335"/>
                <a:gd name="T18" fmla="*/ 214 w 390"/>
                <a:gd name="T19" fmla="*/ 333 h 335"/>
                <a:gd name="T20" fmla="*/ 201 w 390"/>
                <a:gd name="T21" fmla="*/ 330 h 335"/>
                <a:gd name="T22" fmla="*/ 201 w 390"/>
                <a:gd name="T23" fmla="*/ 308 h 335"/>
                <a:gd name="T24" fmla="*/ 220 w 390"/>
                <a:gd name="T25" fmla="*/ 288 h 335"/>
                <a:gd name="T26" fmla="*/ 214 w 390"/>
                <a:gd name="T27" fmla="*/ 277 h 335"/>
                <a:gd name="T28" fmla="*/ 198 w 390"/>
                <a:gd name="T29" fmla="*/ 268 h 335"/>
                <a:gd name="T30" fmla="*/ 176 w 390"/>
                <a:gd name="T31" fmla="*/ 244 h 335"/>
                <a:gd name="T32" fmla="*/ 149 w 390"/>
                <a:gd name="T33" fmla="*/ 220 h 335"/>
                <a:gd name="T34" fmla="*/ 123 w 390"/>
                <a:gd name="T35" fmla="*/ 208 h 335"/>
                <a:gd name="T36" fmla="*/ 100 w 390"/>
                <a:gd name="T37" fmla="*/ 190 h 335"/>
                <a:gd name="T38" fmla="*/ 76 w 390"/>
                <a:gd name="T39" fmla="*/ 194 h 335"/>
                <a:gd name="T40" fmla="*/ 63 w 390"/>
                <a:gd name="T41" fmla="*/ 171 h 335"/>
                <a:gd name="T42" fmla="*/ 37 w 390"/>
                <a:gd name="T43" fmla="*/ 152 h 335"/>
                <a:gd name="T44" fmla="*/ 18 w 390"/>
                <a:gd name="T45" fmla="*/ 159 h 335"/>
                <a:gd name="T46" fmla="*/ 0 w 390"/>
                <a:gd name="T47" fmla="*/ 154 h 335"/>
                <a:gd name="T48" fmla="*/ 24 w 390"/>
                <a:gd name="T49" fmla="*/ 125 h 335"/>
                <a:gd name="T50" fmla="*/ 52 w 390"/>
                <a:gd name="T51" fmla="*/ 99 h 335"/>
                <a:gd name="T52" fmla="*/ 79 w 390"/>
                <a:gd name="T53" fmla="*/ 69 h 335"/>
                <a:gd name="T54" fmla="*/ 106 w 390"/>
                <a:gd name="T55" fmla="*/ 42 h 335"/>
                <a:gd name="T56" fmla="*/ 146 w 390"/>
                <a:gd name="T57" fmla="*/ 15 h 335"/>
                <a:gd name="T58" fmla="*/ 183 w 390"/>
                <a:gd name="T59" fmla="*/ 0 h 335"/>
                <a:gd name="T60" fmla="*/ 243 w 390"/>
                <a:gd name="T61" fmla="*/ 0 h 335"/>
                <a:gd name="T62" fmla="*/ 289 w 390"/>
                <a:gd name="T63" fmla="*/ 18 h 335"/>
                <a:gd name="T64" fmla="*/ 328 w 390"/>
                <a:gd name="T65" fmla="*/ 42 h 335"/>
                <a:gd name="T66" fmla="*/ 353 w 390"/>
                <a:gd name="T67" fmla="*/ 62 h 335"/>
                <a:gd name="T68" fmla="*/ 390 w 390"/>
                <a:gd name="T69" fmla="*/ 65 h 335"/>
                <a:gd name="T70" fmla="*/ 380 w 390"/>
                <a:gd name="T71" fmla="*/ 82 h 335"/>
                <a:gd name="T72" fmla="*/ 375 w 390"/>
                <a:gd name="T73" fmla="*/ 96 h 335"/>
                <a:gd name="T74" fmla="*/ 378 w 390"/>
                <a:gd name="T75" fmla="*/ 10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335">
                  <a:moveTo>
                    <a:pt x="378" y="104"/>
                  </a:moveTo>
                  <a:lnTo>
                    <a:pt x="385" y="108"/>
                  </a:lnTo>
                  <a:lnTo>
                    <a:pt x="385" y="112"/>
                  </a:lnTo>
                  <a:lnTo>
                    <a:pt x="385" y="113"/>
                  </a:lnTo>
                  <a:lnTo>
                    <a:pt x="385" y="115"/>
                  </a:lnTo>
                  <a:lnTo>
                    <a:pt x="378" y="128"/>
                  </a:lnTo>
                  <a:lnTo>
                    <a:pt x="373" y="140"/>
                  </a:lnTo>
                  <a:lnTo>
                    <a:pt x="366" y="163"/>
                  </a:lnTo>
                  <a:lnTo>
                    <a:pt x="353" y="176"/>
                  </a:lnTo>
                  <a:lnTo>
                    <a:pt x="344" y="189"/>
                  </a:lnTo>
                  <a:lnTo>
                    <a:pt x="332" y="209"/>
                  </a:lnTo>
                  <a:lnTo>
                    <a:pt x="317" y="223"/>
                  </a:lnTo>
                  <a:lnTo>
                    <a:pt x="301" y="237"/>
                  </a:lnTo>
                  <a:lnTo>
                    <a:pt x="284" y="244"/>
                  </a:lnTo>
                  <a:lnTo>
                    <a:pt x="269" y="253"/>
                  </a:lnTo>
                  <a:lnTo>
                    <a:pt x="262" y="266"/>
                  </a:lnTo>
                  <a:lnTo>
                    <a:pt x="257" y="278"/>
                  </a:lnTo>
                  <a:lnTo>
                    <a:pt x="245" y="302"/>
                  </a:lnTo>
                  <a:lnTo>
                    <a:pt x="235" y="321"/>
                  </a:lnTo>
                  <a:lnTo>
                    <a:pt x="214" y="333"/>
                  </a:lnTo>
                  <a:lnTo>
                    <a:pt x="203" y="335"/>
                  </a:lnTo>
                  <a:lnTo>
                    <a:pt x="201" y="330"/>
                  </a:lnTo>
                  <a:lnTo>
                    <a:pt x="201" y="316"/>
                  </a:lnTo>
                  <a:lnTo>
                    <a:pt x="201" y="308"/>
                  </a:lnTo>
                  <a:lnTo>
                    <a:pt x="210" y="299"/>
                  </a:lnTo>
                  <a:lnTo>
                    <a:pt x="220" y="288"/>
                  </a:lnTo>
                  <a:lnTo>
                    <a:pt x="220" y="282"/>
                  </a:lnTo>
                  <a:lnTo>
                    <a:pt x="214" y="277"/>
                  </a:lnTo>
                  <a:lnTo>
                    <a:pt x="201" y="272"/>
                  </a:lnTo>
                  <a:lnTo>
                    <a:pt x="198" y="268"/>
                  </a:lnTo>
                  <a:lnTo>
                    <a:pt x="188" y="253"/>
                  </a:lnTo>
                  <a:lnTo>
                    <a:pt x="176" y="244"/>
                  </a:lnTo>
                  <a:lnTo>
                    <a:pt x="164" y="233"/>
                  </a:lnTo>
                  <a:lnTo>
                    <a:pt x="149" y="220"/>
                  </a:lnTo>
                  <a:lnTo>
                    <a:pt x="129" y="216"/>
                  </a:lnTo>
                  <a:lnTo>
                    <a:pt x="123" y="208"/>
                  </a:lnTo>
                  <a:lnTo>
                    <a:pt x="113" y="205"/>
                  </a:lnTo>
                  <a:lnTo>
                    <a:pt x="100" y="190"/>
                  </a:lnTo>
                  <a:lnTo>
                    <a:pt x="82" y="199"/>
                  </a:lnTo>
                  <a:lnTo>
                    <a:pt x="76" y="194"/>
                  </a:lnTo>
                  <a:lnTo>
                    <a:pt x="73" y="181"/>
                  </a:lnTo>
                  <a:lnTo>
                    <a:pt x="63" y="171"/>
                  </a:lnTo>
                  <a:lnTo>
                    <a:pt x="45" y="159"/>
                  </a:lnTo>
                  <a:lnTo>
                    <a:pt x="37" y="152"/>
                  </a:lnTo>
                  <a:lnTo>
                    <a:pt x="26" y="150"/>
                  </a:lnTo>
                  <a:lnTo>
                    <a:pt x="18" y="159"/>
                  </a:lnTo>
                  <a:lnTo>
                    <a:pt x="13" y="160"/>
                  </a:lnTo>
                  <a:lnTo>
                    <a:pt x="0" y="154"/>
                  </a:lnTo>
                  <a:lnTo>
                    <a:pt x="8" y="144"/>
                  </a:lnTo>
                  <a:lnTo>
                    <a:pt x="24" y="125"/>
                  </a:lnTo>
                  <a:lnTo>
                    <a:pt x="35" y="113"/>
                  </a:lnTo>
                  <a:lnTo>
                    <a:pt x="52" y="99"/>
                  </a:lnTo>
                  <a:lnTo>
                    <a:pt x="66" y="81"/>
                  </a:lnTo>
                  <a:lnTo>
                    <a:pt x="79" y="69"/>
                  </a:lnTo>
                  <a:lnTo>
                    <a:pt x="90" y="56"/>
                  </a:lnTo>
                  <a:lnTo>
                    <a:pt x="106" y="42"/>
                  </a:lnTo>
                  <a:lnTo>
                    <a:pt x="127" y="24"/>
                  </a:lnTo>
                  <a:lnTo>
                    <a:pt x="146" y="15"/>
                  </a:lnTo>
                  <a:lnTo>
                    <a:pt x="165" y="5"/>
                  </a:lnTo>
                  <a:lnTo>
                    <a:pt x="183" y="0"/>
                  </a:lnTo>
                  <a:lnTo>
                    <a:pt x="219" y="0"/>
                  </a:lnTo>
                  <a:lnTo>
                    <a:pt x="243" y="0"/>
                  </a:lnTo>
                  <a:lnTo>
                    <a:pt x="264" y="6"/>
                  </a:lnTo>
                  <a:lnTo>
                    <a:pt x="289" y="18"/>
                  </a:lnTo>
                  <a:lnTo>
                    <a:pt x="310" y="27"/>
                  </a:lnTo>
                  <a:lnTo>
                    <a:pt x="328" y="42"/>
                  </a:lnTo>
                  <a:lnTo>
                    <a:pt x="341" y="55"/>
                  </a:lnTo>
                  <a:lnTo>
                    <a:pt x="353" y="62"/>
                  </a:lnTo>
                  <a:lnTo>
                    <a:pt x="364" y="64"/>
                  </a:lnTo>
                  <a:lnTo>
                    <a:pt x="390" y="65"/>
                  </a:lnTo>
                  <a:lnTo>
                    <a:pt x="387" y="70"/>
                  </a:lnTo>
                  <a:lnTo>
                    <a:pt x="380" y="82"/>
                  </a:lnTo>
                  <a:lnTo>
                    <a:pt x="379" y="87"/>
                  </a:lnTo>
                  <a:lnTo>
                    <a:pt x="375" y="96"/>
                  </a:lnTo>
                  <a:lnTo>
                    <a:pt x="367" y="105"/>
                  </a:lnTo>
                  <a:lnTo>
                    <a:pt x="378" y="10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6088063" y="3679826"/>
              <a:ext cx="409575" cy="277813"/>
            </a:xfrm>
            <a:custGeom>
              <a:avLst/>
              <a:gdLst>
                <a:gd name="T0" fmla="*/ 246 w 258"/>
                <a:gd name="T1" fmla="*/ 0 h 175"/>
                <a:gd name="T2" fmla="*/ 224 w 258"/>
                <a:gd name="T3" fmla="*/ 7 h 175"/>
                <a:gd name="T4" fmla="*/ 206 w 258"/>
                <a:gd name="T5" fmla="*/ 13 h 175"/>
                <a:gd name="T6" fmla="*/ 190 w 258"/>
                <a:gd name="T7" fmla="*/ 3 h 175"/>
                <a:gd name="T8" fmla="*/ 154 w 258"/>
                <a:gd name="T9" fmla="*/ 8 h 175"/>
                <a:gd name="T10" fmla="*/ 126 w 258"/>
                <a:gd name="T11" fmla="*/ 18 h 175"/>
                <a:gd name="T12" fmla="*/ 119 w 258"/>
                <a:gd name="T13" fmla="*/ 36 h 175"/>
                <a:gd name="T14" fmla="*/ 97 w 258"/>
                <a:gd name="T15" fmla="*/ 31 h 175"/>
                <a:gd name="T16" fmla="*/ 69 w 258"/>
                <a:gd name="T17" fmla="*/ 24 h 175"/>
                <a:gd name="T18" fmla="*/ 35 w 258"/>
                <a:gd name="T19" fmla="*/ 21 h 175"/>
                <a:gd name="T20" fmla="*/ 11 w 258"/>
                <a:gd name="T21" fmla="*/ 17 h 175"/>
                <a:gd name="T22" fmla="*/ 0 w 258"/>
                <a:gd name="T23" fmla="*/ 18 h 175"/>
                <a:gd name="T24" fmla="*/ 0 w 258"/>
                <a:gd name="T25" fmla="*/ 47 h 175"/>
                <a:gd name="T26" fmla="*/ 0 w 258"/>
                <a:gd name="T27" fmla="*/ 62 h 175"/>
                <a:gd name="T28" fmla="*/ 53 w 258"/>
                <a:gd name="T29" fmla="*/ 62 h 175"/>
                <a:gd name="T30" fmla="*/ 99 w 258"/>
                <a:gd name="T31" fmla="*/ 80 h 175"/>
                <a:gd name="T32" fmla="*/ 138 w 258"/>
                <a:gd name="T33" fmla="*/ 104 h 175"/>
                <a:gd name="T34" fmla="*/ 163 w 258"/>
                <a:gd name="T35" fmla="*/ 124 h 175"/>
                <a:gd name="T36" fmla="*/ 200 w 258"/>
                <a:gd name="T37" fmla="*/ 127 h 175"/>
                <a:gd name="T38" fmla="*/ 190 w 258"/>
                <a:gd name="T39" fmla="*/ 144 h 175"/>
                <a:gd name="T40" fmla="*/ 185 w 258"/>
                <a:gd name="T41" fmla="*/ 158 h 175"/>
                <a:gd name="T42" fmla="*/ 188 w 258"/>
                <a:gd name="T43" fmla="*/ 166 h 175"/>
                <a:gd name="T44" fmla="*/ 195 w 258"/>
                <a:gd name="T45" fmla="*/ 174 h 175"/>
                <a:gd name="T46" fmla="*/ 199 w 258"/>
                <a:gd name="T47" fmla="*/ 170 h 175"/>
                <a:gd name="T48" fmla="*/ 220 w 258"/>
                <a:gd name="T49" fmla="*/ 149 h 175"/>
                <a:gd name="T50" fmla="*/ 243 w 258"/>
                <a:gd name="T51" fmla="*/ 132 h 175"/>
                <a:gd name="T52" fmla="*/ 251 w 258"/>
                <a:gd name="T53" fmla="*/ 108 h 175"/>
                <a:gd name="T54" fmla="*/ 255 w 258"/>
                <a:gd name="T55" fmla="*/ 80 h 175"/>
                <a:gd name="T56" fmla="*/ 251 w 258"/>
                <a:gd name="T57" fmla="*/ 50 h 175"/>
                <a:gd name="T58" fmla="*/ 252 w 258"/>
                <a:gd name="T59" fmla="*/ 34 h 175"/>
                <a:gd name="T60" fmla="*/ 258 w 258"/>
                <a:gd name="T61" fmla="*/ 20 h 175"/>
                <a:gd name="T62" fmla="*/ 254 w 258"/>
                <a:gd name="T63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8" h="175">
                  <a:moveTo>
                    <a:pt x="254" y="2"/>
                  </a:moveTo>
                  <a:lnTo>
                    <a:pt x="246" y="0"/>
                  </a:lnTo>
                  <a:lnTo>
                    <a:pt x="231" y="2"/>
                  </a:lnTo>
                  <a:lnTo>
                    <a:pt x="224" y="7"/>
                  </a:lnTo>
                  <a:lnTo>
                    <a:pt x="214" y="11"/>
                  </a:lnTo>
                  <a:lnTo>
                    <a:pt x="206" y="13"/>
                  </a:lnTo>
                  <a:lnTo>
                    <a:pt x="200" y="9"/>
                  </a:lnTo>
                  <a:lnTo>
                    <a:pt x="190" y="3"/>
                  </a:lnTo>
                  <a:lnTo>
                    <a:pt x="173" y="0"/>
                  </a:lnTo>
                  <a:lnTo>
                    <a:pt x="154" y="8"/>
                  </a:lnTo>
                  <a:lnTo>
                    <a:pt x="142" y="17"/>
                  </a:lnTo>
                  <a:lnTo>
                    <a:pt x="126" y="18"/>
                  </a:lnTo>
                  <a:lnTo>
                    <a:pt x="124" y="30"/>
                  </a:lnTo>
                  <a:lnTo>
                    <a:pt x="119" y="36"/>
                  </a:lnTo>
                  <a:lnTo>
                    <a:pt x="107" y="35"/>
                  </a:lnTo>
                  <a:lnTo>
                    <a:pt x="97" y="31"/>
                  </a:lnTo>
                  <a:lnTo>
                    <a:pt x="85" y="25"/>
                  </a:lnTo>
                  <a:lnTo>
                    <a:pt x="69" y="24"/>
                  </a:lnTo>
                  <a:lnTo>
                    <a:pt x="55" y="21"/>
                  </a:lnTo>
                  <a:lnTo>
                    <a:pt x="35" y="21"/>
                  </a:lnTo>
                  <a:lnTo>
                    <a:pt x="24" y="18"/>
                  </a:lnTo>
                  <a:lnTo>
                    <a:pt x="11" y="17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0" y="47"/>
                  </a:lnTo>
                  <a:lnTo>
                    <a:pt x="3" y="54"/>
                  </a:lnTo>
                  <a:lnTo>
                    <a:pt x="0" y="62"/>
                  </a:lnTo>
                  <a:lnTo>
                    <a:pt x="29" y="62"/>
                  </a:lnTo>
                  <a:lnTo>
                    <a:pt x="53" y="62"/>
                  </a:lnTo>
                  <a:lnTo>
                    <a:pt x="74" y="68"/>
                  </a:lnTo>
                  <a:lnTo>
                    <a:pt x="99" y="80"/>
                  </a:lnTo>
                  <a:lnTo>
                    <a:pt x="120" y="89"/>
                  </a:lnTo>
                  <a:lnTo>
                    <a:pt x="138" y="104"/>
                  </a:lnTo>
                  <a:lnTo>
                    <a:pt x="151" y="117"/>
                  </a:lnTo>
                  <a:lnTo>
                    <a:pt x="163" y="124"/>
                  </a:lnTo>
                  <a:lnTo>
                    <a:pt x="174" y="126"/>
                  </a:lnTo>
                  <a:lnTo>
                    <a:pt x="200" y="127"/>
                  </a:lnTo>
                  <a:lnTo>
                    <a:pt x="197" y="132"/>
                  </a:lnTo>
                  <a:lnTo>
                    <a:pt x="190" y="144"/>
                  </a:lnTo>
                  <a:lnTo>
                    <a:pt x="189" y="149"/>
                  </a:lnTo>
                  <a:lnTo>
                    <a:pt x="185" y="158"/>
                  </a:lnTo>
                  <a:lnTo>
                    <a:pt x="177" y="167"/>
                  </a:lnTo>
                  <a:lnTo>
                    <a:pt x="188" y="166"/>
                  </a:lnTo>
                  <a:lnTo>
                    <a:pt x="195" y="170"/>
                  </a:lnTo>
                  <a:lnTo>
                    <a:pt x="195" y="174"/>
                  </a:lnTo>
                  <a:lnTo>
                    <a:pt x="195" y="175"/>
                  </a:lnTo>
                  <a:lnTo>
                    <a:pt x="199" y="170"/>
                  </a:lnTo>
                  <a:lnTo>
                    <a:pt x="206" y="162"/>
                  </a:lnTo>
                  <a:lnTo>
                    <a:pt x="220" y="149"/>
                  </a:lnTo>
                  <a:lnTo>
                    <a:pt x="234" y="140"/>
                  </a:lnTo>
                  <a:lnTo>
                    <a:pt x="243" y="132"/>
                  </a:lnTo>
                  <a:lnTo>
                    <a:pt x="247" y="128"/>
                  </a:lnTo>
                  <a:lnTo>
                    <a:pt x="251" y="108"/>
                  </a:lnTo>
                  <a:lnTo>
                    <a:pt x="255" y="90"/>
                  </a:lnTo>
                  <a:lnTo>
                    <a:pt x="255" y="80"/>
                  </a:lnTo>
                  <a:lnTo>
                    <a:pt x="251" y="57"/>
                  </a:lnTo>
                  <a:lnTo>
                    <a:pt x="251" y="50"/>
                  </a:lnTo>
                  <a:lnTo>
                    <a:pt x="251" y="41"/>
                  </a:lnTo>
                  <a:lnTo>
                    <a:pt x="252" y="34"/>
                  </a:lnTo>
                  <a:lnTo>
                    <a:pt x="255" y="27"/>
                  </a:lnTo>
                  <a:lnTo>
                    <a:pt x="258" y="20"/>
                  </a:lnTo>
                  <a:lnTo>
                    <a:pt x="258" y="14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18213" y="3403601"/>
              <a:ext cx="511175" cy="333375"/>
            </a:xfrm>
            <a:custGeom>
              <a:avLst/>
              <a:gdLst>
                <a:gd name="T0" fmla="*/ 2033 w 2133"/>
                <a:gd name="T1" fmla="*/ 846 h 1392"/>
                <a:gd name="T2" fmla="*/ 1987 w 2133"/>
                <a:gd name="T3" fmla="*/ 734 h 1392"/>
                <a:gd name="T4" fmla="*/ 1794 w 2133"/>
                <a:gd name="T5" fmla="*/ 722 h 1392"/>
                <a:gd name="T6" fmla="*/ 1781 w 2133"/>
                <a:gd name="T7" fmla="*/ 644 h 1392"/>
                <a:gd name="T8" fmla="*/ 1694 w 2133"/>
                <a:gd name="T9" fmla="*/ 534 h 1392"/>
                <a:gd name="T10" fmla="*/ 1654 w 2133"/>
                <a:gd name="T11" fmla="*/ 422 h 1392"/>
                <a:gd name="T12" fmla="*/ 1665 w 2133"/>
                <a:gd name="T13" fmla="*/ 264 h 1392"/>
                <a:gd name="T14" fmla="*/ 1588 w 2133"/>
                <a:gd name="T15" fmla="*/ 182 h 1392"/>
                <a:gd name="T16" fmla="*/ 1476 w 2133"/>
                <a:gd name="T17" fmla="*/ 130 h 1392"/>
                <a:gd name="T18" fmla="*/ 1354 w 2133"/>
                <a:gd name="T19" fmla="*/ 121 h 1392"/>
                <a:gd name="T20" fmla="*/ 1268 w 2133"/>
                <a:gd name="T21" fmla="*/ 121 h 1392"/>
                <a:gd name="T22" fmla="*/ 1162 w 2133"/>
                <a:gd name="T23" fmla="*/ 55 h 1392"/>
                <a:gd name="T24" fmla="*/ 1037 w 2133"/>
                <a:gd name="T25" fmla="*/ 42 h 1392"/>
                <a:gd name="T26" fmla="*/ 912 w 2133"/>
                <a:gd name="T27" fmla="*/ 28 h 1392"/>
                <a:gd name="T28" fmla="*/ 775 w 2133"/>
                <a:gd name="T29" fmla="*/ 25 h 1392"/>
                <a:gd name="T30" fmla="*/ 582 w 2133"/>
                <a:gd name="T31" fmla="*/ 12 h 1392"/>
                <a:gd name="T32" fmla="*/ 396 w 2133"/>
                <a:gd name="T33" fmla="*/ 89 h 1392"/>
                <a:gd name="T34" fmla="*/ 341 w 2133"/>
                <a:gd name="T35" fmla="*/ 185 h 1392"/>
                <a:gd name="T36" fmla="*/ 275 w 2133"/>
                <a:gd name="T37" fmla="*/ 292 h 1392"/>
                <a:gd name="T38" fmla="*/ 182 w 2133"/>
                <a:gd name="T39" fmla="*/ 392 h 1392"/>
                <a:gd name="T40" fmla="*/ 106 w 2133"/>
                <a:gd name="T41" fmla="*/ 544 h 1392"/>
                <a:gd name="T42" fmla="*/ 70 w 2133"/>
                <a:gd name="T43" fmla="*/ 744 h 1392"/>
                <a:gd name="T44" fmla="*/ 17 w 2133"/>
                <a:gd name="T45" fmla="*/ 933 h 1392"/>
                <a:gd name="T46" fmla="*/ 25 w 2133"/>
                <a:gd name="T47" fmla="*/ 1020 h 1392"/>
                <a:gd name="T48" fmla="*/ 144 w 2133"/>
                <a:gd name="T49" fmla="*/ 1020 h 1392"/>
                <a:gd name="T50" fmla="*/ 246 w 2133"/>
                <a:gd name="T51" fmla="*/ 1092 h 1392"/>
                <a:gd name="T52" fmla="*/ 289 w 2133"/>
                <a:gd name="T53" fmla="*/ 1220 h 1392"/>
                <a:gd name="T54" fmla="*/ 320 w 2133"/>
                <a:gd name="T55" fmla="*/ 1271 h 1392"/>
                <a:gd name="T56" fmla="*/ 449 w 2133"/>
                <a:gd name="T57" fmla="*/ 1275 h 1392"/>
                <a:gd name="T58" fmla="*/ 653 w 2133"/>
                <a:gd name="T59" fmla="*/ 1294 h 1392"/>
                <a:gd name="T60" fmla="*/ 856 w 2133"/>
                <a:gd name="T61" fmla="*/ 1322 h 1392"/>
                <a:gd name="T62" fmla="*/ 999 w 2133"/>
                <a:gd name="T63" fmla="*/ 1387 h 1392"/>
                <a:gd name="T64" fmla="*/ 1109 w 2133"/>
                <a:gd name="T65" fmla="*/ 1353 h 1392"/>
                <a:gd name="T66" fmla="*/ 1232 w 2133"/>
                <a:gd name="T67" fmla="*/ 1268 h 1392"/>
                <a:gd name="T68" fmla="*/ 1435 w 2133"/>
                <a:gd name="T69" fmla="*/ 1158 h 1392"/>
                <a:gd name="T70" fmla="*/ 1614 w 2133"/>
                <a:gd name="T71" fmla="*/ 1214 h 1392"/>
                <a:gd name="T72" fmla="*/ 1706 w 2133"/>
                <a:gd name="T73" fmla="*/ 1229 h 1392"/>
                <a:gd name="T74" fmla="*/ 1820 w 2133"/>
                <a:gd name="T75" fmla="*/ 1169 h 1392"/>
                <a:gd name="T76" fmla="*/ 1964 w 2133"/>
                <a:gd name="T77" fmla="*/ 1167 h 1392"/>
                <a:gd name="T78" fmla="*/ 1992 w 2133"/>
                <a:gd name="T79" fmla="*/ 1134 h 1392"/>
                <a:gd name="T80" fmla="*/ 2078 w 2133"/>
                <a:gd name="T81" fmla="*/ 1000 h 1392"/>
                <a:gd name="T82" fmla="*/ 2133 w 2133"/>
                <a:gd name="T83" fmla="*/ 918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33" h="1392">
                  <a:moveTo>
                    <a:pt x="2096" y="864"/>
                  </a:moveTo>
                  <a:cubicBezTo>
                    <a:pt x="2033" y="846"/>
                    <a:pt x="2033" y="846"/>
                    <a:pt x="2033" y="846"/>
                  </a:cubicBezTo>
                  <a:cubicBezTo>
                    <a:pt x="2033" y="846"/>
                    <a:pt x="1993" y="831"/>
                    <a:pt x="1998" y="825"/>
                  </a:cubicBezTo>
                  <a:cubicBezTo>
                    <a:pt x="2002" y="820"/>
                    <a:pt x="1987" y="734"/>
                    <a:pt x="1987" y="734"/>
                  </a:cubicBezTo>
                  <a:cubicBezTo>
                    <a:pt x="1867" y="722"/>
                    <a:pt x="1867" y="722"/>
                    <a:pt x="1867" y="722"/>
                  </a:cubicBezTo>
                  <a:cubicBezTo>
                    <a:pt x="1794" y="722"/>
                    <a:pt x="1794" y="722"/>
                    <a:pt x="1794" y="722"/>
                  </a:cubicBezTo>
                  <a:cubicBezTo>
                    <a:pt x="1755" y="705"/>
                    <a:pt x="1755" y="705"/>
                    <a:pt x="1755" y="705"/>
                  </a:cubicBezTo>
                  <a:cubicBezTo>
                    <a:pt x="1781" y="644"/>
                    <a:pt x="1781" y="644"/>
                    <a:pt x="1781" y="644"/>
                  </a:cubicBezTo>
                  <a:cubicBezTo>
                    <a:pt x="1755" y="584"/>
                    <a:pt x="1755" y="584"/>
                    <a:pt x="1755" y="584"/>
                  </a:cubicBezTo>
                  <a:cubicBezTo>
                    <a:pt x="1694" y="534"/>
                    <a:pt x="1694" y="534"/>
                    <a:pt x="1694" y="534"/>
                  </a:cubicBezTo>
                  <a:cubicBezTo>
                    <a:pt x="1671" y="466"/>
                    <a:pt x="1671" y="466"/>
                    <a:pt x="1671" y="466"/>
                  </a:cubicBezTo>
                  <a:cubicBezTo>
                    <a:pt x="1654" y="422"/>
                    <a:pt x="1654" y="422"/>
                    <a:pt x="1654" y="422"/>
                  </a:cubicBezTo>
                  <a:cubicBezTo>
                    <a:pt x="1663" y="345"/>
                    <a:pt x="1663" y="345"/>
                    <a:pt x="1663" y="345"/>
                  </a:cubicBezTo>
                  <a:cubicBezTo>
                    <a:pt x="1665" y="264"/>
                    <a:pt x="1665" y="264"/>
                    <a:pt x="1665" y="264"/>
                  </a:cubicBezTo>
                  <a:cubicBezTo>
                    <a:pt x="1640" y="229"/>
                    <a:pt x="1640" y="229"/>
                    <a:pt x="1640" y="229"/>
                  </a:cubicBezTo>
                  <a:cubicBezTo>
                    <a:pt x="1588" y="182"/>
                    <a:pt x="1588" y="182"/>
                    <a:pt x="1588" y="182"/>
                  </a:cubicBezTo>
                  <a:cubicBezTo>
                    <a:pt x="1536" y="154"/>
                    <a:pt x="1536" y="154"/>
                    <a:pt x="1536" y="154"/>
                  </a:cubicBezTo>
                  <a:cubicBezTo>
                    <a:pt x="1476" y="130"/>
                    <a:pt x="1476" y="130"/>
                    <a:pt x="1476" y="130"/>
                  </a:cubicBezTo>
                  <a:cubicBezTo>
                    <a:pt x="1385" y="121"/>
                    <a:pt x="1385" y="121"/>
                    <a:pt x="1385" y="121"/>
                  </a:cubicBezTo>
                  <a:cubicBezTo>
                    <a:pt x="1354" y="121"/>
                    <a:pt x="1354" y="121"/>
                    <a:pt x="1354" y="121"/>
                  </a:cubicBezTo>
                  <a:cubicBezTo>
                    <a:pt x="1299" y="121"/>
                    <a:pt x="1299" y="121"/>
                    <a:pt x="1299" y="121"/>
                  </a:cubicBezTo>
                  <a:cubicBezTo>
                    <a:pt x="1268" y="121"/>
                    <a:pt x="1268" y="121"/>
                    <a:pt x="1268" y="121"/>
                  </a:cubicBezTo>
                  <a:cubicBezTo>
                    <a:pt x="1223" y="80"/>
                    <a:pt x="1223" y="80"/>
                    <a:pt x="1223" y="80"/>
                  </a:cubicBezTo>
                  <a:cubicBezTo>
                    <a:pt x="1162" y="55"/>
                    <a:pt x="1162" y="55"/>
                    <a:pt x="1162" y="55"/>
                  </a:cubicBezTo>
                  <a:cubicBezTo>
                    <a:pt x="1096" y="42"/>
                    <a:pt x="1096" y="42"/>
                    <a:pt x="1096" y="42"/>
                  </a:cubicBezTo>
                  <a:cubicBezTo>
                    <a:pt x="1037" y="42"/>
                    <a:pt x="1037" y="42"/>
                    <a:pt x="1037" y="42"/>
                  </a:cubicBezTo>
                  <a:cubicBezTo>
                    <a:pt x="975" y="42"/>
                    <a:pt x="975" y="42"/>
                    <a:pt x="975" y="42"/>
                  </a:cubicBezTo>
                  <a:cubicBezTo>
                    <a:pt x="912" y="28"/>
                    <a:pt x="912" y="28"/>
                    <a:pt x="912" y="28"/>
                  </a:cubicBezTo>
                  <a:cubicBezTo>
                    <a:pt x="829" y="12"/>
                    <a:pt x="829" y="12"/>
                    <a:pt x="829" y="12"/>
                  </a:cubicBezTo>
                  <a:cubicBezTo>
                    <a:pt x="775" y="25"/>
                    <a:pt x="775" y="25"/>
                    <a:pt x="775" y="25"/>
                  </a:cubicBezTo>
                  <a:cubicBezTo>
                    <a:pt x="714" y="27"/>
                    <a:pt x="714" y="27"/>
                    <a:pt x="714" y="27"/>
                  </a:cubicBezTo>
                  <a:cubicBezTo>
                    <a:pt x="582" y="12"/>
                    <a:pt x="582" y="12"/>
                    <a:pt x="582" y="12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396" y="89"/>
                    <a:pt x="396" y="89"/>
                    <a:pt x="396" y="89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41" y="185"/>
                    <a:pt x="341" y="185"/>
                    <a:pt x="341" y="18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16" y="339"/>
                    <a:pt x="216" y="339"/>
                    <a:pt x="216" y="339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43" y="503"/>
                    <a:pt x="143" y="503"/>
                    <a:pt x="143" y="503"/>
                  </a:cubicBezTo>
                  <a:cubicBezTo>
                    <a:pt x="106" y="544"/>
                    <a:pt x="106" y="544"/>
                    <a:pt x="106" y="544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70" y="744"/>
                    <a:pt x="70" y="744"/>
                    <a:pt x="70" y="744"/>
                  </a:cubicBezTo>
                  <a:cubicBezTo>
                    <a:pt x="54" y="845"/>
                    <a:pt x="54" y="845"/>
                    <a:pt x="54" y="845"/>
                  </a:cubicBezTo>
                  <a:cubicBezTo>
                    <a:pt x="17" y="933"/>
                    <a:pt x="17" y="933"/>
                    <a:pt x="17" y="933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993"/>
                    <a:pt x="19" y="1020"/>
                    <a:pt x="25" y="1020"/>
                  </a:cubicBezTo>
                  <a:cubicBezTo>
                    <a:pt x="31" y="1020"/>
                    <a:pt x="79" y="1021"/>
                    <a:pt x="87" y="1021"/>
                  </a:cubicBezTo>
                  <a:cubicBezTo>
                    <a:pt x="94" y="1021"/>
                    <a:pt x="144" y="1020"/>
                    <a:pt x="144" y="1020"/>
                  </a:cubicBezTo>
                  <a:cubicBezTo>
                    <a:pt x="171" y="1021"/>
                    <a:pt x="171" y="1021"/>
                    <a:pt x="171" y="1021"/>
                  </a:cubicBezTo>
                  <a:cubicBezTo>
                    <a:pt x="246" y="1092"/>
                    <a:pt x="246" y="1092"/>
                    <a:pt x="246" y="1092"/>
                  </a:cubicBezTo>
                  <a:cubicBezTo>
                    <a:pt x="289" y="1189"/>
                    <a:pt x="289" y="1189"/>
                    <a:pt x="289" y="1189"/>
                  </a:cubicBezTo>
                  <a:cubicBezTo>
                    <a:pt x="289" y="1220"/>
                    <a:pt x="289" y="1220"/>
                    <a:pt x="289" y="1220"/>
                  </a:cubicBezTo>
                  <a:cubicBezTo>
                    <a:pt x="289" y="1279"/>
                    <a:pt x="289" y="1279"/>
                    <a:pt x="289" y="1279"/>
                  </a:cubicBezTo>
                  <a:cubicBezTo>
                    <a:pt x="320" y="1271"/>
                    <a:pt x="320" y="1271"/>
                    <a:pt x="320" y="1271"/>
                  </a:cubicBezTo>
                  <a:cubicBezTo>
                    <a:pt x="365" y="1266"/>
                    <a:pt x="365" y="1266"/>
                    <a:pt x="365" y="1266"/>
                  </a:cubicBezTo>
                  <a:cubicBezTo>
                    <a:pt x="449" y="1275"/>
                    <a:pt x="449" y="1275"/>
                    <a:pt x="449" y="1275"/>
                  </a:cubicBezTo>
                  <a:cubicBezTo>
                    <a:pt x="523" y="1294"/>
                    <a:pt x="523" y="1294"/>
                    <a:pt x="523" y="1294"/>
                  </a:cubicBezTo>
                  <a:cubicBezTo>
                    <a:pt x="653" y="1294"/>
                    <a:pt x="653" y="1294"/>
                    <a:pt x="653" y="1294"/>
                  </a:cubicBezTo>
                  <a:cubicBezTo>
                    <a:pt x="750" y="1318"/>
                    <a:pt x="750" y="1318"/>
                    <a:pt x="750" y="1318"/>
                  </a:cubicBezTo>
                  <a:cubicBezTo>
                    <a:pt x="856" y="1322"/>
                    <a:pt x="856" y="1322"/>
                    <a:pt x="856" y="1322"/>
                  </a:cubicBezTo>
                  <a:cubicBezTo>
                    <a:pt x="936" y="1364"/>
                    <a:pt x="936" y="1364"/>
                    <a:pt x="936" y="1364"/>
                  </a:cubicBezTo>
                  <a:cubicBezTo>
                    <a:pt x="999" y="1387"/>
                    <a:pt x="999" y="1387"/>
                    <a:pt x="999" y="1387"/>
                  </a:cubicBezTo>
                  <a:cubicBezTo>
                    <a:pt x="1077" y="1392"/>
                    <a:pt x="1077" y="1392"/>
                    <a:pt x="1077" y="1392"/>
                  </a:cubicBezTo>
                  <a:cubicBezTo>
                    <a:pt x="1109" y="1353"/>
                    <a:pt x="1109" y="1353"/>
                    <a:pt x="1109" y="1353"/>
                  </a:cubicBezTo>
                  <a:cubicBezTo>
                    <a:pt x="1126" y="1273"/>
                    <a:pt x="1126" y="1273"/>
                    <a:pt x="1126" y="1273"/>
                  </a:cubicBezTo>
                  <a:cubicBezTo>
                    <a:pt x="1232" y="1268"/>
                    <a:pt x="1232" y="1268"/>
                    <a:pt x="1232" y="1268"/>
                  </a:cubicBezTo>
                  <a:cubicBezTo>
                    <a:pt x="1310" y="1210"/>
                    <a:pt x="1310" y="1210"/>
                    <a:pt x="1310" y="1210"/>
                  </a:cubicBezTo>
                  <a:cubicBezTo>
                    <a:pt x="1435" y="1158"/>
                    <a:pt x="1435" y="1158"/>
                    <a:pt x="1435" y="1158"/>
                  </a:cubicBezTo>
                  <a:cubicBezTo>
                    <a:pt x="1548" y="1178"/>
                    <a:pt x="1548" y="1178"/>
                    <a:pt x="1548" y="1178"/>
                  </a:cubicBezTo>
                  <a:cubicBezTo>
                    <a:pt x="1614" y="1214"/>
                    <a:pt x="1614" y="1214"/>
                    <a:pt x="1614" y="1214"/>
                  </a:cubicBezTo>
                  <a:cubicBezTo>
                    <a:pt x="1658" y="1242"/>
                    <a:pt x="1658" y="1242"/>
                    <a:pt x="1658" y="1242"/>
                  </a:cubicBezTo>
                  <a:cubicBezTo>
                    <a:pt x="1706" y="1229"/>
                    <a:pt x="1706" y="1229"/>
                    <a:pt x="1706" y="1229"/>
                  </a:cubicBezTo>
                  <a:cubicBezTo>
                    <a:pt x="1773" y="1201"/>
                    <a:pt x="1773" y="1201"/>
                    <a:pt x="1773" y="1201"/>
                  </a:cubicBezTo>
                  <a:cubicBezTo>
                    <a:pt x="1820" y="1169"/>
                    <a:pt x="1820" y="1169"/>
                    <a:pt x="1820" y="1169"/>
                  </a:cubicBezTo>
                  <a:cubicBezTo>
                    <a:pt x="1922" y="1158"/>
                    <a:pt x="1922" y="1158"/>
                    <a:pt x="1922" y="1158"/>
                  </a:cubicBezTo>
                  <a:cubicBezTo>
                    <a:pt x="1964" y="1167"/>
                    <a:pt x="1964" y="1167"/>
                    <a:pt x="1964" y="1167"/>
                  </a:cubicBezTo>
                  <a:cubicBezTo>
                    <a:pt x="1965" y="1165"/>
                    <a:pt x="1965" y="1165"/>
                    <a:pt x="1965" y="1165"/>
                  </a:cubicBezTo>
                  <a:cubicBezTo>
                    <a:pt x="1992" y="1134"/>
                    <a:pt x="1992" y="1134"/>
                    <a:pt x="1992" y="1134"/>
                  </a:cubicBezTo>
                  <a:cubicBezTo>
                    <a:pt x="2036" y="1060"/>
                    <a:pt x="2036" y="1060"/>
                    <a:pt x="2036" y="1060"/>
                  </a:cubicBezTo>
                  <a:cubicBezTo>
                    <a:pt x="2078" y="1000"/>
                    <a:pt x="2078" y="1000"/>
                    <a:pt x="2078" y="1000"/>
                  </a:cubicBezTo>
                  <a:cubicBezTo>
                    <a:pt x="2133" y="942"/>
                    <a:pt x="2133" y="942"/>
                    <a:pt x="2133" y="942"/>
                  </a:cubicBezTo>
                  <a:cubicBezTo>
                    <a:pt x="2133" y="918"/>
                    <a:pt x="2133" y="918"/>
                    <a:pt x="2133" y="918"/>
                  </a:cubicBezTo>
                  <a:lnTo>
                    <a:pt x="2096" y="86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738813" y="2967038"/>
              <a:ext cx="565150" cy="555625"/>
            </a:xfrm>
            <a:custGeom>
              <a:avLst/>
              <a:gdLst>
                <a:gd name="T0" fmla="*/ 222 w 356"/>
                <a:gd name="T1" fmla="*/ 313 h 350"/>
                <a:gd name="T2" fmla="*/ 236 w 356"/>
                <a:gd name="T3" fmla="*/ 288 h 350"/>
                <a:gd name="T4" fmla="*/ 261 w 356"/>
                <a:gd name="T5" fmla="*/ 270 h 350"/>
                <a:gd name="T6" fmla="*/ 293 w 356"/>
                <a:gd name="T7" fmla="*/ 243 h 350"/>
                <a:gd name="T8" fmla="*/ 308 w 356"/>
                <a:gd name="T9" fmla="*/ 217 h 350"/>
                <a:gd name="T10" fmla="*/ 321 w 356"/>
                <a:gd name="T11" fmla="*/ 186 h 350"/>
                <a:gd name="T12" fmla="*/ 337 w 356"/>
                <a:gd name="T13" fmla="*/ 163 h 350"/>
                <a:gd name="T14" fmla="*/ 356 w 356"/>
                <a:gd name="T15" fmla="*/ 148 h 350"/>
                <a:gd name="T16" fmla="*/ 356 w 356"/>
                <a:gd name="T17" fmla="*/ 135 h 350"/>
                <a:gd name="T18" fmla="*/ 353 w 356"/>
                <a:gd name="T19" fmla="*/ 113 h 350"/>
                <a:gd name="T20" fmla="*/ 334 w 356"/>
                <a:gd name="T21" fmla="*/ 100 h 350"/>
                <a:gd name="T22" fmla="*/ 298 w 356"/>
                <a:gd name="T23" fmla="*/ 87 h 350"/>
                <a:gd name="T24" fmla="*/ 265 w 356"/>
                <a:gd name="T25" fmla="*/ 76 h 350"/>
                <a:gd name="T26" fmla="*/ 267 w 356"/>
                <a:gd name="T27" fmla="*/ 62 h 350"/>
                <a:gd name="T28" fmla="*/ 254 w 356"/>
                <a:gd name="T29" fmla="*/ 59 h 350"/>
                <a:gd name="T30" fmla="*/ 239 w 356"/>
                <a:gd name="T31" fmla="*/ 44 h 350"/>
                <a:gd name="T32" fmla="*/ 212 w 356"/>
                <a:gd name="T33" fmla="*/ 35 h 350"/>
                <a:gd name="T34" fmla="*/ 219 w 356"/>
                <a:gd name="T35" fmla="*/ 25 h 350"/>
                <a:gd name="T36" fmla="*/ 222 w 356"/>
                <a:gd name="T37" fmla="*/ 10 h 350"/>
                <a:gd name="T38" fmla="*/ 203 w 356"/>
                <a:gd name="T39" fmla="*/ 17 h 350"/>
                <a:gd name="T40" fmla="*/ 179 w 356"/>
                <a:gd name="T41" fmla="*/ 15 h 350"/>
                <a:gd name="T42" fmla="*/ 166 w 356"/>
                <a:gd name="T43" fmla="*/ 23 h 350"/>
                <a:gd name="T44" fmla="*/ 133 w 356"/>
                <a:gd name="T45" fmla="*/ 16 h 350"/>
                <a:gd name="T46" fmla="*/ 107 w 356"/>
                <a:gd name="T47" fmla="*/ 0 h 350"/>
                <a:gd name="T48" fmla="*/ 89 w 356"/>
                <a:gd name="T49" fmla="*/ 7 h 350"/>
                <a:gd name="T50" fmla="*/ 62 w 356"/>
                <a:gd name="T51" fmla="*/ 19 h 350"/>
                <a:gd name="T52" fmla="*/ 49 w 356"/>
                <a:gd name="T53" fmla="*/ 32 h 350"/>
                <a:gd name="T54" fmla="*/ 30 w 356"/>
                <a:gd name="T55" fmla="*/ 34 h 350"/>
                <a:gd name="T56" fmla="*/ 27 w 356"/>
                <a:gd name="T57" fmla="*/ 68 h 350"/>
                <a:gd name="T58" fmla="*/ 21 w 356"/>
                <a:gd name="T59" fmla="*/ 96 h 350"/>
                <a:gd name="T60" fmla="*/ 7 w 356"/>
                <a:gd name="T61" fmla="*/ 123 h 350"/>
                <a:gd name="T62" fmla="*/ 11 w 356"/>
                <a:gd name="T63" fmla="*/ 138 h 350"/>
                <a:gd name="T64" fmla="*/ 7 w 356"/>
                <a:gd name="T65" fmla="*/ 151 h 350"/>
                <a:gd name="T66" fmla="*/ 9 w 356"/>
                <a:gd name="T67" fmla="*/ 169 h 350"/>
                <a:gd name="T68" fmla="*/ 14 w 356"/>
                <a:gd name="T69" fmla="*/ 199 h 350"/>
                <a:gd name="T70" fmla="*/ 11 w 356"/>
                <a:gd name="T71" fmla="*/ 247 h 350"/>
                <a:gd name="T72" fmla="*/ 46 w 356"/>
                <a:gd name="T73" fmla="*/ 258 h 350"/>
                <a:gd name="T74" fmla="*/ 80 w 356"/>
                <a:gd name="T75" fmla="*/ 258 h 350"/>
                <a:gd name="T76" fmla="*/ 102 w 356"/>
                <a:gd name="T77" fmla="*/ 264 h 350"/>
                <a:gd name="T78" fmla="*/ 125 w 356"/>
                <a:gd name="T79" fmla="*/ 280 h 350"/>
                <a:gd name="T80" fmla="*/ 132 w 356"/>
                <a:gd name="T81" fmla="*/ 325 h 350"/>
                <a:gd name="T82" fmla="*/ 163 w 356"/>
                <a:gd name="T83" fmla="*/ 345 h 350"/>
                <a:gd name="T84" fmla="*/ 198 w 356"/>
                <a:gd name="T8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6" h="350">
                  <a:moveTo>
                    <a:pt x="209" y="326"/>
                  </a:moveTo>
                  <a:lnTo>
                    <a:pt x="218" y="319"/>
                  </a:lnTo>
                  <a:lnTo>
                    <a:pt x="222" y="313"/>
                  </a:lnTo>
                  <a:lnTo>
                    <a:pt x="228" y="303"/>
                  </a:lnTo>
                  <a:lnTo>
                    <a:pt x="231" y="297"/>
                  </a:lnTo>
                  <a:lnTo>
                    <a:pt x="236" y="288"/>
                  </a:lnTo>
                  <a:lnTo>
                    <a:pt x="254" y="277"/>
                  </a:lnTo>
                  <a:lnTo>
                    <a:pt x="254" y="277"/>
                  </a:lnTo>
                  <a:lnTo>
                    <a:pt x="261" y="270"/>
                  </a:lnTo>
                  <a:lnTo>
                    <a:pt x="268" y="264"/>
                  </a:lnTo>
                  <a:lnTo>
                    <a:pt x="282" y="256"/>
                  </a:lnTo>
                  <a:lnTo>
                    <a:pt x="293" y="243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08" y="217"/>
                  </a:lnTo>
                  <a:lnTo>
                    <a:pt x="314" y="206"/>
                  </a:lnTo>
                  <a:lnTo>
                    <a:pt x="314" y="198"/>
                  </a:lnTo>
                  <a:lnTo>
                    <a:pt x="321" y="186"/>
                  </a:lnTo>
                  <a:lnTo>
                    <a:pt x="323" y="182"/>
                  </a:lnTo>
                  <a:lnTo>
                    <a:pt x="330" y="169"/>
                  </a:lnTo>
                  <a:lnTo>
                    <a:pt x="337" y="163"/>
                  </a:lnTo>
                  <a:lnTo>
                    <a:pt x="347" y="163"/>
                  </a:lnTo>
                  <a:lnTo>
                    <a:pt x="356" y="154"/>
                  </a:lnTo>
                  <a:lnTo>
                    <a:pt x="356" y="148"/>
                  </a:lnTo>
                  <a:lnTo>
                    <a:pt x="356" y="145"/>
                  </a:lnTo>
                  <a:lnTo>
                    <a:pt x="356" y="141"/>
                  </a:lnTo>
                  <a:lnTo>
                    <a:pt x="356" y="135"/>
                  </a:lnTo>
                  <a:lnTo>
                    <a:pt x="356" y="130"/>
                  </a:lnTo>
                  <a:lnTo>
                    <a:pt x="356" y="119"/>
                  </a:lnTo>
                  <a:lnTo>
                    <a:pt x="353" y="113"/>
                  </a:lnTo>
                  <a:lnTo>
                    <a:pt x="347" y="109"/>
                  </a:lnTo>
                  <a:lnTo>
                    <a:pt x="337" y="105"/>
                  </a:lnTo>
                  <a:lnTo>
                    <a:pt x="334" y="100"/>
                  </a:lnTo>
                  <a:lnTo>
                    <a:pt x="326" y="100"/>
                  </a:lnTo>
                  <a:lnTo>
                    <a:pt x="312" y="91"/>
                  </a:lnTo>
                  <a:lnTo>
                    <a:pt x="298" y="87"/>
                  </a:lnTo>
                  <a:lnTo>
                    <a:pt x="291" y="81"/>
                  </a:lnTo>
                  <a:lnTo>
                    <a:pt x="279" y="76"/>
                  </a:lnTo>
                  <a:lnTo>
                    <a:pt x="265" y="76"/>
                  </a:lnTo>
                  <a:lnTo>
                    <a:pt x="259" y="72"/>
                  </a:lnTo>
                  <a:lnTo>
                    <a:pt x="261" y="66"/>
                  </a:lnTo>
                  <a:lnTo>
                    <a:pt x="267" y="62"/>
                  </a:lnTo>
                  <a:lnTo>
                    <a:pt x="267" y="59"/>
                  </a:lnTo>
                  <a:lnTo>
                    <a:pt x="260" y="59"/>
                  </a:lnTo>
                  <a:lnTo>
                    <a:pt x="254" y="59"/>
                  </a:lnTo>
                  <a:lnTo>
                    <a:pt x="254" y="47"/>
                  </a:lnTo>
                  <a:lnTo>
                    <a:pt x="248" y="44"/>
                  </a:lnTo>
                  <a:lnTo>
                    <a:pt x="239" y="44"/>
                  </a:lnTo>
                  <a:lnTo>
                    <a:pt x="224" y="44"/>
                  </a:lnTo>
                  <a:lnTo>
                    <a:pt x="216" y="38"/>
                  </a:lnTo>
                  <a:lnTo>
                    <a:pt x="212" y="35"/>
                  </a:lnTo>
                  <a:lnTo>
                    <a:pt x="212" y="30"/>
                  </a:lnTo>
                  <a:lnTo>
                    <a:pt x="216" y="2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18"/>
                  </a:lnTo>
                  <a:lnTo>
                    <a:pt x="222" y="10"/>
                  </a:lnTo>
                  <a:lnTo>
                    <a:pt x="219" y="6"/>
                  </a:lnTo>
                  <a:lnTo>
                    <a:pt x="209" y="12"/>
                  </a:lnTo>
                  <a:lnTo>
                    <a:pt x="203" y="17"/>
                  </a:lnTo>
                  <a:lnTo>
                    <a:pt x="196" y="25"/>
                  </a:lnTo>
                  <a:lnTo>
                    <a:pt x="188" y="22"/>
                  </a:lnTo>
                  <a:lnTo>
                    <a:pt x="179" y="15"/>
                  </a:lnTo>
                  <a:lnTo>
                    <a:pt x="176" y="15"/>
                  </a:lnTo>
                  <a:lnTo>
                    <a:pt x="169" y="19"/>
                  </a:lnTo>
                  <a:lnTo>
                    <a:pt x="166" y="23"/>
                  </a:lnTo>
                  <a:lnTo>
                    <a:pt x="157" y="21"/>
                  </a:lnTo>
                  <a:lnTo>
                    <a:pt x="149" y="20"/>
                  </a:lnTo>
                  <a:lnTo>
                    <a:pt x="133" y="16"/>
                  </a:lnTo>
                  <a:lnTo>
                    <a:pt x="123" y="10"/>
                  </a:lnTo>
                  <a:lnTo>
                    <a:pt x="114" y="6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6" y="5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0" y="7"/>
                  </a:lnTo>
                  <a:lnTo>
                    <a:pt x="62" y="19"/>
                  </a:lnTo>
                  <a:lnTo>
                    <a:pt x="60" y="26"/>
                  </a:lnTo>
                  <a:lnTo>
                    <a:pt x="54" y="31"/>
                  </a:lnTo>
                  <a:lnTo>
                    <a:pt x="49" y="32"/>
                  </a:lnTo>
                  <a:lnTo>
                    <a:pt x="43" y="33"/>
                  </a:lnTo>
                  <a:lnTo>
                    <a:pt x="34" y="33"/>
                  </a:lnTo>
                  <a:lnTo>
                    <a:pt x="30" y="34"/>
                  </a:lnTo>
                  <a:lnTo>
                    <a:pt x="30" y="46"/>
                  </a:lnTo>
                  <a:lnTo>
                    <a:pt x="30" y="56"/>
                  </a:lnTo>
                  <a:lnTo>
                    <a:pt x="27" y="68"/>
                  </a:lnTo>
                  <a:lnTo>
                    <a:pt x="21" y="77"/>
                  </a:lnTo>
                  <a:lnTo>
                    <a:pt x="21" y="88"/>
                  </a:lnTo>
                  <a:lnTo>
                    <a:pt x="21" y="96"/>
                  </a:lnTo>
                  <a:lnTo>
                    <a:pt x="10" y="106"/>
                  </a:lnTo>
                  <a:lnTo>
                    <a:pt x="7" y="115"/>
                  </a:lnTo>
                  <a:lnTo>
                    <a:pt x="7" y="123"/>
                  </a:lnTo>
                  <a:lnTo>
                    <a:pt x="7" y="126"/>
                  </a:lnTo>
                  <a:lnTo>
                    <a:pt x="7" y="131"/>
                  </a:lnTo>
                  <a:lnTo>
                    <a:pt x="11" y="138"/>
                  </a:lnTo>
                  <a:lnTo>
                    <a:pt x="14" y="142"/>
                  </a:lnTo>
                  <a:lnTo>
                    <a:pt x="13" y="146"/>
                  </a:lnTo>
                  <a:lnTo>
                    <a:pt x="7" y="151"/>
                  </a:lnTo>
                  <a:lnTo>
                    <a:pt x="0" y="157"/>
                  </a:lnTo>
                  <a:lnTo>
                    <a:pt x="0" y="163"/>
                  </a:lnTo>
                  <a:lnTo>
                    <a:pt x="9" y="169"/>
                  </a:lnTo>
                  <a:lnTo>
                    <a:pt x="12" y="180"/>
                  </a:lnTo>
                  <a:lnTo>
                    <a:pt x="15" y="188"/>
                  </a:lnTo>
                  <a:lnTo>
                    <a:pt x="14" y="199"/>
                  </a:lnTo>
                  <a:lnTo>
                    <a:pt x="14" y="216"/>
                  </a:lnTo>
                  <a:lnTo>
                    <a:pt x="14" y="229"/>
                  </a:lnTo>
                  <a:lnTo>
                    <a:pt x="11" y="247"/>
                  </a:lnTo>
                  <a:lnTo>
                    <a:pt x="14" y="252"/>
                  </a:lnTo>
                  <a:lnTo>
                    <a:pt x="29" y="254"/>
                  </a:lnTo>
                  <a:lnTo>
                    <a:pt x="46" y="258"/>
                  </a:lnTo>
                  <a:lnTo>
                    <a:pt x="64" y="260"/>
                  </a:lnTo>
                  <a:lnTo>
                    <a:pt x="77" y="260"/>
                  </a:lnTo>
                  <a:lnTo>
                    <a:pt x="80" y="258"/>
                  </a:lnTo>
                  <a:lnTo>
                    <a:pt x="86" y="250"/>
                  </a:lnTo>
                  <a:lnTo>
                    <a:pt x="90" y="257"/>
                  </a:lnTo>
                  <a:lnTo>
                    <a:pt x="102" y="264"/>
                  </a:lnTo>
                  <a:lnTo>
                    <a:pt x="111" y="262"/>
                  </a:lnTo>
                  <a:lnTo>
                    <a:pt x="118" y="265"/>
                  </a:lnTo>
                  <a:lnTo>
                    <a:pt x="125" y="280"/>
                  </a:lnTo>
                  <a:lnTo>
                    <a:pt x="129" y="290"/>
                  </a:lnTo>
                  <a:lnTo>
                    <a:pt x="131" y="314"/>
                  </a:lnTo>
                  <a:lnTo>
                    <a:pt x="132" y="325"/>
                  </a:lnTo>
                  <a:lnTo>
                    <a:pt x="140" y="345"/>
                  </a:lnTo>
                  <a:lnTo>
                    <a:pt x="159" y="345"/>
                  </a:lnTo>
                  <a:lnTo>
                    <a:pt x="163" y="345"/>
                  </a:lnTo>
                  <a:lnTo>
                    <a:pt x="176" y="345"/>
                  </a:lnTo>
                  <a:lnTo>
                    <a:pt x="192" y="348"/>
                  </a:lnTo>
                  <a:lnTo>
                    <a:pt x="198" y="350"/>
                  </a:lnTo>
                  <a:lnTo>
                    <a:pt x="204" y="334"/>
                  </a:lnTo>
                  <a:lnTo>
                    <a:pt x="209" y="3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6142038" y="3178176"/>
              <a:ext cx="690562" cy="450850"/>
            </a:xfrm>
            <a:custGeom>
              <a:avLst/>
              <a:gdLst>
                <a:gd name="T0" fmla="*/ 2727 w 2888"/>
                <a:gd name="T1" fmla="*/ 901 h 1880"/>
                <a:gd name="T2" fmla="*/ 2429 w 2888"/>
                <a:gd name="T3" fmla="*/ 963 h 1880"/>
                <a:gd name="T4" fmla="*/ 2254 w 2888"/>
                <a:gd name="T5" fmla="*/ 1050 h 1880"/>
                <a:gd name="T6" fmla="*/ 2144 w 2888"/>
                <a:gd name="T7" fmla="*/ 901 h 1880"/>
                <a:gd name="T8" fmla="*/ 2107 w 2888"/>
                <a:gd name="T9" fmla="*/ 785 h 1880"/>
                <a:gd name="T10" fmla="*/ 2152 w 2888"/>
                <a:gd name="T11" fmla="*/ 620 h 1880"/>
                <a:gd name="T12" fmla="*/ 1995 w 2888"/>
                <a:gd name="T13" fmla="*/ 541 h 1880"/>
                <a:gd name="T14" fmla="*/ 1913 w 2888"/>
                <a:gd name="T15" fmla="*/ 392 h 1880"/>
                <a:gd name="T16" fmla="*/ 1954 w 2888"/>
                <a:gd name="T17" fmla="*/ 297 h 1880"/>
                <a:gd name="T18" fmla="*/ 1896 w 2888"/>
                <a:gd name="T19" fmla="*/ 227 h 1880"/>
                <a:gd name="T20" fmla="*/ 1855 w 2888"/>
                <a:gd name="T21" fmla="*/ 91 h 1880"/>
                <a:gd name="T22" fmla="*/ 1718 w 2888"/>
                <a:gd name="T23" fmla="*/ 66 h 1880"/>
                <a:gd name="T24" fmla="*/ 1536 w 2888"/>
                <a:gd name="T25" fmla="*/ 103 h 1880"/>
                <a:gd name="T26" fmla="*/ 1350 w 2888"/>
                <a:gd name="T27" fmla="*/ 198 h 1880"/>
                <a:gd name="T28" fmla="*/ 1297 w 2888"/>
                <a:gd name="T29" fmla="*/ 173 h 1880"/>
                <a:gd name="T30" fmla="*/ 1251 w 2888"/>
                <a:gd name="T31" fmla="*/ 78 h 1880"/>
                <a:gd name="T32" fmla="*/ 1102 w 2888"/>
                <a:gd name="T33" fmla="*/ 66 h 1880"/>
                <a:gd name="T34" fmla="*/ 912 w 2888"/>
                <a:gd name="T35" fmla="*/ 29 h 1880"/>
                <a:gd name="T36" fmla="*/ 792 w 2888"/>
                <a:gd name="T37" fmla="*/ 41 h 1880"/>
                <a:gd name="T38" fmla="*/ 679 w 2888"/>
                <a:gd name="T39" fmla="*/ 99 h 1880"/>
                <a:gd name="T40" fmla="*/ 552 w 2888"/>
                <a:gd name="T41" fmla="*/ 194 h 1880"/>
                <a:gd name="T42" fmla="*/ 445 w 2888"/>
                <a:gd name="T43" fmla="*/ 349 h 1880"/>
                <a:gd name="T44" fmla="*/ 359 w 2888"/>
                <a:gd name="T45" fmla="*/ 555 h 1880"/>
                <a:gd name="T46" fmla="*/ 259 w 2888"/>
                <a:gd name="T47" fmla="*/ 729 h 1880"/>
                <a:gd name="T48" fmla="*/ 45 w 2888"/>
                <a:gd name="T49" fmla="*/ 907 h 1880"/>
                <a:gd name="T50" fmla="*/ 20 w 2888"/>
                <a:gd name="T51" fmla="*/ 938 h 1880"/>
                <a:gd name="T52" fmla="*/ 261 w 2888"/>
                <a:gd name="T53" fmla="*/ 963 h 1880"/>
                <a:gd name="T54" fmla="*/ 461 w 2888"/>
                <a:gd name="T55" fmla="*/ 980 h 1880"/>
                <a:gd name="T56" fmla="*/ 648 w 2888"/>
                <a:gd name="T57" fmla="*/ 993 h 1880"/>
                <a:gd name="T58" fmla="*/ 785 w 2888"/>
                <a:gd name="T59" fmla="*/ 1059 h 1880"/>
                <a:gd name="T60" fmla="*/ 962 w 2888"/>
                <a:gd name="T61" fmla="*/ 1068 h 1880"/>
                <a:gd name="T62" fmla="*/ 1126 w 2888"/>
                <a:gd name="T63" fmla="*/ 1167 h 1880"/>
                <a:gd name="T64" fmla="*/ 1140 w 2888"/>
                <a:gd name="T65" fmla="*/ 1360 h 1880"/>
                <a:gd name="T66" fmla="*/ 1241 w 2888"/>
                <a:gd name="T67" fmla="*/ 1522 h 1880"/>
                <a:gd name="T68" fmla="*/ 1280 w 2888"/>
                <a:gd name="T69" fmla="*/ 1660 h 1880"/>
                <a:gd name="T70" fmla="*/ 1484 w 2888"/>
                <a:gd name="T71" fmla="*/ 1763 h 1880"/>
                <a:gd name="T72" fmla="*/ 1619 w 2888"/>
                <a:gd name="T73" fmla="*/ 1856 h 1880"/>
                <a:gd name="T74" fmla="*/ 1735 w 2888"/>
                <a:gd name="T75" fmla="*/ 1748 h 1880"/>
                <a:gd name="T76" fmla="*/ 1950 w 2888"/>
                <a:gd name="T77" fmla="*/ 1566 h 1880"/>
                <a:gd name="T78" fmla="*/ 2214 w 2888"/>
                <a:gd name="T79" fmla="*/ 1436 h 1880"/>
                <a:gd name="T80" fmla="*/ 2483 w 2888"/>
                <a:gd name="T81" fmla="*/ 1368 h 1880"/>
                <a:gd name="T82" fmla="*/ 2566 w 2888"/>
                <a:gd name="T83" fmla="*/ 1368 h 1880"/>
                <a:gd name="T84" fmla="*/ 2615 w 2888"/>
                <a:gd name="T85" fmla="*/ 1298 h 1880"/>
                <a:gd name="T86" fmla="*/ 2706 w 2888"/>
                <a:gd name="T87" fmla="*/ 1178 h 1880"/>
                <a:gd name="T88" fmla="*/ 2818 w 2888"/>
                <a:gd name="T89" fmla="*/ 1103 h 1880"/>
                <a:gd name="T90" fmla="*/ 2888 w 2888"/>
                <a:gd name="T91" fmla="*/ 975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88" h="1880">
                  <a:moveTo>
                    <a:pt x="2826" y="938"/>
                  </a:moveTo>
                  <a:cubicBezTo>
                    <a:pt x="2764" y="963"/>
                    <a:pt x="2764" y="963"/>
                    <a:pt x="2764" y="963"/>
                  </a:cubicBezTo>
                  <a:cubicBezTo>
                    <a:pt x="2727" y="901"/>
                    <a:pt x="2727" y="901"/>
                    <a:pt x="2727" y="901"/>
                  </a:cubicBezTo>
                  <a:cubicBezTo>
                    <a:pt x="2640" y="917"/>
                    <a:pt x="2640" y="917"/>
                    <a:pt x="2640" y="917"/>
                  </a:cubicBezTo>
                  <a:cubicBezTo>
                    <a:pt x="2537" y="963"/>
                    <a:pt x="2537" y="963"/>
                    <a:pt x="2537" y="963"/>
                  </a:cubicBezTo>
                  <a:cubicBezTo>
                    <a:pt x="2429" y="963"/>
                    <a:pt x="2429" y="963"/>
                    <a:pt x="2429" y="963"/>
                  </a:cubicBezTo>
                  <a:cubicBezTo>
                    <a:pt x="2413" y="1025"/>
                    <a:pt x="2413" y="1025"/>
                    <a:pt x="2413" y="1025"/>
                  </a:cubicBezTo>
                  <a:cubicBezTo>
                    <a:pt x="2342" y="1046"/>
                    <a:pt x="2342" y="1046"/>
                    <a:pt x="2342" y="1046"/>
                  </a:cubicBezTo>
                  <a:cubicBezTo>
                    <a:pt x="2254" y="1050"/>
                    <a:pt x="2254" y="1050"/>
                    <a:pt x="2254" y="1050"/>
                  </a:cubicBezTo>
                  <a:cubicBezTo>
                    <a:pt x="2223" y="1029"/>
                    <a:pt x="2223" y="1029"/>
                    <a:pt x="2223" y="1029"/>
                  </a:cubicBezTo>
                  <a:cubicBezTo>
                    <a:pt x="2165" y="975"/>
                    <a:pt x="2165" y="975"/>
                    <a:pt x="2165" y="975"/>
                  </a:cubicBezTo>
                  <a:cubicBezTo>
                    <a:pt x="2144" y="901"/>
                    <a:pt x="2144" y="901"/>
                    <a:pt x="2144" y="901"/>
                  </a:cubicBezTo>
                  <a:cubicBezTo>
                    <a:pt x="2090" y="868"/>
                    <a:pt x="2090" y="868"/>
                    <a:pt x="2090" y="868"/>
                  </a:cubicBezTo>
                  <a:cubicBezTo>
                    <a:pt x="2090" y="827"/>
                    <a:pt x="2090" y="827"/>
                    <a:pt x="2090" y="827"/>
                  </a:cubicBezTo>
                  <a:cubicBezTo>
                    <a:pt x="2107" y="785"/>
                    <a:pt x="2107" y="785"/>
                    <a:pt x="2107" y="785"/>
                  </a:cubicBezTo>
                  <a:cubicBezTo>
                    <a:pt x="2099" y="723"/>
                    <a:pt x="2099" y="723"/>
                    <a:pt x="2099" y="723"/>
                  </a:cubicBezTo>
                  <a:cubicBezTo>
                    <a:pt x="2115" y="657"/>
                    <a:pt x="2115" y="657"/>
                    <a:pt x="2115" y="657"/>
                  </a:cubicBezTo>
                  <a:cubicBezTo>
                    <a:pt x="2152" y="620"/>
                    <a:pt x="2152" y="620"/>
                    <a:pt x="2152" y="620"/>
                  </a:cubicBezTo>
                  <a:cubicBezTo>
                    <a:pt x="2140" y="579"/>
                    <a:pt x="2140" y="579"/>
                    <a:pt x="2140" y="579"/>
                  </a:cubicBezTo>
                  <a:cubicBezTo>
                    <a:pt x="2094" y="541"/>
                    <a:pt x="2094" y="541"/>
                    <a:pt x="2094" y="541"/>
                  </a:cubicBezTo>
                  <a:cubicBezTo>
                    <a:pt x="1995" y="541"/>
                    <a:pt x="1995" y="541"/>
                    <a:pt x="1995" y="541"/>
                  </a:cubicBezTo>
                  <a:cubicBezTo>
                    <a:pt x="1970" y="488"/>
                    <a:pt x="1970" y="488"/>
                    <a:pt x="1970" y="488"/>
                  </a:cubicBezTo>
                  <a:cubicBezTo>
                    <a:pt x="1937" y="442"/>
                    <a:pt x="1937" y="442"/>
                    <a:pt x="1937" y="442"/>
                  </a:cubicBezTo>
                  <a:cubicBezTo>
                    <a:pt x="1913" y="392"/>
                    <a:pt x="1913" y="392"/>
                    <a:pt x="1913" y="392"/>
                  </a:cubicBezTo>
                  <a:cubicBezTo>
                    <a:pt x="1904" y="368"/>
                    <a:pt x="1904" y="368"/>
                    <a:pt x="1904" y="368"/>
                  </a:cubicBezTo>
                  <a:cubicBezTo>
                    <a:pt x="1929" y="326"/>
                    <a:pt x="1929" y="326"/>
                    <a:pt x="1929" y="326"/>
                  </a:cubicBezTo>
                  <a:cubicBezTo>
                    <a:pt x="1954" y="297"/>
                    <a:pt x="1954" y="297"/>
                    <a:pt x="1954" y="297"/>
                  </a:cubicBezTo>
                  <a:cubicBezTo>
                    <a:pt x="1954" y="274"/>
                    <a:pt x="1954" y="274"/>
                    <a:pt x="1954" y="274"/>
                  </a:cubicBezTo>
                  <a:cubicBezTo>
                    <a:pt x="1917" y="227"/>
                    <a:pt x="1917" y="227"/>
                    <a:pt x="1917" y="227"/>
                  </a:cubicBezTo>
                  <a:cubicBezTo>
                    <a:pt x="1896" y="227"/>
                    <a:pt x="1896" y="227"/>
                    <a:pt x="1896" y="227"/>
                  </a:cubicBezTo>
                  <a:cubicBezTo>
                    <a:pt x="1904" y="157"/>
                    <a:pt x="1904" y="157"/>
                    <a:pt x="1904" y="157"/>
                  </a:cubicBezTo>
                  <a:cubicBezTo>
                    <a:pt x="1904" y="132"/>
                    <a:pt x="1904" y="132"/>
                    <a:pt x="1904" y="132"/>
                  </a:cubicBezTo>
                  <a:cubicBezTo>
                    <a:pt x="1855" y="91"/>
                    <a:pt x="1855" y="91"/>
                    <a:pt x="1855" y="91"/>
                  </a:cubicBezTo>
                  <a:cubicBezTo>
                    <a:pt x="1830" y="66"/>
                    <a:pt x="1830" y="66"/>
                    <a:pt x="1830" y="66"/>
                  </a:cubicBezTo>
                  <a:cubicBezTo>
                    <a:pt x="1760" y="66"/>
                    <a:pt x="1760" y="66"/>
                    <a:pt x="1760" y="66"/>
                  </a:cubicBezTo>
                  <a:cubicBezTo>
                    <a:pt x="1718" y="66"/>
                    <a:pt x="1718" y="66"/>
                    <a:pt x="1718" y="66"/>
                  </a:cubicBezTo>
                  <a:cubicBezTo>
                    <a:pt x="1677" y="111"/>
                    <a:pt x="1677" y="111"/>
                    <a:pt x="1677" y="111"/>
                  </a:cubicBezTo>
                  <a:cubicBezTo>
                    <a:pt x="1640" y="103"/>
                    <a:pt x="1640" y="103"/>
                    <a:pt x="1640" y="103"/>
                  </a:cubicBezTo>
                  <a:cubicBezTo>
                    <a:pt x="1536" y="103"/>
                    <a:pt x="1536" y="103"/>
                    <a:pt x="1536" y="103"/>
                  </a:cubicBezTo>
                  <a:cubicBezTo>
                    <a:pt x="1484" y="124"/>
                    <a:pt x="1484" y="124"/>
                    <a:pt x="1484" y="124"/>
                  </a:cubicBezTo>
                  <a:cubicBezTo>
                    <a:pt x="1388" y="132"/>
                    <a:pt x="1388" y="132"/>
                    <a:pt x="1388" y="132"/>
                  </a:cubicBezTo>
                  <a:cubicBezTo>
                    <a:pt x="1350" y="198"/>
                    <a:pt x="1350" y="198"/>
                    <a:pt x="1350" y="198"/>
                  </a:cubicBezTo>
                  <a:cubicBezTo>
                    <a:pt x="1350" y="153"/>
                    <a:pt x="1350" y="153"/>
                    <a:pt x="1350" y="153"/>
                  </a:cubicBezTo>
                  <a:cubicBezTo>
                    <a:pt x="1330" y="136"/>
                    <a:pt x="1330" y="136"/>
                    <a:pt x="1330" y="136"/>
                  </a:cubicBezTo>
                  <a:cubicBezTo>
                    <a:pt x="1297" y="173"/>
                    <a:pt x="1297" y="173"/>
                    <a:pt x="1297" y="173"/>
                  </a:cubicBezTo>
                  <a:cubicBezTo>
                    <a:pt x="1251" y="182"/>
                    <a:pt x="1251" y="182"/>
                    <a:pt x="1251" y="182"/>
                  </a:cubicBezTo>
                  <a:cubicBezTo>
                    <a:pt x="1251" y="153"/>
                    <a:pt x="1251" y="153"/>
                    <a:pt x="1251" y="153"/>
                  </a:cubicBezTo>
                  <a:cubicBezTo>
                    <a:pt x="1251" y="78"/>
                    <a:pt x="1251" y="78"/>
                    <a:pt x="1251" y="78"/>
                  </a:cubicBezTo>
                  <a:cubicBezTo>
                    <a:pt x="1202" y="66"/>
                    <a:pt x="1202" y="66"/>
                    <a:pt x="1202" y="66"/>
                  </a:cubicBezTo>
                  <a:cubicBezTo>
                    <a:pt x="1140" y="66"/>
                    <a:pt x="1140" y="66"/>
                    <a:pt x="1140" y="66"/>
                  </a:cubicBezTo>
                  <a:cubicBezTo>
                    <a:pt x="1102" y="66"/>
                    <a:pt x="1102" y="66"/>
                    <a:pt x="1102" y="66"/>
                  </a:cubicBezTo>
                  <a:cubicBezTo>
                    <a:pt x="1040" y="66"/>
                    <a:pt x="1040" y="66"/>
                    <a:pt x="1040" y="66"/>
                  </a:cubicBezTo>
                  <a:cubicBezTo>
                    <a:pt x="991" y="66"/>
                    <a:pt x="991" y="66"/>
                    <a:pt x="991" y="66"/>
                  </a:cubicBezTo>
                  <a:cubicBezTo>
                    <a:pt x="912" y="29"/>
                    <a:pt x="912" y="29"/>
                    <a:pt x="912" y="29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792" y="41"/>
                    <a:pt x="792" y="41"/>
                    <a:pt x="792" y="41"/>
                  </a:cubicBezTo>
                  <a:cubicBezTo>
                    <a:pt x="751" y="58"/>
                    <a:pt x="751" y="58"/>
                    <a:pt x="751" y="58"/>
                  </a:cubicBezTo>
                  <a:cubicBezTo>
                    <a:pt x="679" y="80"/>
                    <a:pt x="679" y="80"/>
                    <a:pt x="679" y="80"/>
                  </a:cubicBezTo>
                  <a:cubicBezTo>
                    <a:pt x="679" y="99"/>
                    <a:pt x="679" y="99"/>
                    <a:pt x="679" y="99"/>
                  </a:cubicBezTo>
                  <a:cubicBezTo>
                    <a:pt x="679" y="139"/>
                    <a:pt x="679" y="139"/>
                    <a:pt x="679" y="139"/>
                  </a:cubicBezTo>
                  <a:cubicBezTo>
                    <a:pt x="619" y="194"/>
                    <a:pt x="619" y="194"/>
                    <a:pt x="619" y="194"/>
                  </a:cubicBezTo>
                  <a:cubicBezTo>
                    <a:pt x="552" y="194"/>
                    <a:pt x="552" y="194"/>
                    <a:pt x="552" y="194"/>
                  </a:cubicBezTo>
                  <a:cubicBezTo>
                    <a:pt x="508" y="238"/>
                    <a:pt x="508" y="238"/>
                    <a:pt x="508" y="238"/>
                  </a:cubicBezTo>
                  <a:cubicBezTo>
                    <a:pt x="461" y="321"/>
                    <a:pt x="461" y="321"/>
                    <a:pt x="461" y="321"/>
                  </a:cubicBezTo>
                  <a:cubicBezTo>
                    <a:pt x="445" y="349"/>
                    <a:pt x="445" y="349"/>
                    <a:pt x="445" y="349"/>
                  </a:cubicBezTo>
                  <a:cubicBezTo>
                    <a:pt x="397" y="428"/>
                    <a:pt x="397" y="428"/>
                    <a:pt x="397" y="428"/>
                  </a:cubicBezTo>
                  <a:cubicBezTo>
                    <a:pt x="397" y="480"/>
                    <a:pt x="397" y="480"/>
                    <a:pt x="397" y="480"/>
                  </a:cubicBezTo>
                  <a:cubicBezTo>
                    <a:pt x="359" y="555"/>
                    <a:pt x="359" y="555"/>
                    <a:pt x="359" y="555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279" y="693"/>
                    <a:pt x="279" y="693"/>
                    <a:pt x="279" y="693"/>
                  </a:cubicBezTo>
                  <a:cubicBezTo>
                    <a:pt x="259" y="729"/>
                    <a:pt x="259" y="729"/>
                    <a:pt x="259" y="729"/>
                  </a:cubicBezTo>
                  <a:cubicBezTo>
                    <a:pt x="187" y="812"/>
                    <a:pt x="187" y="812"/>
                    <a:pt x="187" y="812"/>
                  </a:cubicBezTo>
                  <a:cubicBezTo>
                    <a:pt x="96" y="868"/>
                    <a:pt x="96" y="868"/>
                    <a:pt x="96" y="868"/>
                  </a:cubicBezTo>
                  <a:cubicBezTo>
                    <a:pt x="45" y="907"/>
                    <a:pt x="45" y="907"/>
                    <a:pt x="45" y="907"/>
                  </a:cubicBezTo>
                  <a:cubicBezTo>
                    <a:pt x="0" y="951"/>
                    <a:pt x="0" y="951"/>
                    <a:pt x="0" y="951"/>
                  </a:cubicBezTo>
                  <a:cubicBezTo>
                    <a:pt x="0" y="951"/>
                    <a:pt x="0" y="951"/>
                    <a:pt x="0" y="951"/>
                  </a:cubicBezTo>
                  <a:cubicBezTo>
                    <a:pt x="20" y="938"/>
                    <a:pt x="20" y="938"/>
                    <a:pt x="20" y="938"/>
                  </a:cubicBezTo>
                  <a:cubicBezTo>
                    <a:pt x="68" y="950"/>
                    <a:pt x="68" y="950"/>
                    <a:pt x="68" y="950"/>
                  </a:cubicBezTo>
                  <a:cubicBezTo>
                    <a:pt x="200" y="965"/>
                    <a:pt x="200" y="965"/>
                    <a:pt x="200" y="965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315" y="950"/>
                    <a:pt x="315" y="950"/>
                    <a:pt x="315" y="950"/>
                  </a:cubicBezTo>
                  <a:cubicBezTo>
                    <a:pt x="398" y="966"/>
                    <a:pt x="398" y="966"/>
                    <a:pt x="398" y="966"/>
                  </a:cubicBezTo>
                  <a:cubicBezTo>
                    <a:pt x="461" y="980"/>
                    <a:pt x="461" y="980"/>
                    <a:pt x="461" y="980"/>
                  </a:cubicBezTo>
                  <a:cubicBezTo>
                    <a:pt x="523" y="980"/>
                    <a:pt x="523" y="980"/>
                    <a:pt x="523" y="980"/>
                  </a:cubicBezTo>
                  <a:cubicBezTo>
                    <a:pt x="582" y="980"/>
                    <a:pt x="582" y="980"/>
                    <a:pt x="582" y="980"/>
                  </a:cubicBezTo>
                  <a:cubicBezTo>
                    <a:pt x="648" y="993"/>
                    <a:pt x="648" y="993"/>
                    <a:pt x="648" y="993"/>
                  </a:cubicBezTo>
                  <a:cubicBezTo>
                    <a:pt x="709" y="1018"/>
                    <a:pt x="709" y="1018"/>
                    <a:pt x="709" y="1018"/>
                  </a:cubicBezTo>
                  <a:cubicBezTo>
                    <a:pt x="754" y="1059"/>
                    <a:pt x="754" y="1059"/>
                    <a:pt x="754" y="1059"/>
                  </a:cubicBezTo>
                  <a:cubicBezTo>
                    <a:pt x="785" y="1059"/>
                    <a:pt x="785" y="1059"/>
                    <a:pt x="785" y="1059"/>
                  </a:cubicBezTo>
                  <a:cubicBezTo>
                    <a:pt x="840" y="1059"/>
                    <a:pt x="840" y="1059"/>
                    <a:pt x="840" y="1059"/>
                  </a:cubicBezTo>
                  <a:cubicBezTo>
                    <a:pt x="871" y="1059"/>
                    <a:pt x="871" y="1059"/>
                    <a:pt x="871" y="1059"/>
                  </a:cubicBezTo>
                  <a:cubicBezTo>
                    <a:pt x="962" y="1068"/>
                    <a:pt x="962" y="1068"/>
                    <a:pt x="962" y="1068"/>
                  </a:cubicBezTo>
                  <a:cubicBezTo>
                    <a:pt x="1022" y="1092"/>
                    <a:pt x="1022" y="1092"/>
                    <a:pt x="1022" y="1092"/>
                  </a:cubicBezTo>
                  <a:cubicBezTo>
                    <a:pt x="1074" y="1120"/>
                    <a:pt x="1074" y="1120"/>
                    <a:pt x="1074" y="1120"/>
                  </a:cubicBezTo>
                  <a:cubicBezTo>
                    <a:pt x="1126" y="1167"/>
                    <a:pt x="1126" y="1167"/>
                    <a:pt x="1126" y="1167"/>
                  </a:cubicBezTo>
                  <a:cubicBezTo>
                    <a:pt x="1151" y="1202"/>
                    <a:pt x="1151" y="1202"/>
                    <a:pt x="1151" y="1202"/>
                  </a:cubicBezTo>
                  <a:cubicBezTo>
                    <a:pt x="1149" y="1283"/>
                    <a:pt x="1149" y="1283"/>
                    <a:pt x="1149" y="1283"/>
                  </a:cubicBezTo>
                  <a:cubicBezTo>
                    <a:pt x="1140" y="1360"/>
                    <a:pt x="1140" y="1360"/>
                    <a:pt x="1140" y="1360"/>
                  </a:cubicBezTo>
                  <a:cubicBezTo>
                    <a:pt x="1157" y="1404"/>
                    <a:pt x="1157" y="1404"/>
                    <a:pt x="1157" y="1404"/>
                  </a:cubicBezTo>
                  <a:cubicBezTo>
                    <a:pt x="1180" y="1472"/>
                    <a:pt x="1180" y="1472"/>
                    <a:pt x="1180" y="1472"/>
                  </a:cubicBezTo>
                  <a:cubicBezTo>
                    <a:pt x="1241" y="1522"/>
                    <a:pt x="1241" y="1522"/>
                    <a:pt x="1241" y="1522"/>
                  </a:cubicBezTo>
                  <a:cubicBezTo>
                    <a:pt x="1267" y="1582"/>
                    <a:pt x="1267" y="1582"/>
                    <a:pt x="1267" y="1582"/>
                  </a:cubicBezTo>
                  <a:cubicBezTo>
                    <a:pt x="1241" y="1643"/>
                    <a:pt x="1241" y="1643"/>
                    <a:pt x="1241" y="1643"/>
                  </a:cubicBezTo>
                  <a:cubicBezTo>
                    <a:pt x="1280" y="1660"/>
                    <a:pt x="1280" y="1660"/>
                    <a:pt x="1280" y="1660"/>
                  </a:cubicBezTo>
                  <a:cubicBezTo>
                    <a:pt x="1353" y="1660"/>
                    <a:pt x="1353" y="1660"/>
                    <a:pt x="1353" y="1660"/>
                  </a:cubicBezTo>
                  <a:cubicBezTo>
                    <a:pt x="1473" y="1672"/>
                    <a:pt x="1473" y="1672"/>
                    <a:pt x="1473" y="1672"/>
                  </a:cubicBezTo>
                  <a:cubicBezTo>
                    <a:pt x="1473" y="1672"/>
                    <a:pt x="1488" y="1758"/>
                    <a:pt x="1484" y="1763"/>
                  </a:cubicBezTo>
                  <a:cubicBezTo>
                    <a:pt x="1479" y="1769"/>
                    <a:pt x="1519" y="1784"/>
                    <a:pt x="1519" y="1784"/>
                  </a:cubicBezTo>
                  <a:cubicBezTo>
                    <a:pt x="1582" y="1802"/>
                    <a:pt x="1582" y="1802"/>
                    <a:pt x="1582" y="1802"/>
                  </a:cubicBezTo>
                  <a:cubicBezTo>
                    <a:pt x="1619" y="1856"/>
                    <a:pt x="1619" y="1856"/>
                    <a:pt x="1619" y="1856"/>
                  </a:cubicBezTo>
                  <a:cubicBezTo>
                    <a:pt x="1619" y="1880"/>
                    <a:pt x="1619" y="1880"/>
                    <a:pt x="1619" y="1880"/>
                  </a:cubicBezTo>
                  <a:cubicBezTo>
                    <a:pt x="1673" y="1831"/>
                    <a:pt x="1673" y="1831"/>
                    <a:pt x="1673" y="1831"/>
                  </a:cubicBezTo>
                  <a:cubicBezTo>
                    <a:pt x="1735" y="1748"/>
                    <a:pt x="1735" y="1748"/>
                    <a:pt x="1735" y="1748"/>
                  </a:cubicBezTo>
                  <a:cubicBezTo>
                    <a:pt x="1780" y="1699"/>
                    <a:pt x="1780" y="1699"/>
                    <a:pt x="1780" y="1699"/>
                  </a:cubicBezTo>
                  <a:cubicBezTo>
                    <a:pt x="1875" y="1634"/>
                    <a:pt x="1875" y="1634"/>
                    <a:pt x="1875" y="1634"/>
                  </a:cubicBezTo>
                  <a:cubicBezTo>
                    <a:pt x="1950" y="1566"/>
                    <a:pt x="1950" y="1566"/>
                    <a:pt x="1950" y="1566"/>
                  </a:cubicBezTo>
                  <a:cubicBezTo>
                    <a:pt x="2028" y="1504"/>
                    <a:pt x="2028" y="1504"/>
                    <a:pt x="2028" y="1504"/>
                  </a:cubicBezTo>
                  <a:cubicBezTo>
                    <a:pt x="2111" y="1436"/>
                    <a:pt x="2111" y="1436"/>
                    <a:pt x="2111" y="1436"/>
                  </a:cubicBezTo>
                  <a:cubicBezTo>
                    <a:pt x="2214" y="1436"/>
                    <a:pt x="2214" y="1436"/>
                    <a:pt x="2214" y="1436"/>
                  </a:cubicBezTo>
                  <a:cubicBezTo>
                    <a:pt x="2293" y="1368"/>
                    <a:pt x="2293" y="1368"/>
                    <a:pt x="2293" y="1368"/>
                  </a:cubicBezTo>
                  <a:cubicBezTo>
                    <a:pt x="2359" y="1368"/>
                    <a:pt x="2359" y="1368"/>
                    <a:pt x="2359" y="1368"/>
                  </a:cubicBezTo>
                  <a:cubicBezTo>
                    <a:pt x="2483" y="1368"/>
                    <a:pt x="2483" y="1368"/>
                    <a:pt x="2483" y="1368"/>
                  </a:cubicBezTo>
                  <a:cubicBezTo>
                    <a:pt x="2524" y="1401"/>
                    <a:pt x="2524" y="1401"/>
                    <a:pt x="2524" y="1401"/>
                  </a:cubicBezTo>
                  <a:cubicBezTo>
                    <a:pt x="2566" y="1389"/>
                    <a:pt x="2566" y="1389"/>
                    <a:pt x="2566" y="1389"/>
                  </a:cubicBezTo>
                  <a:cubicBezTo>
                    <a:pt x="2566" y="1389"/>
                    <a:pt x="2570" y="1376"/>
                    <a:pt x="2566" y="1368"/>
                  </a:cubicBezTo>
                  <a:cubicBezTo>
                    <a:pt x="2561" y="1360"/>
                    <a:pt x="2520" y="1339"/>
                    <a:pt x="2520" y="1339"/>
                  </a:cubicBezTo>
                  <a:cubicBezTo>
                    <a:pt x="2549" y="1298"/>
                    <a:pt x="2549" y="1298"/>
                    <a:pt x="2549" y="1298"/>
                  </a:cubicBezTo>
                  <a:cubicBezTo>
                    <a:pt x="2615" y="1298"/>
                    <a:pt x="2615" y="1298"/>
                    <a:pt x="2615" y="1298"/>
                  </a:cubicBezTo>
                  <a:cubicBezTo>
                    <a:pt x="2661" y="1256"/>
                    <a:pt x="2661" y="1256"/>
                    <a:pt x="2661" y="1256"/>
                  </a:cubicBezTo>
                  <a:cubicBezTo>
                    <a:pt x="2706" y="1211"/>
                    <a:pt x="2706" y="1211"/>
                    <a:pt x="2706" y="1211"/>
                  </a:cubicBezTo>
                  <a:cubicBezTo>
                    <a:pt x="2706" y="1178"/>
                    <a:pt x="2706" y="1178"/>
                    <a:pt x="2706" y="1178"/>
                  </a:cubicBezTo>
                  <a:cubicBezTo>
                    <a:pt x="2731" y="1145"/>
                    <a:pt x="2731" y="1145"/>
                    <a:pt x="2731" y="1145"/>
                  </a:cubicBezTo>
                  <a:cubicBezTo>
                    <a:pt x="2731" y="1103"/>
                    <a:pt x="2731" y="1103"/>
                    <a:pt x="2731" y="1103"/>
                  </a:cubicBezTo>
                  <a:cubicBezTo>
                    <a:pt x="2818" y="1103"/>
                    <a:pt x="2818" y="1103"/>
                    <a:pt x="2818" y="1103"/>
                  </a:cubicBezTo>
                  <a:cubicBezTo>
                    <a:pt x="2837" y="1085"/>
                    <a:pt x="2837" y="1085"/>
                    <a:pt x="2837" y="1085"/>
                  </a:cubicBezTo>
                  <a:cubicBezTo>
                    <a:pt x="2888" y="1037"/>
                    <a:pt x="2888" y="1037"/>
                    <a:pt x="2888" y="1037"/>
                  </a:cubicBezTo>
                  <a:cubicBezTo>
                    <a:pt x="2888" y="975"/>
                    <a:pt x="2888" y="975"/>
                    <a:pt x="2888" y="975"/>
                  </a:cubicBezTo>
                  <a:lnTo>
                    <a:pt x="2826" y="93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13263" y="1385888"/>
              <a:ext cx="1385887" cy="985838"/>
            </a:xfrm>
            <a:custGeom>
              <a:avLst/>
              <a:gdLst>
                <a:gd name="T0" fmla="*/ 5028 w 5793"/>
                <a:gd name="T1" fmla="*/ 3670 h 4114"/>
                <a:gd name="T2" fmla="*/ 5076 w 5793"/>
                <a:gd name="T3" fmla="*/ 3403 h 4114"/>
                <a:gd name="T4" fmla="*/ 5028 w 5793"/>
                <a:gd name="T5" fmla="*/ 3123 h 4114"/>
                <a:gd name="T6" fmla="*/ 5718 w 5793"/>
                <a:gd name="T7" fmla="*/ 1511 h 4114"/>
                <a:gd name="T8" fmla="*/ 5582 w 5793"/>
                <a:gd name="T9" fmla="*/ 1470 h 4114"/>
                <a:gd name="T10" fmla="*/ 5247 w 5793"/>
                <a:gd name="T11" fmla="*/ 1279 h 4114"/>
                <a:gd name="T12" fmla="*/ 5056 w 5793"/>
                <a:gd name="T13" fmla="*/ 1135 h 4114"/>
                <a:gd name="T14" fmla="*/ 4912 w 5793"/>
                <a:gd name="T15" fmla="*/ 869 h 4114"/>
                <a:gd name="T16" fmla="*/ 4420 w 5793"/>
                <a:gd name="T17" fmla="*/ 855 h 4114"/>
                <a:gd name="T18" fmla="*/ 4325 w 5793"/>
                <a:gd name="T19" fmla="*/ 1067 h 4114"/>
                <a:gd name="T20" fmla="*/ 4140 w 5793"/>
                <a:gd name="T21" fmla="*/ 958 h 4114"/>
                <a:gd name="T22" fmla="*/ 4031 w 5793"/>
                <a:gd name="T23" fmla="*/ 1176 h 4114"/>
                <a:gd name="T24" fmla="*/ 3963 w 5793"/>
                <a:gd name="T25" fmla="*/ 1265 h 4114"/>
                <a:gd name="T26" fmla="*/ 3799 w 5793"/>
                <a:gd name="T27" fmla="*/ 1129 h 4114"/>
                <a:gd name="T28" fmla="*/ 3792 w 5793"/>
                <a:gd name="T29" fmla="*/ 937 h 4114"/>
                <a:gd name="T30" fmla="*/ 3703 w 5793"/>
                <a:gd name="T31" fmla="*/ 705 h 4114"/>
                <a:gd name="T32" fmla="*/ 3737 w 5793"/>
                <a:gd name="T33" fmla="*/ 500 h 4114"/>
                <a:gd name="T34" fmla="*/ 3642 w 5793"/>
                <a:gd name="T35" fmla="*/ 284 h 4114"/>
                <a:gd name="T36" fmla="*/ 3541 w 5793"/>
                <a:gd name="T37" fmla="*/ 73 h 4114"/>
                <a:gd name="T38" fmla="*/ 3201 w 5793"/>
                <a:gd name="T39" fmla="*/ 110 h 4114"/>
                <a:gd name="T40" fmla="*/ 2904 w 5793"/>
                <a:gd name="T41" fmla="*/ 373 h 4114"/>
                <a:gd name="T42" fmla="*/ 2698 w 5793"/>
                <a:gd name="T43" fmla="*/ 533 h 4114"/>
                <a:gd name="T44" fmla="*/ 2548 w 5793"/>
                <a:gd name="T45" fmla="*/ 508 h 4114"/>
                <a:gd name="T46" fmla="*/ 2328 w 5793"/>
                <a:gd name="T47" fmla="*/ 422 h 4114"/>
                <a:gd name="T48" fmla="*/ 2184 w 5793"/>
                <a:gd name="T49" fmla="*/ 269 h 4114"/>
                <a:gd name="T50" fmla="*/ 2095 w 5793"/>
                <a:gd name="T51" fmla="*/ 12 h 4114"/>
                <a:gd name="T52" fmla="*/ 1887 w 5793"/>
                <a:gd name="T53" fmla="*/ 147 h 4114"/>
                <a:gd name="T54" fmla="*/ 1289 w 5793"/>
                <a:gd name="T55" fmla="*/ 349 h 4114"/>
                <a:gd name="T56" fmla="*/ 1513 w 5793"/>
                <a:gd name="T57" fmla="*/ 435 h 4114"/>
                <a:gd name="T58" fmla="*/ 1433 w 5793"/>
                <a:gd name="T59" fmla="*/ 533 h 4114"/>
                <a:gd name="T60" fmla="*/ 1289 w 5793"/>
                <a:gd name="T61" fmla="*/ 582 h 4114"/>
                <a:gd name="T62" fmla="*/ 1305 w 5793"/>
                <a:gd name="T63" fmla="*/ 912 h 4114"/>
                <a:gd name="T64" fmla="*/ 1262 w 5793"/>
                <a:gd name="T65" fmla="*/ 2217 h 4114"/>
                <a:gd name="T66" fmla="*/ 919 w 5793"/>
                <a:gd name="T67" fmla="*/ 2248 h 4114"/>
                <a:gd name="T68" fmla="*/ 511 w 5793"/>
                <a:gd name="T69" fmla="*/ 2420 h 4114"/>
                <a:gd name="T70" fmla="*/ 291 w 5793"/>
                <a:gd name="T71" fmla="*/ 2573 h 4114"/>
                <a:gd name="T72" fmla="*/ 183 w 5793"/>
                <a:gd name="T73" fmla="*/ 2821 h 4114"/>
                <a:gd name="T74" fmla="*/ 211 w 5793"/>
                <a:gd name="T75" fmla="*/ 2956 h 4114"/>
                <a:gd name="T76" fmla="*/ 0 w 5793"/>
                <a:gd name="T77" fmla="*/ 3167 h 4114"/>
                <a:gd name="T78" fmla="*/ 606 w 5793"/>
                <a:gd name="T79" fmla="*/ 3421 h 4114"/>
                <a:gd name="T80" fmla="*/ 2297 w 5793"/>
                <a:gd name="T81" fmla="*/ 4114 h 4114"/>
                <a:gd name="T82" fmla="*/ 2537 w 5793"/>
                <a:gd name="T83" fmla="*/ 3979 h 4114"/>
                <a:gd name="T84" fmla="*/ 2802 w 5793"/>
                <a:gd name="T85" fmla="*/ 3928 h 4114"/>
                <a:gd name="T86" fmla="*/ 3063 w 5793"/>
                <a:gd name="T87" fmla="*/ 3839 h 4114"/>
                <a:gd name="T88" fmla="*/ 3242 w 5793"/>
                <a:gd name="T89" fmla="*/ 3654 h 4114"/>
                <a:gd name="T90" fmla="*/ 3585 w 5793"/>
                <a:gd name="T91" fmla="*/ 3473 h 4114"/>
                <a:gd name="T92" fmla="*/ 3790 w 5793"/>
                <a:gd name="T93" fmla="*/ 3720 h 4114"/>
                <a:gd name="T94" fmla="*/ 3923 w 5793"/>
                <a:gd name="T95" fmla="*/ 3734 h 4114"/>
                <a:gd name="T96" fmla="*/ 4031 w 5793"/>
                <a:gd name="T97" fmla="*/ 3765 h 4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93" h="4114">
                  <a:moveTo>
                    <a:pt x="4031" y="3765"/>
                  </a:moveTo>
                  <a:cubicBezTo>
                    <a:pt x="5028" y="3765"/>
                    <a:pt x="5028" y="3765"/>
                    <a:pt x="5028" y="3765"/>
                  </a:cubicBezTo>
                  <a:cubicBezTo>
                    <a:pt x="5028" y="3697"/>
                    <a:pt x="5028" y="3697"/>
                    <a:pt x="5028" y="3697"/>
                  </a:cubicBezTo>
                  <a:cubicBezTo>
                    <a:pt x="5028" y="3670"/>
                    <a:pt x="5028" y="3670"/>
                    <a:pt x="5028" y="3670"/>
                  </a:cubicBezTo>
                  <a:cubicBezTo>
                    <a:pt x="5076" y="3588"/>
                    <a:pt x="5076" y="3588"/>
                    <a:pt x="5076" y="3588"/>
                  </a:cubicBezTo>
                  <a:cubicBezTo>
                    <a:pt x="5076" y="3519"/>
                    <a:pt x="5076" y="3519"/>
                    <a:pt x="5076" y="3519"/>
                  </a:cubicBezTo>
                  <a:cubicBezTo>
                    <a:pt x="5042" y="3458"/>
                    <a:pt x="5042" y="3458"/>
                    <a:pt x="5042" y="3458"/>
                  </a:cubicBezTo>
                  <a:cubicBezTo>
                    <a:pt x="5076" y="3403"/>
                    <a:pt x="5076" y="3403"/>
                    <a:pt x="5076" y="3403"/>
                  </a:cubicBezTo>
                  <a:cubicBezTo>
                    <a:pt x="5103" y="3335"/>
                    <a:pt x="5103" y="3335"/>
                    <a:pt x="5103" y="3335"/>
                  </a:cubicBezTo>
                  <a:cubicBezTo>
                    <a:pt x="5103" y="3273"/>
                    <a:pt x="5103" y="3273"/>
                    <a:pt x="5103" y="3273"/>
                  </a:cubicBezTo>
                  <a:cubicBezTo>
                    <a:pt x="5103" y="3219"/>
                    <a:pt x="5103" y="3219"/>
                    <a:pt x="5103" y="3219"/>
                  </a:cubicBezTo>
                  <a:cubicBezTo>
                    <a:pt x="5028" y="3123"/>
                    <a:pt x="5028" y="3123"/>
                    <a:pt x="5028" y="3123"/>
                  </a:cubicBezTo>
                  <a:cubicBezTo>
                    <a:pt x="5035" y="3007"/>
                    <a:pt x="5035" y="3007"/>
                    <a:pt x="5035" y="3007"/>
                  </a:cubicBezTo>
                  <a:cubicBezTo>
                    <a:pt x="5691" y="1668"/>
                    <a:pt x="5691" y="1668"/>
                    <a:pt x="5691" y="1668"/>
                  </a:cubicBezTo>
                  <a:cubicBezTo>
                    <a:pt x="5718" y="1593"/>
                    <a:pt x="5718" y="1593"/>
                    <a:pt x="5718" y="1593"/>
                  </a:cubicBezTo>
                  <a:cubicBezTo>
                    <a:pt x="5718" y="1511"/>
                    <a:pt x="5718" y="1511"/>
                    <a:pt x="5718" y="1511"/>
                  </a:cubicBezTo>
                  <a:cubicBezTo>
                    <a:pt x="5793" y="1470"/>
                    <a:pt x="5793" y="1470"/>
                    <a:pt x="5793" y="1470"/>
                  </a:cubicBezTo>
                  <a:cubicBezTo>
                    <a:pt x="5684" y="1497"/>
                    <a:pt x="5684" y="1497"/>
                    <a:pt x="5684" y="1497"/>
                  </a:cubicBezTo>
                  <a:cubicBezTo>
                    <a:pt x="5650" y="1518"/>
                    <a:pt x="5650" y="1518"/>
                    <a:pt x="5650" y="1518"/>
                  </a:cubicBezTo>
                  <a:cubicBezTo>
                    <a:pt x="5582" y="1470"/>
                    <a:pt x="5582" y="1470"/>
                    <a:pt x="5582" y="1470"/>
                  </a:cubicBezTo>
                  <a:cubicBezTo>
                    <a:pt x="5486" y="1402"/>
                    <a:pt x="5486" y="1402"/>
                    <a:pt x="5486" y="1402"/>
                  </a:cubicBezTo>
                  <a:cubicBezTo>
                    <a:pt x="5431" y="1340"/>
                    <a:pt x="5431" y="1340"/>
                    <a:pt x="5431" y="1340"/>
                  </a:cubicBezTo>
                  <a:cubicBezTo>
                    <a:pt x="5404" y="1340"/>
                    <a:pt x="5404" y="1340"/>
                    <a:pt x="5404" y="1340"/>
                  </a:cubicBezTo>
                  <a:cubicBezTo>
                    <a:pt x="5247" y="1279"/>
                    <a:pt x="5247" y="1279"/>
                    <a:pt x="5247" y="1279"/>
                  </a:cubicBezTo>
                  <a:cubicBezTo>
                    <a:pt x="5192" y="1217"/>
                    <a:pt x="5192" y="1217"/>
                    <a:pt x="5192" y="1217"/>
                  </a:cubicBezTo>
                  <a:cubicBezTo>
                    <a:pt x="5192" y="1170"/>
                    <a:pt x="5192" y="1170"/>
                    <a:pt x="5192" y="1170"/>
                  </a:cubicBezTo>
                  <a:cubicBezTo>
                    <a:pt x="5138" y="1170"/>
                    <a:pt x="5138" y="1170"/>
                    <a:pt x="5138" y="1170"/>
                  </a:cubicBezTo>
                  <a:cubicBezTo>
                    <a:pt x="5056" y="1135"/>
                    <a:pt x="5056" y="1135"/>
                    <a:pt x="5056" y="1135"/>
                  </a:cubicBezTo>
                  <a:cubicBezTo>
                    <a:pt x="5001" y="1047"/>
                    <a:pt x="5001" y="1047"/>
                    <a:pt x="5001" y="1047"/>
                  </a:cubicBezTo>
                  <a:cubicBezTo>
                    <a:pt x="4960" y="999"/>
                    <a:pt x="4960" y="999"/>
                    <a:pt x="4960" y="999"/>
                  </a:cubicBezTo>
                  <a:cubicBezTo>
                    <a:pt x="4912" y="944"/>
                    <a:pt x="4912" y="944"/>
                    <a:pt x="4912" y="944"/>
                  </a:cubicBezTo>
                  <a:cubicBezTo>
                    <a:pt x="4912" y="869"/>
                    <a:pt x="4912" y="869"/>
                    <a:pt x="4912" y="869"/>
                  </a:cubicBezTo>
                  <a:cubicBezTo>
                    <a:pt x="4885" y="705"/>
                    <a:pt x="4885" y="705"/>
                    <a:pt x="4885" y="705"/>
                  </a:cubicBezTo>
                  <a:cubicBezTo>
                    <a:pt x="4523" y="705"/>
                    <a:pt x="4523" y="705"/>
                    <a:pt x="4523" y="705"/>
                  </a:cubicBezTo>
                  <a:cubicBezTo>
                    <a:pt x="4461" y="808"/>
                    <a:pt x="4461" y="808"/>
                    <a:pt x="4461" y="808"/>
                  </a:cubicBezTo>
                  <a:cubicBezTo>
                    <a:pt x="4420" y="855"/>
                    <a:pt x="4420" y="855"/>
                    <a:pt x="4420" y="855"/>
                  </a:cubicBezTo>
                  <a:cubicBezTo>
                    <a:pt x="4400" y="931"/>
                    <a:pt x="4400" y="931"/>
                    <a:pt x="4400" y="931"/>
                  </a:cubicBezTo>
                  <a:cubicBezTo>
                    <a:pt x="4386" y="1012"/>
                    <a:pt x="4386" y="1012"/>
                    <a:pt x="4386" y="1012"/>
                  </a:cubicBezTo>
                  <a:cubicBezTo>
                    <a:pt x="4400" y="1053"/>
                    <a:pt x="4400" y="1053"/>
                    <a:pt x="4400" y="1053"/>
                  </a:cubicBezTo>
                  <a:cubicBezTo>
                    <a:pt x="4325" y="1067"/>
                    <a:pt x="4325" y="1067"/>
                    <a:pt x="4325" y="1067"/>
                  </a:cubicBezTo>
                  <a:cubicBezTo>
                    <a:pt x="4277" y="1019"/>
                    <a:pt x="4277" y="1019"/>
                    <a:pt x="4277" y="1019"/>
                  </a:cubicBezTo>
                  <a:cubicBezTo>
                    <a:pt x="4250" y="992"/>
                    <a:pt x="4250" y="992"/>
                    <a:pt x="4250" y="992"/>
                  </a:cubicBezTo>
                  <a:cubicBezTo>
                    <a:pt x="4202" y="958"/>
                    <a:pt x="4202" y="958"/>
                    <a:pt x="4202" y="958"/>
                  </a:cubicBezTo>
                  <a:cubicBezTo>
                    <a:pt x="4140" y="958"/>
                    <a:pt x="4140" y="958"/>
                    <a:pt x="4140" y="958"/>
                  </a:cubicBezTo>
                  <a:cubicBezTo>
                    <a:pt x="4072" y="971"/>
                    <a:pt x="4072" y="971"/>
                    <a:pt x="4072" y="971"/>
                  </a:cubicBezTo>
                  <a:cubicBezTo>
                    <a:pt x="4031" y="1012"/>
                    <a:pt x="4031" y="1012"/>
                    <a:pt x="4031" y="1012"/>
                  </a:cubicBezTo>
                  <a:cubicBezTo>
                    <a:pt x="4031" y="1067"/>
                    <a:pt x="4031" y="1067"/>
                    <a:pt x="4031" y="1067"/>
                  </a:cubicBezTo>
                  <a:cubicBezTo>
                    <a:pt x="4031" y="1176"/>
                    <a:pt x="4031" y="1176"/>
                    <a:pt x="4031" y="1176"/>
                  </a:cubicBezTo>
                  <a:cubicBezTo>
                    <a:pt x="4031" y="1224"/>
                    <a:pt x="4031" y="1224"/>
                    <a:pt x="4031" y="1224"/>
                  </a:cubicBezTo>
                  <a:cubicBezTo>
                    <a:pt x="4058" y="1320"/>
                    <a:pt x="4058" y="1320"/>
                    <a:pt x="4058" y="1320"/>
                  </a:cubicBezTo>
                  <a:cubicBezTo>
                    <a:pt x="3997" y="1293"/>
                    <a:pt x="3997" y="1293"/>
                    <a:pt x="3997" y="1293"/>
                  </a:cubicBezTo>
                  <a:cubicBezTo>
                    <a:pt x="3963" y="1265"/>
                    <a:pt x="3963" y="1265"/>
                    <a:pt x="3963" y="1265"/>
                  </a:cubicBezTo>
                  <a:cubicBezTo>
                    <a:pt x="3929" y="1258"/>
                    <a:pt x="3929" y="1258"/>
                    <a:pt x="3929" y="1258"/>
                  </a:cubicBezTo>
                  <a:cubicBezTo>
                    <a:pt x="3888" y="1231"/>
                    <a:pt x="3888" y="1231"/>
                    <a:pt x="3888" y="1231"/>
                  </a:cubicBezTo>
                  <a:cubicBezTo>
                    <a:pt x="3799" y="1163"/>
                    <a:pt x="3799" y="1163"/>
                    <a:pt x="3799" y="1163"/>
                  </a:cubicBezTo>
                  <a:cubicBezTo>
                    <a:pt x="3799" y="1129"/>
                    <a:pt x="3799" y="1129"/>
                    <a:pt x="3799" y="1129"/>
                  </a:cubicBezTo>
                  <a:cubicBezTo>
                    <a:pt x="3765" y="1094"/>
                    <a:pt x="3765" y="1094"/>
                    <a:pt x="3765" y="1094"/>
                  </a:cubicBezTo>
                  <a:cubicBezTo>
                    <a:pt x="3730" y="1053"/>
                    <a:pt x="3730" y="1053"/>
                    <a:pt x="3730" y="1053"/>
                  </a:cubicBezTo>
                  <a:cubicBezTo>
                    <a:pt x="3730" y="1006"/>
                    <a:pt x="3730" y="1006"/>
                    <a:pt x="3730" y="1006"/>
                  </a:cubicBezTo>
                  <a:cubicBezTo>
                    <a:pt x="3792" y="937"/>
                    <a:pt x="3792" y="937"/>
                    <a:pt x="3792" y="937"/>
                  </a:cubicBezTo>
                  <a:cubicBezTo>
                    <a:pt x="3812" y="883"/>
                    <a:pt x="3812" y="883"/>
                    <a:pt x="3812" y="883"/>
                  </a:cubicBezTo>
                  <a:cubicBezTo>
                    <a:pt x="3799" y="855"/>
                    <a:pt x="3799" y="855"/>
                    <a:pt x="3799" y="855"/>
                  </a:cubicBezTo>
                  <a:cubicBezTo>
                    <a:pt x="3730" y="773"/>
                    <a:pt x="3730" y="773"/>
                    <a:pt x="3730" y="773"/>
                  </a:cubicBezTo>
                  <a:cubicBezTo>
                    <a:pt x="3703" y="705"/>
                    <a:pt x="3703" y="705"/>
                    <a:pt x="3703" y="705"/>
                  </a:cubicBezTo>
                  <a:cubicBezTo>
                    <a:pt x="3703" y="644"/>
                    <a:pt x="3703" y="644"/>
                    <a:pt x="3703" y="644"/>
                  </a:cubicBezTo>
                  <a:cubicBezTo>
                    <a:pt x="3703" y="609"/>
                    <a:pt x="3703" y="609"/>
                    <a:pt x="3703" y="609"/>
                  </a:cubicBezTo>
                  <a:cubicBezTo>
                    <a:pt x="3703" y="575"/>
                    <a:pt x="3703" y="575"/>
                    <a:pt x="3703" y="575"/>
                  </a:cubicBezTo>
                  <a:cubicBezTo>
                    <a:pt x="3737" y="500"/>
                    <a:pt x="3737" y="500"/>
                    <a:pt x="3737" y="500"/>
                  </a:cubicBezTo>
                  <a:cubicBezTo>
                    <a:pt x="3703" y="471"/>
                    <a:pt x="3703" y="471"/>
                    <a:pt x="3703" y="471"/>
                  </a:cubicBezTo>
                  <a:cubicBezTo>
                    <a:pt x="3703" y="379"/>
                    <a:pt x="3703" y="379"/>
                    <a:pt x="3703" y="379"/>
                  </a:cubicBezTo>
                  <a:cubicBezTo>
                    <a:pt x="3672" y="343"/>
                    <a:pt x="3672" y="343"/>
                    <a:pt x="3672" y="343"/>
                  </a:cubicBezTo>
                  <a:cubicBezTo>
                    <a:pt x="3642" y="284"/>
                    <a:pt x="3642" y="284"/>
                    <a:pt x="3642" y="284"/>
                  </a:cubicBezTo>
                  <a:cubicBezTo>
                    <a:pt x="3654" y="202"/>
                    <a:pt x="3654" y="202"/>
                    <a:pt x="3654" y="202"/>
                  </a:cubicBezTo>
                  <a:cubicBezTo>
                    <a:pt x="3642" y="156"/>
                    <a:pt x="3642" y="156"/>
                    <a:pt x="3642" y="156"/>
                  </a:cubicBezTo>
                  <a:cubicBezTo>
                    <a:pt x="3605" y="98"/>
                    <a:pt x="3605" y="98"/>
                    <a:pt x="3605" y="98"/>
                  </a:cubicBezTo>
                  <a:cubicBezTo>
                    <a:pt x="3541" y="73"/>
                    <a:pt x="3541" y="73"/>
                    <a:pt x="3541" y="73"/>
                  </a:cubicBezTo>
                  <a:cubicBezTo>
                    <a:pt x="3458" y="42"/>
                    <a:pt x="3458" y="42"/>
                    <a:pt x="3458" y="42"/>
                  </a:cubicBezTo>
                  <a:cubicBezTo>
                    <a:pt x="3354" y="42"/>
                    <a:pt x="3354" y="42"/>
                    <a:pt x="3354" y="42"/>
                  </a:cubicBezTo>
                  <a:cubicBezTo>
                    <a:pt x="3280" y="101"/>
                    <a:pt x="3280" y="101"/>
                    <a:pt x="3280" y="101"/>
                  </a:cubicBezTo>
                  <a:cubicBezTo>
                    <a:pt x="3201" y="110"/>
                    <a:pt x="3201" y="110"/>
                    <a:pt x="3201" y="110"/>
                  </a:cubicBezTo>
                  <a:cubicBezTo>
                    <a:pt x="3167" y="263"/>
                    <a:pt x="3167" y="263"/>
                    <a:pt x="3167" y="263"/>
                  </a:cubicBezTo>
                  <a:cubicBezTo>
                    <a:pt x="3026" y="309"/>
                    <a:pt x="3026" y="309"/>
                    <a:pt x="3026" y="309"/>
                  </a:cubicBezTo>
                  <a:cubicBezTo>
                    <a:pt x="2956" y="367"/>
                    <a:pt x="2956" y="367"/>
                    <a:pt x="2956" y="367"/>
                  </a:cubicBezTo>
                  <a:cubicBezTo>
                    <a:pt x="2904" y="373"/>
                    <a:pt x="2904" y="373"/>
                    <a:pt x="2904" y="373"/>
                  </a:cubicBezTo>
                  <a:cubicBezTo>
                    <a:pt x="2855" y="398"/>
                    <a:pt x="2855" y="398"/>
                    <a:pt x="2855" y="398"/>
                  </a:cubicBezTo>
                  <a:cubicBezTo>
                    <a:pt x="2778" y="487"/>
                    <a:pt x="2778" y="487"/>
                    <a:pt x="2778" y="487"/>
                  </a:cubicBezTo>
                  <a:cubicBezTo>
                    <a:pt x="2711" y="572"/>
                    <a:pt x="2711" y="572"/>
                    <a:pt x="2711" y="572"/>
                  </a:cubicBezTo>
                  <a:cubicBezTo>
                    <a:pt x="2698" y="533"/>
                    <a:pt x="2698" y="533"/>
                    <a:pt x="2698" y="533"/>
                  </a:cubicBezTo>
                  <a:cubicBezTo>
                    <a:pt x="2714" y="456"/>
                    <a:pt x="2714" y="456"/>
                    <a:pt x="2714" y="456"/>
                  </a:cubicBezTo>
                  <a:cubicBezTo>
                    <a:pt x="2686" y="422"/>
                    <a:pt x="2686" y="422"/>
                    <a:pt x="2686" y="422"/>
                  </a:cubicBezTo>
                  <a:cubicBezTo>
                    <a:pt x="2585" y="462"/>
                    <a:pt x="2585" y="462"/>
                    <a:pt x="2585" y="462"/>
                  </a:cubicBezTo>
                  <a:cubicBezTo>
                    <a:pt x="2548" y="508"/>
                    <a:pt x="2548" y="508"/>
                    <a:pt x="2548" y="508"/>
                  </a:cubicBezTo>
                  <a:cubicBezTo>
                    <a:pt x="2481" y="536"/>
                    <a:pt x="2481" y="536"/>
                    <a:pt x="2481" y="536"/>
                  </a:cubicBezTo>
                  <a:cubicBezTo>
                    <a:pt x="2447" y="508"/>
                    <a:pt x="2447" y="508"/>
                    <a:pt x="2447" y="508"/>
                  </a:cubicBezTo>
                  <a:cubicBezTo>
                    <a:pt x="2374" y="474"/>
                    <a:pt x="2374" y="474"/>
                    <a:pt x="2374" y="474"/>
                  </a:cubicBezTo>
                  <a:cubicBezTo>
                    <a:pt x="2328" y="422"/>
                    <a:pt x="2328" y="422"/>
                    <a:pt x="2328" y="422"/>
                  </a:cubicBezTo>
                  <a:cubicBezTo>
                    <a:pt x="2288" y="389"/>
                    <a:pt x="2288" y="389"/>
                    <a:pt x="2288" y="389"/>
                  </a:cubicBezTo>
                  <a:cubicBezTo>
                    <a:pt x="2288" y="376"/>
                    <a:pt x="2288" y="376"/>
                    <a:pt x="2288" y="376"/>
                  </a:cubicBezTo>
                  <a:cubicBezTo>
                    <a:pt x="2199" y="379"/>
                    <a:pt x="2199" y="379"/>
                    <a:pt x="2199" y="379"/>
                  </a:cubicBezTo>
                  <a:cubicBezTo>
                    <a:pt x="2184" y="269"/>
                    <a:pt x="2184" y="269"/>
                    <a:pt x="2184" y="269"/>
                  </a:cubicBezTo>
                  <a:cubicBezTo>
                    <a:pt x="2184" y="214"/>
                    <a:pt x="2184" y="214"/>
                    <a:pt x="2184" y="214"/>
                  </a:cubicBezTo>
                  <a:cubicBezTo>
                    <a:pt x="2184" y="183"/>
                    <a:pt x="2184" y="183"/>
                    <a:pt x="2184" y="183"/>
                  </a:cubicBezTo>
                  <a:cubicBezTo>
                    <a:pt x="2110" y="116"/>
                    <a:pt x="2110" y="116"/>
                    <a:pt x="2110" y="116"/>
                  </a:cubicBezTo>
                  <a:cubicBezTo>
                    <a:pt x="2095" y="12"/>
                    <a:pt x="2095" y="12"/>
                    <a:pt x="2095" y="12"/>
                  </a:cubicBezTo>
                  <a:cubicBezTo>
                    <a:pt x="2076" y="0"/>
                    <a:pt x="2076" y="0"/>
                    <a:pt x="2076" y="0"/>
                  </a:cubicBezTo>
                  <a:cubicBezTo>
                    <a:pt x="1991" y="85"/>
                    <a:pt x="1991" y="85"/>
                    <a:pt x="1991" y="85"/>
                  </a:cubicBezTo>
                  <a:cubicBezTo>
                    <a:pt x="1939" y="116"/>
                    <a:pt x="1939" y="116"/>
                    <a:pt x="1939" y="116"/>
                  </a:cubicBezTo>
                  <a:cubicBezTo>
                    <a:pt x="1887" y="147"/>
                    <a:pt x="1887" y="147"/>
                    <a:pt x="1887" y="147"/>
                  </a:cubicBezTo>
                  <a:cubicBezTo>
                    <a:pt x="1841" y="159"/>
                    <a:pt x="1841" y="159"/>
                    <a:pt x="1841" y="159"/>
                  </a:cubicBezTo>
                  <a:cubicBezTo>
                    <a:pt x="1516" y="174"/>
                    <a:pt x="1516" y="174"/>
                    <a:pt x="1516" y="174"/>
                  </a:cubicBezTo>
                  <a:cubicBezTo>
                    <a:pt x="1308" y="171"/>
                    <a:pt x="1308" y="171"/>
                    <a:pt x="1308" y="171"/>
                  </a:cubicBezTo>
                  <a:cubicBezTo>
                    <a:pt x="1289" y="349"/>
                    <a:pt x="1289" y="349"/>
                    <a:pt x="1289" y="349"/>
                  </a:cubicBezTo>
                  <a:cubicBezTo>
                    <a:pt x="1308" y="382"/>
                    <a:pt x="1308" y="382"/>
                    <a:pt x="1308" y="382"/>
                  </a:cubicBezTo>
                  <a:cubicBezTo>
                    <a:pt x="1403" y="407"/>
                    <a:pt x="1403" y="407"/>
                    <a:pt x="1403" y="407"/>
                  </a:cubicBezTo>
                  <a:cubicBezTo>
                    <a:pt x="1473" y="413"/>
                    <a:pt x="1473" y="413"/>
                    <a:pt x="1473" y="413"/>
                  </a:cubicBezTo>
                  <a:cubicBezTo>
                    <a:pt x="1513" y="435"/>
                    <a:pt x="1513" y="435"/>
                    <a:pt x="1513" y="435"/>
                  </a:cubicBezTo>
                  <a:cubicBezTo>
                    <a:pt x="1537" y="520"/>
                    <a:pt x="1537" y="520"/>
                    <a:pt x="1537" y="520"/>
                  </a:cubicBezTo>
                  <a:cubicBezTo>
                    <a:pt x="1537" y="548"/>
                    <a:pt x="1537" y="548"/>
                    <a:pt x="1537" y="548"/>
                  </a:cubicBezTo>
                  <a:cubicBezTo>
                    <a:pt x="1479" y="572"/>
                    <a:pt x="1479" y="572"/>
                    <a:pt x="1479" y="572"/>
                  </a:cubicBezTo>
                  <a:cubicBezTo>
                    <a:pt x="1433" y="533"/>
                    <a:pt x="1433" y="533"/>
                    <a:pt x="1433" y="533"/>
                  </a:cubicBezTo>
                  <a:cubicBezTo>
                    <a:pt x="1406" y="511"/>
                    <a:pt x="1406" y="511"/>
                    <a:pt x="1406" y="511"/>
                  </a:cubicBezTo>
                  <a:cubicBezTo>
                    <a:pt x="1375" y="557"/>
                    <a:pt x="1375" y="557"/>
                    <a:pt x="1375" y="557"/>
                  </a:cubicBezTo>
                  <a:cubicBezTo>
                    <a:pt x="1332" y="582"/>
                    <a:pt x="1332" y="582"/>
                    <a:pt x="1332" y="582"/>
                  </a:cubicBezTo>
                  <a:cubicBezTo>
                    <a:pt x="1289" y="582"/>
                    <a:pt x="1289" y="582"/>
                    <a:pt x="1289" y="582"/>
                  </a:cubicBezTo>
                  <a:cubicBezTo>
                    <a:pt x="1216" y="585"/>
                    <a:pt x="1216" y="585"/>
                    <a:pt x="1216" y="585"/>
                  </a:cubicBezTo>
                  <a:cubicBezTo>
                    <a:pt x="1216" y="857"/>
                    <a:pt x="1216" y="857"/>
                    <a:pt x="1216" y="857"/>
                  </a:cubicBezTo>
                  <a:cubicBezTo>
                    <a:pt x="1216" y="857"/>
                    <a:pt x="1234" y="879"/>
                    <a:pt x="1252" y="885"/>
                  </a:cubicBezTo>
                  <a:cubicBezTo>
                    <a:pt x="1271" y="891"/>
                    <a:pt x="1305" y="912"/>
                    <a:pt x="1305" y="912"/>
                  </a:cubicBezTo>
                  <a:cubicBezTo>
                    <a:pt x="1305" y="912"/>
                    <a:pt x="1357" y="971"/>
                    <a:pt x="1357" y="983"/>
                  </a:cubicBezTo>
                  <a:cubicBezTo>
                    <a:pt x="1357" y="995"/>
                    <a:pt x="1375" y="1047"/>
                    <a:pt x="1378" y="1059"/>
                  </a:cubicBezTo>
                  <a:cubicBezTo>
                    <a:pt x="1381" y="1072"/>
                    <a:pt x="1427" y="1136"/>
                    <a:pt x="1427" y="1136"/>
                  </a:cubicBezTo>
                  <a:cubicBezTo>
                    <a:pt x="1262" y="2217"/>
                    <a:pt x="1262" y="2217"/>
                    <a:pt x="1262" y="2217"/>
                  </a:cubicBezTo>
                  <a:cubicBezTo>
                    <a:pt x="1203" y="2254"/>
                    <a:pt x="1203" y="2254"/>
                    <a:pt x="1203" y="2254"/>
                  </a:cubicBezTo>
                  <a:cubicBezTo>
                    <a:pt x="1105" y="2211"/>
                    <a:pt x="1105" y="2211"/>
                    <a:pt x="1105" y="2211"/>
                  </a:cubicBezTo>
                  <a:cubicBezTo>
                    <a:pt x="1023" y="2168"/>
                    <a:pt x="1023" y="2168"/>
                    <a:pt x="1023" y="2168"/>
                  </a:cubicBezTo>
                  <a:cubicBezTo>
                    <a:pt x="919" y="2248"/>
                    <a:pt x="919" y="2248"/>
                    <a:pt x="919" y="2248"/>
                  </a:cubicBezTo>
                  <a:cubicBezTo>
                    <a:pt x="830" y="2303"/>
                    <a:pt x="830" y="2303"/>
                    <a:pt x="830" y="2303"/>
                  </a:cubicBezTo>
                  <a:cubicBezTo>
                    <a:pt x="738" y="2303"/>
                    <a:pt x="738" y="2303"/>
                    <a:pt x="738" y="2303"/>
                  </a:cubicBezTo>
                  <a:cubicBezTo>
                    <a:pt x="579" y="2343"/>
                    <a:pt x="579" y="2343"/>
                    <a:pt x="579" y="2343"/>
                  </a:cubicBezTo>
                  <a:cubicBezTo>
                    <a:pt x="511" y="2420"/>
                    <a:pt x="511" y="2420"/>
                    <a:pt x="511" y="2420"/>
                  </a:cubicBezTo>
                  <a:cubicBezTo>
                    <a:pt x="447" y="2438"/>
                    <a:pt x="447" y="2438"/>
                    <a:pt x="447" y="2438"/>
                  </a:cubicBezTo>
                  <a:cubicBezTo>
                    <a:pt x="367" y="2481"/>
                    <a:pt x="367" y="2481"/>
                    <a:pt x="367" y="2481"/>
                  </a:cubicBezTo>
                  <a:cubicBezTo>
                    <a:pt x="340" y="2496"/>
                    <a:pt x="340" y="2496"/>
                    <a:pt x="340" y="2496"/>
                  </a:cubicBezTo>
                  <a:cubicBezTo>
                    <a:pt x="291" y="2573"/>
                    <a:pt x="291" y="2573"/>
                    <a:pt x="291" y="2573"/>
                  </a:cubicBezTo>
                  <a:cubicBezTo>
                    <a:pt x="291" y="2646"/>
                    <a:pt x="291" y="2646"/>
                    <a:pt x="291" y="2646"/>
                  </a:cubicBezTo>
                  <a:cubicBezTo>
                    <a:pt x="275" y="2674"/>
                    <a:pt x="275" y="2674"/>
                    <a:pt x="275" y="2674"/>
                  </a:cubicBezTo>
                  <a:cubicBezTo>
                    <a:pt x="229" y="2732"/>
                    <a:pt x="229" y="2732"/>
                    <a:pt x="229" y="2732"/>
                  </a:cubicBezTo>
                  <a:cubicBezTo>
                    <a:pt x="183" y="2821"/>
                    <a:pt x="183" y="2821"/>
                    <a:pt x="183" y="2821"/>
                  </a:cubicBezTo>
                  <a:cubicBezTo>
                    <a:pt x="183" y="2882"/>
                    <a:pt x="183" y="2882"/>
                    <a:pt x="183" y="2882"/>
                  </a:cubicBezTo>
                  <a:cubicBezTo>
                    <a:pt x="183" y="2904"/>
                    <a:pt x="183" y="2904"/>
                    <a:pt x="183" y="2904"/>
                  </a:cubicBezTo>
                  <a:cubicBezTo>
                    <a:pt x="211" y="2931"/>
                    <a:pt x="211" y="2931"/>
                    <a:pt x="211" y="2931"/>
                  </a:cubicBezTo>
                  <a:cubicBezTo>
                    <a:pt x="211" y="2956"/>
                    <a:pt x="211" y="2956"/>
                    <a:pt x="211" y="2956"/>
                  </a:cubicBezTo>
                  <a:cubicBezTo>
                    <a:pt x="159" y="3014"/>
                    <a:pt x="159" y="3014"/>
                    <a:pt x="159" y="3014"/>
                  </a:cubicBezTo>
                  <a:cubicBezTo>
                    <a:pt x="61" y="3048"/>
                    <a:pt x="61" y="3048"/>
                    <a:pt x="61" y="3048"/>
                  </a:cubicBezTo>
                  <a:cubicBezTo>
                    <a:pt x="61" y="3048"/>
                    <a:pt x="21" y="3087"/>
                    <a:pt x="18" y="3097"/>
                  </a:cubicBezTo>
                  <a:cubicBezTo>
                    <a:pt x="15" y="3106"/>
                    <a:pt x="0" y="3167"/>
                    <a:pt x="0" y="3167"/>
                  </a:cubicBezTo>
                  <a:cubicBezTo>
                    <a:pt x="0" y="3167"/>
                    <a:pt x="18" y="3225"/>
                    <a:pt x="27" y="3225"/>
                  </a:cubicBezTo>
                  <a:cubicBezTo>
                    <a:pt x="36" y="3225"/>
                    <a:pt x="110" y="3241"/>
                    <a:pt x="110" y="3241"/>
                  </a:cubicBezTo>
                  <a:cubicBezTo>
                    <a:pt x="453" y="3366"/>
                    <a:pt x="453" y="3366"/>
                    <a:pt x="453" y="3366"/>
                  </a:cubicBezTo>
                  <a:cubicBezTo>
                    <a:pt x="606" y="3421"/>
                    <a:pt x="606" y="3421"/>
                    <a:pt x="606" y="3421"/>
                  </a:cubicBezTo>
                  <a:cubicBezTo>
                    <a:pt x="726" y="3443"/>
                    <a:pt x="726" y="3443"/>
                    <a:pt x="726" y="3443"/>
                  </a:cubicBezTo>
                  <a:cubicBezTo>
                    <a:pt x="900" y="3498"/>
                    <a:pt x="900" y="3498"/>
                    <a:pt x="900" y="3498"/>
                  </a:cubicBezTo>
                  <a:cubicBezTo>
                    <a:pt x="1063" y="3513"/>
                    <a:pt x="1063" y="3513"/>
                    <a:pt x="1063" y="3513"/>
                  </a:cubicBezTo>
                  <a:cubicBezTo>
                    <a:pt x="2297" y="4114"/>
                    <a:pt x="2297" y="4114"/>
                    <a:pt x="2297" y="4114"/>
                  </a:cubicBezTo>
                  <a:cubicBezTo>
                    <a:pt x="2324" y="4082"/>
                    <a:pt x="2324" y="4082"/>
                    <a:pt x="2324" y="4082"/>
                  </a:cubicBezTo>
                  <a:cubicBezTo>
                    <a:pt x="2391" y="4034"/>
                    <a:pt x="2391" y="4034"/>
                    <a:pt x="2391" y="4034"/>
                  </a:cubicBezTo>
                  <a:cubicBezTo>
                    <a:pt x="2430" y="3972"/>
                    <a:pt x="2430" y="3972"/>
                    <a:pt x="2430" y="3972"/>
                  </a:cubicBezTo>
                  <a:cubicBezTo>
                    <a:pt x="2537" y="3979"/>
                    <a:pt x="2537" y="3979"/>
                    <a:pt x="2537" y="3979"/>
                  </a:cubicBezTo>
                  <a:cubicBezTo>
                    <a:pt x="2619" y="4009"/>
                    <a:pt x="2619" y="4009"/>
                    <a:pt x="2619" y="4009"/>
                  </a:cubicBezTo>
                  <a:cubicBezTo>
                    <a:pt x="2619" y="4009"/>
                    <a:pt x="2702" y="3999"/>
                    <a:pt x="2711" y="3995"/>
                  </a:cubicBezTo>
                  <a:cubicBezTo>
                    <a:pt x="2720" y="3990"/>
                    <a:pt x="2786" y="3954"/>
                    <a:pt x="2786" y="3954"/>
                  </a:cubicBezTo>
                  <a:cubicBezTo>
                    <a:pt x="2802" y="3928"/>
                    <a:pt x="2802" y="3928"/>
                    <a:pt x="2802" y="3928"/>
                  </a:cubicBezTo>
                  <a:cubicBezTo>
                    <a:pt x="2873" y="3976"/>
                    <a:pt x="2873" y="3976"/>
                    <a:pt x="2873" y="3976"/>
                  </a:cubicBezTo>
                  <a:cubicBezTo>
                    <a:pt x="2896" y="3922"/>
                    <a:pt x="2896" y="3922"/>
                    <a:pt x="2896" y="3922"/>
                  </a:cubicBezTo>
                  <a:cubicBezTo>
                    <a:pt x="2921" y="3828"/>
                    <a:pt x="2921" y="3828"/>
                    <a:pt x="2921" y="3828"/>
                  </a:cubicBezTo>
                  <a:cubicBezTo>
                    <a:pt x="3063" y="3839"/>
                    <a:pt x="3063" y="3839"/>
                    <a:pt x="3063" y="3839"/>
                  </a:cubicBezTo>
                  <a:cubicBezTo>
                    <a:pt x="3134" y="3819"/>
                    <a:pt x="3134" y="3819"/>
                    <a:pt x="3134" y="3819"/>
                  </a:cubicBezTo>
                  <a:cubicBezTo>
                    <a:pt x="3198" y="3773"/>
                    <a:pt x="3198" y="3773"/>
                    <a:pt x="3198" y="3773"/>
                  </a:cubicBezTo>
                  <a:cubicBezTo>
                    <a:pt x="3196" y="3711"/>
                    <a:pt x="3196" y="3711"/>
                    <a:pt x="3196" y="3711"/>
                  </a:cubicBezTo>
                  <a:cubicBezTo>
                    <a:pt x="3242" y="3654"/>
                    <a:pt x="3242" y="3654"/>
                    <a:pt x="3242" y="3654"/>
                  </a:cubicBezTo>
                  <a:cubicBezTo>
                    <a:pt x="3255" y="3590"/>
                    <a:pt x="3255" y="3590"/>
                    <a:pt x="3255" y="3590"/>
                  </a:cubicBezTo>
                  <a:cubicBezTo>
                    <a:pt x="3283" y="3556"/>
                    <a:pt x="3283" y="3556"/>
                    <a:pt x="3283" y="3556"/>
                  </a:cubicBezTo>
                  <a:cubicBezTo>
                    <a:pt x="3312" y="3496"/>
                    <a:pt x="3312" y="3496"/>
                    <a:pt x="3312" y="3496"/>
                  </a:cubicBezTo>
                  <a:cubicBezTo>
                    <a:pt x="3585" y="3473"/>
                    <a:pt x="3585" y="3473"/>
                    <a:pt x="3585" y="3473"/>
                  </a:cubicBezTo>
                  <a:cubicBezTo>
                    <a:pt x="3678" y="3579"/>
                    <a:pt x="3678" y="3579"/>
                    <a:pt x="3678" y="3579"/>
                  </a:cubicBezTo>
                  <a:cubicBezTo>
                    <a:pt x="3736" y="3620"/>
                    <a:pt x="3736" y="3620"/>
                    <a:pt x="3736" y="3620"/>
                  </a:cubicBezTo>
                  <a:cubicBezTo>
                    <a:pt x="3765" y="3679"/>
                    <a:pt x="3765" y="3679"/>
                    <a:pt x="3765" y="3679"/>
                  </a:cubicBezTo>
                  <a:cubicBezTo>
                    <a:pt x="3790" y="3720"/>
                    <a:pt x="3790" y="3720"/>
                    <a:pt x="3790" y="3720"/>
                  </a:cubicBezTo>
                  <a:cubicBezTo>
                    <a:pt x="3809" y="3727"/>
                    <a:pt x="3809" y="3727"/>
                    <a:pt x="3809" y="3727"/>
                  </a:cubicBezTo>
                  <a:cubicBezTo>
                    <a:pt x="3861" y="3766"/>
                    <a:pt x="3861" y="3766"/>
                    <a:pt x="3861" y="3766"/>
                  </a:cubicBezTo>
                  <a:cubicBezTo>
                    <a:pt x="3880" y="3782"/>
                    <a:pt x="3880" y="3782"/>
                    <a:pt x="3880" y="3782"/>
                  </a:cubicBezTo>
                  <a:cubicBezTo>
                    <a:pt x="3923" y="3734"/>
                    <a:pt x="3923" y="3734"/>
                    <a:pt x="3923" y="3734"/>
                  </a:cubicBezTo>
                  <a:cubicBezTo>
                    <a:pt x="3957" y="3713"/>
                    <a:pt x="3957" y="3713"/>
                    <a:pt x="3957" y="3713"/>
                  </a:cubicBezTo>
                  <a:cubicBezTo>
                    <a:pt x="3969" y="3713"/>
                    <a:pt x="3969" y="3713"/>
                    <a:pt x="3969" y="3713"/>
                  </a:cubicBezTo>
                  <a:cubicBezTo>
                    <a:pt x="3994" y="3729"/>
                    <a:pt x="3994" y="3729"/>
                    <a:pt x="3994" y="3729"/>
                  </a:cubicBezTo>
                  <a:lnTo>
                    <a:pt x="4031" y="376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491038" y="2157413"/>
              <a:ext cx="581025" cy="312738"/>
            </a:xfrm>
            <a:custGeom>
              <a:avLst/>
              <a:gdLst>
                <a:gd name="T0" fmla="*/ 993 w 2426"/>
                <a:gd name="T1" fmla="*/ 275 h 1308"/>
                <a:gd name="T2" fmla="*/ 819 w 2426"/>
                <a:gd name="T3" fmla="*/ 220 h 1308"/>
                <a:gd name="T4" fmla="*/ 699 w 2426"/>
                <a:gd name="T5" fmla="*/ 198 h 1308"/>
                <a:gd name="T6" fmla="*/ 546 w 2426"/>
                <a:gd name="T7" fmla="*/ 143 h 1308"/>
                <a:gd name="T8" fmla="*/ 203 w 2426"/>
                <a:gd name="T9" fmla="*/ 18 h 1308"/>
                <a:gd name="T10" fmla="*/ 120 w 2426"/>
                <a:gd name="T11" fmla="*/ 2 h 1308"/>
                <a:gd name="T12" fmla="*/ 117 w 2426"/>
                <a:gd name="T13" fmla="*/ 0 h 1308"/>
                <a:gd name="T14" fmla="*/ 93 w 2426"/>
                <a:gd name="T15" fmla="*/ 36 h 1308"/>
                <a:gd name="T16" fmla="*/ 22 w 2426"/>
                <a:gd name="T17" fmla="*/ 36 h 1308"/>
                <a:gd name="T18" fmla="*/ 0 w 2426"/>
                <a:gd name="T19" fmla="*/ 104 h 1308"/>
                <a:gd name="T20" fmla="*/ 74 w 2426"/>
                <a:gd name="T21" fmla="*/ 157 h 1308"/>
                <a:gd name="T22" fmla="*/ 114 w 2426"/>
                <a:gd name="T23" fmla="*/ 188 h 1308"/>
                <a:gd name="T24" fmla="*/ 93 w 2426"/>
                <a:gd name="T25" fmla="*/ 240 h 1308"/>
                <a:gd name="T26" fmla="*/ 130 w 2426"/>
                <a:gd name="T27" fmla="*/ 302 h 1308"/>
                <a:gd name="T28" fmla="*/ 148 w 2426"/>
                <a:gd name="T29" fmla="*/ 348 h 1308"/>
                <a:gd name="T30" fmla="*/ 188 w 2426"/>
                <a:gd name="T31" fmla="*/ 391 h 1308"/>
                <a:gd name="T32" fmla="*/ 210 w 2426"/>
                <a:gd name="T33" fmla="*/ 419 h 1308"/>
                <a:gd name="T34" fmla="*/ 265 w 2426"/>
                <a:gd name="T35" fmla="*/ 481 h 1308"/>
                <a:gd name="T36" fmla="*/ 290 w 2426"/>
                <a:gd name="T37" fmla="*/ 515 h 1308"/>
                <a:gd name="T38" fmla="*/ 361 w 2426"/>
                <a:gd name="T39" fmla="*/ 607 h 1308"/>
                <a:gd name="T40" fmla="*/ 358 w 2426"/>
                <a:gd name="T41" fmla="*/ 623 h 1308"/>
                <a:gd name="T42" fmla="*/ 315 w 2426"/>
                <a:gd name="T43" fmla="*/ 654 h 1308"/>
                <a:gd name="T44" fmla="*/ 278 w 2426"/>
                <a:gd name="T45" fmla="*/ 712 h 1308"/>
                <a:gd name="T46" fmla="*/ 265 w 2426"/>
                <a:gd name="T47" fmla="*/ 746 h 1308"/>
                <a:gd name="T48" fmla="*/ 386 w 2426"/>
                <a:gd name="T49" fmla="*/ 746 h 1308"/>
                <a:gd name="T50" fmla="*/ 534 w 2426"/>
                <a:gd name="T51" fmla="*/ 774 h 1308"/>
                <a:gd name="T52" fmla="*/ 559 w 2426"/>
                <a:gd name="T53" fmla="*/ 811 h 1308"/>
                <a:gd name="T54" fmla="*/ 614 w 2426"/>
                <a:gd name="T55" fmla="*/ 873 h 1308"/>
                <a:gd name="T56" fmla="*/ 614 w 2426"/>
                <a:gd name="T57" fmla="*/ 928 h 1308"/>
                <a:gd name="T58" fmla="*/ 667 w 2426"/>
                <a:gd name="T59" fmla="*/ 956 h 1308"/>
                <a:gd name="T60" fmla="*/ 738 w 2426"/>
                <a:gd name="T61" fmla="*/ 975 h 1308"/>
                <a:gd name="T62" fmla="*/ 889 w 2426"/>
                <a:gd name="T63" fmla="*/ 975 h 1308"/>
                <a:gd name="T64" fmla="*/ 954 w 2426"/>
                <a:gd name="T65" fmla="*/ 891 h 1308"/>
                <a:gd name="T66" fmla="*/ 1071 w 2426"/>
                <a:gd name="T67" fmla="*/ 848 h 1308"/>
                <a:gd name="T68" fmla="*/ 1136 w 2426"/>
                <a:gd name="T69" fmla="*/ 746 h 1308"/>
                <a:gd name="T70" fmla="*/ 1148 w 2426"/>
                <a:gd name="T71" fmla="*/ 814 h 1308"/>
                <a:gd name="T72" fmla="*/ 1139 w 2426"/>
                <a:gd name="T73" fmla="*/ 891 h 1308"/>
                <a:gd name="T74" fmla="*/ 1114 w 2426"/>
                <a:gd name="T75" fmla="*/ 953 h 1308"/>
                <a:gd name="T76" fmla="*/ 1139 w 2426"/>
                <a:gd name="T77" fmla="*/ 1040 h 1308"/>
                <a:gd name="T78" fmla="*/ 1139 w 2426"/>
                <a:gd name="T79" fmla="*/ 1129 h 1308"/>
                <a:gd name="T80" fmla="*/ 1139 w 2426"/>
                <a:gd name="T81" fmla="*/ 1253 h 1308"/>
                <a:gd name="T82" fmla="*/ 1167 w 2426"/>
                <a:gd name="T83" fmla="*/ 1277 h 1308"/>
                <a:gd name="T84" fmla="*/ 1229 w 2426"/>
                <a:gd name="T85" fmla="*/ 1308 h 1308"/>
                <a:gd name="T86" fmla="*/ 1278 w 2426"/>
                <a:gd name="T87" fmla="*/ 1265 h 1308"/>
                <a:gd name="T88" fmla="*/ 1411 w 2426"/>
                <a:gd name="T89" fmla="*/ 1262 h 1308"/>
                <a:gd name="T90" fmla="*/ 1568 w 2426"/>
                <a:gd name="T91" fmla="*/ 1259 h 1308"/>
                <a:gd name="T92" fmla="*/ 1670 w 2426"/>
                <a:gd name="T93" fmla="*/ 1274 h 1308"/>
                <a:gd name="T94" fmla="*/ 1698 w 2426"/>
                <a:gd name="T95" fmla="*/ 1280 h 1308"/>
                <a:gd name="T96" fmla="*/ 1763 w 2426"/>
                <a:gd name="T97" fmla="*/ 1308 h 1308"/>
                <a:gd name="T98" fmla="*/ 1824 w 2426"/>
                <a:gd name="T99" fmla="*/ 1308 h 1308"/>
                <a:gd name="T100" fmla="*/ 1880 w 2426"/>
                <a:gd name="T101" fmla="*/ 1287 h 1308"/>
                <a:gd name="T102" fmla="*/ 1945 w 2426"/>
                <a:gd name="T103" fmla="*/ 1231 h 1308"/>
                <a:gd name="T104" fmla="*/ 1991 w 2426"/>
                <a:gd name="T105" fmla="*/ 1191 h 1308"/>
                <a:gd name="T106" fmla="*/ 2084 w 2426"/>
                <a:gd name="T107" fmla="*/ 1191 h 1308"/>
                <a:gd name="T108" fmla="*/ 2142 w 2426"/>
                <a:gd name="T109" fmla="*/ 1135 h 1308"/>
                <a:gd name="T110" fmla="*/ 2229 w 2426"/>
                <a:gd name="T111" fmla="*/ 1064 h 1308"/>
                <a:gd name="T112" fmla="*/ 2254 w 2426"/>
                <a:gd name="T113" fmla="*/ 1064 h 1308"/>
                <a:gd name="T114" fmla="*/ 2312 w 2426"/>
                <a:gd name="T115" fmla="*/ 1037 h 1308"/>
                <a:gd name="T116" fmla="*/ 2408 w 2426"/>
                <a:gd name="T117" fmla="*/ 959 h 1308"/>
                <a:gd name="T118" fmla="*/ 2426 w 2426"/>
                <a:gd name="T119" fmla="*/ 925 h 1308"/>
                <a:gd name="T120" fmla="*/ 2390 w 2426"/>
                <a:gd name="T121" fmla="*/ 891 h 1308"/>
                <a:gd name="T122" fmla="*/ 1156 w 2426"/>
                <a:gd name="T123" fmla="*/ 290 h 1308"/>
                <a:gd name="T124" fmla="*/ 993 w 2426"/>
                <a:gd name="T125" fmla="*/ 27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6" h="1308">
                  <a:moveTo>
                    <a:pt x="993" y="275"/>
                  </a:moveTo>
                  <a:cubicBezTo>
                    <a:pt x="819" y="220"/>
                    <a:pt x="819" y="220"/>
                    <a:pt x="819" y="220"/>
                  </a:cubicBezTo>
                  <a:cubicBezTo>
                    <a:pt x="699" y="198"/>
                    <a:pt x="699" y="198"/>
                    <a:pt x="699" y="198"/>
                  </a:cubicBezTo>
                  <a:cubicBezTo>
                    <a:pt x="546" y="143"/>
                    <a:pt x="546" y="143"/>
                    <a:pt x="546" y="143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3" y="18"/>
                    <a:pt x="129" y="2"/>
                    <a:pt x="120" y="2"/>
                  </a:cubicBezTo>
                  <a:cubicBezTo>
                    <a:pt x="119" y="2"/>
                    <a:pt x="118" y="1"/>
                    <a:pt x="117" y="0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74" y="157"/>
                    <a:pt x="74" y="157"/>
                    <a:pt x="74" y="157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93" y="240"/>
                    <a:pt x="93" y="240"/>
                    <a:pt x="93" y="240"/>
                  </a:cubicBezTo>
                  <a:cubicBezTo>
                    <a:pt x="130" y="302"/>
                    <a:pt x="130" y="302"/>
                    <a:pt x="130" y="302"/>
                  </a:cubicBezTo>
                  <a:cubicBezTo>
                    <a:pt x="148" y="348"/>
                    <a:pt x="148" y="348"/>
                    <a:pt x="148" y="348"/>
                  </a:cubicBezTo>
                  <a:cubicBezTo>
                    <a:pt x="188" y="391"/>
                    <a:pt x="188" y="391"/>
                    <a:pt x="188" y="391"/>
                  </a:cubicBezTo>
                  <a:cubicBezTo>
                    <a:pt x="210" y="419"/>
                    <a:pt x="210" y="419"/>
                    <a:pt x="210" y="419"/>
                  </a:cubicBezTo>
                  <a:cubicBezTo>
                    <a:pt x="265" y="481"/>
                    <a:pt x="265" y="481"/>
                    <a:pt x="265" y="481"/>
                  </a:cubicBezTo>
                  <a:cubicBezTo>
                    <a:pt x="290" y="515"/>
                    <a:pt x="290" y="515"/>
                    <a:pt x="290" y="515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8" y="623"/>
                    <a:pt x="358" y="623"/>
                    <a:pt x="358" y="623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278" y="712"/>
                    <a:pt x="278" y="712"/>
                    <a:pt x="278" y="712"/>
                  </a:cubicBezTo>
                  <a:cubicBezTo>
                    <a:pt x="265" y="746"/>
                    <a:pt x="265" y="746"/>
                    <a:pt x="265" y="746"/>
                  </a:cubicBezTo>
                  <a:cubicBezTo>
                    <a:pt x="386" y="746"/>
                    <a:pt x="386" y="746"/>
                    <a:pt x="386" y="746"/>
                  </a:cubicBezTo>
                  <a:cubicBezTo>
                    <a:pt x="534" y="774"/>
                    <a:pt x="534" y="774"/>
                    <a:pt x="534" y="774"/>
                  </a:cubicBezTo>
                  <a:cubicBezTo>
                    <a:pt x="559" y="811"/>
                    <a:pt x="559" y="811"/>
                    <a:pt x="559" y="811"/>
                  </a:cubicBezTo>
                  <a:cubicBezTo>
                    <a:pt x="614" y="873"/>
                    <a:pt x="614" y="873"/>
                    <a:pt x="614" y="873"/>
                  </a:cubicBezTo>
                  <a:cubicBezTo>
                    <a:pt x="614" y="928"/>
                    <a:pt x="614" y="928"/>
                    <a:pt x="614" y="928"/>
                  </a:cubicBezTo>
                  <a:cubicBezTo>
                    <a:pt x="667" y="956"/>
                    <a:pt x="667" y="956"/>
                    <a:pt x="667" y="956"/>
                  </a:cubicBezTo>
                  <a:cubicBezTo>
                    <a:pt x="738" y="975"/>
                    <a:pt x="738" y="975"/>
                    <a:pt x="738" y="975"/>
                  </a:cubicBezTo>
                  <a:cubicBezTo>
                    <a:pt x="889" y="975"/>
                    <a:pt x="889" y="975"/>
                    <a:pt x="889" y="975"/>
                  </a:cubicBezTo>
                  <a:cubicBezTo>
                    <a:pt x="954" y="891"/>
                    <a:pt x="954" y="891"/>
                    <a:pt x="954" y="891"/>
                  </a:cubicBezTo>
                  <a:cubicBezTo>
                    <a:pt x="1071" y="848"/>
                    <a:pt x="1071" y="848"/>
                    <a:pt x="1071" y="848"/>
                  </a:cubicBezTo>
                  <a:cubicBezTo>
                    <a:pt x="1136" y="746"/>
                    <a:pt x="1136" y="746"/>
                    <a:pt x="1136" y="746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39" y="891"/>
                    <a:pt x="1139" y="891"/>
                    <a:pt x="1139" y="891"/>
                  </a:cubicBezTo>
                  <a:cubicBezTo>
                    <a:pt x="1114" y="953"/>
                    <a:pt x="1114" y="953"/>
                    <a:pt x="1114" y="953"/>
                  </a:cubicBezTo>
                  <a:cubicBezTo>
                    <a:pt x="1139" y="1040"/>
                    <a:pt x="1139" y="1040"/>
                    <a:pt x="1139" y="1040"/>
                  </a:cubicBezTo>
                  <a:cubicBezTo>
                    <a:pt x="1139" y="1129"/>
                    <a:pt x="1139" y="1129"/>
                    <a:pt x="1139" y="1129"/>
                  </a:cubicBezTo>
                  <a:cubicBezTo>
                    <a:pt x="1139" y="1253"/>
                    <a:pt x="1139" y="1253"/>
                    <a:pt x="1139" y="1253"/>
                  </a:cubicBezTo>
                  <a:cubicBezTo>
                    <a:pt x="1167" y="1277"/>
                    <a:pt x="1167" y="1277"/>
                    <a:pt x="1167" y="1277"/>
                  </a:cubicBezTo>
                  <a:cubicBezTo>
                    <a:pt x="1229" y="1308"/>
                    <a:pt x="1229" y="1308"/>
                    <a:pt x="1229" y="1308"/>
                  </a:cubicBezTo>
                  <a:cubicBezTo>
                    <a:pt x="1278" y="1265"/>
                    <a:pt x="1278" y="1265"/>
                    <a:pt x="1278" y="1265"/>
                  </a:cubicBezTo>
                  <a:cubicBezTo>
                    <a:pt x="1411" y="1262"/>
                    <a:pt x="1411" y="1262"/>
                    <a:pt x="1411" y="1262"/>
                  </a:cubicBezTo>
                  <a:cubicBezTo>
                    <a:pt x="1568" y="1259"/>
                    <a:pt x="1568" y="1259"/>
                    <a:pt x="1568" y="1259"/>
                  </a:cubicBezTo>
                  <a:cubicBezTo>
                    <a:pt x="1670" y="1274"/>
                    <a:pt x="1670" y="1274"/>
                    <a:pt x="1670" y="1274"/>
                  </a:cubicBezTo>
                  <a:cubicBezTo>
                    <a:pt x="1698" y="1280"/>
                    <a:pt x="1698" y="1280"/>
                    <a:pt x="1698" y="1280"/>
                  </a:cubicBezTo>
                  <a:cubicBezTo>
                    <a:pt x="1763" y="1308"/>
                    <a:pt x="1763" y="1308"/>
                    <a:pt x="1763" y="1308"/>
                  </a:cubicBezTo>
                  <a:cubicBezTo>
                    <a:pt x="1824" y="1308"/>
                    <a:pt x="1824" y="1308"/>
                    <a:pt x="1824" y="1308"/>
                  </a:cubicBezTo>
                  <a:cubicBezTo>
                    <a:pt x="1880" y="1287"/>
                    <a:pt x="1880" y="1287"/>
                    <a:pt x="1880" y="1287"/>
                  </a:cubicBezTo>
                  <a:cubicBezTo>
                    <a:pt x="1945" y="1231"/>
                    <a:pt x="1945" y="1231"/>
                    <a:pt x="1945" y="1231"/>
                  </a:cubicBezTo>
                  <a:cubicBezTo>
                    <a:pt x="1991" y="1191"/>
                    <a:pt x="1991" y="1191"/>
                    <a:pt x="1991" y="1191"/>
                  </a:cubicBezTo>
                  <a:cubicBezTo>
                    <a:pt x="2084" y="1191"/>
                    <a:pt x="2084" y="1191"/>
                    <a:pt x="2084" y="1191"/>
                  </a:cubicBezTo>
                  <a:cubicBezTo>
                    <a:pt x="2142" y="1135"/>
                    <a:pt x="2142" y="1135"/>
                    <a:pt x="2142" y="1135"/>
                  </a:cubicBezTo>
                  <a:cubicBezTo>
                    <a:pt x="2142" y="1135"/>
                    <a:pt x="2217" y="1074"/>
                    <a:pt x="2229" y="1064"/>
                  </a:cubicBezTo>
                  <a:cubicBezTo>
                    <a:pt x="2241" y="1055"/>
                    <a:pt x="2254" y="1064"/>
                    <a:pt x="2254" y="1064"/>
                  </a:cubicBezTo>
                  <a:cubicBezTo>
                    <a:pt x="2312" y="1037"/>
                    <a:pt x="2312" y="1037"/>
                    <a:pt x="2312" y="1037"/>
                  </a:cubicBezTo>
                  <a:cubicBezTo>
                    <a:pt x="2312" y="1037"/>
                    <a:pt x="2392" y="969"/>
                    <a:pt x="2408" y="959"/>
                  </a:cubicBezTo>
                  <a:cubicBezTo>
                    <a:pt x="2424" y="950"/>
                    <a:pt x="2426" y="925"/>
                    <a:pt x="2426" y="925"/>
                  </a:cubicBezTo>
                  <a:cubicBezTo>
                    <a:pt x="2390" y="891"/>
                    <a:pt x="2390" y="891"/>
                    <a:pt x="2390" y="891"/>
                  </a:cubicBezTo>
                  <a:cubicBezTo>
                    <a:pt x="1156" y="290"/>
                    <a:pt x="1156" y="290"/>
                    <a:pt x="1156" y="290"/>
                  </a:cubicBezTo>
                  <a:lnTo>
                    <a:pt x="993" y="27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62538" y="2217738"/>
              <a:ext cx="550862" cy="468313"/>
            </a:xfrm>
            <a:custGeom>
              <a:avLst/>
              <a:gdLst>
                <a:gd name="T0" fmla="*/ 1672 w 2304"/>
                <a:gd name="T1" fmla="*/ 240 h 1956"/>
                <a:gd name="T2" fmla="*/ 1626 w 2304"/>
                <a:gd name="T3" fmla="*/ 261 h 1956"/>
                <a:gd name="T4" fmla="*/ 1564 w 2304"/>
                <a:gd name="T5" fmla="*/ 293 h 1956"/>
                <a:gd name="T6" fmla="*/ 1493 w 2304"/>
                <a:gd name="T7" fmla="*/ 247 h 1956"/>
                <a:gd name="T8" fmla="*/ 1439 w 2304"/>
                <a:gd name="T9" fmla="*/ 147 h 1956"/>
                <a:gd name="T10" fmla="*/ 1288 w 2304"/>
                <a:gd name="T11" fmla="*/ 0 h 1956"/>
                <a:gd name="T12" fmla="*/ 986 w 2304"/>
                <a:gd name="T13" fmla="*/ 83 h 1956"/>
                <a:gd name="T14" fmla="*/ 945 w 2304"/>
                <a:gd name="T15" fmla="*/ 181 h 1956"/>
                <a:gd name="T16" fmla="*/ 901 w 2304"/>
                <a:gd name="T17" fmla="*/ 300 h 1956"/>
                <a:gd name="T18" fmla="*/ 766 w 2304"/>
                <a:gd name="T19" fmla="*/ 366 h 1956"/>
                <a:gd name="T20" fmla="*/ 599 w 2304"/>
                <a:gd name="T21" fmla="*/ 449 h 1956"/>
                <a:gd name="T22" fmla="*/ 505 w 2304"/>
                <a:gd name="T23" fmla="*/ 455 h 1956"/>
                <a:gd name="T24" fmla="*/ 414 w 2304"/>
                <a:gd name="T25" fmla="*/ 522 h 1956"/>
                <a:gd name="T26" fmla="*/ 240 w 2304"/>
                <a:gd name="T27" fmla="*/ 506 h 1956"/>
                <a:gd name="T28" fmla="*/ 94 w 2304"/>
                <a:gd name="T29" fmla="*/ 561 h 1956"/>
                <a:gd name="T30" fmla="*/ 0 w 2304"/>
                <a:gd name="T31" fmla="*/ 641 h 1956"/>
                <a:gd name="T32" fmla="*/ 75 w 2304"/>
                <a:gd name="T33" fmla="*/ 641 h 1956"/>
                <a:gd name="T34" fmla="*/ 188 w 2304"/>
                <a:gd name="T35" fmla="*/ 610 h 1956"/>
                <a:gd name="T36" fmla="*/ 446 w 2304"/>
                <a:gd name="T37" fmla="*/ 603 h 1956"/>
                <a:gd name="T38" fmla="*/ 492 w 2304"/>
                <a:gd name="T39" fmla="*/ 762 h 1956"/>
                <a:gd name="T40" fmla="*/ 446 w 2304"/>
                <a:gd name="T41" fmla="*/ 889 h 1956"/>
                <a:gd name="T42" fmla="*/ 474 w 2304"/>
                <a:gd name="T43" fmla="*/ 995 h 1956"/>
                <a:gd name="T44" fmla="*/ 474 w 2304"/>
                <a:gd name="T45" fmla="*/ 1179 h 1956"/>
                <a:gd name="T46" fmla="*/ 524 w 2304"/>
                <a:gd name="T47" fmla="*/ 1338 h 1956"/>
                <a:gd name="T48" fmla="*/ 675 w 2304"/>
                <a:gd name="T49" fmla="*/ 1444 h 1956"/>
                <a:gd name="T50" fmla="*/ 880 w 2304"/>
                <a:gd name="T51" fmla="*/ 1535 h 1956"/>
                <a:gd name="T52" fmla="*/ 1004 w 2304"/>
                <a:gd name="T53" fmla="*/ 1504 h 1956"/>
                <a:gd name="T54" fmla="*/ 1138 w 2304"/>
                <a:gd name="T55" fmla="*/ 1574 h 1956"/>
                <a:gd name="T56" fmla="*/ 1308 w 2304"/>
                <a:gd name="T57" fmla="*/ 1670 h 1956"/>
                <a:gd name="T58" fmla="*/ 1495 w 2304"/>
                <a:gd name="T59" fmla="*/ 1754 h 1956"/>
                <a:gd name="T60" fmla="*/ 1591 w 2304"/>
                <a:gd name="T61" fmla="*/ 1853 h 1956"/>
                <a:gd name="T62" fmla="*/ 1700 w 2304"/>
                <a:gd name="T63" fmla="*/ 1892 h 1956"/>
                <a:gd name="T64" fmla="*/ 1919 w 2304"/>
                <a:gd name="T65" fmla="*/ 1903 h 1956"/>
                <a:gd name="T66" fmla="*/ 2018 w 2304"/>
                <a:gd name="T67" fmla="*/ 1956 h 1956"/>
                <a:gd name="T68" fmla="*/ 2117 w 2304"/>
                <a:gd name="T69" fmla="*/ 1793 h 1956"/>
                <a:gd name="T70" fmla="*/ 2188 w 2304"/>
                <a:gd name="T71" fmla="*/ 1684 h 1956"/>
                <a:gd name="T72" fmla="*/ 2258 w 2304"/>
                <a:gd name="T73" fmla="*/ 1528 h 1956"/>
                <a:gd name="T74" fmla="*/ 2251 w 2304"/>
                <a:gd name="T75" fmla="*/ 1408 h 1956"/>
                <a:gd name="T76" fmla="*/ 2198 w 2304"/>
                <a:gd name="T77" fmla="*/ 1334 h 1956"/>
                <a:gd name="T78" fmla="*/ 2230 w 2304"/>
                <a:gd name="T79" fmla="*/ 1193 h 1956"/>
                <a:gd name="T80" fmla="*/ 2244 w 2304"/>
                <a:gd name="T81" fmla="*/ 1080 h 1956"/>
                <a:gd name="T82" fmla="*/ 2124 w 2304"/>
                <a:gd name="T83" fmla="*/ 1058 h 1956"/>
                <a:gd name="T84" fmla="*/ 1983 w 2304"/>
                <a:gd name="T85" fmla="*/ 1027 h 1956"/>
                <a:gd name="T86" fmla="*/ 1813 w 2304"/>
                <a:gd name="T87" fmla="*/ 1027 h 1956"/>
                <a:gd name="T88" fmla="*/ 1700 w 2304"/>
                <a:gd name="T89" fmla="*/ 998 h 1956"/>
                <a:gd name="T90" fmla="*/ 1730 w 2304"/>
                <a:gd name="T91" fmla="*/ 839 h 1956"/>
                <a:gd name="T92" fmla="*/ 1700 w 2304"/>
                <a:gd name="T93" fmla="*/ 719 h 1956"/>
                <a:gd name="T94" fmla="*/ 1732 w 2304"/>
                <a:gd name="T95" fmla="*/ 543 h 1956"/>
                <a:gd name="T96" fmla="*/ 1732 w 2304"/>
                <a:gd name="T97" fmla="*/ 430 h 1956"/>
                <a:gd name="T98" fmla="*/ 1732 w 2304"/>
                <a:gd name="T99" fmla="*/ 348 h 1956"/>
                <a:gd name="T100" fmla="*/ 1734 w 2304"/>
                <a:gd name="T101" fmla="*/ 292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04" h="1956">
                  <a:moveTo>
                    <a:pt x="1697" y="256"/>
                  </a:moveTo>
                  <a:cubicBezTo>
                    <a:pt x="1672" y="240"/>
                    <a:pt x="1672" y="240"/>
                    <a:pt x="1672" y="240"/>
                  </a:cubicBezTo>
                  <a:cubicBezTo>
                    <a:pt x="1660" y="240"/>
                    <a:pt x="1660" y="240"/>
                    <a:pt x="1660" y="240"/>
                  </a:cubicBezTo>
                  <a:cubicBezTo>
                    <a:pt x="1626" y="261"/>
                    <a:pt x="1626" y="261"/>
                    <a:pt x="1626" y="261"/>
                  </a:cubicBezTo>
                  <a:cubicBezTo>
                    <a:pt x="1583" y="309"/>
                    <a:pt x="1583" y="309"/>
                    <a:pt x="1583" y="309"/>
                  </a:cubicBezTo>
                  <a:cubicBezTo>
                    <a:pt x="1564" y="293"/>
                    <a:pt x="1564" y="293"/>
                    <a:pt x="1564" y="293"/>
                  </a:cubicBezTo>
                  <a:cubicBezTo>
                    <a:pt x="1512" y="254"/>
                    <a:pt x="1512" y="254"/>
                    <a:pt x="1512" y="254"/>
                  </a:cubicBezTo>
                  <a:cubicBezTo>
                    <a:pt x="1493" y="247"/>
                    <a:pt x="1493" y="247"/>
                    <a:pt x="1493" y="247"/>
                  </a:cubicBezTo>
                  <a:cubicBezTo>
                    <a:pt x="1468" y="206"/>
                    <a:pt x="1468" y="206"/>
                    <a:pt x="1468" y="206"/>
                  </a:cubicBezTo>
                  <a:cubicBezTo>
                    <a:pt x="1439" y="147"/>
                    <a:pt x="1439" y="147"/>
                    <a:pt x="1439" y="147"/>
                  </a:cubicBezTo>
                  <a:cubicBezTo>
                    <a:pt x="1381" y="106"/>
                    <a:pt x="1381" y="106"/>
                    <a:pt x="1381" y="106"/>
                  </a:cubicBezTo>
                  <a:cubicBezTo>
                    <a:pt x="1288" y="0"/>
                    <a:pt x="1288" y="0"/>
                    <a:pt x="1288" y="0"/>
                  </a:cubicBezTo>
                  <a:cubicBezTo>
                    <a:pt x="1015" y="23"/>
                    <a:pt x="1015" y="23"/>
                    <a:pt x="1015" y="23"/>
                  </a:cubicBezTo>
                  <a:cubicBezTo>
                    <a:pt x="986" y="83"/>
                    <a:pt x="986" y="83"/>
                    <a:pt x="986" y="83"/>
                  </a:cubicBezTo>
                  <a:cubicBezTo>
                    <a:pt x="958" y="117"/>
                    <a:pt x="958" y="117"/>
                    <a:pt x="958" y="117"/>
                  </a:cubicBezTo>
                  <a:cubicBezTo>
                    <a:pt x="945" y="181"/>
                    <a:pt x="945" y="181"/>
                    <a:pt x="945" y="181"/>
                  </a:cubicBezTo>
                  <a:cubicBezTo>
                    <a:pt x="899" y="238"/>
                    <a:pt x="899" y="238"/>
                    <a:pt x="899" y="238"/>
                  </a:cubicBezTo>
                  <a:cubicBezTo>
                    <a:pt x="901" y="300"/>
                    <a:pt x="901" y="300"/>
                    <a:pt x="901" y="300"/>
                  </a:cubicBezTo>
                  <a:cubicBezTo>
                    <a:pt x="837" y="346"/>
                    <a:pt x="837" y="346"/>
                    <a:pt x="837" y="346"/>
                  </a:cubicBezTo>
                  <a:cubicBezTo>
                    <a:pt x="766" y="366"/>
                    <a:pt x="766" y="366"/>
                    <a:pt x="766" y="366"/>
                  </a:cubicBezTo>
                  <a:cubicBezTo>
                    <a:pt x="624" y="355"/>
                    <a:pt x="624" y="355"/>
                    <a:pt x="624" y="355"/>
                  </a:cubicBezTo>
                  <a:cubicBezTo>
                    <a:pt x="599" y="449"/>
                    <a:pt x="599" y="449"/>
                    <a:pt x="599" y="449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505" y="455"/>
                    <a:pt x="505" y="455"/>
                    <a:pt x="505" y="455"/>
                  </a:cubicBezTo>
                  <a:cubicBezTo>
                    <a:pt x="489" y="481"/>
                    <a:pt x="489" y="481"/>
                    <a:pt x="489" y="481"/>
                  </a:cubicBezTo>
                  <a:cubicBezTo>
                    <a:pt x="489" y="481"/>
                    <a:pt x="423" y="517"/>
                    <a:pt x="414" y="522"/>
                  </a:cubicBezTo>
                  <a:cubicBezTo>
                    <a:pt x="405" y="526"/>
                    <a:pt x="322" y="536"/>
                    <a:pt x="322" y="536"/>
                  </a:cubicBezTo>
                  <a:cubicBezTo>
                    <a:pt x="240" y="506"/>
                    <a:pt x="240" y="506"/>
                    <a:pt x="240" y="506"/>
                  </a:cubicBezTo>
                  <a:cubicBezTo>
                    <a:pt x="133" y="499"/>
                    <a:pt x="133" y="499"/>
                    <a:pt x="133" y="499"/>
                  </a:cubicBezTo>
                  <a:cubicBezTo>
                    <a:pt x="94" y="561"/>
                    <a:pt x="94" y="561"/>
                    <a:pt x="94" y="561"/>
                  </a:cubicBezTo>
                  <a:cubicBezTo>
                    <a:pt x="27" y="609"/>
                    <a:pt x="27" y="609"/>
                    <a:pt x="27" y="60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27" y="666"/>
                    <a:pt x="27" y="666"/>
                    <a:pt x="27" y="666"/>
                  </a:cubicBezTo>
                  <a:cubicBezTo>
                    <a:pt x="75" y="641"/>
                    <a:pt x="75" y="641"/>
                    <a:pt x="75" y="641"/>
                  </a:cubicBezTo>
                  <a:cubicBezTo>
                    <a:pt x="135" y="620"/>
                    <a:pt x="135" y="620"/>
                    <a:pt x="135" y="62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287" y="620"/>
                    <a:pt x="287" y="620"/>
                    <a:pt x="287" y="620"/>
                  </a:cubicBezTo>
                  <a:cubicBezTo>
                    <a:pt x="446" y="603"/>
                    <a:pt x="446" y="603"/>
                    <a:pt x="446" y="603"/>
                  </a:cubicBezTo>
                  <a:cubicBezTo>
                    <a:pt x="506" y="641"/>
                    <a:pt x="506" y="641"/>
                    <a:pt x="506" y="641"/>
                  </a:cubicBezTo>
                  <a:cubicBezTo>
                    <a:pt x="492" y="762"/>
                    <a:pt x="492" y="762"/>
                    <a:pt x="492" y="762"/>
                  </a:cubicBezTo>
                  <a:cubicBezTo>
                    <a:pt x="446" y="850"/>
                    <a:pt x="446" y="850"/>
                    <a:pt x="446" y="850"/>
                  </a:cubicBezTo>
                  <a:cubicBezTo>
                    <a:pt x="446" y="889"/>
                    <a:pt x="446" y="889"/>
                    <a:pt x="446" y="889"/>
                  </a:cubicBezTo>
                  <a:cubicBezTo>
                    <a:pt x="474" y="967"/>
                    <a:pt x="474" y="967"/>
                    <a:pt x="474" y="967"/>
                  </a:cubicBezTo>
                  <a:cubicBezTo>
                    <a:pt x="474" y="995"/>
                    <a:pt x="474" y="995"/>
                    <a:pt x="474" y="995"/>
                  </a:cubicBezTo>
                  <a:cubicBezTo>
                    <a:pt x="474" y="1111"/>
                    <a:pt x="474" y="1111"/>
                    <a:pt x="474" y="1111"/>
                  </a:cubicBezTo>
                  <a:cubicBezTo>
                    <a:pt x="474" y="1179"/>
                    <a:pt x="474" y="1179"/>
                    <a:pt x="474" y="1179"/>
                  </a:cubicBezTo>
                  <a:cubicBezTo>
                    <a:pt x="524" y="1281"/>
                    <a:pt x="524" y="1281"/>
                    <a:pt x="524" y="1281"/>
                  </a:cubicBezTo>
                  <a:cubicBezTo>
                    <a:pt x="524" y="1338"/>
                    <a:pt x="524" y="1338"/>
                    <a:pt x="524" y="1338"/>
                  </a:cubicBezTo>
                  <a:cubicBezTo>
                    <a:pt x="626" y="1380"/>
                    <a:pt x="626" y="1380"/>
                    <a:pt x="626" y="1380"/>
                  </a:cubicBezTo>
                  <a:cubicBezTo>
                    <a:pt x="675" y="1444"/>
                    <a:pt x="675" y="1444"/>
                    <a:pt x="675" y="1444"/>
                  </a:cubicBezTo>
                  <a:cubicBezTo>
                    <a:pt x="750" y="1504"/>
                    <a:pt x="750" y="1504"/>
                    <a:pt x="750" y="1504"/>
                  </a:cubicBezTo>
                  <a:cubicBezTo>
                    <a:pt x="880" y="1535"/>
                    <a:pt x="880" y="1535"/>
                    <a:pt x="880" y="1535"/>
                  </a:cubicBezTo>
                  <a:cubicBezTo>
                    <a:pt x="983" y="1528"/>
                    <a:pt x="983" y="1528"/>
                    <a:pt x="983" y="1528"/>
                  </a:cubicBezTo>
                  <a:cubicBezTo>
                    <a:pt x="1004" y="1504"/>
                    <a:pt x="1004" y="1504"/>
                    <a:pt x="1004" y="1504"/>
                  </a:cubicBezTo>
                  <a:cubicBezTo>
                    <a:pt x="1068" y="1535"/>
                    <a:pt x="1068" y="1535"/>
                    <a:pt x="1068" y="1535"/>
                  </a:cubicBezTo>
                  <a:cubicBezTo>
                    <a:pt x="1138" y="1574"/>
                    <a:pt x="1138" y="1574"/>
                    <a:pt x="1138" y="1574"/>
                  </a:cubicBezTo>
                  <a:cubicBezTo>
                    <a:pt x="1212" y="1599"/>
                    <a:pt x="1212" y="1599"/>
                    <a:pt x="1212" y="1599"/>
                  </a:cubicBezTo>
                  <a:cubicBezTo>
                    <a:pt x="1308" y="1670"/>
                    <a:pt x="1308" y="1670"/>
                    <a:pt x="1308" y="1670"/>
                  </a:cubicBezTo>
                  <a:cubicBezTo>
                    <a:pt x="1364" y="1726"/>
                    <a:pt x="1364" y="1726"/>
                    <a:pt x="1364" y="1726"/>
                  </a:cubicBezTo>
                  <a:cubicBezTo>
                    <a:pt x="1495" y="1754"/>
                    <a:pt x="1495" y="1754"/>
                    <a:pt x="1495" y="1754"/>
                  </a:cubicBezTo>
                  <a:cubicBezTo>
                    <a:pt x="1527" y="1790"/>
                    <a:pt x="1527" y="1790"/>
                    <a:pt x="1527" y="1790"/>
                  </a:cubicBezTo>
                  <a:cubicBezTo>
                    <a:pt x="1591" y="1853"/>
                    <a:pt x="1591" y="1853"/>
                    <a:pt x="1591" y="1853"/>
                  </a:cubicBezTo>
                  <a:cubicBezTo>
                    <a:pt x="1661" y="1882"/>
                    <a:pt x="1661" y="1882"/>
                    <a:pt x="1661" y="1882"/>
                  </a:cubicBezTo>
                  <a:cubicBezTo>
                    <a:pt x="1700" y="1892"/>
                    <a:pt x="1700" y="1892"/>
                    <a:pt x="1700" y="1892"/>
                  </a:cubicBezTo>
                  <a:cubicBezTo>
                    <a:pt x="1838" y="1867"/>
                    <a:pt x="1838" y="1867"/>
                    <a:pt x="1838" y="1867"/>
                  </a:cubicBezTo>
                  <a:cubicBezTo>
                    <a:pt x="1919" y="1903"/>
                    <a:pt x="1919" y="1903"/>
                    <a:pt x="1919" y="1903"/>
                  </a:cubicBezTo>
                  <a:cubicBezTo>
                    <a:pt x="1958" y="1938"/>
                    <a:pt x="1958" y="1938"/>
                    <a:pt x="1958" y="1938"/>
                  </a:cubicBezTo>
                  <a:cubicBezTo>
                    <a:pt x="2018" y="1956"/>
                    <a:pt x="2018" y="1956"/>
                    <a:pt x="2018" y="1956"/>
                  </a:cubicBezTo>
                  <a:cubicBezTo>
                    <a:pt x="2078" y="1864"/>
                    <a:pt x="2078" y="1864"/>
                    <a:pt x="2078" y="1864"/>
                  </a:cubicBezTo>
                  <a:cubicBezTo>
                    <a:pt x="2078" y="1864"/>
                    <a:pt x="2106" y="1811"/>
                    <a:pt x="2117" y="1793"/>
                  </a:cubicBezTo>
                  <a:cubicBezTo>
                    <a:pt x="2128" y="1776"/>
                    <a:pt x="2149" y="1737"/>
                    <a:pt x="2149" y="1737"/>
                  </a:cubicBezTo>
                  <a:cubicBezTo>
                    <a:pt x="2188" y="1684"/>
                    <a:pt x="2188" y="1684"/>
                    <a:pt x="2188" y="1684"/>
                  </a:cubicBezTo>
                  <a:cubicBezTo>
                    <a:pt x="2216" y="1581"/>
                    <a:pt x="2216" y="1581"/>
                    <a:pt x="2216" y="1581"/>
                  </a:cubicBezTo>
                  <a:cubicBezTo>
                    <a:pt x="2258" y="1528"/>
                    <a:pt x="2258" y="1528"/>
                    <a:pt x="2258" y="1528"/>
                  </a:cubicBezTo>
                  <a:cubicBezTo>
                    <a:pt x="2304" y="1497"/>
                    <a:pt x="2304" y="1497"/>
                    <a:pt x="2304" y="1497"/>
                  </a:cubicBezTo>
                  <a:cubicBezTo>
                    <a:pt x="2251" y="1408"/>
                    <a:pt x="2251" y="1408"/>
                    <a:pt x="2251" y="1408"/>
                  </a:cubicBezTo>
                  <a:cubicBezTo>
                    <a:pt x="2219" y="1334"/>
                    <a:pt x="2219" y="1334"/>
                    <a:pt x="2219" y="1334"/>
                  </a:cubicBezTo>
                  <a:cubicBezTo>
                    <a:pt x="2198" y="1334"/>
                    <a:pt x="2198" y="1334"/>
                    <a:pt x="2198" y="1334"/>
                  </a:cubicBezTo>
                  <a:cubicBezTo>
                    <a:pt x="2184" y="1232"/>
                    <a:pt x="2184" y="1232"/>
                    <a:pt x="2184" y="1232"/>
                  </a:cubicBezTo>
                  <a:cubicBezTo>
                    <a:pt x="2230" y="1193"/>
                    <a:pt x="2230" y="1193"/>
                    <a:pt x="2230" y="1193"/>
                  </a:cubicBezTo>
                  <a:cubicBezTo>
                    <a:pt x="2265" y="1161"/>
                    <a:pt x="2265" y="1161"/>
                    <a:pt x="2265" y="1161"/>
                  </a:cubicBezTo>
                  <a:cubicBezTo>
                    <a:pt x="2244" y="1080"/>
                    <a:pt x="2244" y="1080"/>
                    <a:pt x="2244" y="1080"/>
                  </a:cubicBezTo>
                  <a:cubicBezTo>
                    <a:pt x="2184" y="1080"/>
                    <a:pt x="2184" y="1080"/>
                    <a:pt x="2184" y="1080"/>
                  </a:cubicBezTo>
                  <a:cubicBezTo>
                    <a:pt x="2124" y="1058"/>
                    <a:pt x="2124" y="1058"/>
                    <a:pt x="2124" y="1058"/>
                  </a:cubicBezTo>
                  <a:cubicBezTo>
                    <a:pt x="2064" y="1027"/>
                    <a:pt x="2064" y="1027"/>
                    <a:pt x="2064" y="1027"/>
                  </a:cubicBezTo>
                  <a:cubicBezTo>
                    <a:pt x="1983" y="1027"/>
                    <a:pt x="1983" y="1027"/>
                    <a:pt x="1983" y="1027"/>
                  </a:cubicBezTo>
                  <a:cubicBezTo>
                    <a:pt x="1905" y="1027"/>
                    <a:pt x="1905" y="1027"/>
                    <a:pt x="1905" y="1027"/>
                  </a:cubicBezTo>
                  <a:cubicBezTo>
                    <a:pt x="1813" y="1027"/>
                    <a:pt x="1813" y="1027"/>
                    <a:pt x="1813" y="1027"/>
                  </a:cubicBezTo>
                  <a:cubicBezTo>
                    <a:pt x="1730" y="1027"/>
                    <a:pt x="1730" y="1027"/>
                    <a:pt x="1730" y="1027"/>
                  </a:cubicBezTo>
                  <a:cubicBezTo>
                    <a:pt x="1700" y="998"/>
                    <a:pt x="1700" y="998"/>
                    <a:pt x="1700" y="998"/>
                  </a:cubicBezTo>
                  <a:cubicBezTo>
                    <a:pt x="1730" y="952"/>
                    <a:pt x="1730" y="952"/>
                    <a:pt x="1730" y="952"/>
                  </a:cubicBezTo>
                  <a:cubicBezTo>
                    <a:pt x="1730" y="839"/>
                    <a:pt x="1730" y="839"/>
                    <a:pt x="1730" y="839"/>
                  </a:cubicBezTo>
                  <a:cubicBezTo>
                    <a:pt x="1700" y="815"/>
                    <a:pt x="1700" y="815"/>
                    <a:pt x="1700" y="815"/>
                  </a:cubicBezTo>
                  <a:cubicBezTo>
                    <a:pt x="1700" y="719"/>
                    <a:pt x="1700" y="719"/>
                    <a:pt x="1700" y="719"/>
                  </a:cubicBezTo>
                  <a:cubicBezTo>
                    <a:pt x="1732" y="610"/>
                    <a:pt x="1732" y="610"/>
                    <a:pt x="1732" y="610"/>
                  </a:cubicBezTo>
                  <a:cubicBezTo>
                    <a:pt x="1732" y="543"/>
                    <a:pt x="1732" y="543"/>
                    <a:pt x="1732" y="543"/>
                  </a:cubicBezTo>
                  <a:cubicBezTo>
                    <a:pt x="1732" y="483"/>
                    <a:pt x="1732" y="483"/>
                    <a:pt x="1732" y="483"/>
                  </a:cubicBezTo>
                  <a:cubicBezTo>
                    <a:pt x="1732" y="430"/>
                    <a:pt x="1732" y="430"/>
                    <a:pt x="1732" y="430"/>
                  </a:cubicBezTo>
                  <a:cubicBezTo>
                    <a:pt x="1732" y="384"/>
                    <a:pt x="1732" y="384"/>
                    <a:pt x="1732" y="384"/>
                  </a:cubicBezTo>
                  <a:cubicBezTo>
                    <a:pt x="1732" y="348"/>
                    <a:pt x="1732" y="348"/>
                    <a:pt x="1732" y="348"/>
                  </a:cubicBezTo>
                  <a:cubicBezTo>
                    <a:pt x="1760" y="292"/>
                    <a:pt x="1760" y="292"/>
                    <a:pt x="1760" y="292"/>
                  </a:cubicBezTo>
                  <a:cubicBezTo>
                    <a:pt x="1734" y="292"/>
                    <a:pt x="1734" y="292"/>
                    <a:pt x="1734" y="292"/>
                  </a:cubicBezTo>
                  <a:lnTo>
                    <a:pt x="1697" y="25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214938" y="1144588"/>
              <a:ext cx="468312" cy="557213"/>
            </a:xfrm>
            <a:custGeom>
              <a:avLst/>
              <a:gdLst>
                <a:gd name="T0" fmla="*/ 670 w 1954"/>
                <a:gd name="T1" fmla="*/ 1106 h 2328"/>
                <a:gd name="T2" fmla="*/ 719 w 1954"/>
                <a:gd name="T3" fmla="*/ 1210 h 2328"/>
                <a:gd name="T4" fmla="*/ 737 w 1954"/>
                <a:gd name="T5" fmla="*/ 1351 h 2328"/>
                <a:gd name="T6" fmla="*/ 768 w 1954"/>
                <a:gd name="T7" fmla="*/ 1479 h 2328"/>
                <a:gd name="T8" fmla="*/ 768 w 1954"/>
                <a:gd name="T9" fmla="*/ 1583 h 2328"/>
                <a:gd name="T10" fmla="*/ 768 w 1954"/>
                <a:gd name="T11" fmla="*/ 1652 h 2328"/>
                <a:gd name="T12" fmla="*/ 795 w 1954"/>
                <a:gd name="T13" fmla="*/ 1781 h 2328"/>
                <a:gd name="T14" fmla="*/ 877 w 1954"/>
                <a:gd name="T15" fmla="*/ 1891 h 2328"/>
                <a:gd name="T16" fmla="*/ 795 w 1954"/>
                <a:gd name="T17" fmla="*/ 2014 h 2328"/>
                <a:gd name="T18" fmla="*/ 830 w 1954"/>
                <a:gd name="T19" fmla="*/ 2102 h 2328"/>
                <a:gd name="T20" fmla="*/ 864 w 1954"/>
                <a:gd name="T21" fmla="*/ 2171 h 2328"/>
                <a:gd name="T22" fmla="*/ 994 w 1954"/>
                <a:gd name="T23" fmla="*/ 2266 h 2328"/>
                <a:gd name="T24" fmla="*/ 1062 w 1954"/>
                <a:gd name="T25" fmla="*/ 2301 h 2328"/>
                <a:gd name="T26" fmla="*/ 1096 w 1954"/>
                <a:gd name="T27" fmla="*/ 2232 h 2328"/>
                <a:gd name="T28" fmla="*/ 1096 w 1954"/>
                <a:gd name="T29" fmla="*/ 2075 h 2328"/>
                <a:gd name="T30" fmla="*/ 1137 w 1954"/>
                <a:gd name="T31" fmla="*/ 1979 h 2328"/>
                <a:gd name="T32" fmla="*/ 1267 w 1954"/>
                <a:gd name="T33" fmla="*/ 1966 h 2328"/>
                <a:gd name="T34" fmla="*/ 1342 w 1954"/>
                <a:gd name="T35" fmla="*/ 2027 h 2328"/>
                <a:gd name="T36" fmla="*/ 1465 w 1954"/>
                <a:gd name="T37" fmla="*/ 2061 h 2328"/>
                <a:gd name="T38" fmla="*/ 1465 w 1954"/>
                <a:gd name="T39" fmla="*/ 1939 h 2328"/>
                <a:gd name="T40" fmla="*/ 1526 w 1954"/>
                <a:gd name="T41" fmla="*/ 1816 h 2328"/>
                <a:gd name="T42" fmla="*/ 1950 w 1954"/>
                <a:gd name="T43" fmla="*/ 1713 h 2328"/>
                <a:gd name="T44" fmla="*/ 1952 w 1954"/>
                <a:gd name="T45" fmla="*/ 1725 h 2328"/>
                <a:gd name="T46" fmla="*/ 1954 w 1954"/>
                <a:gd name="T47" fmla="*/ 1385 h 2328"/>
                <a:gd name="T48" fmla="*/ 1850 w 1954"/>
                <a:gd name="T49" fmla="*/ 1304 h 2328"/>
                <a:gd name="T50" fmla="*/ 1732 w 1954"/>
                <a:gd name="T51" fmla="*/ 1214 h 2328"/>
                <a:gd name="T52" fmla="*/ 1677 w 1954"/>
                <a:gd name="T53" fmla="*/ 1045 h 2328"/>
                <a:gd name="T54" fmla="*/ 1611 w 1954"/>
                <a:gd name="T55" fmla="*/ 907 h 2328"/>
                <a:gd name="T56" fmla="*/ 1611 w 1954"/>
                <a:gd name="T57" fmla="*/ 742 h 2328"/>
                <a:gd name="T58" fmla="*/ 1654 w 1954"/>
                <a:gd name="T59" fmla="*/ 558 h 2328"/>
                <a:gd name="T60" fmla="*/ 1724 w 1954"/>
                <a:gd name="T61" fmla="*/ 416 h 2328"/>
                <a:gd name="T62" fmla="*/ 1677 w 1954"/>
                <a:gd name="T63" fmla="*/ 298 h 2328"/>
                <a:gd name="T64" fmla="*/ 1559 w 1954"/>
                <a:gd name="T65" fmla="*/ 255 h 2328"/>
                <a:gd name="T66" fmla="*/ 1559 w 1954"/>
                <a:gd name="T67" fmla="*/ 184 h 2328"/>
                <a:gd name="T68" fmla="*/ 1587 w 1954"/>
                <a:gd name="T69" fmla="*/ 82 h 2328"/>
                <a:gd name="T70" fmla="*/ 1442 w 1954"/>
                <a:gd name="T71" fmla="*/ 23 h 2328"/>
                <a:gd name="T72" fmla="*/ 1379 w 1954"/>
                <a:gd name="T73" fmla="*/ 66 h 2328"/>
                <a:gd name="T74" fmla="*/ 1335 w 1954"/>
                <a:gd name="T75" fmla="*/ 165 h 2328"/>
                <a:gd name="T76" fmla="*/ 1210 w 1954"/>
                <a:gd name="T77" fmla="*/ 263 h 2328"/>
                <a:gd name="T78" fmla="*/ 982 w 1954"/>
                <a:gd name="T79" fmla="*/ 361 h 2328"/>
                <a:gd name="T80" fmla="*/ 750 w 1954"/>
                <a:gd name="T81" fmla="*/ 389 h 2328"/>
                <a:gd name="T82" fmla="*/ 667 w 1954"/>
                <a:gd name="T83" fmla="*/ 502 h 2328"/>
                <a:gd name="T84" fmla="*/ 597 w 1954"/>
                <a:gd name="T85" fmla="*/ 495 h 2328"/>
                <a:gd name="T86" fmla="*/ 459 w 1954"/>
                <a:gd name="T87" fmla="*/ 424 h 2328"/>
                <a:gd name="T88" fmla="*/ 306 w 1954"/>
                <a:gd name="T89" fmla="*/ 424 h 2328"/>
                <a:gd name="T90" fmla="*/ 192 w 1954"/>
                <a:gd name="T91" fmla="*/ 369 h 2328"/>
                <a:gd name="T92" fmla="*/ 43 w 1954"/>
                <a:gd name="T93" fmla="*/ 396 h 2328"/>
                <a:gd name="T94" fmla="*/ 141 w 1954"/>
                <a:gd name="T95" fmla="*/ 514 h 2328"/>
                <a:gd name="T96" fmla="*/ 235 w 1954"/>
                <a:gd name="T97" fmla="*/ 577 h 2328"/>
                <a:gd name="T98" fmla="*/ 192 w 1954"/>
                <a:gd name="T99" fmla="*/ 699 h 2328"/>
                <a:gd name="T100" fmla="*/ 235 w 1954"/>
                <a:gd name="T101" fmla="*/ 785 h 2328"/>
                <a:gd name="T102" fmla="*/ 235 w 1954"/>
                <a:gd name="T103" fmla="*/ 888 h 2328"/>
                <a:gd name="T104" fmla="*/ 278 w 1954"/>
                <a:gd name="T105" fmla="*/ 954 h 2328"/>
                <a:gd name="T106" fmla="*/ 369 w 1954"/>
                <a:gd name="T107" fmla="*/ 958 h 2328"/>
                <a:gd name="T108" fmla="*/ 467 w 1954"/>
                <a:gd name="T109" fmla="*/ 974 h 2328"/>
                <a:gd name="T110" fmla="*/ 523 w 1954"/>
                <a:gd name="T111" fmla="*/ 1050 h 2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4" h="2328">
                  <a:moveTo>
                    <a:pt x="606" y="1081"/>
                  </a:moveTo>
                  <a:cubicBezTo>
                    <a:pt x="670" y="1106"/>
                    <a:pt x="670" y="1106"/>
                    <a:pt x="670" y="1106"/>
                  </a:cubicBezTo>
                  <a:cubicBezTo>
                    <a:pt x="707" y="1164"/>
                    <a:pt x="707" y="1164"/>
                    <a:pt x="707" y="1164"/>
                  </a:cubicBezTo>
                  <a:cubicBezTo>
                    <a:pt x="719" y="1210"/>
                    <a:pt x="719" y="1210"/>
                    <a:pt x="719" y="1210"/>
                  </a:cubicBezTo>
                  <a:cubicBezTo>
                    <a:pt x="707" y="1292"/>
                    <a:pt x="707" y="1292"/>
                    <a:pt x="707" y="1292"/>
                  </a:cubicBezTo>
                  <a:cubicBezTo>
                    <a:pt x="737" y="1351"/>
                    <a:pt x="737" y="1351"/>
                    <a:pt x="737" y="1351"/>
                  </a:cubicBezTo>
                  <a:cubicBezTo>
                    <a:pt x="768" y="1387"/>
                    <a:pt x="768" y="1387"/>
                    <a:pt x="768" y="1387"/>
                  </a:cubicBezTo>
                  <a:cubicBezTo>
                    <a:pt x="768" y="1479"/>
                    <a:pt x="768" y="1479"/>
                    <a:pt x="768" y="1479"/>
                  </a:cubicBezTo>
                  <a:cubicBezTo>
                    <a:pt x="802" y="1508"/>
                    <a:pt x="802" y="1508"/>
                    <a:pt x="802" y="1508"/>
                  </a:cubicBezTo>
                  <a:cubicBezTo>
                    <a:pt x="768" y="1583"/>
                    <a:pt x="768" y="1583"/>
                    <a:pt x="768" y="1583"/>
                  </a:cubicBezTo>
                  <a:cubicBezTo>
                    <a:pt x="768" y="1617"/>
                    <a:pt x="768" y="1617"/>
                    <a:pt x="768" y="1617"/>
                  </a:cubicBezTo>
                  <a:cubicBezTo>
                    <a:pt x="768" y="1652"/>
                    <a:pt x="768" y="1652"/>
                    <a:pt x="768" y="1652"/>
                  </a:cubicBezTo>
                  <a:cubicBezTo>
                    <a:pt x="768" y="1713"/>
                    <a:pt x="768" y="1713"/>
                    <a:pt x="768" y="1713"/>
                  </a:cubicBezTo>
                  <a:cubicBezTo>
                    <a:pt x="795" y="1781"/>
                    <a:pt x="795" y="1781"/>
                    <a:pt x="795" y="1781"/>
                  </a:cubicBezTo>
                  <a:cubicBezTo>
                    <a:pt x="864" y="1863"/>
                    <a:pt x="864" y="1863"/>
                    <a:pt x="864" y="1863"/>
                  </a:cubicBezTo>
                  <a:cubicBezTo>
                    <a:pt x="877" y="1891"/>
                    <a:pt x="877" y="1891"/>
                    <a:pt x="877" y="1891"/>
                  </a:cubicBezTo>
                  <a:cubicBezTo>
                    <a:pt x="857" y="1945"/>
                    <a:pt x="857" y="1945"/>
                    <a:pt x="857" y="1945"/>
                  </a:cubicBezTo>
                  <a:cubicBezTo>
                    <a:pt x="795" y="2014"/>
                    <a:pt x="795" y="2014"/>
                    <a:pt x="795" y="2014"/>
                  </a:cubicBezTo>
                  <a:cubicBezTo>
                    <a:pt x="795" y="2061"/>
                    <a:pt x="795" y="2061"/>
                    <a:pt x="795" y="2061"/>
                  </a:cubicBezTo>
                  <a:cubicBezTo>
                    <a:pt x="830" y="2102"/>
                    <a:pt x="830" y="2102"/>
                    <a:pt x="830" y="2102"/>
                  </a:cubicBezTo>
                  <a:cubicBezTo>
                    <a:pt x="864" y="2137"/>
                    <a:pt x="864" y="2137"/>
                    <a:pt x="864" y="2137"/>
                  </a:cubicBezTo>
                  <a:cubicBezTo>
                    <a:pt x="864" y="2171"/>
                    <a:pt x="864" y="2171"/>
                    <a:pt x="864" y="2171"/>
                  </a:cubicBezTo>
                  <a:cubicBezTo>
                    <a:pt x="953" y="2239"/>
                    <a:pt x="953" y="2239"/>
                    <a:pt x="953" y="2239"/>
                  </a:cubicBezTo>
                  <a:cubicBezTo>
                    <a:pt x="994" y="2266"/>
                    <a:pt x="994" y="2266"/>
                    <a:pt x="994" y="2266"/>
                  </a:cubicBezTo>
                  <a:cubicBezTo>
                    <a:pt x="1028" y="2273"/>
                    <a:pt x="1028" y="2273"/>
                    <a:pt x="1028" y="2273"/>
                  </a:cubicBezTo>
                  <a:cubicBezTo>
                    <a:pt x="1062" y="2301"/>
                    <a:pt x="1062" y="2301"/>
                    <a:pt x="1062" y="2301"/>
                  </a:cubicBezTo>
                  <a:cubicBezTo>
                    <a:pt x="1123" y="2328"/>
                    <a:pt x="1123" y="2328"/>
                    <a:pt x="1123" y="2328"/>
                  </a:cubicBezTo>
                  <a:cubicBezTo>
                    <a:pt x="1096" y="2232"/>
                    <a:pt x="1096" y="2232"/>
                    <a:pt x="1096" y="2232"/>
                  </a:cubicBezTo>
                  <a:cubicBezTo>
                    <a:pt x="1096" y="2184"/>
                    <a:pt x="1096" y="2184"/>
                    <a:pt x="1096" y="2184"/>
                  </a:cubicBezTo>
                  <a:cubicBezTo>
                    <a:pt x="1096" y="2075"/>
                    <a:pt x="1096" y="2075"/>
                    <a:pt x="1096" y="2075"/>
                  </a:cubicBezTo>
                  <a:cubicBezTo>
                    <a:pt x="1096" y="2020"/>
                    <a:pt x="1096" y="2020"/>
                    <a:pt x="1096" y="2020"/>
                  </a:cubicBezTo>
                  <a:cubicBezTo>
                    <a:pt x="1137" y="1979"/>
                    <a:pt x="1137" y="1979"/>
                    <a:pt x="1137" y="1979"/>
                  </a:cubicBezTo>
                  <a:cubicBezTo>
                    <a:pt x="1205" y="1966"/>
                    <a:pt x="1205" y="1966"/>
                    <a:pt x="1205" y="1966"/>
                  </a:cubicBezTo>
                  <a:cubicBezTo>
                    <a:pt x="1267" y="1966"/>
                    <a:pt x="1267" y="1966"/>
                    <a:pt x="1267" y="1966"/>
                  </a:cubicBezTo>
                  <a:cubicBezTo>
                    <a:pt x="1315" y="2000"/>
                    <a:pt x="1315" y="2000"/>
                    <a:pt x="1315" y="2000"/>
                  </a:cubicBezTo>
                  <a:cubicBezTo>
                    <a:pt x="1342" y="2027"/>
                    <a:pt x="1342" y="2027"/>
                    <a:pt x="1342" y="2027"/>
                  </a:cubicBezTo>
                  <a:cubicBezTo>
                    <a:pt x="1390" y="2075"/>
                    <a:pt x="1390" y="2075"/>
                    <a:pt x="1390" y="2075"/>
                  </a:cubicBezTo>
                  <a:cubicBezTo>
                    <a:pt x="1465" y="2061"/>
                    <a:pt x="1465" y="2061"/>
                    <a:pt x="1465" y="2061"/>
                  </a:cubicBezTo>
                  <a:cubicBezTo>
                    <a:pt x="1451" y="2020"/>
                    <a:pt x="1451" y="2020"/>
                    <a:pt x="1451" y="2020"/>
                  </a:cubicBezTo>
                  <a:cubicBezTo>
                    <a:pt x="1465" y="1939"/>
                    <a:pt x="1465" y="1939"/>
                    <a:pt x="1465" y="1939"/>
                  </a:cubicBezTo>
                  <a:cubicBezTo>
                    <a:pt x="1485" y="1863"/>
                    <a:pt x="1485" y="1863"/>
                    <a:pt x="1485" y="1863"/>
                  </a:cubicBezTo>
                  <a:cubicBezTo>
                    <a:pt x="1526" y="1816"/>
                    <a:pt x="1526" y="1816"/>
                    <a:pt x="1526" y="1816"/>
                  </a:cubicBezTo>
                  <a:cubicBezTo>
                    <a:pt x="1588" y="1713"/>
                    <a:pt x="1588" y="1713"/>
                    <a:pt x="1588" y="1713"/>
                  </a:cubicBezTo>
                  <a:cubicBezTo>
                    <a:pt x="1950" y="1713"/>
                    <a:pt x="1950" y="1713"/>
                    <a:pt x="1950" y="1713"/>
                  </a:cubicBezTo>
                  <a:cubicBezTo>
                    <a:pt x="1952" y="1725"/>
                    <a:pt x="1952" y="1725"/>
                    <a:pt x="1952" y="1725"/>
                  </a:cubicBezTo>
                  <a:cubicBezTo>
                    <a:pt x="1952" y="1725"/>
                    <a:pt x="1952" y="1725"/>
                    <a:pt x="1952" y="1725"/>
                  </a:cubicBezTo>
                  <a:cubicBezTo>
                    <a:pt x="1954" y="1670"/>
                    <a:pt x="1954" y="1670"/>
                    <a:pt x="1954" y="1670"/>
                  </a:cubicBezTo>
                  <a:cubicBezTo>
                    <a:pt x="1954" y="1385"/>
                    <a:pt x="1954" y="1385"/>
                    <a:pt x="1954" y="1385"/>
                  </a:cubicBezTo>
                  <a:cubicBezTo>
                    <a:pt x="1952" y="1339"/>
                    <a:pt x="1952" y="1339"/>
                    <a:pt x="1952" y="1339"/>
                  </a:cubicBezTo>
                  <a:cubicBezTo>
                    <a:pt x="1850" y="1304"/>
                    <a:pt x="1850" y="1304"/>
                    <a:pt x="1850" y="1304"/>
                  </a:cubicBezTo>
                  <a:cubicBezTo>
                    <a:pt x="1819" y="1280"/>
                    <a:pt x="1819" y="1280"/>
                    <a:pt x="1819" y="1280"/>
                  </a:cubicBezTo>
                  <a:cubicBezTo>
                    <a:pt x="1732" y="1214"/>
                    <a:pt x="1732" y="1214"/>
                    <a:pt x="1732" y="1214"/>
                  </a:cubicBezTo>
                  <a:cubicBezTo>
                    <a:pt x="1693" y="1182"/>
                    <a:pt x="1693" y="1182"/>
                    <a:pt x="1693" y="1182"/>
                  </a:cubicBezTo>
                  <a:cubicBezTo>
                    <a:pt x="1677" y="1045"/>
                    <a:pt x="1677" y="1045"/>
                    <a:pt x="1677" y="1045"/>
                  </a:cubicBezTo>
                  <a:cubicBezTo>
                    <a:pt x="1650" y="990"/>
                    <a:pt x="1650" y="990"/>
                    <a:pt x="1650" y="990"/>
                  </a:cubicBezTo>
                  <a:cubicBezTo>
                    <a:pt x="1611" y="907"/>
                    <a:pt x="1611" y="907"/>
                    <a:pt x="1611" y="907"/>
                  </a:cubicBezTo>
                  <a:cubicBezTo>
                    <a:pt x="1611" y="778"/>
                    <a:pt x="1611" y="778"/>
                    <a:pt x="1611" y="778"/>
                  </a:cubicBezTo>
                  <a:cubicBezTo>
                    <a:pt x="1611" y="742"/>
                    <a:pt x="1611" y="742"/>
                    <a:pt x="1611" y="742"/>
                  </a:cubicBezTo>
                  <a:cubicBezTo>
                    <a:pt x="1634" y="620"/>
                    <a:pt x="1634" y="620"/>
                    <a:pt x="1634" y="620"/>
                  </a:cubicBezTo>
                  <a:cubicBezTo>
                    <a:pt x="1654" y="558"/>
                    <a:pt x="1654" y="558"/>
                    <a:pt x="1654" y="558"/>
                  </a:cubicBezTo>
                  <a:cubicBezTo>
                    <a:pt x="1717" y="506"/>
                    <a:pt x="1717" y="506"/>
                    <a:pt x="1717" y="506"/>
                  </a:cubicBezTo>
                  <a:cubicBezTo>
                    <a:pt x="1724" y="416"/>
                    <a:pt x="1724" y="416"/>
                    <a:pt x="1724" y="416"/>
                  </a:cubicBezTo>
                  <a:cubicBezTo>
                    <a:pt x="1669" y="365"/>
                    <a:pt x="1669" y="365"/>
                    <a:pt x="1669" y="365"/>
                  </a:cubicBezTo>
                  <a:cubicBezTo>
                    <a:pt x="1677" y="298"/>
                    <a:pt x="1677" y="298"/>
                    <a:pt x="1677" y="298"/>
                  </a:cubicBezTo>
                  <a:cubicBezTo>
                    <a:pt x="1611" y="255"/>
                    <a:pt x="1611" y="255"/>
                    <a:pt x="1611" y="255"/>
                  </a:cubicBezTo>
                  <a:cubicBezTo>
                    <a:pt x="1559" y="255"/>
                    <a:pt x="1559" y="255"/>
                    <a:pt x="1559" y="255"/>
                  </a:cubicBezTo>
                  <a:cubicBezTo>
                    <a:pt x="1559" y="224"/>
                    <a:pt x="1559" y="224"/>
                    <a:pt x="1559" y="224"/>
                  </a:cubicBezTo>
                  <a:cubicBezTo>
                    <a:pt x="1559" y="184"/>
                    <a:pt x="1559" y="184"/>
                    <a:pt x="1559" y="184"/>
                  </a:cubicBezTo>
                  <a:cubicBezTo>
                    <a:pt x="1591" y="129"/>
                    <a:pt x="1591" y="129"/>
                    <a:pt x="1591" y="129"/>
                  </a:cubicBezTo>
                  <a:cubicBezTo>
                    <a:pt x="1587" y="82"/>
                    <a:pt x="1587" y="82"/>
                    <a:pt x="1587" y="82"/>
                  </a:cubicBezTo>
                  <a:cubicBezTo>
                    <a:pt x="1520" y="0"/>
                    <a:pt x="1520" y="0"/>
                    <a:pt x="1520" y="0"/>
                  </a:cubicBezTo>
                  <a:cubicBezTo>
                    <a:pt x="1442" y="23"/>
                    <a:pt x="1442" y="23"/>
                    <a:pt x="1442" y="23"/>
                  </a:cubicBezTo>
                  <a:cubicBezTo>
                    <a:pt x="1379" y="15"/>
                    <a:pt x="1379" y="15"/>
                    <a:pt x="1379" y="15"/>
                  </a:cubicBezTo>
                  <a:cubicBezTo>
                    <a:pt x="1379" y="66"/>
                    <a:pt x="1379" y="66"/>
                    <a:pt x="1379" y="66"/>
                  </a:cubicBezTo>
                  <a:cubicBezTo>
                    <a:pt x="1379" y="94"/>
                    <a:pt x="1379" y="94"/>
                    <a:pt x="1379" y="94"/>
                  </a:cubicBezTo>
                  <a:cubicBezTo>
                    <a:pt x="1335" y="165"/>
                    <a:pt x="1335" y="165"/>
                    <a:pt x="1335" y="165"/>
                  </a:cubicBezTo>
                  <a:cubicBezTo>
                    <a:pt x="1261" y="239"/>
                    <a:pt x="1261" y="239"/>
                    <a:pt x="1261" y="239"/>
                  </a:cubicBezTo>
                  <a:cubicBezTo>
                    <a:pt x="1210" y="263"/>
                    <a:pt x="1210" y="263"/>
                    <a:pt x="1210" y="263"/>
                  </a:cubicBezTo>
                  <a:cubicBezTo>
                    <a:pt x="1041" y="326"/>
                    <a:pt x="1041" y="326"/>
                    <a:pt x="1041" y="326"/>
                  </a:cubicBezTo>
                  <a:cubicBezTo>
                    <a:pt x="1041" y="326"/>
                    <a:pt x="994" y="361"/>
                    <a:pt x="982" y="361"/>
                  </a:cubicBezTo>
                  <a:cubicBezTo>
                    <a:pt x="970" y="361"/>
                    <a:pt x="789" y="392"/>
                    <a:pt x="789" y="392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667" y="432"/>
                    <a:pt x="667" y="432"/>
                    <a:pt x="667" y="432"/>
                  </a:cubicBezTo>
                  <a:cubicBezTo>
                    <a:pt x="667" y="502"/>
                    <a:pt x="667" y="502"/>
                    <a:pt x="667" y="502"/>
                  </a:cubicBezTo>
                  <a:cubicBezTo>
                    <a:pt x="628" y="518"/>
                    <a:pt x="628" y="518"/>
                    <a:pt x="628" y="518"/>
                  </a:cubicBezTo>
                  <a:cubicBezTo>
                    <a:pt x="597" y="495"/>
                    <a:pt x="597" y="495"/>
                    <a:pt x="597" y="495"/>
                  </a:cubicBezTo>
                  <a:cubicBezTo>
                    <a:pt x="546" y="440"/>
                    <a:pt x="546" y="440"/>
                    <a:pt x="546" y="440"/>
                  </a:cubicBezTo>
                  <a:cubicBezTo>
                    <a:pt x="459" y="424"/>
                    <a:pt x="459" y="424"/>
                    <a:pt x="459" y="424"/>
                  </a:cubicBezTo>
                  <a:cubicBezTo>
                    <a:pt x="333" y="432"/>
                    <a:pt x="333" y="432"/>
                    <a:pt x="333" y="432"/>
                  </a:cubicBezTo>
                  <a:cubicBezTo>
                    <a:pt x="306" y="424"/>
                    <a:pt x="306" y="424"/>
                    <a:pt x="306" y="424"/>
                  </a:cubicBezTo>
                  <a:cubicBezTo>
                    <a:pt x="220" y="385"/>
                    <a:pt x="220" y="385"/>
                    <a:pt x="220" y="385"/>
                  </a:cubicBezTo>
                  <a:cubicBezTo>
                    <a:pt x="192" y="369"/>
                    <a:pt x="192" y="369"/>
                    <a:pt x="192" y="369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43" y="396"/>
                    <a:pt x="43" y="396"/>
                    <a:pt x="43" y="396"/>
                  </a:cubicBezTo>
                  <a:cubicBezTo>
                    <a:pt x="113" y="475"/>
                    <a:pt x="113" y="475"/>
                    <a:pt x="113" y="475"/>
                  </a:cubicBezTo>
                  <a:cubicBezTo>
                    <a:pt x="141" y="514"/>
                    <a:pt x="141" y="514"/>
                    <a:pt x="141" y="514"/>
                  </a:cubicBezTo>
                  <a:cubicBezTo>
                    <a:pt x="184" y="546"/>
                    <a:pt x="184" y="546"/>
                    <a:pt x="184" y="546"/>
                  </a:cubicBezTo>
                  <a:cubicBezTo>
                    <a:pt x="235" y="577"/>
                    <a:pt x="235" y="577"/>
                    <a:pt x="235" y="577"/>
                  </a:cubicBezTo>
                  <a:cubicBezTo>
                    <a:pt x="196" y="620"/>
                    <a:pt x="196" y="620"/>
                    <a:pt x="196" y="620"/>
                  </a:cubicBezTo>
                  <a:cubicBezTo>
                    <a:pt x="192" y="699"/>
                    <a:pt x="192" y="699"/>
                    <a:pt x="192" y="699"/>
                  </a:cubicBezTo>
                  <a:cubicBezTo>
                    <a:pt x="204" y="774"/>
                    <a:pt x="204" y="774"/>
                    <a:pt x="204" y="774"/>
                  </a:cubicBezTo>
                  <a:cubicBezTo>
                    <a:pt x="235" y="785"/>
                    <a:pt x="235" y="785"/>
                    <a:pt x="235" y="785"/>
                  </a:cubicBezTo>
                  <a:cubicBezTo>
                    <a:pt x="247" y="840"/>
                    <a:pt x="247" y="840"/>
                    <a:pt x="247" y="840"/>
                  </a:cubicBezTo>
                  <a:cubicBezTo>
                    <a:pt x="235" y="888"/>
                    <a:pt x="235" y="888"/>
                    <a:pt x="235" y="888"/>
                  </a:cubicBezTo>
                  <a:cubicBezTo>
                    <a:pt x="235" y="888"/>
                    <a:pt x="243" y="911"/>
                    <a:pt x="251" y="923"/>
                  </a:cubicBezTo>
                  <a:cubicBezTo>
                    <a:pt x="259" y="935"/>
                    <a:pt x="278" y="954"/>
                    <a:pt x="278" y="954"/>
                  </a:cubicBezTo>
                  <a:cubicBezTo>
                    <a:pt x="341" y="966"/>
                    <a:pt x="341" y="966"/>
                    <a:pt x="341" y="966"/>
                  </a:cubicBezTo>
                  <a:cubicBezTo>
                    <a:pt x="369" y="958"/>
                    <a:pt x="369" y="958"/>
                    <a:pt x="369" y="958"/>
                  </a:cubicBezTo>
                  <a:cubicBezTo>
                    <a:pt x="436" y="966"/>
                    <a:pt x="436" y="966"/>
                    <a:pt x="436" y="966"/>
                  </a:cubicBezTo>
                  <a:cubicBezTo>
                    <a:pt x="467" y="974"/>
                    <a:pt x="467" y="974"/>
                    <a:pt x="467" y="974"/>
                  </a:cubicBezTo>
                  <a:cubicBezTo>
                    <a:pt x="484" y="1050"/>
                    <a:pt x="484" y="1050"/>
                    <a:pt x="484" y="1050"/>
                  </a:cubicBezTo>
                  <a:cubicBezTo>
                    <a:pt x="523" y="1050"/>
                    <a:pt x="523" y="1050"/>
                    <a:pt x="523" y="1050"/>
                  </a:cubicBezTo>
                  <a:lnTo>
                    <a:pt x="606" y="108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681663" y="1368426"/>
              <a:ext cx="1003300" cy="1003300"/>
            </a:xfrm>
            <a:custGeom>
              <a:avLst/>
              <a:gdLst>
                <a:gd name="T0" fmla="*/ 3999 w 4190"/>
                <a:gd name="T1" fmla="*/ 1132 h 4188"/>
                <a:gd name="T2" fmla="*/ 3747 w 4190"/>
                <a:gd name="T3" fmla="*/ 1062 h 4188"/>
                <a:gd name="T4" fmla="*/ 3566 w 4190"/>
                <a:gd name="T5" fmla="*/ 1062 h 4188"/>
                <a:gd name="T6" fmla="*/ 3413 w 4190"/>
                <a:gd name="T7" fmla="*/ 908 h 4188"/>
                <a:gd name="T8" fmla="*/ 3067 w 4190"/>
                <a:gd name="T9" fmla="*/ 775 h 4188"/>
                <a:gd name="T10" fmla="*/ 2894 w 4190"/>
                <a:gd name="T11" fmla="*/ 620 h 4188"/>
                <a:gd name="T12" fmla="*/ 2714 w 4190"/>
                <a:gd name="T13" fmla="*/ 794 h 4188"/>
                <a:gd name="T14" fmla="*/ 2517 w 4190"/>
                <a:gd name="T15" fmla="*/ 901 h 4188"/>
                <a:gd name="T16" fmla="*/ 2415 w 4190"/>
                <a:gd name="T17" fmla="*/ 1022 h 4188"/>
                <a:gd name="T18" fmla="*/ 2360 w 4190"/>
                <a:gd name="T19" fmla="*/ 1187 h 4188"/>
                <a:gd name="T20" fmla="*/ 2281 w 4190"/>
                <a:gd name="T21" fmla="*/ 1235 h 4188"/>
                <a:gd name="T22" fmla="*/ 2136 w 4190"/>
                <a:gd name="T23" fmla="*/ 1211 h 4188"/>
                <a:gd name="T24" fmla="*/ 2046 w 4190"/>
                <a:gd name="T25" fmla="*/ 1022 h 4188"/>
                <a:gd name="T26" fmla="*/ 1881 w 4190"/>
                <a:gd name="T27" fmla="*/ 696 h 4188"/>
                <a:gd name="T28" fmla="*/ 1731 w 4190"/>
                <a:gd name="T29" fmla="*/ 366 h 4188"/>
                <a:gd name="T30" fmla="*/ 1527 w 4190"/>
                <a:gd name="T31" fmla="*/ 264 h 4188"/>
                <a:gd name="T32" fmla="*/ 1370 w 4190"/>
                <a:gd name="T33" fmla="*/ 130 h 4188"/>
                <a:gd name="T34" fmla="*/ 1231 w 4190"/>
                <a:gd name="T35" fmla="*/ 0 h 4188"/>
                <a:gd name="T36" fmla="*/ 995 w 4190"/>
                <a:gd name="T37" fmla="*/ 0 h 4188"/>
                <a:gd name="T38" fmla="*/ 920 w 4190"/>
                <a:gd name="T39" fmla="*/ 95 h 4188"/>
                <a:gd name="T40" fmla="*/ 908 w 4190"/>
                <a:gd name="T41" fmla="*/ 230 h 4188"/>
                <a:gd name="T42" fmla="*/ 599 w 4190"/>
                <a:gd name="T43" fmla="*/ 188 h 4188"/>
                <a:gd name="T44" fmla="*/ 422 w 4190"/>
                <a:gd name="T45" fmla="*/ 291 h 4188"/>
                <a:gd name="T46" fmla="*/ 240 w 4190"/>
                <a:gd name="T47" fmla="*/ 333 h 4188"/>
                <a:gd name="T48" fmla="*/ 57 w 4190"/>
                <a:gd name="T49" fmla="*/ 432 h 4188"/>
                <a:gd name="T50" fmla="*/ 2 w 4190"/>
                <a:gd name="T51" fmla="*/ 791 h 4188"/>
                <a:gd name="T52" fmla="*/ 75 w 4190"/>
                <a:gd name="T53" fmla="*/ 1073 h 4188"/>
                <a:gd name="T54" fmla="*/ 307 w 4190"/>
                <a:gd name="T55" fmla="*/ 1244 h 4188"/>
                <a:gd name="T56" fmla="*/ 546 w 4190"/>
                <a:gd name="T57" fmla="*/ 1414 h 4188"/>
                <a:gd name="T58" fmla="*/ 799 w 4190"/>
                <a:gd name="T59" fmla="*/ 1571 h 4188"/>
                <a:gd name="T60" fmla="*/ 806 w 4190"/>
                <a:gd name="T61" fmla="*/ 1742 h 4188"/>
                <a:gd name="T62" fmla="*/ 218 w 4190"/>
                <a:gd name="T63" fmla="*/ 3347 h 4188"/>
                <a:gd name="T64" fmla="*/ 352 w 4190"/>
                <a:gd name="T65" fmla="*/ 3455 h 4188"/>
                <a:gd name="T66" fmla="*/ 411 w 4190"/>
                <a:gd name="T67" fmla="*/ 3686 h 4188"/>
                <a:gd name="T68" fmla="*/ 490 w 4190"/>
                <a:gd name="T69" fmla="*/ 3851 h 4188"/>
                <a:gd name="T70" fmla="*/ 651 w 4190"/>
                <a:gd name="T71" fmla="*/ 3985 h 4188"/>
                <a:gd name="T72" fmla="*/ 2914 w 4190"/>
                <a:gd name="T73" fmla="*/ 4032 h 4188"/>
                <a:gd name="T74" fmla="*/ 3063 w 4190"/>
                <a:gd name="T75" fmla="*/ 3844 h 4188"/>
                <a:gd name="T76" fmla="*/ 3138 w 4190"/>
                <a:gd name="T77" fmla="*/ 3702 h 4188"/>
                <a:gd name="T78" fmla="*/ 3173 w 4190"/>
                <a:gd name="T79" fmla="*/ 3474 h 4188"/>
                <a:gd name="T80" fmla="*/ 3142 w 4190"/>
                <a:gd name="T81" fmla="*/ 3380 h 4188"/>
                <a:gd name="T82" fmla="*/ 3256 w 4190"/>
                <a:gd name="T83" fmla="*/ 3164 h 4188"/>
                <a:gd name="T84" fmla="*/ 3389 w 4190"/>
                <a:gd name="T85" fmla="*/ 3038 h 4188"/>
                <a:gd name="T86" fmla="*/ 3503 w 4190"/>
                <a:gd name="T87" fmla="*/ 2791 h 4188"/>
                <a:gd name="T88" fmla="*/ 3393 w 4190"/>
                <a:gd name="T89" fmla="*/ 2665 h 4188"/>
                <a:gd name="T90" fmla="*/ 3633 w 4190"/>
                <a:gd name="T91" fmla="*/ 2457 h 4188"/>
                <a:gd name="T92" fmla="*/ 3888 w 4190"/>
                <a:gd name="T93" fmla="*/ 2111 h 4188"/>
                <a:gd name="T94" fmla="*/ 4026 w 4190"/>
                <a:gd name="T95" fmla="*/ 1765 h 4188"/>
                <a:gd name="T96" fmla="*/ 4132 w 4190"/>
                <a:gd name="T97" fmla="*/ 1537 h 4188"/>
                <a:gd name="T98" fmla="*/ 4190 w 4190"/>
                <a:gd name="T99" fmla="*/ 1238 h 4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90" h="4188">
                  <a:moveTo>
                    <a:pt x="4136" y="1219"/>
                  </a:moveTo>
                  <a:cubicBezTo>
                    <a:pt x="4093" y="1164"/>
                    <a:pt x="4093" y="1164"/>
                    <a:pt x="4093" y="1164"/>
                  </a:cubicBezTo>
                  <a:cubicBezTo>
                    <a:pt x="4069" y="1152"/>
                    <a:pt x="4069" y="1152"/>
                    <a:pt x="4069" y="1152"/>
                  </a:cubicBezTo>
                  <a:cubicBezTo>
                    <a:pt x="3999" y="1132"/>
                    <a:pt x="3999" y="1132"/>
                    <a:pt x="3999" y="1132"/>
                  </a:cubicBezTo>
                  <a:cubicBezTo>
                    <a:pt x="3888" y="1101"/>
                    <a:pt x="3888" y="1101"/>
                    <a:pt x="3888" y="1101"/>
                  </a:cubicBezTo>
                  <a:cubicBezTo>
                    <a:pt x="3826" y="1077"/>
                    <a:pt x="3826" y="1077"/>
                    <a:pt x="3826" y="1077"/>
                  </a:cubicBezTo>
                  <a:cubicBezTo>
                    <a:pt x="3826" y="1077"/>
                    <a:pt x="3802" y="1077"/>
                    <a:pt x="3771" y="1062"/>
                  </a:cubicBezTo>
                  <a:cubicBezTo>
                    <a:pt x="3739" y="1046"/>
                    <a:pt x="3747" y="1062"/>
                    <a:pt x="3747" y="1062"/>
                  </a:cubicBezTo>
                  <a:cubicBezTo>
                    <a:pt x="3720" y="1062"/>
                    <a:pt x="3720" y="1062"/>
                    <a:pt x="3720" y="1062"/>
                  </a:cubicBezTo>
                  <a:cubicBezTo>
                    <a:pt x="3653" y="1062"/>
                    <a:pt x="3653" y="1062"/>
                    <a:pt x="3653" y="1062"/>
                  </a:cubicBezTo>
                  <a:cubicBezTo>
                    <a:pt x="3613" y="1062"/>
                    <a:pt x="3613" y="1062"/>
                    <a:pt x="3613" y="1062"/>
                  </a:cubicBezTo>
                  <a:cubicBezTo>
                    <a:pt x="3566" y="1062"/>
                    <a:pt x="3566" y="1062"/>
                    <a:pt x="3566" y="1062"/>
                  </a:cubicBezTo>
                  <a:cubicBezTo>
                    <a:pt x="3566" y="1062"/>
                    <a:pt x="3503" y="1050"/>
                    <a:pt x="3488" y="1042"/>
                  </a:cubicBezTo>
                  <a:cubicBezTo>
                    <a:pt x="3472" y="1034"/>
                    <a:pt x="3437" y="1007"/>
                    <a:pt x="3437" y="1007"/>
                  </a:cubicBezTo>
                  <a:cubicBezTo>
                    <a:pt x="3437" y="959"/>
                    <a:pt x="3437" y="959"/>
                    <a:pt x="3437" y="959"/>
                  </a:cubicBezTo>
                  <a:cubicBezTo>
                    <a:pt x="3413" y="908"/>
                    <a:pt x="3413" y="908"/>
                    <a:pt x="3413" y="908"/>
                  </a:cubicBezTo>
                  <a:cubicBezTo>
                    <a:pt x="3350" y="908"/>
                    <a:pt x="3350" y="908"/>
                    <a:pt x="3350" y="908"/>
                  </a:cubicBezTo>
                  <a:cubicBezTo>
                    <a:pt x="3162" y="877"/>
                    <a:pt x="3162" y="877"/>
                    <a:pt x="3162" y="877"/>
                  </a:cubicBezTo>
                  <a:cubicBezTo>
                    <a:pt x="3099" y="818"/>
                    <a:pt x="3099" y="818"/>
                    <a:pt x="3099" y="818"/>
                  </a:cubicBezTo>
                  <a:cubicBezTo>
                    <a:pt x="3067" y="775"/>
                    <a:pt x="3067" y="775"/>
                    <a:pt x="3067" y="775"/>
                  </a:cubicBezTo>
                  <a:cubicBezTo>
                    <a:pt x="3036" y="739"/>
                    <a:pt x="3036" y="739"/>
                    <a:pt x="3036" y="739"/>
                  </a:cubicBezTo>
                  <a:cubicBezTo>
                    <a:pt x="2981" y="739"/>
                    <a:pt x="2981" y="739"/>
                    <a:pt x="2981" y="739"/>
                  </a:cubicBezTo>
                  <a:cubicBezTo>
                    <a:pt x="2922" y="739"/>
                    <a:pt x="2922" y="739"/>
                    <a:pt x="2922" y="739"/>
                  </a:cubicBezTo>
                  <a:cubicBezTo>
                    <a:pt x="2894" y="620"/>
                    <a:pt x="2894" y="620"/>
                    <a:pt x="2894" y="620"/>
                  </a:cubicBezTo>
                  <a:cubicBezTo>
                    <a:pt x="2800" y="620"/>
                    <a:pt x="2800" y="620"/>
                    <a:pt x="2800" y="620"/>
                  </a:cubicBezTo>
                  <a:cubicBezTo>
                    <a:pt x="2780" y="653"/>
                    <a:pt x="2780" y="653"/>
                    <a:pt x="2780" y="653"/>
                  </a:cubicBezTo>
                  <a:cubicBezTo>
                    <a:pt x="2757" y="732"/>
                    <a:pt x="2757" y="732"/>
                    <a:pt x="2757" y="732"/>
                  </a:cubicBezTo>
                  <a:cubicBezTo>
                    <a:pt x="2714" y="794"/>
                    <a:pt x="2714" y="794"/>
                    <a:pt x="2714" y="794"/>
                  </a:cubicBezTo>
                  <a:cubicBezTo>
                    <a:pt x="2655" y="798"/>
                    <a:pt x="2655" y="798"/>
                    <a:pt x="2655" y="798"/>
                  </a:cubicBezTo>
                  <a:cubicBezTo>
                    <a:pt x="2619" y="834"/>
                    <a:pt x="2619" y="834"/>
                    <a:pt x="2619" y="834"/>
                  </a:cubicBezTo>
                  <a:cubicBezTo>
                    <a:pt x="2588" y="869"/>
                    <a:pt x="2588" y="869"/>
                    <a:pt x="2588" y="869"/>
                  </a:cubicBezTo>
                  <a:cubicBezTo>
                    <a:pt x="2517" y="901"/>
                    <a:pt x="2517" y="901"/>
                    <a:pt x="2517" y="901"/>
                  </a:cubicBezTo>
                  <a:cubicBezTo>
                    <a:pt x="2490" y="936"/>
                    <a:pt x="2490" y="936"/>
                    <a:pt x="2490" y="936"/>
                  </a:cubicBezTo>
                  <a:cubicBezTo>
                    <a:pt x="2490" y="963"/>
                    <a:pt x="2490" y="963"/>
                    <a:pt x="2490" y="963"/>
                  </a:cubicBezTo>
                  <a:cubicBezTo>
                    <a:pt x="2450" y="995"/>
                    <a:pt x="2450" y="995"/>
                    <a:pt x="2450" y="995"/>
                  </a:cubicBezTo>
                  <a:cubicBezTo>
                    <a:pt x="2415" y="1022"/>
                    <a:pt x="2415" y="1022"/>
                    <a:pt x="2415" y="1022"/>
                  </a:cubicBezTo>
                  <a:cubicBezTo>
                    <a:pt x="2415" y="1066"/>
                    <a:pt x="2415" y="1066"/>
                    <a:pt x="2415" y="1066"/>
                  </a:cubicBezTo>
                  <a:cubicBezTo>
                    <a:pt x="2384" y="1097"/>
                    <a:pt x="2384" y="1097"/>
                    <a:pt x="2384" y="1097"/>
                  </a:cubicBezTo>
                  <a:cubicBezTo>
                    <a:pt x="2360" y="1117"/>
                    <a:pt x="2360" y="1117"/>
                    <a:pt x="2360" y="1117"/>
                  </a:cubicBezTo>
                  <a:cubicBezTo>
                    <a:pt x="2360" y="1187"/>
                    <a:pt x="2360" y="1187"/>
                    <a:pt x="2360" y="1187"/>
                  </a:cubicBezTo>
                  <a:cubicBezTo>
                    <a:pt x="2360" y="1207"/>
                    <a:pt x="2360" y="1207"/>
                    <a:pt x="2360" y="1207"/>
                  </a:cubicBezTo>
                  <a:cubicBezTo>
                    <a:pt x="2336" y="1219"/>
                    <a:pt x="2336" y="1219"/>
                    <a:pt x="2336" y="1219"/>
                  </a:cubicBezTo>
                  <a:cubicBezTo>
                    <a:pt x="2317" y="1240"/>
                    <a:pt x="2317" y="1240"/>
                    <a:pt x="2317" y="1240"/>
                  </a:cubicBezTo>
                  <a:cubicBezTo>
                    <a:pt x="2281" y="1235"/>
                    <a:pt x="2281" y="1235"/>
                    <a:pt x="2281" y="1235"/>
                  </a:cubicBezTo>
                  <a:cubicBezTo>
                    <a:pt x="2281" y="1235"/>
                    <a:pt x="2262" y="1246"/>
                    <a:pt x="2234" y="1235"/>
                  </a:cubicBezTo>
                  <a:cubicBezTo>
                    <a:pt x="2207" y="1223"/>
                    <a:pt x="2219" y="1235"/>
                    <a:pt x="2219" y="1235"/>
                  </a:cubicBezTo>
                  <a:cubicBezTo>
                    <a:pt x="2171" y="1235"/>
                    <a:pt x="2171" y="1235"/>
                    <a:pt x="2171" y="1235"/>
                  </a:cubicBezTo>
                  <a:cubicBezTo>
                    <a:pt x="2136" y="1211"/>
                    <a:pt x="2136" y="1211"/>
                    <a:pt x="2136" y="1211"/>
                  </a:cubicBezTo>
                  <a:cubicBezTo>
                    <a:pt x="2101" y="1160"/>
                    <a:pt x="2101" y="1160"/>
                    <a:pt x="2101" y="1160"/>
                  </a:cubicBezTo>
                  <a:cubicBezTo>
                    <a:pt x="2101" y="1097"/>
                    <a:pt x="2101" y="1097"/>
                    <a:pt x="2101" y="1097"/>
                  </a:cubicBezTo>
                  <a:cubicBezTo>
                    <a:pt x="2077" y="1022"/>
                    <a:pt x="2077" y="1022"/>
                    <a:pt x="2077" y="1022"/>
                  </a:cubicBezTo>
                  <a:cubicBezTo>
                    <a:pt x="2046" y="1022"/>
                    <a:pt x="2046" y="1022"/>
                    <a:pt x="2046" y="1022"/>
                  </a:cubicBezTo>
                  <a:cubicBezTo>
                    <a:pt x="2018" y="932"/>
                    <a:pt x="2018" y="932"/>
                    <a:pt x="2018" y="932"/>
                  </a:cubicBezTo>
                  <a:cubicBezTo>
                    <a:pt x="1963" y="873"/>
                    <a:pt x="1963" y="873"/>
                    <a:pt x="1963" y="873"/>
                  </a:cubicBezTo>
                  <a:cubicBezTo>
                    <a:pt x="1963" y="873"/>
                    <a:pt x="1928" y="818"/>
                    <a:pt x="1912" y="814"/>
                  </a:cubicBezTo>
                  <a:cubicBezTo>
                    <a:pt x="1896" y="810"/>
                    <a:pt x="1881" y="696"/>
                    <a:pt x="1881" y="696"/>
                  </a:cubicBezTo>
                  <a:cubicBezTo>
                    <a:pt x="1881" y="602"/>
                    <a:pt x="1881" y="602"/>
                    <a:pt x="1881" y="602"/>
                  </a:cubicBezTo>
                  <a:cubicBezTo>
                    <a:pt x="1818" y="559"/>
                    <a:pt x="1818" y="559"/>
                    <a:pt x="1818" y="559"/>
                  </a:cubicBezTo>
                  <a:cubicBezTo>
                    <a:pt x="1782" y="433"/>
                    <a:pt x="1782" y="433"/>
                    <a:pt x="1782" y="433"/>
                  </a:cubicBezTo>
                  <a:cubicBezTo>
                    <a:pt x="1731" y="366"/>
                    <a:pt x="1731" y="366"/>
                    <a:pt x="1731" y="366"/>
                  </a:cubicBezTo>
                  <a:cubicBezTo>
                    <a:pt x="1692" y="354"/>
                    <a:pt x="1692" y="354"/>
                    <a:pt x="1692" y="354"/>
                  </a:cubicBezTo>
                  <a:cubicBezTo>
                    <a:pt x="1649" y="362"/>
                    <a:pt x="1649" y="362"/>
                    <a:pt x="1649" y="362"/>
                  </a:cubicBezTo>
                  <a:cubicBezTo>
                    <a:pt x="1594" y="335"/>
                    <a:pt x="1594" y="335"/>
                    <a:pt x="1594" y="335"/>
                  </a:cubicBezTo>
                  <a:cubicBezTo>
                    <a:pt x="1527" y="264"/>
                    <a:pt x="1527" y="264"/>
                    <a:pt x="1527" y="264"/>
                  </a:cubicBezTo>
                  <a:cubicBezTo>
                    <a:pt x="1499" y="264"/>
                    <a:pt x="1499" y="264"/>
                    <a:pt x="1499" y="264"/>
                  </a:cubicBezTo>
                  <a:cubicBezTo>
                    <a:pt x="1370" y="256"/>
                    <a:pt x="1370" y="256"/>
                    <a:pt x="1370" y="256"/>
                  </a:cubicBezTo>
                  <a:cubicBezTo>
                    <a:pt x="1370" y="205"/>
                    <a:pt x="1370" y="205"/>
                    <a:pt x="1370" y="205"/>
                  </a:cubicBezTo>
                  <a:cubicBezTo>
                    <a:pt x="1370" y="130"/>
                    <a:pt x="1370" y="130"/>
                    <a:pt x="1370" y="130"/>
                  </a:cubicBezTo>
                  <a:cubicBezTo>
                    <a:pt x="1370" y="103"/>
                    <a:pt x="1370" y="103"/>
                    <a:pt x="1370" y="103"/>
                  </a:cubicBezTo>
                  <a:cubicBezTo>
                    <a:pt x="1342" y="27"/>
                    <a:pt x="1342" y="27"/>
                    <a:pt x="1342" y="27"/>
                  </a:cubicBezTo>
                  <a:cubicBezTo>
                    <a:pt x="1296" y="0"/>
                    <a:pt x="1296" y="0"/>
                    <a:pt x="1296" y="0"/>
                  </a:cubicBezTo>
                  <a:cubicBezTo>
                    <a:pt x="1231" y="0"/>
                    <a:pt x="1231" y="0"/>
                    <a:pt x="1231" y="0"/>
                  </a:cubicBezTo>
                  <a:cubicBezTo>
                    <a:pt x="1171" y="19"/>
                    <a:pt x="1171" y="19"/>
                    <a:pt x="1171" y="19"/>
                  </a:cubicBezTo>
                  <a:cubicBezTo>
                    <a:pt x="1088" y="37"/>
                    <a:pt x="1088" y="37"/>
                    <a:pt x="1088" y="37"/>
                  </a:cubicBezTo>
                  <a:cubicBezTo>
                    <a:pt x="1047" y="25"/>
                    <a:pt x="1047" y="25"/>
                    <a:pt x="1047" y="25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28" y="55"/>
                    <a:pt x="928" y="55"/>
                    <a:pt x="928" y="55"/>
                  </a:cubicBezTo>
                  <a:cubicBezTo>
                    <a:pt x="922" y="74"/>
                    <a:pt x="922" y="74"/>
                    <a:pt x="922" y="74"/>
                  </a:cubicBezTo>
                  <a:cubicBezTo>
                    <a:pt x="920" y="95"/>
                    <a:pt x="920" y="95"/>
                    <a:pt x="920" y="95"/>
                  </a:cubicBezTo>
                  <a:cubicBezTo>
                    <a:pt x="949" y="113"/>
                    <a:pt x="949" y="113"/>
                    <a:pt x="949" y="113"/>
                  </a:cubicBezTo>
                  <a:cubicBezTo>
                    <a:pt x="969" y="162"/>
                    <a:pt x="969" y="162"/>
                    <a:pt x="969" y="162"/>
                  </a:cubicBezTo>
                  <a:cubicBezTo>
                    <a:pt x="969" y="218"/>
                    <a:pt x="969" y="218"/>
                    <a:pt x="969" y="218"/>
                  </a:cubicBezTo>
                  <a:cubicBezTo>
                    <a:pt x="908" y="230"/>
                    <a:pt x="908" y="230"/>
                    <a:pt x="908" y="230"/>
                  </a:cubicBezTo>
                  <a:cubicBezTo>
                    <a:pt x="811" y="192"/>
                    <a:pt x="811" y="192"/>
                    <a:pt x="811" y="192"/>
                  </a:cubicBezTo>
                  <a:cubicBezTo>
                    <a:pt x="785" y="216"/>
                    <a:pt x="785" y="216"/>
                    <a:pt x="785" y="216"/>
                  </a:cubicBezTo>
                  <a:cubicBezTo>
                    <a:pt x="690" y="230"/>
                    <a:pt x="690" y="230"/>
                    <a:pt x="690" y="230"/>
                  </a:cubicBezTo>
                  <a:cubicBezTo>
                    <a:pt x="599" y="188"/>
                    <a:pt x="599" y="188"/>
                    <a:pt x="599" y="188"/>
                  </a:cubicBezTo>
                  <a:cubicBezTo>
                    <a:pt x="549" y="178"/>
                    <a:pt x="549" y="178"/>
                    <a:pt x="549" y="178"/>
                  </a:cubicBezTo>
                  <a:cubicBezTo>
                    <a:pt x="503" y="214"/>
                    <a:pt x="503" y="214"/>
                    <a:pt x="503" y="214"/>
                  </a:cubicBezTo>
                  <a:cubicBezTo>
                    <a:pt x="468" y="281"/>
                    <a:pt x="468" y="281"/>
                    <a:pt x="468" y="281"/>
                  </a:cubicBezTo>
                  <a:cubicBezTo>
                    <a:pt x="422" y="291"/>
                    <a:pt x="422" y="291"/>
                    <a:pt x="422" y="291"/>
                  </a:cubicBezTo>
                  <a:cubicBezTo>
                    <a:pt x="311" y="291"/>
                    <a:pt x="311" y="291"/>
                    <a:pt x="311" y="291"/>
                  </a:cubicBezTo>
                  <a:cubicBezTo>
                    <a:pt x="311" y="323"/>
                    <a:pt x="311" y="323"/>
                    <a:pt x="311" y="323"/>
                  </a:cubicBezTo>
                  <a:cubicBezTo>
                    <a:pt x="262" y="346"/>
                    <a:pt x="262" y="346"/>
                    <a:pt x="262" y="346"/>
                  </a:cubicBezTo>
                  <a:cubicBezTo>
                    <a:pt x="240" y="333"/>
                    <a:pt x="240" y="333"/>
                    <a:pt x="240" y="333"/>
                  </a:cubicBezTo>
                  <a:cubicBezTo>
                    <a:pt x="184" y="323"/>
                    <a:pt x="184" y="323"/>
                    <a:pt x="184" y="323"/>
                  </a:cubicBezTo>
                  <a:cubicBezTo>
                    <a:pt x="184" y="323"/>
                    <a:pt x="151" y="358"/>
                    <a:pt x="145" y="362"/>
                  </a:cubicBezTo>
                  <a:cubicBezTo>
                    <a:pt x="139" y="366"/>
                    <a:pt x="113" y="382"/>
                    <a:pt x="113" y="382"/>
                  </a:cubicBezTo>
                  <a:cubicBezTo>
                    <a:pt x="57" y="432"/>
                    <a:pt x="57" y="432"/>
                    <a:pt x="57" y="432"/>
                  </a:cubicBezTo>
                  <a:cubicBezTo>
                    <a:pt x="4" y="451"/>
                    <a:pt x="4" y="451"/>
                    <a:pt x="4" y="451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2" y="791"/>
                    <a:pt x="2" y="791"/>
                    <a:pt x="2" y="791"/>
                  </a:cubicBezTo>
                  <a:cubicBezTo>
                    <a:pt x="2" y="791"/>
                    <a:pt x="2" y="791"/>
                    <a:pt x="2" y="791"/>
                  </a:cubicBezTo>
                  <a:cubicBezTo>
                    <a:pt x="0" y="779"/>
                    <a:pt x="0" y="779"/>
                    <a:pt x="0" y="779"/>
                  </a:cubicBezTo>
                  <a:cubicBezTo>
                    <a:pt x="27" y="943"/>
                    <a:pt x="27" y="943"/>
                    <a:pt x="27" y="943"/>
                  </a:cubicBezTo>
                  <a:cubicBezTo>
                    <a:pt x="27" y="1018"/>
                    <a:pt x="27" y="1018"/>
                    <a:pt x="27" y="1018"/>
                  </a:cubicBezTo>
                  <a:cubicBezTo>
                    <a:pt x="75" y="1073"/>
                    <a:pt x="75" y="1073"/>
                    <a:pt x="75" y="1073"/>
                  </a:cubicBezTo>
                  <a:cubicBezTo>
                    <a:pt x="116" y="1121"/>
                    <a:pt x="116" y="1121"/>
                    <a:pt x="116" y="1121"/>
                  </a:cubicBezTo>
                  <a:cubicBezTo>
                    <a:pt x="171" y="1209"/>
                    <a:pt x="171" y="1209"/>
                    <a:pt x="171" y="1209"/>
                  </a:cubicBezTo>
                  <a:cubicBezTo>
                    <a:pt x="253" y="1244"/>
                    <a:pt x="253" y="1244"/>
                    <a:pt x="253" y="1244"/>
                  </a:cubicBezTo>
                  <a:cubicBezTo>
                    <a:pt x="307" y="1244"/>
                    <a:pt x="307" y="1244"/>
                    <a:pt x="307" y="1244"/>
                  </a:cubicBezTo>
                  <a:cubicBezTo>
                    <a:pt x="307" y="1291"/>
                    <a:pt x="307" y="1291"/>
                    <a:pt x="307" y="1291"/>
                  </a:cubicBezTo>
                  <a:cubicBezTo>
                    <a:pt x="362" y="1353"/>
                    <a:pt x="362" y="1353"/>
                    <a:pt x="362" y="1353"/>
                  </a:cubicBezTo>
                  <a:cubicBezTo>
                    <a:pt x="519" y="1414"/>
                    <a:pt x="519" y="1414"/>
                    <a:pt x="519" y="1414"/>
                  </a:cubicBezTo>
                  <a:cubicBezTo>
                    <a:pt x="546" y="1414"/>
                    <a:pt x="546" y="1414"/>
                    <a:pt x="546" y="1414"/>
                  </a:cubicBezTo>
                  <a:cubicBezTo>
                    <a:pt x="601" y="1476"/>
                    <a:pt x="601" y="1476"/>
                    <a:pt x="601" y="1476"/>
                  </a:cubicBezTo>
                  <a:cubicBezTo>
                    <a:pt x="697" y="1544"/>
                    <a:pt x="697" y="1544"/>
                    <a:pt x="697" y="1544"/>
                  </a:cubicBezTo>
                  <a:cubicBezTo>
                    <a:pt x="765" y="1592"/>
                    <a:pt x="765" y="1592"/>
                    <a:pt x="765" y="1592"/>
                  </a:cubicBezTo>
                  <a:cubicBezTo>
                    <a:pt x="799" y="1571"/>
                    <a:pt x="799" y="1571"/>
                    <a:pt x="799" y="1571"/>
                  </a:cubicBezTo>
                  <a:cubicBezTo>
                    <a:pt x="908" y="1544"/>
                    <a:pt x="908" y="1544"/>
                    <a:pt x="908" y="1544"/>
                  </a:cubicBezTo>
                  <a:cubicBezTo>
                    <a:pt x="833" y="1585"/>
                    <a:pt x="833" y="1585"/>
                    <a:pt x="833" y="1585"/>
                  </a:cubicBezTo>
                  <a:cubicBezTo>
                    <a:pt x="833" y="1667"/>
                    <a:pt x="833" y="1667"/>
                    <a:pt x="833" y="1667"/>
                  </a:cubicBezTo>
                  <a:cubicBezTo>
                    <a:pt x="806" y="1742"/>
                    <a:pt x="806" y="1742"/>
                    <a:pt x="806" y="1742"/>
                  </a:cubicBezTo>
                  <a:cubicBezTo>
                    <a:pt x="150" y="3081"/>
                    <a:pt x="150" y="3081"/>
                    <a:pt x="150" y="3081"/>
                  </a:cubicBezTo>
                  <a:cubicBezTo>
                    <a:pt x="143" y="3197"/>
                    <a:pt x="143" y="3197"/>
                    <a:pt x="143" y="3197"/>
                  </a:cubicBezTo>
                  <a:cubicBezTo>
                    <a:pt x="218" y="3293"/>
                    <a:pt x="218" y="3293"/>
                    <a:pt x="218" y="3293"/>
                  </a:cubicBezTo>
                  <a:cubicBezTo>
                    <a:pt x="218" y="3347"/>
                    <a:pt x="218" y="3347"/>
                    <a:pt x="218" y="3347"/>
                  </a:cubicBezTo>
                  <a:cubicBezTo>
                    <a:pt x="218" y="3365"/>
                    <a:pt x="218" y="3365"/>
                    <a:pt x="218" y="3365"/>
                  </a:cubicBezTo>
                  <a:cubicBezTo>
                    <a:pt x="274" y="3376"/>
                    <a:pt x="274" y="3376"/>
                    <a:pt x="274" y="3376"/>
                  </a:cubicBezTo>
                  <a:cubicBezTo>
                    <a:pt x="325" y="3423"/>
                    <a:pt x="325" y="3423"/>
                    <a:pt x="325" y="3423"/>
                  </a:cubicBezTo>
                  <a:cubicBezTo>
                    <a:pt x="352" y="3455"/>
                    <a:pt x="352" y="3455"/>
                    <a:pt x="352" y="3455"/>
                  </a:cubicBezTo>
                  <a:cubicBezTo>
                    <a:pt x="360" y="3547"/>
                    <a:pt x="360" y="3547"/>
                    <a:pt x="360" y="3547"/>
                  </a:cubicBezTo>
                  <a:cubicBezTo>
                    <a:pt x="395" y="3608"/>
                    <a:pt x="395" y="3608"/>
                    <a:pt x="395" y="3608"/>
                  </a:cubicBezTo>
                  <a:cubicBezTo>
                    <a:pt x="411" y="3651"/>
                    <a:pt x="411" y="3651"/>
                    <a:pt x="411" y="3651"/>
                  </a:cubicBezTo>
                  <a:cubicBezTo>
                    <a:pt x="411" y="3686"/>
                    <a:pt x="411" y="3686"/>
                    <a:pt x="411" y="3686"/>
                  </a:cubicBezTo>
                  <a:cubicBezTo>
                    <a:pt x="419" y="3757"/>
                    <a:pt x="419" y="3757"/>
                    <a:pt x="419" y="3757"/>
                  </a:cubicBezTo>
                  <a:cubicBezTo>
                    <a:pt x="431" y="3789"/>
                    <a:pt x="431" y="3789"/>
                    <a:pt x="431" y="3789"/>
                  </a:cubicBezTo>
                  <a:cubicBezTo>
                    <a:pt x="431" y="3828"/>
                    <a:pt x="431" y="3828"/>
                    <a:pt x="431" y="3828"/>
                  </a:cubicBezTo>
                  <a:cubicBezTo>
                    <a:pt x="490" y="3851"/>
                    <a:pt x="490" y="3851"/>
                    <a:pt x="490" y="3851"/>
                  </a:cubicBezTo>
                  <a:cubicBezTo>
                    <a:pt x="501" y="3875"/>
                    <a:pt x="501" y="3875"/>
                    <a:pt x="501" y="3875"/>
                  </a:cubicBezTo>
                  <a:cubicBezTo>
                    <a:pt x="545" y="3899"/>
                    <a:pt x="545" y="3899"/>
                    <a:pt x="545" y="3899"/>
                  </a:cubicBezTo>
                  <a:cubicBezTo>
                    <a:pt x="623" y="3946"/>
                    <a:pt x="623" y="3946"/>
                    <a:pt x="623" y="3946"/>
                  </a:cubicBezTo>
                  <a:cubicBezTo>
                    <a:pt x="651" y="3985"/>
                    <a:pt x="651" y="3985"/>
                    <a:pt x="651" y="3985"/>
                  </a:cubicBezTo>
                  <a:cubicBezTo>
                    <a:pt x="686" y="4036"/>
                    <a:pt x="686" y="4036"/>
                    <a:pt x="686" y="4036"/>
                  </a:cubicBezTo>
                  <a:cubicBezTo>
                    <a:pt x="2835" y="4188"/>
                    <a:pt x="2835" y="4188"/>
                    <a:pt x="2835" y="4188"/>
                  </a:cubicBezTo>
                  <a:cubicBezTo>
                    <a:pt x="2871" y="4123"/>
                    <a:pt x="2871" y="4123"/>
                    <a:pt x="2871" y="4123"/>
                  </a:cubicBezTo>
                  <a:cubicBezTo>
                    <a:pt x="2914" y="4032"/>
                    <a:pt x="2914" y="4032"/>
                    <a:pt x="2914" y="4032"/>
                  </a:cubicBezTo>
                  <a:cubicBezTo>
                    <a:pt x="2942" y="3965"/>
                    <a:pt x="2942" y="3965"/>
                    <a:pt x="2942" y="3965"/>
                  </a:cubicBezTo>
                  <a:cubicBezTo>
                    <a:pt x="2961" y="3918"/>
                    <a:pt x="2961" y="3918"/>
                    <a:pt x="2961" y="3918"/>
                  </a:cubicBezTo>
                  <a:cubicBezTo>
                    <a:pt x="3012" y="3887"/>
                    <a:pt x="3012" y="3887"/>
                    <a:pt x="3012" y="3887"/>
                  </a:cubicBezTo>
                  <a:cubicBezTo>
                    <a:pt x="3063" y="3844"/>
                    <a:pt x="3063" y="3844"/>
                    <a:pt x="3063" y="3844"/>
                  </a:cubicBezTo>
                  <a:cubicBezTo>
                    <a:pt x="3091" y="3796"/>
                    <a:pt x="3091" y="3796"/>
                    <a:pt x="3091" y="3796"/>
                  </a:cubicBezTo>
                  <a:cubicBezTo>
                    <a:pt x="3126" y="3761"/>
                    <a:pt x="3126" y="3761"/>
                    <a:pt x="3126" y="3761"/>
                  </a:cubicBezTo>
                  <a:cubicBezTo>
                    <a:pt x="3134" y="3734"/>
                    <a:pt x="3134" y="3734"/>
                    <a:pt x="3134" y="3734"/>
                  </a:cubicBezTo>
                  <a:cubicBezTo>
                    <a:pt x="3138" y="3702"/>
                    <a:pt x="3138" y="3702"/>
                    <a:pt x="3138" y="3702"/>
                  </a:cubicBezTo>
                  <a:cubicBezTo>
                    <a:pt x="3173" y="3651"/>
                    <a:pt x="3173" y="3651"/>
                    <a:pt x="3173" y="3651"/>
                  </a:cubicBezTo>
                  <a:cubicBezTo>
                    <a:pt x="3189" y="3596"/>
                    <a:pt x="3189" y="3596"/>
                    <a:pt x="3189" y="3596"/>
                  </a:cubicBezTo>
                  <a:cubicBezTo>
                    <a:pt x="3205" y="3521"/>
                    <a:pt x="3205" y="3521"/>
                    <a:pt x="3205" y="3521"/>
                  </a:cubicBezTo>
                  <a:cubicBezTo>
                    <a:pt x="3205" y="3521"/>
                    <a:pt x="3185" y="3498"/>
                    <a:pt x="3173" y="3474"/>
                  </a:cubicBezTo>
                  <a:cubicBezTo>
                    <a:pt x="3162" y="3451"/>
                    <a:pt x="3173" y="3474"/>
                    <a:pt x="3165" y="3459"/>
                  </a:cubicBezTo>
                  <a:cubicBezTo>
                    <a:pt x="3158" y="3443"/>
                    <a:pt x="3154" y="3443"/>
                    <a:pt x="3126" y="3415"/>
                  </a:cubicBezTo>
                  <a:cubicBezTo>
                    <a:pt x="3099" y="3388"/>
                    <a:pt x="3126" y="3415"/>
                    <a:pt x="3126" y="3404"/>
                  </a:cubicBezTo>
                  <a:cubicBezTo>
                    <a:pt x="3126" y="3392"/>
                    <a:pt x="3142" y="3380"/>
                    <a:pt x="3142" y="3380"/>
                  </a:cubicBezTo>
                  <a:cubicBezTo>
                    <a:pt x="3193" y="3309"/>
                    <a:pt x="3193" y="3309"/>
                    <a:pt x="3193" y="3309"/>
                  </a:cubicBezTo>
                  <a:cubicBezTo>
                    <a:pt x="3213" y="3195"/>
                    <a:pt x="3213" y="3195"/>
                    <a:pt x="3213" y="3195"/>
                  </a:cubicBezTo>
                  <a:cubicBezTo>
                    <a:pt x="3236" y="3164"/>
                    <a:pt x="3236" y="3164"/>
                    <a:pt x="3236" y="3164"/>
                  </a:cubicBezTo>
                  <a:cubicBezTo>
                    <a:pt x="3256" y="3164"/>
                    <a:pt x="3256" y="3164"/>
                    <a:pt x="3256" y="3164"/>
                  </a:cubicBezTo>
                  <a:cubicBezTo>
                    <a:pt x="3256" y="3164"/>
                    <a:pt x="3295" y="3160"/>
                    <a:pt x="3315" y="3148"/>
                  </a:cubicBezTo>
                  <a:cubicBezTo>
                    <a:pt x="3334" y="3136"/>
                    <a:pt x="3342" y="3121"/>
                    <a:pt x="3342" y="3121"/>
                  </a:cubicBezTo>
                  <a:cubicBezTo>
                    <a:pt x="3358" y="3085"/>
                    <a:pt x="3358" y="3085"/>
                    <a:pt x="3358" y="3085"/>
                  </a:cubicBezTo>
                  <a:cubicBezTo>
                    <a:pt x="3389" y="3038"/>
                    <a:pt x="3389" y="3038"/>
                    <a:pt x="3389" y="3038"/>
                  </a:cubicBezTo>
                  <a:cubicBezTo>
                    <a:pt x="3437" y="3018"/>
                    <a:pt x="3437" y="3018"/>
                    <a:pt x="3437" y="3018"/>
                  </a:cubicBezTo>
                  <a:cubicBezTo>
                    <a:pt x="3448" y="2948"/>
                    <a:pt x="3448" y="2948"/>
                    <a:pt x="3448" y="2948"/>
                  </a:cubicBezTo>
                  <a:cubicBezTo>
                    <a:pt x="3492" y="2861"/>
                    <a:pt x="3492" y="2861"/>
                    <a:pt x="3492" y="2861"/>
                  </a:cubicBezTo>
                  <a:cubicBezTo>
                    <a:pt x="3503" y="2791"/>
                    <a:pt x="3503" y="2791"/>
                    <a:pt x="3503" y="2791"/>
                  </a:cubicBezTo>
                  <a:cubicBezTo>
                    <a:pt x="3503" y="2743"/>
                    <a:pt x="3503" y="2743"/>
                    <a:pt x="3503" y="2743"/>
                  </a:cubicBezTo>
                  <a:cubicBezTo>
                    <a:pt x="3480" y="2712"/>
                    <a:pt x="3480" y="2712"/>
                    <a:pt x="3480" y="2712"/>
                  </a:cubicBezTo>
                  <a:cubicBezTo>
                    <a:pt x="3441" y="2684"/>
                    <a:pt x="3441" y="2684"/>
                    <a:pt x="3441" y="2684"/>
                  </a:cubicBezTo>
                  <a:cubicBezTo>
                    <a:pt x="3393" y="2665"/>
                    <a:pt x="3393" y="2665"/>
                    <a:pt x="3393" y="2665"/>
                  </a:cubicBezTo>
                  <a:cubicBezTo>
                    <a:pt x="3429" y="2594"/>
                    <a:pt x="3429" y="2594"/>
                    <a:pt x="3429" y="2594"/>
                  </a:cubicBezTo>
                  <a:cubicBezTo>
                    <a:pt x="3484" y="2574"/>
                    <a:pt x="3484" y="2574"/>
                    <a:pt x="3484" y="2574"/>
                  </a:cubicBezTo>
                  <a:cubicBezTo>
                    <a:pt x="3578" y="2476"/>
                    <a:pt x="3578" y="2476"/>
                    <a:pt x="3578" y="2476"/>
                  </a:cubicBezTo>
                  <a:cubicBezTo>
                    <a:pt x="3633" y="2457"/>
                    <a:pt x="3633" y="2457"/>
                    <a:pt x="3633" y="2457"/>
                  </a:cubicBezTo>
                  <a:cubicBezTo>
                    <a:pt x="3704" y="2386"/>
                    <a:pt x="3704" y="2386"/>
                    <a:pt x="3704" y="2386"/>
                  </a:cubicBezTo>
                  <a:cubicBezTo>
                    <a:pt x="3814" y="2213"/>
                    <a:pt x="3814" y="2213"/>
                    <a:pt x="3814" y="2213"/>
                  </a:cubicBezTo>
                  <a:cubicBezTo>
                    <a:pt x="3857" y="2181"/>
                    <a:pt x="3857" y="2181"/>
                    <a:pt x="3857" y="2181"/>
                  </a:cubicBezTo>
                  <a:cubicBezTo>
                    <a:pt x="3888" y="2111"/>
                    <a:pt x="3888" y="2111"/>
                    <a:pt x="3888" y="2111"/>
                  </a:cubicBezTo>
                  <a:cubicBezTo>
                    <a:pt x="3928" y="2044"/>
                    <a:pt x="3928" y="2044"/>
                    <a:pt x="3928" y="2044"/>
                  </a:cubicBezTo>
                  <a:cubicBezTo>
                    <a:pt x="3979" y="1930"/>
                    <a:pt x="3979" y="1930"/>
                    <a:pt x="3979" y="1930"/>
                  </a:cubicBezTo>
                  <a:cubicBezTo>
                    <a:pt x="4018" y="1848"/>
                    <a:pt x="4018" y="1848"/>
                    <a:pt x="4018" y="1848"/>
                  </a:cubicBezTo>
                  <a:cubicBezTo>
                    <a:pt x="4026" y="1765"/>
                    <a:pt x="4026" y="1765"/>
                    <a:pt x="4026" y="1765"/>
                  </a:cubicBezTo>
                  <a:cubicBezTo>
                    <a:pt x="4085" y="1722"/>
                    <a:pt x="4085" y="1722"/>
                    <a:pt x="4085" y="1722"/>
                  </a:cubicBezTo>
                  <a:cubicBezTo>
                    <a:pt x="4109" y="1667"/>
                    <a:pt x="4109" y="1667"/>
                    <a:pt x="4109" y="1667"/>
                  </a:cubicBezTo>
                  <a:cubicBezTo>
                    <a:pt x="4132" y="1588"/>
                    <a:pt x="4132" y="1588"/>
                    <a:pt x="4132" y="1588"/>
                  </a:cubicBezTo>
                  <a:cubicBezTo>
                    <a:pt x="4132" y="1537"/>
                    <a:pt x="4132" y="1537"/>
                    <a:pt x="4132" y="1537"/>
                  </a:cubicBezTo>
                  <a:cubicBezTo>
                    <a:pt x="4152" y="1486"/>
                    <a:pt x="4152" y="1486"/>
                    <a:pt x="4152" y="1486"/>
                  </a:cubicBezTo>
                  <a:cubicBezTo>
                    <a:pt x="4175" y="1423"/>
                    <a:pt x="4175" y="1423"/>
                    <a:pt x="4175" y="1423"/>
                  </a:cubicBezTo>
                  <a:cubicBezTo>
                    <a:pt x="4175" y="1356"/>
                    <a:pt x="4175" y="1356"/>
                    <a:pt x="4175" y="1356"/>
                  </a:cubicBezTo>
                  <a:cubicBezTo>
                    <a:pt x="4190" y="1238"/>
                    <a:pt x="4190" y="1238"/>
                    <a:pt x="4190" y="1238"/>
                  </a:cubicBezTo>
                  <a:lnTo>
                    <a:pt x="4136" y="121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07100" y="1204913"/>
              <a:ext cx="382587" cy="461963"/>
            </a:xfrm>
            <a:custGeom>
              <a:avLst/>
              <a:gdLst>
                <a:gd name="T0" fmla="*/ 14 w 1602"/>
                <a:gd name="T1" fmla="*/ 888 h 1929"/>
                <a:gd name="T2" fmla="*/ 143 w 1602"/>
                <a:gd name="T3" fmla="*/ 947 h 1929"/>
                <a:gd name="T4" fmla="*/ 238 w 1602"/>
                <a:gd name="T5" fmla="*/ 1018 h 1929"/>
                <a:gd name="T6" fmla="*/ 336 w 1602"/>
                <a:gd name="T7" fmla="*/ 1037 h 1929"/>
                <a:gd name="T8" fmla="*/ 426 w 1602"/>
                <a:gd name="T9" fmla="*/ 1116 h 1929"/>
                <a:gd name="T10" fmla="*/ 525 w 1602"/>
                <a:gd name="T11" fmla="*/ 1285 h 1929"/>
                <a:gd name="T12" fmla="*/ 556 w 1602"/>
                <a:gd name="T13" fmla="*/ 1497 h 1929"/>
                <a:gd name="T14" fmla="*/ 662 w 1602"/>
                <a:gd name="T15" fmla="*/ 1615 h 1929"/>
                <a:gd name="T16" fmla="*/ 721 w 1602"/>
                <a:gd name="T17" fmla="*/ 1705 h 1929"/>
                <a:gd name="T18" fmla="*/ 745 w 1602"/>
                <a:gd name="T19" fmla="*/ 1843 h 1929"/>
                <a:gd name="T20" fmla="*/ 815 w 1602"/>
                <a:gd name="T21" fmla="*/ 1918 h 1929"/>
                <a:gd name="T22" fmla="*/ 878 w 1602"/>
                <a:gd name="T23" fmla="*/ 1918 h 1929"/>
                <a:gd name="T24" fmla="*/ 961 w 1602"/>
                <a:gd name="T25" fmla="*/ 1923 h 1929"/>
                <a:gd name="T26" fmla="*/ 1004 w 1602"/>
                <a:gd name="T27" fmla="*/ 1890 h 1929"/>
                <a:gd name="T28" fmla="*/ 1004 w 1602"/>
                <a:gd name="T29" fmla="*/ 1800 h 1929"/>
                <a:gd name="T30" fmla="*/ 1059 w 1602"/>
                <a:gd name="T31" fmla="*/ 1749 h 1929"/>
                <a:gd name="T32" fmla="*/ 1094 w 1602"/>
                <a:gd name="T33" fmla="*/ 1678 h 1929"/>
                <a:gd name="T34" fmla="*/ 1134 w 1602"/>
                <a:gd name="T35" fmla="*/ 1619 h 1929"/>
                <a:gd name="T36" fmla="*/ 1232 w 1602"/>
                <a:gd name="T37" fmla="*/ 1552 h 1929"/>
                <a:gd name="T38" fmla="*/ 1299 w 1602"/>
                <a:gd name="T39" fmla="*/ 1481 h 1929"/>
                <a:gd name="T40" fmla="*/ 1401 w 1602"/>
                <a:gd name="T41" fmla="*/ 1415 h 1929"/>
                <a:gd name="T42" fmla="*/ 1444 w 1602"/>
                <a:gd name="T43" fmla="*/ 1303 h 1929"/>
                <a:gd name="T44" fmla="*/ 1542 w 1602"/>
                <a:gd name="T45" fmla="*/ 1276 h 1929"/>
                <a:gd name="T46" fmla="*/ 1586 w 1602"/>
                <a:gd name="T47" fmla="*/ 1186 h 1929"/>
                <a:gd name="T48" fmla="*/ 1602 w 1602"/>
                <a:gd name="T49" fmla="*/ 1084 h 1929"/>
                <a:gd name="T50" fmla="*/ 1572 w 1602"/>
                <a:gd name="T51" fmla="*/ 929 h 1929"/>
                <a:gd name="T52" fmla="*/ 1510 w 1602"/>
                <a:gd name="T53" fmla="*/ 917 h 1929"/>
                <a:gd name="T54" fmla="*/ 1446 w 1602"/>
                <a:gd name="T55" fmla="*/ 810 h 1929"/>
                <a:gd name="T56" fmla="*/ 1374 w 1602"/>
                <a:gd name="T57" fmla="*/ 787 h 1929"/>
                <a:gd name="T58" fmla="*/ 1343 w 1602"/>
                <a:gd name="T59" fmla="*/ 765 h 1929"/>
                <a:gd name="T60" fmla="*/ 1289 w 1602"/>
                <a:gd name="T61" fmla="*/ 668 h 1929"/>
                <a:gd name="T62" fmla="*/ 1253 w 1602"/>
                <a:gd name="T63" fmla="*/ 592 h 1929"/>
                <a:gd name="T64" fmla="*/ 1215 w 1602"/>
                <a:gd name="T65" fmla="*/ 459 h 1929"/>
                <a:gd name="T66" fmla="*/ 1201 w 1602"/>
                <a:gd name="T67" fmla="*/ 330 h 1929"/>
                <a:gd name="T68" fmla="*/ 1210 w 1602"/>
                <a:gd name="T69" fmla="*/ 190 h 1929"/>
                <a:gd name="T70" fmla="*/ 1146 w 1602"/>
                <a:gd name="T71" fmla="*/ 67 h 1929"/>
                <a:gd name="T72" fmla="*/ 1089 w 1602"/>
                <a:gd name="T73" fmla="*/ 17 h 1929"/>
                <a:gd name="T74" fmla="*/ 1063 w 1602"/>
                <a:gd name="T75" fmla="*/ 26 h 1929"/>
                <a:gd name="T76" fmla="*/ 1042 w 1602"/>
                <a:gd name="T77" fmla="*/ 78 h 1929"/>
                <a:gd name="T78" fmla="*/ 1030 w 1602"/>
                <a:gd name="T79" fmla="*/ 157 h 1929"/>
                <a:gd name="T80" fmla="*/ 958 w 1602"/>
                <a:gd name="T81" fmla="*/ 226 h 1929"/>
                <a:gd name="T82" fmla="*/ 925 w 1602"/>
                <a:gd name="T83" fmla="*/ 302 h 1929"/>
                <a:gd name="T84" fmla="*/ 821 w 1602"/>
                <a:gd name="T85" fmla="*/ 432 h 1929"/>
                <a:gd name="T86" fmla="*/ 787 w 1602"/>
                <a:gd name="T87" fmla="*/ 539 h 1929"/>
                <a:gd name="T88" fmla="*/ 732 w 1602"/>
                <a:gd name="T89" fmla="*/ 672 h 1929"/>
                <a:gd name="T90" fmla="*/ 683 w 1602"/>
                <a:gd name="T91" fmla="*/ 751 h 1929"/>
                <a:gd name="T92" fmla="*/ 602 w 1602"/>
                <a:gd name="T93" fmla="*/ 782 h 1929"/>
                <a:gd name="T94" fmla="*/ 540 w 1602"/>
                <a:gd name="T95" fmla="*/ 787 h 1929"/>
                <a:gd name="T96" fmla="*/ 493 w 1602"/>
                <a:gd name="T97" fmla="*/ 734 h 1929"/>
                <a:gd name="T98" fmla="*/ 445 w 1602"/>
                <a:gd name="T99" fmla="*/ 753 h 1929"/>
                <a:gd name="T100" fmla="*/ 367 w 1602"/>
                <a:gd name="T101" fmla="*/ 760 h 1929"/>
                <a:gd name="T102" fmla="*/ 331 w 1602"/>
                <a:gd name="T103" fmla="*/ 753 h 1929"/>
                <a:gd name="T104" fmla="*/ 253 w 1602"/>
                <a:gd name="T105" fmla="*/ 787 h 1929"/>
                <a:gd name="T106" fmla="*/ 117 w 1602"/>
                <a:gd name="T107" fmla="*/ 777 h 1929"/>
                <a:gd name="T108" fmla="*/ 0 w 1602"/>
                <a:gd name="T109" fmla="*/ 747 h 1929"/>
                <a:gd name="T110" fmla="*/ 14 w 1602"/>
                <a:gd name="T111" fmla="*/ 813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2" h="1929">
                  <a:moveTo>
                    <a:pt x="14" y="813"/>
                  </a:moveTo>
                  <a:cubicBezTo>
                    <a:pt x="14" y="888"/>
                    <a:pt x="14" y="888"/>
                    <a:pt x="14" y="888"/>
                  </a:cubicBezTo>
                  <a:cubicBezTo>
                    <a:pt x="14" y="939"/>
                    <a:pt x="14" y="939"/>
                    <a:pt x="14" y="939"/>
                  </a:cubicBezTo>
                  <a:cubicBezTo>
                    <a:pt x="143" y="947"/>
                    <a:pt x="143" y="947"/>
                    <a:pt x="143" y="947"/>
                  </a:cubicBezTo>
                  <a:cubicBezTo>
                    <a:pt x="171" y="947"/>
                    <a:pt x="171" y="947"/>
                    <a:pt x="171" y="947"/>
                  </a:cubicBezTo>
                  <a:cubicBezTo>
                    <a:pt x="238" y="1018"/>
                    <a:pt x="238" y="1018"/>
                    <a:pt x="238" y="1018"/>
                  </a:cubicBezTo>
                  <a:cubicBezTo>
                    <a:pt x="293" y="1045"/>
                    <a:pt x="293" y="1045"/>
                    <a:pt x="293" y="1045"/>
                  </a:cubicBezTo>
                  <a:cubicBezTo>
                    <a:pt x="336" y="1037"/>
                    <a:pt x="336" y="1037"/>
                    <a:pt x="336" y="1037"/>
                  </a:cubicBezTo>
                  <a:cubicBezTo>
                    <a:pt x="375" y="1049"/>
                    <a:pt x="375" y="1049"/>
                    <a:pt x="375" y="1049"/>
                  </a:cubicBezTo>
                  <a:cubicBezTo>
                    <a:pt x="426" y="1116"/>
                    <a:pt x="426" y="1116"/>
                    <a:pt x="426" y="1116"/>
                  </a:cubicBezTo>
                  <a:cubicBezTo>
                    <a:pt x="462" y="1242"/>
                    <a:pt x="462" y="1242"/>
                    <a:pt x="462" y="1242"/>
                  </a:cubicBezTo>
                  <a:cubicBezTo>
                    <a:pt x="525" y="1285"/>
                    <a:pt x="525" y="1285"/>
                    <a:pt x="525" y="1285"/>
                  </a:cubicBezTo>
                  <a:cubicBezTo>
                    <a:pt x="525" y="1379"/>
                    <a:pt x="525" y="1379"/>
                    <a:pt x="525" y="1379"/>
                  </a:cubicBezTo>
                  <a:cubicBezTo>
                    <a:pt x="525" y="1379"/>
                    <a:pt x="540" y="1493"/>
                    <a:pt x="556" y="1497"/>
                  </a:cubicBezTo>
                  <a:cubicBezTo>
                    <a:pt x="572" y="1501"/>
                    <a:pt x="607" y="1556"/>
                    <a:pt x="607" y="1556"/>
                  </a:cubicBezTo>
                  <a:cubicBezTo>
                    <a:pt x="662" y="1615"/>
                    <a:pt x="662" y="1615"/>
                    <a:pt x="662" y="1615"/>
                  </a:cubicBezTo>
                  <a:cubicBezTo>
                    <a:pt x="690" y="1705"/>
                    <a:pt x="690" y="1705"/>
                    <a:pt x="690" y="1705"/>
                  </a:cubicBezTo>
                  <a:cubicBezTo>
                    <a:pt x="721" y="1705"/>
                    <a:pt x="721" y="1705"/>
                    <a:pt x="721" y="1705"/>
                  </a:cubicBezTo>
                  <a:cubicBezTo>
                    <a:pt x="745" y="1780"/>
                    <a:pt x="745" y="1780"/>
                    <a:pt x="745" y="1780"/>
                  </a:cubicBezTo>
                  <a:cubicBezTo>
                    <a:pt x="745" y="1843"/>
                    <a:pt x="745" y="1843"/>
                    <a:pt x="745" y="1843"/>
                  </a:cubicBezTo>
                  <a:cubicBezTo>
                    <a:pt x="780" y="1894"/>
                    <a:pt x="780" y="1894"/>
                    <a:pt x="780" y="1894"/>
                  </a:cubicBezTo>
                  <a:cubicBezTo>
                    <a:pt x="815" y="1918"/>
                    <a:pt x="815" y="1918"/>
                    <a:pt x="815" y="1918"/>
                  </a:cubicBezTo>
                  <a:cubicBezTo>
                    <a:pt x="863" y="1918"/>
                    <a:pt x="863" y="1918"/>
                    <a:pt x="863" y="1918"/>
                  </a:cubicBezTo>
                  <a:cubicBezTo>
                    <a:pt x="863" y="1918"/>
                    <a:pt x="851" y="1906"/>
                    <a:pt x="878" y="1918"/>
                  </a:cubicBezTo>
                  <a:cubicBezTo>
                    <a:pt x="906" y="1929"/>
                    <a:pt x="925" y="1918"/>
                    <a:pt x="925" y="1918"/>
                  </a:cubicBezTo>
                  <a:cubicBezTo>
                    <a:pt x="961" y="1923"/>
                    <a:pt x="961" y="1923"/>
                    <a:pt x="961" y="1923"/>
                  </a:cubicBezTo>
                  <a:cubicBezTo>
                    <a:pt x="980" y="1902"/>
                    <a:pt x="980" y="1902"/>
                    <a:pt x="980" y="1902"/>
                  </a:cubicBezTo>
                  <a:cubicBezTo>
                    <a:pt x="1004" y="1890"/>
                    <a:pt x="1004" y="1890"/>
                    <a:pt x="1004" y="1890"/>
                  </a:cubicBezTo>
                  <a:cubicBezTo>
                    <a:pt x="1004" y="1870"/>
                    <a:pt x="1004" y="1870"/>
                    <a:pt x="1004" y="1870"/>
                  </a:cubicBezTo>
                  <a:cubicBezTo>
                    <a:pt x="1004" y="1800"/>
                    <a:pt x="1004" y="1800"/>
                    <a:pt x="1004" y="1800"/>
                  </a:cubicBezTo>
                  <a:cubicBezTo>
                    <a:pt x="1028" y="1780"/>
                    <a:pt x="1028" y="1780"/>
                    <a:pt x="1028" y="1780"/>
                  </a:cubicBezTo>
                  <a:cubicBezTo>
                    <a:pt x="1059" y="1749"/>
                    <a:pt x="1059" y="1749"/>
                    <a:pt x="1059" y="1749"/>
                  </a:cubicBezTo>
                  <a:cubicBezTo>
                    <a:pt x="1059" y="1705"/>
                    <a:pt x="1059" y="1705"/>
                    <a:pt x="1059" y="1705"/>
                  </a:cubicBezTo>
                  <a:cubicBezTo>
                    <a:pt x="1094" y="1678"/>
                    <a:pt x="1094" y="1678"/>
                    <a:pt x="1094" y="1678"/>
                  </a:cubicBezTo>
                  <a:cubicBezTo>
                    <a:pt x="1134" y="1646"/>
                    <a:pt x="1134" y="1646"/>
                    <a:pt x="1134" y="1646"/>
                  </a:cubicBezTo>
                  <a:cubicBezTo>
                    <a:pt x="1134" y="1619"/>
                    <a:pt x="1134" y="1619"/>
                    <a:pt x="1134" y="1619"/>
                  </a:cubicBezTo>
                  <a:cubicBezTo>
                    <a:pt x="1161" y="1584"/>
                    <a:pt x="1161" y="1584"/>
                    <a:pt x="1161" y="1584"/>
                  </a:cubicBezTo>
                  <a:cubicBezTo>
                    <a:pt x="1232" y="1552"/>
                    <a:pt x="1232" y="1552"/>
                    <a:pt x="1232" y="1552"/>
                  </a:cubicBezTo>
                  <a:cubicBezTo>
                    <a:pt x="1263" y="1517"/>
                    <a:pt x="1263" y="1517"/>
                    <a:pt x="1263" y="1517"/>
                  </a:cubicBezTo>
                  <a:cubicBezTo>
                    <a:pt x="1299" y="1481"/>
                    <a:pt x="1299" y="1481"/>
                    <a:pt x="1299" y="1481"/>
                  </a:cubicBezTo>
                  <a:cubicBezTo>
                    <a:pt x="1358" y="1477"/>
                    <a:pt x="1358" y="1477"/>
                    <a:pt x="1358" y="1477"/>
                  </a:cubicBezTo>
                  <a:cubicBezTo>
                    <a:pt x="1401" y="1415"/>
                    <a:pt x="1401" y="1415"/>
                    <a:pt x="1401" y="1415"/>
                  </a:cubicBezTo>
                  <a:cubicBezTo>
                    <a:pt x="1424" y="1336"/>
                    <a:pt x="1424" y="1336"/>
                    <a:pt x="1424" y="1336"/>
                  </a:cubicBezTo>
                  <a:cubicBezTo>
                    <a:pt x="1444" y="1303"/>
                    <a:pt x="1444" y="1303"/>
                    <a:pt x="1444" y="1303"/>
                  </a:cubicBezTo>
                  <a:cubicBezTo>
                    <a:pt x="1538" y="1303"/>
                    <a:pt x="1538" y="1303"/>
                    <a:pt x="1538" y="1303"/>
                  </a:cubicBezTo>
                  <a:cubicBezTo>
                    <a:pt x="1542" y="1276"/>
                    <a:pt x="1542" y="1276"/>
                    <a:pt x="1542" y="1276"/>
                  </a:cubicBezTo>
                  <a:cubicBezTo>
                    <a:pt x="1564" y="1217"/>
                    <a:pt x="1564" y="1217"/>
                    <a:pt x="1564" y="1217"/>
                  </a:cubicBezTo>
                  <a:cubicBezTo>
                    <a:pt x="1586" y="1186"/>
                    <a:pt x="1586" y="1186"/>
                    <a:pt x="1586" y="1186"/>
                  </a:cubicBezTo>
                  <a:cubicBezTo>
                    <a:pt x="1602" y="1136"/>
                    <a:pt x="1602" y="1136"/>
                    <a:pt x="1602" y="1136"/>
                  </a:cubicBezTo>
                  <a:cubicBezTo>
                    <a:pt x="1602" y="1084"/>
                    <a:pt x="1602" y="1084"/>
                    <a:pt x="1602" y="1084"/>
                  </a:cubicBezTo>
                  <a:cubicBezTo>
                    <a:pt x="1602" y="984"/>
                    <a:pt x="1602" y="984"/>
                    <a:pt x="1602" y="984"/>
                  </a:cubicBezTo>
                  <a:cubicBezTo>
                    <a:pt x="1572" y="929"/>
                    <a:pt x="1572" y="929"/>
                    <a:pt x="1572" y="929"/>
                  </a:cubicBezTo>
                  <a:cubicBezTo>
                    <a:pt x="1529" y="917"/>
                    <a:pt x="1529" y="917"/>
                    <a:pt x="1529" y="917"/>
                  </a:cubicBezTo>
                  <a:cubicBezTo>
                    <a:pt x="1510" y="917"/>
                    <a:pt x="1510" y="917"/>
                    <a:pt x="1510" y="917"/>
                  </a:cubicBezTo>
                  <a:cubicBezTo>
                    <a:pt x="1481" y="872"/>
                    <a:pt x="1481" y="872"/>
                    <a:pt x="1481" y="872"/>
                  </a:cubicBezTo>
                  <a:cubicBezTo>
                    <a:pt x="1446" y="810"/>
                    <a:pt x="1446" y="810"/>
                    <a:pt x="1446" y="810"/>
                  </a:cubicBezTo>
                  <a:cubicBezTo>
                    <a:pt x="1422" y="787"/>
                    <a:pt x="1422" y="787"/>
                    <a:pt x="1422" y="787"/>
                  </a:cubicBezTo>
                  <a:cubicBezTo>
                    <a:pt x="1374" y="787"/>
                    <a:pt x="1374" y="787"/>
                    <a:pt x="1374" y="787"/>
                  </a:cubicBezTo>
                  <a:cubicBezTo>
                    <a:pt x="1362" y="787"/>
                    <a:pt x="1362" y="787"/>
                    <a:pt x="1362" y="787"/>
                  </a:cubicBezTo>
                  <a:cubicBezTo>
                    <a:pt x="1343" y="765"/>
                    <a:pt x="1343" y="765"/>
                    <a:pt x="1343" y="765"/>
                  </a:cubicBezTo>
                  <a:cubicBezTo>
                    <a:pt x="1327" y="730"/>
                    <a:pt x="1327" y="730"/>
                    <a:pt x="1327" y="730"/>
                  </a:cubicBezTo>
                  <a:cubicBezTo>
                    <a:pt x="1289" y="668"/>
                    <a:pt x="1289" y="668"/>
                    <a:pt x="1289" y="668"/>
                  </a:cubicBezTo>
                  <a:cubicBezTo>
                    <a:pt x="1263" y="618"/>
                    <a:pt x="1263" y="618"/>
                    <a:pt x="1263" y="618"/>
                  </a:cubicBezTo>
                  <a:cubicBezTo>
                    <a:pt x="1253" y="592"/>
                    <a:pt x="1253" y="592"/>
                    <a:pt x="1253" y="592"/>
                  </a:cubicBezTo>
                  <a:cubicBezTo>
                    <a:pt x="1232" y="535"/>
                    <a:pt x="1232" y="535"/>
                    <a:pt x="1232" y="535"/>
                  </a:cubicBezTo>
                  <a:cubicBezTo>
                    <a:pt x="1215" y="459"/>
                    <a:pt x="1215" y="459"/>
                    <a:pt x="1215" y="459"/>
                  </a:cubicBezTo>
                  <a:cubicBezTo>
                    <a:pt x="1215" y="440"/>
                    <a:pt x="1215" y="440"/>
                    <a:pt x="1215" y="440"/>
                  </a:cubicBezTo>
                  <a:cubicBezTo>
                    <a:pt x="1201" y="330"/>
                    <a:pt x="1201" y="330"/>
                    <a:pt x="1201" y="330"/>
                  </a:cubicBezTo>
                  <a:cubicBezTo>
                    <a:pt x="1201" y="283"/>
                    <a:pt x="1201" y="283"/>
                    <a:pt x="1201" y="283"/>
                  </a:cubicBezTo>
                  <a:cubicBezTo>
                    <a:pt x="1210" y="190"/>
                    <a:pt x="1210" y="190"/>
                    <a:pt x="1210" y="190"/>
                  </a:cubicBezTo>
                  <a:cubicBezTo>
                    <a:pt x="1182" y="145"/>
                    <a:pt x="1182" y="145"/>
                    <a:pt x="1182" y="145"/>
                  </a:cubicBezTo>
                  <a:cubicBezTo>
                    <a:pt x="1146" y="67"/>
                    <a:pt x="1146" y="67"/>
                    <a:pt x="1146" y="67"/>
                  </a:cubicBezTo>
                  <a:cubicBezTo>
                    <a:pt x="1134" y="67"/>
                    <a:pt x="1134" y="67"/>
                    <a:pt x="1134" y="67"/>
                  </a:cubicBezTo>
                  <a:cubicBezTo>
                    <a:pt x="1089" y="17"/>
                    <a:pt x="1089" y="17"/>
                    <a:pt x="1089" y="17"/>
                  </a:cubicBezTo>
                  <a:cubicBezTo>
                    <a:pt x="1089" y="0"/>
                    <a:pt x="1089" y="0"/>
                    <a:pt x="1089" y="0"/>
                  </a:cubicBezTo>
                  <a:cubicBezTo>
                    <a:pt x="1063" y="26"/>
                    <a:pt x="1063" y="26"/>
                    <a:pt x="1063" y="26"/>
                  </a:cubicBezTo>
                  <a:cubicBezTo>
                    <a:pt x="1042" y="55"/>
                    <a:pt x="1042" y="55"/>
                    <a:pt x="1042" y="55"/>
                  </a:cubicBezTo>
                  <a:cubicBezTo>
                    <a:pt x="1042" y="78"/>
                    <a:pt x="1042" y="78"/>
                    <a:pt x="1042" y="78"/>
                  </a:cubicBezTo>
                  <a:cubicBezTo>
                    <a:pt x="1030" y="140"/>
                    <a:pt x="1030" y="140"/>
                    <a:pt x="1030" y="140"/>
                  </a:cubicBezTo>
                  <a:cubicBezTo>
                    <a:pt x="1030" y="157"/>
                    <a:pt x="1030" y="157"/>
                    <a:pt x="1030" y="157"/>
                  </a:cubicBezTo>
                  <a:cubicBezTo>
                    <a:pt x="985" y="188"/>
                    <a:pt x="985" y="188"/>
                    <a:pt x="985" y="188"/>
                  </a:cubicBezTo>
                  <a:cubicBezTo>
                    <a:pt x="958" y="226"/>
                    <a:pt x="958" y="226"/>
                    <a:pt x="958" y="226"/>
                  </a:cubicBezTo>
                  <a:cubicBezTo>
                    <a:pt x="942" y="264"/>
                    <a:pt x="942" y="264"/>
                    <a:pt x="942" y="264"/>
                  </a:cubicBezTo>
                  <a:cubicBezTo>
                    <a:pt x="925" y="302"/>
                    <a:pt x="925" y="302"/>
                    <a:pt x="925" y="302"/>
                  </a:cubicBezTo>
                  <a:cubicBezTo>
                    <a:pt x="866" y="364"/>
                    <a:pt x="866" y="364"/>
                    <a:pt x="866" y="364"/>
                  </a:cubicBezTo>
                  <a:cubicBezTo>
                    <a:pt x="821" y="432"/>
                    <a:pt x="821" y="432"/>
                    <a:pt x="821" y="432"/>
                  </a:cubicBezTo>
                  <a:cubicBezTo>
                    <a:pt x="799" y="466"/>
                    <a:pt x="799" y="466"/>
                    <a:pt x="799" y="466"/>
                  </a:cubicBezTo>
                  <a:cubicBezTo>
                    <a:pt x="787" y="539"/>
                    <a:pt x="787" y="539"/>
                    <a:pt x="787" y="539"/>
                  </a:cubicBezTo>
                  <a:cubicBezTo>
                    <a:pt x="771" y="570"/>
                    <a:pt x="771" y="570"/>
                    <a:pt x="771" y="570"/>
                  </a:cubicBezTo>
                  <a:cubicBezTo>
                    <a:pt x="732" y="672"/>
                    <a:pt x="732" y="672"/>
                    <a:pt x="732" y="672"/>
                  </a:cubicBezTo>
                  <a:cubicBezTo>
                    <a:pt x="721" y="699"/>
                    <a:pt x="721" y="699"/>
                    <a:pt x="721" y="699"/>
                  </a:cubicBezTo>
                  <a:cubicBezTo>
                    <a:pt x="683" y="751"/>
                    <a:pt x="683" y="751"/>
                    <a:pt x="683" y="751"/>
                  </a:cubicBezTo>
                  <a:cubicBezTo>
                    <a:pt x="623" y="794"/>
                    <a:pt x="623" y="794"/>
                    <a:pt x="623" y="794"/>
                  </a:cubicBezTo>
                  <a:cubicBezTo>
                    <a:pt x="602" y="782"/>
                    <a:pt x="602" y="782"/>
                    <a:pt x="602" y="782"/>
                  </a:cubicBezTo>
                  <a:cubicBezTo>
                    <a:pt x="569" y="784"/>
                    <a:pt x="569" y="784"/>
                    <a:pt x="569" y="784"/>
                  </a:cubicBezTo>
                  <a:cubicBezTo>
                    <a:pt x="540" y="787"/>
                    <a:pt x="540" y="787"/>
                    <a:pt x="540" y="787"/>
                  </a:cubicBezTo>
                  <a:cubicBezTo>
                    <a:pt x="512" y="770"/>
                    <a:pt x="512" y="770"/>
                    <a:pt x="512" y="770"/>
                  </a:cubicBezTo>
                  <a:cubicBezTo>
                    <a:pt x="493" y="734"/>
                    <a:pt x="493" y="734"/>
                    <a:pt x="493" y="734"/>
                  </a:cubicBezTo>
                  <a:cubicBezTo>
                    <a:pt x="478" y="722"/>
                    <a:pt x="478" y="722"/>
                    <a:pt x="478" y="722"/>
                  </a:cubicBezTo>
                  <a:cubicBezTo>
                    <a:pt x="445" y="753"/>
                    <a:pt x="445" y="753"/>
                    <a:pt x="445" y="753"/>
                  </a:cubicBezTo>
                  <a:cubicBezTo>
                    <a:pt x="391" y="782"/>
                    <a:pt x="391" y="782"/>
                    <a:pt x="391" y="782"/>
                  </a:cubicBezTo>
                  <a:cubicBezTo>
                    <a:pt x="391" y="782"/>
                    <a:pt x="376" y="765"/>
                    <a:pt x="367" y="760"/>
                  </a:cubicBezTo>
                  <a:cubicBezTo>
                    <a:pt x="357" y="756"/>
                    <a:pt x="331" y="737"/>
                    <a:pt x="331" y="737"/>
                  </a:cubicBezTo>
                  <a:cubicBezTo>
                    <a:pt x="331" y="753"/>
                    <a:pt x="331" y="753"/>
                    <a:pt x="331" y="753"/>
                  </a:cubicBezTo>
                  <a:cubicBezTo>
                    <a:pt x="305" y="760"/>
                    <a:pt x="305" y="760"/>
                    <a:pt x="305" y="760"/>
                  </a:cubicBezTo>
                  <a:cubicBezTo>
                    <a:pt x="253" y="787"/>
                    <a:pt x="253" y="787"/>
                    <a:pt x="253" y="787"/>
                  </a:cubicBezTo>
                  <a:cubicBezTo>
                    <a:pt x="179" y="787"/>
                    <a:pt x="179" y="787"/>
                    <a:pt x="179" y="787"/>
                  </a:cubicBezTo>
                  <a:cubicBezTo>
                    <a:pt x="117" y="777"/>
                    <a:pt x="117" y="777"/>
                    <a:pt x="117" y="777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14" y="786"/>
                    <a:pt x="14" y="786"/>
                    <a:pt x="14" y="786"/>
                  </a:cubicBezTo>
                  <a:lnTo>
                    <a:pt x="14" y="8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789738" y="3265488"/>
              <a:ext cx="301625" cy="177800"/>
            </a:xfrm>
            <a:custGeom>
              <a:avLst/>
              <a:gdLst>
                <a:gd name="T0" fmla="*/ 187 w 190"/>
                <a:gd name="T1" fmla="*/ 27 h 112"/>
                <a:gd name="T2" fmla="*/ 188 w 190"/>
                <a:gd name="T3" fmla="*/ 21 h 112"/>
                <a:gd name="T4" fmla="*/ 175 w 190"/>
                <a:gd name="T5" fmla="*/ 19 h 112"/>
                <a:gd name="T6" fmla="*/ 161 w 190"/>
                <a:gd name="T7" fmla="*/ 14 h 112"/>
                <a:gd name="T8" fmla="*/ 156 w 190"/>
                <a:gd name="T9" fmla="*/ 14 h 112"/>
                <a:gd name="T10" fmla="*/ 151 w 190"/>
                <a:gd name="T11" fmla="*/ 6 h 112"/>
                <a:gd name="T12" fmla="*/ 150 w 190"/>
                <a:gd name="T13" fmla="*/ 1 h 112"/>
                <a:gd name="T14" fmla="*/ 143 w 190"/>
                <a:gd name="T15" fmla="*/ 0 h 112"/>
                <a:gd name="T16" fmla="*/ 136 w 190"/>
                <a:gd name="T17" fmla="*/ 7 h 112"/>
                <a:gd name="T18" fmla="*/ 129 w 190"/>
                <a:gd name="T19" fmla="*/ 17 h 112"/>
                <a:gd name="T20" fmla="*/ 124 w 190"/>
                <a:gd name="T21" fmla="*/ 37 h 112"/>
                <a:gd name="T22" fmla="*/ 119 w 190"/>
                <a:gd name="T23" fmla="*/ 46 h 112"/>
                <a:gd name="T24" fmla="*/ 102 w 190"/>
                <a:gd name="T25" fmla="*/ 53 h 112"/>
                <a:gd name="T26" fmla="*/ 96 w 190"/>
                <a:gd name="T27" fmla="*/ 56 h 112"/>
                <a:gd name="T28" fmla="*/ 89 w 190"/>
                <a:gd name="T29" fmla="*/ 61 h 112"/>
                <a:gd name="T30" fmla="*/ 79 w 190"/>
                <a:gd name="T31" fmla="*/ 64 h 112"/>
                <a:gd name="T32" fmla="*/ 68 w 190"/>
                <a:gd name="T33" fmla="*/ 61 h 112"/>
                <a:gd name="T34" fmla="*/ 55 w 190"/>
                <a:gd name="T35" fmla="*/ 63 h 112"/>
                <a:gd name="T36" fmla="*/ 45 w 190"/>
                <a:gd name="T37" fmla="*/ 63 h 112"/>
                <a:gd name="T38" fmla="*/ 35 w 190"/>
                <a:gd name="T39" fmla="*/ 64 h 112"/>
                <a:gd name="T40" fmla="*/ 20 w 190"/>
                <a:gd name="T41" fmla="*/ 71 h 112"/>
                <a:gd name="T42" fmla="*/ 14 w 190"/>
                <a:gd name="T43" fmla="*/ 74 h 112"/>
                <a:gd name="T44" fmla="*/ 9 w 190"/>
                <a:gd name="T45" fmla="*/ 76 h 112"/>
                <a:gd name="T46" fmla="*/ 0 w 190"/>
                <a:gd name="T47" fmla="*/ 82 h 112"/>
                <a:gd name="T48" fmla="*/ 3 w 190"/>
                <a:gd name="T49" fmla="*/ 81 h 112"/>
                <a:gd name="T50" fmla="*/ 8 w 190"/>
                <a:gd name="T51" fmla="*/ 90 h 112"/>
                <a:gd name="T52" fmla="*/ 18 w 190"/>
                <a:gd name="T53" fmla="*/ 87 h 112"/>
                <a:gd name="T54" fmla="*/ 27 w 190"/>
                <a:gd name="T55" fmla="*/ 92 h 112"/>
                <a:gd name="T56" fmla="*/ 27 w 190"/>
                <a:gd name="T57" fmla="*/ 102 h 112"/>
                <a:gd name="T58" fmla="*/ 19 w 190"/>
                <a:gd name="T59" fmla="*/ 109 h 112"/>
                <a:gd name="T60" fmla="*/ 18 w 190"/>
                <a:gd name="T61" fmla="*/ 110 h 112"/>
                <a:gd name="T62" fmla="*/ 22 w 190"/>
                <a:gd name="T63" fmla="*/ 112 h 112"/>
                <a:gd name="T64" fmla="*/ 35 w 190"/>
                <a:gd name="T65" fmla="*/ 112 h 112"/>
                <a:gd name="T66" fmla="*/ 47 w 190"/>
                <a:gd name="T67" fmla="*/ 110 h 112"/>
                <a:gd name="T68" fmla="*/ 61 w 190"/>
                <a:gd name="T69" fmla="*/ 110 h 112"/>
                <a:gd name="T70" fmla="*/ 80 w 190"/>
                <a:gd name="T71" fmla="*/ 110 h 112"/>
                <a:gd name="T72" fmla="*/ 101 w 190"/>
                <a:gd name="T73" fmla="*/ 109 h 112"/>
                <a:gd name="T74" fmla="*/ 120 w 190"/>
                <a:gd name="T75" fmla="*/ 105 h 112"/>
                <a:gd name="T76" fmla="*/ 133 w 190"/>
                <a:gd name="T77" fmla="*/ 105 h 112"/>
                <a:gd name="T78" fmla="*/ 145 w 190"/>
                <a:gd name="T79" fmla="*/ 105 h 112"/>
                <a:gd name="T80" fmla="*/ 143 w 190"/>
                <a:gd name="T81" fmla="*/ 93 h 112"/>
                <a:gd name="T82" fmla="*/ 141 w 190"/>
                <a:gd name="T83" fmla="*/ 85 h 112"/>
                <a:gd name="T84" fmla="*/ 147 w 190"/>
                <a:gd name="T85" fmla="*/ 80 h 112"/>
                <a:gd name="T86" fmla="*/ 167 w 190"/>
                <a:gd name="T87" fmla="*/ 68 h 112"/>
                <a:gd name="T88" fmla="*/ 177 w 190"/>
                <a:gd name="T89" fmla="*/ 65 h 112"/>
                <a:gd name="T90" fmla="*/ 186 w 190"/>
                <a:gd name="T91" fmla="*/ 54 h 112"/>
                <a:gd name="T92" fmla="*/ 190 w 190"/>
                <a:gd name="T93" fmla="*/ 41 h 112"/>
                <a:gd name="T94" fmla="*/ 187 w 190"/>
                <a:gd name="T95" fmla="*/ 2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12">
                  <a:moveTo>
                    <a:pt x="187" y="27"/>
                  </a:moveTo>
                  <a:lnTo>
                    <a:pt x="188" y="21"/>
                  </a:lnTo>
                  <a:lnTo>
                    <a:pt x="175" y="19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1" y="6"/>
                  </a:lnTo>
                  <a:lnTo>
                    <a:pt x="150" y="1"/>
                  </a:lnTo>
                  <a:lnTo>
                    <a:pt x="143" y="0"/>
                  </a:lnTo>
                  <a:lnTo>
                    <a:pt x="136" y="7"/>
                  </a:lnTo>
                  <a:lnTo>
                    <a:pt x="129" y="17"/>
                  </a:lnTo>
                  <a:lnTo>
                    <a:pt x="124" y="37"/>
                  </a:lnTo>
                  <a:lnTo>
                    <a:pt x="119" y="46"/>
                  </a:lnTo>
                  <a:lnTo>
                    <a:pt x="102" y="53"/>
                  </a:lnTo>
                  <a:lnTo>
                    <a:pt x="96" y="56"/>
                  </a:lnTo>
                  <a:lnTo>
                    <a:pt x="89" y="61"/>
                  </a:lnTo>
                  <a:lnTo>
                    <a:pt x="79" y="64"/>
                  </a:lnTo>
                  <a:lnTo>
                    <a:pt x="68" y="61"/>
                  </a:lnTo>
                  <a:lnTo>
                    <a:pt x="55" y="63"/>
                  </a:lnTo>
                  <a:lnTo>
                    <a:pt x="45" y="63"/>
                  </a:lnTo>
                  <a:lnTo>
                    <a:pt x="35" y="64"/>
                  </a:lnTo>
                  <a:lnTo>
                    <a:pt x="20" y="71"/>
                  </a:lnTo>
                  <a:lnTo>
                    <a:pt x="14" y="74"/>
                  </a:lnTo>
                  <a:lnTo>
                    <a:pt x="9" y="76"/>
                  </a:lnTo>
                  <a:lnTo>
                    <a:pt x="0" y="82"/>
                  </a:lnTo>
                  <a:lnTo>
                    <a:pt x="3" y="81"/>
                  </a:lnTo>
                  <a:lnTo>
                    <a:pt x="8" y="90"/>
                  </a:lnTo>
                  <a:lnTo>
                    <a:pt x="18" y="87"/>
                  </a:lnTo>
                  <a:lnTo>
                    <a:pt x="27" y="92"/>
                  </a:lnTo>
                  <a:lnTo>
                    <a:pt x="27" y="102"/>
                  </a:lnTo>
                  <a:lnTo>
                    <a:pt x="19" y="109"/>
                  </a:lnTo>
                  <a:lnTo>
                    <a:pt x="18" y="110"/>
                  </a:lnTo>
                  <a:lnTo>
                    <a:pt x="22" y="112"/>
                  </a:lnTo>
                  <a:lnTo>
                    <a:pt x="35" y="112"/>
                  </a:lnTo>
                  <a:lnTo>
                    <a:pt x="47" y="110"/>
                  </a:lnTo>
                  <a:lnTo>
                    <a:pt x="61" y="110"/>
                  </a:lnTo>
                  <a:lnTo>
                    <a:pt x="80" y="110"/>
                  </a:lnTo>
                  <a:lnTo>
                    <a:pt x="101" y="109"/>
                  </a:lnTo>
                  <a:lnTo>
                    <a:pt x="120" y="105"/>
                  </a:lnTo>
                  <a:lnTo>
                    <a:pt x="133" y="105"/>
                  </a:lnTo>
                  <a:lnTo>
                    <a:pt x="145" y="105"/>
                  </a:lnTo>
                  <a:lnTo>
                    <a:pt x="143" y="93"/>
                  </a:lnTo>
                  <a:lnTo>
                    <a:pt x="141" y="85"/>
                  </a:lnTo>
                  <a:lnTo>
                    <a:pt x="147" y="80"/>
                  </a:lnTo>
                  <a:lnTo>
                    <a:pt x="167" y="68"/>
                  </a:lnTo>
                  <a:lnTo>
                    <a:pt x="177" y="65"/>
                  </a:lnTo>
                  <a:lnTo>
                    <a:pt x="186" y="54"/>
                  </a:lnTo>
                  <a:lnTo>
                    <a:pt x="190" y="41"/>
                  </a:lnTo>
                  <a:lnTo>
                    <a:pt x="187" y="2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6303963" y="2728913"/>
              <a:ext cx="876300" cy="701675"/>
            </a:xfrm>
            <a:custGeom>
              <a:avLst/>
              <a:gdLst>
                <a:gd name="T0" fmla="*/ 3293 w 3662"/>
                <a:gd name="T1" fmla="*/ 495 h 2928"/>
                <a:gd name="T2" fmla="*/ 3107 w 3662"/>
                <a:gd name="T3" fmla="*/ 340 h 2928"/>
                <a:gd name="T4" fmla="*/ 2846 w 3662"/>
                <a:gd name="T5" fmla="*/ 284 h 2928"/>
                <a:gd name="T6" fmla="*/ 2501 w 3662"/>
                <a:gd name="T7" fmla="*/ 136 h 2928"/>
                <a:gd name="T8" fmla="*/ 2357 w 3662"/>
                <a:gd name="T9" fmla="*/ 108 h 2928"/>
                <a:gd name="T10" fmla="*/ 2188 w 3662"/>
                <a:gd name="T11" fmla="*/ 6 h 2928"/>
                <a:gd name="T12" fmla="*/ 1756 w 3662"/>
                <a:gd name="T13" fmla="*/ 252 h 2928"/>
                <a:gd name="T14" fmla="*/ 1590 w 3662"/>
                <a:gd name="T15" fmla="*/ 224 h 2928"/>
                <a:gd name="T16" fmla="*/ 1471 w 3662"/>
                <a:gd name="T17" fmla="*/ 207 h 2928"/>
                <a:gd name="T18" fmla="*/ 1341 w 3662"/>
                <a:gd name="T19" fmla="*/ 263 h 2928"/>
                <a:gd name="T20" fmla="*/ 1344 w 3662"/>
                <a:gd name="T21" fmla="*/ 425 h 2928"/>
                <a:gd name="T22" fmla="*/ 1309 w 3662"/>
                <a:gd name="T23" fmla="*/ 594 h 2928"/>
                <a:gd name="T24" fmla="*/ 1182 w 3662"/>
                <a:gd name="T25" fmla="*/ 780 h 2928"/>
                <a:gd name="T26" fmla="*/ 1246 w 3662"/>
                <a:gd name="T27" fmla="*/ 938 h 2928"/>
                <a:gd name="T28" fmla="*/ 1108 w 3662"/>
                <a:gd name="T29" fmla="*/ 1086 h 2928"/>
                <a:gd name="T30" fmla="*/ 1214 w 3662"/>
                <a:gd name="T31" fmla="*/ 1178 h 2928"/>
                <a:gd name="T32" fmla="*/ 1179 w 3662"/>
                <a:gd name="T33" fmla="*/ 1322 h 2928"/>
                <a:gd name="T34" fmla="*/ 985 w 3662"/>
                <a:gd name="T35" fmla="*/ 1431 h 2928"/>
                <a:gd name="T36" fmla="*/ 736 w 3662"/>
                <a:gd name="T37" fmla="*/ 1382 h 2928"/>
                <a:gd name="T38" fmla="*/ 532 w 3662"/>
                <a:gd name="T39" fmla="*/ 1470 h 2928"/>
                <a:gd name="T40" fmla="*/ 440 w 3662"/>
                <a:gd name="T41" fmla="*/ 1484 h 2928"/>
                <a:gd name="T42" fmla="*/ 190 w 3662"/>
                <a:gd name="T43" fmla="*/ 1547 h 2928"/>
                <a:gd name="T44" fmla="*/ 60 w 3662"/>
                <a:gd name="T45" fmla="*/ 1723 h 2928"/>
                <a:gd name="T46" fmla="*/ 0 w 3662"/>
                <a:gd name="T47" fmla="*/ 1890 h 2928"/>
                <a:gd name="T48" fmla="*/ 72 w 3662"/>
                <a:gd name="T49" fmla="*/ 1936 h 2928"/>
                <a:gd name="T50" fmla="*/ 233 w 3662"/>
                <a:gd name="T51" fmla="*/ 1907 h 2928"/>
                <a:gd name="T52" fmla="*/ 461 w 3662"/>
                <a:gd name="T53" fmla="*/ 1944 h 2928"/>
                <a:gd name="T54" fmla="*/ 572 w 3662"/>
                <a:gd name="T55" fmla="*/ 2060 h 2928"/>
                <a:gd name="T56" fmla="*/ 671 w 3662"/>
                <a:gd name="T57" fmla="*/ 2076 h 2928"/>
                <a:gd name="T58" fmla="*/ 961 w 3662"/>
                <a:gd name="T59" fmla="*/ 1981 h 2928"/>
                <a:gd name="T60" fmla="*/ 1151 w 3662"/>
                <a:gd name="T61" fmla="*/ 1944 h 2928"/>
                <a:gd name="T62" fmla="*/ 1217 w 3662"/>
                <a:gd name="T63" fmla="*/ 2105 h 2928"/>
                <a:gd name="T64" fmla="*/ 1250 w 3662"/>
                <a:gd name="T65" fmla="*/ 2204 h 2928"/>
                <a:gd name="T66" fmla="*/ 1291 w 3662"/>
                <a:gd name="T67" fmla="*/ 2366 h 2928"/>
                <a:gd name="T68" fmla="*/ 1473 w 3662"/>
                <a:gd name="T69" fmla="*/ 2498 h 2928"/>
                <a:gd name="T70" fmla="*/ 1411 w 3662"/>
                <a:gd name="T71" fmla="*/ 2705 h 2928"/>
                <a:gd name="T72" fmla="*/ 1544 w 3662"/>
                <a:gd name="T73" fmla="*/ 2907 h 2928"/>
                <a:gd name="T74" fmla="*/ 1750 w 3662"/>
                <a:gd name="T75" fmla="*/ 2841 h 2928"/>
                <a:gd name="T76" fmla="*/ 2088 w 3662"/>
                <a:gd name="T77" fmla="*/ 2748 h 2928"/>
                <a:gd name="T78" fmla="*/ 2331 w 3662"/>
                <a:gd name="T79" fmla="*/ 2659 h 2928"/>
                <a:gd name="T80" fmla="*/ 2620 w 3662"/>
                <a:gd name="T81" fmla="*/ 2648 h 2928"/>
                <a:gd name="T82" fmla="*/ 2854 w 3662"/>
                <a:gd name="T83" fmla="*/ 2484 h 2928"/>
                <a:gd name="T84" fmla="*/ 2990 w 3662"/>
                <a:gd name="T85" fmla="*/ 2241 h 2928"/>
                <a:gd name="T86" fmla="*/ 3128 w 3662"/>
                <a:gd name="T87" fmla="*/ 2025 h 2928"/>
                <a:gd name="T88" fmla="*/ 3293 w 3662"/>
                <a:gd name="T89" fmla="*/ 1709 h 2928"/>
                <a:gd name="T90" fmla="*/ 3293 w 3662"/>
                <a:gd name="T91" fmla="*/ 1459 h 2928"/>
                <a:gd name="T92" fmla="*/ 3363 w 3662"/>
                <a:gd name="T93" fmla="*/ 1290 h 2928"/>
                <a:gd name="T94" fmla="*/ 3476 w 3662"/>
                <a:gd name="T95" fmla="*/ 1128 h 2928"/>
                <a:gd name="T96" fmla="*/ 3529 w 3662"/>
                <a:gd name="T97" fmla="*/ 868 h 2928"/>
                <a:gd name="T98" fmla="*/ 3662 w 3662"/>
                <a:gd name="T99" fmla="*/ 604 h 2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62" h="2928">
                  <a:moveTo>
                    <a:pt x="3606" y="562"/>
                  </a:moveTo>
                  <a:cubicBezTo>
                    <a:pt x="3483" y="520"/>
                    <a:pt x="3483" y="520"/>
                    <a:pt x="3483" y="520"/>
                  </a:cubicBezTo>
                  <a:cubicBezTo>
                    <a:pt x="3349" y="478"/>
                    <a:pt x="3349" y="478"/>
                    <a:pt x="3349" y="478"/>
                  </a:cubicBezTo>
                  <a:cubicBezTo>
                    <a:pt x="3293" y="495"/>
                    <a:pt x="3293" y="495"/>
                    <a:pt x="3293" y="495"/>
                  </a:cubicBezTo>
                  <a:cubicBezTo>
                    <a:pt x="3212" y="495"/>
                    <a:pt x="3212" y="495"/>
                    <a:pt x="3212" y="495"/>
                  </a:cubicBezTo>
                  <a:cubicBezTo>
                    <a:pt x="3184" y="467"/>
                    <a:pt x="3184" y="467"/>
                    <a:pt x="3184" y="467"/>
                  </a:cubicBezTo>
                  <a:cubicBezTo>
                    <a:pt x="3184" y="467"/>
                    <a:pt x="3138" y="404"/>
                    <a:pt x="3124" y="397"/>
                  </a:cubicBezTo>
                  <a:cubicBezTo>
                    <a:pt x="3110" y="390"/>
                    <a:pt x="3107" y="340"/>
                    <a:pt x="3107" y="340"/>
                  </a:cubicBezTo>
                  <a:cubicBezTo>
                    <a:pt x="3040" y="302"/>
                    <a:pt x="3040" y="302"/>
                    <a:pt x="3040" y="302"/>
                  </a:cubicBezTo>
                  <a:cubicBezTo>
                    <a:pt x="3005" y="298"/>
                    <a:pt x="3005" y="298"/>
                    <a:pt x="3005" y="298"/>
                  </a:cubicBezTo>
                  <a:cubicBezTo>
                    <a:pt x="2955" y="302"/>
                    <a:pt x="2955" y="302"/>
                    <a:pt x="2955" y="302"/>
                  </a:cubicBezTo>
                  <a:cubicBezTo>
                    <a:pt x="2846" y="284"/>
                    <a:pt x="2846" y="284"/>
                    <a:pt x="2846" y="284"/>
                  </a:cubicBezTo>
                  <a:cubicBezTo>
                    <a:pt x="2677" y="203"/>
                    <a:pt x="2677" y="203"/>
                    <a:pt x="2677" y="203"/>
                  </a:cubicBezTo>
                  <a:cubicBezTo>
                    <a:pt x="2593" y="140"/>
                    <a:pt x="2593" y="140"/>
                    <a:pt x="2593" y="140"/>
                  </a:cubicBezTo>
                  <a:cubicBezTo>
                    <a:pt x="2565" y="136"/>
                    <a:pt x="2565" y="136"/>
                    <a:pt x="2565" y="136"/>
                  </a:cubicBezTo>
                  <a:cubicBezTo>
                    <a:pt x="2501" y="136"/>
                    <a:pt x="2501" y="136"/>
                    <a:pt x="2501" y="136"/>
                  </a:cubicBezTo>
                  <a:cubicBezTo>
                    <a:pt x="2449" y="168"/>
                    <a:pt x="2449" y="168"/>
                    <a:pt x="2449" y="168"/>
                  </a:cubicBezTo>
                  <a:cubicBezTo>
                    <a:pt x="2431" y="168"/>
                    <a:pt x="2431" y="168"/>
                    <a:pt x="2431" y="168"/>
                  </a:cubicBezTo>
                  <a:cubicBezTo>
                    <a:pt x="2389" y="154"/>
                    <a:pt x="2389" y="154"/>
                    <a:pt x="2389" y="154"/>
                  </a:cubicBezTo>
                  <a:cubicBezTo>
                    <a:pt x="2357" y="108"/>
                    <a:pt x="2357" y="108"/>
                    <a:pt x="2357" y="108"/>
                  </a:cubicBezTo>
                  <a:cubicBezTo>
                    <a:pt x="2357" y="73"/>
                    <a:pt x="2357" y="73"/>
                    <a:pt x="2357" y="73"/>
                  </a:cubicBezTo>
                  <a:cubicBezTo>
                    <a:pt x="2357" y="34"/>
                    <a:pt x="2357" y="34"/>
                    <a:pt x="2357" y="34"/>
                  </a:cubicBezTo>
                  <a:cubicBezTo>
                    <a:pt x="2259" y="0"/>
                    <a:pt x="2259" y="0"/>
                    <a:pt x="2259" y="0"/>
                  </a:cubicBezTo>
                  <a:cubicBezTo>
                    <a:pt x="2188" y="6"/>
                    <a:pt x="2188" y="6"/>
                    <a:pt x="2188" y="6"/>
                  </a:cubicBezTo>
                  <a:cubicBezTo>
                    <a:pt x="2090" y="41"/>
                    <a:pt x="2090" y="41"/>
                    <a:pt x="2090" y="41"/>
                  </a:cubicBezTo>
                  <a:cubicBezTo>
                    <a:pt x="1974" y="122"/>
                    <a:pt x="1974" y="122"/>
                    <a:pt x="1974" y="122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756" y="252"/>
                    <a:pt x="1756" y="252"/>
                    <a:pt x="1756" y="252"/>
                  </a:cubicBezTo>
                  <a:cubicBezTo>
                    <a:pt x="1692" y="298"/>
                    <a:pt x="1692" y="298"/>
                    <a:pt x="1692" y="298"/>
                  </a:cubicBezTo>
                  <a:cubicBezTo>
                    <a:pt x="1615" y="319"/>
                    <a:pt x="1615" y="319"/>
                    <a:pt x="1615" y="319"/>
                  </a:cubicBezTo>
                  <a:cubicBezTo>
                    <a:pt x="1615" y="281"/>
                    <a:pt x="1615" y="281"/>
                    <a:pt x="1615" y="281"/>
                  </a:cubicBezTo>
                  <a:cubicBezTo>
                    <a:pt x="1590" y="224"/>
                    <a:pt x="1590" y="224"/>
                    <a:pt x="1590" y="224"/>
                  </a:cubicBezTo>
                  <a:cubicBezTo>
                    <a:pt x="1590" y="200"/>
                    <a:pt x="1590" y="200"/>
                    <a:pt x="1590" y="200"/>
                  </a:cubicBezTo>
                  <a:cubicBezTo>
                    <a:pt x="1506" y="157"/>
                    <a:pt x="1506" y="157"/>
                    <a:pt x="1506" y="157"/>
                  </a:cubicBezTo>
                  <a:cubicBezTo>
                    <a:pt x="1471" y="157"/>
                    <a:pt x="1471" y="157"/>
                    <a:pt x="1471" y="157"/>
                  </a:cubicBezTo>
                  <a:cubicBezTo>
                    <a:pt x="1471" y="207"/>
                    <a:pt x="1471" y="207"/>
                    <a:pt x="1471" y="207"/>
                  </a:cubicBezTo>
                  <a:cubicBezTo>
                    <a:pt x="1471" y="231"/>
                    <a:pt x="1471" y="231"/>
                    <a:pt x="1471" y="231"/>
                  </a:cubicBezTo>
                  <a:cubicBezTo>
                    <a:pt x="1471" y="288"/>
                    <a:pt x="1471" y="288"/>
                    <a:pt x="1471" y="288"/>
                  </a:cubicBezTo>
                  <a:cubicBezTo>
                    <a:pt x="1376" y="263"/>
                    <a:pt x="1376" y="263"/>
                    <a:pt x="1376" y="263"/>
                  </a:cubicBezTo>
                  <a:cubicBezTo>
                    <a:pt x="1341" y="263"/>
                    <a:pt x="1341" y="263"/>
                    <a:pt x="1341" y="263"/>
                  </a:cubicBezTo>
                  <a:cubicBezTo>
                    <a:pt x="1330" y="312"/>
                    <a:pt x="1330" y="312"/>
                    <a:pt x="1330" y="312"/>
                  </a:cubicBezTo>
                  <a:cubicBezTo>
                    <a:pt x="1362" y="354"/>
                    <a:pt x="1362" y="354"/>
                    <a:pt x="1362" y="354"/>
                  </a:cubicBezTo>
                  <a:cubicBezTo>
                    <a:pt x="1376" y="379"/>
                    <a:pt x="1376" y="379"/>
                    <a:pt x="1376" y="379"/>
                  </a:cubicBezTo>
                  <a:cubicBezTo>
                    <a:pt x="1344" y="425"/>
                    <a:pt x="1344" y="425"/>
                    <a:pt x="1344" y="425"/>
                  </a:cubicBezTo>
                  <a:cubicBezTo>
                    <a:pt x="1358" y="481"/>
                    <a:pt x="1358" y="481"/>
                    <a:pt x="1358" y="481"/>
                  </a:cubicBezTo>
                  <a:cubicBezTo>
                    <a:pt x="1376" y="506"/>
                    <a:pt x="1376" y="506"/>
                    <a:pt x="1376" y="506"/>
                  </a:cubicBezTo>
                  <a:cubicBezTo>
                    <a:pt x="1341" y="573"/>
                    <a:pt x="1341" y="573"/>
                    <a:pt x="1341" y="573"/>
                  </a:cubicBezTo>
                  <a:cubicBezTo>
                    <a:pt x="1309" y="594"/>
                    <a:pt x="1309" y="594"/>
                    <a:pt x="1309" y="594"/>
                  </a:cubicBezTo>
                  <a:cubicBezTo>
                    <a:pt x="1246" y="643"/>
                    <a:pt x="1246" y="643"/>
                    <a:pt x="1246" y="643"/>
                  </a:cubicBezTo>
                  <a:cubicBezTo>
                    <a:pt x="1221" y="675"/>
                    <a:pt x="1221" y="675"/>
                    <a:pt x="1221" y="675"/>
                  </a:cubicBezTo>
                  <a:cubicBezTo>
                    <a:pt x="1175" y="741"/>
                    <a:pt x="1175" y="741"/>
                    <a:pt x="1175" y="741"/>
                  </a:cubicBezTo>
                  <a:cubicBezTo>
                    <a:pt x="1182" y="780"/>
                    <a:pt x="1182" y="780"/>
                    <a:pt x="1182" y="780"/>
                  </a:cubicBezTo>
                  <a:cubicBezTo>
                    <a:pt x="1228" y="829"/>
                    <a:pt x="1228" y="829"/>
                    <a:pt x="1228" y="829"/>
                  </a:cubicBezTo>
                  <a:cubicBezTo>
                    <a:pt x="1246" y="872"/>
                    <a:pt x="1246" y="872"/>
                    <a:pt x="1246" y="872"/>
                  </a:cubicBezTo>
                  <a:cubicBezTo>
                    <a:pt x="1246" y="914"/>
                    <a:pt x="1246" y="914"/>
                    <a:pt x="1246" y="914"/>
                  </a:cubicBezTo>
                  <a:cubicBezTo>
                    <a:pt x="1246" y="938"/>
                    <a:pt x="1246" y="938"/>
                    <a:pt x="1246" y="938"/>
                  </a:cubicBezTo>
                  <a:cubicBezTo>
                    <a:pt x="1214" y="970"/>
                    <a:pt x="1214" y="970"/>
                    <a:pt x="1214" y="970"/>
                  </a:cubicBezTo>
                  <a:cubicBezTo>
                    <a:pt x="1151" y="1030"/>
                    <a:pt x="1151" y="1030"/>
                    <a:pt x="1151" y="1030"/>
                  </a:cubicBezTo>
                  <a:cubicBezTo>
                    <a:pt x="1105" y="1065"/>
                    <a:pt x="1105" y="1065"/>
                    <a:pt x="1105" y="1065"/>
                  </a:cubicBezTo>
                  <a:cubicBezTo>
                    <a:pt x="1108" y="1086"/>
                    <a:pt x="1108" y="1086"/>
                    <a:pt x="1108" y="1086"/>
                  </a:cubicBezTo>
                  <a:cubicBezTo>
                    <a:pt x="1189" y="1128"/>
                    <a:pt x="1189" y="1128"/>
                    <a:pt x="1189" y="1128"/>
                  </a:cubicBezTo>
                  <a:cubicBezTo>
                    <a:pt x="1189" y="1128"/>
                    <a:pt x="1214" y="1125"/>
                    <a:pt x="1214" y="1128"/>
                  </a:cubicBezTo>
                  <a:cubicBezTo>
                    <a:pt x="1214" y="1132"/>
                    <a:pt x="1214" y="1150"/>
                    <a:pt x="1214" y="1150"/>
                  </a:cubicBezTo>
                  <a:cubicBezTo>
                    <a:pt x="1214" y="1178"/>
                    <a:pt x="1214" y="1178"/>
                    <a:pt x="1214" y="1178"/>
                  </a:cubicBezTo>
                  <a:cubicBezTo>
                    <a:pt x="1214" y="1213"/>
                    <a:pt x="1214" y="1213"/>
                    <a:pt x="1214" y="1213"/>
                  </a:cubicBezTo>
                  <a:cubicBezTo>
                    <a:pt x="1196" y="1244"/>
                    <a:pt x="1196" y="1244"/>
                    <a:pt x="1196" y="1244"/>
                  </a:cubicBezTo>
                  <a:cubicBezTo>
                    <a:pt x="1214" y="1290"/>
                    <a:pt x="1214" y="1290"/>
                    <a:pt x="1214" y="1290"/>
                  </a:cubicBezTo>
                  <a:cubicBezTo>
                    <a:pt x="1179" y="1322"/>
                    <a:pt x="1179" y="1322"/>
                    <a:pt x="1179" y="1322"/>
                  </a:cubicBezTo>
                  <a:cubicBezTo>
                    <a:pt x="1130" y="1361"/>
                    <a:pt x="1130" y="1361"/>
                    <a:pt x="1130" y="1361"/>
                  </a:cubicBezTo>
                  <a:cubicBezTo>
                    <a:pt x="1059" y="1392"/>
                    <a:pt x="1059" y="1392"/>
                    <a:pt x="1059" y="1392"/>
                  </a:cubicBezTo>
                  <a:cubicBezTo>
                    <a:pt x="1059" y="1438"/>
                    <a:pt x="1059" y="1438"/>
                    <a:pt x="1059" y="1438"/>
                  </a:cubicBezTo>
                  <a:cubicBezTo>
                    <a:pt x="985" y="1431"/>
                    <a:pt x="985" y="1431"/>
                    <a:pt x="985" y="1431"/>
                  </a:cubicBezTo>
                  <a:cubicBezTo>
                    <a:pt x="940" y="1403"/>
                    <a:pt x="940" y="1403"/>
                    <a:pt x="940" y="1403"/>
                  </a:cubicBezTo>
                  <a:cubicBezTo>
                    <a:pt x="894" y="1382"/>
                    <a:pt x="894" y="1382"/>
                    <a:pt x="894" y="1382"/>
                  </a:cubicBezTo>
                  <a:cubicBezTo>
                    <a:pt x="834" y="1382"/>
                    <a:pt x="834" y="1382"/>
                    <a:pt x="834" y="1382"/>
                  </a:cubicBezTo>
                  <a:cubicBezTo>
                    <a:pt x="736" y="1382"/>
                    <a:pt x="736" y="1382"/>
                    <a:pt x="736" y="1382"/>
                  </a:cubicBezTo>
                  <a:cubicBezTo>
                    <a:pt x="665" y="1382"/>
                    <a:pt x="665" y="1382"/>
                    <a:pt x="665" y="1382"/>
                  </a:cubicBezTo>
                  <a:cubicBezTo>
                    <a:pt x="612" y="1382"/>
                    <a:pt x="612" y="1382"/>
                    <a:pt x="612" y="1382"/>
                  </a:cubicBezTo>
                  <a:cubicBezTo>
                    <a:pt x="577" y="1431"/>
                    <a:pt x="577" y="1431"/>
                    <a:pt x="577" y="1431"/>
                  </a:cubicBezTo>
                  <a:cubicBezTo>
                    <a:pt x="532" y="1470"/>
                    <a:pt x="532" y="1470"/>
                    <a:pt x="532" y="1470"/>
                  </a:cubicBezTo>
                  <a:cubicBezTo>
                    <a:pt x="510" y="1456"/>
                    <a:pt x="510" y="1456"/>
                    <a:pt x="510" y="1456"/>
                  </a:cubicBezTo>
                  <a:cubicBezTo>
                    <a:pt x="475" y="1431"/>
                    <a:pt x="475" y="1431"/>
                    <a:pt x="475" y="1431"/>
                  </a:cubicBezTo>
                  <a:cubicBezTo>
                    <a:pt x="458" y="1459"/>
                    <a:pt x="458" y="1459"/>
                    <a:pt x="458" y="1459"/>
                  </a:cubicBezTo>
                  <a:cubicBezTo>
                    <a:pt x="440" y="1484"/>
                    <a:pt x="440" y="1484"/>
                    <a:pt x="440" y="1484"/>
                  </a:cubicBezTo>
                  <a:cubicBezTo>
                    <a:pt x="380" y="1484"/>
                    <a:pt x="380" y="1484"/>
                    <a:pt x="380" y="1484"/>
                  </a:cubicBezTo>
                  <a:cubicBezTo>
                    <a:pt x="292" y="1484"/>
                    <a:pt x="292" y="1484"/>
                    <a:pt x="292" y="1484"/>
                  </a:cubicBezTo>
                  <a:cubicBezTo>
                    <a:pt x="233" y="1508"/>
                    <a:pt x="233" y="1508"/>
                    <a:pt x="233" y="1508"/>
                  </a:cubicBezTo>
                  <a:cubicBezTo>
                    <a:pt x="190" y="1547"/>
                    <a:pt x="190" y="1547"/>
                    <a:pt x="190" y="1547"/>
                  </a:cubicBezTo>
                  <a:cubicBezTo>
                    <a:pt x="169" y="1621"/>
                    <a:pt x="169" y="1621"/>
                    <a:pt x="169" y="1621"/>
                  </a:cubicBezTo>
                  <a:cubicBezTo>
                    <a:pt x="134" y="1656"/>
                    <a:pt x="134" y="1656"/>
                    <a:pt x="134" y="1656"/>
                  </a:cubicBezTo>
                  <a:cubicBezTo>
                    <a:pt x="60" y="1695"/>
                    <a:pt x="60" y="1695"/>
                    <a:pt x="60" y="1695"/>
                  </a:cubicBezTo>
                  <a:cubicBezTo>
                    <a:pt x="60" y="1723"/>
                    <a:pt x="60" y="1723"/>
                    <a:pt x="60" y="1723"/>
                  </a:cubicBezTo>
                  <a:cubicBezTo>
                    <a:pt x="25" y="1779"/>
                    <a:pt x="25" y="1779"/>
                    <a:pt x="25" y="1779"/>
                  </a:cubicBezTo>
                  <a:cubicBezTo>
                    <a:pt x="0" y="1790"/>
                    <a:pt x="0" y="1790"/>
                    <a:pt x="0" y="1790"/>
                  </a:cubicBezTo>
                  <a:cubicBezTo>
                    <a:pt x="0" y="1858"/>
                    <a:pt x="0" y="1858"/>
                    <a:pt x="0" y="1858"/>
                  </a:cubicBezTo>
                  <a:cubicBezTo>
                    <a:pt x="0" y="1890"/>
                    <a:pt x="0" y="1890"/>
                    <a:pt x="0" y="1890"/>
                  </a:cubicBezTo>
                  <a:cubicBezTo>
                    <a:pt x="0" y="1930"/>
                    <a:pt x="0" y="1930"/>
                    <a:pt x="0" y="1930"/>
                  </a:cubicBezTo>
                  <a:cubicBezTo>
                    <a:pt x="0" y="1954"/>
                    <a:pt x="0" y="1954"/>
                    <a:pt x="0" y="1954"/>
                  </a:cubicBezTo>
                  <a:cubicBezTo>
                    <a:pt x="0" y="1958"/>
                    <a:pt x="0" y="1958"/>
                    <a:pt x="0" y="1958"/>
                  </a:cubicBezTo>
                  <a:cubicBezTo>
                    <a:pt x="72" y="1936"/>
                    <a:pt x="72" y="1936"/>
                    <a:pt x="72" y="1936"/>
                  </a:cubicBezTo>
                  <a:cubicBezTo>
                    <a:pt x="113" y="1919"/>
                    <a:pt x="113" y="1919"/>
                    <a:pt x="113" y="1919"/>
                  </a:cubicBezTo>
                  <a:cubicBezTo>
                    <a:pt x="150" y="1878"/>
                    <a:pt x="150" y="1878"/>
                    <a:pt x="150" y="1878"/>
                  </a:cubicBezTo>
                  <a:cubicBezTo>
                    <a:pt x="184" y="1878"/>
                    <a:pt x="184" y="1878"/>
                    <a:pt x="184" y="1878"/>
                  </a:cubicBezTo>
                  <a:cubicBezTo>
                    <a:pt x="233" y="1907"/>
                    <a:pt x="233" y="1907"/>
                    <a:pt x="233" y="1907"/>
                  </a:cubicBezTo>
                  <a:cubicBezTo>
                    <a:pt x="312" y="1944"/>
                    <a:pt x="312" y="1944"/>
                    <a:pt x="312" y="1944"/>
                  </a:cubicBezTo>
                  <a:cubicBezTo>
                    <a:pt x="361" y="1944"/>
                    <a:pt x="361" y="1944"/>
                    <a:pt x="361" y="1944"/>
                  </a:cubicBezTo>
                  <a:cubicBezTo>
                    <a:pt x="423" y="1944"/>
                    <a:pt x="423" y="1944"/>
                    <a:pt x="423" y="1944"/>
                  </a:cubicBezTo>
                  <a:cubicBezTo>
                    <a:pt x="461" y="1944"/>
                    <a:pt x="461" y="1944"/>
                    <a:pt x="461" y="1944"/>
                  </a:cubicBezTo>
                  <a:cubicBezTo>
                    <a:pt x="523" y="1944"/>
                    <a:pt x="523" y="1944"/>
                    <a:pt x="523" y="1944"/>
                  </a:cubicBezTo>
                  <a:cubicBezTo>
                    <a:pt x="572" y="1956"/>
                    <a:pt x="572" y="1956"/>
                    <a:pt x="572" y="1956"/>
                  </a:cubicBezTo>
                  <a:cubicBezTo>
                    <a:pt x="572" y="2031"/>
                    <a:pt x="572" y="2031"/>
                    <a:pt x="572" y="2031"/>
                  </a:cubicBezTo>
                  <a:cubicBezTo>
                    <a:pt x="572" y="2060"/>
                    <a:pt x="572" y="2060"/>
                    <a:pt x="572" y="2060"/>
                  </a:cubicBezTo>
                  <a:cubicBezTo>
                    <a:pt x="618" y="2051"/>
                    <a:pt x="618" y="2051"/>
                    <a:pt x="618" y="2051"/>
                  </a:cubicBezTo>
                  <a:cubicBezTo>
                    <a:pt x="651" y="2014"/>
                    <a:pt x="651" y="2014"/>
                    <a:pt x="651" y="2014"/>
                  </a:cubicBezTo>
                  <a:cubicBezTo>
                    <a:pt x="671" y="2031"/>
                    <a:pt x="671" y="2031"/>
                    <a:pt x="671" y="2031"/>
                  </a:cubicBezTo>
                  <a:cubicBezTo>
                    <a:pt x="671" y="2076"/>
                    <a:pt x="671" y="2076"/>
                    <a:pt x="671" y="2076"/>
                  </a:cubicBezTo>
                  <a:cubicBezTo>
                    <a:pt x="709" y="2010"/>
                    <a:pt x="709" y="2010"/>
                    <a:pt x="709" y="2010"/>
                  </a:cubicBezTo>
                  <a:cubicBezTo>
                    <a:pt x="805" y="2002"/>
                    <a:pt x="805" y="2002"/>
                    <a:pt x="805" y="2002"/>
                  </a:cubicBezTo>
                  <a:cubicBezTo>
                    <a:pt x="857" y="1981"/>
                    <a:pt x="857" y="1981"/>
                    <a:pt x="857" y="1981"/>
                  </a:cubicBezTo>
                  <a:cubicBezTo>
                    <a:pt x="961" y="1981"/>
                    <a:pt x="961" y="1981"/>
                    <a:pt x="961" y="1981"/>
                  </a:cubicBezTo>
                  <a:cubicBezTo>
                    <a:pt x="998" y="1989"/>
                    <a:pt x="998" y="1989"/>
                    <a:pt x="998" y="1989"/>
                  </a:cubicBezTo>
                  <a:cubicBezTo>
                    <a:pt x="1039" y="1944"/>
                    <a:pt x="1039" y="1944"/>
                    <a:pt x="1039" y="1944"/>
                  </a:cubicBezTo>
                  <a:cubicBezTo>
                    <a:pt x="1081" y="1944"/>
                    <a:pt x="1081" y="1944"/>
                    <a:pt x="1081" y="1944"/>
                  </a:cubicBezTo>
                  <a:cubicBezTo>
                    <a:pt x="1151" y="1944"/>
                    <a:pt x="1151" y="1944"/>
                    <a:pt x="1151" y="1944"/>
                  </a:cubicBezTo>
                  <a:cubicBezTo>
                    <a:pt x="1176" y="1969"/>
                    <a:pt x="1176" y="1969"/>
                    <a:pt x="1176" y="1969"/>
                  </a:cubicBezTo>
                  <a:cubicBezTo>
                    <a:pt x="1225" y="2010"/>
                    <a:pt x="1225" y="2010"/>
                    <a:pt x="1225" y="2010"/>
                  </a:cubicBezTo>
                  <a:cubicBezTo>
                    <a:pt x="1225" y="2035"/>
                    <a:pt x="1225" y="2035"/>
                    <a:pt x="1225" y="2035"/>
                  </a:cubicBezTo>
                  <a:cubicBezTo>
                    <a:pt x="1217" y="2105"/>
                    <a:pt x="1217" y="2105"/>
                    <a:pt x="1217" y="2105"/>
                  </a:cubicBezTo>
                  <a:cubicBezTo>
                    <a:pt x="1238" y="2105"/>
                    <a:pt x="1238" y="2105"/>
                    <a:pt x="1238" y="2105"/>
                  </a:cubicBezTo>
                  <a:cubicBezTo>
                    <a:pt x="1275" y="2152"/>
                    <a:pt x="1275" y="2152"/>
                    <a:pt x="1275" y="2152"/>
                  </a:cubicBezTo>
                  <a:cubicBezTo>
                    <a:pt x="1275" y="2175"/>
                    <a:pt x="1275" y="2175"/>
                    <a:pt x="1275" y="2175"/>
                  </a:cubicBezTo>
                  <a:cubicBezTo>
                    <a:pt x="1250" y="2204"/>
                    <a:pt x="1250" y="2204"/>
                    <a:pt x="1250" y="2204"/>
                  </a:cubicBezTo>
                  <a:cubicBezTo>
                    <a:pt x="1225" y="2246"/>
                    <a:pt x="1225" y="2246"/>
                    <a:pt x="1225" y="2246"/>
                  </a:cubicBezTo>
                  <a:cubicBezTo>
                    <a:pt x="1234" y="2270"/>
                    <a:pt x="1234" y="2270"/>
                    <a:pt x="1234" y="2270"/>
                  </a:cubicBezTo>
                  <a:cubicBezTo>
                    <a:pt x="1258" y="2320"/>
                    <a:pt x="1258" y="2320"/>
                    <a:pt x="1258" y="2320"/>
                  </a:cubicBezTo>
                  <a:cubicBezTo>
                    <a:pt x="1291" y="2366"/>
                    <a:pt x="1291" y="2366"/>
                    <a:pt x="1291" y="2366"/>
                  </a:cubicBezTo>
                  <a:cubicBezTo>
                    <a:pt x="1316" y="2419"/>
                    <a:pt x="1316" y="2419"/>
                    <a:pt x="1316" y="2419"/>
                  </a:cubicBezTo>
                  <a:cubicBezTo>
                    <a:pt x="1415" y="2419"/>
                    <a:pt x="1415" y="2419"/>
                    <a:pt x="1415" y="2419"/>
                  </a:cubicBezTo>
                  <a:cubicBezTo>
                    <a:pt x="1461" y="2457"/>
                    <a:pt x="1461" y="2457"/>
                    <a:pt x="1461" y="2457"/>
                  </a:cubicBezTo>
                  <a:cubicBezTo>
                    <a:pt x="1473" y="2498"/>
                    <a:pt x="1473" y="2498"/>
                    <a:pt x="1473" y="2498"/>
                  </a:cubicBezTo>
                  <a:cubicBezTo>
                    <a:pt x="1436" y="2535"/>
                    <a:pt x="1436" y="2535"/>
                    <a:pt x="1436" y="2535"/>
                  </a:cubicBezTo>
                  <a:cubicBezTo>
                    <a:pt x="1420" y="2601"/>
                    <a:pt x="1420" y="2601"/>
                    <a:pt x="1420" y="2601"/>
                  </a:cubicBezTo>
                  <a:cubicBezTo>
                    <a:pt x="1428" y="2663"/>
                    <a:pt x="1428" y="2663"/>
                    <a:pt x="1428" y="2663"/>
                  </a:cubicBezTo>
                  <a:cubicBezTo>
                    <a:pt x="1411" y="2705"/>
                    <a:pt x="1411" y="2705"/>
                    <a:pt x="1411" y="2705"/>
                  </a:cubicBezTo>
                  <a:cubicBezTo>
                    <a:pt x="1411" y="2746"/>
                    <a:pt x="1411" y="2746"/>
                    <a:pt x="1411" y="2746"/>
                  </a:cubicBezTo>
                  <a:cubicBezTo>
                    <a:pt x="1465" y="2779"/>
                    <a:pt x="1465" y="2779"/>
                    <a:pt x="1465" y="2779"/>
                  </a:cubicBezTo>
                  <a:cubicBezTo>
                    <a:pt x="1486" y="2853"/>
                    <a:pt x="1486" y="2853"/>
                    <a:pt x="1486" y="2853"/>
                  </a:cubicBezTo>
                  <a:cubicBezTo>
                    <a:pt x="1544" y="2907"/>
                    <a:pt x="1544" y="2907"/>
                    <a:pt x="1544" y="2907"/>
                  </a:cubicBezTo>
                  <a:cubicBezTo>
                    <a:pt x="1575" y="2928"/>
                    <a:pt x="1575" y="2928"/>
                    <a:pt x="1575" y="2928"/>
                  </a:cubicBezTo>
                  <a:cubicBezTo>
                    <a:pt x="1663" y="2924"/>
                    <a:pt x="1663" y="2924"/>
                    <a:pt x="1663" y="2924"/>
                  </a:cubicBezTo>
                  <a:cubicBezTo>
                    <a:pt x="1734" y="2903"/>
                    <a:pt x="1734" y="2903"/>
                    <a:pt x="1734" y="2903"/>
                  </a:cubicBezTo>
                  <a:cubicBezTo>
                    <a:pt x="1750" y="2841"/>
                    <a:pt x="1750" y="2841"/>
                    <a:pt x="1750" y="2841"/>
                  </a:cubicBezTo>
                  <a:cubicBezTo>
                    <a:pt x="1858" y="2841"/>
                    <a:pt x="1858" y="2841"/>
                    <a:pt x="1858" y="2841"/>
                  </a:cubicBezTo>
                  <a:cubicBezTo>
                    <a:pt x="1961" y="2795"/>
                    <a:pt x="1961" y="2795"/>
                    <a:pt x="1961" y="2795"/>
                  </a:cubicBezTo>
                  <a:cubicBezTo>
                    <a:pt x="2031" y="2782"/>
                    <a:pt x="2031" y="2782"/>
                    <a:pt x="2031" y="2782"/>
                  </a:cubicBezTo>
                  <a:cubicBezTo>
                    <a:pt x="2088" y="2748"/>
                    <a:pt x="2088" y="2748"/>
                    <a:pt x="2088" y="2748"/>
                  </a:cubicBezTo>
                  <a:cubicBezTo>
                    <a:pt x="2122" y="2729"/>
                    <a:pt x="2122" y="2729"/>
                    <a:pt x="2122" y="2729"/>
                  </a:cubicBezTo>
                  <a:cubicBezTo>
                    <a:pt x="2162" y="2714"/>
                    <a:pt x="2162" y="2714"/>
                    <a:pt x="2162" y="2714"/>
                  </a:cubicBezTo>
                  <a:cubicBezTo>
                    <a:pt x="2261" y="2665"/>
                    <a:pt x="2261" y="2665"/>
                    <a:pt x="2261" y="2665"/>
                  </a:cubicBezTo>
                  <a:cubicBezTo>
                    <a:pt x="2331" y="2659"/>
                    <a:pt x="2331" y="2659"/>
                    <a:pt x="2331" y="2659"/>
                  </a:cubicBezTo>
                  <a:cubicBezTo>
                    <a:pt x="2394" y="2657"/>
                    <a:pt x="2394" y="2657"/>
                    <a:pt x="2394" y="2657"/>
                  </a:cubicBezTo>
                  <a:cubicBezTo>
                    <a:pt x="2483" y="2648"/>
                    <a:pt x="2483" y="2648"/>
                    <a:pt x="2483" y="2648"/>
                  </a:cubicBezTo>
                  <a:cubicBezTo>
                    <a:pt x="2555" y="2665"/>
                    <a:pt x="2555" y="2665"/>
                    <a:pt x="2555" y="2665"/>
                  </a:cubicBezTo>
                  <a:cubicBezTo>
                    <a:pt x="2620" y="2648"/>
                    <a:pt x="2620" y="2648"/>
                    <a:pt x="2620" y="2648"/>
                  </a:cubicBezTo>
                  <a:cubicBezTo>
                    <a:pt x="2669" y="2611"/>
                    <a:pt x="2669" y="2611"/>
                    <a:pt x="2669" y="2611"/>
                  </a:cubicBezTo>
                  <a:cubicBezTo>
                    <a:pt x="2705" y="2592"/>
                    <a:pt x="2705" y="2592"/>
                    <a:pt x="2705" y="2592"/>
                  </a:cubicBezTo>
                  <a:cubicBezTo>
                    <a:pt x="2819" y="2549"/>
                    <a:pt x="2819" y="2549"/>
                    <a:pt x="2819" y="2549"/>
                  </a:cubicBezTo>
                  <a:cubicBezTo>
                    <a:pt x="2854" y="2484"/>
                    <a:pt x="2854" y="2484"/>
                    <a:pt x="2854" y="2484"/>
                  </a:cubicBezTo>
                  <a:cubicBezTo>
                    <a:pt x="2886" y="2351"/>
                    <a:pt x="2886" y="2351"/>
                    <a:pt x="2886" y="2351"/>
                  </a:cubicBezTo>
                  <a:cubicBezTo>
                    <a:pt x="2932" y="2288"/>
                    <a:pt x="2932" y="2288"/>
                    <a:pt x="2932" y="2288"/>
                  </a:cubicBezTo>
                  <a:cubicBezTo>
                    <a:pt x="2977" y="2239"/>
                    <a:pt x="2977" y="2239"/>
                    <a:pt x="2977" y="2239"/>
                  </a:cubicBezTo>
                  <a:cubicBezTo>
                    <a:pt x="2990" y="2241"/>
                    <a:pt x="2990" y="2241"/>
                    <a:pt x="2990" y="2241"/>
                  </a:cubicBezTo>
                  <a:cubicBezTo>
                    <a:pt x="3011" y="2141"/>
                    <a:pt x="3011" y="2141"/>
                    <a:pt x="3011" y="2141"/>
                  </a:cubicBezTo>
                  <a:cubicBezTo>
                    <a:pt x="3019" y="2025"/>
                    <a:pt x="3019" y="2025"/>
                    <a:pt x="3019" y="2025"/>
                  </a:cubicBezTo>
                  <a:cubicBezTo>
                    <a:pt x="3019" y="2025"/>
                    <a:pt x="3064" y="2029"/>
                    <a:pt x="3075" y="2025"/>
                  </a:cubicBezTo>
                  <a:cubicBezTo>
                    <a:pt x="3085" y="2022"/>
                    <a:pt x="3128" y="2025"/>
                    <a:pt x="3128" y="2025"/>
                  </a:cubicBezTo>
                  <a:cubicBezTo>
                    <a:pt x="3187" y="1948"/>
                    <a:pt x="3187" y="1948"/>
                    <a:pt x="3187" y="1948"/>
                  </a:cubicBezTo>
                  <a:cubicBezTo>
                    <a:pt x="3187" y="1948"/>
                    <a:pt x="3201" y="1888"/>
                    <a:pt x="3212" y="1878"/>
                  </a:cubicBezTo>
                  <a:cubicBezTo>
                    <a:pt x="3223" y="1867"/>
                    <a:pt x="3279" y="1800"/>
                    <a:pt x="3279" y="1800"/>
                  </a:cubicBezTo>
                  <a:cubicBezTo>
                    <a:pt x="3293" y="1709"/>
                    <a:pt x="3293" y="1709"/>
                    <a:pt x="3293" y="1709"/>
                  </a:cubicBezTo>
                  <a:cubicBezTo>
                    <a:pt x="3293" y="1653"/>
                    <a:pt x="3293" y="1653"/>
                    <a:pt x="3293" y="1653"/>
                  </a:cubicBezTo>
                  <a:cubicBezTo>
                    <a:pt x="3223" y="1565"/>
                    <a:pt x="3223" y="1565"/>
                    <a:pt x="3223" y="1565"/>
                  </a:cubicBezTo>
                  <a:cubicBezTo>
                    <a:pt x="3293" y="1522"/>
                    <a:pt x="3293" y="1522"/>
                    <a:pt x="3293" y="1522"/>
                  </a:cubicBezTo>
                  <a:cubicBezTo>
                    <a:pt x="3293" y="1522"/>
                    <a:pt x="3289" y="1494"/>
                    <a:pt x="3293" y="1459"/>
                  </a:cubicBezTo>
                  <a:cubicBezTo>
                    <a:pt x="3296" y="1424"/>
                    <a:pt x="3258" y="1406"/>
                    <a:pt x="3258" y="1406"/>
                  </a:cubicBezTo>
                  <a:cubicBezTo>
                    <a:pt x="3258" y="1406"/>
                    <a:pt x="3258" y="1406"/>
                    <a:pt x="3223" y="1361"/>
                  </a:cubicBezTo>
                  <a:cubicBezTo>
                    <a:pt x="3223" y="1361"/>
                    <a:pt x="3279" y="1325"/>
                    <a:pt x="3314" y="1318"/>
                  </a:cubicBezTo>
                  <a:cubicBezTo>
                    <a:pt x="3363" y="1290"/>
                    <a:pt x="3363" y="1290"/>
                    <a:pt x="3363" y="1290"/>
                  </a:cubicBezTo>
                  <a:cubicBezTo>
                    <a:pt x="3413" y="1259"/>
                    <a:pt x="3413" y="1259"/>
                    <a:pt x="3413" y="1259"/>
                  </a:cubicBezTo>
                  <a:cubicBezTo>
                    <a:pt x="3522" y="1234"/>
                    <a:pt x="3522" y="1234"/>
                    <a:pt x="3522" y="1234"/>
                  </a:cubicBezTo>
                  <a:cubicBezTo>
                    <a:pt x="3493" y="1164"/>
                    <a:pt x="3493" y="1164"/>
                    <a:pt x="3493" y="1164"/>
                  </a:cubicBezTo>
                  <a:cubicBezTo>
                    <a:pt x="3476" y="1128"/>
                    <a:pt x="3476" y="1128"/>
                    <a:pt x="3476" y="1128"/>
                  </a:cubicBezTo>
                  <a:cubicBezTo>
                    <a:pt x="3444" y="1069"/>
                    <a:pt x="3444" y="1069"/>
                    <a:pt x="3444" y="1069"/>
                  </a:cubicBezTo>
                  <a:cubicBezTo>
                    <a:pt x="3434" y="1023"/>
                    <a:pt x="3434" y="1023"/>
                    <a:pt x="3434" y="1023"/>
                  </a:cubicBezTo>
                  <a:cubicBezTo>
                    <a:pt x="3455" y="900"/>
                    <a:pt x="3455" y="900"/>
                    <a:pt x="3455" y="900"/>
                  </a:cubicBezTo>
                  <a:cubicBezTo>
                    <a:pt x="3529" y="868"/>
                    <a:pt x="3529" y="868"/>
                    <a:pt x="3529" y="868"/>
                  </a:cubicBezTo>
                  <a:cubicBezTo>
                    <a:pt x="3532" y="794"/>
                    <a:pt x="3532" y="794"/>
                    <a:pt x="3532" y="794"/>
                  </a:cubicBezTo>
                  <a:cubicBezTo>
                    <a:pt x="3585" y="766"/>
                    <a:pt x="3585" y="766"/>
                    <a:pt x="3585" y="766"/>
                  </a:cubicBezTo>
                  <a:cubicBezTo>
                    <a:pt x="3638" y="675"/>
                    <a:pt x="3638" y="675"/>
                    <a:pt x="3638" y="675"/>
                  </a:cubicBezTo>
                  <a:cubicBezTo>
                    <a:pt x="3662" y="604"/>
                    <a:pt x="3662" y="604"/>
                    <a:pt x="3662" y="604"/>
                  </a:cubicBezTo>
                  <a:lnTo>
                    <a:pt x="3606" y="56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019925" y="3024188"/>
              <a:ext cx="169862" cy="277813"/>
            </a:xfrm>
            <a:custGeom>
              <a:avLst/>
              <a:gdLst>
                <a:gd name="T0" fmla="*/ 523 w 714"/>
                <a:gd name="T1" fmla="*/ 0 h 1160"/>
                <a:gd name="T2" fmla="*/ 423 w 714"/>
                <a:gd name="T3" fmla="*/ 23 h 1160"/>
                <a:gd name="T4" fmla="*/ 373 w 714"/>
                <a:gd name="T5" fmla="*/ 54 h 1160"/>
                <a:gd name="T6" fmla="*/ 324 w 714"/>
                <a:gd name="T7" fmla="*/ 82 h 1160"/>
                <a:gd name="T8" fmla="*/ 233 w 714"/>
                <a:gd name="T9" fmla="*/ 125 h 1160"/>
                <a:gd name="T10" fmla="*/ 268 w 714"/>
                <a:gd name="T11" fmla="*/ 170 h 1160"/>
                <a:gd name="T12" fmla="*/ 303 w 714"/>
                <a:gd name="T13" fmla="*/ 223 h 1160"/>
                <a:gd name="T14" fmla="*/ 303 w 714"/>
                <a:gd name="T15" fmla="*/ 286 h 1160"/>
                <a:gd name="T16" fmla="*/ 233 w 714"/>
                <a:gd name="T17" fmla="*/ 329 h 1160"/>
                <a:gd name="T18" fmla="*/ 303 w 714"/>
                <a:gd name="T19" fmla="*/ 417 h 1160"/>
                <a:gd name="T20" fmla="*/ 303 w 714"/>
                <a:gd name="T21" fmla="*/ 473 h 1160"/>
                <a:gd name="T22" fmla="*/ 289 w 714"/>
                <a:gd name="T23" fmla="*/ 564 h 1160"/>
                <a:gd name="T24" fmla="*/ 222 w 714"/>
                <a:gd name="T25" fmla="*/ 642 h 1160"/>
                <a:gd name="T26" fmla="*/ 197 w 714"/>
                <a:gd name="T27" fmla="*/ 712 h 1160"/>
                <a:gd name="T28" fmla="*/ 138 w 714"/>
                <a:gd name="T29" fmla="*/ 789 h 1160"/>
                <a:gd name="T30" fmla="*/ 85 w 714"/>
                <a:gd name="T31" fmla="*/ 789 h 1160"/>
                <a:gd name="T32" fmla="*/ 29 w 714"/>
                <a:gd name="T33" fmla="*/ 789 h 1160"/>
                <a:gd name="T34" fmla="*/ 21 w 714"/>
                <a:gd name="T35" fmla="*/ 905 h 1160"/>
                <a:gd name="T36" fmla="*/ 0 w 714"/>
                <a:gd name="T37" fmla="*/ 1005 h 1160"/>
                <a:gd name="T38" fmla="*/ 33 w 714"/>
                <a:gd name="T39" fmla="*/ 1010 h 1160"/>
                <a:gd name="T40" fmla="*/ 42 w 714"/>
                <a:gd name="T41" fmla="*/ 1043 h 1160"/>
                <a:gd name="T42" fmla="*/ 75 w 714"/>
                <a:gd name="T43" fmla="*/ 1098 h 1160"/>
                <a:gd name="T44" fmla="*/ 105 w 714"/>
                <a:gd name="T45" fmla="*/ 1098 h 1160"/>
                <a:gd name="T46" fmla="*/ 200 w 714"/>
                <a:gd name="T47" fmla="*/ 1130 h 1160"/>
                <a:gd name="T48" fmla="*/ 289 w 714"/>
                <a:gd name="T49" fmla="*/ 1147 h 1160"/>
                <a:gd name="T50" fmla="*/ 287 w 714"/>
                <a:gd name="T51" fmla="*/ 1160 h 1160"/>
                <a:gd name="T52" fmla="*/ 303 w 714"/>
                <a:gd name="T53" fmla="*/ 1134 h 1160"/>
                <a:gd name="T54" fmla="*/ 338 w 714"/>
                <a:gd name="T55" fmla="*/ 1079 h 1160"/>
                <a:gd name="T56" fmla="*/ 369 w 714"/>
                <a:gd name="T57" fmla="*/ 1026 h 1160"/>
                <a:gd name="T58" fmla="*/ 384 w 714"/>
                <a:gd name="T59" fmla="*/ 984 h 1160"/>
                <a:gd name="T60" fmla="*/ 413 w 714"/>
                <a:gd name="T61" fmla="*/ 975 h 1160"/>
                <a:gd name="T62" fmla="*/ 437 w 714"/>
                <a:gd name="T63" fmla="*/ 927 h 1160"/>
                <a:gd name="T64" fmla="*/ 492 w 714"/>
                <a:gd name="T65" fmla="*/ 885 h 1160"/>
                <a:gd name="T66" fmla="*/ 534 w 714"/>
                <a:gd name="T67" fmla="*/ 821 h 1160"/>
                <a:gd name="T68" fmla="*/ 547 w 714"/>
                <a:gd name="T69" fmla="*/ 781 h 1160"/>
                <a:gd name="T70" fmla="*/ 574 w 714"/>
                <a:gd name="T71" fmla="*/ 742 h 1160"/>
                <a:gd name="T72" fmla="*/ 602 w 714"/>
                <a:gd name="T73" fmla="*/ 669 h 1160"/>
                <a:gd name="T74" fmla="*/ 640 w 714"/>
                <a:gd name="T75" fmla="*/ 616 h 1160"/>
                <a:gd name="T76" fmla="*/ 672 w 714"/>
                <a:gd name="T77" fmla="*/ 574 h 1160"/>
                <a:gd name="T78" fmla="*/ 703 w 714"/>
                <a:gd name="T79" fmla="*/ 545 h 1160"/>
                <a:gd name="T80" fmla="*/ 703 w 714"/>
                <a:gd name="T81" fmla="*/ 497 h 1160"/>
                <a:gd name="T82" fmla="*/ 714 w 714"/>
                <a:gd name="T83" fmla="*/ 429 h 1160"/>
                <a:gd name="T84" fmla="*/ 714 w 714"/>
                <a:gd name="T85" fmla="*/ 332 h 1160"/>
                <a:gd name="T86" fmla="*/ 714 w 714"/>
                <a:gd name="T87" fmla="*/ 228 h 1160"/>
                <a:gd name="T88" fmla="*/ 714 w 714"/>
                <a:gd name="T89" fmla="*/ 175 h 1160"/>
                <a:gd name="T90" fmla="*/ 714 w 714"/>
                <a:gd name="T91" fmla="*/ 142 h 1160"/>
                <a:gd name="T92" fmla="*/ 523 w 714"/>
                <a:gd name="T93" fmla="*/ 0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4" h="1160">
                  <a:moveTo>
                    <a:pt x="523" y="0"/>
                  </a:moveTo>
                  <a:cubicBezTo>
                    <a:pt x="423" y="23"/>
                    <a:pt x="423" y="23"/>
                    <a:pt x="423" y="23"/>
                  </a:cubicBezTo>
                  <a:cubicBezTo>
                    <a:pt x="373" y="54"/>
                    <a:pt x="373" y="54"/>
                    <a:pt x="373" y="54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289" y="89"/>
                    <a:pt x="233" y="125"/>
                    <a:pt x="233" y="125"/>
                  </a:cubicBezTo>
                  <a:cubicBezTo>
                    <a:pt x="268" y="170"/>
                    <a:pt x="268" y="170"/>
                    <a:pt x="268" y="170"/>
                  </a:cubicBezTo>
                  <a:cubicBezTo>
                    <a:pt x="268" y="170"/>
                    <a:pt x="306" y="188"/>
                    <a:pt x="303" y="223"/>
                  </a:cubicBezTo>
                  <a:cubicBezTo>
                    <a:pt x="299" y="258"/>
                    <a:pt x="303" y="286"/>
                    <a:pt x="303" y="286"/>
                  </a:cubicBezTo>
                  <a:cubicBezTo>
                    <a:pt x="233" y="329"/>
                    <a:pt x="233" y="329"/>
                    <a:pt x="233" y="329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3" y="473"/>
                    <a:pt x="303" y="473"/>
                    <a:pt x="303" y="473"/>
                  </a:cubicBezTo>
                  <a:cubicBezTo>
                    <a:pt x="289" y="564"/>
                    <a:pt x="289" y="564"/>
                    <a:pt x="289" y="564"/>
                  </a:cubicBezTo>
                  <a:cubicBezTo>
                    <a:pt x="289" y="564"/>
                    <a:pt x="233" y="631"/>
                    <a:pt x="222" y="642"/>
                  </a:cubicBezTo>
                  <a:cubicBezTo>
                    <a:pt x="211" y="652"/>
                    <a:pt x="197" y="712"/>
                    <a:pt x="197" y="712"/>
                  </a:cubicBezTo>
                  <a:cubicBezTo>
                    <a:pt x="138" y="789"/>
                    <a:pt x="138" y="789"/>
                    <a:pt x="138" y="789"/>
                  </a:cubicBezTo>
                  <a:cubicBezTo>
                    <a:pt x="138" y="789"/>
                    <a:pt x="95" y="786"/>
                    <a:pt x="85" y="789"/>
                  </a:cubicBezTo>
                  <a:cubicBezTo>
                    <a:pt x="74" y="793"/>
                    <a:pt x="29" y="789"/>
                    <a:pt x="29" y="789"/>
                  </a:cubicBezTo>
                  <a:cubicBezTo>
                    <a:pt x="21" y="905"/>
                    <a:pt x="21" y="905"/>
                    <a:pt x="21" y="905"/>
                  </a:cubicBezTo>
                  <a:cubicBezTo>
                    <a:pt x="0" y="1005"/>
                    <a:pt x="0" y="1005"/>
                    <a:pt x="0" y="1005"/>
                  </a:cubicBezTo>
                  <a:cubicBezTo>
                    <a:pt x="33" y="1010"/>
                    <a:pt x="33" y="1010"/>
                    <a:pt x="33" y="1010"/>
                  </a:cubicBezTo>
                  <a:cubicBezTo>
                    <a:pt x="42" y="1043"/>
                    <a:pt x="42" y="1043"/>
                    <a:pt x="42" y="1043"/>
                  </a:cubicBezTo>
                  <a:cubicBezTo>
                    <a:pt x="75" y="1098"/>
                    <a:pt x="75" y="1098"/>
                    <a:pt x="75" y="1098"/>
                  </a:cubicBezTo>
                  <a:cubicBezTo>
                    <a:pt x="105" y="1098"/>
                    <a:pt x="105" y="1098"/>
                    <a:pt x="105" y="1098"/>
                  </a:cubicBezTo>
                  <a:cubicBezTo>
                    <a:pt x="200" y="1130"/>
                    <a:pt x="200" y="1130"/>
                    <a:pt x="200" y="1130"/>
                  </a:cubicBezTo>
                  <a:cubicBezTo>
                    <a:pt x="289" y="1147"/>
                    <a:pt x="289" y="1147"/>
                    <a:pt x="289" y="1147"/>
                  </a:cubicBezTo>
                  <a:cubicBezTo>
                    <a:pt x="287" y="1160"/>
                    <a:pt x="287" y="1160"/>
                    <a:pt x="287" y="1160"/>
                  </a:cubicBezTo>
                  <a:cubicBezTo>
                    <a:pt x="303" y="1134"/>
                    <a:pt x="303" y="1134"/>
                    <a:pt x="303" y="1134"/>
                  </a:cubicBezTo>
                  <a:cubicBezTo>
                    <a:pt x="338" y="1079"/>
                    <a:pt x="338" y="1079"/>
                    <a:pt x="338" y="1079"/>
                  </a:cubicBezTo>
                  <a:cubicBezTo>
                    <a:pt x="369" y="1026"/>
                    <a:pt x="369" y="1026"/>
                    <a:pt x="369" y="1026"/>
                  </a:cubicBezTo>
                  <a:cubicBezTo>
                    <a:pt x="384" y="984"/>
                    <a:pt x="384" y="984"/>
                    <a:pt x="384" y="984"/>
                  </a:cubicBezTo>
                  <a:cubicBezTo>
                    <a:pt x="413" y="975"/>
                    <a:pt x="413" y="975"/>
                    <a:pt x="413" y="975"/>
                  </a:cubicBezTo>
                  <a:cubicBezTo>
                    <a:pt x="437" y="927"/>
                    <a:pt x="437" y="927"/>
                    <a:pt x="437" y="927"/>
                  </a:cubicBezTo>
                  <a:cubicBezTo>
                    <a:pt x="492" y="885"/>
                    <a:pt x="492" y="885"/>
                    <a:pt x="492" y="885"/>
                  </a:cubicBezTo>
                  <a:cubicBezTo>
                    <a:pt x="534" y="821"/>
                    <a:pt x="534" y="821"/>
                    <a:pt x="534" y="82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74" y="742"/>
                    <a:pt x="574" y="742"/>
                    <a:pt x="574" y="742"/>
                  </a:cubicBezTo>
                  <a:cubicBezTo>
                    <a:pt x="602" y="669"/>
                    <a:pt x="602" y="669"/>
                    <a:pt x="602" y="669"/>
                  </a:cubicBezTo>
                  <a:cubicBezTo>
                    <a:pt x="640" y="616"/>
                    <a:pt x="640" y="616"/>
                    <a:pt x="640" y="616"/>
                  </a:cubicBezTo>
                  <a:cubicBezTo>
                    <a:pt x="640" y="616"/>
                    <a:pt x="668" y="576"/>
                    <a:pt x="672" y="574"/>
                  </a:cubicBezTo>
                  <a:cubicBezTo>
                    <a:pt x="677" y="572"/>
                    <a:pt x="703" y="545"/>
                    <a:pt x="703" y="545"/>
                  </a:cubicBezTo>
                  <a:cubicBezTo>
                    <a:pt x="703" y="497"/>
                    <a:pt x="703" y="497"/>
                    <a:pt x="703" y="497"/>
                  </a:cubicBezTo>
                  <a:cubicBezTo>
                    <a:pt x="714" y="429"/>
                    <a:pt x="714" y="429"/>
                    <a:pt x="714" y="429"/>
                  </a:cubicBezTo>
                  <a:cubicBezTo>
                    <a:pt x="714" y="332"/>
                    <a:pt x="714" y="332"/>
                    <a:pt x="714" y="332"/>
                  </a:cubicBezTo>
                  <a:cubicBezTo>
                    <a:pt x="714" y="228"/>
                    <a:pt x="714" y="228"/>
                    <a:pt x="714" y="228"/>
                  </a:cubicBezTo>
                  <a:cubicBezTo>
                    <a:pt x="714" y="175"/>
                    <a:pt x="714" y="175"/>
                    <a:pt x="714" y="175"/>
                  </a:cubicBezTo>
                  <a:cubicBezTo>
                    <a:pt x="714" y="142"/>
                    <a:pt x="714" y="142"/>
                    <a:pt x="714" y="142"/>
                  </a:cubicBezTo>
                  <a:lnTo>
                    <a:pt x="52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>
              <a:off x="6370638" y="3138488"/>
              <a:ext cx="0" cy="0"/>
            </a:xfrm>
            <a:prstGeom prst="lin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6370638" y="3138488"/>
              <a:ext cx="0" cy="0"/>
            </a:xfrm>
            <a:prstGeom prst="line">
              <a:avLst/>
            </a:pr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126163" y="2579688"/>
              <a:ext cx="577850" cy="577850"/>
            </a:xfrm>
            <a:custGeom>
              <a:avLst/>
              <a:gdLst>
                <a:gd name="T0" fmla="*/ 156 w 2416"/>
                <a:gd name="T1" fmla="*/ 2006 h 2413"/>
                <a:gd name="T2" fmla="*/ 101 w 2416"/>
                <a:gd name="T3" fmla="*/ 2097 h 2413"/>
                <a:gd name="T4" fmla="*/ 311 w 2416"/>
                <a:gd name="T5" fmla="*/ 2157 h 2413"/>
                <a:gd name="T6" fmla="*/ 549 w 2416"/>
                <a:gd name="T7" fmla="*/ 2283 h 2413"/>
                <a:gd name="T8" fmla="*/ 683 w 2416"/>
                <a:gd name="T9" fmla="*/ 2339 h 2413"/>
                <a:gd name="T10" fmla="*/ 747 w 2416"/>
                <a:gd name="T11" fmla="*/ 2413 h 2413"/>
                <a:gd name="T12" fmla="*/ 807 w 2416"/>
                <a:gd name="T13" fmla="*/ 2318 h 2413"/>
                <a:gd name="T14" fmla="*/ 937 w 2416"/>
                <a:gd name="T15" fmla="*/ 2170 h 2413"/>
                <a:gd name="T16" fmla="*/ 1127 w 2416"/>
                <a:gd name="T17" fmla="*/ 2107 h 2413"/>
                <a:gd name="T18" fmla="*/ 1222 w 2416"/>
                <a:gd name="T19" fmla="*/ 2054 h 2413"/>
                <a:gd name="T20" fmla="*/ 1324 w 2416"/>
                <a:gd name="T21" fmla="*/ 2054 h 2413"/>
                <a:gd name="T22" fmla="*/ 1483 w 2416"/>
                <a:gd name="T23" fmla="*/ 2005 h 2413"/>
                <a:gd name="T24" fmla="*/ 1687 w 2416"/>
                <a:gd name="T25" fmla="*/ 2026 h 2413"/>
                <a:gd name="T26" fmla="*/ 1806 w 2416"/>
                <a:gd name="T27" fmla="*/ 2015 h 2413"/>
                <a:gd name="T28" fmla="*/ 1961 w 2416"/>
                <a:gd name="T29" fmla="*/ 1913 h 2413"/>
                <a:gd name="T30" fmla="*/ 1961 w 2416"/>
                <a:gd name="T31" fmla="*/ 1801 h 2413"/>
                <a:gd name="T32" fmla="*/ 1936 w 2416"/>
                <a:gd name="T33" fmla="*/ 1751 h 2413"/>
                <a:gd name="T34" fmla="*/ 1898 w 2416"/>
                <a:gd name="T35" fmla="*/ 1653 h 2413"/>
                <a:gd name="T36" fmla="*/ 1993 w 2416"/>
                <a:gd name="T37" fmla="*/ 1537 h 2413"/>
                <a:gd name="T38" fmla="*/ 1929 w 2416"/>
                <a:gd name="T39" fmla="*/ 1403 h 2413"/>
                <a:gd name="T40" fmla="*/ 1993 w 2416"/>
                <a:gd name="T41" fmla="*/ 1266 h 2413"/>
                <a:gd name="T42" fmla="*/ 2123 w 2416"/>
                <a:gd name="T43" fmla="*/ 1129 h 2413"/>
                <a:gd name="T44" fmla="*/ 2123 w 2416"/>
                <a:gd name="T45" fmla="*/ 1002 h 2413"/>
                <a:gd name="T46" fmla="*/ 2088 w 2416"/>
                <a:gd name="T47" fmla="*/ 886 h 2413"/>
                <a:gd name="T48" fmla="*/ 2218 w 2416"/>
                <a:gd name="T49" fmla="*/ 854 h 2413"/>
                <a:gd name="T50" fmla="*/ 2253 w 2416"/>
                <a:gd name="T51" fmla="*/ 780 h 2413"/>
                <a:gd name="T52" fmla="*/ 2362 w 2416"/>
                <a:gd name="T53" fmla="*/ 904 h 2413"/>
                <a:gd name="T54" fmla="*/ 2396 w 2416"/>
                <a:gd name="T55" fmla="*/ 671 h 2413"/>
                <a:gd name="T56" fmla="*/ 2321 w 2416"/>
                <a:gd name="T57" fmla="*/ 550 h 2413"/>
                <a:gd name="T58" fmla="*/ 2356 w 2416"/>
                <a:gd name="T59" fmla="*/ 368 h 2413"/>
                <a:gd name="T60" fmla="*/ 2321 w 2416"/>
                <a:gd name="T61" fmla="*/ 242 h 2413"/>
                <a:gd name="T62" fmla="*/ 2129 w 2416"/>
                <a:gd name="T63" fmla="*/ 177 h 2413"/>
                <a:gd name="T64" fmla="*/ 1932 w 2416"/>
                <a:gd name="T65" fmla="*/ 278 h 2413"/>
                <a:gd name="T66" fmla="*/ 1821 w 2416"/>
                <a:gd name="T67" fmla="*/ 268 h 2413"/>
                <a:gd name="T68" fmla="*/ 1796 w 2416"/>
                <a:gd name="T69" fmla="*/ 328 h 2413"/>
                <a:gd name="T70" fmla="*/ 1644 w 2416"/>
                <a:gd name="T71" fmla="*/ 278 h 2413"/>
                <a:gd name="T72" fmla="*/ 1549 w 2416"/>
                <a:gd name="T73" fmla="*/ 283 h 2413"/>
                <a:gd name="T74" fmla="*/ 1448 w 2416"/>
                <a:gd name="T75" fmla="*/ 157 h 2413"/>
                <a:gd name="T76" fmla="*/ 1291 w 2416"/>
                <a:gd name="T77" fmla="*/ 227 h 2413"/>
                <a:gd name="T78" fmla="*/ 1201 w 2416"/>
                <a:gd name="T79" fmla="*/ 232 h 2413"/>
                <a:gd name="T80" fmla="*/ 1079 w 2416"/>
                <a:gd name="T81" fmla="*/ 167 h 2413"/>
                <a:gd name="T82" fmla="*/ 1019 w 2416"/>
                <a:gd name="T83" fmla="*/ 81 h 2413"/>
                <a:gd name="T84" fmla="*/ 969 w 2416"/>
                <a:gd name="T85" fmla="*/ 25 h 2413"/>
                <a:gd name="T86" fmla="*/ 883 w 2416"/>
                <a:gd name="T87" fmla="*/ 141 h 2413"/>
                <a:gd name="T88" fmla="*/ 883 w 2416"/>
                <a:gd name="T89" fmla="*/ 283 h 2413"/>
                <a:gd name="T90" fmla="*/ 807 w 2416"/>
                <a:gd name="T91" fmla="*/ 530 h 2413"/>
                <a:gd name="T92" fmla="*/ 747 w 2416"/>
                <a:gd name="T93" fmla="*/ 681 h 2413"/>
                <a:gd name="T94" fmla="*/ 747 w 2416"/>
                <a:gd name="T95" fmla="*/ 822 h 2413"/>
                <a:gd name="T96" fmla="*/ 585 w 2416"/>
                <a:gd name="T97" fmla="*/ 883 h 2413"/>
                <a:gd name="T98" fmla="*/ 515 w 2416"/>
                <a:gd name="T99" fmla="*/ 1039 h 2413"/>
                <a:gd name="T100" fmla="*/ 409 w 2416"/>
                <a:gd name="T101" fmla="*/ 1191 h 2413"/>
                <a:gd name="T102" fmla="*/ 262 w 2416"/>
                <a:gd name="T103" fmla="*/ 1256 h 2413"/>
                <a:gd name="T104" fmla="*/ 212 w 2416"/>
                <a:gd name="T105" fmla="*/ 1337 h 2413"/>
                <a:gd name="T106" fmla="*/ 131 w 2416"/>
                <a:gd name="T107" fmla="*/ 1483 h 2413"/>
                <a:gd name="T108" fmla="*/ 0 w 2416"/>
                <a:gd name="T109" fmla="*/ 1690 h 2413"/>
                <a:gd name="T110" fmla="*/ 68 w 2416"/>
                <a:gd name="T111" fmla="*/ 1859 h 2413"/>
                <a:gd name="T112" fmla="*/ 68 w 2416"/>
                <a:gd name="T113" fmla="*/ 2006 h 2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16" h="2413">
                  <a:moveTo>
                    <a:pt x="68" y="2006"/>
                  </a:moveTo>
                  <a:cubicBezTo>
                    <a:pt x="109" y="2006"/>
                    <a:pt x="109" y="2006"/>
                    <a:pt x="109" y="2006"/>
                  </a:cubicBezTo>
                  <a:cubicBezTo>
                    <a:pt x="156" y="2006"/>
                    <a:pt x="156" y="2006"/>
                    <a:pt x="156" y="2006"/>
                  </a:cubicBezTo>
                  <a:cubicBezTo>
                    <a:pt x="152" y="2026"/>
                    <a:pt x="152" y="2026"/>
                    <a:pt x="152" y="2026"/>
                  </a:cubicBezTo>
                  <a:cubicBezTo>
                    <a:pt x="117" y="2058"/>
                    <a:pt x="117" y="2058"/>
                    <a:pt x="117" y="2058"/>
                  </a:cubicBezTo>
                  <a:cubicBezTo>
                    <a:pt x="101" y="2097"/>
                    <a:pt x="101" y="2097"/>
                    <a:pt x="101" y="2097"/>
                  </a:cubicBezTo>
                  <a:cubicBezTo>
                    <a:pt x="141" y="2121"/>
                    <a:pt x="141" y="2121"/>
                    <a:pt x="141" y="2121"/>
                  </a:cubicBezTo>
                  <a:cubicBezTo>
                    <a:pt x="232" y="2121"/>
                    <a:pt x="232" y="2121"/>
                    <a:pt x="232" y="2121"/>
                  </a:cubicBezTo>
                  <a:cubicBezTo>
                    <a:pt x="311" y="2157"/>
                    <a:pt x="311" y="2157"/>
                    <a:pt x="311" y="2157"/>
                  </a:cubicBezTo>
                  <a:cubicBezTo>
                    <a:pt x="358" y="2196"/>
                    <a:pt x="358" y="2196"/>
                    <a:pt x="358" y="2196"/>
                  </a:cubicBezTo>
                  <a:cubicBezTo>
                    <a:pt x="453" y="2220"/>
                    <a:pt x="453" y="2220"/>
                    <a:pt x="453" y="2220"/>
                  </a:cubicBezTo>
                  <a:cubicBezTo>
                    <a:pt x="549" y="2283"/>
                    <a:pt x="549" y="2283"/>
                    <a:pt x="549" y="2283"/>
                  </a:cubicBezTo>
                  <a:cubicBezTo>
                    <a:pt x="600" y="2283"/>
                    <a:pt x="600" y="2283"/>
                    <a:pt x="600" y="2283"/>
                  </a:cubicBezTo>
                  <a:cubicBezTo>
                    <a:pt x="620" y="2311"/>
                    <a:pt x="620" y="2311"/>
                    <a:pt x="620" y="2311"/>
                  </a:cubicBezTo>
                  <a:cubicBezTo>
                    <a:pt x="683" y="2339"/>
                    <a:pt x="683" y="2339"/>
                    <a:pt x="683" y="2339"/>
                  </a:cubicBezTo>
                  <a:cubicBezTo>
                    <a:pt x="723" y="2367"/>
                    <a:pt x="723" y="2367"/>
                    <a:pt x="723" y="2367"/>
                  </a:cubicBezTo>
                  <a:cubicBezTo>
                    <a:pt x="747" y="2406"/>
                    <a:pt x="747" y="2406"/>
                    <a:pt x="747" y="2406"/>
                  </a:cubicBezTo>
                  <a:cubicBezTo>
                    <a:pt x="747" y="2413"/>
                    <a:pt x="747" y="2413"/>
                    <a:pt x="747" y="2413"/>
                  </a:cubicBezTo>
                  <a:cubicBezTo>
                    <a:pt x="772" y="2402"/>
                    <a:pt x="772" y="2402"/>
                    <a:pt x="772" y="2402"/>
                  </a:cubicBezTo>
                  <a:cubicBezTo>
                    <a:pt x="807" y="2346"/>
                    <a:pt x="807" y="2346"/>
                    <a:pt x="807" y="2346"/>
                  </a:cubicBezTo>
                  <a:cubicBezTo>
                    <a:pt x="807" y="2318"/>
                    <a:pt x="807" y="2318"/>
                    <a:pt x="807" y="2318"/>
                  </a:cubicBezTo>
                  <a:cubicBezTo>
                    <a:pt x="881" y="2279"/>
                    <a:pt x="881" y="2279"/>
                    <a:pt x="881" y="2279"/>
                  </a:cubicBezTo>
                  <a:cubicBezTo>
                    <a:pt x="916" y="2244"/>
                    <a:pt x="916" y="2244"/>
                    <a:pt x="916" y="2244"/>
                  </a:cubicBezTo>
                  <a:cubicBezTo>
                    <a:pt x="937" y="2170"/>
                    <a:pt x="937" y="2170"/>
                    <a:pt x="937" y="2170"/>
                  </a:cubicBezTo>
                  <a:cubicBezTo>
                    <a:pt x="980" y="2131"/>
                    <a:pt x="980" y="2131"/>
                    <a:pt x="980" y="2131"/>
                  </a:cubicBezTo>
                  <a:cubicBezTo>
                    <a:pt x="1039" y="2107"/>
                    <a:pt x="1039" y="2107"/>
                    <a:pt x="1039" y="2107"/>
                  </a:cubicBezTo>
                  <a:cubicBezTo>
                    <a:pt x="1127" y="2107"/>
                    <a:pt x="1127" y="2107"/>
                    <a:pt x="1127" y="2107"/>
                  </a:cubicBezTo>
                  <a:cubicBezTo>
                    <a:pt x="1187" y="2107"/>
                    <a:pt x="1187" y="2107"/>
                    <a:pt x="1187" y="2107"/>
                  </a:cubicBezTo>
                  <a:cubicBezTo>
                    <a:pt x="1205" y="2082"/>
                    <a:pt x="1205" y="2082"/>
                    <a:pt x="1205" y="2082"/>
                  </a:cubicBezTo>
                  <a:cubicBezTo>
                    <a:pt x="1222" y="2054"/>
                    <a:pt x="1222" y="2054"/>
                    <a:pt x="1222" y="2054"/>
                  </a:cubicBezTo>
                  <a:cubicBezTo>
                    <a:pt x="1257" y="2079"/>
                    <a:pt x="1257" y="2079"/>
                    <a:pt x="1257" y="2079"/>
                  </a:cubicBezTo>
                  <a:cubicBezTo>
                    <a:pt x="1279" y="2093"/>
                    <a:pt x="1279" y="2093"/>
                    <a:pt x="1279" y="2093"/>
                  </a:cubicBezTo>
                  <a:cubicBezTo>
                    <a:pt x="1324" y="2054"/>
                    <a:pt x="1324" y="2054"/>
                    <a:pt x="1324" y="2054"/>
                  </a:cubicBezTo>
                  <a:cubicBezTo>
                    <a:pt x="1359" y="2005"/>
                    <a:pt x="1359" y="2005"/>
                    <a:pt x="1359" y="2005"/>
                  </a:cubicBezTo>
                  <a:cubicBezTo>
                    <a:pt x="1412" y="2005"/>
                    <a:pt x="1412" y="2005"/>
                    <a:pt x="1412" y="2005"/>
                  </a:cubicBezTo>
                  <a:cubicBezTo>
                    <a:pt x="1483" y="2005"/>
                    <a:pt x="1483" y="2005"/>
                    <a:pt x="1483" y="2005"/>
                  </a:cubicBezTo>
                  <a:cubicBezTo>
                    <a:pt x="1581" y="2005"/>
                    <a:pt x="1581" y="2005"/>
                    <a:pt x="1581" y="2005"/>
                  </a:cubicBezTo>
                  <a:cubicBezTo>
                    <a:pt x="1641" y="2005"/>
                    <a:pt x="1641" y="2005"/>
                    <a:pt x="1641" y="2005"/>
                  </a:cubicBezTo>
                  <a:cubicBezTo>
                    <a:pt x="1687" y="2026"/>
                    <a:pt x="1687" y="2026"/>
                    <a:pt x="1687" y="2026"/>
                  </a:cubicBezTo>
                  <a:cubicBezTo>
                    <a:pt x="1732" y="2054"/>
                    <a:pt x="1732" y="2054"/>
                    <a:pt x="1732" y="2054"/>
                  </a:cubicBezTo>
                  <a:cubicBezTo>
                    <a:pt x="1806" y="2061"/>
                    <a:pt x="1806" y="2061"/>
                    <a:pt x="1806" y="2061"/>
                  </a:cubicBezTo>
                  <a:cubicBezTo>
                    <a:pt x="1806" y="2015"/>
                    <a:pt x="1806" y="2015"/>
                    <a:pt x="1806" y="2015"/>
                  </a:cubicBezTo>
                  <a:cubicBezTo>
                    <a:pt x="1877" y="1984"/>
                    <a:pt x="1877" y="1984"/>
                    <a:pt x="1877" y="1984"/>
                  </a:cubicBezTo>
                  <a:cubicBezTo>
                    <a:pt x="1926" y="1945"/>
                    <a:pt x="1926" y="1945"/>
                    <a:pt x="1926" y="1945"/>
                  </a:cubicBezTo>
                  <a:cubicBezTo>
                    <a:pt x="1961" y="1913"/>
                    <a:pt x="1961" y="1913"/>
                    <a:pt x="1961" y="1913"/>
                  </a:cubicBezTo>
                  <a:cubicBezTo>
                    <a:pt x="1943" y="1867"/>
                    <a:pt x="1943" y="1867"/>
                    <a:pt x="1943" y="1867"/>
                  </a:cubicBezTo>
                  <a:cubicBezTo>
                    <a:pt x="1961" y="1836"/>
                    <a:pt x="1961" y="1836"/>
                    <a:pt x="1961" y="1836"/>
                  </a:cubicBezTo>
                  <a:cubicBezTo>
                    <a:pt x="1961" y="1801"/>
                    <a:pt x="1961" y="1801"/>
                    <a:pt x="1961" y="1801"/>
                  </a:cubicBezTo>
                  <a:cubicBezTo>
                    <a:pt x="1961" y="1773"/>
                    <a:pt x="1961" y="1773"/>
                    <a:pt x="1961" y="1773"/>
                  </a:cubicBezTo>
                  <a:cubicBezTo>
                    <a:pt x="1961" y="1773"/>
                    <a:pt x="1961" y="1755"/>
                    <a:pt x="1961" y="1751"/>
                  </a:cubicBezTo>
                  <a:cubicBezTo>
                    <a:pt x="1961" y="1748"/>
                    <a:pt x="1936" y="1751"/>
                    <a:pt x="1936" y="1751"/>
                  </a:cubicBezTo>
                  <a:cubicBezTo>
                    <a:pt x="1855" y="1709"/>
                    <a:pt x="1855" y="1709"/>
                    <a:pt x="1855" y="1709"/>
                  </a:cubicBezTo>
                  <a:cubicBezTo>
                    <a:pt x="1852" y="1688"/>
                    <a:pt x="1852" y="1688"/>
                    <a:pt x="1852" y="1688"/>
                  </a:cubicBezTo>
                  <a:cubicBezTo>
                    <a:pt x="1898" y="1653"/>
                    <a:pt x="1898" y="1653"/>
                    <a:pt x="1898" y="1653"/>
                  </a:cubicBezTo>
                  <a:cubicBezTo>
                    <a:pt x="1961" y="1593"/>
                    <a:pt x="1961" y="1593"/>
                    <a:pt x="1961" y="1593"/>
                  </a:cubicBezTo>
                  <a:cubicBezTo>
                    <a:pt x="1993" y="1561"/>
                    <a:pt x="1993" y="1561"/>
                    <a:pt x="1993" y="1561"/>
                  </a:cubicBezTo>
                  <a:cubicBezTo>
                    <a:pt x="1993" y="1537"/>
                    <a:pt x="1993" y="1537"/>
                    <a:pt x="1993" y="1537"/>
                  </a:cubicBezTo>
                  <a:cubicBezTo>
                    <a:pt x="1993" y="1495"/>
                    <a:pt x="1993" y="1495"/>
                    <a:pt x="1993" y="1495"/>
                  </a:cubicBezTo>
                  <a:cubicBezTo>
                    <a:pt x="1975" y="1452"/>
                    <a:pt x="1975" y="1452"/>
                    <a:pt x="1975" y="1452"/>
                  </a:cubicBezTo>
                  <a:cubicBezTo>
                    <a:pt x="1929" y="1403"/>
                    <a:pt x="1929" y="1403"/>
                    <a:pt x="1929" y="1403"/>
                  </a:cubicBezTo>
                  <a:cubicBezTo>
                    <a:pt x="1922" y="1364"/>
                    <a:pt x="1922" y="1364"/>
                    <a:pt x="1922" y="1364"/>
                  </a:cubicBezTo>
                  <a:cubicBezTo>
                    <a:pt x="1968" y="1298"/>
                    <a:pt x="1968" y="1298"/>
                    <a:pt x="1968" y="1298"/>
                  </a:cubicBezTo>
                  <a:cubicBezTo>
                    <a:pt x="1993" y="1266"/>
                    <a:pt x="1993" y="1266"/>
                    <a:pt x="1993" y="1266"/>
                  </a:cubicBezTo>
                  <a:cubicBezTo>
                    <a:pt x="2056" y="1217"/>
                    <a:pt x="2056" y="1217"/>
                    <a:pt x="2056" y="1217"/>
                  </a:cubicBezTo>
                  <a:cubicBezTo>
                    <a:pt x="2088" y="1196"/>
                    <a:pt x="2088" y="1196"/>
                    <a:pt x="2088" y="1196"/>
                  </a:cubicBezTo>
                  <a:cubicBezTo>
                    <a:pt x="2123" y="1129"/>
                    <a:pt x="2123" y="1129"/>
                    <a:pt x="2123" y="1129"/>
                  </a:cubicBezTo>
                  <a:cubicBezTo>
                    <a:pt x="2105" y="1104"/>
                    <a:pt x="2105" y="1104"/>
                    <a:pt x="2105" y="1104"/>
                  </a:cubicBezTo>
                  <a:cubicBezTo>
                    <a:pt x="2091" y="1048"/>
                    <a:pt x="2091" y="1048"/>
                    <a:pt x="2091" y="1048"/>
                  </a:cubicBezTo>
                  <a:cubicBezTo>
                    <a:pt x="2123" y="1002"/>
                    <a:pt x="2123" y="1002"/>
                    <a:pt x="2123" y="1002"/>
                  </a:cubicBezTo>
                  <a:cubicBezTo>
                    <a:pt x="2109" y="977"/>
                    <a:pt x="2109" y="977"/>
                    <a:pt x="2109" y="977"/>
                  </a:cubicBezTo>
                  <a:cubicBezTo>
                    <a:pt x="2077" y="935"/>
                    <a:pt x="2077" y="935"/>
                    <a:pt x="2077" y="935"/>
                  </a:cubicBezTo>
                  <a:cubicBezTo>
                    <a:pt x="2088" y="886"/>
                    <a:pt x="2088" y="886"/>
                    <a:pt x="2088" y="886"/>
                  </a:cubicBezTo>
                  <a:cubicBezTo>
                    <a:pt x="2123" y="886"/>
                    <a:pt x="2123" y="886"/>
                    <a:pt x="2123" y="886"/>
                  </a:cubicBezTo>
                  <a:cubicBezTo>
                    <a:pt x="2218" y="911"/>
                    <a:pt x="2218" y="911"/>
                    <a:pt x="2218" y="911"/>
                  </a:cubicBezTo>
                  <a:cubicBezTo>
                    <a:pt x="2218" y="854"/>
                    <a:pt x="2218" y="854"/>
                    <a:pt x="2218" y="854"/>
                  </a:cubicBezTo>
                  <a:cubicBezTo>
                    <a:pt x="2218" y="830"/>
                    <a:pt x="2218" y="830"/>
                    <a:pt x="2218" y="830"/>
                  </a:cubicBezTo>
                  <a:cubicBezTo>
                    <a:pt x="2218" y="780"/>
                    <a:pt x="2218" y="780"/>
                    <a:pt x="2218" y="780"/>
                  </a:cubicBezTo>
                  <a:cubicBezTo>
                    <a:pt x="2253" y="780"/>
                    <a:pt x="2253" y="780"/>
                    <a:pt x="2253" y="780"/>
                  </a:cubicBezTo>
                  <a:cubicBezTo>
                    <a:pt x="2337" y="823"/>
                    <a:pt x="2337" y="823"/>
                    <a:pt x="2337" y="823"/>
                  </a:cubicBezTo>
                  <a:cubicBezTo>
                    <a:pt x="2337" y="847"/>
                    <a:pt x="2337" y="847"/>
                    <a:pt x="2337" y="847"/>
                  </a:cubicBezTo>
                  <a:cubicBezTo>
                    <a:pt x="2362" y="904"/>
                    <a:pt x="2362" y="904"/>
                    <a:pt x="2362" y="904"/>
                  </a:cubicBezTo>
                  <a:cubicBezTo>
                    <a:pt x="2405" y="792"/>
                    <a:pt x="2405" y="792"/>
                    <a:pt x="2405" y="792"/>
                  </a:cubicBezTo>
                  <a:cubicBezTo>
                    <a:pt x="2405" y="747"/>
                    <a:pt x="2405" y="747"/>
                    <a:pt x="2405" y="747"/>
                  </a:cubicBezTo>
                  <a:cubicBezTo>
                    <a:pt x="2396" y="671"/>
                    <a:pt x="2396" y="671"/>
                    <a:pt x="2396" y="671"/>
                  </a:cubicBezTo>
                  <a:cubicBezTo>
                    <a:pt x="2396" y="671"/>
                    <a:pt x="2416" y="616"/>
                    <a:pt x="2396" y="623"/>
                  </a:cubicBezTo>
                  <a:cubicBezTo>
                    <a:pt x="2376" y="631"/>
                    <a:pt x="2356" y="595"/>
                    <a:pt x="2356" y="595"/>
                  </a:cubicBezTo>
                  <a:cubicBezTo>
                    <a:pt x="2321" y="550"/>
                    <a:pt x="2321" y="550"/>
                    <a:pt x="2321" y="550"/>
                  </a:cubicBezTo>
                  <a:cubicBezTo>
                    <a:pt x="2321" y="530"/>
                    <a:pt x="2321" y="530"/>
                    <a:pt x="2321" y="530"/>
                  </a:cubicBezTo>
                  <a:cubicBezTo>
                    <a:pt x="2321" y="444"/>
                    <a:pt x="2321" y="444"/>
                    <a:pt x="2321" y="444"/>
                  </a:cubicBezTo>
                  <a:cubicBezTo>
                    <a:pt x="2356" y="368"/>
                    <a:pt x="2356" y="368"/>
                    <a:pt x="2356" y="368"/>
                  </a:cubicBezTo>
                  <a:cubicBezTo>
                    <a:pt x="2356" y="288"/>
                    <a:pt x="2356" y="288"/>
                    <a:pt x="2356" y="288"/>
                  </a:cubicBezTo>
                  <a:cubicBezTo>
                    <a:pt x="2321" y="263"/>
                    <a:pt x="2321" y="263"/>
                    <a:pt x="2321" y="263"/>
                  </a:cubicBezTo>
                  <a:cubicBezTo>
                    <a:pt x="2321" y="242"/>
                    <a:pt x="2321" y="242"/>
                    <a:pt x="2321" y="242"/>
                  </a:cubicBezTo>
                  <a:cubicBezTo>
                    <a:pt x="2321" y="162"/>
                    <a:pt x="2321" y="162"/>
                    <a:pt x="2321" y="162"/>
                  </a:cubicBezTo>
                  <a:cubicBezTo>
                    <a:pt x="2225" y="197"/>
                    <a:pt x="2225" y="197"/>
                    <a:pt x="2225" y="197"/>
                  </a:cubicBezTo>
                  <a:cubicBezTo>
                    <a:pt x="2129" y="177"/>
                    <a:pt x="2129" y="177"/>
                    <a:pt x="2129" y="177"/>
                  </a:cubicBezTo>
                  <a:cubicBezTo>
                    <a:pt x="2063" y="227"/>
                    <a:pt x="2063" y="227"/>
                    <a:pt x="2063" y="227"/>
                  </a:cubicBezTo>
                  <a:cubicBezTo>
                    <a:pt x="2033" y="247"/>
                    <a:pt x="2033" y="247"/>
                    <a:pt x="2033" y="247"/>
                  </a:cubicBezTo>
                  <a:cubicBezTo>
                    <a:pt x="1932" y="278"/>
                    <a:pt x="1932" y="278"/>
                    <a:pt x="1932" y="278"/>
                  </a:cubicBezTo>
                  <a:cubicBezTo>
                    <a:pt x="1897" y="247"/>
                    <a:pt x="1897" y="247"/>
                    <a:pt x="1897" y="247"/>
                  </a:cubicBezTo>
                  <a:cubicBezTo>
                    <a:pt x="1861" y="237"/>
                    <a:pt x="1861" y="237"/>
                    <a:pt x="1861" y="237"/>
                  </a:cubicBezTo>
                  <a:cubicBezTo>
                    <a:pt x="1821" y="268"/>
                    <a:pt x="1821" y="268"/>
                    <a:pt x="1821" y="268"/>
                  </a:cubicBezTo>
                  <a:cubicBezTo>
                    <a:pt x="1821" y="313"/>
                    <a:pt x="1821" y="313"/>
                    <a:pt x="1821" y="313"/>
                  </a:cubicBezTo>
                  <a:cubicBezTo>
                    <a:pt x="1821" y="333"/>
                    <a:pt x="1821" y="333"/>
                    <a:pt x="1821" y="333"/>
                  </a:cubicBezTo>
                  <a:cubicBezTo>
                    <a:pt x="1796" y="328"/>
                    <a:pt x="1796" y="328"/>
                    <a:pt x="1796" y="328"/>
                  </a:cubicBezTo>
                  <a:cubicBezTo>
                    <a:pt x="1755" y="308"/>
                    <a:pt x="1755" y="308"/>
                    <a:pt x="1755" y="308"/>
                  </a:cubicBezTo>
                  <a:cubicBezTo>
                    <a:pt x="1710" y="288"/>
                    <a:pt x="1710" y="288"/>
                    <a:pt x="1710" y="288"/>
                  </a:cubicBezTo>
                  <a:cubicBezTo>
                    <a:pt x="1644" y="278"/>
                    <a:pt x="1644" y="278"/>
                    <a:pt x="1644" y="278"/>
                  </a:cubicBezTo>
                  <a:cubicBezTo>
                    <a:pt x="1609" y="303"/>
                    <a:pt x="1609" y="303"/>
                    <a:pt x="1609" y="303"/>
                  </a:cubicBezTo>
                  <a:cubicBezTo>
                    <a:pt x="1584" y="308"/>
                    <a:pt x="1584" y="308"/>
                    <a:pt x="1584" y="308"/>
                  </a:cubicBezTo>
                  <a:cubicBezTo>
                    <a:pt x="1549" y="283"/>
                    <a:pt x="1549" y="283"/>
                    <a:pt x="1549" y="283"/>
                  </a:cubicBezTo>
                  <a:cubicBezTo>
                    <a:pt x="1549" y="237"/>
                    <a:pt x="1549" y="237"/>
                    <a:pt x="1549" y="237"/>
                  </a:cubicBezTo>
                  <a:cubicBezTo>
                    <a:pt x="1512" y="197"/>
                    <a:pt x="1512" y="197"/>
                    <a:pt x="1512" y="197"/>
                  </a:cubicBezTo>
                  <a:cubicBezTo>
                    <a:pt x="1448" y="157"/>
                    <a:pt x="1448" y="157"/>
                    <a:pt x="1448" y="157"/>
                  </a:cubicBezTo>
                  <a:cubicBezTo>
                    <a:pt x="1352" y="152"/>
                    <a:pt x="1352" y="152"/>
                    <a:pt x="1352" y="152"/>
                  </a:cubicBezTo>
                  <a:cubicBezTo>
                    <a:pt x="1291" y="197"/>
                    <a:pt x="1291" y="197"/>
                    <a:pt x="1291" y="197"/>
                  </a:cubicBezTo>
                  <a:cubicBezTo>
                    <a:pt x="1291" y="227"/>
                    <a:pt x="1291" y="227"/>
                    <a:pt x="1291" y="227"/>
                  </a:cubicBezTo>
                  <a:cubicBezTo>
                    <a:pt x="1261" y="268"/>
                    <a:pt x="1261" y="268"/>
                    <a:pt x="1261" y="268"/>
                  </a:cubicBezTo>
                  <a:cubicBezTo>
                    <a:pt x="1241" y="252"/>
                    <a:pt x="1241" y="252"/>
                    <a:pt x="1241" y="252"/>
                  </a:cubicBezTo>
                  <a:cubicBezTo>
                    <a:pt x="1201" y="232"/>
                    <a:pt x="1201" y="232"/>
                    <a:pt x="1201" y="232"/>
                  </a:cubicBezTo>
                  <a:cubicBezTo>
                    <a:pt x="1160" y="207"/>
                    <a:pt x="1160" y="207"/>
                    <a:pt x="1160" y="207"/>
                  </a:cubicBezTo>
                  <a:cubicBezTo>
                    <a:pt x="1110" y="177"/>
                    <a:pt x="1110" y="177"/>
                    <a:pt x="1110" y="177"/>
                  </a:cubicBezTo>
                  <a:cubicBezTo>
                    <a:pt x="1079" y="167"/>
                    <a:pt x="1079" y="167"/>
                    <a:pt x="1079" y="167"/>
                  </a:cubicBezTo>
                  <a:cubicBezTo>
                    <a:pt x="1019" y="157"/>
                    <a:pt x="1019" y="157"/>
                    <a:pt x="1019" y="157"/>
                  </a:cubicBezTo>
                  <a:cubicBezTo>
                    <a:pt x="999" y="111"/>
                    <a:pt x="999" y="111"/>
                    <a:pt x="999" y="111"/>
                  </a:cubicBezTo>
                  <a:cubicBezTo>
                    <a:pt x="1019" y="81"/>
                    <a:pt x="1019" y="81"/>
                    <a:pt x="1019" y="81"/>
                  </a:cubicBezTo>
                  <a:cubicBezTo>
                    <a:pt x="1019" y="0"/>
                    <a:pt x="1019" y="0"/>
                    <a:pt x="1019" y="0"/>
                  </a:cubicBezTo>
                  <a:cubicBezTo>
                    <a:pt x="994" y="0"/>
                    <a:pt x="994" y="0"/>
                    <a:pt x="994" y="0"/>
                  </a:cubicBezTo>
                  <a:cubicBezTo>
                    <a:pt x="969" y="25"/>
                    <a:pt x="969" y="25"/>
                    <a:pt x="969" y="25"/>
                  </a:cubicBezTo>
                  <a:cubicBezTo>
                    <a:pt x="948" y="71"/>
                    <a:pt x="948" y="71"/>
                    <a:pt x="948" y="71"/>
                  </a:cubicBezTo>
                  <a:cubicBezTo>
                    <a:pt x="923" y="101"/>
                    <a:pt x="923" y="101"/>
                    <a:pt x="923" y="101"/>
                  </a:cubicBezTo>
                  <a:cubicBezTo>
                    <a:pt x="883" y="141"/>
                    <a:pt x="883" y="141"/>
                    <a:pt x="883" y="141"/>
                  </a:cubicBezTo>
                  <a:cubicBezTo>
                    <a:pt x="883" y="187"/>
                    <a:pt x="883" y="187"/>
                    <a:pt x="883" y="187"/>
                  </a:cubicBezTo>
                  <a:cubicBezTo>
                    <a:pt x="883" y="222"/>
                    <a:pt x="883" y="222"/>
                    <a:pt x="883" y="222"/>
                  </a:cubicBezTo>
                  <a:cubicBezTo>
                    <a:pt x="883" y="283"/>
                    <a:pt x="883" y="283"/>
                    <a:pt x="883" y="283"/>
                  </a:cubicBezTo>
                  <a:cubicBezTo>
                    <a:pt x="858" y="353"/>
                    <a:pt x="858" y="353"/>
                    <a:pt x="858" y="353"/>
                  </a:cubicBezTo>
                  <a:cubicBezTo>
                    <a:pt x="807" y="449"/>
                    <a:pt x="807" y="449"/>
                    <a:pt x="807" y="449"/>
                  </a:cubicBezTo>
                  <a:cubicBezTo>
                    <a:pt x="807" y="530"/>
                    <a:pt x="807" y="530"/>
                    <a:pt x="807" y="530"/>
                  </a:cubicBezTo>
                  <a:cubicBezTo>
                    <a:pt x="782" y="575"/>
                    <a:pt x="782" y="575"/>
                    <a:pt x="782" y="575"/>
                  </a:cubicBezTo>
                  <a:cubicBezTo>
                    <a:pt x="747" y="629"/>
                    <a:pt x="747" y="629"/>
                    <a:pt x="747" y="629"/>
                  </a:cubicBezTo>
                  <a:cubicBezTo>
                    <a:pt x="747" y="681"/>
                    <a:pt x="747" y="681"/>
                    <a:pt x="747" y="681"/>
                  </a:cubicBezTo>
                  <a:cubicBezTo>
                    <a:pt x="747" y="737"/>
                    <a:pt x="747" y="737"/>
                    <a:pt x="747" y="737"/>
                  </a:cubicBezTo>
                  <a:cubicBezTo>
                    <a:pt x="747" y="772"/>
                    <a:pt x="747" y="772"/>
                    <a:pt x="747" y="772"/>
                  </a:cubicBezTo>
                  <a:cubicBezTo>
                    <a:pt x="747" y="822"/>
                    <a:pt x="747" y="822"/>
                    <a:pt x="747" y="822"/>
                  </a:cubicBezTo>
                  <a:cubicBezTo>
                    <a:pt x="696" y="883"/>
                    <a:pt x="696" y="883"/>
                    <a:pt x="696" y="883"/>
                  </a:cubicBezTo>
                  <a:cubicBezTo>
                    <a:pt x="656" y="883"/>
                    <a:pt x="656" y="883"/>
                    <a:pt x="656" y="883"/>
                  </a:cubicBezTo>
                  <a:cubicBezTo>
                    <a:pt x="585" y="883"/>
                    <a:pt x="585" y="883"/>
                    <a:pt x="585" y="883"/>
                  </a:cubicBezTo>
                  <a:cubicBezTo>
                    <a:pt x="540" y="918"/>
                    <a:pt x="540" y="918"/>
                    <a:pt x="540" y="918"/>
                  </a:cubicBezTo>
                  <a:cubicBezTo>
                    <a:pt x="515" y="959"/>
                    <a:pt x="515" y="959"/>
                    <a:pt x="515" y="959"/>
                  </a:cubicBezTo>
                  <a:cubicBezTo>
                    <a:pt x="515" y="1039"/>
                    <a:pt x="515" y="1039"/>
                    <a:pt x="515" y="1039"/>
                  </a:cubicBezTo>
                  <a:cubicBezTo>
                    <a:pt x="479" y="1120"/>
                    <a:pt x="479" y="1120"/>
                    <a:pt x="479" y="1120"/>
                  </a:cubicBezTo>
                  <a:cubicBezTo>
                    <a:pt x="427" y="1160"/>
                    <a:pt x="427" y="1160"/>
                    <a:pt x="427" y="1160"/>
                  </a:cubicBezTo>
                  <a:cubicBezTo>
                    <a:pt x="409" y="1191"/>
                    <a:pt x="409" y="1191"/>
                    <a:pt x="409" y="1191"/>
                  </a:cubicBezTo>
                  <a:cubicBezTo>
                    <a:pt x="328" y="1191"/>
                    <a:pt x="328" y="1191"/>
                    <a:pt x="328" y="1191"/>
                  </a:cubicBezTo>
                  <a:cubicBezTo>
                    <a:pt x="288" y="1256"/>
                    <a:pt x="288" y="1256"/>
                    <a:pt x="288" y="1256"/>
                  </a:cubicBezTo>
                  <a:cubicBezTo>
                    <a:pt x="262" y="1256"/>
                    <a:pt x="262" y="1256"/>
                    <a:pt x="262" y="1256"/>
                  </a:cubicBezTo>
                  <a:cubicBezTo>
                    <a:pt x="234" y="1256"/>
                    <a:pt x="234" y="1256"/>
                    <a:pt x="234" y="1256"/>
                  </a:cubicBezTo>
                  <a:cubicBezTo>
                    <a:pt x="212" y="1292"/>
                    <a:pt x="212" y="1292"/>
                    <a:pt x="212" y="1292"/>
                  </a:cubicBezTo>
                  <a:cubicBezTo>
                    <a:pt x="212" y="1337"/>
                    <a:pt x="212" y="1337"/>
                    <a:pt x="212" y="1337"/>
                  </a:cubicBezTo>
                  <a:cubicBezTo>
                    <a:pt x="212" y="1367"/>
                    <a:pt x="212" y="1367"/>
                    <a:pt x="212" y="1367"/>
                  </a:cubicBezTo>
                  <a:cubicBezTo>
                    <a:pt x="212" y="1403"/>
                    <a:pt x="212" y="1403"/>
                    <a:pt x="212" y="1403"/>
                  </a:cubicBezTo>
                  <a:cubicBezTo>
                    <a:pt x="131" y="1483"/>
                    <a:pt x="131" y="1483"/>
                    <a:pt x="131" y="1483"/>
                  </a:cubicBezTo>
                  <a:cubicBezTo>
                    <a:pt x="68" y="1549"/>
                    <a:pt x="68" y="1549"/>
                    <a:pt x="68" y="1549"/>
                  </a:cubicBezTo>
                  <a:cubicBezTo>
                    <a:pt x="34" y="1640"/>
                    <a:pt x="34" y="1640"/>
                    <a:pt x="34" y="1640"/>
                  </a:cubicBezTo>
                  <a:cubicBezTo>
                    <a:pt x="0" y="1690"/>
                    <a:pt x="0" y="1690"/>
                    <a:pt x="0" y="1690"/>
                  </a:cubicBezTo>
                  <a:cubicBezTo>
                    <a:pt x="0" y="1781"/>
                    <a:pt x="0" y="1781"/>
                    <a:pt x="0" y="1781"/>
                  </a:cubicBezTo>
                  <a:cubicBezTo>
                    <a:pt x="40" y="1859"/>
                    <a:pt x="40" y="1859"/>
                    <a:pt x="40" y="1859"/>
                  </a:cubicBezTo>
                  <a:cubicBezTo>
                    <a:pt x="68" y="1859"/>
                    <a:pt x="68" y="1859"/>
                    <a:pt x="68" y="1859"/>
                  </a:cubicBezTo>
                  <a:cubicBezTo>
                    <a:pt x="40" y="1915"/>
                    <a:pt x="40" y="1915"/>
                    <a:pt x="40" y="1915"/>
                  </a:cubicBezTo>
                  <a:cubicBezTo>
                    <a:pt x="68" y="1931"/>
                    <a:pt x="68" y="1931"/>
                    <a:pt x="68" y="1931"/>
                  </a:cubicBezTo>
                  <a:lnTo>
                    <a:pt x="68" y="20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327775" y="1993901"/>
              <a:ext cx="388937" cy="665163"/>
            </a:xfrm>
            <a:custGeom>
              <a:avLst/>
              <a:gdLst>
                <a:gd name="T0" fmla="*/ 1460 w 1625"/>
                <a:gd name="T1" fmla="*/ 1689 h 2785"/>
                <a:gd name="T2" fmla="*/ 1358 w 1625"/>
                <a:gd name="T3" fmla="*/ 1504 h 2785"/>
                <a:gd name="T4" fmla="*/ 1226 w 1625"/>
                <a:gd name="T5" fmla="*/ 1344 h 2785"/>
                <a:gd name="T6" fmla="*/ 1226 w 1625"/>
                <a:gd name="T7" fmla="*/ 1214 h 2785"/>
                <a:gd name="T8" fmla="*/ 1282 w 1625"/>
                <a:gd name="T9" fmla="*/ 1070 h 2785"/>
                <a:gd name="T10" fmla="*/ 1389 w 1625"/>
                <a:gd name="T11" fmla="*/ 1023 h 2785"/>
                <a:gd name="T12" fmla="*/ 1343 w 1625"/>
                <a:gd name="T13" fmla="*/ 918 h 2785"/>
                <a:gd name="T14" fmla="*/ 1200 w 1625"/>
                <a:gd name="T15" fmla="*/ 975 h 2785"/>
                <a:gd name="T16" fmla="*/ 1133 w 1625"/>
                <a:gd name="T17" fmla="*/ 855 h 2785"/>
                <a:gd name="T18" fmla="*/ 989 w 1625"/>
                <a:gd name="T19" fmla="*/ 712 h 2785"/>
                <a:gd name="T20" fmla="*/ 1031 w 1625"/>
                <a:gd name="T21" fmla="*/ 632 h 2785"/>
                <a:gd name="T22" fmla="*/ 1070 w 1625"/>
                <a:gd name="T23" fmla="*/ 480 h 2785"/>
                <a:gd name="T24" fmla="*/ 1076 w 1625"/>
                <a:gd name="T25" fmla="*/ 269 h 2785"/>
                <a:gd name="T26" fmla="*/ 1015 w 1625"/>
                <a:gd name="T27" fmla="*/ 107 h 2785"/>
                <a:gd name="T28" fmla="*/ 777 w 1625"/>
                <a:gd name="T29" fmla="*/ 9 h 2785"/>
                <a:gd name="T30" fmla="*/ 744 w 1625"/>
                <a:gd name="T31" fmla="*/ 75 h 2785"/>
                <a:gd name="T32" fmla="*/ 806 w 1625"/>
                <a:gd name="T33" fmla="*/ 182 h 2785"/>
                <a:gd name="T34" fmla="*/ 740 w 1625"/>
                <a:gd name="T35" fmla="*/ 409 h 2785"/>
                <a:gd name="T36" fmla="*/ 645 w 1625"/>
                <a:gd name="T37" fmla="*/ 512 h 2785"/>
                <a:gd name="T38" fmla="*/ 539 w 1625"/>
                <a:gd name="T39" fmla="*/ 555 h 2785"/>
                <a:gd name="T40" fmla="*/ 445 w 1625"/>
                <a:gd name="T41" fmla="*/ 771 h 2785"/>
                <a:gd name="T42" fmla="*/ 468 w 1625"/>
                <a:gd name="T43" fmla="*/ 850 h 2785"/>
                <a:gd name="T44" fmla="*/ 492 w 1625"/>
                <a:gd name="T45" fmla="*/ 987 h 2785"/>
                <a:gd name="T46" fmla="*/ 437 w 1625"/>
                <a:gd name="T47" fmla="*/ 1125 h 2785"/>
                <a:gd name="T48" fmla="*/ 366 w 1625"/>
                <a:gd name="T49" fmla="*/ 1235 h 2785"/>
                <a:gd name="T50" fmla="*/ 245 w 1625"/>
                <a:gd name="T51" fmla="*/ 1356 h 2785"/>
                <a:gd name="T52" fmla="*/ 138 w 1625"/>
                <a:gd name="T53" fmla="*/ 1579 h 2785"/>
                <a:gd name="T54" fmla="*/ 56 w 1625"/>
                <a:gd name="T55" fmla="*/ 1760 h 2785"/>
                <a:gd name="T56" fmla="*/ 41 w 1625"/>
                <a:gd name="T57" fmla="*/ 1973 h 2785"/>
                <a:gd name="T58" fmla="*/ 13 w 1625"/>
                <a:gd name="T59" fmla="*/ 2197 h 2785"/>
                <a:gd name="T60" fmla="*/ 66 w 1625"/>
                <a:gd name="T61" fmla="*/ 2568 h 2785"/>
                <a:gd name="T62" fmla="*/ 126 w 1625"/>
                <a:gd name="T63" fmla="*/ 2477 h 2785"/>
                <a:gd name="T64" fmla="*/ 176 w 1625"/>
                <a:gd name="T65" fmla="*/ 2533 h 2785"/>
                <a:gd name="T66" fmla="*/ 236 w 1625"/>
                <a:gd name="T67" fmla="*/ 2619 h 2785"/>
                <a:gd name="T68" fmla="*/ 358 w 1625"/>
                <a:gd name="T69" fmla="*/ 2684 h 2785"/>
                <a:gd name="T70" fmla="*/ 448 w 1625"/>
                <a:gd name="T71" fmla="*/ 2679 h 2785"/>
                <a:gd name="T72" fmla="*/ 605 w 1625"/>
                <a:gd name="T73" fmla="*/ 2609 h 2785"/>
                <a:gd name="T74" fmla="*/ 706 w 1625"/>
                <a:gd name="T75" fmla="*/ 2735 h 2785"/>
                <a:gd name="T76" fmla="*/ 801 w 1625"/>
                <a:gd name="T77" fmla="*/ 2730 h 2785"/>
                <a:gd name="T78" fmla="*/ 953 w 1625"/>
                <a:gd name="T79" fmla="*/ 2780 h 2785"/>
                <a:gd name="T80" fmla="*/ 978 w 1625"/>
                <a:gd name="T81" fmla="*/ 2720 h 2785"/>
                <a:gd name="T82" fmla="*/ 1089 w 1625"/>
                <a:gd name="T83" fmla="*/ 2730 h 2785"/>
                <a:gd name="T84" fmla="*/ 1286 w 1625"/>
                <a:gd name="T85" fmla="*/ 2629 h 2785"/>
                <a:gd name="T86" fmla="*/ 1459 w 1625"/>
                <a:gd name="T87" fmla="*/ 2574 h 2785"/>
                <a:gd name="T88" fmla="*/ 1417 w 1625"/>
                <a:gd name="T89" fmla="*/ 2396 h 2785"/>
                <a:gd name="T90" fmla="*/ 1417 w 1625"/>
                <a:gd name="T91" fmla="*/ 2251 h 2785"/>
                <a:gd name="T92" fmla="*/ 1417 w 1625"/>
                <a:gd name="T93" fmla="*/ 2153 h 2785"/>
                <a:gd name="T94" fmla="*/ 1343 w 1625"/>
                <a:gd name="T95" fmla="*/ 2088 h 2785"/>
                <a:gd name="T96" fmla="*/ 1441 w 1625"/>
                <a:gd name="T97" fmla="*/ 1967 h 2785"/>
                <a:gd name="T98" fmla="*/ 1519 w 1625"/>
                <a:gd name="T99" fmla="*/ 1863 h 2785"/>
                <a:gd name="T100" fmla="*/ 1612 w 1625"/>
                <a:gd name="T101" fmla="*/ 1769 h 2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5" h="2785">
                  <a:moveTo>
                    <a:pt x="1575" y="1689"/>
                  </a:moveTo>
                  <a:cubicBezTo>
                    <a:pt x="1484" y="1698"/>
                    <a:pt x="1484" y="1698"/>
                    <a:pt x="1484" y="1698"/>
                  </a:cubicBezTo>
                  <a:cubicBezTo>
                    <a:pt x="1460" y="1689"/>
                    <a:pt x="1460" y="1689"/>
                    <a:pt x="1460" y="1689"/>
                  </a:cubicBezTo>
                  <a:cubicBezTo>
                    <a:pt x="1410" y="1643"/>
                    <a:pt x="1410" y="1643"/>
                    <a:pt x="1410" y="1643"/>
                  </a:cubicBezTo>
                  <a:cubicBezTo>
                    <a:pt x="1376" y="1579"/>
                    <a:pt x="1376" y="1579"/>
                    <a:pt x="1376" y="1579"/>
                  </a:cubicBezTo>
                  <a:cubicBezTo>
                    <a:pt x="1358" y="1504"/>
                    <a:pt x="1358" y="1504"/>
                    <a:pt x="1358" y="1504"/>
                  </a:cubicBezTo>
                  <a:cubicBezTo>
                    <a:pt x="1330" y="1452"/>
                    <a:pt x="1330" y="1452"/>
                    <a:pt x="1330" y="1452"/>
                  </a:cubicBezTo>
                  <a:cubicBezTo>
                    <a:pt x="1330" y="1452"/>
                    <a:pt x="1300" y="1402"/>
                    <a:pt x="1295" y="1396"/>
                  </a:cubicBezTo>
                  <a:cubicBezTo>
                    <a:pt x="1291" y="1389"/>
                    <a:pt x="1226" y="1344"/>
                    <a:pt x="1226" y="1344"/>
                  </a:cubicBezTo>
                  <a:cubicBezTo>
                    <a:pt x="1200" y="1320"/>
                    <a:pt x="1200" y="1320"/>
                    <a:pt x="1200" y="1320"/>
                  </a:cubicBezTo>
                  <a:cubicBezTo>
                    <a:pt x="1200" y="1261"/>
                    <a:pt x="1200" y="1261"/>
                    <a:pt x="1200" y="1261"/>
                  </a:cubicBezTo>
                  <a:cubicBezTo>
                    <a:pt x="1226" y="1214"/>
                    <a:pt x="1226" y="1214"/>
                    <a:pt x="1226" y="1214"/>
                  </a:cubicBezTo>
                  <a:cubicBezTo>
                    <a:pt x="1243" y="1157"/>
                    <a:pt x="1243" y="1157"/>
                    <a:pt x="1243" y="1157"/>
                  </a:cubicBezTo>
                  <a:cubicBezTo>
                    <a:pt x="1250" y="1109"/>
                    <a:pt x="1250" y="1109"/>
                    <a:pt x="1250" y="1109"/>
                  </a:cubicBezTo>
                  <a:cubicBezTo>
                    <a:pt x="1282" y="1070"/>
                    <a:pt x="1282" y="1070"/>
                    <a:pt x="1282" y="1070"/>
                  </a:cubicBezTo>
                  <a:cubicBezTo>
                    <a:pt x="1328" y="1070"/>
                    <a:pt x="1328" y="1070"/>
                    <a:pt x="1328" y="1070"/>
                  </a:cubicBezTo>
                  <a:cubicBezTo>
                    <a:pt x="1374" y="1070"/>
                    <a:pt x="1374" y="1070"/>
                    <a:pt x="1374" y="1070"/>
                  </a:cubicBezTo>
                  <a:cubicBezTo>
                    <a:pt x="1389" y="1023"/>
                    <a:pt x="1389" y="1023"/>
                    <a:pt x="1389" y="1023"/>
                  </a:cubicBezTo>
                  <a:cubicBezTo>
                    <a:pt x="1389" y="988"/>
                    <a:pt x="1389" y="988"/>
                    <a:pt x="1389" y="988"/>
                  </a:cubicBezTo>
                  <a:cubicBezTo>
                    <a:pt x="1384" y="938"/>
                    <a:pt x="1384" y="938"/>
                    <a:pt x="1384" y="938"/>
                  </a:cubicBezTo>
                  <a:cubicBezTo>
                    <a:pt x="1343" y="918"/>
                    <a:pt x="1343" y="918"/>
                    <a:pt x="1343" y="918"/>
                  </a:cubicBezTo>
                  <a:cubicBezTo>
                    <a:pt x="1263" y="918"/>
                    <a:pt x="1263" y="918"/>
                    <a:pt x="1263" y="918"/>
                  </a:cubicBezTo>
                  <a:cubicBezTo>
                    <a:pt x="1224" y="957"/>
                    <a:pt x="1224" y="957"/>
                    <a:pt x="1224" y="957"/>
                  </a:cubicBezTo>
                  <a:cubicBezTo>
                    <a:pt x="1200" y="975"/>
                    <a:pt x="1200" y="975"/>
                    <a:pt x="1200" y="975"/>
                  </a:cubicBezTo>
                  <a:cubicBezTo>
                    <a:pt x="1185" y="953"/>
                    <a:pt x="1185" y="953"/>
                    <a:pt x="1185" y="953"/>
                  </a:cubicBezTo>
                  <a:cubicBezTo>
                    <a:pt x="1146" y="910"/>
                    <a:pt x="1146" y="910"/>
                    <a:pt x="1146" y="910"/>
                  </a:cubicBezTo>
                  <a:cubicBezTo>
                    <a:pt x="1133" y="855"/>
                    <a:pt x="1133" y="855"/>
                    <a:pt x="1133" y="855"/>
                  </a:cubicBezTo>
                  <a:cubicBezTo>
                    <a:pt x="1078" y="793"/>
                    <a:pt x="1078" y="793"/>
                    <a:pt x="1078" y="793"/>
                  </a:cubicBezTo>
                  <a:cubicBezTo>
                    <a:pt x="1015" y="747"/>
                    <a:pt x="1015" y="747"/>
                    <a:pt x="1015" y="747"/>
                  </a:cubicBezTo>
                  <a:cubicBezTo>
                    <a:pt x="1015" y="747"/>
                    <a:pt x="992" y="723"/>
                    <a:pt x="989" y="712"/>
                  </a:cubicBezTo>
                  <a:cubicBezTo>
                    <a:pt x="987" y="701"/>
                    <a:pt x="989" y="684"/>
                    <a:pt x="989" y="684"/>
                  </a:cubicBezTo>
                  <a:cubicBezTo>
                    <a:pt x="989" y="684"/>
                    <a:pt x="979" y="649"/>
                    <a:pt x="988" y="649"/>
                  </a:cubicBezTo>
                  <a:cubicBezTo>
                    <a:pt x="998" y="649"/>
                    <a:pt x="1031" y="632"/>
                    <a:pt x="1031" y="632"/>
                  </a:cubicBezTo>
                  <a:cubicBezTo>
                    <a:pt x="1055" y="558"/>
                    <a:pt x="1055" y="558"/>
                    <a:pt x="1055" y="558"/>
                  </a:cubicBezTo>
                  <a:cubicBezTo>
                    <a:pt x="1052" y="523"/>
                    <a:pt x="1052" y="523"/>
                    <a:pt x="1052" y="523"/>
                  </a:cubicBezTo>
                  <a:cubicBezTo>
                    <a:pt x="1070" y="480"/>
                    <a:pt x="1070" y="480"/>
                    <a:pt x="1070" y="480"/>
                  </a:cubicBezTo>
                  <a:cubicBezTo>
                    <a:pt x="1076" y="441"/>
                    <a:pt x="1076" y="441"/>
                    <a:pt x="1076" y="441"/>
                  </a:cubicBezTo>
                  <a:cubicBezTo>
                    <a:pt x="1070" y="350"/>
                    <a:pt x="1070" y="350"/>
                    <a:pt x="1070" y="350"/>
                  </a:cubicBezTo>
                  <a:cubicBezTo>
                    <a:pt x="1076" y="269"/>
                    <a:pt x="1076" y="269"/>
                    <a:pt x="1076" y="269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35" y="126"/>
                    <a:pt x="1035" y="126"/>
                    <a:pt x="1035" y="126"/>
                  </a:cubicBezTo>
                  <a:cubicBezTo>
                    <a:pt x="1015" y="107"/>
                    <a:pt x="1015" y="107"/>
                    <a:pt x="1015" y="107"/>
                  </a:cubicBezTo>
                  <a:cubicBezTo>
                    <a:pt x="974" y="72"/>
                    <a:pt x="974" y="72"/>
                    <a:pt x="974" y="72"/>
                  </a:cubicBezTo>
                  <a:cubicBezTo>
                    <a:pt x="892" y="33"/>
                    <a:pt x="892" y="33"/>
                    <a:pt x="892" y="33"/>
                  </a:cubicBezTo>
                  <a:cubicBezTo>
                    <a:pt x="777" y="9"/>
                    <a:pt x="777" y="9"/>
                    <a:pt x="777" y="9"/>
                  </a:cubicBezTo>
                  <a:cubicBezTo>
                    <a:pt x="724" y="0"/>
                    <a:pt x="724" y="0"/>
                    <a:pt x="724" y="0"/>
                  </a:cubicBezTo>
                  <a:cubicBezTo>
                    <a:pt x="696" y="56"/>
                    <a:pt x="696" y="56"/>
                    <a:pt x="696" y="56"/>
                  </a:cubicBezTo>
                  <a:cubicBezTo>
                    <a:pt x="744" y="75"/>
                    <a:pt x="744" y="75"/>
                    <a:pt x="744" y="75"/>
                  </a:cubicBezTo>
                  <a:cubicBezTo>
                    <a:pt x="783" y="103"/>
                    <a:pt x="783" y="103"/>
                    <a:pt x="783" y="103"/>
                  </a:cubicBezTo>
                  <a:cubicBezTo>
                    <a:pt x="806" y="134"/>
                    <a:pt x="806" y="134"/>
                    <a:pt x="806" y="134"/>
                  </a:cubicBezTo>
                  <a:cubicBezTo>
                    <a:pt x="806" y="182"/>
                    <a:pt x="806" y="182"/>
                    <a:pt x="806" y="182"/>
                  </a:cubicBezTo>
                  <a:cubicBezTo>
                    <a:pt x="795" y="252"/>
                    <a:pt x="795" y="252"/>
                    <a:pt x="795" y="252"/>
                  </a:cubicBezTo>
                  <a:cubicBezTo>
                    <a:pt x="751" y="339"/>
                    <a:pt x="751" y="339"/>
                    <a:pt x="751" y="339"/>
                  </a:cubicBezTo>
                  <a:cubicBezTo>
                    <a:pt x="740" y="409"/>
                    <a:pt x="740" y="409"/>
                    <a:pt x="740" y="409"/>
                  </a:cubicBezTo>
                  <a:cubicBezTo>
                    <a:pt x="692" y="429"/>
                    <a:pt x="692" y="429"/>
                    <a:pt x="692" y="429"/>
                  </a:cubicBezTo>
                  <a:cubicBezTo>
                    <a:pt x="661" y="476"/>
                    <a:pt x="661" y="476"/>
                    <a:pt x="661" y="476"/>
                  </a:cubicBezTo>
                  <a:cubicBezTo>
                    <a:pt x="645" y="512"/>
                    <a:pt x="645" y="512"/>
                    <a:pt x="645" y="512"/>
                  </a:cubicBezTo>
                  <a:cubicBezTo>
                    <a:pt x="645" y="512"/>
                    <a:pt x="637" y="527"/>
                    <a:pt x="618" y="539"/>
                  </a:cubicBezTo>
                  <a:cubicBezTo>
                    <a:pt x="598" y="551"/>
                    <a:pt x="559" y="555"/>
                    <a:pt x="559" y="555"/>
                  </a:cubicBezTo>
                  <a:cubicBezTo>
                    <a:pt x="539" y="555"/>
                    <a:pt x="539" y="555"/>
                    <a:pt x="539" y="555"/>
                  </a:cubicBezTo>
                  <a:cubicBezTo>
                    <a:pt x="516" y="586"/>
                    <a:pt x="516" y="586"/>
                    <a:pt x="516" y="586"/>
                  </a:cubicBezTo>
                  <a:cubicBezTo>
                    <a:pt x="496" y="700"/>
                    <a:pt x="496" y="700"/>
                    <a:pt x="496" y="700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5" y="771"/>
                    <a:pt x="429" y="783"/>
                    <a:pt x="429" y="795"/>
                  </a:cubicBezTo>
                  <a:cubicBezTo>
                    <a:pt x="429" y="806"/>
                    <a:pt x="402" y="779"/>
                    <a:pt x="429" y="806"/>
                  </a:cubicBezTo>
                  <a:cubicBezTo>
                    <a:pt x="457" y="834"/>
                    <a:pt x="461" y="834"/>
                    <a:pt x="468" y="850"/>
                  </a:cubicBezTo>
                  <a:cubicBezTo>
                    <a:pt x="476" y="865"/>
                    <a:pt x="465" y="842"/>
                    <a:pt x="476" y="865"/>
                  </a:cubicBezTo>
                  <a:cubicBezTo>
                    <a:pt x="488" y="889"/>
                    <a:pt x="508" y="912"/>
                    <a:pt x="508" y="912"/>
                  </a:cubicBezTo>
                  <a:cubicBezTo>
                    <a:pt x="492" y="987"/>
                    <a:pt x="492" y="987"/>
                    <a:pt x="492" y="987"/>
                  </a:cubicBezTo>
                  <a:cubicBezTo>
                    <a:pt x="476" y="1042"/>
                    <a:pt x="476" y="1042"/>
                    <a:pt x="476" y="1042"/>
                  </a:cubicBezTo>
                  <a:cubicBezTo>
                    <a:pt x="441" y="1093"/>
                    <a:pt x="441" y="1093"/>
                    <a:pt x="441" y="1093"/>
                  </a:cubicBezTo>
                  <a:cubicBezTo>
                    <a:pt x="437" y="1125"/>
                    <a:pt x="437" y="1125"/>
                    <a:pt x="437" y="1125"/>
                  </a:cubicBezTo>
                  <a:cubicBezTo>
                    <a:pt x="429" y="1152"/>
                    <a:pt x="429" y="1152"/>
                    <a:pt x="429" y="1152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66" y="1235"/>
                    <a:pt x="366" y="1235"/>
                    <a:pt x="366" y="1235"/>
                  </a:cubicBezTo>
                  <a:cubicBezTo>
                    <a:pt x="315" y="1278"/>
                    <a:pt x="315" y="1278"/>
                    <a:pt x="315" y="1278"/>
                  </a:cubicBezTo>
                  <a:cubicBezTo>
                    <a:pt x="264" y="1309"/>
                    <a:pt x="264" y="1309"/>
                    <a:pt x="264" y="1309"/>
                  </a:cubicBezTo>
                  <a:cubicBezTo>
                    <a:pt x="245" y="1356"/>
                    <a:pt x="245" y="1356"/>
                    <a:pt x="245" y="1356"/>
                  </a:cubicBezTo>
                  <a:cubicBezTo>
                    <a:pt x="217" y="1423"/>
                    <a:pt x="217" y="1423"/>
                    <a:pt x="217" y="1423"/>
                  </a:cubicBezTo>
                  <a:cubicBezTo>
                    <a:pt x="174" y="1514"/>
                    <a:pt x="174" y="1514"/>
                    <a:pt x="174" y="1514"/>
                  </a:cubicBezTo>
                  <a:cubicBezTo>
                    <a:pt x="138" y="1579"/>
                    <a:pt x="138" y="1579"/>
                    <a:pt x="138" y="1579"/>
                  </a:cubicBezTo>
                  <a:cubicBezTo>
                    <a:pt x="141" y="1630"/>
                    <a:pt x="141" y="1630"/>
                    <a:pt x="141" y="1630"/>
                  </a:cubicBezTo>
                  <a:cubicBezTo>
                    <a:pt x="71" y="1719"/>
                    <a:pt x="71" y="1719"/>
                    <a:pt x="71" y="1719"/>
                  </a:cubicBezTo>
                  <a:cubicBezTo>
                    <a:pt x="56" y="1760"/>
                    <a:pt x="56" y="1760"/>
                    <a:pt x="56" y="1760"/>
                  </a:cubicBezTo>
                  <a:cubicBezTo>
                    <a:pt x="56" y="1815"/>
                    <a:pt x="56" y="1815"/>
                    <a:pt x="56" y="1815"/>
                  </a:cubicBezTo>
                  <a:cubicBezTo>
                    <a:pt x="50" y="1895"/>
                    <a:pt x="50" y="1895"/>
                    <a:pt x="50" y="1895"/>
                  </a:cubicBezTo>
                  <a:cubicBezTo>
                    <a:pt x="41" y="1973"/>
                    <a:pt x="41" y="1973"/>
                    <a:pt x="41" y="1973"/>
                  </a:cubicBezTo>
                  <a:cubicBezTo>
                    <a:pt x="24" y="2043"/>
                    <a:pt x="24" y="2043"/>
                    <a:pt x="24" y="2043"/>
                  </a:cubicBezTo>
                  <a:cubicBezTo>
                    <a:pt x="0" y="2108"/>
                    <a:pt x="0" y="2108"/>
                    <a:pt x="0" y="2108"/>
                  </a:cubicBezTo>
                  <a:cubicBezTo>
                    <a:pt x="13" y="2197"/>
                    <a:pt x="13" y="2197"/>
                    <a:pt x="13" y="2197"/>
                  </a:cubicBezTo>
                  <a:cubicBezTo>
                    <a:pt x="30" y="2392"/>
                    <a:pt x="30" y="2392"/>
                    <a:pt x="30" y="2392"/>
                  </a:cubicBezTo>
                  <a:cubicBezTo>
                    <a:pt x="48" y="2501"/>
                    <a:pt x="48" y="2501"/>
                    <a:pt x="48" y="2501"/>
                  </a:cubicBezTo>
                  <a:cubicBezTo>
                    <a:pt x="66" y="2568"/>
                    <a:pt x="66" y="2568"/>
                    <a:pt x="66" y="2568"/>
                  </a:cubicBezTo>
                  <a:cubicBezTo>
                    <a:pt x="80" y="2553"/>
                    <a:pt x="80" y="2553"/>
                    <a:pt x="80" y="2553"/>
                  </a:cubicBezTo>
                  <a:cubicBezTo>
                    <a:pt x="105" y="2523"/>
                    <a:pt x="105" y="2523"/>
                    <a:pt x="105" y="2523"/>
                  </a:cubicBezTo>
                  <a:cubicBezTo>
                    <a:pt x="126" y="2477"/>
                    <a:pt x="126" y="2477"/>
                    <a:pt x="126" y="2477"/>
                  </a:cubicBezTo>
                  <a:cubicBezTo>
                    <a:pt x="151" y="2452"/>
                    <a:pt x="151" y="2452"/>
                    <a:pt x="151" y="2452"/>
                  </a:cubicBezTo>
                  <a:cubicBezTo>
                    <a:pt x="176" y="2452"/>
                    <a:pt x="176" y="2452"/>
                    <a:pt x="176" y="2452"/>
                  </a:cubicBezTo>
                  <a:cubicBezTo>
                    <a:pt x="176" y="2533"/>
                    <a:pt x="176" y="2533"/>
                    <a:pt x="176" y="2533"/>
                  </a:cubicBezTo>
                  <a:cubicBezTo>
                    <a:pt x="156" y="2563"/>
                    <a:pt x="156" y="2563"/>
                    <a:pt x="156" y="2563"/>
                  </a:cubicBezTo>
                  <a:cubicBezTo>
                    <a:pt x="176" y="2609"/>
                    <a:pt x="176" y="2609"/>
                    <a:pt x="176" y="2609"/>
                  </a:cubicBezTo>
                  <a:cubicBezTo>
                    <a:pt x="236" y="2619"/>
                    <a:pt x="236" y="2619"/>
                    <a:pt x="236" y="2619"/>
                  </a:cubicBezTo>
                  <a:cubicBezTo>
                    <a:pt x="267" y="2629"/>
                    <a:pt x="267" y="2629"/>
                    <a:pt x="267" y="2629"/>
                  </a:cubicBezTo>
                  <a:cubicBezTo>
                    <a:pt x="317" y="2659"/>
                    <a:pt x="317" y="2659"/>
                    <a:pt x="317" y="2659"/>
                  </a:cubicBezTo>
                  <a:cubicBezTo>
                    <a:pt x="358" y="2684"/>
                    <a:pt x="358" y="2684"/>
                    <a:pt x="358" y="2684"/>
                  </a:cubicBezTo>
                  <a:cubicBezTo>
                    <a:pt x="398" y="2704"/>
                    <a:pt x="398" y="2704"/>
                    <a:pt x="398" y="2704"/>
                  </a:cubicBezTo>
                  <a:cubicBezTo>
                    <a:pt x="418" y="2720"/>
                    <a:pt x="418" y="2720"/>
                    <a:pt x="418" y="2720"/>
                  </a:cubicBezTo>
                  <a:cubicBezTo>
                    <a:pt x="448" y="2679"/>
                    <a:pt x="448" y="2679"/>
                    <a:pt x="448" y="2679"/>
                  </a:cubicBezTo>
                  <a:cubicBezTo>
                    <a:pt x="448" y="2649"/>
                    <a:pt x="448" y="2649"/>
                    <a:pt x="448" y="2649"/>
                  </a:cubicBezTo>
                  <a:cubicBezTo>
                    <a:pt x="509" y="2604"/>
                    <a:pt x="509" y="2604"/>
                    <a:pt x="509" y="2604"/>
                  </a:cubicBezTo>
                  <a:cubicBezTo>
                    <a:pt x="605" y="2609"/>
                    <a:pt x="605" y="2609"/>
                    <a:pt x="605" y="2609"/>
                  </a:cubicBezTo>
                  <a:cubicBezTo>
                    <a:pt x="669" y="2649"/>
                    <a:pt x="669" y="2649"/>
                    <a:pt x="669" y="2649"/>
                  </a:cubicBezTo>
                  <a:cubicBezTo>
                    <a:pt x="706" y="2689"/>
                    <a:pt x="706" y="2689"/>
                    <a:pt x="706" y="2689"/>
                  </a:cubicBezTo>
                  <a:cubicBezTo>
                    <a:pt x="706" y="2735"/>
                    <a:pt x="706" y="2735"/>
                    <a:pt x="706" y="2735"/>
                  </a:cubicBezTo>
                  <a:cubicBezTo>
                    <a:pt x="741" y="2760"/>
                    <a:pt x="741" y="2760"/>
                    <a:pt x="741" y="2760"/>
                  </a:cubicBezTo>
                  <a:cubicBezTo>
                    <a:pt x="766" y="2755"/>
                    <a:pt x="766" y="2755"/>
                    <a:pt x="766" y="2755"/>
                  </a:cubicBezTo>
                  <a:cubicBezTo>
                    <a:pt x="801" y="2730"/>
                    <a:pt x="801" y="2730"/>
                    <a:pt x="801" y="2730"/>
                  </a:cubicBezTo>
                  <a:cubicBezTo>
                    <a:pt x="867" y="2740"/>
                    <a:pt x="867" y="2740"/>
                    <a:pt x="867" y="2740"/>
                  </a:cubicBezTo>
                  <a:cubicBezTo>
                    <a:pt x="912" y="2760"/>
                    <a:pt x="912" y="2760"/>
                    <a:pt x="912" y="2760"/>
                  </a:cubicBezTo>
                  <a:cubicBezTo>
                    <a:pt x="953" y="2780"/>
                    <a:pt x="953" y="2780"/>
                    <a:pt x="953" y="2780"/>
                  </a:cubicBezTo>
                  <a:cubicBezTo>
                    <a:pt x="978" y="2785"/>
                    <a:pt x="978" y="2785"/>
                    <a:pt x="978" y="2785"/>
                  </a:cubicBezTo>
                  <a:cubicBezTo>
                    <a:pt x="978" y="2765"/>
                    <a:pt x="978" y="2765"/>
                    <a:pt x="978" y="2765"/>
                  </a:cubicBezTo>
                  <a:cubicBezTo>
                    <a:pt x="978" y="2720"/>
                    <a:pt x="978" y="2720"/>
                    <a:pt x="978" y="2720"/>
                  </a:cubicBezTo>
                  <a:cubicBezTo>
                    <a:pt x="1018" y="2689"/>
                    <a:pt x="1018" y="2689"/>
                    <a:pt x="1018" y="2689"/>
                  </a:cubicBezTo>
                  <a:cubicBezTo>
                    <a:pt x="1054" y="2699"/>
                    <a:pt x="1054" y="2699"/>
                    <a:pt x="1054" y="2699"/>
                  </a:cubicBezTo>
                  <a:cubicBezTo>
                    <a:pt x="1089" y="2730"/>
                    <a:pt x="1089" y="2730"/>
                    <a:pt x="1089" y="2730"/>
                  </a:cubicBezTo>
                  <a:cubicBezTo>
                    <a:pt x="1190" y="2699"/>
                    <a:pt x="1190" y="2699"/>
                    <a:pt x="1190" y="2699"/>
                  </a:cubicBezTo>
                  <a:cubicBezTo>
                    <a:pt x="1220" y="2679"/>
                    <a:pt x="1220" y="2679"/>
                    <a:pt x="1220" y="2679"/>
                  </a:cubicBezTo>
                  <a:cubicBezTo>
                    <a:pt x="1286" y="2629"/>
                    <a:pt x="1286" y="2629"/>
                    <a:pt x="1286" y="2629"/>
                  </a:cubicBezTo>
                  <a:cubicBezTo>
                    <a:pt x="1382" y="2649"/>
                    <a:pt x="1382" y="2649"/>
                    <a:pt x="1382" y="2649"/>
                  </a:cubicBezTo>
                  <a:cubicBezTo>
                    <a:pt x="1459" y="2621"/>
                    <a:pt x="1459" y="2621"/>
                    <a:pt x="1459" y="2621"/>
                  </a:cubicBezTo>
                  <a:cubicBezTo>
                    <a:pt x="1459" y="2574"/>
                    <a:pt x="1459" y="2574"/>
                    <a:pt x="1459" y="2574"/>
                  </a:cubicBezTo>
                  <a:cubicBezTo>
                    <a:pt x="1443" y="2501"/>
                    <a:pt x="1443" y="2501"/>
                    <a:pt x="1443" y="2501"/>
                  </a:cubicBezTo>
                  <a:cubicBezTo>
                    <a:pt x="1451" y="2442"/>
                    <a:pt x="1451" y="2442"/>
                    <a:pt x="1451" y="2442"/>
                  </a:cubicBezTo>
                  <a:cubicBezTo>
                    <a:pt x="1451" y="2442"/>
                    <a:pt x="1417" y="2403"/>
                    <a:pt x="1417" y="2396"/>
                  </a:cubicBezTo>
                  <a:cubicBezTo>
                    <a:pt x="1417" y="2390"/>
                    <a:pt x="1417" y="2333"/>
                    <a:pt x="1417" y="2333"/>
                  </a:cubicBezTo>
                  <a:cubicBezTo>
                    <a:pt x="1417" y="2281"/>
                    <a:pt x="1417" y="2281"/>
                    <a:pt x="1417" y="2281"/>
                  </a:cubicBezTo>
                  <a:cubicBezTo>
                    <a:pt x="1417" y="2251"/>
                    <a:pt x="1417" y="2251"/>
                    <a:pt x="1417" y="2251"/>
                  </a:cubicBezTo>
                  <a:cubicBezTo>
                    <a:pt x="1438" y="2188"/>
                    <a:pt x="1438" y="2188"/>
                    <a:pt x="1438" y="2188"/>
                  </a:cubicBezTo>
                  <a:cubicBezTo>
                    <a:pt x="1459" y="2175"/>
                    <a:pt x="1459" y="2175"/>
                    <a:pt x="1459" y="2175"/>
                  </a:cubicBezTo>
                  <a:cubicBezTo>
                    <a:pt x="1417" y="2153"/>
                    <a:pt x="1417" y="2153"/>
                    <a:pt x="1417" y="2153"/>
                  </a:cubicBezTo>
                  <a:cubicBezTo>
                    <a:pt x="1391" y="2143"/>
                    <a:pt x="1391" y="2143"/>
                    <a:pt x="1391" y="2143"/>
                  </a:cubicBezTo>
                  <a:cubicBezTo>
                    <a:pt x="1367" y="2112"/>
                    <a:pt x="1367" y="2112"/>
                    <a:pt x="1367" y="2112"/>
                  </a:cubicBezTo>
                  <a:cubicBezTo>
                    <a:pt x="1343" y="2088"/>
                    <a:pt x="1343" y="2088"/>
                    <a:pt x="1343" y="2088"/>
                  </a:cubicBezTo>
                  <a:cubicBezTo>
                    <a:pt x="1343" y="2073"/>
                    <a:pt x="1343" y="2073"/>
                    <a:pt x="1343" y="2073"/>
                  </a:cubicBezTo>
                  <a:cubicBezTo>
                    <a:pt x="1384" y="2021"/>
                    <a:pt x="1384" y="2021"/>
                    <a:pt x="1384" y="2021"/>
                  </a:cubicBezTo>
                  <a:cubicBezTo>
                    <a:pt x="1441" y="1967"/>
                    <a:pt x="1441" y="1967"/>
                    <a:pt x="1441" y="1967"/>
                  </a:cubicBezTo>
                  <a:cubicBezTo>
                    <a:pt x="1459" y="1932"/>
                    <a:pt x="1459" y="1932"/>
                    <a:pt x="1459" y="1932"/>
                  </a:cubicBezTo>
                  <a:cubicBezTo>
                    <a:pt x="1478" y="1889"/>
                    <a:pt x="1478" y="1889"/>
                    <a:pt x="1478" y="1889"/>
                  </a:cubicBezTo>
                  <a:cubicBezTo>
                    <a:pt x="1519" y="1863"/>
                    <a:pt x="1519" y="1863"/>
                    <a:pt x="1519" y="1863"/>
                  </a:cubicBezTo>
                  <a:cubicBezTo>
                    <a:pt x="1543" y="1834"/>
                    <a:pt x="1543" y="1834"/>
                    <a:pt x="1543" y="1834"/>
                  </a:cubicBezTo>
                  <a:cubicBezTo>
                    <a:pt x="1580" y="1800"/>
                    <a:pt x="1580" y="1800"/>
                    <a:pt x="1580" y="1800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25" y="1734"/>
                    <a:pt x="1625" y="1734"/>
                    <a:pt x="1625" y="1734"/>
                  </a:cubicBezTo>
                  <a:lnTo>
                    <a:pt x="1575" y="16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468938" y="2174876"/>
              <a:ext cx="892175" cy="863600"/>
            </a:xfrm>
            <a:custGeom>
              <a:avLst/>
              <a:gdLst>
                <a:gd name="T0" fmla="*/ 3598 w 3726"/>
                <a:gd name="T1" fmla="*/ 1441 h 3611"/>
                <a:gd name="T2" fmla="*/ 3626 w 3726"/>
                <a:gd name="T3" fmla="*/ 1217 h 3611"/>
                <a:gd name="T4" fmla="*/ 3641 w 3726"/>
                <a:gd name="T5" fmla="*/ 1004 h 3611"/>
                <a:gd name="T6" fmla="*/ 3723 w 3726"/>
                <a:gd name="T7" fmla="*/ 823 h 3611"/>
                <a:gd name="T8" fmla="*/ 1511 w 3726"/>
                <a:gd name="T9" fmla="*/ 581 h 3611"/>
                <a:gd name="T10" fmla="*/ 1378 w 3726"/>
                <a:gd name="T11" fmla="*/ 486 h 3611"/>
                <a:gd name="T12" fmla="*/ 1307 w 3726"/>
                <a:gd name="T13" fmla="*/ 392 h 3611"/>
                <a:gd name="T14" fmla="*/ 1283 w 3726"/>
                <a:gd name="T15" fmla="*/ 243 h 3611"/>
                <a:gd name="T16" fmla="*/ 1213 w 3726"/>
                <a:gd name="T17" fmla="*/ 58 h 3611"/>
                <a:gd name="T18" fmla="*/ 1106 w 3726"/>
                <a:gd name="T19" fmla="*/ 44 h 3611"/>
                <a:gd name="T20" fmla="*/ 1079 w 3726"/>
                <a:gd name="T21" fmla="*/ 228 h 3611"/>
                <a:gd name="T22" fmla="*/ 1031 w 3726"/>
                <a:gd name="T23" fmla="*/ 406 h 3611"/>
                <a:gd name="T24" fmla="*/ 32 w 3726"/>
                <a:gd name="T25" fmla="*/ 530 h 3611"/>
                <a:gd name="T26" fmla="*/ 32 w 3726"/>
                <a:gd name="T27" fmla="*/ 665 h 3611"/>
                <a:gd name="T28" fmla="*/ 0 w 3726"/>
                <a:gd name="T29" fmla="*/ 901 h 3611"/>
                <a:gd name="T30" fmla="*/ 30 w 3726"/>
                <a:gd name="T31" fmla="*/ 1134 h 3611"/>
                <a:gd name="T32" fmla="*/ 113 w 3726"/>
                <a:gd name="T33" fmla="*/ 1209 h 3611"/>
                <a:gd name="T34" fmla="*/ 364 w 3726"/>
                <a:gd name="T35" fmla="*/ 1209 h 3611"/>
                <a:gd name="T36" fmla="*/ 544 w 3726"/>
                <a:gd name="T37" fmla="*/ 1262 h 3611"/>
                <a:gd name="T38" fmla="*/ 484 w 3726"/>
                <a:gd name="T39" fmla="*/ 1414 h 3611"/>
                <a:gd name="T40" fmla="*/ 551 w 3726"/>
                <a:gd name="T41" fmla="*/ 1590 h 3611"/>
                <a:gd name="T42" fmla="*/ 516 w 3726"/>
                <a:gd name="T43" fmla="*/ 1763 h 3611"/>
                <a:gd name="T44" fmla="*/ 417 w 3726"/>
                <a:gd name="T45" fmla="*/ 1975 h 3611"/>
                <a:gd name="T46" fmla="*/ 339 w 3726"/>
                <a:gd name="T47" fmla="*/ 2162 h 3611"/>
                <a:gd name="T48" fmla="*/ 364 w 3726"/>
                <a:gd name="T49" fmla="*/ 2292 h 3611"/>
                <a:gd name="T50" fmla="*/ 436 w 3726"/>
                <a:gd name="T51" fmla="*/ 2434 h 3611"/>
                <a:gd name="T52" fmla="*/ 442 w 3726"/>
                <a:gd name="T53" fmla="*/ 2590 h 3611"/>
                <a:gd name="T54" fmla="*/ 481 w 3726"/>
                <a:gd name="T55" fmla="*/ 3013 h 3611"/>
                <a:gd name="T56" fmla="*/ 1065 w 3726"/>
                <a:gd name="T57" fmla="*/ 3085 h 3611"/>
                <a:gd name="T58" fmla="*/ 1026 w 3726"/>
                <a:gd name="T59" fmla="*/ 3188 h 3611"/>
                <a:gd name="T60" fmla="*/ 1062 w 3726"/>
                <a:gd name="T61" fmla="*/ 3330 h 3611"/>
                <a:gd name="T62" fmla="*/ 1176 w 3726"/>
                <a:gd name="T63" fmla="*/ 3422 h 3611"/>
                <a:gd name="T64" fmla="*/ 1257 w 3726"/>
                <a:gd name="T65" fmla="*/ 3438 h 3611"/>
                <a:gd name="T66" fmla="*/ 1326 w 3726"/>
                <a:gd name="T67" fmla="*/ 3563 h 3611"/>
                <a:gd name="T68" fmla="*/ 1413 w 3726"/>
                <a:gd name="T69" fmla="*/ 3532 h 3611"/>
                <a:gd name="T70" fmla="*/ 1520 w 3726"/>
                <a:gd name="T71" fmla="*/ 3488 h 3611"/>
                <a:gd name="T72" fmla="*/ 1655 w 3726"/>
                <a:gd name="T73" fmla="*/ 3358 h 3611"/>
                <a:gd name="T74" fmla="*/ 1813 w 3726"/>
                <a:gd name="T75" fmla="*/ 3310 h 3611"/>
                <a:gd name="T76" fmla="*/ 1944 w 3726"/>
                <a:gd name="T77" fmla="*/ 3381 h 3611"/>
                <a:gd name="T78" fmla="*/ 2166 w 3726"/>
                <a:gd name="T79" fmla="*/ 3453 h 3611"/>
                <a:gd name="T80" fmla="*/ 2296 w 3726"/>
                <a:gd name="T81" fmla="*/ 3413 h 3611"/>
                <a:gd name="T82" fmla="*/ 2427 w 3726"/>
                <a:gd name="T83" fmla="*/ 3480 h 3611"/>
                <a:gd name="T84" fmla="*/ 2581 w 3726"/>
                <a:gd name="T85" fmla="*/ 3350 h 3611"/>
                <a:gd name="T86" fmla="*/ 2593 w 3726"/>
                <a:gd name="T87" fmla="*/ 3476 h 3611"/>
                <a:gd name="T88" fmla="*/ 2530 w 3726"/>
                <a:gd name="T89" fmla="*/ 3512 h 3611"/>
                <a:gd name="T90" fmla="*/ 2613 w 3726"/>
                <a:gd name="T91" fmla="*/ 3603 h 3611"/>
                <a:gd name="T92" fmla="*/ 2782 w 3726"/>
                <a:gd name="T93" fmla="*/ 3611 h 3611"/>
                <a:gd name="T94" fmla="*/ 2742 w 3726"/>
                <a:gd name="T95" fmla="*/ 3477 h 3611"/>
                <a:gd name="T96" fmla="*/ 2810 w 3726"/>
                <a:gd name="T97" fmla="*/ 3245 h 3611"/>
                <a:gd name="T98" fmla="*/ 2954 w 3726"/>
                <a:gd name="T99" fmla="*/ 3063 h 3611"/>
                <a:gd name="T100" fmla="*/ 2976 w 3726"/>
                <a:gd name="T101" fmla="*/ 2952 h 3611"/>
                <a:gd name="T102" fmla="*/ 3070 w 3726"/>
                <a:gd name="T103" fmla="*/ 2887 h 3611"/>
                <a:gd name="T104" fmla="*/ 3221 w 3726"/>
                <a:gd name="T105" fmla="*/ 2816 h 3611"/>
                <a:gd name="T106" fmla="*/ 3282 w 3726"/>
                <a:gd name="T107" fmla="*/ 2614 h 3611"/>
                <a:gd name="T108" fmla="*/ 3438 w 3726"/>
                <a:gd name="T109" fmla="*/ 2579 h 3611"/>
                <a:gd name="T110" fmla="*/ 3489 w 3726"/>
                <a:gd name="T111" fmla="*/ 2433 h 3611"/>
                <a:gd name="T112" fmla="*/ 3524 w 3726"/>
                <a:gd name="T113" fmla="*/ 2271 h 3611"/>
                <a:gd name="T114" fmla="*/ 3600 w 3726"/>
                <a:gd name="T115" fmla="*/ 2049 h 3611"/>
                <a:gd name="T116" fmla="*/ 3625 w 3726"/>
                <a:gd name="T117" fmla="*/ 1883 h 3611"/>
                <a:gd name="T118" fmla="*/ 3651 w 3726"/>
                <a:gd name="T119" fmla="*/ 1812 h 3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6" h="3611">
                  <a:moveTo>
                    <a:pt x="3633" y="1745"/>
                  </a:moveTo>
                  <a:cubicBezTo>
                    <a:pt x="3615" y="1636"/>
                    <a:pt x="3615" y="1636"/>
                    <a:pt x="3615" y="1636"/>
                  </a:cubicBezTo>
                  <a:cubicBezTo>
                    <a:pt x="3598" y="1441"/>
                    <a:pt x="3598" y="1441"/>
                    <a:pt x="3598" y="1441"/>
                  </a:cubicBezTo>
                  <a:cubicBezTo>
                    <a:pt x="3585" y="1352"/>
                    <a:pt x="3585" y="1352"/>
                    <a:pt x="3585" y="1352"/>
                  </a:cubicBezTo>
                  <a:cubicBezTo>
                    <a:pt x="3609" y="1287"/>
                    <a:pt x="3609" y="1287"/>
                    <a:pt x="3609" y="1287"/>
                  </a:cubicBezTo>
                  <a:cubicBezTo>
                    <a:pt x="3626" y="1217"/>
                    <a:pt x="3626" y="1217"/>
                    <a:pt x="3626" y="1217"/>
                  </a:cubicBezTo>
                  <a:cubicBezTo>
                    <a:pt x="3635" y="1139"/>
                    <a:pt x="3635" y="1139"/>
                    <a:pt x="3635" y="1139"/>
                  </a:cubicBezTo>
                  <a:cubicBezTo>
                    <a:pt x="3641" y="1059"/>
                    <a:pt x="3641" y="1059"/>
                    <a:pt x="3641" y="1059"/>
                  </a:cubicBezTo>
                  <a:cubicBezTo>
                    <a:pt x="3641" y="1004"/>
                    <a:pt x="3641" y="1004"/>
                    <a:pt x="3641" y="1004"/>
                  </a:cubicBezTo>
                  <a:cubicBezTo>
                    <a:pt x="3656" y="963"/>
                    <a:pt x="3656" y="963"/>
                    <a:pt x="3656" y="963"/>
                  </a:cubicBezTo>
                  <a:cubicBezTo>
                    <a:pt x="3726" y="874"/>
                    <a:pt x="3726" y="874"/>
                    <a:pt x="3726" y="874"/>
                  </a:cubicBezTo>
                  <a:cubicBezTo>
                    <a:pt x="3723" y="823"/>
                    <a:pt x="3723" y="823"/>
                    <a:pt x="3723" y="823"/>
                  </a:cubicBezTo>
                  <a:cubicBezTo>
                    <a:pt x="1574" y="671"/>
                    <a:pt x="1574" y="671"/>
                    <a:pt x="1574" y="671"/>
                  </a:cubicBezTo>
                  <a:cubicBezTo>
                    <a:pt x="1539" y="620"/>
                    <a:pt x="1539" y="620"/>
                    <a:pt x="1539" y="620"/>
                  </a:cubicBezTo>
                  <a:cubicBezTo>
                    <a:pt x="1511" y="581"/>
                    <a:pt x="1511" y="581"/>
                    <a:pt x="1511" y="581"/>
                  </a:cubicBezTo>
                  <a:cubicBezTo>
                    <a:pt x="1433" y="534"/>
                    <a:pt x="1433" y="534"/>
                    <a:pt x="1433" y="534"/>
                  </a:cubicBezTo>
                  <a:cubicBezTo>
                    <a:pt x="1389" y="510"/>
                    <a:pt x="1389" y="510"/>
                    <a:pt x="1389" y="510"/>
                  </a:cubicBezTo>
                  <a:cubicBezTo>
                    <a:pt x="1378" y="486"/>
                    <a:pt x="1378" y="486"/>
                    <a:pt x="1378" y="486"/>
                  </a:cubicBezTo>
                  <a:cubicBezTo>
                    <a:pt x="1319" y="463"/>
                    <a:pt x="1319" y="463"/>
                    <a:pt x="1319" y="463"/>
                  </a:cubicBezTo>
                  <a:cubicBezTo>
                    <a:pt x="1319" y="424"/>
                    <a:pt x="1319" y="424"/>
                    <a:pt x="1319" y="424"/>
                  </a:cubicBezTo>
                  <a:cubicBezTo>
                    <a:pt x="1307" y="392"/>
                    <a:pt x="1307" y="392"/>
                    <a:pt x="1307" y="392"/>
                  </a:cubicBezTo>
                  <a:cubicBezTo>
                    <a:pt x="1299" y="321"/>
                    <a:pt x="1299" y="321"/>
                    <a:pt x="1299" y="321"/>
                  </a:cubicBezTo>
                  <a:cubicBezTo>
                    <a:pt x="1299" y="286"/>
                    <a:pt x="1299" y="286"/>
                    <a:pt x="1299" y="286"/>
                  </a:cubicBezTo>
                  <a:cubicBezTo>
                    <a:pt x="1283" y="243"/>
                    <a:pt x="1283" y="243"/>
                    <a:pt x="1283" y="243"/>
                  </a:cubicBezTo>
                  <a:cubicBezTo>
                    <a:pt x="1248" y="182"/>
                    <a:pt x="1248" y="182"/>
                    <a:pt x="1248" y="182"/>
                  </a:cubicBezTo>
                  <a:cubicBezTo>
                    <a:pt x="1240" y="90"/>
                    <a:pt x="1240" y="90"/>
                    <a:pt x="1240" y="90"/>
                  </a:cubicBezTo>
                  <a:cubicBezTo>
                    <a:pt x="1213" y="58"/>
                    <a:pt x="1213" y="58"/>
                    <a:pt x="1213" y="58"/>
                  </a:cubicBezTo>
                  <a:cubicBezTo>
                    <a:pt x="1162" y="11"/>
                    <a:pt x="1162" y="11"/>
                    <a:pt x="1162" y="11"/>
                  </a:cubicBezTo>
                  <a:cubicBezTo>
                    <a:pt x="1106" y="0"/>
                    <a:pt x="1106" y="0"/>
                    <a:pt x="1106" y="0"/>
                  </a:cubicBezTo>
                  <a:cubicBezTo>
                    <a:pt x="1106" y="44"/>
                    <a:pt x="1106" y="44"/>
                    <a:pt x="1106" y="44"/>
                  </a:cubicBezTo>
                  <a:cubicBezTo>
                    <a:pt x="1079" y="112"/>
                    <a:pt x="1079" y="112"/>
                    <a:pt x="1079" y="112"/>
                  </a:cubicBezTo>
                  <a:cubicBezTo>
                    <a:pt x="1045" y="167"/>
                    <a:pt x="1045" y="167"/>
                    <a:pt x="1045" y="167"/>
                  </a:cubicBezTo>
                  <a:cubicBezTo>
                    <a:pt x="1079" y="228"/>
                    <a:pt x="1079" y="228"/>
                    <a:pt x="1079" y="228"/>
                  </a:cubicBezTo>
                  <a:cubicBezTo>
                    <a:pt x="1079" y="297"/>
                    <a:pt x="1079" y="297"/>
                    <a:pt x="1079" y="297"/>
                  </a:cubicBezTo>
                  <a:cubicBezTo>
                    <a:pt x="1031" y="379"/>
                    <a:pt x="1031" y="379"/>
                    <a:pt x="1031" y="379"/>
                  </a:cubicBezTo>
                  <a:cubicBezTo>
                    <a:pt x="1031" y="406"/>
                    <a:pt x="1031" y="406"/>
                    <a:pt x="1031" y="406"/>
                  </a:cubicBezTo>
                  <a:cubicBezTo>
                    <a:pt x="1031" y="474"/>
                    <a:pt x="1031" y="474"/>
                    <a:pt x="1031" y="474"/>
                  </a:cubicBezTo>
                  <a:cubicBezTo>
                    <a:pt x="60" y="474"/>
                    <a:pt x="60" y="474"/>
                    <a:pt x="60" y="474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2" y="566"/>
                    <a:pt x="32" y="566"/>
                    <a:pt x="32" y="566"/>
                  </a:cubicBezTo>
                  <a:cubicBezTo>
                    <a:pt x="32" y="612"/>
                    <a:pt x="32" y="612"/>
                    <a:pt x="32" y="612"/>
                  </a:cubicBezTo>
                  <a:cubicBezTo>
                    <a:pt x="32" y="665"/>
                    <a:pt x="32" y="665"/>
                    <a:pt x="32" y="665"/>
                  </a:cubicBezTo>
                  <a:cubicBezTo>
                    <a:pt x="32" y="725"/>
                    <a:pt x="32" y="725"/>
                    <a:pt x="32" y="725"/>
                  </a:cubicBezTo>
                  <a:cubicBezTo>
                    <a:pt x="32" y="792"/>
                    <a:pt x="32" y="792"/>
                    <a:pt x="32" y="792"/>
                  </a:cubicBezTo>
                  <a:cubicBezTo>
                    <a:pt x="0" y="901"/>
                    <a:pt x="0" y="901"/>
                    <a:pt x="0" y="901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30" y="1021"/>
                    <a:pt x="30" y="1021"/>
                    <a:pt x="30" y="1021"/>
                  </a:cubicBezTo>
                  <a:cubicBezTo>
                    <a:pt x="30" y="1134"/>
                    <a:pt x="30" y="1134"/>
                    <a:pt x="30" y="1134"/>
                  </a:cubicBezTo>
                  <a:cubicBezTo>
                    <a:pt x="0" y="1180"/>
                    <a:pt x="0" y="1180"/>
                    <a:pt x="0" y="1180"/>
                  </a:cubicBezTo>
                  <a:cubicBezTo>
                    <a:pt x="30" y="1209"/>
                    <a:pt x="30" y="1209"/>
                    <a:pt x="30" y="1209"/>
                  </a:cubicBezTo>
                  <a:cubicBezTo>
                    <a:pt x="113" y="1209"/>
                    <a:pt x="113" y="1209"/>
                    <a:pt x="113" y="1209"/>
                  </a:cubicBezTo>
                  <a:cubicBezTo>
                    <a:pt x="205" y="1209"/>
                    <a:pt x="205" y="1209"/>
                    <a:pt x="205" y="1209"/>
                  </a:cubicBezTo>
                  <a:cubicBezTo>
                    <a:pt x="283" y="1209"/>
                    <a:pt x="283" y="1209"/>
                    <a:pt x="283" y="1209"/>
                  </a:cubicBezTo>
                  <a:cubicBezTo>
                    <a:pt x="364" y="1209"/>
                    <a:pt x="364" y="1209"/>
                    <a:pt x="364" y="1209"/>
                  </a:cubicBezTo>
                  <a:cubicBezTo>
                    <a:pt x="424" y="1240"/>
                    <a:pt x="424" y="1240"/>
                    <a:pt x="424" y="1240"/>
                  </a:cubicBezTo>
                  <a:cubicBezTo>
                    <a:pt x="484" y="1262"/>
                    <a:pt x="484" y="1262"/>
                    <a:pt x="484" y="1262"/>
                  </a:cubicBezTo>
                  <a:cubicBezTo>
                    <a:pt x="544" y="1262"/>
                    <a:pt x="544" y="1262"/>
                    <a:pt x="544" y="1262"/>
                  </a:cubicBezTo>
                  <a:cubicBezTo>
                    <a:pt x="565" y="1343"/>
                    <a:pt x="565" y="1343"/>
                    <a:pt x="565" y="1343"/>
                  </a:cubicBezTo>
                  <a:cubicBezTo>
                    <a:pt x="530" y="1375"/>
                    <a:pt x="530" y="1375"/>
                    <a:pt x="530" y="1375"/>
                  </a:cubicBezTo>
                  <a:cubicBezTo>
                    <a:pt x="484" y="1414"/>
                    <a:pt x="484" y="1414"/>
                    <a:pt x="484" y="1414"/>
                  </a:cubicBezTo>
                  <a:cubicBezTo>
                    <a:pt x="498" y="1516"/>
                    <a:pt x="498" y="1516"/>
                    <a:pt x="498" y="1516"/>
                  </a:cubicBezTo>
                  <a:cubicBezTo>
                    <a:pt x="519" y="1516"/>
                    <a:pt x="519" y="1516"/>
                    <a:pt x="519" y="1516"/>
                  </a:cubicBezTo>
                  <a:cubicBezTo>
                    <a:pt x="551" y="1590"/>
                    <a:pt x="551" y="1590"/>
                    <a:pt x="551" y="1590"/>
                  </a:cubicBezTo>
                  <a:cubicBezTo>
                    <a:pt x="604" y="1679"/>
                    <a:pt x="604" y="1679"/>
                    <a:pt x="604" y="1679"/>
                  </a:cubicBezTo>
                  <a:cubicBezTo>
                    <a:pt x="558" y="1710"/>
                    <a:pt x="558" y="1710"/>
                    <a:pt x="558" y="1710"/>
                  </a:cubicBezTo>
                  <a:cubicBezTo>
                    <a:pt x="516" y="1763"/>
                    <a:pt x="516" y="1763"/>
                    <a:pt x="516" y="1763"/>
                  </a:cubicBezTo>
                  <a:cubicBezTo>
                    <a:pt x="488" y="1866"/>
                    <a:pt x="488" y="1866"/>
                    <a:pt x="488" y="1866"/>
                  </a:cubicBezTo>
                  <a:cubicBezTo>
                    <a:pt x="449" y="1919"/>
                    <a:pt x="449" y="1919"/>
                    <a:pt x="449" y="1919"/>
                  </a:cubicBezTo>
                  <a:cubicBezTo>
                    <a:pt x="449" y="1919"/>
                    <a:pt x="428" y="1958"/>
                    <a:pt x="417" y="1975"/>
                  </a:cubicBezTo>
                  <a:cubicBezTo>
                    <a:pt x="406" y="1993"/>
                    <a:pt x="378" y="2046"/>
                    <a:pt x="378" y="2046"/>
                  </a:cubicBezTo>
                  <a:cubicBezTo>
                    <a:pt x="318" y="2137"/>
                    <a:pt x="318" y="2137"/>
                    <a:pt x="318" y="2137"/>
                  </a:cubicBezTo>
                  <a:cubicBezTo>
                    <a:pt x="339" y="2162"/>
                    <a:pt x="339" y="2162"/>
                    <a:pt x="339" y="2162"/>
                  </a:cubicBezTo>
                  <a:cubicBezTo>
                    <a:pt x="378" y="2203"/>
                    <a:pt x="378" y="2203"/>
                    <a:pt x="378" y="2203"/>
                  </a:cubicBezTo>
                  <a:cubicBezTo>
                    <a:pt x="372" y="2234"/>
                    <a:pt x="372" y="2234"/>
                    <a:pt x="372" y="2234"/>
                  </a:cubicBezTo>
                  <a:cubicBezTo>
                    <a:pt x="364" y="2292"/>
                    <a:pt x="364" y="2292"/>
                    <a:pt x="364" y="2292"/>
                  </a:cubicBezTo>
                  <a:cubicBezTo>
                    <a:pt x="375" y="2348"/>
                    <a:pt x="375" y="2348"/>
                    <a:pt x="375" y="2348"/>
                  </a:cubicBezTo>
                  <a:cubicBezTo>
                    <a:pt x="375" y="2368"/>
                    <a:pt x="375" y="2368"/>
                    <a:pt x="375" y="2368"/>
                  </a:cubicBezTo>
                  <a:cubicBezTo>
                    <a:pt x="436" y="2434"/>
                    <a:pt x="436" y="2434"/>
                    <a:pt x="436" y="2434"/>
                  </a:cubicBezTo>
                  <a:cubicBezTo>
                    <a:pt x="420" y="2462"/>
                    <a:pt x="420" y="2462"/>
                    <a:pt x="420" y="2462"/>
                  </a:cubicBezTo>
                  <a:cubicBezTo>
                    <a:pt x="420" y="2521"/>
                    <a:pt x="420" y="2521"/>
                    <a:pt x="420" y="2521"/>
                  </a:cubicBezTo>
                  <a:cubicBezTo>
                    <a:pt x="442" y="2590"/>
                    <a:pt x="442" y="2590"/>
                    <a:pt x="442" y="2590"/>
                  </a:cubicBezTo>
                  <a:cubicBezTo>
                    <a:pt x="325" y="2590"/>
                    <a:pt x="325" y="2590"/>
                    <a:pt x="325" y="2590"/>
                  </a:cubicBezTo>
                  <a:cubicBezTo>
                    <a:pt x="450" y="2757"/>
                    <a:pt x="450" y="2757"/>
                    <a:pt x="450" y="2757"/>
                  </a:cubicBezTo>
                  <a:cubicBezTo>
                    <a:pt x="481" y="3013"/>
                    <a:pt x="481" y="3013"/>
                    <a:pt x="481" y="3013"/>
                  </a:cubicBezTo>
                  <a:cubicBezTo>
                    <a:pt x="1084" y="3013"/>
                    <a:pt x="1084" y="3013"/>
                    <a:pt x="1084" y="3013"/>
                  </a:cubicBezTo>
                  <a:cubicBezTo>
                    <a:pt x="1084" y="3057"/>
                    <a:pt x="1084" y="3057"/>
                    <a:pt x="1084" y="3057"/>
                  </a:cubicBezTo>
                  <a:cubicBezTo>
                    <a:pt x="1084" y="3057"/>
                    <a:pt x="1067" y="3077"/>
                    <a:pt x="1065" y="3085"/>
                  </a:cubicBezTo>
                  <a:cubicBezTo>
                    <a:pt x="1062" y="3093"/>
                    <a:pt x="1051" y="3113"/>
                    <a:pt x="1051" y="3113"/>
                  </a:cubicBezTo>
                  <a:cubicBezTo>
                    <a:pt x="1040" y="3149"/>
                    <a:pt x="1040" y="3149"/>
                    <a:pt x="1040" y="3149"/>
                  </a:cubicBezTo>
                  <a:cubicBezTo>
                    <a:pt x="1026" y="3188"/>
                    <a:pt x="1026" y="3188"/>
                    <a:pt x="1026" y="3188"/>
                  </a:cubicBezTo>
                  <a:cubicBezTo>
                    <a:pt x="1026" y="3255"/>
                    <a:pt x="1026" y="3255"/>
                    <a:pt x="1026" y="3255"/>
                  </a:cubicBezTo>
                  <a:cubicBezTo>
                    <a:pt x="1042" y="3310"/>
                    <a:pt x="1042" y="3310"/>
                    <a:pt x="1042" y="3310"/>
                  </a:cubicBezTo>
                  <a:cubicBezTo>
                    <a:pt x="1062" y="3330"/>
                    <a:pt x="1062" y="3330"/>
                    <a:pt x="1062" y="3330"/>
                  </a:cubicBezTo>
                  <a:cubicBezTo>
                    <a:pt x="1115" y="3371"/>
                    <a:pt x="1115" y="3371"/>
                    <a:pt x="1115" y="3371"/>
                  </a:cubicBezTo>
                  <a:cubicBezTo>
                    <a:pt x="1128" y="3388"/>
                    <a:pt x="1128" y="3388"/>
                    <a:pt x="1128" y="3388"/>
                  </a:cubicBezTo>
                  <a:cubicBezTo>
                    <a:pt x="1176" y="3422"/>
                    <a:pt x="1176" y="3422"/>
                    <a:pt x="1176" y="3422"/>
                  </a:cubicBezTo>
                  <a:cubicBezTo>
                    <a:pt x="1218" y="3422"/>
                    <a:pt x="1218" y="3422"/>
                    <a:pt x="1218" y="3422"/>
                  </a:cubicBezTo>
                  <a:cubicBezTo>
                    <a:pt x="1245" y="3438"/>
                    <a:pt x="1245" y="3438"/>
                    <a:pt x="1245" y="3438"/>
                  </a:cubicBezTo>
                  <a:cubicBezTo>
                    <a:pt x="1257" y="3438"/>
                    <a:pt x="1257" y="3438"/>
                    <a:pt x="1257" y="3438"/>
                  </a:cubicBezTo>
                  <a:cubicBezTo>
                    <a:pt x="1271" y="3488"/>
                    <a:pt x="1271" y="3488"/>
                    <a:pt x="1271" y="3488"/>
                  </a:cubicBezTo>
                  <a:cubicBezTo>
                    <a:pt x="1290" y="3519"/>
                    <a:pt x="1290" y="3519"/>
                    <a:pt x="1290" y="3519"/>
                  </a:cubicBezTo>
                  <a:cubicBezTo>
                    <a:pt x="1326" y="3563"/>
                    <a:pt x="1326" y="3563"/>
                    <a:pt x="1326" y="3563"/>
                  </a:cubicBezTo>
                  <a:cubicBezTo>
                    <a:pt x="1326" y="3536"/>
                    <a:pt x="1326" y="3536"/>
                    <a:pt x="1326" y="3536"/>
                  </a:cubicBezTo>
                  <a:cubicBezTo>
                    <a:pt x="1354" y="3532"/>
                    <a:pt x="1354" y="3532"/>
                    <a:pt x="1354" y="3532"/>
                  </a:cubicBezTo>
                  <a:cubicBezTo>
                    <a:pt x="1413" y="3532"/>
                    <a:pt x="1413" y="3532"/>
                    <a:pt x="1413" y="3532"/>
                  </a:cubicBezTo>
                  <a:cubicBezTo>
                    <a:pt x="1453" y="3528"/>
                    <a:pt x="1453" y="3528"/>
                    <a:pt x="1453" y="3528"/>
                  </a:cubicBezTo>
                  <a:cubicBezTo>
                    <a:pt x="1484" y="3520"/>
                    <a:pt x="1484" y="3520"/>
                    <a:pt x="1484" y="3520"/>
                  </a:cubicBezTo>
                  <a:cubicBezTo>
                    <a:pt x="1520" y="3488"/>
                    <a:pt x="1520" y="3488"/>
                    <a:pt x="1520" y="3488"/>
                  </a:cubicBezTo>
                  <a:cubicBezTo>
                    <a:pt x="1536" y="3441"/>
                    <a:pt x="1536" y="3441"/>
                    <a:pt x="1536" y="3441"/>
                  </a:cubicBezTo>
                  <a:cubicBezTo>
                    <a:pt x="1587" y="3362"/>
                    <a:pt x="1587" y="3362"/>
                    <a:pt x="1587" y="3362"/>
                  </a:cubicBezTo>
                  <a:cubicBezTo>
                    <a:pt x="1655" y="3358"/>
                    <a:pt x="1655" y="3358"/>
                    <a:pt x="1655" y="3358"/>
                  </a:cubicBezTo>
                  <a:cubicBezTo>
                    <a:pt x="1718" y="3358"/>
                    <a:pt x="1718" y="3358"/>
                    <a:pt x="1718" y="3358"/>
                  </a:cubicBezTo>
                  <a:cubicBezTo>
                    <a:pt x="1762" y="3346"/>
                    <a:pt x="1762" y="3346"/>
                    <a:pt x="1762" y="3346"/>
                  </a:cubicBezTo>
                  <a:cubicBezTo>
                    <a:pt x="1813" y="3310"/>
                    <a:pt x="1813" y="3310"/>
                    <a:pt x="1813" y="3310"/>
                  </a:cubicBezTo>
                  <a:cubicBezTo>
                    <a:pt x="1837" y="3310"/>
                    <a:pt x="1837" y="3310"/>
                    <a:pt x="1837" y="3310"/>
                  </a:cubicBezTo>
                  <a:cubicBezTo>
                    <a:pt x="1884" y="3350"/>
                    <a:pt x="1884" y="3350"/>
                    <a:pt x="1884" y="3350"/>
                  </a:cubicBezTo>
                  <a:cubicBezTo>
                    <a:pt x="1944" y="3381"/>
                    <a:pt x="1944" y="3381"/>
                    <a:pt x="1944" y="3381"/>
                  </a:cubicBezTo>
                  <a:cubicBezTo>
                    <a:pt x="2007" y="3417"/>
                    <a:pt x="2007" y="3417"/>
                    <a:pt x="2007" y="3417"/>
                  </a:cubicBezTo>
                  <a:cubicBezTo>
                    <a:pt x="2114" y="3449"/>
                    <a:pt x="2114" y="3449"/>
                    <a:pt x="2114" y="3449"/>
                  </a:cubicBezTo>
                  <a:cubicBezTo>
                    <a:pt x="2166" y="3453"/>
                    <a:pt x="2166" y="3453"/>
                    <a:pt x="2166" y="3453"/>
                  </a:cubicBezTo>
                  <a:cubicBezTo>
                    <a:pt x="2225" y="3464"/>
                    <a:pt x="2225" y="3464"/>
                    <a:pt x="2225" y="3464"/>
                  </a:cubicBezTo>
                  <a:cubicBezTo>
                    <a:pt x="2245" y="3437"/>
                    <a:pt x="2245" y="3437"/>
                    <a:pt x="2245" y="3437"/>
                  </a:cubicBezTo>
                  <a:cubicBezTo>
                    <a:pt x="2296" y="3413"/>
                    <a:pt x="2296" y="3413"/>
                    <a:pt x="2296" y="3413"/>
                  </a:cubicBezTo>
                  <a:cubicBezTo>
                    <a:pt x="2316" y="3413"/>
                    <a:pt x="2316" y="3413"/>
                    <a:pt x="2316" y="3413"/>
                  </a:cubicBezTo>
                  <a:cubicBezTo>
                    <a:pt x="2372" y="3457"/>
                    <a:pt x="2372" y="3457"/>
                    <a:pt x="2372" y="3457"/>
                  </a:cubicBezTo>
                  <a:cubicBezTo>
                    <a:pt x="2427" y="3480"/>
                    <a:pt x="2427" y="3480"/>
                    <a:pt x="2427" y="3480"/>
                  </a:cubicBezTo>
                  <a:cubicBezTo>
                    <a:pt x="2475" y="3429"/>
                    <a:pt x="2475" y="3429"/>
                    <a:pt x="2475" y="3429"/>
                  </a:cubicBezTo>
                  <a:cubicBezTo>
                    <a:pt x="2510" y="3393"/>
                    <a:pt x="2510" y="3393"/>
                    <a:pt x="2510" y="3393"/>
                  </a:cubicBezTo>
                  <a:cubicBezTo>
                    <a:pt x="2581" y="3350"/>
                    <a:pt x="2581" y="3350"/>
                    <a:pt x="2581" y="3350"/>
                  </a:cubicBezTo>
                  <a:cubicBezTo>
                    <a:pt x="2597" y="3381"/>
                    <a:pt x="2597" y="3381"/>
                    <a:pt x="2597" y="3381"/>
                  </a:cubicBezTo>
                  <a:cubicBezTo>
                    <a:pt x="2597" y="3433"/>
                    <a:pt x="2597" y="3433"/>
                    <a:pt x="2597" y="3433"/>
                  </a:cubicBezTo>
                  <a:cubicBezTo>
                    <a:pt x="2593" y="3476"/>
                    <a:pt x="2593" y="3476"/>
                    <a:pt x="2593" y="3476"/>
                  </a:cubicBezTo>
                  <a:cubicBezTo>
                    <a:pt x="2578" y="3476"/>
                    <a:pt x="2578" y="3476"/>
                    <a:pt x="2578" y="3476"/>
                  </a:cubicBezTo>
                  <a:cubicBezTo>
                    <a:pt x="2558" y="3492"/>
                    <a:pt x="2558" y="3492"/>
                    <a:pt x="2558" y="3492"/>
                  </a:cubicBezTo>
                  <a:cubicBezTo>
                    <a:pt x="2530" y="3512"/>
                    <a:pt x="2530" y="3512"/>
                    <a:pt x="2530" y="3512"/>
                  </a:cubicBezTo>
                  <a:cubicBezTo>
                    <a:pt x="2530" y="3548"/>
                    <a:pt x="2530" y="3548"/>
                    <a:pt x="2530" y="3548"/>
                  </a:cubicBezTo>
                  <a:cubicBezTo>
                    <a:pt x="2558" y="3567"/>
                    <a:pt x="2558" y="3567"/>
                    <a:pt x="2558" y="3567"/>
                  </a:cubicBezTo>
                  <a:cubicBezTo>
                    <a:pt x="2613" y="3603"/>
                    <a:pt x="2613" y="3603"/>
                    <a:pt x="2613" y="3603"/>
                  </a:cubicBezTo>
                  <a:cubicBezTo>
                    <a:pt x="2708" y="3603"/>
                    <a:pt x="2708" y="3603"/>
                    <a:pt x="2708" y="3603"/>
                  </a:cubicBezTo>
                  <a:cubicBezTo>
                    <a:pt x="2768" y="3603"/>
                    <a:pt x="2768" y="3603"/>
                    <a:pt x="2768" y="3603"/>
                  </a:cubicBezTo>
                  <a:cubicBezTo>
                    <a:pt x="2782" y="3611"/>
                    <a:pt x="2782" y="3611"/>
                    <a:pt x="2782" y="3611"/>
                  </a:cubicBezTo>
                  <a:cubicBezTo>
                    <a:pt x="2810" y="3555"/>
                    <a:pt x="2810" y="3555"/>
                    <a:pt x="2810" y="3555"/>
                  </a:cubicBezTo>
                  <a:cubicBezTo>
                    <a:pt x="2782" y="3555"/>
                    <a:pt x="2782" y="3555"/>
                    <a:pt x="2782" y="3555"/>
                  </a:cubicBezTo>
                  <a:cubicBezTo>
                    <a:pt x="2742" y="3477"/>
                    <a:pt x="2742" y="3477"/>
                    <a:pt x="2742" y="3477"/>
                  </a:cubicBezTo>
                  <a:cubicBezTo>
                    <a:pt x="2742" y="3386"/>
                    <a:pt x="2742" y="3386"/>
                    <a:pt x="2742" y="3386"/>
                  </a:cubicBezTo>
                  <a:cubicBezTo>
                    <a:pt x="2776" y="3336"/>
                    <a:pt x="2776" y="3336"/>
                    <a:pt x="2776" y="3336"/>
                  </a:cubicBezTo>
                  <a:cubicBezTo>
                    <a:pt x="2810" y="3245"/>
                    <a:pt x="2810" y="3245"/>
                    <a:pt x="2810" y="3245"/>
                  </a:cubicBezTo>
                  <a:cubicBezTo>
                    <a:pt x="2873" y="3179"/>
                    <a:pt x="2873" y="3179"/>
                    <a:pt x="2873" y="3179"/>
                  </a:cubicBezTo>
                  <a:cubicBezTo>
                    <a:pt x="2954" y="3099"/>
                    <a:pt x="2954" y="3099"/>
                    <a:pt x="2954" y="3099"/>
                  </a:cubicBezTo>
                  <a:cubicBezTo>
                    <a:pt x="2954" y="3063"/>
                    <a:pt x="2954" y="3063"/>
                    <a:pt x="2954" y="3063"/>
                  </a:cubicBezTo>
                  <a:cubicBezTo>
                    <a:pt x="2954" y="3033"/>
                    <a:pt x="2954" y="3033"/>
                    <a:pt x="2954" y="3033"/>
                  </a:cubicBezTo>
                  <a:cubicBezTo>
                    <a:pt x="2954" y="2988"/>
                    <a:pt x="2954" y="2988"/>
                    <a:pt x="2954" y="2988"/>
                  </a:cubicBezTo>
                  <a:cubicBezTo>
                    <a:pt x="2976" y="2952"/>
                    <a:pt x="2976" y="2952"/>
                    <a:pt x="2976" y="2952"/>
                  </a:cubicBezTo>
                  <a:cubicBezTo>
                    <a:pt x="3004" y="2952"/>
                    <a:pt x="3004" y="2952"/>
                    <a:pt x="3004" y="2952"/>
                  </a:cubicBezTo>
                  <a:cubicBezTo>
                    <a:pt x="3030" y="2952"/>
                    <a:pt x="3030" y="2952"/>
                    <a:pt x="3030" y="2952"/>
                  </a:cubicBezTo>
                  <a:cubicBezTo>
                    <a:pt x="3070" y="2887"/>
                    <a:pt x="3070" y="2887"/>
                    <a:pt x="3070" y="2887"/>
                  </a:cubicBezTo>
                  <a:cubicBezTo>
                    <a:pt x="3151" y="2887"/>
                    <a:pt x="3151" y="2887"/>
                    <a:pt x="3151" y="2887"/>
                  </a:cubicBezTo>
                  <a:cubicBezTo>
                    <a:pt x="3169" y="2856"/>
                    <a:pt x="3169" y="2856"/>
                    <a:pt x="3169" y="2856"/>
                  </a:cubicBezTo>
                  <a:cubicBezTo>
                    <a:pt x="3221" y="2816"/>
                    <a:pt x="3221" y="2816"/>
                    <a:pt x="3221" y="2816"/>
                  </a:cubicBezTo>
                  <a:cubicBezTo>
                    <a:pt x="3257" y="2735"/>
                    <a:pt x="3257" y="2735"/>
                    <a:pt x="3257" y="2735"/>
                  </a:cubicBezTo>
                  <a:cubicBezTo>
                    <a:pt x="3257" y="2655"/>
                    <a:pt x="3257" y="2655"/>
                    <a:pt x="3257" y="2655"/>
                  </a:cubicBezTo>
                  <a:cubicBezTo>
                    <a:pt x="3282" y="2614"/>
                    <a:pt x="3282" y="2614"/>
                    <a:pt x="3282" y="2614"/>
                  </a:cubicBezTo>
                  <a:cubicBezTo>
                    <a:pt x="3327" y="2579"/>
                    <a:pt x="3327" y="2579"/>
                    <a:pt x="3327" y="2579"/>
                  </a:cubicBezTo>
                  <a:cubicBezTo>
                    <a:pt x="3398" y="2579"/>
                    <a:pt x="3398" y="2579"/>
                    <a:pt x="3398" y="2579"/>
                  </a:cubicBezTo>
                  <a:cubicBezTo>
                    <a:pt x="3438" y="2579"/>
                    <a:pt x="3438" y="2579"/>
                    <a:pt x="3438" y="2579"/>
                  </a:cubicBezTo>
                  <a:cubicBezTo>
                    <a:pt x="3489" y="2518"/>
                    <a:pt x="3489" y="2518"/>
                    <a:pt x="3489" y="2518"/>
                  </a:cubicBezTo>
                  <a:cubicBezTo>
                    <a:pt x="3489" y="2468"/>
                    <a:pt x="3489" y="2468"/>
                    <a:pt x="3489" y="2468"/>
                  </a:cubicBezTo>
                  <a:cubicBezTo>
                    <a:pt x="3489" y="2433"/>
                    <a:pt x="3489" y="2433"/>
                    <a:pt x="3489" y="2433"/>
                  </a:cubicBezTo>
                  <a:cubicBezTo>
                    <a:pt x="3489" y="2377"/>
                    <a:pt x="3489" y="2377"/>
                    <a:pt x="3489" y="2377"/>
                  </a:cubicBezTo>
                  <a:cubicBezTo>
                    <a:pt x="3489" y="2325"/>
                    <a:pt x="3489" y="2325"/>
                    <a:pt x="3489" y="2325"/>
                  </a:cubicBezTo>
                  <a:cubicBezTo>
                    <a:pt x="3524" y="2271"/>
                    <a:pt x="3524" y="2271"/>
                    <a:pt x="3524" y="2271"/>
                  </a:cubicBezTo>
                  <a:cubicBezTo>
                    <a:pt x="3549" y="2226"/>
                    <a:pt x="3549" y="2226"/>
                    <a:pt x="3549" y="2226"/>
                  </a:cubicBezTo>
                  <a:cubicBezTo>
                    <a:pt x="3549" y="2145"/>
                    <a:pt x="3549" y="2145"/>
                    <a:pt x="3549" y="2145"/>
                  </a:cubicBezTo>
                  <a:cubicBezTo>
                    <a:pt x="3600" y="2049"/>
                    <a:pt x="3600" y="2049"/>
                    <a:pt x="3600" y="2049"/>
                  </a:cubicBezTo>
                  <a:cubicBezTo>
                    <a:pt x="3625" y="1979"/>
                    <a:pt x="3625" y="1979"/>
                    <a:pt x="3625" y="1979"/>
                  </a:cubicBezTo>
                  <a:cubicBezTo>
                    <a:pt x="3625" y="1918"/>
                    <a:pt x="3625" y="1918"/>
                    <a:pt x="3625" y="1918"/>
                  </a:cubicBezTo>
                  <a:cubicBezTo>
                    <a:pt x="3625" y="1883"/>
                    <a:pt x="3625" y="1883"/>
                    <a:pt x="3625" y="1883"/>
                  </a:cubicBezTo>
                  <a:cubicBezTo>
                    <a:pt x="3625" y="1837"/>
                    <a:pt x="3625" y="1837"/>
                    <a:pt x="3625" y="1837"/>
                  </a:cubicBezTo>
                  <a:cubicBezTo>
                    <a:pt x="3665" y="1797"/>
                    <a:pt x="3665" y="1797"/>
                    <a:pt x="3665" y="1797"/>
                  </a:cubicBezTo>
                  <a:cubicBezTo>
                    <a:pt x="3651" y="1812"/>
                    <a:pt x="3651" y="1812"/>
                    <a:pt x="3651" y="1812"/>
                  </a:cubicBezTo>
                  <a:lnTo>
                    <a:pt x="3633" y="174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6648450" y="2268538"/>
              <a:ext cx="725487" cy="788988"/>
            </a:xfrm>
            <a:custGeom>
              <a:avLst/>
              <a:gdLst>
                <a:gd name="T0" fmla="*/ 2849 w 3035"/>
                <a:gd name="T1" fmla="*/ 934 h 3298"/>
                <a:gd name="T2" fmla="*/ 2800 w 3035"/>
                <a:gd name="T3" fmla="*/ 733 h 3298"/>
                <a:gd name="T4" fmla="*/ 2897 w 3035"/>
                <a:gd name="T5" fmla="*/ 558 h 3298"/>
                <a:gd name="T6" fmla="*/ 2837 w 3035"/>
                <a:gd name="T7" fmla="*/ 354 h 3298"/>
                <a:gd name="T8" fmla="*/ 2711 w 3035"/>
                <a:gd name="T9" fmla="*/ 157 h 3298"/>
                <a:gd name="T10" fmla="*/ 2447 w 3035"/>
                <a:gd name="T11" fmla="*/ 38 h 3298"/>
                <a:gd name="T12" fmla="*/ 2272 w 3035"/>
                <a:gd name="T13" fmla="*/ 56 h 3298"/>
                <a:gd name="T14" fmla="*/ 2078 w 3035"/>
                <a:gd name="T15" fmla="*/ 186 h 3298"/>
                <a:gd name="T16" fmla="*/ 1930 w 3035"/>
                <a:gd name="T17" fmla="*/ 294 h 3298"/>
                <a:gd name="T18" fmla="*/ 1822 w 3035"/>
                <a:gd name="T19" fmla="*/ 75 h 3298"/>
                <a:gd name="T20" fmla="*/ 1598 w 3035"/>
                <a:gd name="T21" fmla="*/ 157 h 3298"/>
                <a:gd name="T22" fmla="*/ 1461 w 3035"/>
                <a:gd name="T23" fmla="*/ 242 h 3298"/>
                <a:gd name="T24" fmla="*/ 1301 w 3035"/>
                <a:gd name="T25" fmla="*/ 328 h 3298"/>
                <a:gd name="T26" fmla="*/ 1185 w 3035"/>
                <a:gd name="T27" fmla="*/ 283 h 3298"/>
                <a:gd name="T28" fmla="*/ 1081 w 3035"/>
                <a:gd name="T29" fmla="*/ 272 h 3298"/>
                <a:gd name="T30" fmla="*/ 988 w 3035"/>
                <a:gd name="T31" fmla="*/ 242 h 3298"/>
                <a:gd name="T32" fmla="*/ 918 w 3035"/>
                <a:gd name="T33" fmla="*/ 380 h 3298"/>
                <a:gd name="T34" fmla="*/ 925 w 3035"/>
                <a:gd name="T35" fmla="*/ 536 h 3298"/>
                <a:gd name="T36" fmla="*/ 802 w 3035"/>
                <a:gd name="T37" fmla="*/ 681 h 3298"/>
                <a:gd name="T38" fmla="*/ 672 w 3035"/>
                <a:gd name="T39" fmla="*/ 704 h 3298"/>
                <a:gd name="T40" fmla="*/ 542 w 3035"/>
                <a:gd name="T41" fmla="*/ 774 h 3298"/>
                <a:gd name="T42" fmla="*/ 392 w 3035"/>
                <a:gd name="T43" fmla="*/ 707 h 3298"/>
                <a:gd name="T44" fmla="*/ 322 w 3035"/>
                <a:gd name="T45" fmla="*/ 536 h 3298"/>
                <a:gd name="T46" fmla="*/ 269 w 3035"/>
                <a:gd name="T47" fmla="*/ 618 h 3298"/>
                <a:gd name="T48" fmla="*/ 135 w 3035"/>
                <a:gd name="T49" fmla="*/ 738 h 3298"/>
                <a:gd name="T50" fmla="*/ 0 w 3035"/>
                <a:gd name="T51" fmla="*/ 922 h 3298"/>
                <a:gd name="T52" fmla="*/ 74 w 3035"/>
                <a:gd name="T53" fmla="*/ 1002 h 3298"/>
                <a:gd name="T54" fmla="*/ 74 w 3035"/>
                <a:gd name="T55" fmla="*/ 1130 h 3298"/>
                <a:gd name="T56" fmla="*/ 100 w 3035"/>
                <a:gd name="T57" fmla="*/ 1350 h 3298"/>
                <a:gd name="T58" fmla="*/ 135 w 3035"/>
                <a:gd name="T59" fmla="*/ 1543 h 3298"/>
                <a:gd name="T60" fmla="*/ 135 w 3035"/>
                <a:gd name="T61" fmla="*/ 1745 h 3298"/>
                <a:gd name="T62" fmla="*/ 210 w 3035"/>
                <a:gd name="T63" fmla="*/ 1924 h 3298"/>
                <a:gd name="T64" fmla="*/ 176 w 3035"/>
                <a:gd name="T65" fmla="*/ 2205 h 3298"/>
                <a:gd name="T66" fmla="*/ 412 w 3035"/>
                <a:gd name="T67" fmla="*/ 2113 h 3298"/>
                <a:gd name="T68" fmla="*/ 820 w 3035"/>
                <a:gd name="T69" fmla="*/ 1924 h 3298"/>
                <a:gd name="T70" fmla="*/ 950 w 3035"/>
                <a:gd name="T71" fmla="*/ 2078 h 3298"/>
                <a:gd name="T72" fmla="*/ 1126 w 3035"/>
                <a:gd name="T73" fmla="*/ 2060 h 3298"/>
                <a:gd name="T74" fmla="*/ 1516 w 3035"/>
                <a:gd name="T75" fmla="*/ 2226 h 3298"/>
                <a:gd name="T76" fmla="*/ 1685 w 3035"/>
                <a:gd name="T77" fmla="*/ 2321 h 3298"/>
                <a:gd name="T78" fmla="*/ 1910 w 3035"/>
                <a:gd name="T79" fmla="*/ 2402 h 3298"/>
                <a:gd name="T80" fmla="*/ 2199 w 3035"/>
                <a:gd name="T81" fmla="*/ 2599 h 3298"/>
                <a:gd name="T82" fmla="*/ 2016 w 3035"/>
                <a:gd name="T83" fmla="*/ 2824 h 3298"/>
                <a:gd name="T84" fmla="*/ 2054 w 3035"/>
                <a:gd name="T85" fmla="*/ 3088 h 3298"/>
                <a:gd name="T86" fmla="*/ 2259 w 3035"/>
                <a:gd name="T87" fmla="*/ 3298 h 3298"/>
                <a:gd name="T88" fmla="*/ 2451 w 3035"/>
                <a:gd name="T89" fmla="*/ 3103 h 3298"/>
                <a:gd name="T90" fmla="*/ 2443 w 3035"/>
                <a:gd name="T91" fmla="*/ 2869 h 3298"/>
                <a:gd name="T92" fmla="*/ 2517 w 3035"/>
                <a:gd name="T93" fmla="*/ 2583 h 3298"/>
                <a:gd name="T94" fmla="*/ 2529 w 3035"/>
                <a:gd name="T95" fmla="*/ 2411 h 3298"/>
                <a:gd name="T96" fmla="*/ 2484 w 3035"/>
                <a:gd name="T97" fmla="*/ 2121 h 3298"/>
                <a:gd name="T98" fmla="*/ 2506 w 3035"/>
                <a:gd name="T99" fmla="*/ 1801 h 3298"/>
                <a:gd name="T100" fmla="*/ 2521 w 3035"/>
                <a:gd name="T101" fmla="*/ 1556 h 3298"/>
                <a:gd name="T102" fmla="*/ 2782 w 3035"/>
                <a:gd name="T103" fmla="*/ 1396 h 3298"/>
                <a:gd name="T104" fmla="*/ 2945 w 3035"/>
                <a:gd name="T105" fmla="*/ 997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35" h="3298">
                  <a:moveTo>
                    <a:pt x="2945" y="997"/>
                  </a:moveTo>
                  <a:cubicBezTo>
                    <a:pt x="2897" y="997"/>
                    <a:pt x="2897" y="997"/>
                    <a:pt x="2897" y="997"/>
                  </a:cubicBezTo>
                  <a:cubicBezTo>
                    <a:pt x="2860" y="957"/>
                    <a:pt x="2860" y="957"/>
                    <a:pt x="2860" y="957"/>
                  </a:cubicBezTo>
                  <a:cubicBezTo>
                    <a:pt x="2849" y="934"/>
                    <a:pt x="2849" y="934"/>
                    <a:pt x="2849" y="934"/>
                  </a:cubicBezTo>
                  <a:cubicBezTo>
                    <a:pt x="2811" y="852"/>
                    <a:pt x="2811" y="852"/>
                    <a:pt x="2811" y="852"/>
                  </a:cubicBezTo>
                  <a:cubicBezTo>
                    <a:pt x="2756" y="774"/>
                    <a:pt x="2756" y="774"/>
                    <a:pt x="2756" y="774"/>
                  </a:cubicBezTo>
                  <a:cubicBezTo>
                    <a:pt x="2748" y="741"/>
                    <a:pt x="2748" y="741"/>
                    <a:pt x="2748" y="741"/>
                  </a:cubicBezTo>
                  <a:cubicBezTo>
                    <a:pt x="2800" y="733"/>
                    <a:pt x="2800" y="733"/>
                    <a:pt x="2800" y="733"/>
                  </a:cubicBezTo>
                  <a:cubicBezTo>
                    <a:pt x="2856" y="722"/>
                    <a:pt x="2856" y="722"/>
                    <a:pt x="2856" y="722"/>
                  </a:cubicBezTo>
                  <a:cubicBezTo>
                    <a:pt x="2875" y="678"/>
                    <a:pt x="2875" y="678"/>
                    <a:pt x="2875" y="678"/>
                  </a:cubicBezTo>
                  <a:cubicBezTo>
                    <a:pt x="2878" y="629"/>
                    <a:pt x="2878" y="629"/>
                    <a:pt x="2878" y="629"/>
                  </a:cubicBezTo>
                  <a:cubicBezTo>
                    <a:pt x="2897" y="558"/>
                    <a:pt x="2897" y="558"/>
                    <a:pt x="2897" y="558"/>
                  </a:cubicBezTo>
                  <a:cubicBezTo>
                    <a:pt x="2897" y="491"/>
                    <a:pt x="2897" y="491"/>
                    <a:pt x="2897" y="491"/>
                  </a:cubicBezTo>
                  <a:cubicBezTo>
                    <a:pt x="2863" y="469"/>
                    <a:pt x="2863" y="469"/>
                    <a:pt x="2863" y="469"/>
                  </a:cubicBezTo>
                  <a:cubicBezTo>
                    <a:pt x="2837" y="428"/>
                    <a:pt x="2837" y="428"/>
                    <a:pt x="2837" y="428"/>
                  </a:cubicBezTo>
                  <a:cubicBezTo>
                    <a:pt x="2837" y="354"/>
                    <a:pt x="2837" y="354"/>
                    <a:pt x="2837" y="354"/>
                  </a:cubicBezTo>
                  <a:cubicBezTo>
                    <a:pt x="2808" y="320"/>
                    <a:pt x="2808" y="320"/>
                    <a:pt x="2808" y="320"/>
                  </a:cubicBezTo>
                  <a:cubicBezTo>
                    <a:pt x="2808" y="320"/>
                    <a:pt x="2774" y="276"/>
                    <a:pt x="2752" y="242"/>
                  </a:cubicBezTo>
                  <a:cubicBezTo>
                    <a:pt x="2730" y="208"/>
                    <a:pt x="2752" y="216"/>
                    <a:pt x="2752" y="216"/>
                  </a:cubicBezTo>
                  <a:cubicBezTo>
                    <a:pt x="2711" y="157"/>
                    <a:pt x="2711" y="157"/>
                    <a:pt x="2711" y="157"/>
                  </a:cubicBezTo>
                  <a:cubicBezTo>
                    <a:pt x="2670" y="142"/>
                    <a:pt x="2670" y="142"/>
                    <a:pt x="2670" y="142"/>
                  </a:cubicBezTo>
                  <a:cubicBezTo>
                    <a:pt x="2599" y="82"/>
                    <a:pt x="2599" y="82"/>
                    <a:pt x="2599" y="82"/>
                  </a:cubicBezTo>
                  <a:cubicBezTo>
                    <a:pt x="2599" y="82"/>
                    <a:pt x="2506" y="67"/>
                    <a:pt x="2495" y="64"/>
                  </a:cubicBezTo>
                  <a:cubicBezTo>
                    <a:pt x="2484" y="60"/>
                    <a:pt x="2447" y="38"/>
                    <a:pt x="2447" y="38"/>
                  </a:cubicBezTo>
                  <a:cubicBezTo>
                    <a:pt x="2384" y="0"/>
                    <a:pt x="2384" y="0"/>
                    <a:pt x="2384" y="0"/>
                  </a:cubicBezTo>
                  <a:cubicBezTo>
                    <a:pt x="2357" y="0"/>
                    <a:pt x="2357" y="0"/>
                    <a:pt x="2357" y="0"/>
                  </a:cubicBezTo>
                  <a:cubicBezTo>
                    <a:pt x="2302" y="26"/>
                    <a:pt x="2302" y="26"/>
                    <a:pt x="2302" y="26"/>
                  </a:cubicBezTo>
                  <a:cubicBezTo>
                    <a:pt x="2272" y="56"/>
                    <a:pt x="2272" y="56"/>
                    <a:pt x="2272" y="56"/>
                  </a:cubicBezTo>
                  <a:cubicBezTo>
                    <a:pt x="2246" y="86"/>
                    <a:pt x="2246" y="86"/>
                    <a:pt x="2246" y="86"/>
                  </a:cubicBezTo>
                  <a:cubicBezTo>
                    <a:pt x="2223" y="101"/>
                    <a:pt x="2223" y="101"/>
                    <a:pt x="2223" y="101"/>
                  </a:cubicBezTo>
                  <a:cubicBezTo>
                    <a:pt x="2171" y="172"/>
                    <a:pt x="2171" y="172"/>
                    <a:pt x="2171" y="172"/>
                  </a:cubicBezTo>
                  <a:cubicBezTo>
                    <a:pt x="2078" y="186"/>
                    <a:pt x="2078" y="186"/>
                    <a:pt x="2078" y="186"/>
                  </a:cubicBezTo>
                  <a:cubicBezTo>
                    <a:pt x="2056" y="261"/>
                    <a:pt x="2056" y="261"/>
                    <a:pt x="2056" y="261"/>
                  </a:cubicBezTo>
                  <a:cubicBezTo>
                    <a:pt x="2041" y="279"/>
                    <a:pt x="2041" y="279"/>
                    <a:pt x="2041" y="279"/>
                  </a:cubicBezTo>
                  <a:cubicBezTo>
                    <a:pt x="1974" y="287"/>
                    <a:pt x="1974" y="287"/>
                    <a:pt x="1974" y="287"/>
                  </a:cubicBezTo>
                  <a:cubicBezTo>
                    <a:pt x="1930" y="294"/>
                    <a:pt x="1930" y="294"/>
                    <a:pt x="1930" y="294"/>
                  </a:cubicBezTo>
                  <a:cubicBezTo>
                    <a:pt x="1930" y="272"/>
                    <a:pt x="1930" y="272"/>
                    <a:pt x="1930" y="272"/>
                  </a:cubicBezTo>
                  <a:cubicBezTo>
                    <a:pt x="1930" y="216"/>
                    <a:pt x="1930" y="216"/>
                    <a:pt x="1930" y="216"/>
                  </a:cubicBezTo>
                  <a:cubicBezTo>
                    <a:pt x="1896" y="142"/>
                    <a:pt x="1896" y="142"/>
                    <a:pt x="1896" y="142"/>
                  </a:cubicBezTo>
                  <a:cubicBezTo>
                    <a:pt x="1822" y="75"/>
                    <a:pt x="1822" y="75"/>
                    <a:pt x="1822" y="75"/>
                  </a:cubicBezTo>
                  <a:cubicBezTo>
                    <a:pt x="1785" y="26"/>
                    <a:pt x="1785" y="26"/>
                    <a:pt x="1785" y="26"/>
                  </a:cubicBezTo>
                  <a:cubicBezTo>
                    <a:pt x="1758" y="26"/>
                    <a:pt x="1758" y="26"/>
                    <a:pt x="1758" y="26"/>
                  </a:cubicBezTo>
                  <a:cubicBezTo>
                    <a:pt x="1654" y="78"/>
                    <a:pt x="1654" y="78"/>
                    <a:pt x="1654" y="78"/>
                  </a:cubicBezTo>
                  <a:cubicBezTo>
                    <a:pt x="1598" y="157"/>
                    <a:pt x="1598" y="157"/>
                    <a:pt x="1598" y="157"/>
                  </a:cubicBezTo>
                  <a:cubicBezTo>
                    <a:pt x="1561" y="212"/>
                    <a:pt x="1561" y="212"/>
                    <a:pt x="1561" y="212"/>
                  </a:cubicBezTo>
                  <a:cubicBezTo>
                    <a:pt x="1520" y="242"/>
                    <a:pt x="1520" y="242"/>
                    <a:pt x="1520" y="242"/>
                  </a:cubicBezTo>
                  <a:cubicBezTo>
                    <a:pt x="1498" y="242"/>
                    <a:pt x="1498" y="242"/>
                    <a:pt x="1498" y="242"/>
                  </a:cubicBezTo>
                  <a:cubicBezTo>
                    <a:pt x="1461" y="242"/>
                    <a:pt x="1461" y="242"/>
                    <a:pt x="1461" y="242"/>
                  </a:cubicBezTo>
                  <a:cubicBezTo>
                    <a:pt x="1435" y="242"/>
                    <a:pt x="1435" y="242"/>
                    <a:pt x="1435" y="242"/>
                  </a:cubicBezTo>
                  <a:cubicBezTo>
                    <a:pt x="1398" y="257"/>
                    <a:pt x="1398" y="257"/>
                    <a:pt x="1398" y="257"/>
                  </a:cubicBezTo>
                  <a:cubicBezTo>
                    <a:pt x="1364" y="287"/>
                    <a:pt x="1364" y="287"/>
                    <a:pt x="1364" y="287"/>
                  </a:cubicBezTo>
                  <a:cubicBezTo>
                    <a:pt x="1301" y="328"/>
                    <a:pt x="1301" y="328"/>
                    <a:pt x="1301" y="328"/>
                  </a:cubicBezTo>
                  <a:cubicBezTo>
                    <a:pt x="1260" y="343"/>
                    <a:pt x="1260" y="343"/>
                    <a:pt x="1260" y="343"/>
                  </a:cubicBezTo>
                  <a:cubicBezTo>
                    <a:pt x="1226" y="343"/>
                    <a:pt x="1226" y="343"/>
                    <a:pt x="1226" y="343"/>
                  </a:cubicBezTo>
                  <a:cubicBezTo>
                    <a:pt x="1185" y="298"/>
                    <a:pt x="1185" y="298"/>
                    <a:pt x="1185" y="298"/>
                  </a:cubicBezTo>
                  <a:cubicBezTo>
                    <a:pt x="1185" y="283"/>
                    <a:pt x="1185" y="283"/>
                    <a:pt x="1185" y="283"/>
                  </a:cubicBezTo>
                  <a:cubicBezTo>
                    <a:pt x="1163" y="276"/>
                    <a:pt x="1163" y="276"/>
                    <a:pt x="1163" y="276"/>
                  </a:cubicBezTo>
                  <a:cubicBezTo>
                    <a:pt x="1141" y="276"/>
                    <a:pt x="1141" y="276"/>
                    <a:pt x="1141" y="276"/>
                  </a:cubicBezTo>
                  <a:cubicBezTo>
                    <a:pt x="1119" y="283"/>
                    <a:pt x="1119" y="283"/>
                    <a:pt x="1119" y="283"/>
                  </a:cubicBezTo>
                  <a:cubicBezTo>
                    <a:pt x="1081" y="272"/>
                    <a:pt x="1081" y="272"/>
                    <a:pt x="1081" y="272"/>
                  </a:cubicBezTo>
                  <a:cubicBezTo>
                    <a:pt x="1066" y="257"/>
                    <a:pt x="1066" y="257"/>
                    <a:pt x="1066" y="257"/>
                  </a:cubicBezTo>
                  <a:cubicBezTo>
                    <a:pt x="1037" y="242"/>
                    <a:pt x="1037" y="242"/>
                    <a:pt x="1037" y="242"/>
                  </a:cubicBezTo>
                  <a:cubicBezTo>
                    <a:pt x="1011" y="242"/>
                    <a:pt x="1011" y="242"/>
                    <a:pt x="1011" y="242"/>
                  </a:cubicBezTo>
                  <a:cubicBezTo>
                    <a:pt x="988" y="242"/>
                    <a:pt x="988" y="242"/>
                    <a:pt x="988" y="242"/>
                  </a:cubicBezTo>
                  <a:cubicBezTo>
                    <a:pt x="959" y="272"/>
                    <a:pt x="959" y="272"/>
                    <a:pt x="959" y="272"/>
                  </a:cubicBezTo>
                  <a:cubicBezTo>
                    <a:pt x="921" y="305"/>
                    <a:pt x="921" y="305"/>
                    <a:pt x="921" y="305"/>
                  </a:cubicBezTo>
                  <a:cubicBezTo>
                    <a:pt x="914" y="339"/>
                    <a:pt x="914" y="339"/>
                    <a:pt x="914" y="339"/>
                  </a:cubicBezTo>
                  <a:cubicBezTo>
                    <a:pt x="918" y="380"/>
                    <a:pt x="918" y="380"/>
                    <a:pt x="918" y="380"/>
                  </a:cubicBezTo>
                  <a:cubicBezTo>
                    <a:pt x="944" y="428"/>
                    <a:pt x="944" y="428"/>
                    <a:pt x="944" y="428"/>
                  </a:cubicBezTo>
                  <a:cubicBezTo>
                    <a:pt x="959" y="462"/>
                    <a:pt x="959" y="462"/>
                    <a:pt x="959" y="462"/>
                  </a:cubicBezTo>
                  <a:cubicBezTo>
                    <a:pt x="959" y="499"/>
                    <a:pt x="959" y="499"/>
                    <a:pt x="959" y="499"/>
                  </a:cubicBezTo>
                  <a:cubicBezTo>
                    <a:pt x="925" y="536"/>
                    <a:pt x="925" y="536"/>
                    <a:pt x="925" y="536"/>
                  </a:cubicBezTo>
                  <a:cubicBezTo>
                    <a:pt x="888" y="588"/>
                    <a:pt x="888" y="588"/>
                    <a:pt x="888" y="588"/>
                  </a:cubicBezTo>
                  <a:cubicBezTo>
                    <a:pt x="847" y="633"/>
                    <a:pt x="847" y="633"/>
                    <a:pt x="847" y="633"/>
                  </a:cubicBezTo>
                  <a:cubicBezTo>
                    <a:pt x="821" y="681"/>
                    <a:pt x="821" y="681"/>
                    <a:pt x="821" y="681"/>
                  </a:cubicBezTo>
                  <a:cubicBezTo>
                    <a:pt x="802" y="681"/>
                    <a:pt x="802" y="681"/>
                    <a:pt x="802" y="681"/>
                  </a:cubicBezTo>
                  <a:cubicBezTo>
                    <a:pt x="769" y="696"/>
                    <a:pt x="769" y="696"/>
                    <a:pt x="769" y="696"/>
                  </a:cubicBezTo>
                  <a:cubicBezTo>
                    <a:pt x="724" y="678"/>
                    <a:pt x="724" y="678"/>
                    <a:pt x="724" y="678"/>
                  </a:cubicBezTo>
                  <a:cubicBezTo>
                    <a:pt x="702" y="685"/>
                    <a:pt x="702" y="685"/>
                    <a:pt x="702" y="685"/>
                  </a:cubicBezTo>
                  <a:cubicBezTo>
                    <a:pt x="672" y="704"/>
                    <a:pt x="672" y="704"/>
                    <a:pt x="672" y="704"/>
                  </a:cubicBezTo>
                  <a:cubicBezTo>
                    <a:pt x="635" y="730"/>
                    <a:pt x="635" y="730"/>
                    <a:pt x="635" y="730"/>
                  </a:cubicBezTo>
                  <a:cubicBezTo>
                    <a:pt x="590" y="759"/>
                    <a:pt x="590" y="759"/>
                    <a:pt x="590" y="759"/>
                  </a:cubicBezTo>
                  <a:cubicBezTo>
                    <a:pt x="590" y="774"/>
                    <a:pt x="590" y="774"/>
                    <a:pt x="590" y="774"/>
                  </a:cubicBezTo>
                  <a:cubicBezTo>
                    <a:pt x="542" y="774"/>
                    <a:pt x="542" y="774"/>
                    <a:pt x="542" y="774"/>
                  </a:cubicBezTo>
                  <a:cubicBezTo>
                    <a:pt x="490" y="774"/>
                    <a:pt x="490" y="774"/>
                    <a:pt x="490" y="774"/>
                  </a:cubicBezTo>
                  <a:cubicBezTo>
                    <a:pt x="471" y="774"/>
                    <a:pt x="471" y="774"/>
                    <a:pt x="471" y="774"/>
                  </a:cubicBezTo>
                  <a:cubicBezTo>
                    <a:pt x="430" y="748"/>
                    <a:pt x="430" y="748"/>
                    <a:pt x="430" y="748"/>
                  </a:cubicBezTo>
                  <a:cubicBezTo>
                    <a:pt x="392" y="707"/>
                    <a:pt x="392" y="707"/>
                    <a:pt x="392" y="707"/>
                  </a:cubicBezTo>
                  <a:cubicBezTo>
                    <a:pt x="392" y="678"/>
                    <a:pt x="392" y="678"/>
                    <a:pt x="392" y="678"/>
                  </a:cubicBezTo>
                  <a:cubicBezTo>
                    <a:pt x="392" y="599"/>
                    <a:pt x="392" y="599"/>
                    <a:pt x="392" y="599"/>
                  </a:cubicBezTo>
                  <a:cubicBezTo>
                    <a:pt x="356" y="571"/>
                    <a:pt x="356" y="571"/>
                    <a:pt x="356" y="571"/>
                  </a:cubicBezTo>
                  <a:cubicBezTo>
                    <a:pt x="322" y="536"/>
                    <a:pt x="322" y="536"/>
                    <a:pt x="322" y="536"/>
                  </a:cubicBezTo>
                  <a:cubicBezTo>
                    <a:pt x="304" y="536"/>
                    <a:pt x="304" y="536"/>
                    <a:pt x="304" y="536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82" y="583"/>
                    <a:pt x="282" y="583"/>
                    <a:pt x="282" y="583"/>
                  </a:cubicBezTo>
                  <a:cubicBezTo>
                    <a:pt x="269" y="618"/>
                    <a:pt x="269" y="618"/>
                    <a:pt x="269" y="618"/>
                  </a:cubicBezTo>
                  <a:cubicBezTo>
                    <a:pt x="237" y="649"/>
                    <a:pt x="237" y="649"/>
                    <a:pt x="237" y="649"/>
                  </a:cubicBezTo>
                  <a:cubicBezTo>
                    <a:pt x="200" y="683"/>
                    <a:pt x="200" y="683"/>
                    <a:pt x="200" y="683"/>
                  </a:cubicBezTo>
                  <a:cubicBezTo>
                    <a:pt x="176" y="712"/>
                    <a:pt x="176" y="712"/>
                    <a:pt x="176" y="712"/>
                  </a:cubicBezTo>
                  <a:cubicBezTo>
                    <a:pt x="135" y="738"/>
                    <a:pt x="135" y="738"/>
                    <a:pt x="135" y="738"/>
                  </a:cubicBezTo>
                  <a:cubicBezTo>
                    <a:pt x="116" y="781"/>
                    <a:pt x="116" y="781"/>
                    <a:pt x="116" y="781"/>
                  </a:cubicBezTo>
                  <a:cubicBezTo>
                    <a:pt x="98" y="816"/>
                    <a:pt x="98" y="816"/>
                    <a:pt x="98" y="816"/>
                  </a:cubicBezTo>
                  <a:cubicBezTo>
                    <a:pt x="41" y="870"/>
                    <a:pt x="41" y="870"/>
                    <a:pt x="41" y="870"/>
                  </a:cubicBezTo>
                  <a:cubicBezTo>
                    <a:pt x="0" y="922"/>
                    <a:pt x="0" y="922"/>
                    <a:pt x="0" y="922"/>
                  </a:cubicBezTo>
                  <a:cubicBezTo>
                    <a:pt x="0" y="937"/>
                    <a:pt x="0" y="937"/>
                    <a:pt x="0" y="937"/>
                  </a:cubicBezTo>
                  <a:cubicBezTo>
                    <a:pt x="24" y="961"/>
                    <a:pt x="24" y="961"/>
                    <a:pt x="24" y="961"/>
                  </a:cubicBezTo>
                  <a:cubicBezTo>
                    <a:pt x="48" y="992"/>
                    <a:pt x="48" y="992"/>
                    <a:pt x="48" y="992"/>
                  </a:cubicBezTo>
                  <a:cubicBezTo>
                    <a:pt x="74" y="1002"/>
                    <a:pt x="74" y="1002"/>
                    <a:pt x="74" y="1002"/>
                  </a:cubicBezTo>
                  <a:cubicBezTo>
                    <a:pt x="116" y="1024"/>
                    <a:pt x="116" y="1024"/>
                    <a:pt x="116" y="1024"/>
                  </a:cubicBezTo>
                  <a:cubicBezTo>
                    <a:pt x="95" y="1037"/>
                    <a:pt x="95" y="1037"/>
                    <a:pt x="95" y="1037"/>
                  </a:cubicBezTo>
                  <a:cubicBezTo>
                    <a:pt x="74" y="1100"/>
                    <a:pt x="74" y="1100"/>
                    <a:pt x="74" y="1100"/>
                  </a:cubicBezTo>
                  <a:cubicBezTo>
                    <a:pt x="74" y="1130"/>
                    <a:pt x="74" y="1130"/>
                    <a:pt x="74" y="1130"/>
                  </a:cubicBezTo>
                  <a:cubicBezTo>
                    <a:pt x="74" y="1182"/>
                    <a:pt x="74" y="1182"/>
                    <a:pt x="74" y="1182"/>
                  </a:cubicBezTo>
                  <a:cubicBezTo>
                    <a:pt x="74" y="1182"/>
                    <a:pt x="74" y="1239"/>
                    <a:pt x="74" y="1245"/>
                  </a:cubicBezTo>
                  <a:cubicBezTo>
                    <a:pt x="74" y="1252"/>
                    <a:pt x="108" y="1291"/>
                    <a:pt x="108" y="1291"/>
                  </a:cubicBezTo>
                  <a:cubicBezTo>
                    <a:pt x="100" y="1350"/>
                    <a:pt x="100" y="1350"/>
                    <a:pt x="100" y="1350"/>
                  </a:cubicBezTo>
                  <a:cubicBezTo>
                    <a:pt x="116" y="1423"/>
                    <a:pt x="116" y="1423"/>
                    <a:pt x="116" y="1423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35" y="1463"/>
                    <a:pt x="135" y="1463"/>
                    <a:pt x="135" y="1463"/>
                  </a:cubicBezTo>
                  <a:cubicBezTo>
                    <a:pt x="135" y="1543"/>
                    <a:pt x="135" y="1543"/>
                    <a:pt x="135" y="1543"/>
                  </a:cubicBezTo>
                  <a:cubicBezTo>
                    <a:pt x="135" y="1564"/>
                    <a:pt x="135" y="1564"/>
                    <a:pt x="135" y="1564"/>
                  </a:cubicBezTo>
                  <a:cubicBezTo>
                    <a:pt x="170" y="1589"/>
                    <a:pt x="170" y="1589"/>
                    <a:pt x="170" y="1589"/>
                  </a:cubicBezTo>
                  <a:cubicBezTo>
                    <a:pt x="170" y="1669"/>
                    <a:pt x="170" y="1669"/>
                    <a:pt x="170" y="1669"/>
                  </a:cubicBezTo>
                  <a:cubicBezTo>
                    <a:pt x="135" y="1745"/>
                    <a:pt x="135" y="1745"/>
                    <a:pt x="135" y="1745"/>
                  </a:cubicBezTo>
                  <a:cubicBezTo>
                    <a:pt x="135" y="1831"/>
                    <a:pt x="135" y="1831"/>
                    <a:pt x="135" y="1831"/>
                  </a:cubicBezTo>
                  <a:cubicBezTo>
                    <a:pt x="135" y="1851"/>
                    <a:pt x="135" y="1851"/>
                    <a:pt x="135" y="1851"/>
                  </a:cubicBezTo>
                  <a:cubicBezTo>
                    <a:pt x="170" y="1896"/>
                    <a:pt x="170" y="1896"/>
                    <a:pt x="170" y="1896"/>
                  </a:cubicBezTo>
                  <a:cubicBezTo>
                    <a:pt x="170" y="1896"/>
                    <a:pt x="190" y="1932"/>
                    <a:pt x="210" y="1924"/>
                  </a:cubicBezTo>
                  <a:cubicBezTo>
                    <a:pt x="230" y="1917"/>
                    <a:pt x="210" y="1972"/>
                    <a:pt x="210" y="1972"/>
                  </a:cubicBezTo>
                  <a:cubicBezTo>
                    <a:pt x="219" y="2048"/>
                    <a:pt x="219" y="2048"/>
                    <a:pt x="219" y="2048"/>
                  </a:cubicBezTo>
                  <a:cubicBezTo>
                    <a:pt x="219" y="2093"/>
                    <a:pt x="219" y="2093"/>
                    <a:pt x="219" y="2093"/>
                  </a:cubicBezTo>
                  <a:cubicBezTo>
                    <a:pt x="176" y="2205"/>
                    <a:pt x="176" y="2205"/>
                    <a:pt x="176" y="2205"/>
                  </a:cubicBezTo>
                  <a:cubicBezTo>
                    <a:pt x="176" y="2243"/>
                    <a:pt x="176" y="2243"/>
                    <a:pt x="176" y="2243"/>
                  </a:cubicBezTo>
                  <a:cubicBezTo>
                    <a:pt x="253" y="2222"/>
                    <a:pt x="253" y="2222"/>
                    <a:pt x="253" y="2222"/>
                  </a:cubicBezTo>
                  <a:cubicBezTo>
                    <a:pt x="317" y="2176"/>
                    <a:pt x="317" y="2176"/>
                    <a:pt x="317" y="2176"/>
                  </a:cubicBezTo>
                  <a:cubicBezTo>
                    <a:pt x="412" y="2113"/>
                    <a:pt x="412" y="2113"/>
                    <a:pt x="412" y="2113"/>
                  </a:cubicBezTo>
                  <a:cubicBezTo>
                    <a:pt x="535" y="2046"/>
                    <a:pt x="535" y="2046"/>
                    <a:pt x="535" y="2046"/>
                  </a:cubicBezTo>
                  <a:cubicBezTo>
                    <a:pt x="651" y="1965"/>
                    <a:pt x="651" y="1965"/>
                    <a:pt x="651" y="1965"/>
                  </a:cubicBezTo>
                  <a:cubicBezTo>
                    <a:pt x="749" y="1930"/>
                    <a:pt x="749" y="1930"/>
                    <a:pt x="749" y="1930"/>
                  </a:cubicBezTo>
                  <a:cubicBezTo>
                    <a:pt x="820" y="1924"/>
                    <a:pt x="820" y="1924"/>
                    <a:pt x="820" y="1924"/>
                  </a:cubicBezTo>
                  <a:cubicBezTo>
                    <a:pt x="918" y="1958"/>
                    <a:pt x="918" y="1958"/>
                    <a:pt x="918" y="1958"/>
                  </a:cubicBezTo>
                  <a:cubicBezTo>
                    <a:pt x="918" y="1997"/>
                    <a:pt x="918" y="1997"/>
                    <a:pt x="918" y="1997"/>
                  </a:cubicBezTo>
                  <a:cubicBezTo>
                    <a:pt x="918" y="2032"/>
                    <a:pt x="918" y="2032"/>
                    <a:pt x="918" y="2032"/>
                  </a:cubicBezTo>
                  <a:cubicBezTo>
                    <a:pt x="950" y="2078"/>
                    <a:pt x="950" y="2078"/>
                    <a:pt x="950" y="2078"/>
                  </a:cubicBezTo>
                  <a:cubicBezTo>
                    <a:pt x="992" y="2092"/>
                    <a:pt x="992" y="2092"/>
                    <a:pt x="992" y="2092"/>
                  </a:cubicBezTo>
                  <a:cubicBezTo>
                    <a:pt x="1010" y="2092"/>
                    <a:pt x="1010" y="2092"/>
                    <a:pt x="1010" y="2092"/>
                  </a:cubicBezTo>
                  <a:cubicBezTo>
                    <a:pt x="1062" y="2060"/>
                    <a:pt x="1062" y="2060"/>
                    <a:pt x="1062" y="2060"/>
                  </a:cubicBezTo>
                  <a:cubicBezTo>
                    <a:pt x="1126" y="2060"/>
                    <a:pt x="1126" y="2060"/>
                    <a:pt x="1126" y="2060"/>
                  </a:cubicBezTo>
                  <a:cubicBezTo>
                    <a:pt x="1154" y="2064"/>
                    <a:pt x="1154" y="2064"/>
                    <a:pt x="1154" y="2064"/>
                  </a:cubicBezTo>
                  <a:cubicBezTo>
                    <a:pt x="1238" y="2127"/>
                    <a:pt x="1238" y="2127"/>
                    <a:pt x="1238" y="2127"/>
                  </a:cubicBezTo>
                  <a:cubicBezTo>
                    <a:pt x="1407" y="2208"/>
                    <a:pt x="1407" y="2208"/>
                    <a:pt x="1407" y="2208"/>
                  </a:cubicBezTo>
                  <a:cubicBezTo>
                    <a:pt x="1516" y="2226"/>
                    <a:pt x="1516" y="2226"/>
                    <a:pt x="1516" y="2226"/>
                  </a:cubicBezTo>
                  <a:cubicBezTo>
                    <a:pt x="1566" y="2222"/>
                    <a:pt x="1566" y="2222"/>
                    <a:pt x="1566" y="2222"/>
                  </a:cubicBezTo>
                  <a:cubicBezTo>
                    <a:pt x="1601" y="2226"/>
                    <a:pt x="1601" y="2226"/>
                    <a:pt x="1601" y="2226"/>
                  </a:cubicBezTo>
                  <a:cubicBezTo>
                    <a:pt x="1668" y="2264"/>
                    <a:pt x="1668" y="2264"/>
                    <a:pt x="1668" y="2264"/>
                  </a:cubicBezTo>
                  <a:cubicBezTo>
                    <a:pt x="1668" y="2264"/>
                    <a:pt x="1671" y="2314"/>
                    <a:pt x="1685" y="2321"/>
                  </a:cubicBezTo>
                  <a:cubicBezTo>
                    <a:pt x="1699" y="2328"/>
                    <a:pt x="1745" y="2391"/>
                    <a:pt x="1745" y="2391"/>
                  </a:cubicBezTo>
                  <a:cubicBezTo>
                    <a:pt x="1773" y="2419"/>
                    <a:pt x="1773" y="2419"/>
                    <a:pt x="1773" y="2419"/>
                  </a:cubicBezTo>
                  <a:cubicBezTo>
                    <a:pt x="1854" y="2419"/>
                    <a:pt x="1854" y="2419"/>
                    <a:pt x="1854" y="2419"/>
                  </a:cubicBezTo>
                  <a:cubicBezTo>
                    <a:pt x="1910" y="2402"/>
                    <a:pt x="1910" y="2402"/>
                    <a:pt x="1910" y="2402"/>
                  </a:cubicBezTo>
                  <a:cubicBezTo>
                    <a:pt x="2044" y="2444"/>
                    <a:pt x="2044" y="2444"/>
                    <a:pt x="2044" y="2444"/>
                  </a:cubicBezTo>
                  <a:cubicBezTo>
                    <a:pt x="2167" y="2486"/>
                    <a:pt x="2167" y="2486"/>
                    <a:pt x="2167" y="2486"/>
                  </a:cubicBezTo>
                  <a:cubicBezTo>
                    <a:pt x="2223" y="2528"/>
                    <a:pt x="2223" y="2528"/>
                    <a:pt x="2223" y="2528"/>
                  </a:cubicBezTo>
                  <a:cubicBezTo>
                    <a:pt x="2199" y="2599"/>
                    <a:pt x="2199" y="2599"/>
                    <a:pt x="2199" y="2599"/>
                  </a:cubicBezTo>
                  <a:cubicBezTo>
                    <a:pt x="2146" y="2690"/>
                    <a:pt x="2146" y="2690"/>
                    <a:pt x="2146" y="2690"/>
                  </a:cubicBezTo>
                  <a:cubicBezTo>
                    <a:pt x="2093" y="2718"/>
                    <a:pt x="2093" y="2718"/>
                    <a:pt x="2093" y="2718"/>
                  </a:cubicBezTo>
                  <a:cubicBezTo>
                    <a:pt x="2090" y="2792"/>
                    <a:pt x="2090" y="2792"/>
                    <a:pt x="2090" y="2792"/>
                  </a:cubicBezTo>
                  <a:cubicBezTo>
                    <a:pt x="2016" y="2824"/>
                    <a:pt x="2016" y="2824"/>
                    <a:pt x="2016" y="2824"/>
                  </a:cubicBezTo>
                  <a:cubicBezTo>
                    <a:pt x="1995" y="2947"/>
                    <a:pt x="1995" y="2947"/>
                    <a:pt x="1995" y="2947"/>
                  </a:cubicBezTo>
                  <a:cubicBezTo>
                    <a:pt x="2005" y="2993"/>
                    <a:pt x="2005" y="2993"/>
                    <a:pt x="2005" y="2993"/>
                  </a:cubicBezTo>
                  <a:cubicBezTo>
                    <a:pt x="2037" y="3052"/>
                    <a:pt x="2037" y="3052"/>
                    <a:pt x="2037" y="3052"/>
                  </a:cubicBezTo>
                  <a:cubicBezTo>
                    <a:pt x="2054" y="3088"/>
                    <a:pt x="2054" y="3088"/>
                    <a:pt x="2054" y="3088"/>
                  </a:cubicBezTo>
                  <a:cubicBezTo>
                    <a:pt x="2083" y="3158"/>
                    <a:pt x="2083" y="3158"/>
                    <a:pt x="2083" y="3158"/>
                  </a:cubicBezTo>
                  <a:cubicBezTo>
                    <a:pt x="1974" y="3183"/>
                    <a:pt x="1974" y="3183"/>
                    <a:pt x="1974" y="3183"/>
                  </a:cubicBezTo>
                  <a:cubicBezTo>
                    <a:pt x="2074" y="3160"/>
                    <a:pt x="2074" y="3160"/>
                    <a:pt x="2074" y="3160"/>
                  </a:cubicBezTo>
                  <a:cubicBezTo>
                    <a:pt x="2259" y="3298"/>
                    <a:pt x="2259" y="3298"/>
                    <a:pt x="2259" y="3298"/>
                  </a:cubicBezTo>
                  <a:cubicBezTo>
                    <a:pt x="2335" y="3204"/>
                    <a:pt x="2335" y="3204"/>
                    <a:pt x="2335" y="3204"/>
                  </a:cubicBezTo>
                  <a:cubicBezTo>
                    <a:pt x="2369" y="3160"/>
                    <a:pt x="2369" y="3160"/>
                    <a:pt x="2369" y="3160"/>
                  </a:cubicBezTo>
                  <a:cubicBezTo>
                    <a:pt x="2402" y="3160"/>
                    <a:pt x="2402" y="3160"/>
                    <a:pt x="2402" y="3160"/>
                  </a:cubicBezTo>
                  <a:cubicBezTo>
                    <a:pt x="2451" y="3103"/>
                    <a:pt x="2451" y="3103"/>
                    <a:pt x="2451" y="3103"/>
                  </a:cubicBezTo>
                  <a:cubicBezTo>
                    <a:pt x="2439" y="3055"/>
                    <a:pt x="2439" y="3055"/>
                    <a:pt x="2439" y="3055"/>
                  </a:cubicBezTo>
                  <a:cubicBezTo>
                    <a:pt x="2432" y="2992"/>
                    <a:pt x="2432" y="2992"/>
                    <a:pt x="2432" y="2992"/>
                  </a:cubicBezTo>
                  <a:cubicBezTo>
                    <a:pt x="2428" y="2899"/>
                    <a:pt x="2428" y="2899"/>
                    <a:pt x="2428" y="2899"/>
                  </a:cubicBezTo>
                  <a:cubicBezTo>
                    <a:pt x="2443" y="2869"/>
                    <a:pt x="2443" y="2869"/>
                    <a:pt x="2443" y="2869"/>
                  </a:cubicBezTo>
                  <a:cubicBezTo>
                    <a:pt x="2462" y="2821"/>
                    <a:pt x="2462" y="2821"/>
                    <a:pt x="2462" y="2821"/>
                  </a:cubicBezTo>
                  <a:cubicBezTo>
                    <a:pt x="2454" y="2743"/>
                    <a:pt x="2454" y="2743"/>
                    <a:pt x="2454" y="2743"/>
                  </a:cubicBezTo>
                  <a:cubicBezTo>
                    <a:pt x="2484" y="2631"/>
                    <a:pt x="2484" y="2631"/>
                    <a:pt x="2484" y="2631"/>
                  </a:cubicBezTo>
                  <a:cubicBezTo>
                    <a:pt x="2517" y="2583"/>
                    <a:pt x="2517" y="2583"/>
                    <a:pt x="2517" y="2583"/>
                  </a:cubicBezTo>
                  <a:cubicBezTo>
                    <a:pt x="2532" y="2508"/>
                    <a:pt x="2532" y="2508"/>
                    <a:pt x="2532" y="2508"/>
                  </a:cubicBezTo>
                  <a:cubicBezTo>
                    <a:pt x="2551" y="2460"/>
                    <a:pt x="2551" y="2460"/>
                    <a:pt x="2551" y="2460"/>
                  </a:cubicBezTo>
                  <a:cubicBezTo>
                    <a:pt x="2540" y="2437"/>
                    <a:pt x="2540" y="2437"/>
                    <a:pt x="2540" y="2437"/>
                  </a:cubicBezTo>
                  <a:cubicBezTo>
                    <a:pt x="2529" y="2411"/>
                    <a:pt x="2529" y="2411"/>
                    <a:pt x="2529" y="2411"/>
                  </a:cubicBezTo>
                  <a:cubicBezTo>
                    <a:pt x="2517" y="2344"/>
                    <a:pt x="2517" y="2344"/>
                    <a:pt x="2517" y="2344"/>
                  </a:cubicBezTo>
                  <a:cubicBezTo>
                    <a:pt x="2510" y="2274"/>
                    <a:pt x="2510" y="2274"/>
                    <a:pt x="2510" y="2274"/>
                  </a:cubicBezTo>
                  <a:cubicBezTo>
                    <a:pt x="2495" y="2158"/>
                    <a:pt x="2495" y="2158"/>
                    <a:pt x="2495" y="2158"/>
                  </a:cubicBezTo>
                  <a:cubicBezTo>
                    <a:pt x="2484" y="2121"/>
                    <a:pt x="2484" y="2121"/>
                    <a:pt x="2484" y="2121"/>
                  </a:cubicBezTo>
                  <a:cubicBezTo>
                    <a:pt x="2484" y="2043"/>
                    <a:pt x="2484" y="2043"/>
                    <a:pt x="2484" y="2043"/>
                  </a:cubicBezTo>
                  <a:cubicBezTo>
                    <a:pt x="2491" y="1930"/>
                    <a:pt x="2491" y="1930"/>
                    <a:pt x="2491" y="1930"/>
                  </a:cubicBezTo>
                  <a:cubicBezTo>
                    <a:pt x="2510" y="1820"/>
                    <a:pt x="2510" y="1820"/>
                    <a:pt x="2510" y="1820"/>
                  </a:cubicBezTo>
                  <a:cubicBezTo>
                    <a:pt x="2506" y="1801"/>
                    <a:pt x="2506" y="1801"/>
                    <a:pt x="2506" y="1801"/>
                  </a:cubicBezTo>
                  <a:cubicBezTo>
                    <a:pt x="2521" y="1727"/>
                    <a:pt x="2521" y="1727"/>
                    <a:pt x="2521" y="1727"/>
                  </a:cubicBezTo>
                  <a:cubicBezTo>
                    <a:pt x="2517" y="1634"/>
                    <a:pt x="2517" y="1634"/>
                    <a:pt x="2517" y="1634"/>
                  </a:cubicBezTo>
                  <a:cubicBezTo>
                    <a:pt x="2514" y="1615"/>
                    <a:pt x="2514" y="1615"/>
                    <a:pt x="2514" y="1615"/>
                  </a:cubicBezTo>
                  <a:cubicBezTo>
                    <a:pt x="2521" y="1556"/>
                    <a:pt x="2521" y="1556"/>
                    <a:pt x="2521" y="1556"/>
                  </a:cubicBezTo>
                  <a:cubicBezTo>
                    <a:pt x="2573" y="1522"/>
                    <a:pt x="2573" y="1522"/>
                    <a:pt x="2573" y="1522"/>
                  </a:cubicBezTo>
                  <a:cubicBezTo>
                    <a:pt x="2637" y="1463"/>
                    <a:pt x="2637" y="1463"/>
                    <a:pt x="2637" y="1463"/>
                  </a:cubicBezTo>
                  <a:cubicBezTo>
                    <a:pt x="2737" y="1437"/>
                    <a:pt x="2737" y="1437"/>
                    <a:pt x="2737" y="1437"/>
                  </a:cubicBezTo>
                  <a:cubicBezTo>
                    <a:pt x="2782" y="1396"/>
                    <a:pt x="2782" y="1396"/>
                    <a:pt x="2782" y="1396"/>
                  </a:cubicBezTo>
                  <a:cubicBezTo>
                    <a:pt x="2826" y="1329"/>
                    <a:pt x="2826" y="1329"/>
                    <a:pt x="2826" y="1329"/>
                  </a:cubicBezTo>
                  <a:cubicBezTo>
                    <a:pt x="2916" y="1202"/>
                    <a:pt x="2916" y="1202"/>
                    <a:pt x="2916" y="1202"/>
                  </a:cubicBezTo>
                  <a:cubicBezTo>
                    <a:pt x="3035" y="997"/>
                    <a:pt x="3035" y="997"/>
                    <a:pt x="3035" y="997"/>
                  </a:cubicBezTo>
                  <a:lnTo>
                    <a:pt x="2945" y="99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691313" y="1804988"/>
              <a:ext cx="442912" cy="649288"/>
            </a:xfrm>
            <a:custGeom>
              <a:avLst/>
              <a:gdLst>
                <a:gd name="T0" fmla="*/ 144 w 1850"/>
                <a:gd name="T1" fmla="*/ 2473 h 2711"/>
                <a:gd name="T2" fmla="*/ 214 w 1850"/>
                <a:gd name="T3" fmla="*/ 2615 h 2711"/>
                <a:gd name="T4" fmla="*/ 293 w 1850"/>
                <a:gd name="T5" fmla="*/ 2711 h 2711"/>
                <a:gd name="T6" fmla="*/ 412 w 1850"/>
                <a:gd name="T7" fmla="*/ 2711 h 2711"/>
                <a:gd name="T8" fmla="*/ 494 w 1850"/>
                <a:gd name="T9" fmla="*/ 2641 h 2711"/>
                <a:gd name="T10" fmla="*/ 591 w 1850"/>
                <a:gd name="T11" fmla="*/ 2633 h 2711"/>
                <a:gd name="T12" fmla="*/ 669 w 1850"/>
                <a:gd name="T13" fmla="*/ 2570 h 2711"/>
                <a:gd name="T14" fmla="*/ 781 w 1850"/>
                <a:gd name="T15" fmla="*/ 2436 h 2711"/>
                <a:gd name="T16" fmla="*/ 740 w 1850"/>
                <a:gd name="T17" fmla="*/ 2317 h 2711"/>
                <a:gd name="T18" fmla="*/ 781 w 1850"/>
                <a:gd name="T19" fmla="*/ 2209 h 2711"/>
                <a:gd name="T20" fmla="*/ 859 w 1850"/>
                <a:gd name="T21" fmla="*/ 2179 h 2711"/>
                <a:gd name="T22" fmla="*/ 941 w 1850"/>
                <a:gd name="T23" fmla="*/ 2220 h 2711"/>
                <a:gd name="T24" fmla="*/ 1007 w 1850"/>
                <a:gd name="T25" fmla="*/ 2220 h 2711"/>
                <a:gd name="T26" fmla="*/ 1082 w 1850"/>
                <a:gd name="T27" fmla="*/ 2280 h 2711"/>
                <a:gd name="T28" fmla="*/ 1220 w 1850"/>
                <a:gd name="T29" fmla="*/ 2194 h 2711"/>
                <a:gd name="T30" fmla="*/ 1320 w 1850"/>
                <a:gd name="T31" fmla="*/ 2179 h 2711"/>
                <a:gd name="T32" fmla="*/ 1420 w 1850"/>
                <a:gd name="T33" fmla="*/ 2094 h 2711"/>
                <a:gd name="T34" fmla="*/ 1613 w 1850"/>
                <a:gd name="T35" fmla="*/ 1937 h 2711"/>
                <a:gd name="T36" fmla="*/ 1728 w 1850"/>
                <a:gd name="T37" fmla="*/ 1871 h 2711"/>
                <a:gd name="T38" fmla="*/ 1808 w 1850"/>
                <a:gd name="T39" fmla="*/ 1708 h 2711"/>
                <a:gd name="T40" fmla="*/ 1756 w 1850"/>
                <a:gd name="T41" fmla="*/ 1637 h 2711"/>
                <a:gd name="T42" fmla="*/ 1817 w 1850"/>
                <a:gd name="T43" fmla="*/ 1553 h 2711"/>
                <a:gd name="T44" fmla="*/ 1850 w 1850"/>
                <a:gd name="T45" fmla="*/ 1401 h 2711"/>
                <a:gd name="T46" fmla="*/ 1771 w 1850"/>
                <a:gd name="T47" fmla="*/ 1288 h 2711"/>
                <a:gd name="T48" fmla="*/ 1726 w 1850"/>
                <a:gd name="T49" fmla="*/ 1141 h 2711"/>
                <a:gd name="T50" fmla="*/ 1693 w 1850"/>
                <a:gd name="T51" fmla="*/ 989 h 2711"/>
                <a:gd name="T52" fmla="*/ 1660 w 1850"/>
                <a:gd name="T53" fmla="*/ 769 h 2711"/>
                <a:gd name="T54" fmla="*/ 1570 w 1850"/>
                <a:gd name="T55" fmla="*/ 675 h 2711"/>
                <a:gd name="T56" fmla="*/ 1610 w 1850"/>
                <a:gd name="T57" fmla="*/ 534 h 2711"/>
                <a:gd name="T58" fmla="*/ 1610 w 1850"/>
                <a:gd name="T59" fmla="*/ 374 h 2711"/>
                <a:gd name="T60" fmla="*/ 1570 w 1850"/>
                <a:gd name="T61" fmla="*/ 271 h 2711"/>
                <a:gd name="T62" fmla="*/ 1538 w 1850"/>
                <a:gd name="T63" fmla="*/ 137 h 2711"/>
                <a:gd name="T64" fmla="*/ 1571 w 1850"/>
                <a:gd name="T65" fmla="*/ 27 h 2711"/>
                <a:gd name="T66" fmla="*/ 1434 w 1850"/>
                <a:gd name="T67" fmla="*/ 0 h 2711"/>
                <a:gd name="T68" fmla="*/ 1290 w 1850"/>
                <a:gd name="T69" fmla="*/ 165 h 2711"/>
                <a:gd name="T70" fmla="*/ 1163 w 1850"/>
                <a:gd name="T71" fmla="*/ 220 h 2711"/>
                <a:gd name="T72" fmla="*/ 1089 w 1850"/>
                <a:gd name="T73" fmla="*/ 377 h 2711"/>
                <a:gd name="T74" fmla="*/ 1034 w 1850"/>
                <a:gd name="T75" fmla="*/ 498 h 2711"/>
                <a:gd name="T76" fmla="*/ 1017 w 1850"/>
                <a:gd name="T77" fmla="*/ 617 h 2711"/>
                <a:gd name="T78" fmla="*/ 1053 w 1850"/>
                <a:gd name="T79" fmla="*/ 686 h 2711"/>
                <a:gd name="T80" fmla="*/ 1067 w 1850"/>
                <a:gd name="T81" fmla="*/ 799 h 2711"/>
                <a:gd name="T82" fmla="*/ 1012 w 1850"/>
                <a:gd name="T83" fmla="*/ 890 h 2711"/>
                <a:gd name="T84" fmla="*/ 1006 w 1850"/>
                <a:gd name="T85" fmla="*/ 1102 h 2711"/>
                <a:gd name="T86" fmla="*/ 1056 w 1850"/>
                <a:gd name="T87" fmla="*/ 1229 h 2711"/>
                <a:gd name="T88" fmla="*/ 937 w 1850"/>
                <a:gd name="T89" fmla="*/ 1325 h 2711"/>
                <a:gd name="T90" fmla="*/ 833 w 1850"/>
                <a:gd name="T91" fmla="*/ 1320 h 2711"/>
                <a:gd name="T92" fmla="*/ 711 w 1850"/>
                <a:gd name="T93" fmla="*/ 1301 h 2711"/>
                <a:gd name="T94" fmla="*/ 618 w 1850"/>
                <a:gd name="T95" fmla="*/ 1369 h 2711"/>
                <a:gd name="T96" fmla="*/ 494 w 1850"/>
                <a:gd name="T97" fmla="*/ 1466 h 2711"/>
                <a:gd name="T98" fmla="*/ 317 w 1850"/>
                <a:gd name="T99" fmla="*/ 1573 h 2711"/>
                <a:gd name="T100" fmla="*/ 185 w 1850"/>
                <a:gd name="T101" fmla="*/ 1653 h 2711"/>
                <a:gd name="T102" fmla="*/ 104 w 1850"/>
                <a:gd name="T103" fmla="*/ 1901 h 2711"/>
                <a:gd name="T104" fmla="*/ 11 w 1850"/>
                <a:gd name="T105" fmla="*/ 2012 h 2711"/>
                <a:gd name="T106" fmla="*/ 36 w 1850"/>
                <a:gd name="T107" fmla="*/ 2105 h 2711"/>
                <a:gd name="T108" fmla="*/ 77 w 1850"/>
                <a:gd name="T109" fmla="*/ 2224 h 2711"/>
                <a:gd name="T110" fmla="*/ 78 w 1850"/>
                <a:gd name="T111" fmla="*/ 2395 h 2711"/>
                <a:gd name="T112" fmla="*/ 54 w 1850"/>
                <a:gd name="T113" fmla="*/ 2475 h 2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50" h="2711">
                  <a:moveTo>
                    <a:pt x="90" y="2508"/>
                  </a:moveTo>
                  <a:cubicBezTo>
                    <a:pt x="126" y="2473"/>
                    <a:pt x="126" y="2473"/>
                    <a:pt x="126" y="2473"/>
                  </a:cubicBezTo>
                  <a:cubicBezTo>
                    <a:pt x="144" y="2473"/>
                    <a:pt x="144" y="2473"/>
                    <a:pt x="144" y="2473"/>
                  </a:cubicBezTo>
                  <a:cubicBezTo>
                    <a:pt x="178" y="2508"/>
                    <a:pt x="178" y="2508"/>
                    <a:pt x="178" y="2508"/>
                  </a:cubicBezTo>
                  <a:cubicBezTo>
                    <a:pt x="214" y="2536"/>
                    <a:pt x="214" y="2536"/>
                    <a:pt x="214" y="2536"/>
                  </a:cubicBezTo>
                  <a:cubicBezTo>
                    <a:pt x="214" y="2615"/>
                    <a:pt x="214" y="2615"/>
                    <a:pt x="214" y="2615"/>
                  </a:cubicBezTo>
                  <a:cubicBezTo>
                    <a:pt x="214" y="2644"/>
                    <a:pt x="214" y="2644"/>
                    <a:pt x="214" y="2644"/>
                  </a:cubicBezTo>
                  <a:cubicBezTo>
                    <a:pt x="252" y="2685"/>
                    <a:pt x="252" y="2685"/>
                    <a:pt x="252" y="2685"/>
                  </a:cubicBezTo>
                  <a:cubicBezTo>
                    <a:pt x="293" y="2711"/>
                    <a:pt x="293" y="2711"/>
                    <a:pt x="293" y="2711"/>
                  </a:cubicBezTo>
                  <a:cubicBezTo>
                    <a:pt x="312" y="2711"/>
                    <a:pt x="312" y="2711"/>
                    <a:pt x="312" y="2711"/>
                  </a:cubicBezTo>
                  <a:cubicBezTo>
                    <a:pt x="364" y="2711"/>
                    <a:pt x="364" y="2711"/>
                    <a:pt x="364" y="2711"/>
                  </a:cubicBezTo>
                  <a:cubicBezTo>
                    <a:pt x="412" y="2711"/>
                    <a:pt x="412" y="2711"/>
                    <a:pt x="412" y="2711"/>
                  </a:cubicBezTo>
                  <a:cubicBezTo>
                    <a:pt x="412" y="2696"/>
                    <a:pt x="412" y="2696"/>
                    <a:pt x="412" y="2696"/>
                  </a:cubicBezTo>
                  <a:cubicBezTo>
                    <a:pt x="457" y="2667"/>
                    <a:pt x="457" y="2667"/>
                    <a:pt x="457" y="2667"/>
                  </a:cubicBezTo>
                  <a:cubicBezTo>
                    <a:pt x="494" y="2641"/>
                    <a:pt x="494" y="2641"/>
                    <a:pt x="494" y="2641"/>
                  </a:cubicBezTo>
                  <a:cubicBezTo>
                    <a:pt x="524" y="2622"/>
                    <a:pt x="524" y="2622"/>
                    <a:pt x="524" y="2622"/>
                  </a:cubicBezTo>
                  <a:cubicBezTo>
                    <a:pt x="546" y="2615"/>
                    <a:pt x="546" y="2615"/>
                    <a:pt x="546" y="2615"/>
                  </a:cubicBezTo>
                  <a:cubicBezTo>
                    <a:pt x="591" y="2633"/>
                    <a:pt x="591" y="2633"/>
                    <a:pt x="591" y="2633"/>
                  </a:cubicBezTo>
                  <a:cubicBezTo>
                    <a:pt x="624" y="2618"/>
                    <a:pt x="624" y="2618"/>
                    <a:pt x="624" y="2618"/>
                  </a:cubicBezTo>
                  <a:cubicBezTo>
                    <a:pt x="643" y="2618"/>
                    <a:pt x="643" y="2618"/>
                    <a:pt x="643" y="2618"/>
                  </a:cubicBezTo>
                  <a:cubicBezTo>
                    <a:pt x="669" y="2570"/>
                    <a:pt x="669" y="2570"/>
                    <a:pt x="669" y="2570"/>
                  </a:cubicBezTo>
                  <a:cubicBezTo>
                    <a:pt x="710" y="2525"/>
                    <a:pt x="710" y="2525"/>
                    <a:pt x="710" y="2525"/>
                  </a:cubicBezTo>
                  <a:cubicBezTo>
                    <a:pt x="747" y="2473"/>
                    <a:pt x="747" y="2473"/>
                    <a:pt x="747" y="2473"/>
                  </a:cubicBezTo>
                  <a:cubicBezTo>
                    <a:pt x="781" y="2436"/>
                    <a:pt x="781" y="2436"/>
                    <a:pt x="781" y="2436"/>
                  </a:cubicBezTo>
                  <a:cubicBezTo>
                    <a:pt x="781" y="2399"/>
                    <a:pt x="781" y="2399"/>
                    <a:pt x="781" y="2399"/>
                  </a:cubicBezTo>
                  <a:cubicBezTo>
                    <a:pt x="766" y="2365"/>
                    <a:pt x="766" y="2365"/>
                    <a:pt x="766" y="2365"/>
                  </a:cubicBezTo>
                  <a:cubicBezTo>
                    <a:pt x="740" y="2317"/>
                    <a:pt x="740" y="2317"/>
                    <a:pt x="740" y="2317"/>
                  </a:cubicBezTo>
                  <a:cubicBezTo>
                    <a:pt x="736" y="2276"/>
                    <a:pt x="736" y="2276"/>
                    <a:pt x="736" y="2276"/>
                  </a:cubicBezTo>
                  <a:cubicBezTo>
                    <a:pt x="743" y="2242"/>
                    <a:pt x="743" y="2242"/>
                    <a:pt x="743" y="2242"/>
                  </a:cubicBezTo>
                  <a:cubicBezTo>
                    <a:pt x="781" y="2209"/>
                    <a:pt x="781" y="2209"/>
                    <a:pt x="781" y="2209"/>
                  </a:cubicBezTo>
                  <a:cubicBezTo>
                    <a:pt x="810" y="2179"/>
                    <a:pt x="810" y="2179"/>
                    <a:pt x="810" y="2179"/>
                  </a:cubicBezTo>
                  <a:cubicBezTo>
                    <a:pt x="833" y="2179"/>
                    <a:pt x="833" y="2179"/>
                    <a:pt x="833" y="2179"/>
                  </a:cubicBezTo>
                  <a:cubicBezTo>
                    <a:pt x="859" y="2179"/>
                    <a:pt x="859" y="2179"/>
                    <a:pt x="859" y="2179"/>
                  </a:cubicBezTo>
                  <a:cubicBezTo>
                    <a:pt x="888" y="2194"/>
                    <a:pt x="888" y="2194"/>
                    <a:pt x="888" y="2194"/>
                  </a:cubicBezTo>
                  <a:cubicBezTo>
                    <a:pt x="903" y="2209"/>
                    <a:pt x="903" y="2209"/>
                    <a:pt x="903" y="2209"/>
                  </a:cubicBezTo>
                  <a:cubicBezTo>
                    <a:pt x="941" y="2220"/>
                    <a:pt x="941" y="2220"/>
                    <a:pt x="941" y="2220"/>
                  </a:cubicBezTo>
                  <a:cubicBezTo>
                    <a:pt x="963" y="2213"/>
                    <a:pt x="963" y="2213"/>
                    <a:pt x="963" y="2213"/>
                  </a:cubicBezTo>
                  <a:cubicBezTo>
                    <a:pt x="985" y="2213"/>
                    <a:pt x="985" y="2213"/>
                    <a:pt x="985" y="2213"/>
                  </a:cubicBezTo>
                  <a:cubicBezTo>
                    <a:pt x="1007" y="2220"/>
                    <a:pt x="1007" y="2220"/>
                    <a:pt x="1007" y="2220"/>
                  </a:cubicBezTo>
                  <a:cubicBezTo>
                    <a:pt x="1007" y="2235"/>
                    <a:pt x="1007" y="2235"/>
                    <a:pt x="1007" y="2235"/>
                  </a:cubicBezTo>
                  <a:cubicBezTo>
                    <a:pt x="1048" y="2280"/>
                    <a:pt x="1048" y="2280"/>
                    <a:pt x="1048" y="2280"/>
                  </a:cubicBezTo>
                  <a:cubicBezTo>
                    <a:pt x="1082" y="2280"/>
                    <a:pt x="1082" y="2280"/>
                    <a:pt x="1082" y="2280"/>
                  </a:cubicBezTo>
                  <a:cubicBezTo>
                    <a:pt x="1123" y="2265"/>
                    <a:pt x="1123" y="2265"/>
                    <a:pt x="1123" y="2265"/>
                  </a:cubicBezTo>
                  <a:cubicBezTo>
                    <a:pt x="1186" y="2224"/>
                    <a:pt x="1186" y="2224"/>
                    <a:pt x="1186" y="2224"/>
                  </a:cubicBezTo>
                  <a:cubicBezTo>
                    <a:pt x="1220" y="2194"/>
                    <a:pt x="1220" y="2194"/>
                    <a:pt x="1220" y="2194"/>
                  </a:cubicBezTo>
                  <a:cubicBezTo>
                    <a:pt x="1257" y="2179"/>
                    <a:pt x="1257" y="2179"/>
                    <a:pt x="1257" y="2179"/>
                  </a:cubicBezTo>
                  <a:cubicBezTo>
                    <a:pt x="1283" y="2179"/>
                    <a:pt x="1283" y="2179"/>
                    <a:pt x="1283" y="2179"/>
                  </a:cubicBezTo>
                  <a:cubicBezTo>
                    <a:pt x="1320" y="2179"/>
                    <a:pt x="1320" y="2179"/>
                    <a:pt x="1320" y="2179"/>
                  </a:cubicBezTo>
                  <a:cubicBezTo>
                    <a:pt x="1342" y="2179"/>
                    <a:pt x="1342" y="2179"/>
                    <a:pt x="1342" y="2179"/>
                  </a:cubicBezTo>
                  <a:cubicBezTo>
                    <a:pt x="1383" y="2149"/>
                    <a:pt x="1383" y="2149"/>
                    <a:pt x="1383" y="2149"/>
                  </a:cubicBezTo>
                  <a:cubicBezTo>
                    <a:pt x="1420" y="2094"/>
                    <a:pt x="1420" y="2094"/>
                    <a:pt x="1420" y="2094"/>
                  </a:cubicBezTo>
                  <a:cubicBezTo>
                    <a:pt x="1476" y="2015"/>
                    <a:pt x="1476" y="2015"/>
                    <a:pt x="1476" y="2015"/>
                  </a:cubicBezTo>
                  <a:cubicBezTo>
                    <a:pt x="1570" y="1969"/>
                    <a:pt x="1570" y="1969"/>
                    <a:pt x="1570" y="1969"/>
                  </a:cubicBezTo>
                  <a:cubicBezTo>
                    <a:pt x="1613" y="1937"/>
                    <a:pt x="1613" y="1937"/>
                    <a:pt x="1613" y="1937"/>
                  </a:cubicBezTo>
                  <a:cubicBezTo>
                    <a:pt x="1613" y="1911"/>
                    <a:pt x="1613" y="1911"/>
                    <a:pt x="1613" y="1911"/>
                  </a:cubicBezTo>
                  <a:cubicBezTo>
                    <a:pt x="1665" y="1887"/>
                    <a:pt x="1665" y="1887"/>
                    <a:pt x="1665" y="1887"/>
                  </a:cubicBezTo>
                  <a:cubicBezTo>
                    <a:pt x="1665" y="1887"/>
                    <a:pt x="1720" y="1883"/>
                    <a:pt x="1728" y="1871"/>
                  </a:cubicBezTo>
                  <a:cubicBezTo>
                    <a:pt x="1736" y="1859"/>
                    <a:pt x="1784" y="1800"/>
                    <a:pt x="1784" y="1800"/>
                  </a:cubicBezTo>
                  <a:cubicBezTo>
                    <a:pt x="1808" y="1760"/>
                    <a:pt x="1808" y="1760"/>
                    <a:pt x="1808" y="1760"/>
                  </a:cubicBezTo>
                  <a:cubicBezTo>
                    <a:pt x="1808" y="1708"/>
                    <a:pt x="1808" y="1708"/>
                    <a:pt x="1808" y="1708"/>
                  </a:cubicBezTo>
                  <a:cubicBezTo>
                    <a:pt x="1808" y="1708"/>
                    <a:pt x="1828" y="1696"/>
                    <a:pt x="1808" y="1684"/>
                  </a:cubicBezTo>
                  <a:cubicBezTo>
                    <a:pt x="1788" y="1672"/>
                    <a:pt x="1756" y="1652"/>
                    <a:pt x="1756" y="1652"/>
                  </a:cubicBezTo>
                  <a:cubicBezTo>
                    <a:pt x="1756" y="1637"/>
                    <a:pt x="1756" y="1637"/>
                    <a:pt x="1756" y="1637"/>
                  </a:cubicBezTo>
                  <a:cubicBezTo>
                    <a:pt x="1760" y="1581"/>
                    <a:pt x="1760" y="1581"/>
                    <a:pt x="1760" y="1581"/>
                  </a:cubicBezTo>
                  <a:cubicBezTo>
                    <a:pt x="1764" y="1553"/>
                    <a:pt x="1764" y="1553"/>
                    <a:pt x="1764" y="1553"/>
                  </a:cubicBezTo>
                  <a:cubicBezTo>
                    <a:pt x="1817" y="1553"/>
                    <a:pt x="1817" y="1553"/>
                    <a:pt x="1817" y="1553"/>
                  </a:cubicBezTo>
                  <a:cubicBezTo>
                    <a:pt x="1817" y="1521"/>
                    <a:pt x="1817" y="1521"/>
                    <a:pt x="1817" y="1521"/>
                  </a:cubicBezTo>
                  <a:cubicBezTo>
                    <a:pt x="1817" y="1485"/>
                    <a:pt x="1817" y="1485"/>
                    <a:pt x="1817" y="1485"/>
                  </a:cubicBezTo>
                  <a:cubicBezTo>
                    <a:pt x="1850" y="1401"/>
                    <a:pt x="1850" y="1401"/>
                    <a:pt x="1850" y="1401"/>
                  </a:cubicBezTo>
                  <a:cubicBezTo>
                    <a:pt x="1850" y="1344"/>
                    <a:pt x="1850" y="1344"/>
                    <a:pt x="1850" y="1344"/>
                  </a:cubicBezTo>
                  <a:cubicBezTo>
                    <a:pt x="1850" y="1322"/>
                    <a:pt x="1850" y="1322"/>
                    <a:pt x="1850" y="1322"/>
                  </a:cubicBezTo>
                  <a:cubicBezTo>
                    <a:pt x="1771" y="1288"/>
                    <a:pt x="1771" y="1288"/>
                    <a:pt x="1771" y="1288"/>
                  </a:cubicBezTo>
                  <a:cubicBezTo>
                    <a:pt x="1742" y="1262"/>
                    <a:pt x="1742" y="1262"/>
                    <a:pt x="1742" y="1262"/>
                  </a:cubicBezTo>
                  <a:cubicBezTo>
                    <a:pt x="1726" y="1190"/>
                    <a:pt x="1726" y="1190"/>
                    <a:pt x="1726" y="1190"/>
                  </a:cubicBezTo>
                  <a:cubicBezTo>
                    <a:pt x="1726" y="1141"/>
                    <a:pt x="1726" y="1141"/>
                    <a:pt x="1726" y="1141"/>
                  </a:cubicBezTo>
                  <a:cubicBezTo>
                    <a:pt x="1710" y="1110"/>
                    <a:pt x="1710" y="1110"/>
                    <a:pt x="1710" y="1110"/>
                  </a:cubicBezTo>
                  <a:cubicBezTo>
                    <a:pt x="1690" y="1052"/>
                    <a:pt x="1690" y="1052"/>
                    <a:pt x="1690" y="1052"/>
                  </a:cubicBezTo>
                  <a:cubicBezTo>
                    <a:pt x="1693" y="989"/>
                    <a:pt x="1693" y="989"/>
                    <a:pt x="1693" y="989"/>
                  </a:cubicBezTo>
                  <a:cubicBezTo>
                    <a:pt x="1695" y="887"/>
                    <a:pt x="1695" y="887"/>
                    <a:pt x="1695" y="887"/>
                  </a:cubicBezTo>
                  <a:cubicBezTo>
                    <a:pt x="1695" y="807"/>
                    <a:pt x="1695" y="807"/>
                    <a:pt x="1695" y="807"/>
                  </a:cubicBezTo>
                  <a:cubicBezTo>
                    <a:pt x="1660" y="769"/>
                    <a:pt x="1660" y="769"/>
                    <a:pt x="1660" y="769"/>
                  </a:cubicBezTo>
                  <a:cubicBezTo>
                    <a:pt x="1632" y="749"/>
                    <a:pt x="1632" y="749"/>
                    <a:pt x="1632" y="749"/>
                  </a:cubicBezTo>
                  <a:cubicBezTo>
                    <a:pt x="1607" y="708"/>
                    <a:pt x="1607" y="708"/>
                    <a:pt x="1607" y="708"/>
                  </a:cubicBezTo>
                  <a:cubicBezTo>
                    <a:pt x="1570" y="675"/>
                    <a:pt x="1570" y="675"/>
                    <a:pt x="1570" y="675"/>
                  </a:cubicBezTo>
                  <a:cubicBezTo>
                    <a:pt x="1591" y="614"/>
                    <a:pt x="1591" y="614"/>
                    <a:pt x="1591" y="614"/>
                  </a:cubicBezTo>
                  <a:cubicBezTo>
                    <a:pt x="1596" y="562"/>
                    <a:pt x="1596" y="562"/>
                    <a:pt x="1596" y="562"/>
                  </a:cubicBezTo>
                  <a:cubicBezTo>
                    <a:pt x="1610" y="534"/>
                    <a:pt x="1610" y="534"/>
                    <a:pt x="1610" y="534"/>
                  </a:cubicBezTo>
                  <a:cubicBezTo>
                    <a:pt x="1632" y="476"/>
                    <a:pt x="1632" y="476"/>
                    <a:pt x="1632" y="476"/>
                  </a:cubicBezTo>
                  <a:cubicBezTo>
                    <a:pt x="1626" y="410"/>
                    <a:pt x="1626" y="410"/>
                    <a:pt x="1626" y="410"/>
                  </a:cubicBezTo>
                  <a:cubicBezTo>
                    <a:pt x="1610" y="374"/>
                    <a:pt x="1610" y="374"/>
                    <a:pt x="1610" y="374"/>
                  </a:cubicBezTo>
                  <a:cubicBezTo>
                    <a:pt x="1591" y="352"/>
                    <a:pt x="1591" y="352"/>
                    <a:pt x="1591" y="352"/>
                  </a:cubicBezTo>
                  <a:cubicBezTo>
                    <a:pt x="1570" y="289"/>
                    <a:pt x="1570" y="289"/>
                    <a:pt x="1570" y="289"/>
                  </a:cubicBezTo>
                  <a:cubicBezTo>
                    <a:pt x="1570" y="271"/>
                    <a:pt x="1570" y="271"/>
                    <a:pt x="1570" y="271"/>
                  </a:cubicBezTo>
                  <a:cubicBezTo>
                    <a:pt x="1552" y="206"/>
                    <a:pt x="1552" y="206"/>
                    <a:pt x="1552" y="206"/>
                  </a:cubicBezTo>
                  <a:cubicBezTo>
                    <a:pt x="1552" y="173"/>
                    <a:pt x="1552" y="173"/>
                    <a:pt x="1552" y="173"/>
                  </a:cubicBezTo>
                  <a:cubicBezTo>
                    <a:pt x="1538" y="137"/>
                    <a:pt x="1538" y="137"/>
                    <a:pt x="1538" y="137"/>
                  </a:cubicBezTo>
                  <a:cubicBezTo>
                    <a:pt x="1558" y="102"/>
                    <a:pt x="1558" y="102"/>
                    <a:pt x="1558" y="102"/>
                  </a:cubicBezTo>
                  <a:cubicBezTo>
                    <a:pt x="1571" y="52"/>
                    <a:pt x="1571" y="52"/>
                    <a:pt x="1571" y="52"/>
                  </a:cubicBezTo>
                  <a:cubicBezTo>
                    <a:pt x="1571" y="27"/>
                    <a:pt x="1571" y="27"/>
                    <a:pt x="1571" y="27"/>
                  </a:cubicBezTo>
                  <a:cubicBezTo>
                    <a:pt x="1538" y="16"/>
                    <a:pt x="1538" y="16"/>
                    <a:pt x="1538" y="16"/>
                  </a:cubicBezTo>
                  <a:cubicBezTo>
                    <a:pt x="1453" y="0"/>
                    <a:pt x="1453" y="0"/>
                    <a:pt x="1453" y="0"/>
                  </a:cubicBezTo>
                  <a:cubicBezTo>
                    <a:pt x="1434" y="0"/>
                    <a:pt x="1434" y="0"/>
                    <a:pt x="1434" y="0"/>
                  </a:cubicBezTo>
                  <a:cubicBezTo>
                    <a:pt x="1384" y="63"/>
                    <a:pt x="1384" y="63"/>
                    <a:pt x="1384" y="63"/>
                  </a:cubicBezTo>
                  <a:cubicBezTo>
                    <a:pt x="1339" y="126"/>
                    <a:pt x="1339" y="126"/>
                    <a:pt x="1339" y="126"/>
                  </a:cubicBezTo>
                  <a:cubicBezTo>
                    <a:pt x="1290" y="165"/>
                    <a:pt x="1290" y="165"/>
                    <a:pt x="1290" y="165"/>
                  </a:cubicBezTo>
                  <a:cubicBezTo>
                    <a:pt x="1227" y="209"/>
                    <a:pt x="1227" y="209"/>
                    <a:pt x="1227" y="209"/>
                  </a:cubicBezTo>
                  <a:cubicBezTo>
                    <a:pt x="1185" y="201"/>
                    <a:pt x="1185" y="201"/>
                    <a:pt x="1185" y="201"/>
                  </a:cubicBezTo>
                  <a:cubicBezTo>
                    <a:pt x="1163" y="220"/>
                    <a:pt x="1163" y="220"/>
                    <a:pt x="1163" y="220"/>
                  </a:cubicBezTo>
                  <a:cubicBezTo>
                    <a:pt x="1111" y="271"/>
                    <a:pt x="1111" y="271"/>
                    <a:pt x="1111" y="271"/>
                  </a:cubicBezTo>
                  <a:cubicBezTo>
                    <a:pt x="1122" y="363"/>
                    <a:pt x="1122" y="363"/>
                    <a:pt x="1122" y="363"/>
                  </a:cubicBezTo>
                  <a:cubicBezTo>
                    <a:pt x="1089" y="377"/>
                    <a:pt x="1089" y="377"/>
                    <a:pt x="1089" y="377"/>
                  </a:cubicBezTo>
                  <a:cubicBezTo>
                    <a:pt x="1089" y="377"/>
                    <a:pt x="1042" y="427"/>
                    <a:pt x="1034" y="427"/>
                  </a:cubicBezTo>
                  <a:cubicBezTo>
                    <a:pt x="1026" y="427"/>
                    <a:pt x="1017" y="454"/>
                    <a:pt x="1017" y="454"/>
                  </a:cubicBezTo>
                  <a:cubicBezTo>
                    <a:pt x="1034" y="498"/>
                    <a:pt x="1034" y="498"/>
                    <a:pt x="1034" y="498"/>
                  </a:cubicBezTo>
                  <a:cubicBezTo>
                    <a:pt x="1045" y="532"/>
                    <a:pt x="1045" y="532"/>
                    <a:pt x="1045" y="532"/>
                  </a:cubicBezTo>
                  <a:cubicBezTo>
                    <a:pt x="1056" y="559"/>
                    <a:pt x="1056" y="559"/>
                    <a:pt x="1056" y="559"/>
                  </a:cubicBezTo>
                  <a:cubicBezTo>
                    <a:pt x="1017" y="617"/>
                    <a:pt x="1017" y="617"/>
                    <a:pt x="1017" y="617"/>
                  </a:cubicBezTo>
                  <a:cubicBezTo>
                    <a:pt x="1017" y="617"/>
                    <a:pt x="1006" y="631"/>
                    <a:pt x="1017" y="639"/>
                  </a:cubicBezTo>
                  <a:cubicBezTo>
                    <a:pt x="1028" y="647"/>
                    <a:pt x="1053" y="669"/>
                    <a:pt x="1053" y="678"/>
                  </a:cubicBezTo>
                  <a:cubicBezTo>
                    <a:pt x="1053" y="686"/>
                    <a:pt x="1053" y="686"/>
                    <a:pt x="1053" y="686"/>
                  </a:cubicBezTo>
                  <a:cubicBezTo>
                    <a:pt x="1067" y="719"/>
                    <a:pt x="1067" y="719"/>
                    <a:pt x="1067" y="719"/>
                  </a:cubicBezTo>
                  <a:cubicBezTo>
                    <a:pt x="1067" y="719"/>
                    <a:pt x="1067" y="738"/>
                    <a:pt x="1067" y="752"/>
                  </a:cubicBezTo>
                  <a:cubicBezTo>
                    <a:pt x="1067" y="766"/>
                    <a:pt x="1067" y="799"/>
                    <a:pt x="1067" y="799"/>
                  </a:cubicBezTo>
                  <a:cubicBezTo>
                    <a:pt x="1059" y="835"/>
                    <a:pt x="1059" y="835"/>
                    <a:pt x="1059" y="835"/>
                  </a:cubicBezTo>
                  <a:cubicBezTo>
                    <a:pt x="1012" y="865"/>
                    <a:pt x="1012" y="865"/>
                    <a:pt x="1012" y="865"/>
                  </a:cubicBezTo>
                  <a:cubicBezTo>
                    <a:pt x="1012" y="890"/>
                    <a:pt x="1012" y="890"/>
                    <a:pt x="1012" y="890"/>
                  </a:cubicBezTo>
                  <a:cubicBezTo>
                    <a:pt x="984" y="917"/>
                    <a:pt x="984" y="917"/>
                    <a:pt x="984" y="917"/>
                  </a:cubicBezTo>
                  <a:cubicBezTo>
                    <a:pt x="984" y="1050"/>
                    <a:pt x="984" y="1050"/>
                    <a:pt x="984" y="1050"/>
                  </a:cubicBezTo>
                  <a:cubicBezTo>
                    <a:pt x="1006" y="1102"/>
                    <a:pt x="1006" y="1102"/>
                    <a:pt x="1006" y="1102"/>
                  </a:cubicBezTo>
                  <a:cubicBezTo>
                    <a:pt x="1031" y="1141"/>
                    <a:pt x="1031" y="1141"/>
                    <a:pt x="1031" y="1141"/>
                  </a:cubicBezTo>
                  <a:cubicBezTo>
                    <a:pt x="1056" y="1177"/>
                    <a:pt x="1056" y="1177"/>
                    <a:pt x="1056" y="1177"/>
                  </a:cubicBezTo>
                  <a:cubicBezTo>
                    <a:pt x="1056" y="1229"/>
                    <a:pt x="1056" y="1229"/>
                    <a:pt x="1056" y="1229"/>
                  </a:cubicBezTo>
                  <a:cubicBezTo>
                    <a:pt x="1034" y="1284"/>
                    <a:pt x="1034" y="1284"/>
                    <a:pt x="1034" y="1284"/>
                  </a:cubicBezTo>
                  <a:cubicBezTo>
                    <a:pt x="984" y="1323"/>
                    <a:pt x="984" y="1323"/>
                    <a:pt x="984" y="1323"/>
                  </a:cubicBezTo>
                  <a:cubicBezTo>
                    <a:pt x="937" y="1325"/>
                    <a:pt x="937" y="1325"/>
                    <a:pt x="937" y="1325"/>
                  </a:cubicBezTo>
                  <a:cubicBezTo>
                    <a:pt x="896" y="1339"/>
                    <a:pt x="896" y="1339"/>
                    <a:pt x="896" y="1339"/>
                  </a:cubicBezTo>
                  <a:cubicBezTo>
                    <a:pt x="846" y="1334"/>
                    <a:pt x="846" y="1334"/>
                    <a:pt x="846" y="1334"/>
                  </a:cubicBezTo>
                  <a:cubicBezTo>
                    <a:pt x="846" y="1334"/>
                    <a:pt x="841" y="1320"/>
                    <a:pt x="833" y="1320"/>
                  </a:cubicBezTo>
                  <a:cubicBezTo>
                    <a:pt x="824" y="1320"/>
                    <a:pt x="802" y="1309"/>
                    <a:pt x="802" y="1309"/>
                  </a:cubicBezTo>
                  <a:cubicBezTo>
                    <a:pt x="758" y="1295"/>
                    <a:pt x="758" y="1295"/>
                    <a:pt x="758" y="1295"/>
                  </a:cubicBezTo>
                  <a:cubicBezTo>
                    <a:pt x="711" y="1301"/>
                    <a:pt x="711" y="1301"/>
                    <a:pt x="711" y="1301"/>
                  </a:cubicBezTo>
                  <a:cubicBezTo>
                    <a:pt x="667" y="1306"/>
                    <a:pt x="667" y="1306"/>
                    <a:pt x="667" y="1306"/>
                  </a:cubicBezTo>
                  <a:cubicBezTo>
                    <a:pt x="618" y="1350"/>
                    <a:pt x="618" y="1350"/>
                    <a:pt x="618" y="1350"/>
                  </a:cubicBezTo>
                  <a:cubicBezTo>
                    <a:pt x="618" y="1369"/>
                    <a:pt x="618" y="1369"/>
                    <a:pt x="618" y="1369"/>
                  </a:cubicBezTo>
                  <a:cubicBezTo>
                    <a:pt x="604" y="1416"/>
                    <a:pt x="604" y="1416"/>
                    <a:pt x="604" y="1416"/>
                  </a:cubicBezTo>
                  <a:cubicBezTo>
                    <a:pt x="546" y="1449"/>
                    <a:pt x="546" y="1449"/>
                    <a:pt x="546" y="1449"/>
                  </a:cubicBezTo>
                  <a:cubicBezTo>
                    <a:pt x="494" y="1466"/>
                    <a:pt x="494" y="1466"/>
                    <a:pt x="494" y="1466"/>
                  </a:cubicBezTo>
                  <a:cubicBezTo>
                    <a:pt x="450" y="1527"/>
                    <a:pt x="450" y="1527"/>
                    <a:pt x="450" y="1527"/>
                  </a:cubicBezTo>
                  <a:cubicBezTo>
                    <a:pt x="403" y="1562"/>
                    <a:pt x="403" y="1562"/>
                    <a:pt x="403" y="1562"/>
                  </a:cubicBezTo>
                  <a:cubicBezTo>
                    <a:pt x="317" y="1573"/>
                    <a:pt x="317" y="1573"/>
                    <a:pt x="317" y="1573"/>
                  </a:cubicBezTo>
                  <a:cubicBezTo>
                    <a:pt x="243" y="1590"/>
                    <a:pt x="243" y="1590"/>
                    <a:pt x="243" y="1590"/>
                  </a:cubicBezTo>
                  <a:cubicBezTo>
                    <a:pt x="213" y="1612"/>
                    <a:pt x="213" y="1612"/>
                    <a:pt x="213" y="1612"/>
                  </a:cubicBezTo>
                  <a:cubicBezTo>
                    <a:pt x="185" y="1653"/>
                    <a:pt x="185" y="1653"/>
                    <a:pt x="185" y="1653"/>
                  </a:cubicBezTo>
                  <a:cubicBezTo>
                    <a:pt x="174" y="1725"/>
                    <a:pt x="174" y="1725"/>
                    <a:pt x="174" y="1725"/>
                  </a:cubicBezTo>
                  <a:cubicBezTo>
                    <a:pt x="135" y="1824"/>
                    <a:pt x="135" y="1824"/>
                    <a:pt x="135" y="1824"/>
                  </a:cubicBezTo>
                  <a:cubicBezTo>
                    <a:pt x="104" y="1901"/>
                    <a:pt x="104" y="1901"/>
                    <a:pt x="104" y="1901"/>
                  </a:cubicBezTo>
                  <a:cubicBezTo>
                    <a:pt x="104" y="1901"/>
                    <a:pt x="97" y="1937"/>
                    <a:pt x="89" y="1937"/>
                  </a:cubicBezTo>
                  <a:cubicBezTo>
                    <a:pt x="80" y="1937"/>
                    <a:pt x="47" y="1970"/>
                    <a:pt x="36" y="1981"/>
                  </a:cubicBezTo>
                  <a:cubicBezTo>
                    <a:pt x="25" y="1992"/>
                    <a:pt x="11" y="2012"/>
                    <a:pt x="11" y="2012"/>
                  </a:cubicBezTo>
                  <a:cubicBezTo>
                    <a:pt x="11" y="2012"/>
                    <a:pt x="0" y="2039"/>
                    <a:pt x="11" y="2048"/>
                  </a:cubicBezTo>
                  <a:cubicBezTo>
                    <a:pt x="22" y="2056"/>
                    <a:pt x="22" y="2053"/>
                    <a:pt x="28" y="2070"/>
                  </a:cubicBezTo>
                  <a:cubicBezTo>
                    <a:pt x="33" y="2086"/>
                    <a:pt x="36" y="2105"/>
                    <a:pt x="36" y="2105"/>
                  </a:cubicBezTo>
                  <a:cubicBezTo>
                    <a:pt x="64" y="2133"/>
                    <a:pt x="64" y="2133"/>
                    <a:pt x="64" y="2133"/>
                  </a:cubicBezTo>
                  <a:cubicBezTo>
                    <a:pt x="69" y="2205"/>
                    <a:pt x="69" y="2205"/>
                    <a:pt x="69" y="2205"/>
                  </a:cubicBezTo>
                  <a:cubicBezTo>
                    <a:pt x="77" y="2224"/>
                    <a:pt x="77" y="2224"/>
                    <a:pt x="77" y="2224"/>
                  </a:cubicBezTo>
                  <a:cubicBezTo>
                    <a:pt x="89" y="2262"/>
                    <a:pt x="89" y="2262"/>
                    <a:pt x="89" y="2262"/>
                  </a:cubicBezTo>
                  <a:cubicBezTo>
                    <a:pt x="104" y="2318"/>
                    <a:pt x="104" y="2318"/>
                    <a:pt x="104" y="2318"/>
                  </a:cubicBezTo>
                  <a:cubicBezTo>
                    <a:pt x="78" y="2395"/>
                    <a:pt x="78" y="2395"/>
                    <a:pt x="78" y="2395"/>
                  </a:cubicBezTo>
                  <a:cubicBezTo>
                    <a:pt x="58" y="2461"/>
                    <a:pt x="58" y="2461"/>
                    <a:pt x="58" y="2461"/>
                  </a:cubicBezTo>
                  <a:cubicBezTo>
                    <a:pt x="53" y="2475"/>
                    <a:pt x="53" y="2475"/>
                    <a:pt x="53" y="2475"/>
                  </a:cubicBezTo>
                  <a:cubicBezTo>
                    <a:pt x="54" y="2475"/>
                    <a:pt x="54" y="2475"/>
                    <a:pt x="54" y="2475"/>
                  </a:cubicBezTo>
                  <a:lnTo>
                    <a:pt x="90" y="250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6494463" y="1665288"/>
              <a:ext cx="541337" cy="735013"/>
            </a:xfrm>
            <a:custGeom>
              <a:avLst/>
              <a:gdLst>
                <a:gd name="T0" fmla="*/ 739 w 2269"/>
                <a:gd name="T1" fmla="*/ 299 h 3069"/>
                <a:gd name="T2" fmla="*/ 692 w 2269"/>
                <a:gd name="T3" fmla="*/ 484 h 3069"/>
                <a:gd name="T4" fmla="*/ 586 w 2269"/>
                <a:gd name="T5" fmla="*/ 692 h 3069"/>
                <a:gd name="T6" fmla="*/ 464 w 2269"/>
                <a:gd name="T7" fmla="*/ 943 h 3069"/>
                <a:gd name="T8" fmla="*/ 240 w 2269"/>
                <a:gd name="T9" fmla="*/ 1219 h 3069"/>
                <a:gd name="T10" fmla="*/ 36 w 2269"/>
                <a:gd name="T11" fmla="*/ 1356 h 3069"/>
                <a:gd name="T12" fmla="*/ 81 w 2269"/>
                <a:gd name="T13" fmla="*/ 1380 h 3069"/>
                <a:gd name="T14" fmla="*/ 319 w 2269"/>
                <a:gd name="T15" fmla="*/ 1478 h 3069"/>
                <a:gd name="T16" fmla="*/ 380 w 2269"/>
                <a:gd name="T17" fmla="*/ 1640 h 3069"/>
                <a:gd name="T18" fmla="*/ 374 w 2269"/>
                <a:gd name="T19" fmla="*/ 1851 h 3069"/>
                <a:gd name="T20" fmla="*/ 335 w 2269"/>
                <a:gd name="T21" fmla="*/ 2003 h 3069"/>
                <a:gd name="T22" fmla="*/ 293 w 2269"/>
                <a:gd name="T23" fmla="*/ 2083 h 3069"/>
                <a:gd name="T24" fmla="*/ 437 w 2269"/>
                <a:gd name="T25" fmla="*/ 2226 h 3069"/>
                <a:gd name="T26" fmla="*/ 504 w 2269"/>
                <a:gd name="T27" fmla="*/ 2346 h 3069"/>
                <a:gd name="T28" fmla="*/ 647 w 2269"/>
                <a:gd name="T29" fmla="*/ 2289 h 3069"/>
                <a:gd name="T30" fmla="*/ 693 w 2269"/>
                <a:gd name="T31" fmla="*/ 2394 h 3069"/>
                <a:gd name="T32" fmla="*/ 586 w 2269"/>
                <a:gd name="T33" fmla="*/ 2441 h 3069"/>
                <a:gd name="T34" fmla="*/ 530 w 2269"/>
                <a:gd name="T35" fmla="*/ 2585 h 3069"/>
                <a:gd name="T36" fmla="*/ 530 w 2269"/>
                <a:gd name="T37" fmla="*/ 2715 h 3069"/>
                <a:gd name="T38" fmla="*/ 662 w 2269"/>
                <a:gd name="T39" fmla="*/ 2875 h 3069"/>
                <a:gd name="T40" fmla="*/ 764 w 2269"/>
                <a:gd name="T41" fmla="*/ 3060 h 3069"/>
                <a:gd name="T42" fmla="*/ 883 w 2269"/>
                <a:gd name="T43" fmla="*/ 3046 h 3069"/>
                <a:gd name="T44" fmla="*/ 914 w 2269"/>
                <a:gd name="T45" fmla="*/ 2847 h 3069"/>
                <a:gd name="T46" fmla="*/ 889 w 2269"/>
                <a:gd name="T47" fmla="*/ 2718 h 3069"/>
                <a:gd name="T48" fmla="*/ 836 w 2269"/>
                <a:gd name="T49" fmla="*/ 2633 h 3069"/>
                <a:gd name="T50" fmla="*/ 914 w 2269"/>
                <a:gd name="T51" fmla="*/ 2522 h 3069"/>
                <a:gd name="T52" fmla="*/ 999 w 2269"/>
                <a:gd name="T53" fmla="*/ 2310 h 3069"/>
                <a:gd name="T54" fmla="*/ 1068 w 2269"/>
                <a:gd name="T55" fmla="*/ 2175 h 3069"/>
                <a:gd name="T56" fmla="*/ 1275 w 2269"/>
                <a:gd name="T57" fmla="*/ 2112 h 3069"/>
                <a:gd name="T58" fmla="*/ 1429 w 2269"/>
                <a:gd name="T59" fmla="*/ 2001 h 3069"/>
                <a:gd name="T60" fmla="*/ 1492 w 2269"/>
                <a:gd name="T61" fmla="*/ 1891 h 3069"/>
                <a:gd name="T62" fmla="*/ 1627 w 2269"/>
                <a:gd name="T63" fmla="*/ 1894 h 3069"/>
                <a:gd name="T64" fmla="*/ 1721 w 2269"/>
                <a:gd name="T65" fmla="*/ 1924 h 3069"/>
                <a:gd name="T66" fmla="*/ 1859 w 2269"/>
                <a:gd name="T67" fmla="*/ 1869 h 3069"/>
                <a:gd name="T68" fmla="*/ 1856 w 2269"/>
                <a:gd name="T69" fmla="*/ 1726 h 3069"/>
                <a:gd name="T70" fmla="*/ 1809 w 2269"/>
                <a:gd name="T71" fmla="*/ 1502 h 3069"/>
                <a:gd name="T72" fmla="*/ 1884 w 2269"/>
                <a:gd name="T73" fmla="*/ 1420 h 3069"/>
                <a:gd name="T74" fmla="*/ 1892 w 2269"/>
                <a:gd name="T75" fmla="*/ 1304 h 3069"/>
                <a:gd name="T76" fmla="*/ 1842 w 2269"/>
                <a:gd name="T77" fmla="*/ 1224 h 3069"/>
                <a:gd name="T78" fmla="*/ 1870 w 2269"/>
                <a:gd name="T79" fmla="*/ 1117 h 3069"/>
                <a:gd name="T80" fmla="*/ 1859 w 2269"/>
                <a:gd name="T81" fmla="*/ 1012 h 3069"/>
                <a:gd name="T82" fmla="*/ 1936 w 2269"/>
                <a:gd name="T83" fmla="*/ 856 h 3069"/>
                <a:gd name="T84" fmla="*/ 2052 w 2269"/>
                <a:gd name="T85" fmla="*/ 794 h 3069"/>
                <a:gd name="T86" fmla="*/ 2209 w 2269"/>
                <a:gd name="T87" fmla="*/ 648 h 3069"/>
                <a:gd name="T88" fmla="*/ 2243 w 2269"/>
                <a:gd name="T89" fmla="*/ 549 h 3069"/>
                <a:gd name="T90" fmla="*/ 2135 w 2269"/>
                <a:gd name="T91" fmla="*/ 526 h 3069"/>
                <a:gd name="T92" fmla="*/ 1949 w 2269"/>
                <a:gd name="T93" fmla="*/ 505 h 3069"/>
                <a:gd name="T94" fmla="*/ 1859 w 2269"/>
                <a:gd name="T95" fmla="*/ 474 h 3069"/>
                <a:gd name="T96" fmla="*/ 1777 w 2269"/>
                <a:gd name="T97" fmla="*/ 409 h 3069"/>
                <a:gd name="T98" fmla="*/ 1646 w 2269"/>
                <a:gd name="T99" fmla="*/ 388 h 3069"/>
                <a:gd name="T100" fmla="*/ 1556 w 2269"/>
                <a:gd name="T101" fmla="*/ 413 h 3069"/>
                <a:gd name="T102" fmla="*/ 1510 w 2269"/>
                <a:gd name="T103" fmla="*/ 466 h 3069"/>
                <a:gd name="T104" fmla="*/ 1464 w 2269"/>
                <a:gd name="T105" fmla="*/ 426 h 3069"/>
                <a:gd name="T106" fmla="*/ 1380 w 2269"/>
                <a:gd name="T107" fmla="*/ 438 h 3069"/>
                <a:gd name="T108" fmla="*/ 1353 w 2269"/>
                <a:gd name="T109" fmla="*/ 349 h 3069"/>
                <a:gd name="T110" fmla="*/ 1293 w 2269"/>
                <a:gd name="T111" fmla="*/ 221 h 3069"/>
                <a:gd name="T112" fmla="*/ 1232 w 2269"/>
                <a:gd name="T113" fmla="*/ 138 h 3069"/>
                <a:gd name="T114" fmla="*/ 1142 w 2269"/>
                <a:gd name="T115" fmla="*/ 92 h 3069"/>
                <a:gd name="T116" fmla="*/ 1079 w 2269"/>
                <a:gd name="T117" fmla="*/ 165 h 3069"/>
                <a:gd name="T118" fmla="*/ 1017 w 2269"/>
                <a:gd name="T119" fmla="*/ 115 h 3069"/>
                <a:gd name="T120" fmla="*/ 881 w 2269"/>
                <a:gd name="T121" fmla="*/ 0 h 3069"/>
                <a:gd name="T122" fmla="*/ 797 w 2269"/>
                <a:gd name="T123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9" h="3069">
                  <a:moveTo>
                    <a:pt x="782" y="185"/>
                  </a:moveTo>
                  <a:cubicBezTo>
                    <a:pt x="759" y="248"/>
                    <a:pt x="759" y="248"/>
                    <a:pt x="759" y="248"/>
                  </a:cubicBezTo>
                  <a:cubicBezTo>
                    <a:pt x="739" y="299"/>
                    <a:pt x="739" y="299"/>
                    <a:pt x="739" y="299"/>
                  </a:cubicBezTo>
                  <a:cubicBezTo>
                    <a:pt x="739" y="350"/>
                    <a:pt x="739" y="350"/>
                    <a:pt x="739" y="350"/>
                  </a:cubicBezTo>
                  <a:cubicBezTo>
                    <a:pt x="716" y="429"/>
                    <a:pt x="716" y="429"/>
                    <a:pt x="716" y="429"/>
                  </a:cubicBezTo>
                  <a:cubicBezTo>
                    <a:pt x="692" y="484"/>
                    <a:pt x="692" y="484"/>
                    <a:pt x="692" y="484"/>
                  </a:cubicBezTo>
                  <a:cubicBezTo>
                    <a:pt x="633" y="527"/>
                    <a:pt x="633" y="527"/>
                    <a:pt x="633" y="527"/>
                  </a:cubicBezTo>
                  <a:cubicBezTo>
                    <a:pt x="625" y="610"/>
                    <a:pt x="625" y="610"/>
                    <a:pt x="625" y="610"/>
                  </a:cubicBezTo>
                  <a:cubicBezTo>
                    <a:pt x="586" y="692"/>
                    <a:pt x="586" y="692"/>
                    <a:pt x="586" y="692"/>
                  </a:cubicBezTo>
                  <a:cubicBezTo>
                    <a:pt x="535" y="806"/>
                    <a:pt x="535" y="806"/>
                    <a:pt x="535" y="806"/>
                  </a:cubicBezTo>
                  <a:cubicBezTo>
                    <a:pt x="495" y="873"/>
                    <a:pt x="495" y="873"/>
                    <a:pt x="495" y="873"/>
                  </a:cubicBezTo>
                  <a:cubicBezTo>
                    <a:pt x="464" y="943"/>
                    <a:pt x="464" y="943"/>
                    <a:pt x="464" y="943"/>
                  </a:cubicBezTo>
                  <a:cubicBezTo>
                    <a:pt x="421" y="975"/>
                    <a:pt x="421" y="975"/>
                    <a:pt x="421" y="975"/>
                  </a:cubicBezTo>
                  <a:cubicBezTo>
                    <a:pt x="311" y="1148"/>
                    <a:pt x="311" y="1148"/>
                    <a:pt x="311" y="1148"/>
                  </a:cubicBezTo>
                  <a:cubicBezTo>
                    <a:pt x="240" y="1219"/>
                    <a:pt x="240" y="1219"/>
                    <a:pt x="240" y="1219"/>
                  </a:cubicBezTo>
                  <a:cubicBezTo>
                    <a:pt x="185" y="1238"/>
                    <a:pt x="185" y="1238"/>
                    <a:pt x="185" y="1238"/>
                  </a:cubicBezTo>
                  <a:cubicBezTo>
                    <a:pt x="91" y="1336"/>
                    <a:pt x="91" y="1336"/>
                    <a:pt x="91" y="1336"/>
                  </a:cubicBezTo>
                  <a:cubicBezTo>
                    <a:pt x="36" y="1356"/>
                    <a:pt x="36" y="1356"/>
                    <a:pt x="36" y="1356"/>
                  </a:cubicBezTo>
                  <a:cubicBezTo>
                    <a:pt x="0" y="1427"/>
                    <a:pt x="0" y="1427"/>
                    <a:pt x="0" y="1427"/>
                  </a:cubicBezTo>
                  <a:cubicBezTo>
                    <a:pt x="28" y="1371"/>
                    <a:pt x="28" y="1371"/>
                    <a:pt x="28" y="1371"/>
                  </a:cubicBezTo>
                  <a:cubicBezTo>
                    <a:pt x="81" y="1380"/>
                    <a:pt x="81" y="1380"/>
                    <a:pt x="81" y="1380"/>
                  </a:cubicBezTo>
                  <a:cubicBezTo>
                    <a:pt x="196" y="1404"/>
                    <a:pt x="196" y="1404"/>
                    <a:pt x="196" y="1404"/>
                  </a:cubicBezTo>
                  <a:cubicBezTo>
                    <a:pt x="278" y="1443"/>
                    <a:pt x="278" y="1443"/>
                    <a:pt x="278" y="1443"/>
                  </a:cubicBezTo>
                  <a:cubicBezTo>
                    <a:pt x="319" y="1478"/>
                    <a:pt x="319" y="1478"/>
                    <a:pt x="319" y="1478"/>
                  </a:cubicBezTo>
                  <a:cubicBezTo>
                    <a:pt x="339" y="1497"/>
                    <a:pt x="339" y="1497"/>
                    <a:pt x="339" y="1497"/>
                  </a:cubicBezTo>
                  <a:cubicBezTo>
                    <a:pt x="363" y="1556"/>
                    <a:pt x="363" y="1556"/>
                    <a:pt x="363" y="1556"/>
                  </a:cubicBezTo>
                  <a:cubicBezTo>
                    <a:pt x="380" y="1640"/>
                    <a:pt x="380" y="1640"/>
                    <a:pt x="380" y="1640"/>
                  </a:cubicBezTo>
                  <a:cubicBezTo>
                    <a:pt x="374" y="1721"/>
                    <a:pt x="374" y="1721"/>
                    <a:pt x="374" y="1721"/>
                  </a:cubicBezTo>
                  <a:cubicBezTo>
                    <a:pt x="380" y="1812"/>
                    <a:pt x="380" y="1812"/>
                    <a:pt x="380" y="1812"/>
                  </a:cubicBezTo>
                  <a:cubicBezTo>
                    <a:pt x="374" y="1851"/>
                    <a:pt x="374" y="1851"/>
                    <a:pt x="374" y="1851"/>
                  </a:cubicBezTo>
                  <a:cubicBezTo>
                    <a:pt x="356" y="1894"/>
                    <a:pt x="356" y="1894"/>
                    <a:pt x="356" y="1894"/>
                  </a:cubicBezTo>
                  <a:cubicBezTo>
                    <a:pt x="359" y="1929"/>
                    <a:pt x="359" y="1929"/>
                    <a:pt x="359" y="1929"/>
                  </a:cubicBezTo>
                  <a:cubicBezTo>
                    <a:pt x="335" y="2003"/>
                    <a:pt x="335" y="2003"/>
                    <a:pt x="335" y="2003"/>
                  </a:cubicBezTo>
                  <a:cubicBezTo>
                    <a:pt x="335" y="2003"/>
                    <a:pt x="302" y="2020"/>
                    <a:pt x="292" y="2020"/>
                  </a:cubicBezTo>
                  <a:cubicBezTo>
                    <a:pt x="283" y="2020"/>
                    <a:pt x="293" y="2055"/>
                    <a:pt x="293" y="2055"/>
                  </a:cubicBezTo>
                  <a:cubicBezTo>
                    <a:pt x="293" y="2055"/>
                    <a:pt x="291" y="2072"/>
                    <a:pt x="293" y="2083"/>
                  </a:cubicBezTo>
                  <a:cubicBezTo>
                    <a:pt x="296" y="2094"/>
                    <a:pt x="319" y="2118"/>
                    <a:pt x="319" y="2118"/>
                  </a:cubicBezTo>
                  <a:cubicBezTo>
                    <a:pt x="382" y="2164"/>
                    <a:pt x="382" y="2164"/>
                    <a:pt x="382" y="2164"/>
                  </a:cubicBezTo>
                  <a:cubicBezTo>
                    <a:pt x="437" y="2226"/>
                    <a:pt x="437" y="2226"/>
                    <a:pt x="437" y="2226"/>
                  </a:cubicBezTo>
                  <a:cubicBezTo>
                    <a:pt x="450" y="2281"/>
                    <a:pt x="450" y="2281"/>
                    <a:pt x="450" y="2281"/>
                  </a:cubicBezTo>
                  <a:cubicBezTo>
                    <a:pt x="489" y="2324"/>
                    <a:pt x="489" y="2324"/>
                    <a:pt x="489" y="2324"/>
                  </a:cubicBezTo>
                  <a:cubicBezTo>
                    <a:pt x="504" y="2346"/>
                    <a:pt x="504" y="2346"/>
                    <a:pt x="504" y="2346"/>
                  </a:cubicBezTo>
                  <a:cubicBezTo>
                    <a:pt x="528" y="2328"/>
                    <a:pt x="528" y="2328"/>
                    <a:pt x="528" y="2328"/>
                  </a:cubicBezTo>
                  <a:cubicBezTo>
                    <a:pt x="567" y="2289"/>
                    <a:pt x="567" y="2289"/>
                    <a:pt x="567" y="2289"/>
                  </a:cubicBezTo>
                  <a:cubicBezTo>
                    <a:pt x="647" y="2289"/>
                    <a:pt x="647" y="2289"/>
                    <a:pt x="647" y="2289"/>
                  </a:cubicBezTo>
                  <a:cubicBezTo>
                    <a:pt x="688" y="2309"/>
                    <a:pt x="688" y="2309"/>
                    <a:pt x="688" y="2309"/>
                  </a:cubicBezTo>
                  <a:cubicBezTo>
                    <a:pt x="693" y="2359"/>
                    <a:pt x="693" y="2359"/>
                    <a:pt x="693" y="2359"/>
                  </a:cubicBezTo>
                  <a:cubicBezTo>
                    <a:pt x="693" y="2394"/>
                    <a:pt x="693" y="2394"/>
                    <a:pt x="693" y="2394"/>
                  </a:cubicBezTo>
                  <a:cubicBezTo>
                    <a:pt x="678" y="2441"/>
                    <a:pt x="678" y="2441"/>
                    <a:pt x="678" y="2441"/>
                  </a:cubicBezTo>
                  <a:cubicBezTo>
                    <a:pt x="632" y="2441"/>
                    <a:pt x="632" y="2441"/>
                    <a:pt x="632" y="2441"/>
                  </a:cubicBezTo>
                  <a:cubicBezTo>
                    <a:pt x="586" y="2441"/>
                    <a:pt x="586" y="2441"/>
                    <a:pt x="586" y="2441"/>
                  </a:cubicBezTo>
                  <a:cubicBezTo>
                    <a:pt x="554" y="2480"/>
                    <a:pt x="554" y="2480"/>
                    <a:pt x="554" y="2480"/>
                  </a:cubicBezTo>
                  <a:cubicBezTo>
                    <a:pt x="547" y="2528"/>
                    <a:pt x="547" y="2528"/>
                    <a:pt x="547" y="2528"/>
                  </a:cubicBezTo>
                  <a:cubicBezTo>
                    <a:pt x="530" y="2585"/>
                    <a:pt x="530" y="2585"/>
                    <a:pt x="530" y="2585"/>
                  </a:cubicBezTo>
                  <a:cubicBezTo>
                    <a:pt x="504" y="2632"/>
                    <a:pt x="504" y="2632"/>
                    <a:pt x="504" y="2632"/>
                  </a:cubicBezTo>
                  <a:cubicBezTo>
                    <a:pt x="504" y="2691"/>
                    <a:pt x="504" y="2691"/>
                    <a:pt x="504" y="2691"/>
                  </a:cubicBezTo>
                  <a:cubicBezTo>
                    <a:pt x="530" y="2715"/>
                    <a:pt x="530" y="2715"/>
                    <a:pt x="530" y="2715"/>
                  </a:cubicBezTo>
                  <a:cubicBezTo>
                    <a:pt x="530" y="2715"/>
                    <a:pt x="595" y="2760"/>
                    <a:pt x="599" y="2767"/>
                  </a:cubicBezTo>
                  <a:cubicBezTo>
                    <a:pt x="604" y="2773"/>
                    <a:pt x="634" y="2823"/>
                    <a:pt x="634" y="2823"/>
                  </a:cubicBezTo>
                  <a:cubicBezTo>
                    <a:pt x="662" y="2875"/>
                    <a:pt x="662" y="2875"/>
                    <a:pt x="662" y="2875"/>
                  </a:cubicBezTo>
                  <a:cubicBezTo>
                    <a:pt x="680" y="2950"/>
                    <a:pt x="680" y="2950"/>
                    <a:pt x="680" y="2950"/>
                  </a:cubicBezTo>
                  <a:cubicBezTo>
                    <a:pt x="714" y="3014"/>
                    <a:pt x="714" y="3014"/>
                    <a:pt x="714" y="3014"/>
                  </a:cubicBezTo>
                  <a:cubicBezTo>
                    <a:pt x="764" y="3060"/>
                    <a:pt x="764" y="3060"/>
                    <a:pt x="764" y="3060"/>
                  </a:cubicBezTo>
                  <a:cubicBezTo>
                    <a:pt x="788" y="3069"/>
                    <a:pt x="788" y="3069"/>
                    <a:pt x="788" y="3069"/>
                  </a:cubicBezTo>
                  <a:cubicBezTo>
                    <a:pt x="878" y="3060"/>
                    <a:pt x="878" y="3060"/>
                    <a:pt x="878" y="3060"/>
                  </a:cubicBezTo>
                  <a:cubicBezTo>
                    <a:pt x="883" y="3046"/>
                    <a:pt x="883" y="3046"/>
                    <a:pt x="883" y="3046"/>
                  </a:cubicBezTo>
                  <a:cubicBezTo>
                    <a:pt x="903" y="2980"/>
                    <a:pt x="903" y="2980"/>
                    <a:pt x="903" y="2980"/>
                  </a:cubicBezTo>
                  <a:cubicBezTo>
                    <a:pt x="929" y="2903"/>
                    <a:pt x="929" y="2903"/>
                    <a:pt x="929" y="2903"/>
                  </a:cubicBezTo>
                  <a:cubicBezTo>
                    <a:pt x="914" y="2847"/>
                    <a:pt x="914" y="2847"/>
                    <a:pt x="914" y="2847"/>
                  </a:cubicBezTo>
                  <a:cubicBezTo>
                    <a:pt x="902" y="2809"/>
                    <a:pt x="902" y="2809"/>
                    <a:pt x="902" y="2809"/>
                  </a:cubicBezTo>
                  <a:cubicBezTo>
                    <a:pt x="894" y="2790"/>
                    <a:pt x="894" y="2790"/>
                    <a:pt x="894" y="2790"/>
                  </a:cubicBezTo>
                  <a:cubicBezTo>
                    <a:pt x="889" y="2718"/>
                    <a:pt x="889" y="2718"/>
                    <a:pt x="889" y="2718"/>
                  </a:cubicBezTo>
                  <a:cubicBezTo>
                    <a:pt x="861" y="2690"/>
                    <a:pt x="861" y="2690"/>
                    <a:pt x="861" y="2690"/>
                  </a:cubicBezTo>
                  <a:cubicBezTo>
                    <a:pt x="861" y="2690"/>
                    <a:pt x="858" y="2671"/>
                    <a:pt x="853" y="2655"/>
                  </a:cubicBezTo>
                  <a:cubicBezTo>
                    <a:pt x="847" y="2638"/>
                    <a:pt x="847" y="2641"/>
                    <a:pt x="836" y="2633"/>
                  </a:cubicBezTo>
                  <a:cubicBezTo>
                    <a:pt x="825" y="2624"/>
                    <a:pt x="836" y="2597"/>
                    <a:pt x="836" y="2597"/>
                  </a:cubicBezTo>
                  <a:cubicBezTo>
                    <a:pt x="836" y="2597"/>
                    <a:pt x="850" y="2577"/>
                    <a:pt x="861" y="2566"/>
                  </a:cubicBezTo>
                  <a:cubicBezTo>
                    <a:pt x="872" y="2555"/>
                    <a:pt x="905" y="2522"/>
                    <a:pt x="914" y="2522"/>
                  </a:cubicBezTo>
                  <a:cubicBezTo>
                    <a:pt x="922" y="2522"/>
                    <a:pt x="929" y="2486"/>
                    <a:pt x="929" y="2486"/>
                  </a:cubicBezTo>
                  <a:cubicBezTo>
                    <a:pt x="960" y="2409"/>
                    <a:pt x="960" y="2409"/>
                    <a:pt x="960" y="2409"/>
                  </a:cubicBezTo>
                  <a:cubicBezTo>
                    <a:pt x="999" y="2310"/>
                    <a:pt x="999" y="2310"/>
                    <a:pt x="999" y="2310"/>
                  </a:cubicBezTo>
                  <a:cubicBezTo>
                    <a:pt x="1010" y="2238"/>
                    <a:pt x="1010" y="2238"/>
                    <a:pt x="1010" y="2238"/>
                  </a:cubicBezTo>
                  <a:cubicBezTo>
                    <a:pt x="1038" y="2197"/>
                    <a:pt x="1038" y="2197"/>
                    <a:pt x="1038" y="2197"/>
                  </a:cubicBezTo>
                  <a:cubicBezTo>
                    <a:pt x="1068" y="2175"/>
                    <a:pt x="1068" y="2175"/>
                    <a:pt x="1068" y="2175"/>
                  </a:cubicBezTo>
                  <a:cubicBezTo>
                    <a:pt x="1142" y="2158"/>
                    <a:pt x="1142" y="2158"/>
                    <a:pt x="1142" y="2158"/>
                  </a:cubicBezTo>
                  <a:cubicBezTo>
                    <a:pt x="1228" y="2147"/>
                    <a:pt x="1228" y="2147"/>
                    <a:pt x="1228" y="2147"/>
                  </a:cubicBezTo>
                  <a:cubicBezTo>
                    <a:pt x="1275" y="2112"/>
                    <a:pt x="1275" y="2112"/>
                    <a:pt x="1275" y="2112"/>
                  </a:cubicBezTo>
                  <a:cubicBezTo>
                    <a:pt x="1319" y="2051"/>
                    <a:pt x="1319" y="2051"/>
                    <a:pt x="1319" y="2051"/>
                  </a:cubicBezTo>
                  <a:cubicBezTo>
                    <a:pt x="1371" y="2034"/>
                    <a:pt x="1371" y="2034"/>
                    <a:pt x="1371" y="2034"/>
                  </a:cubicBezTo>
                  <a:cubicBezTo>
                    <a:pt x="1429" y="2001"/>
                    <a:pt x="1429" y="2001"/>
                    <a:pt x="1429" y="2001"/>
                  </a:cubicBezTo>
                  <a:cubicBezTo>
                    <a:pt x="1443" y="1954"/>
                    <a:pt x="1443" y="1954"/>
                    <a:pt x="1443" y="1954"/>
                  </a:cubicBezTo>
                  <a:cubicBezTo>
                    <a:pt x="1443" y="1935"/>
                    <a:pt x="1443" y="1935"/>
                    <a:pt x="1443" y="1935"/>
                  </a:cubicBezTo>
                  <a:cubicBezTo>
                    <a:pt x="1492" y="1891"/>
                    <a:pt x="1492" y="1891"/>
                    <a:pt x="1492" y="1891"/>
                  </a:cubicBezTo>
                  <a:cubicBezTo>
                    <a:pt x="1536" y="1886"/>
                    <a:pt x="1536" y="1886"/>
                    <a:pt x="1536" y="1886"/>
                  </a:cubicBezTo>
                  <a:cubicBezTo>
                    <a:pt x="1583" y="1880"/>
                    <a:pt x="1583" y="1880"/>
                    <a:pt x="1583" y="1880"/>
                  </a:cubicBezTo>
                  <a:cubicBezTo>
                    <a:pt x="1627" y="1894"/>
                    <a:pt x="1627" y="1894"/>
                    <a:pt x="1627" y="1894"/>
                  </a:cubicBezTo>
                  <a:cubicBezTo>
                    <a:pt x="1627" y="1894"/>
                    <a:pt x="1649" y="1905"/>
                    <a:pt x="1658" y="1905"/>
                  </a:cubicBezTo>
                  <a:cubicBezTo>
                    <a:pt x="1666" y="1905"/>
                    <a:pt x="1671" y="1919"/>
                    <a:pt x="1671" y="1919"/>
                  </a:cubicBezTo>
                  <a:cubicBezTo>
                    <a:pt x="1721" y="1924"/>
                    <a:pt x="1721" y="1924"/>
                    <a:pt x="1721" y="1924"/>
                  </a:cubicBezTo>
                  <a:cubicBezTo>
                    <a:pt x="1762" y="1910"/>
                    <a:pt x="1762" y="1910"/>
                    <a:pt x="1762" y="1910"/>
                  </a:cubicBezTo>
                  <a:cubicBezTo>
                    <a:pt x="1809" y="1908"/>
                    <a:pt x="1809" y="1908"/>
                    <a:pt x="1809" y="1908"/>
                  </a:cubicBezTo>
                  <a:cubicBezTo>
                    <a:pt x="1859" y="1869"/>
                    <a:pt x="1859" y="1869"/>
                    <a:pt x="1859" y="1869"/>
                  </a:cubicBezTo>
                  <a:cubicBezTo>
                    <a:pt x="1881" y="1814"/>
                    <a:pt x="1881" y="1814"/>
                    <a:pt x="1881" y="1814"/>
                  </a:cubicBezTo>
                  <a:cubicBezTo>
                    <a:pt x="1881" y="1762"/>
                    <a:pt x="1881" y="1762"/>
                    <a:pt x="1881" y="1762"/>
                  </a:cubicBezTo>
                  <a:cubicBezTo>
                    <a:pt x="1856" y="1726"/>
                    <a:pt x="1856" y="1726"/>
                    <a:pt x="1856" y="1726"/>
                  </a:cubicBezTo>
                  <a:cubicBezTo>
                    <a:pt x="1831" y="1687"/>
                    <a:pt x="1831" y="1687"/>
                    <a:pt x="1831" y="1687"/>
                  </a:cubicBezTo>
                  <a:cubicBezTo>
                    <a:pt x="1809" y="1635"/>
                    <a:pt x="1809" y="1635"/>
                    <a:pt x="1809" y="1635"/>
                  </a:cubicBezTo>
                  <a:cubicBezTo>
                    <a:pt x="1809" y="1502"/>
                    <a:pt x="1809" y="1502"/>
                    <a:pt x="1809" y="1502"/>
                  </a:cubicBezTo>
                  <a:cubicBezTo>
                    <a:pt x="1837" y="1475"/>
                    <a:pt x="1837" y="1475"/>
                    <a:pt x="1837" y="1475"/>
                  </a:cubicBezTo>
                  <a:cubicBezTo>
                    <a:pt x="1837" y="1450"/>
                    <a:pt x="1837" y="1450"/>
                    <a:pt x="1837" y="1450"/>
                  </a:cubicBezTo>
                  <a:cubicBezTo>
                    <a:pt x="1884" y="1420"/>
                    <a:pt x="1884" y="1420"/>
                    <a:pt x="1884" y="1420"/>
                  </a:cubicBezTo>
                  <a:cubicBezTo>
                    <a:pt x="1892" y="1384"/>
                    <a:pt x="1892" y="1384"/>
                    <a:pt x="1892" y="1384"/>
                  </a:cubicBezTo>
                  <a:cubicBezTo>
                    <a:pt x="1892" y="1384"/>
                    <a:pt x="1892" y="1351"/>
                    <a:pt x="1892" y="1337"/>
                  </a:cubicBezTo>
                  <a:cubicBezTo>
                    <a:pt x="1892" y="1323"/>
                    <a:pt x="1892" y="1304"/>
                    <a:pt x="1892" y="1304"/>
                  </a:cubicBezTo>
                  <a:cubicBezTo>
                    <a:pt x="1878" y="1271"/>
                    <a:pt x="1878" y="1271"/>
                    <a:pt x="1878" y="1271"/>
                  </a:cubicBezTo>
                  <a:cubicBezTo>
                    <a:pt x="1878" y="1271"/>
                    <a:pt x="1878" y="1271"/>
                    <a:pt x="1878" y="1263"/>
                  </a:cubicBezTo>
                  <a:cubicBezTo>
                    <a:pt x="1878" y="1254"/>
                    <a:pt x="1853" y="1232"/>
                    <a:pt x="1842" y="1224"/>
                  </a:cubicBezTo>
                  <a:cubicBezTo>
                    <a:pt x="1831" y="1216"/>
                    <a:pt x="1842" y="1202"/>
                    <a:pt x="1842" y="1202"/>
                  </a:cubicBezTo>
                  <a:cubicBezTo>
                    <a:pt x="1881" y="1144"/>
                    <a:pt x="1881" y="1144"/>
                    <a:pt x="1881" y="1144"/>
                  </a:cubicBezTo>
                  <a:cubicBezTo>
                    <a:pt x="1870" y="1117"/>
                    <a:pt x="1870" y="1117"/>
                    <a:pt x="1870" y="1117"/>
                  </a:cubicBezTo>
                  <a:cubicBezTo>
                    <a:pt x="1859" y="1083"/>
                    <a:pt x="1859" y="1083"/>
                    <a:pt x="1859" y="1083"/>
                  </a:cubicBezTo>
                  <a:cubicBezTo>
                    <a:pt x="1842" y="1039"/>
                    <a:pt x="1842" y="1039"/>
                    <a:pt x="1842" y="1039"/>
                  </a:cubicBezTo>
                  <a:cubicBezTo>
                    <a:pt x="1842" y="1039"/>
                    <a:pt x="1851" y="1012"/>
                    <a:pt x="1859" y="1012"/>
                  </a:cubicBezTo>
                  <a:cubicBezTo>
                    <a:pt x="1867" y="1012"/>
                    <a:pt x="1914" y="962"/>
                    <a:pt x="1914" y="962"/>
                  </a:cubicBezTo>
                  <a:cubicBezTo>
                    <a:pt x="1947" y="948"/>
                    <a:pt x="1947" y="948"/>
                    <a:pt x="1947" y="948"/>
                  </a:cubicBezTo>
                  <a:cubicBezTo>
                    <a:pt x="1936" y="856"/>
                    <a:pt x="1936" y="856"/>
                    <a:pt x="1936" y="856"/>
                  </a:cubicBezTo>
                  <a:cubicBezTo>
                    <a:pt x="1988" y="805"/>
                    <a:pt x="1988" y="805"/>
                    <a:pt x="1988" y="805"/>
                  </a:cubicBezTo>
                  <a:cubicBezTo>
                    <a:pt x="2010" y="786"/>
                    <a:pt x="2010" y="786"/>
                    <a:pt x="2010" y="786"/>
                  </a:cubicBezTo>
                  <a:cubicBezTo>
                    <a:pt x="2052" y="794"/>
                    <a:pt x="2052" y="794"/>
                    <a:pt x="2052" y="794"/>
                  </a:cubicBezTo>
                  <a:cubicBezTo>
                    <a:pt x="2115" y="750"/>
                    <a:pt x="2115" y="750"/>
                    <a:pt x="2115" y="750"/>
                  </a:cubicBezTo>
                  <a:cubicBezTo>
                    <a:pt x="2164" y="711"/>
                    <a:pt x="2164" y="711"/>
                    <a:pt x="2164" y="711"/>
                  </a:cubicBezTo>
                  <a:cubicBezTo>
                    <a:pt x="2209" y="648"/>
                    <a:pt x="2209" y="648"/>
                    <a:pt x="2209" y="648"/>
                  </a:cubicBezTo>
                  <a:cubicBezTo>
                    <a:pt x="2259" y="585"/>
                    <a:pt x="2259" y="585"/>
                    <a:pt x="2259" y="585"/>
                  </a:cubicBezTo>
                  <a:cubicBezTo>
                    <a:pt x="2269" y="585"/>
                    <a:pt x="2269" y="585"/>
                    <a:pt x="2269" y="585"/>
                  </a:cubicBezTo>
                  <a:cubicBezTo>
                    <a:pt x="2243" y="549"/>
                    <a:pt x="2243" y="549"/>
                    <a:pt x="2243" y="549"/>
                  </a:cubicBezTo>
                  <a:cubicBezTo>
                    <a:pt x="2208" y="539"/>
                    <a:pt x="2208" y="539"/>
                    <a:pt x="2208" y="539"/>
                  </a:cubicBezTo>
                  <a:cubicBezTo>
                    <a:pt x="2160" y="539"/>
                    <a:pt x="2160" y="539"/>
                    <a:pt x="2160" y="539"/>
                  </a:cubicBezTo>
                  <a:cubicBezTo>
                    <a:pt x="2135" y="526"/>
                    <a:pt x="2135" y="526"/>
                    <a:pt x="2135" y="526"/>
                  </a:cubicBezTo>
                  <a:cubicBezTo>
                    <a:pt x="2086" y="526"/>
                    <a:pt x="2086" y="526"/>
                    <a:pt x="2086" y="526"/>
                  </a:cubicBezTo>
                  <a:cubicBezTo>
                    <a:pt x="2032" y="526"/>
                    <a:pt x="2032" y="526"/>
                    <a:pt x="2032" y="526"/>
                  </a:cubicBezTo>
                  <a:cubicBezTo>
                    <a:pt x="1949" y="505"/>
                    <a:pt x="1949" y="505"/>
                    <a:pt x="1949" y="505"/>
                  </a:cubicBezTo>
                  <a:cubicBezTo>
                    <a:pt x="1928" y="505"/>
                    <a:pt x="1928" y="505"/>
                    <a:pt x="1928" y="505"/>
                  </a:cubicBezTo>
                  <a:cubicBezTo>
                    <a:pt x="1880" y="474"/>
                    <a:pt x="1880" y="474"/>
                    <a:pt x="1880" y="474"/>
                  </a:cubicBezTo>
                  <a:cubicBezTo>
                    <a:pt x="1859" y="474"/>
                    <a:pt x="1859" y="474"/>
                    <a:pt x="1859" y="474"/>
                  </a:cubicBezTo>
                  <a:cubicBezTo>
                    <a:pt x="1800" y="434"/>
                    <a:pt x="1800" y="434"/>
                    <a:pt x="1800" y="434"/>
                  </a:cubicBezTo>
                  <a:cubicBezTo>
                    <a:pt x="1790" y="415"/>
                    <a:pt x="1790" y="415"/>
                    <a:pt x="1790" y="415"/>
                  </a:cubicBezTo>
                  <a:cubicBezTo>
                    <a:pt x="1777" y="409"/>
                    <a:pt x="1777" y="409"/>
                    <a:pt x="1777" y="409"/>
                  </a:cubicBezTo>
                  <a:cubicBezTo>
                    <a:pt x="1710" y="392"/>
                    <a:pt x="1710" y="392"/>
                    <a:pt x="1710" y="392"/>
                  </a:cubicBezTo>
                  <a:cubicBezTo>
                    <a:pt x="1669" y="403"/>
                    <a:pt x="1669" y="403"/>
                    <a:pt x="1669" y="403"/>
                  </a:cubicBezTo>
                  <a:cubicBezTo>
                    <a:pt x="1646" y="388"/>
                    <a:pt x="1646" y="388"/>
                    <a:pt x="1646" y="388"/>
                  </a:cubicBezTo>
                  <a:cubicBezTo>
                    <a:pt x="1604" y="378"/>
                    <a:pt x="1604" y="378"/>
                    <a:pt x="1604" y="378"/>
                  </a:cubicBezTo>
                  <a:cubicBezTo>
                    <a:pt x="1593" y="390"/>
                    <a:pt x="1593" y="390"/>
                    <a:pt x="1593" y="390"/>
                  </a:cubicBezTo>
                  <a:cubicBezTo>
                    <a:pt x="1556" y="413"/>
                    <a:pt x="1556" y="413"/>
                    <a:pt x="1556" y="413"/>
                  </a:cubicBezTo>
                  <a:cubicBezTo>
                    <a:pt x="1547" y="438"/>
                    <a:pt x="1547" y="438"/>
                    <a:pt x="1547" y="438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10" y="466"/>
                    <a:pt x="1510" y="466"/>
                    <a:pt x="1510" y="466"/>
                  </a:cubicBezTo>
                  <a:cubicBezTo>
                    <a:pt x="1499" y="438"/>
                    <a:pt x="1499" y="438"/>
                    <a:pt x="1499" y="438"/>
                  </a:cubicBezTo>
                  <a:cubicBezTo>
                    <a:pt x="1499" y="417"/>
                    <a:pt x="1499" y="417"/>
                    <a:pt x="1499" y="417"/>
                  </a:cubicBezTo>
                  <a:cubicBezTo>
                    <a:pt x="1464" y="426"/>
                    <a:pt x="1464" y="426"/>
                    <a:pt x="1464" y="426"/>
                  </a:cubicBezTo>
                  <a:cubicBezTo>
                    <a:pt x="1453" y="438"/>
                    <a:pt x="1453" y="438"/>
                    <a:pt x="1453" y="438"/>
                  </a:cubicBezTo>
                  <a:cubicBezTo>
                    <a:pt x="1397" y="438"/>
                    <a:pt x="1397" y="438"/>
                    <a:pt x="1397" y="438"/>
                  </a:cubicBezTo>
                  <a:cubicBezTo>
                    <a:pt x="1380" y="438"/>
                    <a:pt x="1380" y="438"/>
                    <a:pt x="1380" y="438"/>
                  </a:cubicBezTo>
                  <a:cubicBezTo>
                    <a:pt x="1370" y="422"/>
                    <a:pt x="1370" y="422"/>
                    <a:pt x="1370" y="422"/>
                  </a:cubicBezTo>
                  <a:cubicBezTo>
                    <a:pt x="1370" y="390"/>
                    <a:pt x="1370" y="390"/>
                    <a:pt x="1370" y="390"/>
                  </a:cubicBezTo>
                  <a:cubicBezTo>
                    <a:pt x="1353" y="349"/>
                    <a:pt x="1353" y="349"/>
                    <a:pt x="1353" y="349"/>
                  </a:cubicBezTo>
                  <a:cubicBezTo>
                    <a:pt x="1339" y="305"/>
                    <a:pt x="1339" y="305"/>
                    <a:pt x="1339" y="305"/>
                  </a:cubicBezTo>
                  <a:cubicBezTo>
                    <a:pt x="1326" y="265"/>
                    <a:pt x="1326" y="265"/>
                    <a:pt x="1326" y="265"/>
                  </a:cubicBezTo>
                  <a:cubicBezTo>
                    <a:pt x="1293" y="221"/>
                    <a:pt x="1293" y="221"/>
                    <a:pt x="1293" y="221"/>
                  </a:cubicBezTo>
                  <a:cubicBezTo>
                    <a:pt x="1259" y="183"/>
                    <a:pt x="1259" y="183"/>
                    <a:pt x="1259" y="183"/>
                  </a:cubicBezTo>
                  <a:cubicBezTo>
                    <a:pt x="1232" y="148"/>
                    <a:pt x="1232" y="148"/>
                    <a:pt x="1232" y="148"/>
                  </a:cubicBezTo>
                  <a:cubicBezTo>
                    <a:pt x="1232" y="138"/>
                    <a:pt x="1232" y="138"/>
                    <a:pt x="1232" y="138"/>
                  </a:cubicBezTo>
                  <a:cubicBezTo>
                    <a:pt x="1232" y="138"/>
                    <a:pt x="1190" y="77"/>
                    <a:pt x="1184" y="75"/>
                  </a:cubicBezTo>
                  <a:cubicBezTo>
                    <a:pt x="1178" y="73"/>
                    <a:pt x="1176" y="79"/>
                    <a:pt x="1176" y="79"/>
                  </a:cubicBezTo>
                  <a:cubicBezTo>
                    <a:pt x="1142" y="92"/>
                    <a:pt x="1142" y="92"/>
                    <a:pt x="1142" y="92"/>
                  </a:cubicBezTo>
                  <a:cubicBezTo>
                    <a:pt x="1117" y="117"/>
                    <a:pt x="1117" y="117"/>
                    <a:pt x="1117" y="117"/>
                  </a:cubicBezTo>
                  <a:cubicBezTo>
                    <a:pt x="1098" y="142"/>
                    <a:pt x="1098" y="142"/>
                    <a:pt x="1098" y="142"/>
                  </a:cubicBezTo>
                  <a:cubicBezTo>
                    <a:pt x="1079" y="165"/>
                    <a:pt x="1079" y="165"/>
                    <a:pt x="1079" y="165"/>
                  </a:cubicBezTo>
                  <a:cubicBezTo>
                    <a:pt x="1054" y="183"/>
                    <a:pt x="1054" y="183"/>
                    <a:pt x="1054" y="183"/>
                  </a:cubicBezTo>
                  <a:cubicBezTo>
                    <a:pt x="1031" y="140"/>
                    <a:pt x="1031" y="140"/>
                    <a:pt x="1031" y="140"/>
                  </a:cubicBezTo>
                  <a:cubicBezTo>
                    <a:pt x="1017" y="115"/>
                    <a:pt x="1017" y="115"/>
                    <a:pt x="1017" y="115"/>
                  </a:cubicBezTo>
                  <a:cubicBezTo>
                    <a:pt x="1017" y="115"/>
                    <a:pt x="996" y="81"/>
                    <a:pt x="988" y="73"/>
                  </a:cubicBezTo>
                  <a:cubicBezTo>
                    <a:pt x="979" y="64"/>
                    <a:pt x="958" y="27"/>
                    <a:pt x="958" y="27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64" y="0"/>
                    <a:pt x="864" y="0"/>
                    <a:pt x="864" y="0"/>
                  </a:cubicBezTo>
                  <a:cubicBezTo>
                    <a:pt x="822" y="0"/>
                    <a:pt x="822" y="0"/>
                    <a:pt x="822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82" y="118"/>
                    <a:pt x="782" y="118"/>
                    <a:pt x="782" y="118"/>
                  </a:cubicBezTo>
                  <a:lnTo>
                    <a:pt x="782" y="18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059613" y="1798638"/>
              <a:ext cx="325437" cy="411163"/>
            </a:xfrm>
            <a:custGeom>
              <a:avLst/>
              <a:gdLst>
                <a:gd name="T0" fmla="*/ 180 w 205"/>
                <a:gd name="T1" fmla="*/ 88 h 259"/>
                <a:gd name="T2" fmla="*/ 160 w 205"/>
                <a:gd name="T3" fmla="*/ 69 h 259"/>
                <a:gd name="T4" fmla="*/ 131 w 205"/>
                <a:gd name="T5" fmla="*/ 42 h 259"/>
                <a:gd name="T6" fmla="*/ 99 w 205"/>
                <a:gd name="T7" fmla="*/ 20 h 259"/>
                <a:gd name="T8" fmla="*/ 79 w 205"/>
                <a:gd name="T9" fmla="*/ 4 h 259"/>
                <a:gd name="T10" fmla="*/ 51 w 205"/>
                <a:gd name="T11" fmla="*/ 0 h 259"/>
                <a:gd name="T12" fmla="*/ 31 w 205"/>
                <a:gd name="T13" fmla="*/ 4 h 259"/>
                <a:gd name="T14" fmla="*/ 14 w 205"/>
                <a:gd name="T15" fmla="*/ 6 h 259"/>
                <a:gd name="T16" fmla="*/ 5 w 205"/>
                <a:gd name="T17" fmla="*/ 12 h 259"/>
                <a:gd name="T18" fmla="*/ 0 w 205"/>
                <a:gd name="T19" fmla="*/ 25 h 259"/>
                <a:gd name="T20" fmla="*/ 2 w 205"/>
                <a:gd name="T21" fmla="*/ 35 h 259"/>
                <a:gd name="T22" fmla="*/ 4 w 205"/>
                <a:gd name="T23" fmla="*/ 48 h 259"/>
                <a:gd name="T24" fmla="*/ 10 w 205"/>
                <a:gd name="T25" fmla="*/ 60 h 259"/>
                <a:gd name="T26" fmla="*/ 14 w 205"/>
                <a:gd name="T27" fmla="*/ 76 h 259"/>
                <a:gd name="T28" fmla="*/ 8 w 205"/>
                <a:gd name="T29" fmla="*/ 89 h 259"/>
                <a:gd name="T30" fmla="*/ 4 w 205"/>
                <a:gd name="T31" fmla="*/ 106 h 259"/>
                <a:gd name="T32" fmla="*/ 14 w 205"/>
                <a:gd name="T33" fmla="*/ 117 h 259"/>
                <a:gd name="T34" fmla="*/ 23 w 205"/>
                <a:gd name="T35" fmla="*/ 126 h 259"/>
                <a:gd name="T36" fmla="*/ 23 w 205"/>
                <a:gd name="T37" fmla="*/ 153 h 259"/>
                <a:gd name="T38" fmla="*/ 26 w 205"/>
                <a:gd name="T39" fmla="*/ 171 h 259"/>
                <a:gd name="T40" fmla="*/ 28 w 205"/>
                <a:gd name="T41" fmla="*/ 183 h 259"/>
                <a:gd name="T42" fmla="*/ 35 w 205"/>
                <a:gd name="T43" fmla="*/ 198 h 259"/>
                <a:gd name="T44" fmla="*/ 47 w 205"/>
                <a:gd name="T45" fmla="*/ 207 h 259"/>
                <a:gd name="T46" fmla="*/ 42 w 205"/>
                <a:gd name="T47" fmla="*/ 228 h 259"/>
                <a:gd name="T48" fmla="*/ 42 w 205"/>
                <a:gd name="T49" fmla="*/ 236 h 259"/>
                <a:gd name="T50" fmla="*/ 52 w 205"/>
                <a:gd name="T51" fmla="*/ 237 h 259"/>
                <a:gd name="T52" fmla="*/ 69 w 205"/>
                <a:gd name="T53" fmla="*/ 236 h 259"/>
                <a:gd name="T54" fmla="*/ 80 w 205"/>
                <a:gd name="T55" fmla="*/ 228 h 259"/>
                <a:gd name="T56" fmla="*/ 96 w 205"/>
                <a:gd name="T57" fmla="*/ 237 h 259"/>
                <a:gd name="T58" fmla="*/ 109 w 205"/>
                <a:gd name="T59" fmla="*/ 254 h 259"/>
                <a:gd name="T60" fmla="*/ 124 w 205"/>
                <a:gd name="T61" fmla="*/ 254 h 259"/>
                <a:gd name="T62" fmla="*/ 134 w 205"/>
                <a:gd name="T63" fmla="*/ 247 h 259"/>
                <a:gd name="T64" fmla="*/ 141 w 205"/>
                <a:gd name="T65" fmla="*/ 232 h 259"/>
                <a:gd name="T66" fmla="*/ 135 w 205"/>
                <a:gd name="T67" fmla="*/ 220 h 259"/>
                <a:gd name="T68" fmla="*/ 131 w 205"/>
                <a:gd name="T69" fmla="*/ 213 h 259"/>
                <a:gd name="T70" fmla="*/ 137 w 205"/>
                <a:gd name="T71" fmla="*/ 201 h 259"/>
                <a:gd name="T72" fmla="*/ 139 w 205"/>
                <a:gd name="T73" fmla="*/ 187 h 259"/>
                <a:gd name="T74" fmla="*/ 141 w 205"/>
                <a:gd name="T75" fmla="*/ 173 h 259"/>
                <a:gd name="T76" fmla="*/ 153 w 205"/>
                <a:gd name="T77" fmla="*/ 169 h 259"/>
                <a:gd name="T78" fmla="*/ 159 w 205"/>
                <a:gd name="T79" fmla="*/ 161 h 259"/>
                <a:gd name="T80" fmla="*/ 164 w 205"/>
                <a:gd name="T81" fmla="*/ 149 h 259"/>
                <a:gd name="T82" fmla="*/ 169 w 205"/>
                <a:gd name="T83" fmla="*/ 139 h 259"/>
                <a:gd name="T84" fmla="*/ 177 w 205"/>
                <a:gd name="T85" fmla="*/ 127 h 259"/>
                <a:gd name="T86" fmla="*/ 185 w 205"/>
                <a:gd name="T87" fmla="*/ 113 h 259"/>
                <a:gd name="T88" fmla="*/ 205 w 205"/>
                <a:gd name="T89" fmla="*/ 110 h 259"/>
                <a:gd name="T90" fmla="*/ 187 w 205"/>
                <a:gd name="T91" fmla="*/ 9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5" h="259">
                  <a:moveTo>
                    <a:pt x="187" y="94"/>
                  </a:moveTo>
                  <a:lnTo>
                    <a:pt x="180" y="88"/>
                  </a:lnTo>
                  <a:lnTo>
                    <a:pt x="173" y="79"/>
                  </a:lnTo>
                  <a:lnTo>
                    <a:pt x="160" y="69"/>
                  </a:lnTo>
                  <a:lnTo>
                    <a:pt x="147" y="54"/>
                  </a:lnTo>
                  <a:lnTo>
                    <a:pt x="131" y="42"/>
                  </a:lnTo>
                  <a:lnTo>
                    <a:pt x="110" y="27"/>
                  </a:lnTo>
                  <a:lnTo>
                    <a:pt x="99" y="20"/>
                  </a:lnTo>
                  <a:lnTo>
                    <a:pt x="89" y="11"/>
                  </a:lnTo>
                  <a:lnTo>
                    <a:pt x="79" y="4"/>
                  </a:lnTo>
                  <a:lnTo>
                    <a:pt x="70" y="4"/>
                  </a:lnTo>
                  <a:lnTo>
                    <a:pt x="51" y="0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3" y="4"/>
                  </a:lnTo>
                  <a:lnTo>
                    <a:pt x="14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5"/>
                  </a:lnTo>
                  <a:lnTo>
                    <a:pt x="4" y="45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0" y="60"/>
                  </a:lnTo>
                  <a:lnTo>
                    <a:pt x="13" y="66"/>
                  </a:lnTo>
                  <a:lnTo>
                    <a:pt x="14" y="76"/>
                  </a:lnTo>
                  <a:lnTo>
                    <a:pt x="10" y="85"/>
                  </a:lnTo>
                  <a:lnTo>
                    <a:pt x="8" y="89"/>
                  </a:lnTo>
                  <a:lnTo>
                    <a:pt x="8" y="97"/>
                  </a:lnTo>
                  <a:lnTo>
                    <a:pt x="4" y="106"/>
                  </a:lnTo>
                  <a:lnTo>
                    <a:pt x="10" y="111"/>
                  </a:lnTo>
                  <a:lnTo>
                    <a:pt x="14" y="117"/>
                  </a:lnTo>
                  <a:lnTo>
                    <a:pt x="18" y="120"/>
                  </a:lnTo>
                  <a:lnTo>
                    <a:pt x="23" y="126"/>
                  </a:lnTo>
                  <a:lnTo>
                    <a:pt x="23" y="138"/>
                  </a:lnTo>
                  <a:lnTo>
                    <a:pt x="23" y="153"/>
                  </a:lnTo>
                  <a:lnTo>
                    <a:pt x="23" y="163"/>
                  </a:lnTo>
                  <a:lnTo>
                    <a:pt x="26" y="171"/>
                  </a:lnTo>
                  <a:lnTo>
                    <a:pt x="28" y="176"/>
                  </a:lnTo>
                  <a:lnTo>
                    <a:pt x="28" y="183"/>
                  </a:lnTo>
                  <a:lnTo>
                    <a:pt x="30" y="194"/>
                  </a:lnTo>
                  <a:lnTo>
                    <a:pt x="35" y="198"/>
                  </a:lnTo>
                  <a:lnTo>
                    <a:pt x="47" y="203"/>
                  </a:lnTo>
                  <a:lnTo>
                    <a:pt x="47" y="207"/>
                  </a:lnTo>
                  <a:lnTo>
                    <a:pt x="47" y="215"/>
                  </a:lnTo>
                  <a:lnTo>
                    <a:pt x="42" y="228"/>
                  </a:lnTo>
                  <a:lnTo>
                    <a:pt x="42" y="233"/>
                  </a:lnTo>
                  <a:lnTo>
                    <a:pt x="42" y="236"/>
                  </a:lnTo>
                  <a:lnTo>
                    <a:pt x="50" y="237"/>
                  </a:lnTo>
                  <a:lnTo>
                    <a:pt x="52" y="237"/>
                  </a:lnTo>
                  <a:lnTo>
                    <a:pt x="64" y="237"/>
                  </a:lnTo>
                  <a:lnTo>
                    <a:pt x="69" y="236"/>
                  </a:lnTo>
                  <a:lnTo>
                    <a:pt x="72" y="232"/>
                  </a:lnTo>
                  <a:lnTo>
                    <a:pt x="80" y="228"/>
                  </a:lnTo>
                  <a:lnTo>
                    <a:pt x="87" y="233"/>
                  </a:lnTo>
                  <a:lnTo>
                    <a:pt x="96" y="237"/>
                  </a:lnTo>
                  <a:lnTo>
                    <a:pt x="101" y="246"/>
                  </a:lnTo>
                  <a:lnTo>
                    <a:pt x="109" y="254"/>
                  </a:lnTo>
                  <a:lnTo>
                    <a:pt x="119" y="259"/>
                  </a:lnTo>
                  <a:lnTo>
                    <a:pt x="124" y="254"/>
                  </a:lnTo>
                  <a:lnTo>
                    <a:pt x="129" y="248"/>
                  </a:lnTo>
                  <a:lnTo>
                    <a:pt x="134" y="247"/>
                  </a:lnTo>
                  <a:lnTo>
                    <a:pt x="138" y="241"/>
                  </a:lnTo>
                  <a:lnTo>
                    <a:pt x="141" y="232"/>
                  </a:lnTo>
                  <a:lnTo>
                    <a:pt x="141" y="228"/>
                  </a:lnTo>
                  <a:lnTo>
                    <a:pt x="135" y="220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31" y="208"/>
                  </a:lnTo>
                  <a:lnTo>
                    <a:pt x="137" y="201"/>
                  </a:lnTo>
                  <a:lnTo>
                    <a:pt x="137" y="196"/>
                  </a:lnTo>
                  <a:lnTo>
                    <a:pt x="139" y="187"/>
                  </a:lnTo>
                  <a:lnTo>
                    <a:pt x="141" y="180"/>
                  </a:lnTo>
                  <a:lnTo>
                    <a:pt x="141" y="173"/>
                  </a:lnTo>
                  <a:lnTo>
                    <a:pt x="144" y="169"/>
                  </a:lnTo>
                  <a:lnTo>
                    <a:pt x="153" y="169"/>
                  </a:lnTo>
                  <a:lnTo>
                    <a:pt x="155" y="164"/>
                  </a:lnTo>
                  <a:lnTo>
                    <a:pt x="159" y="161"/>
                  </a:lnTo>
                  <a:lnTo>
                    <a:pt x="159" y="153"/>
                  </a:lnTo>
                  <a:lnTo>
                    <a:pt x="164" y="149"/>
                  </a:lnTo>
                  <a:lnTo>
                    <a:pt x="167" y="144"/>
                  </a:lnTo>
                  <a:lnTo>
                    <a:pt x="169" y="139"/>
                  </a:lnTo>
                  <a:lnTo>
                    <a:pt x="174" y="134"/>
                  </a:lnTo>
                  <a:lnTo>
                    <a:pt x="177" y="127"/>
                  </a:lnTo>
                  <a:lnTo>
                    <a:pt x="183" y="120"/>
                  </a:lnTo>
                  <a:lnTo>
                    <a:pt x="185" y="113"/>
                  </a:lnTo>
                  <a:lnTo>
                    <a:pt x="190" y="110"/>
                  </a:lnTo>
                  <a:lnTo>
                    <a:pt x="205" y="110"/>
                  </a:lnTo>
                  <a:lnTo>
                    <a:pt x="205" y="105"/>
                  </a:lnTo>
                  <a:lnTo>
                    <a:pt x="187" y="9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283450" y="1970088"/>
              <a:ext cx="277812" cy="168275"/>
            </a:xfrm>
            <a:custGeom>
              <a:avLst/>
              <a:gdLst>
                <a:gd name="T0" fmla="*/ 1114 w 1165"/>
                <a:gd name="T1" fmla="*/ 319 h 703"/>
                <a:gd name="T2" fmla="*/ 1052 w 1165"/>
                <a:gd name="T3" fmla="*/ 140 h 703"/>
                <a:gd name="T4" fmla="*/ 928 w 1165"/>
                <a:gd name="T5" fmla="*/ 72 h 703"/>
                <a:gd name="T6" fmla="*/ 797 w 1165"/>
                <a:gd name="T7" fmla="*/ 59 h 703"/>
                <a:gd name="T8" fmla="*/ 615 w 1165"/>
                <a:gd name="T9" fmla="*/ 59 h 703"/>
                <a:gd name="T10" fmla="*/ 558 w 1165"/>
                <a:gd name="T11" fmla="*/ 31 h 703"/>
                <a:gd name="T12" fmla="*/ 506 w 1165"/>
                <a:gd name="T13" fmla="*/ 18 h 703"/>
                <a:gd name="T14" fmla="*/ 430 w 1165"/>
                <a:gd name="T15" fmla="*/ 0 h 703"/>
                <a:gd name="T16" fmla="*/ 326 w 1165"/>
                <a:gd name="T17" fmla="*/ 13 h 703"/>
                <a:gd name="T18" fmla="*/ 278 w 1165"/>
                <a:gd name="T19" fmla="*/ 80 h 703"/>
                <a:gd name="T20" fmla="*/ 219 w 1165"/>
                <a:gd name="T21" fmla="*/ 174 h 703"/>
                <a:gd name="T22" fmla="*/ 173 w 1165"/>
                <a:gd name="T23" fmla="*/ 235 h 703"/>
                <a:gd name="T24" fmla="*/ 122 w 1165"/>
                <a:gd name="T25" fmla="*/ 300 h 703"/>
                <a:gd name="T26" fmla="*/ 98 w 1165"/>
                <a:gd name="T27" fmla="*/ 372 h 703"/>
                <a:gd name="T28" fmla="*/ 23 w 1165"/>
                <a:gd name="T29" fmla="*/ 404 h 703"/>
                <a:gd name="T30" fmla="*/ 2 w 1165"/>
                <a:gd name="T31" fmla="*/ 479 h 703"/>
                <a:gd name="T32" fmla="*/ 33 w 1165"/>
                <a:gd name="T33" fmla="*/ 504 h 703"/>
                <a:gd name="T34" fmla="*/ 82 w 1165"/>
                <a:gd name="T35" fmla="*/ 528 h 703"/>
                <a:gd name="T36" fmla="*/ 136 w 1165"/>
                <a:gd name="T37" fmla="*/ 540 h 703"/>
                <a:gd name="T38" fmla="*/ 213 w 1165"/>
                <a:gd name="T39" fmla="*/ 512 h 703"/>
                <a:gd name="T40" fmla="*/ 236 w 1165"/>
                <a:gd name="T41" fmla="*/ 484 h 703"/>
                <a:gd name="T42" fmla="*/ 288 w 1165"/>
                <a:gd name="T43" fmla="*/ 427 h 703"/>
                <a:gd name="T44" fmla="*/ 383 w 1165"/>
                <a:gd name="T45" fmla="*/ 409 h 703"/>
                <a:gd name="T46" fmla="*/ 452 w 1165"/>
                <a:gd name="T47" fmla="*/ 394 h 703"/>
                <a:gd name="T48" fmla="*/ 419 w 1165"/>
                <a:gd name="T49" fmla="*/ 458 h 703"/>
                <a:gd name="T50" fmla="*/ 383 w 1165"/>
                <a:gd name="T51" fmla="*/ 499 h 703"/>
                <a:gd name="T52" fmla="*/ 342 w 1165"/>
                <a:gd name="T53" fmla="*/ 548 h 703"/>
                <a:gd name="T54" fmla="*/ 360 w 1165"/>
                <a:gd name="T55" fmla="*/ 600 h 703"/>
                <a:gd name="T56" fmla="*/ 411 w 1165"/>
                <a:gd name="T57" fmla="*/ 600 h 703"/>
                <a:gd name="T58" fmla="*/ 411 w 1165"/>
                <a:gd name="T59" fmla="*/ 641 h 703"/>
                <a:gd name="T60" fmla="*/ 458 w 1165"/>
                <a:gd name="T61" fmla="*/ 649 h 703"/>
                <a:gd name="T62" fmla="*/ 548 w 1165"/>
                <a:gd name="T63" fmla="*/ 636 h 703"/>
                <a:gd name="T64" fmla="*/ 573 w 1165"/>
                <a:gd name="T65" fmla="*/ 665 h 703"/>
                <a:gd name="T66" fmla="*/ 615 w 1165"/>
                <a:gd name="T67" fmla="*/ 703 h 703"/>
                <a:gd name="T68" fmla="*/ 658 w 1165"/>
                <a:gd name="T69" fmla="*/ 654 h 703"/>
                <a:gd name="T70" fmla="*/ 676 w 1165"/>
                <a:gd name="T71" fmla="*/ 566 h 703"/>
                <a:gd name="T72" fmla="*/ 676 w 1165"/>
                <a:gd name="T73" fmla="*/ 533 h 703"/>
                <a:gd name="T74" fmla="*/ 735 w 1165"/>
                <a:gd name="T75" fmla="*/ 484 h 703"/>
                <a:gd name="T76" fmla="*/ 777 w 1165"/>
                <a:gd name="T77" fmla="*/ 522 h 703"/>
                <a:gd name="T78" fmla="*/ 833 w 1165"/>
                <a:gd name="T79" fmla="*/ 535 h 703"/>
                <a:gd name="T80" fmla="*/ 939 w 1165"/>
                <a:gd name="T81" fmla="*/ 538 h 703"/>
                <a:gd name="T82" fmla="*/ 1008 w 1165"/>
                <a:gd name="T83" fmla="*/ 530 h 703"/>
                <a:gd name="T84" fmla="*/ 1052 w 1165"/>
                <a:gd name="T85" fmla="*/ 553 h 703"/>
                <a:gd name="T86" fmla="*/ 1111 w 1165"/>
                <a:gd name="T87" fmla="*/ 553 h 703"/>
                <a:gd name="T88" fmla="*/ 1165 w 1165"/>
                <a:gd name="T89" fmla="*/ 525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5" h="703">
                  <a:moveTo>
                    <a:pt x="1150" y="414"/>
                  </a:moveTo>
                  <a:cubicBezTo>
                    <a:pt x="1114" y="319"/>
                    <a:pt x="1114" y="319"/>
                    <a:pt x="1114" y="319"/>
                  </a:cubicBezTo>
                  <a:cubicBezTo>
                    <a:pt x="1067" y="214"/>
                    <a:pt x="1067" y="214"/>
                    <a:pt x="1067" y="214"/>
                  </a:cubicBezTo>
                  <a:cubicBezTo>
                    <a:pt x="1052" y="140"/>
                    <a:pt x="1052" y="140"/>
                    <a:pt x="1052" y="140"/>
                  </a:cubicBezTo>
                  <a:cubicBezTo>
                    <a:pt x="972" y="72"/>
                    <a:pt x="972" y="72"/>
                    <a:pt x="972" y="72"/>
                  </a:cubicBezTo>
                  <a:cubicBezTo>
                    <a:pt x="928" y="72"/>
                    <a:pt x="928" y="72"/>
                    <a:pt x="928" y="72"/>
                  </a:cubicBezTo>
                  <a:cubicBezTo>
                    <a:pt x="869" y="59"/>
                    <a:pt x="869" y="59"/>
                    <a:pt x="869" y="59"/>
                  </a:cubicBezTo>
                  <a:cubicBezTo>
                    <a:pt x="797" y="59"/>
                    <a:pt x="797" y="59"/>
                    <a:pt x="797" y="59"/>
                  </a:cubicBezTo>
                  <a:cubicBezTo>
                    <a:pt x="702" y="59"/>
                    <a:pt x="702" y="59"/>
                    <a:pt x="702" y="59"/>
                  </a:cubicBezTo>
                  <a:cubicBezTo>
                    <a:pt x="615" y="59"/>
                    <a:pt x="615" y="59"/>
                    <a:pt x="615" y="59"/>
                  </a:cubicBezTo>
                  <a:cubicBezTo>
                    <a:pt x="579" y="44"/>
                    <a:pt x="579" y="44"/>
                    <a:pt x="579" y="44"/>
                  </a:cubicBezTo>
                  <a:cubicBezTo>
                    <a:pt x="558" y="31"/>
                    <a:pt x="558" y="31"/>
                    <a:pt x="558" y="31"/>
                  </a:cubicBezTo>
                  <a:cubicBezTo>
                    <a:pt x="530" y="18"/>
                    <a:pt x="530" y="18"/>
                    <a:pt x="530" y="18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478" y="18"/>
                    <a:pt x="478" y="18"/>
                    <a:pt x="478" y="18"/>
                  </a:cubicBezTo>
                  <a:cubicBezTo>
                    <a:pt x="430" y="0"/>
                    <a:pt x="430" y="0"/>
                    <a:pt x="430" y="0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326" y="13"/>
                    <a:pt x="326" y="13"/>
                    <a:pt x="326" y="13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73" y="235"/>
                    <a:pt x="173" y="235"/>
                    <a:pt x="173" y="235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2" y="350"/>
                    <a:pt x="122" y="350"/>
                    <a:pt x="122" y="350"/>
                  </a:cubicBezTo>
                  <a:cubicBezTo>
                    <a:pt x="98" y="372"/>
                    <a:pt x="98" y="372"/>
                    <a:pt x="98" y="372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23" y="404"/>
                    <a:pt x="23" y="404"/>
                    <a:pt x="23" y="404"/>
                  </a:cubicBezTo>
                  <a:cubicBezTo>
                    <a:pt x="2" y="428"/>
                    <a:pt x="2" y="428"/>
                    <a:pt x="2" y="428"/>
                  </a:cubicBezTo>
                  <a:cubicBezTo>
                    <a:pt x="2" y="479"/>
                    <a:pt x="2" y="479"/>
                    <a:pt x="2" y="479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33" y="504"/>
                    <a:pt x="33" y="504"/>
                    <a:pt x="33" y="504"/>
                  </a:cubicBezTo>
                  <a:cubicBezTo>
                    <a:pt x="59" y="517"/>
                    <a:pt x="59" y="517"/>
                    <a:pt x="59" y="517"/>
                  </a:cubicBezTo>
                  <a:cubicBezTo>
                    <a:pt x="82" y="528"/>
                    <a:pt x="82" y="528"/>
                    <a:pt x="82" y="528"/>
                  </a:cubicBezTo>
                  <a:cubicBezTo>
                    <a:pt x="115" y="538"/>
                    <a:pt x="115" y="538"/>
                    <a:pt x="115" y="538"/>
                  </a:cubicBezTo>
                  <a:cubicBezTo>
                    <a:pt x="136" y="540"/>
                    <a:pt x="136" y="540"/>
                    <a:pt x="136" y="540"/>
                  </a:cubicBezTo>
                  <a:cubicBezTo>
                    <a:pt x="136" y="540"/>
                    <a:pt x="136" y="540"/>
                    <a:pt x="167" y="535"/>
                  </a:cubicBezTo>
                  <a:cubicBezTo>
                    <a:pt x="167" y="535"/>
                    <a:pt x="205" y="522"/>
                    <a:pt x="213" y="512"/>
                  </a:cubicBezTo>
                  <a:cubicBezTo>
                    <a:pt x="221" y="502"/>
                    <a:pt x="236" y="499"/>
                    <a:pt x="236" y="499"/>
                  </a:cubicBezTo>
                  <a:cubicBezTo>
                    <a:pt x="236" y="484"/>
                    <a:pt x="236" y="484"/>
                    <a:pt x="236" y="484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88" y="427"/>
                    <a:pt x="288" y="427"/>
                    <a:pt x="288" y="427"/>
                  </a:cubicBezTo>
                  <a:cubicBezTo>
                    <a:pt x="342" y="420"/>
                    <a:pt x="342" y="420"/>
                    <a:pt x="342" y="420"/>
                  </a:cubicBezTo>
                  <a:cubicBezTo>
                    <a:pt x="383" y="409"/>
                    <a:pt x="383" y="409"/>
                    <a:pt x="383" y="409"/>
                  </a:cubicBezTo>
                  <a:cubicBezTo>
                    <a:pt x="430" y="391"/>
                    <a:pt x="430" y="391"/>
                    <a:pt x="430" y="391"/>
                  </a:cubicBezTo>
                  <a:cubicBezTo>
                    <a:pt x="452" y="394"/>
                    <a:pt x="452" y="394"/>
                    <a:pt x="452" y="394"/>
                  </a:cubicBezTo>
                  <a:cubicBezTo>
                    <a:pt x="447" y="425"/>
                    <a:pt x="447" y="425"/>
                    <a:pt x="447" y="425"/>
                  </a:cubicBezTo>
                  <a:cubicBezTo>
                    <a:pt x="447" y="425"/>
                    <a:pt x="424" y="450"/>
                    <a:pt x="419" y="458"/>
                  </a:cubicBezTo>
                  <a:cubicBezTo>
                    <a:pt x="414" y="466"/>
                    <a:pt x="396" y="479"/>
                    <a:pt x="396" y="479"/>
                  </a:cubicBezTo>
                  <a:cubicBezTo>
                    <a:pt x="383" y="499"/>
                    <a:pt x="383" y="499"/>
                    <a:pt x="383" y="499"/>
                  </a:cubicBezTo>
                  <a:cubicBezTo>
                    <a:pt x="383" y="520"/>
                    <a:pt x="383" y="520"/>
                    <a:pt x="383" y="520"/>
                  </a:cubicBezTo>
                  <a:cubicBezTo>
                    <a:pt x="342" y="548"/>
                    <a:pt x="342" y="548"/>
                    <a:pt x="342" y="548"/>
                  </a:cubicBezTo>
                  <a:cubicBezTo>
                    <a:pt x="360" y="592"/>
                    <a:pt x="360" y="592"/>
                    <a:pt x="360" y="592"/>
                  </a:cubicBezTo>
                  <a:cubicBezTo>
                    <a:pt x="360" y="600"/>
                    <a:pt x="360" y="600"/>
                    <a:pt x="360" y="600"/>
                  </a:cubicBezTo>
                  <a:cubicBezTo>
                    <a:pt x="383" y="600"/>
                    <a:pt x="383" y="600"/>
                    <a:pt x="383" y="600"/>
                  </a:cubicBezTo>
                  <a:cubicBezTo>
                    <a:pt x="411" y="600"/>
                    <a:pt x="411" y="600"/>
                    <a:pt x="411" y="600"/>
                  </a:cubicBezTo>
                  <a:cubicBezTo>
                    <a:pt x="430" y="631"/>
                    <a:pt x="430" y="631"/>
                    <a:pt x="430" y="631"/>
                  </a:cubicBezTo>
                  <a:cubicBezTo>
                    <a:pt x="411" y="641"/>
                    <a:pt x="411" y="641"/>
                    <a:pt x="411" y="641"/>
                  </a:cubicBezTo>
                  <a:cubicBezTo>
                    <a:pt x="430" y="654"/>
                    <a:pt x="430" y="654"/>
                    <a:pt x="430" y="654"/>
                  </a:cubicBezTo>
                  <a:cubicBezTo>
                    <a:pt x="458" y="649"/>
                    <a:pt x="458" y="649"/>
                    <a:pt x="458" y="649"/>
                  </a:cubicBezTo>
                  <a:cubicBezTo>
                    <a:pt x="504" y="638"/>
                    <a:pt x="504" y="638"/>
                    <a:pt x="504" y="638"/>
                  </a:cubicBezTo>
                  <a:cubicBezTo>
                    <a:pt x="548" y="636"/>
                    <a:pt x="548" y="636"/>
                    <a:pt x="548" y="636"/>
                  </a:cubicBezTo>
                  <a:cubicBezTo>
                    <a:pt x="561" y="646"/>
                    <a:pt x="561" y="646"/>
                    <a:pt x="561" y="646"/>
                  </a:cubicBezTo>
                  <a:cubicBezTo>
                    <a:pt x="573" y="665"/>
                    <a:pt x="573" y="665"/>
                    <a:pt x="573" y="665"/>
                  </a:cubicBezTo>
                  <a:cubicBezTo>
                    <a:pt x="604" y="690"/>
                    <a:pt x="604" y="690"/>
                    <a:pt x="604" y="690"/>
                  </a:cubicBezTo>
                  <a:cubicBezTo>
                    <a:pt x="615" y="703"/>
                    <a:pt x="615" y="703"/>
                    <a:pt x="615" y="703"/>
                  </a:cubicBezTo>
                  <a:cubicBezTo>
                    <a:pt x="640" y="682"/>
                    <a:pt x="640" y="682"/>
                    <a:pt x="640" y="682"/>
                  </a:cubicBezTo>
                  <a:cubicBezTo>
                    <a:pt x="658" y="654"/>
                    <a:pt x="658" y="654"/>
                    <a:pt x="658" y="654"/>
                  </a:cubicBezTo>
                  <a:cubicBezTo>
                    <a:pt x="676" y="579"/>
                    <a:pt x="676" y="579"/>
                    <a:pt x="676" y="579"/>
                  </a:cubicBezTo>
                  <a:cubicBezTo>
                    <a:pt x="676" y="566"/>
                    <a:pt x="676" y="566"/>
                    <a:pt x="676" y="566"/>
                  </a:cubicBezTo>
                  <a:cubicBezTo>
                    <a:pt x="679" y="553"/>
                    <a:pt x="679" y="553"/>
                    <a:pt x="679" y="553"/>
                  </a:cubicBezTo>
                  <a:cubicBezTo>
                    <a:pt x="676" y="533"/>
                    <a:pt x="676" y="533"/>
                    <a:pt x="676" y="533"/>
                  </a:cubicBezTo>
                  <a:cubicBezTo>
                    <a:pt x="692" y="492"/>
                    <a:pt x="692" y="492"/>
                    <a:pt x="692" y="492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51" y="522"/>
                    <a:pt x="751" y="522"/>
                    <a:pt x="751" y="522"/>
                  </a:cubicBezTo>
                  <a:cubicBezTo>
                    <a:pt x="777" y="522"/>
                    <a:pt x="777" y="522"/>
                    <a:pt x="777" y="522"/>
                  </a:cubicBezTo>
                  <a:cubicBezTo>
                    <a:pt x="808" y="520"/>
                    <a:pt x="808" y="520"/>
                    <a:pt x="808" y="520"/>
                  </a:cubicBezTo>
                  <a:cubicBezTo>
                    <a:pt x="833" y="535"/>
                    <a:pt x="833" y="535"/>
                    <a:pt x="833" y="535"/>
                  </a:cubicBezTo>
                  <a:cubicBezTo>
                    <a:pt x="903" y="540"/>
                    <a:pt x="903" y="540"/>
                    <a:pt x="903" y="540"/>
                  </a:cubicBezTo>
                  <a:cubicBezTo>
                    <a:pt x="939" y="538"/>
                    <a:pt x="939" y="538"/>
                    <a:pt x="939" y="538"/>
                  </a:cubicBezTo>
                  <a:cubicBezTo>
                    <a:pt x="967" y="530"/>
                    <a:pt x="967" y="530"/>
                    <a:pt x="967" y="530"/>
                  </a:cubicBezTo>
                  <a:cubicBezTo>
                    <a:pt x="1008" y="530"/>
                    <a:pt x="1008" y="530"/>
                    <a:pt x="1008" y="530"/>
                  </a:cubicBezTo>
                  <a:cubicBezTo>
                    <a:pt x="1034" y="535"/>
                    <a:pt x="1034" y="535"/>
                    <a:pt x="1034" y="535"/>
                  </a:cubicBezTo>
                  <a:cubicBezTo>
                    <a:pt x="1052" y="553"/>
                    <a:pt x="1052" y="553"/>
                    <a:pt x="1052" y="553"/>
                  </a:cubicBezTo>
                  <a:cubicBezTo>
                    <a:pt x="1085" y="553"/>
                    <a:pt x="1085" y="553"/>
                    <a:pt x="1085" y="553"/>
                  </a:cubicBezTo>
                  <a:cubicBezTo>
                    <a:pt x="1111" y="553"/>
                    <a:pt x="1111" y="553"/>
                    <a:pt x="1111" y="553"/>
                  </a:cubicBezTo>
                  <a:cubicBezTo>
                    <a:pt x="1165" y="553"/>
                    <a:pt x="1165" y="553"/>
                    <a:pt x="1165" y="553"/>
                  </a:cubicBezTo>
                  <a:cubicBezTo>
                    <a:pt x="1165" y="525"/>
                    <a:pt x="1165" y="525"/>
                    <a:pt x="1165" y="525"/>
                  </a:cubicBezTo>
                  <a:lnTo>
                    <a:pt x="1150" y="41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264400" y="2063751"/>
              <a:ext cx="311150" cy="176213"/>
            </a:xfrm>
            <a:custGeom>
              <a:avLst/>
              <a:gdLst>
                <a:gd name="T0" fmla="*/ 1243 w 1300"/>
                <a:gd name="T1" fmla="*/ 296 h 736"/>
                <a:gd name="T2" fmla="*/ 1243 w 1300"/>
                <a:gd name="T3" fmla="*/ 162 h 736"/>
                <a:gd name="T4" fmla="*/ 1163 w 1300"/>
                <a:gd name="T5" fmla="*/ 162 h 736"/>
                <a:gd name="T6" fmla="*/ 1112 w 1300"/>
                <a:gd name="T7" fmla="*/ 144 h 736"/>
                <a:gd name="T8" fmla="*/ 1045 w 1300"/>
                <a:gd name="T9" fmla="*/ 139 h 736"/>
                <a:gd name="T10" fmla="*/ 981 w 1300"/>
                <a:gd name="T11" fmla="*/ 149 h 736"/>
                <a:gd name="T12" fmla="*/ 886 w 1300"/>
                <a:gd name="T13" fmla="*/ 129 h 736"/>
                <a:gd name="T14" fmla="*/ 829 w 1300"/>
                <a:gd name="T15" fmla="*/ 131 h 736"/>
                <a:gd name="T16" fmla="*/ 770 w 1300"/>
                <a:gd name="T17" fmla="*/ 101 h 736"/>
                <a:gd name="T18" fmla="*/ 757 w 1300"/>
                <a:gd name="T19" fmla="*/ 162 h 736"/>
                <a:gd name="T20" fmla="*/ 754 w 1300"/>
                <a:gd name="T21" fmla="*/ 188 h 736"/>
                <a:gd name="T22" fmla="*/ 718 w 1300"/>
                <a:gd name="T23" fmla="*/ 291 h 736"/>
                <a:gd name="T24" fmla="*/ 682 w 1300"/>
                <a:gd name="T25" fmla="*/ 299 h 736"/>
                <a:gd name="T26" fmla="*/ 639 w 1300"/>
                <a:gd name="T27" fmla="*/ 255 h 736"/>
                <a:gd name="T28" fmla="*/ 582 w 1300"/>
                <a:gd name="T29" fmla="*/ 247 h 736"/>
                <a:gd name="T30" fmla="*/ 508 w 1300"/>
                <a:gd name="T31" fmla="*/ 263 h 736"/>
                <a:gd name="T32" fmla="*/ 508 w 1300"/>
                <a:gd name="T33" fmla="*/ 240 h 736"/>
                <a:gd name="T34" fmla="*/ 461 w 1300"/>
                <a:gd name="T35" fmla="*/ 209 h 736"/>
                <a:gd name="T36" fmla="*/ 438 w 1300"/>
                <a:gd name="T37" fmla="*/ 201 h 736"/>
                <a:gd name="T38" fmla="*/ 461 w 1300"/>
                <a:gd name="T39" fmla="*/ 129 h 736"/>
                <a:gd name="T40" fmla="*/ 474 w 1300"/>
                <a:gd name="T41" fmla="*/ 88 h 736"/>
                <a:gd name="T42" fmla="*/ 525 w 1300"/>
                <a:gd name="T43" fmla="*/ 34 h 736"/>
                <a:gd name="T44" fmla="*/ 508 w 1300"/>
                <a:gd name="T45" fmla="*/ 0 h 736"/>
                <a:gd name="T46" fmla="*/ 420 w 1300"/>
                <a:gd name="T47" fmla="*/ 29 h 736"/>
                <a:gd name="T48" fmla="*/ 348 w 1300"/>
                <a:gd name="T49" fmla="*/ 62 h 736"/>
                <a:gd name="T50" fmla="*/ 314 w 1300"/>
                <a:gd name="T51" fmla="*/ 108 h 736"/>
                <a:gd name="T52" fmla="*/ 245 w 1300"/>
                <a:gd name="T53" fmla="*/ 144 h 736"/>
                <a:gd name="T54" fmla="*/ 193 w 1300"/>
                <a:gd name="T55" fmla="*/ 147 h 736"/>
                <a:gd name="T56" fmla="*/ 137 w 1300"/>
                <a:gd name="T57" fmla="*/ 126 h 736"/>
                <a:gd name="T58" fmla="*/ 78 w 1300"/>
                <a:gd name="T59" fmla="*/ 94 h 736"/>
                <a:gd name="T60" fmla="*/ 67 w 1300"/>
                <a:gd name="T61" fmla="*/ 131 h 736"/>
                <a:gd name="T62" fmla="*/ 51 w 1300"/>
                <a:gd name="T63" fmla="*/ 227 h 736"/>
                <a:gd name="T64" fmla="*/ 13 w 1300"/>
                <a:gd name="T65" fmla="*/ 302 h 736"/>
                <a:gd name="T66" fmla="*/ 43 w 1300"/>
                <a:gd name="T67" fmla="*/ 350 h 736"/>
                <a:gd name="T68" fmla="*/ 80 w 1300"/>
                <a:gd name="T69" fmla="*/ 433 h 736"/>
                <a:gd name="T70" fmla="*/ 32 w 1300"/>
                <a:gd name="T71" fmla="*/ 532 h 736"/>
                <a:gd name="T72" fmla="*/ 21 w 1300"/>
                <a:gd name="T73" fmla="*/ 540 h 736"/>
                <a:gd name="T74" fmla="*/ 90 w 1300"/>
                <a:gd name="T75" fmla="*/ 564 h 736"/>
                <a:gd name="T76" fmla="*/ 137 w 1300"/>
                <a:gd name="T77" fmla="*/ 564 h 736"/>
                <a:gd name="T78" fmla="*/ 201 w 1300"/>
                <a:gd name="T79" fmla="*/ 607 h 736"/>
                <a:gd name="T80" fmla="*/ 265 w 1300"/>
                <a:gd name="T81" fmla="*/ 574 h 736"/>
                <a:gd name="T82" fmla="*/ 340 w 1300"/>
                <a:gd name="T83" fmla="*/ 515 h 736"/>
                <a:gd name="T84" fmla="*/ 384 w 1300"/>
                <a:gd name="T85" fmla="*/ 476 h 736"/>
                <a:gd name="T86" fmla="*/ 479 w 1300"/>
                <a:gd name="T87" fmla="*/ 412 h 736"/>
                <a:gd name="T88" fmla="*/ 536 w 1300"/>
                <a:gd name="T89" fmla="*/ 412 h 736"/>
                <a:gd name="T90" fmla="*/ 579 w 1300"/>
                <a:gd name="T91" fmla="*/ 453 h 736"/>
                <a:gd name="T92" fmla="*/ 536 w 1300"/>
                <a:gd name="T93" fmla="*/ 530 h 736"/>
                <a:gd name="T94" fmla="*/ 530 w 1300"/>
                <a:gd name="T95" fmla="*/ 551 h 736"/>
                <a:gd name="T96" fmla="*/ 489 w 1300"/>
                <a:gd name="T97" fmla="*/ 623 h 736"/>
                <a:gd name="T98" fmla="*/ 505 w 1300"/>
                <a:gd name="T99" fmla="*/ 667 h 736"/>
                <a:gd name="T100" fmla="*/ 536 w 1300"/>
                <a:gd name="T101" fmla="*/ 728 h 736"/>
                <a:gd name="T102" fmla="*/ 615 w 1300"/>
                <a:gd name="T103" fmla="*/ 728 h 736"/>
                <a:gd name="T104" fmla="*/ 675 w 1300"/>
                <a:gd name="T105" fmla="*/ 710 h 736"/>
                <a:gd name="T106" fmla="*/ 729 w 1300"/>
                <a:gd name="T107" fmla="*/ 623 h 736"/>
                <a:gd name="T108" fmla="*/ 785 w 1300"/>
                <a:gd name="T109" fmla="*/ 607 h 736"/>
                <a:gd name="T110" fmla="*/ 865 w 1300"/>
                <a:gd name="T111" fmla="*/ 607 h 736"/>
                <a:gd name="T112" fmla="*/ 968 w 1300"/>
                <a:gd name="T113" fmla="*/ 572 h 736"/>
                <a:gd name="T114" fmla="*/ 1024 w 1300"/>
                <a:gd name="T115" fmla="*/ 546 h 736"/>
                <a:gd name="T116" fmla="*/ 1084 w 1300"/>
                <a:gd name="T117" fmla="*/ 487 h 736"/>
                <a:gd name="T118" fmla="*/ 1163 w 1300"/>
                <a:gd name="T119" fmla="*/ 458 h 736"/>
                <a:gd name="T120" fmla="*/ 1223 w 1300"/>
                <a:gd name="T121" fmla="*/ 487 h 736"/>
                <a:gd name="T122" fmla="*/ 1289 w 1300"/>
                <a:gd name="T123" fmla="*/ 517 h 736"/>
                <a:gd name="T124" fmla="*/ 1300 w 1300"/>
                <a:gd name="T125" fmla="*/ 41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0" h="736">
                  <a:moveTo>
                    <a:pt x="1284" y="340"/>
                  </a:moveTo>
                  <a:cubicBezTo>
                    <a:pt x="1243" y="296"/>
                    <a:pt x="1243" y="296"/>
                    <a:pt x="1243" y="296"/>
                  </a:cubicBezTo>
                  <a:cubicBezTo>
                    <a:pt x="1243" y="240"/>
                    <a:pt x="1243" y="240"/>
                    <a:pt x="1243" y="240"/>
                  </a:cubicBezTo>
                  <a:cubicBezTo>
                    <a:pt x="1243" y="162"/>
                    <a:pt x="1243" y="162"/>
                    <a:pt x="1243" y="162"/>
                  </a:cubicBezTo>
                  <a:cubicBezTo>
                    <a:pt x="1189" y="162"/>
                    <a:pt x="1189" y="162"/>
                    <a:pt x="1189" y="162"/>
                  </a:cubicBezTo>
                  <a:cubicBezTo>
                    <a:pt x="1163" y="162"/>
                    <a:pt x="1163" y="162"/>
                    <a:pt x="1163" y="162"/>
                  </a:cubicBezTo>
                  <a:cubicBezTo>
                    <a:pt x="1130" y="162"/>
                    <a:pt x="1130" y="162"/>
                    <a:pt x="1130" y="162"/>
                  </a:cubicBezTo>
                  <a:cubicBezTo>
                    <a:pt x="1112" y="144"/>
                    <a:pt x="1112" y="144"/>
                    <a:pt x="1112" y="144"/>
                  </a:cubicBezTo>
                  <a:cubicBezTo>
                    <a:pt x="1086" y="139"/>
                    <a:pt x="1086" y="139"/>
                    <a:pt x="1086" y="139"/>
                  </a:cubicBezTo>
                  <a:cubicBezTo>
                    <a:pt x="1045" y="139"/>
                    <a:pt x="1045" y="139"/>
                    <a:pt x="1045" y="139"/>
                  </a:cubicBezTo>
                  <a:cubicBezTo>
                    <a:pt x="1017" y="147"/>
                    <a:pt x="1017" y="147"/>
                    <a:pt x="1017" y="147"/>
                  </a:cubicBezTo>
                  <a:cubicBezTo>
                    <a:pt x="981" y="149"/>
                    <a:pt x="981" y="149"/>
                    <a:pt x="981" y="149"/>
                  </a:cubicBezTo>
                  <a:cubicBezTo>
                    <a:pt x="911" y="144"/>
                    <a:pt x="911" y="144"/>
                    <a:pt x="911" y="144"/>
                  </a:cubicBezTo>
                  <a:cubicBezTo>
                    <a:pt x="886" y="129"/>
                    <a:pt x="886" y="129"/>
                    <a:pt x="886" y="129"/>
                  </a:cubicBezTo>
                  <a:cubicBezTo>
                    <a:pt x="855" y="131"/>
                    <a:pt x="855" y="131"/>
                    <a:pt x="855" y="131"/>
                  </a:cubicBezTo>
                  <a:cubicBezTo>
                    <a:pt x="829" y="131"/>
                    <a:pt x="829" y="131"/>
                    <a:pt x="829" y="131"/>
                  </a:cubicBezTo>
                  <a:cubicBezTo>
                    <a:pt x="813" y="93"/>
                    <a:pt x="813" y="93"/>
                    <a:pt x="813" y="93"/>
                  </a:cubicBezTo>
                  <a:cubicBezTo>
                    <a:pt x="770" y="101"/>
                    <a:pt x="770" y="101"/>
                    <a:pt x="770" y="101"/>
                  </a:cubicBezTo>
                  <a:cubicBezTo>
                    <a:pt x="754" y="142"/>
                    <a:pt x="754" y="142"/>
                    <a:pt x="754" y="142"/>
                  </a:cubicBezTo>
                  <a:cubicBezTo>
                    <a:pt x="757" y="162"/>
                    <a:pt x="757" y="162"/>
                    <a:pt x="757" y="162"/>
                  </a:cubicBezTo>
                  <a:cubicBezTo>
                    <a:pt x="754" y="175"/>
                    <a:pt x="754" y="175"/>
                    <a:pt x="754" y="175"/>
                  </a:cubicBezTo>
                  <a:cubicBezTo>
                    <a:pt x="754" y="188"/>
                    <a:pt x="754" y="188"/>
                    <a:pt x="754" y="188"/>
                  </a:cubicBezTo>
                  <a:cubicBezTo>
                    <a:pt x="736" y="263"/>
                    <a:pt x="736" y="263"/>
                    <a:pt x="736" y="263"/>
                  </a:cubicBezTo>
                  <a:cubicBezTo>
                    <a:pt x="718" y="291"/>
                    <a:pt x="718" y="291"/>
                    <a:pt x="718" y="291"/>
                  </a:cubicBezTo>
                  <a:cubicBezTo>
                    <a:pt x="693" y="312"/>
                    <a:pt x="693" y="312"/>
                    <a:pt x="693" y="312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51" y="274"/>
                    <a:pt x="651" y="274"/>
                    <a:pt x="651" y="274"/>
                  </a:cubicBezTo>
                  <a:cubicBezTo>
                    <a:pt x="639" y="255"/>
                    <a:pt x="639" y="255"/>
                    <a:pt x="639" y="255"/>
                  </a:cubicBezTo>
                  <a:cubicBezTo>
                    <a:pt x="626" y="245"/>
                    <a:pt x="626" y="245"/>
                    <a:pt x="626" y="245"/>
                  </a:cubicBezTo>
                  <a:cubicBezTo>
                    <a:pt x="582" y="247"/>
                    <a:pt x="582" y="247"/>
                    <a:pt x="582" y="247"/>
                  </a:cubicBezTo>
                  <a:cubicBezTo>
                    <a:pt x="536" y="258"/>
                    <a:pt x="536" y="258"/>
                    <a:pt x="536" y="258"/>
                  </a:cubicBezTo>
                  <a:cubicBezTo>
                    <a:pt x="508" y="263"/>
                    <a:pt x="508" y="263"/>
                    <a:pt x="508" y="263"/>
                  </a:cubicBezTo>
                  <a:cubicBezTo>
                    <a:pt x="489" y="250"/>
                    <a:pt x="489" y="250"/>
                    <a:pt x="489" y="250"/>
                  </a:cubicBezTo>
                  <a:cubicBezTo>
                    <a:pt x="508" y="240"/>
                    <a:pt x="508" y="240"/>
                    <a:pt x="508" y="240"/>
                  </a:cubicBezTo>
                  <a:cubicBezTo>
                    <a:pt x="489" y="209"/>
                    <a:pt x="489" y="209"/>
                    <a:pt x="489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38" y="209"/>
                    <a:pt x="438" y="209"/>
                    <a:pt x="438" y="209"/>
                  </a:cubicBezTo>
                  <a:cubicBezTo>
                    <a:pt x="438" y="201"/>
                    <a:pt x="438" y="201"/>
                    <a:pt x="438" y="201"/>
                  </a:cubicBezTo>
                  <a:cubicBezTo>
                    <a:pt x="420" y="157"/>
                    <a:pt x="420" y="157"/>
                    <a:pt x="420" y="157"/>
                  </a:cubicBezTo>
                  <a:cubicBezTo>
                    <a:pt x="461" y="129"/>
                    <a:pt x="461" y="129"/>
                    <a:pt x="461" y="129"/>
                  </a:cubicBezTo>
                  <a:cubicBezTo>
                    <a:pt x="461" y="108"/>
                    <a:pt x="461" y="108"/>
                    <a:pt x="461" y="108"/>
                  </a:cubicBezTo>
                  <a:cubicBezTo>
                    <a:pt x="474" y="88"/>
                    <a:pt x="474" y="88"/>
                    <a:pt x="474" y="88"/>
                  </a:cubicBezTo>
                  <a:cubicBezTo>
                    <a:pt x="474" y="88"/>
                    <a:pt x="492" y="75"/>
                    <a:pt x="497" y="67"/>
                  </a:cubicBezTo>
                  <a:cubicBezTo>
                    <a:pt x="502" y="59"/>
                    <a:pt x="525" y="34"/>
                    <a:pt x="525" y="34"/>
                  </a:cubicBezTo>
                  <a:cubicBezTo>
                    <a:pt x="530" y="3"/>
                    <a:pt x="530" y="3"/>
                    <a:pt x="530" y="3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48" y="62"/>
                    <a:pt x="348" y="62"/>
                    <a:pt x="348" y="62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08"/>
                    <a:pt x="299" y="111"/>
                    <a:pt x="291" y="121"/>
                  </a:cubicBezTo>
                  <a:cubicBezTo>
                    <a:pt x="283" y="131"/>
                    <a:pt x="245" y="144"/>
                    <a:pt x="245" y="144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43" y="350"/>
                    <a:pt x="43" y="350"/>
                    <a:pt x="43" y="350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80" y="433"/>
                    <a:pt x="80" y="433"/>
                    <a:pt x="80" y="433"/>
                  </a:cubicBezTo>
                  <a:cubicBezTo>
                    <a:pt x="59" y="489"/>
                    <a:pt x="59" y="489"/>
                    <a:pt x="59" y="489"/>
                  </a:cubicBezTo>
                  <a:cubicBezTo>
                    <a:pt x="32" y="532"/>
                    <a:pt x="32" y="532"/>
                    <a:pt x="32" y="532"/>
                  </a:cubicBezTo>
                  <a:cubicBezTo>
                    <a:pt x="0" y="540"/>
                    <a:pt x="0" y="540"/>
                    <a:pt x="0" y="540"/>
                  </a:cubicBezTo>
                  <a:cubicBezTo>
                    <a:pt x="21" y="540"/>
                    <a:pt x="21" y="540"/>
                    <a:pt x="21" y="540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7" y="564"/>
                    <a:pt x="80" y="564"/>
                    <a:pt x="90" y="564"/>
                  </a:cubicBezTo>
                  <a:cubicBezTo>
                    <a:pt x="101" y="564"/>
                    <a:pt x="121" y="564"/>
                    <a:pt x="121" y="564"/>
                  </a:cubicBezTo>
                  <a:cubicBezTo>
                    <a:pt x="121" y="564"/>
                    <a:pt x="129" y="561"/>
                    <a:pt x="137" y="564"/>
                  </a:cubicBezTo>
                  <a:cubicBezTo>
                    <a:pt x="145" y="566"/>
                    <a:pt x="165" y="574"/>
                    <a:pt x="173" y="582"/>
                  </a:cubicBezTo>
                  <a:cubicBezTo>
                    <a:pt x="181" y="589"/>
                    <a:pt x="201" y="607"/>
                    <a:pt x="201" y="607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65" y="574"/>
                    <a:pt x="265" y="574"/>
                    <a:pt x="265" y="574"/>
                  </a:cubicBezTo>
                  <a:cubicBezTo>
                    <a:pt x="309" y="540"/>
                    <a:pt x="309" y="540"/>
                    <a:pt x="309" y="540"/>
                  </a:cubicBezTo>
                  <a:cubicBezTo>
                    <a:pt x="340" y="515"/>
                    <a:pt x="340" y="515"/>
                    <a:pt x="340" y="515"/>
                  </a:cubicBezTo>
                  <a:cubicBezTo>
                    <a:pt x="368" y="497"/>
                    <a:pt x="368" y="497"/>
                    <a:pt x="368" y="497"/>
                  </a:cubicBezTo>
                  <a:cubicBezTo>
                    <a:pt x="384" y="476"/>
                    <a:pt x="384" y="476"/>
                    <a:pt x="384" y="476"/>
                  </a:cubicBezTo>
                  <a:cubicBezTo>
                    <a:pt x="440" y="432"/>
                    <a:pt x="440" y="432"/>
                    <a:pt x="440" y="432"/>
                  </a:cubicBezTo>
                  <a:cubicBezTo>
                    <a:pt x="479" y="412"/>
                    <a:pt x="479" y="412"/>
                    <a:pt x="479" y="412"/>
                  </a:cubicBezTo>
                  <a:cubicBezTo>
                    <a:pt x="508" y="412"/>
                    <a:pt x="508" y="412"/>
                    <a:pt x="508" y="412"/>
                  </a:cubicBezTo>
                  <a:cubicBezTo>
                    <a:pt x="536" y="412"/>
                    <a:pt x="536" y="412"/>
                    <a:pt x="536" y="412"/>
                  </a:cubicBezTo>
                  <a:cubicBezTo>
                    <a:pt x="559" y="435"/>
                    <a:pt x="559" y="435"/>
                    <a:pt x="559" y="435"/>
                  </a:cubicBezTo>
                  <a:cubicBezTo>
                    <a:pt x="579" y="453"/>
                    <a:pt x="579" y="453"/>
                    <a:pt x="579" y="453"/>
                  </a:cubicBezTo>
                  <a:cubicBezTo>
                    <a:pt x="579" y="453"/>
                    <a:pt x="597" y="461"/>
                    <a:pt x="579" y="474"/>
                  </a:cubicBezTo>
                  <a:cubicBezTo>
                    <a:pt x="561" y="487"/>
                    <a:pt x="536" y="530"/>
                    <a:pt x="536" y="530"/>
                  </a:cubicBezTo>
                  <a:cubicBezTo>
                    <a:pt x="536" y="530"/>
                    <a:pt x="530" y="535"/>
                    <a:pt x="530" y="543"/>
                  </a:cubicBezTo>
                  <a:cubicBezTo>
                    <a:pt x="530" y="551"/>
                    <a:pt x="530" y="551"/>
                    <a:pt x="530" y="551"/>
                  </a:cubicBezTo>
                  <a:cubicBezTo>
                    <a:pt x="530" y="551"/>
                    <a:pt x="527" y="556"/>
                    <a:pt x="508" y="589"/>
                  </a:cubicBezTo>
                  <a:cubicBezTo>
                    <a:pt x="489" y="623"/>
                    <a:pt x="489" y="623"/>
                    <a:pt x="489" y="623"/>
                  </a:cubicBezTo>
                  <a:cubicBezTo>
                    <a:pt x="489" y="623"/>
                    <a:pt x="512" y="651"/>
                    <a:pt x="508" y="659"/>
                  </a:cubicBezTo>
                  <a:cubicBezTo>
                    <a:pt x="505" y="667"/>
                    <a:pt x="489" y="628"/>
                    <a:pt x="505" y="667"/>
                  </a:cubicBezTo>
                  <a:cubicBezTo>
                    <a:pt x="520" y="705"/>
                    <a:pt x="520" y="705"/>
                    <a:pt x="520" y="705"/>
                  </a:cubicBezTo>
                  <a:cubicBezTo>
                    <a:pt x="536" y="728"/>
                    <a:pt x="536" y="728"/>
                    <a:pt x="536" y="728"/>
                  </a:cubicBezTo>
                  <a:cubicBezTo>
                    <a:pt x="577" y="728"/>
                    <a:pt x="577" y="728"/>
                    <a:pt x="577" y="728"/>
                  </a:cubicBezTo>
                  <a:cubicBezTo>
                    <a:pt x="577" y="728"/>
                    <a:pt x="608" y="721"/>
                    <a:pt x="615" y="728"/>
                  </a:cubicBezTo>
                  <a:cubicBezTo>
                    <a:pt x="623" y="736"/>
                    <a:pt x="639" y="728"/>
                    <a:pt x="639" y="728"/>
                  </a:cubicBezTo>
                  <a:cubicBezTo>
                    <a:pt x="675" y="710"/>
                    <a:pt x="675" y="710"/>
                    <a:pt x="675" y="710"/>
                  </a:cubicBezTo>
                  <a:cubicBezTo>
                    <a:pt x="675" y="710"/>
                    <a:pt x="698" y="685"/>
                    <a:pt x="700" y="677"/>
                  </a:cubicBezTo>
                  <a:cubicBezTo>
                    <a:pt x="703" y="669"/>
                    <a:pt x="729" y="623"/>
                    <a:pt x="729" y="623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85" y="607"/>
                    <a:pt x="785" y="607"/>
                    <a:pt x="785" y="607"/>
                  </a:cubicBezTo>
                  <a:cubicBezTo>
                    <a:pt x="839" y="607"/>
                    <a:pt x="839" y="607"/>
                    <a:pt x="839" y="607"/>
                  </a:cubicBezTo>
                  <a:cubicBezTo>
                    <a:pt x="839" y="607"/>
                    <a:pt x="855" y="617"/>
                    <a:pt x="865" y="607"/>
                  </a:cubicBezTo>
                  <a:cubicBezTo>
                    <a:pt x="875" y="597"/>
                    <a:pt x="916" y="592"/>
                    <a:pt x="916" y="592"/>
                  </a:cubicBezTo>
                  <a:cubicBezTo>
                    <a:pt x="968" y="572"/>
                    <a:pt x="968" y="572"/>
                    <a:pt x="968" y="572"/>
                  </a:cubicBezTo>
                  <a:cubicBezTo>
                    <a:pt x="987" y="562"/>
                    <a:pt x="987" y="562"/>
                    <a:pt x="987" y="562"/>
                  </a:cubicBezTo>
                  <a:cubicBezTo>
                    <a:pt x="987" y="562"/>
                    <a:pt x="1009" y="553"/>
                    <a:pt x="1024" y="546"/>
                  </a:cubicBezTo>
                  <a:cubicBezTo>
                    <a:pt x="1040" y="538"/>
                    <a:pt x="1066" y="515"/>
                    <a:pt x="1066" y="515"/>
                  </a:cubicBezTo>
                  <a:cubicBezTo>
                    <a:pt x="1084" y="487"/>
                    <a:pt x="1084" y="487"/>
                    <a:pt x="1084" y="487"/>
                  </a:cubicBezTo>
                  <a:cubicBezTo>
                    <a:pt x="1112" y="456"/>
                    <a:pt x="1112" y="456"/>
                    <a:pt x="1112" y="456"/>
                  </a:cubicBezTo>
                  <a:cubicBezTo>
                    <a:pt x="1163" y="458"/>
                    <a:pt x="1163" y="458"/>
                    <a:pt x="1163" y="458"/>
                  </a:cubicBezTo>
                  <a:cubicBezTo>
                    <a:pt x="1163" y="458"/>
                    <a:pt x="1166" y="453"/>
                    <a:pt x="1179" y="458"/>
                  </a:cubicBezTo>
                  <a:cubicBezTo>
                    <a:pt x="1192" y="463"/>
                    <a:pt x="1223" y="487"/>
                    <a:pt x="1223" y="487"/>
                  </a:cubicBezTo>
                  <a:cubicBezTo>
                    <a:pt x="1271" y="510"/>
                    <a:pt x="1271" y="510"/>
                    <a:pt x="1271" y="510"/>
                  </a:cubicBezTo>
                  <a:cubicBezTo>
                    <a:pt x="1289" y="517"/>
                    <a:pt x="1289" y="517"/>
                    <a:pt x="1289" y="517"/>
                  </a:cubicBezTo>
                  <a:cubicBezTo>
                    <a:pt x="1289" y="456"/>
                    <a:pt x="1289" y="456"/>
                    <a:pt x="1289" y="456"/>
                  </a:cubicBezTo>
                  <a:cubicBezTo>
                    <a:pt x="1300" y="412"/>
                    <a:pt x="1300" y="412"/>
                    <a:pt x="1300" y="412"/>
                  </a:cubicBezTo>
                  <a:lnTo>
                    <a:pt x="1284" y="3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065963" y="2160588"/>
              <a:ext cx="509587" cy="177800"/>
            </a:xfrm>
            <a:custGeom>
              <a:avLst/>
              <a:gdLst>
                <a:gd name="T0" fmla="*/ 2005 w 2126"/>
                <a:gd name="T1" fmla="*/ 54 h 746"/>
                <a:gd name="T2" fmla="*/ 1910 w 2126"/>
                <a:gd name="T3" fmla="*/ 83 h 746"/>
                <a:gd name="T4" fmla="*/ 1813 w 2126"/>
                <a:gd name="T5" fmla="*/ 158 h 746"/>
                <a:gd name="T6" fmla="*/ 1691 w 2126"/>
                <a:gd name="T7" fmla="*/ 203 h 746"/>
                <a:gd name="T8" fmla="*/ 1575 w 2126"/>
                <a:gd name="T9" fmla="*/ 203 h 746"/>
                <a:gd name="T10" fmla="*/ 1501 w 2126"/>
                <a:gd name="T11" fmla="*/ 306 h 746"/>
                <a:gd name="T12" fmla="*/ 1403 w 2126"/>
                <a:gd name="T13" fmla="*/ 324 h 746"/>
                <a:gd name="T14" fmla="*/ 1331 w 2126"/>
                <a:gd name="T15" fmla="*/ 263 h 746"/>
                <a:gd name="T16" fmla="*/ 1334 w 2126"/>
                <a:gd name="T17" fmla="*/ 185 h 746"/>
                <a:gd name="T18" fmla="*/ 1362 w 2126"/>
                <a:gd name="T19" fmla="*/ 126 h 746"/>
                <a:gd name="T20" fmla="*/ 1385 w 2126"/>
                <a:gd name="T21" fmla="*/ 31 h 746"/>
                <a:gd name="T22" fmla="*/ 1305 w 2126"/>
                <a:gd name="T23" fmla="*/ 8 h 746"/>
                <a:gd name="T24" fmla="*/ 1194 w 2126"/>
                <a:gd name="T25" fmla="*/ 93 h 746"/>
                <a:gd name="T26" fmla="*/ 1091 w 2126"/>
                <a:gd name="T27" fmla="*/ 170 h 746"/>
                <a:gd name="T28" fmla="*/ 999 w 2126"/>
                <a:gd name="T29" fmla="*/ 178 h 746"/>
                <a:gd name="T30" fmla="*/ 916 w 2126"/>
                <a:gd name="T31" fmla="*/ 160 h 746"/>
                <a:gd name="T32" fmla="*/ 826 w 2126"/>
                <a:gd name="T33" fmla="*/ 136 h 746"/>
                <a:gd name="T34" fmla="*/ 695 w 2126"/>
                <a:gd name="T35" fmla="*/ 176 h 746"/>
                <a:gd name="T36" fmla="*/ 545 w 2126"/>
                <a:gd name="T37" fmla="*/ 31 h 746"/>
                <a:gd name="T38" fmla="*/ 427 w 2126"/>
                <a:gd name="T39" fmla="*/ 51 h 746"/>
                <a:gd name="T40" fmla="*/ 301 w 2126"/>
                <a:gd name="T41" fmla="*/ 61 h 746"/>
                <a:gd name="T42" fmla="*/ 194 w 2126"/>
                <a:gd name="T43" fmla="*/ 68 h 746"/>
                <a:gd name="T44" fmla="*/ 186 w 2126"/>
                <a:gd name="T45" fmla="*/ 167 h 746"/>
                <a:gd name="T46" fmla="*/ 238 w 2126"/>
                <a:gd name="T47" fmla="*/ 275 h 746"/>
                <a:gd name="T48" fmla="*/ 95 w 2126"/>
                <a:gd name="T49" fmla="*/ 402 h 746"/>
                <a:gd name="T50" fmla="*/ 0 w 2126"/>
                <a:gd name="T51" fmla="*/ 484 h 746"/>
                <a:gd name="T52" fmla="*/ 74 w 2126"/>
                <a:gd name="T53" fmla="*/ 527 h 746"/>
                <a:gd name="T54" fmla="*/ 182 w 2126"/>
                <a:gd name="T55" fmla="*/ 724 h 746"/>
                <a:gd name="T56" fmla="*/ 293 w 2126"/>
                <a:gd name="T57" fmla="*/ 731 h 746"/>
                <a:gd name="T58" fmla="*/ 423 w 2126"/>
                <a:gd name="T59" fmla="*/ 624 h 746"/>
                <a:gd name="T60" fmla="*/ 524 w 2126"/>
                <a:gd name="T61" fmla="*/ 508 h 746"/>
                <a:gd name="T62" fmla="*/ 636 w 2126"/>
                <a:gd name="T63" fmla="*/ 452 h 746"/>
                <a:gd name="T64" fmla="*/ 851 w 2126"/>
                <a:gd name="T65" fmla="*/ 534 h 746"/>
                <a:gd name="T66" fmla="*/ 1004 w 2126"/>
                <a:gd name="T67" fmla="*/ 668 h 746"/>
                <a:gd name="T68" fmla="*/ 1012 w 2126"/>
                <a:gd name="T69" fmla="*/ 706 h 746"/>
                <a:gd name="T70" fmla="*/ 1074 w 2126"/>
                <a:gd name="T71" fmla="*/ 641 h 746"/>
                <a:gd name="T72" fmla="*/ 1141 w 2126"/>
                <a:gd name="T73" fmla="*/ 556 h 746"/>
                <a:gd name="T74" fmla="*/ 1196 w 2126"/>
                <a:gd name="T75" fmla="*/ 588 h 746"/>
                <a:gd name="T76" fmla="*/ 1287 w 2126"/>
                <a:gd name="T77" fmla="*/ 631 h 746"/>
                <a:gd name="T78" fmla="*/ 1376 w 2126"/>
                <a:gd name="T79" fmla="*/ 694 h 746"/>
                <a:gd name="T80" fmla="*/ 1501 w 2126"/>
                <a:gd name="T81" fmla="*/ 683 h 746"/>
                <a:gd name="T82" fmla="*/ 1658 w 2126"/>
                <a:gd name="T83" fmla="*/ 631 h 746"/>
                <a:gd name="T84" fmla="*/ 1746 w 2126"/>
                <a:gd name="T85" fmla="*/ 556 h 746"/>
                <a:gd name="T86" fmla="*/ 1889 w 2126"/>
                <a:gd name="T87" fmla="*/ 556 h 746"/>
                <a:gd name="T88" fmla="*/ 2039 w 2126"/>
                <a:gd name="T89" fmla="*/ 524 h 746"/>
                <a:gd name="T90" fmla="*/ 2099 w 2126"/>
                <a:gd name="T91" fmla="*/ 328 h 746"/>
                <a:gd name="T92" fmla="*/ 2126 w 2126"/>
                <a:gd name="T93" fmla="*/ 17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26" h="746">
                  <a:moveTo>
                    <a:pt x="2097" y="106"/>
                  </a:moveTo>
                  <a:cubicBezTo>
                    <a:pt x="2049" y="83"/>
                    <a:pt x="2049" y="83"/>
                    <a:pt x="2049" y="83"/>
                  </a:cubicBezTo>
                  <a:cubicBezTo>
                    <a:pt x="2049" y="83"/>
                    <a:pt x="2018" y="59"/>
                    <a:pt x="2005" y="54"/>
                  </a:cubicBezTo>
                  <a:cubicBezTo>
                    <a:pt x="1992" y="49"/>
                    <a:pt x="1989" y="54"/>
                    <a:pt x="1989" y="54"/>
                  </a:cubicBezTo>
                  <a:cubicBezTo>
                    <a:pt x="1938" y="52"/>
                    <a:pt x="1938" y="52"/>
                    <a:pt x="1938" y="52"/>
                  </a:cubicBezTo>
                  <a:cubicBezTo>
                    <a:pt x="1910" y="83"/>
                    <a:pt x="1910" y="83"/>
                    <a:pt x="1910" y="83"/>
                  </a:cubicBezTo>
                  <a:cubicBezTo>
                    <a:pt x="1892" y="111"/>
                    <a:pt x="1892" y="111"/>
                    <a:pt x="1892" y="111"/>
                  </a:cubicBezTo>
                  <a:cubicBezTo>
                    <a:pt x="1892" y="111"/>
                    <a:pt x="1866" y="134"/>
                    <a:pt x="1850" y="142"/>
                  </a:cubicBezTo>
                  <a:cubicBezTo>
                    <a:pt x="1835" y="149"/>
                    <a:pt x="1813" y="158"/>
                    <a:pt x="1813" y="158"/>
                  </a:cubicBezTo>
                  <a:cubicBezTo>
                    <a:pt x="1794" y="168"/>
                    <a:pt x="1794" y="168"/>
                    <a:pt x="1794" y="168"/>
                  </a:cubicBezTo>
                  <a:cubicBezTo>
                    <a:pt x="1742" y="188"/>
                    <a:pt x="1742" y="188"/>
                    <a:pt x="1742" y="188"/>
                  </a:cubicBezTo>
                  <a:cubicBezTo>
                    <a:pt x="1742" y="188"/>
                    <a:pt x="1701" y="193"/>
                    <a:pt x="1691" y="203"/>
                  </a:cubicBezTo>
                  <a:cubicBezTo>
                    <a:pt x="1681" y="213"/>
                    <a:pt x="1665" y="203"/>
                    <a:pt x="1665" y="203"/>
                  </a:cubicBezTo>
                  <a:cubicBezTo>
                    <a:pt x="1611" y="203"/>
                    <a:pt x="1611" y="203"/>
                    <a:pt x="1611" y="203"/>
                  </a:cubicBezTo>
                  <a:cubicBezTo>
                    <a:pt x="1575" y="203"/>
                    <a:pt x="1575" y="203"/>
                    <a:pt x="1575" y="203"/>
                  </a:cubicBezTo>
                  <a:cubicBezTo>
                    <a:pt x="1555" y="219"/>
                    <a:pt x="1555" y="219"/>
                    <a:pt x="1555" y="219"/>
                  </a:cubicBezTo>
                  <a:cubicBezTo>
                    <a:pt x="1555" y="219"/>
                    <a:pt x="1529" y="265"/>
                    <a:pt x="1526" y="273"/>
                  </a:cubicBezTo>
                  <a:cubicBezTo>
                    <a:pt x="1524" y="281"/>
                    <a:pt x="1501" y="306"/>
                    <a:pt x="1501" y="306"/>
                  </a:cubicBezTo>
                  <a:cubicBezTo>
                    <a:pt x="1465" y="324"/>
                    <a:pt x="1465" y="324"/>
                    <a:pt x="1465" y="324"/>
                  </a:cubicBezTo>
                  <a:cubicBezTo>
                    <a:pt x="1465" y="324"/>
                    <a:pt x="1449" y="332"/>
                    <a:pt x="1441" y="324"/>
                  </a:cubicBezTo>
                  <a:cubicBezTo>
                    <a:pt x="1434" y="317"/>
                    <a:pt x="1403" y="324"/>
                    <a:pt x="1403" y="324"/>
                  </a:cubicBezTo>
                  <a:cubicBezTo>
                    <a:pt x="1362" y="324"/>
                    <a:pt x="1362" y="324"/>
                    <a:pt x="1362" y="324"/>
                  </a:cubicBezTo>
                  <a:cubicBezTo>
                    <a:pt x="1346" y="301"/>
                    <a:pt x="1346" y="301"/>
                    <a:pt x="1346" y="301"/>
                  </a:cubicBezTo>
                  <a:cubicBezTo>
                    <a:pt x="1346" y="301"/>
                    <a:pt x="1346" y="301"/>
                    <a:pt x="1331" y="263"/>
                  </a:cubicBezTo>
                  <a:cubicBezTo>
                    <a:pt x="1315" y="224"/>
                    <a:pt x="1331" y="263"/>
                    <a:pt x="1334" y="255"/>
                  </a:cubicBezTo>
                  <a:cubicBezTo>
                    <a:pt x="1338" y="247"/>
                    <a:pt x="1315" y="219"/>
                    <a:pt x="1315" y="219"/>
                  </a:cubicBezTo>
                  <a:cubicBezTo>
                    <a:pt x="1315" y="219"/>
                    <a:pt x="1315" y="219"/>
                    <a:pt x="1334" y="185"/>
                  </a:cubicBezTo>
                  <a:cubicBezTo>
                    <a:pt x="1353" y="152"/>
                    <a:pt x="1356" y="147"/>
                    <a:pt x="1356" y="147"/>
                  </a:cubicBezTo>
                  <a:cubicBezTo>
                    <a:pt x="1356" y="147"/>
                    <a:pt x="1356" y="147"/>
                    <a:pt x="1356" y="139"/>
                  </a:cubicBezTo>
                  <a:cubicBezTo>
                    <a:pt x="1356" y="131"/>
                    <a:pt x="1362" y="126"/>
                    <a:pt x="1362" y="126"/>
                  </a:cubicBezTo>
                  <a:cubicBezTo>
                    <a:pt x="1362" y="126"/>
                    <a:pt x="1387" y="83"/>
                    <a:pt x="1405" y="70"/>
                  </a:cubicBezTo>
                  <a:cubicBezTo>
                    <a:pt x="1423" y="57"/>
                    <a:pt x="1405" y="49"/>
                    <a:pt x="1405" y="49"/>
                  </a:cubicBezTo>
                  <a:cubicBezTo>
                    <a:pt x="1385" y="31"/>
                    <a:pt x="1385" y="31"/>
                    <a:pt x="1385" y="31"/>
                  </a:cubicBezTo>
                  <a:cubicBezTo>
                    <a:pt x="1362" y="8"/>
                    <a:pt x="1362" y="8"/>
                    <a:pt x="1362" y="8"/>
                  </a:cubicBezTo>
                  <a:cubicBezTo>
                    <a:pt x="1334" y="8"/>
                    <a:pt x="1334" y="8"/>
                    <a:pt x="1334" y="8"/>
                  </a:cubicBezTo>
                  <a:cubicBezTo>
                    <a:pt x="1305" y="8"/>
                    <a:pt x="1305" y="8"/>
                    <a:pt x="1305" y="8"/>
                  </a:cubicBezTo>
                  <a:cubicBezTo>
                    <a:pt x="1266" y="28"/>
                    <a:pt x="1266" y="28"/>
                    <a:pt x="1266" y="28"/>
                  </a:cubicBezTo>
                  <a:cubicBezTo>
                    <a:pt x="1210" y="72"/>
                    <a:pt x="1210" y="72"/>
                    <a:pt x="1210" y="72"/>
                  </a:cubicBezTo>
                  <a:cubicBezTo>
                    <a:pt x="1194" y="93"/>
                    <a:pt x="1194" y="93"/>
                    <a:pt x="1194" y="93"/>
                  </a:cubicBezTo>
                  <a:cubicBezTo>
                    <a:pt x="1166" y="111"/>
                    <a:pt x="1166" y="111"/>
                    <a:pt x="1166" y="111"/>
                  </a:cubicBezTo>
                  <a:cubicBezTo>
                    <a:pt x="1135" y="136"/>
                    <a:pt x="1135" y="136"/>
                    <a:pt x="1135" y="136"/>
                  </a:cubicBezTo>
                  <a:cubicBezTo>
                    <a:pt x="1091" y="170"/>
                    <a:pt x="1091" y="170"/>
                    <a:pt x="1091" y="170"/>
                  </a:cubicBezTo>
                  <a:cubicBezTo>
                    <a:pt x="1055" y="191"/>
                    <a:pt x="1055" y="191"/>
                    <a:pt x="1055" y="191"/>
                  </a:cubicBezTo>
                  <a:cubicBezTo>
                    <a:pt x="1027" y="203"/>
                    <a:pt x="1027" y="203"/>
                    <a:pt x="1027" y="203"/>
                  </a:cubicBezTo>
                  <a:cubicBezTo>
                    <a:pt x="1027" y="203"/>
                    <a:pt x="1007" y="185"/>
                    <a:pt x="999" y="178"/>
                  </a:cubicBezTo>
                  <a:cubicBezTo>
                    <a:pt x="991" y="170"/>
                    <a:pt x="971" y="162"/>
                    <a:pt x="963" y="160"/>
                  </a:cubicBezTo>
                  <a:cubicBezTo>
                    <a:pt x="955" y="157"/>
                    <a:pt x="947" y="160"/>
                    <a:pt x="947" y="160"/>
                  </a:cubicBezTo>
                  <a:cubicBezTo>
                    <a:pt x="947" y="160"/>
                    <a:pt x="927" y="160"/>
                    <a:pt x="916" y="160"/>
                  </a:cubicBezTo>
                  <a:cubicBezTo>
                    <a:pt x="906" y="160"/>
                    <a:pt x="893" y="160"/>
                    <a:pt x="893" y="160"/>
                  </a:cubicBezTo>
                  <a:cubicBezTo>
                    <a:pt x="847" y="136"/>
                    <a:pt x="847" y="136"/>
                    <a:pt x="847" y="136"/>
                  </a:cubicBezTo>
                  <a:cubicBezTo>
                    <a:pt x="826" y="136"/>
                    <a:pt x="826" y="136"/>
                    <a:pt x="826" y="136"/>
                  </a:cubicBezTo>
                  <a:cubicBezTo>
                    <a:pt x="791" y="174"/>
                    <a:pt x="791" y="174"/>
                    <a:pt x="791" y="174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695" y="176"/>
                    <a:pt x="695" y="176"/>
                    <a:pt x="695" y="176"/>
                  </a:cubicBezTo>
                  <a:cubicBezTo>
                    <a:pt x="641" y="118"/>
                    <a:pt x="641" y="118"/>
                    <a:pt x="641" y="118"/>
                  </a:cubicBezTo>
                  <a:cubicBezTo>
                    <a:pt x="606" y="61"/>
                    <a:pt x="606" y="61"/>
                    <a:pt x="606" y="61"/>
                  </a:cubicBezTo>
                  <a:cubicBezTo>
                    <a:pt x="545" y="31"/>
                    <a:pt x="545" y="31"/>
                    <a:pt x="545" y="31"/>
                  </a:cubicBezTo>
                  <a:cubicBezTo>
                    <a:pt x="499" y="0"/>
                    <a:pt x="499" y="0"/>
                    <a:pt x="499" y="0"/>
                  </a:cubicBezTo>
                  <a:cubicBezTo>
                    <a:pt x="448" y="29"/>
                    <a:pt x="448" y="29"/>
                    <a:pt x="448" y="29"/>
                  </a:cubicBezTo>
                  <a:cubicBezTo>
                    <a:pt x="427" y="51"/>
                    <a:pt x="427" y="51"/>
                    <a:pt x="427" y="51"/>
                  </a:cubicBezTo>
                  <a:cubicBezTo>
                    <a:pt x="397" y="61"/>
                    <a:pt x="397" y="61"/>
                    <a:pt x="397" y="61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86" y="167"/>
                    <a:pt x="186" y="167"/>
                    <a:pt x="186" y="167"/>
                  </a:cubicBezTo>
                  <a:cubicBezTo>
                    <a:pt x="186" y="167"/>
                    <a:pt x="218" y="187"/>
                    <a:pt x="238" y="199"/>
                  </a:cubicBezTo>
                  <a:cubicBezTo>
                    <a:pt x="258" y="211"/>
                    <a:pt x="238" y="223"/>
                    <a:pt x="238" y="223"/>
                  </a:cubicBezTo>
                  <a:cubicBezTo>
                    <a:pt x="238" y="275"/>
                    <a:pt x="238" y="275"/>
                    <a:pt x="238" y="27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166" y="374"/>
                    <a:pt x="158" y="386"/>
                  </a:cubicBezTo>
                  <a:cubicBezTo>
                    <a:pt x="150" y="398"/>
                    <a:pt x="95" y="402"/>
                    <a:pt x="95" y="402"/>
                  </a:cubicBezTo>
                  <a:cubicBezTo>
                    <a:pt x="43" y="426"/>
                    <a:pt x="43" y="426"/>
                    <a:pt x="43" y="426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10" y="478"/>
                    <a:pt x="10" y="478"/>
                    <a:pt x="10" y="478"/>
                  </a:cubicBezTo>
                  <a:cubicBezTo>
                    <a:pt x="37" y="478"/>
                    <a:pt x="37" y="478"/>
                    <a:pt x="37" y="478"/>
                  </a:cubicBezTo>
                  <a:cubicBezTo>
                    <a:pt x="74" y="527"/>
                    <a:pt x="74" y="527"/>
                    <a:pt x="74" y="527"/>
                  </a:cubicBezTo>
                  <a:cubicBezTo>
                    <a:pt x="148" y="594"/>
                    <a:pt x="148" y="594"/>
                    <a:pt x="148" y="594"/>
                  </a:cubicBezTo>
                  <a:cubicBezTo>
                    <a:pt x="182" y="668"/>
                    <a:pt x="182" y="668"/>
                    <a:pt x="182" y="668"/>
                  </a:cubicBezTo>
                  <a:cubicBezTo>
                    <a:pt x="182" y="724"/>
                    <a:pt x="182" y="724"/>
                    <a:pt x="182" y="724"/>
                  </a:cubicBezTo>
                  <a:cubicBezTo>
                    <a:pt x="182" y="746"/>
                    <a:pt x="182" y="746"/>
                    <a:pt x="182" y="746"/>
                  </a:cubicBezTo>
                  <a:cubicBezTo>
                    <a:pt x="226" y="739"/>
                    <a:pt x="226" y="739"/>
                    <a:pt x="226" y="739"/>
                  </a:cubicBezTo>
                  <a:cubicBezTo>
                    <a:pt x="293" y="731"/>
                    <a:pt x="293" y="731"/>
                    <a:pt x="293" y="731"/>
                  </a:cubicBezTo>
                  <a:cubicBezTo>
                    <a:pt x="308" y="713"/>
                    <a:pt x="308" y="713"/>
                    <a:pt x="308" y="713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423" y="624"/>
                    <a:pt x="423" y="624"/>
                    <a:pt x="423" y="624"/>
                  </a:cubicBezTo>
                  <a:cubicBezTo>
                    <a:pt x="475" y="553"/>
                    <a:pt x="475" y="553"/>
                    <a:pt x="475" y="553"/>
                  </a:cubicBezTo>
                  <a:cubicBezTo>
                    <a:pt x="498" y="538"/>
                    <a:pt x="498" y="538"/>
                    <a:pt x="498" y="538"/>
                  </a:cubicBezTo>
                  <a:cubicBezTo>
                    <a:pt x="524" y="508"/>
                    <a:pt x="524" y="508"/>
                    <a:pt x="524" y="508"/>
                  </a:cubicBezTo>
                  <a:cubicBezTo>
                    <a:pt x="554" y="478"/>
                    <a:pt x="554" y="478"/>
                    <a:pt x="554" y="478"/>
                  </a:cubicBezTo>
                  <a:cubicBezTo>
                    <a:pt x="609" y="452"/>
                    <a:pt x="609" y="452"/>
                    <a:pt x="609" y="452"/>
                  </a:cubicBezTo>
                  <a:cubicBezTo>
                    <a:pt x="636" y="452"/>
                    <a:pt x="636" y="452"/>
                    <a:pt x="636" y="452"/>
                  </a:cubicBezTo>
                  <a:cubicBezTo>
                    <a:pt x="699" y="490"/>
                    <a:pt x="699" y="490"/>
                    <a:pt x="699" y="490"/>
                  </a:cubicBezTo>
                  <a:cubicBezTo>
                    <a:pt x="699" y="490"/>
                    <a:pt x="736" y="512"/>
                    <a:pt x="747" y="516"/>
                  </a:cubicBezTo>
                  <a:cubicBezTo>
                    <a:pt x="758" y="519"/>
                    <a:pt x="851" y="534"/>
                    <a:pt x="851" y="534"/>
                  </a:cubicBezTo>
                  <a:cubicBezTo>
                    <a:pt x="922" y="594"/>
                    <a:pt x="922" y="594"/>
                    <a:pt x="922" y="594"/>
                  </a:cubicBezTo>
                  <a:cubicBezTo>
                    <a:pt x="963" y="609"/>
                    <a:pt x="963" y="609"/>
                    <a:pt x="963" y="609"/>
                  </a:cubicBezTo>
                  <a:cubicBezTo>
                    <a:pt x="1004" y="668"/>
                    <a:pt x="1004" y="668"/>
                    <a:pt x="1004" y="668"/>
                  </a:cubicBezTo>
                  <a:cubicBezTo>
                    <a:pt x="1004" y="668"/>
                    <a:pt x="982" y="660"/>
                    <a:pt x="1004" y="694"/>
                  </a:cubicBezTo>
                  <a:cubicBezTo>
                    <a:pt x="1006" y="698"/>
                    <a:pt x="1009" y="702"/>
                    <a:pt x="1012" y="706"/>
                  </a:cubicBezTo>
                  <a:cubicBezTo>
                    <a:pt x="1012" y="706"/>
                    <a:pt x="1012" y="706"/>
                    <a:pt x="1012" y="706"/>
                  </a:cubicBezTo>
                  <a:cubicBezTo>
                    <a:pt x="1030" y="685"/>
                    <a:pt x="1030" y="685"/>
                    <a:pt x="1030" y="685"/>
                  </a:cubicBezTo>
                  <a:cubicBezTo>
                    <a:pt x="1060" y="653"/>
                    <a:pt x="1060" y="653"/>
                    <a:pt x="1060" y="653"/>
                  </a:cubicBezTo>
                  <a:cubicBezTo>
                    <a:pt x="1074" y="641"/>
                    <a:pt x="1074" y="641"/>
                    <a:pt x="1074" y="641"/>
                  </a:cubicBezTo>
                  <a:cubicBezTo>
                    <a:pt x="1094" y="630"/>
                    <a:pt x="1094" y="630"/>
                    <a:pt x="1094" y="630"/>
                  </a:cubicBezTo>
                  <a:cubicBezTo>
                    <a:pt x="1122" y="607"/>
                    <a:pt x="1122" y="607"/>
                    <a:pt x="1122" y="607"/>
                  </a:cubicBezTo>
                  <a:cubicBezTo>
                    <a:pt x="1141" y="556"/>
                    <a:pt x="1141" y="556"/>
                    <a:pt x="1141" y="556"/>
                  </a:cubicBezTo>
                  <a:cubicBezTo>
                    <a:pt x="1152" y="556"/>
                    <a:pt x="1152" y="556"/>
                    <a:pt x="1152" y="556"/>
                  </a:cubicBezTo>
                  <a:cubicBezTo>
                    <a:pt x="1182" y="556"/>
                    <a:pt x="1182" y="556"/>
                    <a:pt x="1182" y="556"/>
                  </a:cubicBezTo>
                  <a:cubicBezTo>
                    <a:pt x="1196" y="588"/>
                    <a:pt x="1196" y="588"/>
                    <a:pt x="1196" y="588"/>
                  </a:cubicBezTo>
                  <a:cubicBezTo>
                    <a:pt x="1251" y="595"/>
                    <a:pt x="1251" y="595"/>
                    <a:pt x="1251" y="595"/>
                  </a:cubicBezTo>
                  <a:cubicBezTo>
                    <a:pt x="1251" y="595"/>
                    <a:pt x="1258" y="602"/>
                    <a:pt x="1268" y="604"/>
                  </a:cubicBezTo>
                  <a:cubicBezTo>
                    <a:pt x="1277" y="607"/>
                    <a:pt x="1287" y="631"/>
                    <a:pt x="1287" y="631"/>
                  </a:cubicBezTo>
                  <a:cubicBezTo>
                    <a:pt x="1309" y="644"/>
                    <a:pt x="1309" y="644"/>
                    <a:pt x="1309" y="644"/>
                  </a:cubicBezTo>
                  <a:cubicBezTo>
                    <a:pt x="1355" y="687"/>
                    <a:pt x="1355" y="687"/>
                    <a:pt x="1355" y="687"/>
                  </a:cubicBezTo>
                  <a:cubicBezTo>
                    <a:pt x="1355" y="687"/>
                    <a:pt x="1367" y="694"/>
                    <a:pt x="1376" y="694"/>
                  </a:cubicBezTo>
                  <a:cubicBezTo>
                    <a:pt x="1385" y="694"/>
                    <a:pt x="1448" y="706"/>
                    <a:pt x="1448" y="706"/>
                  </a:cubicBezTo>
                  <a:cubicBezTo>
                    <a:pt x="1476" y="706"/>
                    <a:pt x="1476" y="706"/>
                    <a:pt x="1476" y="706"/>
                  </a:cubicBezTo>
                  <a:cubicBezTo>
                    <a:pt x="1501" y="683"/>
                    <a:pt x="1501" y="683"/>
                    <a:pt x="1501" y="683"/>
                  </a:cubicBezTo>
                  <a:cubicBezTo>
                    <a:pt x="1579" y="694"/>
                    <a:pt x="1579" y="694"/>
                    <a:pt x="1579" y="694"/>
                  </a:cubicBezTo>
                  <a:cubicBezTo>
                    <a:pt x="1630" y="667"/>
                    <a:pt x="1630" y="667"/>
                    <a:pt x="1630" y="667"/>
                  </a:cubicBezTo>
                  <a:cubicBezTo>
                    <a:pt x="1658" y="631"/>
                    <a:pt x="1658" y="631"/>
                    <a:pt x="1658" y="631"/>
                  </a:cubicBezTo>
                  <a:cubicBezTo>
                    <a:pt x="1676" y="609"/>
                    <a:pt x="1676" y="609"/>
                    <a:pt x="1676" y="609"/>
                  </a:cubicBezTo>
                  <a:cubicBezTo>
                    <a:pt x="1711" y="577"/>
                    <a:pt x="1711" y="577"/>
                    <a:pt x="1711" y="577"/>
                  </a:cubicBezTo>
                  <a:cubicBezTo>
                    <a:pt x="1746" y="556"/>
                    <a:pt x="1746" y="556"/>
                    <a:pt x="1746" y="556"/>
                  </a:cubicBezTo>
                  <a:cubicBezTo>
                    <a:pt x="1820" y="556"/>
                    <a:pt x="1820" y="556"/>
                    <a:pt x="1820" y="556"/>
                  </a:cubicBezTo>
                  <a:cubicBezTo>
                    <a:pt x="1863" y="556"/>
                    <a:pt x="1863" y="556"/>
                    <a:pt x="1863" y="556"/>
                  </a:cubicBezTo>
                  <a:cubicBezTo>
                    <a:pt x="1889" y="556"/>
                    <a:pt x="1889" y="556"/>
                    <a:pt x="1889" y="556"/>
                  </a:cubicBezTo>
                  <a:cubicBezTo>
                    <a:pt x="1970" y="556"/>
                    <a:pt x="1970" y="556"/>
                    <a:pt x="1970" y="556"/>
                  </a:cubicBezTo>
                  <a:cubicBezTo>
                    <a:pt x="2011" y="565"/>
                    <a:pt x="2011" y="565"/>
                    <a:pt x="2011" y="565"/>
                  </a:cubicBezTo>
                  <a:cubicBezTo>
                    <a:pt x="2039" y="524"/>
                    <a:pt x="2039" y="524"/>
                    <a:pt x="2039" y="524"/>
                  </a:cubicBezTo>
                  <a:cubicBezTo>
                    <a:pt x="2048" y="452"/>
                    <a:pt x="2048" y="452"/>
                    <a:pt x="2048" y="452"/>
                  </a:cubicBezTo>
                  <a:cubicBezTo>
                    <a:pt x="2069" y="387"/>
                    <a:pt x="2069" y="387"/>
                    <a:pt x="2069" y="387"/>
                  </a:cubicBezTo>
                  <a:cubicBezTo>
                    <a:pt x="2099" y="328"/>
                    <a:pt x="2099" y="328"/>
                    <a:pt x="2099" y="328"/>
                  </a:cubicBezTo>
                  <a:cubicBezTo>
                    <a:pt x="2115" y="267"/>
                    <a:pt x="2115" y="267"/>
                    <a:pt x="2115" y="267"/>
                  </a:cubicBezTo>
                  <a:cubicBezTo>
                    <a:pt x="2115" y="216"/>
                    <a:pt x="2115" y="216"/>
                    <a:pt x="2115" y="216"/>
                  </a:cubicBezTo>
                  <a:cubicBezTo>
                    <a:pt x="2126" y="179"/>
                    <a:pt x="2126" y="179"/>
                    <a:pt x="2126" y="179"/>
                  </a:cubicBezTo>
                  <a:cubicBezTo>
                    <a:pt x="2115" y="113"/>
                    <a:pt x="2115" y="113"/>
                    <a:pt x="2115" y="113"/>
                  </a:cubicBezTo>
                  <a:lnTo>
                    <a:pt x="2097" y="1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308850" y="2290763"/>
              <a:ext cx="242887" cy="131763"/>
            </a:xfrm>
            <a:custGeom>
              <a:avLst/>
              <a:gdLst>
                <a:gd name="T0" fmla="*/ 961 w 1016"/>
                <a:gd name="T1" fmla="*/ 12 h 554"/>
                <a:gd name="T2" fmla="*/ 880 w 1016"/>
                <a:gd name="T3" fmla="*/ 12 h 554"/>
                <a:gd name="T4" fmla="*/ 854 w 1016"/>
                <a:gd name="T5" fmla="*/ 12 h 554"/>
                <a:gd name="T6" fmla="*/ 811 w 1016"/>
                <a:gd name="T7" fmla="*/ 12 h 554"/>
                <a:gd name="T8" fmla="*/ 737 w 1016"/>
                <a:gd name="T9" fmla="*/ 12 h 554"/>
                <a:gd name="T10" fmla="*/ 702 w 1016"/>
                <a:gd name="T11" fmla="*/ 33 h 554"/>
                <a:gd name="T12" fmla="*/ 667 w 1016"/>
                <a:gd name="T13" fmla="*/ 65 h 554"/>
                <a:gd name="T14" fmla="*/ 649 w 1016"/>
                <a:gd name="T15" fmla="*/ 87 h 554"/>
                <a:gd name="T16" fmla="*/ 621 w 1016"/>
                <a:gd name="T17" fmla="*/ 123 h 554"/>
                <a:gd name="T18" fmla="*/ 570 w 1016"/>
                <a:gd name="T19" fmla="*/ 150 h 554"/>
                <a:gd name="T20" fmla="*/ 492 w 1016"/>
                <a:gd name="T21" fmla="*/ 139 h 554"/>
                <a:gd name="T22" fmla="*/ 467 w 1016"/>
                <a:gd name="T23" fmla="*/ 162 h 554"/>
                <a:gd name="T24" fmla="*/ 439 w 1016"/>
                <a:gd name="T25" fmla="*/ 162 h 554"/>
                <a:gd name="T26" fmla="*/ 367 w 1016"/>
                <a:gd name="T27" fmla="*/ 150 h 554"/>
                <a:gd name="T28" fmla="*/ 346 w 1016"/>
                <a:gd name="T29" fmla="*/ 143 h 554"/>
                <a:gd name="T30" fmla="*/ 300 w 1016"/>
                <a:gd name="T31" fmla="*/ 100 h 554"/>
                <a:gd name="T32" fmla="*/ 278 w 1016"/>
                <a:gd name="T33" fmla="*/ 87 h 554"/>
                <a:gd name="T34" fmla="*/ 259 w 1016"/>
                <a:gd name="T35" fmla="*/ 60 h 554"/>
                <a:gd name="T36" fmla="*/ 242 w 1016"/>
                <a:gd name="T37" fmla="*/ 51 h 554"/>
                <a:gd name="T38" fmla="*/ 187 w 1016"/>
                <a:gd name="T39" fmla="*/ 44 h 554"/>
                <a:gd name="T40" fmla="*/ 173 w 1016"/>
                <a:gd name="T41" fmla="*/ 12 h 554"/>
                <a:gd name="T42" fmla="*/ 143 w 1016"/>
                <a:gd name="T43" fmla="*/ 12 h 554"/>
                <a:gd name="T44" fmla="*/ 132 w 1016"/>
                <a:gd name="T45" fmla="*/ 12 h 554"/>
                <a:gd name="T46" fmla="*/ 113 w 1016"/>
                <a:gd name="T47" fmla="*/ 63 h 554"/>
                <a:gd name="T48" fmla="*/ 85 w 1016"/>
                <a:gd name="T49" fmla="*/ 86 h 554"/>
                <a:gd name="T50" fmla="*/ 65 w 1016"/>
                <a:gd name="T51" fmla="*/ 97 h 554"/>
                <a:gd name="T52" fmla="*/ 51 w 1016"/>
                <a:gd name="T53" fmla="*/ 109 h 554"/>
                <a:gd name="T54" fmla="*/ 21 w 1016"/>
                <a:gd name="T55" fmla="*/ 141 h 554"/>
                <a:gd name="T56" fmla="*/ 3 w 1016"/>
                <a:gd name="T57" fmla="*/ 162 h 554"/>
                <a:gd name="T58" fmla="*/ 32 w 1016"/>
                <a:gd name="T59" fmla="*/ 202 h 554"/>
                <a:gd name="T60" fmla="*/ 73 w 1016"/>
                <a:gd name="T61" fmla="*/ 202 h 554"/>
                <a:gd name="T62" fmla="*/ 104 w 1016"/>
                <a:gd name="T63" fmla="*/ 227 h 554"/>
                <a:gd name="T64" fmla="*/ 170 w 1016"/>
                <a:gd name="T65" fmla="*/ 270 h 554"/>
                <a:gd name="T66" fmla="*/ 224 w 1016"/>
                <a:gd name="T67" fmla="*/ 295 h 554"/>
                <a:gd name="T68" fmla="*/ 278 w 1016"/>
                <a:gd name="T69" fmla="*/ 326 h 554"/>
                <a:gd name="T70" fmla="*/ 353 w 1016"/>
                <a:gd name="T71" fmla="*/ 359 h 554"/>
                <a:gd name="T72" fmla="*/ 381 w 1016"/>
                <a:gd name="T73" fmla="*/ 395 h 554"/>
                <a:gd name="T74" fmla="*/ 425 w 1016"/>
                <a:gd name="T75" fmla="*/ 410 h 554"/>
                <a:gd name="T76" fmla="*/ 440 w 1016"/>
                <a:gd name="T77" fmla="*/ 446 h 554"/>
                <a:gd name="T78" fmla="*/ 467 w 1016"/>
                <a:gd name="T79" fmla="*/ 468 h 554"/>
                <a:gd name="T80" fmla="*/ 516 w 1016"/>
                <a:gd name="T81" fmla="*/ 481 h 554"/>
                <a:gd name="T82" fmla="*/ 544 w 1016"/>
                <a:gd name="T83" fmla="*/ 507 h 554"/>
                <a:gd name="T84" fmla="*/ 580 w 1016"/>
                <a:gd name="T85" fmla="*/ 547 h 554"/>
                <a:gd name="T86" fmla="*/ 572 w 1016"/>
                <a:gd name="T87" fmla="*/ 554 h 554"/>
                <a:gd name="T88" fmla="*/ 572 w 1016"/>
                <a:gd name="T89" fmla="*/ 554 h 554"/>
                <a:gd name="T90" fmla="*/ 596 w 1016"/>
                <a:gd name="T91" fmla="*/ 535 h 554"/>
                <a:gd name="T92" fmla="*/ 638 w 1016"/>
                <a:gd name="T93" fmla="*/ 493 h 554"/>
                <a:gd name="T94" fmla="*/ 703 w 1016"/>
                <a:gd name="T95" fmla="*/ 440 h 554"/>
                <a:gd name="T96" fmla="*/ 753 w 1016"/>
                <a:gd name="T97" fmla="*/ 351 h 554"/>
                <a:gd name="T98" fmla="*/ 802 w 1016"/>
                <a:gd name="T99" fmla="*/ 289 h 554"/>
                <a:gd name="T100" fmla="*/ 848 w 1016"/>
                <a:gd name="T101" fmla="*/ 247 h 554"/>
                <a:gd name="T102" fmla="*/ 913 w 1016"/>
                <a:gd name="T103" fmla="*/ 171 h 554"/>
                <a:gd name="T104" fmla="*/ 980 w 1016"/>
                <a:gd name="T105" fmla="*/ 84 h 554"/>
                <a:gd name="T106" fmla="*/ 1004 w 1016"/>
                <a:gd name="T107" fmla="*/ 44 h 554"/>
                <a:gd name="T108" fmla="*/ 1016 w 1016"/>
                <a:gd name="T109" fmla="*/ 0 h 554"/>
                <a:gd name="T110" fmla="*/ 1016 w 1016"/>
                <a:gd name="T111" fmla="*/ 0 h 554"/>
                <a:gd name="T112" fmla="*/ 1002 w 1016"/>
                <a:gd name="T113" fmla="*/ 21 h 554"/>
                <a:gd name="T114" fmla="*/ 961 w 1016"/>
                <a:gd name="T115" fmla="*/ 1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554">
                  <a:moveTo>
                    <a:pt x="961" y="12"/>
                  </a:moveTo>
                  <a:cubicBezTo>
                    <a:pt x="880" y="12"/>
                    <a:pt x="880" y="12"/>
                    <a:pt x="880" y="12"/>
                  </a:cubicBezTo>
                  <a:cubicBezTo>
                    <a:pt x="854" y="12"/>
                    <a:pt x="854" y="12"/>
                    <a:pt x="854" y="12"/>
                  </a:cubicBezTo>
                  <a:cubicBezTo>
                    <a:pt x="811" y="12"/>
                    <a:pt x="811" y="12"/>
                    <a:pt x="811" y="12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667" y="65"/>
                    <a:pt x="667" y="65"/>
                    <a:pt x="667" y="65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21" y="123"/>
                    <a:pt x="621" y="123"/>
                    <a:pt x="621" y="123"/>
                  </a:cubicBezTo>
                  <a:cubicBezTo>
                    <a:pt x="570" y="150"/>
                    <a:pt x="570" y="150"/>
                    <a:pt x="570" y="150"/>
                  </a:cubicBezTo>
                  <a:cubicBezTo>
                    <a:pt x="492" y="139"/>
                    <a:pt x="492" y="139"/>
                    <a:pt x="492" y="139"/>
                  </a:cubicBezTo>
                  <a:cubicBezTo>
                    <a:pt x="467" y="162"/>
                    <a:pt x="467" y="162"/>
                    <a:pt x="467" y="162"/>
                  </a:cubicBezTo>
                  <a:cubicBezTo>
                    <a:pt x="439" y="162"/>
                    <a:pt x="439" y="162"/>
                    <a:pt x="439" y="162"/>
                  </a:cubicBezTo>
                  <a:cubicBezTo>
                    <a:pt x="439" y="162"/>
                    <a:pt x="376" y="150"/>
                    <a:pt x="367" y="150"/>
                  </a:cubicBezTo>
                  <a:cubicBezTo>
                    <a:pt x="358" y="150"/>
                    <a:pt x="346" y="143"/>
                    <a:pt x="346" y="143"/>
                  </a:cubicBezTo>
                  <a:cubicBezTo>
                    <a:pt x="300" y="100"/>
                    <a:pt x="300" y="100"/>
                    <a:pt x="300" y="100"/>
                  </a:cubicBezTo>
                  <a:cubicBezTo>
                    <a:pt x="278" y="87"/>
                    <a:pt x="278" y="87"/>
                    <a:pt x="278" y="87"/>
                  </a:cubicBezTo>
                  <a:cubicBezTo>
                    <a:pt x="278" y="87"/>
                    <a:pt x="268" y="63"/>
                    <a:pt x="259" y="60"/>
                  </a:cubicBezTo>
                  <a:cubicBezTo>
                    <a:pt x="249" y="58"/>
                    <a:pt x="242" y="51"/>
                    <a:pt x="242" y="51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0" y="158"/>
                    <a:pt x="20" y="187"/>
                    <a:pt x="32" y="202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70" y="270"/>
                    <a:pt x="170" y="270"/>
                    <a:pt x="170" y="270"/>
                  </a:cubicBezTo>
                  <a:cubicBezTo>
                    <a:pt x="224" y="295"/>
                    <a:pt x="224" y="295"/>
                    <a:pt x="224" y="29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353" y="359"/>
                    <a:pt x="353" y="359"/>
                    <a:pt x="353" y="359"/>
                  </a:cubicBezTo>
                  <a:cubicBezTo>
                    <a:pt x="381" y="395"/>
                    <a:pt x="381" y="395"/>
                    <a:pt x="381" y="395"/>
                  </a:cubicBezTo>
                  <a:cubicBezTo>
                    <a:pt x="425" y="410"/>
                    <a:pt x="425" y="410"/>
                    <a:pt x="425" y="410"/>
                  </a:cubicBezTo>
                  <a:cubicBezTo>
                    <a:pt x="440" y="446"/>
                    <a:pt x="440" y="446"/>
                    <a:pt x="440" y="446"/>
                  </a:cubicBezTo>
                  <a:cubicBezTo>
                    <a:pt x="467" y="468"/>
                    <a:pt x="467" y="468"/>
                    <a:pt x="467" y="468"/>
                  </a:cubicBezTo>
                  <a:cubicBezTo>
                    <a:pt x="516" y="481"/>
                    <a:pt x="516" y="481"/>
                    <a:pt x="516" y="481"/>
                  </a:cubicBezTo>
                  <a:cubicBezTo>
                    <a:pt x="544" y="507"/>
                    <a:pt x="544" y="507"/>
                    <a:pt x="544" y="507"/>
                  </a:cubicBezTo>
                  <a:cubicBezTo>
                    <a:pt x="580" y="547"/>
                    <a:pt x="580" y="547"/>
                    <a:pt x="580" y="547"/>
                  </a:cubicBezTo>
                  <a:cubicBezTo>
                    <a:pt x="572" y="554"/>
                    <a:pt x="572" y="554"/>
                    <a:pt x="572" y="554"/>
                  </a:cubicBezTo>
                  <a:cubicBezTo>
                    <a:pt x="572" y="554"/>
                    <a:pt x="572" y="554"/>
                    <a:pt x="572" y="554"/>
                  </a:cubicBezTo>
                  <a:cubicBezTo>
                    <a:pt x="596" y="535"/>
                    <a:pt x="596" y="535"/>
                    <a:pt x="596" y="535"/>
                  </a:cubicBezTo>
                  <a:cubicBezTo>
                    <a:pt x="638" y="493"/>
                    <a:pt x="638" y="493"/>
                    <a:pt x="638" y="493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53" y="351"/>
                    <a:pt x="753" y="351"/>
                    <a:pt x="753" y="351"/>
                  </a:cubicBezTo>
                  <a:cubicBezTo>
                    <a:pt x="802" y="289"/>
                    <a:pt x="802" y="289"/>
                    <a:pt x="802" y="289"/>
                  </a:cubicBezTo>
                  <a:cubicBezTo>
                    <a:pt x="848" y="247"/>
                    <a:pt x="848" y="247"/>
                    <a:pt x="848" y="247"/>
                  </a:cubicBezTo>
                  <a:cubicBezTo>
                    <a:pt x="913" y="171"/>
                    <a:pt x="913" y="171"/>
                    <a:pt x="913" y="171"/>
                  </a:cubicBezTo>
                  <a:cubicBezTo>
                    <a:pt x="980" y="84"/>
                    <a:pt x="980" y="84"/>
                    <a:pt x="980" y="84"/>
                  </a:cubicBezTo>
                  <a:cubicBezTo>
                    <a:pt x="1004" y="44"/>
                    <a:pt x="1004" y="44"/>
                    <a:pt x="1004" y="44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2" y="21"/>
                    <a:pt x="1002" y="21"/>
                    <a:pt x="1002" y="21"/>
                  </a:cubicBezTo>
                  <a:lnTo>
                    <a:pt x="961" y="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305675" y="2338388"/>
              <a:ext cx="141287" cy="168275"/>
            </a:xfrm>
            <a:custGeom>
              <a:avLst/>
              <a:gdLst>
                <a:gd name="T0" fmla="*/ 553 w 589"/>
                <a:gd name="T1" fmla="*/ 305 h 703"/>
                <a:gd name="T2" fmla="*/ 525 w 589"/>
                <a:gd name="T3" fmla="*/ 279 h 703"/>
                <a:gd name="T4" fmla="*/ 476 w 589"/>
                <a:gd name="T5" fmla="*/ 266 h 703"/>
                <a:gd name="T6" fmla="*/ 449 w 589"/>
                <a:gd name="T7" fmla="*/ 244 h 703"/>
                <a:gd name="T8" fmla="*/ 434 w 589"/>
                <a:gd name="T9" fmla="*/ 208 h 703"/>
                <a:gd name="T10" fmla="*/ 390 w 589"/>
                <a:gd name="T11" fmla="*/ 193 h 703"/>
                <a:gd name="T12" fmla="*/ 362 w 589"/>
                <a:gd name="T13" fmla="*/ 157 h 703"/>
                <a:gd name="T14" fmla="*/ 287 w 589"/>
                <a:gd name="T15" fmla="*/ 124 h 703"/>
                <a:gd name="T16" fmla="*/ 233 w 589"/>
                <a:gd name="T17" fmla="*/ 93 h 703"/>
                <a:gd name="T18" fmla="*/ 179 w 589"/>
                <a:gd name="T19" fmla="*/ 68 h 703"/>
                <a:gd name="T20" fmla="*/ 113 w 589"/>
                <a:gd name="T21" fmla="*/ 25 h 703"/>
                <a:gd name="T22" fmla="*/ 82 w 589"/>
                <a:gd name="T23" fmla="*/ 0 h 703"/>
                <a:gd name="T24" fmla="*/ 41 w 589"/>
                <a:gd name="T25" fmla="*/ 0 h 703"/>
                <a:gd name="T26" fmla="*/ 60 w 589"/>
                <a:gd name="T27" fmla="*/ 26 h 703"/>
                <a:gd name="T28" fmla="*/ 89 w 589"/>
                <a:gd name="T29" fmla="*/ 60 h 703"/>
                <a:gd name="T30" fmla="*/ 89 w 589"/>
                <a:gd name="T31" fmla="*/ 134 h 703"/>
                <a:gd name="T32" fmla="*/ 115 w 589"/>
                <a:gd name="T33" fmla="*/ 175 h 703"/>
                <a:gd name="T34" fmla="*/ 149 w 589"/>
                <a:gd name="T35" fmla="*/ 197 h 703"/>
                <a:gd name="T36" fmla="*/ 149 w 589"/>
                <a:gd name="T37" fmla="*/ 264 h 703"/>
                <a:gd name="T38" fmla="*/ 130 w 589"/>
                <a:gd name="T39" fmla="*/ 335 h 703"/>
                <a:gd name="T40" fmla="*/ 127 w 589"/>
                <a:gd name="T41" fmla="*/ 384 h 703"/>
                <a:gd name="T42" fmla="*/ 108 w 589"/>
                <a:gd name="T43" fmla="*/ 428 h 703"/>
                <a:gd name="T44" fmla="*/ 52 w 589"/>
                <a:gd name="T45" fmla="*/ 439 h 703"/>
                <a:gd name="T46" fmla="*/ 0 w 589"/>
                <a:gd name="T47" fmla="*/ 447 h 703"/>
                <a:gd name="T48" fmla="*/ 8 w 589"/>
                <a:gd name="T49" fmla="*/ 480 h 703"/>
                <a:gd name="T50" fmla="*/ 63 w 589"/>
                <a:gd name="T51" fmla="*/ 558 h 703"/>
                <a:gd name="T52" fmla="*/ 101 w 589"/>
                <a:gd name="T53" fmla="*/ 640 h 703"/>
                <a:gd name="T54" fmla="*/ 112 w 589"/>
                <a:gd name="T55" fmla="*/ 663 h 703"/>
                <a:gd name="T56" fmla="*/ 149 w 589"/>
                <a:gd name="T57" fmla="*/ 703 h 703"/>
                <a:gd name="T58" fmla="*/ 197 w 589"/>
                <a:gd name="T59" fmla="*/ 703 h 703"/>
                <a:gd name="T60" fmla="*/ 282 w 589"/>
                <a:gd name="T61" fmla="*/ 703 h 703"/>
                <a:gd name="T62" fmla="*/ 287 w 589"/>
                <a:gd name="T63" fmla="*/ 682 h 703"/>
                <a:gd name="T64" fmla="*/ 334 w 589"/>
                <a:gd name="T65" fmla="*/ 598 h 703"/>
                <a:gd name="T66" fmla="*/ 380 w 589"/>
                <a:gd name="T67" fmla="*/ 513 h 703"/>
                <a:gd name="T68" fmla="*/ 431 w 589"/>
                <a:gd name="T69" fmla="*/ 447 h 703"/>
                <a:gd name="T70" fmla="*/ 490 w 589"/>
                <a:gd name="T71" fmla="*/ 412 h 703"/>
                <a:gd name="T72" fmla="*/ 556 w 589"/>
                <a:gd name="T73" fmla="*/ 373 h 703"/>
                <a:gd name="T74" fmla="*/ 589 w 589"/>
                <a:gd name="T75" fmla="*/ 345 h 703"/>
                <a:gd name="T76" fmla="*/ 553 w 589"/>
                <a:gd name="T77" fmla="*/ 305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9" h="703">
                  <a:moveTo>
                    <a:pt x="553" y="305"/>
                  </a:moveTo>
                  <a:cubicBezTo>
                    <a:pt x="525" y="279"/>
                    <a:pt x="525" y="279"/>
                    <a:pt x="525" y="279"/>
                  </a:cubicBezTo>
                  <a:cubicBezTo>
                    <a:pt x="476" y="266"/>
                    <a:pt x="476" y="266"/>
                    <a:pt x="476" y="266"/>
                  </a:cubicBezTo>
                  <a:cubicBezTo>
                    <a:pt x="449" y="244"/>
                    <a:pt x="449" y="244"/>
                    <a:pt x="449" y="244"/>
                  </a:cubicBezTo>
                  <a:cubicBezTo>
                    <a:pt x="434" y="208"/>
                    <a:pt x="434" y="208"/>
                    <a:pt x="434" y="208"/>
                  </a:cubicBezTo>
                  <a:cubicBezTo>
                    <a:pt x="390" y="193"/>
                    <a:pt x="390" y="193"/>
                    <a:pt x="390" y="193"/>
                  </a:cubicBezTo>
                  <a:cubicBezTo>
                    <a:pt x="362" y="157"/>
                    <a:pt x="362" y="157"/>
                    <a:pt x="362" y="157"/>
                  </a:cubicBezTo>
                  <a:cubicBezTo>
                    <a:pt x="287" y="124"/>
                    <a:pt x="287" y="124"/>
                    <a:pt x="287" y="124"/>
                  </a:cubicBezTo>
                  <a:cubicBezTo>
                    <a:pt x="233" y="93"/>
                    <a:pt x="233" y="93"/>
                    <a:pt x="233" y="93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52" y="15"/>
                    <a:pt x="60" y="26"/>
                    <a:pt x="60" y="26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27" y="384"/>
                    <a:pt x="127" y="384"/>
                    <a:pt x="127" y="384"/>
                  </a:cubicBezTo>
                  <a:cubicBezTo>
                    <a:pt x="108" y="428"/>
                    <a:pt x="108" y="428"/>
                    <a:pt x="108" y="428"/>
                  </a:cubicBezTo>
                  <a:cubicBezTo>
                    <a:pt x="52" y="439"/>
                    <a:pt x="52" y="439"/>
                    <a:pt x="52" y="439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8" y="480"/>
                    <a:pt x="8" y="480"/>
                    <a:pt x="8" y="480"/>
                  </a:cubicBezTo>
                  <a:cubicBezTo>
                    <a:pt x="63" y="558"/>
                    <a:pt x="63" y="558"/>
                    <a:pt x="63" y="558"/>
                  </a:cubicBezTo>
                  <a:cubicBezTo>
                    <a:pt x="101" y="640"/>
                    <a:pt x="101" y="640"/>
                    <a:pt x="101" y="640"/>
                  </a:cubicBezTo>
                  <a:cubicBezTo>
                    <a:pt x="112" y="663"/>
                    <a:pt x="112" y="663"/>
                    <a:pt x="112" y="663"/>
                  </a:cubicBezTo>
                  <a:cubicBezTo>
                    <a:pt x="149" y="703"/>
                    <a:pt x="149" y="703"/>
                    <a:pt x="149" y="703"/>
                  </a:cubicBezTo>
                  <a:cubicBezTo>
                    <a:pt x="197" y="703"/>
                    <a:pt x="197" y="703"/>
                    <a:pt x="197" y="703"/>
                  </a:cubicBezTo>
                  <a:cubicBezTo>
                    <a:pt x="282" y="703"/>
                    <a:pt x="282" y="703"/>
                    <a:pt x="282" y="703"/>
                  </a:cubicBezTo>
                  <a:cubicBezTo>
                    <a:pt x="287" y="682"/>
                    <a:pt x="287" y="682"/>
                    <a:pt x="287" y="682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80" y="513"/>
                    <a:pt x="380" y="513"/>
                    <a:pt x="380" y="513"/>
                  </a:cubicBezTo>
                  <a:cubicBezTo>
                    <a:pt x="431" y="447"/>
                    <a:pt x="431" y="447"/>
                    <a:pt x="431" y="447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556" y="373"/>
                    <a:pt x="556" y="373"/>
                    <a:pt x="556" y="373"/>
                  </a:cubicBezTo>
                  <a:cubicBezTo>
                    <a:pt x="589" y="345"/>
                    <a:pt x="589" y="345"/>
                    <a:pt x="589" y="345"/>
                  </a:cubicBezTo>
                  <a:lnTo>
                    <a:pt x="553" y="30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1641698" y="2131737"/>
            <a:ext cx="3333962" cy="3333962"/>
            <a:chOff x="11641698" y="2131737"/>
            <a:chExt cx="3333962" cy="3333962"/>
          </a:xfrm>
        </p:grpSpPr>
        <p:sp>
          <p:nvSpPr>
            <p:cNvPr id="32" name="Oval 31"/>
            <p:cNvSpPr/>
            <p:nvPr/>
          </p:nvSpPr>
          <p:spPr>
            <a:xfrm>
              <a:off x="11641698" y="2131737"/>
              <a:ext cx="3333962" cy="333396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2330362" y="3452418"/>
              <a:ext cx="196341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2330362" y="3891381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$850,000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4223661" y="6075902"/>
            <a:ext cx="3010742" cy="3010742"/>
            <a:chOff x="14223661" y="6075902"/>
            <a:chExt cx="3010742" cy="3010742"/>
          </a:xfrm>
        </p:grpSpPr>
        <p:sp>
          <p:nvSpPr>
            <p:cNvPr id="36" name="Oval 35"/>
            <p:cNvSpPr/>
            <p:nvPr/>
          </p:nvSpPr>
          <p:spPr>
            <a:xfrm>
              <a:off x="14223661" y="6075902"/>
              <a:ext cx="3010742" cy="301074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750715" y="7234973"/>
              <a:ext cx="196341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4750715" y="7673936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$676,000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7899564" y="8765065"/>
            <a:ext cx="1963414" cy="1727148"/>
            <a:chOff x="17899564" y="8765065"/>
            <a:chExt cx="1963414" cy="1727148"/>
          </a:xfrm>
        </p:grpSpPr>
        <p:sp>
          <p:nvSpPr>
            <p:cNvPr id="40" name="Oval 39"/>
            <p:cNvSpPr/>
            <p:nvPr/>
          </p:nvSpPr>
          <p:spPr>
            <a:xfrm>
              <a:off x="18014307" y="8765065"/>
              <a:ext cx="1727148" cy="172714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7899564" y="9065346"/>
              <a:ext cx="196341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endParaRPr lang="en-US" sz="2200" cap="all" dirty="0" smtClean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  <a:p>
              <a:pPr algn="ctr"/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7899564" y="9797266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$176,250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0045642" y="5493915"/>
            <a:ext cx="2028452" cy="2028452"/>
            <a:chOff x="20045642" y="5493915"/>
            <a:chExt cx="2028452" cy="2028452"/>
          </a:xfrm>
        </p:grpSpPr>
        <p:sp>
          <p:nvSpPr>
            <p:cNvPr id="44" name="Oval 43"/>
            <p:cNvSpPr/>
            <p:nvPr/>
          </p:nvSpPr>
          <p:spPr>
            <a:xfrm>
              <a:off x="20045642" y="5493915"/>
              <a:ext cx="2028452" cy="20284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0081551" y="5944848"/>
              <a:ext cx="196341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endParaRPr lang="en-US" sz="2200" cap="all" dirty="0" smtClean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  <a:p>
              <a:pPr algn="ctr"/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0081551" y="6722113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$456,000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Brazil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9" name="Straight Connector 4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2827293" y="5577793"/>
            <a:ext cx="5034007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340017682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50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72107" y="3032300"/>
            <a:ext cx="10989511" cy="9261038"/>
            <a:chOff x="4452938" y="1093788"/>
            <a:chExt cx="3694112" cy="3113088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452938" y="1533526"/>
              <a:ext cx="1479550" cy="1136650"/>
            </a:xfrm>
            <a:custGeom>
              <a:avLst/>
              <a:gdLst>
                <a:gd name="T0" fmla="*/ 3061 w 4277"/>
                <a:gd name="T1" fmla="*/ 3202 h 3284"/>
                <a:gd name="T2" fmla="*/ 3093 w 4277"/>
                <a:gd name="T3" fmla="*/ 3141 h 3284"/>
                <a:gd name="T4" fmla="*/ 3167 w 4277"/>
                <a:gd name="T5" fmla="*/ 3015 h 3284"/>
                <a:gd name="T6" fmla="*/ 3147 w 4277"/>
                <a:gd name="T7" fmla="*/ 2873 h 3284"/>
                <a:gd name="T8" fmla="*/ 3053 w 4277"/>
                <a:gd name="T9" fmla="*/ 2674 h 3284"/>
                <a:gd name="T10" fmla="*/ 3379 w 4277"/>
                <a:gd name="T11" fmla="*/ 2589 h 3284"/>
                <a:gd name="T12" fmla="*/ 3579 w 4277"/>
                <a:gd name="T13" fmla="*/ 2487 h 3284"/>
                <a:gd name="T14" fmla="*/ 3725 w 4277"/>
                <a:gd name="T15" fmla="*/ 2200 h 3284"/>
                <a:gd name="T16" fmla="*/ 4029 w 4277"/>
                <a:gd name="T17" fmla="*/ 1949 h 3284"/>
                <a:gd name="T18" fmla="*/ 4260 w 4277"/>
                <a:gd name="T19" fmla="*/ 1834 h 3284"/>
                <a:gd name="T20" fmla="*/ 4218 w 4277"/>
                <a:gd name="T21" fmla="*/ 1669 h 3284"/>
                <a:gd name="T22" fmla="*/ 4124 w 4277"/>
                <a:gd name="T23" fmla="*/ 1413 h 3284"/>
                <a:gd name="T24" fmla="*/ 3967 w 4277"/>
                <a:gd name="T25" fmla="*/ 1296 h 3284"/>
                <a:gd name="T26" fmla="*/ 3701 w 4277"/>
                <a:gd name="T27" fmla="*/ 1142 h 3284"/>
                <a:gd name="T28" fmla="*/ 3415 w 4277"/>
                <a:gd name="T29" fmla="*/ 1063 h 3284"/>
                <a:gd name="T30" fmla="*/ 3326 w 4277"/>
                <a:gd name="T31" fmla="*/ 963 h 3284"/>
                <a:gd name="T32" fmla="*/ 3380 w 4277"/>
                <a:gd name="T33" fmla="*/ 793 h 3284"/>
                <a:gd name="T34" fmla="*/ 3367 w 4277"/>
                <a:gd name="T35" fmla="*/ 575 h 3284"/>
                <a:gd name="T36" fmla="*/ 3269 w 4277"/>
                <a:gd name="T37" fmla="*/ 386 h 3284"/>
                <a:gd name="T38" fmla="*/ 3154 w 4277"/>
                <a:gd name="T39" fmla="*/ 337 h 3284"/>
                <a:gd name="T40" fmla="*/ 3029 w 4277"/>
                <a:gd name="T41" fmla="*/ 212 h 3284"/>
                <a:gd name="T42" fmla="*/ 2945 w 4277"/>
                <a:gd name="T43" fmla="*/ 86 h 3284"/>
                <a:gd name="T44" fmla="*/ 2885 w 4277"/>
                <a:gd name="T45" fmla="*/ 14 h 3284"/>
                <a:gd name="T46" fmla="*/ 2740 w 4277"/>
                <a:gd name="T47" fmla="*/ 123 h 3284"/>
                <a:gd name="T48" fmla="*/ 2576 w 4277"/>
                <a:gd name="T49" fmla="*/ 189 h 3284"/>
                <a:gd name="T50" fmla="*/ 2521 w 4277"/>
                <a:gd name="T51" fmla="*/ 450 h 3284"/>
                <a:gd name="T52" fmla="*/ 2316 w 4277"/>
                <a:gd name="T53" fmla="*/ 442 h 3284"/>
                <a:gd name="T54" fmla="*/ 1937 w 4277"/>
                <a:gd name="T55" fmla="*/ 649 h 3284"/>
                <a:gd name="T56" fmla="*/ 1766 w 4277"/>
                <a:gd name="T57" fmla="*/ 760 h 3284"/>
                <a:gd name="T58" fmla="*/ 1455 w 4277"/>
                <a:gd name="T59" fmla="*/ 814 h 3284"/>
                <a:gd name="T60" fmla="*/ 1523 w 4277"/>
                <a:gd name="T61" fmla="*/ 1143 h 3284"/>
                <a:gd name="T62" fmla="*/ 1446 w 4277"/>
                <a:gd name="T63" fmla="*/ 1279 h 3284"/>
                <a:gd name="T64" fmla="*/ 1369 w 4277"/>
                <a:gd name="T65" fmla="*/ 1440 h 3284"/>
                <a:gd name="T66" fmla="*/ 1221 w 4277"/>
                <a:gd name="T67" fmla="*/ 1522 h 3284"/>
                <a:gd name="T68" fmla="*/ 980 w 4277"/>
                <a:gd name="T69" fmla="*/ 1615 h 3284"/>
                <a:gd name="T70" fmla="*/ 662 w 4277"/>
                <a:gd name="T71" fmla="*/ 1651 h 3284"/>
                <a:gd name="T72" fmla="*/ 492 w 4277"/>
                <a:gd name="T73" fmla="*/ 1724 h 3284"/>
                <a:gd name="T74" fmla="*/ 405 w 4277"/>
                <a:gd name="T75" fmla="*/ 1656 h 3284"/>
                <a:gd name="T76" fmla="*/ 296 w 4277"/>
                <a:gd name="T77" fmla="*/ 1673 h 3284"/>
                <a:gd name="T78" fmla="*/ 88 w 4277"/>
                <a:gd name="T79" fmla="*/ 1760 h 3284"/>
                <a:gd name="T80" fmla="*/ 14 w 4277"/>
                <a:gd name="T81" fmla="*/ 1885 h 3284"/>
                <a:gd name="T82" fmla="*/ 8 w 4277"/>
                <a:gd name="T83" fmla="*/ 2040 h 3284"/>
                <a:gd name="T84" fmla="*/ 175 w 4277"/>
                <a:gd name="T85" fmla="*/ 2086 h 3284"/>
                <a:gd name="T86" fmla="*/ 30 w 4277"/>
                <a:gd name="T87" fmla="*/ 2389 h 3284"/>
                <a:gd name="T88" fmla="*/ 162 w 4277"/>
                <a:gd name="T89" fmla="*/ 2487 h 3284"/>
                <a:gd name="T90" fmla="*/ 252 w 4277"/>
                <a:gd name="T91" fmla="*/ 2680 h 3284"/>
                <a:gd name="T92" fmla="*/ 338 w 4277"/>
                <a:gd name="T93" fmla="*/ 2812 h 3284"/>
                <a:gd name="T94" fmla="*/ 591 w 4277"/>
                <a:gd name="T95" fmla="*/ 2965 h 3284"/>
                <a:gd name="T96" fmla="*/ 799 w 4277"/>
                <a:gd name="T97" fmla="*/ 3266 h 3284"/>
                <a:gd name="T98" fmla="*/ 909 w 4277"/>
                <a:gd name="T99" fmla="*/ 3177 h 3284"/>
                <a:gd name="T100" fmla="*/ 1025 w 4277"/>
                <a:gd name="T101" fmla="*/ 3053 h 3284"/>
                <a:gd name="T102" fmla="*/ 1246 w 4277"/>
                <a:gd name="T103" fmla="*/ 3157 h 3284"/>
                <a:gd name="T104" fmla="*/ 1421 w 4277"/>
                <a:gd name="T105" fmla="*/ 3078 h 3284"/>
                <a:gd name="T106" fmla="*/ 1658 w 4277"/>
                <a:gd name="T107" fmla="*/ 3169 h 3284"/>
                <a:gd name="T108" fmla="*/ 1914 w 4277"/>
                <a:gd name="T109" fmla="*/ 3188 h 3284"/>
                <a:gd name="T110" fmla="*/ 2225 w 4277"/>
                <a:gd name="T111" fmla="*/ 3102 h 3284"/>
                <a:gd name="T112" fmla="*/ 2467 w 4277"/>
                <a:gd name="T113" fmla="*/ 3058 h 3284"/>
                <a:gd name="T114" fmla="*/ 2775 w 4277"/>
                <a:gd name="T115" fmla="*/ 3167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7" h="3284">
                  <a:moveTo>
                    <a:pt x="2906" y="3167"/>
                  </a:moveTo>
                  <a:cubicBezTo>
                    <a:pt x="2926" y="3179"/>
                    <a:pt x="2926" y="3179"/>
                    <a:pt x="2926" y="3179"/>
                  </a:cubicBezTo>
                  <a:cubicBezTo>
                    <a:pt x="2964" y="3196"/>
                    <a:pt x="2964" y="3196"/>
                    <a:pt x="2964" y="3196"/>
                  </a:cubicBezTo>
                  <a:cubicBezTo>
                    <a:pt x="2989" y="3202"/>
                    <a:pt x="2989" y="3202"/>
                    <a:pt x="2989" y="3202"/>
                  </a:cubicBezTo>
                  <a:cubicBezTo>
                    <a:pt x="3027" y="3211"/>
                    <a:pt x="3027" y="3211"/>
                    <a:pt x="3027" y="3211"/>
                  </a:cubicBezTo>
                  <a:cubicBezTo>
                    <a:pt x="3061" y="3202"/>
                    <a:pt x="3061" y="3202"/>
                    <a:pt x="3061" y="3202"/>
                  </a:cubicBezTo>
                  <a:cubicBezTo>
                    <a:pt x="3098" y="3189"/>
                    <a:pt x="3098" y="3189"/>
                    <a:pt x="3098" y="3189"/>
                  </a:cubicBezTo>
                  <a:cubicBezTo>
                    <a:pt x="3137" y="3177"/>
                    <a:pt x="3137" y="3177"/>
                    <a:pt x="3137" y="3177"/>
                  </a:cubicBezTo>
                  <a:cubicBezTo>
                    <a:pt x="3156" y="3162"/>
                    <a:pt x="3156" y="3162"/>
                    <a:pt x="3156" y="3162"/>
                  </a:cubicBezTo>
                  <a:cubicBezTo>
                    <a:pt x="3143" y="3146"/>
                    <a:pt x="3143" y="3146"/>
                    <a:pt x="3143" y="3146"/>
                  </a:cubicBezTo>
                  <a:cubicBezTo>
                    <a:pt x="3101" y="3141"/>
                    <a:pt x="3101" y="3141"/>
                    <a:pt x="3101" y="3141"/>
                  </a:cubicBezTo>
                  <a:cubicBezTo>
                    <a:pt x="3093" y="3141"/>
                    <a:pt x="3093" y="3141"/>
                    <a:pt x="3093" y="3141"/>
                  </a:cubicBezTo>
                  <a:cubicBezTo>
                    <a:pt x="3080" y="3101"/>
                    <a:pt x="3080" y="3101"/>
                    <a:pt x="3080" y="3101"/>
                  </a:cubicBezTo>
                  <a:cubicBezTo>
                    <a:pt x="3086" y="3059"/>
                    <a:pt x="3086" y="3059"/>
                    <a:pt x="3086" y="3059"/>
                  </a:cubicBezTo>
                  <a:cubicBezTo>
                    <a:pt x="3101" y="3052"/>
                    <a:pt x="3101" y="3052"/>
                    <a:pt x="3101" y="3052"/>
                  </a:cubicBezTo>
                  <a:cubicBezTo>
                    <a:pt x="3139" y="3043"/>
                    <a:pt x="3139" y="3043"/>
                    <a:pt x="3139" y="3043"/>
                  </a:cubicBezTo>
                  <a:cubicBezTo>
                    <a:pt x="3156" y="3028"/>
                    <a:pt x="3156" y="3028"/>
                    <a:pt x="3156" y="3028"/>
                  </a:cubicBezTo>
                  <a:cubicBezTo>
                    <a:pt x="3167" y="3015"/>
                    <a:pt x="3167" y="3015"/>
                    <a:pt x="3167" y="3015"/>
                  </a:cubicBezTo>
                  <a:cubicBezTo>
                    <a:pt x="3174" y="2999"/>
                    <a:pt x="3174" y="2999"/>
                    <a:pt x="3174" y="2999"/>
                  </a:cubicBezTo>
                  <a:cubicBezTo>
                    <a:pt x="3174" y="2974"/>
                    <a:pt x="3174" y="2974"/>
                    <a:pt x="3174" y="2974"/>
                  </a:cubicBezTo>
                  <a:cubicBezTo>
                    <a:pt x="3196" y="2959"/>
                    <a:pt x="3196" y="2959"/>
                    <a:pt x="3196" y="2959"/>
                  </a:cubicBezTo>
                  <a:cubicBezTo>
                    <a:pt x="3201" y="2927"/>
                    <a:pt x="3201" y="2927"/>
                    <a:pt x="3201" y="2927"/>
                  </a:cubicBezTo>
                  <a:cubicBezTo>
                    <a:pt x="3169" y="2902"/>
                    <a:pt x="3169" y="2902"/>
                    <a:pt x="3169" y="2902"/>
                  </a:cubicBezTo>
                  <a:cubicBezTo>
                    <a:pt x="3147" y="2873"/>
                    <a:pt x="3147" y="2873"/>
                    <a:pt x="3147" y="2873"/>
                  </a:cubicBezTo>
                  <a:cubicBezTo>
                    <a:pt x="3129" y="2873"/>
                    <a:pt x="3129" y="2873"/>
                    <a:pt x="3129" y="2873"/>
                  </a:cubicBezTo>
                  <a:cubicBezTo>
                    <a:pt x="3075" y="2838"/>
                    <a:pt x="3075" y="2838"/>
                    <a:pt x="3075" y="2838"/>
                  </a:cubicBezTo>
                  <a:cubicBezTo>
                    <a:pt x="3053" y="2814"/>
                    <a:pt x="3053" y="2814"/>
                    <a:pt x="3053" y="2814"/>
                  </a:cubicBezTo>
                  <a:cubicBezTo>
                    <a:pt x="3046" y="2781"/>
                    <a:pt x="3046" y="2781"/>
                    <a:pt x="3046" y="2781"/>
                  </a:cubicBezTo>
                  <a:cubicBezTo>
                    <a:pt x="3045" y="2691"/>
                    <a:pt x="3045" y="2691"/>
                    <a:pt x="3045" y="2691"/>
                  </a:cubicBezTo>
                  <a:cubicBezTo>
                    <a:pt x="3053" y="2674"/>
                    <a:pt x="3053" y="2674"/>
                    <a:pt x="3053" y="2674"/>
                  </a:cubicBezTo>
                  <a:cubicBezTo>
                    <a:pt x="3086" y="2647"/>
                    <a:pt x="3086" y="2647"/>
                    <a:pt x="3086" y="2647"/>
                  </a:cubicBezTo>
                  <a:cubicBezTo>
                    <a:pt x="3134" y="2618"/>
                    <a:pt x="3134" y="2618"/>
                    <a:pt x="3134" y="2618"/>
                  </a:cubicBezTo>
                  <a:cubicBezTo>
                    <a:pt x="3173" y="2608"/>
                    <a:pt x="3173" y="2608"/>
                    <a:pt x="3173" y="2608"/>
                  </a:cubicBezTo>
                  <a:cubicBezTo>
                    <a:pt x="3236" y="2616"/>
                    <a:pt x="3236" y="2616"/>
                    <a:pt x="3236" y="2616"/>
                  </a:cubicBezTo>
                  <a:cubicBezTo>
                    <a:pt x="3318" y="2608"/>
                    <a:pt x="3318" y="2608"/>
                    <a:pt x="3318" y="2608"/>
                  </a:cubicBezTo>
                  <a:cubicBezTo>
                    <a:pt x="3379" y="2589"/>
                    <a:pt x="3379" y="2589"/>
                    <a:pt x="3379" y="2589"/>
                  </a:cubicBezTo>
                  <a:cubicBezTo>
                    <a:pt x="3408" y="2589"/>
                    <a:pt x="3408" y="2589"/>
                    <a:pt x="3408" y="2589"/>
                  </a:cubicBezTo>
                  <a:cubicBezTo>
                    <a:pt x="3449" y="2570"/>
                    <a:pt x="3449" y="2570"/>
                    <a:pt x="3449" y="2570"/>
                  </a:cubicBezTo>
                  <a:cubicBezTo>
                    <a:pt x="3480" y="2570"/>
                    <a:pt x="3480" y="2570"/>
                    <a:pt x="3480" y="2570"/>
                  </a:cubicBezTo>
                  <a:cubicBezTo>
                    <a:pt x="3517" y="2570"/>
                    <a:pt x="3517" y="2570"/>
                    <a:pt x="3517" y="2570"/>
                  </a:cubicBezTo>
                  <a:cubicBezTo>
                    <a:pt x="3566" y="2517"/>
                    <a:pt x="3566" y="2517"/>
                    <a:pt x="3566" y="2517"/>
                  </a:cubicBezTo>
                  <a:cubicBezTo>
                    <a:pt x="3579" y="2487"/>
                    <a:pt x="3579" y="2487"/>
                    <a:pt x="3579" y="2487"/>
                  </a:cubicBezTo>
                  <a:cubicBezTo>
                    <a:pt x="3579" y="2369"/>
                    <a:pt x="3579" y="2369"/>
                    <a:pt x="3579" y="2369"/>
                  </a:cubicBezTo>
                  <a:cubicBezTo>
                    <a:pt x="3588" y="2323"/>
                    <a:pt x="3588" y="2323"/>
                    <a:pt x="3588" y="2323"/>
                  </a:cubicBezTo>
                  <a:cubicBezTo>
                    <a:pt x="3602" y="2239"/>
                    <a:pt x="3602" y="2239"/>
                    <a:pt x="3602" y="2239"/>
                  </a:cubicBezTo>
                  <a:cubicBezTo>
                    <a:pt x="3672" y="2239"/>
                    <a:pt x="3672" y="2239"/>
                    <a:pt x="3672" y="2239"/>
                  </a:cubicBezTo>
                  <a:cubicBezTo>
                    <a:pt x="3706" y="2222"/>
                    <a:pt x="3706" y="2222"/>
                    <a:pt x="3706" y="2222"/>
                  </a:cubicBezTo>
                  <a:cubicBezTo>
                    <a:pt x="3725" y="2200"/>
                    <a:pt x="3725" y="2200"/>
                    <a:pt x="3725" y="2200"/>
                  </a:cubicBezTo>
                  <a:cubicBezTo>
                    <a:pt x="3759" y="2148"/>
                    <a:pt x="3759" y="2148"/>
                    <a:pt x="3759" y="2148"/>
                  </a:cubicBezTo>
                  <a:cubicBezTo>
                    <a:pt x="3829" y="2089"/>
                    <a:pt x="3829" y="2089"/>
                    <a:pt x="3829" y="2089"/>
                  </a:cubicBezTo>
                  <a:cubicBezTo>
                    <a:pt x="3879" y="2041"/>
                    <a:pt x="3879" y="2041"/>
                    <a:pt x="3879" y="2041"/>
                  </a:cubicBezTo>
                  <a:cubicBezTo>
                    <a:pt x="3922" y="2004"/>
                    <a:pt x="3922" y="2004"/>
                    <a:pt x="3922" y="2004"/>
                  </a:cubicBezTo>
                  <a:cubicBezTo>
                    <a:pt x="3975" y="1965"/>
                    <a:pt x="3975" y="1965"/>
                    <a:pt x="3975" y="1965"/>
                  </a:cubicBezTo>
                  <a:cubicBezTo>
                    <a:pt x="4029" y="1949"/>
                    <a:pt x="4029" y="1949"/>
                    <a:pt x="4029" y="1949"/>
                  </a:cubicBezTo>
                  <a:cubicBezTo>
                    <a:pt x="4077" y="1930"/>
                    <a:pt x="4077" y="1930"/>
                    <a:pt x="4077" y="1930"/>
                  </a:cubicBezTo>
                  <a:cubicBezTo>
                    <a:pt x="4106" y="1914"/>
                    <a:pt x="4106" y="1914"/>
                    <a:pt x="4106" y="1914"/>
                  </a:cubicBezTo>
                  <a:cubicBezTo>
                    <a:pt x="4163" y="1905"/>
                    <a:pt x="4163" y="1905"/>
                    <a:pt x="4163" y="1905"/>
                  </a:cubicBezTo>
                  <a:cubicBezTo>
                    <a:pt x="4209" y="1890"/>
                    <a:pt x="4209" y="1890"/>
                    <a:pt x="4209" y="1890"/>
                  </a:cubicBezTo>
                  <a:cubicBezTo>
                    <a:pt x="4245" y="1867"/>
                    <a:pt x="4245" y="1867"/>
                    <a:pt x="4245" y="1867"/>
                  </a:cubicBezTo>
                  <a:cubicBezTo>
                    <a:pt x="4260" y="1834"/>
                    <a:pt x="4260" y="1834"/>
                    <a:pt x="4260" y="1834"/>
                  </a:cubicBezTo>
                  <a:cubicBezTo>
                    <a:pt x="4255" y="1818"/>
                    <a:pt x="4255" y="1818"/>
                    <a:pt x="4255" y="1818"/>
                  </a:cubicBezTo>
                  <a:cubicBezTo>
                    <a:pt x="4245" y="1804"/>
                    <a:pt x="4245" y="1804"/>
                    <a:pt x="4245" y="1804"/>
                  </a:cubicBezTo>
                  <a:cubicBezTo>
                    <a:pt x="4247" y="1790"/>
                    <a:pt x="4247" y="1790"/>
                    <a:pt x="4247" y="1790"/>
                  </a:cubicBezTo>
                  <a:cubicBezTo>
                    <a:pt x="4277" y="1733"/>
                    <a:pt x="4277" y="1733"/>
                    <a:pt x="4277" y="1733"/>
                  </a:cubicBezTo>
                  <a:cubicBezTo>
                    <a:pt x="4261" y="1706"/>
                    <a:pt x="4261" y="1706"/>
                    <a:pt x="4261" y="1706"/>
                  </a:cubicBezTo>
                  <a:cubicBezTo>
                    <a:pt x="4218" y="1669"/>
                    <a:pt x="4218" y="1669"/>
                    <a:pt x="4218" y="1669"/>
                  </a:cubicBezTo>
                  <a:cubicBezTo>
                    <a:pt x="4203" y="1627"/>
                    <a:pt x="4203" y="1627"/>
                    <a:pt x="4203" y="1627"/>
                  </a:cubicBezTo>
                  <a:cubicBezTo>
                    <a:pt x="4177" y="1567"/>
                    <a:pt x="4177" y="1567"/>
                    <a:pt x="4177" y="1567"/>
                  </a:cubicBezTo>
                  <a:cubicBezTo>
                    <a:pt x="4175" y="1508"/>
                    <a:pt x="4175" y="1508"/>
                    <a:pt x="4175" y="1508"/>
                  </a:cubicBezTo>
                  <a:cubicBezTo>
                    <a:pt x="4154" y="1467"/>
                    <a:pt x="4154" y="1467"/>
                    <a:pt x="4154" y="1467"/>
                  </a:cubicBezTo>
                  <a:cubicBezTo>
                    <a:pt x="4148" y="1442"/>
                    <a:pt x="4148" y="1442"/>
                    <a:pt x="4148" y="1442"/>
                  </a:cubicBezTo>
                  <a:cubicBezTo>
                    <a:pt x="4124" y="1413"/>
                    <a:pt x="4124" y="1413"/>
                    <a:pt x="4124" y="1413"/>
                  </a:cubicBezTo>
                  <a:cubicBezTo>
                    <a:pt x="4105" y="1399"/>
                    <a:pt x="4105" y="1399"/>
                    <a:pt x="4105" y="1399"/>
                  </a:cubicBezTo>
                  <a:cubicBezTo>
                    <a:pt x="4101" y="1354"/>
                    <a:pt x="4101" y="1354"/>
                    <a:pt x="4101" y="1354"/>
                  </a:cubicBezTo>
                  <a:cubicBezTo>
                    <a:pt x="4066" y="1344"/>
                    <a:pt x="4066" y="1344"/>
                    <a:pt x="4066" y="1344"/>
                  </a:cubicBezTo>
                  <a:cubicBezTo>
                    <a:pt x="4039" y="1344"/>
                    <a:pt x="4039" y="1344"/>
                    <a:pt x="4039" y="1344"/>
                  </a:cubicBezTo>
                  <a:cubicBezTo>
                    <a:pt x="4001" y="1322"/>
                    <a:pt x="4001" y="1322"/>
                    <a:pt x="4001" y="1322"/>
                  </a:cubicBezTo>
                  <a:cubicBezTo>
                    <a:pt x="3967" y="1296"/>
                    <a:pt x="3967" y="1296"/>
                    <a:pt x="3967" y="1296"/>
                  </a:cubicBezTo>
                  <a:cubicBezTo>
                    <a:pt x="3925" y="1264"/>
                    <a:pt x="3925" y="1264"/>
                    <a:pt x="3925" y="1264"/>
                  </a:cubicBezTo>
                  <a:cubicBezTo>
                    <a:pt x="3888" y="1225"/>
                    <a:pt x="3888" y="1225"/>
                    <a:pt x="3888" y="1225"/>
                  </a:cubicBezTo>
                  <a:cubicBezTo>
                    <a:pt x="3845" y="1185"/>
                    <a:pt x="3845" y="1185"/>
                    <a:pt x="3845" y="1185"/>
                  </a:cubicBezTo>
                  <a:cubicBezTo>
                    <a:pt x="3806" y="1162"/>
                    <a:pt x="3806" y="1162"/>
                    <a:pt x="3806" y="1162"/>
                  </a:cubicBezTo>
                  <a:cubicBezTo>
                    <a:pt x="3766" y="1147"/>
                    <a:pt x="3766" y="1147"/>
                    <a:pt x="3766" y="1147"/>
                  </a:cubicBezTo>
                  <a:cubicBezTo>
                    <a:pt x="3701" y="1142"/>
                    <a:pt x="3701" y="1142"/>
                    <a:pt x="3701" y="1142"/>
                  </a:cubicBezTo>
                  <a:cubicBezTo>
                    <a:pt x="3645" y="1129"/>
                    <a:pt x="3645" y="1129"/>
                    <a:pt x="3645" y="1129"/>
                  </a:cubicBezTo>
                  <a:cubicBezTo>
                    <a:pt x="3597" y="1119"/>
                    <a:pt x="3597" y="1119"/>
                    <a:pt x="3597" y="1119"/>
                  </a:cubicBezTo>
                  <a:cubicBezTo>
                    <a:pt x="3531" y="1111"/>
                    <a:pt x="3531" y="1111"/>
                    <a:pt x="3531" y="1111"/>
                  </a:cubicBezTo>
                  <a:cubicBezTo>
                    <a:pt x="3481" y="1102"/>
                    <a:pt x="3481" y="1102"/>
                    <a:pt x="3481" y="1102"/>
                  </a:cubicBezTo>
                  <a:cubicBezTo>
                    <a:pt x="3439" y="1079"/>
                    <a:pt x="3439" y="1079"/>
                    <a:pt x="3439" y="1079"/>
                  </a:cubicBezTo>
                  <a:cubicBezTo>
                    <a:pt x="3415" y="1063"/>
                    <a:pt x="3415" y="1063"/>
                    <a:pt x="3415" y="1063"/>
                  </a:cubicBezTo>
                  <a:cubicBezTo>
                    <a:pt x="3386" y="1051"/>
                    <a:pt x="3386" y="1051"/>
                    <a:pt x="3386" y="1051"/>
                  </a:cubicBezTo>
                  <a:cubicBezTo>
                    <a:pt x="3348" y="1051"/>
                    <a:pt x="3348" y="1051"/>
                    <a:pt x="3348" y="1051"/>
                  </a:cubicBezTo>
                  <a:cubicBezTo>
                    <a:pt x="3336" y="1041"/>
                    <a:pt x="3336" y="1041"/>
                    <a:pt x="3336" y="1041"/>
                  </a:cubicBezTo>
                  <a:cubicBezTo>
                    <a:pt x="3323" y="1024"/>
                    <a:pt x="3323" y="1024"/>
                    <a:pt x="3323" y="1024"/>
                  </a:cubicBezTo>
                  <a:cubicBezTo>
                    <a:pt x="3318" y="997"/>
                    <a:pt x="3318" y="997"/>
                    <a:pt x="3318" y="997"/>
                  </a:cubicBezTo>
                  <a:cubicBezTo>
                    <a:pt x="3326" y="963"/>
                    <a:pt x="3326" y="963"/>
                    <a:pt x="3326" y="963"/>
                  </a:cubicBezTo>
                  <a:cubicBezTo>
                    <a:pt x="3346" y="932"/>
                    <a:pt x="3346" y="932"/>
                    <a:pt x="3346" y="932"/>
                  </a:cubicBezTo>
                  <a:cubicBezTo>
                    <a:pt x="3364" y="906"/>
                    <a:pt x="3364" y="906"/>
                    <a:pt x="3364" y="906"/>
                  </a:cubicBezTo>
                  <a:cubicBezTo>
                    <a:pt x="3390" y="863"/>
                    <a:pt x="3390" y="863"/>
                    <a:pt x="3390" y="863"/>
                  </a:cubicBezTo>
                  <a:cubicBezTo>
                    <a:pt x="3395" y="837"/>
                    <a:pt x="3395" y="837"/>
                    <a:pt x="3395" y="837"/>
                  </a:cubicBezTo>
                  <a:cubicBezTo>
                    <a:pt x="3395" y="818"/>
                    <a:pt x="3395" y="818"/>
                    <a:pt x="3395" y="818"/>
                  </a:cubicBezTo>
                  <a:cubicBezTo>
                    <a:pt x="3380" y="793"/>
                    <a:pt x="3380" y="793"/>
                    <a:pt x="3380" y="793"/>
                  </a:cubicBezTo>
                  <a:cubicBezTo>
                    <a:pt x="3376" y="768"/>
                    <a:pt x="3376" y="768"/>
                    <a:pt x="3376" y="768"/>
                  </a:cubicBezTo>
                  <a:cubicBezTo>
                    <a:pt x="3398" y="755"/>
                    <a:pt x="3398" y="755"/>
                    <a:pt x="3398" y="755"/>
                  </a:cubicBezTo>
                  <a:cubicBezTo>
                    <a:pt x="3409" y="732"/>
                    <a:pt x="3409" y="732"/>
                    <a:pt x="3409" y="732"/>
                  </a:cubicBezTo>
                  <a:cubicBezTo>
                    <a:pt x="3413" y="686"/>
                    <a:pt x="3413" y="686"/>
                    <a:pt x="3413" y="686"/>
                  </a:cubicBezTo>
                  <a:cubicBezTo>
                    <a:pt x="3395" y="638"/>
                    <a:pt x="3395" y="638"/>
                    <a:pt x="3395" y="638"/>
                  </a:cubicBezTo>
                  <a:cubicBezTo>
                    <a:pt x="3367" y="575"/>
                    <a:pt x="3367" y="575"/>
                    <a:pt x="3367" y="575"/>
                  </a:cubicBezTo>
                  <a:cubicBezTo>
                    <a:pt x="3350" y="528"/>
                    <a:pt x="3350" y="528"/>
                    <a:pt x="3350" y="528"/>
                  </a:cubicBezTo>
                  <a:cubicBezTo>
                    <a:pt x="3330" y="464"/>
                    <a:pt x="3330" y="464"/>
                    <a:pt x="3330" y="464"/>
                  </a:cubicBezTo>
                  <a:cubicBezTo>
                    <a:pt x="3306" y="410"/>
                    <a:pt x="3306" y="410"/>
                    <a:pt x="3306" y="410"/>
                  </a:cubicBezTo>
                  <a:cubicBezTo>
                    <a:pt x="3287" y="386"/>
                    <a:pt x="3287" y="386"/>
                    <a:pt x="3287" y="386"/>
                  </a:cubicBezTo>
                  <a:cubicBezTo>
                    <a:pt x="3278" y="386"/>
                    <a:pt x="3278" y="386"/>
                    <a:pt x="3278" y="386"/>
                  </a:cubicBezTo>
                  <a:cubicBezTo>
                    <a:pt x="3269" y="386"/>
                    <a:pt x="3269" y="386"/>
                    <a:pt x="3269" y="386"/>
                  </a:cubicBezTo>
                  <a:cubicBezTo>
                    <a:pt x="3250" y="386"/>
                    <a:pt x="3250" y="386"/>
                    <a:pt x="3250" y="386"/>
                  </a:cubicBezTo>
                  <a:cubicBezTo>
                    <a:pt x="3240" y="376"/>
                    <a:pt x="3240" y="376"/>
                    <a:pt x="3240" y="376"/>
                  </a:cubicBezTo>
                  <a:cubicBezTo>
                    <a:pt x="3215" y="348"/>
                    <a:pt x="3215" y="348"/>
                    <a:pt x="3215" y="348"/>
                  </a:cubicBezTo>
                  <a:cubicBezTo>
                    <a:pt x="3188" y="320"/>
                    <a:pt x="3188" y="320"/>
                    <a:pt x="3188" y="320"/>
                  </a:cubicBezTo>
                  <a:cubicBezTo>
                    <a:pt x="3178" y="328"/>
                    <a:pt x="3178" y="328"/>
                    <a:pt x="3178" y="328"/>
                  </a:cubicBezTo>
                  <a:cubicBezTo>
                    <a:pt x="3154" y="337"/>
                    <a:pt x="3154" y="337"/>
                    <a:pt x="3154" y="337"/>
                  </a:cubicBezTo>
                  <a:cubicBezTo>
                    <a:pt x="3128" y="331"/>
                    <a:pt x="3128" y="331"/>
                    <a:pt x="3128" y="331"/>
                  </a:cubicBezTo>
                  <a:cubicBezTo>
                    <a:pt x="3103" y="315"/>
                    <a:pt x="3103" y="315"/>
                    <a:pt x="3103" y="315"/>
                  </a:cubicBezTo>
                  <a:cubicBezTo>
                    <a:pt x="3084" y="290"/>
                    <a:pt x="3084" y="290"/>
                    <a:pt x="3084" y="290"/>
                  </a:cubicBezTo>
                  <a:cubicBezTo>
                    <a:pt x="3075" y="267"/>
                    <a:pt x="3075" y="267"/>
                    <a:pt x="3075" y="267"/>
                  </a:cubicBezTo>
                  <a:cubicBezTo>
                    <a:pt x="3060" y="246"/>
                    <a:pt x="3060" y="246"/>
                    <a:pt x="3060" y="246"/>
                  </a:cubicBezTo>
                  <a:cubicBezTo>
                    <a:pt x="3029" y="212"/>
                    <a:pt x="3029" y="212"/>
                    <a:pt x="3029" y="212"/>
                  </a:cubicBezTo>
                  <a:cubicBezTo>
                    <a:pt x="3012" y="195"/>
                    <a:pt x="3012" y="195"/>
                    <a:pt x="3012" y="195"/>
                  </a:cubicBezTo>
                  <a:cubicBezTo>
                    <a:pt x="2985" y="176"/>
                    <a:pt x="2985" y="176"/>
                    <a:pt x="2985" y="176"/>
                  </a:cubicBezTo>
                  <a:cubicBezTo>
                    <a:pt x="2977" y="155"/>
                    <a:pt x="2977" y="155"/>
                    <a:pt x="2977" y="155"/>
                  </a:cubicBezTo>
                  <a:cubicBezTo>
                    <a:pt x="2965" y="129"/>
                    <a:pt x="2965" y="129"/>
                    <a:pt x="2965" y="129"/>
                  </a:cubicBezTo>
                  <a:cubicBezTo>
                    <a:pt x="2953" y="103"/>
                    <a:pt x="2953" y="103"/>
                    <a:pt x="2953" y="103"/>
                  </a:cubicBezTo>
                  <a:cubicBezTo>
                    <a:pt x="2945" y="86"/>
                    <a:pt x="2945" y="86"/>
                    <a:pt x="2945" y="86"/>
                  </a:cubicBezTo>
                  <a:cubicBezTo>
                    <a:pt x="2946" y="71"/>
                    <a:pt x="2946" y="71"/>
                    <a:pt x="2946" y="71"/>
                  </a:cubicBezTo>
                  <a:cubicBezTo>
                    <a:pt x="2956" y="55"/>
                    <a:pt x="2956" y="55"/>
                    <a:pt x="2956" y="55"/>
                  </a:cubicBezTo>
                  <a:cubicBezTo>
                    <a:pt x="2958" y="5"/>
                    <a:pt x="2958" y="5"/>
                    <a:pt x="2958" y="5"/>
                  </a:cubicBezTo>
                  <a:cubicBezTo>
                    <a:pt x="2915" y="13"/>
                    <a:pt x="2915" y="13"/>
                    <a:pt x="2915" y="13"/>
                  </a:cubicBezTo>
                  <a:cubicBezTo>
                    <a:pt x="2906" y="20"/>
                    <a:pt x="2906" y="20"/>
                    <a:pt x="2906" y="20"/>
                  </a:cubicBezTo>
                  <a:cubicBezTo>
                    <a:pt x="2885" y="14"/>
                    <a:pt x="2885" y="14"/>
                    <a:pt x="2885" y="14"/>
                  </a:cubicBezTo>
                  <a:cubicBezTo>
                    <a:pt x="2848" y="0"/>
                    <a:pt x="2848" y="0"/>
                    <a:pt x="2848" y="0"/>
                  </a:cubicBezTo>
                  <a:cubicBezTo>
                    <a:pt x="2806" y="0"/>
                    <a:pt x="2806" y="0"/>
                    <a:pt x="2806" y="0"/>
                  </a:cubicBezTo>
                  <a:cubicBezTo>
                    <a:pt x="2794" y="18"/>
                    <a:pt x="2794" y="18"/>
                    <a:pt x="2794" y="18"/>
                  </a:cubicBezTo>
                  <a:cubicBezTo>
                    <a:pt x="2781" y="64"/>
                    <a:pt x="2781" y="64"/>
                    <a:pt x="2781" y="64"/>
                  </a:cubicBezTo>
                  <a:cubicBezTo>
                    <a:pt x="2761" y="103"/>
                    <a:pt x="2761" y="103"/>
                    <a:pt x="2761" y="103"/>
                  </a:cubicBezTo>
                  <a:cubicBezTo>
                    <a:pt x="2740" y="123"/>
                    <a:pt x="2740" y="123"/>
                    <a:pt x="2740" y="123"/>
                  </a:cubicBezTo>
                  <a:cubicBezTo>
                    <a:pt x="2721" y="132"/>
                    <a:pt x="2721" y="132"/>
                    <a:pt x="2721" y="132"/>
                  </a:cubicBezTo>
                  <a:cubicBezTo>
                    <a:pt x="2706" y="141"/>
                    <a:pt x="2706" y="141"/>
                    <a:pt x="2706" y="141"/>
                  </a:cubicBezTo>
                  <a:cubicBezTo>
                    <a:pt x="2684" y="152"/>
                    <a:pt x="2684" y="152"/>
                    <a:pt x="2684" y="152"/>
                  </a:cubicBezTo>
                  <a:cubicBezTo>
                    <a:pt x="2645" y="147"/>
                    <a:pt x="2645" y="147"/>
                    <a:pt x="2645" y="147"/>
                  </a:cubicBezTo>
                  <a:cubicBezTo>
                    <a:pt x="2602" y="142"/>
                    <a:pt x="2602" y="142"/>
                    <a:pt x="2602" y="142"/>
                  </a:cubicBezTo>
                  <a:cubicBezTo>
                    <a:pt x="2576" y="189"/>
                    <a:pt x="2576" y="189"/>
                    <a:pt x="2576" y="189"/>
                  </a:cubicBezTo>
                  <a:cubicBezTo>
                    <a:pt x="2557" y="221"/>
                    <a:pt x="2557" y="221"/>
                    <a:pt x="2557" y="221"/>
                  </a:cubicBezTo>
                  <a:cubicBezTo>
                    <a:pt x="2535" y="267"/>
                    <a:pt x="2535" y="267"/>
                    <a:pt x="2535" y="267"/>
                  </a:cubicBezTo>
                  <a:cubicBezTo>
                    <a:pt x="2535" y="297"/>
                    <a:pt x="2535" y="297"/>
                    <a:pt x="2535" y="297"/>
                  </a:cubicBezTo>
                  <a:cubicBezTo>
                    <a:pt x="2540" y="364"/>
                    <a:pt x="2540" y="364"/>
                    <a:pt x="2540" y="364"/>
                  </a:cubicBezTo>
                  <a:cubicBezTo>
                    <a:pt x="2543" y="425"/>
                    <a:pt x="2543" y="425"/>
                    <a:pt x="2543" y="425"/>
                  </a:cubicBezTo>
                  <a:cubicBezTo>
                    <a:pt x="2521" y="450"/>
                    <a:pt x="2521" y="450"/>
                    <a:pt x="2521" y="450"/>
                  </a:cubicBezTo>
                  <a:cubicBezTo>
                    <a:pt x="2494" y="469"/>
                    <a:pt x="2494" y="469"/>
                    <a:pt x="2494" y="469"/>
                  </a:cubicBezTo>
                  <a:cubicBezTo>
                    <a:pt x="2428" y="495"/>
                    <a:pt x="2428" y="495"/>
                    <a:pt x="2428" y="495"/>
                  </a:cubicBezTo>
                  <a:cubicBezTo>
                    <a:pt x="2383" y="500"/>
                    <a:pt x="2383" y="500"/>
                    <a:pt x="2383" y="500"/>
                  </a:cubicBezTo>
                  <a:cubicBezTo>
                    <a:pt x="2361" y="483"/>
                    <a:pt x="2361" y="483"/>
                    <a:pt x="2361" y="483"/>
                  </a:cubicBezTo>
                  <a:cubicBezTo>
                    <a:pt x="2344" y="454"/>
                    <a:pt x="2344" y="454"/>
                    <a:pt x="2344" y="454"/>
                  </a:cubicBezTo>
                  <a:cubicBezTo>
                    <a:pt x="2316" y="442"/>
                    <a:pt x="2316" y="442"/>
                    <a:pt x="2316" y="442"/>
                  </a:cubicBezTo>
                  <a:cubicBezTo>
                    <a:pt x="2278" y="444"/>
                    <a:pt x="2278" y="444"/>
                    <a:pt x="2278" y="444"/>
                  </a:cubicBezTo>
                  <a:cubicBezTo>
                    <a:pt x="2233" y="444"/>
                    <a:pt x="2233" y="444"/>
                    <a:pt x="2233" y="444"/>
                  </a:cubicBezTo>
                  <a:cubicBezTo>
                    <a:pt x="2104" y="357"/>
                    <a:pt x="2104" y="357"/>
                    <a:pt x="2104" y="357"/>
                  </a:cubicBezTo>
                  <a:cubicBezTo>
                    <a:pt x="2035" y="497"/>
                    <a:pt x="2035" y="497"/>
                    <a:pt x="2035" y="497"/>
                  </a:cubicBezTo>
                  <a:cubicBezTo>
                    <a:pt x="1977" y="586"/>
                    <a:pt x="1977" y="586"/>
                    <a:pt x="1977" y="586"/>
                  </a:cubicBezTo>
                  <a:cubicBezTo>
                    <a:pt x="1937" y="649"/>
                    <a:pt x="1937" y="649"/>
                    <a:pt x="1937" y="649"/>
                  </a:cubicBezTo>
                  <a:cubicBezTo>
                    <a:pt x="1905" y="729"/>
                    <a:pt x="1905" y="729"/>
                    <a:pt x="1905" y="729"/>
                  </a:cubicBezTo>
                  <a:cubicBezTo>
                    <a:pt x="1948" y="778"/>
                    <a:pt x="1948" y="778"/>
                    <a:pt x="1948" y="778"/>
                  </a:cubicBezTo>
                  <a:cubicBezTo>
                    <a:pt x="1916" y="848"/>
                    <a:pt x="1916" y="848"/>
                    <a:pt x="1916" y="848"/>
                  </a:cubicBezTo>
                  <a:cubicBezTo>
                    <a:pt x="1876" y="817"/>
                    <a:pt x="1876" y="817"/>
                    <a:pt x="1876" y="817"/>
                  </a:cubicBezTo>
                  <a:cubicBezTo>
                    <a:pt x="1819" y="822"/>
                    <a:pt x="1819" y="822"/>
                    <a:pt x="1819" y="822"/>
                  </a:cubicBezTo>
                  <a:cubicBezTo>
                    <a:pt x="1766" y="760"/>
                    <a:pt x="1766" y="760"/>
                    <a:pt x="1766" y="760"/>
                  </a:cubicBezTo>
                  <a:cubicBezTo>
                    <a:pt x="1741" y="763"/>
                    <a:pt x="1741" y="763"/>
                    <a:pt x="1741" y="763"/>
                  </a:cubicBezTo>
                  <a:cubicBezTo>
                    <a:pt x="1687" y="782"/>
                    <a:pt x="1687" y="782"/>
                    <a:pt x="1687" y="782"/>
                  </a:cubicBezTo>
                  <a:cubicBezTo>
                    <a:pt x="1647" y="787"/>
                    <a:pt x="1647" y="787"/>
                    <a:pt x="1647" y="787"/>
                  </a:cubicBezTo>
                  <a:cubicBezTo>
                    <a:pt x="1543" y="783"/>
                    <a:pt x="1543" y="783"/>
                    <a:pt x="1543" y="783"/>
                  </a:cubicBezTo>
                  <a:cubicBezTo>
                    <a:pt x="1499" y="787"/>
                    <a:pt x="1499" y="787"/>
                    <a:pt x="1499" y="787"/>
                  </a:cubicBezTo>
                  <a:cubicBezTo>
                    <a:pt x="1455" y="814"/>
                    <a:pt x="1455" y="814"/>
                    <a:pt x="1455" y="814"/>
                  </a:cubicBezTo>
                  <a:cubicBezTo>
                    <a:pt x="1543" y="874"/>
                    <a:pt x="1543" y="874"/>
                    <a:pt x="1543" y="874"/>
                  </a:cubicBezTo>
                  <a:cubicBezTo>
                    <a:pt x="1517" y="918"/>
                    <a:pt x="1517" y="918"/>
                    <a:pt x="1517" y="918"/>
                  </a:cubicBezTo>
                  <a:cubicBezTo>
                    <a:pt x="1490" y="966"/>
                    <a:pt x="1490" y="966"/>
                    <a:pt x="1490" y="966"/>
                  </a:cubicBezTo>
                  <a:cubicBezTo>
                    <a:pt x="1492" y="1020"/>
                    <a:pt x="1492" y="1020"/>
                    <a:pt x="1492" y="1020"/>
                  </a:cubicBezTo>
                  <a:cubicBezTo>
                    <a:pt x="1504" y="1088"/>
                    <a:pt x="1504" y="1088"/>
                    <a:pt x="1504" y="1088"/>
                  </a:cubicBezTo>
                  <a:cubicBezTo>
                    <a:pt x="1523" y="1143"/>
                    <a:pt x="1523" y="1143"/>
                    <a:pt x="1523" y="1143"/>
                  </a:cubicBezTo>
                  <a:cubicBezTo>
                    <a:pt x="1517" y="1167"/>
                    <a:pt x="1517" y="1167"/>
                    <a:pt x="1517" y="1167"/>
                  </a:cubicBezTo>
                  <a:cubicBezTo>
                    <a:pt x="1512" y="1201"/>
                    <a:pt x="1512" y="1201"/>
                    <a:pt x="1512" y="1201"/>
                  </a:cubicBezTo>
                  <a:cubicBezTo>
                    <a:pt x="1512" y="1243"/>
                    <a:pt x="1512" y="1243"/>
                    <a:pt x="1512" y="1243"/>
                  </a:cubicBezTo>
                  <a:cubicBezTo>
                    <a:pt x="1505" y="1257"/>
                    <a:pt x="1505" y="1257"/>
                    <a:pt x="1505" y="1257"/>
                  </a:cubicBezTo>
                  <a:cubicBezTo>
                    <a:pt x="1466" y="1263"/>
                    <a:pt x="1466" y="1263"/>
                    <a:pt x="1466" y="1263"/>
                  </a:cubicBezTo>
                  <a:cubicBezTo>
                    <a:pt x="1446" y="1279"/>
                    <a:pt x="1446" y="1279"/>
                    <a:pt x="1446" y="1279"/>
                  </a:cubicBezTo>
                  <a:cubicBezTo>
                    <a:pt x="1452" y="1303"/>
                    <a:pt x="1452" y="1303"/>
                    <a:pt x="1452" y="1303"/>
                  </a:cubicBezTo>
                  <a:cubicBezTo>
                    <a:pt x="1441" y="1317"/>
                    <a:pt x="1441" y="1317"/>
                    <a:pt x="1441" y="1317"/>
                  </a:cubicBezTo>
                  <a:cubicBezTo>
                    <a:pt x="1405" y="1341"/>
                    <a:pt x="1405" y="1341"/>
                    <a:pt x="1405" y="1341"/>
                  </a:cubicBezTo>
                  <a:cubicBezTo>
                    <a:pt x="1392" y="1354"/>
                    <a:pt x="1392" y="1354"/>
                    <a:pt x="1392" y="1354"/>
                  </a:cubicBezTo>
                  <a:cubicBezTo>
                    <a:pt x="1377" y="1380"/>
                    <a:pt x="1377" y="1380"/>
                    <a:pt x="1377" y="1380"/>
                  </a:cubicBezTo>
                  <a:cubicBezTo>
                    <a:pt x="1369" y="1440"/>
                    <a:pt x="1369" y="1440"/>
                    <a:pt x="1369" y="1440"/>
                  </a:cubicBezTo>
                  <a:cubicBezTo>
                    <a:pt x="1363" y="1482"/>
                    <a:pt x="1363" y="1482"/>
                    <a:pt x="1363" y="1482"/>
                  </a:cubicBezTo>
                  <a:cubicBezTo>
                    <a:pt x="1357" y="1504"/>
                    <a:pt x="1357" y="1504"/>
                    <a:pt x="1357" y="1504"/>
                  </a:cubicBezTo>
                  <a:cubicBezTo>
                    <a:pt x="1326" y="1499"/>
                    <a:pt x="1326" y="1499"/>
                    <a:pt x="1326" y="1499"/>
                  </a:cubicBezTo>
                  <a:cubicBezTo>
                    <a:pt x="1301" y="1503"/>
                    <a:pt x="1301" y="1503"/>
                    <a:pt x="1301" y="1503"/>
                  </a:cubicBezTo>
                  <a:cubicBezTo>
                    <a:pt x="1275" y="1516"/>
                    <a:pt x="1275" y="1516"/>
                    <a:pt x="1275" y="1516"/>
                  </a:cubicBezTo>
                  <a:cubicBezTo>
                    <a:pt x="1221" y="1522"/>
                    <a:pt x="1221" y="1522"/>
                    <a:pt x="1221" y="1522"/>
                  </a:cubicBezTo>
                  <a:cubicBezTo>
                    <a:pt x="1163" y="1528"/>
                    <a:pt x="1163" y="1528"/>
                    <a:pt x="1163" y="1528"/>
                  </a:cubicBezTo>
                  <a:cubicBezTo>
                    <a:pt x="1141" y="1540"/>
                    <a:pt x="1141" y="1540"/>
                    <a:pt x="1141" y="1540"/>
                  </a:cubicBezTo>
                  <a:cubicBezTo>
                    <a:pt x="1083" y="1557"/>
                    <a:pt x="1083" y="1557"/>
                    <a:pt x="1083" y="1557"/>
                  </a:cubicBezTo>
                  <a:cubicBezTo>
                    <a:pt x="1043" y="1578"/>
                    <a:pt x="1043" y="1578"/>
                    <a:pt x="1043" y="1578"/>
                  </a:cubicBezTo>
                  <a:cubicBezTo>
                    <a:pt x="1005" y="1592"/>
                    <a:pt x="1005" y="1592"/>
                    <a:pt x="1005" y="1592"/>
                  </a:cubicBezTo>
                  <a:cubicBezTo>
                    <a:pt x="980" y="1615"/>
                    <a:pt x="980" y="1615"/>
                    <a:pt x="980" y="1615"/>
                  </a:cubicBezTo>
                  <a:cubicBezTo>
                    <a:pt x="939" y="1645"/>
                    <a:pt x="939" y="1645"/>
                    <a:pt x="939" y="1645"/>
                  </a:cubicBezTo>
                  <a:cubicBezTo>
                    <a:pt x="893" y="1649"/>
                    <a:pt x="893" y="1649"/>
                    <a:pt x="893" y="1649"/>
                  </a:cubicBezTo>
                  <a:cubicBezTo>
                    <a:pt x="817" y="1635"/>
                    <a:pt x="817" y="1635"/>
                    <a:pt x="817" y="1635"/>
                  </a:cubicBezTo>
                  <a:cubicBezTo>
                    <a:pt x="764" y="1624"/>
                    <a:pt x="764" y="1624"/>
                    <a:pt x="764" y="1624"/>
                  </a:cubicBezTo>
                  <a:cubicBezTo>
                    <a:pt x="719" y="1605"/>
                    <a:pt x="719" y="1605"/>
                    <a:pt x="719" y="1605"/>
                  </a:cubicBezTo>
                  <a:cubicBezTo>
                    <a:pt x="662" y="1651"/>
                    <a:pt x="662" y="1651"/>
                    <a:pt x="662" y="1651"/>
                  </a:cubicBezTo>
                  <a:cubicBezTo>
                    <a:pt x="636" y="1682"/>
                    <a:pt x="636" y="1682"/>
                    <a:pt x="636" y="1682"/>
                  </a:cubicBezTo>
                  <a:cubicBezTo>
                    <a:pt x="591" y="1728"/>
                    <a:pt x="591" y="1728"/>
                    <a:pt x="591" y="1728"/>
                  </a:cubicBezTo>
                  <a:cubicBezTo>
                    <a:pt x="573" y="1742"/>
                    <a:pt x="573" y="1742"/>
                    <a:pt x="573" y="1742"/>
                  </a:cubicBezTo>
                  <a:cubicBezTo>
                    <a:pt x="554" y="1733"/>
                    <a:pt x="554" y="1733"/>
                    <a:pt x="554" y="1733"/>
                  </a:cubicBezTo>
                  <a:cubicBezTo>
                    <a:pt x="526" y="1716"/>
                    <a:pt x="526" y="1716"/>
                    <a:pt x="526" y="1716"/>
                  </a:cubicBezTo>
                  <a:cubicBezTo>
                    <a:pt x="492" y="1724"/>
                    <a:pt x="492" y="1724"/>
                    <a:pt x="492" y="1724"/>
                  </a:cubicBezTo>
                  <a:cubicBezTo>
                    <a:pt x="474" y="1726"/>
                    <a:pt x="474" y="1726"/>
                    <a:pt x="474" y="1726"/>
                  </a:cubicBezTo>
                  <a:cubicBezTo>
                    <a:pt x="464" y="1712"/>
                    <a:pt x="464" y="1712"/>
                    <a:pt x="464" y="1712"/>
                  </a:cubicBezTo>
                  <a:cubicBezTo>
                    <a:pt x="454" y="1687"/>
                    <a:pt x="454" y="1687"/>
                    <a:pt x="454" y="1687"/>
                  </a:cubicBezTo>
                  <a:cubicBezTo>
                    <a:pt x="440" y="1641"/>
                    <a:pt x="440" y="1641"/>
                    <a:pt x="440" y="1641"/>
                  </a:cubicBezTo>
                  <a:cubicBezTo>
                    <a:pt x="421" y="1653"/>
                    <a:pt x="421" y="1653"/>
                    <a:pt x="421" y="1653"/>
                  </a:cubicBezTo>
                  <a:cubicBezTo>
                    <a:pt x="405" y="1656"/>
                    <a:pt x="405" y="1656"/>
                    <a:pt x="405" y="1656"/>
                  </a:cubicBezTo>
                  <a:cubicBezTo>
                    <a:pt x="386" y="1661"/>
                    <a:pt x="386" y="1661"/>
                    <a:pt x="386" y="1661"/>
                  </a:cubicBezTo>
                  <a:cubicBezTo>
                    <a:pt x="357" y="1656"/>
                    <a:pt x="357" y="1656"/>
                    <a:pt x="357" y="1656"/>
                  </a:cubicBezTo>
                  <a:cubicBezTo>
                    <a:pt x="333" y="1646"/>
                    <a:pt x="333" y="1646"/>
                    <a:pt x="333" y="1646"/>
                  </a:cubicBezTo>
                  <a:cubicBezTo>
                    <a:pt x="313" y="1634"/>
                    <a:pt x="313" y="1634"/>
                    <a:pt x="313" y="1634"/>
                  </a:cubicBezTo>
                  <a:cubicBezTo>
                    <a:pt x="304" y="1649"/>
                    <a:pt x="304" y="1649"/>
                    <a:pt x="304" y="1649"/>
                  </a:cubicBezTo>
                  <a:cubicBezTo>
                    <a:pt x="296" y="1673"/>
                    <a:pt x="296" y="1673"/>
                    <a:pt x="296" y="1673"/>
                  </a:cubicBezTo>
                  <a:cubicBezTo>
                    <a:pt x="257" y="1683"/>
                    <a:pt x="257" y="1683"/>
                    <a:pt x="257" y="1683"/>
                  </a:cubicBezTo>
                  <a:cubicBezTo>
                    <a:pt x="233" y="1687"/>
                    <a:pt x="233" y="1687"/>
                    <a:pt x="233" y="1687"/>
                  </a:cubicBezTo>
                  <a:cubicBezTo>
                    <a:pt x="188" y="1683"/>
                    <a:pt x="188" y="1683"/>
                    <a:pt x="188" y="1683"/>
                  </a:cubicBezTo>
                  <a:cubicBezTo>
                    <a:pt x="144" y="1692"/>
                    <a:pt x="144" y="1692"/>
                    <a:pt x="144" y="1692"/>
                  </a:cubicBezTo>
                  <a:cubicBezTo>
                    <a:pt x="117" y="1704"/>
                    <a:pt x="117" y="1704"/>
                    <a:pt x="117" y="1704"/>
                  </a:cubicBezTo>
                  <a:cubicBezTo>
                    <a:pt x="88" y="1760"/>
                    <a:pt x="88" y="1760"/>
                    <a:pt x="88" y="1760"/>
                  </a:cubicBezTo>
                  <a:cubicBezTo>
                    <a:pt x="88" y="1795"/>
                    <a:pt x="88" y="1795"/>
                    <a:pt x="88" y="1795"/>
                  </a:cubicBezTo>
                  <a:cubicBezTo>
                    <a:pt x="78" y="1813"/>
                    <a:pt x="78" y="1813"/>
                    <a:pt x="78" y="1813"/>
                  </a:cubicBezTo>
                  <a:cubicBezTo>
                    <a:pt x="42" y="1815"/>
                    <a:pt x="42" y="1815"/>
                    <a:pt x="42" y="1815"/>
                  </a:cubicBezTo>
                  <a:cubicBezTo>
                    <a:pt x="20" y="1833"/>
                    <a:pt x="20" y="1833"/>
                    <a:pt x="20" y="1833"/>
                  </a:cubicBezTo>
                  <a:cubicBezTo>
                    <a:pt x="9" y="1854"/>
                    <a:pt x="9" y="1854"/>
                    <a:pt x="9" y="1854"/>
                  </a:cubicBezTo>
                  <a:cubicBezTo>
                    <a:pt x="14" y="1885"/>
                    <a:pt x="14" y="1885"/>
                    <a:pt x="14" y="1885"/>
                  </a:cubicBezTo>
                  <a:cubicBezTo>
                    <a:pt x="27" y="1902"/>
                    <a:pt x="27" y="1902"/>
                    <a:pt x="27" y="1902"/>
                  </a:cubicBezTo>
                  <a:cubicBezTo>
                    <a:pt x="23" y="1927"/>
                    <a:pt x="23" y="1927"/>
                    <a:pt x="23" y="1927"/>
                  </a:cubicBezTo>
                  <a:cubicBezTo>
                    <a:pt x="9" y="1940"/>
                    <a:pt x="9" y="1940"/>
                    <a:pt x="9" y="1940"/>
                  </a:cubicBezTo>
                  <a:cubicBezTo>
                    <a:pt x="0" y="1948"/>
                    <a:pt x="0" y="1948"/>
                    <a:pt x="0" y="1948"/>
                  </a:cubicBezTo>
                  <a:cubicBezTo>
                    <a:pt x="0" y="1993"/>
                    <a:pt x="0" y="1993"/>
                    <a:pt x="0" y="1993"/>
                  </a:cubicBezTo>
                  <a:cubicBezTo>
                    <a:pt x="8" y="2040"/>
                    <a:pt x="8" y="2040"/>
                    <a:pt x="8" y="2040"/>
                  </a:cubicBezTo>
                  <a:cubicBezTo>
                    <a:pt x="13" y="2056"/>
                    <a:pt x="13" y="2056"/>
                    <a:pt x="13" y="2056"/>
                  </a:cubicBezTo>
                  <a:cubicBezTo>
                    <a:pt x="54" y="2038"/>
                    <a:pt x="54" y="2038"/>
                    <a:pt x="54" y="2038"/>
                  </a:cubicBezTo>
                  <a:cubicBezTo>
                    <a:pt x="78" y="2038"/>
                    <a:pt x="78" y="2038"/>
                    <a:pt x="78" y="2038"/>
                  </a:cubicBezTo>
                  <a:cubicBezTo>
                    <a:pt x="124" y="2056"/>
                    <a:pt x="124" y="2056"/>
                    <a:pt x="124" y="2056"/>
                  </a:cubicBezTo>
                  <a:cubicBezTo>
                    <a:pt x="150" y="2080"/>
                    <a:pt x="150" y="2080"/>
                    <a:pt x="150" y="2080"/>
                  </a:cubicBezTo>
                  <a:cubicBezTo>
                    <a:pt x="175" y="2086"/>
                    <a:pt x="175" y="2086"/>
                    <a:pt x="175" y="2086"/>
                  </a:cubicBezTo>
                  <a:cubicBezTo>
                    <a:pt x="179" y="2098"/>
                    <a:pt x="179" y="2098"/>
                    <a:pt x="179" y="2098"/>
                  </a:cubicBezTo>
                  <a:cubicBezTo>
                    <a:pt x="175" y="2109"/>
                    <a:pt x="175" y="2109"/>
                    <a:pt x="175" y="2109"/>
                  </a:cubicBezTo>
                  <a:cubicBezTo>
                    <a:pt x="155" y="2163"/>
                    <a:pt x="155" y="2163"/>
                    <a:pt x="155" y="2163"/>
                  </a:cubicBezTo>
                  <a:cubicBezTo>
                    <a:pt x="160" y="2249"/>
                    <a:pt x="160" y="2249"/>
                    <a:pt x="160" y="2249"/>
                  </a:cubicBezTo>
                  <a:cubicBezTo>
                    <a:pt x="153" y="2381"/>
                    <a:pt x="153" y="2381"/>
                    <a:pt x="153" y="2381"/>
                  </a:cubicBezTo>
                  <a:cubicBezTo>
                    <a:pt x="30" y="2389"/>
                    <a:pt x="30" y="2389"/>
                    <a:pt x="30" y="2389"/>
                  </a:cubicBezTo>
                  <a:cubicBezTo>
                    <a:pt x="24" y="2427"/>
                    <a:pt x="24" y="2427"/>
                    <a:pt x="24" y="2427"/>
                  </a:cubicBezTo>
                  <a:cubicBezTo>
                    <a:pt x="59" y="2453"/>
                    <a:pt x="59" y="2453"/>
                    <a:pt x="59" y="2453"/>
                  </a:cubicBezTo>
                  <a:cubicBezTo>
                    <a:pt x="91" y="2468"/>
                    <a:pt x="91" y="2468"/>
                    <a:pt x="91" y="2468"/>
                  </a:cubicBezTo>
                  <a:cubicBezTo>
                    <a:pt x="128" y="2478"/>
                    <a:pt x="128" y="2478"/>
                    <a:pt x="128" y="2478"/>
                  </a:cubicBezTo>
                  <a:cubicBezTo>
                    <a:pt x="149" y="2483"/>
                    <a:pt x="149" y="2483"/>
                    <a:pt x="149" y="2483"/>
                  </a:cubicBezTo>
                  <a:cubicBezTo>
                    <a:pt x="162" y="2487"/>
                    <a:pt x="162" y="2487"/>
                    <a:pt x="162" y="2487"/>
                  </a:cubicBezTo>
                  <a:cubicBezTo>
                    <a:pt x="177" y="2504"/>
                    <a:pt x="177" y="2504"/>
                    <a:pt x="177" y="2504"/>
                  </a:cubicBezTo>
                  <a:cubicBezTo>
                    <a:pt x="206" y="2553"/>
                    <a:pt x="206" y="2553"/>
                    <a:pt x="206" y="2553"/>
                  </a:cubicBezTo>
                  <a:cubicBezTo>
                    <a:pt x="250" y="2563"/>
                    <a:pt x="250" y="2563"/>
                    <a:pt x="250" y="2563"/>
                  </a:cubicBezTo>
                  <a:cubicBezTo>
                    <a:pt x="256" y="2587"/>
                    <a:pt x="256" y="2587"/>
                    <a:pt x="256" y="2587"/>
                  </a:cubicBezTo>
                  <a:cubicBezTo>
                    <a:pt x="257" y="2627"/>
                    <a:pt x="257" y="2627"/>
                    <a:pt x="257" y="2627"/>
                  </a:cubicBezTo>
                  <a:cubicBezTo>
                    <a:pt x="252" y="2680"/>
                    <a:pt x="252" y="2680"/>
                    <a:pt x="252" y="2680"/>
                  </a:cubicBezTo>
                  <a:cubicBezTo>
                    <a:pt x="242" y="2712"/>
                    <a:pt x="242" y="2712"/>
                    <a:pt x="242" y="2712"/>
                  </a:cubicBezTo>
                  <a:cubicBezTo>
                    <a:pt x="247" y="2743"/>
                    <a:pt x="247" y="2743"/>
                    <a:pt x="247" y="2743"/>
                  </a:cubicBezTo>
                  <a:cubicBezTo>
                    <a:pt x="264" y="2773"/>
                    <a:pt x="264" y="2773"/>
                    <a:pt x="264" y="2773"/>
                  </a:cubicBezTo>
                  <a:cubicBezTo>
                    <a:pt x="281" y="2791"/>
                    <a:pt x="281" y="2791"/>
                    <a:pt x="281" y="2791"/>
                  </a:cubicBezTo>
                  <a:cubicBezTo>
                    <a:pt x="319" y="2807"/>
                    <a:pt x="319" y="2807"/>
                    <a:pt x="319" y="2807"/>
                  </a:cubicBezTo>
                  <a:cubicBezTo>
                    <a:pt x="338" y="2812"/>
                    <a:pt x="338" y="2812"/>
                    <a:pt x="338" y="2812"/>
                  </a:cubicBezTo>
                  <a:cubicBezTo>
                    <a:pt x="381" y="2875"/>
                    <a:pt x="381" y="2875"/>
                    <a:pt x="381" y="2875"/>
                  </a:cubicBezTo>
                  <a:cubicBezTo>
                    <a:pt x="418" y="2903"/>
                    <a:pt x="418" y="2903"/>
                    <a:pt x="418" y="2903"/>
                  </a:cubicBezTo>
                  <a:cubicBezTo>
                    <a:pt x="459" y="2926"/>
                    <a:pt x="459" y="2926"/>
                    <a:pt x="459" y="2926"/>
                  </a:cubicBezTo>
                  <a:cubicBezTo>
                    <a:pt x="491" y="2936"/>
                    <a:pt x="491" y="2936"/>
                    <a:pt x="491" y="2936"/>
                  </a:cubicBezTo>
                  <a:cubicBezTo>
                    <a:pt x="550" y="2957"/>
                    <a:pt x="550" y="2957"/>
                    <a:pt x="550" y="2957"/>
                  </a:cubicBezTo>
                  <a:cubicBezTo>
                    <a:pt x="591" y="2965"/>
                    <a:pt x="591" y="2965"/>
                    <a:pt x="591" y="2965"/>
                  </a:cubicBezTo>
                  <a:cubicBezTo>
                    <a:pt x="623" y="3027"/>
                    <a:pt x="623" y="3027"/>
                    <a:pt x="623" y="3027"/>
                  </a:cubicBezTo>
                  <a:cubicBezTo>
                    <a:pt x="660" y="3110"/>
                    <a:pt x="660" y="3110"/>
                    <a:pt x="660" y="3110"/>
                  </a:cubicBezTo>
                  <a:cubicBezTo>
                    <a:pt x="721" y="3198"/>
                    <a:pt x="721" y="3198"/>
                    <a:pt x="721" y="3198"/>
                  </a:cubicBezTo>
                  <a:cubicBezTo>
                    <a:pt x="752" y="3261"/>
                    <a:pt x="752" y="3261"/>
                    <a:pt x="752" y="3261"/>
                  </a:cubicBezTo>
                  <a:cubicBezTo>
                    <a:pt x="791" y="3271"/>
                    <a:pt x="791" y="3271"/>
                    <a:pt x="791" y="3271"/>
                  </a:cubicBezTo>
                  <a:cubicBezTo>
                    <a:pt x="799" y="3266"/>
                    <a:pt x="799" y="3266"/>
                    <a:pt x="799" y="3266"/>
                  </a:cubicBezTo>
                  <a:cubicBezTo>
                    <a:pt x="835" y="3278"/>
                    <a:pt x="835" y="3278"/>
                    <a:pt x="835" y="3278"/>
                  </a:cubicBezTo>
                  <a:cubicBezTo>
                    <a:pt x="859" y="3284"/>
                    <a:pt x="859" y="3284"/>
                    <a:pt x="859" y="3284"/>
                  </a:cubicBezTo>
                  <a:cubicBezTo>
                    <a:pt x="886" y="3273"/>
                    <a:pt x="886" y="3273"/>
                    <a:pt x="886" y="3273"/>
                  </a:cubicBezTo>
                  <a:cubicBezTo>
                    <a:pt x="917" y="3242"/>
                    <a:pt x="917" y="3242"/>
                    <a:pt x="917" y="3242"/>
                  </a:cubicBezTo>
                  <a:cubicBezTo>
                    <a:pt x="917" y="3242"/>
                    <a:pt x="929" y="3221"/>
                    <a:pt x="926" y="3217"/>
                  </a:cubicBezTo>
                  <a:cubicBezTo>
                    <a:pt x="922" y="3213"/>
                    <a:pt x="909" y="3177"/>
                    <a:pt x="909" y="3177"/>
                  </a:cubicBezTo>
                  <a:cubicBezTo>
                    <a:pt x="922" y="3174"/>
                    <a:pt x="922" y="3174"/>
                    <a:pt x="922" y="3174"/>
                  </a:cubicBezTo>
                  <a:cubicBezTo>
                    <a:pt x="948" y="3167"/>
                    <a:pt x="948" y="3167"/>
                    <a:pt x="948" y="3167"/>
                  </a:cubicBezTo>
                  <a:cubicBezTo>
                    <a:pt x="951" y="3136"/>
                    <a:pt x="951" y="3136"/>
                    <a:pt x="951" y="3136"/>
                  </a:cubicBezTo>
                  <a:cubicBezTo>
                    <a:pt x="987" y="3114"/>
                    <a:pt x="987" y="3114"/>
                    <a:pt x="987" y="3114"/>
                  </a:cubicBezTo>
                  <a:cubicBezTo>
                    <a:pt x="1016" y="3072"/>
                    <a:pt x="1016" y="3072"/>
                    <a:pt x="1016" y="3072"/>
                  </a:cubicBezTo>
                  <a:cubicBezTo>
                    <a:pt x="1025" y="3053"/>
                    <a:pt x="1025" y="3053"/>
                    <a:pt x="1025" y="3053"/>
                  </a:cubicBezTo>
                  <a:cubicBezTo>
                    <a:pt x="1081" y="3087"/>
                    <a:pt x="1081" y="3087"/>
                    <a:pt x="1081" y="3087"/>
                  </a:cubicBezTo>
                  <a:cubicBezTo>
                    <a:pt x="1120" y="3111"/>
                    <a:pt x="1120" y="3111"/>
                    <a:pt x="1120" y="3111"/>
                  </a:cubicBezTo>
                  <a:cubicBezTo>
                    <a:pt x="1161" y="3126"/>
                    <a:pt x="1161" y="3126"/>
                    <a:pt x="1161" y="3126"/>
                  </a:cubicBezTo>
                  <a:cubicBezTo>
                    <a:pt x="1208" y="3128"/>
                    <a:pt x="1208" y="3128"/>
                    <a:pt x="1208" y="3128"/>
                  </a:cubicBezTo>
                  <a:cubicBezTo>
                    <a:pt x="1226" y="3130"/>
                    <a:pt x="1226" y="3130"/>
                    <a:pt x="1226" y="3130"/>
                  </a:cubicBezTo>
                  <a:cubicBezTo>
                    <a:pt x="1246" y="3157"/>
                    <a:pt x="1246" y="3157"/>
                    <a:pt x="1246" y="3157"/>
                  </a:cubicBezTo>
                  <a:cubicBezTo>
                    <a:pt x="1270" y="3182"/>
                    <a:pt x="1270" y="3182"/>
                    <a:pt x="1270" y="3182"/>
                  </a:cubicBezTo>
                  <a:cubicBezTo>
                    <a:pt x="1324" y="3170"/>
                    <a:pt x="1324" y="3170"/>
                    <a:pt x="1324" y="3170"/>
                  </a:cubicBezTo>
                  <a:cubicBezTo>
                    <a:pt x="1344" y="3169"/>
                    <a:pt x="1344" y="3169"/>
                    <a:pt x="1344" y="3169"/>
                  </a:cubicBezTo>
                  <a:cubicBezTo>
                    <a:pt x="1368" y="3125"/>
                    <a:pt x="1368" y="3125"/>
                    <a:pt x="1368" y="3125"/>
                  </a:cubicBezTo>
                  <a:cubicBezTo>
                    <a:pt x="1389" y="3102"/>
                    <a:pt x="1389" y="3102"/>
                    <a:pt x="1389" y="3102"/>
                  </a:cubicBezTo>
                  <a:cubicBezTo>
                    <a:pt x="1421" y="3078"/>
                    <a:pt x="1421" y="3078"/>
                    <a:pt x="1421" y="3078"/>
                  </a:cubicBezTo>
                  <a:cubicBezTo>
                    <a:pt x="1464" y="3080"/>
                    <a:pt x="1464" y="3080"/>
                    <a:pt x="1464" y="3080"/>
                  </a:cubicBezTo>
                  <a:cubicBezTo>
                    <a:pt x="1488" y="3102"/>
                    <a:pt x="1488" y="3102"/>
                    <a:pt x="1488" y="3102"/>
                  </a:cubicBezTo>
                  <a:cubicBezTo>
                    <a:pt x="1548" y="3110"/>
                    <a:pt x="1548" y="3110"/>
                    <a:pt x="1548" y="3110"/>
                  </a:cubicBezTo>
                  <a:cubicBezTo>
                    <a:pt x="1605" y="3129"/>
                    <a:pt x="1605" y="3129"/>
                    <a:pt x="1605" y="3129"/>
                  </a:cubicBezTo>
                  <a:cubicBezTo>
                    <a:pt x="1634" y="3140"/>
                    <a:pt x="1634" y="3140"/>
                    <a:pt x="1634" y="3140"/>
                  </a:cubicBezTo>
                  <a:cubicBezTo>
                    <a:pt x="1658" y="3169"/>
                    <a:pt x="1658" y="3169"/>
                    <a:pt x="1658" y="3169"/>
                  </a:cubicBezTo>
                  <a:cubicBezTo>
                    <a:pt x="1695" y="3191"/>
                    <a:pt x="1695" y="3191"/>
                    <a:pt x="1695" y="3191"/>
                  </a:cubicBezTo>
                  <a:cubicBezTo>
                    <a:pt x="1742" y="3216"/>
                    <a:pt x="1742" y="3216"/>
                    <a:pt x="1742" y="3216"/>
                  </a:cubicBezTo>
                  <a:cubicBezTo>
                    <a:pt x="1774" y="3216"/>
                    <a:pt x="1774" y="3216"/>
                    <a:pt x="1774" y="3216"/>
                  </a:cubicBezTo>
                  <a:cubicBezTo>
                    <a:pt x="1824" y="3207"/>
                    <a:pt x="1824" y="3207"/>
                    <a:pt x="1824" y="3207"/>
                  </a:cubicBezTo>
                  <a:cubicBezTo>
                    <a:pt x="1863" y="3197"/>
                    <a:pt x="1863" y="3197"/>
                    <a:pt x="1863" y="3197"/>
                  </a:cubicBezTo>
                  <a:cubicBezTo>
                    <a:pt x="1914" y="3188"/>
                    <a:pt x="1914" y="3188"/>
                    <a:pt x="1914" y="3188"/>
                  </a:cubicBezTo>
                  <a:cubicBezTo>
                    <a:pt x="1948" y="3167"/>
                    <a:pt x="1948" y="3167"/>
                    <a:pt x="1948" y="3167"/>
                  </a:cubicBezTo>
                  <a:cubicBezTo>
                    <a:pt x="2001" y="3168"/>
                    <a:pt x="2001" y="3168"/>
                    <a:pt x="2001" y="3168"/>
                  </a:cubicBezTo>
                  <a:cubicBezTo>
                    <a:pt x="2061" y="3184"/>
                    <a:pt x="2061" y="3184"/>
                    <a:pt x="2061" y="3184"/>
                  </a:cubicBezTo>
                  <a:cubicBezTo>
                    <a:pt x="2099" y="3177"/>
                    <a:pt x="2099" y="3177"/>
                    <a:pt x="2099" y="3177"/>
                  </a:cubicBezTo>
                  <a:cubicBezTo>
                    <a:pt x="2139" y="3147"/>
                    <a:pt x="2139" y="3147"/>
                    <a:pt x="2139" y="3147"/>
                  </a:cubicBezTo>
                  <a:cubicBezTo>
                    <a:pt x="2225" y="3102"/>
                    <a:pt x="2225" y="3102"/>
                    <a:pt x="2225" y="3102"/>
                  </a:cubicBezTo>
                  <a:cubicBezTo>
                    <a:pt x="2279" y="3097"/>
                    <a:pt x="2279" y="3097"/>
                    <a:pt x="2279" y="3097"/>
                  </a:cubicBezTo>
                  <a:cubicBezTo>
                    <a:pt x="2322" y="3097"/>
                    <a:pt x="2322" y="3097"/>
                    <a:pt x="2322" y="3097"/>
                  </a:cubicBezTo>
                  <a:cubicBezTo>
                    <a:pt x="2359" y="3097"/>
                    <a:pt x="2359" y="3097"/>
                    <a:pt x="2359" y="3097"/>
                  </a:cubicBezTo>
                  <a:cubicBezTo>
                    <a:pt x="2403" y="3094"/>
                    <a:pt x="2403" y="3094"/>
                    <a:pt x="2403" y="3094"/>
                  </a:cubicBezTo>
                  <a:cubicBezTo>
                    <a:pt x="2438" y="3071"/>
                    <a:pt x="2438" y="3071"/>
                    <a:pt x="2438" y="3071"/>
                  </a:cubicBezTo>
                  <a:cubicBezTo>
                    <a:pt x="2467" y="3058"/>
                    <a:pt x="2467" y="3058"/>
                    <a:pt x="2467" y="3058"/>
                  </a:cubicBezTo>
                  <a:cubicBezTo>
                    <a:pt x="2523" y="3063"/>
                    <a:pt x="2523" y="3063"/>
                    <a:pt x="2523" y="3063"/>
                  </a:cubicBezTo>
                  <a:cubicBezTo>
                    <a:pt x="2587" y="3075"/>
                    <a:pt x="2587" y="3075"/>
                    <a:pt x="2587" y="3075"/>
                  </a:cubicBezTo>
                  <a:cubicBezTo>
                    <a:pt x="2635" y="3095"/>
                    <a:pt x="2635" y="3095"/>
                    <a:pt x="2635" y="3095"/>
                  </a:cubicBezTo>
                  <a:cubicBezTo>
                    <a:pt x="2695" y="3121"/>
                    <a:pt x="2695" y="3121"/>
                    <a:pt x="2695" y="3121"/>
                  </a:cubicBezTo>
                  <a:cubicBezTo>
                    <a:pt x="2740" y="3150"/>
                    <a:pt x="2740" y="3150"/>
                    <a:pt x="2740" y="3150"/>
                  </a:cubicBezTo>
                  <a:cubicBezTo>
                    <a:pt x="2775" y="3167"/>
                    <a:pt x="2775" y="3167"/>
                    <a:pt x="2775" y="3167"/>
                  </a:cubicBezTo>
                  <a:cubicBezTo>
                    <a:pt x="2828" y="3168"/>
                    <a:pt x="2828" y="3168"/>
                    <a:pt x="2828" y="3168"/>
                  </a:cubicBezTo>
                  <a:lnTo>
                    <a:pt x="2906" y="316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632325" y="2589213"/>
              <a:ext cx="1431925" cy="869950"/>
            </a:xfrm>
            <a:custGeom>
              <a:avLst/>
              <a:gdLst>
                <a:gd name="T0" fmla="*/ 4082 w 4139"/>
                <a:gd name="T1" fmla="*/ 1569 h 2512"/>
                <a:gd name="T2" fmla="*/ 4072 w 4139"/>
                <a:gd name="T3" fmla="*/ 1424 h 2512"/>
                <a:gd name="T4" fmla="*/ 3964 w 4139"/>
                <a:gd name="T5" fmla="*/ 1191 h 2512"/>
                <a:gd name="T6" fmla="*/ 3770 w 4139"/>
                <a:gd name="T7" fmla="*/ 1136 h 2512"/>
                <a:gd name="T8" fmla="*/ 3747 w 4139"/>
                <a:gd name="T9" fmla="*/ 1258 h 2512"/>
                <a:gd name="T10" fmla="*/ 3607 w 4139"/>
                <a:gd name="T11" fmla="*/ 1355 h 2512"/>
                <a:gd name="T12" fmla="*/ 3473 w 4139"/>
                <a:gd name="T13" fmla="*/ 1332 h 2512"/>
                <a:gd name="T14" fmla="*/ 3337 w 4139"/>
                <a:gd name="T15" fmla="*/ 1201 h 2512"/>
                <a:gd name="T16" fmla="*/ 3024 w 4139"/>
                <a:gd name="T17" fmla="*/ 1115 h 2512"/>
                <a:gd name="T18" fmla="*/ 2826 w 4139"/>
                <a:gd name="T19" fmla="*/ 1051 h 2512"/>
                <a:gd name="T20" fmla="*/ 2657 w 4139"/>
                <a:gd name="T21" fmla="*/ 952 h 2512"/>
                <a:gd name="T22" fmla="*/ 2429 w 4139"/>
                <a:gd name="T23" fmla="*/ 901 h 2512"/>
                <a:gd name="T24" fmla="*/ 2319 w 4139"/>
                <a:gd name="T25" fmla="*/ 673 h 2512"/>
                <a:gd name="T26" fmla="*/ 2282 w 4139"/>
                <a:gd name="T27" fmla="*/ 516 h 2512"/>
                <a:gd name="T28" fmla="*/ 2323 w 4139"/>
                <a:gd name="T29" fmla="*/ 399 h 2512"/>
                <a:gd name="T30" fmla="*/ 2367 w 4139"/>
                <a:gd name="T31" fmla="*/ 219 h 2512"/>
                <a:gd name="T32" fmla="*/ 2376 w 4139"/>
                <a:gd name="T33" fmla="*/ 173 h 2512"/>
                <a:gd name="T34" fmla="*/ 2222 w 4139"/>
                <a:gd name="T35" fmla="*/ 97 h 2512"/>
                <a:gd name="T36" fmla="*/ 1949 w 4139"/>
                <a:gd name="T37" fmla="*/ 5 h 2512"/>
                <a:gd name="T38" fmla="*/ 1761 w 4139"/>
                <a:gd name="T39" fmla="*/ 44 h 2512"/>
                <a:gd name="T40" fmla="*/ 1483 w 4139"/>
                <a:gd name="T41" fmla="*/ 115 h 2512"/>
                <a:gd name="T42" fmla="*/ 1256 w 4139"/>
                <a:gd name="T43" fmla="*/ 163 h 2512"/>
                <a:gd name="T44" fmla="*/ 1087 w 4139"/>
                <a:gd name="T45" fmla="*/ 76 h 2512"/>
                <a:gd name="T46" fmla="*/ 871 w 4139"/>
                <a:gd name="T47" fmla="*/ 49 h 2512"/>
                <a:gd name="T48" fmla="*/ 728 w 4139"/>
                <a:gd name="T49" fmla="*/ 104 h 2512"/>
                <a:gd name="T50" fmla="*/ 563 w 4139"/>
                <a:gd name="T51" fmla="*/ 34 h 2512"/>
                <a:gd name="T52" fmla="*/ 430 w 4139"/>
                <a:gd name="T53" fmla="*/ 114 h 2512"/>
                <a:gd name="T54" fmla="*/ 368 w 4139"/>
                <a:gd name="T55" fmla="*/ 220 h 2512"/>
                <a:gd name="T56" fmla="*/ 234 w 4139"/>
                <a:gd name="T57" fmla="*/ 208 h 2512"/>
                <a:gd name="T58" fmla="*/ 141 w 4139"/>
                <a:gd name="T59" fmla="*/ 406 h 2512"/>
                <a:gd name="T60" fmla="*/ 191 w 4139"/>
                <a:gd name="T61" fmla="*/ 618 h 2512"/>
                <a:gd name="T62" fmla="*/ 67 w 4139"/>
                <a:gd name="T63" fmla="*/ 661 h 2512"/>
                <a:gd name="T64" fmla="*/ 0 w 4139"/>
                <a:gd name="T65" fmla="*/ 682 h 2512"/>
                <a:gd name="T66" fmla="*/ 0 w 4139"/>
                <a:gd name="T67" fmla="*/ 915 h 2512"/>
                <a:gd name="T68" fmla="*/ 201 w 4139"/>
                <a:gd name="T69" fmla="*/ 1062 h 2512"/>
                <a:gd name="T70" fmla="*/ 330 w 4139"/>
                <a:gd name="T71" fmla="*/ 1224 h 2512"/>
                <a:gd name="T72" fmla="*/ 567 w 4139"/>
                <a:gd name="T73" fmla="*/ 1313 h 2512"/>
                <a:gd name="T74" fmla="*/ 827 w 4139"/>
                <a:gd name="T75" fmla="*/ 1546 h 2512"/>
                <a:gd name="T76" fmla="*/ 915 w 4139"/>
                <a:gd name="T77" fmla="*/ 1664 h 2512"/>
                <a:gd name="T78" fmla="*/ 970 w 4139"/>
                <a:gd name="T79" fmla="*/ 1745 h 2512"/>
                <a:gd name="T80" fmla="*/ 1164 w 4139"/>
                <a:gd name="T81" fmla="*/ 1869 h 2512"/>
                <a:gd name="T82" fmla="*/ 1258 w 4139"/>
                <a:gd name="T83" fmla="*/ 1940 h 2512"/>
                <a:gd name="T84" fmla="*/ 1371 w 4139"/>
                <a:gd name="T85" fmla="*/ 2026 h 2512"/>
                <a:gd name="T86" fmla="*/ 1505 w 4139"/>
                <a:gd name="T87" fmla="*/ 2040 h 2512"/>
                <a:gd name="T88" fmla="*/ 1678 w 4139"/>
                <a:gd name="T89" fmla="*/ 2136 h 2512"/>
                <a:gd name="T90" fmla="*/ 1892 w 4139"/>
                <a:gd name="T91" fmla="*/ 2081 h 2512"/>
                <a:gd name="T92" fmla="*/ 1901 w 4139"/>
                <a:gd name="T93" fmla="*/ 2240 h 2512"/>
                <a:gd name="T94" fmla="*/ 2102 w 4139"/>
                <a:gd name="T95" fmla="*/ 2113 h 2512"/>
                <a:gd name="T96" fmla="*/ 2314 w 4139"/>
                <a:gd name="T97" fmla="*/ 2150 h 2512"/>
                <a:gd name="T98" fmla="*/ 2593 w 4139"/>
                <a:gd name="T99" fmla="*/ 2231 h 2512"/>
                <a:gd name="T100" fmla="*/ 2627 w 4139"/>
                <a:gd name="T101" fmla="*/ 2477 h 2512"/>
                <a:gd name="T102" fmla="*/ 2950 w 4139"/>
                <a:gd name="T103" fmla="*/ 2475 h 2512"/>
                <a:gd name="T104" fmla="*/ 3360 w 4139"/>
                <a:gd name="T105" fmla="*/ 2217 h 2512"/>
                <a:gd name="T106" fmla="*/ 3768 w 4139"/>
                <a:gd name="T107" fmla="*/ 2323 h 2512"/>
                <a:gd name="T108" fmla="*/ 3925 w 4139"/>
                <a:gd name="T109" fmla="*/ 2187 h 2512"/>
                <a:gd name="T110" fmla="*/ 4008 w 4139"/>
                <a:gd name="T111" fmla="*/ 2205 h 2512"/>
                <a:gd name="T112" fmla="*/ 4065 w 4139"/>
                <a:gd name="T113" fmla="*/ 2046 h 2512"/>
                <a:gd name="T114" fmla="*/ 4139 w 4139"/>
                <a:gd name="T115" fmla="*/ 1777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39" h="2512">
                  <a:moveTo>
                    <a:pt x="4139" y="1777"/>
                  </a:moveTo>
                  <a:cubicBezTo>
                    <a:pt x="4109" y="1742"/>
                    <a:pt x="4109" y="1742"/>
                    <a:pt x="4109" y="1742"/>
                  </a:cubicBezTo>
                  <a:cubicBezTo>
                    <a:pt x="4109" y="1671"/>
                    <a:pt x="4109" y="1671"/>
                    <a:pt x="4109" y="1671"/>
                  </a:cubicBezTo>
                  <a:cubicBezTo>
                    <a:pt x="4109" y="1620"/>
                    <a:pt x="4109" y="1620"/>
                    <a:pt x="4109" y="1620"/>
                  </a:cubicBezTo>
                  <a:cubicBezTo>
                    <a:pt x="4082" y="1569"/>
                    <a:pt x="4082" y="1569"/>
                    <a:pt x="4082" y="1569"/>
                  </a:cubicBezTo>
                  <a:cubicBezTo>
                    <a:pt x="4052" y="1491"/>
                    <a:pt x="4052" y="1491"/>
                    <a:pt x="4052" y="1491"/>
                  </a:cubicBezTo>
                  <a:cubicBezTo>
                    <a:pt x="4063" y="1479"/>
                    <a:pt x="4063" y="1479"/>
                    <a:pt x="4063" y="1479"/>
                  </a:cubicBezTo>
                  <a:cubicBezTo>
                    <a:pt x="4098" y="1466"/>
                    <a:pt x="4098" y="1466"/>
                    <a:pt x="4098" y="1466"/>
                  </a:cubicBezTo>
                  <a:cubicBezTo>
                    <a:pt x="4098" y="1445"/>
                    <a:pt x="4098" y="1445"/>
                    <a:pt x="4098" y="1445"/>
                  </a:cubicBezTo>
                  <a:cubicBezTo>
                    <a:pt x="4072" y="1424"/>
                    <a:pt x="4072" y="1424"/>
                    <a:pt x="4072" y="1424"/>
                  </a:cubicBezTo>
                  <a:cubicBezTo>
                    <a:pt x="4017" y="1367"/>
                    <a:pt x="4017" y="1367"/>
                    <a:pt x="4017" y="1367"/>
                  </a:cubicBezTo>
                  <a:cubicBezTo>
                    <a:pt x="4008" y="1320"/>
                    <a:pt x="4008" y="1320"/>
                    <a:pt x="4008" y="1320"/>
                  </a:cubicBezTo>
                  <a:cubicBezTo>
                    <a:pt x="4008" y="1284"/>
                    <a:pt x="4008" y="1284"/>
                    <a:pt x="4008" y="1284"/>
                  </a:cubicBezTo>
                  <a:cubicBezTo>
                    <a:pt x="3985" y="1244"/>
                    <a:pt x="3985" y="1244"/>
                    <a:pt x="3985" y="1244"/>
                  </a:cubicBezTo>
                  <a:cubicBezTo>
                    <a:pt x="3964" y="1191"/>
                    <a:pt x="3964" y="1191"/>
                    <a:pt x="3964" y="1191"/>
                  </a:cubicBezTo>
                  <a:cubicBezTo>
                    <a:pt x="3909" y="1173"/>
                    <a:pt x="3909" y="1173"/>
                    <a:pt x="3909" y="1173"/>
                  </a:cubicBezTo>
                  <a:cubicBezTo>
                    <a:pt x="3849" y="1145"/>
                    <a:pt x="3849" y="1145"/>
                    <a:pt x="3849" y="1145"/>
                  </a:cubicBezTo>
                  <a:cubicBezTo>
                    <a:pt x="3814" y="1115"/>
                    <a:pt x="3814" y="1115"/>
                    <a:pt x="3814" y="1115"/>
                  </a:cubicBezTo>
                  <a:cubicBezTo>
                    <a:pt x="3784" y="1115"/>
                    <a:pt x="3784" y="1115"/>
                    <a:pt x="3784" y="1115"/>
                  </a:cubicBezTo>
                  <a:cubicBezTo>
                    <a:pt x="3770" y="1136"/>
                    <a:pt x="3770" y="1136"/>
                    <a:pt x="3770" y="1136"/>
                  </a:cubicBezTo>
                  <a:cubicBezTo>
                    <a:pt x="3770" y="1150"/>
                    <a:pt x="3770" y="1150"/>
                    <a:pt x="3770" y="1150"/>
                  </a:cubicBezTo>
                  <a:cubicBezTo>
                    <a:pt x="3770" y="1171"/>
                    <a:pt x="3770" y="1171"/>
                    <a:pt x="3770" y="1171"/>
                  </a:cubicBezTo>
                  <a:cubicBezTo>
                    <a:pt x="3770" y="1191"/>
                    <a:pt x="3770" y="1191"/>
                    <a:pt x="3770" y="1191"/>
                  </a:cubicBezTo>
                  <a:cubicBezTo>
                    <a:pt x="3747" y="1219"/>
                    <a:pt x="3747" y="1219"/>
                    <a:pt x="3747" y="1219"/>
                  </a:cubicBezTo>
                  <a:cubicBezTo>
                    <a:pt x="3747" y="1258"/>
                    <a:pt x="3747" y="1258"/>
                    <a:pt x="3747" y="1258"/>
                  </a:cubicBezTo>
                  <a:cubicBezTo>
                    <a:pt x="3713" y="1291"/>
                    <a:pt x="3713" y="1291"/>
                    <a:pt x="3713" y="1291"/>
                  </a:cubicBezTo>
                  <a:cubicBezTo>
                    <a:pt x="3690" y="1314"/>
                    <a:pt x="3690" y="1314"/>
                    <a:pt x="3690" y="1314"/>
                  </a:cubicBezTo>
                  <a:cubicBezTo>
                    <a:pt x="3664" y="1357"/>
                    <a:pt x="3664" y="1357"/>
                    <a:pt x="3664" y="1357"/>
                  </a:cubicBezTo>
                  <a:cubicBezTo>
                    <a:pt x="3639" y="1367"/>
                    <a:pt x="3639" y="1367"/>
                    <a:pt x="3639" y="1367"/>
                  </a:cubicBezTo>
                  <a:cubicBezTo>
                    <a:pt x="3607" y="1355"/>
                    <a:pt x="3607" y="1355"/>
                    <a:pt x="3607" y="1355"/>
                  </a:cubicBezTo>
                  <a:cubicBezTo>
                    <a:pt x="3607" y="1355"/>
                    <a:pt x="3579" y="1337"/>
                    <a:pt x="3570" y="1334"/>
                  </a:cubicBezTo>
                  <a:cubicBezTo>
                    <a:pt x="3561" y="1332"/>
                    <a:pt x="3547" y="1355"/>
                    <a:pt x="3547" y="1355"/>
                  </a:cubicBezTo>
                  <a:cubicBezTo>
                    <a:pt x="3519" y="1355"/>
                    <a:pt x="3519" y="1355"/>
                    <a:pt x="3519" y="1355"/>
                  </a:cubicBezTo>
                  <a:cubicBezTo>
                    <a:pt x="3501" y="1346"/>
                    <a:pt x="3501" y="1346"/>
                    <a:pt x="3501" y="1346"/>
                  </a:cubicBezTo>
                  <a:cubicBezTo>
                    <a:pt x="3473" y="1332"/>
                    <a:pt x="3473" y="1332"/>
                    <a:pt x="3473" y="1332"/>
                  </a:cubicBezTo>
                  <a:cubicBezTo>
                    <a:pt x="3445" y="1316"/>
                    <a:pt x="3445" y="1316"/>
                    <a:pt x="3445" y="1316"/>
                  </a:cubicBezTo>
                  <a:cubicBezTo>
                    <a:pt x="3425" y="1295"/>
                    <a:pt x="3425" y="1295"/>
                    <a:pt x="3425" y="1295"/>
                  </a:cubicBezTo>
                  <a:cubicBezTo>
                    <a:pt x="3413" y="1251"/>
                    <a:pt x="3413" y="1251"/>
                    <a:pt x="3413" y="1251"/>
                  </a:cubicBezTo>
                  <a:cubicBezTo>
                    <a:pt x="3381" y="1226"/>
                    <a:pt x="3381" y="1226"/>
                    <a:pt x="3381" y="1226"/>
                  </a:cubicBezTo>
                  <a:cubicBezTo>
                    <a:pt x="3337" y="1201"/>
                    <a:pt x="3337" y="1201"/>
                    <a:pt x="3337" y="1201"/>
                  </a:cubicBezTo>
                  <a:cubicBezTo>
                    <a:pt x="3305" y="1150"/>
                    <a:pt x="3305" y="1150"/>
                    <a:pt x="3305" y="1150"/>
                  </a:cubicBezTo>
                  <a:cubicBezTo>
                    <a:pt x="3273" y="1125"/>
                    <a:pt x="3273" y="1125"/>
                    <a:pt x="3273" y="1125"/>
                  </a:cubicBezTo>
                  <a:cubicBezTo>
                    <a:pt x="3190" y="1115"/>
                    <a:pt x="3190" y="1115"/>
                    <a:pt x="3190" y="1115"/>
                  </a:cubicBezTo>
                  <a:cubicBezTo>
                    <a:pt x="3074" y="1115"/>
                    <a:pt x="3074" y="1115"/>
                    <a:pt x="3074" y="1115"/>
                  </a:cubicBezTo>
                  <a:cubicBezTo>
                    <a:pt x="3024" y="1115"/>
                    <a:pt x="3024" y="1115"/>
                    <a:pt x="3024" y="1115"/>
                  </a:cubicBezTo>
                  <a:cubicBezTo>
                    <a:pt x="2955" y="1076"/>
                    <a:pt x="2955" y="1076"/>
                    <a:pt x="2955" y="1076"/>
                  </a:cubicBezTo>
                  <a:cubicBezTo>
                    <a:pt x="2902" y="1076"/>
                    <a:pt x="2902" y="1076"/>
                    <a:pt x="2902" y="1076"/>
                  </a:cubicBezTo>
                  <a:cubicBezTo>
                    <a:pt x="2874" y="1051"/>
                    <a:pt x="2874" y="1051"/>
                    <a:pt x="2874" y="1051"/>
                  </a:cubicBezTo>
                  <a:cubicBezTo>
                    <a:pt x="2846" y="1051"/>
                    <a:pt x="2846" y="1051"/>
                    <a:pt x="2846" y="1051"/>
                  </a:cubicBezTo>
                  <a:cubicBezTo>
                    <a:pt x="2826" y="1051"/>
                    <a:pt x="2826" y="1051"/>
                    <a:pt x="2826" y="1051"/>
                  </a:cubicBezTo>
                  <a:cubicBezTo>
                    <a:pt x="2798" y="1051"/>
                    <a:pt x="2798" y="1051"/>
                    <a:pt x="2798" y="1051"/>
                  </a:cubicBezTo>
                  <a:cubicBezTo>
                    <a:pt x="2754" y="1039"/>
                    <a:pt x="2754" y="1039"/>
                    <a:pt x="2754" y="1039"/>
                  </a:cubicBezTo>
                  <a:cubicBezTo>
                    <a:pt x="2754" y="1023"/>
                    <a:pt x="2754" y="1023"/>
                    <a:pt x="2754" y="1023"/>
                  </a:cubicBezTo>
                  <a:cubicBezTo>
                    <a:pt x="2696" y="979"/>
                    <a:pt x="2696" y="979"/>
                    <a:pt x="2696" y="979"/>
                  </a:cubicBezTo>
                  <a:cubicBezTo>
                    <a:pt x="2657" y="952"/>
                    <a:pt x="2657" y="952"/>
                    <a:pt x="2657" y="952"/>
                  </a:cubicBezTo>
                  <a:cubicBezTo>
                    <a:pt x="2627" y="952"/>
                    <a:pt x="2627" y="952"/>
                    <a:pt x="2627" y="952"/>
                  </a:cubicBezTo>
                  <a:cubicBezTo>
                    <a:pt x="2595" y="952"/>
                    <a:pt x="2595" y="952"/>
                    <a:pt x="2595" y="952"/>
                  </a:cubicBezTo>
                  <a:cubicBezTo>
                    <a:pt x="2540" y="926"/>
                    <a:pt x="2540" y="926"/>
                    <a:pt x="2540" y="926"/>
                  </a:cubicBezTo>
                  <a:cubicBezTo>
                    <a:pt x="2473" y="901"/>
                    <a:pt x="2473" y="901"/>
                    <a:pt x="2473" y="901"/>
                  </a:cubicBezTo>
                  <a:cubicBezTo>
                    <a:pt x="2429" y="901"/>
                    <a:pt x="2429" y="901"/>
                    <a:pt x="2429" y="901"/>
                  </a:cubicBezTo>
                  <a:cubicBezTo>
                    <a:pt x="2388" y="871"/>
                    <a:pt x="2388" y="871"/>
                    <a:pt x="2388" y="871"/>
                  </a:cubicBezTo>
                  <a:cubicBezTo>
                    <a:pt x="2388" y="818"/>
                    <a:pt x="2388" y="818"/>
                    <a:pt x="2388" y="818"/>
                  </a:cubicBezTo>
                  <a:cubicBezTo>
                    <a:pt x="2367" y="774"/>
                    <a:pt x="2367" y="774"/>
                    <a:pt x="2367" y="774"/>
                  </a:cubicBezTo>
                  <a:cubicBezTo>
                    <a:pt x="2344" y="721"/>
                    <a:pt x="2344" y="721"/>
                    <a:pt x="2344" y="721"/>
                  </a:cubicBezTo>
                  <a:cubicBezTo>
                    <a:pt x="2319" y="673"/>
                    <a:pt x="2319" y="673"/>
                    <a:pt x="2319" y="673"/>
                  </a:cubicBezTo>
                  <a:cubicBezTo>
                    <a:pt x="2284" y="634"/>
                    <a:pt x="2284" y="634"/>
                    <a:pt x="2284" y="634"/>
                  </a:cubicBezTo>
                  <a:cubicBezTo>
                    <a:pt x="2268" y="606"/>
                    <a:pt x="2268" y="606"/>
                    <a:pt x="2268" y="606"/>
                  </a:cubicBezTo>
                  <a:cubicBezTo>
                    <a:pt x="2268" y="562"/>
                    <a:pt x="2268" y="562"/>
                    <a:pt x="2268" y="562"/>
                  </a:cubicBezTo>
                  <a:cubicBezTo>
                    <a:pt x="2268" y="530"/>
                    <a:pt x="2268" y="530"/>
                    <a:pt x="2268" y="530"/>
                  </a:cubicBezTo>
                  <a:cubicBezTo>
                    <a:pt x="2282" y="516"/>
                    <a:pt x="2282" y="516"/>
                    <a:pt x="2282" y="516"/>
                  </a:cubicBezTo>
                  <a:cubicBezTo>
                    <a:pt x="2282" y="505"/>
                    <a:pt x="2282" y="505"/>
                    <a:pt x="2282" y="505"/>
                  </a:cubicBezTo>
                  <a:cubicBezTo>
                    <a:pt x="2323" y="495"/>
                    <a:pt x="2323" y="495"/>
                    <a:pt x="2323" y="495"/>
                  </a:cubicBezTo>
                  <a:cubicBezTo>
                    <a:pt x="2342" y="452"/>
                    <a:pt x="2342" y="452"/>
                    <a:pt x="2342" y="452"/>
                  </a:cubicBezTo>
                  <a:cubicBezTo>
                    <a:pt x="2323" y="429"/>
                    <a:pt x="2323" y="429"/>
                    <a:pt x="2323" y="429"/>
                  </a:cubicBezTo>
                  <a:cubicBezTo>
                    <a:pt x="2323" y="399"/>
                    <a:pt x="2323" y="399"/>
                    <a:pt x="2323" y="399"/>
                  </a:cubicBezTo>
                  <a:cubicBezTo>
                    <a:pt x="2346" y="353"/>
                    <a:pt x="2346" y="353"/>
                    <a:pt x="2346" y="353"/>
                  </a:cubicBezTo>
                  <a:cubicBezTo>
                    <a:pt x="2372" y="316"/>
                    <a:pt x="2372" y="316"/>
                    <a:pt x="2372" y="316"/>
                  </a:cubicBezTo>
                  <a:cubicBezTo>
                    <a:pt x="2388" y="256"/>
                    <a:pt x="2388" y="256"/>
                    <a:pt x="2388" y="256"/>
                  </a:cubicBezTo>
                  <a:cubicBezTo>
                    <a:pt x="2376" y="219"/>
                    <a:pt x="2376" y="219"/>
                    <a:pt x="2376" y="219"/>
                  </a:cubicBezTo>
                  <a:cubicBezTo>
                    <a:pt x="2367" y="219"/>
                    <a:pt x="2367" y="219"/>
                    <a:pt x="2367" y="219"/>
                  </a:cubicBezTo>
                  <a:cubicBezTo>
                    <a:pt x="2356" y="208"/>
                    <a:pt x="2356" y="208"/>
                    <a:pt x="2356" y="208"/>
                  </a:cubicBezTo>
                  <a:cubicBezTo>
                    <a:pt x="2332" y="208"/>
                    <a:pt x="2332" y="208"/>
                    <a:pt x="2332" y="208"/>
                  </a:cubicBezTo>
                  <a:cubicBezTo>
                    <a:pt x="2323" y="198"/>
                    <a:pt x="2323" y="198"/>
                    <a:pt x="2323" y="198"/>
                  </a:cubicBezTo>
                  <a:cubicBezTo>
                    <a:pt x="2342" y="173"/>
                    <a:pt x="2342" y="173"/>
                    <a:pt x="2342" y="173"/>
                  </a:cubicBezTo>
                  <a:cubicBezTo>
                    <a:pt x="2376" y="173"/>
                    <a:pt x="2376" y="173"/>
                    <a:pt x="2376" y="173"/>
                  </a:cubicBezTo>
                  <a:cubicBezTo>
                    <a:pt x="2388" y="147"/>
                    <a:pt x="2388" y="147"/>
                    <a:pt x="2388" y="147"/>
                  </a:cubicBezTo>
                  <a:cubicBezTo>
                    <a:pt x="2388" y="114"/>
                    <a:pt x="2388" y="114"/>
                    <a:pt x="2388" y="114"/>
                  </a:cubicBezTo>
                  <a:cubicBezTo>
                    <a:pt x="2310" y="115"/>
                    <a:pt x="2310" y="115"/>
                    <a:pt x="2310" y="115"/>
                  </a:cubicBezTo>
                  <a:cubicBezTo>
                    <a:pt x="2257" y="114"/>
                    <a:pt x="2257" y="114"/>
                    <a:pt x="2257" y="114"/>
                  </a:cubicBezTo>
                  <a:cubicBezTo>
                    <a:pt x="2222" y="97"/>
                    <a:pt x="2222" y="97"/>
                    <a:pt x="2222" y="97"/>
                  </a:cubicBezTo>
                  <a:cubicBezTo>
                    <a:pt x="2177" y="68"/>
                    <a:pt x="2177" y="68"/>
                    <a:pt x="2177" y="68"/>
                  </a:cubicBezTo>
                  <a:cubicBezTo>
                    <a:pt x="2117" y="42"/>
                    <a:pt x="2117" y="42"/>
                    <a:pt x="2117" y="42"/>
                  </a:cubicBezTo>
                  <a:cubicBezTo>
                    <a:pt x="2069" y="22"/>
                    <a:pt x="2069" y="22"/>
                    <a:pt x="2069" y="22"/>
                  </a:cubicBezTo>
                  <a:cubicBezTo>
                    <a:pt x="2005" y="10"/>
                    <a:pt x="2005" y="10"/>
                    <a:pt x="2005" y="10"/>
                  </a:cubicBezTo>
                  <a:cubicBezTo>
                    <a:pt x="1949" y="5"/>
                    <a:pt x="1949" y="5"/>
                    <a:pt x="1949" y="5"/>
                  </a:cubicBezTo>
                  <a:cubicBezTo>
                    <a:pt x="1920" y="18"/>
                    <a:pt x="1920" y="18"/>
                    <a:pt x="1920" y="18"/>
                  </a:cubicBezTo>
                  <a:cubicBezTo>
                    <a:pt x="1885" y="41"/>
                    <a:pt x="1885" y="41"/>
                    <a:pt x="1885" y="41"/>
                  </a:cubicBezTo>
                  <a:cubicBezTo>
                    <a:pt x="1841" y="44"/>
                    <a:pt x="1841" y="44"/>
                    <a:pt x="1841" y="44"/>
                  </a:cubicBezTo>
                  <a:cubicBezTo>
                    <a:pt x="1804" y="44"/>
                    <a:pt x="1804" y="44"/>
                    <a:pt x="1804" y="44"/>
                  </a:cubicBezTo>
                  <a:cubicBezTo>
                    <a:pt x="1761" y="44"/>
                    <a:pt x="1761" y="44"/>
                    <a:pt x="1761" y="44"/>
                  </a:cubicBezTo>
                  <a:cubicBezTo>
                    <a:pt x="1707" y="49"/>
                    <a:pt x="1707" y="49"/>
                    <a:pt x="1707" y="49"/>
                  </a:cubicBezTo>
                  <a:cubicBezTo>
                    <a:pt x="1621" y="94"/>
                    <a:pt x="1621" y="94"/>
                    <a:pt x="1621" y="94"/>
                  </a:cubicBezTo>
                  <a:cubicBezTo>
                    <a:pt x="1581" y="124"/>
                    <a:pt x="1581" y="124"/>
                    <a:pt x="1581" y="124"/>
                  </a:cubicBezTo>
                  <a:cubicBezTo>
                    <a:pt x="1543" y="131"/>
                    <a:pt x="1543" y="131"/>
                    <a:pt x="1543" y="131"/>
                  </a:cubicBezTo>
                  <a:cubicBezTo>
                    <a:pt x="1483" y="115"/>
                    <a:pt x="1483" y="115"/>
                    <a:pt x="1483" y="115"/>
                  </a:cubicBezTo>
                  <a:cubicBezTo>
                    <a:pt x="1430" y="114"/>
                    <a:pt x="1430" y="114"/>
                    <a:pt x="1430" y="114"/>
                  </a:cubicBezTo>
                  <a:cubicBezTo>
                    <a:pt x="1396" y="135"/>
                    <a:pt x="1396" y="135"/>
                    <a:pt x="1396" y="135"/>
                  </a:cubicBezTo>
                  <a:cubicBezTo>
                    <a:pt x="1345" y="144"/>
                    <a:pt x="1345" y="144"/>
                    <a:pt x="1345" y="144"/>
                  </a:cubicBezTo>
                  <a:cubicBezTo>
                    <a:pt x="1306" y="154"/>
                    <a:pt x="1306" y="154"/>
                    <a:pt x="1306" y="154"/>
                  </a:cubicBezTo>
                  <a:cubicBezTo>
                    <a:pt x="1256" y="163"/>
                    <a:pt x="1256" y="163"/>
                    <a:pt x="1256" y="163"/>
                  </a:cubicBezTo>
                  <a:cubicBezTo>
                    <a:pt x="1224" y="163"/>
                    <a:pt x="1224" y="163"/>
                    <a:pt x="1224" y="163"/>
                  </a:cubicBezTo>
                  <a:cubicBezTo>
                    <a:pt x="1177" y="138"/>
                    <a:pt x="1177" y="138"/>
                    <a:pt x="1177" y="138"/>
                  </a:cubicBezTo>
                  <a:cubicBezTo>
                    <a:pt x="1140" y="116"/>
                    <a:pt x="1140" y="116"/>
                    <a:pt x="1140" y="116"/>
                  </a:cubicBezTo>
                  <a:cubicBezTo>
                    <a:pt x="1116" y="87"/>
                    <a:pt x="1116" y="87"/>
                    <a:pt x="1116" y="87"/>
                  </a:cubicBezTo>
                  <a:cubicBezTo>
                    <a:pt x="1087" y="76"/>
                    <a:pt x="1087" y="76"/>
                    <a:pt x="1087" y="76"/>
                  </a:cubicBezTo>
                  <a:cubicBezTo>
                    <a:pt x="1030" y="57"/>
                    <a:pt x="1030" y="57"/>
                    <a:pt x="1030" y="57"/>
                  </a:cubicBezTo>
                  <a:cubicBezTo>
                    <a:pt x="970" y="49"/>
                    <a:pt x="970" y="49"/>
                    <a:pt x="970" y="49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03" y="25"/>
                    <a:pt x="903" y="25"/>
                    <a:pt x="903" y="25"/>
                  </a:cubicBezTo>
                  <a:cubicBezTo>
                    <a:pt x="871" y="49"/>
                    <a:pt x="871" y="49"/>
                    <a:pt x="871" y="49"/>
                  </a:cubicBezTo>
                  <a:cubicBezTo>
                    <a:pt x="850" y="72"/>
                    <a:pt x="850" y="72"/>
                    <a:pt x="850" y="72"/>
                  </a:cubicBezTo>
                  <a:cubicBezTo>
                    <a:pt x="826" y="116"/>
                    <a:pt x="826" y="116"/>
                    <a:pt x="826" y="116"/>
                  </a:cubicBezTo>
                  <a:cubicBezTo>
                    <a:pt x="806" y="117"/>
                    <a:pt x="806" y="117"/>
                    <a:pt x="806" y="117"/>
                  </a:cubicBezTo>
                  <a:cubicBezTo>
                    <a:pt x="752" y="129"/>
                    <a:pt x="752" y="129"/>
                    <a:pt x="752" y="129"/>
                  </a:cubicBezTo>
                  <a:cubicBezTo>
                    <a:pt x="728" y="104"/>
                    <a:pt x="728" y="104"/>
                    <a:pt x="728" y="104"/>
                  </a:cubicBezTo>
                  <a:cubicBezTo>
                    <a:pt x="708" y="77"/>
                    <a:pt x="708" y="77"/>
                    <a:pt x="708" y="77"/>
                  </a:cubicBezTo>
                  <a:cubicBezTo>
                    <a:pt x="690" y="75"/>
                    <a:pt x="690" y="75"/>
                    <a:pt x="690" y="75"/>
                  </a:cubicBezTo>
                  <a:cubicBezTo>
                    <a:pt x="643" y="73"/>
                    <a:pt x="643" y="73"/>
                    <a:pt x="643" y="73"/>
                  </a:cubicBezTo>
                  <a:cubicBezTo>
                    <a:pt x="602" y="58"/>
                    <a:pt x="602" y="58"/>
                    <a:pt x="602" y="58"/>
                  </a:cubicBezTo>
                  <a:cubicBezTo>
                    <a:pt x="563" y="34"/>
                    <a:pt x="563" y="34"/>
                    <a:pt x="563" y="34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69" y="61"/>
                    <a:pt x="469" y="61"/>
                    <a:pt x="469" y="61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0" y="114"/>
                    <a:pt x="430" y="114"/>
                    <a:pt x="430" y="114"/>
                  </a:cubicBezTo>
                  <a:cubicBezTo>
                    <a:pt x="404" y="121"/>
                    <a:pt x="404" y="121"/>
                    <a:pt x="404" y="121"/>
                  </a:cubicBezTo>
                  <a:cubicBezTo>
                    <a:pt x="391" y="124"/>
                    <a:pt x="391" y="124"/>
                    <a:pt x="391" y="124"/>
                  </a:cubicBezTo>
                  <a:cubicBezTo>
                    <a:pt x="391" y="124"/>
                    <a:pt x="404" y="160"/>
                    <a:pt x="408" y="164"/>
                  </a:cubicBezTo>
                  <a:cubicBezTo>
                    <a:pt x="411" y="168"/>
                    <a:pt x="399" y="189"/>
                    <a:pt x="399" y="189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41" y="231"/>
                    <a:pt x="341" y="231"/>
                    <a:pt x="341" y="231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281" y="213"/>
                    <a:pt x="281" y="213"/>
                    <a:pt x="281" y="213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3" y="231"/>
                    <a:pt x="233" y="231"/>
                    <a:pt x="233" y="231"/>
                  </a:cubicBezTo>
                  <a:cubicBezTo>
                    <a:pt x="194" y="265"/>
                    <a:pt x="194" y="265"/>
                    <a:pt x="194" y="265"/>
                  </a:cubicBezTo>
                  <a:cubicBezTo>
                    <a:pt x="164" y="293"/>
                    <a:pt x="164" y="293"/>
                    <a:pt x="164" y="293"/>
                  </a:cubicBezTo>
                  <a:cubicBezTo>
                    <a:pt x="150" y="327"/>
                    <a:pt x="150" y="327"/>
                    <a:pt x="150" y="327"/>
                  </a:cubicBezTo>
                  <a:cubicBezTo>
                    <a:pt x="141" y="406"/>
                    <a:pt x="141" y="406"/>
                    <a:pt x="141" y="406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82" y="491"/>
                    <a:pt x="182" y="491"/>
                    <a:pt x="182" y="491"/>
                  </a:cubicBezTo>
                  <a:cubicBezTo>
                    <a:pt x="196" y="528"/>
                    <a:pt x="196" y="528"/>
                    <a:pt x="196" y="528"/>
                  </a:cubicBezTo>
                  <a:cubicBezTo>
                    <a:pt x="191" y="560"/>
                    <a:pt x="191" y="560"/>
                    <a:pt x="191" y="560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34" y="673"/>
                    <a:pt x="134" y="673"/>
                    <a:pt x="134" y="673"/>
                  </a:cubicBezTo>
                  <a:cubicBezTo>
                    <a:pt x="108" y="680"/>
                    <a:pt x="108" y="680"/>
                    <a:pt x="108" y="680"/>
                  </a:cubicBezTo>
                  <a:cubicBezTo>
                    <a:pt x="76" y="678"/>
                    <a:pt x="76" y="678"/>
                    <a:pt x="76" y="678"/>
                  </a:cubicBezTo>
                  <a:cubicBezTo>
                    <a:pt x="67" y="661"/>
                    <a:pt x="67" y="661"/>
                    <a:pt x="67" y="661"/>
                  </a:cubicBezTo>
                  <a:cubicBezTo>
                    <a:pt x="51" y="638"/>
                    <a:pt x="51" y="638"/>
                    <a:pt x="51" y="638"/>
                  </a:cubicBezTo>
                  <a:cubicBezTo>
                    <a:pt x="19" y="625"/>
                    <a:pt x="19" y="625"/>
                    <a:pt x="19" y="625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21" y="772"/>
                    <a:pt x="21" y="772"/>
                    <a:pt x="21" y="772"/>
                  </a:cubicBezTo>
                  <a:cubicBezTo>
                    <a:pt x="14" y="807"/>
                    <a:pt x="14" y="807"/>
                    <a:pt x="14" y="807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915"/>
                    <a:pt x="0" y="915"/>
                    <a:pt x="0" y="915"/>
                  </a:cubicBezTo>
                  <a:cubicBezTo>
                    <a:pt x="19" y="938"/>
                    <a:pt x="19" y="938"/>
                    <a:pt x="19" y="938"/>
                  </a:cubicBezTo>
                  <a:cubicBezTo>
                    <a:pt x="46" y="970"/>
                    <a:pt x="46" y="970"/>
                    <a:pt x="46" y="970"/>
                  </a:cubicBezTo>
                  <a:cubicBezTo>
                    <a:pt x="108" y="1025"/>
                    <a:pt x="108" y="1025"/>
                    <a:pt x="108" y="1025"/>
                  </a:cubicBezTo>
                  <a:cubicBezTo>
                    <a:pt x="171" y="1062"/>
                    <a:pt x="171" y="1062"/>
                    <a:pt x="171" y="1062"/>
                  </a:cubicBezTo>
                  <a:cubicBezTo>
                    <a:pt x="201" y="1062"/>
                    <a:pt x="201" y="1062"/>
                    <a:pt x="201" y="1062"/>
                  </a:cubicBezTo>
                  <a:cubicBezTo>
                    <a:pt x="212" y="1076"/>
                    <a:pt x="212" y="1076"/>
                    <a:pt x="212" y="1076"/>
                  </a:cubicBezTo>
                  <a:cubicBezTo>
                    <a:pt x="221" y="1097"/>
                    <a:pt x="221" y="1097"/>
                    <a:pt x="221" y="1097"/>
                  </a:cubicBezTo>
                  <a:cubicBezTo>
                    <a:pt x="249" y="1141"/>
                    <a:pt x="249" y="1141"/>
                    <a:pt x="249" y="1141"/>
                  </a:cubicBezTo>
                  <a:cubicBezTo>
                    <a:pt x="293" y="1187"/>
                    <a:pt x="293" y="1187"/>
                    <a:pt x="293" y="1187"/>
                  </a:cubicBezTo>
                  <a:cubicBezTo>
                    <a:pt x="293" y="1187"/>
                    <a:pt x="323" y="1219"/>
                    <a:pt x="330" y="1224"/>
                  </a:cubicBezTo>
                  <a:cubicBezTo>
                    <a:pt x="337" y="1228"/>
                    <a:pt x="353" y="1251"/>
                    <a:pt x="353" y="1251"/>
                  </a:cubicBezTo>
                  <a:cubicBezTo>
                    <a:pt x="390" y="1295"/>
                    <a:pt x="390" y="1295"/>
                    <a:pt x="390" y="1295"/>
                  </a:cubicBezTo>
                  <a:cubicBezTo>
                    <a:pt x="415" y="1348"/>
                    <a:pt x="415" y="1348"/>
                    <a:pt x="415" y="1348"/>
                  </a:cubicBezTo>
                  <a:cubicBezTo>
                    <a:pt x="537" y="1267"/>
                    <a:pt x="537" y="1267"/>
                    <a:pt x="537" y="1267"/>
                  </a:cubicBezTo>
                  <a:cubicBezTo>
                    <a:pt x="567" y="1313"/>
                    <a:pt x="567" y="1313"/>
                    <a:pt x="567" y="1313"/>
                  </a:cubicBezTo>
                  <a:cubicBezTo>
                    <a:pt x="613" y="1360"/>
                    <a:pt x="613" y="1360"/>
                    <a:pt x="613" y="1360"/>
                  </a:cubicBezTo>
                  <a:cubicBezTo>
                    <a:pt x="659" y="1397"/>
                    <a:pt x="659" y="1397"/>
                    <a:pt x="659" y="1397"/>
                  </a:cubicBezTo>
                  <a:cubicBezTo>
                    <a:pt x="733" y="1459"/>
                    <a:pt x="733" y="1459"/>
                    <a:pt x="733" y="1459"/>
                  </a:cubicBezTo>
                  <a:cubicBezTo>
                    <a:pt x="791" y="1505"/>
                    <a:pt x="791" y="1505"/>
                    <a:pt x="791" y="1505"/>
                  </a:cubicBezTo>
                  <a:cubicBezTo>
                    <a:pt x="827" y="1546"/>
                    <a:pt x="827" y="1546"/>
                    <a:pt x="827" y="1546"/>
                  </a:cubicBezTo>
                  <a:cubicBezTo>
                    <a:pt x="827" y="1569"/>
                    <a:pt x="827" y="1569"/>
                    <a:pt x="827" y="1569"/>
                  </a:cubicBezTo>
                  <a:cubicBezTo>
                    <a:pt x="853" y="1643"/>
                    <a:pt x="853" y="1643"/>
                    <a:pt x="853" y="1643"/>
                  </a:cubicBezTo>
                  <a:cubicBezTo>
                    <a:pt x="874" y="1668"/>
                    <a:pt x="874" y="1668"/>
                    <a:pt x="874" y="1668"/>
                  </a:cubicBezTo>
                  <a:cubicBezTo>
                    <a:pt x="887" y="1687"/>
                    <a:pt x="887" y="1687"/>
                    <a:pt x="887" y="1687"/>
                  </a:cubicBezTo>
                  <a:cubicBezTo>
                    <a:pt x="915" y="1664"/>
                    <a:pt x="915" y="1664"/>
                    <a:pt x="915" y="1664"/>
                  </a:cubicBezTo>
                  <a:cubicBezTo>
                    <a:pt x="931" y="1643"/>
                    <a:pt x="931" y="1643"/>
                    <a:pt x="931" y="1643"/>
                  </a:cubicBezTo>
                  <a:cubicBezTo>
                    <a:pt x="959" y="1636"/>
                    <a:pt x="959" y="1636"/>
                    <a:pt x="959" y="1636"/>
                  </a:cubicBezTo>
                  <a:cubicBezTo>
                    <a:pt x="970" y="1650"/>
                    <a:pt x="970" y="1650"/>
                    <a:pt x="970" y="1650"/>
                  </a:cubicBezTo>
                  <a:cubicBezTo>
                    <a:pt x="980" y="1698"/>
                    <a:pt x="980" y="1698"/>
                    <a:pt x="980" y="1698"/>
                  </a:cubicBezTo>
                  <a:cubicBezTo>
                    <a:pt x="970" y="1745"/>
                    <a:pt x="970" y="1745"/>
                    <a:pt x="970" y="1745"/>
                  </a:cubicBezTo>
                  <a:cubicBezTo>
                    <a:pt x="986" y="1765"/>
                    <a:pt x="986" y="1765"/>
                    <a:pt x="986" y="1765"/>
                  </a:cubicBezTo>
                  <a:cubicBezTo>
                    <a:pt x="1095" y="1827"/>
                    <a:pt x="1095" y="1827"/>
                    <a:pt x="1095" y="1827"/>
                  </a:cubicBezTo>
                  <a:cubicBezTo>
                    <a:pt x="1136" y="1837"/>
                    <a:pt x="1136" y="1837"/>
                    <a:pt x="1136" y="1837"/>
                  </a:cubicBezTo>
                  <a:cubicBezTo>
                    <a:pt x="1173" y="1834"/>
                    <a:pt x="1173" y="1834"/>
                    <a:pt x="1173" y="1834"/>
                  </a:cubicBezTo>
                  <a:cubicBezTo>
                    <a:pt x="1164" y="1869"/>
                    <a:pt x="1164" y="1869"/>
                    <a:pt x="1164" y="1869"/>
                  </a:cubicBezTo>
                  <a:cubicBezTo>
                    <a:pt x="1164" y="1894"/>
                    <a:pt x="1164" y="1894"/>
                    <a:pt x="1164" y="1894"/>
                  </a:cubicBezTo>
                  <a:cubicBezTo>
                    <a:pt x="1175" y="1913"/>
                    <a:pt x="1175" y="1913"/>
                    <a:pt x="1175" y="1913"/>
                  </a:cubicBezTo>
                  <a:cubicBezTo>
                    <a:pt x="1192" y="1927"/>
                    <a:pt x="1192" y="1927"/>
                    <a:pt x="1192" y="1927"/>
                  </a:cubicBezTo>
                  <a:cubicBezTo>
                    <a:pt x="1233" y="1927"/>
                    <a:pt x="1233" y="1927"/>
                    <a:pt x="1233" y="1927"/>
                  </a:cubicBezTo>
                  <a:cubicBezTo>
                    <a:pt x="1258" y="1940"/>
                    <a:pt x="1258" y="1940"/>
                    <a:pt x="1258" y="1940"/>
                  </a:cubicBezTo>
                  <a:cubicBezTo>
                    <a:pt x="1275" y="1957"/>
                    <a:pt x="1275" y="1957"/>
                    <a:pt x="1275" y="1957"/>
                  </a:cubicBezTo>
                  <a:cubicBezTo>
                    <a:pt x="1302" y="1987"/>
                    <a:pt x="1302" y="1987"/>
                    <a:pt x="1302" y="1987"/>
                  </a:cubicBezTo>
                  <a:cubicBezTo>
                    <a:pt x="1316" y="2030"/>
                    <a:pt x="1316" y="2030"/>
                    <a:pt x="1316" y="2030"/>
                  </a:cubicBezTo>
                  <a:cubicBezTo>
                    <a:pt x="1353" y="2000"/>
                    <a:pt x="1353" y="2000"/>
                    <a:pt x="1353" y="2000"/>
                  </a:cubicBezTo>
                  <a:cubicBezTo>
                    <a:pt x="1371" y="2026"/>
                    <a:pt x="1371" y="2026"/>
                    <a:pt x="1371" y="2026"/>
                  </a:cubicBezTo>
                  <a:cubicBezTo>
                    <a:pt x="1394" y="2037"/>
                    <a:pt x="1394" y="2037"/>
                    <a:pt x="1394" y="2037"/>
                  </a:cubicBezTo>
                  <a:cubicBezTo>
                    <a:pt x="1427" y="2042"/>
                    <a:pt x="1427" y="2042"/>
                    <a:pt x="1427" y="2042"/>
                  </a:cubicBezTo>
                  <a:cubicBezTo>
                    <a:pt x="1450" y="2033"/>
                    <a:pt x="1450" y="2033"/>
                    <a:pt x="1450" y="2033"/>
                  </a:cubicBezTo>
                  <a:cubicBezTo>
                    <a:pt x="1470" y="2016"/>
                    <a:pt x="1470" y="2016"/>
                    <a:pt x="1470" y="2016"/>
                  </a:cubicBezTo>
                  <a:cubicBezTo>
                    <a:pt x="1505" y="2040"/>
                    <a:pt x="1505" y="2040"/>
                    <a:pt x="1505" y="2040"/>
                  </a:cubicBezTo>
                  <a:cubicBezTo>
                    <a:pt x="1563" y="2088"/>
                    <a:pt x="1563" y="2088"/>
                    <a:pt x="1563" y="2088"/>
                  </a:cubicBezTo>
                  <a:cubicBezTo>
                    <a:pt x="1616" y="2106"/>
                    <a:pt x="1616" y="2106"/>
                    <a:pt x="1616" y="2106"/>
                  </a:cubicBezTo>
                  <a:cubicBezTo>
                    <a:pt x="1646" y="2104"/>
                    <a:pt x="1646" y="2104"/>
                    <a:pt x="1646" y="2104"/>
                  </a:cubicBezTo>
                  <a:cubicBezTo>
                    <a:pt x="1657" y="2116"/>
                    <a:pt x="1657" y="2116"/>
                    <a:pt x="1657" y="2116"/>
                  </a:cubicBezTo>
                  <a:cubicBezTo>
                    <a:pt x="1678" y="2136"/>
                    <a:pt x="1678" y="2136"/>
                    <a:pt x="1678" y="2136"/>
                  </a:cubicBezTo>
                  <a:cubicBezTo>
                    <a:pt x="1708" y="2143"/>
                    <a:pt x="1708" y="2143"/>
                    <a:pt x="1708" y="2143"/>
                  </a:cubicBezTo>
                  <a:cubicBezTo>
                    <a:pt x="1729" y="2106"/>
                    <a:pt x="1729" y="2106"/>
                    <a:pt x="1729" y="2106"/>
                  </a:cubicBezTo>
                  <a:cubicBezTo>
                    <a:pt x="1777" y="2099"/>
                    <a:pt x="1777" y="2099"/>
                    <a:pt x="1777" y="2099"/>
                  </a:cubicBezTo>
                  <a:cubicBezTo>
                    <a:pt x="1828" y="2088"/>
                    <a:pt x="1828" y="2088"/>
                    <a:pt x="1828" y="2088"/>
                  </a:cubicBezTo>
                  <a:cubicBezTo>
                    <a:pt x="1892" y="2081"/>
                    <a:pt x="1892" y="2081"/>
                    <a:pt x="1892" y="2081"/>
                  </a:cubicBezTo>
                  <a:cubicBezTo>
                    <a:pt x="1950" y="2111"/>
                    <a:pt x="1950" y="2111"/>
                    <a:pt x="1950" y="2111"/>
                  </a:cubicBezTo>
                  <a:cubicBezTo>
                    <a:pt x="1938" y="2139"/>
                    <a:pt x="1938" y="2139"/>
                    <a:pt x="1938" y="2139"/>
                  </a:cubicBezTo>
                  <a:cubicBezTo>
                    <a:pt x="1922" y="2175"/>
                    <a:pt x="1922" y="2175"/>
                    <a:pt x="1922" y="2175"/>
                  </a:cubicBezTo>
                  <a:cubicBezTo>
                    <a:pt x="1901" y="2226"/>
                    <a:pt x="1901" y="2226"/>
                    <a:pt x="1901" y="2226"/>
                  </a:cubicBezTo>
                  <a:cubicBezTo>
                    <a:pt x="1901" y="2240"/>
                    <a:pt x="1901" y="2240"/>
                    <a:pt x="1901" y="2240"/>
                  </a:cubicBezTo>
                  <a:cubicBezTo>
                    <a:pt x="1931" y="2258"/>
                    <a:pt x="1931" y="2258"/>
                    <a:pt x="1931" y="2258"/>
                  </a:cubicBezTo>
                  <a:cubicBezTo>
                    <a:pt x="1957" y="2240"/>
                    <a:pt x="1957" y="2240"/>
                    <a:pt x="1957" y="2240"/>
                  </a:cubicBezTo>
                  <a:cubicBezTo>
                    <a:pt x="1980" y="2210"/>
                    <a:pt x="1980" y="2210"/>
                    <a:pt x="1980" y="2210"/>
                  </a:cubicBezTo>
                  <a:cubicBezTo>
                    <a:pt x="2021" y="2169"/>
                    <a:pt x="2021" y="2169"/>
                    <a:pt x="2021" y="2169"/>
                  </a:cubicBezTo>
                  <a:cubicBezTo>
                    <a:pt x="2102" y="2113"/>
                    <a:pt x="2102" y="2113"/>
                    <a:pt x="2102" y="2113"/>
                  </a:cubicBezTo>
                  <a:cubicBezTo>
                    <a:pt x="2153" y="2083"/>
                    <a:pt x="2153" y="2083"/>
                    <a:pt x="2153" y="2083"/>
                  </a:cubicBezTo>
                  <a:cubicBezTo>
                    <a:pt x="2194" y="2083"/>
                    <a:pt x="2194" y="2083"/>
                    <a:pt x="2194" y="2083"/>
                  </a:cubicBezTo>
                  <a:cubicBezTo>
                    <a:pt x="2252" y="2086"/>
                    <a:pt x="2252" y="2086"/>
                    <a:pt x="2252" y="2086"/>
                  </a:cubicBezTo>
                  <a:cubicBezTo>
                    <a:pt x="2289" y="2116"/>
                    <a:pt x="2289" y="2116"/>
                    <a:pt x="2289" y="2116"/>
                  </a:cubicBezTo>
                  <a:cubicBezTo>
                    <a:pt x="2314" y="2150"/>
                    <a:pt x="2314" y="2150"/>
                    <a:pt x="2314" y="2150"/>
                  </a:cubicBezTo>
                  <a:cubicBezTo>
                    <a:pt x="2351" y="2166"/>
                    <a:pt x="2351" y="2166"/>
                    <a:pt x="2351" y="2166"/>
                  </a:cubicBezTo>
                  <a:cubicBezTo>
                    <a:pt x="2402" y="2171"/>
                    <a:pt x="2402" y="2171"/>
                    <a:pt x="2402" y="2171"/>
                  </a:cubicBezTo>
                  <a:cubicBezTo>
                    <a:pt x="2533" y="2189"/>
                    <a:pt x="2533" y="2189"/>
                    <a:pt x="2533" y="2189"/>
                  </a:cubicBezTo>
                  <a:cubicBezTo>
                    <a:pt x="2570" y="2201"/>
                    <a:pt x="2570" y="2201"/>
                    <a:pt x="2570" y="2201"/>
                  </a:cubicBezTo>
                  <a:cubicBezTo>
                    <a:pt x="2593" y="2231"/>
                    <a:pt x="2593" y="2231"/>
                    <a:pt x="2593" y="2231"/>
                  </a:cubicBezTo>
                  <a:cubicBezTo>
                    <a:pt x="2597" y="2268"/>
                    <a:pt x="2597" y="2268"/>
                    <a:pt x="2597" y="2268"/>
                  </a:cubicBezTo>
                  <a:cubicBezTo>
                    <a:pt x="2625" y="2337"/>
                    <a:pt x="2625" y="2337"/>
                    <a:pt x="2625" y="2337"/>
                  </a:cubicBezTo>
                  <a:cubicBezTo>
                    <a:pt x="2632" y="2387"/>
                    <a:pt x="2632" y="2387"/>
                    <a:pt x="2632" y="2387"/>
                  </a:cubicBezTo>
                  <a:cubicBezTo>
                    <a:pt x="2627" y="2434"/>
                    <a:pt x="2627" y="2434"/>
                    <a:pt x="2627" y="2434"/>
                  </a:cubicBezTo>
                  <a:cubicBezTo>
                    <a:pt x="2627" y="2477"/>
                    <a:pt x="2627" y="2477"/>
                    <a:pt x="2627" y="2477"/>
                  </a:cubicBezTo>
                  <a:cubicBezTo>
                    <a:pt x="2648" y="2500"/>
                    <a:pt x="2648" y="2500"/>
                    <a:pt x="2648" y="2500"/>
                  </a:cubicBezTo>
                  <a:cubicBezTo>
                    <a:pt x="2690" y="2512"/>
                    <a:pt x="2690" y="2512"/>
                    <a:pt x="2690" y="2512"/>
                  </a:cubicBezTo>
                  <a:cubicBezTo>
                    <a:pt x="2768" y="2491"/>
                    <a:pt x="2768" y="2491"/>
                    <a:pt x="2768" y="2491"/>
                  </a:cubicBezTo>
                  <a:cubicBezTo>
                    <a:pt x="2858" y="2475"/>
                    <a:pt x="2858" y="2475"/>
                    <a:pt x="2858" y="2475"/>
                  </a:cubicBezTo>
                  <a:cubicBezTo>
                    <a:pt x="2950" y="2475"/>
                    <a:pt x="2950" y="2475"/>
                    <a:pt x="2950" y="2475"/>
                  </a:cubicBezTo>
                  <a:cubicBezTo>
                    <a:pt x="3028" y="2457"/>
                    <a:pt x="3028" y="2457"/>
                    <a:pt x="3028" y="2457"/>
                  </a:cubicBezTo>
                  <a:cubicBezTo>
                    <a:pt x="3107" y="2369"/>
                    <a:pt x="3107" y="2369"/>
                    <a:pt x="3107" y="2369"/>
                  </a:cubicBezTo>
                  <a:cubicBezTo>
                    <a:pt x="3178" y="2323"/>
                    <a:pt x="3178" y="2323"/>
                    <a:pt x="3178" y="2323"/>
                  </a:cubicBezTo>
                  <a:cubicBezTo>
                    <a:pt x="3303" y="2242"/>
                    <a:pt x="3303" y="2242"/>
                    <a:pt x="3303" y="2242"/>
                  </a:cubicBezTo>
                  <a:cubicBezTo>
                    <a:pt x="3360" y="2217"/>
                    <a:pt x="3360" y="2217"/>
                    <a:pt x="3360" y="2217"/>
                  </a:cubicBezTo>
                  <a:cubicBezTo>
                    <a:pt x="3464" y="2201"/>
                    <a:pt x="3464" y="2201"/>
                    <a:pt x="3464" y="2201"/>
                  </a:cubicBezTo>
                  <a:cubicBezTo>
                    <a:pt x="3568" y="2219"/>
                    <a:pt x="3568" y="2219"/>
                    <a:pt x="3568" y="2219"/>
                  </a:cubicBezTo>
                  <a:cubicBezTo>
                    <a:pt x="3641" y="2254"/>
                    <a:pt x="3641" y="2254"/>
                    <a:pt x="3641" y="2254"/>
                  </a:cubicBezTo>
                  <a:cubicBezTo>
                    <a:pt x="3701" y="2295"/>
                    <a:pt x="3701" y="2295"/>
                    <a:pt x="3701" y="2295"/>
                  </a:cubicBezTo>
                  <a:cubicBezTo>
                    <a:pt x="3768" y="2323"/>
                    <a:pt x="3768" y="2323"/>
                    <a:pt x="3768" y="2323"/>
                  </a:cubicBezTo>
                  <a:cubicBezTo>
                    <a:pt x="3800" y="2277"/>
                    <a:pt x="3800" y="2277"/>
                    <a:pt x="3800" y="2277"/>
                  </a:cubicBezTo>
                  <a:cubicBezTo>
                    <a:pt x="3844" y="2210"/>
                    <a:pt x="3844" y="2210"/>
                    <a:pt x="3844" y="2210"/>
                  </a:cubicBezTo>
                  <a:cubicBezTo>
                    <a:pt x="3876" y="2143"/>
                    <a:pt x="3876" y="2143"/>
                    <a:pt x="3876" y="2143"/>
                  </a:cubicBezTo>
                  <a:cubicBezTo>
                    <a:pt x="3920" y="2166"/>
                    <a:pt x="3920" y="2166"/>
                    <a:pt x="3920" y="2166"/>
                  </a:cubicBezTo>
                  <a:cubicBezTo>
                    <a:pt x="3925" y="2187"/>
                    <a:pt x="3925" y="2187"/>
                    <a:pt x="3925" y="2187"/>
                  </a:cubicBezTo>
                  <a:cubicBezTo>
                    <a:pt x="3916" y="2242"/>
                    <a:pt x="3916" y="2242"/>
                    <a:pt x="3916" y="2242"/>
                  </a:cubicBezTo>
                  <a:cubicBezTo>
                    <a:pt x="3929" y="2222"/>
                    <a:pt x="3929" y="2222"/>
                    <a:pt x="3929" y="2222"/>
                  </a:cubicBezTo>
                  <a:cubicBezTo>
                    <a:pt x="3962" y="2205"/>
                    <a:pt x="3962" y="2205"/>
                    <a:pt x="3962" y="2205"/>
                  </a:cubicBezTo>
                  <a:cubicBezTo>
                    <a:pt x="3971" y="2205"/>
                    <a:pt x="3971" y="2205"/>
                    <a:pt x="3971" y="2205"/>
                  </a:cubicBezTo>
                  <a:cubicBezTo>
                    <a:pt x="4008" y="2205"/>
                    <a:pt x="4008" y="2205"/>
                    <a:pt x="4008" y="2205"/>
                  </a:cubicBezTo>
                  <a:cubicBezTo>
                    <a:pt x="4026" y="2180"/>
                    <a:pt x="4026" y="2180"/>
                    <a:pt x="4026" y="2180"/>
                  </a:cubicBezTo>
                  <a:cubicBezTo>
                    <a:pt x="4029" y="2127"/>
                    <a:pt x="4029" y="2127"/>
                    <a:pt x="4029" y="2127"/>
                  </a:cubicBezTo>
                  <a:cubicBezTo>
                    <a:pt x="4033" y="2102"/>
                    <a:pt x="4033" y="2102"/>
                    <a:pt x="4033" y="2102"/>
                  </a:cubicBezTo>
                  <a:cubicBezTo>
                    <a:pt x="4038" y="2060"/>
                    <a:pt x="4038" y="2060"/>
                    <a:pt x="4038" y="2060"/>
                  </a:cubicBezTo>
                  <a:cubicBezTo>
                    <a:pt x="4065" y="2046"/>
                    <a:pt x="4065" y="2046"/>
                    <a:pt x="4065" y="2046"/>
                  </a:cubicBezTo>
                  <a:cubicBezTo>
                    <a:pt x="4093" y="1989"/>
                    <a:pt x="4093" y="1989"/>
                    <a:pt x="4093" y="1989"/>
                  </a:cubicBezTo>
                  <a:cubicBezTo>
                    <a:pt x="4116" y="1961"/>
                    <a:pt x="4116" y="1961"/>
                    <a:pt x="4116" y="1961"/>
                  </a:cubicBezTo>
                  <a:cubicBezTo>
                    <a:pt x="4118" y="1869"/>
                    <a:pt x="4118" y="1869"/>
                    <a:pt x="4118" y="1869"/>
                  </a:cubicBezTo>
                  <a:cubicBezTo>
                    <a:pt x="4116" y="1816"/>
                    <a:pt x="4116" y="1816"/>
                    <a:pt x="4116" y="1816"/>
                  </a:cubicBezTo>
                  <a:lnTo>
                    <a:pt x="4139" y="1777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416550" y="2422526"/>
              <a:ext cx="928687" cy="639763"/>
            </a:xfrm>
            <a:custGeom>
              <a:avLst/>
              <a:gdLst>
                <a:gd name="T0" fmla="*/ 2619 w 2684"/>
                <a:gd name="T1" fmla="*/ 693 h 1852"/>
                <a:gd name="T2" fmla="*/ 2573 w 2684"/>
                <a:gd name="T3" fmla="*/ 523 h 1852"/>
                <a:gd name="T4" fmla="*/ 2506 w 2684"/>
                <a:gd name="T5" fmla="*/ 436 h 1852"/>
                <a:gd name="T6" fmla="*/ 2406 w 2684"/>
                <a:gd name="T7" fmla="*/ 429 h 1852"/>
                <a:gd name="T8" fmla="*/ 2237 w 2684"/>
                <a:gd name="T9" fmla="*/ 277 h 1852"/>
                <a:gd name="T10" fmla="*/ 2081 w 2684"/>
                <a:gd name="T11" fmla="*/ 232 h 1852"/>
                <a:gd name="T12" fmla="*/ 1976 w 2684"/>
                <a:gd name="T13" fmla="*/ 125 h 1852"/>
                <a:gd name="T14" fmla="*/ 1836 w 2684"/>
                <a:gd name="T15" fmla="*/ 85 h 1852"/>
                <a:gd name="T16" fmla="*/ 1702 w 2684"/>
                <a:gd name="T17" fmla="*/ 69 h 1852"/>
                <a:gd name="T18" fmla="*/ 1556 w 2684"/>
                <a:gd name="T19" fmla="*/ 41 h 1852"/>
                <a:gd name="T20" fmla="*/ 1475 w 2684"/>
                <a:gd name="T21" fmla="*/ 269 h 1852"/>
                <a:gd name="T22" fmla="*/ 1346 w 2684"/>
                <a:gd name="T23" fmla="*/ 251 h 1852"/>
                <a:gd name="T24" fmla="*/ 1136 w 2684"/>
                <a:gd name="T25" fmla="*/ 233 h 1852"/>
                <a:gd name="T26" fmla="*/ 1035 w 2684"/>
                <a:gd name="T27" fmla="*/ 144 h 1852"/>
                <a:gd name="T28" fmla="*/ 870 w 2684"/>
                <a:gd name="T29" fmla="*/ 114 h 1852"/>
                <a:gd name="T30" fmla="*/ 743 w 2684"/>
                <a:gd name="T31" fmla="*/ 9 h 1852"/>
                <a:gd name="T32" fmla="*/ 622 w 2684"/>
                <a:gd name="T33" fmla="*/ 21 h 1852"/>
                <a:gd name="T34" fmla="*/ 348 w 2684"/>
                <a:gd name="T35" fmla="*/ 50 h 1852"/>
                <a:gd name="T36" fmla="*/ 267 w 2684"/>
                <a:gd name="T37" fmla="*/ 246 h 1852"/>
                <a:gd name="T38" fmla="*/ 415 w 2684"/>
                <a:gd name="T39" fmla="*/ 359 h 1852"/>
                <a:gd name="T40" fmla="*/ 370 w 2684"/>
                <a:gd name="T41" fmla="*/ 460 h 1852"/>
                <a:gd name="T42" fmla="*/ 307 w 2684"/>
                <a:gd name="T43" fmla="*/ 573 h 1852"/>
                <a:gd name="T44" fmla="*/ 312 w 2684"/>
                <a:gd name="T45" fmla="*/ 621 h 1852"/>
                <a:gd name="T46" fmla="*/ 140 w 2684"/>
                <a:gd name="T47" fmla="*/ 611 h 1852"/>
                <a:gd name="T48" fmla="*/ 55 w 2684"/>
                <a:gd name="T49" fmla="*/ 683 h 1852"/>
                <a:gd name="T50" fmla="*/ 120 w 2684"/>
                <a:gd name="T51" fmla="*/ 741 h 1852"/>
                <a:gd name="T52" fmla="*/ 74 w 2684"/>
                <a:gd name="T53" fmla="*/ 937 h 1852"/>
                <a:gd name="T54" fmla="*/ 0 w 2684"/>
                <a:gd name="T55" fmla="*/ 1047 h 1852"/>
                <a:gd name="T56" fmla="*/ 99 w 2684"/>
                <a:gd name="T57" fmla="*/ 1259 h 1852"/>
                <a:gd name="T58" fmla="*/ 272 w 2684"/>
                <a:gd name="T59" fmla="*/ 1411 h 1852"/>
                <a:gd name="T60" fmla="*/ 486 w 2684"/>
                <a:gd name="T61" fmla="*/ 1508 h 1852"/>
                <a:gd name="T62" fmla="*/ 606 w 2684"/>
                <a:gd name="T63" fmla="*/ 1536 h 1852"/>
                <a:gd name="T64" fmla="*/ 922 w 2684"/>
                <a:gd name="T65" fmla="*/ 1600 h 1852"/>
                <a:gd name="T66" fmla="*/ 1145 w 2684"/>
                <a:gd name="T67" fmla="*/ 1736 h 1852"/>
                <a:gd name="T68" fmla="*/ 1251 w 2684"/>
                <a:gd name="T69" fmla="*/ 1840 h 1852"/>
                <a:gd name="T70" fmla="*/ 1396 w 2684"/>
                <a:gd name="T71" fmla="*/ 1842 h 1852"/>
                <a:gd name="T72" fmla="*/ 1502 w 2684"/>
                <a:gd name="T73" fmla="*/ 1676 h 1852"/>
                <a:gd name="T74" fmla="*/ 1541 w 2684"/>
                <a:gd name="T75" fmla="*/ 1600 h 1852"/>
                <a:gd name="T76" fmla="*/ 1582 w 2684"/>
                <a:gd name="T77" fmla="*/ 1575 h 1852"/>
                <a:gd name="T78" fmla="*/ 1584 w 2684"/>
                <a:gd name="T79" fmla="*/ 1508 h 1852"/>
                <a:gd name="T80" fmla="*/ 1720 w 2684"/>
                <a:gd name="T81" fmla="*/ 1476 h 1852"/>
                <a:gd name="T82" fmla="*/ 1900 w 2684"/>
                <a:gd name="T83" fmla="*/ 1496 h 1852"/>
                <a:gd name="T84" fmla="*/ 2043 w 2684"/>
                <a:gd name="T85" fmla="*/ 1482 h 1852"/>
                <a:gd name="T86" fmla="*/ 2166 w 2684"/>
                <a:gd name="T87" fmla="*/ 1630 h 1852"/>
                <a:gd name="T88" fmla="*/ 2281 w 2684"/>
                <a:gd name="T89" fmla="*/ 1617 h 1852"/>
                <a:gd name="T90" fmla="*/ 2347 w 2684"/>
                <a:gd name="T91" fmla="*/ 1502 h 1852"/>
                <a:gd name="T92" fmla="*/ 2447 w 2684"/>
                <a:gd name="T93" fmla="*/ 1538 h 1852"/>
                <a:gd name="T94" fmla="*/ 2536 w 2684"/>
                <a:gd name="T95" fmla="*/ 1533 h 1852"/>
                <a:gd name="T96" fmla="*/ 2531 w 2684"/>
                <a:gd name="T97" fmla="*/ 1395 h 1852"/>
                <a:gd name="T98" fmla="*/ 2405 w 2684"/>
                <a:gd name="T99" fmla="*/ 1311 h 1852"/>
                <a:gd name="T100" fmla="*/ 2289 w 2684"/>
                <a:gd name="T101" fmla="*/ 1209 h 1852"/>
                <a:gd name="T102" fmla="*/ 2460 w 2684"/>
                <a:gd name="T103" fmla="*/ 1258 h 1852"/>
                <a:gd name="T104" fmla="*/ 2515 w 2684"/>
                <a:gd name="T105" fmla="*/ 1081 h 1852"/>
                <a:gd name="T106" fmla="*/ 2554 w 2684"/>
                <a:gd name="T107" fmla="*/ 963 h 1852"/>
                <a:gd name="T108" fmla="*/ 2635 w 2684"/>
                <a:gd name="T109" fmla="*/ 912 h 1852"/>
                <a:gd name="T110" fmla="*/ 2673 w 2684"/>
                <a:gd name="T111" fmla="*/ 763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84" h="1852">
                  <a:moveTo>
                    <a:pt x="2673" y="763"/>
                  </a:moveTo>
                  <a:cubicBezTo>
                    <a:pt x="2662" y="749"/>
                    <a:pt x="2662" y="749"/>
                    <a:pt x="2662" y="749"/>
                  </a:cubicBezTo>
                  <a:cubicBezTo>
                    <a:pt x="2654" y="718"/>
                    <a:pt x="2654" y="718"/>
                    <a:pt x="2654" y="718"/>
                  </a:cubicBezTo>
                  <a:cubicBezTo>
                    <a:pt x="2640" y="704"/>
                    <a:pt x="2640" y="704"/>
                    <a:pt x="2640" y="704"/>
                  </a:cubicBezTo>
                  <a:cubicBezTo>
                    <a:pt x="2619" y="693"/>
                    <a:pt x="2619" y="693"/>
                    <a:pt x="2619" y="693"/>
                  </a:cubicBezTo>
                  <a:cubicBezTo>
                    <a:pt x="2620" y="645"/>
                    <a:pt x="2620" y="645"/>
                    <a:pt x="2620" y="645"/>
                  </a:cubicBezTo>
                  <a:cubicBezTo>
                    <a:pt x="2598" y="625"/>
                    <a:pt x="2598" y="625"/>
                    <a:pt x="2598" y="625"/>
                  </a:cubicBezTo>
                  <a:cubicBezTo>
                    <a:pt x="2585" y="612"/>
                    <a:pt x="2585" y="612"/>
                    <a:pt x="2585" y="612"/>
                  </a:cubicBezTo>
                  <a:cubicBezTo>
                    <a:pt x="2585" y="573"/>
                    <a:pt x="2585" y="573"/>
                    <a:pt x="2585" y="573"/>
                  </a:cubicBezTo>
                  <a:cubicBezTo>
                    <a:pt x="2573" y="523"/>
                    <a:pt x="2573" y="523"/>
                    <a:pt x="2573" y="523"/>
                  </a:cubicBezTo>
                  <a:cubicBezTo>
                    <a:pt x="2562" y="494"/>
                    <a:pt x="2562" y="494"/>
                    <a:pt x="2562" y="494"/>
                  </a:cubicBezTo>
                  <a:cubicBezTo>
                    <a:pt x="2546" y="476"/>
                    <a:pt x="2546" y="476"/>
                    <a:pt x="2546" y="476"/>
                  </a:cubicBezTo>
                  <a:cubicBezTo>
                    <a:pt x="2528" y="461"/>
                    <a:pt x="2528" y="461"/>
                    <a:pt x="2528" y="461"/>
                  </a:cubicBezTo>
                  <a:cubicBezTo>
                    <a:pt x="2521" y="455"/>
                    <a:pt x="2521" y="455"/>
                    <a:pt x="2521" y="455"/>
                  </a:cubicBezTo>
                  <a:cubicBezTo>
                    <a:pt x="2521" y="455"/>
                    <a:pt x="2506" y="439"/>
                    <a:pt x="2506" y="436"/>
                  </a:cubicBezTo>
                  <a:cubicBezTo>
                    <a:pt x="2506" y="432"/>
                    <a:pt x="2500" y="416"/>
                    <a:pt x="2500" y="416"/>
                  </a:cubicBezTo>
                  <a:cubicBezTo>
                    <a:pt x="2485" y="416"/>
                    <a:pt x="2485" y="416"/>
                    <a:pt x="2485" y="416"/>
                  </a:cubicBezTo>
                  <a:cubicBezTo>
                    <a:pt x="2485" y="416"/>
                    <a:pt x="2467" y="427"/>
                    <a:pt x="2465" y="428"/>
                  </a:cubicBezTo>
                  <a:cubicBezTo>
                    <a:pt x="2462" y="429"/>
                    <a:pt x="2438" y="431"/>
                    <a:pt x="2438" y="431"/>
                  </a:cubicBezTo>
                  <a:cubicBezTo>
                    <a:pt x="2406" y="429"/>
                    <a:pt x="2406" y="429"/>
                    <a:pt x="2406" y="429"/>
                  </a:cubicBezTo>
                  <a:cubicBezTo>
                    <a:pt x="2388" y="416"/>
                    <a:pt x="2388" y="416"/>
                    <a:pt x="2388" y="416"/>
                  </a:cubicBezTo>
                  <a:cubicBezTo>
                    <a:pt x="2334" y="371"/>
                    <a:pt x="2334" y="371"/>
                    <a:pt x="2334" y="371"/>
                  </a:cubicBezTo>
                  <a:cubicBezTo>
                    <a:pt x="2292" y="327"/>
                    <a:pt x="2292" y="327"/>
                    <a:pt x="2292" y="327"/>
                  </a:cubicBezTo>
                  <a:cubicBezTo>
                    <a:pt x="2252" y="294"/>
                    <a:pt x="2252" y="294"/>
                    <a:pt x="2252" y="294"/>
                  </a:cubicBezTo>
                  <a:cubicBezTo>
                    <a:pt x="2237" y="277"/>
                    <a:pt x="2237" y="277"/>
                    <a:pt x="2237" y="277"/>
                  </a:cubicBezTo>
                  <a:cubicBezTo>
                    <a:pt x="2184" y="244"/>
                    <a:pt x="2184" y="244"/>
                    <a:pt x="2184" y="244"/>
                  </a:cubicBezTo>
                  <a:cubicBezTo>
                    <a:pt x="2153" y="225"/>
                    <a:pt x="2153" y="225"/>
                    <a:pt x="2153" y="225"/>
                  </a:cubicBezTo>
                  <a:cubicBezTo>
                    <a:pt x="2124" y="257"/>
                    <a:pt x="2124" y="257"/>
                    <a:pt x="2124" y="257"/>
                  </a:cubicBezTo>
                  <a:cubicBezTo>
                    <a:pt x="2124" y="257"/>
                    <a:pt x="2109" y="261"/>
                    <a:pt x="2108" y="258"/>
                  </a:cubicBezTo>
                  <a:cubicBezTo>
                    <a:pt x="2106" y="256"/>
                    <a:pt x="2081" y="232"/>
                    <a:pt x="2081" y="232"/>
                  </a:cubicBezTo>
                  <a:cubicBezTo>
                    <a:pt x="2047" y="183"/>
                    <a:pt x="2047" y="183"/>
                    <a:pt x="2047" y="183"/>
                  </a:cubicBezTo>
                  <a:cubicBezTo>
                    <a:pt x="2033" y="168"/>
                    <a:pt x="2033" y="168"/>
                    <a:pt x="2033" y="168"/>
                  </a:cubicBezTo>
                  <a:cubicBezTo>
                    <a:pt x="2016" y="154"/>
                    <a:pt x="2016" y="154"/>
                    <a:pt x="2016" y="154"/>
                  </a:cubicBezTo>
                  <a:cubicBezTo>
                    <a:pt x="1989" y="154"/>
                    <a:pt x="1989" y="154"/>
                    <a:pt x="1989" y="154"/>
                  </a:cubicBezTo>
                  <a:cubicBezTo>
                    <a:pt x="1976" y="125"/>
                    <a:pt x="1976" y="125"/>
                    <a:pt x="1976" y="125"/>
                  </a:cubicBezTo>
                  <a:cubicBezTo>
                    <a:pt x="1942" y="96"/>
                    <a:pt x="1942" y="96"/>
                    <a:pt x="1942" y="96"/>
                  </a:cubicBezTo>
                  <a:cubicBezTo>
                    <a:pt x="1910" y="82"/>
                    <a:pt x="1910" y="82"/>
                    <a:pt x="1910" y="82"/>
                  </a:cubicBezTo>
                  <a:cubicBezTo>
                    <a:pt x="1877" y="74"/>
                    <a:pt x="1877" y="74"/>
                    <a:pt x="1877" y="74"/>
                  </a:cubicBezTo>
                  <a:cubicBezTo>
                    <a:pt x="1858" y="95"/>
                    <a:pt x="1858" y="95"/>
                    <a:pt x="1858" y="95"/>
                  </a:cubicBezTo>
                  <a:cubicBezTo>
                    <a:pt x="1836" y="85"/>
                    <a:pt x="1836" y="85"/>
                    <a:pt x="1836" y="85"/>
                  </a:cubicBezTo>
                  <a:cubicBezTo>
                    <a:pt x="1825" y="74"/>
                    <a:pt x="1825" y="74"/>
                    <a:pt x="1825" y="74"/>
                  </a:cubicBezTo>
                  <a:cubicBezTo>
                    <a:pt x="1780" y="121"/>
                    <a:pt x="1780" y="121"/>
                    <a:pt x="1780" y="121"/>
                  </a:cubicBezTo>
                  <a:cubicBezTo>
                    <a:pt x="1766" y="131"/>
                    <a:pt x="1766" y="131"/>
                    <a:pt x="1766" y="131"/>
                  </a:cubicBezTo>
                  <a:cubicBezTo>
                    <a:pt x="1732" y="105"/>
                    <a:pt x="1732" y="105"/>
                    <a:pt x="1732" y="105"/>
                  </a:cubicBezTo>
                  <a:cubicBezTo>
                    <a:pt x="1702" y="69"/>
                    <a:pt x="1702" y="69"/>
                    <a:pt x="1702" y="69"/>
                  </a:cubicBezTo>
                  <a:cubicBezTo>
                    <a:pt x="1655" y="48"/>
                    <a:pt x="1655" y="48"/>
                    <a:pt x="1655" y="48"/>
                  </a:cubicBezTo>
                  <a:cubicBezTo>
                    <a:pt x="1611" y="32"/>
                    <a:pt x="1611" y="32"/>
                    <a:pt x="1611" y="32"/>
                  </a:cubicBezTo>
                  <a:cubicBezTo>
                    <a:pt x="1576" y="23"/>
                    <a:pt x="1576" y="23"/>
                    <a:pt x="1576" y="23"/>
                  </a:cubicBezTo>
                  <a:cubicBezTo>
                    <a:pt x="1559" y="33"/>
                    <a:pt x="1559" y="33"/>
                    <a:pt x="1559" y="33"/>
                  </a:cubicBezTo>
                  <a:cubicBezTo>
                    <a:pt x="1556" y="41"/>
                    <a:pt x="1556" y="41"/>
                    <a:pt x="1556" y="41"/>
                  </a:cubicBezTo>
                  <a:cubicBezTo>
                    <a:pt x="1551" y="145"/>
                    <a:pt x="1551" y="145"/>
                    <a:pt x="1551" y="145"/>
                  </a:cubicBezTo>
                  <a:cubicBezTo>
                    <a:pt x="1526" y="181"/>
                    <a:pt x="1526" y="181"/>
                    <a:pt x="1526" y="181"/>
                  </a:cubicBezTo>
                  <a:cubicBezTo>
                    <a:pt x="1516" y="209"/>
                    <a:pt x="1516" y="209"/>
                    <a:pt x="1516" y="209"/>
                  </a:cubicBezTo>
                  <a:cubicBezTo>
                    <a:pt x="1508" y="263"/>
                    <a:pt x="1508" y="263"/>
                    <a:pt x="1508" y="263"/>
                  </a:cubicBezTo>
                  <a:cubicBezTo>
                    <a:pt x="1475" y="269"/>
                    <a:pt x="1475" y="269"/>
                    <a:pt x="1475" y="269"/>
                  </a:cubicBezTo>
                  <a:cubicBezTo>
                    <a:pt x="1452" y="279"/>
                    <a:pt x="1452" y="279"/>
                    <a:pt x="1452" y="279"/>
                  </a:cubicBezTo>
                  <a:cubicBezTo>
                    <a:pt x="1423" y="280"/>
                    <a:pt x="1423" y="280"/>
                    <a:pt x="1423" y="280"/>
                  </a:cubicBezTo>
                  <a:cubicBezTo>
                    <a:pt x="1399" y="263"/>
                    <a:pt x="1399" y="263"/>
                    <a:pt x="1399" y="263"/>
                  </a:cubicBezTo>
                  <a:cubicBezTo>
                    <a:pt x="1383" y="251"/>
                    <a:pt x="1383" y="251"/>
                    <a:pt x="1383" y="251"/>
                  </a:cubicBezTo>
                  <a:cubicBezTo>
                    <a:pt x="1346" y="251"/>
                    <a:pt x="1346" y="251"/>
                    <a:pt x="1346" y="251"/>
                  </a:cubicBezTo>
                  <a:cubicBezTo>
                    <a:pt x="1292" y="249"/>
                    <a:pt x="1292" y="249"/>
                    <a:pt x="1292" y="249"/>
                  </a:cubicBezTo>
                  <a:cubicBezTo>
                    <a:pt x="1292" y="249"/>
                    <a:pt x="1274" y="246"/>
                    <a:pt x="1268" y="241"/>
                  </a:cubicBezTo>
                  <a:cubicBezTo>
                    <a:pt x="1263" y="237"/>
                    <a:pt x="1211" y="218"/>
                    <a:pt x="1211" y="218"/>
                  </a:cubicBezTo>
                  <a:cubicBezTo>
                    <a:pt x="1171" y="219"/>
                    <a:pt x="1171" y="219"/>
                    <a:pt x="1171" y="219"/>
                  </a:cubicBezTo>
                  <a:cubicBezTo>
                    <a:pt x="1136" y="233"/>
                    <a:pt x="1136" y="233"/>
                    <a:pt x="1136" y="233"/>
                  </a:cubicBezTo>
                  <a:cubicBezTo>
                    <a:pt x="1136" y="233"/>
                    <a:pt x="1102" y="238"/>
                    <a:pt x="1099" y="237"/>
                  </a:cubicBezTo>
                  <a:cubicBezTo>
                    <a:pt x="1096" y="235"/>
                    <a:pt x="1073" y="218"/>
                    <a:pt x="1073" y="218"/>
                  </a:cubicBezTo>
                  <a:cubicBezTo>
                    <a:pt x="1051" y="167"/>
                    <a:pt x="1051" y="167"/>
                    <a:pt x="1051" y="167"/>
                  </a:cubicBezTo>
                  <a:cubicBezTo>
                    <a:pt x="1044" y="150"/>
                    <a:pt x="1044" y="150"/>
                    <a:pt x="1044" y="150"/>
                  </a:cubicBezTo>
                  <a:cubicBezTo>
                    <a:pt x="1035" y="144"/>
                    <a:pt x="1035" y="144"/>
                    <a:pt x="1035" y="144"/>
                  </a:cubicBezTo>
                  <a:cubicBezTo>
                    <a:pt x="974" y="144"/>
                    <a:pt x="974" y="144"/>
                    <a:pt x="974" y="144"/>
                  </a:cubicBezTo>
                  <a:cubicBezTo>
                    <a:pt x="960" y="130"/>
                    <a:pt x="960" y="130"/>
                    <a:pt x="960" y="130"/>
                  </a:cubicBezTo>
                  <a:cubicBezTo>
                    <a:pt x="951" y="103"/>
                    <a:pt x="951" y="103"/>
                    <a:pt x="951" y="103"/>
                  </a:cubicBezTo>
                  <a:cubicBezTo>
                    <a:pt x="908" y="103"/>
                    <a:pt x="908" y="103"/>
                    <a:pt x="908" y="103"/>
                  </a:cubicBezTo>
                  <a:cubicBezTo>
                    <a:pt x="870" y="114"/>
                    <a:pt x="870" y="114"/>
                    <a:pt x="870" y="114"/>
                  </a:cubicBezTo>
                  <a:cubicBezTo>
                    <a:pt x="870" y="114"/>
                    <a:pt x="848" y="101"/>
                    <a:pt x="843" y="100"/>
                  </a:cubicBezTo>
                  <a:cubicBezTo>
                    <a:pt x="838" y="99"/>
                    <a:pt x="817" y="80"/>
                    <a:pt x="817" y="80"/>
                  </a:cubicBezTo>
                  <a:cubicBezTo>
                    <a:pt x="798" y="39"/>
                    <a:pt x="798" y="39"/>
                    <a:pt x="798" y="39"/>
                  </a:cubicBezTo>
                  <a:cubicBezTo>
                    <a:pt x="780" y="29"/>
                    <a:pt x="780" y="29"/>
                    <a:pt x="780" y="29"/>
                  </a:cubicBezTo>
                  <a:cubicBezTo>
                    <a:pt x="743" y="9"/>
                    <a:pt x="743" y="9"/>
                    <a:pt x="743" y="9"/>
                  </a:cubicBezTo>
                  <a:cubicBezTo>
                    <a:pt x="734" y="0"/>
                    <a:pt x="734" y="0"/>
                    <a:pt x="734" y="0"/>
                  </a:cubicBezTo>
                  <a:cubicBezTo>
                    <a:pt x="731" y="2"/>
                    <a:pt x="731" y="2"/>
                    <a:pt x="731" y="2"/>
                  </a:cubicBezTo>
                  <a:cubicBezTo>
                    <a:pt x="694" y="2"/>
                    <a:pt x="694" y="2"/>
                    <a:pt x="694" y="2"/>
                  </a:cubicBezTo>
                  <a:cubicBezTo>
                    <a:pt x="663" y="2"/>
                    <a:pt x="663" y="2"/>
                    <a:pt x="663" y="2"/>
                  </a:cubicBezTo>
                  <a:cubicBezTo>
                    <a:pt x="622" y="21"/>
                    <a:pt x="622" y="21"/>
                    <a:pt x="622" y="21"/>
                  </a:cubicBezTo>
                  <a:cubicBezTo>
                    <a:pt x="593" y="21"/>
                    <a:pt x="593" y="21"/>
                    <a:pt x="593" y="21"/>
                  </a:cubicBezTo>
                  <a:cubicBezTo>
                    <a:pt x="532" y="40"/>
                    <a:pt x="532" y="40"/>
                    <a:pt x="532" y="40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387" y="40"/>
                    <a:pt x="387" y="40"/>
                    <a:pt x="387" y="40"/>
                  </a:cubicBezTo>
                  <a:cubicBezTo>
                    <a:pt x="348" y="50"/>
                    <a:pt x="348" y="50"/>
                    <a:pt x="348" y="50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67" y="246"/>
                    <a:pt x="267" y="246"/>
                    <a:pt x="267" y="246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343" y="305"/>
                    <a:pt x="343" y="305"/>
                    <a:pt x="343" y="305"/>
                  </a:cubicBezTo>
                  <a:cubicBezTo>
                    <a:pt x="361" y="305"/>
                    <a:pt x="361" y="305"/>
                    <a:pt x="361" y="305"/>
                  </a:cubicBezTo>
                  <a:cubicBezTo>
                    <a:pt x="383" y="334"/>
                    <a:pt x="383" y="334"/>
                    <a:pt x="383" y="334"/>
                  </a:cubicBezTo>
                  <a:cubicBezTo>
                    <a:pt x="415" y="359"/>
                    <a:pt x="415" y="359"/>
                    <a:pt x="415" y="359"/>
                  </a:cubicBezTo>
                  <a:cubicBezTo>
                    <a:pt x="410" y="391"/>
                    <a:pt x="410" y="391"/>
                    <a:pt x="410" y="391"/>
                  </a:cubicBezTo>
                  <a:cubicBezTo>
                    <a:pt x="388" y="406"/>
                    <a:pt x="388" y="406"/>
                    <a:pt x="388" y="406"/>
                  </a:cubicBezTo>
                  <a:cubicBezTo>
                    <a:pt x="388" y="431"/>
                    <a:pt x="388" y="431"/>
                    <a:pt x="388" y="431"/>
                  </a:cubicBezTo>
                  <a:cubicBezTo>
                    <a:pt x="381" y="447"/>
                    <a:pt x="381" y="447"/>
                    <a:pt x="381" y="447"/>
                  </a:cubicBezTo>
                  <a:cubicBezTo>
                    <a:pt x="370" y="460"/>
                    <a:pt x="370" y="460"/>
                    <a:pt x="370" y="460"/>
                  </a:cubicBezTo>
                  <a:cubicBezTo>
                    <a:pt x="353" y="475"/>
                    <a:pt x="353" y="475"/>
                    <a:pt x="353" y="475"/>
                  </a:cubicBezTo>
                  <a:cubicBezTo>
                    <a:pt x="315" y="484"/>
                    <a:pt x="315" y="484"/>
                    <a:pt x="315" y="484"/>
                  </a:cubicBezTo>
                  <a:cubicBezTo>
                    <a:pt x="300" y="491"/>
                    <a:pt x="300" y="491"/>
                    <a:pt x="300" y="491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307" y="573"/>
                    <a:pt x="307" y="573"/>
                    <a:pt x="307" y="573"/>
                  </a:cubicBezTo>
                  <a:cubicBezTo>
                    <a:pt x="315" y="573"/>
                    <a:pt x="315" y="573"/>
                    <a:pt x="315" y="573"/>
                  </a:cubicBezTo>
                  <a:cubicBezTo>
                    <a:pt x="357" y="578"/>
                    <a:pt x="357" y="578"/>
                    <a:pt x="357" y="578"/>
                  </a:cubicBezTo>
                  <a:cubicBezTo>
                    <a:pt x="370" y="594"/>
                    <a:pt x="370" y="594"/>
                    <a:pt x="370" y="594"/>
                  </a:cubicBezTo>
                  <a:cubicBezTo>
                    <a:pt x="351" y="609"/>
                    <a:pt x="351" y="609"/>
                    <a:pt x="351" y="609"/>
                  </a:cubicBezTo>
                  <a:cubicBezTo>
                    <a:pt x="312" y="621"/>
                    <a:pt x="312" y="621"/>
                    <a:pt x="312" y="621"/>
                  </a:cubicBezTo>
                  <a:cubicBezTo>
                    <a:pt x="275" y="634"/>
                    <a:pt x="275" y="634"/>
                    <a:pt x="275" y="634"/>
                  </a:cubicBezTo>
                  <a:cubicBezTo>
                    <a:pt x="241" y="643"/>
                    <a:pt x="241" y="643"/>
                    <a:pt x="241" y="643"/>
                  </a:cubicBezTo>
                  <a:cubicBezTo>
                    <a:pt x="203" y="634"/>
                    <a:pt x="203" y="634"/>
                    <a:pt x="203" y="634"/>
                  </a:cubicBezTo>
                  <a:cubicBezTo>
                    <a:pt x="178" y="628"/>
                    <a:pt x="178" y="628"/>
                    <a:pt x="178" y="628"/>
                  </a:cubicBezTo>
                  <a:cubicBezTo>
                    <a:pt x="140" y="611"/>
                    <a:pt x="140" y="611"/>
                    <a:pt x="140" y="611"/>
                  </a:cubicBezTo>
                  <a:cubicBezTo>
                    <a:pt x="120" y="599"/>
                    <a:pt x="120" y="599"/>
                    <a:pt x="120" y="599"/>
                  </a:cubicBezTo>
                  <a:cubicBezTo>
                    <a:pt x="120" y="632"/>
                    <a:pt x="120" y="632"/>
                    <a:pt x="120" y="632"/>
                  </a:cubicBezTo>
                  <a:cubicBezTo>
                    <a:pt x="108" y="658"/>
                    <a:pt x="108" y="658"/>
                    <a:pt x="108" y="658"/>
                  </a:cubicBezTo>
                  <a:cubicBezTo>
                    <a:pt x="74" y="658"/>
                    <a:pt x="74" y="658"/>
                    <a:pt x="74" y="658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64" y="693"/>
                    <a:pt x="64" y="693"/>
                    <a:pt x="64" y="693"/>
                  </a:cubicBezTo>
                  <a:cubicBezTo>
                    <a:pt x="88" y="693"/>
                    <a:pt x="88" y="693"/>
                    <a:pt x="88" y="693"/>
                  </a:cubicBezTo>
                  <a:cubicBezTo>
                    <a:pt x="99" y="704"/>
                    <a:pt x="99" y="704"/>
                    <a:pt x="99" y="704"/>
                  </a:cubicBezTo>
                  <a:cubicBezTo>
                    <a:pt x="108" y="704"/>
                    <a:pt x="108" y="704"/>
                    <a:pt x="108" y="704"/>
                  </a:cubicBezTo>
                  <a:cubicBezTo>
                    <a:pt x="120" y="741"/>
                    <a:pt x="120" y="741"/>
                    <a:pt x="120" y="741"/>
                  </a:cubicBezTo>
                  <a:cubicBezTo>
                    <a:pt x="104" y="801"/>
                    <a:pt x="104" y="801"/>
                    <a:pt x="104" y="801"/>
                  </a:cubicBezTo>
                  <a:cubicBezTo>
                    <a:pt x="78" y="838"/>
                    <a:pt x="78" y="838"/>
                    <a:pt x="78" y="838"/>
                  </a:cubicBezTo>
                  <a:cubicBezTo>
                    <a:pt x="55" y="884"/>
                    <a:pt x="55" y="884"/>
                    <a:pt x="55" y="884"/>
                  </a:cubicBezTo>
                  <a:cubicBezTo>
                    <a:pt x="55" y="914"/>
                    <a:pt x="55" y="914"/>
                    <a:pt x="55" y="914"/>
                  </a:cubicBezTo>
                  <a:cubicBezTo>
                    <a:pt x="74" y="937"/>
                    <a:pt x="74" y="937"/>
                    <a:pt x="74" y="937"/>
                  </a:cubicBezTo>
                  <a:cubicBezTo>
                    <a:pt x="55" y="980"/>
                    <a:pt x="55" y="980"/>
                    <a:pt x="55" y="980"/>
                  </a:cubicBezTo>
                  <a:cubicBezTo>
                    <a:pt x="14" y="990"/>
                    <a:pt x="14" y="990"/>
                    <a:pt x="14" y="990"/>
                  </a:cubicBezTo>
                  <a:cubicBezTo>
                    <a:pt x="14" y="1001"/>
                    <a:pt x="14" y="1001"/>
                    <a:pt x="14" y="1001"/>
                  </a:cubicBezTo>
                  <a:cubicBezTo>
                    <a:pt x="0" y="1015"/>
                    <a:pt x="0" y="1015"/>
                    <a:pt x="0" y="1015"/>
                  </a:cubicBezTo>
                  <a:cubicBezTo>
                    <a:pt x="0" y="1047"/>
                    <a:pt x="0" y="1047"/>
                    <a:pt x="0" y="1047"/>
                  </a:cubicBezTo>
                  <a:cubicBezTo>
                    <a:pt x="0" y="1091"/>
                    <a:pt x="0" y="1091"/>
                    <a:pt x="0" y="1091"/>
                  </a:cubicBezTo>
                  <a:cubicBezTo>
                    <a:pt x="16" y="1119"/>
                    <a:pt x="16" y="1119"/>
                    <a:pt x="16" y="1119"/>
                  </a:cubicBezTo>
                  <a:cubicBezTo>
                    <a:pt x="51" y="1158"/>
                    <a:pt x="51" y="1158"/>
                    <a:pt x="51" y="1158"/>
                  </a:cubicBezTo>
                  <a:cubicBezTo>
                    <a:pt x="76" y="1206"/>
                    <a:pt x="76" y="1206"/>
                    <a:pt x="76" y="1206"/>
                  </a:cubicBezTo>
                  <a:cubicBezTo>
                    <a:pt x="99" y="1259"/>
                    <a:pt x="99" y="1259"/>
                    <a:pt x="99" y="1259"/>
                  </a:cubicBezTo>
                  <a:cubicBezTo>
                    <a:pt x="120" y="1303"/>
                    <a:pt x="120" y="1303"/>
                    <a:pt x="120" y="1303"/>
                  </a:cubicBezTo>
                  <a:cubicBezTo>
                    <a:pt x="120" y="1356"/>
                    <a:pt x="120" y="1356"/>
                    <a:pt x="120" y="1356"/>
                  </a:cubicBezTo>
                  <a:cubicBezTo>
                    <a:pt x="161" y="1386"/>
                    <a:pt x="161" y="1386"/>
                    <a:pt x="161" y="1386"/>
                  </a:cubicBezTo>
                  <a:cubicBezTo>
                    <a:pt x="205" y="1386"/>
                    <a:pt x="205" y="1386"/>
                    <a:pt x="205" y="1386"/>
                  </a:cubicBezTo>
                  <a:cubicBezTo>
                    <a:pt x="272" y="1411"/>
                    <a:pt x="272" y="1411"/>
                    <a:pt x="272" y="1411"/>
                  </a:cubicBezTo>
                  <a:cubicBezTo>
                    <a:pt x="327" y="1437"/>
                    <a:pt x="327" y="1437"/>
                    <a:pt x="327" y="1437"/>
                  </a:cubicBezTo>
                  <a:cubicBezTo>
                    <a:pt x="359" y="1437"/>
                    <a:pt x="359" y="1437"/>
                    <a:pt x="359" y="1437"/>
                  </a:cubicBezTo>
                  <a:cubicBezTo>
                    <a:pt x="389" y="1437"/>
                    <a:pt x="389" y="1437"/>
                    <a:pt x="389" y="1437"/>
                  </a:cubicBezTo>
                  <a:cubicBezTo>
                    <a:pt x="428" y="1464"/>
                    <a:pt x="428" y="1464"/>
                    <a:pt x="428" y="1464"/>
                  </a:cubicBezTo>
                  <a:cubicBezTo>
                    <a:pt x="486" y="1508"/>
                    <a:pt x="486" y="1508"/>
                    <a:pt x="486" y="1508"/>
                  </a:cubicBezTo>
                  <a:cubicBezTo>
                    <a:pt x="486" y="1524"/>
                    <a:pt x="486" y="1524"/>
                    <a:pt x="486" y="1524"/>
                  </a:cubicBezTo>
                  <a:cubicBezTo>
                    <a:pt x="530" y="1536"/>
                    <a:pt x="530" y="1536"/>
                    <a:pt x="530" y="1536"/>
                  </a:cubicBezTo>
                  <a:cubicBezTo>
                    <a:pt x="558" y="1536"/>
                    <a:pt x="558" y="1536"/>
                    <a:pt x="558" y="1536"/>
                  </a:cubicBezTo>
                  <a:cubicBezTo>
                    <a:pt x="578" y="1536"/>
                    <a:pt x="578" y="1536"/>
                    <a:pt x="578" y="1536"/>
                  </a:cubicBezTo>
                  <a:cubicBezTo>
                    <a:pt x="606" y="1536"/>
                    <a:pt x="606" y="1536"/>
                    <a:pt x="606" y="1536"/>
                  </a:cubicBezTo>
                  <a:cubicBezTo>
                    <a:pt x="634" y="1561"/>
                    <a:pt x="634" y="1561"/>
                    <a:pt x="634" y="1561"/>
                  </a:cubicBezTo>
                  <a:cubicBezTo>
                    <a:pt x="687" y="1561"/>
                    <a:pt x="687" y="1561"/>
                    <a:pt x="687" y="1561"/>
                  </a:cubicBezTo>
                  <a:cubicBezTo>
                    <a:pt x="756" y="1600"/>
                    <a:pt x="756" y="1600"/>
                    <a:pt x="756" y="1600"/>
                  </a:cubicBezTo>
                  <a:cubicBezTo>
                    <a:pt x="806" y="1600"/>
                    <a:pt x="806" y="1600"/>
                    <a:pt x="806" y="1600"/>
                  </a:cubicBezTo>
                  <a:cubicBezTo>
                    <a:pt x="922" y="1600"/>
                    <a:pt x="922" y="1600"/>
                    <a:pt x="922" y="1600"/>
                  </a:cubicBezTo>
                  <a:cubicBezTo>
                    <a:pt x="1005" y="1610"/>
                    <a:pt x="1005" y="1610"/>
                    <a:pt x="1005" y="1610"/>
                  </a:cubicBezTo>
                  <a:cubicBezTo>
                    <a:pt x="1037" y="1635"/>
                    <a:pt x="1037" y="1635"/>
                    <a:pt x="1037" y="1635"/>
                  </a:cubicBezTo>
                  <a:cubicBezTo>
                    <a:pt x="1069" y="1686"/>
                    <a:pt x="1069" y="1686"/>
                    <a:pt x="1069" y="1686"/>
                  </a:cubicBezTo>
                  <a:cubicBezTo>
                    <a:pt x="1113" y="1711"/>
                    <a:pt x="1113" y="1711"/>
                    <a:pt x="1113" y="1711"/>
                  </a:cubicBezTo>
                  <a:cubicBezTo>
                    <a:pt x="1145" y="1736"/>
                    <a:pt x="1145" y="1736"/>
                    <a:pt x="1145" y="1736"/>
                  </a:cubicBezTo>
                  <a:cubicBezTo>
                    <a:pt x="1157" y="1780"/>
                    <a:pt x="1157" y="1780"/>
                    <a:pt x="1157" y="1780"/>
                  </a:cubicBezTo>
                  <a:cubicBezTo>
                    <a:pt x="1177" y="1801"/>
                    <a:pt x="1177" y="1801"/>
                    <a:pt x="1177" y="1801"/>
                  </a:cubicBezTo>
                  <a:cubicBezTo>
                    <a:pt x="1205" y="1817"/>
                    <a:pt x="1205" y="1817"/>
                    <a:pt x="1205" y="1817"/>
                  </a:cubicBezTo>
                  <a:cubicBezTo>
                    <a:pt x="1233" y="1831"/>
                    <a:pt x="1233" y="1831"/>
                    <a:pt x="1233" y="1831"/>
                  </a:cubicBezTo>
                  <a:cubicBezTo>
                    <a:pt x="1251" y="1840"/>
                    <a:pt x="1251" y="1840"/>
                    <a:pt x="1251" y="1840"/>
                  </a:cubicBezTo>
                  <a:cubicBezTo>
                    <a:pt x="1279" y="1840"/>
                    <a:pt x="1279" y="1840"/>
                    <a:pt x="1279" y="1840"/>
                  </a:cubicBezTo>
                  <a:cubicBezTo>
                    <a:pt x="1279" y="1840"/>
                    <a:pt x="1293" y="1817"/>
                    <a:pt x="1302" y="1819"/>
                  </a:cubicBezTo>
                  <a:cubicBezTo>
                    <a:pt x="1311" y="1822"/>
                    <a:pt x="1339" y="1840"/>
                    <a:pt x="1339" y="1840"/>
                  </a:cubicBezTo>
                  <a:cubicBezTo>
                    <a:pt x="1371" y="1852"/>
                    <a:pt x="1371" y="1852"/>
                    <a:pt x="1371" y="1852"/>
                  </a:cubicBezTo>
                  <a:cubicBezTo>
                    <a:pt x="1396" y="1842"/>
                    <a:pt x="1396" y="1842"/>
                    <a:pt x="1396" y="1842"/>
                  </a:cubicBezTo>
                  <a:cubicBezTo>
                    <a:pt x="1422" y="1799"/>
                    <a:pt x="1422" y="1799"/>
                    <a:pt x="1422" y="1799"/>
                  </a:cubicBezTo>
                  <a:cubicBezTo>
                    <a:pt x="1445" y="1776"/>
                    <a:pt x="1445" y="1776"/>
                    <a:pt x="1445" y="1776"/>
                  </a:cubicBezTo>
                  <a:cubicBezTo>
                    <a:pt x="1479" y="1743"/>
                    <a:pt x="1479" y="1743"/>
                    <a:pt x="1479" y="1743"/>
                  </a:cubicBezTo>
                  <a:cubicBezTo>
                    <a:pt x="1479" y="1704"/>
                    <a:pt x="1479" y="1704"/>
                    <a:pt x="1479" y="1704"/>
                  </a:cubicBezTo>
                  <a:cubicBezTo>
                    <a:pt x="1502" y="1676"/>
                    <a:pt x="1502" y="1676"/>
                    <a:pt x="1502" y="1676"/>
                  </a:cubicBezTo>
                  <a:cubicBezTo>
                    <a:pt x="1502" y="1656"/>
                    <a:pt x="1502" y="1656"/>
                    <a:pt x="1502" y="1656"/>
                  </a:cubicBezTo>
                  <a:cubicBezTo>
                    <a:pt x="1502" y="1635"/>
                    <a:pt x="1502" y="1635"/>
                    <a:pt x="1502" y="1635"/>
                  </a:cubicBezTo>
                  <a:cubicBezTo>
                    <a:pt x="1502" y="1621"/>
                    <a:pt x="1502" y="1621"/>
                    <a:pt x="1502" y="1621"/>
                  </a:cubicBezTo>
                  <a:cubicBezTo>
                    <a:pt x="1516" y="1600"/>
                    <a:pt x="1516" y="1600"/>
                    <a:pt x="1516" y="1600"/>
                  </a:cubicBezTo>
                  <a:cubicBezTo>
                    <a:pt x="1541" y="1600"/>
                    <a:pt x="1541" y="1600"/>
                    <a:pt x="1541" y="1600"/>
                  </a:cubicBezTo>
                  <a:cubicBezTo>
                    <a:pt x="1542" y="1598"/>
                    <a:pt x="1542" y="1598"/>
                    <a:pt x="1542" y="1598"/>
                  </a:cubicBezTo>
                  <a:cubicBezTo>
                    <a:pt x="1547" y="1594"/>
                    <a:pt x="1547" y="1594"/>
                    <a:pt x="1547" y="1594"/>
                  </a:cubicBezTo>
                  <a:cubicBezTo>
                    <a:pt x="1559" y="1589"/>
                    <a:pt x="1559" y="1589"/>
                    <a:pt x="1559" y="1589"/>
                  </a:cubicBezTo>
                  <a:cubicBezTo>
                    <a:pt x="1559" y="1589"/>
                    <a:pt x="1571" y="1583"/>
                    <a:pt x="1571" y="1582"/>
                  </a:cubicBezTo>
                  <a:cubicBezTo>
                    <a:pt x="1572" y="1581"/>
                    <a:pt x="1582" y="1575"/>
                    <a:pt x="1582" y="1575"/>
                  </a:cubicBezTo>
                  <a:cubicBezTo>
                    <a:pt x="1584" y="1563"/>
                    <a:pt x="1584" y="1563"/>
                    <a:pt x="1584" y="1563"/>
                  </a:cubicBezTo>
                  <a:cubicBezTo>
                    <a:pt x="1584" y="1556"/>
                    <a:pt x="1584" y="1556"/>
                    <a:pt x="1584" y="1556"/>
                  </a:cubicBezTo>
                  <a:cubicBezTo>
                    <a:pt x="1572" y="1542"/>
                    <a:pt x="1572" y="1542"/>
                    <a:pt x="1572" y="1542"/>
                  </a:cubicBezTo>
                  <a:cubicBezTo>
                    <a:pt x="1575" y="1525"/>
                    <a:pt x="1575" y="1525"/>
                    <a:pt x="1575" y="1525"/>
                  </a:cubicBezTo>
                  <a:cubicBezTo>
                    <a:pt x="1584" y="1508"/>
                    <a:pt x="1584" y="1508"/>
                    <a:pt x="1584" y="1508"/>
                  </a:cubicBezTo>
                  <a:cubicBezTo>
                    <a:pt x="1607" y="1488"/>
                    <a:pt x="1607" y="1488"/>
                    <a:pt x="1607" y="1488"/>
                  </a:cubicBezTo>
                  <a:cubicBezTo>
                    <a:pt x="1640" y="1468"/>
                    <a:pt x="1640" y="1468"/>
                    <a:pt x="1640" y="1468"/>
                  </a:cubicBezTo>
                  <a:cubicBezTo>
                    <a:pt x="1677" y="1463"/>
                    <a:pt x="1677" y="1463"/>
                    <a:pt x="1677" y="1463"/>
                  </a:cubicBezTo>
                  <a:cubicBezTo>
                    <a:pt x="1704" y="1463"/>
                    <a:pt x="1704" y="1463"/>
                    <a:pt x="1704" y="1463"/>
                  </a:cubicBezTo>
                  <a:cubicBezTo>
                    <a:pt x="1720" y="1476"/>
                    <a:pt x="1720" y="1476"/>
                    <a:pt x="1720" y="1476"/>
                  </a:cubicBezTo>
                  <a:cubicBezTo>
                    <a:pt x="1757" y="1470"/>
                    <a:pt x="1757" y="1470"/>
                    <a:pt x="1757" y="1470"/>
                  </a:cubicBezTo>
                  <a:cubicBezTo>
                    <a:pt x="1796" y="1463"/>
                    <a:pt x="1796" y="1463"/>
                    <a:pt x="1796" y="1463"/>
                  </a:cubicBezTo>
                  <a:cubicBezTo>
                    <a:pt x="1835" y="1463"/>
                    <a:pt x="1835" y="1463"/>
                    <a:pt x="1835" y="1463"/>
                  </a:cubicBezTo>
                  <a:cubicBezTo>
                    <a:pt x="1859" y="1477"/>
                    <a:pt x="1859" y="1477"/>
                    <a:pt x="1859" y="1477"/>
                  </a:cubicBezTo>
                  <a:cubicBezTo>
                    <a:pt x="1900" y="1496"/>
                    <a:pt x="1900" y="1496"/>
                    <a:pt x="1900" y="1496"/>
                  </a:cubicBezTo>
                  <a:cubicBezTo>
                    <a:pt x="1935" y="1516"/>
                    <a:pt x="1935" y="1516"/>
                    <a:pt x="1935" y="1516"/>
                  </a:cubicBezTo>
                  <a:cubicBezTo>
                    <a:pt x="1953" y="1515"/>
                    <a:pt x="1953" y="1515"/>
                    <a:pt x="1953" y="1515"/>
                  </a:cubicBezTo>
                  <a:cubicBezTo>
                    <a:pt x="1989" y="1504"/>
                    <a:pt x="1989" y="1504"/>
                    <a:pt x="1989" y="1504"/>
                  </a:cubicBezTo>
                  <a:cubicBezTo>
                    <a:pt x="2019" y="1481"/>
                    <a:pt x="2019" y="1481"/>
                    <a:pt x="2019" y="1481"/>
                  </a:cubicBezTo>
                  <a:cubicBezTo>
                    <a:pt x="2043" y="1482"/>
                    <a:pt x="2043" y="1482"/>
                    <a:pt x="2043" y="1482"/>
                  </a:cubicBezTo>
                  <a:cubicBezTo>
                    <a:pt x="2056" y="1500"/>
                    <a:pt x="2056" y="1500"/>
                    <a:pt x="2056" y="1500"/>
                  </a:cubicBezTo>
                  <a:cubicBezTo>
                    <a:pt x="2070" y="1536"/>
                    <a:pt x="2070" y="1536"/>
                    <a:pt x="2070" y="1536"/>
                  </a:cubicBezTo>
                  <a:cubicBezTo>
                    <a:pt x="2103" y="1576"/>
                    <a:pt x="2103" y="1576"/>
                    <a:pt x="2103" y="1576"/>
                  </a:cubicBezTo>
                  <a:cubicBezTo>
                    <a:pt x="2127" y="1604"/>
                    <a:pt x="2127" y="1604"/>
                    <a:pt x="2127" y="1604"/>
                  </a:cubicBezTo>
                  <a:cubicBezTo>
                    <a:pt x="2166" y="1630"/>
                    <a:pt x="2166" y="1630"/>
                    <a:pt x="2166" y="1630"/>
                  </a:cubicBezTo>
                  <a:cubicBezTo>
                    <a:pt x="2194" y="1642"/>
                    <a:pt x="2194" y="1642"/>
                    <a:pt x="2194" y="1642"/>
                  </a:cubicBezTo>
                  <a:cubicBezTo>
                    <a:pt x="2226" y="1642"/>
                    <a:pt x="2226" y="1642"/>
                    <a:pt x="2226" y="1642"/>
                  </a:cubicBezTo>
                  <a:cubicBezTo>
                    <a:pt x="2255" y="1636"/>
                    <a:pt x="2255" y="1636"/>
                    <a:pt x="2255" y="1636"/>
                  </a:cubicBezTo>
                  <a:cubicBezTo>
                    <a:pt x="2267" y="1627"/>
                    <a:pt x="2267" y="1627"/>
                    <a:pt x="2267" y="1627"/>
                  </a:cubicBezTo>
                  <a:cubicBezTo>
                    <a:pt x="2281" y="1617"/>
                    <a:pt x="2281" y="1617"/>
                    <a:pt x="2281" y="1617"/>
                  </a:cubicBezTo>
                  <a:cubicBezTo>
                    <a:pt x="2277" y="1584"/>
                    <a:pt x="2277" y="1584"/>
                    <a:pt x="2277" y="1584"/>
                  </a:cubicBezTo>
                  <a:cubicBezTo>
                    <a:pt x="2281" y="1553"/>
                    <a:pt x="2281" y="1553"/>
                    <a:pt x="2281" y="1553"/>
                  </a:cubicBezTo>
                  <a:cubicBezTo>
                    <a:pt x="2297" y="1539"/>
                    <a:pt x="2297" y="1539"/>
                    <a:pt x="2297" y="1539"/>
                  </a:cubicBezTo>
                  <a:cubicBezTo>
                    <a:pt x="2332" y="1514"/>
                    <a:pt x="2332" y="1514"/>
                    <a:pt x="2332" y="1514"/>
                  </a:cubicBezTo>
                  <a:cubicBezTo>
                    <a:pt x="2347" y="1502"/>
                    <a:pt x="2347" y="1502"/>
                    <a:pt x="2347" y="1502"/>
                  </a:cubicBezTo>
                  <a:cubicBezTo>
                    <a:pt x="2365" y="1499"/>
                    <a:pt x="2365" y="1499"/>
                    <a:pt x="2365" y="1499"/>
                  </a:cubicBezTo>
                  <a:cubicBezTo>
                    <a:pt x="2398" y="1512"/>
                    <a:pt x="2398" y="1512"/>
                    <a:pt x="2398" y="1512"/>
                  </a:cubicBezTo>
                  <a:cubicBezTo>
                    <a:pt x="2422" y="1537"/>
                    <a:pt x="2422" y="1537"/>
                    <a:pt x="2422" y="1537"/>
                  </a:cubicBezTo>
                  <a:cubicBezTo>
                    <a:pt x="2435" y="1546"/>
                    <a:pt x="2435" y="1546"/>
                    <a:pt x="2435" y="1546"/>
                  </a:cubicBezTo>
                  <a:cubicBezTo>
                    <a:pt x="2447" y="1538"/>
                    <a:pt x="2447" y="1538"/>
                    <a:pt x="2447" y="1538"/>
                  </a:cubicBezTo>
                  <a:cubicBezTo>
                    <a:pt x="2459" y="1518"/>
                    <a:pt x="2459" y="1518"/>
                    <a:pt x="2459" y="1518"/>
                  </a:cubicBezTo>
                  <a:cubicBezTo>
                    <a:pt x="2482" y="1506"/>
                    <a:pt x="2482" y="1506"/>
                    <a:pt x="2482" y="1506"/>
                  </a:cubicBezTo>
                  <a:cubicBezTo>
                    <a:pt x="2493" y="1508"/>
                    <a:pt x="2493" y="1508"/>
                    <a:pt x="2493" y="1508"/>
                  </a:cubicBezTo>
                  <a:cubicBezTo>
                    <a:pt x="2513" y="1527"/>
                    <a:pt x="2513" y="1527"/>
                    <a:pt x="2513" y="1527"/>
                  </a:cubicBezTo>
                  <a:cubicBezTo>
                    <a:pt x="2536" y="1533"/>
                    <a:pt x="2536" y="1533"/>
                    <a:pt x="2536" y="1533"/>
                  </a:cubicBezTo>
                  <a:cubicBezTo>
                    <a:pt x="2536" y="1533"/>
                    <a:pt x="2542" y="1519"/>
                    <a:pt x="2545" y="1518"/>
                  </a:cubicBezTo>
                  <a:cubicBezTo>
                    <a:pt x="2547" y="1516"/>
                    <a:pt x="2570" y="1487"/>
                    <a:pt x="2570" y="1487"/>
                  </a:cubicBezTo>
                  <a:cubicBezTo>
                    <a:pt x="2570" y="1468"/>
                    <a:pt x="2570" y="1468"/>
                    <a:pt x="2570" y="1468"/>
                  </a:cubicBezTo>
                  <a:cubicBezTo>
                    <a:pt x="2570" y="1425"/>
                    <a:pt x="2570" y="1425"/>
                    <a:pt x="2570" y="1425"/>
                  </a:cubicBezTo>
                  <a:cubicBezTo>
                    <a:pt x="2531" y="1395"/>
                    <a:pt x="2531" y="1395"/>
                    <a:pt x="2531" y="1395"/>
                  </a:cubicBezTo>
                  <a:cubicBezTo>
                    <a:pt x="2501" y="1388"/>
                    <a:pt x="2501" y="1388"/>
                    <a:pt x="2501" y="1388"/>
                  </a:cubicBezTo>
                  <a:cubicBezTo>
                    <a:pt x="2474" y="1388"/>
                    <a:pt x="2474" y="1388"/>
                    <a:pt x="2474" y="1388"/>
                  </a:cubicBezTo>
                  <a:cubicBezTo>
                    <a:pt x="2451" y="1360"/>
                    <a:pt x="2451" y="1360"/>
                    <a:pt x="2451" y="1360"/>
                  </a:cubicBezTo>
                  <a:cubicBezTo>
                    <a:pt x="2425" y="1330"/>
                    <a:pt x="2425" y="1330"/>
                    <a:pt x="2425" y="1330"/>
                  </a:cubicBezTo>
                  <a:cubicBezTo>
                    <a:pt x="2405" y="1311"/>
                    <a:pt x="2405" y="1311"/>
                    <a:pt x="2405" y="1311"/>
                  </a:cubicBezTo>
                  <a:cubicBezTo>
                    <a:pt x="2347" y="1300"/>
                    <a:pt x="2347" y="1300"/>
                    <a:pt x="2347" y="1300"/>
                  </a:cubicBezTo>
                  <a:cubicBezTo>
                    <a:pt x="2304" y="1296"/>
                    <a:pt x="2304" y="1296"/>
                    <a:pt x="2304" y="1296"/>
                  </a:cubicBezTo>
                  <a:cubicBezTo>
                    <a:pt x="2277" y="1273"/>
                    <a:pt x="2277" y="1273"/>
                    <a:pt x="2277" y="1273"/>
                  </a:cubicBezTo>
                  <a:cubicBezTo>
                    <a:pt x="2282" y="1224"/>
                    <a:pt x="2282" y="1224"/>
                    <a:pt x="2282" y="1224"/>
                  </a:cubicBezTo>
                  <a:cubicBezTo>
                    <a:pt x="2282" y="1224"/>
                    <a:pt x="2287" y="1209"/>
                    <a:pt x="2289" y="1209"/>
                  </a:cubicBezTo>
                  <a:cubicBezTo>
                    <a:pt x="2292" y="1209"/>
                    <a:pt x="2307" y="1209"/>
                    <a:pt x="2307" y="1209"/>
                  </a:cubicBezTo>
                  <a:cubicBezTo>
                    <a:pt x="2340" y="1240"/>
                    <a:pt x="2340" y="1240"/>
                    <a:pt x="2340" y="1240"/>
                  </a:cubicBezTo>
                  <a:cubicBezTo>
                    <a:pt x="2386" y="1263"/>
                    <a:pt x="2386" y="1263"/>
                    <a:pt x="2386" y="1263"/>
                  </a:cubicBezTo>
                  <a:cubicBezTo>
                    <a:pt x="2435" y="1266"/>
                    <a:pt x="2435" y="1266"/>
                    <a:pt x="2435" y="1266"/>
                  </a:cubicBezTo>
                  <a:cubicBezTo>
                    <a:pt x="2460" y="1258"/>
                    <a:pt x="2460" y="1258"/>
                    <a:pt x="2460" y="1258"/>
                  </a:cubicBezTo>
                  <a:cubicBezTo>
                    <a:pt x="2468" y="1219"/>
                    <a:pt x="2468" y="1219"/>
                    <a:pt x="2468" y="1219"/>
                  </a:cubicBezTo>
                  <a:cubicBezTo>
                    <a:pt x="2466" y="1190"/>
                    <a:pt x="2466" y="1190"/>
                    <a:pt x="2466" y="1190"/>
                  </a:cubicBezTo>
                  <a:cubicBezTo>
                    <a:pt x="2463" y="1128"/>
                    <a:pt x="2463" y="1128"/>
                    <a:pt x="2463" y="1128"/>
                  </a:cubicBezTo>
                  <a:cubicBezTo>
                    <a:pt x="2474" y="1100"/>
                    <a:pt x="2474" y="1100"/>
                    <a:pt x="2474" y="1100"/>
                  </a:cubicBezTo>
                  <a:cubicBezTo>
                    <a:pt x="2515" y="1081"/>
                    <a:pt x="2515" y="1081"/>
                    <a:pt x="2515" y="1081"/>
                  </a:cubicBezTo>
                  <a:cubicBezTo>
                    <a:pt x="2547" y="1066"/>
                    <a:pt x="2547" y="1066"/>
                    <a:pt x="2547" y="1066"/>
                  </a:cubicBezTo>
                  <a:cubicBezTo>
                    <a:pt x="2554" y="1033"/>
                    <a:pt x="2554" y="1033"/>
                    <a:pt x="2554" y="1033"/>
                  </a:cubicBezTo>
                  <a:cubicBezTo>
                    <a:pt x="2547" y="1004"/>
                    <a:pt x="2547" y="1004"/>
                    <a:pt x="2547" y="1004"/>
                  </a:cubicBezTo>
                  <a:cubicBezTo>
                    <a:pt x="2544" y="985"/>
                    <a:pt x="2544" y="985"/>
                    <a:pt x="2544" y="985"/>
                  </a:cubicBezTo>
                  <a:cubicBezTo>
                    <a:pt x="2554" y="963"/>
                    <a:pt x="2554" y="963"/>
                    <a:pt x="2554" y="963"/>
                  </a:cubicBezTo>
                  <a:cubicBezTo>
                    <a:pt x="2581" y="954"/>
                    <a:pt x="2581" y="954"/>
                    <a:pt x="2581" y="954"/>
                  </a:cubicBezTo>
                  <a:cubicBezTo>
                    <a:pt x="2589" y="930"/>
                    <a:pt x="2589" y="930"/>
                    <a:pt x="2589" y="930"/>
                  </a:cubicBezTo>
                  <a:cubicBezTo>
                    <a:pt x="2595" y="921"/>
                    <a:pt x="2595" y="921"/>
                    <a:pt x="2595" y="921"/>
                  </a:cubicBezTo>
                  <a:cubicBezTo>
                    <a:pt x="2628" y="944"/>
                    <a:pt x="2628" y="944"/>
                    <a:pt x="2628" y="944"/>
                  </a:cubicBezTo>
                  <a:cubicBezTo>
                    <a:pt x="2635" y="912"/>
                    <a:pt x="2635" y="912"/>
                    <a:pt x="2635" y="912"/>
                  </a:cubicBezTo>
                  <a:cubicBezTo>
                    <a:pt x="2660" y="891"/>
                    <a:pt x="2660" y="891"/>
                    <a:pt x="2660" y="891"/>
                  </a:cubicBezTo>
                  <a:cubicBezTo>
                    <a:pt x="2674" y="869"/>
                    <a:pt x="2674" y="869"/>
                    <a:pt x="2674" y="869"/>
                  </a:cubicBezTo>
                  <a:cubicBezTo>
                    <a:pt x="2674" y="801"/>
                    <a:pt x="2674" y="801"/>
                    <a:pt x="2674" y="801"/>
                  </a:cubicBezTo>
                  <a:cubicBezTo>
                    <a:pt x="2684" y="793"/>
                    <a:pt x="2684" y="793"/>
                    <a:pt x="2684" y="793"/>
                  </a:cubicBezTo>
                  <a:lnTo>
                    <a:pt x="2673" y="7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70550" y="2135188"/>
              <a:ext cx="1060450" cy="860425"/>
            </a:xfrm>
            <a:custGeom>
              <a:avLst/>
              <a:gdLst>
                <a:gd name="T0" fmla="*/ 2879 w 3069"/>
                <a:gd name="T1" fmla="*/ 1444 h 2488"/>
                <a:gd name="T2" fmla="*/ 2682 w 3069"/>
                <a:gd name="T3" fmla="*/ 1353 h 2488"/>
                <a:gd name="T4" fmla="*/ 2626 w 3069"/>
                <a:gd name="T5" fmla="*/ 1502 h 2488"/>
                <a:gd name="T6" fmla="*/ 2725 w 3069"/>
                <a:gd name="T7" fmla="*/ 1660 h 2488"/>
                <a:gd name="T8" fmla="*/ 2609 w 3069"/>
                <a:gd name="T9" fmla="*/ 1811 h 2488"/>
                <a:gd name="T10" fmla="*/ 2438 w 3069"/>
                <a:gd name="T11" fmla="*/ 1706 h 2488"/>
                <a:gd name="T12" fmla="*/ 2397 w 3069"/>
                <a:gd name="T13" fmla="*/ 1502 h 2488"/>
                <a:gd name="T14" fmla="*/ 2213 w 3069"/>
                <a:gd name="T15" fmla="*/ 1306 h 2488"/>
                <a:gd name="T16" fmla="*/ 2066 w 3069"/>
                <a:gd name="T17" fmla="*/ 1221 h 2488"/>
                <a:gd name="T18" fmla="*/ 2144 w 3069"/>
                <a:gd name="T19" fmla="*/ 1059 h 2488"/>
                <a:gd name="T20" fmla="*/ 2157 w 3069"/>
                <a:gd name="T21" fmla="*/ 873 h 2488"/>
                <a:gd name="T22" fmla="*/ 1925 w 3069"/>
                <a:gd name="T23" fmla="*/ 908 h 2488"/>
                <a:gd name="T24" fmla="*/ 1632 w 3069"/>
                <a:gd name="T25" fmla="*/ 932 h 2488"/>
                <a:gd name="T26" fmla="*/ 1489 w 3069"/>
                <a:gd name="T27" fmla="*/ 815 h 2488"/>
                <a:gd name="T28" fmla="*/ 1357 w 3069"/>
                <a:gd name="T29" fmla="*/ 711 h 2488"/>
                <a:gd name="T30" fmla="*/ 1435 w 3069"/>
                <a:gd name="T31" fmla="*/ 601 h 2488"/>
                <a:gd name="T32" fmla="*/ 1428 w 3069"/>
                <a:gd name="T33" fmla="*/ 478 h 2488"/>
                <a:gd name="T34" fmla="*/ 1173 w 3069"/>
                <a:gd name="T35" fmla="*/ 515 h 2488"/>
                <a:gd name="T36" fmla="*/ 946 w 3069"/>
                <a:gd name="T37" fmla="*/ 389 h 2488"/>
                <a:gd name="T38" fmla="*/ 946 w 3069"/>
                <a:gd name="T39" fmla="*/ 197 h 2488"/>
                <a:gd name="T40" fmla="*/ 757 w 3069"/>
                <a:gd name="T41" fmla="*/ 0 h 2488"/>
                <a:gd name="T42" fmla="*/ 728 w 3069"/>
                <a:gd name="T43" fmla="*/ 127 h 2488"/>
                <a:gd name="T44" fmla="*/ 458 w 3069"/>
                <a:gd name="T45" fmla="*/ 225 h 2488"/>
                <a:gd name="T46" fmla="*/ 189 w 3069"/>
                <a:gd name="T47" fmla="*/ 482 h 2488"/>
                <a:gd name="T48" fmla="*/ 49 w 3069"/>
                <a:gd name="T49" fmla="*/ 777 h 2488"/>
                <a:gd name="T50" fmla="*/ 86 w 3069"/>
                <a:gd name="T51" fmla="*/ 908 h 2488"/>
                <a:gd name="T52" fmla="*/ 243 w 3069"/>
                <a:gd name="T53" fmla="*/ 972 h 2488"/>
                <a:gd name="T54" fmla="*/ 405 w 3069"/>
                <a:gd name="T55" fmla="*/ 1061 h 2488"/>
                <a:gd name="T56" fmla="*/ 652 w 3069"/>
                <a:gd name="T57" fmla="*/ 1079 h 2488"/>
                <a:gd name="T58" fmla="*/ 785 w 3069"/>
                <a:gd name="T59" fmla="*/ 1037 h 2488"/>
                <a:gd name="T60" fmla="*/ 880 w 3069"/>
                <a:gd name="T61" fmla="*/ 860 h 2488"/>
                <a:gd name="T62" fmla="*/ 1094 w 3069"/>
                <a:gd name="T63" fmla="*/ 902 h 2488"/>
                <a:gd name="T64" fmla="*/ 1245 w 3069"/>
                <a:gd name="T65" fmla="*/ 953 h 2488"/>
                <a:gd name="T66" fmla="*/ 1377 w 3069"/>
                <a:gd name="T67" fmla="*/ 1086 h 2488"/>
                <a:gd name="T68" fmla="*/ 1561 w 3069"/>
                <a:gd name="T69" fmla="*/ 1155 h 2488"/>
                <a:gd name="T70" fmla="*/ 1754 w 3069"/>
                <a:gd name="T71" fmla="*/ 1244 h 2488"/>
                <a:gd name="T72" fmla="*/ 1831 w 3069"/>
                <a:gd name="T73" fmla="*/ 1322 h 2488"/>
                <a:gd name="T74" fmla="*/ 1888 w 3069"/>
                <a:gd name="T75" fmla="*/ 1521 h 2488"/>
                <a:gd name="T76" fmla="*/ 1943 w 3069"/>
                <a:gd name="T77" fmla="*/ 1629 h 2488"/>
                <a:gd name="T78" fmla="*/ 1858 w 3069"/>
                <a:gd name="T79" fmla="*/ 1758 h 2488"/>
                <a:gd name="T80" fmla="*/ 1816 w 3069"/>
                <a:gd name="T81" fmla="*/ 1894 h 2488"/>
                <a:gd name="T82" fmla="*/ 1729 w 3069"/>
                <a:gd name="T83" fmla="*/ 2086 h 2488"/>
                <a:gd name="T84" fmla="*/ 1551 w 3069"/>
                <a:gd name="T85" fmla="*/ 2052 h 2488"/>
                <a:gd name="T86" fmla="*/ 1720 w 3069"/>
                <a:gd name="T87" fmla="*/ 2188 h 2488"/>
                <a:gd name="T88" fmla="*/ 1807 w 3069"/>
                <a:gd name="T89" fmla="*/ 2170 h 2488"/>
                <a:gd name="T90" fmla="*/ 1941 w 3069"/>
                <a:gd name="T91" fmla="*/ 2093 h 2488"/>
                <a:gd name="T92" fmla="*/ 2073 w 3069"/>
                <a:gd name="T93" fmla="*/ 2281 h 2488"/>
                <a:gd name="T94" fmla="*/ 2219 w 3069"/>
                <a:gd name="T95" fmla="*/ 2328 h 2488"/>
                <a:gd name="T96" fmla="*/ 2362 w 3069"/>
                <a:gd name="T97" fmla="*/ 2471 h 2488"/>
                <a:gd name="T98" fmla="*/ 2449 w 3069"/>
                <a:gd name="T99" fmla="*/ 2417 h 2488"/>
                <a:gd name="T100" fmla="*/ 2559 w 3069"/>
                <a:gd name="T101" fmla="*/ 2304 h 2488"/>
                <a:gd name="T102" fmla="*/ 2641 w 3069"/>
                <a:gd name="T103" fmla="*/ 2153 h 2488"/>
                <a:gd name="T104" fmla="*/ 2620 w 3069"/>
                <a:gd name="T105" fmla="*/ 1989 h 2488"/>
                <a:gd name="T106" fmla="*/ 2753 w 3069"/>
                <a:gd name="T107" fmla="*/ 1870 h 2488"/>
                <a:gd name="T108" fmla="*/ 2892 w 3069"/>
                <a:gd name="T109" fmla="*/ 1842 h 2488"/>
                <a:gd name="T110" fmla="*/ 2985 w 3069"/>
                <a:gd name="T111" fmla="*/ 1809 h 2488"/>
                <a:gd name="T112" fmla="*/ 3026 w 3069"/>
                <a:gd name="T113" fmla="*/ 1691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69" h="2488">
                  <a:moveTo>
                    <a:pt x="3048" y="1521"/>
                  </a:moveTo>
                  <a:cubicBezTo>
                    <a:pt x="3009" y="1500"/>
                    <a:pt x="3009" y="1500"/>
                    <a:pt x="3009" y="1500"/>
                  </a:cubicBezTo>
                  <a:cubicBezTo>
                    <a:pt x="2978" y="1481"/>
                    <a:pt x="2978" y="1481"/>
                    <a:pt x="2978" y="1481"/>
                  </a:cubicBezTo>
                  <a:cubicBezTo>
                    <a:pt x="2948" y="1481"/>
                    <a:pt x="2948" y="1481"/>
                    <a:pt x="2948" y="1481"/>
                  </a:cubicBezTo>
                  <a:cubicBezTo>
                    <a:pt x="2918" y="1461"/>
                    <a:pt x="2918" y="1461"/>
                    <a:pt x="2918" y="1461"/>
                  </a:cubicBezTo>
                  <a:cubicBezTo>
                    <a:pt x="2879" y="1444"/>
                    <a:pt x="2879" y="1444"/>
                    <a:pt x="2879" y="1444"/>
                  </a:cubicBezTo>
                  <a:cubicBezTo>
                    <a:pt x="2844" y="1425"/>
                    <a:pt x="2844" y="1425"/>
                    <a:pt x="2844" y="1425"/>
                  </a:cubicBezTo>
                  <a:cubicBezTo>
                    <a:pt x="2814" y="1425"/>
                    <a:pt x="2814" y="1425"/>
                    <a:pt x="2814" y="1425"/>
                  </a:cubicBezTo>
                  <a:cubicBezTo>
                    <a:pt x="2794" y="1403"/>
                    <a:pt x="2794" y="1403"/>
                    <a:pt x="2794" y="1403"/>
                  </a:cubicBezTo>
                  <a:cubicBezTo>
                    <a:pt x="2773" y="1366"/>
                    <a:pt x="2773" y="1366"/>
                    <a:pt x="2773" y="1366"/>
                  </a:cubicBezTo>
                  <a:cubicBezTo>
                    <a:pt x="2713" y="1366"/>
                    <a:pt x="2713" y="1366"/>
                    <a:pt x="2713" y="1366"/>
                  </a:cubicBezTo>
                  <a:cubicBezTo>
                    <a:pt x="2682" y="1353"/>
                    <a:pt x="2682" y="1353"/>
                    <a:pt x="2682" y="1353"/>
                  </a:cubicBezTo>
                  <a:cubicBezTo>
                    <a:pt x="2663" y="1368"/>
                    <a:pt x="2663" y="1368"/>
                    <a:pt x="2663" y="1368"/>
                  </a:cubicBezTo>
                  <a:cubicBezTo>
                    <a:pt x="2648" y="1407"/>
                    <a:pt x="2648" y="1407"/>
                    <a:pt x="2648" y="1407"/>
                  </a:cubicBezTo>
                  <a:cubicBezTo>
                    <a:pt x="2656" y="1433"/>
                    <a:pt x="2656" y="1433"/>
                    <a:pt x="2656" y="1433"/>
                  </a:cubicBezTo>
                  <a:cubicBezTo>
                    <a:pt x="2658" y="1450"/>
                    <a:pt x="2658" y="1450"/>
                    <a:pt x="2658" y="1450"/>
                  </a:cubicBezTo>
                  <a:cubicBezTo>
                    <a:pt x="2637" y="1470"/>
                    <a:pt x="2637" y="1470"/>
                    <a:pt x="2637" y="1470"/>
                  </a:cubicBezTo>
                  <a:cubicBezTo>
                    <a:pt x="2626" y="1502"/>
                    <a:pt x="2626" y="1502"/>
                    <a:pt x="2626" y="1502"/>
                  </a:cubicBezTo>
                  <a:cubicBezTo>
                    <a:pt x="2632" y="1539"/>
                    <a:pt x="2632" y="1539"/>
                    <a:pt x="2632" y="1539"/>
                  </a:cubicBezTo>
                  <a:cubicBezTo>
                    <a:pt x="2650" y="1582"/>
                    <a:pt x="2650" y="1582"/>
                    <a:pt x="2650" y="1582"/>
                  </a:cubicBezTo>
                  <a:cubicBezTo>
                    <a:pt x="2682" y="1598"/>
                    <a:pt x="2682" y="1598"/>
                    <a:pt x="2682" y="1598"/>
                  </a:cubicBezTo>
                  <a:cubicBezTo>
                    <a:pt x="2713" y="1608"/>
                    <a:pt x="2713" y="1608"/>
                    <a:pt x="2713" y="1608"/>
                  </a:cubicBezTo>
                  <a:cubicBezTo>
                    <a:pt x="2725" y="1623"/>
                    <a:pt x="2725" y="1623"/>
                    <a:pt x="2725" y="1623"/>
                  </a:cubicBezTo>
                  <a:cubicBezTo>
                    <a:pt x="2725" y="1660"/>
                    <a:pt x="2725" y="1660"/>
                    <a:pt x="2725" y="1660"/>
                  </a:cubicBezTo>
                  <a:cubicBezTo>
                    <a:pt x="2712" y="1701"/>
                    <a:pt x="2712" y="1701"/>
                    <a:pt x="2712" y="1701"/>
                  </a:cubicBezTo>
                  <a:cubicBezTo>
                    <a:pt x="2689" y="1706"/>
                    <a:pt x="2689" y="1706"/>
                    <a:pt x="2689" y="1706"/>
                  </a:cubicBezTo>
                  <a:cubicBezTo>
                    <a:pt x="2663" y="1708"/>
                    <a:pt x="2663" y="1708"/>
                    <a:pt x="2663" y="1708"/>
                  </a:cubicBezTo>
                  <a:cubicBezTo>
                    <a:pt x="2639" y="1732"/>
                    <a:pt x="2639" y="1732"/>
                    <a:pt x="2639" y="1732"/>
                  </a:cubicBezTo>
                  <a:cubicBezTo>
                    <a:pt x="2635" y="1803"/>
                    <a:pt x="2635" y="1803"/>
                    <a:pt x="2635" y="1803"/>
                  </a:cubicBezTo>
                  <a:cubicBezTo>
                    <a:pt x="2609" y="1811"/>
                    <a:pt x="2609" y="1811"/>
                    <a:pt x="2609" y="1811"/>
                  </a:cubicBezTo>
                  <a:cubicBezTo>
                    <a:pt x="2581" y="1792"/>
                    <a:pt x="2581" y="1792"/>
                    <a:pt x="2581" y="1792"/>
                  </a:cubicBezTo>
                  <a:cubicBezTo>
                    <a:pt x="2561" y="1779"/>
                    <a:pt x="2561" y="1779"/>
                    <a:pt x="2561" y="1779"/>
                  </a:cubicBezTo>
                  <a:cubicBezTo>
                    <a:pt x="2516" y="1775"/>
                    <a:pt x="2516" y="1775"/>
                    <a:pt x="2516" y="1775"/>
                  </a:cubicBezTo>
                  <a:cubicBezTo>
                    <a:pt x="2500" y="1727"/>
                    <a:pt x="2500" y="1727"/>
                    <a:pt x="2500" y="1727"/>
                  </a:cubicBezTo>
                  <a:cubicBezTo>
                    <a:pt x="2477" y="1717"/>
                    <a:pt x="2477" y="1717"/>
                    <a:pt x="2477" y="1717"/>
                  </a:cubicBezTo>
                  <a:cubicBezTo>
                    <a:pt x="2438" y="1706"/>
                    <a:pt x="2438" y="1706"/>
                    <a:pt x="2438" y="1706"/>
                  </a:cubicBezTo>
                  <a:cubicBezTo>
                    <a:pt x="2410" y="1682"/>
                    <a:pt x="2410" y="1682"/>
                    <a:pt x="2410" y="1682"/>
                  </a:cubicBezTo>
                  <a:cubicBezTo>
                    <a:pt x="2406" y="1649"/>
                    <a:pt x="2406" y="1649"/>
                    <a:pt x="2406" y="1649"/>
                  </a:cubicBezTo>
                  <a:cubicBezTo>
                    <a:pt x="2421" y="1626"/>
                    <a:pt x="2421" y="1626"/>
                    <a:pt x="2421" y="1626"/>
                  </a:cubicBezTo>
                  <a:cubicBezTo>
                    <a:pt x="2429" y="1576"/>
                    <a:pt x="2429" y="1576"/>
                    <a:pt x="2429" y="1576"/>
                  </a:cubicBezTo>
                  <a:cubicBezTo>
                    <a:pt x="2412" y="1546"/>
                    <a:pt x="2412" y="1546"/>
                    <a:pt x="2412" y="1546"/>
                  </a:cubicBezTo>
                  <a:cubicBezTo>
                    <a:pt x="2397" y="1502"/>
                    <a:pt x="2397" y="1502"/>
                    <a:pt x="2397" y="1502"/>
                  </a:cubicBezTo>
                  <a:cubicBezTo>
                    <a:pt x="2386" y="1448"/>
                    <a:pt x="2386" y="1448"/>
                    <a:pt x="2386" y="1448"/>
                  </a:cubicBezTo>
                  <a:cubicBezTo>
                    <a:pt x="2347" y="1401"/>
                    <a:pt x="2347" y="1401"/>
                    <a:pt x="2347" y="1401"/>
                  </a:cubicBezTo>
                  <a:cubicBezTo>
                    <a:pt x="2300" y="1353"/>
                    <a:pt x="2300" y="1353"/>
                    <a:pt x="2300" y="1353"/>
                  </a:cubicBezTo>
                  <a:cubicBezTo>
                    <a:pt x="2269" y="1342"/>
                    <a:pt x="2269" y="1342"/>
                    <a:pt x="2269" y="1342"/>
                  </a:cubicBezTo>
                  <a:cubicBezTo>
                    <a:pt x="2259" y="1297"/>
                    <a:pt x="2259" y="1297"/>
                    <a:pt x="2259" y="1297"/>
                  </a:cubicBezTo>
                  <a:cubicBezTo>
                    <a:pt x="2213" y="1306"/>
                    <a:pt x="2213" y="1306"/>
                    <a:pt x="2213" y="1306"/>
                  </a:cubicBezTo>
                  <a:cubicBezTo>
                    <a:pt x="2183" y="1297"/>
                    <a:pt x="2183" y="1297"/>
                    <a:pt x="2183" y="1297"/>
                  </a:cubicBezTo>
                  <a:cubicBezTo>
                    <a:pt x="2140" y="1284"/>
                    <a:pt x="2140" y="1284"/>
                    <a:pt x="2140" y="1284"/>
                  </a:cubicBezTo>
                  <a:cubicBezTo>
                    <a:pt x="2127" y="1256"/>
                    <a:pt x="2127" y="1256"/>
                    <a:pt x="2127" y="1256"/>
                  </a:cubicBezTo>
                  <a:cubicBezTo>
                    <a:pt x="2094" y="1256"/>
                    <a:pt x="2094" y="1256"/>
                    <a:pt x="2094" y="1256"/>
                  </a:cubicBezTo>
                  <a:cubicBezTo>
                    <a:pt x="2077" y="1234"/>
                    <a:pt x="2077" y="1234"/>
                    <a:pt x="2077" y="1234"/>
                  </a:cubicBezTo>
                  <a:cubicBezTo>
                    <a:pt x="2066" y="1221"/>
                    <a:pt x="2066" y="1221"/>
                    <a:pt x="2066" y="1221"/>
                  </a:cubicBezTo>
                  <a:cubicBezTo>
                    <a:pt x="2068" y="1156"/>
                    <a:pt x="2068" y="1156"/>
                    <a:pt x="2068" y="1156"/>
                  </a:cubicBezTo>
                  <a:cubicBezTo>
                    <a:pt x="2072" y="1141"/>
                    <a:pt x="2072" y="1141"/>
                    <a:pt x="2072" y="1141"/>
                  </a:cubicBezTo>
                  <a:cubicBezTo>
                    <a:pt x="2073" y="1085"/>
                    <a:pt x="2073" y="1085"/>
                    <a:pt x="2073" y="1085"/>
                  </a:cubicBezTo>
                  <a:cubicBezTo>
                    <a:pt x="2090" y="1085"/>
                    <a:pt x="2090" y="1085"/>
                    <a:pt x="2090" y="1085"/>
                  </a:cubicBezTo>
                  <a:cubicBezTo>
                    <a:pt x="2131" y="1074"/>
                    <a:pt x="2131" y="1074"/>
                    <a:pt x="2131" y="1074"/>
                  </a:cubicBezTo>
                  <a:cubicBezTo>
                    <a:pt x="2144" y="1059"/>
                    <a:pt x="2144" y="1059"/>
                    <a:pt x="2144" y="1059"/>
                  </a:cubicBezTo>
                  <a:cubicBezTo>
                    <a:pt x="2159" y="1036"/>
                    <a:pt x="2159" y="1036"/>
                    <a:pt x="2159" y="1036"/>
                  </a:cubicBezTo>
                  <a:cubicBezTo>
                    <a:pt x="2152" y="1003"/>
                    <a:pt x="2152" y="1003"/>
                    <a:pt x="2152" y="1003"/>
                  </a:cubicBezTo>
                  <a:cubicBezTo>
                    <a:pt x="2150" y="982"/>
                    <a:pt x="2150" y="982"/>
                    <a:pt x="2150" y="982"/>
                  </a:cubicBezTo>
                  <a:cubicBezTo>
                    <a:pt x="2174" y="940"/>
                    <a:pt x="2174" y="940"/>
                    <a:pt x="2174" y="940"/>
                  </a:cubicBezTo>
                  <a:cubicBezTo>
                    <a:pt x="2174" y="908"/>
                    <a:pt x="2174" y="908"/>
                    <a:pt x="2174" y="908"/>
                  </a:cubicBezTo>
                  <a:cubicBezTo>
                    <a:pt x="2157" y="873"/>
                    <a:pt x="2157" y="873"/>
                    <a:pt x="2157" y="873"/>
                  </a:cubicBezTo>
                  <a:cubicBezTo>
                    <a:pt x="2111" y="835"/>
                    <a:pt x="2111" y="835"/>
                    <a:pt x="2111" y="835"/>
                  </a:cubicBezTo>
                  <a:cubicBezTo>
                    <a:pt x="2083" y="828"/>
                    <a:pt x="2083" y="828"/>
                    <a:pt x="2083" y="828"/>
                  </a:cubicBezTo>
                  <a:cubicBezTo>
                    <a:pt x="2034" y="828"/>
                    <a:pt x="2034" y="828"/>
                    <a:pt x="2034" y="828"/>
                  </a:cubicBezTo>
                  <a:cubicBezTo>
                    <a:pt x="2006" y="828"/>
                    <a:pt x="2006" y="828"/>
                    <a:pt x="2006" y="828"/>
                  </a:cubicBezTo>
                  <a:cubicBezTo>
                    <a:pt x="1965" y="852"/>
                    <a:pt x="1965" y="852"/>
                    <a:pt x="1965" y="852"/>
                  </a:cubicBezTo>
                  <a:cubicBezTo>
                    <a:pt x="1925" y="908"/>
                    <a:pt x="1925" y="908"/>
                    <a:pt x="1925" y="908"/>
                  </a:cubicBezTo>
                  <a:cubicBezTo>
                    <a:pt x="1887" y="936"/>
                    <a:pt x="1887" y="936"/>
                    <a:pt x="1887" y="936"/>
                  </a:cubicBezTo>
                  <a:cubicBezTo>
                    <a:pt x="1854" y="943"/>
                    <a:pt x="1854" y="943"/>
                    <a:pt x="1854" y="943"/>
                  </a:cubicBezTo>
                  <a:cubicBezTo>
                    <a:pt x="1823" y="958"/>
                    <a:pt x="1823" y="958"/>
                    <a:pt x="1823" y="958"/>
                  </a:cubicBezTo>
                  <a:cubicBezTo>
                    <a:pt x="1772" y="973"/>
                    <a:pt x="1772" y="973"/>
                    <a:pt x="1772" y="973"/>
                  </a:cubicBezTo>
                  <a:cubicBezTo>
                    <a:pt x="1673" y="956"/>
                    <a:pt x="1673" y="956"/>
                    <a:pt x="1673" y="956"/>
                  </a:cubicBezTo>
                  <a:cubicBezTo>
                    <a:pt x="1632" y="932"/>
                    <a:pt x="1632" y="932"/>
                    <a:pt x="1632" y="932"/>
                  </a:cubicBezTo>
                  <a:cubicBezTo>
                    <a:pt x="1593" y="919"/>
                    <a:pt x="1593" y="919"/>
                    <a:pt x="1593" y="919"/>
                  </a:cubicBezTo>
                  <a:cubicBezTo>
                    <a:pt x="1551" y="895"/>
                    <a:pt x="1551" y="895"/>
                    <a:pt x="1551" y="895"/>
                  </a:cubicBezTo>
                  <a:cubicBezTo>
                    <a:pt x="1551" y="867"/>
                    <a:pt x="1551" y="867"/>
                    <a:pt x="1551" y="867"/>
                  </a:cubicBezTo>
                  <a:cubicBezTo>
                    <a:pt x="1551" y="828"/>
                    <a:pt x="1551" y="828"/>
                    <a:pt x="1551" y="828"/>
                  </a:cubicBezTo>
                  <a:cubicBezTo>
                    <a:pt x="1551" y="815"/>
                    <a:pt x="1551" y="815"/>
                    <a:pt x="1551" y="815"/>
                  </a:cubicBezTo>
                  <a:cubicBezTo>
                    <a:pt x="1489" y="815"/>
                    <a:pt x="1489" y="815"/>
                    <a:pt x="1489" y="815"/>
                  </a:cubicBezTo>
                  <a:cubicBezTo>
                    <a:pt x="1463" y="800"/>
                    <a:pt x="1463" y="800"/>
                    <a:pt x="1463" y="800"/>
                  </a:cubicBezTo>
                  <a:cubicBezTo>
                    <a:pt x="1441" y="778"/>
                    <a:pt x="1441" y="778"/>
                    <a:pt x="1441" y="778"/>
                  </a:cubicBezTo>
                  <a:cubicBezTo>
                    <a:pt x="1441" y="765"/>
                    <a:pt x="1441" y="765"/>
                    <a:pt x="1441" y="765"/>
                  </a:cubicBezTo>
                  <a:cubicBezTo>
                    <a:pt x="1402" y="755"/>
                    <a:pt x="1402" y="755"/>
                    <a:pt x="1402" y="755"/>
                  </a:cubicBezTo>
                  <a:cubicBezTo>
                    <a:pt x="1385" y="741"/>
                    <a:pt x="1385" y="741"/>
                    <a:pt x="1385" y="741"/>
                  </a:cubicBezTo>
                  <a:cubicBezTo>
                    <a:pt x="1357" y="711"/>
                    <a:pt x="1357" y="711"/>
                    <a:pt x="1357" y="711"/>
                  </a:cubicBezTo>
                  <a:cubicBezTo>
                    <a:pt x="1340" y="687"/>
                    <a:pt x="1340" y="687"/>
                    <a:pt x="1340" y="687"/>
                  </a:cubicBezTo>
                  <a:cubicBezTo>
                    <a:pt x="1355" y="677"/>
                    <a:pt x="1355" y="677"/>
                    <a:pt x="1355" y="677"/>
                  </a:cubicBezTo>
                  <a:cubicBezTo>
                    <a:pt x="1372" y="659"/>
                    <a:pt x="1372" y="659"/>
                    <a:pt x="1372" y="659"/>
                  </a:cubicBezTo>
                  <a:cubicBezTo>
                    <a:pt x="1398" y="636"/>
                    <a:pt x="1398" y="636"/>
                    <a:pt x="1398" y="636"/>
                  </a:cubicBezTo>
                  <a:cubicBezTo>
                    <a:pt x="1415" y="616"/>
                    <a:pt x="1415" y="616"/>
                    <a:pt x="1415" y="616"/>
                  </a:cubicBezTo>
                  <a:cubicBezTo>
                    <a:pt x="1435" y="601"/>
                    <a:pt x="1435" y="601"/>
                    <a:pt x="1435" y="601"/>
                  </a:cubicBezTo>
                  <a:cubicBezTo>
                    <a:pt x="1471" y="581"/>
                    <a:pt x="1471" y="581"/>
                    <a:pt x="1471" y="581"/>
                  </a:cubicBezTo>
                  <a:cubicBezTo>
                    <a:pt x="1474" y="558"/>
                    <a:pt x="1474" y="558"/>
                    <a:pt x="1474" y="558"/>
                  </a:cubicBezTo>
                  <a:cubicBezTo>
                    <a:pt x="1467" y="540"/>
                    <a:pt x="1467" y="540"/>
                    <a:pt x="1467" y="540"/>
                  </a:cubicBezTo>
                  <a:cubicBezTo>
                    <a:pt x="1458" y="515"/>
                    <a:pt x="1458" y="515"/>
                    <a:pt x="1458" y="515"/>
                  </a:cubicBezTo>
                  <a:cubicBezTo>
                    <a:pt x="1448" y="495"/>
                    <a:pt x="1448" y="495"/>
                    <a:pt x="1448" y="495"/>
                  </a:cubicBezTo>
                  <a:cubicBezTo>
                    <a:pt x="1428" y="478"/>
                    <a:pt x="1428" y="478"/>
                    <a:pt x="1428" y="478"/>
                  </a:cubicBezTo>
                  <a:cubicBezTo>
                    <a:pt x="1400" y="469"/>
                    <a:pt x="1400" y="469"/>
                    <a:pt x="1400" y="469"/>
                  </a:cubicBezTo>
                  <a:cubicBezTo>
                    <a:pt x="1324" y="469"/>
                    <a:pt x="1324" y="469"/>
                    <a:pt x="1324" y="469"/>
                  </a:cubicBezTo>
                  <a:cubicBezTo>
                    <a:pt x="1275" y="469"/>
                    <a:pt x="1275" y="469"/>
                    <a:pt x="1275" y="469"/>
                  </a:cubicBezTo>
                  <a:cubicBezTo>
                    <a:pt x="1244" y="469"/>
                    <a:pt x="1244" y="469"/>
                    <a:pt x="1244" y="469"/>
                  </a:cubicBezTo>
                  <a:cubicBezTo>
                    <a:pt x="1212" y="469"/>
                    <a:pt x="1212" y="469"/>
                    <a:pt x="1212" y="469"/>
                  </a:cubicBezTo>
                  <a:cubicBezTo>
                    <a:pt x="1173" y="515"/>
                    <a:pt x="1173" y="515"/>
                    <a:pt x="1173" y="515"/>
                  </a:cubicBezTo>
                  <a:cubicBezTo>
                    <a:pt x="1110" y="547"/>
                    <a:pt x="1110" y="547"/>
                    <a:pt x="1110" y="547"/>
                  </a:cubicBezTo>
                  <a:cubicBezTo>
                    <a:pt x="1076" y="534"/>
                    <a:pt x="1076" y="534"/>
                    <a:pt x="1076" y="534"/>
                  </a:cubicBezTo>
                  <a:cubicBezTo>
                    <a:pt x="1041" y="504"/>
                    <a:pt x="1041" y="504"/>
                    <a:pt x="1041" y="504"/>
                  </a:cubicBezTo>
                  <a:cubicBezTo>
                    <a:pt x="1024" y="469"/>
                    <a:pt x="1024" y="469"/>
                    <a:pt x="1024" y="469"/>
                  </a:cubicBezTo>
                  <a:cubicBezTo>
                    <a:pt x="994" y="441"/>
                    <a:pt x="994" y="441"/>
                    <a:pt x="994" y="441"/>
                  </a:cubicBezTo>
                  <a:cubicBezTo>
                    <a:pt x="946" y="389"/>
                    <a:pt x="946" y="389"/>
                    <a:pt x="946" y="389"/>
                  </a:cubicBezTo>
                  <a:cubicBezTo>
                    <a:pt x="937" y="355"/>
                    <a:pt x="937" y="355"/>
                    <a:pt x="937" y="355"/>
                  </a:cubicBezTo>
                  <a:cubicBezTo>
                    <a:pt x="923" y="307"/>
                    <a:pt x="923" y="307"/>
                    <a:pt x="923" y="307"/>
                  </a:cubicBezTo>
                  <a:cubicBezTo>
                    <a:pt x="916" y="264"/>
                    <a:pt x="916" y="264"/>
                    <a:pt x="916" y="264"/>
                  </a:cubicBezTo>
                  <a:cubicBezTo>
                    <a:pt x="916" y="244"/>
                    <a:pt x="916" y="244"/>
                    <a:pt x="916" y="244"/>
                  </a:cubicBezTo>
                  <a:cubicBezTo>
                    <a:pt x="937" y="223"/>
                    <a:pt x="937" y="223"/>
                    <a:pt x="937" y="223"/>
                  </a:cubicBezTo>
                  <a:cubicBezTo>
                    <a:pt x="946" y="197"/>
                    <a:pt x="946" y="197"/>
                    <a:pt x="946" y="197"/>
                  </a:cubicBezTo>
                  <a:cubicBezTo>
                    <a:pt x="942" y="166"/>
                    <a:pt x="942" y="166"/>
                    <a:pt x="942" y="166"/>
                  </a:cubicBezTo>
                  <a:cubicBezTo>
                    <a:pt x="923" y="143"/>
                    <a:pt x="923" y="143"/>
                    <a:pt x="923" y="143"/>
                  </a:cubicBezTo>
                  <a:cubicBezTo>
                    <a:pt x="923" y="112"/>
                    <a:pt x="923" y="112"/>
                    <a:pt x="923" y="112"/>
                  </a:cubicBezTo>
                  <a:cubicBezTo>
                    <a:pt x="925" y="41"/>
                    <a:pt x="925" y="41"/>
                    <a:pt x="925" y="41"/>
                  </a:cubicBezTo>
                  <a:cubicBezTo>
                    <a:pt x="821" y="17"/>
                    <a:pt x="821" y="17"/>
                    <a:pt x="821" y="17"/>
                  </a:cubicBezTo>
                  <a:cubicBezTo>
                    <a:pt x="757" y="0"/>
                    <a:pt x="757" y="0"/>
                    <a:pt x="757" y="0"/>
                  </a:cubicBezTo>
                  <a:cubicBezTo>
                    <a:pt x="757" y="0"/>
                    <a:pt x="757" y="0"/>
                    <a:pt x="757" y="0"/>
                  </a:cubicBezTo>
                  <a:cubicBezTo>
                    <a:pt x="730" y="50"/>
                    <a:pt x="730" y="50"/>
                    <a:pt x="730" y="50"/>
                  </a:cubicBezTo>
                  <a:cubicBezTo>
                    <a:pt x="728" y="64"/>
                    <a:pt x="728" y="64"/>
                    <a:pt x="728" y="64"/>
                  </a:cubicBezTo>
                  <a:cubicBezTo>
                    <a:pt x="738" y="78"/>
                    <a:pt x="738" y="78"/>
                    <a:pt x="738" y="78"/>
                  </a:cubicBezTo>
                  <a:cubicBezTo>
                    <a:pt x="743" y="94"/>
                    <a:pt x="743" y="94"/>
                    <a:pt x="743" y="94"/>
                  </a:cubicBezTo>
                  <a:cubicBezTo>
                    <a:pt x="728" y="127"/>
                    <a:pt x="728" y="127"/>
                    <a:pt x="728" y="127"/>
                  </a:cubicBezTo>
                  <a:cubicBezTo>
                    <a:pt x="692" y="150"/>
                    <a:pt x="692" y="150"/>
                    <a:pt x="692" y="150"/>
                  </a:cubicBezTo>
                  <a:cubicBezTo>
                    <a:pt x="646" y="165"/>
                    <a:pt x="646" y="165"/>
                    <a:pt x="646" y="165"/>
                  </a:cubicBezTo>
                  <a:cubicBezTo>
                    <a:pt x="589" y="174"/>
                    <a:pt x="589" y="174"/>
                    <a:pt x="589" y="174"/>
                  </a:cubicBezTo>
                  <a:cubicBezTo>
                    <a:pt x="560" y="190"/>
                    <a:pt x="560" y="190"/>
                    <a:pt x="560" y="190"/>
                  </a:cubicBezTo>
                  <a:cubicBezTo>
                    <a:pt x="512" y="209"/>
                    <a:pt x="512" y="209"/>
                    <a:pt x="512" y="209"/>
                  </a:cubicBezTo>
                  <a:cubicBezTo>
                    <a:pt x="458" y="225"/>
                    <a:pt x="458" y="225"/>
                    <a:pt x="458" y="225"/>
                  </a:cubicBezTo>
                  <a:cubicBezTo>
                    <a:pt x="405" y="264"/>
                    <a:pt x="405" y="264"/>
                    <a:pt x="405" y="264"/>
                  </a:cubicBezTo>
                  <a:cubicBezTo>
                    <a:pt x="362" y="301"/>
                    <a:pt x="362" y="301"/>
                    <a:pt x="362" y="301"/>
                  </a:cubicBezTo>
                  <a:cubicBezTo>
                    <a:pt x="312" y="349"/>
                    <a:pt x="312" y="349"/>
                    <a:pt x="312" y="349"/>
                  </a:cubicBezTo>
                  <a:cubicBezTo>
                    <a:pt x="242" y="408"/>
                    <a:pt x="242" y="408"/>
                    <a:pt x="242" y="408"/>
                  </a:cubicBezTo>
                  <a:cubicBezTo>
                    <a:pt x="208" y="460"/>
                    <a:pt x="208" y="460"/>
                    <a:pt x="208" y="460"/>
                  </a:cubicBezTo>
                  <a:cubicBezTo>
                    <a:pt x="189" y="482"/>
                    <a:pt x="189" y="482"/>
                    <a:pt x="189" y="482"/>
                  </a:cubicBezTo>
                  <a:cubicBezTo>
                    <a:pt x="155" y="499"/>
                    <a:pt x="155" y="499"/>
                    <a:pt x="155" y="499"/>
                  </a:cubicBezTo>
                  <a:cubicBezTo>
                    <a:pt x="85" y="499"/>
                    <a:pt x="85" y="499"/>
                    <a:pt x="85" y="499"/>
                  </a:cubicBezTo>
                  <a:cubicBezTo>
                    <a:pt x="71" y="583"/>
                    <a:pt x="71" y="583"/>
                    <a:pt x="71" y="583"/>
                  </a:cubicBezTo>
                  <a:cubicBezTo>
                    <a:pt x="62" y="629"/>
                    <a:pt x="62" y="629"/>
                    <a:pt x="62" y="629"/>
                  </a:cubicBezTo>
                  <a:cubicBezTo>
                    <a:pt x="62" y="747"/>
                    <a:pt x="62" y="747"/>
                    <a:pt x="62" y="747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0" y="830"/>
                    <a:pt x="0" y="830"/>
                    <a:pt x="0" y="830"/>
                  </a:cubicBezTo>
                  <a:cubicBezTo>
                    <a:pt x="3" y="828"/>
                    <a:pt x="3" y="828"/>
                    <a:pt x="3" y="828"/>
                  </a:cubicBezTo>
                  <a:cubicBezTo>
                    <a:pt x="12" y="837"/>
                    <a:pt x="12" y="837"/>
                    <a:pt x="12" y="837"/>
                  </a:cubicBezTo>
                  <a:cubicBezTo>
                    <a:pt x="49" y="857"/>
                    <a:pt x="49" y="857"/>
                    <a:pt x="49" y="857"/>
                  </a:cubicBezTo>
                  <a:cubicBezTo>
                    <a:pt x="67" y="867"/>
                    <a:pt x="67" y="867"/>
                    <a:pt x="67" y="867"/>
                  </a:cubicBezTo>
                  <a:cubicBezTo>
                    <a:pt x="86" y="908"/>
                    <a:pt x="86" y="908"/>
                    <a:pt x="86" y="908"/>
                  </a:cubicBezTo>
                  <a:cubicBezTo>
                    <a:pt x="86" y="908"/>
                    <a:pt x="107" y="927"/>
                    <a:pt x="112" y="928"/>
                  </a:cubicBezTo>
                  <a:cubicBezTo>
                    <a:pt x="117" y="929"/>
                    <a:pt x="139" y="942"/>
                    <a:pt x="139" y="942"/>
                  </a:cubicBezTo>
                  <a:cubicBezTo>
                    <a:pt x="177" y="931"/>
                    <a:pt x="177" y="931"/>
                    <a:pt x="177" y="931"/>
                  </a:cubicBezTo>
                  <a:cubicBezTo>
                    <a:pt x="220" y="931"/>
                    <a:pt x="220" y="931"/>
                    <a:pt x="220" y="931"/>
                  </a:cubicBezTo>
                  <a:cubicBezTo>
                    <a:pt x="229" y="958"/>
                    <a:pt x="229" y="958"/>
                    <a:pt x="229" y="958"/>
                  </a:cubicBezTo>
                  <a:cubicBezTo>
                    <a:pt x="243" y="972"/>
                    <a:pt x="243" y="972"/>
                    <a:pt x="243" y="972"/>
                  </a:cubicBezTo>
                  <a:cubicBezTo>
                    <a:pt x="304" y="972"/>
                    <a:pt x="304" y="972"/>
                    <a:pt x="304" y="972"/>
                  </a:cubicBezTo>
                  <a:cubicBezTo>
                    <a:pt x="313" y="978"/>
                    <a:pt x="313" y="978"/>
                    <a:pt x="313" y="978"/>
                  </a:cubicBezTo>
                  <a:cubicBezTo>
                    <a:pt x="320" y="995"/>
                    <a:pt x="320" y="995"/>
                    <a:pt x="320" y="995"/>
                  </a:cubicBezTo>
                  <a:cubicBezTo>
                    <a:pt x="342" y="1046"/>
                    <a:pt x="342" y="1046"/>
                    <a:pt x="342" y="1046"/>
                  </a:cubicBezTo>
                  <a:cubicBezTo>
                    <a:pt x="342" y="1046"/>
                    <a:pt x="365" y="1063"/>
                    <a:pt x="368" y="1065"/>
                  </a:cubicBezTo>
                  <a:cubicBezTo>
                    <a:pt x="371" y="1066"/>
                    <a:pt x="405" y="1061"/>
                    <a:pt x="405" y="1061"/>
                  </a:cubicBezTo>
                  <a:cubicBezTo>
                    <a:pt x="440" y="1047"/>
                    <a:pt x="440" y="1047"/>
                    <a:pt x="440" y="1047"/>
                  </a:cubicBezTo>
                  <a:cubicBezTo>
                    <a:pt x="480" y="1046"/>
                    <a:pt x="480" y="1046"/>
                    <a:pt x="480" y="1046"/>
                  </a:cubicBezTo>
                  <a:cubicBezTo>
                    <a:pt x="480" y="1046"/>
                    <a:pt x="532" y="1065"/>
                    <a:pt x="537" y="1069"/>
                  </a:cubicBezTo>
                  <a:cubicBezTo>
                    <a:pt x="543" y="1074"/>
                    <a:pt x="561" y="1077"/>
                    <a:pt x="561" y="1077"/>
                  </a:cubicBezTo>
                  <a:cubicBezTo>
                    <a:pt x="615" y="1079"/>
                    <a:pt x="615" y="1079"/>
                    <a:pt x="615" y="1079"/>
                  </a:cubicBezTo>
                  <a:cubicBezTo>
                    <a:pt x="652" y="1079"/>
                    <a:pt x="652" y="1079"/>
                    <a:pt x="652" y="1079"/>
                  </a:cubicBezTo>
                  <a:cubicBezTo>
                    <a:pt x="668" y="1091"/>
                    <a:pt x="668" y="1091"/>
                    <a:pt x="668" y="1091"/>
                  </a:cubicBezTo>
                  <a:cubicBezTo>
                    <a:pt x="692" y="1108"/>
                    <a:pt x="692" y="1108"/>
                    <a:pt x="692" y="1108"/>
                  </a:cubicBezTo>
                  <a:cubicBezTo>
                    <a:pt x="721" y="1107"/>
                    <a:pt x="721" y="1107"/>
                    <a:pt x="721" y="1107"/>
                  </a:cubicBezTo>
                  <a:cubicBezTo>
                    <a:pt x="744" y="1097"/>
                    <a:pt x="744" y="1097"/>
                    <a:pt x="744" y="1097"/>
                  </a:cubicBezTo>
                  <a:cubicBezTo>
                    <a:pt x="777" y="1091"/>
                    <a:pt x="777" y="1091"/>
                    <a:pt x="777" y="1091"/>
                  </a:cubicBezTo>
                  <a:cubicBezTo>
                    <a:pt x="785" y="1037"/>
                    <a:pt x="785" y="1037"/>
                    <a:pt x="785" y="1037"/>
                  </a:cubicBezTo>
                  <a:cubicBezTo>
                    <a:pt x="795" y="1009"/>
                    <a:pt x="795" y="1009"/>
                    <a:pt x="795" y="1009"/>
                  </a:cubicBezTo>
                  <a:cubicBezTo>
                    <a:pt x="820" y="973"/>
                    <a:pt x="820" y="973"/>
                    <a:pt x="820" y="973"/>
                  </a:cubicBezTo>
                  <a:cubicBezTo>
                    <a:pt x="825" y="869"/>
                    <a:pt x="825" y="869"/>
                    <a:pt x="825" y="869"/>
                  </a:cubicBezTo>
                  <a:cubicBezTo>
                    <a:pt x="828" y="861"/>
                    <a:pt x="828" y="861"/>
                    <a:pt x="828" y="861"/>
                  </a:cubicBezTo>
                  <a:cubicBezTo>
                    <a:pt x="845" y="851"/>
                    <a:pt x="845" y="851"/>
                    <a:pt x="845" y="851"/>
                  </a:cubicBezTo>
                  <a:cubicBezTo>
                    <a:pt x="880" y="860"/>
                    <a:pt x="880" y="860"/>
                    <a:pt x="880" y="860"/>
                  </a:cubicBezTo>
                  <a:cubicBezTo>
                    <a:pt x="924" y="876"/>
                    <a:pt x="924" y="876"/>
                    <a:pt x="924" y="876"/>
                  </a:cubicBezTo>
                  <a:cubicBezTo>
                    <a:pt x="971" y="897"/>
                    <a:pt x="971" y="897"/>
                    <a:pt x="971" y="897"/>
                  </a:cubicBezTo>
                  <a:cubicBezTo>
                    <a:pt x="1001" y="933"/>
                    <a:pt x="1001" y="933"/>
                    <a:pt x="1001" y="933"/>
                  </a:cubicBezTo>
                  <a:cubicBezTo>
                    <a:pt x="1035" y="959"/>
                    <a:pt x="1035" y="959"/>
                    <a:pt x="1035" y="959"/>
                  </a:cubicBezTo>
                  <a:cubicBezTo>
                    <a:pt x="1049" y="949"/>
                    <a:pt x="1049" y="949"/>
                    <a:pt x="1049" y="949"/>
                  </a:cubicBezTo>
                  <a:cubicBezTo>
                    <a:pt x="1094" y="902"/>
                    <a:pt x="1094" y="902"/>
                    <a:pt x="1094" y="902"/>
                  </a:cubicBezTo>
                  <a:cubicBezTo>
                    <a:pt x="1105" y="913"/>
                    <a:pt x="1105" y="913"/>
                    <a:pt x="1105" y="913"/>
                  </a:cubicBezTo>
                  <a:cubicBezTo>
                    <a:pt x="1127" y="923"/>
                    <a:pt x="1127" y="923"/>
                    <a:pt x="1127" y="923"/>
                  </a:cubicBezTo>
                  <a:cubicBezTo>
                    <a:pt x="1146" y="902"/>
                    <a:pt x="1146" y="902"/>
                    <a:pt x="1146" y="902"/>
                  </a:cubicBezTo>
                  <a:cubicBezTo>
                    <a:pt x="1179" y="910"/>
                    <a:pt x="1179" y="910"/>
                    <a:pt x="1179" y="910"/>
                  </a:cubicBezTo>
                  <a:cubicBezTo>
                    <a:pt x="1211" y="924"/>
                    <a:pt x="1211" y="924"/>
                    <a:pt x="1211" y="924"/>
                  </a:cubicBezTo>
                  <a:cubicBezTo>
                    <a:pt x="1245" y="953"/>
                    <a:pt x="1245" y="953"/>
                    <a:pt x="1245" y="953"/>
                  </a:cubicBezTo>
                  <a:cubicBezTo>
                    <a:pt x="1258" y="982"/>
                    <a:pt x="1258" y="982"/>
                    <a:pt x="1258" y="982"/>
                  </a:cubicBezTo>
                  <a:cubicBezTo>
                    <a:pt x="1285" y="982"/>
                    <a:pt x="1285" y="982"/>
                    <a:pt x="1285" y="982"/>
                  </a:cubicBezTo>
                  <a:cubicBezTo>
                    <a:pt x="1302" y="996"/>
                    <a:pt x="1302" y="996"/>
                    <a:pt x="1302" y="996"/>
                  </a:cubicBezTo>
                  <a:cubicBezTo>
                    <a:pt x="1316" y="1011"/>
                    <a:pt x="1316" y="1011"/>
                    <a:pt x="1316" y="1011"/>
                  </a:cubicBezTo>
                  <a:cubicBezTo>
                    <a:pt x="1350" y="1060"/>
                    <a:pt x="1350" y="1060"/>
                    <a:pt x="1350" y="1060"/>
                  </a:cubicBezTo>
                  <a:cubicBezTo>
                    <a:pt x="1350" y="1060"/>
                    <a:pt x="1375" y="1084"/>
                    <a:pt x="1377" y="1086"/>
                  </a:cubicBezTo>
                  <a:cubicBezTo>
                    <a:pt x="1378" y="1089"/>
                    <a:pt x="1393" y="1085"/>
                    <a:pt x="1393" y="1085"/>
                  </a:cubicBezTo>
                  <a:cubicBezTo>
                    <a:pt x="1422" y="1053"/>
                    <a:pt x="1422" y="1053"/>
                    <a:pt x="1422" y="1053"/>
                  </a:cubicBezTo>
                  <a:cubicBezTo>
                    <a:pt x="1453" y="1072"/>
                    <a:pt x="1453" y="1072"/>
                    <a:pt x="1453" y="1072"/>
                  </a:cubicBezTo>
                  <a:cubicBezTo>
                    <a:pt x="1506" y="1105"/>
                    <a:pt x="1506" y="1105"/>
                    <a:pt x="1506" y="1105"/>
                  </a:cubicBezTo>
                  <a:cubicBezTo>
                    <a:pt x="1521" y="1122"/>
                    <a:pt x="1521" y="1122"/>
                    <a:pt x="1521" y="1122"/>
                  </a:cubicBezTo>
                  <a:cubicBezTo>
                    <a:pt x="1561" y="1155"/>
                    <a:pt x="1561" y="1155"/>
                    <a:pt x="1561" y="1155"/>
                  </a:cubicBezTo>
                  <a:cubicBezTo>
                    <a:pt x="1603" y="1199"/>
                    <a:pt x="1603" y="1199"/>
                    <a:pt x="1603" y="1199"/>
                  </a:cubicBezTo>
                  <a:cubicBezTo>
                    <a:pt x="1657" y="1244"/>
                    <a:pt x="1657" y="1244"/>
                    <a:pt x="1657" y="1244"/>
                  </a:cubicBezTo>
                  <a:cubicBezTo>
                    <a:pt x="1675" y="1257"/>
                    <a:pt x="1675" y="1257"/>
                    <a:pt x="1675" y="1257"/>
                  </a:cubicBezTo>
                  <a:cubicBezTo>
                    <a:pt x="1707" y="1259"/>
                    <a:pt x="1707" y="1259"/>
                    <a:pt x="1707" y="1259"/>
                  </a:cubicBezTo>
                  <a:cubicBezTo>
                    <a:pt x="1707" y="1259"/>
                    <a:pt x="1731" y="1257"/>
                    <a:pt x="1734" y="1256"/>
                  </a:cubicBezTo>
                  <a:cubicBezTo>
                    <a:pt x="1736" y="1255"/>
                    <a:pt x="1754" y="1244"/>
                    <a:pt x="1754" y="1244"/>
                  </a:cubicBezTo>
                  <a:cubicBezTo>
                    <a:pt x="1769" y="1244"/>
                    <a:pt x="1769" y="1244"/>
                    <a:pt x="1769" y="1244"/>
                  </a:cubicBezTo>
                  <a:cubicBezTo>
                    <a:pt x="1769" y="1244"/>
                    <a:pt x="1775" y="1260"/>
                    <a:pt x="1775" y="1264"/>
                  </a:cubicBezTo>
                  <a:cubicBezTo>
                    <a:pt x="1775" y="1267"/>
                    <a:pt x="1790" y="1283"/>
                    <a:pt x="1790" y="1283"/>
                  </a:cubicBezTo>
                  <a:cubicBezTo>
                    <a:pt x="1797" y="1289"/>
                    <a:pt x="1797" y="1289"/>
                    <a:pt x="1797" y="1289"/>
                  </a:cubicBezTo>
                  <a:cubicBezTo>
                    <a:pt x="1815" y="1304"/>
                    <a:pt x="1815" y="1304"/>
                    <a:pt x="1815" y="1304"/>
                  </a:cubicBezTo>
                  <a:cubicBezTo>
                    <a:pt x="1831" y="1322"/>
                    <a:pt x="1831" y="1322"/>
                    <a:pt x="1831" y="1322"/>
                  </a:cubicBezTo>
                  <a:cubicBezTo>
                    <a:pt x="1842" y="1351"/>
                    <a:pt x="1842" y="1351"/>
                    <a:pt x="1842" y="1351"/>
                  </a:cubicBezTo>
                  <a:cubicBezTo>
                    <a:pt x="1854" y="1401"/>
                    <a:pt x="1854" y="1401"/>
                    <a:pt x="1854" y="1401"/>
                  </a:cubicBezTo>
                  <a:cubicBezTo>
                    <a:pt x="1854" y="1440"/>
                    <a:pt x="1854" y="1440"/>
                    <a:pt x="1854" y="1440"/>
                  </a:cubicBezTo>
                  <a:cubicBezTo>
                    <a:pt x="1867" y="1453"/>
                    <a:pt x="1867" y="1453"/>
                    <a:pt x="1867" y="1453"/>
                  </a:cubicBezTo>
                  <a:cubicBezTo>
                    <a:pt x="1889" y="1473"/>
                    <a:pt x="1889" y="1473"/>
                    <a:pt x="1889" y="1473"/>
                  </a:cubicBezTo>
                  <a:cubicBezTo>
                    <a:pt x="1888" y="1521"/>
                    <a:pt x="1888" y="1521"/>
                    <a:pt x="1888" y="1521"/>
                  </a:cubicBezTo>
                  <a:cubicBezTo>
                    <a:pt x="1909" y="1532"/>
                    <a:pt x="1909" y="1532"/>
                    <a:pt x="1909" y="1532"/>
                  </a:cubicBezTo>
                  <a:cubicBezTo>
                    <a:pt x="1923" y="1546"/>
                    <a:pt x="1923" y="1546"/>
                    <a:pt x="1923" y="1546"/>
                  </a:cubicBezTo>
                  <a:cubicBezTo>
                    <a:pt x="1931" y="1577"/>
                    <a:pt x="1931" y="1577"/>
                    <a:pt x="1931" y="1577"/>
                  </a:cubicBezTo>
                  <a:cubicBezTo>
                    <a:pt x="1942" y="1591"/>
                    <a:pt x="1942" y="1591"/>
                    <a:pt x="1942" y="1591"/>
                  </a:cubicBezTo>
                  <a:cubicBezTo>
                    <a:pt x="1953" y="1621"/>
                    <a:pt x="1953" y="1621"/>
                    <a:pt x="1953" y="1621"/>
                  </a:cubicBezTo>
                  <a:cubicBezTo>
                    <a:pt x="1943" y="1629"/>
                    <a:pt x="1943" y="1629"/>
                    <a:pt x="1943" y="1629"/>
                  </a:cubicBezTo>
                  <a:cubicBezTo>
                    <a:pt x="1943" y="1697"/>
                    <a:pt x="1943" y="1697"/>
                    <a:pt x="1943" y="1697"/>
                  </a:cubicBezTo>
                  <a:cubicBezTo>
                    <a:pt x="1929" y="1719"/>
                    <a:pt x="1929" y="1719"/>
                    <a:pt x="1929" y="1719"/>
                  </a:cubicBezTo>
                  <a:cubicBezTo>
                    <a:pt x="1904" y="1740"/>
                    <a:pt x="1904" y="1740"/>
                    <a:pt x="1904" y="1740"/>
                  </a:cubicBezTo>
                  <a:cubicBezTo>
                    <a:pt x="1897" y="1772"/>
                    <a:pt x="1897" y="1772"/>
                    <a:pt x="1897" y="1772"/>
                  </a:cubicBezTo>
                  <a:cubicBezTo>
                    <a:pt x="1864" y="1749"/>
                    <a:pt x="1864" y="1749"/>
                    <a:pt x="1864" y="1749"/>
                  </a:cubicBezTo>
                  <a:cubicBezTo>
                    <a:pt x="1858" y="1758"/>
                    <a:pt x="1858" y="1758"/>
                    <a:pt x="1858" y="1758"/>
                  </a:cubicBezTo>
                  <a:cubicBezTo>
                    <a:pt x="1850" y="1782"/>
                    <a:pt x="1850" y="1782"/>
                    <a:pt x="1850" y="1782"/>
                  </a:cubicBezTo>
                  <a:cubicBezTo>
                    <a:pt x="1823" y="1791"/>
                    <a:pt x="1823" y="1791"/>
                    <a:pt x="1823" y="1791"/>
                  </a:cubicBezTo>
                  <a:cubicBezTo>
                    <a:pt x="1813" y="1813"/>
                    <a:pt x="1813" y="1813"/>
                    <a:pt x="1813" y="1813"/>
                  </a:cubicBezTo>
                  <a:cubicBezTo>
                    <a:pt x="1816" y="1832"/>
                    <a:pt x="1816" y="1832"/>
                    <a:pt x="1816" y="1832"/>
                  </a:cubicBezTo>
                  <a:cubicBezTo>
                    <a:pt x="1823" y="1861"/>
                    <a:pt x="1823" y="1861"/>
                    <a:pt x="1823" y="1861"/>
                  </a:cubicBezTo>
                  <a:cubicBezTo>
                    <a:pt x="1816" y="1894"/>
                    <a:pt x="1816" y="1894"/>
                    <a:pt x="1816" y="1894"/>
                  </a:cubicBezTo>
                  <a:cubicBezTo>
                    <a:pt x="1784" y="1909"/>
                    <a:pt x="1784" y="1909"/>
                    <a:pt x="1784" y="1909"/>
                  </a:cubicBezTo>
                  <a:cubicBezTo>
                    <a:pt x="1743" y="1928"/>
                    <a:pt x="1743" y="1928"/>
                    <a:pt x="1743" y="1928"/>
                  </a:cubicBezTo>
                  <a:cubicBezTo>
                    <a:pt x="1732" y="1956"/>
                    <a:pt x="1732" y="1956"/>
                    <a:pt x="1732" y="1956"/>
                  </a:cubicBezTo>
                  <a:cubicBezTo>
                    <a:pt x="1735" y="2018"/>
                    <a:pt x="1735" y="2018"/>
                    <a:pt x="1735" y="2018"/>
                  </a:cubicBezTo>
                  <a:cubicBezTo>
                    <a:pt x="1737" y="2047"/>
                    <a:pt x="1737" y="2047"/>
                    <a:pt x="1737" y="2047"/>
                  </a:cubicBezTo>
                  <a:cubicBezTo>
                    <a:pt x="1729" y="2086"/>
                    <a:pt x="1729" y="2086"/>
                    <a:pt x="1729" y="2086"/>
                  </a:cubicBezTo>
                  <a:cubicBezTo>
                    <a:pt x="1704" y="2094"/>
                    <a:pt x="1704" y="2094"/>
                    <a:pt x="1704" y="2094"/>
                  </a:cubicBezTo>
                  <a:cubicBezTo>
                    <a:pt x="1655" y="2091"/>
                    <a:pt x="1655" y="2091"/>
                    <a:pt x="1655" y="2091"/>
                  </a:cubicBezTo>
                  <a:cubicBezTo>
                    <a:pt x="1609" y="2068"/>
                    <a:pt x="1609" y="2068"/>
                    <a:pt x="1609" y="2068"/>
                  </a:cubicBezTo>
                  <a:cubicBezTo>
                    <a:pt x="1576" y="2037"/>
                    <a:pt x="1576" y="2037"/>
                    <a:pt x="1576" y="2037"/>
                  </a:cubicBezTo>
                  <a:cubicBezTo>
                    <a:pt x="1576" y="2037"/>
                    <a:pt x="1561" y="2037"/>
                    <a:pt x="1558" y="2037"/>
                  </a:cubicBezTo>
                  <a:cubicBezTo>
                    <a:pt x="1556" y="2037"/>
                    <a:pt x="1551" y="2052"/>
                    <a:pt x="1551" y="2052"/>
                  </a:cubicBezTo>
                  <a:cubicBezTo>
                    <a:pt x="1546" y="2101"/>
                    <a:pt x="1546" y="2101"/>
                    <a:pt x="1546" y="2101"/>
                  </a:cubicBezTo>
                  <a:cubicBezTo>
                    <a:pt x="1573" y="2124"/>
                    <a:pt x="1573" y="2124"/>
                    <a:pt x="1573" y="2124"/>
                  </a:cubicBezTo>
                  <a:cubicBezTo>
                    <a:pt x="1616" y="2128"/>
                    <a:pt x="1616" y="2128"/>
                    <a:pt x="1616" y="2128"/>
                  </a:cubicBezTo>
                  <a:cubicBezTo>
                    <a:pt x="1674" y="2139"/>
                    <a:pt x="1674" y="2139"/>
                    <a:pt x="1674" y="2139"/>
                  </a:cubicBezTo>
                  <a:cubicBezTo>
                    <a:pt x="1694" y="2158"/>
                    <a:pt x="1694" y="2158"/>
                    <a:pt x="1694" y="2158"/>
                  </a:cubicBezTo>
                  <a:cubicBezTo>
                    <a:pt x="1720" y="2188"/>
                    <a:pt x="1720" y="2188"/>
                    <a:pt x="1720" y="2188"/>
                  </a:cubicBezTo>
                  <a:cubicBezTo>
                    <a:pt x="1743" y="2216"/>
                    <a:pt x="1743" y="2216"/>
                    <a:pt x="1743" y="2216"/>
                  </a:cubicBezTo>
                  <a:cubicBezTo>
                    <a:pt x="1770" y="2216"/>
                    <a:pt x="1770" y="2216"/>
                    <a:pt x="1770" y="2216"/>
                  </a:cubicBezTo>
                  <a:cubicBezTo>
                    <a:pt x="1800" y="2223"/>
                    <a:pt x="1800" y="2223"/>
                    <a:pt x="1800" y="2223"/>
                  </a:cubicBezTo>
                  <a:cubicBezTo>
                    <a:pt x="1807" y="2229"/>
                    <a:pt x="1807" y="2229"/>
                    <a:pt x="1807" y="2229"/>
                  </a:cubicBezTo>
                  <a:cubicBezTo>
                    <a:pt x="1807" y="2211"/>
                    <a:pt x="1807" y="2211"/>
                    <a:pt x="1807" y="2211"/>
                  </a:cubicBezTo>
                  <a:cubicBezTo>
                    <a:pt x="1807" y="2170"/>
                    <a:pt x="1807" y="2170"/>
                    <a:pt x="1807" y="2170"/>
                  </a:cubicBezTo>
                  <a:cubicBezTo>
                    <a:pt x="1807" y="2151"/>
                    <a:pt x="1807" y="2151"/>
                    <a:pt x="1807" y="2151"/>
                  </a:cubicBezTo>
                  <a:cubicBezTo>
                    <a:pt x="1823" y="2138"/>
                    <a:pt x="1823" y="2138"/>
                    <a:pt x="1823" y="2138"/>
                  </a:cubicBezTo>
                  <a:cubicBezTo>
                    <a:pt x="1861" y="2125"/>
                    <a:pt x="1861" y="2125"/>
                    <a:pt x="1861" y="2125"/>
                  </a:cubicBezTo>
                  <a:cubicBezTo>
                    <a:pt x="1884" y="2125"/>
                    <a:pt x="1884" y="2125"/>
                    <a:pt x="1884" y="2125"/>
                  </a:cubicBezTo>
                  <a:cubicBezTo>
                    <a:pt x="1913" y="2093"/>
                    <a:pt x="1913" y="2093"/>
                    <a:pt x="1913" y="2093"/>
                  </a:cubicBezTo>
                  <a:cubicBezTo>
                    <a:pt x="1941" y="2093"/>
                    <a:pt x="1941" y="2093"/>
                    <a:pt x="1941" y="2093"/>
                  </a:cubicBezTo>
                  <a:cubicBezTo>
                    <a:pt x="1980" y="2106"/>
                    <a:pt x="1980" y="2106"/>
                    <a:pt x="1980" y="2106"/>
                  </a:cubicBezTo>
                  <a:cubicBezTo>
                    <a:pt x="1980" y="2127"/>
                    <a:pt x="1980" y="2127"/>
                    <a:pt x="1980" y="2127"/>
                  </a:cubicBezTo>
                  <a:cubicBezTo>
                    <a:pt x="1980" y="2185"/>
                    <a:pt x="1980" y="2185"/>
                    <a:pt x="1980" y="2185"/>
                  </a:cubicBezTo>
                  <a:cubicBezTo>
                    <a:pt x="1992" y="2198"/>
                    <a:pt x="1992" y="2198"/>
                    <a:pt x="1992" y="2198"/>
                  </a:cubicBezTo>
                  <a:cubicBezTo>
                    <a:pt x="2019" y="2211"/>
                    <a:pt x="2019" y="2211"/>
                    <a:pt x="2019" y="2211"/>
                  </a:cubicBezTo>
                  <a:cubicBezTo>
                    <a:pt x="2073" y="2281"/>
                    <a:pt x="2073" y="2281"/>
                    <a:pt x="2073" y="2281"/>
                  </a:cubicBezTo>
                  <a:cubicBezTo>
                    <a:pt x="2133" y="2328"/>
                    <a:pt x="2133" y="2328"/>
                    <a:pt x="2133" y="2328"/>
                  </a:cubicBezTo>
                  <a:cubicBezTo>
                    <a:pt x="2150" y="2328"/>
                    <a:pt x="2150" y="2328"/>
                    <a:pt x="2150" y="2328"/>
                  </a:cubicBezTo>
                  <a:cubicBezTo>
                    <a:pt x="2174" y="2313"/>
                    <a:pt x="2174" y="2313"/>
                    <a:pt x="2174" y="2313"/>
                  </a:cubicBezTo>
                  <a:cubicBezTo>
                    <a:pt x="2192" y="2305"/>
                    <a:pt x="2192" y="2305"/>
                    <a:pt x="2192" y="2305"/>
                  </a:cubicBezTo>
                  <a:cubicBezTo>
                    <a:pt x="2209" y="2307"/>
                    <a:pt x="2209" y="2307"/>
                    <a:pt x="2209" y="2307"/>
                  </a:cubicBezTo>
                  <a:cubicBezTo>
                    <a:pt x="2219" y="2328"/>
                    <a:pt x="2219" y="2328"/>
                    <a:pt x="2219" y="2328"/>
                  </a:cubicBezTo>
                  <a:cubicBezTo>
                    <a:pt x="2245" y="2372"/>
                    <a:pt x="2245" y="2372"/>
                    <a:pt x="2245" y="2372"/>
                  </a:cubicBezTo>
                  <a:cubicBezTo>
                    <a:pt x="2245" y="2428"/>
                    <a:pt x="2245" y="2428"/>
                    <a:pt x="2245" y="2428"/>
                  </a:cubicBezTo>
                  <a:cubicBezTo>
                    <a:pt x="2278" y="2464"/>
                    <a:pt x="2278" y="2464"/>
                    <a:pt x="2278" y="2464"/>
                  </a:cubicBezTo>
                  <a:cubicBezTo>
                    <a:pt x="2300" y="2464"/>
                    <a:pt x="2300" y="2464"/>
                    <a:pt x="2300" y="2464"/>
                  </a:cubicBezTo>
                  <a:cubicBezTo>
                    <a:pt x="2332" y="2471"/>
                    <a:pt x="2332" y="2471"/>
                    <a:pt x="2332" y="2471"/>
                  </a:cubicBezTo>
                  <a:cubicBezTo>
                    <a:pt x="2362" y="2471"/>
                    <a:pt x="2362" y="2471"/>
                    <a:pt x="2362" y="2471"/>
                  </a:cubicBezTo>
                  <a:cubicBezTo>
                    <a:pt x="2386" y="2488"/>
                    <a:pt x="2386" y="2488"/>
                    <a:pt x="2386" y="2488"/>
                  </a:cubicBezTo>
                  <a:cubicBezTo>
                    <a:pt x="2401" y="2488"/>
                    <a:pt x="2401" y="2488"/>
                    <a:pt x="2401" y="2488"/>
                  </a:cubicBezTo>
                  <a:cubicBezTo>
                    <a:pt x="2420" y="2488"/>
                    <a:pt x="2420" y="2488"/>
                    <a:pt x="2420" y="2488"/>
                  </a:cubicBezTo>
                  <a:cubicBezTo>
                    <a:pt x="2438" y="2462"/>
                    <a:pt x="2438" y="2462"/>
                    <a:pt x="2438" y="2462"/>
                  </a:cubicBezTo>
                  <a:cubicBezTo>
                    <a:pt x="2449" y="2441"/>
                    <a:pt x="2449" y="2441"/>
                    <a:pt x="2449" y="2441"/>
                  </a:cubicBezTo>
                  <a:cubicBezTo>
                    <a:pt x="2449" y="2417"/>
                    <a:pt x="2449" y="2417"/>
                    <a:pt x="2449" y="2417"/>
                  </a:cubicBezTo>
                  <a:cubicBezTo>
                    <a:pt x="2472" y="2413"/>
                    <a:pt x="2472" y="2413"/>
                    <a:pt x="2472" y="2413"/>
                  </a:cubicBezTo>
                  <a:cubicBezTo>
                    <a:pt x="2498" y="2406"/>
                    <a:pt x="2498" y="2406"/>
                    <a:pt x="2498" y="2406"/>
                  </a:cubicBezTo>
                  <a:cubicBezTo>
                    <a:pt x="2520" y="2398"/>
                    <a:pt x="2520" y="2398"/>
                    <a:pt x="2520" y="2398"/>
                  </a:cubicBezTo>
                  <a:cubicBezTo>
                    <a:pt x="2540" y="2372"/>
                    <a:pt x="2540" y="2372"/>
                    <a:pt x="2540" y="2372"/>
                  </a:cubicBezTo>
                  <a:cubicBezTo>
                    <a:pt x="2559" y="2350"/>
                    <a:pt x="2559" y="2350"/>
                    <a:pt x="2559" y="2350"/>
                  </a:cubicBezTo>
                  <a:cubicBezTo>
                    <a:pt x="2559" y="2304"/>
                    <a:pt x="2559" y="2304"/>
                    <a:pt x="2559" y="2304"/>
                  </a:cubicBezTo>
                  <a:cubicBezTo>
                    <a:pt x="2518" y="2266"/>
                    <a:pt x="2518" y="2266"/>
                    <a:pt x="2518" y="2266"/>
                  </a:cubicBezTo>
                  <a:cubicBezTo>
                    <a:pt x="2539" y="2244"/>
                    <a:pt x="2539" y="2244"/>
                    <a:pt x="2539" y="2244"/>
                  </a:cubicBezTo>
                  <a:cubicBezTo>
                    <a:pt x="2600" y="2233"/>
                    <a:pt x="2600" y="2233"/>
                    <a:pt x="2600" y="2233"/>
                  </a:cubicBezTo>
                  <a:cubicBezTo>
                    <a:pt x="2663" y="2229"/>
                    <a:pt x="2663" y="2229"/>
                    <a:pt x="2663" y="2229"/>
                  </a:cubicBezTo>
                  <a:cubicBezTo>
                    <a:pt x="2663" y="2171"/>
                    <a:pt x="2663" y="2171"/>
                    <a:pt x="2663" y="2171"/>
                  </a:cubicBezTo>
                  <a:cubicBezTo>
                    <a:pt x="2641" y="2153"/>
                    <a:pt x="2641" y="2153"/>
                    <a:pt x="2641" y="2153"/>
                  </a:cubicBezTo>
                  <a:cubicBezTo>
                    <a:pt x="2639" y="2118"/>
                    <a:pt x="2639" y="2118"/>
                    <a:pt x="2639" y="2118"/>
                  </a:cubicBezTo>
                  <a:cubicBezTo>
                    <a:pt x="2663" y="2086"/>
                    <a:pt x="2663" y="2086"/>
                    <a:pt x="2663" y="2086"/>
                  </a:cubicBezTo>
                  <a:cubicBezTo>
                    <a:pt x="2691" y="2054"/>
                    <a:pt x="2691" y="2054"/>
                    <a:pt x="2691" y="2054"/>
                  </a:cubicBezTo>
                  <a:cubicBezTo>
                    <a:pt x="2671" y="2026"/>
                    <a:pt x="2671" y="2026"/>
                    <a:pt x="2671" y="2026"/>
                  </a:cubicBezTo>
                  <a:cubicBezTo>
                    <a:pt x="2633" y="2002"/>
                    <a:pt x="2633" y="2002"/>
                    <a:pt x="2633" y="2002"/>
                  </a:cubicBezTo>
                  <a:cubicBezTo>
                    <a:pt x="2620" y="1989"/>
                    <a:pt x="2620" y="1989"/>
                    <a:pt x="2620" y="1989"/>
                  </a:cubicBezTo>
                  <a:cubicBezTo>
                    <a:pt x="2645" y="1967"/>
                    <a:pt x="2645" y="1967"/>
                    <a:pt x="2645" y="1967"/>
                  </a:cubicBezTo>
                  <a:cubicBezTo>
                    <a:pt x="2652" y="1926"/>
                    <a:pt x="2652" y="1926"/>
                    <a:pt x="2652" y="1926"/>
                  </a:cubicBezTo>
                  <a:cubicBezTo>
                    <a:pt x="2661" y="1868"/>
                    <a:pt x="2661" y="1868"/>
                    <a:pt x="2661" y="1868"/>
                  </a:cubicBezTo>
                  <a:cubicBezTo>
                    <a:pt x="2691" y="1859"/>
                    <a:pt x="2691" y="1859"/>
                    <a:pt x="2691" y="1859"/>
                  </a:cubicBezTo>
                  <a:cubicBezTo>
                    <a:pt x="2734" y="1859"/>
                    <a:pt x="2734" y="1859"/>
                    <a:pt x="2734" y="1859"/>
                  </a:cubicBezTo>
                  <a:cubicBezTo>
                    <a:pt x="2753" y="1870"/>
                    <a:pt x="2753" y="1870"/>
                    <a:pt x="2753" y="1870"/>
                  </a:cubicBezTo>
                  <a:cubicBezTo>
                    <a:pt x="2766" y="1896"/>
                    <a:pt x="2766" y="1896"/>
                    <a:pt x="2766" y="1896"/>
                  </a:cubicBezTo>
                  <a:cubicBezTo>
                    <a:pt x="2818" y="1894"/>
                    <a:pt x="2818" y="1894"/>
                    <a:pt x="2818" y="1894"/>
                  </a:cubicBezTo>
                  <a:cubicBezTo>
                    <a:pt x="2853" y="1889"/>
                    <a:pt x="2853" y="1889"/>
                    <a:pt x="2853" y="1889"/>
                  </a:cubicBezTo>
                  <a:cubicBezTo>
                    <a:pt x="2885" y="1885"/>
                    <a:pt x="2885" y="1885"/>
                    <a:pt x="2885" y="1885"/>
                  </a:cubicBezTo>
                  <a:cubicBezTo>
                    <a:pt x="2907" y="1876"/>
                    <a:pt x="2907" y="1876"/>
                    <a:pt x="2907" y="1876"/>
                  </a:cubicBezTo>
                  <a:cubicBezTo>
                    <a:pt x="2892" y="1842"/>
                    <a:pt x="2892" y="1842"/>
                    <a:pt x="2892" y="1842"/>
                  </a:cubicBezTo>
                  <a:cubicBezTo>
                    <a:pt x="2892" y="1816"/>
                    <a:pt x="2892" y="1816"/>
                    <a:pt x="2892" y="1816"/>
                  </a:cubicBezTo>
                  <a:cubicBezTo>
                    <a:pt x="2907" y="1809"/>
                    <a:pt x="2907" y="1809"/>
                    <a:pt x="2907" y="1809"/>
                  </a:cubicBezTo>
                  <a:cubicBezTo>
                    <a:pt x="2927" y="1818"/>
                    <a:pt x="2927" y="1818"/>
                    <a:pt x="2927" y="1818"/>
                  </a:cubicBezTo>
                  <a:cubicBezTo>
                    <a:pt x="2952" y="1809"/>
                    <a:pt x="2952" y="1809"/>
                    <a:pt x="2952" y="1809"/>
                  </a:cubicBezTo>
                  <a:cubicBezTo>
                    <a:pt x="2965" y="1809"/>
                    <a:pt x="2965" y="1809"/>
                    <a:pt x="2965" y="1809"/>
                  </a:cubicBezTo>
                  <a:cubicBezTo>
                    <a:pt x="2985" y="1809"/>
                    <a:pt x="2985" y="1809"/>
                    <a:pt x="2985" y="1809"/>
                  </a:cubicBezTo>
                  <a:cubicBezTo>
                    <a:pt x="3019" y="1809"/>
                    <a:pt x="3019" y="1809"/>
                    <a:pt x="3019" y="1809"/>
                  </a:cubicBezTo>
                  <a:cubicBezTo>
                    <a:pt x="3047" y="1788"/>
                    <a:pt x="3047" y="1788"/>
                    <a:pt x="3047" y="1788"/>
                  </a:cubicBezTo>
                  <a:cubicBezTo>
                    <a:pt x="3060" y="1754"/>
                    <a:pt x="3060" y="1754"/>
                    <a:pt x="3060" y="1754"/>
                  </a:cubicBezTo>
                  <a:cubicBezTo>
                    <a:pt x="3060" y="1736"/>
                    <a:pt x="3060" y="1736"/>
                    <a:pt x="3060" y="1736"/>
                  </a:cubicBezTo>
                  <a:cubicBezTo>
                    <a:pt x="3030" y="1706"/>
                    <a:pt x="3030" y="1706"/>
                    <a:pt x="3030" y="1706"/>
                  </a:cubicBezTo>
                  <a:cubicBezTo>
                    <a:pt x="3026" y="1691"/>
                    <a:pt x="3026" y="1691"/>
                    <a:pt x="3026" y="1691"/>
                  </a:cubicBezTo>
                  <a:cubicBezTo>
                    <a:pt x="3030" y="1662"/>
                    <a:pt x="3030" y="1662"/>
                    <a:pt x="3030" y="1662"/>
                  </a:cubicBezTo>
                  <a:cubicBezTo>
                    <a:pt x="3060" y="1637"/>
                    <a:pt x="3060" y="1637"/>
                    <a:pt x="3060" y="1637"/>
                  </a:cubicBezTo>
                  <a:cubicBezTo>
                    <a:pt x="3060" y="1604"/>
                    <a:pt x="3060" y="1604"/>
                    <a:pt x="3060" y="1604"/>
                  </a:cubicBezTo>
                  <a:cubicBezTo>
                    <a:pt x="3069" y="1563"/>
                    <a:pt x="3069" y="1563"/>
                    <a:pt x="3069" y="1563"/>
                  </a:cubicBezTo>
                  <a:lnTo>
                    <a:pt x="3048" y="152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986463" y="1127126"/>
              <a:ext cx="1622425" cy="1460500"/>
            </a:xfrm>
            <a:custGeom>
              <a:avLst/>
              <a:gdLst>
                <a:gd name="T0" fmla="*/ 4551 w 4691"/>
                <a:gd name="T1" fmla="*/ 2141 h 4219"/>
                <a:gd name="T2" fmla="*/ 4379 w 4691"/>
                <a:gd name="T3" fmla="*/ 2150 h 4219"/>
                <a:gd name="T4" fmla="*/ 4277 w 4691"/>
                <a:gd name="T5" fmla="*/ 1891 h 4219"/>
                <a:gd name="T6" fmla="*/ 4340 w 4691"/>
                <a:gd name="T7" fmla="*/ 1819 h 4219"/>
                <a:gd name="T8" fmla="*/ 4434 w 4691"/>
                <a:gd name="T9" fmla="*/ 1706 h 4219"/>
                <a:gd name="T10" fmla="*/ 4493 w 4691"/>
                <a:gd name="T11" fmla="*/ 1544 h 4219"/>
                <a:gd name="T12" fmla="*/ 4336 w 4691"/>
                <a:gd name="T13" fmla="*/ 1370 h 4219"/>
                <a:gd name="T14" fmla="*/ 4577 w 4691"/>
                <a:gd name="T15" fmla="*/ 1192 h 4219"/>
                <a:gd name="T16" fmla="*/ 4617 w 4691"/>
                <a:gd name="T17" fmla="*/ 832 h 4219"/>
                <a:gd name="T18" fmla="*/ 4643 w 4691"/>
                <a:gd name="T19" fmla="*/ 508 h 4219"/>
                <a:gd name="T20" fmla="*/ 4469 w 4691"/>
                <a:gd name="T21" fmla="*/ 344 h 4219"/>
                <a:gd name="T22" fmla="*/ 4283 w 4691"/>
                <a:gd name="T23" fmla="*/ 464 h 4219"/>
                <a:gd name="T24" fmla="*/ 4063 w 4691"/>
                <a:gd name="T25" fmla="*/ 235 h 4219"/>
                <a:gd name="T26" fmla="*/ 3926 w 4691"/>
                <a:gd name="T27" fmla="*/ 233 h 4219"/>
                <a:gd name="T28" fmla="*/ 3850 w 4691"/>
                <a:gd name="T29" fmla="*/ 0 h 4219"/>
                <a:gd name="T30" fmla="*/ 3693 w 4691"/>
                <a:gd name="T31" fmla="*/ 233 h 4219"/>
                <a:gd name="T32" fmla="*/ 3654 w 4691"/>
                <a:gd name="T33" fmla="*/ 699 h 4219"/>
                <a:gd name="T34" fmla="*/ 3547 w 4691"/>
                <a:gd name="T35" fmla="*/ 941 h 4219"/>
                <a:gd name="T36" fmla="*/ 3168 w 4691"/>
                <a:gd name="T37" fmla="*/ 1296 h 4219"/>
                <a:gd name="T38" fmla="*/ 3306 w 4691"/>
                <a:gd name="T39" fmla="*/ 1510 h 4219"/>
                <a:gd name="T40" fmla="*/ 3732 w 4691"/>
                <a:gd name="T41" fmla="*/ 1525 h 4219"/>
                <a:gd name="T42" fmla="*/ 3811 w 4691"/>
                <a:gd name="T43" fmla="*/ 1749 h 4219"/>
                <a:gd name="T44" fmla="*/ 3469 w 4691"/>
                <a:gd name="T45" fmla="*/ 1852 h 4219"/>
                <a:gd name="T46" fmla="*/ 3053 w 4691"/>
                <a:gd name="T47" fmla="*/ 2150 h 4219"/>
                <a:gd name="T48" fmla="*/ 2596 w 4691"/>
                <a:gd name="T49" fmla="*/ 2296 h 4219"/>
                <a:gd name="T50" fmla="*/ 2548 w 4691"/>
                <a:gd name="T51" fmla="*/ 2677 h 4219"/>
                <a:gd name="T52" fmla="*/ 1859 w 4691"/>
                <a:gd name="T53" fmla="*/ 2995 h 4219"/>
                <a:gd name="T54" fmla="*/ 1337 w 4691"/>
                <a:gd name="T55" fmla="*/ 3217 h 4219"/>
                <a:gd name="T56" fmla="*/ 831 w 4691"/>
                <a:gd name="T57" fmla="*/ 3017 h 4219"/>
                <a:gd name="T58" fmla="*/ 204 w 4691"/>
                <a:gd name="T59" fmla="*/ 2964 h 4219"/>
                <a:gd name="T60" fmla="*/ 0 w 4691"/>
                <a:gd name="T61" fmla="*/ 3157 h 4219"/>
                <a:gd name="T62" fmla="*/ 194 w 4691"/>
                <a:gd name="T63" fmla="*/ 3460 h 4219"/>
                <a:gd name="T64" fmla="*/ 542 w 4691"/>
                <a:gd name="T65" fmla="*/ 3428 h 4219"/>
                <a:gd name="T66" fmla="*/ 424 w 4691"/>
                <a:gd name="T67" fmla="*/ 3600 h 4219"/>
                <a:gd name="T68" fmla="*/ 635 w 4691"/>
                <a:gd name="T69" fmla="*/ 3741 h 4219"/>
                <a:gd name="T70" fmla="*/ 971 w 4691"/>
                <a:gd name="T71" fmla="*/ 3849 h 4219"/>
                <a:gd name="T72" fmla="*/ 1258 w 4691"/>
                <a:gd name="T73" fmla="*/ 3853 h 4219"/>
                <a:gd name="T74" fmla="*/ 1152 w 4691"/>
                <a:gd name="T75" fmla="*/ 4069 h 4219"/>
                <a:gd name="T76" fmla="*/ 1343 w 4691"/>
                <a:gd name="T77" fmla="*/ 4199 h 4219"/>
                <a:gd name="T78" fmla="*/ 1626 w 4691"/>
                <a:gd name="T79" fmla="*/ 3801 h 4219"/>
                <a:gd name="T80" fmla="*/ 1774 w 4691"/>
                <a:gd name="T81" fmla="*/ 3862 h 4219"/>
                <a:gd name="T82" fmla="*/ 1894 w 4691"/>
                <a:gd name="T83" fmla="*/ 4090 h 4219"/>
                <a:gd name="T84" fmla="*/ 2153 w 4691"/>
                <a:gd name="T85" fmla="*/ 4090 h 4219"/>
                <a:gd name="T86" fmla="*/ 2350 w 4691"/>
                <a:gd name="T87" fmla="*/ 3749 h 4219"/>
                <a:gd name="T88" fmla="*/ 2543 w 4691"/>
                <a:gd name="T89" fmla="*/ 3659 h 4219"/>
                <a:gd name="T90" fmla="*/ 2778 w 4691"/>
                <a:gd name="T91" fmla="*/ 3450 h 4219"/>
                <a:gd name="T92" fmla="*/ 3064 w 4691"/>
                <a:gd name="T93" fmla="*/ 3348 h 4219"/>
                <a:gd name="T94" fmla="*/ 3064 w 4691"/>
                <a:gd name="T95" fmla="*/ 3091 h 4219"/>
                <a:gd name="T96" fmla="*/ 3201 w 4691"/>
                <a:gd name="T97" fmla="*/ 2986 h 4219"/>
                <a:gd name="T98" fmla="*/ 3399 w 4691"/>
                <a:gd name="T99" fmla="*/ 2973 h 4219"/>
                <a:gd name="T100" fmla="*/ 3608 w 4691"/>
                <a:gd name="T101" fmla="*/ 2799 h 4219"/>
                <a:gd name="T102" fmla="*/ 3793 w 4691"/>
                <a:gd name="T103" fmla="*/ 2967 h 4219"/>
                <a:gd name="T104" fmla="*/ 3976 w 4691"/>
                <a:gd name="T105" fmla="*/ 2845 h 4219"/>
                <a:gd name="T106" fmla="*/ 4098 w 4691"/>
                <a:gd name="T107" fmla="*/ 2864 h 4219"/>
                <a:gd name="T108" fmla="*/ 4414 w 4691"/>
                <a:gd name="T109" fmla="*/ 2647 h 4219"/>
                <a:gd name="T110" fmla="*/ 4534 w 4691"/>
                <a:gd name="T111" fmla="*/ 2555 h 4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91" h="4219">
                  <a:moveTo>
                    <a:pt x="4658" y="2379"/>
                  </a:moveTo>
                  <a:cubicBezTo>
                    <a:pt x="4625" y="2359"/>
                    <a:pt x="4625" y="2359"/>
                    <a:pt x="4625" y="2359"/>
                  </a:cubicBezTo>
                  <a:cubicBezTo>
                    <a:pt x="4625" y="2335"/>
                    <a:pt x="4625" y="2335"/>
                    <a:pt x="4625" y="2335"/>
                  </a:cubicBezTo>
                  <a:cubicBezTo>
                    <a:pt x="4645" y="2307"/>
                    <a:pt x="4645" y="2307"/>
                    <a:pt x="4645" y="2307"/>
                  </a:cubicBezTo>
                  <a:cubicBezTo>
                    <a:pt x="4628" y="2261"/>
                    <a:pt x="4628" y="2261"/>
                    <a:pt x="4628" y="2261"/>
                  </a:cubicBezTo>
                  <a:cubicBezTo>
                    <a:pt x="4610" y="2252"/>
                    <a:pt x="4610" y="2252"/>
                    <a:pt x="4610" y="2252"/>
                  </a:cubicBezTo>
                  <a:cubicBezTo>
                    <a:pt x="4595" y="2217"/>
                    <a:pt x="4595" y="2217"/>
                    <a:pt x="4595" y="2217"/>
                  </a:cubicBezTo>
                  <a:cubicBezTo>
                    <a:pt x="4569" y="2170"/>
                    <a:pt x="4569" y="2170"/>
                    <a:pt x="4569" y="2170"/>
                  </a:cubicBezTo>
                  <a:cubicBezTo>
                    <a:pt x="4551" y="2141"/>
                    <a:pt x="4551" y="2141"/>
                    <a:pt x="4551" y="2141"/>
                  </a:cubicBezTo>
                  <a:cubicBezTo>
                    <a:pt x="4532" y="2139"/>
                    <a:pt x="4532" y="2139"/>
                    <a:pt x="4532" y="2139"/>
                  </a:cubicBezTo>
                  <a:cubicBezTo>
                    <a:pt x="4501" y="2148"/>
                    <a:pt x="4501" y="2148"/>
                    <a:pt x="4501" y="2148"/>
                  </a:cubicBezTo>
                  <a:cubicBezTo>
                    <a:pt x="4469" y="2170"/>
                    <a:pt x="4469" y="2170"/>
                    <a:pt x="4469" y="2170"/>
                  </a:cubicBezTo>
                  <a:cubicBezTo>
                    <a:pt x="4458" y="2193"/>
                    <a:pt x="4458" y="2193"/>
                    <a:pt x="4458" y="2193"/>
                  </a:cubicBezTo>
                  <a:cubicBezTo>
                    <a:pt x="4427" y="2217"/>
                    <a:pt x="4427" y="2217"/>
                    <a:pt x="4427" y="2217"/>
                  </a:cubicBezTo>
                  <a:cubicBezTo>
                    <a:pt x="4397" y="2222"/>
                    <a:pt x="4397" y="2222"/>
                    <a:pt x="4397" y="2222"/>
                  </a:cubicBezTo>
                  <a:cubicBezTo>
                    <a:pt x="4381" y="2202"/>
                    <a:pt x="4381" y="2202"/>
                    <a:pt x="4381" y="2202"/>
                  </a:cubicBezTo>
                  <a:cubicBezTo>
                    <a:pt x="4397" y="2178"/>
                    <a:pt x="4397" y="2178"/>
                    <a:pt x="4397" y="2178"/>
                  </a:cubicBezTo>
                  <a:cubicBezTo>
                    <a:pt x="4379" y="2150"/>
                    <a:pt x="4379" y="2150"/>
                    <a:pt x="4379" y="2150"/>
                  </a:cubicBezTo>
                  <a:cubicBezTo>
                    <a:pt x="4351" y="2124"/>
                    <a:pt x="4351" y="2124"/>
                    <a:pt x="4351" y="2124"/>
                  </a:cubicBezTo>
                  <a:cubicBezTo>
                    <a:pt x="4338" y="2106"/>
                    <a:pt x="4338" y="2106"/>
                    <a:pt x="4338" y="2106"/>
                  </a:cubicBezTo>
                  <a:cubicBezTo>
                    <a:pt x="4323" y="2050"/>
                    <a:pt x="4323" y="2050"/>
                    <a:pt x="4323" y="2050"/>
                  </a:cubicBezTo>
                  <a:cubicBezTo>
                    <a:pt x="4329" y="2002"/>
                    <a:pt x="4329" y="2002"/>
                    <a:pt x="4329" y="2002"/>
                  </a:cubicBezTo>
                  <a:cubicBezTo>
                    <a:pt x="4340" y="1971"/>
                    <a:pt x="4340" y="1971"/>
                    <a:pt x="4340" y="1971"/>
                  </a:cubicBezTo>
                  <a:cubicBezTo>
                    <a:pt x="4351" y="1954"/>
                    <a:pt x="4351" y="1954"/>
                    <a:pt x="4351" y="1954"/>
                  </a:cubicBezTo>
                  <a:cubicBezTo>
                    <a:pt x="4323" y="1921"/>
                    <a:pt x="4323" y="1921"/>
                    <a:pt x="4323" y="1921"/>
                  </a:cubicBezTo>
                  <a:cubicBezTo>
                    <a:pt x="4307" y="1919"/>
                    <a:pt x="4307" y="1919"/>
                    <a:pt x="4307" y="1919"/>
                  </a:cubicBezTo>
                  <a:cubicBezTo>
                    <a:pt x="4277" y="1891"/>
                    <a:pt x="4277" y="1891"/>
                    <a:pt x="4277" y="1891"/>
                  </a:cubicBezTo>
                  <a:cubicBezTo>
                    <a:pt x="4246" y="1882"/>
                    <a:pt x="4246" y="1882"/>
                    <a:pt x="4246" y="1882"/>
                  </a:cubicBezTo>
                  <a:cubicBezTo>
                    <a:pt x="4231" y="1876"/>
                    <a:pt x="4231" y="1876"/>
                    <a:pt x="4231" y="1876"/>
                  </a:cubicBezTo>
                  <a:cubicBezTo>
                    <a:pt x="4233" y="1845"/>
                    <a:pt x="4233" y="1845"/>
                    <a:pt x="4233" y="1845"/>
                  </a:cubicBezTo>
                  <a:cubicBezTo>
                    <a:pt x="4238" y="1821"/>
                    <a:pt x="4238" y="1821"/>
                    <a:pt x="4238" y="1821"/>
                  </a:cubicBezTo>
                  <a:cubicBezTo>
                    <a:pt x="4264" y="1806"/>
                    <a:pt x="4264" y="1806"/>
                    <a:pt x="4264" y="1806"/>
                  </a:cubicBezTo>
                  <a:cubicBezTo>
                    <a:pt x="4286" y="1806"/>
                    <a:pt x="4286" y="1806"/>
                    <a:pt x="4286" y="1806"/>
                  </a:cubicBezTo>
                  <a:cubicBezTo>
                    <a:pt x="4307" y="1817"/>
                    <a:pt x="4307" y="1817"/>
                    <a:pt x="4307" y="1817"/>
                  </a:cubicBezTo>
                  <a:cubicBezTo>
                    <a:pt x="4327" y="1832"/>
                    <a:pt x="4327" y="1832"/>
                    <a:pt x="4327" y="1832"/>
                  </a:cubicBezTo>
                  <a:cubicBezTo>
                    <a:pt x="4340" y="1819"/>
                    <a:pt x="4340" y="1819"/>
                    <a:pt x="4340" y="1819"/>
                  </a:cubicBezTo>
                  <a:cubicBezTo>
                    <a:pt x="4353" y="1812"/>
                    <a:pt x="4353" y="1812"/>
                    <a:pt x="4353" y="1812"/>
                  </a:cubicBezTo>
                  <a:cubicBezTo>
                    <a:pt x="4392" y="1832"/>
                    <a:pt x="4392" y="1832"/>
                    <a:pt x="4392" y="1832"/>
                  </a:cubicBezTo>
                  <a:cubicBezTo>
                    <a:pt x="4410" y="1836"/>
                    <a:pt x="4410" y="1836"/>
                    <a:pt x="4410" y="1836"/>
                  </a:cubicBezTo>
                  <a:cubicBezTo>
                    <a:pt x="4405" y="1799"/>
                    <a:pt x="4405" y="1799"/>
                    <a:pt x="4405" y="1799"/>
                  </a:cubicBezTo>
                  <a:cubicBezTo>
                    <a:pt x="4412" y="1751"/>
                    <a:pt x="4412" y="1751"/>
                    <a:pt x="4412" y="1751"/>
                  </a:cubicBezTo>
                  <a:cubicBezTo>
                    <a:pt x="4425" y="1738"/>
                    <a:pt x="4425" y="1738"/>
                    <a:pt x="4425" y="1738"/>
                  </a:cubicBezTo>
                  <a:cubicBezTo>
                    <a:pt x="4451" y="1730"/>
                    <a:pt x="4451" y="1730"/>
                    <a:pt x="4451" y="1730"/>
                  </a:cubicBezTo>
                  <a:cubicBezTo>
                    <a:pt x="4451" y="1712"/>
                    <a:pt x="4451" y="1712"/>
                    <a:pt x="4451" y="1712"/>
                  </a:cubicBezTo>
                  <a:cubicBezTo>
                    <a:pt x="4434" y="1706"/>
                    <a:pt x="4434" y="1706"/>
                    <a:pt x="4434" y="1706"/>
                  </a:cubicBezTo>
                  <a:cubicBezTo>
                    <a:pt x="4423" y="1701"/>
                    <a:pt x="4423" y="1701"/>
                    <a:pt x="4423" y="1701"/>
                  </a:cubicBezTo>
                  <a:cubicBezTo>
                    <a:pt x="4421" y="1690"/>
                    <a:pt x="4421" y="1690"/>
                    <a:pt x="4421" y="1690"/>
                  </a:cubicBezTo>
                  <a:cubicBezTo>
                    <a:pt x="4421" y="1664"/>
                    <a:pt x="4421" y="1664"/>
                    <a:pt x="4421" y="1664"/>
                  </a:cubicBezTo>
                  <a:cubicBezTo>
                    <a:pt x="4421" y="1638"/>
                    <a:pt x="4421" y="1638"/>
                    <a:pt x="4421" y="1638"/>
                  </a:cubicBezTo>
                  <a:cubicBezTo>
                    <a:pt x="4425" y="1627"/>
                    <a:pt x="4425" y="1627"/>
                    <a:pt x="4425" y="1627"/>
                  </a:cubicBezTo>
                  <a:cubicBezTo>
                    <a:pt x="4456" y="1621"/>
                    <a:pt x="4456" y="1621"/>
                    <a:pt x="4456" y="1621"/>
                  </a:cubicBezTo>
                  <a:cubicBezTo>
                    <a:pt x="4488" y="1609"/>
                    <a:pt x="4488" y="1609"/>
                    <a:pt x="4488" y="1609"/>
                  </a:cubicBezTo>
                  <a:cubicBezTo>
                    <a:pt x="4510" y="1575"/>
                    <a:pt x="4510" y="1575"/>
                    <a:pt x="4510" y="1575"/>
                  </a:cubicBezTo>
                  <a:cubicBezTo>
                    <a:pt x="4493" y="1544"/>
                    <a:pt x="4493" y="1544"/>
                    <a:pt x="4493" y="1544"/>
                  </a:cubicBezTo>
                  <a:cubicBezTo>
                    <a:pt x="4488" y="1555"/>
                    <a:pt x="4488" y="1555"/>
                    <a:pt x="4488" y="1555"/>
                  </a:cubicBezTo>
                  <a:cubicBezTo>
                    <a:pt x="4460" y="1579"/>
                    <a:pt x="4460" y="1579"/>
                    <a:pt x="4460" y="1579"/>
                  </a:cubicBezTo>
                  <a:cubicBezTo>
                    <a:pt x="4436" y="1575"/>
                    <a:pt x="4436" y="1575"/>
                    <a:pt x="4436" y="1575"/>
                  </a:cubicBezTo>
                  <a:cubicBezTo>
                    <a:pt x="4388" y="1544"/>
                    <a:pt x="4388" y="1544"/>
                    <a:pt x="4388" y="1544"/>
                  </a:cubicBezTo>
                  <a:cubicBezTo>
                    <a:pt x="4349" y="1510"/>
                    <a:pt x="4349" y="1510"/>
                    <a:pt x="4349" y="1510"/>
                  </a:cubicBezTo>
                  <a:cubicBezTo>
                    <a:pt x="4303" y="1488"/>
                    <a:pt x="4303" y="1488"/>
                    <a:pt x="4303" y="1488"/>
                  </a:cubicBezTo>
                  <a:cubicBezTo>
                    <a:pt x="4283" y="1470"/>
                    <a:pt x="4283" y="1470"/>
                    <a:pt x="4283" y="1470"/>
                  </a:cubicBezTo>
                  <a:cubicBezTo>
                    <a:pt x="4297" y="1418"/>
                    <a:pt x="4297" y="1418"/>
                    <a:pt x="4297" y="1418"/>
                  </a:cubicBezTo>
                  <a:cubicBezTo>
                    <a:pt x="4336" y="1370"/>
                    <a:pt x="4336" y="1370"/>
                    <a:pt x="4336" y="1370"/>
                  </a:cubicBezTo>
                  <a:cubicBezTo>
                    <a:pt x="4390" y="1320"/>
                    <a:pt x="4390" y="1320"/>
                    <a:pt x="4390" y="1320"/>
                  </a:cubicBezTo>
                  <a:cubicBezTo>
                    <a:pt x="4390" y="1290"/>
                    <a:pt x="4390" y="1290"/>
                    <a:pt x="4390" y="1290"/>
                  </a:cubicBezTo>
                  <a:cubicBezTo>
                    <a:pt x="4414" y="1268"/>
                    <a:pt x="4414" y="1268"/>
                    <a:pt x="4414" y="1268"/>
                  </a:cubicBezTo>
                  <a:cubicBezTo>
                    <a:pt x="4442" y="1231"/>
                    <a:pt x="4442" y="1231"/>
                    <a:pt x="4442" y="1231"/>
                  </a:cubicBezTo>
                  <a:cubicBezTo>
                    <a:pt x="4471" y="1179"/>
                    <a:pt x="4471" y="1179"/>
                    <a:pt x="4471" y="1179"/>
                  </a:cubicBezTo>
                  <a:cubicBezTo>
                    <a:pt x="4495" y="1142"/>
                    <a:pt x="4495" y="1142"/>
                    <a:pt x="4495" y="1142"/>
                  </a:cubicBezTo>
                  <a:cubicBezTo>
                    <a:pt x="4523" y="1124"/>
                    <a:pt x="4523" y="1124"/>
                    <a:pt x="4523" y="1124"/>
                  </a:cubicBezTo>
                  <a:cubicBezTo>
                    <a:pt x="4556" y="1159"/>
                    <a:pt x="4556" y="1159"/>
                    <a:pt x="4556" y="1159"/>
                  </a:cubicBezTo>
                  <a:cubicBezTo>
                    <a:pt x="4577" y="1192"/>
                    <a:pt x="4577" y="1192"/>
                    <a:pt x="4577" y="1192"/>
                  </a:cubicBezTo>
                  <a:cubicBezTo>
                    <a:pt x="4580" y="1172"/>
                    <a:pt x="4580" y="1172"/>
                    <a:pt x="4580" y="1172"/>
                  </a:cubicBezTo>
                  <a:cubicBezTo>
                    <a:pt x="4577" y="1133"/>
                    <a:pt x="4577" y="1133"/>
                    <a:pt x="4577" y="1133"/>
                  </a:cubicBezTo>
                  <a:cubicBezTo>
                    <a:pt x="4573" y="1076"/>
                    <a:pt x="4573" y="1076"/>
                    <a:pt x="4573" y="1076"/>
                  </a:cubicBezTo>
                  <a:cubicBezTo>
                    <a:pt x="4571" y="1002"/>
                    <a:pt x="4571" y="1002"/>
                    <a:pt x="4571" y="1002"/>
                  </a:cubicBezTo>
                  <a:cubicBezTo>
                    <a:pt x="4593" y="943"/>
                    <a:pt x="4593" y="943"/>
                    <a:pt x="4593" y="943"/>
                  </a:cubicBezTo>
                  <a:cubicBezTo>
                    <a:pt x="4617" y="932"/>
                    <a:pt x="4617" y="932"/>
                    <a:pt x="4617" y="932"/>
                  </a:cubicBezTo>
                  <a:cubicBezTo>
                    <a:pt x="4641" y="893"/>
                    <a:pt x="4641" y="893"/>
                    <a:pt x="4641" y="893"/>
                  </a:cubicBezTo>
                  <a:cubicBezTo>
                    <a:pt x="4645" y="858"/>
                    <a:pt x="4645" y="858"/>
                    <a:pt x="4645" y="858"/>
                  </a:cubicBezTo>
                  <a:cubicBezTo>
                    <a:pt x="4617" y="832"/>
                    <a:pt x="4617" y="832"/>
                    <a:pt x="4617" y="832"/>
                  </a:cubicBezTo>
                  <a:cubicBezTo>
                    <a:pt x="4604" y="797"/>
                    <a:pt x="4604" y="797"/>
                    <a:pt x="4604" y="797"/>
                  </a:cubicBezTo>
                  <a:cubicBezTo>
                    <a:pt x="4601" y="749"/>
                    <a:pt x="4601" y="749"/>
                    <a:pt x="4601" y="749"/>
                  </a:cubicBezTo>
                  <a:cubicBezTo>
                    <a:pt x="4595" y="680"/>
                    <a:pt x="4595" y="680"/>
                    <a:pt x="4595" y="680"/>
                  </a:cubicBezTo>
                  <a:cubicBezTo>
                    <a:pt x="4610" y="654"/>
                    <a:pt x="4610" y="654"/>
                    <a:pt x="4610" y="654"/>
                  </a:cubicBezTo>
                  <a:cubicBezTo>
                    <a:pt x="4628" y="606"/>
                    <a:pt x="4628" y="606"/>
                    <a:pt x="4628" y="606"/>
                  </a:cubicBezTo>
                  <a:cubicBezTo>
                    <a:pt x="4634" y="586"/>
                    <a:pt x="4634" y="586"/>
                    <a:pt x="4634" y="586"/>
                  </a:cubicBezTo>
                  <a:cubicBezTo>
                    <a:pt x="4649" y="560"/>
                    <a:pt x="4649" y="560"/>
                    <a:pt x="4649" y="560"/>
                  </a:cubicBezTo>
                  <a:cubicBezTo>
                    <a:pt x="4643" y="530"/>
                    <a:pt x="4643" y="530"/>
                    <a:pt x="4643" y="530"/>
                  </a:cubicBezTo>
                  <a:cubicBezTo>
                    <a:pt x="4643" y="508"/>
                    <a:pt x="4643" y="508"/>
                    <a:pt x="4643" y="508"/>
                  </a:cubicBezTo>
                  <a:cubicBezTo>
                    <a:pt x="4652" y="482"/>
                    <a:pt x="4652" y="482"/>
                    <a:pt x="4652" y="482"/>
                  </a:cubicBezTo>
                  <a:cubicBezTo>
                    <a:pt x="4673" y="451"/>
                    <a:pt x="4673" y="451"/>
                    <a:pt x="4673" y="451"/>
                  </a:cubicBezTo>
                  <a:cubicBezTo>
                    <a:pt x="4665" y="423"/>
                    <a:pt x="4665" y="423"/>
                    <a:pt x="4665" y="423"/>
                  </a:cubicBezTo>
                  <a:cubicBezTo>
                    <a:pt x="4636" y="405"/>
                    <a:pt x="4636" y="405"/>
                    <a:pt x="4636" y="405"/>
                  </a:cubicBezTo>
                  <a:cubicBezTo>
                    <a:pt x="4601" y="384"/>
                    <a:pt x="4601" y="384"/>
                    <a:pt x="4601" y="384"/>
                  </a:cubicBezTo>
                  <a:cubicBezTo>
                    <a:pt x="4558" y="331"/>
                    <a:pt x="4558" y="331"/>
                    <a:pt x="4558" y="331"/>
                  </a:cubicBezTo>
                  <a:cubicBezTo>
                    <a:pt x="4525" y="318"/>
                    <a:pt x="4525" y="318"/>
                    <a:pt x="4525" y="318"/>
                  </a:cubicBezTo>
                  <a:cubicBezTo>
                    <a:pt x="4488" y="327"/>
                    <a:pt x="4488" y="327"/>
                    <a:pt x="4488" y="327"/>
                  </a:cubicBezTo>
                  <a:cubicBezTo>
                    <a:pt x="4469" y="344"/>
                    <a:pt x="4469" y="344"/>
                    <a:pt x="4469" y="344"/>
                  </a:cubicBezTo>
                  <a:cubicBezTo>
                    <a:pt x="4469" y="368"/>
                    <a:pt x="4469" y="368"/>
                    <a:pt x="4469" y="368"/>
                  </a:cubicBezTo>
                  <a:cubicBezTo>
                    <a:pt x="4453" y="399"/>
                    <a:pt x="4453" y="399"/>
                    <a:pt x="4453" y="399"/>
                  </a:cubicBezTo>
                  <a:cubicBezTo>
                    <a:pt x="4421" y="394"/>
                    <a:pt x="4421" y="394"/>
                    <a:pt x="4421" y="394"/>
                  </a:cubicBezTo>
                  <a:cubicBezTo>
                    <a:pt x="4399" y="408"/>
                    <a:pt x="4399" y="408"/>
                    <a:pt x="4399" y="408"/>
                  </a:cubicBezTo>
                  <a:cubicBezTo>
                    <a:pt x="4371" y="427"/>
                    <a:pt x="4371" y="427"/>
                    <a:pt x="4371" y="427"/>
                  </a:cubicBezTo>
                  <a:cubicBezTo>
                    <a:pt x="4342" y="416"/>
                    <a:pt x="4342" y="416"/>
                    <a:pt x="4342" y="416"/>
                  </a:cubicBezTo>
                  <a:cubicBezTo>
                    <a:pt x="4310" y="436"/>
                    <a:pt x="4310" y="436"/>
                    <a:pt x="4310" y="436"/>
                  </a:cubicBezTo>
                  <a:cubicBezTo>
                    <a:pt x="4301" y="445"/>
                    <a:pt x="4301" y="445"/>
                    <a:pt x="4301" y="445"/>
                  </a:cubicBezTo>
                  <a:cubicBezTo>
                    <a:pt x="4283" y="464"/>
                    <a:pt x="4283" y="464"/>
                    <a:pt x="4283" y="464"/>
                  </a:cubicBezTo>
                  <a:cubicBezTo>
                    <a:pt x="4268" y="458"/>
                    <a:pt x="4268" y="458"/>
                    <a:pt x="4268" y="458"/>
                  </a:cubicBezTo>
                  <a:cubicBezTo>
                    <a:pt x="4246" y="455"/>
                    <a:pt x="4246" y="455"/>
                    <a:pt x="4246" y="455"/>
                  </a:cubicBezTo>
                  <a:cubicBezTo>
                    <a:pt x="4209" y="460"/>
                    <a:pt x="4209" y="460"/>
                    <a:pt x="4209" y="460"/>
                  </a:cubicBezTo>
                  <a:cubicBezTo>
                    <a:pt x="4172" y="445"/>
                    <a:pt x="4172" y="445"/>
                    <a:pt x="4172" y="445"/>
                  </a:cubicBezTo>
                  <a:cubicBezTo>
                    <a:pt x="4138" y="401"/>
                    <a:pt x="4138" y="401"/>
                    <a:pt x="4138" y="401"/>
                  </a:cubicBezTo>
                  <a:cubicBezTo>
                    <a:pt x="4111" y="331"/>
                    <a:pt x="4111" y="331"/>
                    <a:pt x="4111" y="33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94" y="240"/>
                    <a:pt x="4094" y="240"/>
                    <a:pt x="4094" y="240"/>
                  </a:cubicBezTo>
                  <a:cubicBezTo>
                    <a:pt x="4063" y="235"/>
                    <a:pt x="4063" y="235"/>
                    <a:pt x="4063" y="235"/>
                  </a:cubicBezTo>
                  <a:cubicBezTo>
                    <a:pt x="4042" y="212"/>
                    <a:pt x="4042" y="212"/>
                    <a:pt x="4042" y="212"/>
                  </a:cubicBezTo>
                  <a:cubicBezTo>
                    <a:pt x="4016" y="192"/>
                    <a:pt x="4016" y="192"/>
                    <a:pt x="4016" y="192"/>
                  </a:cubicBezTo>
                  <a:cubicBezTo>
                    <a:pt x="4000" y="192"/>
                    <a:pt x="4000" y="192"/>
                    <a:pt x="4000" y="192"/>
                  </a:cubicBezTo>
                  <a:cubicBezTo>
                    <a:pt x="3983" y="198"/>
                    <a:pt x="3983" y="198"/>
                    <a:pt x="3983" y="198"/>
                  </a:cubicBezTo>
                  <a:cubicBezTo>
                    <a:pt x="3983" y="214"/>
                    <a:pt x="3983" y="214"/>
                    <a:pt x="3983" y="214"/>
                  </a:cubicBezTo>
                  <a:cubicBezTo>
                    <a:pt x="3983" y="242"/>
                    <a:pt x="3983" y="242"/>
                    <a:pt x="3983" y="242"/>
                  </a:cubicBezTo>
                  <a:cubicBezTo>
                    <a:pt x="3965" y="257"/>
                    <a:pt x="3965" y="257"/>
                    <a:pt x="3965" y="257"/>
                  </a:cubicBezTo>
                  <a:cubicBezTo>
                    <a:pt x="3948" y="249"/>
                    <a:pt x="3948" y="249"/>
                    <a:pt x="3948" y="249"/>
                  </a:cubicBezTo>
                  <a:cubicBezTo>
                    <a:pt x="3926" y="233"/>
                    <a:pt x="3926" y="233"/>
                    <a:pt x="3926" y="233"/>
                  </a:cubicBezTo>
                  <a:cubicBezTo>
                    <a:pt x="3907" y="227"/>
                    <a:pt x="3907" y="227"/>
                    <a:pt x="3907" y="227"/>
                  </a:cubicBezTo>
                  <a:cubicBezTo>
                    <a:pt x="3887" y="220"/>
                    <a:pt x="3887" y="220"/>
                    <a:pt x="3887" y="220"/>
                  </a:cubicBezTo>
                  <a:cubicBezTo>
                    <a:pt x="3863" y="220"/>
                    <a:pt x="3863" y="220"/>
                    <a:pt x="3863" y="220"/>
                  </a:cubicBezTo>
                  <a:cubicBezTo>
                    <a:pt x="3837" y="183"/>
                    <a:pt x="3837" y="183"/>
                    <a:pt x="3837" y="183"/>
                  </a:cubicBezTo>
                  <a:cubicBezTo>
                    <a:pt x="3861" y="151"/>
                    <a:pt x="3861" y="151"/>
                    <a:pt x="3861" y="151"/>
                  </a:cubicBezTo>
                  <a:cubicBezTo>
                    <a:pt x="3898" y="100"/>
                    <a:pt x="3898" y="100"/>
                    <a:pt x="3898" y="100"/>
                  </a:cubicBezTo>
                  <a:cubicBezTo>
                    <a:pt x="3898" y="57"/>
                    <a:pt x="3898" y="57"/>
                    <a:pt x="3898" y="57"/>
                  </a:cubicBezTo>
                  <a:cubicBezTo>
                    <a:pt x="3872" y="24"/>
                    <a:pt x="3872" y="24"/>
                    <a:pt x="3872" y="24"/>
                  </a:cubicBezTo>
                  <a:cubicBezTo>
                    <a:pt x="3850" y="0"/>
                    <a:pt x="3850" y="0"/>
                    <a:pt x="3850" y="0"/>
                  </a:cubicBezTo>
                  <a:cubicBezTo>
                    <a:pt x="3804" y="37"/>
                    <a:pt x="3804" y="37"/>
                    <a:pt x="3804" y="37"/>
                  </a:cubicBezTo>
                  <a:cubicBezTo>
                    <a:pt x="3778" y="37"/>
                    <a:pt x="3778" y="37"/>
                    <a:pt x="3778" y="37"/>
                  </a:cubicBezTo>
                  <a:cubicBezTo>
                    <a:pt x="3752" y="37"/>
                    <a:pt x="3752" y="37"/>
                    <a:pt x="3752" y="37"/>
                  </a:cubicBezTo>
                  <a:cubicBezTo>
                    <a:pt x="3735" y="48"/>
                    <a:pt x="3735" y="48"/>
                    <a:pt x="3735" y="48"/>
                  </a:cubicBezTo>
                  <a:cubicBezTo>
                    <a:pt x="3715" y="94"/>
                    <a:pt x="3715" y="94"/>
                    <a:pt x="3715" y="94"/>
                  </a:cubicBezTo>
                  <a:cubicBezTo>
                    <a:pt x="3674" y="157"/>
                    <a:pt x="3674" y="157"/>
                    <a:pt x="3674" y="157"/>
                  </a:cubicBezTo>
                  <a:cubicBezTo>
                    <a:pt x="3652" y="194"/>
                    <a:pt x="3652" y="194"/>
                    <a:pt x="3652" y="194"/>
                  </a:cubicBezTo>
                  <a:cubicBezTo>
                    <a:pt x="3650" y="233"/>
                    <a:pt x="3650" y="233"/>
                    <a:pt x="3650" y="233"/>
                  </a:cubicBezTo>
                  <a:cubicBezTo>
                    <a:pt x="3693" y="233"/>
                    <a:pt x="3693" y="233"/>
                    <a:pt x="3693" y="233"/>
                  </a:cubicBezTo>
                  <a:cubicBezTo>
                    <a:pt x="3748" y="233"/>
                    <a:pt x="3748" y="233"/>
                    <a:pt x="3748" y="233"/>
                  </a:cubicBezTo>
                  <a:cubicBezTo>
                    <a:pt x="3761" y="288"/>
                    <a:pt x="3761" y="288"/>
                    <a:pt x="3761" y="288"/>
                  </a:cubicBezTo>
                  <a:cubicBezTo>
                    <a:pt x="3778" y="351"/>
                    <a:pt x="3778" y="351"/>
                    <a:pt x="3778" y="351"/>
                  </a:cubicBezTo>
                  <a:cubicBezTo>
                    <a:pt x="3769" y="392"/>
                    <a:pt x="3769" y="392"/>
                    <a:pt x="3769" y="392"/>
                  </a:cubicBezTo>
                  <a:cubicBezTo>
                    <a:pt x="3737" y="425"/>
                    <a:pt x="3737" y="425"/>
                    <a:pt x="3737" y="425"/>
                  </a:cubicBezTo>
                  <a:cubicBezTo>
                    <a:pt x="3713" y="475"/>
                    <a:pt x="3713" y="475"/>
                    <a:pt x="3713" y="475"/>
                  </a:cubicBezTo>
                  <a:cubicBezTo>
                    <a:pt x="3680" y="538"/>
                    <a:pt x="3680" y="538"/>
                    <a:pt x="3680" y="538"/>
                  </a:cubicBezTo>
                  <a:cubicBezTo>
                    <a:pt x="3671" y="623"/>
                    <a:pt x="3671" y="623"/>
                    <a:pt x="3671" y="623"/>
                  </a:cubicBezTo>
                  <a:cubicBezTo>
                    <a:pt x="3654" y="699"/>
                    <a:pt x="3654" y="699"/>
                    <a:pt x="3654" y="699"/>
                  </a:cubicBezTo>
                  <a:cubicBezTo>
                    <a:pt x="3628" y="769"/>
                    <a:pt x="3628" y="769"/>
                    <a:pt x="3628" y="769"/>
                  </a:cubicBezTo>
                  <a:cubicBezTo>
                    <a:pt x="3615" y="808"/>
                    <a:pt x="3615" y="808"/>
                    <a:pt x="3615" y="808"/>
                  </a:cubicBezTo>
                  <a:cubicBezTo>
                    <a:pt x="3630" y="834"/>
                    <a:pt x="3630" y="834"/>
                    <a:pt x="3630" y="834"/>
                  </a:cubicBezTo>
                  <a:cubicBezTo>
                    <a:pt x="3654" y="850"/>
                    <a:pt x="3654" y="850"/>
                    <a:pt x="3654" y="850"/>
                  </a:cubicBezTo>
                  <a:cubicBezTo>
                    <a:pt x="3643" y="887"/>
                    <a:pt x="3643" y="887"/>
                    <a:pt x="3643" y="887"/>
                  </a:cubicBezTo>
                  <a:cubicBezTo>
                    <a:pt x="3615" y="926"/>
                    <a:pt x="3615" y="926"/>
                    <a:pt x="3615" y="926"/>
                  </a:cubicBezTo>
                  <a:cubicBezTo>
                    <a:pt x="3595" y="926"/>
                    <a:pt x="3595" y="926"/>
                    <a:pt x="3595" y="926"/>
                  </a:cubicBezTo>
                  <a:cubicBezTo>
                    <a:pt x="3576" y="926"/>
                    <a:pt x="3576" y="926"/>
                    <a:pt x="3576" y="926"/>
                  </a:cubicBezTo>
                  <a:cubicBezTo>
                    <a:pt x="3547" y="941"/>
                    <a:pt x="3547" y="941"/>
                    <a:pt x="3547" y="941"/>
                  </a:cubicBezTo>
                  <a:cubicBezTo>
                    <a:pt x="3515" y="974"/>
                    <a:pt x="3515" y="974"/>
                    <a:pt x="3515" y="974"/>
                  </a:cubicBezTo>
                  <a:cubicBezTo>
                    <a:pt x="3486" y="1013"/>
                    <a:pt x="3486" y="1013"/>
                    <a:pt x="3486" y="1013"/>
                  </a:cubicBezTo>
                  <a:cubicBezTo>
                    <a:pt x="3445" y="1050"/>
                    <a:pt x="3445" y="1050"/>
                    <a:pt x="3445" y="1050"/>
                  </a:cubicBezTo>
                  <a:cubicBezTo>
                    <a:pt x="3367" y="1054"/>
                    <a:pt x="3367" y="1054"/>
                    <a:pt x="3367" y="1054"/>
                  </a:cubicBezTo>
                  <a:cubicBezTo>
                    <a:pt x="3312" y="1057"/>
                    <a:pt x="3312" y="1057"/>
                    <a:pt x="3312" y="1057"/>
                  </a:cubicBezTo>
                  <a:cubicBezTo>
                    <a:pt x="3240" y="1028"/>
                    <a:pt x="3240" y="1028"/>
                    <a:pt x="3240" y="1028"/>
                  </a:cubicBezTo>
                  <a:cubicBezTo>
                    <a:pt x="3197" y="1176"/>
                    <a:pt x="3197" y="1176"/>
                    <a:pt x="3197" y="1176"/>
                  </a:cubicBezTo>
                  <a:cubicBezTo>
                    <a:pt x="3166" y="1257"/>
                    <a:pt x="3166" y="1257"/>
                    <a:pt x="3166" y="1257"/>
                  </a:cubicBezTo>
                  <a:cubicBezTo>
                    <a:pt x="3168" y="1296"/>
                    <a:pt x="3168" y="1296"/>
                    <a:pt x="3168" y="1296"/>
                  </a:cubicBezTo>
                  <a:cubicBezTo>
                    <a:pt x="3155" y="1324"/>
                    <a:pt x="3155" y="1324"/>
                    <a:pt x="3155" y="1324"/>
                  </a:cubicBezTo>
                  <a:cubicBezTo>
                    <a:pt x="3140" y="1379"/>
                    <a:pt x="3140" y="1379"/>
                    <a:pt x="3140" y="1379"/>
                  </a:cubicBezTo>
                  <a:cubicBezTo>
                    <a:pt x="3140" y="1431"/>
                    <a:pt x="3140" y="1431"/>
                    <a:pt x="3140" y="1431"/>
                  </a:cubicBezTo>
                  <a:cubicBezTo>
                    <a:pt x="3101" y="1462"/>
                    <a:pt x="3101" y="1462"/>
                    <a:pt x="3101" y="1462"/>
                  </a:cubicBezTo>
                  <a:cubicBezTo>
                    <a:pt x="3120" y="1507"/>
                    <a:pt x="3120" y="1507"/>
                    <a:pt x="3120" y="1507"/>
                  </a:cubicBezTo>
                  <a:cubicBezTo>
                    <a:pt x="3173" y="1566"/>
                    <a:pt x="3173" y="1566"/>
                    <a:pt x="3173" y="1566"/>
                  </a:cubicBezTo>
                  <a:cubicBezTo>
                    <a:pt x="3197" y="1549"/>
                    <a:pt x="3197" y="1549"/>
                    <a:pt x="3197" y="1549"/>
                  </a:cubicBezTo>
                  <a:cubicBezTo>
                    <a:pt x="3251" y="1525"/>
                    <a:pt x="3251" y="1525"/>
                    <a:pt x="3251" y="1525"/>
                  </a:cubicBezTo>
                  <a:cubicBezTo>
                    <a:pt x="3306" y="1510"/>
                    <a:pt x="3306" y="1510"/>
                    <a:pt x="3306" y="1510"/>
                  </a:cubicBezTo>
                  <a:cubicBezTo>
                    <a:pt x="3345" y="1497"/>
                    <a:pt x="3345" y="1497"/>
                    <a:pt x="3345" y="1497"/>
                  </a:cubicBezTo>
                  <a:cubicBezTo>
                    <a:pt x="3390" y="1521"/>
                    <a:pt x="3390" y="1521"/>
                    <a:pt x="3390" y="1521"/>
                  </a:cubicBezTo>
                  <a:cubicBezTo>
                    <a:pt x="3425" y="1531"/>
                    <a:pt x="3425" y="1531"/>
                    <a:pt x="3425" y="1531"/>
                  </a:cubicBezTo>
                  <a:cubicBezTo>
                    <a:pt x="3475" y="1453"/>
                    <a:pt x="3475" y="1453"/>
                    <a:pt x="3475" y="1453"/>
                  </a:cubicBezTo>
                  <a:cubicBezTo>
                    <a:pt x="3593" y="1431"/>
                    <a:pt x="3593" y="1431"/>
                    <a:pt x="3593" y="1431"/>
                  </a:cubicBezTo>
                  <a:cubicBezTo>
                    <a:pt x="3617" y="1451"/>
                    <a:pt x="3617" y="1451"/>
                    <a:pt x="3617" y="1451"/>
                  </a:cubicBezTo>
                  <a:cubicBezTo>
                    <a:pt x="3678" y="1481"/>
                    <a:pt x="3678" y="1481"/>
                    <a:pt x="3678" y="1481"/>
                  </a:cubicBezTo>
                  <a:cubicBezTo>
                    <a:pt x="3702" y="1481"/>
                    <a:pt x="3702" y="1481"/>
                    <a:pt x="3702" y="1481"/>
                  </a:cubicBezTo>
                  <a:cubicBezTo>
                    <a:pt x="3732" y="1525"/>
                    <a:pt x="3732" y="1525"/>
                    <a:pt x="3732" y="1525"/>
                  </a:cubicBezTo>
                  <a:cubicBezTo>
                    <a:pt x="3754" y="1536"/>
                    <a:pt x="3754" y="1536"/>
                    <a:pt x="3754" y="1536"/>
                  </a:cubicBezTo>
                  <a:cubicBezTo>
                    <a:pt x="3785" y="1555"/>
                    <a:pt x="3785" y="1555"/>
                    <a:pt x="3785" y="1555"/>
                  </a:cubicBezTo>
                  <a:cubicBezTo>
                    <a:pt x="3820" y="1581"/>
                    <a:pt x="3820" y="1581"/>
                    <a:pt x="3820" y="1581"/>
                  </a:cubicBezTo>
                  <a:cubicBezTo>
                    <a:pt x="3846" y="1610"/>
                    <a:pt x="3846" y="1610"/>
                    <a:pt x="3846" y="1610"/>
                  </a:cubicBezTo>
                  <a:cubicBezTo>
                    <a:pt x="3872" y="1673"/>
                    <a:pt x="3872" y="1673"/>
                    <a:pt x="3872" y="1673"/>
                  </a:cubicBezTo>
                  <a:cubicBezTo>
                    <a:pt x="3872" y="1695"/>
                    <a:pt x="3872" y="1695"/>
                    <a:pt x="3872" y="1695"/>
                  </a:cubicBezTo>
                  <a:cubicBezTo>
                    <a:pt x="3872" y="1727"/>
                    <a:pt x="3872" y="1727"/>
                    <a:pt x="3872" y="1727"/>
                  </a:cubicBezTo>
                  <a:cubicBezTo>
                    <a:pt x="3852" y="1727"/>
                    <a:pt x="3852" y="1727"/>
                    <a:pt x="3852" y="1727"/>
                  </a:cubicBezTo>
                  <a:cubicBezTo>
                    <a:pt x="3811" y="1749"/>
                    <a:pt x="3811" y="1749"/>
                    <a:pt x="3811" y="1749"/>
                  </a:cubicBezTo>
                  <a:cubicBezTo>
                    <a:pt x="3759" y="1743"/>
                    <a:pt x="3759" y="1743"/>
                    <a:pt x="3759" y="1743"/>
                  </a:cubicBezTo>
                  <a:cubicBezTo>
                    <a:pt x="3700" y="1727"/>
                    <a:pt x="3700" y="1727"/>
                    <a:pt x="3700" y="1727"/>
                  </a:cubicBezTo>
                  <a:cubicBezTo>
                    <a:pt x="3667" y="1740"/>
                    <a:pt x="3667" y="1740"/>
                    <a:pt x="3667" y="1740"/>
                  </a:cubicBezTo>
                  <a:cubicBezTo>
                    <a:pt x="3628" y="1727"/>
                    <a:pt x="3628" y="1727"/>
                    <a:pt x="3628" y="1727"/>
                  </a:cubicBezTo>
                  <a:cubicBezTo>
                    <a:pt x="3617" y="1727"/>
                    <a:pt x="3617" y="1727"/>
                    <a:pt x="3617" y="1727"/>
                  </a:cubicBezTo>
                  <a:cubicBezTo>
                    <a:pt x="3565" y="1784"/>
                    <a:pt x="3565" y="1784"/>
                    <a:pt x="3565" y="1784"/>
                  </a:cubicBezTo>
                  <a:cubicBezTo>
                    <a:pt x="3526" y="1804"/>
                    <a:pt x="3526" y="1804"/>
                    <a:pt x="3526" y="1804"/>
                  </a:cubicBezTo>
                  <a:cubicBezTo>
                    <a:pt x="3484" y="1804"/>
                    <a:pt x="3484" y="1804"/>
                    <a:pt x="3484" y="1804"/>
                  </a:cubicBezTo>
                  <a:cubicBezTo>
                    <a:pt x="3469" y="1852"/>
                    <a:pt x="3469" y="1852"/>
                    <a:pt x="3469" y="1852"/>
                  </a:cubicBezTo>
                  <a:cubicBezTo>
                    <a:pt x="3408" y="1852"/>
                    <a:pt x="3408" y="1852"/>
                    <a:pt x="3408" y="1852"/>
                  </a:cubicBezTo>
                  <a:cubicBezTo>
                    <a:pt x="3358" y="1880"/>
                    <a:pt x="3358" y="1880"/>
                    <a:pt x="3358" y="1880"/>
                  </a:cubicBezTo>
                  <a:cubicBezTo>
                    <a:pt x="3323" y="1926"/>
                    <a:pt x="3323" y="1926"/>
                    <a:pt x="3323" y="1926"/>
                  </a:cubicBezTo>
                  <a:cubicBezTo>
                    <a:pt x="3301" y="1978"/>
                    <a:pt x="3301" y="1978"/>
                    <a:pt x="3301" y="1978"/>
                  </a:cubicBezTo>
                  <a:cubicBezTo>
                    <a:pt x="3301" y="2041"/>
                    <a:pt x="3301" y="2041"/>
                    <a:pt x="3301" y="2041"/>
                  </a:cubicBezTo>
                  <a:cubicBezTo>
                    <a:pt x="3262" y="2061"/>
                    <a:pt x="3262" y="2061"/>
                    <a:pt x="3262" y="2061"/>
                  </a:cubicBezTo>
                  <a:cubicBezTo>
                    <a:pt x="3210" y="2130"/>
                    <a:pt x="3210" y="2130"/>
                    <a:pt x="3210" y="2130"/>
                  </a:cubicBezTo>
                  <a:cubicBezTo>
                    <a:pt x="3166" y="2150"/>
                    <a:pt x="3166" y="2150"/>
                    <a:pt x="3166" y="2150"/>
                  </a:cubicBezTo>
                  <a:cubicBezTo>
                    <a:pt x="3053" y="2150"/>
                    <a:pt x="3053" y="2150"/>
                    <a:pt x="3053" y="2150"/>
                  </a:cubicBezTo>
                  <a:cubicBezTo>
                    <a:pt x="3025" y="2191"/>
                    <a:pt x="3025" y="2191"/>
                    <a:pt x="3025" y="2191"/>
                  </a:cubicBezTo>
                  <a:cubicBezTo>
                    <a:pt x="2972" y="2246"/>
                    <a:pt x="2972" y="2246"/>
                    <a:pt x="2972" y="2246"/>
                  </a:cubicBezTo>
                  <a:cubicBezTo>
                    <a:pt x="2929" y="2296"/>
                    <a:pt x="2929" y="2296"/>
                    <a:pt x="2929" y="2296"/>
                  </a:cubicBezTo>
                  <a:cubicBezTo>
                    <a:pt x="2877" y="2337"/>
                    <a:pt x="2877" y="2337"/>
                    <a:pt x="2877" y="2337"/>
                  </a:cubicBezTo>
                  <a:cubicBezTo>
                    <a:pt x="2811" y="2337"/>
                    <a:pt x="2811" y="2337"/>
                    <a:pt x="2811" y="2337"/>
                  </a:cubicBezTo>
                  <a:cubicBezTo>
                    <a:pt x="2741" y="2337"/>
                    <a:pt x="2741" y="2337"/>
                    <a:pt x="2741" y="2337"/>
                  </a:cubicBezTo>
                  <a:cubicBezTo>
                    <a:pt x="2700" y="2315"/>
                    <a:pt x="2700" y="2315"/>
                    <a:pt x="2700" y="2315"/>
                  </a:cubicBezTo>
                  <a:cubicBezTo>
                    <a:pt x="2665" y="2296"/>
                    <a:pt x="2665" y="2296"/>
                    <a:pt x="2665" y="2296"/>
                  </a:cubicBezTo>
                  <a:cubicBezTo>
                    <a:pt x="2596" y="2296"/>
                    <a:pt x="2596" y="2296"/>
                    <a:pt x="2596" y="2296"/>
                  </a:cubicBezTo>
                  <a:cubicBezTo>
                    <a:pt x="2569" y="2296"/>
                    <a:pt x="2569" y="2296"/>
                    <a:pt x="2569" y="2296"/>
                  </a:cubicBezTo>
                  <a:cubicBezTo>
                    <a:pt x="2548" y="2355"/>
                    <a:pt x="2548" y="2355"/>
                    <a:pt x="2548" y="2355"/>
                  </a:cubicBezTo>
                  <a:cubicBezTo>
                    <a:pt x="2517" y="2433"/>
                    <a:pt x="2517" y="2433"/>
                    <a:pt x="2517" y="2433"/>
                  </a:cubicBezTo>
                  <a:cubicBezTo>
                    <a:pt x="2506" y="2468"/>
                    <a:pt x="2506" y="2468"/>
                    <a:pt x="2506" y="2468"/>
                  </a:cubicBezTo>
                  <a:cubicBezTo>
                    <a:pt x="2515" y="2496"/>
                    <a:pt x="2515" y="2496"/>
                    <a:pt x="2515" y="2496"/>
                  </a:cubicBezTo>
                  <a:cubicBezTo>
                    <a:pt x="2561" y="2540"/>
                    <a:pt x="2561" y="2540"/>
                    <a:pt x="2561" y="2540"/>
                  </a:cubicBezTo>
                  <a:cubicBezTo>
                    <a:pt x="2587" y="2575"/>
                    <a:pt x="2587" y="2575"/>
                    <a:pt x="2587" y="2575"/>
                  </a:cubicBezTo>
                  <a:cubicBezTo>
                    <a:pt x="2624" y="2614"/>
                    <a:pt x="2624" y="2614"/>
                    <a:pt x="2624" y="2614"/>
                  </a:cubicBezTo>
                  <a:cubicBezTo>
                    <a:pt x="2548" y="2677"/>
                    <a:pt x="2548" y="2677"/>
                    <a:pt x="2548" y="2677"/>
                  </a:cubicBezTo>
                  <a:cubicBezTo>
                    <a:pt x="2482" y="2718"/>
                    <a:pt x="2482" y="2718"/>
                    <a:pt x="2482" y="2718"/>
                  </a:cubicBezTo>
                  <a:cubicBezTo>
                    <a:pt x="2428" y="2773"/>
                    <a:pt x="2428" y="2773"/>
                    <a:pt x="2428" y="2773"/>
                  </a:cubicBezTo>
                  <a:cubicBezTo>
                    <a:pt x="2354" y="2869"/>
                    <a:pt x="2354" y="2869"/>
                    <a:pt x="2354" y="2869"/>
                  </a:cubicBezTo>
                  <a:cubicBezTo>
                    <a:pt x="2312" y="2904"/>
                    <a:pt x="2312" y="2904"/>
                    <a:pt x="2312" y="2904"/>
                  </a:cubicBezTo>
                  <a:cubicBezTo>
                    <a:pt x="2232" y="2954"/>
                    <a:pt x="2232" y="2954"/>
                    <a:pt x="2232" y="2954"/>
                  </a:cubicBezTo>
                  <a:cubicBezTo>
                    <a:pt x="2129" y="2969"/>
                    <a:pt x="2129" y="2969"/>
                    <a:pt x="2129" y="2969"/>
                  </a:cubicBezTo>
                  <a:cubicBezTo>
                    <a:pt x="1988" y="2984"/>
                    <a:pt x="1988" y="2984"/>
                    <a:pt x="1988" y="2984"/>
                  </a:cubicBezTo>
                  <a:cubicBezTo>
                    <a:pt x="1912" y="3004"/>
                    <a:pt x="1912" y="3004"/>
                    <a:pt x="1912" y="3004"/>
                  </a:cubicBezTo>
                  <a:cubicBezTo>
                    <a:pt x="1859" y="2995"/>
                    <a:pt x="1859" y="2995"/>
                    <a:pt x="1859" y="2995"/>
                  </a:cubicBezTo>
                  <a:cubicBezTo>
                    <a:pt x="1809" y="2997"/>
                    <a:pt x="1809" y="2997"/>
                    <a:pt x="1809" y="2997"/>
                  </a:cubicBezTo>
                  <a:cubicBezTo>
                    <a:pt x="1768" y="3034"/>
                    <a:pt x="1768" y="3034"/>
                    <a:pt x="1768" y="3034"/>
                  </a:cubicBezTo>
                  <a:cubicBezTo>
                    <a:pt x="1694" y="3039"/>
                    <a:pt x="1694" y="3039"/>
                    <a:pt x="1694" y="3039"/>
                  </a:cubicBezTo>
                  <a:cubicBezTo>
                    <a:pt x="1663" y="3049"/>
                    <a:pt x="1663" y="3049"/>
                    <a:pt x="1663" y="3049"/>
                  </a:cubicBezTo>
                  <a:cubicBezTo>
                    <a:pt x="1587" y="3097"/>
                    <a:pt x="1587" y="3097"/>
                    <a:pt x="1587" y="3097"/>
                  </a:cubicBezTo>
                  <a:cubicBezTo>
                    <a:pt x="1485" y="3152"/>
                    <a:pt x="1485" y="3152"/>
                    <a:pt x="1485" y="3152"/>
                  </a:cubicBezTo>
                  <a:cubicBezTo>
                    <a:pt x="1424" y="3193"/>
                    <a:pt x="1424" y="3193"/>
                    <a:pt x="1424" y="3193"/>
                  </a:cubicBezTo>
                  <a:cubicBezTo>
                    <a:pt x="1380" y="3217"/>
                    <a:pt x="1380" y="3217"/>
                    <a:pt x="1380" y="3217"/>
                  </a:cubicBezTo>
                  <a:cubicBezTo>
                    <a:pt x="1337" y="3217"/>
                    <a:pt x="1337" y="3217"/>
                    <a:pt x="1337" y="3217"/>
                  </a:cubicBezTo>
                  <a:cubicBezTo>
                    <a:pt x="1324" y="3182"/>
                    <a:pt x="1324" y="3182"/>
                    <a:pt x="1324" y="3182"/>
                  </a:cubicBezTo>
                  <a:cubicBezTo>
                    <a:pt x="1287" y="3165"/>
                    <a:pt x="1287" y="3165"/>
                    <a:pt x="1287" y="3165"/>
                  </a:cubicBezTo>
                  <a:cubicBezTo>
                    <a:pt x="1254" y="3182"/>
                    <a:pt x="1254" y="3182"/>
                    <a:pt x="1254" y="3182"/>
                  </a:cubicBezTo>
                  <a:cubicBezTo>
                    <a:pt x="1182" y="3169"/>
                    <a:pt x="1182" y="3169"/>
                    <a:pt x="1182" y="3169"/>
                  </a:cubicBezTo>
                  <a:cubicBezTo>
                    <a:pt x="1117" y="3150"/>
                    <a:pt x="1117" y="3150"/>
                    <a:pt x="1117" y="3150"/>
                  </a:cubicBezTo>
                  <a:cubicBezTo>
                    <a:pt x="993" y="3126"/>
                    <a:pt x="993" y="3126"/>
                    <a:pt x="993" y="3126"/>
                  </a:cubicBezTo>
                  <a:cubicBezTo>
                    <a:pt x="916" y="3100"/>
                    <a:pt x="916" y="3100"/>
                    <a:pt x="916" y="3100"/>
                  </a:cubicBezTo>
                  <a:cubicBezTo>
                    <a:pt x="862" y="3073"/>
                    <a:pt x="862" y="3073"/>
                    <a:pt x="862" y="3073"/>
                  </a:cubicBezTo>
                  <a:cubicBezTo>
                    <a:pt x="831" y="3017"/>
                    <a:pt x="831" y="3017"/>
                    <a:pt x="831" y="3017"/>
                  </a:cubicBezTo>
                  <a:cubicBezTo>
                    <a:pt x="768" y="3006"/>
                    <a:pt x="768" y="3006"/>
                    <a:pt x="768" y="3006"/>
                  </a:cubicBezTo>
                  <a:cubicBezTo>
                    <a:pt x="664" y="2993"/>
                    <a:pt x="664" y="2993"/>
                    <a:pt x="664" y="2993"/>
                  </a:cubicBezTo>
                  <a:cubicBezTo>
                    <a:pt x="566" y="2973"/>
                    <a:pt x="566" y="2973"/>
                    <a:pt x="566" y="2973"/>
                  </a:cubicBezTo>
                  <a:cubicBezTo>
                    <a:pt x="474" y="2973"/>
                    <a:pt x="474" y="2973"/>
                    <a:pt x="474" y="2973"/>
                  </a:cubicBezTo>
                  <a:cubicBezTo>
                    <a:pt x="444" y="2973"/>
                    <a:pt x="444" y="2973"/>
                    <a:pt x="444" y="2973"/>
                  </a:cubicBezTo>
                  <a:cubicBezTo>
                    <a:pt x="365" y="2993"/>
                    <a:pt x="365" y="2993"/>
                    <a:pt x="365" y="2993"/>
                  </a:cubicBezTo>
                  <a:cubicBezTo>
                    <a:pt x="324" y="2993"/>
                    <a:pt x="324" y="2993"/>
                    <a:pt x="324" y="2993"/>
                  </a:cubicBezTo>
                  <a:cubicBezTo>
                    <a:pt x="274" y="2993"/>
                    <a:pt x="274" y="2993"/>
                    <a:pt x="274" y="2993"/>
                  </a:cubicBezTo>
                  <a:cubicBezTo>
                    <a:pt x="204" y="2964"/>
                    <a:pt x="204" y="2964"/>
                    <a:pt x="204" y="2964"/>
                  </a:cubicBezTo>
                  <a:cubicBezTo>
                    <a:pt x="132" y="2964"/>
                    <a:pt x="132" y="2964"/>
                    <a:pt x="132" y="2964"/>
                  </a:cubicBezTo>
                  <a:cubicBezTo>
                    <a:pt x="34" y="2954"/>
                    <a:pt x="34" y="2954"/>
                    <a:pt x="34" y="2954"/>
                  </a:cubicBezTo>
                  <a:cubicBezTo>
                    <a:pt x="9" y="2954"/>
                    <a:pt x="9" y="2954"/>
                    <a:pt x="9" y="2954"/>
                  </a:cubicBezTo>
                  <a:cubicBezTo>
                    <a:pt x="7" y="3025"/>
                    <a:pt x="7" y="3025"/>
                    <a:pt x="7" y="3025"/>
                  </a:cubicBezTo>
                  <a:cubicBezTo>
                    <a:pt x="7" y="3056"/>
                    <a:pt x="7" y="3056"/>
                    <a:pt x="7" y="3056"/>
                  </a:cubicBezTo>
                  <a:cubicBezTo>
                    <a:pt x="26" y="3079"/>
                    <a:pt x="26" y="3079"/>
                    <a:pt x="26" y="3079"/>
                  </a:cubicBezTo>
                  <a:cubicBezTo>
                    <a:pt x="30" y="3110"/>
                    <a:pt x="30" y="3110"/>
                    <a:pt x="30" y="3110"/>
                  </a:cubicBezTo>
                  <a:cubicBezTo>
                    <a:pt x="21" y="3136"/>
                    <a:pt x="21" y="3136"/>
                    <a:pt x="21" y="3136"/>
                  </a:cubicBezTo>
                  <a:cubicBezTo>
                    <a:pt x="0" y="3157"/>
                    <a:pt x="0" y="3157"/>
                    <a:pt x="0" y="3157"/>
                  </a:cubicBezTo>
                  <a:cubicBezTo>
                    <a:pt x="0" y="3177"/>
                    <a:pt x="0" y="3177"/>
                    <a:pt x="0" y="3177"/>
                  </a:cubicBezTo>
                  <a:cubicBezTo>
                    <a:pt x="7" y="3220"/>
                    <a:pt x="7" y="3220"/>
                    <a:pt x="7" y="3220"/>
                  </a:cubicBezTo>
                  <a:cubicBezTo>
                    <a:pt x="21" y="3268"/>
                    <a:pt x="21" y="3268"/>
                    <a:pt x="21" y="3268"/>
                  </a:cubicBezTo>
                  <a:cubicBezTo>
                    <a:pt x="30" y="3302"/>
                    <a:pt x="30" y="3302"/>
                    <a:pt x="30" y="3302"/>
                  </a:cubicBezTo>
                  <a:cubicBezTo>
                    <a:pt x="78" y="3354"/>
                    <a:pt x="78" y="3354"/>
                    <a:pt x="78" y="3354"/>
                  </a:cubicBezTo>
                  <a:cubicBezTo>
                    <a:pt x="108" y="3382"/>
                    <a:pt x="108" y="3382"/>
                    <a:pt x="108" y="3382"/>
                  </a:cubicBezTo>
                  <a:cubicBezTo>
                    <a:pt x="125" y="3417"/>
                    <a:pt x="125" y="3417"/>
                    <a:pt x="125" y="3417"/>
                  </a:cubicBezTo>
                  <a:cubicBezTo>
                    <a:pt x="160" y="3447"/>
                    <a:pt x="160" y="3447"/>
                    <a:pt x="160" y="3447"/>
                  </a:cubicBezTo>
                  <a:cubicBezTo>
                    <a:pt x="194" y="3460"/>
                    <a:pt x="194" y="3460"/>
                    <a:pt x="194" y="3460"/>
                  </a:cubicBezTo>
                  <a:cubicBezTo>
                    <a:pt x="257" y="3428"/>
                    <a:pt x="257" y="3428"/>
                    <a:pt x="257" y="3428"/>
                  </a:cubicBezTo>
                  <a:cubicBezTo>
                    <a:pt x="296" y="3382"/>
                    <a:pt x="296" y="3382"/>
                    <a:pt x="296" y="3382"/>
                  </a:cubicBezTo>
                  <a:cubicBezTo>
                    <a:pt x="328" y="3382"/>
                    <a:pt x="328" y="3382"/>
                    <a:pt x="328" y="3382"/>
                  </a:cubicBezTo>
                  <a:cubicBezTo>
                    <a:pt x="359" y="3382"/>
                    <a:pt x="359" y="3382"/>
                    <a:pt x="359" y="3382"/>
                  </a:cubicBezTo>
                  <a:cubicBezTo>
                    <a:pt x="408" y="3382"/>
                    <a:pt x="408" y="3382"/>
                    <a:pt x="408" y="3382"/>
                  </a:cubicBezTo>
                  <a:cubicBezTo>
                    <a:pt x="484" y="3382"/>
                    <a:pt x="484" y="3382"/>
                    <a:pt x="484" y="3382"/>
                  </a:cubicBezTo>
                  <a:cubicBezTo>
                    <a:pt x="512" y="3391"/>
                    <a:pt x="512" y="3391"/>
                    <a:pt x="512" y="3391"/>
                  </a:cubicBezTo>
                  <a:cubicBezTo>
                    <a:pt x="532" y="3408"/>
                    <a:pt x="532" y="3408"/>
                    <a:pt x="532" y="3408"/>
                  </a:cubicBezTo>
                  <a:cubicBezTo>
                    <a:pt x="542" y="3428"/>
                    <a:pt x="542" y="3428"/>
                    <a:pt x="542" y="3428"/>
                  </a:cubicBezTo>
                  <a:cubicBezTo>
                    <a:pt x="551" y="3453"/>
                    <a:pt x="551" y="3453"/>
                    <a:pt x="551" y="3453"/>
                  </a:cubicBezTo>
                  <a:cubicBezTo>
                    <a:pt x="558" y="3471"/>
                    <a:pt x="558" y="3471"/>
                    <a:pt x="558" y="3471"/>
                  </a:cubicBezTo>
                  <a:cubicBezTo>
                    <a:pt x="555" y="3494"/>
                    <a:pt x="555" y="3494"/>
                    <a:pt x="555" y="3494"/>
                  </a:cubicBezTo>
                  <a:cubicBezTo>
                    <a:pt x="519" y="3514"/>
                    <a:pt x="519" y="3514"/>
                    <a:pt x="519" y="3514"/>
                  </a:cubicBezTo>
                  <a:cubicBezTo>
                    <a:pt x="499" y="3529"/>
                    <a:pt x="499" y="3529"/>
                    <a:pt x="499" y="3529"/>
                  </a:cubicBezTo>
                  <a:cubicBezTo>
                    <a:pt x="482" y="3549"/>
                    <a:pt x="482" y="3549"/>
                    <a:pt x="482" y="3549"/>
                  </a:cubicBezTo>
                  <a:cubicBezTo>
                    <a:pt x="456" y="3572"/>
                    <a:pt x="456" y="3572"/>
                    <a:pt x="456" y="3572"/>
                  </a:cubicBezTo>
                  <a:cubicBezTo>
                    <a:pt x="439" y="3590"/>
                    <a:pt x="439" y="3590"/>
                    <a:pt x="439" y="3590"/>
                  </a:cubicBezTo>
                  <a:cubicBezTo>
                    <a:pt x="424" y="3600"/>
                    <a:pt x="424" y="3600"/>
                    <a:pt x="424" y="3600"/>
                  </a:cubicBezTo>
                  <a:cubicBezTo>
                    <a:pt x="441" y="3624"/>
                    <a:pt x="441" y="3624"/>
                    <a:pt x="441" y="3624"/>
                  </a:cubicBezTo>
                  <a:cubicBezTo>
                    <a:pt x="469" y="3654"/>
                    <a:pt x="469" y="3654"/>
                    <a:pt x="469" y="3654"/>
                  </a:cubicBezTo>
                  <a:cubicBezTo>
                    <a:pt x="486" y="3668"/>
                    <a:pt x="486" y="3668"/>
                    <a:pt x="486" y="3668"/>
                  </a:cubicBezTo>
                  <a:cubicBezTo>
                    <a:pt x="525" y="3678"/>
                    <a:pt x="525" y="3678"/>
                    <a:pt x="525" y="3678"/>
                  </a:cubicBezTo>
                  <a:cubicBezTo>
                    <a:pt x="525" y="3691"/>
                    <a:pt x="525" y="3691"/>
                    <a:pt x="525" y="3691"/>
                  </a:cubicBezTo>
                  <a:cubicBezTo>
                    <a:pt x="547" y="3713"/>
                    <a:pt x="547" y="3713"/>
                    <a:pt x="547" y="3713"/>
                  </a:cubicBezTo>
                  <a:cubicBezTo>
                    <a:pt x="573" y="3728"/>
                    <a:pt x="573" y="3728"/>
                    <a:pt x="573" y="3728"/>
                  </a:cubicBezTo>
                  <a:cubicBezTo>
                    <a:pt x="635" y="3728"/>
                    <a:pt x="635" y="3728"/>
                    <a:pt x="635" y="3728"/>
                  </a:cubicBezTo>
                  <a:cubicBezTo>
                    <a:pt x="635" y="3741"/>
                    <a:pt x="635" y="3741"/>
                    <a:pt x="635" y="3741"/>
                  </a:cubicBezTo>
                  <a:cubicBezTo>
                    <a:pt x="635" y="3780"/>
                    <a:pt x="635" y="3780"/>
                    <a:pt x="635" y="3780"/>
                  </a:cubicBezTo>
                  <a:cubicBezTo>
                    <a:pt x="635" y="3808"/>
                    <a:pt x="635" y="3808"/>
                    <a:pt x="635" y="3808"/>
                  </a:cubicBezTo>
                  <a:cubicBezTo>
                    <a:pt x="677" y="3832"/>
                    <a:pt x="677" y="3832"/>
                    <a:pt x="677" y="3832"/>
                  </a:cubicBezTo>
                  <a:cubicBezTo>
                    <a:pt x="716" y="3845"/>
                    <a:pt x="716" y="3845"/>
                    <a:pt x="716" y="3845"/>
                  </a:cubicBezTo>
                  <a:cubicBezTo>
                    <a:pt x="757" y="3869"/>
                    <a:pt x="757" y="3869"/>
                    <a:pt x="757" y="3869"/>
                  </a:cubicBezTo>
                  <a:cubicBezTo>
                    <a:pt x="856" y="3886"/>
                    <a:pt x="856" y="3886"/>
                    <a:pt x="856" y="3886"/>
                  </a:cubicBezTo>
                  <a:cubicBezTo>
                    <a:pt x="907" y="3871"/>
                    <a:pt x="907" y="3871"/>
                    <a:pt x="907" y="3871"/>
                  </a:cubicBezTo>
                  <a:cubicBezTo>
                    <a:pt x="938" y="3856"/>
                    <a:pt x="938" y="3856"/>
                    <a:pt x="938" y="3856"/>
                  </a:cubicBezTo>
                  <a:cubicBezTo>
                    <a:pt x="971" y="3849"/>
                    <a:pt x="971" y="3849"/>
                    <a:pt x="971" y="3849"/>
                  </a:cubicBezTo>
                  <a:cubicBezTo>
                    <a:pt x="1009" y="3821"/>
                    <a:pt x="1009" y="3821"/>
                    <a:pt x="1009" y="3821"/>
                  </a:cubicBezTo>
                  <a:cubicBezTo>
                    <a:pt x="1049" y="3765"/>
                    <a:pt x="1049" y="3765"/>
                    <a:pt x="1049" y="3765"/>
                  </a:cubicBezTo>
                  <a:cubicBezTo>
                    <a:pt x="1090" y="3741"/>
                    <a:pt x="1090" y="3741"/>
                    <a:pt x="1090" y="3741"/>
                  </a:cubicBezTo>
                  <a:cubicBezTo>
                    <a:pt x="1118" y="3741"/>
                    <a:pt x="1118" y="3741"/>
                    <a:pt x="1118" y="3741"/>
                  </a:cubicBezTo>
                  <a:cubicBezTo>
                    <a:pt x="1167" y="3741"/>
                    <a:pt x="1167" y="3741"/>
                    <a:pt x="1167" y="3741"/>
                  </a:cubicBezTo>
                  <a:cubicBezTo>
                    <a:pt x="1195" y="3748"/>
                    <a:pt x="1195" y="3748"/>
                    <a:pt x="1195" y="3748"/>
                  </a:cubicBezTo>
                  <a:cubicBezTo>
                    <a:pt x="1241" y="3786"/>
                    <a:pt x="1241" y="3786"/>
                    <a:pt x="1241" y="3786"/>
                  </a:cubicBezTo>
                  <a:cubicBezTo>
                    <a:pt x="1258" y="3821"/>
                    <a:pt x="1258" y="3821"/>
                    <a:pt x="1258" y="3821"/>
                  </a:cubicBezTo>
                  <a:cubicBezTo>
                    <a:pt x="1258" y="3853"/>
                    <a:pt x="1258" y="3853"/>
                    <a:pt x="1258" y="3853"/>
                  </a:cubicBezTo>
                  <a:cubicBezTo>
                    <a:pt x="1234" y="3895"/>
                    <a:pt x="1234" y="3895"/>
                    <a:pt x="1234" y="3895"/>
                  </a:cubicBezTo>
                  <a:cubicBezTo>
                    <a:pt x="1236" y="3916"/>
                    <a:pt x="1236" y="3916"/>
                    <a:pt x="1236" y="3916"/>
                  </a:cubicBezTo>
                  <a:cubicBezTo>
                    <a:pt x="1243" y="3949"/>
                    <a:pt x="1243" y="3949"/>
                    <a:pt x="1243" y="3949"/>
                  </a:cubicBezTo>
                  <a:cubicBezTo>
                    <a:pt x="1228" y="3972"/>
                    <a:pt x="1228" y="3972"/>
                    <a:pt x="1228" y="3972"/>
                  </a:cubicBezTo>
                  <a:cubicBezTo>
                    <a:pt x="1215" y="3987"/>
                    <a:pt x="1215" y="3987"/>
                    <a:pt x="1215" y="3987"/>
                  </a:cubicBezTo>
                  <a:cubicBezTo>
                    <a:pt x="1174" y="3998"/>
                    <a:pt x="1174" y="3998"/>
                    <a:pt x="1174" y="3998"/>
                  </a:cubicBezTo>
                  <a:cubicBezTo>
                    <a:pt x="1157" y="3998"/>
                    <a:pt x="1157" y="3998"/>
                    <a:pt x="1157" y="3998"/>
                  </a:cubicBezTo>
                  <a:cubicBezTo>
                    <a:pt x="1156" y="4054"/>
                    <a:pt x="1156" y="4054"/>
                    <a:pt x="1156" y="4054"/>
                  </a:cubicBezTo>
                  <a:cubicBezTo>
                    <a:pt x="1152" y="4069"/>
                    <a:pt x="1152" y="4069"/>
                    <a:pt x="1152" y="4069"/>
                  </a:cubicBezTo>
                  <a:cubicBezTo>
                    <a:pt x="1150" y="4134"/>
                    <a:pt x="1150" y="4134"/>
                    <a:pt x="1150" y="4134"/>
                  </a:cubicBezTo>
                  <a:cubicBezTo>
                    <a:pt x="1161" y="4147"/>
                    <a:pt x="1161" y="4147"/>
                    <a:pt x="1161" y="4147"/>
                  </a:cubicBezTo>
                  <a:cubicBezTo>
                    <a:pt x="1178" y="4169"/>
                    <a:pt x="1178" y="4169"/>
                    <a:pt x="1178" y="4169"/>
                  </a:cubicBezTo>
                  <a:cubicBezTo>
                    <a:pt x="1211" y="4169"/>
                    <a:pt x="1211" y="4169"/>
                    <a:pt x="1211" y="4169"/>
                  </a:cubicBezTo>
                  <a:cubicBezTo>
                    <a:pt x="1224" y="4197"/>
                    <a:pt x="1224" y="4197"/>
                    <a:pt x="1224" y="4197"/>
                  </a:cubicBezTo>
                  <a:cubicBezTo>
                    <a:pt x="1267" y="4210"/>
                    <a:pt x="1267" y="4210"/>
                    <a:pt x="1267" y="4210"/>
                  </a:cubicBezTo>
                  <a:cubicBezTo>
                    <a:pt x="1297" y="4219"/>
                    <a:pt x="1297" y="4219"/>
                    <a:pt x="1297" y="4219"/>
                  </a:cubicBezTo>
                  <a:cubicBezTo>
                    <a:pt x="1336" y="4211"/>
                    <a:pt x="1336" y="4211"/>
                    <a:pt x="1336" y="4211"/>
                  </a:cubicBezTo>
                  <a:cubicBezTo>
                    <a:pt x="1343" y="4199"/>
                    <a:pt x="1343" y="4199"/>
                    <a:pt x="1343" y="4199"/>
                  </a:cubicBezTo>
                  <a:cubicBezTo>
                    <a:pt x="1402" y="4186"/>
                    <a:pt x="1402" y="4186"/>
                    <a:pt x="1402" y="4186"/>
                  </a:cubicBezTo>
                  <a:cubicBezTo>
                    <a:pt x="1461" y="4143"/>
                    <a:pt x="1461" y="4143"/>
                    <a:pt x="1461" y="4143"/>
                  </a:cubicBezTo>
                  <a:cubicBezTo>
                    <a:pt x="1504" y="4088"/>
                    <a:pt x="1504" y="4088"/>
                    <a:pt x="1504" y="4088"/>
                  </a:cubicBezTo>
                  <a:cubicBezTo>
                    <a:pt x="1572" y="4036"/>
                    <a:pt x="1572" y="4036"/>
                    <a:pt x="1572" y="4036"/>
                  </a:cubicBezTo>
                  <a:cubicBezTo>
                    <a:pt x="1570" y="3966"/>
                    <a:pt x="1570" y="3966"/>
                    <a:pt x="1570" y="3966"/>
                  </a:cubicBezTo>
                  <a:cubicBezTo>
                    <a:pt x="1585" y="3910"/>
                    <a:pt x="1585" y="3910"/>
                    <a:pt x="1585" y="3910"/>
                  </a:cubicBezTo>
                  <a:cubicBezTo>
                    <a:pt x="1589" y="3851"/>
                    <a:pt x="1589" y="3851"/>
                    <a:pt x="1589" y="3851"/>
                  </a:cubicBezTo>
                  <a:cubicBezTo>
                    <a:pt x="1607" y="3812"/>
                    <a:pt x="1607" y="3812"/>
                    <a:pt x="1607" y="3812"/>
                  </a:cubicBezTo>
                  <a:cubicBezTo>
                    <a:pt x="1607" y="3812"/>
                    <a:pt x="1620" y="3805"/>
                    <a:pt x="1626" y="3801"/>
                  </a:cubicBezTo>
                  <a:cubicBezTo>
                    <a:pt x="1633" y="3796"/>
                    <a:pt x="1661" y="3766"/>
                    <a:pt x="1661" y="3766"/>
                  </a:cubicBezTo>
                  <a:cubicBezTo>
                    <a:pt x="1694" y="3764"/>
                    <a:pt x="1694" y="3764"/>
                    <a:pt x="1694" y="3764"/>
                  </a:cubicBezTo>
                  <a:cubicBezTo>
                    <a:pt x="1705" y="3751"/>
                    <a:pt x="1705" y="3751"/>
                    <a:pt x="1705" y="3751"/>
                  </a:cubicBezTo>
                  <a:cubicBezTo>
                    <a:pt x="1737" y="3741"/>
                    <a:pt x="1737" y="3741"/>
                    <a:pt x="1737" y="3741"/>
                  </a:cubicBezTo>
                  <a:cubicBezTo>
                    <a:pt x="1753" y="3762"/>
                    <a:pt x="1753" y="3762"/>
                    <a:pt x="1753" y="3762"/>
                  </a:cubicBezTo>
                  <a:cubicBezTo>
                    <a:pt x="1755" y="3783"/>
                    <a:pt x="1755" y="3783"/>
                    <a:pt x="1755" y="3783"/>
                  </a:cubicBezTo>
                  <a:cubicBezTo>
                    <a:pt x="1777" y="3805"/>
                    <a:pt x="1777" y="3805"/>
                    <a:pt x="1777" y="3805"/>
                  </a:cubicBezTo>
                  <a:cubicBezTo>
                    <a:pt x="1787" y="3827"/>
                    <a:pt x="1787" y="3827"/>
                    <a:pt x="1787" y="3827"/>
                  </a:cubicBezTo>
                  <a:cubicBezTo>
                    <a:pt x="1774" y="3862"/>
                    <a:pt x="1774" y="3862"/>
                    <a:pt x="1774" y="3862"/>
                  </a:cubicBezTo>
                  <a:cubicBezTo>
                    <a:pt x="1735" y="3923"/>
                    <a:pt x="1735" y="3923"/>
                    <a:pt x="1735" y="3923"/>
                  </a:cubicBezTo>
                  <a:cubicBezTo>
                    <a:pt x="1722" y="3958"/>
                    <a:pt x="1722" y="3958"/>
                    <a:pt x="1722" y="3958"/>
                  </a:cubicBezTo>
                  <a:cubicBezTo>
                    <a:pt x="1720" y="3971"/>
                    <a:pt x="1720" y="3971"/>
                    <a:pt x="1720" y="3971"/>
                  </a:cubicBezTo>
                  <a:cubicBezTo>
                    <a:pt x="1720" y="4003"/>
                    <a:pt x="1720" y="4003"/>
                    <a:pt x="1720" y="4003"/>
                  </a:cubicBezTo>
                  <a:cubicBezTo>
                    <a:pt x="1753" y="4023"/>
                    <a:pt x="1753" y="4023"/>
                    <a:pt x="1753" y="4023"/>
                  </a:cubicBezTo>
                  <a:cubicBezTo>
                    <a:pt x="1838" y="4034"/>
                    <a:pt x="1838" y="4034"/>
                    <a:pt x="1838" y="4034"/>
                  </a:cubicBezTo>
                  <a:cubicBezTo>
                    <a:pt x="1859" y="4038"/>
                    <a:pt x="1859" y="4038"/>
                    <a:pt x="1859" y="4038"/>
                  </a:cubicBezTo>
                  <a:cubicBezTo>
                    <a:pt x="1881" y="4067"/>
                    <a:pt x="1881" y="4067"/>
                    <a:pt x="1881" y="4067"/>
                  </a:cubicBezTo>
                  <a:cubicBezTo>
                    <a:pt x="1894" y="4090"/>
                    <a:pt x="1894" y="4090"/>
                    <a:pt x="1894" y="4090"/>
                  </a:cubicBezTo>
                  <a:cubicBezTo>
                    <a:pt x="1896" y="4117"/>
                    <a:pt x="1896" y="4117"/>
                    <a:pt x="1896" y="4117"/>
                  </a:cubicBezTo>
                  <a:cubicBezTo>
                    <a:pt x="1907" y="4130"/>
                    <a:pt x="1907" y="4130"/>
                    <a:pt x="1907" y="4130"/>
                  </a:cubicBezTo>
                  <a:cubicBezTo>
                    <a:pt x="1940" y="4130"/>
                    <a:pt x="1940" y="4130"/>
                    <a:pt x="1940" y="4130"/>
                  </a:cubicBezTo>
                  <a:cubicBezTo>
                    <a:pt x="1975" y="4119"/>
                    <a:pt x="1975" y="4119"/>
                    <a:pt x="1975" y="4119"/>
                  </a:cubicBezTo>
                  <a:cubicBezTo>
                    <a:pt x="2027" y="4106"/>
                    <a:pt x="2027" y="4106"/>
                    <a:pt x="2027" y="4106"/>
                  </a:cubicBezTo>
                  <a:cubicBezTo>
                    <a:pt x="2042" y="4119"/>
                    <a:pt x="2042" y="4119"/>
                    <a:pt x="2042" y="4119"/>
                  </a:cubicBezTo>
                  <a:cubicBezTo>
                    <a:pt x="2068" y="4143"/>
                    <a:pt x="2068" y="4143"/>
                    <a:pt x="2068" y="4143"/>
                  </a:cubicBezTo>
                  <a:cubicBezTo>
                    <a:pt x="2119" y="4130"/>
                    <a:pt x="2119" y="4130"/>
                    <a:pt x="2119" y="4130"/>
                  </a:cubicBezTo>
                  <a:cubicBezTo>
                    <a:pt x="2153" y="4090"/>
                    <a:pt x="2153" y="4090"/>
                    <a:pt x="2153" y="4090"/>
                  </a:cubicBezTo>
                  <a:cubicBezTo>
                    <a:pt x="2166" y="4047"/>
                    <a:pt x="2166" y="4047"/>
                    <a:pt x="2166" y="4047"/>
                  </a:cubicBezTo>
                  <a:cubicBezTo>
                    <a:pt x="2210" y="3988"/>
                    <a:pt x="2210" y="3988"/>
                    <a:pt x="2210" y="3988"/>
                  </a:cubicBezTo>
                  <a:cubicBezTo>
                    <a:pt x="2241" y="3951"/>
                    <a:pt x="2241" y="3951"/>
                    <a:pt x="2241" y="3951"/>
                  </a:cubicBezTo>
                  <a:cubicBezTo>
                    <a:pt x="2280" y="3894"/>
                    <a:pt x="2280" y="3894"/>
                    <a:pt x="2280" y="3894"/>
                  </a:cubicBezTo>
                  <a:cubicBezTo>
                    <a:pt x="2325" y="3875"/>
                    <a:pt x="2325" y="3875"/>
                    <a:pt x="2325" y="3875"/>
                  </a:cubicBezTo>
                  <a:cubicBezTo>
                    <a:pt x="2330" y="3849"/>
                    <a:pt x="2330" y="3849"/>
                    <a:pt x="2330" y="3849"/>
                  </a:cubicBezTo>
                  <a:cubicBezTo>
                    <a:pt x="2319" y="3823"/>
                    <a:pt x="2319" y="3823"/>
                    <a:pt x="2319" y="3823"/>
                  </a:cubicBezTo>
                  <a:cubicBezTo>
                    <a:pt x="2317" y="3781"/>
                    <a:pt x="2317" y="3781"/>
                    <a:pt x="2317" y="3781"/>
                  </a:cubicBezTo>
                  <a:cubicBezTo>
                    <a:pt x="2350" y="3749"/>
                    <a:pt x="2350" y="3749"/>
                    <a:pt x="2350" y="3749"/>
                  </a:cubicBezTo>
                  <a:cubicBezTo>
                    <a:pt x="2380" y="3690"/>
                    <a:pt x="2380" y="3690"/>
                    <a:pt x="2380" y="3690"/>
                  </a:cubicBezTo>
                  <a:cubicBezTo>
                    <a:pt x="2404" y="3720"/>
                    <a:pt x="2404" y="3720"/>
                    <a:pt x="2404" y="3720"/>
                  </a:cubicBezTo>
                  <a:cubicBezTo>
                    <a:pt x="2413" y="3705"/>
                    <a:pt x="2413" y="3705"/>
                    <a:pt x="2413" y="3705"/>
                  </a:cubicBezTo>
                  <a:cubicBezTo>
                    <a:pt x="2413" y="3705"/>
                    <a:pt x="2430" y="3696"/>
                    <a:pt x="2443" y="3698"/>
                  </a:cubicBezTo>
                  <a:cubicBezTo>
                    <a:pt x="2474" y="3720"/>
                    <a:pt x="2474" y="3720"/>
                    <a:pt x="2474" y="3720"/>
                  </a:cubicBezTo>
                  <a:cubicBezTo>
                    <a:pt x="2500" y="3705"/>
                    <a:pt x="2500" y="3705"/>
                    <a:pt x="2500" y="3705"/>
                  </a:cubicBezTo>
                  <a:cubicBezTo>
                    <a:pt x="2513" y="3681"/>
                    <a:pt x="2513" y="3681"/>
                    <a:pt x="2513" y="3681"/>
                  </a:cubicBezTo>
                  <a:cubicBezTo>
                    <a:pt x="2528" y="3640"/>
                    <a:pt x="2528" y="3640"/>
                    <a:pt x="2528" y="3640"/>
                  </a:cubicBezTo>
                  <a:cubicBezTo>
                    <a:pt x="2543" y="3659"/>
                    <a:pt x="2543" y="3659"/>
                    <a:pt x="2543" y="3659"/>
                  </a:cubicBezTo>
                  <a:cubicBezTo>
                    <a:pt x="2580" y="3659"/>
                    <a:pt x="2580" y="3659"/>
                    <a:pt x="2580" y="3659"/>
                  </a:cubicBezTo>
                  <a:cubicBezTo>
                    <a:pt x="2604" y="3659"/>
                    <a:pt x="2604" y="3659"/>
                    <a:pt x="2604" y="3659"/>
                  </a:cubicBezTo>
                  <a:cubicBezTo>
                    <a:pt x="2615" y="3635"/>
                    <a:pt x="2615" y="3635"/>
                    <a:pt x="2615" y="3635"/>
                  </a:cubicBezTo>
                  <a:cubicBezTo>
                    <a:pt x="2630" y="3622"/>
                    <a:pt x="2630" y="3622"/>
                    <a:pt x="2630" y="3622"/>
                  </a:cubicBezTo>
                  <a:cubicBezTo>
                    <a:pt x="2674" y="3622"/>
                    <a:pt x="2674" y="3622"/>
                    <a:pt x="2674" y="3622"/>
                  </a:cubicBezTo>
                  <a:cubicBezTo>
                    <a:pt x="2707" y="3600"/>
                    <a:pt x="2707" y="3600"/>
                    <a:pt x="2707" y="3600"/>
                  </a:cubicBezTo>
                  <a:cubicBezTo>
                    <a:pt x="2726" y="3539"/>
                    <a:pt x="2726" y="3539"/>
                    <a:pt x="2726" y="3539"/>
                  </a:cubicBezTo>
                  <a:cubicBezTo>
                    <a:pt x="2750" y="3463"/>
                    <a:pt x="2750" y="3463"/>
                    <a:pt x="2750" y="3463"/>
                  </a:cubicBezTo>
                  <a:cubicBezTo>
                    <a:pt x="2778" y="3450"/>
                    <a:pt x="2778" y="3450"/>
                    <a:pt x="2778" y="3450"/>
                  </a:cubicBezTo>
                  <a:cubicBezTo>
                    <a:pt x="2800" y="3450"/>
                    <a:pt x="2800" y="3450"/>
                    <a:pt x="2800" y="3450"/>
                  </a:cubicBezTo>
                  <a:cubicBezTo>
                    <a:pt x="2857" y="3450"/>
                    <a:pt x="2857" y="3450"/>
                    <a:pt x="2857" y="3450"/>
                  </a:cubicBezTo>
                  <a:cubicBezTo>
                    <a:pt x="2890" y="3413"/>
                    <a:pt x="2890" y="3413"/>
                    <a:pt x="2890" y="3413"/>
                  </a:cubicBezTo>
                  <a:cubicBezTo>
                    <a:pt x="2900" y="3402"/>
                    <a:pt x="2900" y="3402"/>
                    <a:pt x="2900" y="3402"/>
                  </a:cubicBezTo>
                  <a:cubicBezTo>
                    <a:pt x="2918" y="3389"/>
                    <a:pt x="2918" y="3389"/>
                    <a:pt x="2918" y="3389"/>
                  </a:cubicBezTo>
                  <a:cubicBezTo>
                    <a:pt x="2955" y="3413"/>
                    <a:pt x="2955" y="3413"/>
                    <a:pt x="2955" y="3413"/>
                  </a:cubicBezTo>
                  <a:cubicBezTo>
                    <a:pt x="2990" y="3402"/>
                    <a:pt x="2990" y="3402"/>
                    <a:pt x="2990" y="3402"/>
                  </a:cubicBezTo>
                  <a:cubicBezTo>
                    <a:pt x="3029" y="3385"/>
                    <a:pt x="3029" y="3385"/>
                    <a:pt x="3029" y="3385"/>
                  </a:cubicBezTo>
                  <a:cubicBezTo>
                    <a:pt x="3064" y="3348"/>
                    <a:pt x="3064" y="3348"/>
                    <a:pt x="3064" y="3348"/>
                  </a:cubicBezTo>
                  <a:cubicBezTo>
                    <a:pt x="3083" y="3317"/>
                    <a:pt x="3083" y="3317"/>
                    <a:pt x="3083" y="3317"/>
                  </a:cubicBezTo>
                  <a:cubicBezTo>
                    <a:pt x="3083" y="3298"/>
                    <a:pt x="3083" y="3298"/>
                    <a:pt x="3083" y="3298"/>
                  </a:cubicBezTo>
                  <a:cubicBezTo>
                    <a:pt x="3068" y="3280"/>
                    <a:pt x="3068" y="3280"/>
                    <a:pt x="3068" y="3280"/>
                  </a:cubicBezTo>
                  <a:cubicBezTo>
                    <a:pt x="3049" y="3241"/>
                    <a:pt x="3049" y="3241"/>
                    <a:pt x="3049" y="3241"/>
                  </a:cubicBezTo>
                  <a:cubicBezTo>
                    <a:pt x="3027" y="3217"/>
                    <a:pt x="3027" y="3217"/>
                    <a:pt x="3027" y="3217"/>
                  </a:cubicBezTo>
                  <a:cubicBezTo>
                    <a:pt x="3044" y="3193"/>
                    <a:pt x="3044" y="3193"/>
                    <a:pt x="3044" y="3193"/>
                  </a:cubicBezTo>
                  <a:cubicBezTo>
                    <a:pt x="3038" y="3165"/>
                    <a:pt x="3038" y="3165"/>
                    <a:pt x="3038" y="3165"/>
                  </a:cubicBezTo>
                  <a:cubicBezTo>
                    <a:pt x="3033" y="3134"/>
                    <a:pt x="3033" y="3134"/>
                    <a:pt x="3033" y="3134"/>
                  </a:cubicBezTo>
                  <a:cubicBezTo>
                    <a:pt x="3064" y="3091"/>
                    <a:pt x="3064" y="3091"/>
                    <a:pt x="3064" y="3091"/>
                  </a:cubicBezTo>
                  <a:cubicBezTo>
                    <a:pt x="3075" y="3043"/>
                    <a:pt x="3075" y="3043"/>
                    <a:pt x="3075" y="3043"/>
                  </a:cubicBezTo>
                  <a:cubicBezTo>
                    <a:pt x="3083" y="3025"/>
                    <a:pt x="3083" y="3025"/>
                    <a:pt x="3083" y="3025"/>
                  </a:cubicBezTo>
                  <a:cubicBezTo>
                    <a:pt x="3101" y="2995"/>
                    <a:pt x="3101" y="2995"/>
                    <a:pt x="3101" y="2995"/>
                  </a:cubicBezTo>
                  <a:cubicBezTo>
                    <a:pt x="3116" y="2960"/>
                    <a:pt x="3116" y="2960"/>
                    <a:pt x="3116" y="2960"/>
                  </a:cubicBezTo>
                  <a:cubicBezTo>
                    <a:pt x="3116" y="2960"/>
                    <a:pt x="3136" y="2949"/>
                    <a:pt x="3144" y="2945"/>
                  </a:cubicBezTo>
                  <a:cubicBezTo>
                    <a:pt x="3153" y="2941"/>
                    <a:pt x="3164" y="2930"/>
                    <a:pt x="3164" y="2930"/>
                  </a:cubicBezTo>
                  <a:cubicBezTo>
                    <a:pt x="3197" y="2932"/>
                    <a:pt x="3197" y="2932"/>
                    <a:pt x="3197" y="2932"/>
                  </a:cubicBezTo>
                  <a:cubicBezTo>
                    <a:pt x="3197" y="2932"/>
                    <a:pt x="3197" y="2960"/>
                    <a:pt x="3194" y="2967"/>
                  </a:cubicBezTo>
                  <a:cubicBezTo>
                    <a:pt x="3192" y="2973"/>
                    <a:pt x="3201" y="2986"/>
                    <a:pt x="3201" y="2986"/>
                  </a:cubicBezTo>
                  <a:cubicBezTo>
                    <a:pt x="3199" y="3008"/>
                    <a:pt x="3199" y="3008"/>
                    <a:pt x="3199" y="3008"/>
                  </a:cubicBezTo>
                  <a:cubicBezTo>
                    <a:pt x="3186" y="3045"/>
                    <a:pt x="3186" y="3045"/>
                    <a:pt x="3186" y="3045"/>
                  </a:cubicBezTo>
                  <a:cubicBezTo>
                    <a:pt x="3208" y="3065"/>
                    <a:pt x="3208" y="3065"/>
                    <a:pt x="3208" y="3065"/>
                  </a:cubicBezTo>
                  <a:cubicBezTo>
                    <a:pt x="3229" y="3073"/>
                    <a:pt x="3229" y="3073"/>
                    <a:pt x="3229" y="3073"/>
                  </a:cubicBezTo>
                  <a:cubicBezTo>
                    <a:pt x="3251" y="3069"/>
                    <a:pt x="3251" y="3069"/>
                    <a:pt x="3251" y="3069"/>
                  </a:cubicBezTo>
                  <a:cubicBezTo>
                    <a:pt x="3295" y="3054"/>
                    <a:pt x="3295" y="3054"/>
                    <a:pt x="3295" y="3054"/>
                  </a:cubicBezTo>
                  <a:cubicBezTo>
                    <a:pt x="3325" y="3012"/>
                    <a:pt x="3325" y="3012"/>
                    <a:pt x="3325" y="3012"/>
                  </a:cubicBezTo>
                  <a:cubicBezTo>
                    <a:pt x="3362" y="2980"/>
                    <a:pt x="3362" y="2980"/>
                    <a:pt x="3362" y="2980"/>
                  </a:cubicBezTo>
                  <a:cubicBezTo>
                    <a:pt x="3399" y="2973"/>
                    <a:pt x="3399" y="2973"/>
                    <a:pt x="3399" y="2973"/>
                  </a:cubicBezTo>
                  <a:cubicBezTo>
                    <a:pt x="3432" y="2967"/>
                    <a:pt x="3432" y="2967"/>
                    <a:pt x="3432" y="2967"/>
                  </a:cubicBezTo>
                  <a:cubicBezTo>
                    <a:pt x="3465" y="2947"/>
                    <a:pt x="3465" y="2947"/>
                    <a:pt x="3465" y="2947"/>
                  </a:cubicBezTo>
                  <a:cubicBezTo>
                    <a:pt x="3502" y="2945"/>
                    <a:pt x="3502" y="2945"/>
                    <a:pt x="3502" y="2945"/>
                  </a:cubicBezTo>
                  <a:cubicBezTo>
                    <a:pt x="3534" y="2947"/>
                    <a:pt x="3534" y="2947"/>
                    <a:pt x="3534" y="2947"/>
                  </a:cubicBezTo>
                  <a:cubicBezTo>
                    <a:pt x="3534" y="2895"/>
                    <a:pt x="3534" y="2895"/>
                    <a:pt x="3534" y="2895"/>
                  </a:cubicBezTo>
                  <a:cubicBezTo>
                    <a:pt x="3534" y="2836"/>
                    <a:pt x="3534" y="2836"/>
                    <a:pt x="3534" y="2836"/>
                  </a:cubicBezTo>
                  <a:cubicBezTo>
                    <a:pt x="3554" y="2819"/>
                    <a:pt x="3554" y="2819"/>
                    <a:pt x="3554" y="2819"/>
                  </a:cubicBezTo>
                  <a:cubicBezTo>
                    <a:pt x="3554" y="2819"/>
                    <a:pt x="3571" y="2799"/>
                    <a:pt x="3578" y="2795"/>
                  </a:cubicBezTo>
                  <a:cubicBezTo>
                    <a:pt x="3584" y="2790"/>
                    <a:pt x="3608" y="2799"/>
                    <a:pt x="3608" y="2799"/>
                  </a:cubicBezTo>
                  <a:cubicBezTo>
                    <a:pt x="3632" y="2771"/>
                    <a:pt x="3632" y="2771"/>
                    <a:pt x="3632" y="2771"/>
                  </a:cubicBezTo>
                  <a:cubicBezTo>
                    <a:pt x="3656" y="2755"/>
                    <a:pt x="3656" y="2755"/>
                    <a:pt x="3656" y="2755"/>
                  </a:cubicBezTo>
                  <a:cubicBezTo>
                    <a:pt x="3687" y="2773"/>
                    <a:pt x="3687" y="2773"/>
                    <a:pt x="3687" y="2773"/>
                  </a:cubicBezTo>
                  <a:cubicBezTo>
                    <a:pt x="3715" y="2805"/>
                    <a:pt x="3715" y="2805"/>
                    <a:pt x="3715" y="2805"/>
                  </a:cubicBezTo>
                  <a:cubicBezTo>
                    <a:pt x="3730" y="2856"/>
                    <a:pt x="3730" y="2856"/>
                    <a:pt x="3730" y="2856"/>
                  </a:cubicBezTo>
                  <a:cubicBezTo>
                    <a:pt x="3774" y="2877"/>
                    <a:pt x="3774" y="2877"/>
                    <a:pt x="3774" y="2877"/>
                  </a:cubicBezTo>
                  <a:cubicBezTo>
                    <a:pt x="3772" y="2919"/>
                    <a:pt x="3772" y="2919"/>
                    <a:pt x="3772" y="2919"/>
                  </a:cubicBezTo>
                  <a:cubicBezTo>
                    <a:pt x="3765" y="2943"/>
                    <a:pt x="3765" y="2943"/>
                    <a:pt x="3765" y="2943"/>
                  </a:cubicBezTo>
                  <a:cubicBezTo>
                    <a:pt x="3765" y="2943"/>
                    <a:pt x="3783" y="2958"/>
                    <a:pt x="3793" y="2967"/>
                  </a:cubicBezTo>
                  <a:cubicBezTo>
                    <a:pt x="3804" y="2975"/>
                    <a:pt x="3815" y="2986"/>
                    <a:pt x="3815" y="2986"/>
                  </a:cubicBezTo>
                  <a:cubicBezTo>
                    <a:pt x="3817" y="3002"/>
                    <a:pt x="3817" y="3002"/>
                    <a:pt x="3817" y="3002"/>
                  </a:cubicBezTo>
                  <a:cubicBezTo>
                    <a:pt x="3833" y="3034"/>
                    <a:pt x="3833" y="3034"/>
                    <a:pt x="3833" y="3034"/>
                  </a:cubicBezTo>
                  <a:cubicBezTo>
                    <a:pt x="3874" y="3049"/>
                    <a:pt x="3874" y="3049"/>
                    <a:pt x="3874" y="3049"/>
                  </a:cubicBezTo>
                  <a:cubicBezTo>
                    <a:pt x="3974" y="3045"/>
                    <a:pt x="3974" y="3045"/>
                    <a:pt x="3974" y="3045"/>
                  </a:cubicBezTo>
                  <a:cubicBezTo>
                    <a:pt x="3998" y="3021"/>
                    <a:pt x="3998" y="3021"/>
                    <a:pt x="3998" y="3021"/>
                  </a:cubicBezTo>
                  <a:cubicBezTo>
                    <a:pt x="4007" y="2967"/>
                    <a:pt x="4007" y="2967"/>
                    <a:pt x="4007" y="2967"/>
                  </a:cubicBezTo>
                  <a:cubicBezTo>
                    <a:pt x="3996" y="2912"/>
                    <a:pt x="3996" y="2912"/>
                    <a:pt x="3996" y="2912"/>
                  </a:cubicBezTo>
                  <a:cubicBezTo>
                    <a:pt x="3976" y="2845"/>
                    <a:pt x="3976" y="2845"/>
                    <a:pt x="3976" y="2845"/>
                  </a:cubicBezTo>
                  <a:cubicBezTo>
                    <a:pt x="3970" y="2788"/>
                    <a:pt x="3970" y="2788"/>
                    <a:pt x="3970" y="2788"/>
                  </a:cubicBezTo>
                  <a:cubicBezTo>
                    <a:pt x="3985" y="2773"/>
                    <a:pt x="3985" y="2773"/>
                    <a:pt x="3985" y="2773"/>
                  </a:cubicBezTo>
                  <a:cubicBezTo>
                    <a:pt x="4000" y="2768"/>
                    <a:pt x="4000" y="2768"/>
                    <a:pt x="4000" y="2768"/>
                  </a:cubicBezTo>
                  <a:cubicBezTo>
                    <a:pt x="4024" y="2784"/>
                    <a:pt x="4024" y="2784"/>
                    <a:pt x="4024" y="2784"/>
                  </a:cubicBezTo>
                  <a:cubicBezTo>
                    <a:pt x="4048" y="2790"/>
                    <a:pt x="4048" y="2790"/>
                    <a:pt x="4048" y="2790"/>
                  </a:cubicBezTo>
                  <a:cubicBezTo>
                    <a:pt x="4072" y="2799"/>
                    <a:pt x="4072" y="2799"/>
                    <a:pt x="4072" y="2799"/>
                  </a:cubicBezTo>
                  <a:cubicBezTo>
                    <a:pt x="4077" y="2819"/>
                    <a:pt x="4077" y="2819"/>
                    <a:pt x="4077" y="2819"/>
                  </a:cubicBezTo>
                  <a:cubicBezTo>
                    <a:pt x="4077" y="2819"/>
                    <a:pt x="4087" y="2843"/>
                    <a:pt x="4094" y="2849"/>
                  </a:cubicBezTo>
                  <a:cubicBezTo>
                    <a:pt x="4100" y="2856"/>
                    <a:pt x="4098" y="2864"/>
                    <a:pt x="4098" y="2864"/>
                  </a:cubicBezTo>
                  <a:cubicBezTo>
                    <a:pt x="4133" y="2882"/>
                    <a:pt x="4133" y="2882"/>
                    <a:pt x="4133" y="2882"/>
                  </a:cubicBezTo>
                  <a:cubicBezTo>
                    <a:pt x="4148" y="2856"/>
                    <a:pt x="4148" y="2856"/>
                    <a:pt x="4148" y="2856"/>
                  </a:cubicBezTo>
                  <a:cubicBezTo>
                    <a:pt x="4205" y="2784"/>
                    <a:pt x="4205" y="2784"/>
                    <a:pt x="4205" y="2784"/>
                  </a:cubicBezTo>
                  <a:cubicBezTo>
                    <a:pt x="4233" y="2740"/>
                    <a:pt x="4233" y="2740"/>
                    <a:pt x="4233" y="2740"/>
                  </a:cubicBezTo>
                  <a:cubicBezTo>
                    <a:pt x="4270" y="2736"/>
                    <a:pt x="4270" y="2736"/>
                    <a:pt x="4270" y="2736"/>
                  </a:cubicBezTo>
                  <a:cubicBezTo>
                    <a:pt x="4299" y="2712"/>
                    <a:pt x="4299" y="2712"/>
                    <a:pt x="4299" y="2712"/>
                  </a:cubicBezTo>
                  <a:cubicBezTo>
                    <a:pt x="4334" y="2660"/>
                    <a:pt x="4334" y="2660"/>
                    <a:pt x="4334" y="2660"/>
                  </a:cubicBezTo>
                  <a:cubicBezTo>
                    <a:pt x="4392" y="2657"/>
                    <a:pt x="4392" y="2657"/>
                    <a:pt x="4392" y="2657"/>
                  </a:cubicBezTo>
                  <a:cubicBezTo>
                    <a:pt x="4414" y="2647"/>
                    <a:pt x="4414" y="2647"/>
                    <a:pt x="4414" y="2647"/>
                  </a:cubicBezTo>
                  <a:cubicBezTo>
                    <a:pt x="4416" y="2607"/>
                    <a:pt x="4416" y="2607"/>
                    <a:pt x="4416" y="2607"/>
                  </a:cubicBezTo>
                  <a:cubicBezTo>
                    <a:pt x="4436" y="2601"/>
                    <a:pt x="4436" y="2601"/>
                    <a:pt x="4436" y="2601"/>
                  </a:cubicBezTo>
                  <a:cubicBezTo>
                    <a:pt x="4466" y="2601"/>
                    <a:pt x="4466" y="2601"/>
                    <a:pt x="4466" y="2601"/>
                  </a:cubicBezTo>
                  <a:cubicBezTo>
                    <a:pt x="4486" y="2601"/>
                    <a:pt x="4486" y="2601"/>
                    <a:pt x="4486" y="2601"/>
                  </a:cubicBezTo>
                  <a:cubicBezTo>
                    <a:pt x="4499" y="2588"/>
                    <a:pt x="4499" y="2588"/>
                    <a:pt x="4499" y="2588"/>
                  </a:cubicBezTo>
                  <a:cubicBezTo>
                    <a:pt x="4484" y="2570"/>
                    <a:pt x="4484" y="2570"/>
                    <a:pt x="4484" y="2570"/>
                  </a:cubicBezTo>
                  <a:cubicBezTo>
                    <a:pt x="4484" y="2557"/>
                    <a:pt x="4484" y="2557"/>
                    <a:pt x="4484" y="2557"/>
                  </a:cubicBezTo>
                  <a:cubicBezTo>
                    <a:pt x="4508" y="2551"/>
                    <a:pt x="4508" y="2551"/>
                    <a:pt x="4508" y="2551"/>
                  </a:cubicBezTo>
                  <a:cubicBezTo>
                    <a:pt x="4534" y="2555"/>
                    <a:pt x="4534" y="2555"/>
                    <a:pt x="4534" y="2555"/>
                  </a:cubicBezTo>
                  <a:cubicBezTo>
                    <a:pt x="4573" y="2566"/>
                    <a:pt x="4573" y="2566"/>
                    <a:pt x="4573" y="2566"/>
                  </a:cubicBezTo>
                  <a:cubicBezTo>
                    <a:pt x="4606" y="2551"/>
                    <a:pt x="4606" y="2551"/>
                    <a:pt x="4606" y="2551"/>
                  </a:cubicBezTo>
                  <a:cubicBezTo>
                    <a:pt x="4623" y="2525"/>
                    <a:pt x="4623" y="2525"/>
                    <a:pt x="4623" y="2525"/>
                  </a:cubicBezTo>
                  <a:cubicBezTo>
                    <a:pt x="4638" y="2498"/>
                    <a:pt x="4638" y="2498"/>
                    <a:pt x="4638" y="2498"/>
                  </a:cubicBezTo>
                  <a:cubicBezTo>
                    <a:pt x="4665" y="2468"/>
                    <a:pt x="4665" y="2468"/>
                    <a:pt x="4665" y="2468"/>
                  </a:cubicBezTo>
                  <a:cubicBezTo>
                    <a:pt x="4691" y="2450"/>
                    <a:pt x="4691" y="2450"/>
                    <a:pt x="4691" y="2450"/>
                  </a:cubicBezTo>
                  <a:cubicBezTo>
                    <a:pt x="4691" y="2387"/>
                    <a:pt x="4691" y="2387"/>
                    <a:pt x="4691" y="2387"/>
                  </a:cubicBezTo>
                  <a:lnTo>
                    <a:pt x="4658" y="237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313613" y="1093788"/>
              <a:ext cx="833437" cy="763588"/>
            </a:xfrm>
            <a:custGeom>
              <a:avLst/>
              <a:gdLst>
                <a:gd name="T0" fmla="*/ 2372 w 2406"/>
                <a:gd name="T1" fmla="*/ 896 h 2207"/>
                <a:gd name="T2" fmla="*/ 2223 w 2406"/>
                <a:gd name="T3" fmla="*/ 885 h 2207"/>
                <a:gd name="T4" fmla="*/ 2061 w 2406"/>
                <a:gd name="T5" fmla="*/ 1047 h 2207"/>
                <a:gd name="T6" fmla="*/ 1859 w 2406"/>
                <a:gd name="T7" fmla="*/ 1126 h 2207"/>
                <a:gd name="T8" fmla="*/ 1734 w 2406"/>
                <a:gd name="T9" fmla="*/ 1056 h 2207"/>
                <a:gd name="T10" fmla="*/ 1670 w 2406"/>
                <a:gd name="T11" fmla="*/ 907 h 2207"/>
                <a:gd name="T12" fmla="*/ 1529 w 2406"/>
                <a:gd name="T13" fmla="*/ 841 h 2207"/>
                <a:gd name="T14" fmla="*/ 1363 w 2406"/>
                <a:gd name="T15" fmla="*/ 800 h 2207"/>
                <a:gd name="T16" fmla="*/ 1206 w 2406"/>
                <a:gd name="T17" fmla="*/ 824 h 2207"/>
                <a:gd name="T18" fmla="*/ 1100 w 2406"/>
                <a:gd name="T19" fmla="*/ 717 h 2207"/>
                <a:gd name="T20" fmla="*/ 1055 w 2406"/>
                <a:gd name="T21" fmla="*/ 603 h 2207"/>
                <a:gd name="T22" fmla="*/ 900 w 2406"/>
                <a:gd name="T23" fmla="*/ 383 h 2207"/>
                <a:gd name="T24" fmla="*/ 734 w 2406"/>
                <a:gd name="T25" fmla="*/ 156 h 2207"/>
                <a:gd name="T26" fmla="*/ 513 w 2406"/>
                <a:gd name="T27" fmla="*/ 43 h 2207"/>
                <a:gd name="T28" fmla="*/ 338 w 2406"/>
                <a:gd name="T29" fmla="*/ 7 h 2207"/>
                <a:gd name="T30" fmla="*/ 145 w 2406"/>
                <a:gd name="T31" fmla="*/ 52 h 2207"/>
                <a:gd name="T32" fmla="*/ 61 w 2406"/>
                <a:gd name="T33" fmla="*/ 154 h 2207"/>
                <a:gd name="T34" fmla="*/ 50 w 2406"/>
                <a:gd name="T35" fmla="*/ 317 h 2207"/>
                <a:gd name="T36" fmla="*/ 146 w 2406"/>
                <a:gd name="T37" fmla="*/ 339 h 2207"/>
                <a:gd name="T38" fmla="*/ 205 w 2406"/>
                <a:gd name="T39" fmla="*/ 309 h 2207"/>
                <a:gd name="T40" fmla="*/ 301 w 2406"/>
                <a:gd name="T41" fmla="*/ 498 h 2207"/>
                <a:gd name="T42" fmla="*/ 446 w 2406"/>
                <a:gd name="T43" fmla="*/ 561 h 2207"/>
                <a:gd name="T44" fmla="*/ 562 w 2406"/>
                <a:gd name="T45" fmla="*/ 505 h 2207"/>
                <a:gd name="T46" fmla="*/ 651 w 2406"/>
                <a:gd name="T47" fmla="*/ 424 h 2207"/>
                <a:gd name="T48" fmla="*/ 828 w 2406"/>
                <a:gd name="T49" fmla="*/ 520 h 2207"/>
                <a:gd name="T50" fmla="*/ 812 w 2406"/>
                <a:gd name="T51" fmla="*/ 657 h 2207"/>
                <a:gd name="T52" fmla="*/ 764 w 2406"/>
                <a:gd name="T53" fmla="*/ 846 h 2207"/>
                <a:gd name="T54" fmla="*/ 780 w 2406"/>
                <a:gd name="T55" fmla="*/ 1029 h 2207"/>
                <a:gd name="T56" fmla="*/ 743 w 2406"/>
                <a:gd name="T57" fmla="*/ 1269 h 2207"/>
                <a:gd name="T58" fmla="*/ 634 w 2406"/>
                <a:gd name="T59" fmla="*/ 1276 h 2207"/>
                <a:gd name="T60" fmla="*/ 499 w 2406"/>
                <a:gd name="T61" fmla="*/ 1467 h 2207"/>
                <a:gd name="T62" fmla="*/ 551 w 2406"/>
                <a:gd name="T63" fmla="*/ 1641 h 2207"/>
                <a:gd name="T64" fmla="*/ 673 w 2406"/>
                <a:gd name="T65" fmla="*/ 1672 h 2207"/>
                <a:gd name="T66" fmla="*/ 584 w 2406"/>
                <a:gd name="T67" fmla="*/ 1761 h 2207"/>
                <a:gd name="T68" fmla="*/ 605 w 2406"/>
                <a:gd name="T69" fmla="*/ 1806 h 2207"/>
                <a:gd name="T70" fmla="*/ 770 w 2406"/>
                <a:gd name="T71" fmla="*/ 1806 h 2207"/>
                <a:gd name="T72" fmla="*/ 919 w 2406"/>
                <a:gd name="T73" fmla="*/ 1936 h 2207"/>
                <a:gd name="T74" fmla="*/ 1051 w 2406"/>
                <a:gd name="T75" fmla="*/ 1898 h 2207"/>
                <a:gd name="T76" fmla="*/ 1155 w 2406"/>
                <a:gd name="T77" fmla="*/ 1949 h 2207"/>
                <a:gd name="T78" fmla="*/ 1276 w 2406"/>
                <a:gd name="T79" fmla="*/ 1919 h 2207"/>
                <a:gd name="T80" fmla="*/ 1361 w 2406"/>
                <a:gd name="T81" fmla="*/ 2030 h 2207"/>
                <a:gd name="T82" fmla="*/ 1495 w 2406"/>
                <a:gd name="T83" fmla="*/ 2121 h 2207"/>
                <a:gd name="T84" fmla="*/ 1546 w 2406"/>
                <a:gd name="T85" fmla="*/ 2055 h 2207"/>
                <a:gd name="T86" fmla="*/ 1614 w 2406"/>
                <a:gd name="T87" fmla="*/ 2032 h 2207"/>
                <a:gd name="T88" fmla="*/ 1693 w 2406"/>
                <a:gd name="T89" fmla="*/ 2138 h 2207"/>
                <a:gd name="T90" fmla="*/ 1799 w 2406"/>
                <a:gd name="T91" fmla="*/ 2179 h 2207"/>
                <a:gd name="T92" fmla="*/ 1878 w 2406"/>
                <a:gd name="T93" fmla="*/ 2075 h 2207"/>
                <a:gd name="T94" fmla="*/ 1961 w 2406"/>
                <a:gd name="T95" fmla="*/ 2051 h 2207"/>
                <a:gd name="T96" fmla="*/ 2123 w 2406"/>
                <a:gd name="T97" fmla="*/ 2132 h 2207"/>
                <a:gd name="T98" fmla="*/ 2033 w 2406"/>
                <a:gd name="T99" fmla="*/ 1849 h 2207"/>
                <a:gd name="T100" fmla="*/ 2127 w 2406"/>
                <a:gd name="T101" fmla="*/ 1670 h 2207"/>
                <a:gd name="T102" fmla="*/ 2323 w 2406"/>
                <a:gd name="T103" fmla="*/ 1573 h 2207"/>
                <a:gd name="T104" fmla="*/ 2395 w 2406"/>
                <a:gd name="T105" fmla="*/ 1343 h 2207"/>
                <a:gd name="T106" fmla="*/ 2365 w 2406"/>
                <a:gd name="T107" fmla="*/ 1064 h 2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6" h="2207">
                  <a:moveTo>
                    <a:pt x="2370" y="1049"/>
                  </a:moveTo>
                  <a:cubicBezTo>
                    <a:pt x="2406" y="1009"/>
                    <a:pt x="2406" y="1009"/>
                    <a:pt x="2406" y="1009"/>
                  </a:cubicBezTo>
                  <a:cubicBezTo>
                    <a:pt x="2406" y="962"/>
                    <a:pt x="2406" y="962"/>
                    <a:pt x="2406" y="962"/>
                  </a:cubicBezTo>
                  <a:cubicBezTo>
                    <a:pt x="2376" y="922"/>
                    <a:pt x="2376" y="922"/>
                    <a:pt x="2376" y="922"/>
                  </a:cubicBezTo>
                  <a:cubicBezTo>
                    <a:pt x="2372" y="896"/>
                    <a:pt x="2372" y="896"/>
                    <a:pt x="2372" y="896"/>
                  </a:cubicBezTo>
                  <a:cubicBezTo>
                    <a:pt x="2359" y="837"/>
                    <a:pt x="2359" y="837"/>
                    <a:pt x="2359" y="837"/>
                  </a:cubicBezTo>
                  <a:cubicBezTo>
                    <a:pt x="2344" y="811"/>
                    <a:pt x="2344" y="811"/>
                    <a:pt x="2344" y="811"/>
                  </a:cubicBezTo>
                  <a:cubicBezTo>
                    <a:pt x="2291" y="811"/>
                    <a:pt x="2291" y="811"/>
                    <a:pt x="2291" y="811"/>
                  </a:cubicBezTo>
                  <a:cubicBezTo>
                    <a:pt x="2246" y="845"/>
                    <a:pt x="2246" y="845"/>
                    <a:pt x="2246" y="845"/>
                  </a:cubicBezTo>
                  <a:cubicBezTo>
                    <a:pt x="2223" y="885"/>
                    <a:pt x="2223" y="885"/>
                    <a:pt x="2223" y="885"/>
                  </a:cubicBezTo>
                  <a:cubicBezTo>
                    <a:pt x="2191" y="930"/>
                    <a:pt x="2191" y="930"/>
                    <a:pt x="2191" y="930"/>
                  </a:cubicBezTo>
                  <a:cubicBezTo>
                    <a:pt x="2153" y="932"/>
                    <a:pt x="2153" y="932"/>
                    <a:pt x="2153" y="932"/>
                  </a:cubicBezTo>
                  <a:cubicBezTo>
                    <a:pt x="2129" y="956"/>
                    <a:pt x="2129" y="956"/>
                    <a:pt x="2129" y="956"/>
                  </a:cubicBezTo>
                  <a:cubicBezTo>
                    <a:pt x="2095" y="985"/>
                    <a:pt x="2095" y="985"/>
                    <a:pt x="2095" y="985"/>
                  </a:cubicBezTo>
                  <a:cubicBezTo>
                    <a:pt x="2061" y="1047"/>
                    <a:pt x="2061" y="1047"/>
                    <a:pt x="2061" y="1047"/>
                  </a:cubicBezTo>
                  <a:cubicBezTo>
                    <a:pt x="2031" y="1066"/>
                    <a:pt x="2031" y="1066"/>
                    <a:pt x="2031" y="1066"/>
                  </a:cubicBezTo>
                  <a:cubicBezTo>
                    <a:pt x="1985" y="1090"/>
                    <a:pt x="1985" y="1090"/>
                    <a:pt x="1985" y="1090"/>
                  </a:cubicBezTo>
                  <a:cubicBezTo>
                    <a:pt x="1923" y="1102"/>
                    <a:pt x="1923" y="1102"/>
                    <a:pt x="1923" y="1102"/>
                  </a:cubicBezTo>
                  <a:cubicBezTo>
                    <a:pt x="1880" y="1109"/>
                    <a:pt x="1880" y="1109"/>
                    <a:pt x="1880" y="1109"/>
                  </a:cubicBezTo>
                  <a:cubicBezTo>
                    <a:pt x="1859" y="1126"/>
                    <a:pt x="1859" y="1126"/>
                    <a:pt x="1859" y="1126"/>
                  </a:cubicBezTo>
                  <a:cubicBezTo>
                    <a:pt x="1831" y="1136"/>
                    <a:pt x="1831" y="1136"/>
                    <a:pt x="1831" y="1136"/>
                  </a:cubicBezTo>
                  <a:cubicBezTo>
                    <a:pt x="1814" y="1132"/>
                    <a:pt x="1814" y="1132"/>
                    <a:pt x="1814" y="1132"/>
                  </a:cubicBezTo>
                  <a:cubicBezTo>
                    <a:pt x="1774" y="1105"/>
                    <a:pt x="1774" y="1105"/>
                    <a:pt x="1774" y="1105"/>
                  </a:cubicBezTo>
                  <a:cubicBezTo>
                    <a:pt x="1742" y="1075"/>
                    <a:pt x="1742" y="1075"/>
                    <a:pt x="1742" y="1075"/>
                  </a:cubicBezTo>
                  <a:cubicBezTo>
                    <a:pt x="1734" y="1056"/>
                    <a:pt x="1734" y="1056"/>
                    <a:pt x="1734" y="1056"/>
                  </a:cubicBezTo>
                  <a:cubicBezTo>
                    <a:pt x="1742" y="1009"/>
                    <a:pt x="1742" y="1009"/>
                    <a:pt x="1742" y="1009"/>
                  </a:cubicBezTo>
                  <a:cubicBezTo>
                    <a:pt x="1721" y="981"/>
                    <a:pt x="1721" y="981"/>
                    <a:pt x="1721" y="981"/>
                  </a:cubicBezTo>
                  <a:cubicBezTo>
                    <a:pt x="1702" y="958"/>
                    <a:pt x="1702" y="958"/>
                    <a:pt x="1702" y="958"/>
                  </a:cubicBezTo>
                  <a:cubicBezTo>
                    <a:pt x="1687" y="941"/>
                    <a:pt x="1687" y="941"/>
                    <a:pt x="1687" y="941"/>
                  </a:cubicBezTo>
                  <a:cubicBezTo>
                    <a:pt x="1670" y="907"/>
                    <a:pt x="1670" y="907"/>
                    <a:pt x="1670" y="907"/>
                  </a:cubicBezTo>
                  <a:cubicBezTo>
                    <a:pt x="1659" y="871"/>
                    <a:pt x="1659" y="871"/>
                    <a:pt x="1659" y="871"/>
                  </a:cubicBezTo>
                  <a:cubicBezTo>
                    <a:pt x="1621" y="898"/>
                    <a:pt x="1621" y="898"/>
                    <a:pt x="1621" y="898"/>
                  </a:cubicBezTo>
                  <a:cubicBezTo>
                    <a:pt x="1621" y="898"/>
                    <a:pt x="1606" y="894"/>
                    <a:pt x="1600" y="888"/>
                  </a:cubicBezTo>
                  <a:cubicBezTo>
                    <a:pt x="1593" y="881"/>
                    <a:pt x="1559" y="864"/>
                    <a:pt x="1559" y="864"/>
                  </a:cubicBezTo>
                  <a:cubicBezTo>
                    <a:pt x="1529" y="841"/>
                    <a:pt x="1529" y="841"/>
                    <a:pt x="1529" y="841"/>
                  </a:cubicBezTo>
                  <a:cubicBezTo>
                    <a:pt x="1480" y="811"/>
                    <a:pt x="1480" y="811"/>
                    <a:pt x="1480" y="811"/>
                  </a:cubicBezTo>
                  <a:cubicBezTo>
                    <a:pt x="1459" y="800"/>
                    <a:pt x="1459" y="800"/>
                    <a:pt x="1459" y="800"/>
                  </a:cubicBezTo>
                  <a:cubicBezTo>
                    <a:pt x="1425" y="820"/>
                    <a:pt x="1425" y="820"/>
                    <a:pt x="1425" y="820"/>
                  </a:cubicBezTo>
                  <a:cubicBezTo>
                    <a:pt x="1385" y="822"/>
                    <a:pt x="1385" y="822"/>
                    <a:pt x="1385" y="822"/>
                  </a:cubicBezTo>
                  <a:cubicBezTo>
                    <a:pt x="1385" y="822"/>
                    <a:pt x="1372" y="798"/>
                    <a:pt x="1363" y="800"/>
                  </a:cubicBezTo>
                  <a:cubicBezTo>
                    <a:pt x="1355" y="803"/>
                    <a:pt x="1336" y="800"/>
                    <a:pt x="1336" y="800"/>
                  </a:cubicBezTo>
                  <a:cubicBezTo>
                    <a:pt x="1321" y="800"/>
                    <a:pt x="1321" y="800"/>
                    <a:pt x="1321" y="800"/>
                  </a:cubicBezTo>
                  <a:cubicBezTo>
                    <a:pt x="1276" y="800"/>
                    <a:pt x="1276" y="800"/>
                    <a:pt x="1276" y="800"/>
                  </a:cubicBezTo>
                  <a:cubicBezTo>
                    <a:pt x="1244" y="832"/>
                    <a:pt x="1244" y="832"/>
                    <a:pt x="1244" y="832"/>
                  </a:cubicBezTo>
                  <a:cubicBezTo>
                    <a:pt x="1206" y="824"/>
                    <a:pt x="1206" y="824"/>
                    <a:pt x="1206" y="824"/>
                  </a:cubicBezTo>
                  <a:cubicBezTo>
                    <a:pt x="1176" y="820"/>
                    <a:pt x="1176" y="820"/>
                    <a:pt x="1176" y="820"/>
                  </a:cubicBezTo>
                  <a:cubicBezTo>
                    <a:pt x="1140" y="800"/>
                    <a:pt x="1140" y="800"/>
                    <a:pt x="1140" y="800"/>
                  </a:cubicBezTo>
                  <a:cubicBezTo>
                    <a:pt x="1108" y="760"/>
                    <a:pt x="1108" y="760"/>
                    <a:pt x="1108" y="760"/>
                  </a:cubicBezTo>
                  <a:cubicBezTo>
                    <a:pt x="1112" y="743"/>
                    <a:pt x="1112" y="743"/>
                    <a:pt x="1112" y="743"/>
                  </a:cubicBezTo>
                  <a:cubicBezTo>
                    <a:pt x="1100" y="717"/>
                    <a:pt x="1100" y="717"/>
                    <a:pt x="1100" y="717"/>
                  </a:cubicBezTo>
                  <a:cubicBezTo>
                    <a:pt x="1100" y="700"/>
                    <a:pt x="1100" y="700"/>
                    <a:pt x="1100" y="700"/>
                  </a:cubicBezTo>
                  <a:cubicBezTo>
                    <a:pt x="1080" y="679"/>
                    <a:pt x="1080" y="679"/>
                    <a:pt x="1080" y="679"/>
                  </a:cubicBezTo>
                  <a:cubicBezTo>
                    <a:pt x="1070" y="671"/>
                    <a:pt x="1070" y="671"/>
                    <a:pt x="1070" y="671"/>
                  </a:cubicBezTo>
                  <a:cubicBezTo>
                    <a:pt x="1063" y="658"/>
                    <a:pt x="1063" y="658"/>
                    <a:pt x="1063" y="658"/>
                  </a:cubicBezTo>
                  <a:cubicBezTo>
                    <a:pt x="1055" y="603"/>
                    <a:pt x="1055" y="603"/>
                    <a:pt x="1055" y="603"/>
                  </a:cubicBezTo>
                  <a:cubicBezTo>
                    <a:pt x="1038" y="579"/>
                    <a:pt x="1038" y="579"/>
                    <a:pt x="1038" y="579"/>
                  </a:cubicBezTo>
                  <a:cubicBezTo>
                    <a:pt x="953" y="492"/>
                    <a:pt x="953" y="492"/>
                    <a:pt x="953" y="492"/>
                  </a:cubicBezTo>
                  <a:cubicBezTo>
                    <a:pt x="949" y="449"/>
                    <a:pt x="949" y="449"/>
                    <a:pt x="949" y="449"/>
                  </a:cubicBezTo>
                  <a:cubicBezTo>
                    <a:pt x="921" y="417"/>
                    <a:pt x="921" y="417"/>
                    <a:pt x="921" y="417"/>
                  </a:cubicBezTo>
                  <a:cubicBezTo>
                    <a:pt x="900" y="383"/>
                    <a:pt x="900" y="383"/>
                    <a:pt x="900" y="383"/>
                  </a:cubicBezTo>
                  <a:cubicBezTo>
                    <a:pt x="854" y="332"/>
                    <a:pt x="854" y="332"/>
                    <a:pt x="854" y="332"/>
                  </a:cubicBezTo>
                  <a:cubicBezTo>
                    <a:pt x="825" y="273"/>
                    <a:pt x="825" y="273"/>
                    <a:pt x="825" y="273"/>
                  </a:cubicBezTo>
                  <a:cubicBezTo>
                    <a:pt x="806" y="226"/>
                    <a:pt x="806" y="226"/>
                    <a:pt x="806" y="226"/>
                  </a:cubicBezTo>
                  <a:cubicBezTo>
                    <a:pt x="774" y="192"/>
                    <a:pt x="774" y="192"/>
                    <a:pt x="774" y="192"/>
                  </a:cubicBezTo>
                  <a:cubicBezTo>
                    <a:pt x="734" y="156"/>
                    <a:pt x="734" y="156"/>
                    <a:pt x="734" y="156"/>
                  </a:cubicBezTo>
                  <a:cubicBezTo>
                    <a:pt x="708" y="128"/>
                    <a:pt x="708" y="128"/>
                    <a:pt x="708" y="128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553" y="24"/>
                    <a:pt x="553" y="24"/>
                    <a:pt x="553" y="24"/>
                  </a:cubicBezTo>
                  <a:cubicBezTo>
                    <a:pt x="530" y="24"/>
                    <a:pt x="530" y="24"/>
                    <a:pt x="530" y="24"/>
                  </a:cubicBezTo>
                  <a:cubicBezTo>
                    <a:pt x="530" y="24"/>
                    <a:pt x="519" y="43"/>
                    <a:pt x="513" y="43"/>
                  </a:cubicBezTo>
                  <a:cubicBezTo>
                    <a:pt x="506" y="43"/>
                    <a:pt x="506" y="47"/>
                    <a:pt x="493" y="47"/>
                  </a:cubicBezTo>
                  <a:cubicBezTo>
                    <a:pt x="481" y="47"/>
                    <a:pt x="442" y="37"/>
                    <a:pt x="442" y="37"/>
                  </a:cubicBezTo>
                  <a:cubicBezTo>
                    <a:pt x="399" y="30"/>
                    <a:pt x="399" y="30"/>
                    <a:pt x="399" y="30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12" y="1"/>
                    <a:pt x="312" y="1"/>
                    <a:pt x="312" y="1"/>
                  </a:cubicBezTo>
                  <a:cubicBezTo>
                    <a:pt x="312" y="1"/>
                    <a:pt x="298" y="0"/>
                    <a:pt x="295" y="1"/>
                  </a:cubicBezTo>
                  <a:cubicBezTo>
                    <a:pt x="291" y="2"/>
                    <a:pt x="243" y="15"/>
                    <a:pt x="243" y="15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26" y="317"/>
                    <a:pt x="26" y="317"/>
                    <a:pt x="26" y="317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70" y="324"/>
                    <a:pt x="70" y="324"/>
                    <a:pt x="70" y="324"/>
                  </a:cubicBezTo>
                  <a:cubicBezTo>
                    <a:pt x="89" y="330"/>
                    <a:pt x="89" y="330"/>
                    <a:pt x="89" y="330"/>
                  </a:cubicBezTo>
                  <a:cubicBezTo>
                    <a:pt x="111" y="346"/>
                    <a:pt x="111" y="346"/>
                    <a:pt x="111" y="346"/>
                  </a:cubicBezTo>
                  <a:cubicBezTo>
                    <a:pt x="128" y="354"/>
                    <a:pt x="128" y="354"/>
                    <a:pt x="128" y="354"/>
                  </a:cubicBezTo>
                  <a:cubicBezTo>
                    <a:pt x="146" y="339"/>
                    <a:pt x="146" y="339"/>
                    <a:pt x="146" y="339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63" y="289"/>
                    <a:pt x="163" y="289"/>
                    <a:pt x="163" y="289"/>
                  </a:cubicBezTo>
                  <a:cubicBezTo>
                    <a:pt x="179" y="289"/>
                    <a:pt x="179" y="289"/>
                    <a:pt x="179" y="28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26" y="332"/>
                    <a:pt x="226" y="332"/>
                    <a:pt x="226" y="332"/>
                  </a:cubicBezTo>
                  <a:cubicBezTo>
                    <a:pt x="257" y="337"/>
                    <a:pt x="257" y="337"/>
                    <a:pt x="257" y="337"/>
                  </a:cubicBezTo>
                  <a:cubicBezTo>
                    <a:pt x="257" y="376"/>
                    <a:pt x="257" y="376"/>
                    <a:pt x="257" y="376"/>
                  </a:cubicBezTo>
                  <a:cubicBezTo>
                    <a:pt x="274" y="428"/>
                    <a:pt x="274" y="428"/>
                    <a:pt x="274" y="428"/>
                  </a:cubicBezTo>
                  <a:cubicBezTo>
                    <a:pt x="301" y="498"/>
                    <a:pt x="301" y="498"/>
                    <a:pt x="301" y="498"/>
                  </a:cubicBezTo>
                  <a:cubicBezTo>
                    <a:pt x="335" y="542"/>
                    <a:pt x="335" y="542"/>
                    <a:pt x="335" y="542"/>
                  </a:cubicBezTo>
                  <a:cubicBezTo>
                    <a:pt x="372" y="557"/>
                    <a:pt x="372" y="557"/>
                    <a:pt x="372" y="557"/>
                  </a:cubicBezTo>
                  <a:cubicBezTo>
                    <a:pt x="409" y="552"/>
                    <a:pt x="409" y="552"/>
                    <a:pt x="409" y="552"/>
                  </a:cubicBezTo>
                  <a:cubicBezTo>
                    <a:pt x="431" y="555"/>
                    <a:pt x="431" y="555"/>
                    <a:pt x="431" y="555"/>
                  </a:cubicBezTo>
                  <a:cubicBezTo>
                    <a:pt x="446" y="561"/>
                    <a:pt x="446" y="561"/>
                    <a:pt x="446" y="561"/>
                  </a:cubicBezTo>
                  <a:cubicBezTo>
                    <a:pt x="464" y="542"/>
                    <a:pt x="464" y="542"/>
                    <a:pt x="464" y="542"/>
                  </a:cubicBezTo>
                  <a:cubicBezTo>
                    <a:pt x="473" y="533"/>
                    <a:pt x="473" y="533"/>
                    <a:pt x="473" y="533"/>
                  </a:cubicBezTo>
                  <a:cubicBezTo>
                    <a:pt x="505" y="513"/>
                    <a:pt x="505" y="513"/>
                    <a:pt x="505" y="513"/>
                  </a:cubicBezTo>
                  <a:cubicBezTo>
                    <a:pt x="534" y="524"/>
                    <a:pt x="534" y="524"/>
                    <a:pt x="534" y="524"/>
                  </a:cubicBezTo>
                  <a:cubicBezTo>
                    <a:pt x="562" y="505"/>
                    <a:pt x="562" y="505"/>
                    <a:pt x="562" y="505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616" y="496"/>
                    <a:pt x="616" y="496"/>
                    <a:pt x="616" y="496"/>
                  </a:cubicBezTo>
                  <a:cubicBezTo>
                    <a:pt x="632" y="465"/>
                    <a:pt x="632" y="465"/>
                    <a:pt x="632" y="465"/>
                  </a:cubicBezTo>
                  <a:cubicBezTo>
                    <a:pt x="632" y="441"/>
                    <a:pt x="632" y="441"/>
                    <a:pt x="632" y="441"/>
                  </a:cubicBezTo>
                  <a:cubicBezTo>
                    <a:pt x="651" y="424"/>
                    <a:pt x="651" y="424"/>
                    <a:pt x="651" y="424"/>
                  </a:cubicBezTo>
                  <a:cubicBezTo>
                    <a:pt x="688" y="415"/>
                    <a:pt x="688" y="415"/>
                    <a:pt x="688" y="415"/>
                  </a:cubicBezTo>
                  <a:cubicBezTo>
                    <a:pt x="721" y="428"/>
                    <a:pt x="721" y="428"/>
                    <a:pt x="721" y="428"/>
                  </a:cubicBezTo>
                  <a:cubicBezTo>
                    <a:pt x="764" y="481"/>
                    <a:pt x="764" y="481"/>
                    <a:pt x="764" y="481"/>
                  </a:cubicBezTo>
                  <a:cubicBezTo>
                    <a:pt x="799" y="502"/>
                    <a:pt x="799" y="502"/>
                    <a:pt x="799" y="502"/>
                  </a:cubicBezTo>
                  <a:cubicBezTo>
                    <a:pt x="828" y="520"/>
                    <a:pt x="828" y="520"/>
                    <a:pt x="828" y="520"/>
                  </a:cubicBezTo>
                  <a:cubicBezTo>
                    <a:pt x="836" y="548"/>
                    <a:pt x="836" y="548"/>
                    <a:pt x="836" y="548"/>
                  </a:cubicBezTo>
                  <a:cubicBezTo>
                    <a:pt x="815" y="579"/>
                    <a:pt x="815" y="579"/>
                    <a:pt x="815" y="579"/>
                  </a:cubicBezTo>
                  <a:cubicBezTo>
                    <a:pt x="806" y="605"/>
                    <a:pt x="806" y="605"/>
                    <a:pt x="806" y="605"/>
                  </a:cubicBezTo>
                  <a:cubicBezTo>
                    <a:pt x="806" y="627"/>
                    <a:pt x="806" y="627"/>
                    <a:pt x="806" y="627"/>
                  </a:cubicBezTo>
                  <a:cubicBezTo>
                    <a:pt x="812" y="657"/>
                    <a:pt x="812" y="657"/>
                    <a:pt x="812" y="657"/>
                  </a:cubicBezTo>
                  <a:cubicBezTo>
                    <a:pt x="797" y="683"/>
                    <a:pt x="797" y="683"/>
                    <a:pt x="797" y="683"/>
                  </a:cubicBezTo>
                  <a:cubicBezTo>
                    <a:pt x="791" y="703"/>
                    <a:pt x="791" y="703"/>
                    <a:pt x="791" y="703"/>
                  </a:cubicBezTo>
                  <a:cubicBezTo>
                    <a:pt x="773" y="751"/>
                    <a:pt x="773" y="751"/>
                    <a:pt x="773" y="751"/>
                  </a:cubicBezTo>
                  <a:cubicBezTo>
                    <a:pt x="758" y="777"/>
                    <a:pt x="758" y="777"/>
                    <a:pt x="758" y="777"/>
                  </a:cubicBezTo>
                  <a:cubicBezTo>
                    <a:pt x="764" y="846"/>
                    <a:pt x="764" y="846"/>
                    <a:pt x="764" y="846"/>
                  </a:cubicBezTo>
                  <a:cubicBezTo>
                    <a:pt x="767" y="894"/>
                    <a:pt x="767" y="894"/>
                    <a:pt x="767" y="894"/>
                  </a:cubicBezTo>
                  <a:cubicBezTo>
                    <a:pt x="780" y="929"/>
                    <a:pt x="780" y="929"/>
                    <a:pt x="780" y="929"/>
                  </a:cubicBezTo>
                  <a:cubicBezTo>
                    <a:pt x="808" y="955"/>
                    <a:pt x="808" y="955"/>
                    <a:pt x="808" y="955"/>
                  </a:cubicBezTo>
                  <a:cubicBezTo>
                    <a:pt x="804" y="990"/>
                    <a:pt x="804" y="990"/>
                    <a:pt x="804" y="990"/>
                  </a:cubicBezTo>
                  <a:cubicBezTo>
                    <a:pt x="780" y="1029"/>
                    <a:pt x="780" y="1029"/>
                    <a:pt x="780" y="1029"/>
                  </a:cubicBezTo>
                  <a:cubicBezTo>
                    <a:pt x="756" y="1040"/>
                    <a:pt x="756" y="1040"/>
                    <a:pt x="756" y="1040"/>
                  </a:cubicBezTo>
                  <a:cubicBezTo>
                    <a:pt x="734" y="1099"/>
                    <a:pt x="734" y="1099"/>
                    <a:pt x="734" y="1099"/>
                  </a:cubicBezTo>
                  <a:cubicBezTo>
                    <a:pt x="736" y="1173"/>
                    <a:pt x="736" y="1173"/>
                    <a:pt x="736" y="1173"/>
                  </a:cubicBezTo>
                  <a:cubicBezTo>
                    <a:pt x="740" y="1230"/>
                    <a:pt x="740" y="1230"/>
                    <a:pt x="740" y="1230"/>
                  </a:cubicBezTo>
                  <a:cubicBezTo>
                    <a:pt x="743" y="1269"/>
                    <a:pt x="743" y="1269"/>
                    <a:pt x="743" y="1269"/>
                  </a:cubicBezTo>
                  <a:cubicBezTo>
                    <a:pt x="740" y="1289"/>
                    <a:pt x="740" y="1289"/>
                    <a:pt x="740" y="1289"/>
                  </a:cubicBezTo>
                  <a:cubicBezTo>
                    <a:pt x="719" y="1256"/>
                    <a:pt x="719" y="1256"/>
                    <a:pt x="719" y="1256"/>
                  </a:cubicBezTo>
                  <a:cubicBezTo>
                    <a:pt x="686" y="1221"/>
                    <a:pt x="686" y="1221"/>
                    <a:pt x="686" y="1221"/>
                  </a:cubicBezTo>
                  <a:cubicBezTo>
                    <a:pt x="658" y="1239"/>
                    <a:pt x="658" y="1239"/>
                    <a:pt x="658" y="1239"/>
                  </a:cubicBezTo>
                  <a:cubicBezTo>
                    <a:pt x="634" y="1276"/>
                    <a:pt x="634" y="1276"/>
                    <a:pt x="634" y="1276"/>
                  </a:cubicBezTo>
                  <a:cubicBezTo>
                    <a:pt x="605" y="1328"/>
                    <a:pt x="605" y="1328"/>
                    <a:pt x="605" y="1328"/>
                  </a:cubicBezTo>
                  <a:cubicBezTo>
                    <a:pt x="577" y="1365"/>
                    <a:pt x="577" y="1365"/>
                    <a:pt x="577" y="1365"/>
                  </a:cubicBezTo>
                  <a:cubicBezTo>
                    <a:pt x="553" y="1387"/>
                    <a:pt x="553" y="1387"/>
                    <a:pt x="553" y="1387"/>
                  </a:cubicBezTo>
                  <a:cubicBezTo>
                    <a:pt x="553" y="1417"/>
                    <a:pt x="553" y="1417"/>
                    <a:pt x="553" y="1417"/>
                  </a:cubicBezTo>
                  <a:cubicBezTo>
                    <a:pt x="499" y="1467"/>
                    <a:pt x="499" y="1467"/>
                    <a:pt x="499" y="1467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46" y="1567"/>
                    <a:pt x="446" y="1567"/>
                    <a:pt x="446" y="1567"/>
                  </a:cubicBezTo>
                  <a:cubicBezTo>
                    <a:pt x="466" y="1585"/>
                    <a:pt x="466" y="1585"/>
                    <a:pt x="466" y="1585"/>
                  </a:cubicBezTo>
                  <a:cubicBezTo>
                    <a:pt x="512" y="1607"/>
                    <a:pt x="512" y="1607"/>
                    <a:pt x="512" y="1607"/>
                  </a:cubicBezTo>
                  <a:cubicBezTo>
                    <a:pt x="551" y="1641"/>
                    <a:pt x="551" y="1641"/>
                    <a:pt x="551" y="1641"/>
                  </a:cubicBezTo>
                  <a:cubicBezTo>
                    <a:pt x="599" y="1672"/>
                    <a:pt x="599" y="1672"/>
                    <a:pt x="599" y="1672"/>
                  </a:cubicBezTo>
                  <a:cubicBezTo>
                    <a:pt x="623" y="1676"/>
                    <a:pt x="623" y="1676"/>
                    <a:pt x="623" y="1676"/>
                  </a:cubicBezTo>
                  <a:cubicBezTo>
                    <a:pt x="651" y="1652"/>
                    <a:pt x="651" y="1652"/>
                    <a:pt x="651" y="1652"/>
                  </a:cubicBezTo>
                  <a:cubicBezTo>
                    <a:pt x="656" y="1641"/>
                    <a:pt x="656" y="1641"/>
                    <a:pt x="656" y="1641"/>
                  </a:cubicBezTo>
                  <a:cubicBezTo>
                    <a:pt x="673" y="1672"/>
                    <a:pt x="673" y="1672"/>
                    <a:pt x="673" y="1672"/>
                  </a:cubicBezTo>
                  <a:cubicBezTo>
                    <a:pt x="651" y="1706"/>
                    <a:pt x="651" y="1706"/>
                    <a:pt x="651" y="1706"/>
                  </a:cubicBezTo>
                  <a:cubicBezTo>
                    <a:pt x="619" y="1718"/>
                    <a:pt x="619" y="1718"/>
                    <a:pt x="619" y="1718"/>
                  </a:cubicBezTo>
                  <a:cubicBezTo>
                    <a:pt x="588" y="1724"/>
                    <a:pt x="588" y="1724"/>
                    <a:pt x="588" y="1724"/>
                  </a:cubicBezTo>
                  <a:cubicBezTo>
                    <a:pt x="584" y="1735"/>
                    <a:pt x="584" y="1735"/>
                    <a:pt x="584" y="1735"/>
                  </a:cubicBezTo>
                  <a:cubicBezTo>
                    <a:pt x="584" y="1761"/>
                    <a:pt x="584" y="1761"/>
                    <a:pt x="584" y="1761"/>
                  </a:cubicBezTo>
                  <a:cubicBezTo>
                    <a:pt x="584" y="1787"/>
                    <a:pt x="584" y="1787"/>
                    <a:pt x="584" y="1787"/>
                  </a:cubicBezTo>
                  <a:cubicBezTo>
                    <a:pt x="586" y="1798"/>
                    <a:pt x="586" y="1798"/>
                    <a:pt x="586" y="1798"/>
                  </a:cubicBezTo>
                  <a:cubicBezTo>
                    <a:pt x="597" y="1803"/>
                    <a:pt x="597" y="1803"/>
                    <a:pt x="597" y="1803"/>
                  </a:cubicBezTo>
                  <a:cubicBezTo>
                    <a:pt x="605" y="1806"/>
                    <a:pt x="605" y="1806"/>
                    <a:pt x="605" y="1806"/>
                  </a:cubicBezTo>
                  <a:cubicBezTo>
                    <a:pt x="605" y="1806"/>
                    <a:pt x="605" y="1806"/>
                    <a:pt x="605" y="1806"/>
                  </a:cubicBezTo>
                  <a:cubicBezTo>
                    <a:pt x="632" y="1806"/>
                    <a:pt x="632" y="1806"/>
                    <a:pt x="632" y="1806"/>
                  </a:cubicBezTo>
                  <a:cubicBezTo>
                    <a:pt x="683" y="1790"/>
                    <a:pt x="683" y="1790"/>
                    <a:pt x="683" y="1790"/>
                  </a:cubicBezTo>
                  <a:cubicBezTo>
                    <a:pt x="738" y="1779"/>
                    <a:pt x="738" y="1779"/>
                    <a:pt x="738" y="1779"/>
                  </a:cubicBezTo>
                  <a:cubicBezTo>
                    <a:pt x="755" y="1779"/>
                    <a:pt x="755" y="1779"/>
                    <a:pt x="755" y="1779"/>
                  </a:cubicBezTo>
                  <a:cubicBezTo>
                    <a:pt x="770" y="1806"/>
                    <a:pt x="770" y="1806"/>
                    <a:pt x="770" y="1806"/>
                  </a:cubicBezTo>
                  <a:cubicBezTo>
                    <a:pt x="770" y="1858"/>
                    <a:pt x="770" y="1858"/>
                    <a:pt x="770" y="1858"/>
                  </a:cubicBezTo>
                  <a:cubicBezTo>
                    <a:pt x="791" y="1879"/>
                    <a:pt x="791" y="1879"/>
                    <a:pt x="791" y="1879"/>
                  </a:cubicBezTo>
                  <a:cubicBezTo>
                    <a:pt x="854" y="1928"/>
                    <a:pt x="854" y="1928"/>
                    <a:pt x="854" y="1928"/>
                  </a:cubicBezTo>
                  <a:cubicBezTo>
                    <a:pt x="878" y="1949"/>
                    <a:pt x="878" y="1949"/>
                    <a:pt x="878" y="1949"/>
                  </a:cubicBezTo>
                  <a:cubicBezTo>
                    <a:pt x="919" y="1936"/>
                    <a:pt x="919" y="1936"/>
                    <a:pt x="919" y="1936"/>
                  </a:cubicBezTo>
                  <a:cubicBezTo>
                    <a:pt x="955" y="1921"/>
                    <a:pt x="955" y="1921"/>
                    <a:pt x="955" y="1921"/>
                  </a:cubicBezTo>
                  <a:cubicBezTo>
                    <a:pt x="976" y="1928"/>
                    <a:pt x="976" y="1928"/>
                    <a:pt x="976" y="1928"/>
                  </a:cubicBezTo>
                  <a:cubicBezTo>
                    <a:pt x="998" y="1934"/>
                    <a:pt x="998" y="1934"/>
                    <a:pt x="998" y="1934"/>
                  </a:cubicBezTo>
                  <a:cubicBezTo>
                    <a:pt x="1042" y="1919"/>
                    <a:pt x="1042" y="1919"/>
                    <a:pt x="1042" y="1919"/>
                  </a:cubicBezTo>
                  <a:cubicBezTo>
                    <a:pt x="1051" y="1898"/>
                    <a:pt x="1051" y="1898"/>
                    <a:pt x="1051" y="1898"/>
                  </a:cubicBezTo>
                  <a:cubicBezTo>
                    <a:pt x="1074" y="1887"/>
                    <a:pt x="1074" y="1887"/>
                    <a:pt x="1074" y="1887"/>
                  </a:cubicBezTo>
                  <a:cubicBezTo>
                    <a:pt x="1087" y="1887"/>
                    <a:pt x="1087" y="1887"/>
                    <a:pt x="1087" y="1887"/>
                  </a:cubicBezTo>
                  <a:cubicBezTo>
                    <a:pt x="1102" y="1924"/>
                    <a:pt x="1102" y="1924"/>
                    <a:pt x="1102" y="1924"/>
                  </a:cubicBezTo>
                  <a:cubicBezTo>
                    <a:pt x="1134" y="1938"/>
                    <a:pt x="1134" y="1938"/>
                    <a:pt x="1134" y="1938"/>
                  </a:cubicBezTo>
                  <a:cubicBezTo>
                    <a:pt x="1155" y="1949"/>
                    <a:pt x="1155" y="1949"/>
                    <a:pt x="1155" y="1949"/>
                  </a:cubicBezTo>
                  <a:cubicBezTo>
                    <a:pt x="1187" y="1949"/>
                    <a:pt x="1187" y="1949"/>
                    <a:pt x="1187" y="1949"/>
                  </a:cubicBezTo>
                  <a:cubicBezTo>
                    <a:pt x="1212" y="1924"/>
                    <a:pt x="1212" y="1924"/>
                    <a:pt x="1212" y="1924"/>
                  </a:cubicBezTo>
                  <a:cubicBezTo>
                    <a:pt x="1227" y="1909"/>
                    <a:pt x="1227" y="1909"/>
                    <a:pt x="1227" y="1909"/>
                  </a:cubicBezTo>
                  <a:cubicBezTo>
                    <a:pt x="1244" y="1909"/>
                    <a:pt x="1244" y="1909"/>
                    <a:pt x="1244" y="1909"/>
                  </a:cubicBezTo>
                  <a:cubicBezTo>
                    <a:pt x="1276" y="1919"/>
                    <a:pt x="1276" y="1919"/>
                    <a:pt x="1276" y="1919"/>
                  </a:cubicBezTo>
                  <a:cubicBezTo>
                    <a:pt x="1317" y="1926"/>
                    <a:pt x="1317" y="1926"/>
                    <a:pt x="1317" y="1926"/>
                  </a:cubicBezTo>
                  <a:cubicBezTo>
                    <a:pt x="1338" y="1934"/>
                    <a:pt x="1338" y="1934"/>
                    <a:pt x="1338" y="1934"/>
                  </a:cubicBezTo>
                  <a:cubicBezTo>
                    <a:pt x="1338" y="1958"/>
                    <a:pt x="1338" y="1958"/>
                    <a:pt x="1338" y="1958"/>
                  </a:cubicBezTo>
                  <a:cubicBezTo>
                    <a:pt x="1338" y="2000"/>
                    <a:pt x="1338" y="2000"/>
                    <a:pt x="1338" y="2000"/>
                  </a:cubicBezTo>
                  <a:cubicBezTo>
                    <a:pt x="1361" y="2030"/>
                    <a:pt x="1361" y="2030"/>
                    <a:pt x="1361" y="2030"/>
                  </a:cubicBezTo>
                  <a:cubicBezTo>
                    <a:pt x="1383" y="2030"/>
                    <a:pt x="1383" y="2030"/>
                    <a:pt x="1383" y="2030"/>
                  </a:cubicBezTo>
                  <a:cubicBezTo>
                    <a:pt x="1410" y="2030"/>
                    <a:pt x="1410" y="2030"/>
                    <a:pt x="1410" y="2030"/>
                  </a:cubicBezTo>
                  <a:cubicBezTo>
                    <a:pt x="1423" y="2015"/>
                    <a:pt x="1423" y="2015"/>
                    <a:pt x="1423" y="2015"/>
                  </a:cubicBezTo>
                  <a:cubicBezTo>
                    <a:pt x="1459" y="2064"/>
                    <a:pt x="1459" y="2064"/>
                    <a:pt x="1459" y="2064"/>
                  </a:cubicBezTo>
                  <a:cubicBezTo>
                    <a:pt x="1495" y="2121"/>
                    <a:pt x="1495" y="2121"/>
                    <a:pt x="1495" y="2121"/>
                  </a:cubicBezTo>
                  <a:cubicBezTo>
                    <a:pt x="1534" y="2138"/>
                    <a:pt x="1534" y="2138"/>
                    <a:pt x="1534" y="2138"/>
                  </a:cubicBezTo>
                  <a:cubicBezTo>
                    <a:pt x="1570" y="2126"/>
                    <a:pt x="1570" y="2126"/>
                    <a:pt x="1570" y="2126"/>
                  </a:cubicBezTo>
                  <a:cubicBezTo>
                    <a:pt x="1570" y="2113"/>
                    <a:pt x="1570" y="2113"/>
                    <a:pt x="1570" y="2113"/>
                  </a:cubicBezTo>
                  <a:cubicBezTo>
                    <a:pt x="1561" y="2079"/>
                    <a:pt x="1561" y="2079"/>
                    <a:pt x="1561" y="2079"/>
                  </a:cubicBezTo>
                  <a:cubicBezTo>
                    <a:pt x="1546" y="2055"/>
                    <a:pt x="1546" y="2055"/>
                    <a:pt x="1546" y="2055"/>
                  </a:cubicBezTo>
                  <a:cubicBezTo>
                    <a:pt x="1536" y="2032"/>
                    <a:pt x="1536" y="2032"/>
                    <a:pt x="1536" y="2032"/>
                  </a:cubicBezTo>
                  <a:cubicBezTo>
                    <a:pt x="1538" y="2004"/>
                    <a:pt x="1538" y="2004"/>
                    <a:pt x="1538" y="2004"/>
                  </a:cubicBezTo>
                  <a:cubicBezTo>
                    <a:pt x="1557" y="2002"/>
                    <a:pt x="1557" y="2002"/>
                    <a:pt x="1557" y="2002"/>
                  </a:cubicBezTo>
                  <a:cubicBezTo>
                    <a:pt x="1604" y="2013"/>
                    <a:pt x="1604" y="2013"/>
                    <a:pt x="1604" y="2013"/>
                  </a:cubicBezTo>
                  <a:cubicBezTo>
                    <a:pt x="1614" y="2032"/>
                    <a:pt x="1614" y="2032"/>
                    <a:pt x="1614" y="2032"/>
                  </a:cubicBezTo>
                  <a:cubicBezTo>
                    <a:pt x="1614" y="2066"/>
                    <a:pt x="1614" y="2066"/>
                    <a:pt x="1614" y="2066"/>
                  </a:cubicBezTo>
                  <a:cubicBezTo>
                    <a:pt x="1629" y="2102"/>
                    <a:pt x="1629" y="2102"/>
                    <a:pt x="1629" y="2102"/>
                  </a:cubicBezTo>
                  <a:cubicBezTo>
                    <a:pt x="1642" y="2115"/>
                    <a:pt x="1642" y="2115"/>
                    <a:pt x="1642" y="2115"/>
                  </a:cubicBezTo>
                  <a:cubicBezTo>
                    <a:pt x="1663" y="2128"/>
                    <a:pt x="1663" y="2128"/>
                    <a:pt x="1663" y="2128"/>
                  </a:cubicBezTo>
                  <a:cubicBezTo>
                    <a:pt x="1693" y="2138"/>
                    <a:pt x="1693" y="2138"/>
                    <a:pt x="1693" y="2138"/>
                  </a:cubicBezTo>
                  <a:cubicBezTo>
                    <a:pt x="1719" y="2181"/>
                    <a:pt x="1719" y="2181"/>
                    <a:pt x="1719" y="2181"/>
                  </a:cubicBezTo>
                  <a:cubicBezTo>
                    <a:pt x="1751" y="2207"/>
                    <a:pt x="1751" y="2207"/>
                    <a:pt x="1751" y="2207"/>
                  </a:cubicBezTo>
                  <a:cubicBezTo>
                    <a:pt x="1770" y="2207"/>
                    <a:pt x="1770" y="2207"/>
                    <a:pt x="1770" y="2207"/>
                  </a:cubicBezTo>
                  <a:cubicBezTo>
                    <a:pt x="1789" y="2196"/>
                    <a:pt x="1789" y="2196"/>
                    <a:pt x="1789" y="2196"/>
                  </a:cubicBezTo>
                  <a:cubicBezTo>
                    <a:pt x="1799" y="2179"/>
                    <a:pt x="1799" y="2179"/>
                    <a:pt x="1799" y="2179"/>
                  </a:cubicBezTo>
                  <a:cubicBezTo>
                    <a:pt x="1799" y="2136"/>
                    <a:pt x="1799" y="2136"/>
                    <a:pt x="1799" y="2136"/>
                  </a:cubicBezTo>
                  <a:cubicBezTo>
                    <a:pt x="1821" y="2121"/>
                    <a:pt x="1821" y="2121"/>
                    <a:pt x="1821" y="2121"/>
                  </a:cubicBezTo>
                  <a:cubicBezTo>
                    <a:pt x="1838" y="2115"/>
                    <a:pt x="1838" y="2115"/>
                    <a:pt x="1838" y="2115"/>
                  </a:cubicBezTo>
                  <a:cubicBezTo>
                    <a:pt x="1865" y="2102"/>
                    <a:pt x="1865" y="2102"/>
                    <a:pt x="1865" y="2102"/>
                  </a:cubicBezTo>
                  <a:cubicBezTo>
                    <a:pt x="1878" y="2075"/>
                    <a:pt x="1878" y="2075"/>
                    <a:pt x="1878" y="2075"/>
                  </a:cubicBezTo>
                  <a:cubicBezTo>
                    <a:pt x="1887" y="2058"/>
                    <a:pt x="1887" y="2058"/>
                    <a:pt x="1887" y="2058"/>
                  </a:cubicBezTo>
                  <a:cubicBezTo>
                    <a:pt x="1902" y="2060"/>
                    <a:pt x="1902" y="2060"/>
                    <a:pt x="1902" y="2060"/>
                  </a:cubicBezTo>
                  <a:cubicBezTo>
                    <a:pt x="1921" y="2077"/>
                    <a:pt x="1921" y="2077"/>
                    <a:pt x="1921" y="2077"/>
                  </a:cubicBezTo>
                  <a:cubicBezTo>
                    <a:pt x="1921" y="2077"/>
                    <a:pt x="1931" y="2072"/>
                    <a:pt x="1938" y="2070"/>
                  </a:cubicBezTo>
                  <a:cubicBezTo>
                    <a:pt x="1944" y="2068"/>
                    <a:pt x="1961" y="2051"/>
                    <a:pt x="1961" y="2051"/>
                  </a:cubicBezTo>
                  <a:cubicBezTo>
                    <a:pt x="1989" y="2072"/>
                    <a:pt x="1989" y="2072"/>
                    <a:pt x="1989" y="2072"/>
                  </a:cubicBezTo>
                  <a:cubicBezTo>
                    <a:pt x="2004" y="2102"/>
                    <a:pt x="2004" y="2102"/>
                    <a:pt x="2004" y="2102"/>
                  </a:cubicBezTo>
                  <a:cubicBezTo>
                    <a:pt x="2034" y="2124"/>
                    <a:pt x="2034" y="2124"/>
                    <a:pt x="2034" y="2124"/>
                  </a:cubicBezTo>
                  <a:cubicBezTo>
                    <a:pt x="2074" y="2130"/>
                    <a:pt x="2074" y="2130"/>
                    <a:pt x="2074" y="2130"/>
                  </a:cubicBezTo>
                  <a:cubicBezTo>
                    <a:pt x="2123" y="2132"/>
                    <a:pt x="2123" y="2132"/>
                    <a:pt x="2123" y="2132"/>
                  </a:cubicBezTo>
                  <a:cubicBezTo>
                    <a:pt x="2144" y="2124"/>
                    <a:pt x="2144" y="2124"/>
                    <a:pt x="2144" y="2124"/>
                  </a:cubicBezTo>
                  <a:cubicBezTo>
                    <a:pt x="2127" y="2047"/>
                    <a:pt x="2127" y="2047"/>
                    <a:pt x="2127" y="2047"/>
                  </a:cubicBezTo>
                  <a:cubicBezTo>
                    <a:pt x="2102" y="1960"/>
                    <a:pt x="2102" y="1960"/>
                    <a:pt x="2102" y="1960"/>
                  </a:cubicBezTo>
                  <a:cubicBezTo>
                    <a:pt x="2082" y="1921"/>
                    <a:pt x="2082" y="1921"/>
                    <a:pt x="2082" y="1921"/>
                  </a:cubicBezTo>
                  <a:cubicBezTo>
                    <a:pt x="2033" y="1849"/>
                    <a:pt x="2033" y="1849"/>
                    <a:pt x="2033" y="1849"/>
                  </a:cubicBezTo>
                  <a:cubicBezTo>
                    <a:pt x="2012" y="1811"/>
                    <a:pt x="2012" y="1811"/>
                    <a:pt x="2012" y="1811"/>
                  </a:cubicBezTo>
                  <a:cubicBezTo>
                    <a:pt x="2053" y="1790"/>
                    <a:pt x="2053" y="1790"/>
                    <a:pt x="2053" y="1790"/>
                  </a:cubicBezTo>
                  <a:cubicBezTo>
                    <a:pt x="2074" y="1764"/>
                    <a:pt x="2074" y="1764"/>
                    <a:pt x="2074" y="1764"/>
                  </a:cubicBezTo>
                  <a:cubicBezTo>
                    <a:pt x="2099" y="1711"/>
                    <a:pt x="2099" y="1711"/>
                    <a:pt x="2099" y="1711"/>
                  </a:cubicBezTo>
                  <a:cubicBezTo>
                    <a:pt x="2127" y="1670"/>
                    <a:pt x="2127" y="1670"/>
                    <a:pt x="2127" y="1670"/>
                  </a:cubicBezTo>
                  <a:cubicBezTo>
                    <a:pt x="2185" y="1683"/>
                    <a:pt x="2185" y="1683"/>
                    <a:pt x="2185" y="1683"/>
                  </a:cubicBezTo>
                  <a:cubicBezTo>
                    <a:pt x="2253" y="1687"/>
                    <a:pt x="2253" y="1687"/>
                    <a:pt x="2253" y="1687"/>
                  </a:cubicBezTo>
                  <a:cubicBezTo>
                    <a:pt x="2308" y="1670"/>
                    <a:pt x="2308" y="1670"/>
                    <a:pt x="2308" y="1670"/>
                  </a:cubicBezTo>
                  <a:cubicBezTo>
                    <a:pt x="2338" y="1670"/>
                    <a:pt x="2338" y="1670"/>
                    <a:pt x="2338" y="1670"/>
                  </a:cubicBezTo>
                  <a:cubicBezTo>
                    <a:pt x="2323" y="1573"/>
                    <a:pt x="2323" y="1573"/>
                    <a:pt x="2323" y="1573"/>
                  </a:cubicBezTo>
                  <a:cubicBezTo>
                    <a:pt x="2338" y="1553"/>
                    <a:pt x="2338" y="1553"/>
                    <a:pt x="2338" y="1553"/>
                  </a:cubicBezTo>
                  <a:cubicBezTo>
                    <a:pt x="2363" y="1513"/>
                    <a:pt x="2363" y="1513"/>
                    <a:pt x="2363" y="1513"/>
                  </a:cubicBezTo>
                  <a:cubicBezTo>
                    <a:pt x="2363" y="1432"/>
                    <a:pt x="2363" y="1432"/>
                    <a:pt x="2363" y="1432"/>
                  </a:cubicBezTo>
                  <a:cubicBezTo>
                    <a:pt x="2380" y="1390"/>
                    <a:pt x="2380" y="1390"/>
                    <a:pt x="2380" y="1390"/>
                  </a:cubicBezTo>
                  <a:cubicBezTo>
                    <a:pt x="2395" y="1343"/>
                    <a:pt x="2395" y="1343"/>
                    <a:pt x="2395" y="1343"/>
                  </a:cubicBezTo>
                  <a:cubicBezTo>
                    <a:pt x="2372" y="1300"/>
                    <a:pt x="2372" y="1300"/>
                    <a:pt x="2372" y="1300"/>
                  </a:cubicBezTo>
                  <a:cubicBezTo>
                    <a:pt x="2370" y="1166"/>
                    <a:pt x="2370" y="1166"/>
                    <a:pt x="2370" y="1166"/>
                  </a:cubicBezTo>
                  <a:cubicBezTo>
                    <a:pt x="2370" y="1130"/>
                    <a:pt x="2370" y="1130"/>
                    <a:pt x="2370" y="1130"/>
                  </a:cubicBezTo>
                  <a:cubicBezTo>
                    <a:pt x="2365" y="1090"/>
                    <a:pt x="2365" y="1090"/>
                    <a:pt x="2365" y="1090"/>
                  </a:cubicBezTo>
                  <a:cubicBezTo>
                    <a:pt x="2365" y="1064"/>
                    <a:pt x="2365" y="1064"/>
                    <a:pt x="2365" y="1064"/>
                  </a:cubicBezTo>
                  <a:lnTo>
                    <a:pt x="2370" y="10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7350125" y="1944688"/>
              <a:ext cx="427037" cy="423863"/>
            </a:xfrm>
            <a:custGeom>
              <a:avLst/>
              <a:gdLst>
                <a:gd name="T0" fmla="*/ 1187 w 1236"/>
                <a:gd name="T1" fmla="*/ 406 h 1225"/>
                <a:gd name="T2" fmla="*/ 1123 w 1236"/>
                <a:gd name="T3" fmla="*/ 300 h 1225"/>
                <a:gd name="T4" fmla="*/ 1116 w 1236"/>
                <a:gd name="T5" fmla="*/ 250 h 1225"/>
                <a:gd name="T6" fmla="*/ 1077 w 1236"/>
                <a:gd name="T7" fmla="*/ 208 h 1225"/>
                <a:gd name="T8" fmla="*/ 1031 w 1236"/>
                <a:gd name="T9" fmla="*/ 137 h 1225"/>
                <a:gd name="T10" fmla="*/ 989 w 1236"/>
                <a:gd name="T11" fmla="*/ 91 h 1225"/>
                <a:gd name="T12" fmla="*/ 960 w 1236"/>
                <a:gd name="T13" fmla="*/ 38 h 1225"/>
                <a:gd name="T14" fmla="*/ 936 w 1236"/>
                <a:gd name="T15" fmla="*/ 84 h 1225"/>
                <a:gd name="T16" fmla="*/ 900 w 1236"/>
                <a:gd name="T17" fmla="*/ 91 h 1225"/>
                <a:gd name="T18" fmla="*/ 879 w 1236"/>
                <a:gd name="T19" fmla="*/ 38 h 1225"/>
                <a:gd name="T20" fmla="*/ 791 w 1236"/>
                <a:gd name="T21" fmla="*/ 0 h 1225"/>
                <a:gd name="T22" fmla="*/ 747 w 1236"/>
                <a:gd name="T23" fmla="*/ 24 h 1225"/>
                <a:gd name="T24" fmla="*/ 751 w 1236"/>
                <a:gd name="T25" fmla="*/ 88 h 1225"/>
                <a:gd name="T26" fmla="*/ 698 w 1236"/>
                <a:gd name="T27" fmla="*/ 136 h 1225"/>
                <a:gd name="T28" fmla="*/ 666 w 1236"/>
                <a:gd name="T29" fmla="*/ 189 h 1225"/>
                <a:gd name="T30" fmla="*/ 594 w 1236"/>
                <a:gd name="T31" fmla="*/ 193 h 1225"/>
                <a:gd name="T32" fmla="*/ 544 w 1236"/>
                <a:gd name="T33" fmla="*/ 195 h 1225"/>
                <a:gd name="T34" fmla="*/ 559 w 1236"/>
                <a:gd name="T35" fmla="*/ 226 h 1225"/>
                <a:gd name="T36" fmla="*/ 526 w 1236"/>
                <a:gd name="T37" fmla="*/ 239 h 1225"/>
                <a:gd name="T38" fmla="*/ 476 w 1236"/>
                <a:gd name="T39" fmla="*/ 245 h 1225"/>
                <a:gd name="T40" fmla="*/ 452 w 1236"/>
                <a:gd name="T41" fmla="*/ 295 h 1225"/>
                <a:gd name="T42" fmla="*/ 359 w 1236"/>
                <a:gd name="T43" fmla="*/ 350 h 1225"/>
                <a:gd name="T44" fmla="*/ 293 w 1236"/>
                <a:gd name="T45" fmla="*/ 378 h 1225"/>
                <a:gd name="T46" fmla="*/ 208 w 1236"/>
                <a:gd name="T47" fmla="*/ 494 h 1225"/>
                <a:gd name="T48" fmla="*/ 158 w 1236"/>
                <a:gd name="T49" fmla="*/ 502 h 1225"/>
                <a:gd name="T50" fmla="*/ 137 w 1236"/>
                <a:gd name="T51" fmla="*/ 457 h 1225"/>
                <a:gd name="T52" fmla="*/ 108 w 1236"/>
                <a:gd name="T53" fmla="*/ 428 h 1225"/>
                <a:gd name="T54" fmla="*/ 60 w 1236"/>
                <a:gd name="T55" fmla="*/ 406 h 1225"/>
                <a:gd name="T56" fmla="*/ 30 w 1236"/>
                <a:gd name="T57" fmla="*/ 426 h 1225"/>
                <a:gd name="T58" fmla="*/ 56 w 1236"/>
                <a:gd name="T59" fmla="*/ 550 h 1225"/>
                <a:gd name="T60" fmla="*/ 58 w 1236"/>
                <a:gd name="T61" fmla="*/ 659 h 1225"/>
                <a:gd name="T62" fmla="*/ 34 w 1236"/>
                <a:gd name="T63" fmla="*/ 710 h 1225"/>
                <a:gd name="T64" fmla="*/ 0 w 1236"/>
                <a:gd name="T65" fmla="*/ 784 h 1225"/>
                <a:gd name="T66" fmla="*/ 67 w 1236"/>
                <a:gd name="T67" fmla="*/ 830 h 1225"/>
                <a:gd name="T68" fmla="*/ 130 w 1236"/>
                <a:gd name="T69" fmla="*/ 858 h 1225"/>
                <a:gd name="T70" fmla="*/ 155 w 1236"/>
                <a:gd name="T71" fmla="*/ 893 h 1225"/>
                <a:gd name="T72" fmla="*/ 212 w 1236"/>
                <a:gd name="T73" fmla="*/ 971 h 1225"/>
                <a:gd name="T74" fmla="*/ 289 w 1236"/>
                <a:gd name="T75" fmla="*/ 922 h 1225"/>
                <a:gd name="T76" fmla="*/ 314 w 1236"/>
                <a:gd name="T77" fmla="*/ 858 h 1225"/>
                <a:gd name="T78" fmla="*/ 370 w 1236"/>
                <a:gd name="T79" fmla="*/ 787 h 1225"/>
                <a:gd name="T80" fmla="*/ 392 w 1236"/>
                <a:gd name="T81" fmla="*/ 727 h 1225"/>
                <a:gd name="T82" fmla="*/ 462 w 1236"/>
                <a:gd name="T83" fmla="*/ 713 h 1225"/>
                <a:gd name="T84" fmla="*/ 540 w 1236"/>
                <a:gd name="T85" fmla="*/ 683 h 1225"/>
                <a:gd name="T86" fmla="*/ 611 w 1236"/>
                <a:gd name="T87" fmla="*/ 851 h 1225"/>
                <a:gd name="T88" fmla="*/ 547 w 1236"/>
                <a:gd name="T89" fmla="*/ 925 h 1225"/>
                <a:gd name="T90" fmla="*/ 515 w 1236"/>
                <a:gd name="T91" fmla="*/ 971 h 1225"/>
                <a:gd name="T92" fmla="*/ 544 w 1236"/>
                <a:gd name="T93" fmla="*/ 1056 h 1225"/>
                <a:gd name="T94" fmla="*/ 572 w 1236"/>
                <a:gd name="T95" fmla="*/ 1102 h 1225"/>
                <a:gd name="T96" fmla="*/ 540 w 1236"/>
                <a:gd name="T97" fmla="*/ 1148 h 1225"/>
                <a:gd name="T98" fmla="*/ 498 w 1236"/>
                <a:gd name="T99" fmla="*/ 1169 h 1225"/>
                <a:gd name="T100" fmla="*/ 540 w 1236"/>
                <a:gd name="T101" fmla="*/ 1204 h 1225"/>
                <a:gd name="T102" fmla="*/ 664 w 1236"/>
                <a:gd name="T103" fmla="*/ 1070 h 1225"/>
                <a:gd name="T104" fmla="*/ 780 w 1236"/>
                <a:gd name="T105" fmla="*/ 954 h 1225"/>
                <a:gd name="T106" fmla="*/ 851 w 1236"/>
                <a:gd name="T107" fmla="*/ 929 h 1225"/>
                <a:gd name="T108" fmla="*/ 900 w 1236"/>
                <a:gd name="T109" fmla="*/ 893 h 1225"/>
                <a:gd name="T110" fmla="*/ 1017 w 1236"/>
                <a:gd name="T111" fmla="*/ 862 h 1225"/>
                <a:gd name="T112" fmla="*/ 1081 w 1236"/>
                <a:gd name="T113" fmla="*/ 717 h 1225"/>
                <a:gd name="T114" fmla="*/ 1236 w 1236"/>
                <a:gd name="T115" fmla="*/ 561 h 1225"/>
                <a:gd name="T116" fmla="*/ 1215 w 1236"/>
                <a:gd name="T117" fmla="*/ 44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6" h="1225">
                  <a:moveTo>
                    <a:pt x="1215" y="448"/>
                  </a:moveTo>
                  <a:cubicBezTo>
                    <a:pt x="1187" y="406"/>
                    <a:pt x="1187" y="406"/>
                    <a:pt x="1187" y="406"/>
                  </a:cubicBezTo>
                  <a:cubicBezTo>
                    <a:pt x="1119" y="356"/>
                    <a:pt x="1119" y="356"/>
                    <a:pt x="1119" y="356"/>
                  </a:cubicBezTo>
                  <a:cubicBezTo>
                    <a:pt x="1123" y="300"/>
                    <a:pt x="1123" y="300"/>
                    <a:pt x="1123" y="300"/>
                  </a:cubicBezTo>
                  <a:cubicBezTo>
                    <a:pt x="1127" y="250"/>
                    <a:pt x="1127" y="250"/>
                    <a:pt x="1127" y="250"/>
                  </a:cubicBezTo>
                  <a:cubicBezTo>
                    <a:pt x="1116" y="250"/>
                    <a:pt x="1116" y="250"/>
                    <a:pt x="1116" y="250"/>
                  </a:cubicBezTo>
                  <a:cubicBezTo>
                    <a:pt x="1100" y="250"/>
                    <a:pt x="1100" y="250"/>
                    <a:pt x="1100" y="250"/>
                  </a:cubicBezTo>
                  <a:cubicBezTo>
                    <a:pt x="1077" y="208"/>
                    <a:pt x="1077" y="208"/>
                    <a:pt x="1077" y="208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31" y="137"/>
                    <a:pt x="1031" y="137"/>
                    <a:pt x="1031" y="137"/>
                  </a:cubicBezTo>
                  <a:cubicBezTo>
                    <a:pt x="1010" y="116"/>
                    <a:pt x="1010" y="116"/>
                    <a:pt x="1010" y="116"/>
                  </a:cubicBezTo>
                  <a:cubicBezTo>
                    <a:pt x="989" y="91"/>
                    <a:pt x="989" y="91"/>
                    <a:pt x="989" y="91"/>
                  </a:cubicBezTo>
                  <a:cubicBezTo>
                    <a:pt x="975" y="56"/>
                    <a:pt x="975" y="56"/>
                    <a:pt x="975" y="56"/>
                  </a:cubicBezTo>
                  <a:cubicBezTo>
                    <a:pt x="960" y="38"/>
                    <a:pt x="960" y="38"/>
                    <a:pt x="960" y="38"/>
                  </a:cubicBezTo>
                  <a:cubicBezTo>
                    <a:pt x="939" y="38"/>
                    <a:pt x="939" y="38"/>
                    <a:pt x="939" y="38"/>
                  </a:cubicBezTo>
                  <a:cubicBezTo>
                    <a:pt x="936" y="84"/>
                    <a:pt x="936" y="84"/>
                    <a:pt x="936" y="84"/>
                  </a:cubicBezTo>
                  <a:cubicBezTo>
                    <a:pt x="918" y="102"/>
                    <a:pt x="918" y="102"/>
                    <a:pt x="918" y="102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86" y="56"/>
                    <a:pt x="886" y="56"/>
                    <a:pt x="886" y="56"/>
                  </a:cubicBezTo>
                  <a:cubicBezTo>
                    <a:pt x="879" y="38"/>
                    <a:pt x="879" y="38"/>
                    <a:pt x="879" y="38"/>
                  </a:cubicBezTo>
                  <a:cubicBezTo>
                    <a:pt x="833" y="21"/>
                    <a:pt x="833" y="21"/>
                    <a:pt x="833" y="21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73" y="0"/>
                    <a:pt x="773" y="0"/>
                    <a:pt x="773" y="0"/>
                  </a:cubicBezTo>
                  <a:cubicBezTo>
                    <a:pt x="747" y="24"/>
                    <a:pt x="747" y="24"/>
                    <a:pt x="747" y="24"/>
                  </a:cubicBezTo>
                  <a:cubicBezTo>
                    <a:pt x="751" y="25"/>
                    <a:pt x="751" y="25"/>
                    <a:pt x="751" y="25"/>
                  </a:cubicBezTo>
                  <a:cubicBezTo>
                    <a:pt x="751" y="88"/>
                    <a:pt x="751" y="88"/>
                    <a:pt x="751" y="88"/>
                  </a:cubicBezTo>
                  <a:cubicBezTo>
                    <a:pt x="725" y="106"/>
                    <a:pt x="725" y="106"/>
                    <a:pt x="725" y="106"/>
                  </a:cubicBezTo>
                  <a:cubicBezTo>
                    <a:pt x="698" y="136"/>
                    <a:pt x="698" y="136"/>
                    <a:pt x="698" y="136"/>
                  </a:cubicBezTo>
                  <a:cubicBezTo>
                    <a:pt x="683" y="163"/>
                    <a:pt x="683" y="163"/>
                    <a:pt x="683" y="163"/>
                  </a:cubicBezTo>
                  <a:cubicBezTo>
                    <a:pt x="666" y="189"/>
                    <a:pt x="666" y="189"/>
                    <a:pt x="666" y="189"/>
                  </a:cubicBezTo>
                  <a:cubicBezTo>
                    <a:pt x="633" y="204"/>
                    <a:pt x="633" y="204"/>
                    <a:pt x="633" y="204"/>
                  </a:cubicBezTo>
                  <a:cubicBezTo>
                    <a:pt x="594" y="193"/>
                    <a:pt x="594" y="193"/>
                    <a:pt x="594" y="193"/>
                  </a:cubicBezTo>
                  <a:cubicBezTo>
                    <a:pt x="568" y="189"/>
                    <a:pt x="568" y="189"/>
                    <a:pt x="568" y="189"/>
                  </a:cubicBezTo>
                  <a:cubicBezTo>
                    <a:pt x="544" y="195"/>
                    <a:pt x="544" y="195"/>
                    <a:pt x="544" y="195"/>
                  </a:cubicBezTo>
                  <a:cubicBezTo>
                    <a:pt x="544" y="208"/>
                    <a:pt x="544" y="208"/>
                    <a:pt x="544" y="208"/>
                  </a:cubicBezTo>
                  <a:cubicBezTo>
                    <a:pt x="559" y="226"/>
                    <a:pt x="559" y="226"/>
                    <a:pt x="559" y="226"/>
                  </a:cubicBezTo>
                  <a:cubicBezTo>
                    <a:pt x="546" y="239"/>
                    <a:pt x="546" y="239"/>
                    <a:pt x="546" y="239"/>
                  </a:cubicBezTo>
                  <a:cubicBezTo>
                    <a:pt x="526" y="239"/>
                    <a:pt x="526" y="239"/>
                    <a:pt x="526" y="239"/>
                  </a:cubicBezTo>
                  <a:cubicBezTo>
                    <a:pt x="496" y="239"/>
                    <a:pt x="496" y="239"/>
                    <a:pt x="496" y="239"/>
                  </a:cubicBezTo>
                  <a:cubicBezTo>
                    <a:pt x="476" y="245"/>
                    <a:pt x="476" y="245"/>
                    <a:pt x="476" y="245"/>
                  </a:cubicBezTo>
                  <a:cubicBezTo>
                    <a:pt x="474" y="285"/>
                    <a:pt x="474" y="285"/>
                    <a:pt x="474" y="285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394" y="298"/>
                    <a:pt x="394" y="298"/>
                    <a:pt x="394" y="298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30" y="374"/>
                    <a:pt x="330" y="374"/>
                    <a:pt x="330" y="374"/>
                  </a:cubicBezTo>
                  <a:cubicBezTo>
                    <a:pt x="293" y="378"/>
                    <a:pt x="293" y="378"/>
                    <a:pt x="293" y="378"/>
                  </a:cubicBezTo>
                  <a:cubicBezTo>
                    <a:pt x="265" y="422"/>
                    <a:pt x="265" y="422"/>
                    <a:pt x="265" y="422"/>
                  </a:cubicBezTo>
                  <a:cubicBezTo>
                    <a:pt x="208" y="494"/>
                    <a:pt x="208" y="494"/>
                    <a:pt x="208" y="494"/>
                  </a:cubicBezTo>
                  <a:cubicBezTo>
                    <a:pt x="193" y="520"/>
                    <a:pt x="193" y="520"/>
                    <a:pt x="193" y="520"/>
                  </a:cubicBezTo>
                  <a:cubicBezTo>
                    <a:pt x="158" y="502"/>
                    <a:pt x="158" y="502"/>
                    <a:pt x="158" y="502"/>
                  </a:cubicBezTo>
                  <a:cubicBezTo>
                    <a:pt x="158" y="502"/>
                    <a:pt x="160" y="494"/>
                    <a:pt x="154" y="487"/>
                  </a:cubicBezTo>
                  <a:cubicBezTo>
                    <a:pt x="147" y="481"/>
                    <a:pt x="137" y="457"/>
                    <a:pt x="137" y="457"/>
                  </a:cubicBezTo>
                  <a:cubicBezTo>
                    <a:pt x="132" y="437"/>
                    <a:pt x="132" y="437"/>
                    <a:pt x="132" y="437"/>
                  </a:cubicBezTo>
                  <a:cubicBezTo>
                    <a:pt x="108" y="428"/>
                    <a:pt x="108" y="428"/>
                    <a:pt x="108" y="428"/>
                  </a:cubicBezTo>
                  <a:cubicBezTo>
                    <a:pt x="84" y="422"/>
                    <a:pt x="84" y="422"/>
                    <a:pt x="84" y="422"/>
                  </a:cubicBezTo>
                  <a:cubicBezTo>
                    <a:pt x="60" y="406"/>
                    <a:pt x="60" y="406"/>
                    <a:pt x="60" y="406"/>
                  </a:cubicBezTo>
                  <a:cubicBezTo>
                    <a:pt x="45" y="411"/>
                    <a:pt x="45" y="411"/>
                    <a:pt x="45" y="411"/>
                  </a:cubicBezTo>
                  <a:cubicBezTo>
                    <a:pt x="30" y="426"/>
                    <a:pt x="30" y="426"/>
                    <a:pt x="30" y="426"/>
                  </a:cubicBezTo>
                  <a:cubicBezTo>
                    <a:pt x="36" y="483"/>
                    <a:pt x="36" y="483"/>
                    <a:pt x="36" y="483"/>
                  </a:cubicBezTo>
                  <a:cubicBezTo>
                    <a:pt x="56" y="550"/>
                    <a:pt x="56" y="550"/>
                    <a:pt x="56" y="550"/>
                  </a:cubicBezTo>
                  <a:cubicBezTo>
                    <a:pt x="67" y="605"/>
                    <a:pt x="67" y="605"/>
                    <a:pt x="67" y="605"/>
                  </a:cubicBezTo>
                  <a:cubicBezTo>
                    <a:pt x="58" y="659"/>
                    <a:pt x="58" y="659"/>
                    <a:pt x="58" y="659"/>
                  </a:cubicBezTo>
                  <a:cubicBezTo>
                    <a:pt x="34" y="683"/>
                    <a:pt x="34" y="683"/>
                    <a:pt x="34" y="683"/>
                  </a:cubicBezTo>
                  <a:cubicBezTo>
                    <a:pt x="34" y="710"/>
                    <a:pt x="34" y="710"/>
                    <a:pt x="34" y="710"/>
                  </a:cubicBezTo>
                  <a:cubicBezTo>
                    <a:pt x="17" y="738"/>
                    <a:pt x="17" y="738"/>
                    <a:pt x="17" y="738"/>
                  </a:cubicBezTo>
                  <a:cubicBezTo>
                    <a:pt x="0" y="784"/>
                    <a:pt x="0" y="784"/>
                    <a:pt x="0" y="784"/>
                  </a:cubicBezTo>
                  <a:cubicBezTo>
                    <a:pt x="34" y="830"/>
                    <a:pt x="34" y="830"/>
                    <a:pt x="34" y="830"/>
                  </a:cubicBezTo>
                  <a:cubicBezTo>
                    <a:pt x="67" y="830"/>
                    <a:pt x="67" y="830"/>
                    <a:pt x="67" y="830"/>
                  </a:cubicBezTo>
                  <a:cubicBezTo>
                    <a:pt x="102" y="858"/>
                    <a:pt x="102" y="858"/>
                    <a:pt x="102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55" y="858"/>
                    <a:pt x="155" y="858"/>
                    <a:pt x="155" y="858"/>
                  </a:cubicBezTo>
                  <a:cubicBezTo>
                    <a:pt x="155" y="893"/>
                    <a:pt x="155" y="893"/>
                    <a:pt x="155" y="893"/>
                  </a:cubicBezTo>
                  <a:cubicBezTo>
                    <a:pt x="187" y="925"/>
                    <a:pt x="187" y="925"/>
                    <a:pt x="187" y="925"/>
                  </a:cubicBezTo>
                  <a:cubicBezTo>
                    <a:pt x="212" y="971"/>
                    <a:pt x="212" y="971"/>
                    <a:pt x="212" y="971"/>
                  </a:cubicBezTo>
                  <a:cubicBezTo>
                    <a:pt x="265" y="943"/>
                    <a:pt x="265" y="943"/>
                    <a:pt x="265" y="943"/>
                  </a:cubicBezTo>
                  <a:cubicBezTo>
                    <a:pt x="289" y="922"/>
                    <a:pt x="289" y="922"/>
                    <a:pt x="289" y="922"/>
                  </a:cubicBezTo>
                  <a:cubicBezTo>
                    <a:pt x="314" y="897"/>
                    <a:pt x="314" y="897"/>
                    <a:pt x="314" y="897"/>
                  </a:cubicBezTo>
                  <a:cubicBezTo>
                    <a:pt x="314" y="858"/>
                    <a:pt x="314" y="858"/>
                    <a:pt x="314" y="858"/>
                  </a:cubicBezTo>
                  <a:cubicBezTo>
                    <a:pt x="332" y="827"/>
                    <a:pt x="332" y="827"/>
                    <a:pt x="332" y="827"/>
                  </a:cubicBezTo>
                  <a:cubicBezTo>
                    <a:pt x="370" y="787"/>
                    <a:pt x="370" y="787"/>
                    <a:pt x="370" y="787"/>
                  </a:cubicBezTo>
                  <a:cubicBezTo>
                    <a:pt x="370" y="763"/>
                    <a:pt x="370" y="763"/>
                    <a:pt x="370" y="763"/>
                  </a:cubicBezTo>
                  <a:cubicBezTo>
                    <a:pt x="392" y="727"/>
                    <a:pt x="392" y="727"/>
                    <a:pt x="392" y="727"/>
                  </a:cubicBezTo>
                  <a:cubicBezTo>
                    <a:pt x="420" y="720"/>
                    <a:pt x="420" y="720"/>
                    <a:pt x="420" y="720"/>
                  </a:cubicBezTo>
                  <a:cubicBezTo>
                    <a:pt x="462" y="713"/>
                    <a:pt x="462" y="713"/>
                    <a:pt x="462" y="71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40" y="683"/>
                    <a:pt x="540" y="683"/>
                    <a:pt x="540" y="683"/>
                  </a:cubicBezTo>
                  <a:cubicBezTo>
                    <a:pt x="628" y="766"/>
                    <a:pt x="628" y="766"/>
                    <a:pt x="628" y="766"/>
                  </a:cubicBezTo>
                  <a:cubicBezTo>
                    <a:pt x="611" y="851"/>
                    <a:pt x="611" y="851"/>
                    <a:pt x="611" y="851"/>
                  </a:cubicBezTo>
                  <a:cubicBezTo>
                    <a:pt x="590" y="893"/>
                    <a:pt x="590" y="893"/>
                    <a:pt x="590" y="893"/>
                  </a:cubicBezTo>
                  <a:cubicBezTo>
                    <a:pt x="547" y="925"/>
                    <a:pt x="547" y="925"/>
                    <a:pt x="547" y="925"/>
                  </a:cubicBezTo>
                  <a:cubicBezTo>
                    <a:pt x="526" y="946"/>
                    <a:pt x="526" y="946"/>
                    <a:pt x="526" y="946"/>
                  </a:cubicBezTo>
                  <a:cubicBezTo>
                    <a:pt x="515" y="971"/>
                    <a:pt x="515" y="971"/>
                    <a:pt x="515" y="971"/>
                  </a:cubicBezTo>
                  <a:cubicBezTo>
                    <a:pt x="508" y="1021"/>
                    <a:pt x="508" y="1021"/>
                    <a:pt x="508" y="1021"/>
                  </a:cubicBezTo>
                  <a:cubicBezTo>
                    <a:pt x="544" y="1056"/>
                    <a:pt x="544" y="1056"/>
                    <a:pt x="544" y="1056"/>
                  </a:cubicBezTo>
                  <a:cubicBezTo>
                    <a:pt x="582" y="1056"/>
                    <a:pt x="582" y="1056"/>
                    <a:pt x="582" y="1056"/>
                  </a:cubicBezTo>
                  <a:cubicBezTo>
                    <a:pt x="572" y="1102"/>
                    <a:pt x="572" y="1102"/>
                    <a:pt x="572" y="1102"/>
                  </a:cubicBezTo>
                  <a:cubicBezTo>
                    <a:pt x="558" y="1123"/>
                    <a:pt x="558" y="1123"/>
                    <a:pt x="558" y="1123"/>
                  </a:cubicBezTo>
                  <a:cubicBezTo>
                    <a:pt x="540" y="1148"/>
                    <a:pt x="540" y="1148"/>
                    <a:pt x="540" y="1148"/>
                  </a:cubicBezTo>
                  <a:cubicBezTo>
                    <a:pt x="529" y="1169"/>
                    <a:pt x="529" y="1169"/>
                    <a:pt x="529" y="1169"/>
                  </a:cubicBezTo>
                  <a:cubicBezTo>
                    <a:pt x="498" y="1169"/>
                    <a:pt x="498" y="1169"/>
                    <a:pt x="498" y="1169"/>
                  </a:cubicBezTo>
                  <a:cubicBezTo>
                    <a:pt x="508" y="1225"/>
                    <a:pt x="508" y="1225"/>
                    <a:pt x="508" y="1225"/>
                  </a:cubicBezTo>
                  <a:cubicBezTo>
                    <a:pt x="540" y="1204"/>
                    <a:pt x="540" y="1204"/>
                    <a:pt x="540" y="1204"/>
                  </a:cubicBezTo>
                  <a:cubicBezTo>
                    <a:pt x="628" y="1123"/>
                    <a:pt x="628" y="1123"/>
                    <a:pt x="628" y="1123"/>
                  </a:cubicBezTo>
                  <a:cubicBezTo>
                    <a:pt x="664" y="1070"/>
                    <a:pt x="664" y="1070"/>
                    <a:pt x="664" y="1070"/>
                  </a:cubicBezTo>
                  <a:cubicBezTo>
                    <a:pt x="713" y="1021"/>
                    <a:pt x="713" y="1021"/>
                    <a:pt x="713" y="1021"/>
                  </a:cubicBezTo>
                  <a:cubicBezTo>
                    <a:pt x="780" y="954"/>
                    <a:pt x="780" y="954"/>
                    <a:pt x="780" y="954"/>
                  </a:cubicBezTo>
                  <a:cubicBezTo>
                    <a:pt x="809" y="932"/>
                    <a:pt x="809" y="932"/>
                    <a:pt x="809" y="932"/>
                  </a:cubicBezTo>
                  <a:cubicBezTo>
                    <a:pt x="851" y="929"/>
                    <a:pt x="851" y="929"/>
                    <a:pt x="851" y="929"/>
                  </a:cubicBezTo>
                  <a:cubicBezTo>
                    <a:pt x="851" y="904"/>
                    <a:pt x="851" y="904"/>
                    <a:pt x="851" y="904"/>
                  </a:cubicBezTo>
                  <a:cubicBezTo>
                    <a:pt x="900" y="893"/>
                    <a:pt x="900" y="893"/>
                    <a:pt x="900" y="893"/>
                  </a:cubicBezTo>
                  <a:cubicBezTo>
                    <a:pt x="932" y="858"/>
                    <a:pt x="932" y="858"/>
                    <a:pt x="932" y="858"/>
                  </a:cubicBezTo>
                  <a:cubicBezTo>
                    <a:pt x="1017" y="862"/>
                    <a:pt x="1017" y="862"/>
                    <a:pt x="1017" y="862"/>
                  </a:cubicBezTo>
                  <a:cubicBezTo>
                    <a:pt x="1045" y="791"/>
                    <a:pt x="1045" y="791"/>
                    <a:pt x="1045" y="791"/>
                  </a:cubicBezTo>
                  <a:cubicBezTo>
                    <a:pt x="1081" y="717"/>
                    <a:pt x="1081" y="717"/>
                    <a:pt x="1081" y="717"/>
                  </a:cubicBezTo>
                  <a:cubicBezTo>
                    <a:pt x="1137" y="650"/>
                    <a:pt x="1137" y="650"/>
                    <a:pt x="1137" y="650"/>
                  </a:cubicBezTo>
                  <a:cubicBezTo>
                    <a:pt x="1236" y="561"/>
                    <a:pt x="1236" y="561"/>
                    <a:pt x="1236" y="561"/>
                  </a:cubicBezTo>
                  <a:cubicBezTo>
                    <a:pt x="1236" y="522"/>
                    <a:pt x="1236" y="522"/>
                    <a:pt x="1236" y="522"/>
                  </a:cubicBezTo>
                  <a:lnTo>
                    <a:pt x="1215" y="4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450138" y="1709738"/>
              <a:ext cx="611187" cy="428625"/>
            </a:xfrm>
            <a:custGeom>
              <a:avLst/>
              <a:gdLst>
                <a:gd name="T0" fmla="*/ 1610 w 1765"/>
                <a:gd name="T1" fmla="*/ 323 h 1241"/>
                <a:gd name="T2" fmla="*/ 1544 w 1765"/>
                <a:gd name="T3" fmla="*/ 291 h 1241"/>
                <a:gd name="T4" fmla="*/ 1493 w 1765"/>
                <a:gd name="T5" fmla="*/ 279 h 1241"/>
                <a:gd name="T6" fmla="*/ 1444 w 1765"/>
                <a:gd name="T7" fmla="*/ 336 h 1241"/>
                <a:gd name="T8" fmla="*/ 1405 w 1765"/>
                <a:gd name="T9" fmla="*/ 400 h 1241"/>
                <a:gd name="T10" fmla="*/ 1357 w 1765"/>
                <a:gd name="T11" fmla="*/ 428 h 1241"/>
                <a:gd name="T12" fmla="*/ 1269 w 1765"/>
                <a:gd name="T13" fmla="*/ 349 h 1241"/>
                <a:gd name="T14" fmla="*/ 1220 w 1765"/>
                <a:gd name="T15" fmla="*/ 287 h 1241"/>
                <a:gd name="T16" fmla="*/ 1163 w 1765"/>
                <a:gd name="T17" fmla="*/ 223 h 1241"/>
                <a:gd name="T18" fmla="*/ 1152 w 1765"/>
                <a:gd name="T19" fmla="*/ 276 h 1241"/>
                <a:gd name="T20" fmla="*/ 1176 w 1765"/>
                <a:gd name="T21" fmla="*/ 347 h 1241"/>
                <a:gd name="T22" fmla="*/ 1065 w 1765"/>
                <a:gd name="T23" fmla="*/ 285 h 1241"/>
                <a:gd name="T24" fmla="*/ 989 w 1765"/>
                <a:gd name="T25" fmla="*/ 251 h 1241"/>
                <a:gd name="T26" fmla="*/ 944 w 1765"/>
                <a:gd name="T27" fmla="*/ 179 h 1241"/>
                <a:gd name="T28" fmla="*/ 882 w 1765"/>
                <a:gd name="T29" fmla="*/ 140 h 1241"/>
                <a:gd name="T30" fmla="*/ 818 w 1765"/>
                <a:gd name="T31" fmla="*/ 145 h 1241"/>
                <a:gd name="T32" fmla="*/ 740 w 1765"/>
                <a:gd name="T33" fmla="*/ 159 h 1241"/>
                <a:gd name="T34" fmla="*/ 680 w 1765"/>
                <a:gd name="T35" fmla="*/ 108 h 1241"/>
                <a:gd name="T36" fmla="*/ 604 w 1765"/>
                <a:gd name="T37" fmla="*/ 155 h 1241"/>
                <a:gd name="T38" fmla="*/ 525 w 1765"/>
                <a:gd name="T39" fmla="*/ 157 h 1241"/>
                <a:gd name="T40" fmla="*/ 397 w 1765"/>
                <a:gd name="T41" fmla="*/ 100 h 1241"/>
                <a:gd name="T42" fmla="*/ 361 w 1765"/>
                <a:gd name="T43" fmla="*/ 0 h 1241"/>
                <a:gd name="T44" fmla="*/ 238 w 1765"/>
                <a:gd name="T45" fmla="*/ 27 h 1241"/>
                <a:gd name="T46" fmla="*/ 220 w 1765"/>
                <a:gd name="T47" fmla="*/ 30 h 1241"/>
                <a:gd name="T48" fmla="*/ 181 w 1765"/>
                <a:gd name="T49" fmla="*/ 69 h 1241"/>
                <a:gd name="T50" fmla="*/ 161 w 1765"/>
                <a:gd name="T51" fmla="*/ 150 h 1241"/>
                <a:gd name="T52" fmla="*/ 96 w 1765"/>
                <a:gd name="T53" fmla="*/ 150 h 1241"/>
                <a:gd name="T54" fmla="*/ 33 w 1765"/>
                <a:gd name="T55" fmla="*/ 124 h 1241"/>
                <a:gd name="T56" fmla="*/ 0 w 1765"/>
                <a:gd name="T57" fmla="*/ 194 h 1241"/>
                <a:gd name="T58" fmla="*/ 76 w 1765"/>
                <a:gd name="T59" fmla="*/ 237 h 1241"/>
                <a:gd name="T60" fmla="*/ 109 w 1765"/>
                <a:gd name="T61" fmla="*/ 289 h 1241"/>
                <a:gd name="T62" fmla="*/ 107 w 1765"/>
                <a:gd name="T63" fmla="*/ 424 h 1241"/>
                <a:gd name="T64" fmla="*/ 166 w 1765"/>
                <a:gd name="T65" fmla="*/ 496 h 1241"/>
                <a:gd name="T66" fmla="*/ 196 w 1765"/>
                <a:gd name="T67" fmla="*/ 535 h 1241"/>
                <a:gd name="T68" fmla="*/ 270 w 1765"/>
                <a:gd name="T69" fmla="*/ 466 h 1241"/>
                <a:gd name="T70" fmla="*/ 338 w 1765"/>
                <a:gd name="T71" fmla="*/ 488 h 1241"/>
                <a:gd name="T72" fmla="*/ 397 w 1765"/>
                <a:gd name="T73" fmla="*/ 579 h 1241"/>
                <a:gd name="T74" fmla="*/ 394 w 1765"/>
                <a:gd name="T75" fmla="*/ 677 h 1241"/>
                <a:gd name="T76" fmla="*/ 456 w 1765"/>
                <a:gd name="T77" fmla="*/ 704 h 1241"/>
                <a:gd name="T78" fmla="*/ 542 w 1765"/>
                <a:gd name="T79" fmla="*/ 701 h 1241"/>
                <a:gd name="T80" fmla="*/ 609 w 1765"/>
                <a:gd name="T81" fmla="*/ 771 h 1241"/>
                <a:gd name="T82" fmla="*/ 648 w 1765"/>
                <a:gd name="T83" fmla="*/ 718 h 1241"/>
                <a:gd name="T84" fmla="*/ 698 w 1765"/>
                <a:gd name="T85" fmla="*/ 771 h 1241"/>
                <a:gd name="T86" fmla="*/ 754 w 1765"/>
                <a:gd name="T87" fmla="*/ 846 h 1241"/>
                <a:gd name="T88" fmla="*/ 825 w 1765"/>
                <a:gd name="T89" fmla="*/ 930 h 1241"/>
                <a:gd name="T90" fmla="*/ 828 w 1765"/>
                <a:gd name="T91" fmla="*/ 1036 h 1241"/>
                <a:gd name="T92" fmla="*/ 945 w 1765"/>
                <a:gd name="T93" fmla="*/ 1202 h 1241"/>
                <a:gd name="T94" fmla="*/ 1012 w 1765"/>
                <a:gd name="T95" fmla="*/ 1160 h 1241"/>
                <a:gd name="T96" fmla="*/ 1055 w 1765"/>
                <a:gd name="T97" fmla="*/ 1012 h 1241"/>
                <a:gd name="T98" fmla="*/ 1263 w 1765"/>
                <a:gd name="T99" fmla="*/ 1008 h 1241"/>
                <a:gd name="T100" fmla="*/ 1362 w 1765"/>
                <a:gd name="T101" fmla="*/ 966 h 1241"/>
                <a:gd name="T102" fmla="*/ 1320 w 1765"/>
                <a:gd name="T103" fmla="*/ 913 h 1241"/>
                <a:gd name="T104" fmla="*/ 1337 w 1765"/>
                <a:gd name="T105" fmla="*/ 831 h 1241"/>
                <a:gd name="T106" fmla="*/ 1464 w 1765"/>
                <a:gd name="T107" fmla="*/ 796 h 1241"/>
                <a:gd name="T108" fmla="*/ 1489 w 1765"/>
                <a:gd name="T109" fmla="*/ 701 h 1241"/>
                <a:gd name="T110" fmla="*/ 1549 w 1765"/>
                <a:gd name="T111" fmla="*/ 623 h 1241"/>
                <a:gd name="T112" fmla="*/ 1584 w 1765"/>
                <a:gd name="T113" fmla="*/ 531 h 1241"/>
                <a:gd name="T114" fmla="*/ 1694 w 1765"/>
                <a:gd name="T115" fmla="*/ 591 h 1241"/>
                <a:gd name="T116" fmla="*/ 1740 w 1765"/>
                <a:gd name="T117" fmla="*/ 514 h 1241"/>
                <a:gd name="T118" fmla="*/ 1765 w 1765"/>
                <a:gd name="T119" fmla="*/ 369 h 1241"/>
                <a:gd name="T120" fmla="*/ 1680 w 1765"/>
                <a:gd name="T121" fmla="*/ 35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5" h="1241">
                  <a:moveTo>
                    <a:pt x="1680" y="351"/>
                  </a:moveTo>
                  <a:cubicBezTo>
                    <a:pt x="1640" y="345"/>
                    <a:pt x="1640" y="345"/>
                    <a:pt x="1640" y="345"/>
                  </a:cubicBezTo>
                  <a:cubicBezTo>
                    <a:pt x="1610" y="323"/>
                    <a:pt x="1610" y="323"/>
                    <a:pt x="1610" y="323"/>
                  </a:cubicBezTo>
                  <a:cubicBezTo>
                    <a:pt x="1595" y="293"/>
                    <a:pt x="1595" y="293"/>
                    <a:pt x="1595" y="293"/>
                  </a:cubicBezTo>
                  <a:cubicBezTo>
                    <a:pt x="1567" y="272"/>
                    <a:pt x="1567" y="272"/>
                    <a:pt x="1567" y="272"/>
                  </a:cubicBezTo>
                  <a:cubicBezTo>
                    <a:pt x="1567" y="272"/>
                    <a:pt x="1550" y="289"/>
                    <a:pt x="1544" y="291"/>
                  </a:cubicBezTo>
                  <a:cubicBezTo>
                    <a:pt x="1537" y="293"/>
                    <a:pt x="1527" y="298"/>
                    <a:pt x="1527" y="298"/>
                  </a:cubicBezTo>
                  <a:cubicBezTo>
                    <a:pt x="1508" y="281"/>
                    <a:pt x="1508" y="281"/>
                    <a:pt x="1508" y="281"/>
                  </a:cubicBezTo>
                  <a:cubicBezTo>
                    <a:pt x="1493" y="279"/>
                    <a:pt x="1493" y="279"/>
                    <a:pt x="1493" y="279"/>
                  </a:cubicBezTo>
                  <a:cubicBezTo>
                    <a:pt x="1484" y="296"/>
                    <a:pt x="1484" y="296"/>
                    <a:pt x="1484" y="296"/>
                  </a:cubicBezTo>
                  <a:cubicBezTo>
                    <a:pt x="1471" y="323"/>
                    <a:pt x="1471" y="323"/>
                    <a:pt x="1471" y="323"/>
                  </a:cubicBezTo>
                  <a:cubicBezTo>
                    <a:pt x="1444" y="336"/>
                    <a:pt x="1444" y="336"/>
                    <a:pt x="1444" y="336"/>
                  </a:cubicBezTo>
                  <a:cubicBezTo>
                    <a:pt x="1427" y="342"/>
                    <a:pt x="1427" y="342"/>
                    <a:pt x="1427" y="342"/>
                  </a:cubicBezTo>
                  <a:cubicBezTo>
                    <a:pt x="1405" y="357"/>
                    <a:pt x="1405" y="357"/>
                    <a:pt x="1405" y="357"/>
                  </a:cubicBezTo>
                  <a:cubicBezTo>
                    <a:pt x="1405" y="400"/>
                    <a:pt x="1405" y="400"/>
                    <a:pt x="1405" y="400"/>
                  </a:cubicBezTo>
                  <a:cubicBezTo>
                    <a:pt x="1395" y="417"/>
                    <a:pt x="1395" y="417"/>
                    <a:pt x="1395" y="417"/>
                  </a:cubicBezTo>
                  <a:cubicBezTo>
                    <a:pt x="1376" y="428"/>
                    <a:pt x="1376" y="428"/>
                    <a:pt x="1376" y="428"/>
                  </a:cubicBezTo>
                  <a:cubicBezTo>
                    <a:pt x="1357" y="428"/>
                    <a:pt x="1357" y="428"/>
                    <a:pt x="1357" y="428"/>
                  </a:cubicBezTo>
                  <a:cubicBezTo>
                    <a:pt x="1325" y="402"/>
                    <a:pt x="1325" y="402"/>
                    <a:pt x="1325" y="402"/>
                  </a:cubicBezTo>
                  <a:cubicBezTo>
                    <a:pt x="1299" y="359"/>
                    <a:pt x="1299" y="359"/>
                    <a:pt x="1299" y="359"/>
                  </a:cubicBezTo>
                  <a:cubicBezTo>
                    <a:pt x="1269" y="349"/>
                    <a:pt x="1269" y="349"/>
                    <a:pt x="1269" y="349"/>
                  </a:cubicBezTo>
                  <a:cubicBezTo>
                    <a:pt x="1248" y="336"/>
                    <a:pt x="1248" y="336"/>
                    <a:pt x="1248" y="336"/>
                  </a:cubicBezTo>
                  <a:cubicBezTo>
                    <a:pt x="1235" y="323"/>
                    <a:pt x="1235" y="323"/>
                    <a:pt x="1235" y="323"/>
                  </a:cubicBezTo>
                  <a:cubicBezTo>
                    <a:pt x="1220" y="287"/>
                    <a:pt x="1220" y="287"/>
                    <a:pt x="1220" y="287"/>
                  </a:cubicBezTo>
                  <a:cubicBezTo>
                    <a:pt x="1220" y="253"/>
                    <a:pt x="1220" y="253"/>
                    <a:pt x="1220" y="253"/>
                  </a:cubicBezTo>
                  <a:cubicBezTo>
                    <a:pt x="1210" y="234"/>
                    <a:pt x="1210" y="234"/>
                    <a:pt x="1210" y="234"/>
                  </a:cubicBezTo>
                  <a:cubicBezTo>
                    <a:pt x="1163" y="223"/>
                    <a:pt x="1163" y="223"/>
                    <a:pt x="1163" y="223"/>
                  </a:cubicBezTo>
                  <a:cubicBezTo>
                    <a:pt x="1144" y="225"/>
                    <a:pt x="1144" y="225"/>
                    <a:pt x="1144" y="225"/>
                  </a:cubicBezTo>
                  <a:cubicBezTo>
                    <a:pt x="1142" y="253"/>
                    <a:pt x="1142" y="253"/>
                    <a:pt x="1142" y="253"/>
                  </a:cubicBezTo>
                  <a:cubicBezTo>
                    <a:pt x="1152" y="276"/>
                    <a:pt x="1152" y="276"/>
                    <a:pt x="1152" y="276"/>
                  </a:cubicBezTo>
                  <a:cubicBezTo>
                    <a:pt x="1167" y="300"/>
                    <a:pt x="1167" y="300"/>
                    <a:pt x="1167" y="300"/>
                  </a:cubicBezTo>
                  <a:cubicBezTo>
                    <a:pt x="1176" y="334"/>
                    <a:pt x="1176" y="334"/>
                    <a:pt x="1176" y="334"/>
                  </a:cubicBezTo>
                  <a:cubicBezTo>
                    <a:pt x="1176" y="347"/>
                    <a:pt x="1176" y="347"/>
                    <a:pt x="1176" y="347"/>
                  </a:cubicBezTo>
                  <a:cubicBezTo>
                    <a:pt x="1140" y="359"/>
                    <a:pt x="1140" y="359"/>
                    <a:pt x="1140" y="359"/>
                  </a:cubicBezTo>
                  <a:cubicBezTo>
                    <a:pt x="1101" y="342"/>
                    <a:pt x="1101" y="342"/>
                    <a:pt x="1101" y="342"/>
                  </a:cubicBezTo>
                  <a:cubicBezTo>
                    <a:pt x="1065" y="285"/>
                    <a:pt x="1065" y="285"/>
                    <a:pt x="1065" y="285"/>
                  </a:cubicBezTo>
                  <a:cubicBezTo>
                    <a:pt x="1029" y="236"/>
                    <a:pt x="1029" y="236"/>
                    <a:pt x="1029" y="236"/>
                  </a:cubicBezTo>
                  <a:cubicBezTo>
                    <a:pt x="1016" y="251"/>
                    <a:pt x="1016" y="251"/>
                    <a:pt x="1016" y="251"/>
                  </a:cubicBezTo>
                  <a:cubicBezTo>
                    <a:pt x="989" y="251"/>
                    <a:pt x="989" y="251"/>
                    <a:pt x="989" y="251"/>
                  </a:cubicBezTo>
                  <a:cubicBezTo>
                    <a:pt x="967" y="251"/>
                    <a:pt x="967" y="251"/>
                    <a:pt x="967" y="251"/>
                  </a:cubicBezTo>
                  <a:cubicBezTo>
                    <a:pt x="944" y="221"/>
                    <a:pt x="944" y="221"/>
                    <a:pt x="944" y="221"/>
                  </a:cubicBezTo>
                  <a:cubicBezTo>
                    <a:pt x="944" y="179"/>
                    <a:pt x="944" y="179"/>
                    <a:pt x="944" y="179"/>
                  </a:cubicBezTo>
                  <a:cubicBezTo>
                    <a:pt x="944" y="155"/>
                    <a:pt x="944" y="155"/>
                    <a:pt x="944" y="155"/>
                  </a:cubicBezTo>
                  <a:cubicBezTo>
                    <a:pt x="923" y="147"/>
                    <a:pt x="923" y="147"/>
                    <a:pt x="923" y="147"/>
                  </a:cubicBezTo>
                  <a:cubicBezTo>
                    <a:pt x="882" y="140"/>
                    <a:pt x="882" y="140"/>
                    <a:pt x="882" y="14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33" y="130"/>
                    <a:pt x="833" y="130"/>
                    <a:pt x="833" y="130"/>
                  </a:cubicBezTo>
                  <a:cubicBezTo>
                    <a:pt x="818" y="145"/>
                    <a:pt x="818" y="145"/>
                    <a:pt x="818" y="145"/>
                  </a:cubicBezTo>
                  <a:cubicBezTo>
                    <a:pt x="793" y="170"/>
                    <a:pt x="793" y="170"/>
                    <a:pt x="793" y="170"/>
                  </a:cubicBezTo>
                  <a:cubicBezTo>
                    <a:pt x="761" y="170"/>
                    <a:pt x="761" y="170"/>
                    <a:pt x="761" y="170"/>
                  </a:cubicBezTo>
                  <a:cubicBezTo>
                    <a:pt x="740" y="159"/>
                    <a:pt x="740" y="159"/>
                    <a:pt x="740" y="159"/>
                  </a:cubicBezTo>
                  <a:cubicBezTo>
                    <a:pt x="708" y="145"/>
                    <a:pt x="708" y="145"/>
                    <a:pt x="708" y="145"/>
                  </a:cubicBezTo>
                  <a:cubicBezTo>
                    <a:pt x="693" y="108"/>
                    <a:pt x="693" y="108"/>
                    <a:pt x="693" y="108"/>
                  </a:cubicBezTo>
                  <a:cubicBezTo>
                    <a:pt x="680" y="108"/>
                    <a:pt x="680" y="108"/>
                    <a:pt x="680" y="108"/>
                  </a:cubicBezTo>
                  <a:cubicBezTo>
                    <a:pt x="657" y="119"/>
                    <a:pt x="657" y="119"/>
                    <a:pt x="657" y="119"/>
                  </a:cubicBezTo>
                  <a:cubicBezTo>
                    <a:pt x="648" y="140"/>
                    <a:pt x="648" y="140"/>
                    <a:pt x="648" y="140"/>
                  </a:cubicBezTo>
                  <a:cubicBezTo>
                    <a:pt x="604" y="155"/>
                    <a:pt x="604" y="155"/>
                    <a:pt x="604" y="155"/>
                  </a:cubicBezTo>
                  <a:cubicBezTo>
                    <a:pt x="582" y="149"/>
                    <a:pt x="582" y="149"/>
                    <a:pt x="582" y="149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25" y="157"/>
                    <a:pt x="525" y="157"/>
                    <a:pt x="525" y="157"/>
                  </a:cubicBezTo>
                  <a:cubicBezTo>
                    <a:pt x="484" y="170"/>
                    <a:pt x="484" y="170"/>
                    <a:pt x="484" y="170"/>
                  </a:cubicBezTo>
                  <a:cubicBezTo>
                    <a:pt x="460" y="149"/>
                    <a:pt x="460" y="149"/>
                    <a:pt x="460" y="149"/>
                  </a:cubicBezTo>
                  <a:cubicBezTo>
                    <a:pt x="397" y="100"/>
                    <a:pt x="397" y="100"/>
                    <a:pt x="397" y="100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61" y="0"/>
                    <a:pt x="361" y="0"/>
                    <a:pt x="361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289" y="11"/>
                    <a:pt x="289" y="11"/>
                    <a:pt x="289" y="11"/>
                  </a:cubicBezTo>
                  <a:cubicBezTo>
                    <a:pt x="238" y="27"/>
                    <a:pt x="238" y="27"/>
                    <a:pt x="238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9" y="154"/>
                    <a:pt x="179" y="154"/>
                    <a:pt x="179" y="154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76" y="237"/>
                    <a:pt x="76" y="237"/>
                    <a:pt x="76" y="237"/>
                  </a:cubicBezTo>
                  <a:cubicBezTo>
                    <a:pt x="92" y="239"/>
                    <a:pt x="92" y="239"/>
                    <a:pt x="92" y="239"/>
                  </a:cubicBezTo>
                  <a:cubicBezTo>
                    <a:pt x="120" y="272"/>
                    <a:pt x="120" y="272"/>
                    <a:pt x="120" y="272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98" y="320"/>
                    <a:pt x="98" y="320"/>
                    <a:pt x="98" y="320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107" y="424"/>
                    <a:pt x="107" y="424"/>
                    <a:pt x="107" y="424"/>
                  </a:cubicBezTo>
                  <a:cubicBezTo>
                    <a:pt x="120" y="442"/>
                    <a:pt x="120" y="442"/>
                    <a:pt x="120" y="442"/>
                  </a:cubicBezTo>
                  <a:cubicBezTo>
                    <a:pt x="148" y="468"/>
                    <a:pt x="148" y="468"/>
                    <a:pt x="148" y="468"/>
                  </a:cubicBezTo>
                  <a:cubicBezTo>
                    <a:pt x="166" y="496"/>
                    <a:pt x="166" y="496"/>
                    <a:pt x="166" y="496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66" y="540"/>
                    <a:pt x="166" y="540"/>
                    <a:pt x="166" y="540"/>
                  </a:cubicBezTo>
                  <a:cubicBezTo>
                    <a:pt x="196" y="535"/>
                    <a:pt x="196" y="535"/>
                    <a:pt x="196" y="535"/>
                  </a:cubicBezTo>
                  <a:cubicBezTo>
                    <a:pt x="227" y="511"/>
                    <a:pt x="227" y="511"/>
                    <a:pt x="227" y="511"/>
                  </a:cubicBezTo>
                  <a:cubicBezTo>
                    <a:pt x="238" y="488"/>
                    <a:pt x="238" y="488"/>
                    <a:pt x="238" y="488"/>
                  </a:cubicBezTo>
                  <a:cubicBezTo>
                    <a:pt x="270" y="466"/>
                    <a:pt x="270" y="466"/>
                    <a:pt x="270" y="466"/>
                  </a:cubicBezTo>
                  <a:cubicBezTo>
                    <a:pt x="301" y="457"/>
                    <a:pt x="301" y="457"/>
                    <a:pt x="301" y="457"/>
                  </a:cubicBezTo>
                  <a:cubicBezTo>
                    <a:pt x="320" y="459"/>
                    <a:pt x="320" y="459"/>
                    <a:pt x="320" y="459"/>
                  </a:cubicBezTo>
                  <a:cubicBezTo>
                    <a:pt x="338" y="488"/>
                    <a:pt x="338" y="488"/>
                    <a:pt x="338" y="488"/>
                  </a:cubicBezTo>
                  <a:cubicBezTo>
                    <a:pt x="364" y="535"/>
                    <a:pt x="364" y="535"/>
                    <a:pt x="364" y="535"/>
                  </a:cubicBezTo>
                  <a:cubicBezTo>
                    <a:pt x="379" y="570"/>
                    <a:pt x="379" y="570"/>
                    <a:pt x="379" y="570"/>
                  </a:cubicBezTo>
                  <a:cubicBezTo>
                    <a:pt x="397" y="579"/>
                    <a:pt x="397" y="579"/>
                    <a:pt x="397" y="579"/>
                  </a:cubicBezTo>
                  <a:cubicBezTo>
                    <a:pt x="414" y="625"/>
                    <a:pt x="414" y="625"/>
                    <a:pt x="414" y="625"/>
                  </a:cubicBezTo>
                  <a:cubicBezTo>
                    <a:pt x="394" y="653"/>
                    <a:pt x="394" y="653"/>
                    <a:pt x="394" y="653"/>
                  </a:cubicBezTo>
                  <a:cubicBezTo>
                    <a:pt x="394" y="677"/>
                    <a:pt x="394" y="677"/>
                    <a:pt x="394" y="677"/>
                  </a:cubicBezTo>
                  <a:cubicBezTo>
                    <a:pt x="427" y="697"/>
                    <a:pt x="427" y="697"/>
                    <a:pt x="427" y="697"/>
                  </a:cubicBezTo>
                  <a:cubicBezTo>
                    <a:pt x="460" y="705"/>
                    <a:pt x="460" y="705"/>
                    <a:pt x="460" y="705"/>
                  </a:cubicBezTo>
                  <a:cubicBezTo>
                    <a:pt x="456" y="704"/>
                    <a:pt x="456" y="704"/>
                    <a:pt x="456" y="704"/>
                  </a:cubicBezTo>
                  <a:cubicBezTo>
                    <a:pt x="482" y="680"/>
                    <a:pt x="482" y="680"/>
                    <a:pt x="482" y="680"/>
                  </a:cubicBezTo>
                  <a:cubicBezTo>
                    <a:pt x="500" y="680"/>
                    <a:pt x="500" y="680"/>
                    <a:pt x="500" y="680"/>
                  </a:cubicBezTo>
                  <a:cubicBezTo>
                    <a:pt x="542" y="701"/>
                    <a:pt x="542" y="701"/>
                    <a:pt x="542" y="701"/>
                  </a:cubicBezTo>
                  <a:cubicBezTo>
                    <a:pt x="588" y="718"/>
                    <a:pt x="588" y="718"/>
                    <a:pt x="588" y="718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609" y="771"/>
                    <a:pt x="609" y="771"/>
                    <a:pt x="609" y="771"/>
                  </a:cubicBezTo>
                  <a:cubicBezTo>
                    <a:pt x="627" y="782"/>
                    <a:pt x="627" y="782"/>
                    <a:pt x="627" y="782"/>
                  </a:cubicBezTo>
                  <a:cubicBezTo>
                    <a:pt x="645" y="764"/>
                    <a:pt x="645" y="764"/>
                    <a:pt x="645" y="764"/>
                  </a:cubicBezTo>
                  <a:cubicBezTo>
                    <a:pt x="648" y="718"/>
                    <a:pt x="648" y="718"/>
                    <a:pt x="648" y="718"/>
                  </a:cubicBezTo>
                  <a:cubicBezTo>
                    <a:pt x="669" y="718"/>
                    <a:pt x="669" y="718"/>
                    <a:pt x="669" y="718"/>
                  </a:cubicBezTo>
                  <a:cubicBezTo>
                    <a:pt x="684" y="736"/>
                    <a:pt x="684" y="736"/>
                    <a:pt x="684" y="736"/>
                  </a:cubicBezTo>
                  <a:cubicBezTo>
                    <a:pt x="698" y="771"/>
                    <a:pt x="698" y="771"/>
                    <a:pt x="698" y="771"/>
                  </a:cubicBezTo>
                  <a:cubicBezTo>
                    <a:pt x="719" y="796"/>
                    <a:pt x="719" y="796"/>
                    <a:pt x="719" y="796"/>
                  </a:cubicBezTo>
                  <a:cubicBezTo>
                    <a:pt x="740" y="817"/>
                    <a:pt x="740" y="817"/>
                    <a:pt x="740" y="817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86" y="888"/>
                    <a:pt x="786" y="888"/>
                    <a:pt x="786" y="888"/>
                  </a:cubicBezTo>
                  <a:cubicBezTo>
                    <a:pt x="809" y="930"/>
                    <a:pt x="809" y="930"/>
                    <a:pt x="809" y="930"/>
                  </a:cubicBezTo>
                  <a:cubicBezTo>
                    <a:pt x="825" y="930"/>
                    <a:pt x="825" y="930"/>
                    <a:pt x="825" y="930"/>
                  </a:cubicBezTo>
                  <a:cubicBezTo>
                    <a:pt x="836" y="930"/>
                    <a:pt x="836" y="930"/>
                    <a:pt x="836" y="930"/>
                  </a:cubicBezTo>
                  <a:cubicBezTo>
                    <a:pt x="832" y="980"/>
                    <a:pt x="832" y="980"/>
                    <a:pt x="832" y="980"/>
                  </a:cubicBezTo>
                  <a:cubicBezTo>
                    <a:pt x="828" y="1036"/>
                    <a:pt x="828" y="1036"/>
                    <a:pt x="828" y="1036"/>
                  </a:cubicBezTo>
                  <a:cubicBezTo>
                    <a:pt x="896" y="1086"/>
                    <a:pt x="896" y="1086"/>
                    <a:pt x="896" y="1086"/>
                  </a:cubicBezTo>
                  <a:cubicBezTo>
                    <a:pt x="924" y="1128"/>
                    <a:pt x="924" y="1128"/>
                    <a:pt x="924" y="1128"/>
                  </a:cubicBezTo>
                  <a:cubicBezTo>
                    <a:pt x="945" y="1202"/>
                    <a:pt x="945" y="1202"/>
                    <a:pt x="945" y="1202"/>
                  </a:cubicBezTo>
                  <a:cubicBezTo>
                    <a:pt x="945" y="1241"/>
                    <a:pt x="945" y="1241"/>
                    <a:pt x="945" y="1241"/>
                  </a:cubicBezTo>
                  <a:cubicBezTo>
                    <a:pt x="984" y="1206"/>
                    <a:pt x="984" y="1206"/>
                    <a:pt x="984" y="1206"/>
                  </a:cubicBezTo>
                  <a:cubicBezTo>
                    <a:pt x="1012" y="1160"/>
                    <a:pt x="1012" y="1160"/>
                    <a:pt x="1012" y="1160"/>
                  </a:cubicBezTo>
                  <a:cubicBezTo>
                    <a:pt x="1055" y="1104"/>
                    <a:pt x="1055" y="1104"/>
                    <a:pt x="1055" y="1104"/>
                  </a:cubicBezTo>
                  <a:cubicBezTo>
                    <a:pt x="1055" y="1036"/>
                    <a:pt x="1055" y="1036"/>
                    <a:pt x="1055" y="1036"/>
                  </a:cubicBezTo>
                  <a:cubicBezTo>
                    <a:pt x="1055" y="1012"/>
                    <a:pt x="1055" y="1012"/>
                    <a:pt x="1055" y="1012"/>
                  </a:cubicBezTo>
                  <a:cubicBezTo>
                    <a:pt x="1115" y="966"/>
                    <a:pt x="1115" y="966"/>
                    <a:pt x="1115" y="966"/>
                  </a:cubicBezTo>
                  <a:cubicBezTo>
                    <a:pt x="1192" y="1012"/>
                    <a:pt x="1192" y="1012"/>
                    <a:pt x="1192" y="1012"/>
                  </a:cubicBezTo>
                  <a:cubicBezTo>
                    <a:pt x="1263" y="1008"/>
                    <a:pt x="1263" y="1008"/>
                    <a:pt x="1263" y="1008"/>
                  </a:cubicBezTo>
                  <a:cubicBezTo>
                    <a:pt x="1298" y="1008"/>
                    <a:pt x="1298" y="1008"/>
                    <a:pt x="1298" y="1008"/>
                  </a:cubicBezTo>
                  <a:cubicBezTo>
                    <a:pt x="1330" y="1001"/>
                    <a:pt x="1330" y="1001"/>
                    <a:pt x="1330" y="1001"/>
                  </a:cubicBezTo>
                  <a:cubicBezTo>
                    <a:pt x="1362" y="966"/>
                    <a:pt x="1362" y="966"/>
                    <a:pt x="1362" y="966"/>
                  </a:cubicBezTo>
                  <a:cubicBezTo>
                    <a:pt x="1362" y="937"/>
                    <a:pt x="1362" y="937"/>
                    <a:pt x="1362" y="937"/>
                  </a:cubicBezTo>
                  <a:cubicBezTo>
                    <a:pt x="1334" y="913"/>
                    <a:pt x="1334" y="913"/>
                    <a:pt x="1334" y="913"/>
                  </a:cubicBezTo>
                  <a:cubicBezTo>
                    <a:pt x="1320" y="913"/>
                    <a:pt x="1320" y="913"/>
                    <a:pt x="1320" y="913"/>
                  </a:cubicBezTo>
                  <a:cubicBezTo>
                    <a:pt x="1298" y="863"/>
                    <a:pt x="1298" y="863"/>
                    <a:pt x="1298" y="863"/>
                  </a:cubicBezTo>
                  <a:cubicBezTo>
                    <a:pt x="1312" y="863"/>
                    <a:pt x="1312" y="863"/>
                    <a:pt x="1312" y="863"/>
                  </a:cubicBezTo>
                  <a:cubicBezTo>
                    <a:pt x="1337" y="831"/>
                    <a:pt x="1337" y="831"/>
                    <a:pt x="1337" y="831"/>
                  </a:cubicBezTo>
                  <a:cubicBezTo>
                    <a:pt x="1390" y="831"/>
                    <a:pt x="1390" y="831"/>
                    <a:pt x="1390" y="831"/>
                  </a:cubicBezTo>
                  <a:cubicBezTo>
                    <a:pt x="1426" y="796"/>
                    <a:pt x="1426" y="796"/>
                    <a:pt x="1426" y="796"/>
                  </a:cubicBezTo>
                  <a:cubicBezTo>
                    <a:pt x="1464" y="796"/>
                    <a:pt x="1464" y="796"/>
                    <a:pt x="1464" y="796"/>
                  </a:cubicBezTo>
                  <a:cubicBezTo>
                    <a:pt x="1464" y="761"/>
                    <a:pt x="1464" y="761"/>
                    <a:pt x="1464" y="761"/>
                  </a:cubicBezTo>
                  <a:cubicBezTo>
                    <a:pt x="1464" y="733"/>
                    <a:pt x="1464" y="733"/>
                    <a:pt x="1464" y="733"/>
                  </a:cubicBezTo>
                  <a:cubicBezTo>
                    <a:pt x="1489" y="701"/>
                    <a:pt x="1489" y="701"/>
                    <a:pt x="1489" y="701"/>
                  </a:cubicBezTo>
                  <a:cubicBezTo>
                    <a:pt x="1510" y="701"/>
                    <a:pt x="1510" y="701"/>
                    <a:pt x="1510" y="701"/>
                  </a:cubicBezTo>
                  <a:cubicBezTo>
                    <a:pt x="1532" y="701"/>
                    <a:pt x="1532" y="701"/>
                    <a:pt x="1532" y="701"/>
                  </a:cubicBezTo>
                  <a:cubicBezTo>
                    <a:pt x="1549" y="623"/>
                    <a:pt x="1549" y="623"/>
                    <a:pt x="1549" y="623"/>
                  </a:cubicBezTo>
                  <a:cubicBezTo>
                    <a:pt x="1549" y="556"/>
                    <a:pt x="1549" y="556"/>
                    <a:pt x="1549" y="556"/>
                  </a:cubicBezTo>
                  <a:cubicBezTo>
                    <a:pt x="1567" y="531"/>
                    <a:pt x="1567" y="531"/>
                    <a:pt x="1567" y="531"/>
                  </a:cubicBezTo>
                  <a:cubicBezTo>
                    <a:pt x="1584" y="531"/>
                    <a:pt x="1584" y="531"/>
                    <a:pt x="1584" y="531"/>
                  </a:cubicBezTo>
                  <a:cubicBezTo>
                    <a:pt x="1609" y="531"/>
                    <a:pt x="1609" y="531"/>
                    <a:pt x="1609" y="531"/>
                  </a:cubicBezTo>
                  <a:cubicBezTo>
                    <a:pt x="1641" y="591"/>
                    <a:pt x="1641" y="591"/>
                    <a:pt x="1641" y="591"/>
                  </a:cubicBezTo>
                  <a:cubicBezTo>
                    <a:pt x="1694" y="591"/>
                    <a:pt x="1694" y="591"/>
                    <a:pt x="1694" y="591"/>
                  </a:cubicBezTo>
                  <a:cubicBezTo>
                    <a:pt x="1673" y="563"/>
                    <a:pt x="1673" y="563"/>
                    <a:pt x="1673" y="563"/>
                  </a:cubicBezTo>
                  <a:cubicBezTo>
                    <a:pt x="1694" y="531"/>
                    <a:pt x="1694" y="531"/>
                    <a:pt x="1694" y="531"/>
                  </a:cubicBezTo>
                  <a:cubicBezTo>
                    <a:pt x="1740" y="514"/>
                    <a:pt x="1740" y="514"/>
                    <a:pt x="1740" y="514"/>
                  </a:cubicBezTo>
                  <a:cubicBezTo>
                    <a:pt x="1740" y="471"/>
                    <a:pt x="1740" y="471"/>
                    <a:pt x="1740" y="471"/>
                  </a:cubicBezTo>
                  <a:cubicBezTo>
                    <a:pt x="1765" y="397"/>
                    <a:pt x="1765" y="397"/>
                    <a:pt x="1765" y="397"/>
                  </a:cubicBezTo>
                  <a:cubicBezTo>
                    <a:pt x="1765" y="369"/>
                    <a:pt x="1765" y="369"/>
                    <a:pt x="1765" y="369"/>
                  </a:cubicBezTo>
                  <a:cubicBezTo>
                    <a:pt x="1743" y="347"/>
                    <a:pt x="1743" y="347"/>
                    <a:pt x="1743" y="347"/>
                  </a:cubicBezTo>
                  <a:cubicBezTo>
                    <a:pt x="1729" y="353"/>
                    <a:pt x="1729" y="353"/>
                    <a:pt x="1729" y="353"/>
                  </a:cubicBezTo>
                  <a:lnTo>
                    <a:pt x="1680" y="3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934075" y="3270251"/>
              <a:ext cx="665162" cy="693738"/>
            </a:xfrm>
            <a:custGeom>
              <a:avLst/>
              <a:gdLst>
                <a:gd name="T0" fmla="*/ 401 w 419"/>
                <a:gd name="T1" fmla="*/ 279 h 437"/>
                <a:gd name="T2" fmla="*/ 374 w 419"/>
                <a:gd name="T3" fmla="*/ 276 h 437"/>
                <a:gd name="T4" fmla="*/ 353 w 419"/>
                <a:gd name="T5" fmla="*/ 259 h 437"/>
                <a:gd name="T6" fmla="*/ 334 w 419"/>
                <a:gd name="T7" fmla="*/ 249 h 437"/>
                <a:gd name="T8" fmla="*/ 342 w 419"/>
                <a:gd name="T9" fmla="*/ 211 h 437"/>
                <a:gd name="T10" fmla="*/ 333 w 419"/>
                <a:gd name="T11" fmla="*/ 168 h 437"/>
                <a:gd name="T12" fmla="*/ 322 w 419"/>
                <a:gd name="T13" fmla="*/ 140 h 437"/>
                <a:gd name="T14" fmla="*/ 300 w 419"/>
                <a:gd name="T15" fmla="*/ 147 h 437"/>
                <a:gd name="T16" fmla="*/ 295 w 419"/>
                <a:gd name="T17" fmla="*/ 122 h 437"/>
                <a:gd name="T18" fmla="*/ 315 w 419"/>
                <a:gd name="T19" fmla="*/ 108 h 437"/>
                <a:gd name="T20" fmla="*/ 353 w 419"/>
                <a:gd name="T21" fmla="*/ 104 h 437"/>
                <a:gd name="T22" fmla="*/ 370 w 419"/>
                <a:gd name="T23" fmla="*/ 77 h 437"/>
                <a:gd name="T24" fmla="*/ 355 w 419"/>
                <a:gd name="T25" fmla="*/ 68 h 437"/>
                <a:gd name="T26" fmla="*/ 326 w 419"/>
                <a:gd name="T27" fmla="*/ 70 h 437"/>
                <a:gd name="T28" fmla="*/ 323 w 419"/>
                <a:gd name="T29" fmla="*/ 53 h 437"/>
                <a:gd name="T30" fmla="*/ 316 w 419"/>
                <a:gd name="T31" fmla="*/ 34 h 437"/>
                <a:gd name="T32" fmla="*/ 299 w 419"/>
                <a:gd name="T33" fmla="*/ 43 h 437"/>
                <a:gd name="T34" fmla="*/ 287 w 419"/>
                <a:gd name="T35" fmla="*/ 61 h 437"/>
                <a:gd name="T36" fmla="*/ 279 w 419"/>
                <a:gd name="T37" fmla="*/ 89 h 437"/>
                <a:gd name="T38" fmla="*/ 258 w 419"/>
                <a:gd name="T39" fmla="*/ 111 h 437"/>
                <a:gd name="T40" fmla="*/ 264 w 419"/>
                <a:gd name="T41" fmla="*/ 147 h 437"/>
                <a:gd name="T42" fmla="*/ 242 w 419"/>
                <a:gd name="T43" fmla="*/ 161 h 437"/>
                <a:gd name="T44" fmla="*/ 214 w 419"/>
                <a:gd name="T45" fmla="*/ 175 h 437"/>
                <a:gd name="T46" fmla="*/ 195 w 419"/>
                <a:gd name="T47" fmla="*/ 164 h 437"/>
                <a:gd name="T48" fmla="*/ 186 w 419"/>
                <a:gd name="T49" fmla="*/ 140 h 437"/>
                <a:gd name="T50" fmla="*/ 177 w 419"/>
                <a:gd name="T51" fmla="*/ 113 h 437"/>
                <a:gd name="T52" fmla="*/ 158 w 419"/>
                <a:gd name="T53" fmla="*/ 83 h 437"/>
                <a:gd name="T54" fmla="*/ 128 w 419"/>
                <a:gd name="T55" fmla="*/ 69 h 437"/>
                <a:gd name="T56" fmla="*/ 125 w 419"/>
                <a:gd name="T57" fmla="*/ 44 h 437"/>
                <a:gd name="T58" fmla="*/ 102 w 419"/>
                <a:gd name="T59" fmla="*/ 52 h 437"/>
                <a:gd name="T60" fmla="*/ 82 w 419"/>
                <a:gd name="T61" fmla="*/ 41 h 437"/>
                <a:gd name="T62" fmla="*/ 72 w 419"/>
                <a:gd name="T63" fmla="*/ 5 h 437"/>
                <a:gd name="T64" fmla="*/ 58 w 419"/>
                <a:gd name="T65" fmla="*/ 35 h 437"/>
                <a:gd name="T66" fmla="*/ 44 w 419"/>
                <a:gd name="T67" fmla="*/ 52 h 437"/>
                <a:gd name="T68" fmla="*/ 38 w 419"/>
                <a:gd name="T69" fmla="*/ 84 h 437"/>
                <a:gd name="T70" fmla="*/ 60 w 419"/>
                <a:gd name="T71" fmla="*/ 105 h 437"/>
                <a:gd name="T72" fmla="*/ 54 w 419"/>
                <a:gd name="T73" fmla="*/ 168 h 437"/>
                <a:gd name="T74" fmla="*/ 47 w 419"/>
                <a:gd name="T75" fmla="*/ 189 h 437"/>
                <a:gd name="T76" fmla="*/ 30 w 419"/>
                <a:gd name="T77" fmla="*/ 202 h 437"/>
                <a:gd name="T78" fmla="*/ 18 w 419"/>
                <a:gd name="T79" fmla="*/ 213 h 437"/>
                <a:gd name="T80" fmla="*/ 4 w 419"/>
                <a:gd name="T81" fmla="*/ 240 h 437"/>
                <a:gd name="T82" fmla="*/ 6 w 419"/>
                <a:gd name="T83" fmla="*/ 268 h 437"/>
                <a:gd name="T84" fmla="*/ 16 w 419"/>
                <a:gd name="T85" fmla="*/ 280 h 437"/>
                <a:gd name="T86" fmla="*/ 57 w 419"/>
                <a:gd name="T87" fmla="*/ 296 h 437"/>
                <a:gd name="T88" fmla="*/ 75 w 419"/>
                <a:gd name="T89" fmla="*/ 331 h 437"/>
                <a:gd name="T90" fmla="*/ 88 w 419"/>
                <a:gd name="T91" fmla="*/ 347 h 437"/>
                <a:gd name="T92" fmla="*/ 79 w 419"/>
                <a:gd name="T93" fmla="*/ 374 h 437"/>
                <a:gd name="T94" fmla="*/ 94 w 419"/>
                <a:gd name="T95" fmla="*/ 387 h 437"/>
                <a:gd name="T96" fmla="*/ 112 w 419"/>
                <a:gd name="T97" fmla="*/ 404 h 437"/>
                <a:gd name="T98" fmla="*/ 146 w 419"/>
                <a:gd name="T99" fmla="*/ 425 h 437"/>
                <a:gd name="T100" fmla="*/ 180 w 419"/>
                <a:gd name="T101" fmla="*/ 437 h 437"/>
                <a:gd name="T102" fmla="*/ 199 w 419"/>
                <a:gd name="T103" fmla="*/ 401 h 437"/>
                <a:gd name="T104" fmla="*/ 200 w 419"/>
                <a:gd name="T105" fmla="*/ 371 h 437"/>
                <a:gd name="T106" fmla="*/ 237 w 419"/>
                <a:gd name="T107" fmla="*/ 360 h 437"/>
                <a:gd name="T108" fmla="*/ 266 w 419"/>
                <a:gd name="T109" fmla="*/ 369 h 437"/>
                <a:gd name="T110" fmla="*/ 298 w 419"/>
                <a:gd name="T111" fmla="*/ 354 h 437"/>
                <a:gd name="T112" fmla="*/ 327 w 419"/>
                <a:gd name="T113" fmla="*/ 352 h 437"/>
                <a:gd name="T114" fmla="*/ 356 w 419"/>
                <a:gd name="T115" fmla="*/ 345 h 437"/>
                <a:gd name="T116" fmla="*/ 380 w 419"/>
                <a:gd name="T117" fmla="*/ 320 h 437"/>
                <a:gd name="T118" fmla="*/ 419 w 419"/>
                <a:gd name="T119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37">
                  <a:moveTo>
                    <a:pt x="411" y="278"/>
                  </a:moveTo>
                  <a:lnTo>
                    <a:pt x="408" y="275"/>
                  </a:lnTo>
                  <a:lnTo>
                    <a:pt x="403" y="279"/>
                  </a:lnTo>
                  <a:lnTo>
                    <a:pt x="401" y="279"/>
                  </a:lnTo>
                  <a:lnTo>
                    <a:pt x="391" y="275"/>
                  </a:lnTo>
                  <a:lnTo>
                    <a:pt x="386" y="276"/>
                  </a:lnTo>
                  <a:lnTo>
                    <a:pt x="380" y="277"/>
                  </a:lnTo>
                  <a:lnTo>
                    <a:pt x="374" y="276"/>
                  </a:lnTo>
                  <a:lnTo>
                    <a:pt x="372" y="274"/>
                  </a:lnTo>
                  <a:lnTo>
                    <a:pt x="370" y="268"/>
                  </a:lnTo>
                  <a:lnTo>
                    <a:pt x="365" y="258"/>
                  </a:lnTo>
                  <a:lnTo>
                    <a:pt x="353" y="259"/>
                  </a:lnTo>
                  <a:lnTo>
                    <a:pt x="346" y="260"/>
                  </a:lnTo>
                  <a:lnTo>
                    <a:pt x="343" y="267"/>
                  </a:lnTo>
                  <a:lnTo>
                    <a:pt x="337" y="254"/>
                  </a:lnTo>
                  <a:lnTo>
                    <a:pt x="334" y="249"/>
                  </a:lnTo>
                  <a:lnTo>
                    <a:pt x="340" y="238"/>
                  </a:lnTo>
                  <a:lnTo>
                    <a:pt x="342" y="232"/>
                  </a:lnTo>
                  <a:lnTo>
                    <a:pt x="345" y="224"/>
                  </a:lnTo>
                  <a:lnTo>
                    <a:pt x="342" y="211"/>
                  </a:lnTo>
                  <a:lnTo>
                    <a:pt x="332" y="205"/>
                  </a:lnTo>
                  <a:lnTo>
                    <a:pt x="326" y="194"/>
                  </a:lnTo>
                  <a:lnTo>
                    <a:pt x="333" y="180"/>
                  </a:lnTo>
                  <a:lnTo>
                    <a:pt x="333" y="168"/>
                  </a:lnTo>
                  <a:lnTo>
                    <a:pt x="336" y="161"/>
                  </a:lnTo>
                  <a:lnTo>
                    <a:pt x="340" y="156"/>
                  </a:lnTo>
                  <a:lnTo>
                    <a:pt x="330" y="140"/>
                  </a:lnTo>
                  <a:lnTo>
                    <a:pt x="322" y="140"/>
                  </a:lnTo>
                  <a:lnTo>
                    <a:pt x="317" y="141"/>
                  </a:lnTo>
                  <a:lnTo>
                    <a:pt x="313" y="146"/>
                  </a:lnTo>
                  <a:lnTo>
                    <a:pt x="307" y="148"/>
                  </a:lnTo>
                  <a:lnTo>
                    <a:pt x="300" y="147"/>
                  </a:lnTo>
                  <a:lnTo>
                    <a:pt x="297" y="140"/>
                  </a:lnTo>
                  <a:lnTo>
                    <a:pt x="293" y="131"/>
                  </a:lnTo>
                  <a:lnTo>
                    <a:pt x="299" y="124"/>
                  </a:lnTo>
                  <a:lnTo>
                    <a:pt x="295" y="122"/>
                  </a:lnTo>
                  <a:lnTo>
                    <a:pt x="290" y="119"/>
                  </a:lnTo>
                  <a:lnTo>
                    <a:pt x="294" y="111"/>
                  </a:lnTo>
                  <a:lnTo>
                    <a:pt x="308" y="104"/>
                  </a:lnTo>
                  <a:lnTo>
                    <a:pt x="315" y="108"/>
                  </a:lnTo>
                  <a:lnTo>
                    <a:pt x="321" y="104"/>
                  </a:lnTo>
                  <a:lnTo>
                    <a:pt x="332" y="104"/>
                  </a:lnTo>
                  <a:lnTo>
                    <a:pt x="338" y="104"/>
                  </a:lnTo>
                  <a:lnTo>
                    <a:pt x="353" y="104"/>
                  </a:lnTo>
                  <a:lnTo>
                    <a:pt x="358" y="101"/>
                  </a:lnTo>
                  <a:lnTo>
                    <a:pt x="363" y="101"/>
                  </a:lnTo>
                  <a:lnTo>
                    <a:pt x="371" y="84"/>
                  </a:lnTo>
                  <a:lnTo>
                    <a:pt x="370" y="77"/>
                  </a:lnTo>
                  <a:lnTo>
                    <a:pt x="368" y="70"/>
                  </a:lnTo>
                  <a:lnTo>
                    <a:pt x="361" y="65"/>
                  </a:lnTo>
                  <a:lnTo>
                    <a:pt x="358" y="64"/>
                  </a:lnTo>
                  <a:lnTo>
                    <a:pt x="355" y="68"/>
                  </a:lnTo>
                  <a:lnTo>
                    <a:pt x="351" y="75"/>
                  </a:lnTo>
                  <a:lnTo>
                    <a:pt x="341" y="78"/>
                  </a:lnTo>
                  <a:lnTo>
                    <a:pt x="335" y="76"/>
                  </a:lnTo>
                  <a:lnTo>
                    <a:pt x="326" y="70"/>
                  </a:lnTo>
                  <a:lnTo>
                    <a:pt x="330" y="66"/>
                  </a:lnTo>
                  <a:lnTo>
                    <a:pt x="330" y="60"/>
                  </a:lnTo>
                  <a:lnTo>
                    <a:pt x="325" y="58"/>
                  </a:lnTo>
                  <a:lnTo>
                    <a:pt x="323" y="53"/>
                  </a:lnTo>
                  <a:lnTo>
                    <a:pt x="320" y="45"/>
                  </a:lnTo>
                  <a:lnTo>
                    <a:pt x="324" y="37"/>
                  </a:lnTo>
                  <a:lnTo>
                    <a:pt x="320" y="34"/>
                  </a:lnTo>
                  <a:lnTo>
                    <a:pt x="316" y="34"/>
                  </a:lnTo>
                  <a:lnTo>
                    <a:pt x="312" y="39"/>
                  </a:lnTo>
                  <a:lnTo>
                    <a:pt x="303" y="34"/>
                  </a:lnTo>
                  <a:lnTo>
                    <a:pt x="302" y="37"/>
                  </a:lnTo>
                  <a:lnTo>
                    <a:pt x="299" y="43"/>
                  </a:lnTo>
                  <a:lnTo>
                    <a:pt x="300" y="50"/>
                  </a:lnTo>
                  <a:lnTo>
                    <a:pt x="302" y="55"/>
                  </a:lnTo>
                  <a:lnTo>
                    <a:pt x="292" y="58"/>
                  </a:lnTo>
                  <a:lnTo>
                    <a:pt x="287" y="61"/>
                  </a:lnTo>
                  <a:lnTo>
                    <a:pt x="284" y="65"/>
                  </a:lnTo>
                  <a:lnTo>
                    <a:pt x="285" y="68"/>
                  </a:lnTo>
                  <a:lnTo>
                    <a:pt x="287" y="75"/>
                  </a:lnTo>
                  <a:lnTo>
                    <a:pt x="279" y="89"/>
                  </a:lnTo>
                  <a:lnTo>
                    <a:pt x="273" y="94"/>
                  </a:lnTo>
                  <a:lnTo>
                    <a:pt x="268" y="100"/>
                  </a:lnTo>
                  <a:lnTo>
                    <a:pt x="261" y="102"/>
                  </a:lnTo>
                  <a:lnTo>
                    <a:pt x="258" y="111"/>
                  </a:lnTo>
                  <a:lnTo>
                    <a:pt x="256" y="123"/>
                  </a:lnTo>
                  <a:lnTo>
                    <a:pt x="258" y="133"/>
                  </a:lnTo>
                  <a:lnTo>
                    <a:pt x="264" y="141"/>
                  </a:lnTo>
                  <a:lnTo>
                    <a:pt x="264" y="147"/>
                  </a:lnTo>
                  <a:lnTo>
                    <a:pt x="258" y="159"/>
                  </a:lnTo>
                  <a:lnTo>
                    <a:pt x="251" y="164"/>
                  </a:lnTo>
                  <a:lnTo>
                    <a:pt x="246" y="166"/>
                  </a:lnTo>
                  <a:lnTo>
                    <a:pt x="242" y="161"/>
                  </a:lnTo>
                  <a:lnTo>
                    <a:pt x="238" y="160"/>
                  </a:lnTo>
                  <a:lnTo>
                    <a:pt x="231" y="167"/>
                  </a:lnTo>
                  <a:lnTo>
                    <a:pt x="222" y="172"/>
                  </a:lnTo>
                  <a:lnTo>
                    <a:pt x="214" y="175"/>
                  </a:lnTo>
                  <a:lnTo>
                    <a:pt x="206" y="172"/>
                  </a:lnTo>
                  <a:lnTo>
                    <a:pt x="202" y="168"/>
                  </a:lnTo>
                  <a:lnTo>
                    <a:pt x="200" y="166"/>
                  </a:lnTo>
                  <a:lnTo>
                    <a:pt x="195" y="164"/>
                  </a:lnTo>
                  <a:lnTo>
                    <a:pt x="194" y="152"/>
                  </a:lnTo>
                  <a:lnTo>
                    <a:pt x="190" y="149"/>
                  </a:lnTo>
                  <a:lnTo>
                    <a:pt x="189" y="146"/>
                  </a:lnTo>
                  <a:lnTo>
                    <a:pt x="186" y="140"/>
                  </a:lnTo>
                  <a:lnTo>
                    <a:pt x="187" y="137"/>
                  </a:lnTo>
                  <a:lnTo>
                    <a:pt x="185" y="132"/>
                  </a:lnTo>
                  <a:lnTo>
                    <a:pt x="177" y="123"/>
                  </a:lnTo>
                  <a:lnTo>
                    <a:pt x="177" y="113"/>
                  </a:lnTo>
                  <a:lnTo>
                    <a:pt x="173" y="108"/>
                  </a:lnTo>
                  <a:lnTo>
                    <a:pt x="169" y="103"/>
                  </a:lnTo>
                  <a:lnTo>
                    <a:pt x="162" y="93"/>
                  </a:lnTo>
                  <a:lnTo>
                    <a:pt x="158" y="83"/>
                  </a:lnTo>
                  <a:lnTo>
                    <a:pt x="152" y="77"/>
                  </a:lnTo>
                  <a:lnTo>
                    <a:pt x="142" y="74"/>
                  </a:lnTo>
                  <a:lnTo>
                    <a:pt x="132" y="72"/>
                  </a:lnTo>
                  <a:lnTo>
                    <a:pt x="128" y="69"/>
                  </a:lnTo>
                  <a:lnTo>
                    <a:pt x="125" y="64"/>
                  </a:lnTo>
                  <a:lnTo>
                    <a:pt x="124" y="59"/>
                  </a:lnTo>
                  <a:lnTo>
                    <a:pt x="126" y="51"/>
                  </a:lnTo>
                  <a:lnTo>
                    <a:pt x="125" y="44"/>
                  </a:lnTo>
                  <a:lnTo>
                    <a:pt x="123" y="38"/>
                  </a:lnTo>
                  <a:lnTo>
                    <a:pt x="116" y="38"/>
                  </a:lnTo>
                  <a:lnTo>
                    <a:pt x="111" y="43"/>
                  </a:lnTo>
                  <a:lnTo>
                    <a:pt x="102" y="52"/>
                  </a:lnTo>
                  <a:lnTo>
                    <a:pt x="98" y="51"/>
                  </a:lnTo>
                  <a:lnTo>
                    <a:pt x="93" y="59"/>
                  </a:lnTo>
                  <a:lnTo>
                    <a:pt x="87" y="50"/>
                  </a:lnTo>
                  <a:lnTo>
                    <a:pt x="82" y="41"/>
                  </a:lnTo>
                  <a:lnTo>
                    <a:pt x="82" y="28"/>
                  </a:lnTo>
                  <a:lnTo>
                    <a:pt x="79" y="6"/>
                  </a:lnTo>
                  <a:lnTo>
                    <a:pt x="76" y="0"/>
                  </a:lnTo>
                  <a:lnTo>
                    <a:pt x="72" y="5"/>
                  </a:lnTo>
                  <a:lnTo>
                    <a:pt x="66" y="17"/>
                  </a:lnTo>
                  <a:lnTo>
                    <a:pt x="60" y="20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7" y="46"/>
                  </a:lnTo>
                  <a:lnTo>
                    <a:pt x="54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36" y="56"/>
                  </a:lnTo>
                  <a:lnTo>
                    <a:pt x="34" y="60"/>
                  </a:lnTo>
                  <a:lnTo>
                    <a:pt x="34" y="70"/>
                  </a:lnTo>
                  <a:lnTo>
                    <a:pt x="38" y="84"/>
                  </a:lnTo>
                  <a:lnTo>
                    <a:pt x="44" y="93"/>
                  </a:lnTo>
                  <a:lnTo>
                    <a:pt x="51" y="90"/>
                  </a:lnTo>
                  <a:lnTo>
                    <a:pt x="60" y="93"/>
                  </a:lnTo>
                  <a:lnTo>
                    <a:pt x="60" y="105"/>
                  </a:lnTo>
                  <a:lnTo>
                    <a:pt x="60" y="122"/>
                  </a:lnTo>
                  <a:lnTo>
                    <a:pt x="60" y="141"/>
                  </a:lnTo>
                  <a:lnTo>
                    <a:pt x="60" y="158"/>
                  </a:lnTo>
                  <a:lnTo>
                    <a:pt x="54" y="168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1" y="184"/>
                  </a:lnTo>
                  <a:lnTo>
                    <a:pt x="47" y="189"/>
                  </a:lnTo>
                  <a:lnTo>
                    <a:pt x="41" y="196"/>
                  </a:lnTo>
                  <a:lnTo>
                    <a:pt x="38" y="199"/>
                  </a:lnTo>
                  <a:lnTo>
                    <a:pt x="34" y="199"/>
                  </a:lnTo>
                  <a:lnTo>
                    <a:pt x="30" y="202"/>
                  </a:lnTo>
                  <a:lnTo>
                    <a:pt x="30" y="207"/>
                  </a:lnTo>
                  <a:lnTo>
                    <a:pt x="30" y="208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20"/>
                  </a:lnTo>
                  <a:lnTo>
                    <a:pt x="12" y="230"/>
                  </a:lnTo>
                  <a:lnTo>
                    <a:pt x="12" y="236"/>
                  </a:lnTo>
                  <a:lnTo>
                    <a:pt x="4" y="240"/>
                  </a:lnTo>
                  <a:lnTo>
                    <a:pt x="0" y="245"/>
                  </a:lnTo>
                  <a:lnTo>
                    <a:pt x="0" y="258"/>
                  </a:lnTo>
                  <a:lnTo>
                    <a:pt x="4" y="263"/>
                  </a:lnTo>
                  <a:lnTo>
                    <a:pt x="6" y="268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3" y="287"/>
                  </a:lnTo>
                  <a:lnTo>
                    <a:pt x="16" y="280"/>
                  </a:lnTo>
                  <a:lnTo>
                    <a:pt x="25" y="277"/>
                  </a:lnTo>
                  <a:lnTo>
                    <a:pt x="60" y="278"/>
                  </a:lnTo>
                  <a:lnTo>
                    <a:pt x="53" y="287"/>
                  </a:lnTo>
                  <a:lnTo>
                    <a:pt x="57" y="296"/>
                  </a:lnTo>
                  <a:lnTo>
                    <a:pt x="60" y="305"/>
                  </a:lnTo>
                  <a:lnTo>
                    <a:pt x="60" y="324"/>
                  </a:lnTo>
                  <a:lnTo>
                    <a:pt x="66" y="328"/>
                  </a:lnTo>
                  <a:lnTo>
                    <a:pt x="75" y="331"/>
                  </a:lnTo>
                  <a:lnTo>
                    <a:pt x="88" y="331"/>
                  </a:lnTo>
                  <a:lnTo>
                    <a:pt x="94" y="334"/>
                  </a:lnTo>
                  <a:lnTo>
                    <a:pt x="91" y="340"/>
                  </a:lnTo>
                  <a:lnTo>
                    <a:pt x="88" y="347"/>
                  </a:lnTo>
                  <a:lnTo>
                    <a:pt x="82" y="353"/>
                  </a:lnTo>
                  <a:lnTo>
                    <a:pt x="85" y="363"/>
                  </a:lnTo>
                  <a:lnTo>
                    <a:pt x="82" y="368"/>
                  </a:lnTo>
                  <a:lnTo>
                    <a:pt x="79" y="374"/>
                  </a:lnTo>
                  <a:lnTo>
                    <a:pt x="78" y="379"/>
                  </a:lnTo>
                  <a:lnTo>
                    <a:pt x="78" y="382"/>
                  </a:lnTo>
                  <a:lnTo>
                    <a:pt x="82" y="387"/>
                  </a:lnTo>
                  <a:lnTo>
                    <a:pt x="94" y="387"/>
                  </a:lnTo>
                  <a:lnTo>
                    <a:pt x="109" y="392"/>
                  </a:lnTo>
                  <a:lnTo>
                    <a:pt x="112" y="392"/>
                  </a:lnTo>
                  <a:lnTo>
                    <a:pt x="112" y="397"/>
                  </a:lnTo>
                  <a:lnTo>
                    <a:pt x="112" y="404"/>
                  </a:lnTo>
                  <a:lnTo>
                    <a:pt x="128" y="425"/>
                  </a:lnTo>
                  <a:lnTo>
                    <a:pt x="128" y="420"/>
                  </a:lnTo>
                  <a:lnTo>
                    <a:pt x="135" y="420"/>
                  </a:lnTo>
                  <a:lnTo>
                    <a:pt x="146" y="425"/>
                  </a:lnTo>
                  <a:lnTo>
                    <a:pt x="158" y="413"/>
                  </a:lnTo>
                  <a:lnTo>
                    <a:pt x="164" y="410"/>
                  </a:lnTo>
                  <a:lnTo>
                    <a:pt x="169" y="411"/>
                  </a:lnTo>
                  <a:lnTo>
                    <a:pt x="180" y="437"/>
                  </a:lnTo>
                  <a:lnTo>
                    <a:pt x="200" y="437"/>
                  </a:lnTo>
                  <a:lnTo>
                    <a:pt x="204" y="430"/>
                  </a:lnTo>
                  <a:lnTo>
                    <a:pt x="204" y="412"/>
                  </a:lnTo>
                  <a:lnTo>
                    <a:pt x="199" y="401"/>
                  </a:lnTo>
                  <a:lnTo>
                    <a:pt x="196" y="390"/>
                  </a:lnTo>
                  <a:lnTo>
                    <a:pt x="194" y="387"/>
                  </a:lnTo>
                  <a:lnTo>
                    <a:pt x="195" y="381"/>
                  </a:lnTo>
                  <a:lnTo>
                    <a:pt x="200" y="371"/>
                  </a:lnTo>
                  <a:lnTo>
                    <a:pt x="207" y="371"/>
                  </a:lnTo>
                  <a:lnTo>
                    <a:pt x="215" y="373"/>
                  </a:lnTo>
                  <a:lnTo>
                    <a:pt x="228" y="369"/>
                  </a:lnTo>
                  <a:lnTo>
                    <a:pt x="237" y="360"/>
                  </a:lnTo>
                  <a:lnTo>
                    <a:pt x="242" y="357"/>
                  </a:lnTo>
                  <a:lnTo>
                    <a:pt x="256" y="363"/>
                  </a:lnTo>
                  <a:lnTo>
                    <a:pt x="262" y="368"/>
                  </a:lnTo>
                  <a:lnTo>
                    <a:pt x="266" y="369"/>
                  </a:lnTo>
                  <a:lnTo>
                    <a:pt x="271" y="364"/>
                  </a:lnTo>
                  <a:lnTo>
                    <a:pt x="283" y="353"/>
                  </a:lnTo>
                  <a:lnTo>
                    <a:pt x="292" y="365"/>
                  </a:lnTo>
                  <a:lnTo>
                    <a:pt x="298" y="354"/>
                  </a:lnTo>
                  <a:lnTo>
                    <a:pt x="312" y="366"/>
                  </a:lnTo>
                  <a:lnTo>
                    <a:pt x="320" y="353"/>
                  </a:lnTo>
                  <a:lnTo>
                    <a:pt x="324" y="351"/>
                  </a:lnTo>
                  <a:lnTo>
                    <a:pt x="327" y="352"/>
                  </a:lnTo>
                  <a:lnTo>
                    <a:pt x="332" y="356"/>
                  </a:lnTo>
                  <a:lnTo>
                    <a:pt x="337" y="354"/>
                  </a:lnTo>
                  <a:lnTo>
                    <a:pt x="348" y="349"/>
                  </a:lnTo>
                  <a:lnTo>
                    <a:pt x="356" y="345"/>
                  </a:lnTo>
                  <a:lnTo>
                    <a:pt x="356" y="336"/>
                  </a:lnTo>
                  <a:lnTo>
                    <a:pt x="364" y="330"/>
                  </a:lnTo>
                  <a:lnTo>
                    <a:pt x="376" y="320"/>
                  </a:lnTo>
                  <a:lnTo>
                    <a:pt x="380" y="320"/>
                  </a:lnTo>
                  <a:lnTo>
                    <a:pt x="385" y="325"/>
                  </a:lnTo>
                  <a:lnTo>
                    <a:pt x="402" y="310"/>
                  </a:lnTo>
                  <a:lnTo>
                    <a:pt x="415" y="307"/>
                  </a:lnTo>
                  <a:lnTo>
                    <a:pt x="419" y="290"/>
                  </a:lnTo>
                  <a:lnTo>
                    <a:pt x="419" y="285"/>
                  </a:lnTo>
                  <a:lnTo>
                    <a:pt x="411" y="2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448425" y="2422526"/>
              <a:ext cx="196850" cy="339725"/>
            </a:xfrm>
            <a:custGeom>
              <a:avLst/>
              <a:gdLst>
                <a:gd name="T0" fmla="*/ 545 w 567"/>
                <a:gd name="T1" fmla="*/ 326 h 983"/>
                <a:gd name="T2" fmla="*/ 502 w 567"/>
                <a:gd name="T3" fmla="*/ 293 h 983"/>
                <a:gd name="T4" fmla="*/ 384 w 567"/>
                <a:gd name="T5" fmla="*/ 262 h 983"/>
                <a:gd name="T6" fmla="*/ 386 w 567"/>
                <a:gd name="T7" fmla="*/ 217 h 983"/>
                <a:gd name="T8" fmla="*/ 438 w 567"/>
                <a:gd name="T9" fmla="*/ 121 h 983"/>
                <a:gd name="T10" fmla="*/ 441 w 567"/>
                <a:gd name="T11" fmla="*/ 64 h 983"/>
                <a:gd name="T12" fmla="*/ 417 w 567"/>
                <a:gd name="T13" fmla="*/ 21 h 983"/>
                <a:gd name="T14" fmla="*/ 369 w 567"/>
                <a:gd name="T15" fmla="*/ 10 h 983"/>
                <a:gd name="T16" fmla="*/ 325 w 567"/>
                <a:gd name="T17" fmla="*/ 25 h 983"/>
                <a:gd name="T18" fmla="*/ 271 w 567"/>
                <a:gd name="T19" fmla="*/ 71 h 983"/>
                <a:gd name="T20" fmla="*/ 249 w 567"/>
                <a:gd name="T21" fmla="*/ 169 h 983"/>
                <a:gd name="T22" fmla="*/ 236 w 567"/>
                <a:gd name="T23" fmla="*/ 295 h 983"/>
                <a:gd name="T24" fmla="*/ 125 w 567"/>
                <a:gd name="T25" fmla="*/ 402 h 983"/>
                <a:gd name="T26" fmla="*/ 7 w 567"/>
                <a:gd name="T27" fmla="*/ 458 h 983"/>
                <a:gd name="T28" fmla="*/ 7 w 567"/>
                <a:gd name="T29" fmla="*/ 469 h 983"/>
                <a:gd name="T30" fmla="*/ 48 w 567"/>
                <a:gd name="T31" fmla="*/ 525 h 983"/>
                <a:gd name="T32" fmla="*/ 134 w 567"/>
                <a:gd name="T33" fmla="*/ 620 h 983"/>
                <a:gd name="T34" fmla="*/ 160 w 567"/>
                <a:gd name="T35" fmla="*/ 718 h 983"/>
                <a:gd name="T36" fmla="*/ 169 w 567"/>
                <a:gd name="T37" fmla="*/ 798 h 983"/>
                <a:gd name="T38" fmla="*/ 158 w 567"/>
                <a:gd name="T39" fmla="*/ 854 h 983"/>
                <a:gd name="T40" fmla="*/ 225 w 567"/>
                <a:gd name="T41" fmla="*/ 889 h 983"/>
                <a:gd name="T42" fmla="*/ 264 w 567"/>
                <a:gd name="T43" fmla="*/ 947 h 983"/>
                <a:gd name="T44" fmla="*/ 329 w 567"/>
                <a:gd name="T45" fmla="*/ 964 h 983"/>
                <a:gd name="T46" fmla="*/ 383 w 567"/>
                <a:gd name="T47" fmla="*/ 975 h 983"/>
                <a:gd name="T48" fmla="*/ 411 w 567"/>
                <a:gd name="T49" fmla="*/ 880 h 983"/>
                <a:gd name="T50" fmla="*/ 460 w 567"/>
                <a:gd name="T51" fmla="*/ 873 h 983"/>
                <a:gd name="T52" fmla="*/ 473 w 567"/>
                <a:gd name="T53" fmla="*/ 795 h 983"/>
                <a:gd name="T54" fmla="*/ 430 w 567"/>
                <a:gd name="T55" fmla="*/ 770 h 983"/>
                <a:gd name="T56" fmla="*/ 380 w 567"/>
                <a:gd name="T57" fmla="*/ 711 h 983"/>
                <a:gd name="T58" fmla="*/ 385 w 567"/>
                <a:gd name="T59" fmla="*/ 642 h 983"/>
                <a:gd name="T60" fmla="*/ 404 w 567"/>
                <a:gd name="T61" fmla="*/ 605 h 983"/>
                <a:gd name="T62" fmla="*/ 411 w 567"/>
                <a:gd name="T63" fmla="*/ 540 h 983"/>
                <a:gd name="T64" fmla="*/ 461 w 567"/>
                <a:gd name="T65" fmla="*/ 538 h 983"/>
                <a:gd name="T66" fmla="*/ 526 w 567"/>
                <a:gd name="T67" fmla="*/ 547 h 983"/>
                <a:gd name="T68" fmla="*/ 530 w 567"/>
                <a:gd name="T69" fmla="*/ 444 h 983"/>
                <a:gd name="T70" fmla="*/ 567 w 567"/>
                <a:gd name="T71" fmla="*/ 384 h 983"/>
                <a:gd name="T72" fmla="*/ 558 w 567"/>
                <a:gd name="T73" fmla="*/ 3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7" h="983">
                  <a:moveTo>
                    <a:pt x="558" y="349"/>
                  </a:moveTo>
                  <a:cubicBezTo>
                    <a:pt x="545" y="326"/>
                    <a:pt x="545" y="326"/>
                    <a:pt x="545" y="326"/>
                  </a:cubicBezTo>
                  <a:cubicBezTo>
                    <a:pt x="523" y="297"/>
                    <a:pt x="523" y="297"/>
                    <a:pt x="523" y="297"/>
                  </a:cubicBezTo>
                  <a:cubicBezTo>
                    <a:pt x="502" y="293"/>
                    <a:pt x="502" y="293"/>
                    <a:pt x="502" y="293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84" y="262"/>
                    <a:pt x="384" y="262"/>
                    <a:pt x="384" y="262"/>
                  </a:cubicBezTo>
                  <a:cubicBezTo>
                    <a:pt x="384" y="230"/>
                    <a:pt x="384" y="230"/>
                    <a:pt x="384" y="230"/>
                  </a:cubicBezTo>
                  <a:cubicBezTo>
                    <a:pt x="386" y="217"/>
                    <a:pt x="386" y="217"/>
                    <a:pt x="386" y="217"/>
                  </a:cubicBezTo>
                  <a:cubicBezTo>
                    <a:pt x="399" y="182"/>
                    <a:pt x="399" y="182"/>
                    <a:pt x="399" y="182"/>
                  </a:cubicBezTo>
                  <a:cubicBezTo>
                    <a:pt x="438" y="121"/>
                    <a:pt x="438" y="121"/>
                    <a:pt x="438" y="121"/>
                  </a:cubicBezTo>
                  <a:cubicBezTo>
                    <a:pt x="451" y="86"/>
                    <a:pt x="451" y="86"/>
                    <a:pt x="451" y="86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369" y="10"/>
                    <a:pt x="369" y="10"/>
                    <a:pt x="369" y="10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25" y="25"/>
                    <a:pt x="325" y="25"/>
                    <a:pt x="325" y="25"/>
                  </a:cubicBezTo>
                  <a:cubicBezTo>
                    <a:pt x="325" y="25"/>
                    <a:pt x="297" y="55"/>
                    <a:pt x="290" y="60"/>
                  </a:cubicBezTo>
                  <a:cubicBezTo>
                    <a:pt x="284" y="64"/>
                    <a:pt x="271" y="71"/>
                    <a:pt x="271" y="71"/>
                  </a:cubicBezTo>
                  <a:cubicBezTo>
                    <a:pt x="253" y="110"/>
                    <a:pt x="253" y="110"/>
                    <a:pt x="253" y="110"/>
                  </a:cubicBezTo>
                  <a:cubicBezTo>
                    <a:pt x="249" y="169"/>
                    <a:pt x="249" y="169"/>
                    <a:pt x="249" y="169"/>
                  </a:cubicBezTo>
                  <a:cubicBezTo>
                    <a:pt x="234" y="225"/>
                    <a:pt x="234" y="225"/>
                    <a:pt x="234" y="225"/>
                  </a:cubicBezTo>
                  <a:cubicBezTo>
                    <a:pt x="236" y="295"/>
                    <a:pt x="236" y="295"/>
                    <a:pt x="236" y="295"/>
                  </a:cubicBezTo>
                  <a:cubicBezTo>
                    <a:pt x="168" y="347"/>
                    <a:pt x="168" y="347"/>
                    <a:pt x="168" y="347"/>
                  </a:cubicBezTo>
                  <a:cubicBezTo>
                    <a:pt x="125" y="402"/>
                    <a:pt x="125" y="402"/>
                    <a:pt x="125" y="402"/>
                  </a:cubicBezTo>
                  <a:cubicBezTo>
                    <a:pt x="66" y="445"/>
                    <a:pt x="66" y="445"/>
                    <a:pt x="66" y="445"/>
                  </a:cubicBezTo>
                  <a:cubicBezTo>
                    <a:pt x="7" y="458"/>
                    <a:pt x="7" y="458"/>
                    <a:pt x="7" y="458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17" y="514"/>
                    <a:pt x="17" y="514"/>
                    <a:pt x="17" y="514"/>
                  </a:cubicBezTo>
                  <a:cubicBezTo>
                    <a:pt x="48" y="525"/>
                    <a:pt x="48" y="525"/>
                    <a:pt x="48" y="525"/>
                  </a:cubicBezTo>
                  <a:cubicBezTo>
                    <a:pt x="95" y="573"/>
                    <a:pt x="95" y="573"/>
                    <a:pt x="95" y="573"/>
                  </a:cubicBezTo>
                  <a:cubicBezTo>
                    <a:pt x="134" y="620"/>
                    <a:pt x="134" y="620"/>
                    <a:pt x="134" y="620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60" y="718"/>
                    <a:pt x="160" y="718"/>
                    <a:pt x="160" y="718"/>
                  </a:cubicBezTo>
                  <a:cubicBezTo>
                    <a:pt x="177" y="748"/>
                    <a:pt x="177" y="748"/>
                    <a:pt x="177" y="748"/>
                  </a:cubicBezTo>
                  <a:cubicBezTo>
                    <a:pt x="169" y="798"/>
                    <a:pt x="169" y="798"/>
                    <a:pt x="169" y="798"/>
                  </a:cubicBezTo>
                  <a:cubicBezTo>
                    <a:pt x="154" y="821"/>
                    <a:pt x="154" y="821"/>
                    <a:pt x="154" y="821"/>
                  </a:cubicBezTo>
                  <a:cubicBezTo>
                    <a:pt x="158" y="854"/>
                    <a:pt x="158" y="854"/>
                    <a:pt x="158" y="854"/>
                  </a:cubicBezTo>
                  <a:cubicBezTo>
                    <a:pt x="186" y="878"/>
                    <a:pt x="186" y="878"/>
                    <a:pt x="186" y="878"/>
                  </a:cubicBezTo>
                  <a:cubicBezTo>
                    <a:pt x="225" y="889"/>
                    <a:pt x="225" y="889"/>
                    <a:pt x="225" y="889"/>
                  </a:cubicBezTo>
                  <a:cubicBezTo>
                    <a:pt x="248" y="899"/>
                    <a:pt x="248" y="899"/>
                    <a:pt x="248" y="899"/>
                  </a:cubicBezTo>
                  <a:cubicBezTo>
                    <a:pt x="264" y="947"/>
                    <a:pt x="264" y="947"/>
                    <a:pt x="264" y="947"/>
                  </a:cubicBezTo>
                  <a:cubicBezTo>
                    <a:pt x="309" y="951"/>
                    <a:pt x="309" y="951"/>
                    <a:pt x="309" y="951"/>
                  </a:cubicBezTo>
                  <a:cubicBezTo>
                    <a:pt x="329" y="964"/>
                    <a:pt x="329" y="964"/>
                    <a:pt x="329" y="964"/>
                  </a:cubicBezTo>
                  <a:cubicBezTo>
                    <a:pt x="357" y="983"/>
                    <a:pt x="357" y="983"/>
                    <a:pt x="357" y="983"/>
                  </a:cubicBezTo>
                  <a:cubicBezTo>
                    <a:pt x="383" y="975"/>
                    <a:pt x="383" y="975"/>
                    <a:pt x="383" y="975"/>
                  </a:cubicBezTo>
                  <a:cubicBezTo>
                    <a:pt x="387" y="904"/>
                    <a:pt x="387" y="904"/>
                    <a:pt x="387" y="904"/>
                  </a:cubicBezTo>
                  <a:cubicBezTo>
                    <a:pt x="411" y="880"/>
                    <a:pt x="411" y="880"/>
                    <a:pt x="411" y="880"/>
                  </a:cubicBezTo>
                  <a:cubicBezTo>
                    <a:pt x="437" y="878"/>
                    <a:pt x="437" y="878"/>
                    <a:pt x="437" y="878"/>
                  </a:cubicBezTo>
                  <a:cubicBezTo>
                    <a:pt x="460" y="873"/>
                    <a:pt x="460" y="873"/>
                    <a:pt x="460" y="873"/>
                  </a:cubicBezTo>
                  <a:cubicBezTo>
                    <a:pt x="473" y="832"/>
                    <a:pt x="473" y="832"/>
                    <a:pt x="473" y="832"/>
                  </a:cubicBezTo>
                  <a:cubicBezTo>
                    <a:pt x="473" y="795"/>
                    <a:pt x="473" y="795"/>
                    <a:pt x="473" y="795"/>
                  </a:cubicBezTo>
                  <a:cubicBezTo>
                    <a:pt x="461" y="780"/>
                    <a:pt x="461" y="780"/>
                    <a:pt x="461" y="780"/>
                  </a:cubicBezTo>
                  <a:cubicBezTo>
                    <a:pt x="430" y="770"/>
                    <a:pt x="430" y="770"/>
                    <a:pt x="430" y="770"/>
                  </a:cubicBezTo>
                  <a:cubicBezTo>
                    <a:pt x="398" y="754"/>
                    <a:pt x="398" y="754"/>
                    <a:pt x="398" y="754"/>
                  </a:cubicBezTo>
                  <a:cubicBezTo>
                    <a:pt x="380" y="711"/>
                    <a:pt x="380" y="711"/>
                    <a:pt x="380" y="711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85" y="642"/>
                    <a:pt x="385" y="642"/>
                    <a:pt x="385" y="642"/>
                  </a:cubicBezTo>
                  <a:cubicBezTo>
                    <a:pt x="406" y="622"/>
                    <a:pt x="406" y="622"/>
                    <a:pt x="406" y="622"/>
                  </a:cubicBezTo>
                  <a:cubicBezTo>
                    <a:pt x="404" y="605"/>
                    <a:pt x="404" y="605"/>
                    <a:pt x="404" y="605"/>
                  </a:cubicBezTo>
                  <a:cubicBezTo>
                    <a:pt x="396" y="579"/>
                    <a:pt x="396" y="579"/>
                    <a:pt x="396" y="579"/>
                  </a:cubicBezTo>
                  <a:cubicBezTo>
                    <a:pt x="411" y="540"/>
                    <a:pt x="411" y="540"/>
                    <a:pt x="411" y="540"/>
                  </a:cubicBezTo>
                  <a:cubicBezTo>
                    <a:pt x="430" y="525"/>
                    <a:pt x="430" y="525"/>
                    <a:pt x="430" y="525"/>
                  </a:cubicBezTo>
                  <a:cubicBezTo>
                    <a:pt x="461" y="538"/>
                    <a:pt x="461" y="538"/>
                    <a:pt x="461" y="538"/>
                  </a:cubicBezTo>
                  <a:cubicBezTo>
                    <a:pt x="521" y="538"/>
                    <a:pt x="521" y="538"/>
                    <a:pt x="521" y="538"/>
                  </a:cubicBezTo>
                  <a:cubicBezTo>
                    <a:pt x="526" y="547"/>
                    <a:pt x="526" y="547"/>
                    <a:pt x="526" y="547"/>
                  </a:cubicBezTo>
                  <a:cubicBezTo>
                    <a:pt x="523" y="523"/>
                    <a:pt x="523" y="523"/>
                    <a:pt x="523" y="523"/>
                  </a:cubicBezTo>
                  <a:cubicBezTo>
                    <a:pt x="530" y="444"/>
                    <a:pt x="530" y="444"/>
                    <a:pt x="530" y="444"/>
                  </a:cubicBezTo>
                  <a:cubicBezTo>
                    <a:pt x="548" y="408"/>
                    <a:pt x="548" y="408"/>
                    <a:pt x="548" y="408"/>
                  </a:cubicBezTo>
                  <a:cubicBezTo>
                    <a:pt x="567" y="384"/>
                    <a:pt x="567" y="384"/>
                    <a:pt x="567" y="384"/>
                  </a:cubicBezTo>
                  <a:cubicBezTo>
                    <a:pt x="560" y="376"/>
                    <a:pt x="560" y="376"/>
                    <a:pt x="560" y="376"/>
                  </a:cubicBezTo>
                  <a:lnTo>
                    <a:pt x="558" y="3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538913" y="2387601"/>
              <a:ext cx="366712" cy="655638"/>
            </a:xfrm>
            <a:custGeom>
              <a:avLst/>
              <a:gdLst>
                <a:gd name="T0" fmla="*/ 902 w 1058"/>
                <a:gd name="T1" fmla="*/ 65 h 1898"/>
                <a:gd name="T2" fmla="*/ 815 w 1058"/>
                <a:gd name="T3" fmla="*/ 65 h 1898"/>
                <a:gd name="T4" fmla="*/ 752 w 1058"/>
                <a:gd name="T5" fmla="*/ 109 h 1898"/>
                <a:gd name="T6" fmla="*/ 732 w 1058"/>
                <a:gd name="T7" fmla="*/ 209 h 1898"/>
                <a:gd name="T8" fmla="*/ 643 w 1058"/>
                <a:gd name="T9" fmla="*/ 311 h 1898"/>
                <a:gd name="T10" fmla="*/ 555 w 1058"/>
                <a:gd name="T11" fmla="*/ 450 h 1898"/>
                <a:gd name="T12" fmla="*/ 444 w 1058"/>
                <a:gd name="T13" fmla="*/ 479 h 1898"/>
                <a:gd name="T14" fmla="*/ 342 w 1058"/>
                <a:gd name="T15" fmla="*/ 490 h 1898"/>
                <a:gd name="T16" fmla="*/ 305 w 1058"/>
                <a:gd name="T17" fmla="*/ 485 h 1898"/>
                <a:gd name="T18" fmla="*/ 261 w 1058"/>
                <a:gd name="T19" fmla="*/ 624 h 1898"/>
                <a:gd name="T20" fmla="*/ 280 w 1058"/>
                <a:gd name="T21" fmla="*/ 676 h 1898"/>
                <a:gd name="T22" fmla="*/ 365 w 1058"/>
                <a:gd name="T23" fmla="*/ 717 h 1898"/>
                <a:gd name="T24" fmla="*/ 464 w 1058"/>
                <a:gd name="T25" fmla="*/ 754 h 1898"/>
                <a:gd name="T26" fmla="*/ 555 w 1058"/>
                <a:gd name="T27" fmla="*/ 836 h 1898"/>
                <a:gd name="T28" fmla="*/ 516 w 1058"/>
                <a:gd name="T29" fmla="*/ 935 h 1898"/>
                <a:gd name="T30" fmla="*/ 546 w 1058"/>
                <a:gd name="T31" fmla="*/ 1009 h 1898"/>
                <a:gd name="T32" fmla="*/ 505 w 1058"/>
                <a:gd name="T33" fmla="*/ 1082 h 1898"/>
                <a:gd name="T34" fmla="*/ 438 w 1058"/>
                <a:gd name="T35" fmla="*/ 1082 h 1898"/>
                <a:gd name="T36" fmla="*/ 378 w 1058"/>
                <a:gd name="T37" fmla="*/ 1089 h 1898"/>
                <a:gd name="T38" fmla="*/ 371 w 1058"/>
                <a:gd name="T39" fmla="*/ 1158 h 1898"/>
                <a:gd name="T40" fmla="*/ 252 w 1058"/>
                <a:gd name="T41" fmla="*/ 1169 h 1898"/>
                <a:gd name="T42" fmla="*/ 177 w 1058"/>
                <a:gd name="T43" fmla="*/ 1132 h 1898"/>
                <a:gd name="T44" fmla="*/ 131 w 1058"/>
                <a:gd name="T45" fmla="*/ 1240 h 1898"/>
                <a:gd name="T46" fmla="*/ 157 w 1058"/>
                <a:gd name="T47" fmla="*/ 1299 h 1898"/>
                <a:gd name="T48" fmla="*/ 125 w 1058"/>
                <a:gd name="T49" fmla="*/ 1391 h 1898"/>
                <a:gd name="T50" fmla="*/ 149 w 1058"/>
                <a:gd name="T51" fmla="*/ 1502 h 1898"/>
                <a:gd name="T52" fmla="*/ 4 w 1058"/>
                <a:gd name="T53" fmla="*/ 1539 h 1898"/>
                <a:gd name="T54" fmla="*/ 26 w 1058"/>
                <a:gd name="T55" fmla="*/ 1645 h 1898"/>
                <a:gd name="T56" fmla="*/ 30 w 1058"/>
                <a:gd name="T57" fmla="*/ 1680 h 1898"/>
                <a:gd name="T58" fmla="*/ 95 w 1058"/>
                <a:gd name="T59" fmla="*/ 1741 h 1898"/>
                <a:gd name="T60" fmla="*/ 223 w 1058"/>
                <a:gd name="T61" fmla="*/ 1708 h 1898"/>
                <a:gd name="T62" fmla="*/ 320 w 1058"/>
                <a:gd name="T63" fmla="*/ 1774 h 1898"/>
                <a:gd name="T64" fmla="*/ 425 w 1058"/>
                <a:gd name="T65" fmla="*/ 1815 h 1898"/>
                <a:gd name="T66" fmla="*/ 517 w 1058"/>
                <a:gd name="T67" fmla="*/ 1808 h 1898"/>
                <a:gd name="T68" fmla="*/ 642 w 1058"/>
                <a:gd name="T69" fmla="*/ 1853 h 1898"/>
                <a:gd name="T70" fmla="*/ 715 w 1058"/>
                <a:gd name="T71" fmla="*/ 1898 h 1898"/>
                <a:gd name="T72" fmla="*/ 804 w 1058"/>
                <a:gd name="T73" fmla="*/ 1884 h 1898"/>
                <a:gd name="T74" fmla="*/ 783 w 1058"/>
                <a:gd name="T75" fmla="*/ 1791 h 1898"/>
                <a:gd name="T76" fmla="*/ 850 w 1058"/>
                <a:gd name="T77" fmla="*/ 1696 h 1898"/>
                <a:gd name="T78" fmla="*/ 888 w 1058"/>
                <a:gd name="T79" fmla="*/ 1643 h 1898"/>
                <a:gd name="T80" fmla="*/ 812 w 1058"/>
                <a:gd name="T81" fmla="*/ 1599 h 1898"/>
                <a:gd name="T82" fmla="*/ 765 w 1058"/>
                <a:gd name="T83" fmla="*/ 1551 h 1898"/>
                <a:gd name="T84" fmla="*/ 961 w 1058"/>
                <a:gd name="T85" fmla="*/ 1539 h 1898"/>
                <a:gd name="T86" fmla="*/ 1038 w 1058"/>
                <a:gd name="T87" fmla="*/ 1539 h 1898"/>
                <a:gd name="T88" fmla="*/ 997 w 1058"/>
                <a:gd name="T89" fmla="*/ 1396 h 1898"/>
                <a:gd name="T90" fmla="*/ 968 w 1058"/>
                <a:gd name="T91" fmla="*/ 1321 h 1898"/>
                <a:gd name="T92" fmla="*/ 894 w 1058"/>
                <a:gd name="T93" fmla="*/ 1224 h 1898"/>
                <a:gd name="T94" fmla="*/ 901 w 1058"/>
                <a:gd name="T95" fmla="*/ 1055 h 1898"/>
                <a:gd name="T96" fmla="*/ 913 w 1058"/>
                <a:gd name="T97" fmla="*/ 909 h 1898"/>
                <a:gd name="T98" fmla="*/ 875 w 1058"/>
                <a:gd name="T99" fmla="*/ 711 h 1898"/>
                <a:gd name="T100" fmla="*/ 897 w 1058"/>
                <a:gd name="T101" fmla="*/ 572 h 1898"/>
                <a:gd name="T102" fmla="*/ 904 w 1058"/>
                <a:gd name="T103" fmla="*/ 431 h 1898"/>
                <a:gd name="T104" fmla="*/ 878 w 1058"/>
                <a:gd name="T105" fmla="*/ 325 h 1898"/>
                <a:gd name="T106" fmla="*/ 937 w 1058"/>
                <a:gd name="T107" fmla="*/ 145 h 1898"/>
                <a:gd name="T108" fmla="*/ 971 w 1058"/>
                <a:gd name="T109" fmla="*/ 19 h 1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8" h="1898">
                  <a:moveTo>
                    <a:pt x="930" y="0"/>
                  </a:moveTo>
                  <a:cubicBezTo>
                    <a:pt x="915" y="41"/>
                    <a:pt x="915" y="41"/>
                    <a:pt x="915" y="41"/>
                  </a:cubicBezTo>
                  <a:cubicBezTo>
                    <a:pt x="902" y="65"/>
                    <a:pt x="902" y="65"/>
                    <a:pt x="902" y="65"/>
                  </a:cubicBezTo>
                  <a:cubicBezTo>
                    <a:pt x="876" y="80"/>
                    <a:pt x="876" y="80"/>
                    <a:pt x="876" y="80"/>
                  </a:cubicBezTo>
                  <a:cubicBezTo>
                    <a:pt x="845" y="58"/>
                    <a:pt x="845" y="58"/>
                    <a:pt x="845" y="58"/>
                  </a:cubicBezTo>
                  <a:cubicBezTo>
                    <a:pt x="832" y="56"/>
                    <a:pt x="815" y="65"/>
                    <a:pt x="815" y="65"/>
                  </a:cubicBezTo>
                  <a:cubicBezTo>
                    <a:pt x="806" y="80"/>
                    <a:pt x="806" y="80"/>
                    <a:pt x="806" y="80"/>
                  </a:cubicBezTo>
                  <a:cubicBezTo>
                    <a:pt x="782" y="50"/>
                    <a:pt x="782" y="50"/>
                    <a:pt x="782" y="50"/>
                  </a:cubicBezTo>
                  <a:cubicBezTo>
                    <a:pt x="752" y="109"/>
                    <a:pt x="752" y="109"/>
                    <a:pt x="752" y="109"/>
                  </a:cubicBezTo>
                  <a:cubicBezTo>
                    <a:pt x="719" y="141"/>
                    <a:pt x="719" y="141"/>
                    <a:pt x="719" y="141"/>
                  </a:cubicBezTo>
                  <a:cubicBezTo>
                    <a:pt x="721" y="183"/>
                    <a:pt x="721" y="183"/>
                    <a:pt x="721" y="183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7" y="235"/>
                    <a:pt x="727" y="235"/>
                    <a:pt x="727" y="235"/>
                  </a:cubicBezTo>
                  <a:cubicBezTo>
                    <a:pt x="682" y="254"/>
                    <a:pt x="682" y="254"/>
                    <a:pt x="682" y="254"/>
                  </a:cubicBezTo>
                  <a:cubicBezTo>
                    <a:pt x="643" y="311"/>
                    <a:pt x="643" y="311"/>
                    <a:pt x="643" y="311"/>
                  </a:cubicBezTo>
                  <a:cubicBezTo>
                    <a:pt x="612" y="348"/>
                    <a:pt x="612" y="348"/>
                    <a:pt x="612" y="348"/>
                  </a:cubicBezTo>
                  <a:cubicBezTo>
                    <a:pt x="568" y="407"/>
                    <a:pt x="568" y="407"/>
                    <a:pt x="568" y="407"/>
                  </a:cubicBezTo>
                  <a:cubicBezTo>
                    <a:pt x="555" y="450"/>
                    <a:pt x="555" y="450"/>
                    <a:pt x="555" y="450"/>
                  </a:cubicBezTo>
                  <a:cubicBezTo>
                    <a:pt x="521" y="490"/>
                    <a:pt x="521" y="490"/>
                    <a:pt x="521" y="490"/>
                  </a:cubicBezTo>
                  <a:cubicBezTo>
                    <a:pt x="470" y="503"/>
                    <a:pt x="470" y="503"/>
                    <a:pt x="470" y="503"/>
                  </a:cubicBezTo>
                  <a:cubicBezTo>
                    <a:pt x="444" y="479"/>
                    <a:pt x="444" y="479"/>
                    <a:pt x="444" y="479"/>
                  </a:cubicBezTo>
                  <a:cubicBezTo>
                    <a:pt x="429" y="466"/>
                    <a:pt x="429" y="466"/>
                    <a:pt x="429" y="466"/>
                  </a:cubicBezTo>
                  <a:cubicBezTo>
                    <a:pt x="377" y="479"/>
                    <a:pt x="377" y="479"/>
                    <a:pt x="377" y="479"/>
                  </a:cubicBezTo>
                  <a:cubicBezTo>
                    <a:pt x="342" y="490"/>
                    <a:pt x="342" y="490"/>
                    <a:pt x="342" y="490"/>
                  </a:cubicBezTo>
                  <a:cubicBezTo>
                    <a:pt x="309" y="490"/>
                    <a:pt x="309" y="490"/>
                    <a:pt x="309" y="490"/>
                  </a:cubicBezTo>
                  <a:cubicBezTo>
                    <a:pt x="298" y="477"/>
                    <a:pt x="298" y="477"/>
                    <a:pt x="298" y="477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68" y="545"/>
                    <a:pt x="268" y="545"/>
                    <a:pt x="268" y="545"/>
                  </a:cubicBezTo>
                  <a:cubicBezTo>
                    <a:pt x="261" y="624"/>
                    <a:pt x="261" y="624"/>
                    <a:pt x="261" y="624"/>
                  </a:cubicBezTo>
                  <a:cubicBezTo>
                    <a:pt x="264" y="648"/>
                    <a:pt x="264" y="648"/>
                    <a:pt x="264" y="648"/>
                  </a:cubicBezTo>
                  <a:cubicBezTo>
                    <a:pt x="259" y="639"/>
                    <a:pt x="259" y="639"/>
                    <a:pt x="259" y="639"/>
                  </a:cubicBezTo>
                  <a:cubicBezTo>
                    <a:pt x="280" y="676"/>
                    <a:pt x="280" y="676"/>
                    <a:pt x="280" y="676"/>
                  </a:cubicBezTo>
                  <a:cubicBezTo>
                    <a:pt x="300" y="698"/>
                    <a:pt x="300" y="698"/>
                    <a:pt x="300" y="698"/>
                  </a:cubicBezTo>
                  <a:cubicBezTo>
                    <a:pt x="330" y="698"/>
                    <a:pt x="330" y="698"/>
                    <a:pt x="330" y="698"/>
                  </a:cubicBezTo>
                  <a:cubicBezTo>
                    <a:pt x="365" y="717"/>
                    <a:pt x="365" y="717"/>
                    <a:pt x="365" y="717"/>
                  </a:cubicBezTo>
                  <a:cubicBezTo>
                    <a:pt x="404" y="734"/>
                    <a:pt x="404" y="734"/>
                    <a:pt x="404" y="734"/>
                  </a:cubicBezTo>
                  <a:cubicBezTo>
                    <a:pt x="434" y="754"/>
                    <a:pt x="434" y="754"/>
                    <a:pt x="434" y="754"/>
                  </a:cubicBezTo>
                  <a:cubicBezTo>
                    <a:pt x="464" y="754"/>
                    <a:pt x="464" y="754"/>
                    <a:pt x="464" y="754"/>
                  </a:cubicBezTo>
                  <a:cubicBezTo>
                    <a:pt x="495" y="773"/>
                    <a:pt x="495" y="773"/>
                    <a:pt x="495" y="773"/>
                  </a:cubicBezTo>
                  <a:cubicBezTo>
                    <a:pt x="534" y="794"/>
                    <a:pt x="534" y="794"/>
                    <a:pt x="534" y="794"/>
                  </a:cubicBezTo>
                  <a:cubicBezTo>
                    <a:pt x="555" y="836"/>
                    <a:pt x="555" y="836"/>
                    <a:pt x="555" y="836"/>
                  </a:cubicBezTo>
                  <a:cubicBezTo>
                    <a:pt x="546" y="877"/>
                    <a:pt x="546" y="877"/>
                    <a:pt x="546" y="877"/>
                  </a:cubicBezTo>
                  <a:cubicBezTo>
                    <a:pt x="546" y="910"/>
                    <a:pt x="546" y="910"/>
                    <a:pt x="546" y="910"/>
                  </a:cubicBezTo>
                  <a:cubicBezTo>
                    <a:pt x="516" y="935"/>
                    <a:pt x="516" y="935"/>
                    <a:pt x="516" y="935"/>
                  </a:cubicBezTo>
                  <a:cubicBezTo>
                    <a:pt x="512" y="964"/>
                    <a:pt x="512" y="964"/>
                    <a:pt x="512" y="964"/>
                  </a:cubicBezTo>
                  <a:cubicBezTo>
                    <a:pt x="516" y="979"/>
                    <a:pt x="516" y="979"/>
                    <a:pt x="516" y="979"/>
                  </a:cubicBezTo>
                  <a:cubicBezTo>
                    <a:pt x="546" y="1009"/>
                    <a:pt x="546" y="1009"/>
                    <a:pt x="546" y="1009"/>
                  </a:cubicBezTo>
                  <a:cubicBezTo>
                    <a:pt x="546" y="1027"/>
                    <a:pt x="546" y="1027"/>
                    <a:pt x="546" y="1027"/>
                  </a:cubicBezTo>
                  <a:cubicBezTo>
                    <a:pt x="533" y="1061"/>
                    <a:pt x="533" y="1061"/>
                    <a:pt x="533" y="1061"/>
                  </a:cubicBezTo>
                  <a:cubicBezTo>
                    <a:pt x="505" y="1082"/>
                    <a:pt x="505" y="1082"/>
                    <a:pt x="505" y="1082"/>
                  </a:cubicBezTo>
                  <a:cubicBezTo>
                    <a:pt x="471" y="1082"/>
                    <a:pt x="471" y="1082"/>
                    <a:pt x="471" y="1082"/>
                  </a:cubicBezTo>
                  <a:cubicBezTo>
                    <a:pt x="451" y="1082"/>
                    <a:pt x="451" y="1082"/>
                    <a:pt x="451" y="1082"/>
                  </a:cubicBezTo>
                  <a:cubicBezTo>
                    <a:pt x="438" y="1082"/>
                    <a:pt x="438" y="1082"/>
                    <a:pt x="438" y="1082"/>
                  </a:cubicBezTo>
                  <a:cubicBezTo>
                    <a:pt x="413" y="1091"/>
                    <a:pt x="413" y="1091"/>
                    <a:pt x="413" y="1091"/>
                  </a:cubicBezTo>
                  <a:cubicBezTo>
                    <a:pt x="393" y="1082"/>
                    <a:pt x="393" y="1082"/>
                    <a:pt x="393" y="1082"/>
                  </a:cubicBezTo>
                  <a:cubicBezTo>
                    <a:pt x="378" y="1089"/>
                    <a:pt x="378" y="1089"/>
                    <a:pt x="378" y="1089"/>
                  </a:cubicBezTo>
                  <a:cubicBezTo>
                    <a:pt x="378" y="1115"/>
                    <a:pt x="378" y="1115"/>
                    <a:pt x="378" y="1115"/>
                  </a:cubicBezTo>
                  <a:cubicBezTo>
                    <a:pt x="393" y="1149"/>
                    <a:pt x="393" y="1149"/>
                    <a:pt x="393" y="1149"/>
                  </a:cubicBezTo>
                  <a:cubicBezTo>
                    <a:pt x="371" y="1158"/>
                    <a:pt x="371" y="1158"/>
                    <a:pt x="371" y="1158"/>
                  </a:cubicBezTo>
                  <a:cubicBezTo>
                    <a:pt x="339" y="1162"/>
                    <a:pt x="339" y="1162"/>
                    <a:pt x="339" y="1162"/>
                  </a:cubicBezTo>
                  <a:cubicBezTo>
                    <a:pt x="304" y="1167"/>
                    <a:pt x="304" y="1167"/>
                    <a:pt x="304" y="1167"/>
                  </a:cubicBezTo>
                  <a:cubicBezTo>
                    <a:pt x="252" y="1169"/>
                    <a:pt x="252" y="1169"/>
                    <a:pt x="252" y="1169"/>
                  </a:cubicBezTo>
                  <a:cubicBezTo>
                    <a:pt x="239" y="1143"/>
                    <a:pt x="239" y="1143"/>
                    <a:pt x="239" y="1143"/>
                  </a:cubicBezTo>
                  <a:cubicBezTo>
                    <a:pt x="220" y="1132"/>
                    <a:pt x="220" y="1132"/>
                    <a:pt x="220" y="1132"/>
                  </a:cubicBezTo>
                  <a:cubicBezTo>
                    <a:pt x="177" y="1132"/>
                    <a:pt x="177" y="1132"/>
                    <a:pt x="177" y="1132"/>
                  </a:cubicBezTo>
                  <a:cubicBezTo>
                    <a:pt x="147" y="1141"/>
                    <a:pt x="147" y="1141"/>
                    <a:pt x="147" y="1141"/>
                  </a:cubicBezTo>
                  <a:cubicBezTo>
                    <a:pt x="138" y="1199"/>
                    <a:pt x="138" y="1199"/>
                    <a:pt x="138" y="1199"/>
                  </a:cubicBezTo>
                  <a:cubicBezTo>
                    <a:pt x="131" y="1240"/>
                    <a:pt x="131" y="1240"/>
                    <a:pt x="131" y="1240"/>
                  </a:cubicBezTo>
                  <a:cubicBezTo>
                    <a:pt x="106" y="1262"/>
                    <a:pt x="106" y="1262"/>
                    <a:pt x="106" y="1262"/>
                  </a:cubicBezTo>
                  <a:cubicBezTo>
                    <a:pt x="119" y="1275"/>
                    <a:pt x="119" y="1275"/>
                    <a:pt x="119" y="1275"/>
                  </a:cubicBezTo>
                  <a:cubicBezTo>
                    <a:pt x="157" y="1299"/>
                    <a:pt x="157" y="1299"/>
                    <a:pt x="157" y="1299"/>
                  </a:cubicBezTo>
                  <a:cubicBezTo>
                    <a:pt x="177" y="1327"/>
                    <a:pt x="177" y="1327"/>
                    <a:pt x="177" y="1327"/>
                  </a:cubicBezTo>
                  <a:cubicBezTo>
                    <a:pt x="149" y="1359"/>
                    <a:pt x="149" y="1359"/>
                    <a:pt x="149" y="1359"/>
                  </a:cubicBezTo>
                  <a:cubicBezTo>
                    <a:pt x="125" y="1391"/>
                    <a:pt x="125" y="1391"/>
                    <a:pt x="125" y="1391"/>
                  </a:cubicBezTo>
                  <a:cubicBezTo>
                    <a:pt x="127" y="1426"/>
                    <a:pt x="127" y="1426"/>
                    <a:pt x="127" y="1426"/>
                  </a:cubicBezTo>
                  <a:cubicBezTo>
                    <a:pt x="149" y="1444"/>
                    <a:pt x="149" y="1444"/>
                    <a:pt x="149" y="1444"/>
                  </a:cubicBezTo>
                  <a:cubicBezTo>
                    <a:pt x="149" y="1502"/>
                    <a:pt x="149" y="1502"/>
                    <a:pt x="149" y="1502"/>
                  </a:cubicBezTo>
                  <a:cubicBezTo>
                    <a:pt x="86" y="1506"/>
                    <a:pt x="86" y="1506"/>
                    <a:pt x="86" y="1506"/>
                  </a:cubicBezTo>
                  <a:cubicBezTo>
                    <a:pt x="25" y="1517"/>
                    <a:pt x="25" y="1517"/>
                    <a:pt x="25" y="1517"/>
                  </a:cubicBezTo>
                  <a:cubicBezTo>
                    <a:pt x="4" y="1539"/>
                    <a:pt x="4" y="1539"/>
                    <a:pt x="4" y="1539"/>
                  </a:cubicBezTo>
                  <a:cubicBezTo>
                    <a:pt x="45" y="1577"/>
                    <a:pt x="45" y="1577"/>
                    <a:pt x="45" y="1577"/>
                  </a:cubicBezTo>
                  <a:cubicBezTo>
                    <a:pt x="45" y="1623"/>
                    <a:pt x="45" y="1623"/>
                    <a:pt x="45" y="1623"/>
                  </a:cubicBezTo>
                  <a:cubicBezTo>
                    <a:pt x="26" y="1645"/>
                    <a:pt x="26" y="1645"/>
                    <a:pt x="26" y="1645"/>
                  </a:cubicBezTo>
                  <a:cubicBezTo>
                    <a:pt x="6" y="1671"/>
                    <a:pt x="6" y="1671"/>
                    <a:pt x="6" y="1671"/>
                  </a:cubicBezTo>
                  <a:cubicBezTo>
                    <a:pt x="0" y="1674"/>
                    <a:pt x="0" y="1674"/>
                    <a:pt x="0" y="1674"/>
                  </a:cubicBezTo>
                  <a:cubicBezTo>
                    <a:pt x="30" y="1680"/>
                    <a:pt x="30" y="1680"/>
                    <a:pt x="30" y="1680"/>
                  </a:cubicBezTo>
                  <a:cubicBezTo>
                    <a:pt x="62" y="1687"/>
                    <a:pt x="62" y="1687"/>
                    <a:pt x="62" y="1687"/>
                  </a:cubicBezTo>
                  <a:cubicBezTo>
                    <a:pt x="77" y="1719"/>
                    <a:pt x="77" y="1719"/>
                    <a:pt x="77" y="1719"/>
                  </a:cubicBezTo>
                  <a:cubicBezTo>
                    <a:pt x="95" y="1741"/>
                    <a:pt x="95" y="1741"/>
                    <a:pt x="95" y="1741"/>
                  </a:cubicBezTo>
                  <a:cubicBezTo>
                    <a:pt x="128" y="1741"/>
                    <a:pt x="128" y="1741"/>
                    <a:pt x="128" y="1741"/>
                  </a:cubicBezTo>
                  <a:cubicBezTo>
                    <a:pt x="184" y="1725"/>
                    <a:pt x="184" y="1725"/>
                    <a:pt x="184" y="1725"/>
                  </a:cubicBezTo>
                  <a:cubicBezTo>
                    <a:pt x="223" y="1708"/>
                    <a:pt x="223" y="1708"/>
                    <a:pt x="223" y="1708"/>
                  </a:cubicBezTo>
                  <a:cubicBezTo>
                    <a:pt x="256" y="1708"/>
                    <a:pt x="256" y="1708"/>
                    <a:pt x="256" y="1708"/>
                  </a:cubicBezTo>
                  <a:cubicBezTo>
                    <a:pt x="291" y="1761"/>
                    <a:pt x="291" y="1761"/>
                    <a:pt x="291" y="1761"/>
                  </a:cubicBezTo>
                  <a:cubicBezTo>
                    <a:pt x="320" y="1774"/>
                    <a:pt x="320" y="1774"/>
                    <a:pt x="320" y="1774"/>
                  </a:cubicBezTo>
                  <a:cubicBezTo>
                    <a:pt x="331" y="1761"/>
                    <a:pt x="331" y="1761"/>
                    <a:pt x="331" y="1761"/>
                  </a:cubicBezTo>
                  <a:cubicBezTo>
                    <a:pt x="372" y="1783"/>
                    <a:pt x="372" y="1783"/>
                    <a:pt x="372" y="1783"/>
                  </a:cubicBezTo>
                  <a:cubicBezTo>
                    <a:pt x="425" y="1815"/>
                    <a:pt x="425" y="1815"/>
                    <a:pt x="425" y="1815"/>
                  </a:cubicBezTo>
                  <a:cubicBezTo>
                    <a:pt x="461" y="1827"/>
                    <a:pt x="461" y="1827"/>
                    <a:pt x="461" y="1827"/>
                  </a:cubicBezTo>
                  <a:cubicBezTo>
                    <a:pt x="487" y="1814"/>
                    <a:pt x="487" y="1814"/>
                    <a:pt x="487" y="1814"/>
                  </a:cubicBezTo>
                  <a:cubicBezTo>
                    <a:pt x="517" y="1808"/>
                    <a:pt x="517" y="1808"/>
                    <a:pt x="517" y="1808"/>
                  </a:cubicBezTo>
                  <a:cubicBezTo>
                    <a:pt x="565" y="1812"/>
                    <a:pt x="565" y="1812"/>
                    <a:pt x="565" y="1812"/>
                  </a:cubicBezTo>
                  <a:cubicBezTo>
                    <a:pt x="606" y="1833"/>
                    <a:pt x="606" y="1833"/>
                    <a:pt x="606" y="1833"/>
                  </a:cubicBezTo>
                  <a:cubicBezTo>
                    <a:pt x="642" y="1853"/>
                    <a:pt x="642" y="1853"/>
                    <a:pt x="642" y="1853"/>
                  </a:cubicBezTo>
                  <a:cubicBezTo>
                    <a:pt x="680" y="1864"/>
                    <a:pt x="680" y="1864"/>
                    <a:pt x="680" y="1864"/>
                  </a:cubicBezTo>
                  <a:cubicBezTo>
                    <a:pt x="698" y="1870"/>
                    <a:pt x="698" y="1870"/>
                    <a:pt x="698" y="1870"/>
                  </a:cubicBezTo>
                  <a:cubicBezTo>
                    <a:pt x="715" y="1898"/>
                    <a:pt x="715" y="1898"/>
                    <a:pt x="715" y="1898"/>
                  </a:cubicBezTo>
                  <a:cubicBezTo>
                    <a:pt x="766" y="1898"/>
                    <a:pt x="766" y="1898"/>
                    <a:pt x="766" y="1898"/>
                  </a:cubicBezTo>
                  <a:cubicBezTo>
                    <a:pt x="789" y="1898"/>
                    <a:pt x="789" y="1898"/>
                    <a:pt x="789" y="1898"/>
                  </a:cubicBezTo>
                  <a:cubicBezTo>
                    <a:pt x="804" y="1884"/>
                    <a:pt x="804" y="1884"/>
                    <a:pt x="804" y="1884"/>
                  </a:cubicBezTo>
                  <a:cubicBezTo>
                    <a:pt x="804" y="1848"/>
                    <a:pt x="804" y="1848"/>
                    <a:pt x="804" y="1848"/>
                  </a:cubicBezTo>
                  <a:cubicBezTo>
                    <a:pt x="797" y="1822"/>
                    <a:pt x="797" y="1822"/>
                    <a:pt x="797" y="1822"/>
                  </a:cubicBezTo>
                  <a:cubicBezTo>
                    <a:pt x="783" y="1791"/>
                    <a:pt x="783" y="1791"/>
                    <a:pt x="783" y="1791"/>
                  </a:cubicBezTo>
                  <a:cubicBezTo>
                    <a:pt x="776" y="1771"/>
                    <a:pt x="776" y="1771"/>
                    <a:pt x="776" y="1771"/>
                  </a:cubicBezTo>
                  <a:cubicBezTo>
                    <a:pt x="787" y="1729"/>
                    <a:pt x="787" y="1729"/>
                    <a:pt x="787" y="1729"/>
                  </a:cubicBezTo>
                  <a:cubicBezTo>
                    <a:pt x="850" y="1696"/>
                    <a:pt x="850" y="1696"/>
                    <a:pt x="850" y="1696"/>
                  </a:cubicBezTo>
                  <a:cubicBezTo>
                    <a:pt x="892" y="1681"/>
                    <a:pt x="892" y="1681"/>
                    <a:pt x="892" y="1681"/>
                  </a:cubicBezTo>
                  <a:cubicBezTo>
                    <a:pt x="901" y="1674"/>
                    <a:pt x="901" y="1674"/>
                    <a:pt x="901" y="1674"/>
                  </a:cubicBezTo>
                  <a:cubicBezTo>
                    <a:pt x="888" y="1643"/>
                    <a:pt x="888" y="1643"/>
                    <a:pt x="888" y="1643"/>
                  </a:cubicBezTo>
                  <a:cubicBezTo>
                    <a:pt x="861" y="1634"/>
                    <a:pt x="861" y="1634"/>
                    <a:pt x="861" y="1634"/>
                  </a:cubicBezTo>
                  <a:cubicBezTo>
                    <a:pt x="810" y="1627"/>
                    <a:pt x="810" y="1627"/>
                    <a:pt x="810" y="1627"/>
                  </a:cubicBezTo>
                  <a:cubicBezTo>
                    <a:pt x="812" y="1599"/>
                    <a:pt x="812" y="1599"/>
                    <a:pt x="812" y="1599"/>
                  </a:cubicBezTo>
                  <a:cubicBezTo>
                    <a:pt x="778" y="1581"/>
                    <a:pt x="778" y="1581"/>
                    <a:pt x="778" y="1581"/>
                  </a:cubicBezTo>
                  <a:cubicBezTo>
                    <a:pt x="753" y="1566"/>
                    <a:pt x="753" y="1566"/>
                    <a:pt x="753" y="1566"/>
                  </a:cubicBezTo>
                  <a:cubicBezTo>
                    <a:pt x="765" y="1551"/>
                    <a:pt x="765" y="1551"/>
                    <a:pt x="765" y="1551"/>
                  </a:cubicBezTo>
                  <a:cubicBezTo>
                    <a:pt x="809" y="1551"/>
                    <a:pt x="809" y="1551"/>
                    <a:pt x="809" y="1551"/>
                  </a:cubicBezTo>
                  <a:cubicBezTo>
                    <a:pt x="920" y="1559"/>
                    <a:pt x="920" y="1559"/>
                    <a:pt x="920" y="1559"/>
                  </a:cubicBezTo>
                  <a:cubicBezTo>
                    <a:pt x="961" y="1539"/>
                    <a:pt x="961" y="1539"/>
                    <a:pt x="961" y="1539"/>
                  </a:cubicBezTo>
                  <a:cubicBezTo>
                    <a:pt x="995" y="1550"/>
                    <a:pt x="995" y="1550"/>
                    <a:pt x="995" y="1550"/>
                  </a:cubicBezTo>
                  <a:cubicBezTo>
                    <a:pt x="1021" y="1570"/>
                    <a:pt x="1021" y="1570"/>
                    <a:pt x="1021" y="1570"/>
                  </a:cubicBezTo>
                  <a:cubicBezTo>
                    <a:pt x="1038" y="1539"/>
                    <a:pt x="1038" y="1539"/>
                    <a:pt x="1038" y="1539"/>
                  </a:cubicBezTo>
                  <a:cubicBezTo>
                    <a:pt x="1058" y="1483"/>
                    <a:pt x="1058" y="1483"/>
                    <a:pt x="1058" y="1483"/>
                  </a:cubicBezTo>
                  <a:cubicBezTo>
                    <a:pt x="1043" y="1448"/>
                    <a:pt x="1043" y="1448"/>
                    <a:pt x="1043" y="1448"/>
                  </a:cubicBezTo>
                  <a:cubicBezTo>
                    <a:pt x="997" y="1396"/>
                    <a:pt x="997" y="1396"/>
                    <a:pt x="997" y="1396"/>
                  </a:cubicBezTo>
                  <a:cubicBezTo>
                    <a:pt x="976" y="1377"/>
                    <a:pt x="976" y="1377"/>
                    <a:pt x="976" y="1377"/>
                  </a:cubicBezTo>
                  <a:cubicBezTo>
                    <a:pt x="967" y="1348"/>
                    <a:pt x="967" y="1348"/>
                    <a:pt x="967" y="1348"/>
                  </a:cubicBezTo>
                  <a:cubicBezTo>
                    <a:pt x="968" y="1321"/>
                    <a:pt x="968" y="1321"/>
                    <a:pt x="968" y="1321"/>
                  </a:cubicBezTo>
                  <a:cubicBezTo>
                    <a:pt x="952" y="1300"/>
                    <a:pt x="952" y="1300"/>
                    <a:pt x="952" y="1300"/>
                  </a:cubicBezTo>
                  <a:cubicBezTo>
                    <a:pt x="925" y="1276"/>
                    <a:pt x="925" y="1276"/>
                    <a:pt x="925" y="1276"/>
                  </a:cubicBezTo>
                  <a:cubicBezTo>
                    <a:pt x="894" y="1224"/>
                    <a:pt x="894" y="1224"/>
                    <a:pt x="894" y="1224"/>
                  </a:cubicBezTo>
                  <a:cubicBezTo>
                    <a:pt x="882" y="1141"/>
                    <a:pt x="882" y="1141"/>
                    <a:pt x="882" y="1141"/>
                  </a:cubicBezTo>
                  <a:cubicBezTo>
                    <a:pt x="884" y="1099"/>
                    <a:pt x="884" y="1099"/>
                    <a:pt x="884" y="1099"/>
                  </a:cubicBezTo>
                  <a:cubicBezTo>
                    <a:pt x="901" y="1055"/>
                    <a:pt x="901" y="1055"/>
                    <a:pt x="901" y="1055"/>
                  </a:cubicBezTo>
                  <a:cubicBezTo>
                    <a:pt x="933" y="1001"/>
                    <a:pt x="933" y="1001"/>
                    <a:pt x="933" y="1001"/>
                  </a:cubicBezTo>
                  <a:cubicBezTo>
                    <a:pt x="937" y="969"/>
                    <a:pt x="937" y="969"/>
                    <a:pt x="937" y="969"/>
                  </a:cubicBezTo>
                  <a:cubicBezTo>
                    <a:pt x="913" y="909"/>
                    <a:pt x="913" y="909"/>
                    <a:pt x="913" y="909"/>
                  </a:cubicBezTo>
                  <a:cubicBezTo>
                    <a:pt x="904" y="861"/>
                    <a:pt x="904" y="861"/>
                    <a:pt x="904" y="861"/>
                  </a:cubicBezTo>
                  <a:cubicBezTo>
                    <a:pt x="894" y="778"/>
                    <a:pt x="894" y="778"/>
                    <a:pt x="894" y="778"/>
                  </a:cubicBezTo>
                  <a:cubicBezTo>
                    <a:pt x="875" y="711"/>
                    <a:pt x="875" y="711"/>
                    <a:pt x="875" y="711"/>
                  </a:cubicBezTo>
                  <a:cubicBezTo>
                    <a:pt x="876" y="664"/>
                    <a:pt x="876" y="664"/>
                    <a:pt x="876" y="664"/>
                  </a:cubicBezTo>
                  <a:cubicBezTo>
                    <a:pt x="891" y="604"/>
                    <a:pt x="891" y="604"/>
                    <a:pt x="891" y="604"/>
                  </a:cubicBezTo>
                  <a:cubicBezTo>
                    <a:pt x="897" y="572"/>
                    <a:pt x="897" y="572"/>
                    <a:pt x="897" y="572"/>
                  </a:cubicBezTo>
                  <a:cubicBezTo>
                    <a:pt x="924" y="523"/>
                    <a:pt x="924" y="523"/>
                    <a:pt x="924" y="523"/>
                  </a:cubicBezTo>
                  <a:cubicBezTo>
                    <a:pt x="923" y="472"/>
                    <a:pt x="923" y="472"/>
                    <a:pt x="923" y="472"/>
                  </a:cubicBezTo>
                  <a:cubicBezTo>
                    <a:pt x="904" y="431"/>
                    <a:pt x="904" y="431"/>
                    <a:pt x="904" y="431"/>
                  </a:cubicBezTo>
                  <a:cubicBezTo>
                    <a:pt x="871" y="392"/>
                    <a:pt x="871" y="392"/>
                    <a:pt x="871" y="392"/>
                  </a:cubicBezTo>
                  <a:cubicBezTo>
                    <a:pt x="860" y="359"/>
                    <a:pt x="860" y="359"/>
                    <a:pt x="860" y="359"/>
                  </a:cubicBezTo>
                  <a:cubicBezTo>
                    <a:pt x="878" y="325"/>
                    <a:pt x="878" y="325"/>
                    <a:pt x="878" y="325"/>
                  </a:cubicBezTo>
                  <a:cubicBezTo>
                    <a:pt x="913" y="284"/>
                    <a:pt x="913" y="284"/>
                    <a:pt x="913" y="284"/>
                  </a:cubicBezTo>
                  <a:cubicBezTo>
                    <a:pt x="934" y="224"/>
                    <a:pt x="934" y="224"/>
                    <a:pt x="934" y="224"/>
                  </a:cubicBezTo>
                  <a:cubicBezTo>
                    <a:pt x="937" y="145"/>
                    <a:pt x="937" y="145"/>
                    <a:pt x="937" y="145"/>
                  </a:cubicBezTo>
                  <a:cubicBezTo>
                    <a:pt x="956" y="122"/>
                    <a:pt x="956" y="122"/>
                    <a:pt x="956" y="122"/>
                  </a:cubicBezTo>
                  <a:cubicBezTo>
                    <a:pt x="966" y="91"/>
                    <a:pt x="966" y="91"/>
                    <a:pt x="966" y="91"/>
                  </a:cubicBezTo>
                  <a:cubicBezTo>
                    <a:pt x="971" y="19"/>
                    <a:pt x="971" y="19"/>
                    <a:pt x="971" y="19"/>
                  </a:cubicBezTo>
                  <a:cubicBezTo>
                    <a:pt x="945" y="19"/>
                    <a:pt x="945" y="19"/>
                    <a:pt x="945" y="19"/>
                  </a:cubicBezTo>
                  <a:lnTo>
                    <a:pt x="930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837363" y="2270126"/>
              <a:ext cx="252412" cy="538163"/>
            </a:xfrm>
            <a:custGeom>
              <a:avLst/>
              <a:gdLst>
                <a:gd name="T0" fmla="*/ 571 w 731"/>
                <a:gd name="T1" fmla="*/ 81 h 1553"/>
                <a:gd name="T2" fmla="*/ 497 w 731"/>
                <a:gd name="T3" fmla="*/ 109 h 1553"/>
                <a:gd name="T4" fmla="*/ 442 w 731"/>
                <a:gd name="T5" fmla="*/ 98 h 1553"/>
                <a:gd name="T6" fmla="*/ 399 w 731"/>
                <a:gd name="T7" fmla="*/ 146 h 1553"/>
                <a:gd name="T8" fmla="*/ 320 w 731"/>
                <a:gd name="T9" fmla="*/ 146 h 1553"/>
                <a:gd name="T10" fmla="*/ 268 w 731"/>
                <a:gd name="T11" fmla="*/ 235 h 1553"/>
                <a:gd name="T12" fmla="*/ 216 w 731"/>
                <a:gd name="T13" fmla="*/ 318 h 1553"/>
                <a:gd name="T14" fmla="*/ 157 w 731"/>
                <a:gd name="T15" fmla="*/ 331 h 1553"/>
                <a:gd name="T16" fmla="*/ 122 w 731"/>
                <a:gd name="T17" fmla="*/ 355 h 1553"/>
                <a:gd name="T18" fmla="*/ 106 w 731"/>
                <a:gd name="T19" fmla="*/ 427 h 1553"/>
                <a:gd name="T20" fmla="*/ 77 w 731"/>
                <a:gd name="T21" fmla="*/ 481 h 1553"/>
                <a:gd name="T22" fmla="*/ 53 w 731"/>
                <a:gd name="T23" fmla="*/ 620 h 1553"/>
                <a:gd name="T24" fmla="*/ 0 w 731"/>
                <a:gd name="T25" fmla="*/ 695 h 1553"/>
                <a:gd name="T26" fmla="*/ 44 w 731"/>
                <a:gd name="T27" fmla="*/ 767 h 1553"/>
                <a:gd name="T28" fmla="*/ 64 w 731"/>
                <a:gd name="T29" fmla="*/ 859 h 1553"/>
                <a:gd name="T30" fmla="*/ 31 w 731"/>
                <a:gd name="T31" fmla="*/ 940 h 1553"/>
                <a:gd name="T32" fmla="*/ 15 w 731"/>
                <a:gd name="T33" fmla="*/ 1047 h 1553"/>
                <a:gd name="T34" fmla="*/ 44 w 731"/>
                <a:gd name="T35" fmla="*/ 1197 h 1553"/>
                <a:gd name="T36" fmla="*/ 77 w 731"/>
                <a:gd name="T37" fmla="*/ 1305 h 1553"/>
                <a:gd name="T38" fmla="*/ 41 w 731"/>
                <a:gd name="T39" fmla="*/ 1391 h 1553"/>
                <a:gd name="T40" fmla="*/ 22 w 731"/>
                <a:gd name="T41" fmla="*/ 1477 h 1553"/>
                <a:gd name="T42" fmla="*/ 73 w 731"/>
                <a:gd name="T43" fmla="*/ 1553 h 1553"/>
                <a:gd name="T44" fmla="*/ 138 w 731"/>
                <a:gd name="T45" fmla="*/ 1532 h 1553"/>
                <a:gd name="T46" fmla="*/ 242 w 731"/>
                <a:gd name="T47" fmla="*/ 1484 h 1553"/>
                <a:gd name="T48" fmla="*/ 323 w 731"/>
                <a:gd name="T49" fmla="*/ 1415 h 1553"/>
                <a:gd name="T50" fmla="*/ 374 w 731"/>
                <a:gd name="T51" fmla="*/ 1398 h 1553"/>
                <a:gd name="T52" fmla="*/ 411 w 731"/>
                <a:gd name="T53" fmla="*/ 1366 h 1553"/>
                <a:gd name="T54" fmla="*/ 469 w 731"/>
                <a:gd name="T55" fmla="*/ 1353 h 1553"/>
                <a:gd name="T56" fmla="*/ 522 w 731"/>
                <a:gd name="T57" fmla="*/ 1357 h 1553"/>
                <a:gd name="T58" fmla="*/ 569 w 731"/>
                <a:gd name="T59" fmla="*/ 1320 h 1553"/>
                <a:gd name="T60" fmla="*/ 642 w 731"/>
                <a:gd name="T61" fmla="*/ 1266 h 1553"/>
                <a:gd name="T62" fmla="*/ 669 w 731"/>
                <a:gd name="T63" fmla="*/ 1062 h 1553"/>
                <a:gd name="T64" fmla="*/ 636 w 731"/>
                <a:gd name="T65" fmla="*/ 1028 h 1553"/>
                <a:gd name="T66" fmla="*/ 614 w 731"/>
                <a:gd name="T67" fmla="*/ 999 h 1553"/>
                <a:gd name="T68" fmla="*/ 614 w 731"/>
                <a:gd name="T69" fmla="*/ 975 h 1553"/>
                <a:gd name="T70" fmla="*/ 653 w 731"/>
                <a:gd name="T71" fmla="*/ 941 h 1553"/>
                <a:gd name="T72" fmla="*/ 660 w 731"/>
                <a:gd name="T73" fmla="*/ 888 h 1553"/>
                <a:gd name="T74" fmla="*/ 669 w 731"/>
                <a:gd name="T75" fmla="*/ 819 h 1553"/>
                <a:gd name="T76" fmla="*/ 709 w 731"/>
                <a:gd name="T77" fmla="*/ 761 h 1553"/>
                <a:gd name="T78" fmla="*/ 676 w 731"/>
                <a:gd name="T79" fmla="*/ 701 h 1553"/>
                <a:gd name="T80" fmla="*/ 629 w 731"/>
                <a:gd name="T81" fmla="*/ 619 h 1553"/>
                <a:gd name="T82" fmla="*/ 580 w 731"/>
                <a:gd name="T83" fmla="*/ 592 h 1553"/>
                <a:gd name="T84" fmla="*/ 578 w 731"/>
                <a:gd name="T85" fmla="*/ 534 h 1553"/>
                <a:gd name="T86" fmla="*/ 613 w 731"/>
                <a:gd name="T87" fmla="*/ 488 h 1553"/>
                <a:gd name="T88" fmla="*/ 609 w 731"/>
                <a:gd name="T89" fmla="*/ 421 h 1553"/>
                <a:gd name="T90" fmla="*/ 656 w 731"/>
                <a:gd name="T91" fmla="*/ 403 h 1553"/>
                <a:gd name="T92" fmla="*/ 709 w 731"/>
                <a:gd name="T93" fmla="*/ 392 h 1553"/>
                <a:gd name="T94" fmla="*/ 720 w 731"/>
                <a:gd name="T95" fmla="*/ 336 h 1553"/>
                <a:gd name="T96" fmla="*/ 731 w 731"/>
                <a:gd name="T97" fmla="*/ 283 h 1553"/>
                <a:gd name="T98" fmla="*/ 694 w 731"/>
                <a:gd name="T99" fmla="*/ 212 h 1553"/>
                <a:gd name="T100" fmla="*/ 636 w 731"/>
                <a:gd name="T101" fmla="*/ 185 h 1553"/>
                <a:gd name="T102" fmla="*/ 627 w 731"/>
                <a:gd name="T103" fmla="*/ 147 h 1553"/>
                <a:gd name="T104" fmla="*/ 660 w 731"/>
                <a:gd name="T105" fmla="*/ 119 h 1553"/>
                <a:gd name="T106" fmla="*/ 695 w 731"/>
                <a:gd name="T107" fmla="*/ 98 h 1553"/>
                <a:gd name="T108" fmla="*/ 677 w 731"/>
                <a:gd name="T109" fmla="*/ 76 h 1553"/>
                <a:gd name="T110" fmla="*/ 656 w 731"/>
                <a:gd name="T111" fmla="*/ 39 h 1553"/>
                <a:gd name="T112" fmla="*/ 625 w 731"/>
                <a:gd name="T113" fmla="*/ 13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1" h="1553">
                  <a:moveTo>
                    <a:pt x="606" y="44"/>
                  </a:moveTo>
                  <a:cubicBezTo>
                    <a:pt x="571" y="81"/>
                    <a:pt x="571" y="81"/>
                    <a:pt x="571" y="81"/>
                  </a:cubicBezTo>
                  <a:cubicBezTo>
                    <a:pt x="532" y="98"/>
                    <a:pt x="532" y="98"/>
                    <a:pt x="532" y="98"/>
                  </a:cubicBezTo>
                  <a:cubicBezTo>
                    <a:pt x="497" y="109"/>
                    <a:pt x="497" y="109"/>
                    <a:pt x="497" y="109"/>
                  </a:cubicBezTo>
                  <a:cubicBezTo>
                    <a:pt x="460" y="85"/>
                    <a:pt x="460" y="85"/>
                    <a:pt x="460" y="85"/>
                  </a:cubicBezTo>
                  <a:cubicBezTo>
                    <a:pt x="442" y="98"/>
                    <a:pt x="442" y="98"/>
                    <a:pt x="442" y="98"/>
                  </a:cubicBezTo>
                  <a:cubicBezTo>
                    <a:pt x="432" y="109"/>
                    <a:pt x="432" y="109"/>
                    <a:pt x="432" y="109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42" y="146"/>
                    <a:pt x="342" y="146"/>
                    <a:pt x="342" y="146"/>
                  </a:cubicBezTo>
                  <a:cubicBezTo>
                    <a:pt x="320" y="146"/>
                    <a:pt x="320" y="146"/>
                    <a:pt x="320" y="146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68" y="235"/>
                    <a:pt x="268" y="235"/>
                    <a:pt x="268" y="235"/>
                  </a:cubicBezTo>
                  <a:cubicBezTo>
                    <a:pt x="249" y="296"/>
                    <a:pt x="249" y="296"/>
                    <a:pt x="249" y="29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172" y="318"/>
                    <a:pt x="172" y="318"/>
                    <a:pt x="172" y="318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46" y="355"/>
                    <a:pt x="146" y="355"/>
                    <a:pt x="146" y="355"/>
                  </a:cubicBezTo>
                  <a:cubicBezTo>
                    <a:pt x="122" y="355"/>
                    <a:pt x="122" y="355"/>
                    <a:pt x="122" y="355"/>
                  </a:cubicBezTo>
                  <a:cubicBezTo>
                    <a:pt x="111" y="355"/>
                    <a:pt x="111" y="355"/>
                    <a:pt x="111" y="355"/>
                  </a:cubicBezTo>
                  <a:cubicBezTo>
                    <a:pt x="106" y="427"/>
                    <a:pt x="106" y="427"/>
                    <a:pt x="106" y="427"/>
                  </a:cubicBezTo>
                  <a:cubicBezTo>
                    <a:pt x="96" y="458"/>
                    <a:pt x="96" y="458"/>
                    <a:pt x="96" y="458"/>
                  </a:cubicBezTo>
                  <a:cubicBezTo>
                    <a:pt x="77" y="481"/>
                    <a:pt x="77" y="481"/>
                    <a:pt x="77" y="481"/>
                  </a:cubicBezTo>
                  <a:cubicBezTo>
                    <a:pt x="74" y="560"/>
                    <a:pt x="74" y="560"/>
                    <a:pt x="74" y="560"/>
                  </a:cubicBezTo>
                  <a:cubicBezTo>
                    <a:pt x="53" y="620"/>
                    <a:pt x="53" y="620"/>
                    <a:pt x="53" y="620"/>
                  </a:cubicBezTo>
                  <a:cubicBezTo>
                    <a:pt x="18" y="661"/>
                    <a:pt x="18" y="661"/>
                    <a:pt x="18" y="661"/>
                  </a:cubicBezTo>
                  <a:cubicBezTo>
                    <a:pt x="0" y="695"/>
                    <a:pt x="0" y="695"/>
                    <a:pt x="0" y="695"/>
                  </a:cubicBezTo>
                  <a:cubicBezTo>
                    <a:pt x="11" y="728"/>
                    <a:pt x="11" y="728"/>
                    <a:pt x="11" y="728"/>
                  </a:cubicBezTo>
                  <a:cubicBezTo>
                    <a:pt x="44" y="767"/>
                    <a:pt x="44" y="767"/>
                    <a:pt x="44" y="767"/>
                  </a:cubicBezTo>
                  <a:cubicBezTo>
                    <a:pt x="63" y="808"/>
                    <a:pt x="63" y="808"/>
                    <a:pt x="63" y="808"/>
                  </a:cubicBezTo>
                  <a:cubicBezTo>
                    <a:pt x="64" y="859"/>
                    <a:pt x="64" y="859"/>
                    <a:pt x="64" y="859"/>
                  </a:cubicBezTo>
                  <a:cubicBezTo>
                    <a:pt x="37" y="908"/>
                    <a:pt x="37" y="908"/>
                    <a:pt x="37" y="908"/>
                  </a:cubicBezTo>
                  <a:cubicBezTo>
                    <a:pt x="31" y="940"/>
                    <a:pt x="31" y="940"/>
                    <a:pt x="31" y="940"/>
                  </a:cubicBezTo>
                  <a:cubicBezTo>
                    <a:pt x="16" y="1000"/>
                    <a:pt x="16" y="1000"/>
                    <a:pt x="16" y="1000"/>
                  </a:cubicBezTo>
                  <a:cubicBezTo>
                    <a:pt x="15" y="1047"/>
                    <a:pt x="15" y="1047"/>
                    <a:pt x="15" y="1047"/>
                  </a:cubicBezTo>
                  <a:cubicBezTo>
                    <a:pt x="34" y="1114"/>
                    <a:pt x="34" y="1114"/>
                    <a:pt x="34" y="1114"/>
                  </a:cubicBezTo>
                  <a:cubicBezTo>
                    <a:pt x="44" y="1197"/>
                    <a:pt x="44" y="1197"/>
                    <a:pt x="44" y="1197"/>
                  </a:cubicBezTo>
                  <a:cubicBezTo>
                    <a:pt x="53" y="1245"/>
                    <a:pt x="53" y="1245"/>
                    <a:pt x="53" y="1245"/>
                  </a:cubicBezTo>
                  <a:cubicBezTo>
                    <a:pt x="77" y="1305"/>
                    <a:pt x="77" y="1305"/>
                    <a:pt x="77" y="1305"/>
                  </a:cubicBezTo>
                  <a:cubicBezTo>
                    <a:pt x="73" y="1337"/>
                    <a:pt x="73" y="1337"/>
                    <a:pt x="73" y="1337"/>
                  </a:cubicBezTo>
                  <a:cubicBezTo>
                    <a:pt x="41" y="1391"/>
                    <a:pt x="41" y="1391"/>
                    <a:pt x="41" y="1391"/>
                  </a:cubicBezTo>
                  <a:cubicBezTo>
                    <a:pt x="24" y="1435"/>
                    <a:pt x="24" y="1435"/>
                    <a:pt x="24" y="1435"/>
                  </a:cubicBezTo>
                  <a:cubicBezTo>
                    <a:pt x="22" y="1477"/>
                    <a:pt x="22" y="1477"/>
                    <a:pt x="22" y="1477"/>
                  </a:cubicBezTo>
                  <a:cubicBezTo>
                    <a:pt x="33" y="1553"/>
                    <a:pt x="33" y="1553"/>
                    <a:pt x="33" y="1553"/>
                  </a:cubicBezTo>
                  <a:cubicBezTo>
                    <a:pt x="73" y="1553"/>
                    <a:pt x="73" y="1553"/>
                    <a:pt x="73" y="1553"/>
                  </a:cubicBezTo>
                  <a:cubicBezTo>
                    <a:pt x="106" y="1549"/>
                    <a:pt x="106" y="1549"/>
                    <a:pt x="106" y="1549"/>
                  </a:cubicBezTo>
                  <a:cubicBezTo>
                    <a:pt x="138" y="1532"/>
                    <a:pt x="138" y="1532"/>
                    <a:pt x="138" y="1532"/>
                  </a:cubicBezTo>
                  <a:cubicBezTo>
                    <a:pt x="182" y="1497"/>
                    <a:pt x="182" y="1497"/>
                    <a:pt x="182" y="1497"/>
                  </a:cubicBezTo>
                  <a:cubicBezTo>
                    <a:pt x="242" y="1484"/>
                    <a:pt x="242" y="1484"/>
                    <a:pt x="242" y="1484"/>
                  </a:cubicBezTo>
                  <a:cubicBezTo>
                    <a:pt x="285" y="1458"/>
                    <a:pt x="285" y="1458"/>
                    <a:pt x="285" y="1458"/>
                  </a:cubicBezTo>
                  <a:cubicBezTo>
                    <a:pt x="323" y="1415"/>
                    <a:pt x="323" y="1415"/>
                    <a:pt x="323" y="1415"/>
                  </a:cubicBezTo>
                  <a:cubicBezTo>
                    <a:pt x="340" y="1401"/>
                    <a:pt x="340" y="1401"/>
                    <a:pt x="340" y="1401"/>
                  </a:cubicBezTo>
                  <a:cubicBezTo>
                    <a:pt x="374" y="1398"/>
                    <a:pt x="374" y="1398"/>
                    <a:pt x="374" y="1398"/>
                  </a:cubicBezTo>
                  <a:cubicBezTo>
                    <a:pt x="370" y="1373"/>
                    <a:pt x="370" y="1373"/>
                    <a:pt x="370" y="1373"/>
                  </a:cubicBezTo>
                  <a:cubicBezTo>
                    <a:pt x="411" y="1366"/>
                    <a:pt x="411" y="1366"/>
                    <a:pt x="411" y="1366"/>
                  </a:cubicBezTo>
                  <a:cubicBezTo>
                    <a:pt x="448" y="1363"/>
                    <a:pt x="448" y="1363"/>
                    <a:pt x="448" y="1363"/>
                  </a:cubicBezTo>
                  <a:cubicBezTo>
                    <a:pt x="469" y="1353"/>
                    <a:pt x="469" y="1353"/>
                    <a:pt x="469" y="1353"/>
                  </a:cubicBezTo>
                  <a:cubicBezTo>
                    <a:pt x="469" y="1353"/>
                    <a:pt x="487" y="1337"/>
                    <a:pt x="489" y="1339"/>
                  </a:cubicBezTo>
                  <a:cubicBezTo>
                    <a:pt x="491" y="1340"/>
                    <a:pt x="522" y="1357"/>
                    <a:pt x="522" y="1357"/>
                  </a:cubicBezTo>
                  <a:cubicBezTo>
                    <a:pt x="549" y="1339"/>
                    <a:pt x="549" y="1339"/>
                    <a:pt x="549" y="1339"/>
                  </a:cubicBezTo>
                  <a:cubicBezTo>
                    <a:pt x="569" y="1320"/>
                    <a:pt x="569" y="1320"/>
                    <a:pt x="569" y="1320"/>
                  </a:cubicBezTo>
                  <a:cubicBezTo>
                    <a:pt x="607" y="1293"/>
                    <a:pt x="607" y="1293"/>
                    <a:pt x="607" y="1293"/>
                  </a:cubicBezTo>
                  <a:cubicBezTo>
                    <a:pt x="642" y="1266"/>
                    <a:pt x="642" y="1266"/>
                    <a:pt x="642" y="1266"/>
                  </a:cubicBezTo>
                  <a:cubicBezTo>
                    <a:pt x="654" y="1248"/>
                    <a:pt x="654" y="1248"/>
                    <a:pt x="654" y="1248"/>
                  </a:cubicBezTo>
                  <a:cubicBezTo>
                    <a:pt x="669" y="1062"/>
                    <a:pt x="669" y="1062"/>
                    <a:pt x="669" y="1062"/>
                  </a:cubicBezTo>
                  <a:cubicBezTo>
                    <a:pt x="656" y="1049"/>
                    <a:pt x="656" y="1049"/>
                    <a:pt x="656" y="1049"/>
                  </a:cubicBezTo>
                  <a:cubicBezTo>
                    <a:pt x="636" y="1028"/>
                    <a:pt x="636" y="1028"/>
                    <a:pt x="636" y="1028"/>
                  </a:cubicBezTo>
                  <a:cubicBezTo>
                    <a:pt x="629" y="1017"/>
                    <a:pt x="629" y="1017"/>
                    <a:pt x="629" y="1017"/>
                  </a:cubicBezTo>
                  <a:cubicBezTo>
                    <a:pt x="614" y="999"/>
                    <a:pt x="614" y="999"/>
                    <a:pt x="614" y="999"/>
                  </a:cubicBezTo>
                  <a:cubicBezTo>
                    <a:pt x="614" y="984"/>
                    <a:pt x="614" y="984"/>
                    <a:pt x="614" y="984"/>
                  </a:cubicBezTo>
                  <a:cubicBezTo>
                    <a:pt x="614" y="975"/>
                    <a:pt x="614" y="975"/>
                    <a:pt x="614" y="975"/>
                  </a:cubicBezTo>
                  <a:cubicBezTo>
                    <a:pt x="633" y="962"/>
                    <a:pt x="633" y="962"/>
                    <a:pt x="633" y="962"/>
                  </a:cubicBezTo>
                  <a:cubicBezTo>
                    <a:pt x="653" y="941"/>
                    <a:pt x="653" y="941"/>
                    <a:pt x="653" y="941"/>
                  </a:cubicBezTo>
                  <a:cubicBezTo>
                    <a:pt x="660" y="915"/>
                    <a:pt x="660" y="915"/>
                    <a:pt x="660" y="915"/>
                  </a:cubicBezTo>
                  <a:cubicBezTo>
                    <a:pt x="660" y="888"/>
                    <a:pt x="660" y="888"/>
                    <a:pt x="660" y="888"/>
                  </a:cubicBezTo>
                  <a:cubicBezTo>
                    <a:pt x="669" y="857"/>
                    <a:pt x="669" y="857"/>
                    <a:pt x="669" y="857"/>
                  </a:cubicBezTo>
                  <a:cubicBezTo>
                    <a:pt x="669" y="819"/>
                    <a:pt x="669" y="819"/>
                    <a:pt x="669" y="819"/>
                  </a:cubicBezTo>
                  <a:cubicBezTo>
                    <a:pt x="694" y="792"/>
                    <a:pt x="694" y="792"/>
                    <a:pt x="694" y="792"/>
                  </a:cubicBezTo>
                  <a:cubicBezTo>
                    <a:pt x="709" y="761"/>
                    <a:pt x="709" y="761"/>
                    <a:pt x="709" y="761"/>
                  </a:cubicBezTo>
                  <a:cubicBezTo>
                    <a:pt x="709" y="739"/>
                    <a:pt x="709" y="739"/>
                    <a:pt x="709" y="739"/>
                  </a:cubicBezTo>
                  <a:cubicBezTo>
                    <a:pt x="676" y="701"/>
                    <a:pt x="676" y="701"/>
                    <a:pt x="676" y="701"/>
                  </a:cubicBezTo>
                  <a:cubicBezTo>
                    <a:pt x="644" y="657"/>
                    <a:pt x="644" y="657"/>
                    <a:pt x="644" y="657"/>
                  </a:cubicBezTo>
                  <a:cubicBezTo>
                    <a:pt x="629" y="619"/>
                    <a:pt x="629" y="619"/>
                    <a:pt x="629" y="619"/>
                  </a:cubicBezTo>
                  <a:cubicBezTo>
                    <a:pt x="605" y="610"/>
                    <a:pt x="605" y="610"/>
                    <a:pt x="605" y="610"/>
                  </a:cubicBezTo>
                  <a:cubicBezTo>
                    <a:pt x="580" y="592"/>
                    <a:pt x="580" y="592"/>
                    <a:pt x="580" y="592"/>
                  </a:cubicBezTo>
                  <a:cubicBezTo>
                    <a:pt x="562" y="565"/>
                    <a:pt x="562" y="565"/>
                    <a:pt x="562" y="565"/>
                  </a:cubicBezTo>
                  <a:cubicBezTo>
                    <a:pt x="578" y="534"/>
                    <a:pt x="578" y="534"/>
                    <a:pt x="578" y="534"/>
                  </a:cubicBezTo>
                  <a:cubicBezTo>
                    <a:pt x="591" y="506"/>
                    <a:pt x="591" y="506"/>
                    <a:pt x="591" y="506"/>
                  </a:cubicBezTo>
                  <a:cubicBezTo>
                    <a:pt x="613" y="488"/>
                    <a:pt x="613" y="488"/>
                    <a:pt x="613" y="488"/>
                  </a:cubicBezTo>
                  <a:cubicBezTo>
                    <a:pt x="616" y="448"/>
                    <a:pt x="616" y="448"/>
                    <a:pt x="616" y="448"/>
                  </a:cubicBezTo>
                  <a:cubicBezTo>
                    <a:pt x="609" y="421"/>
                    <a:pt x="609" y="421"/>
                    <a:pt x="609" y="421"/>
                  </a:cubicBezTo>
                  <a:cubicBezTo>
                    <a:pt x="631" y="403"/>
                    <a:pt x="631" y="403"/>
                    <a:pt x="631" y="403"/>
                  </a:cubicBezTo>
                  <a:cubicBezTo>
                    <a:pt x="656" y="403"/>
                    <a:pt x="656" y="403"/>
                    <a:pt x="656" y="403"/>
                  </a:cubicBezTo>
                  <a:cubicBezTo>
                    <a:pt x="669" y="392"/>
                    <a:pt x="669" y="392"/>
                    <a:pt x="669" y="392"/>
                  </a:cubicBezTo>
                  <a:cubicBezTo>
                    <a:pt x="709" y="392"/>
                    <a:pt x="709" y="392"/>
                    <a:pt x="709" y="392"/>
                  </a:cubicBezTo>
                  <a:cubicBezTo>
                    <a:pt x="720" y="370"/>
                    <a:pt x="720" y="370"/>
                    <a:pt x="720" y="370"/>
                  </a:cubicBezTo>
                  <a:cubicBezTo>
                    <a:pt x="720" y="336"/>
                    <a:pt x="720" y="336"/>
                    <a:pt x="720" y="336"/>
                  </a:cubicBezTo>
                  <a:cubicBezTo>
                    <a:pt x="731" y="305"/>
                    <a:pt x="731" y="305"/>
                    <a:pt x="731" y="305"/>
                  </a:cubicBezTo>
                  <a:cubicBezTo>
                    <a:pt x="731" y="283"/>
                    <a:pt x="731" y="283"/>
                    <a:pt x="731" y="283"/>
                  </a:cubicBezTo>
                  <a:cubicBezTo>
                    <a:pt x="718" y="258"/>
                    <a:pt x="718" y="258"/>
                    <a:pt x="718" y="258"/>
                  </a:cubicBezTo>
                  <a:cubicBezTo>
                    <a:pt x="694" y="212"/>
                    <a:pt x="694" y="212"/>
                    <a:pt x="694" y="212"/>
                  </a:cubicBezTo>
                  <a:cubicBezTo>
                    <a:pt x="669" y="196"/>
                    <a:pt x="669" y="196"/>
                    <a:pt x="669" y="196"/>
                  </a:cubicBezTo>
                  <a:cubicBezTo>
                    <a:pt x="636" y="185"/>
                    <a:pt x="636" y="185"/>
                    <a:pt x="636" y="185"/>
                  </a:cubicBezTo>
                  <a:cubicBezTo>
                    <a:pt x="625" y="176"/>
                    <a:pt x="625" y="176"/>
                    <a:pt x="625" y="17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36" y="130"/>
                    <a:pt x="636" y="130"/>
                    <a:pt x="636" y="130"/>
                  </a:cubicBezTo>
                  <a:cubicBezTo>
                    <a:pt x="660" y="119"/>
                    <a:pt x="660" y="119"/>
                    <a:pt x="660" y="119"/>
                  </a:cubicBezTo>
                  <a:cubicBezTo>
                    <a:pt x="687" y="103"/>
                    <a:pt x="687" y="103"/>
                    <a:pt x="687" y="103"/>
                  </a:cubicBezTo>
                  <a:cubicBezTo>
                    <a:pt x="695" y="98"/>
                    <a:pt x="695" y="98"/>
                    <a:pt x="695" y="98"/>
                  </a:cubicBezTo>
                  <a:cubicBezTo>
                    <a:pt x="695" y="98"/>
                    <a:pt x="694" y="88"/>
                    <a:pt x="692" y="86"/>
                  </a:cubicBezTo>
                  <a:cubicBezTo>
                    <a:pt x="690" y="85"/>
                    <a:pt x="679" y="76"/>
                    <a:pt x="677" y="76"/>
                  </a:cubicBezTo>
                  <a:cubicBezTo>
                    <a:pt x="674" y="76"/>
                    <a:pt x="665" y="63"/>
                    <a:pt x="665" y="63"/>
                  </a:cubicBezTo>
                  <a:cubicBezTo>
                    <a:pt x="656" y="39"/>
                    <a:pt x="656" y="39"/>
                    <a:pt x="656" y="39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25" y="13"/>
                    <a:pt x="625" y="13"/>
                    <a:pt x="625" y="13"/>
                  </a:cubicBezTo>
                  <a:lnTo>
                    <a:pt x="606" y="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031038" y="2081213"/>
              <a:ext cx="392112" cy="569913"/>
            </a:xfrm>
            <a:custGeom>
              <a:avLst/>
              <a:gdLst>
                <a:gd name="T0" fmla="*/ 1022 w 1132"/>
                <a:gd name="T1" fmla="*/ 465 h 1650"/>
                <a:gd name="T2" fmla="*/ 937 w 1132"/>
                <a:gd name="T3" fmla="*/ 345 h 1650"/>
                <a:gd name="T4" fmla="*/ 813 w 1132"/>
                <a:gd name="T5" fmla="*/ 279 h 1650"/>
                <a:gd name="T6" fmla="*/ 745 w 1132"/>
                <a:gd name="T7" fmla="*/ 188 h 1650"/>
                <a:gd name="T8" fmla="*/ 695 w 1132"/>
                <a:gd name="T9" fmla="*/ 50 h 1650"/>
                <a:gd name="T10" fmla="*/ 588 w 1132"/>
                <a:gd name="T11" fmla="*/ 44 h 1650"/>
                <a:gd name="T12" fmla="*/ 514 w 1132"/>
                <a:gd name="T13" fmla="*/ 140 h 1650"/>
                <a:gd name="T14" fmla="*/ 412 w 1132"/>
                <a:gd name="T15" fmla="*/ 212 h 1650"/>
                <a:gd name="T16" fmla="*/ 275 w 1132"/>
                <a:gd name="T17" fmla="*/ 299 h 1650"/>
                <a:gd name="T18" fmla="*/ 166 w 1132"/>
                <a:gd name="T19" fmla="*/ 290 h 1650"/>
                <a:gd name="T20" fmla="*/ 177 w 1132"/>
                <a:gd name="T21" fmla="*/ 177 h 1650"/>
                <a:gd name="T22" fmla="*/ 81 w 1132"/>
                <a:gd name="T23" fmla="*/ 240 h 1650"/>
                <a:gd name="T24" fmla="*/ 13 w 1132"/>
                <a:gd name="T25" fmla="*/ 379 h 1650"/>
                <a:gd name="T26" fmla="*/ 29 w 1132"/>
                <a:gd name="T27" fmla="*/ 486 h 1650"/>
                <a:gd name="T28" fmla="*/ 94 w 1132"/>
                <a:gd name="T29" fmla="*/ 588 h 1650"/>
                <a:gd name="T30" fmla="*/ 133 w 1132"/>
                <a:gd name="T31" fmla="*/ 647 h 1650"/>
                <a:gd name="T32" fmla="*/ 65 w 1132"/>
                <a:gd name="T33" fmla="*/ 696 h 1650"/>
                <a:gd name="T34" fmla="*/ 132 w 1132"/>
                <a:gd name="T35" fmla="*/ 761 h 1650"/>
                <a:gd name="T36" fmla="*/ 158 w 1132"/>
                <a:gd name="T37" fmla="*/ 885 h 1650"/>
                <a:gd name="T38" fmla="*/ 94 w 1132"/>
                <a:gd name="T39" fmla="*/ 952 h 1650"/>
                <a:gd name="T40" fmla="*/ 51 w 1132"/>
                <a:gd name="T41" fmla="*/ 1037 h 1650"/>
                <a:gd name="T42" fmla="*/ 18 w 1132"/>
                <a:gd name="T43" fmla="*/ 1141 h 1650"/>
                <a:gd name="T44" fmla="*/ 114 w 1132"/>
                <a:gd name="T45" fmla="*/ 1250 h 1650"/>
                <a:gd name="T46" fmla="*/ 107 w 1132"/>
                <a:gd name="T47" fmla="*/ 1368 h 1650"/>
                <a:gd name="T48" fmla="*/ 91 w 1132"/>
                <a:gd name="T49" fmla="*/ 1490 h 1650"/>
                <a:gd name="T50" fmla="*/ 52 w 1132"/>
                <a:gd name="T51" fmla="*/ 1548 h 1650"/>
                <a:gd name="T52" fmla="*/ 128 w 1132"/>
                <a:gd name="T53" fmla="*/ 1611 h 1650"/>
                <a:gd name="T54" fmla="*/ 234 w 1132"/>
                <a:gd name="T55" fmla="*/ 1633 h 1650"/>
                <a:gd name="T56" fmla="*/ 309 w 1132"/>
                <a:gd name="T57" fmla="*/ 1628 h 1650"/>
                <a:gd name="T58" fmla="*/ 380 w 1132"/>
                <a:gd name="T59" fmla="*/ 1631 h 1650"/>
                <a:gd name="T60" fmla="*/ 435 w 1132"/>
                <a:gd name="T61" fmla="*/ 1597 h 1650"/>
                <a:gd name="T62" fmla="*/ 469 w 1132"/>
                <a:gd name="T63" fmla="*/ 1458 h 1650"/>
                <a:gd name="T64" fmla="*/ 538 w 1132"/>
                <a:gd name="T65" fmla="*/ 1312 h 1650"/>
                <a:gd name="T66" fmla="*/ 591 w 1132"/>
                <a:gd name="T67" fmla="*/ 1258 h 1650"/>
                <a:gd name="T68" fmla="*/ 731 w 1132"/>
                <a:gd name="T69" fmla="*/ 1168 h 1650"/>
                <a:gd name="T70" fmla="*/ 830 w 1132"/>
                <a:gd name="T71" fmla="*/ 1074 h 1650"/>
                <a:gd name="T72" fmla="*/ 713 w 1132"/>
                <a:gd name="T73" fmla="*/ 979 h 1650"/>
                <a:gd name="T74" fmla="*/ 647 w 1132"/>
                <a:gd name="T75" fmla="*/ 969 h 1650"/>
                <a:gd name="T76" fmla="*/ 601 w 1132"/>
                <a:gd name="T77" fmla="*/ 881 h 1650"/>
                <a:gd name="T78" fmla="*/ 548 w 1132"/>
                <a:gd name="T79" fmla="*/ 753 h 1650"/>
                <a:gd name="T80" fmla="*/ 468 w 1132"/>
                <a:gd name="T81" fmla="*/ 778 h 1650"/>
                <a:gd name="T82" fmla="*/ 348 w 1132"/>
                <a:gd name="T83" fmla="*/ 770 h 1650"/>
                <a:gd name="T84" fmla="*/ 365 w 1132"/>
                <a:gd name="T85" fmla="*/ 635 h 1650"/>
                <a:gd name="T86" fmla="*/ 379 w 1132"/>
                <a:gd name="T87" fmla="*/ 554 h 1650"/>
                <a:gd name="T88" fmla="*/ 444 w 1132"/>
                <a:gd name="T89" fmla="*/ 524 h 1650"/>
                <a:gd name="T90" fmla="*/ 462 w 1132"/>
                <a:gd name="T91" fmla="*/ 459 h 1650"/>
                <a:gd name="T92" fmla="*/ 572 w 1132"/>
                <a:gd name="T93" fmla="*/ 465 h 1650"/>
                <a:gd name="T94" fmla="*/ 683 w 1132"/>
                <a:gd name="T95" fmla="*/ 477 h 1650"/>
                <a:gd name="T96" fmla="*/ 676 w 1132"/>
                <a:gd name="T97" fmla="*/ 587 h 1650"/>
                <a:gd name="T98" fmla="*/ 720 w 1132"/>
                <a:gd name="T99" fmla="*/ 654 h 1650"/>
                <a:gd name="T100" fmla="*/ 765 w 1132"/>
                <a:gd name="T101" fmla="*/ 718 h 1650"/>
                <a:gd name="T102" fmla="*/ 989 w 1132"/>
                <a:gd name="T103" fmla="*/ 812 h 1650"/>
                <a:gd name="T104" fmla="*/ 1080 w 1132"/>
                <a:gd name="T105" fmla="*/ 630 h 1650"/>
                <a:gd name="T106" fmla="*/ 1075 w 1132"/>
                <a:gd name="T107" fmla="*/ 500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2" h="1650">
                  <a:moveTo>
                    <a:pt x="1075" y="500"/>
                  </a:moveTo>
                  <a:cubicBezTo>
                    <a:pt x="1075" y="465"/>
                    <a:pt x="1075" y="465"/>
                    <a:pt x="1075" y="465"/>
                  </a:cubicBezTo>
                  <a:cubicBezTo>
                    <a:pt x="1050" y="465"/>
                    <a:pt x="1050" y="465"/>
                    <a:pt x="1050" y="465"/>
                  </a:cubicBezTo>
                  <a:cubicBezTo>
                    <a:pt x="1022" y="465"/>
                    <a:pt x="1022" y="465"/>
                    <a:pt x="1022" y="465"/>
                  </a:cubicBezTo>
                  <a:cubicBezTo>
                    <a:pt x="987" y="437"/>
                    <a:pt x="987" y="437"/>
                    <a:pt x="987" y="437"/>
                  </a:cubicBezTo>
                  <a:cubicBezTo>
                    <a:pt x="954" y="437"/>
                    <a:pt x="954" y="437"/>
                    <a:pt x="954" y="437"/>
                  </a:cubicBezTo>
                  <a:cubicBezTo>
                    <a:pt x="920" y="391"/>
                    <a:pt x="920" y="391"/>
                    <a:pt x="920" y="391"/>
                  </a:cubicBezTo>
                  <a:cubicBezTo>
                    <a:pt x="937" y="345"/>
                    <a:pt x="937" y="345"/>
                    <a:pt x="937" y="345"/>
                  </a:cubicBezTo>
                  <a:cubicBezTo>
                    <a:pt x="954" y="317"/>
                    <a:pt x="954" y="317"/>
                    <a:pt x="954" y="317"/>
                  </a:cubicBezTo>
                  <a:cubicBezTo>
                    <a:pt x="954" y="290"/>
                    <a:pt x="954" y="290"/>
                    <a:pt x="954" y="290"/>
                  </a:cubicBezTo>
                  <a:cubicBezTo>
                    <a:pt x="854" y="294"/>
                    <a:pt x="854" y="294"/>
                    <a:pt x="854" y="294"/>
                  </a:cubicBezTo>
                  <a:cubicBezTo>
                    <a:pt x="813" y="279"/>
                    <a:pt x="813" y="279"/>
                    <a:pt x="813" y="279"/>
                  </a:cubicBezTo>
                  <a:cubicBezTo>
                    <a:pt x="797" y="247"/>
                    <a:pt x="797" y="247"/>
                    <a:pt x="797" y="247"/>
                  </a:cubicBezTo>
                  <a:cubicBezTo>
                    <a:pt x="795" y="231"/>
                    <a:pt x="795" y="231"/>
                    <a:pt x="795" y="231"/>
                  </a:cubicBezTo>
                  <a:cubicBezTo>
                    <a:pt x="795" y="231"/>
                    <a:pt x="784" y="220"/>
                    <a:pt x="773" y="212"/>
                  </a:cubicBezTo>
                  <a:cubicBezTo>
                    <a:pt x="763" y="203"/>
                    <a:pt x="745" y="188"/>
                    <a:pt x="745" y="188"/>
                  </a:cubicBezTo>
                  <a:cubicBezTo>
                    <a:pt x="752" y="164"/>
                    <a:pt x="752" y="164"/>
                    <a:pt x="752" y="164"/>
                  </a:cubicBezTo>
                  <a:cubicBezTo>
                    <a:pt x="754" y="122"/>
                    <a:pt x="754" y="122"/>
                    <a:pt x="754" y="122"/>
                  </a:cubicBezTo>
                  <a:cubicBezTo>
                    <a:pt x="710" y="101"/>
                    <a:pt x="710" y="101"/>
                    <a:pt x="710" y="101"/>
                  </a:cubicBezTo>
                  <a:cubicBezTo>
                    <a:pt x="695" y="50"/>
                    <a:pt x="695" y="50"/>
                    <a:pt x="695" y="50"/>
                  </a:cubicBezTo>
                  <a:cubicBezTo>
                    <a:pt x="667" y="18"/>
                    <a:pt x="667" y="18"/>
                    <a:pt x="667" y="18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12" y="16"/>
                    <a:pt x="612" y="16"/>
                    <a:pt x="612" y="16"/>
                  </a:cubicBezTo>
                  <a:cubicBezTo>
                    <a:pt x="588" y="44"/>
                    <a:pt x="588" y="44"/>
                    <a:pt x="588" y="44"/>
                  </a:cubicBezTo>
                  <a:cubicBezTo>
                    <a:pt x="588" y="44"/>
                    <a:pt x="564" y="35"/>
                    <a:pt x="558" y="40"/>
                  </a:cubicBezTo>
                  <a:cubicBezTo>
                    <a:pt x="551" y="44"/>
                    <a:pt x="534" y="64"/>
                    <a:pt x="534" y="64"/>
                  </a:cubicBezTo>
                  <a:cubicBezTo>
                    <a:pt x="514" y="81"/>
                    <a:pt x="514" y="81"/>
                    <a:pt x="514" y="81"/>
                  </a:cubicBezTo>
                  <a:cubicBezTo>
                    <a:pt x="514" y="140"/>
                    <a:pt x="514" y="140"/>
                    <a:pt x="514" y="140"/>
                  </a:cubicBezTo>
                  <a:cubicBezTo>
                    <a:pt x="514" y="192"/>
                    <a:pt x="514" y="192"/>
                    <a:pt x="514" y="192"/>
                  </a:cubicBezTo>
                  <a:cubicBezTo>
                    <a:pt x="482" y="190"/>
                    <a:pt x="482" y="190"/>
                    <a:pt x="482" y="190"/>
                  </a:cubicBezTo>
                  <a:cubicBezTo>
                    <a:pt x="445" y="192"/>
                    <a:pt x="445" y="192"/>
                    <a:pt x="445" y="192"/>
                  </a:cubicBezTo>
                  <a:cubicBezTo>
                    <a:pt x="412" y="212"/>
                    <a:pt x="412" y="212"/>
                    <a:pt x="412" y="212"/>
                  </a:cubicBezTo>
                  <a:cubicBezTo>
                    <a:pt x="379" y="218"/>
                    <a:pt x="379" y="218"/>
                    <a:pt x="379" y="218"/>
                  </a:cubicBezTo>
                  <a:cubicBezTo>
                    <a:pt x="342" y="225"/>
                    <a:pt x="342" y="225"/>
                    <a:pt x="342" y="225"/>
                  </a:cubicBezTo>
                  <a:cubicBezTo>
                    <a:pt x="305" y="257"/>
                    <a:pt x="305" y="257"/>
                    <a:pt x="305" y="257"/>
                  </a:cubicBezTo>
                  <a:cubicBezTo>
                    <a:pt x="275" y="299"/>
                    <a:pt x="275" y="299"/>
                    <a:pt x="275" y="299"/>
                  </a:cubicBezTo>
                  <a:cubicBezTo>
                    <a:pt x="231" y="314"/>
                    <a:pt x="231" y="314"/>
                    <a:pt x="231" y="314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1"/>
                    <a:pt x="172" y="218"/>
                    <a:pt x="174" y="212"/>
                  </a:cubicBezTo>
                  <a:cubicBezTo>
                    <a:pt x="177" y="205"/>
                    <a:pt x="177" y="177"/>
                    <a:pt x="177" y="177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4" y="175"/>
                    <a:pt x="133" y="186"/>
                    <a:pt x="124" y="190"/>
                  </a:cubicBezTo>
                  <a:cubicBezTo>
                    <a:pt x="116" y="194"/>
                    <a:pt x="96" y="205"/>
                    <a:pt x="96" y="205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8" y="410"/>
                    <a:pt x="18" y="410"/>
                    <a:pt x="18" y="410"/>
                  </a:cubicBezTo>
                  <a:cubicBezTo>
                    <a:pt x="24" y="438"/>
                    <a:pt x="24" y="438"/>
                    <a:pt x="24" y="438"/>
                  </a:cubicBezTo>
                  <a:cubicBezTo>
                    <a:pt x="7" y="462"/>
                    <a:pt x="7" y="462"/>
                    <a:pt x="7" y="462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48" y="525"/>
                    <a:pt x="48" y="525"/>
                    <a:pt x="48" y="525"/>
                  </a:cubicBezTo>
                  <a:cubicBezTo>
                    <a:pt x="63" y="543"/>
                    <a:pt x="63" y="543"/>
                    <a:pt x="63" y="543"/>
                  </a:cubicBezTo>
                  <a:cubicBezTo>
                    <a:pt x="63" y="549"/>
                    <a:pt x="63" y="549"/>
                    <a:pt x="63" y="549"/>
                  </a:cubicBezTo>
                  <a:cubicBezTo>
                    <a:pt x="94" y="588"/>
                    <a:pt x="94" y="588"/>
                    <a:pt x="94" y="588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3" y="612"/>
                    <a:pt x="112" y="625"/>
                    <a:pt x="115" y="625"/>
                  </a:cubicBezTo>
                  <a:cubicBezTo>
                    <a:pt x="117" y="625"/>
                    <a:pt x="128" y="634"/>
                    <a:pt x="130" y="635"/>
                  </a:cubicBezTo>
                  <a:cubicBezTo>
                    <a:pt x="132" y="637"/>
                    <a:pt x="133" y="647"/>
                    <a:pt x="133" y="647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98" y="668"/>
                    <a:pt x="98" y="668"/>
                    <a:pt x="98" y="668"/>
                  </a:cubicBezTo>
                  <a:cubicBezTo>
                    <a:pt x="74" y="679"/>
                    <a:pt x="74" y="679"/>
                    <a:pt x="74" y="679"/>
                  </a:cubicBezTo>
                  <a:cubicBezTo>
                    <a:pt x="65" y="696"/>
                    <a:pt x="65" y="696"/>
                    <a:pt x="65" y="696"/>
                  </a:cubicBezTo>
                  <a:cubicBezTo>
                    <a:pt x="63" y="725"/>
                    <a:pt x="63" y="725"/>
                    <a:pt x="63" y="725"/>
                  </a:cubicBezTo>
                  <a:cubicBezTo>
                    <a:pt x="74" y="734"/>
                    <a:pt x="74" y="734"/>
                    <a:pt x="74" y="734"/>
                  </a:cubicBezTo>
                  <a:cubicBezTo>
                    <a:pt x="107" y="745"/>
                    <a:pt x="107" y="745"/>
                    <a:pt x="107" y="745"/>
                  </a:cubicBezTo>
                  <a:cubicBezTo>
                    <a:pt x="132" y="761"/>
                    <a:pt x="132" y="761"/>
                    <a:pt x="132" y="761"/>
                  </a:cubicBezTo>
                  <a:cubicBezTo>
                    <a:pt x="156" y="807"/>
                    <a:pt x="156" y="807"/>
                    <a:pt x="156" y="807"/>
                  </a:cubicBezTo>
                  <a:cubicBezTo>
                    <a:pt x="169" y="832"/>
                    <a:pt x="169" y="832"/>
                    <a:pt x="169" y="832"/>
                  </a:cubicBezTo>
                  <a:cubicBezTo>
                    <a:pt x="169" y="854"/>
                    <a:pt x="169" y="854"/>
                    <a:pt x="169" y="854"/>
                  </a:cubicBezTo>
                  <a:cubicBezTo>
                    <a:pt x="158" y="885"/>
                    <a:pt x="158" y="885"/>
                    <a:pt x="158" y="885"/>
                  </a:cubicBezTo>
                  <a:cubicBezTo>
                    <a:pt x="158" y="919"/>
                    <a:pt x="158" y="919"/>
                    <a:pt x="158" y="919"/>
                  </a:cubicBezTo>
                  <a:cubicBezTo>
                    <a:pt x="147" y="941"/>
                    <a:pt x="147" y="941"/>
                    <a:pt x="147" y="941"/>
                  </a:cubicBezTo>
                  <a:cubicBezTo>
                    <a:pt x="107" y="941"/>
                    <a:pt x="107" y="941"/>
                    <a:pt x="107" y="941"/>
                  </a:cubicBezTo>
                  <a:cubicBezTo>
                    <a:pt x="94" y="952"/>
                    <a:pt x="94" y="952"/>
                    <a:pt x="94" y="952"/>
                  </a:cubicBezTo>
                  <a:cubicBezTo>
                    <a:pt x="69" y="952"/>
                    <a:pt x="69" y="952"/>
                    <a:pt x="69" y="952"/>
                  </a:cubicBezTo>
                  <a:cubicBezTo>
                    <a:pt x="47" y="970"/>
                    <a:pt x="47" y="970"/>
                    <a:pt x="47" y="970"/>
                  </a:cubicBezTo>
                  <a:cubicBezTo>
                    <a:pt x="54" y="997"/>
                    <a:pt x="54" y="997"/>
                    <a:pt x="54" y="997"/>
                  </a:cubicBezTo>
                  <a:cubicBezTo>
                    <a:pt x="51" y="1037"/>
                    <a:pt x="51" y="1037"/>
                    <a:pt x="51" y="1037"/>
                  </a:cubicBezTo>
                  <a:cubicBezTo>
                    <a:pt x="29" y="1055"/>
                    <a:pt x="29" y="1055"/>
                    <a:pt x="29" y="1055"/>
                  </a:cubicBezTo>
                  <a:cubicBezTo>
                    <a:pt x="16" y="1083"/>
                    <a:pt x="16" y="1083"/>
                    <a:pt x="16" y="1083"/>
                  </a:cubicBezTo>
                  <a:cubicBezTo>
                    <a:pt x="0" y="1114"/>
                    <a:pt x="0" y="1114"/>
                    <a:pt x="0" y="1114"/>
                  </a:cubicBezTo>
                  <a:cubicBezTo>
                    <a:pt x="18" y="1141"/>
                    <a:pt x="18" y="1141"/>
                    <a:pt x="18" y="1141"/>
                  </a:cubicBezTo>
                  <a:cubicBezTo>
                    <a:pt x="43" y="1159"/>
                    <a:pt x="43" y="1159"/>
                    <a:pt x="43" y="1159"/>
                  </a:cubicBezTo>
                  <a:cubicBezTo>
                    <a:pt x="67" y="1168"/>
                    <a:pt x="67" y="1168"/>
                    <a:pt x="67" y="1168"/>
                  </a:cubicBezTo>
                  <a:cubicBezTo>
                    <a:pt x="82" y="1206"/>
                    <a:pt x="82" y="1206"/>
                    <a:pt x="82" y="1206"/>
                  </a:cubicBezTo>
                  <a:cubicBezTo>
                    <a:pt x="114" y="1250"/>
                    <a:pt x="114" y="1250"/>
                    <a:pt x="114" y="1250"/>
                  </a:cubicBezTo>
                  <a:cubicBezTo>
                    <a:pt x="147" y="1288"/>
                    <a:pt x="147" y="1288"/>
                    <a:pt x="147" y="1288"/>
                  </a:cubicBezTo>
                  <a:cubicBezTo>
                    <a:pt x="147" y="1310"/>
                    <a:pt x="147" y="1310"/>
                    <a:pt x="147" y="1310"/>
                  </a:cubicBezTo>
                  <a:cubicBezTo>
                    <a:pt x="132" y="1341"/>
                    <a:pt x="132" y="1341"/>
                    <a:pt x="132" y="1341"/>
                  </a:cubicBezTo>
                  <a:cubicBezTo>
                    <a:pt x="107" y="1368"/>
                    <a:pt x="107" y="1368"/>
                    <a:pt x="107" y="1368"/>
                  </a:cubicBezTo>
                  <a:cubicBezTo>
                    <a:pt x="107" y="1406"/>
                    <a:pt x="107" y="1406"/>
                    <a:pt x="107" y="1406"/>
                  </a:cubicBezTo>
                  <a:cubicBezTo>
                    <a:pt x="98" y="1437"/>
                    <a:pt x="98" y="1437"/>
                    <a:pt x="98" y="1437"/>
                  </a:cubicBezTo>
                  <a:cubicBezTo>
                    <a:pt x="98" y="1464"/>
                    <a:pt x="98" y="1464"/>
                    <a:pt x="98" y="1464"/>
                  </a:cubicBezTo>
                  <a:cubicBezTo>
                    <a:pt x="91" y="1490"/>
                    <a:pt x="91" y="1490"/>
                    <a:pt x="91" y="1490"/>
                  </a:cubicBezTo>
                  <a:cubicBezTo>
                    <a:pt x="71" y="1511"/>
                    <a:pt x="71" y="1511"/>
                    <a:pt x="71" y="1511"/>
                  </a:cubicBezTo>
                  <a:cubicBezTo>
                    <a:pt x="52" y="1524"/>
                    <a:pt x="52" y="1524"/>
                    <a:pt x="52" y="1524"/>
                  </a:cubicBezTo>
                  <a:cubicBezTo>
                    <a:pt x="52" y="1533"/>
                    <a:pt x="52" y="1533"/>
                    <a:pt x="52" y="1533"/>
                  </a:cubicBezTo>
                  <a:cubicBezTo>
                    <a:pt x="52" y="1548"/>
                    <a:pt x="52" y="1548"/>
                    <a:pt x="52" y="1548"/>
                  </a:cubicBezTo>
                  <a:cubicBezTo>
                    <a:pt x="67" y="1566"/>
                    <a:pt x="67" y="1566"/>
                    <a:pt x="67" y="1566"/>
                  </a:cubicBezTo>
                  <a:cubicBezTo>
                    <a:pt x="74" y="1577"/>
                    <a:pt x="74" y="1577"/>
                    <a:pt x="74" y="1577"/>
                  </a:cubicBezTo>
                  <a:cubicBezTo>
                    <a:pt x="107" y="1611"/>
                    <a:pt x="107" y="1611"/>
                    <a:pt x="107" y="1611"/>
                  </a:cubicBezTo>
                  <a:cubicBezTo>
                    <a:pt x="128" y="1611"/>
                    <a:pt x="128" y="1611"/>
                    <a:pt x="128" y="1611"/>
                  </a:cubicBezTo>
                  <a:cubicBezTo>
                    <a:pt x="159" y="1611"/>
                    <a:pt x="159" y="1611"/>
                    <a:pt x="159" y="1611"/>
                  </a:cubicBezTo>
                  <a:cubicBezTo>
                    <a:pt x="203" y="1623"/>
                    <a:pt x="203" y="1623"/>
                    <a:pt x="203" y="1623"/>
                  </a:cubicBezTo>
                  <a:cubicBezTo>
                    <a:pt x="217" y="1629"/>
                    <a:pt x="217" y="1629"/>
                    <a:pt x="217" y="1629"/>
                  </a:cubicBezTo>
                  <a:cubicBezTo>
                    <a:pt x="234" y="1633"/>
                    <a:pt x="234" y="1633"/>
                    <a:pt x="234" y="1633"/>
                  </a:cubicBezTo>
                  <a:cubicBezTo>
                    <a:pt x="234" y="1633"/>
                    <a:pt x="247" y="1636"/>
                    <a:pt x="250" y="1637"/>
                  </a:cubicBezTo>
                  <a:cubicBezTo>
                    <a:pt x="254" y="1638"/>
                    <a:pt x="257" y="1634"/>
                    <a:pt x="261" y="1637"/>
                  </a:cubicBezTo>
                  <a:cubicBezTo>
                    <a:pt x="264" y="1640"/>
                    <a:pt x="277" y="1645"/>
                    <a:pt x="277" y="1645"/>
                  </a:cubicBezTo>
                  <a:cubicBezTo>
                    <a:pt x="309" y="1628"/>
                    <a:pt x="309" y="1628"/>
                    <a:pt x="309" y="1628"/>
                  </a:cubicBezTo>
                  <a:cubicBezTo>
                    <a:pt x="309" y="1628"/>
                    <a:pt x="316" y="1625"/>
                    <a:pt x="320" y="1628"/>
                  </a:cubicBezTo>
                  <a:cubicBezTo>
                    <a:pt x="323" y="1630"/>
                    <a:pt x="336" y="1640"/>
                    <a:pt x="336" y="1640"/>
                  </a:cubicBezTo>
                  <a:cubicBezTo>
                    <a:pt x="354" y="1650"/>
                    <a:pt x="354" y="1650"/>
                    <a:pt x="354" y="1650"/>
                  </a:cubicBezTo>
                  <a:cubicBezTo>
                    <a:pt x="380" y="1631"/>
                    <a:pt x="380" y="1631"/>
                    <a:pt x="380" y="1631"/>
                  </a:cubicBezTo>
                  <a:cubicBezTo>
                    <a:pt x="388" y="1621"/>
                    <a:pt x="388" y="1621"/>
                    <a:pt x="388" y="1621"/>
                  </a:cubicBezTo>
                  <a:cubicBezTo>
                    <a:pt x="433" y="1631"/>
                    <a:pt x="433" y="1631"/>
                    <a:pt x="433" y="1631"/>
                  </a:cubicBezTo>
                  <a:cubicBezTo>
                    <a:pt x="451" y="1631"/>
                    <a:pt x="451" y="1631"/>
                    <a:pt x="451" y="1631"/>
                  </a:cubicBezTo>
                  <a:cubicBezTo>
                    <a:pt x="435" y="1597"/>
                    <a:pt x="435" y="1597"/>
                    <a:pt x="435" y="1597"/>
                  </a:cubicBezTo>
                  <a:cubicBezTo>
                    <a:pt x="405" y="1550"/>
                    <a:pt x="405" y="1550"/>
                    <a:pt x="405" y="1550"/>
                  </a:cubicBezTo>
                  <a:cubicBezTo>
                    <a:pt x="410" y="1504"/>
                    <a:pt x="410" y="1504"/>
                    <a:pt x="410" y="1504"/>
                  </a:cubicBezTo>
                  <a:cubicBezTo>
                    <a:pt x="442" y="1481"/>
                    <a:pt x="442" y="1481"/>
                    <a:pt x="442" y="1481"/>
                  </a:cubicBezTo>
                  <a:cubicBezTo>
                    <a:pt x="469" y="1458"/>
                    <a:pt x="469" y="1458"/>
                    <a:pt x="469" y="1458"/>
                  </a:cubicBezTo>
                  <a:cubicBezTo>
                    <a:pt x="483" y="1409"/>
                    <a:pt x="483" y="1409"/>
                    <a:pt x="483" y="1409"/>
                  </a:cubicBezTo>
                  <a:cubicBezTo>
                    <a:pt x="497" y="1349"/>
                    <a:pt x="497" y="1349"/>
                    <a:pt x="497" y="1349"/>
                  </a:cubicBezTo>
                  <a:cubicBezTo>
                    <a:pt x="513" y="1318"/>
                    <a:pt x="513" y="1318"/>
                    <a:pt x="513" y="1318"/>
                  </a:cubicBezTo>
                  <a:cubicBezTo>
                    <a:pt x="538" y="1312"/>
                    <a:pt x="538" y="1312"/>
                    <a:pt x="538" y="1312"/>
                  </a:cubicBezTo>
                  <a:cubicBezTo>
                    <a:pt x="546" y="1303"/>
                    <a:pt x="546" y="1303"/>
                    <a:pt x="546" y="1303"/>
                  </a:cubicBezTo>
                  <a:cubicBezTo>
                    <a:pt x="546" y="1268"/>
                    <a:pt x="546" y="1268"/>
                    <a:pt x="546" y="1268"/>
                  </a:cubicBezTo>
                  <a:cubicBezTo>
                    <a:pt x="562" y="1258"/>
                    <a:pt x="562" y="1258"/>
                    <a:pt x="562" y="1258"/>
                  </a:cubicBezTo>
                  <a:cubicBezTo>
                    <a:pt x="591" y="1258"/>
                    <a:pt x="591" y="1258"/>
                    <a:pt x="591" y="1258"/>
                  </a:cubicBezTo>
                  <a:cubicBezTo>
                    <a:pt x="627" y="1221"/>
                    <a:pt x="627" y="1221"/>
                    <a:pt x="627" y="1221"/>
                  </a:cubicBezTo>
                  <a:cubicBezTo>
                    <a:pt x="654" y="1183"/>
                    <a:pt x="654" y="1183"/>
                    <a:pt x="654" y="1183"/>
                  </a:cubicBezTo>
                  <a:cubicBezTo>
                    <a:pt x="684" y="1168"/>
                    <a:pt x="684" y="1168"/>
                    <a:pt x="684" y="1168"/>
                  </a:cubicBezTo>
                  <a:cubicBezTo>
                    <a:pt x="731" y="1168"/>
                    <a:pt x="731" y="1168"/>
                    <a:pt x="731" y="1168"/>
                  </a:cubicBezTo>
                  <a:cubicBezTo>
                    <a:pt x="763" y="1168"/>
                    <a:pt x="763" y="1168"/>
                    <a:pt x="763" y="1168"/>
                  </a:cubicBezTo>
                  <a:cubicBezTo>
                    <a:pt x="771" y="1141"/>
                    <a:pt x="771" y="1141"/>
                    <a:pt x="771" y="1141"/>
                  </a:cubicBezTo>
                  <a:cubicBezTo>
                    <a:pt x="805" y="1098"/>
                    <a:pt x="805" y="1098"/>
                    <a:pt x="805" y="1098"/>
                  </a:cubicBezTo>
                  <a:cubicBezTo>
                    <a:pt x="830" y="1074"/>
                    <a:pt x="830" y="1074"/>
                    <a:pt x="830" y="1074"/>
                  </a:cubicBezTo>
                  <a:cubicBezTo>
                    <a:pt x="787" y="1028"/>
                    <a:pt x="787" y="1028"/>
                    <a:pt x="787" y="1028"/>
                  </a:cubicBezTo>
                  <a:cubicBezTo>
                    <a:pt x="766" y="992"/>
                    <a:pt x="766" y="992"/>
                    <a:pt x="766" y="992"/>
                  </a:cubicBezTo>
                  <a:cubicBezTo>
                    <a:pt x="766" y="992"/>
                    <a:pt x="762" y="985"/>
                    <a:pt x="760" y="985"/>
                  </a:cubicBezTo>
                  <a:cubicBezTo>
                    <a:pt x="757" y="985"/>
                    <a:pt x="713" y="979"/>
                    <a:pt x="713" y="979"/>
                  </a:cubicBezTo>
                  <a:cubicBezTo>
                    <a:pt x="702" y="972"/>
                    <a:pt x="702" y="972"/>
                    <a:pt x="702" y="972"/>
                  </a:cubicBezTo>
                  <a:cubicBezTo>
                    <a:pt x="680" y="958"/>
                    <a:pt x="680" y="958"/>
                    <a:pt x="680" y="958"/>
                  </a:cubicBezTo>
                  <a:cubicBezTo>
                    <a:pt x="665" y="963"/>
                    <a:pt x="665" y="963"/>
                    <a:pt x="665" y="963"/>
                  </a:cubicBezTo>
                  <a:cubicBezTo>
                    <a:pt x="647" y="969"/>
                    <a:pt x="647" y="969"/>
                    <a:pt x="647" y="969"/>
                  </a:cubicBezTo>
                  <a:cubicBezTo>
                    <a:pt x="613" y="958"/>
                    <a:pt x="613" y="958"/>
                    <a:pt x="613" y="958"/>
                  </a:cubicBezTo>
                  <a:cubicBezTo>
                    <a:pt x="590" y="936"/>
                    <a:pt x="590" y="936"/>
                    <a:pt x="590" y="936"/>
                  </a:cubicBezTo>
                  <a:cubicBezTo>
                    <a:pt x="588" y="906"/>
                    <a:pt x="588" y="906"/>
                    <a:pt x="588" y="906"/>
                  </a:cubicBezTo>
                  <a:cubicBezTo>
                    <a:pt x="601" y="881"/>
                    <a:pt x="601" y="881"/>
                    <a:pt x="601" y="881"/>
                  </a:cubicBezTo>
                  <a:cubicBezTo>
                    <a:pt x="605" y="838"/>
                    <a:pt x="605" y="838"/>
                    <a:pt x="605" y="838"/>
                  </a:cubicBezTo>
                  <a:cubicBezTo>
                    <a:pt x="590" y="810"/>
                    <a:pt x="590" y="810"/>
                    <a:pt x="590" y="810"/>
                  </a:cubicBezTo>
                  <a:cubicBezTo>
                    <a:pt x="594" y="753"/>
                    <a:pt x="594" y="753"/>
                    <a:pt x="594" y="753"/>
                  </a:cubicBezTo>
                  <a:cubicBezTo>
                    <a:pt x="548" y="753"/>
                    <a:pt x="548" y="753"/>
                    <a:pt x="548" y="753"/>
                  </a:cubicBezTo>
                  <a:cubicBezTo>
                    <a:pt x="528" y="772"/>
                    <a:pt x="528" y="772"/>
                    <a:pt x="528" y="772"/>
                  </a:cubicBezTo>
                  <a:cubicBezTo>
                    <a:pt x="517" y="793"/>
                    <a:pt x="517" y="793"/>
                    <a:pt x="517" y="793"/>
                  </a:cubicBezTo>
                  <a:cubicBezTo>
                    <a:pt x="486" y="784"/>
                    <a:pt x="486" y="784"/>
                    <a:pt x="486" y="784"/>
                  </a:cubicBezTo>
                  <a:cubicBezTo>
                    <a:pt x="468" y="778"/>
                    <a:pt x="468" y="778"/>
                    <a:pt x="468" y="778"/>
                  </a:cubicBezTo>
                  <a:cubicBezTo>
                    <a:pt x="439" y="794"/>
                    <a:pt x="439" y="794"/>
                    <a:pt x="439" y="794"/>
                  </a:cubicBezTo>
                  <a:cubicBezTo>
                    <a:pt x="414" y="790"/>
                    <a:pt x="414" y="790"/>
                    <a:pt x="414" y="790"/>
                  </a:cubicBezTo>
                  <a:cubicBezTo>
                    <a:pt x="380" y="784"/>
                    <a:pt x="380" y="784"/>
                    <a:pt x="380" y="784"/>
                  </a:cubicBezTo>
                  <a:cubicBezTo>
                    <a:pt x="348" y="770"/>
                    <a:pt x="348" y="770"/>
                    <a:pt x="348" y="770"/>
                  </a:cubicBezTo>
                  <a:cubicBezTo>
                    <a:pt x="333" y="753"/>
                    <a:pt x="333" y="753"/>
                    <a:pt x="333" y="753"/>
                  </a:cubicBezTo>
                  <a:cubicBezTo>
                    <a:pt x="322" y="720"/>
                    <a:pt x="322" y="720"/>
                    <a:pt x="322" y="720"/>
                  </a:cubicBezTo>
                  <a:cubicBezTo>
                    <a:pt x="339" y="671"/>
                    <a:pt x="339" y="671"/>
                    <a:pt x="339" y="671"/>
                  </a:cubicBezTo>
                  <a:cubicBezTo>
                    <a:pt x="365" y="635"/>
                    <a:pt x="365" y="635"/>
                    <a:pt x="365" y="635"/>
                  </a:cubicBezTo>
                  <a:cubicBezTo>
                    <a:pt x="387" y="628"/>
                    <a:pt x="387" y="628"/>
                    <a:pt x="387" y="628"/>
                  </a:cubicBezTo>
                  <a:cubicBezTo>
                    <a:pt x="403" y="611"/>
                    <a:pt x="403" y="611"/>
                    <a:pt x="403" y="611"/>
                  </a:cubicBezTo>
                  <a:cubicBezTo>
                    <a:pt x="393" y="577"/>
                    <a:pt x="393" y="577"/>
                    <a:pt x="393" y="577"/>
                  </a:cubicBezTo>
                  <a:cubicBezTo>
                    <a:pt x="379" y="554"/>
                    <a:pt x="379" y="554"/>
                    <a:pt x="379" y="554"/>
                  </a:cubicBezTo>
                  <a:cubicBezTo>
                    <a:pt x="379" y="554"/>
                    <a:pt x="384" y="548"/>
                    <a:pt x="386" y="544"/>
                  </a:cubicBezTo>
                  <a:cubicBezTo>
                    <a:pt x="388" y="541"/>
                    <a:pt x="403" y="535"/>
                    <a:pt x="403" y="535"/>
                  </a:cubicBezTo>
                  <a:cubicBezTo>
                    <a:pt x="428" y="535"/>
                    <a:pt x="428" y="535"/>
                    <a:pt x="428" y="535"/>
                  </a:cubicBezTo>
                  <a:cubicBezTo>
                    <a:pt x="428" y="535"/>
                    <a:pt x="441" y="526"/>
                    <a:pt x="444" y="524"/>
                  </a:cubicBezTo>
                  <a:cubicBezTo>
                    <a:pt x="447" y="522"/>
                    <a:pt x="461" y="514"/>
                    <a:pt x="461" y="514"/>
                  </a:cubicBezTo>
                  <a:cubicBezTo>
                    <a:pt x="468" y="492"/>
                    <a:pt x="468" y="492"/>
                    <a:pt x="468" y="492"/>
                  </a:cubicBezTo>
                  <a:cubicBezTo>
                    <a:pt x="460" y="477"/>
                    <a:pt x="460" y="477"/>
                    <a:pt x="460" y="477"/>
                  </a:cubicBezTo>
                  <a:cubicBezTo>
                    <a:pt x="462" y="459"/>
                    <a:pt x="462" y="459"/>
                    <a:pt x="462" y="459"/>
                  </a:cubicBezTo>
                  <a:cubicBezTo>
                    <a:pt x="488" y="433"/>
                    <a:pt x="488" y="433"/>
                    <a:pt x="488" y="433"/>
                  </a:cubicBezTo>
                  <a:cubicBezTo>
                    <a:pt x="511" y="425"/>
                    <a:pt x="511" y="425"/>
                    <a:pt x="511" y="425"/>
                  </a:cubicBezTo>
                  <a:cubicBezTo>
                    <a:pt x="530" y="434"/>
                    <a:pt x="530" y="434"/>
                    <a:pt x="530" y="434"/>
                  </a:cubicBezTo>
                  <a:cubicBezTo>
                    <a:pt x="530" y="434"/>
                    <a:pt x="569" y="464"/>
                    <a:pt x="572" y="465"/>
                  </a:cubicBezTo>
                  <a:cubicBezTo>
                    <a:pt x="575" y="466"/>
                    <a:pt x="587" y="474"/>
                    <a:pt x="587" y="474"/>
                  </a:cubicBezTo>
                  <a:cubicBezTo>
                    <a:pt x="599" y="479"/>
                    <a:pt x="599" y="479"/>
                    <a:pt x="599" y="479"/>
                  </a:cubicBezTo>
                  <a:cubicBezTo>
                    <a:pt x="663" y="475"/>
                    <a:pt x="663" y="475"/>
                    <a:pt x="663" y="475"/>
                  </a:cubicBezTo>
                  <a:cubicBezTo>
                    <a:pt x="683" y="477"/>
                    <a:pt x="683" y="477"/>
                    <a:pt x="683" y="477"/>
                  </a:cubicBezTo>
                  <a:cubicBezTo>
                    <a:pt x="683" y="477"/>
                    <a:pt x="660" y="504"/>
                    <a:pt x="658" y="508"/>
                  </a:cubicBezTo>
                  <a:cubicBezTo>
                    <a:pt x="657" y="512"/>
                    <a:pt x="653" y="530"/>
                    <a:pt x="649" y="536"/>
                  </a:cubicBezTo>
                  <a:cubicBezTo>
                    <a:pt x="645" y="542"/>
                    <a:pt x="643" y="559"/>
                    <a:pt x="653" y="571"/>
                  </a:cubicBezTo>
                  <a:cubicBezTo>
                    <a:pt x="662" y="582"/>
                    <a:pt x="673" y="587"/>
                    <a:pt x="676" y="587"/>
                  </a:cubicBezTo>
                  <a:cubicBezTo>
                    <a:pt x="679" y="587"/>
                    <a:pt x="698" y="590"/>
                    <a:pt x="698" y="590"/>
                  </a:cubicBezTo>
                  <a:cubicBezTo>
                    <a:pt x="715" y="601"/>
                    <a:pt x="715" y="601"/>
                    <a:pt x="715" y="601"/>
                  </a:cubicBezTo>
                  <a:cubicBezTo>
                    <a:pt x="738" y="631"/>
                    <a:pt x="738" y="631"/>
                    <a:pt x="738" y="631"/>
                  </a:cubicBezTo>
                  <a:cubicBezTo>
                    <a:pt x="720" y="654"/>
                    <a:pt x="720" y="654"/>
                    <a:pt x="720" y="654"/>
                  </a:cubicBezTo>
                  <a:cubicBezTo>
                    <a:pt x="728" y="687"/>
                    <a:pt x="728" y="687"/>
                    <a:pt x="728" y="687"/>
                  </a:cubicBezTo>
                  <a:cubicBezTo>
                    <a:pt x="732" y="695"/>
                    <a:pt x="732" y="695"/>
                    <a:pt x="732" y="695"/>
                  </a:cubicBezTo>
                  <a:cubicBezTo>
                    <a:pt x="732" y="695"/>
                    <a:pt x="747" y="718"/>
                    <a:pt x="751" y="718"/>
                  </a:cubicBezTo>
                  <a:cubicBezTo>
                    <a:pt x="755" y="718"/>
                    <a:pt x="765" y="718"/>
                    <a:pt x="765" y="718"/>
                  </a:cubicBezTo>
                  <a:cubicBezTo>
                    <a:pt x="820" y="807"/>
                    <a:pt x="820" y="807"/>
                    <a:pt x="820" y="807"/>
                  </a:cubicBezTo>
                  <a:cubicBezTo>
                    <a:pt x="820" y="807"/>
                    <a:pt x="861" y="826"/>
                    <a:pt x="864" y="825"/>
                  </a:cubicBezTo>
                  <a:cubicBezTo>
                    <a:pt x="868" y="824"/>
                    <a:pt x="921" y="818"/>
                    <a:pt x="927" y="818"/>
                  </a:cubicBezTo>
                  <a:cubicBezTo>
                    <a:pt x="934" y="818"/>
                    <a:pt x="989" y="812"/>
                    <a:pt x="989" y="812"/>
                  </a:cubicBezTo>
                  <a:cubicBezTo>
                    <a:pt x="1009" y="751"/>
                    <a:pt x="1009" y="751"/>
                    <a:pt x="1009" y="751"/>
                  </a:cubicBezTo>
                  <a:cubicBezTo>
                    <a:pt x="1038" y="683"/>
                    <a:pt x="1038" y="683"/>
                    <a:pt x="1038" y="683"/>
                  </a:cubicBezTo>
                  <a:cubicBezTo>
                    <a:pt x="1057" y="658"/>
                    <a:pt x="1057" y="658"/>
                    <a:pt x="1057" y="658"/>
                  </a:cubicBezTo>
                  <a:cubicBezTo>
                    <a:pt x="1080" y="630"/>
                    <a:pt x="1080" y="630"/>
                    <a:pt x="1080" y="630"/>
                  </a:cubicBezTo>
                  <a:cubicBezTo>
                    <a:pt x="1108" y="598"/>
                    <a:pt x="1108" y="598"/>
                    <a:pt x="1108" y="598"/>
                  </a:cubicBezTo>
                  <a:cubicBezTo>
                    <a:pt x="1132" y="578"/>
                    <a:pt x="1132" y="578"/>
                    <a:pt x="1132" y="578"/>
                  </a:cubicBezTo>
                  <a:cubicBezTo>
                    <a:pt x="1107" y="532"/>
                    <a:pt x="1107" y="532"/>
                    <a:pt x="1107" y="532"/>
                  </a:cubicBezTo>
                  <a:lnTo>
                    <a:pt x="1075" y="50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142163" y="2227263"/>
              <a:ext cx="134937" cy="128588"/>
            </a:xfrm>
            <a:custGeom>
              <a:avLst/>
              <a:gdLst>
                <a:gd name="T0" fmla="*/ 354 w 386"/>
                <a:gd name="T1" fmla="*/ 162 h 369"/>
                <a:gd name="T2" fmla="*/ 331 w 386"/>
                <a:gd name="T3" fmla="*/ 146 h 369"/>
                <a:gd name="T4" fmla="*/ 327 w 386"/>
                <a:gd name="T5" fmla="*/ 111 h 369"/>
                <a:gd name="T6" fmla="*/ 336 w 386"/>
                <a:gd name="T7" fmla="*/ 83 h 369"/>
                <a:gd name="T8" fmla="*/ 361 w 386"/>
                <a:gd name="T9" fmla="*/ 52 h 369"/>
                <a:gd name="T10" fmla="*/ 341 w 386"/>
                <a:gd name="T11" fmla="*/ 50 h 369"/>
                <a:gd name="T12" fmla="*/ 277 w 386"/>
                <a:gd name="T13" fmla="*/ 54 h 369"/>
                <a:gd name="T14" fmla="*/ 265 w 386"/>
                <a:gd name="T15" fmla="*/ 49 h 369"/>
                <a:gd name="T16" fmla="*/ 250 w 386"/>
                <a:gd name="T17" fmla="*/ 40 h 369"/>
                <a:gd name="T18" fmla="*/ 208 w 386"/>
                <a:gd name="T19" fmla="*/ 9 h 369"/>
                <a:gd name="T20" fmla="*/ 189 w 386"/>
                <a:gd name="T21" fmla="*/ 0 h 369"/>
                <a:gd name="T22" fmla="*/ 166 w 386"/>
                <a:gd name="T23" fmla="*/ 8 h 369"/>
                <a:gd name="T24" fmla="*/ 140 w 386"/>
                <a:gd name="T25" fmla="*/ 34 h 369"/>
                <a:gd name="T26" fmla="*/ 138 w 386"/>
                <a:gd name="T27" fmla="*/ 52 h 369"/>
                <a:gd name="T28" fmla="*/ 146 w 386"/>
                <a:gd name="T29" fmla="*/ 67 h 369"/>
                <a:gd name="T30" fmla="*/ 139 w 386"/>
                <a:gd name="T31" fmla="*/ 89 h 369"/>
                <a:gd name="T32" fmla="*/ 122 w 386"/>
                <a:gd name="T33" fmla="*/ 99 h 369"/>
                <a:gd name="T34" fmla="*/ 106 w 386"/>
                <a:gd name="T35" fmla="*/ 110 h 369"/>
                <a:gd name="T36" fmla="*/ 81 w 386"/>
                <a:gd name="T37" fmla="*/ 110 h 369"/>
                <a:gd name="T38" fmla="*/ 64 w 386"/>
                <a:gd name="T39" fmla="*/ 119 h 369"/>
                <a:gd name="T40" fmla="*/ 57 w 386"/>
                <a:gd name="T41" fmla="*/ 129 h 369"/>
                <a:gd name="T42" fmla="*/ 71 w 386"/>
                <a:gd name="T43" fmla="*/ 152 h 369"/>
                <a:gd name="T44" fmla="*/ 81 w 386"/>
                <a:gd name="T45" fmla="*/ 186 h 369"/>
                <a:gd name="T46" fmla="*/ 65 w 386"/>
                <a:gd name="T47" fmla="*/ 203 h 369"/>
                <a:gd name="T48" fmla="*/ 43 w 386"/>
                <a:gd name="T49" fmla="*/ 210 h 369"/>
                <a:gd name="T50" fmla="*/ 17 w 386"/>
                <a:gd name="T51" fmla="*/ 246 h 369"/>
                <a:gd name="T52" fmla="*/ 0 w 386"/>
                <a:gd name="T53" fmla="*/ 295 h 369"/>
                <a:gd name="T54" fmla="*/ 11 w 386"/>
                <a:gd name="T55" fmla="*/ 328 h 369"/>
                <a:gd name="T56" fmla="*/ 26 w 386"/>
                <a:gd name="T57" fmla="*/ 345 h 369"/>
                <a:gd name="T58" fmla="*/ 58 w 386"/>
                <a:gd name="T59" fmla="*/ 359 h 369"/>
                <a:gd name="T60" fmla="*/ 92 w 386"/>
                <a:gd name="T61" fmla="*/ 365 h 369"/>
                <a:gd name="T62" fmla="*/ 117 w 386"/>
                <a:gd name="T63" fmla="*/ 369 h 369"/>
                <a:gd name="T64" fmla="*/ 146 w 386"/>
                <a:gd name="T65" fmla="*/ 353 h 369"/>
                <a:gd name="T66" fmla="*/ 164 w 386"/>
                <a:gd name="T67" fmla="*/ 359 h 369"/>
                <a:gd name="T68" fmla="*/ 195 w 386"/>
                <a:gd name="T69" fmla="*/ 368 h 369"/>
                <a:gd name="T70" fmla="*/ 206 w 386"/>
                <a:gd name="T71" fmla="*/ 347 h 369"/>
                <a:gd name="T72" fmla="*/ 226 w 386"/>
                <a:gd name="T73" fmla="*/ 328 h 369"/>
                <a:gd name="T74" fmla="*/ 272 w 386"/>
                <a:gd name="T75" fmla="*/ 328 h 369"/>
                <a:gd name="T76" fmla="*/ 285 w 386"/>
                <a:gd name="T77" fmla="*/ 312 h 369"/>
                <a:gd name="T78" fmla="*/ 309 w 386"/>
                <a:gd name="T79" fmla="*/ 312 h 369"/>
                <a:gd name="T80" fmla="*/ 336 w 386"/>
                <a:gd name="T81" fmla="*/ 303 h 369"/>
                <a:gd name="T82" fmla="*/ 336 w 386"/>
                <a:gd name="T83" fmla="*/ 213 h 369"/>
                <a:gd name="T84" fmla="*/ 342 w 386"/>
                <a:gd name="T85" fmla="*/ 196 h 369"/>
                <a:gd name="T86" fmla="*/ 379 w 386"/>
                <a:gd name="T87" fmla="*/ 178 h 369"/>
                <a:gd name="T88" fmla="*/ 386 w 386"/>
                <a:gd name="T89" fmla="*/ 171 h 369"/>
                <a:gd name="T90" fmla="*/ 376 w 386"/>
                <a:gd name="T91" fmla="*/ 165 h 369"/>
                <a:gd name="T92" fmla="*/ 354 w 386"/>
                <a:gd name="T93" fmla="*/ 16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6" h="369">
                  <a:moveTo>
                    <a:pt x="354" y="162"/>
                  </a:moveTo>
                  <a:cubicBezTo>
                    <a:pt x="351" y="162"/>
                    <a:pt x="340" y="157"/>
                    <a:pt x="331" y="146"/>
                  </a:cubicBezTo>
                  <a:cubicBezTo>
                    <a:pt x="321" y="134"/>
                    <a:pt x="323" y="117"/>
                    <a:pt x="327" y="111"/>
                  </a:cubicBezTo>
                  <a:cubicBezTo>
                    <a:pt x="331" y="105"/>
                    <a:pt x="335" y="87"/>
                    <a:pt x="336" y="83"/>
                  </a:cubicBezTo>
                  <a:cubicBezTo>
                    <a:pt x="338" y="79"/>
                    <a:pt x="361" y="52"/>
                    <a:pt x="361" y="52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277" y="54"/>
                    <a:pt x="277" y="54"/>
                    <a:pt x="277" y="54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5" y="49"/>
                    <a:pt x="253" y="41"/>
                    <a:pt x="250" y="40"/>
                  </a:cubicBezTo>
                  <a:cubicBezTo>
                    <a:pt x="247" y="39"/>
                    <a:pt x="208" y="9"/>
                    <a:pt x="208" y="9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9" y="89"/>
                    <a:pt x="125" y="97"/>
                    <a:pt x="122" y="99"/>
                  </a:cubicBezTo>
                  <a:cubicBezTo>
                    <a:pt x="119" y="101"/>
                    <a:pt x="106" y="110"/>
                    <a:pt x="106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0"/>
                    <a:pt x="66" y="116"/>
                    <a:pt x="64" y="119"/>
                  </a:cubicBezTo>
                  <a:cubicBezTo>
                    <a:pt x="62" y="123"/>
                    <a:pt x="57" y="129"/>
                    <a:pt x="57" y="129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11" y="328"/>
                    <a:pt x="11" y="328"/>
                    <a:pt x="11" y="328"/>
                  </a:cubicBezTo>
                  <a:cubicBezTo>
                    <a:pt x="26" y="345"/>
                    <a:pt x="26" y="345"/>
                    <a:pt x="26" y="345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117" y="369"/>
                    <a:pt x="117" y="369"/>
                    <a:pt x="117" y="369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64" y="359"/>
                    <a:pt x="164" y="359"/>
                    <a:pt x="164" y="359"/>
                  </a:cubicBezTo>
                  <a:cubicBezTo>
                    <a:pt x="195" y="368"/>
                    <a:pt x="195" y="368"/>
                    <a:pt x="195" y="368"/>
                  </a:cubicBezTo>
                  <a:cubicBezTo>
                    <a:pt x="206" y="347"/>
                    <a:pt x="206" y="347"/>
                    <a:pt x="206" y="347"/>
                  </a:cubicBezTo>
                  <a:cubicBezTo>
                    <a:pt x="226" y="328"/>
                    <a:pt x="226" y="328"/>
                    <a:pt x="226" y="328"/>
                  </a:cubicBezTo>
                  <a:cubicBezTo>
                    <a:pt x="272" y="328"/>
                    <a:pt x="272" y="328"/>
                    <a:pt x="272" y="328"/>
                  </a:cubicBezTo>
                  <a:cubicBezTo>
                    <a:pt x="285" y="312"/>
                    <a:pt x="285" y="312"/>
                    <a:pt x="285" y="312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36" y="303"/>
                    <a:pt x="336" y="303"/>
                    <a:pt x="336" y="303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42" y="196"/>
                    <a:pt x="342" y="196"/>
                    <a:pt x="342" y="196"/>
                  </a:cubicBezTo>
                  <a:cubicBezTo>
                    <a:pt x="379" y="178"/>
                    <a:pt x="379" y="178"/>
                    <a:pt x="379" y="178"/>
                  </a:cubicBezTo>
                  <a:cubicBezTo>
                    <a:pt x="386" y="171"/>
                    <a:pt x="386" y="171"/>
                    <a:pt x="386" y="171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6" y="165"/>
                    <a:pt x="357" y="162"/>
                    <a:pt x="354" y="1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7234238" y="2287588"/>
              <a:ext cx="87312" cy="133350"/>
            </a:xfrm>
            <a:custGeom>
              <a:avLst/>
              <a:gdLst>
                <a:gd name="T0" fmla="*/ 177 w 250"/>
                <a:gd name="T1" fmla="*/ 122 h 389"/>
                <a:gd name="T2" fmla="*/ 163 w 250"/>
                <a:gd name="T3" fmla="*/ 122 h 389"/>
                <a:gd name="T4" fmla="*/ 144 w 250"/>
                <a:gd name="T5" fmla="*/ 99 h 389"/>
                <a:gd name="T6" fmla="*/ 140 w 250"/>
                <a:gd name="T7" fmla="*/ 91 h 389"/>
                <a:gd name="T8" fmla="*/ 132 w 250"/>
                <a:gd name="T9" fmla="*/ 58 h 389"/>
                <a:gd name="T10" fmla="*/ 150 w 250"/>
                <a:gd name="T11" fmla="*/ 35 h 389"/>
                <a:gd name="T12" fmla="*/ 127 w 250"/>
                <a:gd name="T13" fmla="*/ 5 h 389"/>
                <a:gd name="T14" fmla="*/ 120 w 250"/>
                <a:gd name="T15" fmla="*/ 0 h 389"/>
                <a:gd name="T16" fmla="*/ 113 w 250"/>
                <a:gd name="T17" fmla="*/ 7 h 389"/>
                <a:gd name="T18" fmla="*/ 76 w 250"/>
                <a:gd name="T19" fmla="*/ 25 h 389"/>
                <a:gd name="T20" fmla="*/ 70 w 250"/>
                <a:gd name="T21" fmla="*/ 42 h 389"/>
                <a:gd name="T22" fmla="*/ 70 w 250"/>
                <a:gd name="T23" fmla="*/ 132 h 389"/>
                <a:gd name="T24" fmla="*/ 43 w 250"/>
                <a:gd name="T25" fmla="*/ 141 h 389"/>
                <a:gd name="T26" fmla="*/ 19 w 250"/>
                <a:gd name="T27" fmla="*/ 141 h 389"/>
                <a:gd name="T28" fmla="*/ 6 w 250"/>
                <a:gd name="T29" fmla="*/ 157 h 389"/>
                <a:gd name="T30" fmla="*/ 6 w 250"/>
                <a:gd name="T31" fmla="*/ 157 h 389"/>
                <a:gd name="T32" fmla="*/ 2 w 250"/>
                <a:gd name="T33" fmla="*/ 214 h 389"/>
                <a:gd name="T34" fmla="*/ 17 w 250"/>
                <a:gd name="T35" fmla="*/ 242 h 389"/>
                <a:gd name="T36" fmla="*/ 13 w 250"/>
                <a:gd name="T37" fmla="*/ 285 h 389"/>
                <a:gd name="T38" fmla="*/ 0 w 250"/>
                <a:gd name="T39" fmla="*/ 310 h 389"/>
                <a:gd name="T40" fmla="*/ 2 w 250"/>
                <a:gd name="T41" fmla="*/ 340 h 389"/>
                <a:gd name="T42" fmla="*/ 25 w 250"/>
                <a:gd name="T43" fmla="*/ 362 h 389"/>
                <a:gd name="T44" fmla="*/ 59 w 250"/>
                <a:gd name="T45" fmla="*/ 373 h 389"/>
                <a:gd name="T46" fmla="*/ 77 w 250"/>
                <a:gd name="T47" fmla="*/ 367 h 389"/>
                <a:gd name="T48" fmla="*/ 92 w 250"/>
                <a:gd name="T49" fmla="*/ 362 h 389"/>
                <a:gd name="T50" fmla="*/ 114 w 250"/>
                <a:gd name="T51" fmla="*/ 376 h 389"/>
                <a:gd name="T52" fmla="*/ 125 w 250"/>
                <a:gd name="T53" fmla="*/ 383 h 389"/>
                <a:gd name="T54" fmla="*/ 170 w 250"/>
                <a:gd name="T55" fmla="*/ 389 h 389"/>
                <a:gd name="T56" fmla="*/ 167 w 250"/>
                <a:gd name="T57" fmla="*/ 380 h 389"/>
                <a:gd name="T58" fmla="*/ 167 w 250"/>
                <a:gd name="T59" fmla="*/ 323 h 389"/>
                <a:gd name="T60" fmla="*/ 175 w 250"/>
                <a:gd name="T61" fmla="*/ 292 h 389"/>
                <a:gd name="T62" fmla="*/ 201 w 250"/>
                <a:gd name="T63" fmla="*/ 268 h 389"/>
                <a:gd name="T64" fmla="*/ 216 w 250"/>
                <a:gd name="T65" fmla="*/ 251 h 389"/>
                <a:gd name="T66" fmla="*/ 233 w 250"/>
                <a:gd name="T67" fmla="*/ 236 h 389"/>
                <a:gd name="T68" fmla="*/ 250 w 250"/>
                <a:gd name="T69" fmla="*/ 219 h 389"/>
                <a:gd name="T70" fmla="*/ 232 w 250"/>
                <a:gd name="T71" fmla="*/ 211 h 389"/>
                <a:gd name="T72" fmla="*/ 177 w 250"/>
                <a:gd name="T73" fmla="*/ 12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0" h="389">
                  <a:moveTo>
                    <a:pt x="177" y="122"/>
                  </a:moveTo>
                  <a:cubicBezTo>
                    <a:pt x="177" y="122"/>
                    <a:pt x="167" y="122"/>
                    <a:pt x="163" y="122"/>
                  </a:cubicBezTo>
                  <a:cubicBezTo>
                    <a:pt x="159" y="122"/>
                    <a:pt x="144" y="99"/>
                    <a:pt x="144" y="99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40"/>
                    <a:pt x="2" y="340"/>
                    <a:pt x="2" y="340"/>
                  </a:cubicBezTo>
                  <a:cubicBezTo>
                    <a:pt x="25" y="362"/>
                    <a:pt x="25" y="362"/>
                    <a:pt x="25" y="362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77" y="367"/>
                    <a:pt x="77" y="367"/>
                    <a:pt x="77" y="367"/>
                  </a:cubicBezTo>
                  <a:cubicBezTo>
                    <a:pt x="92" y="362"/>
                    <a:pt x="92" y="362"/>
                    <a:pt x="92" y="362"/>
                  </a:cubicBezTo>
                  <a:cubicBezTo>
                    <a:pt x="114" y="376"/>
                    <a:pt x="114" y="376"/>
                    <a:pt x="114" y="376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25" y="383"/>
                    <a:pt x="161" y="388"/>
                    <a:pt x="170" y="389"/>
                  </a:cubicBezTo>
                  <a:cubicBezTo>
                    <a:pt x="167" y="380"/>
                    <a:pt x="167" y="380"/>
                    <a:pt x="167" y="380"/>
                  </a:cubicBezTo>
                  <a:cubicBezTo>
                    <a:pt x="167" y="323"/>
                    <a:pt x="167" y="323"/>
                    <a:pt x="167" y="323"/>
                  </a:cubicBezTo>
                  <a:cubicBezTo>
                    <a:pt x="175" y="292"/>
                    <a:pt x="175" y="292"/>
                    <a:pt x="175" y="292"/>
                  </a:cubicBezTo>
                  <a:cubicBezTo>
                    <a:pt x="201" y="268"/>
                    <a:pt x="201" y="268"/>
                    <a:pt x="201" y="268"/>
                  </a:cubicBezTo>
                  <a:cubicBezTo>
                    <a:pt x="216" y="251"/>
                    <a:pt x="216" y="251"/>
                    <a:pt x="216" y="251"/>
                  </a:cubicBezTo>
                  <a:cubicBezTo>
                    <a:pt x="233" y="236"/>
                    <a:pt x="233" y="236"/>
                    <a:pt x="233" y="236"/>
                  </a:cubicBezTo>
                  <a:cubicBezTo>
                    <a:pt x="250" y="219"/>
                    <a:pt x="250" y="219"/>
                    <a:pt x="250" y="219"/>
                  </a:cubicBezTo>
                  <a:cubicBezTo>
                    <a:pt x="241" y="215"/>
                    <a:pt x="232" y="211"/>
                    <a:pt x="232" y="211"/>
                  </a:cubicBezTo>
                  <a:lnTo>
                    <a:pt x="177" y="12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7156450" y="2449513"/>
              <a:ext cx="485775" cy="320675"/>
            </a:xfrm>
            <a:custGeom>
              <a:avLst/>
              <a:gdLst>
                <a:gd name="T0" fmla="*/ 303 w 306"/>
                <a:gd name="T1" fmla="*/ 17 h 202"/>
                <a:gd name="T2" fmla="*/ 295 w 306"/>
                <a:gd name="T3" fmla="*/ 6 h 202"/>
                <a:gd name="T4" fmla="*/ 283 w 306"/>
                <a:gd name="T5" fmla="*/ 6 h 202"/>
                <a:gd name="T6" fmla="*/ 261 w 306"/>
                <a:gd name="T7" fmla="*/ 14 h 202"/>
                <a:gd name="T8" fmla="*/ 244 w 306"/>
                <a:gd name="T9" fmla="*/ 10 h 202"/>
                <a:gd name="T10" fmla="*/ 229 w 306"/>
                <a:gd name="T11" fmla="*/ 0 h 202"/>
                <a:gd name="T12" fmla="*/ 208 w 306"/>
                <a:gd name="T13" fmla="*/ 7 h 202"/>
                <a:gd name="T14" fmla="*/ 197 w 306"/>
                <a:gd name="T15" fmla="*/ 26 h 202"/>
                <a:gd name="T16" fmla="*/ 187 w 306"/>
                <a:gd name="T17" fmla="*/ 45 h 202"/>
                <a:gd name="T18" fmla="*/ 163 w 306"/>
                <a:gd name="T19" fmla="*/ 46 h 202"/>
                <a:gd name="T20" fmla="*/ 153 w 306"/>
                <a:gd name="T21" fmla="*/ 33 h 202"/>
                <a:gd name="T22" fmla="*/ 148 w 306"/>
                <a:gd name="T23" fmla="*/ 12 h 202"/>
                <a:gd name="T24" fmla="*/ 127 w 306"/>
                <a:gd name="T25" fmla="*/ 3 h 202"/>
                <a:gd name="T26" fmla="*/ 112 w 306"/>
                <a:gd name="T27" fmla="*/ 7 h 202"/>
                <a:gd name="T28" fmla="*/ 97 w 306"/>
                <a:gd name="T29" fmla="*/ 7 h 202"/>
                <a:gd name="T30" fmla="*/ 81 w 306"/>
                <a:gd name="T31" fmla="*/ 22 h 202"/>
                <a:gd name="T32" fmla="*/ 58 w 306"/>
                <a:gd name="T33" fmla="*/ 34 h 202"/>
                <a:gd name="T34" fmla="*/ 40 w 306"/>
                <a:gd name="T35" fmla="*/ 44 h 202"/>
                <a:gd name="T36" fmla="*/ 33 w 306"/>
                <a:gd name="T37" fmla="*/ 55 h 202"/>
                <a:gd name="T38" fmla="*/ 24 w 306"/>
                <a:gd name="T39" fmla="*/ 86 h 202"/>
                <a:gd name="T40" fmla="*/ 10 w 306"/>
                <a:gd name="T41" fmla="*/ 106 h 202"/>
                <a:gd name="T42" fmla="*/ 16 w 306"/>
                <a:gd name="T43" fmla="*/ 123 h 202"/>
                <a:gd name="T44" fmla="*/ 16 w 306"/>
                <a:gd name="T45" fmla="*/ 134 h 202"/>
                <a:gd name="T46" fmla="*/ 29 w 306"/>
                <a:gd name="T47" fmla="*/ 134 h 202"/>
                <a:gd name="T48" fmla="*/ 45 w 306"/>
                <a:gd name="T49" fmla="*/ 121 h 202"/>
                <a:gd name="T50" fmla="*/ 21 w 306"/>
                <a:gd name="T51" fmla="*/ 146 h 202"/>
                <a:gd name="T52" fmla="*/ 11 w 306"/>
                <a:gd name="T53" fmla="*/ 162 h 202"/>
                <a:gd name="T54" fmla="*/ 0 w 306"/>
                <a:gd name="T55" fmla="*/ 178 h 202"/>
                <a:gd name="T56" fmla="*/ 18 w 306"/>
                <a:gd name="T57" fmla="*/ 188 h 202"/>
                <a:gd name="T58" fmla="*/ 28 w 306"/>
                <a:gd name="T59" fmla="*/ 200 h 202"/>
                <a:gd name="T60" fmla="*/ 53 w 306"/>
                <a:gd name="T61" fmla="*/ 199 h 202"/>
                <a:gd name="T62" fmla="*/ 68 w 306"/>
                <a:gd name="T63" fmla="*/ 195 h 202"/>
                <a:gd name="T64" fmla="*/ 73 w 306"/>
                <a:gd name="T65" fmla="*/ 180 h 202"/>
                <a:gd name="T66" fmla="*/ 93 w 306"/>
                <a:gd name="T67" fmla="*/ 181 h 202"/>
                <a:gd name="T68" fmla="*/ 104 w 306"/>
                <a:gd name="T69" fmla="*/ 196 h 202"/>
                <a:gd name="T70" fmla="*/ 115 w 306"/>
                <a:gd name="T71" fmla="*/ 195 h 202"/>
                <a:gd name="T72" fmla="*/ 129 w 306"/>
                <a:gd name="T73" fmla="*/ 189 h 202"/>
                <a:gd name="T74" fmla="*/ 139 w 306"/>
                <a:gd name="T75" fmla="*/ 185 h 202"/>
                <a:gd name="T76" fmla="*/ 153 w 306"/>
                <a:gd name="T77" fmla="*/ 196 h 202"/>
                <a:gd name="T78" fmla="*/ 160 w 306"/>
                <a:gd name="T79" fmla="*/ 178 h 202"/>
                <a:gd name="T80" fmla="*/ 170 w 306"/>
                <a:gd name="T81" fmla="*/ 177 h 202"/>
                <a:gd name="T82" fmla="*/ 185 w 306"/>
                <a:gd name="T83" fmla="*/ 152 h 202"/>
                <a:gd name="T84" fmla="*/ 197 w 306"/>
                <a:gd name="T85" fmla="*/ 132 h 202"/>
                <a:gd name="T86" fmla="*/ 209 w 306"/>
                <a:gd name="T87" fmla="*/ 121 h 202"/>
                <a:gd name="T88" fmla="*/ 219 w 306"/>
                <a:gd name="T89" fmla="*/ 102 h 202"/>
                <a:gd name="T90" fmla="*/ 223 w 306"/>
                <a:gd name="T91" fmla="*/ 94 h 202"/>
                <a:gd name="T92" fmla="*/ 236 w 306"/>
                <a:gd name="T93" fmla="*/ 72 h 202"/>
                <a:gd name="T94" fmla="*/ 264 w 306"/>
                <a:gd name="T95" fmla="*/ 52 h 202"/>
                <a:gd name="T96" fmla="*/ 277 w 306"/>
                <a:gd name="T97" fmla="*/ 40 h 202"/>
                <a:gd name="T98" fmla="*/ 288 w 306"/>
                <a:gd name="T99" fmla="*/ 36 h 202"/>
                <a:gd name="T100" fmla="*/ 302 w 306"/>
                <a:gd name="T101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202">
                  <a:moveTo>
                    <a:pt x="305" y="29"/>
                  </a:moveTo>
                  <a:lnTo>
                    <a:pt x="302" y="24"/>
                  </a:lnTo>
                  <a:lnTo>
                    <a:pt x="303" y="17"/>
                  </a:lnTo>
                  <a:lnTo>
                    <a:pt x="303" y="9"/>
                  </a:lnTo>
                  <a:lnTo>
                    <a:pt x="299" y="6"/>
                  </a:lnTo>
                  <a:lnTo>
                    <a:pt x="295" y="6"/>
                  </a:lnTo>
                  <a:lnTo>
                    <a:pt x="289" y="10"/>
                  </a:lnTo>
                  <a:lnTo>
                    <a:pt x="285" y="6"/>
                  </a:lnTo>
                  <a:lnTo>
                    <a:pt x="283" y="6"/>
                  </a:lnTo>
                  <a:lnTo>
                    <a:pt x="274" y="9"/>
                  </a:lnTo>
                  <a:lnTo>
                    <a:pt x="268" y="11"/>
                  </a:lnTo>
                  <a:lnTo>
                    <a:pt x="261" y="14"/>
                  </a:lnTo>
                  <a:lnTo>
                    <a:pt x="253" y="12"/>
                  </a:lnTo>
                  <a:lnTo>
                    <a:pt x="251" y="6"/>
                  </a:lnTo>
                  <a:lnTo>
                    <a:pt x="244" y="10"/>
                  </a:lnTo>
                  <a:lnTo>
                    <a:pt x="240" y="6"/>
                  </a:lnTo>
                  <a:lnTo>
                    <a:pt x="234" y="3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13" y="4"/>
                  </a:lnTo>
                  <a:lnTo>
                    <a:pt x="208" y="7"/>
                  </a:lnTo>
                  <a:lnTo>
                    <a:pt x="204" y="13"/>
                  </a:lnTo>
                  <a:lnTo>
                    <a:pt x="204" y="21"/>
                  </a:lnTo>
                  <a:lnTo>
                    <a:pt x="197" y="26"/>
                  </a:lnTo>
                  <a:lnTo>
                    <a:pt x="192" y="31"/>
                  </a:lnTo>
                  <a:lnTo>
                    <a:pt x="191" y="37"/>
                  </a:lnTo>
                  <a:lnTo>
                    <a:pt x="187" y="45"/>
                  </a:lnTo>
                  <a:lnTo>
                    <a:pt x="183" y="48"/>
                  </a:lnTo>
                  <a:lnTo>
                    <a:pt x="177" y="48"/>
                  </a:lnTo>
                  <a:lnTo>
                    <a:pt x="163" y="46"/>
                  </a:lnTo>
                  <a:lnTo>
                    <a:pt x="156" y="42"/>
                  </a:lnTo>
                  <a:lnTo>
                    <a:pt x="151" y="38"/>
                  </a:lnTo>
                  <a:lnTo>
                    <a:pt x="153" y="33"/>
                  </a:lnTo>
                  <a:lnTo>
                    <a:pt x="153" y="25"/>
                  </a:lnTo>
                  <a:lnTo>
                    <a:pt x="153" y="19"/>
                  </a:lnTo>
                  <a:lnTo>
                    <a:pt x="148" y="12"/>
                  </a:lnTo>
                  <a:lnTo>
                    <a:pt x="140" y="9"/>
                  </a:lnTo>
                  <a:lnTo>
                    <a:pt x="134" y="9"/>
                  </a:lnTo>
                  <a:lnTo>
                    <a:pt x="127" y="3"/>
                  </a:lnTo>
                  <a:lnTo>
                    <a:pt x="122" y="0"/>
                  </a:lnTo>
                  <a:lnTo>
                    <a:pt x="115" y="5"/>
                  </a:lnTo>
                  <a:lnTo>
                    <a:pt x="112" y="7"/>
                  </a:lnTo>
                  <a:lnTo>
                    <a:pt x="107" y="5"/>
                  </a:lnTo>
                  <a:lnTo>
                    <a:pt x="102" y="2"/>
                  </a:lnTo>
                  <a:lnTo>
                    <a:pt x="97" y="7"/>
                  </a:lnTo>
                  <a:lnTo>
                    <a:pt x="89" y="16"/>
                  </a:lnTo>
                  <a:lnTo>
                    <a:pt x="88" y="22"/>
                  </a:lnTo>
                  <a:lnTo>
                    <a:pt x="81" y="22"/>
                  </a:lnTo>
                  <a:lnTo>
                    <a:pt x="70" y="22"/>
                  </a:lnTo>
                  <a:lnTo>
                    <a:pt x="64" y="26"/>
                  </a:lnTo>
                  <a:lnTo>
                    <a:pt x="58" y="34"/>
                  </a:lnTo>
                  <a:lnTo>
                    <a:pt x="50" y="42"/>
                  </a:lnTo>
                  <a:lnTo>
                    <a:pt x="44" y="42"/>
                  </a:lnTo>
                  <a:lnTo>
                    <a:pt x="40" y="44"/>
                  </a:lnTo>
                  <a:lnTo>
                    <a:pt x="40" y="52"/>
                  </a:lnTo>
                  <a:lnTo>
                    <a:pt x="39" y="54"/>
                  </a:lnTo>
                  <a:lnTo>
                    <a:pt x="33" y="55"/>
                  </a:lnTo>
                  <a:lnTo>
                    <a:pt x="30" y="62"/>
                  </a:lnTo>
                  <a:lnTo>
                    <a:pt x="27" y="75"/>
                  </a:lnTo>
                  <a:lnTo>
                    <a:pt x="24" y="86"/>
                  </a:lnTo>
                  <a:lnTo>
                    <a:pt x="18" y="91"/>
                  </a:lnTo>
                  <a:lnTo>
                    <a:pt x="11" y="96"/>
                  </a:lnTo>
                  <a:lnTo>
                    <a:pt x="10" y="106"/>
                  </a:lnTo>
                  <a:lnTo>
                    <a:pt x="16" y="116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18" y="125"/>
                  </a:lnTo>
                  <a:lnTo>
                    <a:pt x="18" y="127"/>
                  </a:lnTo>
                  <a:lnTo>
                    <a:pt x="16" y="134"/>
                  </a:lnTo>
                  <a:lnTo>
                    <a:pt x="16" y="138"/>
                  </a:lnTo>
                  <a:lnTo>
                    <a:pt x="23" y="138"/>
                  </a:lnTo>
                  <a:lnTo>
                    <a:pt x="29" y="134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5" y="121"/>
                  </a:lnTo>
                  <a:lnTo>
                    <a:pt x="45" y="125"/>
                  </a:lnTo>
                  <a:lnTo>
                    <a:pt x="30" y="138"/>
                  </a:lnTo>
                  <a:lnTo>
                    <a:pt x="21" y="146"/>
                  </a:lnTo>
                  <a:lnTo>
                    <a:pt x="16" y="151"/>
                  </a:lnTo>
                  <a:lnTo>
                    <a:pt x="16" y="155"/>
                  </a:lnTo>
                  <a:lnTo>
                    <a:pt x="11" y="162"/>
                  </a:lnTo>
                  <a:lnTo>
                    <a:pt x="7" y="165"/>
                  </a:lnTo>
                  <a:lnTo>
                    <a:pt x="2" y="172"/>
                  </a:lnTo>
                  <a:lnTo>
                    <a:pt x="0" y="178"/>
                  </a:lnTo>
                  <a:lnTo>
                    <a:pt x="0" y="184"/>
                  </a:lnTo>
                  <a:lnTo>
                    <a:pt x="12" y="184"/>
                  </a:lnTo>
                  <a:lnTo>
                    <a:pt x="18" y="188"/>
                  </a:lnTo>
                  <a:lnTo>
                    <a:pt x="21" y="188"/>
                  </a:lnTo>
                  <a:lnTo>
                    <a:pt x="27" y="195"/>
                  </a:lnTo>
                  <a:lnTo>
                    <a:pt x="28" y="200"/>
                  </a:lnTo>
                  <a:lnTo>
                    <a:pt x="34" y="202"/>
                  </a:lnTo>
                  <a:lnTo>
                    <a:pt x="43" y="202"/>
                  </a:lnTo>
                  <a:lnTo>
                    <a:pt x="53" y="199"/>
                  </a:lnTo>
                  <a:lnTo>
                    <a:pt x="57" y="198"/>
                  </a:lnTo>
                  <a:lnTo>
                    <a:pt x="63" y="198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87"/>
                  </a:lnTo>
                  <a:lnTo>
                    <a:pt x="73" y="180"/>
                  </a:lnTo>
                  <a:lnTo>
                    <a:pt x="80" y="178"/>
                  </a:lnTo>
                  <a:lnTo>
                    <a:pt x="86" y="178"/>
                  </a:lnTo>
                  <a:lnTo>
                    <a:pt x="93" y="181"/>
                  </a:lnTo>
                  <a:lnTo>
                    <a:pt x="98" y="187"/>
                  </a:lnTo>
                  <a:lnTo>
                    <a:pt x="102" y="193"/>
                  </a:lnTo>
                  <a:lnTo>
                    <a:pt x="104" y="196"/>
                  </a:lnTo>
                  <a:lnTo>
                    <a:pt x="108" y="196"/>
                  </a:lnTo>
                  <a:lnTo>
                    <a:pt x="112" y="193"/>
                  </a:lnTo>
                  <a:lnTo>
                    <a:pt x="115" y="195"/>
                  </a:lnTo>
                  <a:lnTo>
                    <a:pt x="117" y="196"/>
                  </a:lnTo>
                  <a:lnTo>
                    <a:pt x="120" y="196"/>
                  </a:lnTo>
                  <a:lnTo>
                    <a:pt x="129" y="189"/>
                  </a:lnTo>
                  <a:lnTo>
                    <a:pt x="130" y="185"/>
                  </a:lnTo>
                  <a:lnTo>
                    <a:pt x="136" y="185"/>
                  </a:lnTo>
                  <a:lnTo>
                    <a:pt x="139" y="185"/>
                  </a:lnTo>
                  <a:lnTo>
                    <a:pt x="145" y="193"/>
                  </a:lnTo>
                  <a:lnTo>
                    <a:pt x="145" y="195"/>
                  </a:lnTo>
                  <a:lnTo>
                    <a:pt x="153" y="196"/>
                  </a:lnTo>
                  <a:lnTo>
                    <a:pt x="158" y="189"/>
                  </a:lnTo>
                  <a:lnTo>
                    <a:pt x="158" y="183"/>
                  </a:lnTo>
                  <a:lnTo>
                    <a:pt x="160" y="178"/>
                  </a:lnTo>
                  <a:lnTo>
                    <a:pt x="163" y="178"/>
                  </a:lnTo>
                  <a:lnTo>
                    <a:pt x="166" y="177"/>
                  </a:lnTo>
                  <a:lnTo>
                    <a:pt x="170" y="177"/>
                  </a:lnTo>
                  <a:lnTo>
                    <a:pt x="170" y="162"/>
                  </a:lnTo>
                  <a:lnTo>
                    <a:pt x="176" y="156"/>
                  </a:lnTo>
                  <a:lnTo>
                    <a:pt x="185" y="152"/>
                  </a:lnTo>
                  <a:lnTo>
                    <a:pt x="190" y="152"/>
                  </a:lnTo>
                  <a:lnTo>
                    <a:pt x="190" y="143"/>
                  </a:lnTo>
                  <a:lnTo>
                    <a:pt x="197" y="132"/>
                  </a:lnTo>
                  <a:lnTo>
                    <a:pt x="201" y="125"/>
                  </a:lnTo>
                  <a:lnTo>
                    <a:pt x="206" y="123"/>
                  </a:lnTo>
                  <a:lnTo>
                    <a:pt x="209" y="121"/>
                  </a:lnTo>
                  <a:lnTo>
                    <a:pt x="209" y="116"/>
                  </a:lnTo>
                  <a:lnTo>
                    <a:pt x="215" y="107"/>
                  </a:lnTo>
                  <a:lnTo>
                    <a:pt x="219" y="102"/>
                  </a:lnTo>
                  <a:lnTo>
                    <a:pt x="219" y="99"/>
                  </a:lnTo>
                  <a:lnTo>
                    <a:pt x="215" y="94"/>
                  </a:lnTo>
                  <a:lnTo>
                    <a:pt x="223" y="94"/>
                  </a:lnTo>
                  <a:lnTo>
                    <a:pt x="233" y="94"/>
                  </a:lnTo>
                  <a:lnTo>
                    <a:pt x="236" y="80"/>
                  </a:lnTo>
                  <a:lnTo>
                    <a:pt x="236" y="72"/>
                  </a:lnTo>
                  <a:lnTo>
                    <a:pt x="244" y="65"/>
                  </a:lnTo>
                  <a:lnTo>
                    <a:pt x="256" y="55"/>
                  </a:lnTo>
                  <a:lnTo>
                    <a:pt x="264" y="52"/>
                  </a:lnTo>
                  <a:lnTo>
                    <a:pt x="269" y="48"/>
                  </a:lnTo>
                  <a:lnTo>
                    <a:pt x="273" y="43"/>
                  </a:lnTo>
                  <a:lnTo>
                    <a:pt x="277" y="40"/>
                  </a:lnTo>
                  <a:lnTo>
                    <a:pt x="280" y="36"/>
                  </a:lnTo>
                  <a:lnTo>
                    <a:pt x="285" y="36"/>
                  </a:lnTo>
                  <a:lnTo>
                    <a:pt x="288" y="36"/>
                  </a:lnTo>
                  <a:lnTo>
                    <a:pt x="290" y="34"/>
                  </a:lnTo>
                  <a:lnTo>
                    <a:pt x="296" y="40"/>
                  </a:lnTo>
                  <a:lnTo>
                    <a:pt x="302" y="37"/>
                  </a:lnTo>
                  <a:lnTo>
                    <a:pt x="306" y="34"/>
                  </a:lnTo>
                  <a:lnTo>
                    <a:pt x="305" y="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848475" y="2638426"/>
              <a:ext cx="442912" cy="400050"/>
            </a:xfrm>
            <a:custGeom>
              <a:avLst/>
              <a:gdLst>
                <a:gd name="T0" fmla="*/ 1044 w 1281"/>
                <a:gd name="T1" fmla="*/ 382 h 1159"/>
                <a:gd name="T2" fmla="*/ 985 w 1281"/>
                <a:gd name="T3" fmla="*/ 316 h 1159"/>
                <a:gd name="T4" fmla="*/ 888 w 1281"/>
                <a:gd name="T5" fmla="*/ 297 h 1159"/>
                <a:gd name="T6" fmla="*/ 923 w 1281"/>
                <a:gd name="T7" fmla="*/ 214 h 1159"/>
                <a:gd name="T8" fmla="*/ 962 w 1281"/>
                <a:gd name="T9" fmla="*/ 148 h 1159"/>
                <a:gd name="T10" fmla="*/ 1095 w 1281"/>
                <a:gd name="T11" fmla="*/ 28 h 1159"/>
                <a:gd name="T12" fmla="*/ 1055 w 1281"/>
                <a:gd name="T13" fmla="*/ 39 h 1159"/>
                <a:gd name="T14" fmla="*/ 962 w 1281"/>
                <a:gd name="T15" fmla="*/ 86 h 1159"/>
                <a:gd name="T16" fmla="*/ 974 w 1281"/>
                <a:gd name="T17" fmla="*/ 28 h 1159"/>
                <a:gd name="T18" fmla="*/ 909 w 1281"/>
                <a:gd name="T19" fmla="*/ 20 h 1159"/>
                <a:gd name="T20" fmla="*/ 849 w 1281"/>
                <a:gd name="T21" fmla="*/ 17 h 1159"/>
                <a:gd name="T22" fmla="*/ 790 w 1281"/>
                <a:gd name="T23" fmla="*/ 26 h 1159"/>
                <a:gd name="T24" fmla="*/ 746 w 1281"/>
                <a:gd name="T25" fmla="*/ 18 h 1159"/>
                <a:gd name="T26" fmla="*/ 657 w 1281"/>
                <a:gd name="T27" fmla="*/ 0 h 1159"/>
                <a:gd name="T28" fmla="*/ 609 w 1281"/>
                <a:gd name="T29" fmla="*/ 204 h 1159"/>
                <a:gd name="T30" fmla="*/ 516 w 1281"/>
                <a:gd name="T31" fmla="*/ 277 h 1159"/>
                <a:gd name="T32" fmla="*/ 436 w 1281"/>
                <a:gd name="T33" fmla="*/ 291 h 1159"/>
                <a:gd name="T34" fmla="*/ 337 w 1281"/>
                <a:gd name="T35" fmla="*/ 311 h 1159"/>
                <a:gd name="T36" fmla="*/ 290 w 1281"/>
                <a:gd name="T37" fmla="*/ 353 h 1159"/>
                <a:gd name="T38" fmla="*/ 149 w 1281"/>
                <a:gd name="T39" fmla="*/ 435 h 1159"/>
                <a:gd name="T40" fmla="*/ 40 w 1281"/>
                <a:gd name="T41" fmla="*/ 491 h 1159"/>
                <a:gd name="T42" fmla="*/ 32 w 1281"/>
                <a:gd name="T43" fmla="*/ 550 h 1159"/>
                <a:gd name="T44" fmla="*/ 74 w 1281"/>
                <a:gd name="T45" fmla="*/ 622 h 1159"/>
                <a:gd name="T46" fmla="*/ 150 w 1281"/>
                <a:gd name="T47" fmla="*/ 722 h 1159"/>
                <a:gd name="T48" fmla="*/ 178 w 1281"/>
                <a:gd name="T49" fmla="*/ 819 h 1159"/>
                <a:gd name="T50" fmla="*/ 270 w 1281"/>
                <a:gd name="T51" fmla="*/ 923 h 1159"/>
                <a:gd name="T52" fmla="*/ 352 w 1281"/>
                <a:gd name="T53" fmla="*/ 959 h 1159"/>
                <a:gd name="T54" fmla="*/ 466 w 1281"/>
                <a:gd name="T55" fmla="*/ 996 h 1159"/>
                <a:gd name="T56" fmla="*/ 513 w 1281"/>
                <a:gd name="T57" fmla="*/ 983 h 1159"/>
                <a:gd name="T58" fmla="*/ 586 w 1281"/>
                <a:gd name="T59" fmla="*/ 962 h 1159"/>
                <a:gd name="T60" fmla="*/ 671 w 1281"/>
                <a:gd name="T61" fmla="*/ 989 h 1159"/>
                <a:gd name="T62" fmla="*/ 705 w 1281"/>
                <a:gd name="T63" fmla="*/ 971 h 1159"/>
                <a:gd name="T64" fmla="*/ 752 w 1281"/>
                <a:gd name="T65" fmla="*/ 983 h 1159"/>
                <a:gd name="T66" fmla="*/ 806 w 1281"/>
                <a:gd name="T67" fmla="*/ 1088 h 1159"/>
                <a:gd name="T68" fmla="*/ 859 w 1281"/>
                <a:gd name="T69" fmla="*/ 1078 h 1159"/>
                <a:gd name="T70" fmla="*/ 948 w 1281"/>
                <a:gd name="T71" fmla="*/ 1138 h 1159"/>
                <a:gd name="T72" fmla="*/ 1020 w 1281"/>
                <a:gd name="T73" fmla="*/ 1148 h 1159"/>
                <a:gd name="T74" fmla="*/ 1054 w 1281"/>
                <a:gd name="T75" fmla="*/ 1117 h 1159"/>
                <a:gd name="T76" fmla="*/ 1109 w 1281"/>
                <a:gd name="T77" fmla="*/ 1159 h 1159"/>
                <a:gd name="T78" fmla="*/ 1166 w 1281"/>
                <a:gd name="T79" fmla="*/ 1056 h 1159"/>
                <a:gd name="T80" fmla="*/ 1180 w 1281"/>
                <a:gd name="T81" fmla="*/ 917 h 1159"/>
                <a:gd name="T82" fmla="*/ 1105 w 1281"/>
                <a:gd name="T83" fmla="*/ 890 h 1159"/>
                <a:gd name="T84" fmla="*/ 1039 w 1281"/>
                <a:gd name="T85" fmla="*/ 857 h 1159"/>
                <a:gd name="T86" fmla="*/ 1023 w 1281"/>
                <a:gd name="T87" fmla="*/ 802 h 1159"/>
                <a:gd name="T88" fmla="*/ 957 w 1281"/>
                <a:gd name="T89" fmla="*/ 767 h 1159"/>
                <a:gd name="T90" fmla="*/ 1004 w 1281"/>
                <a:gd name="T91" fmla="*/ 760 h 1159"/>
                <a:gd name="T92" fmla="*/ 1038 w 1281"/>
                <a:gd name="T93" fmla="*/ 706 h 1159"/>
                <a:gd name="T94" fmla="*/ 1073 w 1281"/>
                <a:gd name="T95" fmla="*/ 625 h 1159"/>
                <a:gd name="T96" fmla="*/ 1073 w 1281"/>
                <a:gd name="T97" fmla="*/ 562 h 1159"/>
                <a:gd name="T98" fmla="*/ 1117 w 1281"/>
                <a:gd name="T99" fmla="*/ 508 h 1159"/>
                <a:gd name="T100" fmla="*/ 1159 w 1281"/>
                <a:gd name="T101" fmla="*/ 533 h 1159"/>
                <a:gd name="T102" fmla="*/ 1228 w 1281"/>
                <a:gd name="T103" fmla="*/ 559 h 1159"/>
                <a:gd name="T104" fmla="*/ 1272 w 1281"/>
                <a:gd name="T105" fmla="*/ 491 h 1159"/>
                <a:gd name="T106" fmla="*/ 1243 w 1281"/>
                <a:gd name="T107" fmla="*/ 430 h 1159"/>
                <a:gd name="T108" fmla="*/ 1184 w 1281"/>
                <a:gd name="T109" fmla="*/ 408 h 1159"/>
                <a:gd name="T110" fmla="*/ 1161 w 1281"/>
                <a:gd name="T111" fmla="*/ 363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1" h="1159">
                  <a:moveTo>
                    <a:pt x="1135" y="369"/>
                  </a:moveTo>
                  <a:cubicBezTo>
                    <a:pt x="1086" y="382"/>
                    <a:pt x="1086" y="382"/>
                    <a:pt x="1086" y="382"/>
                  </a:cubicBezTo>
                  <a:cubicBezTo>
                    <a:pt x="1044" y="382"/>
                    <a:pt x="1044" y="382"/>
                    <a:pt x="1044" y="382"/>
                  </a:cubicBezTo>
                  <a:cubicBezTo>
                    <a:pt x="1018" y="374"/>
                    <a:pt x="1018" y="374"/>
                    <a:pt x="1018" y="374"/>
                  </a:cubicBezTo>
                  <a:cubicBezTo>
                    <a:pt x="1012" y="348"/>
                    <a:pt x="1012" y="348"/>
                    <a:pt x="1012" y="348"/>
                  </a:cubicBezTo>
                  <a:cubicBezTo>
                    <a:pt x="985" y="316"/>
                    <a:pt x="985" y="316"/>
                    <a:pt x="985" y="316"/>
                  </a:cubicBezTo>
                  <a:cubicBezTo>
                    <a:pt x="972" y="316"/>
                    <a:pt x="972" y="316"/>
                    <a:pt x="972" y="316"/>
                  </a:cubicBezTo>
                  <a:cubicBezTo>
                    <a:pt x="944" y="297"/>
                    <a:pt x="944" y="297"/>
                    <a:pt x="944" y="297"/>
                  </a:cubicBezTo>
                  <a:cubicBezTo>
                    <a:pt x="888" y="297"/>
                    <a:pt x="888" y="297"/>
                    <a:pt x="888" y="297"/>
                  </a:cubicBezTo>
                  <a:cubicBezTo>
                    <a:pt x="888" y="272"/>
                    <a:pt x="888" y="272"/>
                    <a:pt x="888" y="272"/>
                  </a:cubicBezTo>
                  <a:cubicBezTo>
                    <a:pt x="900" y="245"/>
                    <a:pt x="900" y="245"/>
                    <a:pt x="900" y="245"/>
                  </a:cubicBezTo>
                  <a:cubicBezTo>
                    <a:pt x="923" y="214"/>
                    <a:pt x="923" y="214"/>
                    <a:pt x="923" y="214"/>
                  </a:cubicBezTo>
                  <a:cubicBezTo>
                    <a:pt x="941" y="198"/>
                    <a:pt x="941" y="198"/>
                    <a:pt x="941" y="198"/>
                  </a:cubicBezTo>
                  <a:cubicBezTo>
                    <a:pt x="962" y="168"/>
                    <a:pt x="962" y="168"/>
                    <a:pt x="962" y="168"/>
                  </a:cubicBezTo>
                  <a:cubicBezTo>
                    <a:pt x="962" y="148"/>
                    <a:pt x="962" y="148"/>
                    <a:pt x="962" y="148"/>
                  </a:cubicBezTo>
                  <a:cubicBezTo>
                    <a:pt x="987" y="124"/>
                    <a:pt x="987" y="124"/>
                    <a:pt x="987" y="124"/>
                  </a:cubicBezTo>
                  <a:cubicBezTo>
                    <a:pt x="1028" y="86"/>
                    <a:pt x="1028" y="86"/>
                    <a:pt x="1028" y="86"/>
                  </a:cubicBezTo>
                  <a:cubicBezTo>
                    <a:pt x="1095" y="28"/>
                    <a:pt x="1095" y="28"/>
                    <a:pt x="1095" y="28"/>
                  </a:cubicBezTo>
                  <a:cubicBezTo>
                    <a:pt x="1095" y="10"/>
                    <a:pt x="1095" y="10"/>
                    <a:pt x="1095" y="10"/>
                  </a:cubicBezTo>
                  <a:cubicBezTo>
                    <a:pt x="1074" y="20"/>
                    <a:pt x="1074" y="20"/>
                    <a:pt x="1074" y="20"/>
                  </a:cubicBezTo>
                  <a:cubicBezTo>
                    <a:pt x="1055" y="39"/>
                    <a:pt x="1055" y="39"/>
                    <a:pt x="1055" y="39"/>
                  </a:cubicBezTo>
                  <a:cubicBezTo>
                    <a:pt x="1025" y="68"/>
                    <a:pt x="1025" y="68"/>
                    <a:pt x="1025" y="68"/>
                  </a:cubicBezTo>
                  <a:cubicBezTo>
                    <a:pt x="997" y="86"/>
                    <a:pt x="997" y="86"/>
                    <a:pt x="997" y="86"/>
                  </a:cubicBezTo>
                  <a:cubicBezTo>
                    <a:pt x="962" y="86"/>
                    <a:pt x="962" y="86"/>
                    <a:pt x="962" y="86"/>
                  </a:cubicBezTo>
                  <a:cubicBezTo>
                    <a:pt x="962" y="68"/>
                    <a:pt x="962" y="68"/>
                    <a:pt x="962" y="68"/>
                  </a:cubicBezTo>
                  <a:cubicBezTo>
                    <a:pt x="974" y="39"/>
                    <a:pt x="974" y="39"/>
                    <a:pt x="974" y="39"/>
                  </a:cubicBezTo>
                  <a:cubicBezTo>
                    <a:pt x="974" y="28"/>
                    <a:pt x="974" y="28"/>
                    <a:pt x="974" y="28"/>
                  </a:cubicBezTo>
                  <a:cubicBezTo>
                    <a:pt x="962" y="20"/>
                    <a:pt x="962" y="20"/>
                    <a:pt x="962" y="20"/>
                  </a:cubicBezTo>
                  <a:cubicBezTo>
                    <a:pt x="917" y="10"/>
                    <a:pt x="917" y="10"/>
                    <a:pt x="917" y="10"/>
                  </a:cubicBezTo>
                  <a:cubicBezTo>
                    <a:pt x="909" y="20"/>
                    <a:pt x="909" y="20"/>
                    <a:pt x="909" y="20"/>
                  </a:cubicBezTo>
                  <a:cubicBezTo>
                    <a:pt x="883" y="39"/>
                    <a:pt x="883" y="39"/>
                    <a:pt x="883" y="39"/>
                  </a:cubicBezTo>
                  <a:cubicBezTo>
                    <a:pt x="865" y="29"/>
                    <a:pt x="865" y="29"/>
                    <a:pt x="865" y="29"/>
                  </a:cubicBezTo>
                  <a:cubicBezTo>
                    <a:pt x="865" y="29"/>
                    <a:pt x="852" y="19"/>
                    <a:pt x="849" y="17"/>
                  </a:cubicBezTo>
                  <a:cubicBezTo>
                    <a:pt x="845" y="14"/>
                    <a:pt x="838" y="17"/>
                    <a:pt x="838" y="17"/>
                  </a:cubicBezTo>
                  <a:cubicBezTo>
                    <a:pt x="806" y="34"/>
                    <a:pt x="806" y="34"/>
                    <a:pt x="806" y="34"/>
                  </a:cubicBezTo>
                  <a:cubicBezTo>
                    <a:pt x="806" y="34"/>
                    <a:pt x="793" y="29"/>
                    <a:pt x="790" y="26"/>
                  </a:cubicBezTo>
                  <a:cubicBezTo>
                    <a:pt x="786" y="23"/>
                    <a:pt x="783" y="27"/>
                    <a:pt x="779" y="26"/>
                  </a:cubicBezTo>
                  <a:cubicBezTo>
                    <a:pt x="776" y="25"/>
                    <a:pt x="763" y="22"/>
                    <a:pt x="763" y="22"/>
                  </a:cubicBezTo>
                  <a:cubicBezTo>
                    <a:pt x="746" y="18"/>
                    <a:pt x="746" y="18"/>
                    <a:pt x="746" y="18"/>
                  </a:cubicBezTo>
                  <a:cubicBezTo>
                    <a:pt x="732" y="12"/>
                    <a:pt x="732" y="12"/>
                    <a:pt x="732" y="12"/>
                  </a:cubicBezTo>
                  <a:cubicBezTo>
                    <a:pt x="688" y="0"/>
                    <a:pt x="688" y="0"/>
                    <a:pt x="688" y="0"/>
                  </a:cubicBezTo>
                  <a:cubicBezTo>
                    <a:pt x="657" y="0"/>
                    <a:pt x="657" y="0"/>
                    <a:pt x="657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21" y="186"/>
                    <a:pt x="621" y="186"/>
                    <a:pt x="621" y="186"/>
                  </a:cubicBezTo>
                  <a:cubicBezTo>
                    <a:pt x="609" y="204"/>
                    <a:pt x="609" y="204"/>
                    <a:pt x="609" y="204"/>
                  </a:cubicBezTo>
                  <a:cubicBezTo>
                    <a:pt x="574" y="231"/>
                    <a:pt x="574" y="231"/>
                    <a:pt x="574" y="231"/>
                  </a:cubicBezTo>
                  <a:cubicBezTo>
                    <a:pt x="536" y="258"/>
                    <a:pt x="536" y="258"/>
                    <a:pt x="536" y="258"/>
                  </a:cubicBezTo>
                  <a:cubicBezTo>
                    <a:pt x="516" y="277"/>
                    <a:pt x="516" y="277"/>
                    <a:pt x="516" y="277"/>
                  </a:cubicBezTo>
                  <a:cubicBezTo>
                    <a:pt x="489" y="295"/>
                    <a:pt x="489" y="295"/>
                    <a:pt x="489" y="295"/>
                  </a:cubicBezTo>
                  <a:cubicBezTo>
                    <a:pt x="489" y="295"/>
                    <a:pt x="458" y="278"/>
                    <a:pt x="456" y="277"/>
                  </a:cubicBezTo>
                  <a:cubicBezTo>
                    <a:pt x="454" y="275"/>
                    <a:pt x="436" y="291"/>
                    <a:pt x="436" y="291"/>
                  </a:cubicBezTo>
                  <a:cubicBezTo>
                    <a:pt x="415" y="301"/>
                    <a:pt x="415" y="301"/>
                    <a:pt x="415" y="301"/>
                  </a:cubicBezTo>
                  <a:cubicBezTo>
                    <a:pt x="378" y="304"/>
                    <a:pt x="378" y="304"/>
                    <a:pt x="378" y="304"/>
                  </a:cubicBezTo>
                  <a:cubicBezTo>
                    <a:pt x="337" y="311"/>
                    <a:pt x="337" y="311"/>
                    <a:pt x="337" y="311"/>
                  </a:cubicBezTo>
                  <a:cubicBezTo>
                    <a:pt x="341" y="336"/>
                    <a:pt x="341" y="336"/>
                    <a:pt x="341" y="336"/>
                  </a:cubicBezTo>
                  <a:cubicBezTo>
                    <a:pt x="307" y="339"/>
                    <a:pt x="307" y="339"/>
                    <a:pt x="307" y="339"/>
                  </a:cubicBezTo>
                  <a:cubicBezTo>
                    <a:pt x="290" y="353"/>
                    <a:pt x="290" y="353"/>
                    <a:pt x="290" y="353"/>
                  </a:cubicBezTo>
                  <a:cubicBezTo>
                    <a:pt x="252" y="396"/>
                    <a:pt x="252" y="396"/>
                    <a:pt x="252" y="396"/>
                  </a:cubicBezTo>
                  <a:cubicBezTo>
                    <a:pt x="209" y="422"/>
                    <a:pt x="209" y="422"/>
                    <a:pt x="209" y="422"/>
                  </a:cubicBezTo>
                  <a:cubicBezTo>
                    <a:pt x="149" y="435"/>
                    <a:pt x="149" y="435"/>
                    <a:pt x="149" y="435"/>
                  </a:cubicBezTo>
                  <a:cubicBezTo>
                    <a:pt x="105" y="470"/>
                    <a:pt x="105" y="470"/>
                    <a:pt x="105" y="470"/>
                  </a:cubicBezTo>
                  <a:cubicBezTo>
                    <a:pt x="73" y="487"/>
                    <a:pt x="73" y="487"/>
                    <a:pt x="73" y="487"/>
                  </a:cubicBezTo>
                  <a:cubicBezTo>
                    <a:pt x="40" y="491"/>
                    <a:pt x="40" y="491"/>
                    <a:pt x="40" y="491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32" y="550"/>
                    <a:pt x="32" y="550"/>
                    <a:pt x="32" y="550"/>
                  </a:cubicBezTo>
                  <a:cubicBezTo>
                    <a:pt x="59" y="574"/>
                    <a:pt x="59" y="574"/>
                    <a:pt x="59" y="574"/>
                  </a:cubicBezTo>
                  <a:cubicBezTo>
                    <a:pt x="75" y="595"/>
                    <a:pt x="75" y="595"/>
                    <a:pt x="75" y="595"/>
                  </a:cubicBezTo>
                  <a:cubicBezTo>
                    <a:pt x="74" y="622"/>
                    <a:pt x="74" y="622"/>
                    <a:pt x="74" y="622"/>
                  </a:cubicBezTo>
                  <a:cubicBezTo>
                    <a:pt x="83" y="651"/>
                    <a:pt x="83" y="651"/>
                    <a:pt x="83" y="651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50" y="722"/>
                    <a:pt x="150" y="722"/>
                    <a:pt x="150" y="722"/>
                  </a:cubicBezTo>
                  <a:cubicBezTo>
                    <a:pt x="165" y="757"/>
                    <a:pt x="165" y="757"/>
                    <a:pt x="165" y="757"/>
                  </a:cubicBezTo>
                  <a:cubicBezTo>
                    <a:pt x="153" y="792"/>
                    <a:pt x="153" y="792"/>
                    <a:pt x="153" y="792"/>
                  </a:cubicBezTo>
                  <a:cubicBezTo>
                    <a:pt x="178" y="819"/>
                    <a:pt x="178" y="819"/>
                    <a:pt x="178" y="819"/>
                  </a:cubicBezTo>
                  <a:cubicBezTo>
                    <a:pt x="211" y="863"/>
                    <a:pt x="211" y="863"/>
                    <a:pt x="211" y="863"/>
                  </a:cubicBezTo>
                  <a:cubicBezTo>
                    <a:pt x="249" y="909"/>
                    <a:pt x="249" y="909"/>
                    <a:pt x="249" y="909"/>
                  </a:cubicBezTo>
                  <a:cubicBezTo>
                    <a:pt x="270" y="923"/>
                    <a:pt x="270" y="923"/>
                    <a:pt x="270" y="923"/>
                  </a:cubicBezTo>
                  <a:cubicBezTo>
                    <a:pt x="287" y="934"/>
                    <a:pt x="287" y="934"/>
                    <a:pt x="287" y="934"/>
                  </a:cubicBezTo>
                  <a:cubicBezTo>
                    <a:pt x="317" y="934"/>
                    <a:pt x="317" y="934"/>
                    <a:pt x="317" y="934"/>
                  </a:cubicBezTo>
                  <a:cubicBezTo>
                    <a:pt x="352" y="959"/>
                    <a:pt x="352" y="959"/>
                    <a:pt x="352" y="959"/>
                  </a:cubicBezTo>
                  <a:cubicBezTo>
                    <a:pt x="387" y="974"/>
                    <a:pt x="387" y="974"/>
                    <a:pt x="387" y="974"/>
                  </a:cubicBezTo>
                  <a:cubicBezTo>
                    <a:pt x="428" y="989"/>
                    <a:pt x="428" y="989"/>
                    <a:pt x="428" y="989"/>
                  </a:cubicBezTo>
                  <a:cubicBezTo>
                    <a:pt x="466" y="996"/>
                    <a:pt x="466" y="996"/>
                    <a:pt x="466" y="996"/>
                  </a:cubicBezTo>
                  <a:cubicBezTo>
                    <a:pt x="487" y="986"/>
                    <a:pt x="487" y="986"/>
                    <a:pt x="487" y="986"/>
                  </a:cubicBezTo>
                  <a:cubicBezTo>
                    <a:pt x="498" y="978"/>
                    <a:pt x="498" y="978"/>
                    <a:pt x="498" y="978"/>
                  </a:cubicBezTo>
                  <a:cubicBezTo>
                    <a:pt x="513" y="983"/>
                    <a:pt x="513" y="983"/>
                    <a:pt x="513" y="983"/>
                  </a:cubicBezTo>
                  <a:cubicBezTo>
                    <a:pt x="532" y="989"/>
                    <a:pt x="532" y="989"/>
                    <a:pt x="532" y="989"/>
                  </a:cubicBezTo>
                  <a:cubicBezTo>
                    <a:pt x="564" y="975"/>
                    <a:pt x="564" y="975"/>
                    <a:pt x="564" y="975"/>
                  </a:cubicBezTo>
                  <a:cubicBezTo>
                    <a:pt x="586" y="962"/>
                    <a:pt x="586" y="962"/>
                    <a:pt x="586" y="962"/>
                  </a:cubicBezTo>
                  <a:cubicBezTo>
                    <a:pt x="613" y="964"/>
                    <a:pt x="613" y="964"/>
                    <a:pt x="613" y="964"/>
                  </a:cubicBezTo>
                  <a:cubicBezTo>
                    <a:pt x="630" y="964"/>
                    <a:pt x="630" y="964"/>
                    <a:pt x="630" y="964"/>
                  </a:cubicBezTo>
                  <a:cubicBezTo>
                    <a:pt x="671" y="989"/>
                    <a:pt x="671" y="989"/>
                    <a:pt x="671" y="989"/>
                  </a:cubicBezTo>
                  <a:cubicBezTo>
                    <a:pt x="683" y="989"/>
                    <a:pt x="683" y="989"/>
                    <a:pt x="683" y="989"/>
                  </a:cubicBezTo>
                  <a:cubicBezTo>
                    <a:pt x="692" y="984"/>
                    <a:pt x="692" y="984"/>
                    <a:pt x="692" y="984"/>
                  </a:cubicBezTo>
                  <a:cubicBezTo>
                    <a:pt x="705" y="971"/>
                    <a:pt x="705" y="971"/>
                    <a:pt x="705" y="971"/>
                  </a:cubicBezTo>
                  <a:cubicBezTo>
                    <a:pt x="715" y="961"/>
                    <a:pt x="715" y="961"/>
                    <a:pt x="715" y="961"/>
                  </a:cubicBezTo>
                  <a:cubicBezTo>
                    <a:pt x="752" y="964"/>
                    <a:pt x="752" y="964"/>
                    <a:pt x="752" y="964"/>
                  </a:cubicBezTo>
                  <a:cubicBezTo>
                    <a:pt x="752" y="983"/>
                    <a:pt x="752" y="983"/>
                    <a:pt x="752" y="983"/>
                  </a:cubicBezTo>
                  <a:cubicBezTo>
                    <a:pt x="752" y="1028"/>
                    <a:pt x="752" y="1028"/>
                    <a:pt x="752" y="1028"/>
                  </a:cubicBezTo>
                  <a:cubicBezTo>
                    <a:pt x="771" y="1059"/>
                    <a:pt x="771" y="1059"/>
                    <a:pt x="771" y="1059"/>
                  </a:cubicBezTo>
                  <a:cubicBezTo>
                    <a:pt x="806" y="1088"/>
                    <a:pt x="806" y="1088"/>
                    <a:pt x="806" y="1088"/>
                  </a:cubicBezTo>
                  <a:cubicBezTo>
                    <a:pt x="835" y="1097"/>
                    <a:pt x="835" y="1097"/>
                    <a:pt x="835" y="1097"/>
                  </a:cubicBezTo>
                  <a:cubicBezTo>
                    <a:pt x="843" y="1085"/>
                    <a:pt x="843" y="1085"/>
                    <a:pt x="843" y="1085"/>
                  </a:cubicBezTo>
                  <a:cubicBezTo>
                    <a:pt x="859" y="1078"/>
                    <a:pt x="859" y="1078"/>
                    <a:pt x="859" y="1078"/>
                  </a:cubicBezTo>
                  <a:cubicBezTo>
                    <a:pt x="888" y="1097"/>
                    <a:pt x="888" y="1097"/>
                    <a:pt x="888" y="1097"/>
                  </a:cubicBezTo>
                  <a:cubicBezTo>
                    <a:pt x="912" y="1097"/>
                    <a:pt x="912" y="1097"/>
                    <a:pt x="912" y="1097"/>
                  </a:cubicBezTo>
                  <a:cubicBezTo>
                    <a:pt x="948" y="1138"/>
                    <a:pt x="948" y="1138"/>
                    <a:pt x="948" y="1138"/>
                  </a:cubicBezTo>
                  <a:cubicBezTo>
                    <a:pt x="979" y="1148"/>
                    <a:pt x="979" y="1148"/>
                    <a:pt x="979" y="1148"/>
                  </a:cubicBezTo>
                  <a:cubicBezTo>
                    <a:pt x="1002" y="1148"/>
                    <a:pt x="1002" y="1148"/>
                    <a:pt x="1002" y="1148"/>
                  </a:cubicBezTo>
                  <a:cubicBezTo>
                    <a:pt x="1020" y="1148"/>
                    <a:pt x="1020" y="1148"/>
                    <a:pt x="1020" y="1148"/>
                  </a:cubicBezTo>
                  <a:cubicBezTo>
                    <a:pt x="1033" y="1138"/>
                    <a:pt x="1033" y="1138"/>
                    <a:pt x="1033" y="1138"/>
                  </a:cubicBezTo>
                  <a:cubicBezTo>
                    <a:pt x="1043" y="1117"/>
                    <a:pt x="1043" y="1117"/>
                    <a:pt x="1043" y="1117"/>
                  </a:cubicBezTo>
                  <a:cubicBezTo>
                    <a:pt x="1054" y="1117"/>
                    <a:pt x="1054" y="1117"/>
                    <a:pt x="1054" y="1117"/>
                  </a:cubicBezTo>
                  <a:cubicBezTo>
                    <a:pt x="1067" y="1120"/>
                    <a:pt x="1067" y="1120"/>
                    <a:pt x="1067" y="1120"/>
                  </a:cubicBezTo>
                  <a:cubicBezTo>
                    <a:pt x="1083" y="1142"/>
                    <a:pt x="1083" y="1142"/>
                    <a:pt x="1083" y="1142"/>
                  </a:cubicBezTo>
                  <a:cubicBezTo>
                    <a:pt x="1109" y="1159"/>
                    <a:pt x="1109" y="1159"/>
                    <a:pt x="1109" y="1159"/>
                  </a:cubicBezTo>
                  <a:cubicBezTo>
                    <a:pt x="1117" y="1096"/>
                    <a:pt x="1117" y="1096"/>
                    <a:pt x="1117" y="1096"/>
                  </a:cubicBezTo>
                  <a:cubicBezTo>
                    <a:pt x="1128" y="1079"/>
                    <a:pt x="1128" y="1079"/>
                    <a:pt x="1128" y="1079"/>
                  </a:cubicBezTo>
                  <a:cubicBezTo>
                    <a:pt x="1166" y="1056"/>
                    <a:pt x="1166" y="1056"/>
                    <a:pt x="1166" y="1056"/>
                  </a:cubicBezTo>
                  <a:cubicBezTo>
                    <a:pt x="1194" y="1034"/>
                    <a:pt x="1194" y="1034"/>
                    <a:pt x="1194" y="1034"/>
                  </a:cubicBezTo>
                  <a:cubicBezTo>
                    <a:pt x="1194" y="943"/>
                    <a:pt x="1194" y="943"/>
                    <a:pt x="1194" y="943"/>
                  </a:cubicBezTo>
                  <a:cubicBezTo>
                    <a:pt x="1180" y="917"/>
                    <a:pt x="1180" y="917"/>
                    <a:pt x="1180" y="917"/>
                  </a:cubicBezTo>
                  <a:cubicBezTo>
                    <a:pt x="1175" y="863"/>
                    <a:pt x="1175" y="863"/>
                    <a:pt x="1175" y="863"/>
                  </a:cubicBezTo>
                  <a:cubicBezTo>
                    <a:pt x="1128" y="902"/>
                    <a:pt x="1128" y="902"/>
                    <a:pt x="1128" y="902"/>
                  </a:cubicBezTo>
                  <a:cubicBezTo>
                    <a:pt x="1105" y="890"/>
                    <a:pt x="1105" y="890"/>
                    <a:pt x="1105" y="890"/>
                  </a:cubicBezTo>
                  <a:cubicBezTo>
                    <a:pt x="1081" y="871"/>
                    <a:pt x="1081" y="871"/>
                    <a:pt x="1081" y="871"/>
                  </a:cubicBezTo>
                  <a:cubicBezTo>
                    <a:pt x="1060" y="870"/>
                    <a:pt x="1060" y="870"/>
                    <a:pt x="1060" y="870"/>
                  </a:cubicBezTo>
                  <a:cubicBezTo>
                    <a:pt x="1039" y="857"/>
                    <a:pt x="1039" y="857"/>
                    <a:pt x="1039" y="857"/>
                  </a:cubicBezTo>
                  <a:cubicBezTo>
                    <a:pt x="1035" y="844"/>
                    <a:pt x="1035" y="844"/>
                    <a:pt x="1035" y="844"/>
                  </a:cubicBezTo>
                  <a:cubicBezTo>
                    <a:pt x="1024" y="824"/>
                    <a:pt x="1024" y="824"/>
                    <a:pt x="1024" y="824"/>
                  </a:cubicBezTo>
                  <a:cubicBezTo>
                    <a:pt x="1023" y="802"/>
                    <a:pt x="1023" y="802"/>
                    <a:pt x="1023" y="802"/>
                  </a:cubicBezTo>
                  <a:cubicBezTo>
                    <a:pt x="994" y="798"/>
                    <a:pt x="994" y="798"/>
                    <a:pt x="994" y="798"/>
                  </a:cubicBezTo>
                  <a:cubicBezTo>
                    <a:pt x="957" y="792"/>
                    <a:pt x="957" y="792"/>
                    <a:pt x="957" y="792"/>
                  </a:cubicBezTo>
                  <a:cubicBezTo>
                    <a:pt x="957" y="767"/>
                    <a:pt x="957" y="767"/>
                    <a:pt x="957" y="767"/>
                  </a:cubicBezTo>
                  <a:cubicBezTo>
                    <a:pt x="963" y="760"/>
                    <a:pt x="963" y="760"/>
                    <a:pt x="963" y="760"/>
                  </a:cubicBezTo>
                  <a:cubicBezTo>
                    <a:pt x="991" y="760"/>
                    <a:pt x="991" y="760"/>
                    <a:pt x="991" y="760"/>
                  </a:cubicBezTo>
                  <a:cubicBezTo>
                    <a:pt x="1004" y="760"/>
                    <a:pt x="1004" y="760"/>
                    <a:pt x="1004" y="760"/>
                  </a:cubicBezTo>
                  <a:cubicBezTo>
                    <a:pt x="1014" y="751"/>
                    <a:pt x="1014" y="751"/>
                    <a:pt x="1014" y="751"/>
                  </a:cubicBezTo>
                  <a:cubicBezTo>
                    <a:pt x="1033" y="729"/>
                    <a:pt x="1033" y="729"/>
                    <a:pt x="1033" y="729"/>
                  </a:cubicBezTo>
                  <a:cubicBezTo>
                    <a:pt x="1038" y="706"/>
                    <a:pt x="1038" y="706"/>
                    <a:pt x="1038" y="706"/>
                  </a:cubicBezTo>
                  <a:cubicBezTo>
                    <a:pt x="1036" y="654"/>
                    <a:pt x="1036" y="654"/>
                    <a:pt x="1036" y="654"/>
                  </a:cubicBezTo>
                  <a:cubicBezTo>
                    <a:pt x="1043" y="638"/>
                    <a:pt x="1043" y="638"/>
                    <a:pt x="1043" y="638"/>
                  </a:cubicBezTo>
                  <a:cubicBezTo>
                    <a:pt x="1073" y="625"/>
                    <a:pt x="1073" y="625"/>
                    <a:pt x="1073" y="625"/>
                  </a:cubicBezTo>
                  <a:cubicBezTo>
                    <a:pt x="1081" y="625"/>
                    <a:pt x="1081" y="625"/>
                    <a:pt x="1081" y="625"/>
                  </a:cubicBezTo>
                  <a:cubicBezTo>
                    <a:pt x="1087" y="597"/>
                    <a:pt x="1087" y="597"/>
                    <a:pt x="1087" y="597"/>
                  </a:cubicBezTo>
                  <a:cubicBezTo>
                    <a:pt x="1073" y="562"/>
                    <a:pt x="1073" y="562"/>
                    <a:pt x="1073" y="562"/>
                  </a:cubicBezTo>
                  <a:cubicBezTo>
                    <a:pt x="1073" y="540"/>
                    <a:pt x="1073" y="540"/>
                    <a:pt x="1073" y="540"/>
                  </a:cubicBezTo>
                  <a:cubicBezTo>
                    <a:pt x="1080" y="517"/>
                    <a:pt x="1080" y="517"/>
                    <a:pt x="1080" y="517"/>
                  </a:cubicBezTo>
                  <a:cubicBezTo>
                    <a:pt x="1117" y="508"/>
                    <a:pt x="1117" y="508"/>
                    <a:pt x="1117" y="508"/>
                  </a:cubicBezTo>
                  <a:cubicBezTo>
                    <a:pt x="1127" y="508"/>
                    <a:pt x="1127" y="508"/>
                    <a:pt x="1127" y="508"/>
                  </a:cubicBezTo>
                  <a:cubicBezTo>
                    <a:pt x="1142" y="515"/>
                    <a:pt x="1142" y="515"/>
                    <a:pt x="1142" y="515"/>
                  </a:cubicBezTo>
                  <a:cubicBezTo>
                    <a:pt x="1159" y="533"/>
                    <a:pt x="1159" y="533"/>
                    <a:pt x="1159" y="533"/>
                  </a:cubicBezTo>
                  <a:cubicBezTo>
                    <a:pt x="1178" y="565"/>
                    <a:pt x="1178" y="565"/>
                    <a:pt x="1178" y="565"/>
                  </a:cubicBezTo>
                  <a:cubicBezTo>
                    <a:pt x="1194" y="568"/>
                    <a:pt x="1194" y="568"/>
                    <a:pt x="1194" y="568"/>
                  </a:cubicBezTo>
                  <a:cubicBezTo>
                    <a:pt x="1228" y="559"/>
                    <a:pt x="1228" y="559"/>
                    <a:pt x="1228" y="559"/>
                  </a:cubicBezTo>
                  <a:cubicBezTo>
                    <a:pt x="1268" y="527"/>
                    <a:pt x="1268" y="527"/>
                    <a:pt x="1268" y="527"/>
                  </a:cubicBezTo>
                  <a:cubicBezTo>
                    <a:pt x="1281" y="508"/>
                    <a:pt x="1281" y="508"/>
                    <a:pt x="1281" y="508"/>
                  </a:cubicBezTo>
                  <a:cubicBezTo>
                    <a:pt x="1272" y="491"/>
                    <a:pt x="1272" y="491"/>
                    <a:pt x="1272" y="491"/>
                  </a:cubicBezTo>
                  <a:cubicBezTo>
                    <a:pt x="1259" y="477"/>
                    <a:pt x="1259" y="477"/>
                    <a:pt x="1259" y="477"/>
                  </a:cubicBezTo>
                  <a:cubicBezTo>
                    <a:pt x="1257" y="445"/>
                    <a:pt x="1257" y="445"/>
                    <a:pt x="1257" y="445"/>
                  </a:cubicBezTo>
                  <a:cubicBezTo>
                    <a:pt x="1243" y="430"/>
                    <a:pt x="1243" y="430"/>
                    <a:pt x="1243" y="430"/>
                  </a:cubicBezTo>
                  <a:cubicBezTo>
                    <a:pt x="1227" y="430"/>
                    <a:pt x="1227" y="430"/>
                    <a:pt x="1227" y="430"/>
                  </a:cubicBezTo>
                  <a:cubicBezTo>
                    <a:pt x="1209" y="420"/>
                    <a:pt x="1209" y="420"/>
                    <a:pt x="1209" y="420"/>
                  </a:cubicBezTo>
                  <a:cubicBezTo>
                    <a:pt x="1184" y="408"/>
                    <a:pt x="1184" y="408"/>
                    <a:pt x="1184" y="408"/>
                  </a:cubicBezTo>
                  <a:cubicBezTo>
                    <a:pt x="1171" y="398"/>
                    <a:pt x="1171" y="398"/>
                    <a:pt x="1171" y="398"/>
                  </a:cubicBezTo>
                  <a:cubicBezTo>
                    <a:pt x="1162" y="382"/>
                    <a:pt x="1162" y="382"/>
                    <a:pt x="1162" y="382"/>
                  </a:cubicBezTo>
                  <a:cubicBezTo>
                    <a:pt x="1161" y="363"/>
                    <a:pt x="1161" y="363"/>
                    <a:pt x="1161" y="363"/>
                  </a:cubicBezTo>
                  <a:cubicBezTo>
                    <a:pt x="1153" y="364"/>
                    <a:pt x="1153" y="364"/>
                    <a:pt x="1153" y="364"/>
                  </a:cubicBezTo>
                  <a:lnTo>
                    <a:pt x="1135" y="3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264400" y="2690813"/>
              <a:ext cx="427037" cy="339725"/>
            </a:xfrm>
            <a:custGeom>
              <a:avLst/>
              <a:gdLst>
                <a:gd name="T0" fmla="*/ 1165 w 1237"/>
                <a:gd name="T1" fmla="*/ 651 h 980"/>
                <a:gd name="T2" fmla="*/ 1100 w 1237"/>
                <a:gd name="T3" fmla="*/ 627 h 980"/>
                <a:gd name="T4" fmla="*/ 1069 w 1237"/>
                <a:gd name="T5" fmla="*/ 564 h 980"/>
                <a:gd name="T6" fmla="*/ 966 w 1237"/>
                <a:gd name="T7" fmla="*/ 539 h 980"/>
                <a:gd name="T8" fmla="*/ 943 w 1237"/>
                <a:gd name="T9" fmla="*/ 433 h 980"/>
                <a:gd name="T10" fmla="*/ 824 w 1237"/>
                <a:gd name="T11" fmla="*/ 251 h 980"/>
                <a:gd name="T12" fmla="*/ 729 w 1237"/>
                <a:gd name="T13" fmla="*/ 157 h 980"/>
                <a:gd name="T14" fmla="*/ 624 w 1237"/>
                <a:gd name="T15" fmla="*/ 122 h 980"/>
                <a:gd name="T16" fmla="*/ 569 w 1237"/>
                <a:gd name="T17" fmla="*/ 88 h 980"/>
                <a:gd name="T18" fmla="*/ 541 w 1237"/>
                <a:gd name="T19" fmla="*/ 22 h 980"/>
                <a:gd name="T20" fmla="*/ 538 w 1237"/>
                <a:gd name="T21" fmla="*/ 0 h 980"/>
                <a:gd name="T22" fmla="*/ 468 w 1237"/>
                <a:gd name="T23" fmla="*/ 113 h 980"/>
                <a:gd name="T24" fmla="*/ 424 w 1237"/>
                <a:gd name="T25" fmla="*/ 120 h 980"/>
                <a:gd name="T26" fmla="*/ 391 w 1237"/>
                <a:gd name="T27" fmla="*/ 201 h 980"/>
                <a:gd name="T28" fmla="*/ 327 w 1237"/>
                <a:gd name="T29" fmla="*/ 151 h 980"/>
                <a:gd name="T30" fmla="*/ 279 w 1237"/>
                <a:gd name="T31" fmla="*/ 171 h 980"/>
                <a:gd name="T32" fmla="*/ 216 w 1237"/>
                <a:gd name="T33" fmla="*/ 197 h 980"/>
                <a:gd name="T34" fmla="*/ 166 w 1237"/>
                <a:gd name="T35" fmla="*/ 202 h 980"/>
                <a:gd name="T36" fmla="*/ 117 w 1237"/>
                <a:gd name="T37" fmla="*/ 131 h 980"/>
                <a:gd name="T38" fmla="*/ 25 w 1237"/>
                <a:gd name="T39" fmla="*/ 128 h 980"/>
                <a:gd name="T40" fmla="*/ 0 w 1237"/>
                <a:gd name="T41" fmla="*/ 194 h 980"/>
                <a:gd name="T42" fmla="*/ 56 w 1237"/>
                <a:gd name="T43" fmla="*/ 223 h 980"/>
                <a:gd name="T44" fmla="*/ 115 w 1237"/>
                <a:gd name="T45" fmla="*/ 240 h 980"/>
                <a:gd name="T46" fmla="*/ 167 w 1237"/>
                <a:gd name="T47" fmla="*/ 294 h 980"/>
                <a:gd name="T48" fmla="*/ 249 w 1237"/>
                <a:gd name="T49" fmla="*/ 306 h 980"/>
                <a:gd name="T50" fmla="*/ 307 w 1237"/>
                <a:gd name="T51" fmla="*/ 354 h 980"/>
                <a:gd name="T52" fmla="*/ 341 w 1237"/>
                <a:gd name="T53" fmla="*/ 367 h 980"/>
                <a:gd name="T54" fmla="*/ 379 w 1237"/>
                <a:gd name="T55" fmla="*/ 358 h 980"/>
                <a:gd name="T56" fmla="*/ 370 w 1237"/>
                <a:gd name="T57" fmla="*/ 457 h 980"/>
                <a:gd name="T58" fmla="*/ 398 w 1237"/>
                <a:gd name="T59" fmla="*/ 492 h 980"/>
                <a:gd name="T60" fmla="*/ 431 w 1237"/>
                <a:gd name="T61" fmla="*/ 510 h 980"/>
                <a:gd name="T62" fmla="*/ 478 w 1237"/>
                <a:gd name="T63" fmla="*/ 595 h 980"/>
                <a:gd name="T64" fmla="*/ 532 w 1237"/>
                <a:gd name="T65" fmla="*/ 572 h 980"/>
                <a:gd name="T66" fmla="*/ 558 w 1237"/>
                <a:gd name="T67" fmla="*/ 525 h 980"/>
                <a:gd name="T68" fmla="*/ 623 w 1237"/>
                <a:gd name="T69" fmla="*/ 558 h 980"/>
                <a:gd name="T70" fmla="*/ 586 w 1237"/>
                <a:gd name="T71" fmla="*/ 622 h 980"/>
                <a:gd name="T72" fmla="*/ 528 w 1237"/>
                <a:gd name="T73" fmla="*/ 623 h 980"/>
                <a:gd name="T74" fmla="*/ 542 w 1237"/>
                <a:gd name="T75" fmla="*/ 661 h 980"/>
                <a:gd name="T76" fmla="*/ 520 w 1237"/>
                <a:gd name="T77" fmla="*/ 726 h 980"/>
                <a:gd name="T78" fmla="*/ 514 w 1237"/>
                <a:gd name="T79" fmla="*/ 800 h 980"/>
                <a:gd name="T80" fmla="*/ 595 w 1237"/>
                <a:gd name="T81" fmla="*/ 844 h 980"/>
                <a:gd name="T82" fmla="*/ 605 w 1237"/>
                <a:gd name="T83" fmla="*/ 894 h 980"/>
                <a:gd name="T84" fmla="*/ 635 w 1237"/>
                <a:gd name="T85" fmla="*/ 937 h 980"/>
                <a:gd name="T86" fmla="*/ 687 w 1237"/>
                <a:gd name="T87" fmla="*/ 915 h 980"/>
                <a:gd name="T88" fmla="*/ 764 w 1237"/>
                <a:gd name="T89" fmla="*/ 937 h 980"/>
                <a:gd name="T90" fmla="*/ 822 w 1237"/>
                <a:gd name="T91" fmla="*/ 926 h 980"/>
                <a:gd name="T92" fmla="*/ 908 w 1237"/>
                <a:gd name="T93" fmla="*/ 972 h 980"/>
                <a:gd name="T94" fmla="*/ 959 w 1237"/>
                <a:gd name="T95" fmla="*/ 980 h 980"/>
                <a:gd name="T96" fmla="*/ 1039 w 1237"/>
                <a:gd name="T97" fmla="*/ 920 h 980"/>
                <a:gd name="T98" fmla="*/ 1160 w 1237"/>
                <a:gd name="T99" fmla="*/ 876 h 980"/>
                <a:gd name="T100" fmla="*/ 1105 w 1237"/>
                <a:gd name="T101" fmla="*/ 785 h 980"/>
                <a:gd name="T102" fmla="*/ 1028 w 1237"/>
                <a:gd name="T103" fmla="*/ 747 h 980"/>
                <a:gd name="T104" fmla="*/ 968 w 1237"/>
                <a:gd name="T105" fmla="*/ 708 h 980"/>
                <a:gd name="T106" fmla="*/ 901 w 1237"/>
                <a:gd name="T107" fmla="*/ 716 h 980"/>
                <a:gd name="T108" fmla="*/ 899 w 1237"/>
                <a:gd name="T109" fmla="*/ 693 h 980"/>
                <a:gd name="T110" fmla="*/ 970 w 1237"/>
                <a:gd name="T111" fmla="*/ 687 h 980"/>
                <a:gd name="T112" fmla="*/ 1042 w 1237"/>
                <a:gd name="T113" fmla="*/ 725 h 980"/>
                <a:gd name="T114" fmla="*/ 1194 w 1237"/>
                <a:gd name="T115" fmla="*/ 753 h 980"/>
                <a:gd name="T116" fmla="*/ 1224 w 1237"/>
                <a:gd name="T117" fmla="*/ 7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7" h="980">
                  <a:moveTo>
                    <a:pt x="1224" y="713"/>
                  </a:moveTo>
                  <a:cubicBezTo>
                    <a:pt x="1196" y="679"/>
                    <a:pt x="1196" y="679"/>
                    <a:pt x="1196" y="679"/>
                  </a:cubicBezTo>
                  <a:cubicBezTo>
                    <a:pt x="1165" y="651"/>
                    <a:pt x="1165" y="651"/>
                    <a:pt x="1165" y="651"/>
                  </a:cubicBezTo>
                  <a:cubicBezTo>
                    <a:pt x="1145" y="638"/>
                    <a:pt x="1145" y="638"/>
                    <a:pt x="1145" y="638"/>
                  </a:cubicBezTo>
                  <a:cubicBezTo>
                    <a:pt x="1121" y="638"/>
                    <a:pt x="1121" y="638"/>
                    <a:pt x="1121" y="638"/>
                  </a:cubicBezTo>
                  <a:cubicBezTo>
                    <a:pt x="1100" y="627"/>
                    <a:pt x="1100" y="627"/>
                    <a:pt x="1100" y="627"/>
                  </a:cubicBezTo>
                  <a:cubicBezTo>
                    <a:pt x="1086" y="610"/>
                    <a:pt x="1086" y="610"/>
                    <a:pt x="1086" y="610"/>
                  </a:cubicBezTo>
                  <a:cubicBezTo>
                    <a:pt x="1090" y="586"/>
                    <a:pt x="1090" y="586"/>
                    <a:pt x="1090" y="586"/>
                  </a:cubicBezTo>
                  <a:cubicBezTo>
                    <a:pt x="1069" y="564"/>
                    <a:pt x="1069" y="564"/>
                    <a:pt x="1069" y="564"/>
                  </a:cubicBezTo>
                  <a:cubicBezTo>
                    <a:pt x="1042" y="554"/>
                    <a:pt x="1042" y="554"/>
                    <a:pt x="1042" y="554"/>
                  </a:cubicBezTo>
                  <a:cubicBezTo>
                    <a:pt x="999" y="555"/>
                    <a:pt x="999" y="555"/>
                    <a:pt x="999" y="555"/>
                  </a:cubicBezTo>
                  <a:cubicBezTo>
                    <a:pt x="966" y="539"/>
                    <a:pt x="966" y="539"/>
                    <a:pt x="966" y="539"/>
                  </a:cubicBezTo>
                  <a:cubicBezTo>
                    <a:pt x="958" y="520"/>
                    <a:pt x="958" y="520"/>
                    <a:pt x="958" y="520"/>
                  </a:cubicBezTo>
                  <a:cubicBezTo>
                    <a:pt x="965" y="480"/>
                    <a:pt x="965" y="480"/>
                    <a:pt x="965" y="480"/>
                  </a:cubicBezTo>
                  <a:cubicBezTo>
                    <a:pt x="943" y="433"/>
                    <a:pt x="943" y="433"/>
                    <a:pt x="943" y="433"/>
                  </a:cubicBezTo>
                  <a:cubicBezTo>
                    <a:pt x="918" y="407"/>
                    <a:pt x="918" y="407"/>
                    <a:pt x="918" y="407"/>
                  </a:cubicBezTo>
                  <a:cubicBezTo>
                    <a:pt x="857" y="314"/>
                    <a:pt x="857" y="314"/>
                    <a:pt x="857" y="314"/>
                  </a:cubicBezTo>
                  <a:cubicBezTo>
                    <a:pt x="824" y="251"/>
                    <a:pt x="824" y="251"/>
                    <a:pt x="824" y="251"/>
                  </a:cubicBezTo>
                  <a:cubicBezTo>
                    <a:pt x="784" y="183"/>
                    <a:pt x="784" y="183"/>
                    <a:pt x="784" y="183"/>
                  </a:cubicBezTo>
                  <a:cubicBezTo>
                    <a:pt x="761" y="157"/>
                    <a:pt x="761" y="157"/>
                    <a:pt x="761" y="157"/>
                  </a:cubicBezTo>
                  <a:cubicBezTo>
                    <a:pt x="729" y="157"/>
                    <a:pt x="729" y="157"/>
                    <a:pt x="729" y="157"/>
                  </a:cubicBezTo>
                  <a:cubicBezTo>
                    <a:pt x="692" y="145"/>
                    <a:pt x="692" y="145"/>
                    <a:pt x="692" y="145"/>
                  </a:cubicBezTo>
                  <a:cubicBezTo>
                    <a:pt x="660" y="134"/>
                    <a:pt x="660" y="134"/>
                    <a:pt x="660" y="134"/>
                  </a:cubicBezTo>
                  <a:cubicBezTo>
                    <a:pt x="624" y="122"/>
                    <a:pt x="624" y="122"/>
                    <a:pt x="624" y="122"/>
                  </a:cubicBezTo>
                  <a:cubicBezTo>
                    <a:pt x="607" y="101"/>
                    <a:pt x="607" y="101"/>
                    <a:pt x="607" y="101"/>
                  </a:cubicBezTo>
                  <a:cubicBezTo>
                    <a:pt x="597" y="88"/>
                    <a:pt x="597" y="88"/>
                    <a:pt x="597" y="88"/>
                  </a:cubicBezTo>
                  <a:cubicBezTo>
                    <a:pt x="569" y="88"/>
                    <a:pt x="569" y="88"/>
                    <a:pt x="569" y="88"/>
                  </a:cubicBezTo>
                  <a:cubicBezTo>
                    <a:pt x="540" y="68"/>
                    <a:pt x="540" y="68"/>
                    <a:pt x="540" y="68"/>
                  </a:cubicBezTo>
                  <a:cubicBezTo>
                    <a:pt x="537" y="38"/>
                    <a:pt x="537" y="38"/>
                    <a:pt x="537" y="38"/>
                  </a:cubicBezTo>
                  <a:cubicBezTo>
                    <a:pt x="541" y="22"/>
                    <a:pt x="541" y="22"/>
                    <a:pt x="541" y="22"/>
                  </a:cubicBezTo>
                  <a:cubicBezTo>
                    <a:pt x="554" y="10"/>
                    <a:pt x="554" y="10"/>
                    <a:pt x="554" y="1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38" y="0"/>
                    <a:pt x="538" y="0"/>
                    <a:pt x="538" y="0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68" y="44"/>
                    <a:pt x="468" y="44"/>
                    <a:pt x="468" y="44"/>
                  </a:cubicBezTo>
                  <a:cubicBezTo>
                    <a:pt x="468" y="113"/>
                    <a:pt x="468" y="113"/>
                    <a:pt x="468" y="113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35" y="120"/>
                    <a:pt x="435" y="120"/>
                    <a:pt x="435" y="120"/>
                  </a:cubicBezTo>
                  <a:cubicBezTo>
                    <a:pt x="424" y="120"/>
                    <a:pt x="424" y="120"/>
                    <a:pt x="424" y="120"/>
                  </a:cubicBezTo>
                  <a:cubicBezTo>
                    <a:pt x="416" y="141"/>
                    <a:pt x="416" y="141"/>
                    <a:pt x="416" y="141"/>
                  </a:cubicBezTo>
                  <a:cubicBezTo>
                    <a:pt x="416" y="169"/>
                    <a:pt x="416" y="169"/>
                    <a:pt x="416" y="169"/>
                  </a:cubicBezTo>
                  <a:cubicBezTo>
                    <a:pt x="391" y="201"/>
                    <a:pt x="391" y="201"/>
                    <a:pt x="391" y="201"/>
                  </a:cubicBezTo>
                  <a:cubicBezTo>
                    <a:pt x="355" y="197"/>
                    <a:pt x="355" y="197"/>
                    <a:pt x="355" y="197"/>
                  </a:cubicBezTo>
                  <a:cubicBezTo>
                    <a:pt x="355" y="186"/>
                    <a:pt x="355" y="186"/>
                    <a:pt x="355" y="186"/>
                  </a:cubicBezTo>
                  <a:cubicBezTo>
                    <a:pt x="327" y="151"/>
                    <a:pt x="327" y="151"/>
                    <a:pt x="327" y="151"/>
                  </a:cubicBezTo>
                  <a:cubicBezTo>
                    <a:pt x="312" y="151"/>
                    <a:pt x="312" y="151"/>
                    <a:pt x="312" y="151"/>
                  </a:cubicBezTo>
                  <a:cubicBezTo>
                    <a:pt x="287" y="151"/>
                    <a:pt x="287" y="151"/>
                    <a:pt x="287" y="151"/>
                  </a:cubicBezTo>
                  <a:cubicBezTo>
                    <a:pt x="279" y="171"/>
                    <a:pt x="279" y="171"/>
                    <a:pt x="279" y="171"/>
                  </a:cubicBezTo>
                  <a:cubicBezTo>
                    <a:pt x="238" y="201"/>
                    <a:pt x="238" y="201"/>
                    <a:pt x="238" y="201"/>
                  </a:cubicBezTo>
                  <a:cubicBezTo>
                    <a:pt x="228" y="202"/>
                    <a:pt x="228" y="202"/>
                    <a:pt x="228" y="202"/>
                  </a:cubicBezTo>
                  <a:cubicBezTo>
                    <a:pt x="216" y="197"/>
                    <a:pt x="216" y="197"/>
                    <a:pt x="216" y="197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56" y="223"/>
                    <a:pt x="56" y="223"/>
                    <a:pt x="56" y="223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111" y="237"/>
                    <a:pt x="111" y="237"/>
                    <a:pt x="111" y="237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53" y="286"/>
                    <a:pt x="153" y="286"/>
                    <a:pt x="153" y="286"/>
                  </a:cubicBezTo>
                  <a:cubicBezTo>
                    <a:pt x="167" y="294"/>
                    <a:pt x="167" y="294"/>
                    <a:pt x="167" y="294"/>
                  </a:cubicBezTo>
                  <a:cubicBezTo>
                    <a:pt x="199" y="306"/>
                    <a:pt x="199" y="306"/>
                    <a:pt x="199" y="306"/>
                  </a:cubicBezTo>
                  <a:cubicBezTo>
                    <a:pt x="215" y="306"/>
                    <a:pt x="215" y="306"/>
                    <a:pt x="215" y="306"/>
                  </a:cubicBezTo>
                  <a:cubicBezTo>
                    <a:pt x="249" y="306"/>
                    <a:pt x="249" y="306"/>
                    <a:pt x="249" y="306"/>
                  </a:cubicBezTo>
                  <a:cubicBezTo>
                    <a:pt x="273" y="315"/>
                    <a:pt x="273" y="315"/>
                    <a:pt x="273" y="315"/>
                  </a:cubicBezTo>
                  <a:cubicBezTo>
                    <a:pt x="288" y="327"/>
                    <a:pt x="288" y="327"/>
                    <a:pt x="288" y="327"/>
                  </a:cubicBezTo>
                  <a:cubicBezTo>
                    <a:pt x="307" y="354"/>
                    <a:pt x="307" y="354"/>
                    <a:pt x="307" y="354"/>
                  </a:cubicBezTo>
                  <a:cubicBezTo>
                    <a:pt x="313" y="370"/>
                    <a:pt x="313" y="370"/>
                    <a:pt x="313" y="370"/>
                  </a:cubicBezTo>
                  <a:cubicBezTo>
                    <a:pt x="329" y="377"/>
                    <a:pt x="329" y="377"/>
                    <a:pt x="329" y="377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63" y="354"/>
                    <a:pt x="363" y="354"/>
                    <a:pt x="363" y="354"/>
                  </a:cubicBezTo>
                  <a:cubicBezTo>
                    <a:pt x="379" y="358"/>
                    <a:pt x="379" y="358"/>
                    <a:pt x="379" y="358"/>
                  </a:cubicBezTo>
                  <a:cubicBezTo>
                    <a:pt x="391" y="370"/>
                    <a:pt x="391" y="370"/>
                    <a:pt x="391" y="370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70" y="457"/>
                    <a:pt x="370" y="457"/>
                    <a:pt x="370" y="457"/>
                  </a:cubicBezTo>
                  <a:cubicBezTo>
                    <a:pt x="371" y="483"/>
                    <a:pt x="371" y="483"/>
                    <a:pt x="371" y="483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398" y="492"/>
                    <a:pt x="398" y="492"/>
                    <a:pt x="398" y="492"/>
                  </a:cubicBezTo>
                  <a:cubicBezTo>
                    <a:pt x="408" y="492"/>
                    <a:pt x="408" y="492"/>
                    <a:pt x="408" y="492"/>
                  </a:cubicBezTo>
                  <a:cubicBezTo>
                    <a:pt x="420" y="510"/>
                    <a:pt x="420" y="510"/>
                    <a:pt x="420" y="510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1" y="526"/>
                    <a:pt x="431" y="526"/>
                    <a:pt x="431" y="526"/>
                  </a:cubicBezTo>
                  <a:cubicBezTo>
                    <a:pt x="445" y="571"/>
                    <a:pt x="445" y="571"/>
                    <a:pt x="445" y="571"/>
                  </a:cubicBezTo>
                  <a:cubicBezTo>
                    <a:pt x="478" y="595"/>
                    <a:pt x="478" y="595"/>
                    <a:pt x="478" y="595"/>
                  </a:cubicBezTo>
                  <a:cubicBezTo>
                    <a:pt x="495" y="589"/>
                    <a:pt x="495" y="589"/>
                    <a:pt x="495" y="589"/>
                  </a:cubicBezTo>
                  <a:cubicBezTo>
                    <a:pt x="511" y="585"/>
                    <a:pt x="511" y="585"/>
                    <a:pt x="511" y="585"/>
                  </a:cubicBezTo>
                  <a:cubicBezTo>
                    <a:pt x="532" y="572"/>
                    <a:pt x="532" y="572"/>
                    <a:pt x="532" y="572"/>
                  </a:cubicBezTo>
                  <a:cubicBezTo>
                    <a:pt x="540" y="559"/>
                    <a:pt x="540" y="559"/>
                    <a:pt x="540" y="559"/>
                  </a:cubicBezTo>
                  <a:cubicBezTo>
                    <a:pt x="540" y="538"/>
                    <a:pt x="540" y="538"/>
                    <a:pt x="540" y="538"/>
                  </a:cubicBezTo>
                  <a:cubicBezTo>
                    <a:pt x="558" y="525"/>
                    <a:pt x="558" y="525"/>
                    <a:pt x="558" y="525"/>
                  </a:cubicBezTo>
                  <a:cubicBezTo>
                    <a:pt x="584" y="527"/>
                    <a:pt x="584" y="527"/>
                    <a:pt x="584" y="527"/>
                  </a:cubicBezTo>
                  <a:cubicBezTo>
                    <a:pt x="603" y="539"/>
                    <a:pt x="603" y="539"/>
                    <a:pt x="603" y="539"/>
                  </a:cubicBezTo>
                  <a:cubicBezTo>
                    <a:pt x="623" y="558"/>
                    <a:pt x="623" y="558"/>
                    <a:pt x="623" y="558"/>
                  </a:cubicBezTo>
                  <a:cubicBezTo>
                    <a:pt x="623" y="595"/>
                    <a:pt x="623" y="595"/>
                    <a:pt x="623" y="595"/>
                  </a:cubicBezTo>
                  <a:cubicBezTo>
                    <a:pt x="612" y="629"/>
                    <a:pt x="612" y="629"/>
                    <a:pt x="612" y="629"/>
                  </a:cubicBezTo>
                  <a:cubicBezTo>
                    <a:pt x="586" y="622"/>
                    <a:pt x="586" y="622"/>
                    <a:pt x="586" y="622"/>
                  </a:cubicBezTo>
                  <a:cubicBezTo>
                    <a:pt x="575" y="615"/>
                    <a:pt x="575" y="615"/>
                    <a:pt x="575" y="615"/>
                  </a:cubicBezTo>
                  <a:cubicBezTo>
                    <a:pt x="561" y="615"/>
                    <a:pt x="561" y="615"/>
                    <a:pt x="561" y="615"/>
                  </a:cubicBezTo>
                  <a:cubicBezTo>
                    <a:pt x="528" y="623"/>
                    <a:pt x="528" y="623"/>
                    <a:pt x="528" y="623"/>
                  </a:cubicBezTo>
                  <a:cubicBezTo>
                    <a:pt x="520" y="629"/>
                    <a:pt x="520" y="629"/>
                    <a:pt x="520" y="629"/>
                  </a:cubicBezTo>
                  <a:cubicBezTo>
                    <a:pt x="528" y="651"/>
                    <a:pt x="528" y="651"/>
                    <a:pt x="528" y="651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3" y="702"/>
                    <a:pt x="543" y="702"/>
                    <a:pt x="543" y="702"/>
                  </a:cubicBezTo>
                  <a:cubicBezTo>
                    <a:pt x="520" y="726"/>
                    <a:pt x="520" y="726"/>
                    <a:pt x="520" y="726"/>
                  </a:cubicBezTo>
                  <a:cubicBezTo>
                    <a:pt x="498" y="747"/>
                    <a:pt x="498" y="747"/>
                    <a:pt x="498" y="747"/>
                  </a:cubicBezTo>
                  <a:cubicBezTo>
                    <a:pt x="501" y="771"/>
                    <a:pt x="501" y="771"/>
                    <a:pt x="501" y="771"/>
                  </a:cubicBezTo>
                  <a:cubicBezTo>
                    <a:pt x="514" y="800"/>
                    <a:pt x="514" y="800"/>
                    <a:pt x="514" y="800"/>
                  </a:cubicBezTo>
                  <a:cubicBezTo>
                    <a:pt x="543" y="818"/>
                    <a:pt x="543" y="818"/>
                    <a:pt x="543" y="818"/>
                  </a:cubicBezTo>
                  <a:cubicBezTo>
                    <a:pt x="565" y="836"/>
                    <a:pt x="565" y="836"/>
                    <a:pt x="565" y="836"/>
                  </a:cubicBezTo>
                  <a:cubicBezTo>
                    <a:pt x="595" y="844"/>
                    <a:pt x="595" y="844"/>
                    <a:pt x="595" y="844"/>
                  </a:cubicBezTo>
                  <a:cubicBezTo>
                    <a:pt x="623" y="857"/>
                    <a:pt x="623" y="857"/>
                    <a:pt x="623" y="857"/>
                  </a:cubicBezTo>
                  <a:cubicBezTo>
                    <a:pt x="617" y="868"/>
                    <a:pt x="617" y="868"/>
                    <a:pt x="617" y="868"/>
                  </a:cubicBezTo>
                  <a:cubicBezTo>
                    <a:pt x="605" y="894"/>
                    <a:pt x="605" y="894"/>
                    <a:pt x="605" y="894"/>
                  </a:cubicBezTo>
                  <a:cubicBezTo>
                    <a:pt x="605" y="927"/>
                    <a:pt x="605" y="927"/>
                    <a:pt x="605" y="927"/>
                  </a:cubicBezTo>
                  <a:cubicBezTo>
                    <a:pt x="623" y="932"/>
                    <a:pt x="623" y="932"/>
                    <a:pt x="623" y="932"/>
                  </a:cubicBezTo>
                  <a:cubicBezTo>
                    <a:pt x="635" y="937"/>
                    <a:pt x="635" y="937"/>
                    <a:pt x="635" y="937"/>
                  </a:cubicBezTo>
                  <a:cubicBezTo>
                    <a:pt x="652" y="932"/>
                    <a:pt x="652" y="932"/>
                    <a:pt x="652" y="932"/>
                  </a:cubicBezTo>
                  <a:cubicBezTo>
                    <a:pt x="673" y="927"/>
                    <a:pt x="673" y="927"/>
                    <a:pt x="673" y="927"/>
                  </a:cubicBezTo>
                  <a:cubicBezTo>
                    <a:pt x="687" y="915"/>
                    <a:pt x="687" y="915"/>
                    <a:pt x="687" y="915"/>
                  </a:cubicBezTo>
                  <a:cubicBezTo>
                    <a:pt x="710" y="915"/>
                    <a:pt x="710" y="915"/>
                    <a:pt x="710" y="915"/>
                  </a:cubicBezTo>
                  <a:cubicBezTo>
                    <a:pt x="732" y="926"/>
                    <a:pt x="732" y="926"/>
                    <a:pt x="732" y="926"/>
                  </a:cubicBezTo>
                  <a:cubicBezTo>
                    <a:pt x="764" y="937"/>
                    <a:pt x="764" y="937"/>
                    <a:pt x="764" y="937"/>
                  </a:cubicBezTo>
                  <a:cubicBezTo>
                    <a:pt x="783" y="937"/>
                    <a:pt x="783" y="937"/>
                    <a:pt x="783" y="937"/>
                  </a:cubicBezTo>
                  <a:cubicBezTo>
                    <a:pt x="790" y="931"/>
                    <a:pt x="790" y="931"/>
                    <a:pt x="790" y="931"/>
                  </a:cubicBezTo>
                  <a:cubicBezTo>
                    <a:pt x="822" y="926"/>
                    <a:pt x="822" y="926"/>
                    <a:pt x="822" y="926"/>
                  </a:cubicBezTo>
                  <a:cubicBezTo>
                    <a:pt x="855" y="937"/>
                    <a:pt x="855" y="937"/>
                    <a:pt x="855" y="937"/>
                  </a:cubicBezTo>
                  <a:cubicBezTo>
                    <a:pt x="882" y="962"/>
                    <a:pt x="882" y="962"/>
                    <a:pt x="882" y="962"/>
                  </a:cubicBezTo>
                  <a:cubicBezTo>
                    <a:pt x="908" y="972"/>
                    <a:pt x="908" y="972"/>
                    <a:pt x="908" y="972"/>
                  </a:cubicBezTo>
                  <a:cubicBezTo>
                    <a:pt x="931" y="959"/>
                    <a:pt x="931" y="959"/>
                    <a:pt x="931" y="959"/>
                  </a:cubicBezTo>
                  <a:cubicBezTo>
                    <a:pt x="938" y="956"/>
                    <a:pt x="938" y="956"/>
                    <a:pt x="938" y="956"/>
                  </a:cubicBezTo>
                  <a:cubicBezTo>
                    <a:pt x="959" y="980"/>
                    <a:pt x="959" y="980"/>
                    <a:pt x="959" y="980"/>
                  </a:cubicBezTo>
                  <a:cubicBezTo>
                    <a:pt x="998" y="969"/>
                    <a:pt x="998" y="969"/>
                    <a:pt x="998" y="969"/>
                  </a:cubicBezTo>
                  <a:cubicBezTo>
                    <a:pt x="1023" y="937"/>
                    <a:pt x="1023" y="937"/>
                    <a:pt x="1023" y="937"/>
                  </a:cubicBezTo>
                  <a:cubicBezTo>
                    <a:pt x="1039" y="920"/>
                    <a:pt x="1039" y="920"/>
                    <a:pt x="1039" y="920"/>
                  </a:cubicBezTo>
                  <a:cubicBezTo>
                    <a:pt x="1067" y="906"/>
                    <a:pt x="1067" y="906"/>
                    <a:pt x="1067" y="906"/>
                  </a:cubicBezTo>
                  <a:cubicBezTo>
                    <a:pt x="1123" y="893"/>
                    <a:pt x="1123" y="893"/>
                    <a:pt x="1123" y="893"/>
                  </a:cubicBezTo>
                  <a:cubicBezTo>
                    <a:pt x="1160" y="876"/>
                    <a:pt x="1160" y="876"/>
                    <a:pt x="1160" y="876"/>
                  </a:cubicBezTo>
                  <a:cubicBezTo>
                    <a:pt x="1151" y="848"/>
                    <a:pt x="1151" y="848"/>
                    <a:pt x="1151" y="848"/>
                  </a:cubicBezTo>
                  <a:cubicBezTo>
                    <a:pt x="1127" y="808"/>
                    <a:pt x="1127" y="808"/>
                    <a:pt x="1127" y="808"/>
                  </a:cubicBezTo>
                  <a:cubicBezTo>
                    <a:pt x="1105" y="785"/>
                    <a:pt x="1105" y="785"/>
                    <a:pt x="1105" y="785"/>
                  </a:cubicBezTo>
                  <a:cubicBezTo>
                    <a:pt x="1085" y="765"/>
                    <a:pt x="1085" y="765"/>
                    <a:pt x="1085" y="765"/>
                  </a:cubicBezTo>
                  <a:cubicBezTo>
                    <a:pt x="1045" y="747"/>
                    <a:pt x="1045" y="747"/>
                    <a:pt x="1045" y="747"/>
                  </a:cubicBezTo>
                  <a:cubicBezTo>
                    <a:pt x="1028" y="747"/>
                    <a:pt x="1028" y="747"/>
                    <a:pt x="1028" y="747"/>
                  </a:cubicBezTo>
                  <a:cubicBezTo>
                    <a:pt x="989" y="742"/>
                    <a:pt x="989" y="742"/>
                    <a:pt x="989" y="742"/>
                  </a:cubicBezTo>
                  <a:cubicBezTo>
                    <a:pt x="989" y="742"/>
                    <a:pt x="978" y="737"/>
                    <a:pt x="976" y="733"/>
                  </a:cubicBezTo>
                  <a:cubicBezTo>
                    <a:pt x="973" y="730"/>
                    <a:pt x="968" y="708"/>
                    <a:pt x="968" y="708"/>
                  </a:cubicBezTo>
                  <a:cubicBezTo>
                    <a:pt x="944" y="705"/>
                    <a:pt x="944" y="705"/>
                    <a:pt x="944" y="705"/>
                  </a:cubicBezTo>
                  <a:cubicBezTo>
                    <a:pt x="919" y="709"/>
                    <a:pt x="919" y="709"/>
                    <a:pt x="919" y="709"/>
                  </a:cubicBezTo>
                  <a:cubicBezTo>
                    <a:pt x="901" y="716"/>
                    <a:pt x="901" y="716"/>
                    <a:pt x="901" y="716"/>
                  </a:cubicBezTo>
                  <a:cubicBezTo>
                    <a:pt x="868" y="731"/>
                    <a:pt x="868" y="731"/>
                    <a:pt x="868" y="731"/>
                  </a:cubicBezTo>
                  <a:cubicBezTo>
                    <a:pt x="868" y="731"/>
                    <a:pt x="867" y="715"/>
                    <a:pt x="870" y="714"/>
                  </a:cubicBezTo>
                  <a:cubicBezTo>
                    <a:pt x="874" y="713"/>
                    <a:pt x="899" y="693"/>
                    <a:pt x="899" y="693"/>
                  </a:cubicBezTo>
                  <a:cubicBezTo>
                    <a:pt x="918" y="684"/>
                    <a:pt x="918" y="684"/>
                    <a:pt x="918" y="684"/>
                  </a:cubicBezTo>
                  <a:cubicBezTo>
                    <a:pt x="936" y="681"/>
                    <a:pt x="936" y="681"/>
                    <a:pt x="936" y="681"/>
                  </a:cubicBezTo>
                  <a:cubicBezTo>
                    <a:pt x="970" y="687"/>
                    <a:pt x="970" y="687"/>
                    <a:pt x="970" y="687"/>
                  </a:cubicBezTo>
                  <a:cubicBezTo>
                    <a:pt x="993" y="693"/>
                    <a:pt x="993" y="693"/>
                    <a:pt x="993" y="693"/>
                  </a:cubicBezTo>
                  <a:cubicBezTo>
                    <a:pt x="1021" y="720"/>
                    <a:pt x="1021" y="720"/>
                    <a:pt x="1021" y="720"/>
                  </a:cubicBezTo>
                  <a:cubicBezTo>
                    <a:pt x="1042" y="725"/>
                    <a:pt x="1042" y="725"/>
                    <a:pt x="1042" y="725"/>
                  </a:cubicBezTo>
                  <a:cubicBezTo>
                    <a:pt x="1100" y="727"/>
                    <a:pt x="1100" y="727"/>
                    <a:pt x="1100" y="727"/>
                  </a:cubicBezTo>
                  <a:cubicBezTo>
                    <a:pt x="1145" y="749"/>
                    <a:pt x="1145" y="749"/>
                    <a:pt x="1145" y="749"/>
                  </a:cubicBezTo>
                  <a:cubicBezTo>
                    <a:pt x="1194" y="753"/>
                    <a:pt x="1194" y="753"/>
                    <a:pt x="1194" y="753"/>
                  </a:cubicBezTo>
                  <a:cubicBezTo>
                    <a:pt x="1233" y="750"/>
                    <a:pt x="1233" y="750"/>
                    <a:pt x="1233" y="750"/>
                  </a:cubicBezTo>
                  <a:cubicBezTo>
                    <a:pt x="1237" y="737"/>
                    <a:pt x="1237" y="737"/>
                    <a:pt x="1237" y="737"/>
                  </a:cubicBezTo>
                  <a:lnTo>
                    <a:pt x="1224" y="7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180263" y="2757488"/>
              <a:ext cx="357187" cy="420688"/>
            </a:xfrm>
            <a:custGeom>
              <a:avLst/>
              <a:gdLst>
                <a:gd name="T0" fmla="*/ 954 w 1036"/>
                <a:gd name="T1" fmla="*/ 721 h 1215"/>
                <a:gd name="T2" fmla="*/ 896 w 1036"/>
                <a:gd name="T3" fmla="*/ 738 h 1215"/>
                <a:gd name="T4" fmla="*/ 849 w 1036"/>
                <a:gd name="T5" fmla="*/ 733 h 1215"/>
                <a:gd name="T6" fmla="*/ 867 w 1036"/>
                <a:gd name="T7" fmla="*/ 663 h 1215"/>
                <a:gd name="T8" fmla="*/ 787 w 1036"/>
                <a:gd name="T9" fmla="*/ 624 h 1215"/>
                <a:gd name="T10" fmla="*/ 742 w 1036"/>
                <a:gd name="T11" fmla="*/ 553 h 1215"/>
                <a:gd name="T12" fmla="*/ 788 w 1036"/>
                <a:gd name="T13" fmla="*/ 486 h 1215"/>
                <a:gd name="T14" fmla="*/ 764 w 1036"/>
                <a:gd name="T15" fmla="*/ 435 h 1215"/>
                <a:gd name="T16" fmla="*/ 819 w 1036"/>
                <a:gd name="T17" fmla="*/ 421 h 1215"/>
                <a:gd name="T18" fmla="*/ 867 w 1036"/>
                <a:gd name="T19" fmla="*/ 401 h 1215"/>
                <a:gd name="T20" fmla="*/ 828 w 1036"/>
                <a:gd name="T21" fmla="*/ 333 h 1215"/>
                <a:gd name="T22" fmla="*/ 784 w 1036"/>
                <a:gd name="T23" fmla="*/ 365 h 1215"/>
                <a:gd name="T24" fmla="*/ 739 w 1036"/>
                <a:gd name="T25" fmla="*/ 395 h 1215"/>
                <a:gd name="T26" fmla="*/ 675 w 1036"/>
                <a:gd name="T27" fmla="*/ 332 h 1215"/>
                <a:gd name="T28" fmla="*/ 652 w 1036"/>
                <a:gd name="T29" fmla="*/ 298 h 1215"/>
                <a:gd name="T30" fmla="*/ 615 w 1036"/>
                <a:gd name="T31" fmla="*/ 289 h 1215"/>
                <a:gd name="T32" fmla="*/ 635 w 1036"/>
                <a:gd name="T33" fmla="*/ 176 h 1215"/>
                <a:gd name="T34" fmla="*/ 593 w 1036"/>
                <a:gd name="T35" fmla="*/ 165 h 1215"/>
                <a:gd name="T36" fmla="*/ 557 w 1036"/>
                <a:gd name="T37" fmla="*/ 176 h 1215"/>
                <a:gd name="T38" fmla="*/ 517 w 1036"/>
                <a:gd name="T39" fmla="*/ 121 h 1215"/>
                <a:gd name="T40" fmla="*/ 443 w 1036"/>
                <a:gd name="T41" fmla="*/ 112 h 1215"/>
                <a:gd name="T42" fmla="*/ 372 w 1036"/>
                <a:gd name="T43" fmla="*/ 62 h 1215"/>
                <a:gd name="T44" fmla="*/ 330 w 1036"/>
                <a:gd name="T45" fmla="*/ 41 h 1215"/>
                <a:gd name="T46" fmla="*/ 260 w 1036"/>
                <a:gd name="T47" fmla="*/ 5 h 1215"/>
                <a:gd name="T48" fmla="*/ 223 w 1036"/>
                <a:gd name="T49" fmla="*/ 15 h 1215"/>
                <a:gd name="T50" fmla="*/ 214 w 1036"/>
                <a:gd name="T51" fmla="*/ 52 h 1215"/>
                <a:gd name="T52" fmla="*/ 270 w 1036"/>
                <a:gd name="T53" fmla="*/ 84 h 1215"/>
                <a:gd name="T54" fmla="*/ 302 w 1036"/>
                <a:gd name="T55" fmla="*/ 131 h 1215"/>
                <a:gd name="T56" fmla="*/ 311 w 1036"/>
                <a:gd name="T57" fmla="*/ 181 h 1215"/>
                <a:gd name="T58" fmla="*/ 221 w 1036"/>
                <a:gd name="T59" fmla="*/ 219 h 1215"/>
                <a:gd name="T60" fmla="*/ 170 w 1036"/>
                <a:gd name="T61" fmla="*/ 162 h 1215"/>
                <a:gd name="T62" fmla="*/ 116 w 1036"/>
                <a:gd name="T63" fmla="*/ 194 h 1215"/>
                <a:gd name="T64" fmla="*/ 124 w 1036"/>
                <a:gd name="T65" fmla="*/ 279 h 1215"/>
                <a:gd name="T66" fmla="*/ 79 w 1036"/>
                <a:gd name="T67" fmla="*/ 308 h 1215"/>
                <a:gd name="T68" fmla="*/ 57 w 1036"/>
                <a:gd name="T69" fmla="*/ 405 h 1215"/>
                <a:gd name="T70" fmla="*/ 6 w 1036"/>
                <a:gd name="T71" fmla="*/ 414 h 1215"/>
                <a:gd name="T72" fmla="*/ 37 w 1036"/>
                <a:gd name="T73" fmla="*/ 452 h 1215"/>
                <a:gd name="T74" fmla="*/ 78 w 1036"/>
                <a:gd name="T75" fmla="*/ 498 h 1215"/>
                <a:gd name="T76" fmla="*/ 124 w 1036"/>
                <a:gd name="T77" fmla="*/ 525 h 1215"/>
                <a:gd name="T78" fmla="*/ 218 w 1036"/>
                <a:gd name="T79" fmla="*/ 517 h 1215"/>
                <a:gd name="T80" fmla="*/ 237 w 1036"/>
                <a:gd name="T81" fmla="*/ 688 h 1215"/>
                <a:gd name="T82" fmla="*/ 160 w 1036"/>
                <a:gd name="T83" fmla="*/ 750 h 1215"/>
                <a:gd name="T84" fmla="*/ 179 w 1036"/>
                <a:gd name="T85" fmla="*/ 837 h 1215"/>
                <a:gd name="T86" fmla="*/ 271 w 1036"/>
                <a:gd name="T87" fmla="*/ 865 h 1215"/>
                <a:gd name="T88" fmla="*/ 271 w 1036"/>
                <a:gd name="T89" fmla="*/ 940 h 1215"/>
                <a:gd name="T90" fmla="*/ 294 w 1036"/>
                <a:gd name="T91" fmla="*/ 1006 h 1215"/>
                <a:gd name="T92" fmla="*/ 324 w 1036"/>
                <a:gd name="T93" fmla="*/ 1063 h 1215"/>
                <a:gd name="T94" fmla="*/ 350 w 1036"/>
                <a:gd name="T95" fmla="*/ 1171 h 1215"/>
                <a:gd name="T96" fmla="*/ 409 w 1036"/>
                <a:gd name="T97" fmla="*/ 1152 h 1215"/>
                <a:gd name="T98" fmla="*/ 456 w 1036"/>
                <a:gd name="T99" fmla="*/ 1100 h 1215"/>
                <a:gd name="T100" fmla="*/ 496 w 1036"/>
                <a:gd name="T101" fmla="*/ 1133 h 1215"/>
                <a:gd name="T102" fmla="*/ 482 w 1036"/>
                <a:gd name="T103" fmla="*/ 1183 h 1215"/>
                <a:gd name="T104" fmla="*/ 517 w 1036"/>
                <a:gd name="T105" fmla="*/ 1215 h 1215"/>
                <a:gd name="T106" fmla="*/ 579 w 1036"/>
                <a:gd name="T107" fmla="*/ 1122 h 1215"/>
                <a:gd name="T108" fmla="*/ 761 w 1036"/>
                <a:gd name="T109" fmla="*/ 1183 h 1215"/>
                <a:gd name="T110" fmla="*/ 842 w 1036"/>
                <a:gd name="T111" fmla="*/ 1175 h 1215"/>
                <a:gd name="T112" fmla="*/ 905 w 1036"/>
                <a:gd name="T113" fmla="*/ 1107 h 1215"/>
                <a:gd name="T114" fmla="*/ 924 w 1036"/>
                <a:gd name="T115" fmla="*/ 1032 h 1215"/>
                <a:gd name="T116" fmla="*/ 987 w 1036"/>
                <a:gd name="T117" fmla="*/ 950 h 1215"/>
                <a:gd name="T118" fmla="*/ 978 w 1036"/>
                <a:gd name="T119" fmla="*/ 891 h 1215"/>
                <a:gd name="T120" fmla="*/ 1016 w 1036"/>
                <a:gd name="T121" fmla="*/ 840 h 1215"/>
                <a:gd name="T122" fmla="*/ 1031 w 1036"/>
                <a:gd name="T123" fmla="*/ 739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6" h="1215">
                  <a:moveTo>
                    <a:pt x="1008" y="743"/>
                  </a:moveTo>
                  <a:cubicBezTo>
                    <a:pt x="976" y="732"/>
                    <a:pt x="976" y="732"/>
                    <a:pt x="976" y="732"/>
                  </a:cubicBezTo>
                  <a:cubicBezTo>
                    <a:pt x="954" y="721"/>
                    <a:pt x="954" y="721"/>
                    <a:pt x="954" y="721"/>
                  </a:cubicBezTo>
                  <a:cubicBezTo>
                    <a:pt x="931" y="721"/>
                    <a:pt x="931" y="721"/>
                    <a:pt x="931" y="721"/>
                  </a:cubicBezTo>
                  <a:cubicBezTo>
                    <a:pt x="917" y="733"/>
                    <a:pt x="917" y="733"/>
                    <a:pt x="917" y="733"/>
                  </a:cubicBezTo>
                  <a:cubicBezTo>
                    <a:pt x="896" y="738"/>
                    <a:pt x="896" y="738"/>
                    <a:pt x="896" y="738"/>
                  </a:cubicBezTo>
                  <a:cubicBezTo>
                    <a:pt x="879" y="743"/>
                    <a:pt x="879" y="743"/>
                    <a:pt x="879" y="743"/>
                  </a:cubicBezTo>
                  <a:cubicBezTo>
                    <a:pt x="867" y="738"/>
                    <a:pt x="867" y="738"/>
                    <a:pt x="867" y="738"/>
                  </a:cubicBezTo>
                  <a:cubicBezTo>
                    <a:pt x="849" y="733"/>
                    <a:pt x="849" y="733"/>
                    <a:pt x="849" y="733"/>
                  </a:cubicBezTo>
                  <a:cubicBezTo>
                    <a:pt x="849" y="700"/>
                    <a:pt x="849" y="700"/>
                    <a:pt x="849" y="700"/>
                  </a:cubicBezTo>
                  <a:cubicBezTo>
                    <a:pt x="861" y="674"/>
                    <a:pt x="861" y="674"/>
                    <a:pt x="861" y="674"/>
                  </a:cubicBezTo>
                  <a:cubicBezTo>
                    <a:pt x="867" y="663"/>
                    <a:pt x="867" y="663"/>
                    <a:pt x="867" y="663"/>
                  </a:cubicBezTo>
                  <a:cubicBezTo>
                    <a:pt x="839" y="650"/>
                    <a:pt x="839" y="650"/>
                    <a:pt x="839" y="650"/>
                  </a:cubicBezTo>
                  <a:cubicBezTo>
                    <a:pt x="809" y="642"/>
                    <a:pt x="809" y="642"/>
                    <a:pt x="809" y="642"/>
                  </a:cubicBezTo>
                  <a:cubicBezTo>
                    <a:pt x="787" y="624"/>
                    <a:pt x="787" y="624"/>
                    <a:pt x="787" y="624"/>
                  </a:cubicBezTo>
                  <a:cubicBezTo>
                    <a:pt x="758" y="606"/>
                    <a:pt x="758" y="606"/>
                    <a:pt x="758" y="606"/>
                  </a:cubicBezTo>
                  <a:cubicBezTo>
                    <a:pt x="745" y="577"/>
                    <a:pt x="745" y="577"/>
                    <a:pt x="745" y="577"/>
                  </a:cubicBezTo>
                  <a:cubicBezTo>
                    <a:pt x="742" y="553"/>
                    <a:pt x="742" y="553"/>
                    <a:pt x="742" y="553"/>
                  </a:cubicBezTo>
                  <a:cubicBezTo>
                    <a:pt x="764" y="532"/>
                    <a:pt x="764" y="532"/>
                    <a:pt x="764" y="532"/>
                  </a:cubicBezTo>
                  <a:cubicBezTo>
                    <a:pt x="787" y="508"/>
                    <a:pt x="787" y="508"/>
                    <a:pt x="787" y="508"/>
                  </a:cubicBezTo>
                  <a:cubicBezTo>
                    <a:pt x="788" y="486"/>
                    <a:pt x="788" y="486"/>
                    <a:pt x="788" y="486"/>
                  </a:cubicBezTo>
                  <a:cubicBezTo>
                    <a:pt x="786" y="467"/>
                    <a:pt x="786" y="467"/>
                    <a:pt x="786" y="467"/>
                  </a:cubicBezTo>
                  <a:cubicBezTo>
                    <a:pt x="772" y="457"/>
                    <a:pt x="772" y="457"/>
                    <a:pt x="772" y="457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72" y="429"/>
                    <a:pt x="772" y="429"/>
                    <a:pt x="772" y="429"/>
                  </a:cubicBezTo>
                  <a:cubicBezTo>
                    <a:pt x="805" y="421"/>
                    <a:pt x="805" y="421"/>
                    <a:pt x="805" y="421"/>
                  </a:cubicBezTo>
                  <a:cubicBezTo>
                    <a:pt x="819" y="421"/>
                    <a:pt x="819" y="421"/>
                    <a:pt x="819" y="421"/>
                  </a:cubicBezTo>
                  <a:cubicBezTo>
                    <a:pt x="830" y="428"/>
                    <a:pt x="830" y="428"/>
                    <a:pt x="830" y="428"/>
                  </a:cubicBezTo>
                  <a:cubicBezTo>
                    <a:pt x="856" y="435"/>
                    <a:pt x="856" y="435"/>
                    <a:pt x="856" y="435"/>
                  </a:cubicBezTo>
                  <a:cubicBezTo>
                    <a:pt x="867" y="401"/>
                    <a:pt x="867" y="401"/>
                    <a:pt x="867" y="401"/>
                  </a:cubicBezTo>
                  <a:cubicBezTo>
                    <a:pt x="867" y="364"/>
                    <a:pt x="867" y="364"/>
                    <a:pt x="867" y="364"/>
                  </a:cubicBezTo>
                  <a:cubicBezTo>
                    <a:pt x="847" y="345"/>
                    <a:pt x="847" y="345"/>
                    <a:pt x="847" y="345"/>
                  </a:cubicBezTo>
                  <a:cubicBezTo>
                    <a:pt x="828" y="333"/>
                    <a:pt x="828" y="333"/>
                    <a:pt x="828" y="333"/>
                  </a:cubicBezTo>
                  <a:cubicBezTo>
                    <a:pt x="802" y="331"/>
                    <a:pt x="802" y="331"/>
                    <a:pt x="802" y="331"/>
                  </a:cubicBezTo>
                  <a:cubicBezTo>
                    <a:pt x="784" y="344"/>
                    <a:pt x="784" y="344"/>
                    <a:pt x="784" y="344"/>
                  </a:cubicBezTo>
                  <a:cubicBezTo>
                    <a:pt x="784" y="365"/>
                    <a:pt x="784" y="365"/>
                    <a:pt x="784" y="365"/>
                  </a:cubicBezTo>
                  <a:cubicBezTo>
                    <a:pt x="776" y="378"/>
                    <a:pt x="776" y="378"/>
                    <a:pt x="776" y="378"/>
                  </a:cubicBezTo>
                  <a:cubicBezTo>
                    <a:pt x="755" y="391"/>
                    <a:pt x="755" y="391"/>
                    <a:pt x="755" y="391"/>
                  </a:cubicBezTo>
                  <a:cubicBezTo>
                    <a:pt x="739" y="395"/>
                    <a:pt x="739" y="395"/>
                    <a:pt x="739" y="395"/>
                  </a:cubicBezTo>
                  <a:cubicBezTo>
                    <a:pt x="722" y="401"/>
                    <a:pt x="722" y="401"/>
                    <a:pt x="722" y="401"/>
                  </a:cubicBezTo>
                  <a:cubicBezTo>
                    <a:pt x="689" y="377"/>
                    <a:pt x="689" y="377"/>
                    <a:pt x="689" y="377"/>
                  </a:cubicBezTo>
                  <a:cubicBezTo>
                    <a:pt x="675" y="332"/>
                    <a:pt x="675" y="332"/>
                    <a:pt x="675" y="332"/>
                  </a:cubicBezTo>
                  <a:cubicBezTo>
                    <a:pt x="675" y="316"/>
                    <a:pt x="675" y="316"/>
                    <a:pt x="675" y="316"/>
                  </a:cubicBezTo>
                  <a:cubicBezTo>
                    <a:pt x="664" y="316"/>
                    <a:pt x="664" y="316"/>
                    <a:pt x="664" y="316"/>
                  </a:cubicBezTo>
                  <a:cubicBezTo>
                    <a:pt x="652" y="298"/>
                    <a:pt x="652" y="298"/>
                    <a:pt x="652" y="298"/>
                  </a:cubicBezTo>
                  <a:cubicBezTo>
                    <a:pt x="642" y="298"/>
                    <a:pt x="642" y="298"/>
                    <a:pt x="642" y="298"/>
                  </a:cubicBezTo>
                  <a:cubicBezTo>
                    <a:pt x="618" y="298"/>
                    <a:pt x="618" y="298"/>
                    <a:pt x="618" y="298"/>
                  </a:cubicBezTo>
                  <a:cubicBezTo>
                    <a:pt x="615" y="289"/>
                    <a:pt x="615" y="289"/>
                    <a:pt x="615" y="289"/>
                  </a:cubicBezTo>
                  <a:cubicBezTo>
                    <a:pt x="614" y="263"/>
                    <a:pt x="614" y="263"/>
                    <a:pt x="614" y="263"/>
                  </a:cubicBezTo>
                  <a:cubicBezTo>
                    <a:pt x="625" y="216"/>
                    <a:pt x="625" y="216"/>
                    <a:pt x="625" y="216"/>
                  </a:cubicBezTo>
                  <a:cubicBezTo>
                    <a:pt x="635" y="176"/>
                    <a:pt x="635" y="176"/>
                    <a:pt x="635" y="176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07" y="160"/>
                    <a:pt x="607" y="160"/>
                    <a:pt x="607" y="160"/>
                  </a:cubicBezTo>
                  <a:cubicBezTo>
                    <a:pt x="593" y="165"/>
                    <a:pt x="593" y="165"/>
                    <a:pt x="593" y="165"/>
                  </a:cubicBezTo>
                  <a:cubicBezTo>
                    <a:pt x="585" y="173"/>
                    <a:pt x="585" y="173"/>
                    <a:pt x="585" y="173"/>
                  </a:cubicBezTo>
                  <a:cubicBezTo>
                    <a:pt x="573" y="183"/>
                    <a:pt x="573" y="183"/>
                    <a:pt x="573" y="183"/>
                  </a:cubicBezTo>
                  <a:cubicBezTo>
                    <a:pt x="557" y="176"/>
                    <a:pt x="557" y="176"/>
                    <a:pt x="557" y="176"/>
                  </a:cubicBezTo>
                  <a:cubicBezTo>
                    <a:pt x="551" y="160"/>
                    <a:pt x="551" y="160"/>
                    <a:pt x="551" y="160"/>
                  </a:cubicBezTo>
                  <a:cubicBezTo>
                    <a:pt x="532" y="133"/>
                    <a:pt x="532" y="133"/>
                    <a:pt x="532" y="133"/>
                  </a:cubicBezTo>
                  <a:cubicBezTo>
                    <a:pt x="517" y="121"/>
                    <a:pt x="517" y="121"/>
                    <a:pt x="517" y="121"/>
                  </a:cubicBezTo>
                  <a:cubicBezTo>
                    <a:pt x="493" y="112"/>
                    <a:pt x="493" y="112"/>
                    <a:pt x="493" y="112"/>
                  </a:cubicBezTo>
                  <a:cubicBezTo>
                    <a:pt x="459" y="112"/>
                    <a:pt x="459" y="112"/>
                    <a:pt x="459" y="112"/>
                  </a:cubicBezTo>
                  <a:cubicBezTo>
                    <a:pt x="443" y="112"/>
                    <a:pt x="443" y="112"/>
                    <a:pt x="443" y="112"/>
                  </a:cubicBezTo>
                  <a:cubicBezTo>
                    <a:pt x="411" y="100"/>
                    <a:pt x="411" y="100"/>
                    <a:pt x="411" y="100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59" y="46"/>
                    <a:pt x="359" y="46"/>
                    <a:pt x="359" y="46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30" y="41"/>
                    <a:pt x="330" y="41"/>
                    <a:pt x="330" y="41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04" y="17"/>
                    <a:pt x="204" y="17"/>
                    <a:pt x="204" y="17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14" y="52"/>
                    <a:pt x="214" y="52"/>
                    <a:pt x="214" y="5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86" y="84"/>
                    <a:pt x="286" y="84"/>
                    <a:pt x="286" y="84"/>
                  </a:cubicBezTo>
                  <a:cubicBezTo>
                    <a:pt x="300" y="99"/>
                    <a:pt x="300" y="99"/>
                    <a:pt x="300" y="99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24" y="162"/>
                    <a:pt x="324" y="162"/>
                    <a:pt x="324" y="162"/>
                  </a:cubicBezTo>
                  <a:cubicBezTo>
                    <a:pt x="311" y="181"/>
                    <a:pt x="311" y="181"/>
                    <a:pt x="311" y="181"/>
                  </a:cubicBezTo>
                  <a:cubicBezTo>
                    <a:pt x="271" y="213"/>
                    <a:pt x="271" y="213"/>
                    <a:pt x="271" y="21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30" y="251"/>
                    <a:pt x="130" y="251"/>
                    <a:pt x="130" y="251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16" y="279"/>
                    <a:pt x="116" y="279"/>
                    <a:pt x="116" y="279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79" y="308"/>
                    <a:pt x="79" y="308"/>
                    <a:pt x="79" y="308"/>
                  </a:cubicBezTo>
                  <a:cubicBezTo>
                    <a:pt x="81" y="360"/>
                    <a:pt x="81" y="360"/>
                    <a:pt x="81" y="36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57" y="405"/>
                    <a:pt x="57" y="405"/>
                    <a:pt x="57" y="405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34" y="414"/>
                    <a:pt x="34" y="414"/>
                    <a:pt x="34" y="414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7" y="452"/>
                    <a:pt x="37" y="452"/>
                    <a:pt x="37" y="452"/>
                  </a:cubicBezTo>
                  <a:cubicBezTo>
                    <a:pt x="66" y="456"/>
                    <a:pt x="66" y="456"/>
                    <a:pt x="66" y="456"/>
                  </a:cubicBezTo>
                  <a:cubicBezTo>
                    <a:pt x="67" y="478"/>
                    <a:pt x="67" y="478"/>
                    <a:pt x="67" y="478"/>
                  </a:cubicBezTo>
                  <a:cubicBezTo>
                    <a:pt x="78" y="498"/>
                    <a:pt x="78" y="498"/>
                    <a:pt x="78" y="498"/>
                  </a:cubicBezTo>
                  <a:cubicBezTo>
                    <a:pt x="82" y="511"/>
                    <a:pt x="82" y="511"/>
                    <a:pt x="82" y="511"/>
                  </a:cubicBezTo>
                  <a:cubicBezTo>
                    <a:pt x="103" y="524"/>
                    <a:pt x="103" y="524"/>
                    <a:pt x="103" y="524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48" y="544"/>
                    <a:pt x="148" y="544"/>
                    <a:pt x="148" y="544"/>
                  </a:cubicBezTo>
                  <a:cubicBezTo>
                    <a:pt x="171" y="556"/>
                    <a:pt x="171" y="556"/>
                    <a:pt x="171" y="556"/>
                  </a:cubicBezTo>
                  <a:cubicBezTo>
                    <a:pt x="218" y="517"/>
                    <a:pt x="218" y="517"/>
                    <a:pt x="218" y="517"/>
                  </a:cubicBezTo>
                  <a:cubicBezTo>
                    <a:pt x="223" y="571"/>
                    <a:pt x="223" y="571"/>
                    <a:pt x="223" y="571"/>
                  </a:cubicBezTo>
                  <a:cubicBezTo>
                    <a:pt x="237" y="597"/>
                    <a:pt x="237" y="597"/>
                    <a:pt x="237" y="597"/>
                  </a:cubicBezTo>
                  <a:cubicBezTo>
                    <a:pt x="237" y="688"/>
                    <a:pt x="237" y="688"/>
                    <a:pt x="237" y="688"/>
                  </a:cubicBezTo>
                  <a:cubicBezTo>
                    <a:pt x="209" y="710"/>
                    <a:pt x="209" y="710"/>
                    <a:pt x="209" y="710"/>
                  </a:cubicBezTo>
                  <a:cubicBezTo>
                    <a:pt x="171" y="733"/>
                    <a:pt x="171" y="733"/>
                    <a:pt x="171" y="733"/>
                  </a:cubicBezTo>
                  <a:cubicBezTo>
                    <a:pt x="160" y="750"/>
                    <a:pt x="160" y="750"/>
                    <a:pt x="160" y="750"/>
                  </a:cubicBezTo>
                  <a:cubicBezTo>
                    <a:pt x="152" y="813"/>
                    <a:pt x="152" y="813"/>
                    <a:pt x="152" y="813"/>
                  </a:cubicBezTo>
                  <a:cubicBezTo>
                    <a:pt x="152" y="826"/>
                    <a:pt x="152" y="826"/>
                    <a:pt x="152" y="826"/>
                  </a:cubicBezTo>
                  <a:cubicBezTo>
                    <a:pt x="179" y="837"/>
                    <a:pt x="179" y="837"/>
                    <a:pt x="179" y="837"/>
                  </a:cubicBezTo>
                  <a:cubicBezTo>
                    <a:pt x="209" y="849"/>
                    <a:pt x="209" y="849"/>
                    <a:pt x="209" y="849"/>
                  </a:cubicBezTo>
                  <a:cubicBezTo>
                    <a:pt x="244" y="849"/>
                    <a:pt x="244" y="849"/>
                    <a:pt x="244" y="849"/>
                  </a:cubicBezTo>
                  <a:cubicBezTo>
                    <a:pt x="271" y="865"/>
                    <a:pt x="271" y="865"/>
                    <a:pt x="271" y="865"/>
                  </a:cubicBezTo>
                  <a:cubicBezTo>
                    <a:pt x="294" y="875"/>
                    <a:pt x="294" y="875"/>
                    <a:pt x="294" y="875"/>
                  </a:cubicBezTo>
                  <a:cubicBezTo>
                    <a:pt x="285" y="903"/>
                    <a:pt x="285" y="903"/>
                    <a:pt x="285" y="903"/>
                  </a:cubicBezTo>
                  <a:cubicBezTo>
                    <a:pt x="271" y="940"/>
                    <a:pt x="271" y="940"/>
                    <a:pt x="271" y="940"/>
                  </a:cubicBezTo>
                  <a:cubicBezTo>
                    <a:pt x="261" y="950"/>
                    <a:pt x="261" y="950"/>
                    <a:pt x="261" y="950"/>
                  </a:cubicBezTo>
                  <a:cubicBezTo>
                    <a:pt x="273" y="985"/>
                    <a:pt x="273" y="985"/>
                    <a:pt x="273" y="985"/>
                  </a:cubicBezTo>
                  <a:cubicBezTo>
                    <a:pt x="294" y="1006"/>
                    <a:pt x="294" y="1006"/>
                    <a:pt x="294" y="1006"/>
                  </a:cubicBezTo>
                  <a:cubicBezTo>
                    <a:pt x="294" y="1034"/>
                    <a:pt x="294" y="1034"/>
                    <a:pt x="294" y="1034"/>
                  </a:cubicBezTo>
                  <a:cubicBezTo>
                    <a:pt x="306" y="1056"/>
                    <a:pt x="306" y="1056"/>
                    <a:pt x="306" y="1056"/>
                  </a:cubicBezTo>
                  <a:cubicBezTo>
                    <a:pt x="324" y="1063"/>
                    <a:pt x="324" y="1063"/>
                    <a:pt x="324" y="1063"/>
                  </a:cubicBezTo>
                  <a:cubicBezTo>
                    <a:pt x="334" y="1087"/>
                    <a:pt x="334" y="1087"/>
                    <a:pt x="334" y="1087"/>
                  </a:cubicBezTo>
                  <a:cubicBezTo>
                    <a:pt x="350" y="1129"/>
                    <a:pt x="350" y="1129"/>
                    <a:pt x="350" y="1129"/>
                  </a:cubicBezTo>
                  <a:cubicBezTo>
                    <a:pt x="350" y="1171"/>
                    <a:pt x="350" y="1171"/>
                    <a:pt x="350" y="1171"/>
                  </a:cubicBezTo>
                  <a:cubicBezTo>
                    <a:pt x="367" y="1171"/>
                    <a:pt x="367" y="1171"/>
                    <a:pt x="367" y="1171"/>
                  </a:cubicBezTo>
                  <a:cubicBezTo>
                    <a:pt x="391" y="1171"/>
                    <a:pt x="391" y="1171"/>
                    <a:pt x="391" y="1171"/>
                  </a:cubicBezTo>
                  <a:cubicBezTo>
                    <a:pt x="409" y="1152"/>
                    <a:pt x="409" y="1152"/>
                    <a:pt x="409" y="1152"/>
                  </a:cubicBezTo>
                  <a:cubicBezTo>
                    <a:pt x="435" y="1133"/>
                    <a:pt x="435" y="1133"/>
                    <a:pt x="435" y="1133"/>
                  </a:cubicBezTo>
                  <a:cubicBezTo>
                    <a:pt x="442" y="1112"/>
                    <a:pt x="442" y="1112"/>
                    <a:pt x="442" y="1112"/>
                  </a:cubicBezTo>
                  <a:cubicBezTo>
                    <a:pt x="456" y="1100"/>
                    <a:pt x="456" y="1100"/>
                    <a:pt x="456" y="1100"/>
                  </a:cubicBezTo>
                  <a:cubicBezTo>
                    <a:pt x="477" y="1100"/>
                    <a:pt x="477" y="1100"/>
                    <a:pt x="477" y="1100"/>
                  </a:cubicBezTo>
                  <a:cubicBezTo>
                    <a:pt x="496" y="1121"/>
                    <a:pt x="496" y="1121"/>
                    <a:pt x="496" y="1121"/>
                  </a:cubicBezTo>
                  <a:cubicBezTo>
                    <a:pt x="496" y="1133"/>
                    <a:pt x="496" y="1133"/>
                    <a:pt x="496" y="1133"/>
                  </a:cubicBezTo>
                  <a:cubicBezTo>
                    <a:pt x="506" y="1147"/>
                    <a:pt x="506" y="1147"/>
                    <a:pt x="506" y="1147"/>
                  </a:cubicBezTo>
                  <a:cubicBezTo>
                    <a:pt x="498" y="1159"/>
                    <a:pt x="498" y="1159"/>
                    <a:pt x="498" y="1159"/>
                  </a:cubicBezTo>
                  <a:cubicBezTo>
                    <a:pt x="482" y="1183"/>
                    <a:pt x="482" y="1183"/>
                    <a:pt x="482" y="1183"/>
                  </a:cubicBezTo>
                  <a:cubicBezTo>
                    <a:pt x="484" y="1202"/>
                    <a:pt x="484" y="1202"/>
                    <a:pt x="484" y="1202"/>
                  </a:cubicBezTo>
                  <a:cubicBezTo>
                    <a:pt x="506" y="1215"/>
                    <a:pt x="506" y="1215"/>
                    <a:pt x="506" y="1215"/>
                  </a:cubicBezTo>
                  <a:cubicBezTo>
                    <a:pt x="517" y="1215"/>
                    <a:pt x="517" y="1215"/>
                    <a:pt x="517" y="1215"/>
                  </a:cubicBezTo>
                  <a:cubicBezTo>
                    <a:pt x="536" y="1188"/>
                    <a:pt x="536" y="1188"/>
                    <a:pt x="536" y="1188"/>
                  </a:cubicBezTo>
                  <a:cubicBezTo>
                    <a:pt x="562" y="1141"/>
                    <a:pt x="562" y="1141"/>
                    <a:pt x="562" y="1141"/>
                  </a:cubicBezTo>
                  <a:cubicBezTo>
                    <a:pt x="579" y="1122"/>
                    <a:pt x="579" y="1122"/>
                    <a:pt x="579" y="1122"/>
                  </a:cubicBezTo>
                  <a:cubicBezTo>
                    <a:pt x="607" y="1140"/>
                    <a:pt x="607" y="1140"/>
                    <a:pt x="607" y="1140"/>
                  </a:cubicBezTo>
                  <a:cubicBezTo>
                    <a:pt x="644" y="1173"/>
                    <a:pt x="644" y="1173"/>
                    <a:pt x="644" y="1173"/>
                  </a:cubicBezTo>
                  <a:cubicBezTo>
                    <a:pt x="761" y="1183"/>
                    <a:pt x="761" y="1183"/>
                    <a:pt x="761" y="1183"/>
                  </a:cubicBezTo>
                  <a:cubicBezTo>
                    <a:pt x="804" y="1206"/>
                    <a:pt x="804" y="1206"/>
                    <a:pt x="804" y="1206"/>
                  </a:cubicBezTo>
                  <a:cubicBezTo>
                    <a:pt x="827" y="1183"/>
                    <a:pt x="827" y="1183"/>
                    <a:pt x="827" y="1183"/>
                  </a:cubicBezTo>
                  <a:cubicBezTo>
                    <a:pt x="842" y="1175"/>
                    <a:pt x="842" y="1175"/>
                    <a:pt x="842" y="1175"/>
                  </a:cubicBezTo>
                  <a:cubicBezTo>
                    <a:pt x="863" y="1164"/>
                    <a:pt x="863" y="1164"/>
                    <a:pt x="863" y="1164"/>
                  </a:cubicBezTo>
                  <a:cubicBezTo>
                    <a:pt x="888" y="1124"/>
                    <a:pt x="888" y="1124"/>
                    <a:pt x="888" y="1124"/>
                  </a:cubicBezTo>
                  <a:cubicBezTo>
                    <a:pt x="905" y="1107"/>
                    <a:pt x="905" y="1107"/>
                    <a:pt x="905" y="1107"/>
                  </a:cubicBezTo>
                  <a:cubicBezTo>
                    <a:pt x="905" y="1086"/>
                    <a:pt x="905" y="1086"/>
                    <a:pt x="905" y="1086"/>
                  </a:cubicBezTo>
                  <a:cubicBezTo>
                    <a:pt x="905" y="1067"/>
                    <a:pt x="905" y="1067"/>
                    <a:pt x="905" y="1067"/>
                  </a:cubicBezTo>
                  <a:cubicBezTo>
                    <a:pt x="905" y="1067"/>
                    <a:pt x="929" y="1035"/>
                    <a:pt x="924" y="1032"/>
                  </a:cubicBezTo>
                  <a:cubicBezTo>
                    <a:pt x="919" y="1028"/>
                    <a:pt x="912" y="960"/>
                    <a:pt x="912" y="960"/>
                  </a:cubicBezTo>
                  <a:cubicBezTo>
                    <a:pt x="971" y="957"/>
                    <a:pt x="971" y="957"/>
                    <a:pt x="971" y="957"/>
                  </a:cubicBezTo>
                  <a:cubicBezTo>
                    <a:pt x="987" y="950"/>
                    <a:pt x="987" y="950"/>
                    <a:pt x="987" y="950"/>
                  </a:cubicBezTo>
                  <a:cubicBezTo>
                    <a:pt x="1003" y="929"/>
                    <a:pt x="1003" y="929"/>
                    <a:pt x="1003" y="929"/>
                  </a:cubicBezTo>
                  <a:cubicBezTo>
                    <a:pt x="1003" y="929"/>
                    <a:pt x="1008" y="919"/>
                    <a:pt x="1003" y="913"/>
                  </a:cubicBezTo>
                  <a:cubicBezTo>
                    <a:pt x="997" y="908"/>
                    <a:pt x="978" y="891"/>
                    <a:pt x="978" y="891"/>
                  </a:cubicBezTo>
                  <a:cubicBezTo>
                    <a:pt x="978" y="880"/>
                    <a:pt x="978" y="880"/>
                    <a:pt x="978" y="880"/>
                  </a:cubicBezTo>
                  <a:cubicBezTo>
                    <a:pt x="994" y="861"/>
                    <a:pt x="994" y="861"/>
                    <a:pt x="994" y="861"/>
                  </a:cubicBezTo>
                  <a:cubicBezTo>
                    <a:pt x="1016" y="840"/>
                    <a:pt x="1016" y="840"/>
                    <a:pt x="1016" y="840"/>
                  </a:cubicBezTo>
                  <a:cubicBezTo>
                    <a:pt x="1036" y="804"/>
                    <a:pt x="1036" y="804"/>
                    <a:pt x="1036" y="804"/>
                  </a:cubicBezTo>
                  <a:cubicBezTo>
                    <a:pt x="1036" y="767"/>
                    <a:pt x="1036" y="767"/>
                    <a:pt x="1036" y="767"/>
                  </a:cubicBezTo>
                  <a:cubicBezTo>
                    <a:pt x="1031" y="739"/>
                    <a:pt x="1031" y="739"/>
                    <a:pt x="1031" y="739"/>
                  </a:cubicBezTo>
                  <a:cubicBezTo>
                    <a:pt x="1027" y="743"/>
                    <a:pt x="1027" y="743"/>
                    <a:pt x="1027" y="743"/>
                  </a:cubicBezTo>
                  <a:lnTo>
                    <a:pt x="1008" y="74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949950" y="2859088"/>
              <a:ext cx="801687" cy="688975"/>
            </a:xfrm>
            <a:custGeom>
              <a:avLst/>
              <a:gdLst>
                <a:gd name="T0" fmla="*/ 2076 w 2317"/>
                <a:gd name="T1" fmla="*/ 417 h 1991"/>
                <a:gd name="T2" fmla="*/ 1927 w 2317"/>
                <a:gd name="T3" fmla="*/ 342 h 1991"/>
                <a:gd name="T4" fmla="*/ 1766 w 2317"/>
                <a:gd name="T5" fmla="*/ 321 h 1991"/>
                <a:gd name="T6" fmla="*/ 1639 w 2317"/>
                <a:gd name="T7" fmla="*/ 324 h 1991"/>
                <a:gd name="T8" fmla="*/ 1576 w 2317"/>
                <a:gd name="T9" fmla="*/ 395 h 1991"/>
                <a:gd name="T10" fmla="*/ 1435 w 2317"/>
                <a:gd name="T11" fmla="*/ 335 h 1991"/>
                <a:gd name="T12" fmla="*/ 1364 w 2317"/>
                <a:gd name="T13" fmla="*/ 220 h 1991"/>
                <a:gd name="T14" fmla="*/ 1182 w 2317"/>
                <a:gd name="T15" fmla="*/ 105 h 1991"/>
                <a:gd name="T16" fmla="*/ 1103 w 2317"/>
                <a:gd name="T17" fmla="*/ 0 h 1991"/>
                <a:gd name="T18" fmla="*/ 997 w 2317"/>
                <a:gd name="T19" fmla="*/ 77 h 1991"/>
                <a:gd name="T20" fmla="*/ 1029 w 2317"/>
                <a:gd name="T21" fmla="*/ 203 h 1991"/>
                <a:gd name="T22" fmla="*/ 952 w 2317"/>
                <a:gd name="T23" fmla="*/ 243 h 1991"/>
                <a:gd name="T24" fmla="*/ 881 w 2317"/>
                <a:gd name="T25" fmla="*/ 272 h 1991"/>
                <a:gd name="T26" fmla="*/ 756 w 2317"/>
                <a:gd name="T27" fmla="*/ 274 h 1991"/>
                <a:gd name="T28" fmla="*/ 714 w 2317"/>
                <a:gd name="T29" fmla="*/ 371 h 1991"/>
                <a:gd name="T30" fmla="*/ 562 w 2317"/>
                <a:gd name="T31" fmla="*/ 311 h 1991"/>
                <a:gd name="T32" fmla="*/ 448 w 2317"/>
                <a:gd name="T33" fmla="*/ 239 h 1991"/>
                <a:gd name="T34" fmla="*/ 294 w 2317"/>
                <a:gd name="T35" fmla="*/ 198 h 1991"/>
                <a:gd name="T36" fmla="*/ 136 w 2317"/>
                <a:gd name="T37" fmla="*/ 198 h 1991"/>
                <a:gd name="T38" fmla="*/ 31 w 2317"/>
                <a:gd name="T39" fmla="*/ 277 h 1991"/>
                <a:gd name="T40" fmla="*/ 18 w 2317"/>
                <a:gd name="T41" fmla="*/ 324 h 1991"/>
                <a:gd name="T42" fmla="*/ 40 w 2317"/>
                <a:gd name="T43" fmla="*/ 365 h 1991"/>
                <a:gd name="T44" fmla="*/ 199 w 2317"/>
                <a:gd name="T45" fmla="*/ 540 h 1991"/>
                <a:gd name="T46" fmla="*/ 254 w 2317"/>
                <a:gd name="T47" fmla="*/ 699 h 1991"/>
                <a:gd name="T48" fmla="*/ 300 w 2317"/>
                <a:gd name="T49" fmla="*/ 962 h 1991"/>
                <a:gd name="T50" fmla="*/ 284 w 2317"/>
                <a:gd name="T51" fmla="*/ 1209 h 1991"/>
                <a:gd name="T52" fmla="*/ 354 w 2317"/>
                <a:gd name="T53" fmla="*/ 1415 h 1991"/>
                <a:gd name="T54" fmla="*/ 487 w 2317"/>
                <a:gd name="T55" fmla="*/ 1362 h 1991"/>
                <a:gd name="T56" fmla="*/ 529 w 2317"/>
                <a:gd name="T57" fmla="*/ 1479 h 1991"/>
                <a:gd name="T58" fmla="*/ 679 w 2317"/>
                <a:gd name="T59" fmla="*/ 1568 h 1991"/>
                <a:gd name="T60" fmla="*/ 767 w 2317"/>
                <a:gd name="T61" fmla="*/ 1752 h 1991"/>
                <a:gd name="T62" fmla="*/ 824 w 2317"/>
                <a:gd name="T63" fmla="*/ 1871 h 1991"/>
                <a:gd name="T64" fmla="*/ 898 w 2317"/>
                <a:gd name="T65" fmla="*/ 1974 h 1991"/>
                <a:gd name="T66" fmla="*/ 1064 w 2317"/>
                <a:gd name="T67" fmla="*/ 1924 h 1991"/>
                <a:gd name="T68" fmla="*/ 1163 w 2317"/>
                <a:gd name="T69" fmla="*/ 1833 h 1991"/>
                <a:gd name="T70" fmla="*/ 1182 w 2317"/>
                <a:gd name="T71" fmla="*/ 1646 h 1991"/>
                <a:gd name="T72" fmla="*/ 1258 w 2317"/>
                <a:gd name="T73" fmla="*/ 1484 h 1991"/>
                <a:gd name="T74" fmla="*/ 1327 w 2317"/>
                <a:gd name="T75" fmla="*/ 1386 h 1991"/>
                <a:gd name="T76" fmla="*/ 1420 w 2317"/>
                <a:gd name="T77" fmla="*/ 1345 h 1991"/>
                <a:gd name="T78" fmla="*/ 1466 w 2317"/>
                <a:gd name="T79" fmla="*/ 1462 h 1991"/>
                <a:gd name="T80" fmla="*/ 1565 w 2317"/>
                <a:gd name="T81" fmla="*/ 1531 h 1991"/>
                <a:gd name="T82" fmla="*/ 1650 w 2317"/>
                <a:gd name="T83" fmla="*/ 1539 h 1991"/>
                <a:gd name="T84" fmla="*/ 1758 w 2317"/>
                <a:gd name="T85" fmla="*/ 1568 h 1991"/>
                <a:gd name="T86" fmla="*/ 1840 w 2317"/>
                <a:gd name="T87" fmla="*/ 1479 h 1991"/>
                <a:gd name="T88" fmla="*/ 1720 w 2317"/>
                <a:gd name="T89" fmla="*/ 1367 h 1991"/>
                <a:gd name="T90" fmla="*/ 1785 w 2317"/>
                <a:gd name="T91" fmla="*/ 1312 h 1991"/>
                <a:gd name="T92" fmla="*/ 1840 w 2317"/>
                <a:gd name="T93" fmla="*/ 1283 h 1991"/>
                <a:gd name="T94" fmla="*/ 1715 w 2317"/>
                <a:gd name="T95" fmla="*/ 1185 h 1991"/>
                <a:gd name="T96" fmla="*/ 1653 w 2317"/>
                <a:gd name="T97" fmla="*/ 1096 h 1991"/>
                <a:gd name="T98" fmla="*/ 1722 w 2317"/>
                <a:gd name="T99" fmla="*/ 989 h 1991"/>
                <a:gd name="T100" fmla="*/ 1760 w 2317"/>
                <a:gd name="T101" fmla="*/ 907 h 1991"/>
                <a:gd name="T102" fmla="*/ 1877 w 2317"/>
                <a:gd name="T103" fmla="*/ 933 h 1991"/>
                <a:gd name="T104" fmla="*/ 1991 w 2317"/>
                <a:gd name="T105" fmla="*/ 989 h 1991"/>
                <a:gd name="T106" fmla="*/ 2103 w 2317"/>
                <a:gd name="T107" fmla="*/ 841 h 1991"/>
                <a:gd name="T108" fmla="*/ 2224 w 2317"/>
                <a:gd name="T109" fmla="*/ 754 h 1991"/>
                <a:gd name="T110" fmla="*/ 2302 w 2317"/>
                <a:gd name="T111" fmla="*/ 553 h 1991"/>
                <a:gd name="T112" fmla="*/ 2302 w 2317"/>
                <a:gd name="T113" fmla="*/ 462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7" h="1991">
                  <a:moveTo>
                    <a:pt x="2221" y="442"/>
                  </a:moveTo>
                  <a:cubicBezTo>
                    <a:pt x="2191" y="448"/>
                    <a:pt x="2191" y="448"/>
                    <a:pt x="2191" y="448"/>
                  </a:cubicBezTo>
                  <a:cubicBezTo>
                    <a:pt x="2165" y="461"/>
                    <a:pt x="2165" y="461"/>
                    <a:pt x="2165" y="461"/>
                  </a:cubicBezTo>
                  <a:cubicBezTo>
                    <a:pt x="2129" y="449"/>
                    <a:pt x="2129" y="449"/>
                    <a:pt x="2129" y="449"/>
                  </a:cubicBezTo>
                  <a:cubicBezTo>
                    <a:pt x="2076" y="417"/>
                    <a:pt x="2076" y="417"/>
                    <a:pt x="2076" y="417"/>
                  </a:cubicBezTo>
                  <a:cubicBezTo>
                    <a:pt x="2035" y="395"/>
                    <a:pt x="2035" y="395"/>
                    <a:pt x="2035" y="395"/>
                  </a:cubicBezTo>
                  <a:cubicBezTo>
                    <a:pt x="2024" y="408"/>
                    <a:pt x="2024" y="408"/>
                    <a:pt x="2024" y="408"/>
                  </a:cubicBezTo>
                  <a:cubicBezTo>
                    <a:pt x="1995" y="395"/>
                    <a:pt x="1995" y="395"/>
                    <a:pt x="1995" y="395"/>
                  </a:cubicBezTo>
                  <a:cubicBezTo>
                    <a:pt x="1960" y="342"/>
                    <a:pt x="1960" y="342"/>
                    <a:pt x="1960" y="342"/>
                  </a:cubicBezTo>
                  <a:cubicBezTo>
                    <a:pt x="1927" y="342"/>
                    <a:pt x="1927" y="342"/>
                    <a:pt x="1927" y="342"/>
                  </a:cubicBezTo>
                  <a:cubicBezTo>
                    <a:pt x="1888" y="359"/>
                    <a:pt x="1888" y="359"/>
                    <a:pt x="1888" y="359"/>
                  </a:cubicBezTo>
                  <a:cubicBezTo>
                    <a:pt x="1832" y="375"/>
                    <a:pt x="1832" y="375"/>
                    <a:pt x="1832" y="375"/>
                  </a:cubicBezTo>
                  <a:cubicBezTo>
                    <a:pt x="1799" y="375"/>
                    <a:pt x="1799" y="375"/>
                    <a:pt x="1799" y="375"/>
                  </a:cubicBezTo>
                  <a:cubicBezTo>
                    <a:pt x="1781" y="353"/>
                    <a:pt x="1781" y="353"/>
                    <a:pt x="1781" y="353"/>
                  </a:cubicBezTo>
                  <a:cubicBezTo>
                    <a:pt x="1766" y="321"/>
                    <a:pt x="1766" y="321"/>
                    <a:pt x="1766" y="321"/>
                  </a:cubicBezTo>
                  <a:cubicBezTo>
                    <a:pt x="1734" y="314"/>
                    <a:pt x="1734" y="314"/>
                    <a:pt x="1734" y="314"/>
                  </a:cubicBezTo>
                  <a:cubicBezTo>
                    <a:pt x="1704" y="308"/>
                    <a:pt x="1704" y="308"/>
                    <a:pt x="1704" y="308"/>
                  </a:cubicBezTo>
                  <a:cubicBezTo>
                    <a:pt x="1688" y="313"/>
                    <a:pt x="1688" y="313"/>
                    <a:pt x="1688" y="313"/>
                  </a:cubicBezTo>
                  <a:cubicBezTo>
                    <a:pt x="1662" y="320"/>
                    <a:pt x="1662" y="320"/>
                    <a:pt x="1662" y="320"/>
                  </a:cubicBezTo>
                  <a:cubicBezTo>
                    <a:pt x="1639" y="324"/>
                    <a:pt x="1639" y="324"/>
                    <a:pt x="1639" y="324"/>
                  </a:cubicBezTo>
                  <a:cubicBezTo>
                    <a:pt x="1639" y="348"/>
                    <a:pt x="1639" y="348"/>
                    <a:pt x="1639" y="348"/>
                  </a:cubicBezTo>
                  <a:cubicBezTo>
                    <a:pt x="1628" y="369"/>
                    <a:pt x="1628" y="369"/>
                    <a:pt x="1628" y="369"/>
                  </a:cubicBezTo>
                  <a:cubicBezTo>
                    <a:pt x="1610" y="395"/>
                    <a:pt x="1610" y="395"/>
                    <a:pt x="1610" y="395"/>
                  </a:cubicBezTo>
                  <a:cubicBezTo>
                    <a:pt x="1591" y="395"/>
                    <a:pt x="1591" y="395"/>
                    <a:pt x="1591" y="395"/>
                  </a:cubicBezTo>
                  <a:cubicBezTo>
                    <a:pt x="1576" y="395"/>
                    <a:pt x="1576" y="395"/>
                    <a:pt x="1576" y="395"/>
                  </a:cubicBezTo>
                  <a:cubicBezTo>
                    <a:pt x="1552" y="378"/>
                    <a:pt x="1552" y="378"/>
                    <a:pt x="1552" y="378"/>
                  </a:cubicBezTo>
                  <a:cubicBezTo>
                    <a:pt x="1522" y="378"/>
                    <a:pt x="1522" y="378"/>
                    <a:pt x="1522" y="378"/>
                  </a:cubicBezTo>
                  <a:cubicBezTo>
                    <a:pt x="1490" y="371"/>
                    <a:pt x="1490" y="371"/>
                    <a:pt x="1490" y="371"/>
                  </a:cubicBezTo>
                  <a:cubicBezTo>
                    <a:pt x="1468" y="371"/>
                    <a:pt x="1468" y="371"/>
                    <a:pt x="1468" y="371"/>
                  </a:cubicBezTo>
                  <a:cubicBezTo>
                    <a:pt x="1435" y="335"/>
                    <a:pt x="1435" y="335"/>
                    <a:pt x="1435" y="335"/>
                  </a:cubicBezTo>
                  <a:cubicBezTo>
                    <a:pt x="1435" y="279"/>
                    <a:pt x="1435" y="279"/>
                    <a:pt x="1435" y="279"/>
                  </a:cubicBezTo>
                  <a:cubicBezTo>
                    <a:pt x="1409" y="235"/>
                    <a:pt x="1409" y="235"/>
                    <a:pt x="1409" y="235"/>
                  </a:cubicBezTo>
                  <a:cubicBezTo>
                    <a:pt x="1399" y="214"/>
                    <a:pt x="1399" y="214"/>
                    <a:pt x="1399" y="214"/>
                  </a:cubicBezTo>
                  <a:cubicBezTo>
                    <a:pt x="1382" y="212"/>
                    <a:pt x="1382" y="212"/>
                    <a:pt x="1382" y="212"/>
                  </a:cubicBezTo>
                  <a:cubicBezTo>
                    <a:pt x="1364" y="220"/>
                    <a:pt x="1364" y="220"/>
                    <a:pt x="1364" y="220"/>
                  </a:cubicBezTo>
                  <a:cubicBezTo>
                    <a:pt x="1340" y="235"/>
                    <a:pt x="1340" y="235"/>
                    <a:pt x="1340" y="235"/>
                  </a:cubicBezTo>
                  <a:cubicBezTo>
                    <a:pt x="1323" y="235"/>
                    <a:pt x="1323" y="235"/>
                    <a:pt x="1323" y="235"/>
                  </a:cubicBezTo>
                  <a:cubicBezTo>
                    <a:pt x="1263" y="188"/>
                    <a:pt x="1263" y="188"/>
                    <a:pt x="1263" y="188"/>
                  </a:cubicBezTo>
                  <a:cubicBezTo>
                    <a:pt x="1209" y="118"/>
                    <a:pt x="1209" y="118"/>
                    <a:pt x="1209" y="118"/>
                  </a:cubicBezTo>
                  <a:cubicBezTo>
                    <a:pt x="1182" y="105"/>
                    <a:pt x="1182" y="105"/>
                    <a:pt x="1182" y="105"/>
                  </a:cubicBezTo>
                  <a:cubicBezTo>
                    <a:pt x="1170" y="92"/>
                    <a:pt x="1170" y="92"/>
                    <a:pt x="1170" y="92"/>
                  </a:cubicBezTo>
                  <a:cubicBezTo>
                    <a:pt x="1170" y="34"/>
                    <a:pt x="1170" y="34"/>
                    <a:pt x="1170" y="34"/>
                  </a:cubicBezTo>
                  <a:cubicBezTo>
                    <a:pt x="1170" y="13"/>
                    <a:pt x="1170" y="13"/>
                    <a:pt x="1170" y="13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074" y="32"/>
                    <a:pt x="1074" y="32"/>
                    <a:pt x="1074" y="32"/>
                  </a:cubicBezTo>
                  <a:cubicBezTo>
                    <a:pt x="1051" y="32"/>
                    <a:pt x="1051" y="32"/>
                    <a:pt x="1051" y="32"/>
                  </a:cubicBezTo>
                  <a:cubicBezTo>
                    <a:pt x="1013" y="45"/>
                    <a:pt x="1013" y="45"/>
                    <a:pt x="1013" y="45"/>
                  </a:cubicBezTo>
                  <a:cubicBezTo>
                    <a:pt x="997" y="58"/>
                    <a:pt x="997" y="58"/>
                    <a:pt x="997" y="58"/>
                  </a:cubicBezTo>
                  <a:cubicBezTo>
                    <a:pt x="997" y="77"/>
                    <a:pt x="997" y="77"/>
                    <a:pt x="997" y="77"/>
                  </a:cubicBezTo>
                  <a:cubicBezTo>
                    <a:pt x="997" y="118"/>
                    <a:pt x="997" y="118"/>
                    <a:pt x="997" y="118"/>
                  </a:cubicBezTo>
                  <a:cubicBezTo>
                    <a:pt x="997" y="136"/>
                    <a:pt x="997" y="136"/>
                    <a:pt x="997" y="136"/>
                  </a:cubicBezTo>
                  <a:cubicBezTo>
                    <a:pt x="990" y="130"/>
                    <a:pt x="990" y="130"/>
                    <a:pt x="990" y="130"/>
                  </a:cubicBezTo>
                  <a:cubicBezTo>
                    <a:pt x="1029" y="160"/>
                    <a:pt x="1029" y="160"/>
                    <a:pt x="1029" y="160"/>
                  </a:cubicBezTo>
                  <a:cubicBezTo>
                    <a:pt x="1029" y="203"/>
                    <a:pt x="1029" y="203"/>
                    <a:pt x="1029" y="203"/>
                  </a:cubicBezTo>
                  <a:cubicBezTo>
                    <a:pt x="1029" y="222"/>
                    <a:pt x="1029" y="222"/>
                    <a:pt x="1029" y="222"/>
                  </a:cubicBezTo>
                  <a:cubicBezTo>
                    <a:pt x="1029" y="222"/>
                    <a:pt x="1006" y="251"/>
                    <a:pt x="1004" y="253"/>
                  </a:cubicBezTo>
                  <a:cubicBezTo>
                    <a:pt x="1001" y="254"/>
                    <a:pt x="995" y="268"/>
                    <a:pt x="995" y="268"/>
                  </a:cubicBezTo>
                  <a:cubicBezTo>
                    <a:pt x="972" y="262"/>
                    <a:pt x="972" y="262"/>
                    <a:pt x="972" y="262"/>
                  </a:cubicBezTo>
                  <a:cubicBezTo>
                    <a:pt x="952" y="243"/>
                    <a:pt x="952" y="243"/>
                    <a:pt x="952" y="243"/>
                  </a:cubicBezTo>
                  <a:cubicBezTo>
                    <a:pt x="941" y="241"/>
                    <a:pt x="941" y="241"/>
                    <a:pt x="941" y="241"/>
                  </a:cubicBezTo>
                  <a:cubicBezTo>
                    <a:pt x="918" y="253"/>
                    <a:pt x="918" y="253"/>
                    <a:pt x="918" y="253"/>
                  </a:cubicBezTo>
                  <a:cubicBezTo>
                    <a:pt x="906" y="273"/>
                    <a:pt x="906" y="273"/>
                    <a:pt x="906" y="273"/>
                  </a:cubicBezTo>
                  <a:cubicBezTo>
                    <a:pt x="894" y="281"/>
                    <a:pt x="894" y="281"/>
                    <a:pt x="894" y="281"/>
                  </a:cubicBezTo>
                  <a:cubicBezTo>
                    <a:pt x="881" y="272"/>
                    <a:pt x="881" y="272"/>
                    <a:pt x="881" y="272"/>
                  </a:cubicBezTo>
                  <a:cubicBezTo>
                    <a:pt x="857" y="247"/>
                    <a:pt x="857" y="247"/>
                    <a:pt x="857" y="247"/>
                  </a:cubicBezTo>
                  <a:cubicBezTo>
                    <a:pt x="824" y="234"/>
                    <a:pt x="824" y="234"/>
                    <a:pt x="824" y="234"/>
                  </a:cubicBezTo>
                  <a:cubicBezTo>
                    <a:pt x="806" y="237"/>
                    <a:pt x="806" y="237"/>
                    <a:pt x="806" y="237"/>
                  </a:cubicBezTo>
                  <a:cubicBezTo>
                    <a:pt x="791" y="249"/>
                    <a:pt x="791" y="249"/>
                    <a:pt x="791" y="249"/>
                  </a:cubicBezTo>
                  <a:cubicBezTo>
                    <a:pt x="756" y="274"/>
                    <a:pt x="756" y="274"/>
                    <a:pt x="756" y="274"/>
                  </a:cubicBezTo>
                  <a:cubicBezTo>
                    <a:pt x="740" y="288"/>
                    <a:pt x="740" y="288"/>
                    <a:pt x="740" y="288"/>
                  </a:cubicBezTo>
                  <a:cubicBezTo>
                    <a:pt x="736" y="319"/>
                    <a:pt x="736" y="319"/>
                    <a:pt x="736" y="319"/>
                  </a:cubicBezTo>
                  <a:cubicBezTo>
                    <a:pt x="740" y="352"/>
                    <a:pt x="740" y="352"/>
                    <a:pt x="740" y="352"/>
                  </a:cubicBezTo>
                  <a:cubicBezTo>
                    <a:pt x="726" y="362"/>
                    <a:pt x="726" y="362"/>
                    <a:pt x="726" y="362"/>
                  </a:cubicBezTo>
                  <a:cubicBezTo>
                    <a:pt x="714" y="371"/>
                    <a:pt x="714" y="371"/>
                    <a:pt x="714" y="371"/>
                  </a:cubicBezTo>
                  <a:cubicBezTo>
                    <a:pt x="685" y="377"/>
                    <a:pt x="685" y="377"/>
                    <a:pt x="685" y="377"/>
                  </a:cubicBezTo>
                  <a:cubicBezTo>
                    <a:pt x="653" y="377"/>
                    <a:pt x="653" y="377"/>
                    <a:pt x="653" y="377"/>
                  </a:cubicBezTo>
                  <a:cubicBezTo>
                    <a:pt x="625" y="365"/>
                    <a:pt x="625" y="365"/>
                    <a:pt x="625" y="365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62" y="311"/>
                    <a:pt x="562" y="311"/>
                    <a:pt x="562" y="311"/>
                  </a:cubicBezTo>
                  <a:cubicBezTo>
                    <a:pt x="529" y="271"/>
                    <a:pt x="529" y="271"/>
                    <a:pt x="529" y="271"/>
                  </a:cubicBezTo>
                  <a:cubicBezTo>
                    <a:pt x="515" y="235"/>
                    <a:pt x="515" y="235"/>
                    <a:pt x="515" y="23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478" y="216"/>
                    <a:pt x="478" y="216"/>
                    <a:pt x="478" y="216"/>
                  </a:cubicBezTo>
                  <a:cubicBezTo>
                    <a:pt x="448" y="239"/>
                    <a:pt x="448" y="239"/>
                    <a:pt x="448" y="239"/>
                  </a:cubicBezTo>
                  <a:cubicBezTo>
                    <a:pt x="412" y="250"/>
                    <a:pt x="412" y="250"/>
                    <a:pt x="412" y="250"/>
                  </a:cubicBezTo>
                  <a:cubicBezTo>
                    <a:pt x="394" y="251"/>
                    <a:pt x="394" y="251"/>
                    <a:pt x="394" y="251"/>
                  </a:cubicBezTo>
                  <a:cubicBezTo>
                    <a:pt x="359" y="231"/>
                    <a:pt x="359" y="231"/>
                    <a:pt x="359" y="231"/>
                  </a:cubicBezTo>
                  <a:cubicBezTo>
                    <a:pt x="318" y="212"/>
                    <a:pt x="318" y="212"/>
                    <a:pt x="318" y="212"/>
                  </a:cubicBezTo>
                  <a:cubicBezTo>
                    <a:pt x="294" y="198"/>
                    <a:pt x="294" y="198"/>
                    <a:pt x="294" y="198"/>
                  </a:cubicBezTo>
                  <a:cubicBezTo>
                    <a:pt x="255" y="198"/>
                    <a:pt x="255" y="198"/>
                    <a:pt x="255" y="198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179" y="211"/>
                    <a:pt x="179" y="211"/>
                    <a:pt x="179" y="211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1" y="277"/>
                    <a:pt x="31" y="277"/>
                    <a:pt x="31" y="277"/>
                  </a:cubicBezTo>
                  <a:cubicBezTo>
                    <a:pt x="43" y="291"/>
                    <a:pt x="43" y="291"/>
                    <a:pt x="43" y="291"/>
                  </a:cubicBezTo>
                  <a:cubicBezTo>
                    <a:pt x="43" y="298"/>
                    <a:pt x="43" y="298"/>
                    <a:pt x="43" y="29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1" y="310"/>
                    <a:pt x="31" y="316"/>
                    <a:pt x="30" y="317"/>
                  </a:cubicBezTo>
                  <a:cubicBezTo>
                    <a:pt x="30" y="318"/>
                    <a:pt x="18" y="324"/>
                    <a:pt x="18" y="324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1" y="333"/>
                    <a:pt x="1" y="333"/>
                    <a:pt x="1" y="333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" y="335"/>
                    <a:pt x="5" y="335"/>
                    <a:pt x="5" y="335"/>
                  </a:cubicBezTo>
                  <a:cubicBezTo>
                    <a:pt x="40" y="365"/>
                    <a:pt x="40" y="365"/>
                    <a:pt x="40" y="365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55" y="411"/>
                    <a:pt x="155" y="411"/>
                    <a:pt x="155" y="411"/>
                  </a:cubicBezTo>
                  <a:cubicBezTo>
                    <a:pt x="176" y="464"/>
                    <a:pt x="176" y="464"/>
                    <a:pt x="176" y="46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40"/>
                    <a:pt x="199" y="540"/>
                    <a:pt x="199" y="540"/>
                  </a:cubicBezTo>
                  <a:cubicBezTo>
                    <a:pt x="208" y="587"/>
                    <a:pt x="208" y="587"/>
                    <a:pt x="208" y="587"/>
                  </a:cubicBezTo>
                  <a:cubicBezTo>
                    <a:pt x="263" y="644"/>
                    <a:pt x="263" y="644"/>
                    <a:pt x="263" y="644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86"/>
                    <a:pt x="289" y="686"/>
                    <a:pt x="289" y="686"/>
                  </a:cubicBezTo>
                  <a:cubicBezTo>
                    <a:pt x="254" y="699"/>
                    <a:pt x="254" y="699"/>
                    <a:pt x="254" y="699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73" y="789"/>
                    <a:pt x="273" y="789"/>
                    <a:pt x="273" y="789"/>
                  </a:cubicBezTo>
                  <a:cubicBezTo>
                    <a:pt x="300" y="840"/>
                    <a:pt x="300" y="840"/>
                    <a:pt x="300" y="840"/>
                  </a:cubicBezTo>
                  <a:cubicBezTo>
                    <a:pt x="300" y="891"/>
                    <a:pt x="300" y="891"/>
                    <a:pt x="300" y="891"/>
                  </a:cubicBezTo>
                  <a:cubicBezTo>
                    <a:pt x="300" y="962"/>
                    <a:pt x="300" y="962"/>
                    <a:pt x="300" y="962"/>
                  </a:cubicBezTo>
                  <a:cubicBezTo>
                    <a:pt x="330" y="997"/>
                    <a:pt x="330" y="997"/>
                    <a:pt x="330" y="997"/>
                  </a:cubicBezTo>
                  <a:cubicBezTo>
                    <a:pt x="307" y="1036"/>
                    <a:pt x="307" y="1036"/>
                    <a:pt x="307" y="1036"/>
                  </a:cubicBezTo>
                  <a:cubicBezTo>
                    <a:pt x="309" y="1089"/>
                    <a:pt x="309" y="1089"/>
                    <a:pt x="309" y="1089"/>
                  </a:cubicBezTo>
                  <a:cubicBezTo>
                    <a:pt x="307" y="1181"/>
                    <a:pt x="307" y="1181"/>
                    <a:pt x="307" y="1181"/>
                  </a:cubicBezTo>
                  <a:cubicBezTo>
                    <a:pt x="284" y="1209"/>
                    <a:pt x="284" y="1209"/>
                    <a:pt x="284" y="1209"/>
                  </a:cubicBezTo>
                  <a:cubicBezTo>
                    <a:pt x="304" y="1185"/>
                    <a:pt x="304" y="1185"/>
                    <a:pt x="304" y="1185"/>
                  </a:cubicBezTo>
                  <a:cubicBezTo>
                    <a:pt x="317" y="1216"/>
                    <a:pt x="317" y="1216"/>
                    <a:pt x="317" y="1216"/>
                  </a:cubicBezTo>
                  <a:cubicBezTo>
                    <a:pt x="330" y="1315"/>
                    <a:pt x="330" y="1315"/>
                    <a:pt x="330" y="1315"/>
                  </a:cubicBezTo>
                  <a:cubicBezTo>
                    <a:pt x="330" y="1373"/>
                    <a:pt x="330" y="1373"/>
                    <a:pt x="330" y="1373"/>
                  </a:cubicBezTo>
                  <a:cubicBezTo>
                    <a:pt x="354" y="1415"/>
                    <a:pt x="354" y="1415"/>
                    <a:pt x="354" y="1415"/>
                  </a:cubicBezTo>
                  <a:cubicBezTo>
                    <a:pt x="379" y="1459"/>
                    <a:pt x="379" y="1459"/>
                    <a:pt x="379" y="1459"/>
                  </a:cubicBezTo>
                  <a:cubicBezTo>
                    <a:pt x="403" y="1420"/>
                    <a:pt x="403" y="1420"/>
                    <a:pt x="403" y="1420"/>
                  </a:cubicBezTo>
                  <a:cubicBezTo>
                    <a:pt x="422" y="1427"/>
                    <a:pt x="422" y="1427"/>
                    <a:pt x="422" y="1427"/>
                  </a:cubicBezTo>
                  <a:cubicBezTo>
                    <a:pt x="464" y="1384"/>
                    <a:pt x="464" y="1384"/>
                    <a:pt x="464" y="1384"/>
                  </a:cubicBezTo>
                  <a:cubicBezTo>
                    <a:pt x="487" y="1362"/>
                    <a:pt x="487" y="1362"/>
                    <a:pt x="487" y="1362"/>
                  </a:cubicBezTo>
                  <a:cubicBezTo>
                    <a:pt x="519" y="1361"/>
                    <a:pt x="519" y="1361"/>
                    <a:pt x="519" y="1361"/>
                  </a:cubicBezTo>
                  <a:cubicBezTo>
                    <a:pt x="529" y="1389"/>
                    <a:pt x="529" y="1389"/>
                    <a:pt x="529" y="1389"/>
                  </a:cubicBezTo>
                  <a:cubicBezTo>
                    <a:pt x="533" y="1421"/>
                    <a:pt x="533" y="1421"/>
                    <a:pt x="533" y="1421"/>
                  </a:cubicBezTo>
                  <a:cubicBezTo>
                    <a:pt x="524" y="1457"/>
                    <a:pt x="524" y="1457"/>
                    <a:pt x="524" y="1457"/>
                  </a:cubicBezTo>
                  <a:cubicBezTo>
                    <a:pt x="529" y="1479"/>
                    <a:pt x="529" y="1479"/>
                    <a:pt x="529" y="1479"/>
                  </a:cubicBezTo>
                  <a:cubicBezTo>
                    <a:pt x="539" y="1502"/>
                    <a:pt x="539" y="1502"/>
                    <a:pt x="539" y="1502"/>
                  </a:cubicBezTo>
                  <a:cubicBezTo>
                    <a:pt x="561" y="1516"/>
                    <a:pt x="561" y="1516"/>
                    <a:pt x="561" y="1516"/>
                  </a:cubicBezTo>
                  <a:cubicBezTo>
                    <a:pt x="607" y="1528"/>
                    <a:pt x="607" y="1528"/>
                    <a:pt x="607" y="1528"/>
                  </a:cubicBezTo>
                  <a:cubicBezTo>
                    <a:pt x="649" y="1541"/>
                    <a:pt x="649" y="1541"/>
                    <a:pt x="649" y="1541"/>
                  </a:cubicBezTo>
                  <a:cubicBezTo>
                    <a:pt x="679" y="1568"/>
                    <a:pt x="679" y="1568"/>
                    <a:pt x="679" y="1568"/>
                  </a:cubicBezTo>
                  <a:cubicBezTo>
                    <a:pt x="696" y="1612"/>
                    <a:pt x="696" y="1612"/>
                    <a:pt x="696" y="1612"/>
                  </a:cubicBezTo>
                  <a:cubicBezTo>
                    <a:pt x="727" y="1661"/>
                    <a:pt x="727" y="1661"/>
                    <a:pt x="727" y="1661"/>
                  </a:cubicBezTo>
                  <a:cubicBezTo>
                    <a:pt x="747" y="1684"/>
                    <a:pt x="747" y="1684"/>
                    <a:pt x="747" y="1684"/>
                  </a:cubicBezTo>
                  <a:cubicBezTo>
                    <a:pt x="764" y="1706"/>
                    <a:pt x="764" y="1706"/>
                    <a:pt x="764" y="1706"/>
                  </a:cubicBezTo>
                  <a:cubicBezTo>
                    <a:pt x="767" y="1752"/>
                    <a:pt x="767" y="1752"/>
                    <a:pt x="767" y="1752"/>
                  </a:cubicBezTo>
                  <a:cubicBezTo>
                    <a:pt x="801" y="1791"/>
                    <a:pt x="801" y="1791"/>
                    <a:pt x="801" y="1791"/>
                  </a:cubicBezTo>
                  <a:cubicBezTo>
                    <a:pt x="811" y="1816"/>
                    <a:pt x="811" y="1816"/>
                    <a:pt x="811" y="1816"/>
                  </a:cubicBezTo>
                  <a:cubicBezTo>
                    <a:pt x="809" y="1829"/>
                    <a:pt x="809" y="1829"/>
                    <a:pt x="809" y="1829"/>
                  </a:cubicBezTo>
                  <a:cubicBezTo>
                    <a:pt x="821" y="1858"/>
                    <a:pt x="821" y="1858"/>
                    <a:pt x="821" y="1858"/>
                  </a:cubicBezTo>
                  <a:cubicBezTo>
                    <a:pt x="824" y="1871"/>
                    <a:pt x="824" y="1871"/>
                    <a:pt x="824" y="1871"/>
                  </a:cubicBezTo>
                  <a:cubicBezTo>
                    <a:pt x="843" y="1883"/>
                    <a:pt x="843" y="1883"/>
                    <a:pt x="843" y="1883"/>
                  </a:cubicBezTo>
                  <a:cubicBezTo>
                    <a:pt x="846" y="1939"/>
                    <a:pt x="846" y="1939"/>
                    <a:pt x="846" y="1939"/>
                  </a:cubicBezTo>
                  <a:cubicBezTo>
                    <a:pt x="870" y="1951"/>
                    <a:pt x="870" y="1951"/>
                    <a:pt x="870" y="1951"/>
                  </a:cubicBezTo>
                  <a:cubicBezTo>
                    <a:pt x="878" y="1959"/>
                    <a:pt x="878" y="1959"/>
                    <a:pt x="878" y="1959"/>
                  </a:cubicBezTo>
                  <a:cubicBezTo>
                    <a:pt x="898" y="1974"/>
                    <a:pt x="898" y="1974"/>
                    <a:pt x="898" y="1974"/>
                  </a:cubicBezTo>
                  <a:cubicBezTo>
                    <a:pt x="934" y="1991"/>
                    <a:pt x="934" y="1991"/>
                    <a:pt x="934" y="1991"/>
                  </a:cubicBezTo>
                  <a:cubicBezTo>
                    <a:pt x="971" y="1974"/>
                    <a:pt x="971" y="1974"/>
                    <a:pt x="971" y="1974"/>
                  </a:cubicBezTo>
                  <a:cubicBezTo>
                    <a:pt x="1013" y="1952"/>
                    <a:pt x="1013" y="1952"/>
                    <a:pt x="1013" y="1952"/>
                  </a:cubicBezTo>
                  <a:cubicBezTo>
                    <a:pt x="1045" y="1922"/>
                    <a:pt x="1045" y="1922"/>
                    <a:pt x="1045" y="1922"/>
                  </a:cubicBezTo>
                  <a:cubicBezTo>
                    <a:pt x="1064" y="1924"/>
                    <a:pt x="1064" y="1924"/>
                    <a:pt x="1064" y="1924"/>
                  </a:cubicBezTo>
                  <a:cubicBezTo>
                    <a:pt x="1080" y="1947"/>
                    <a:pt x="1080" y="1947"/>
                    <a:pt x="1080" y="1947"/>
                  </a:cubicBezTo>
                  <a:cubicBezTo>
                    <a:pt x="1107" y="1939"/>
                    <a:pt x="1107" y="1939"/>
                    <a:pt x="1107" y="1939"/>
                  </a:cubicBezTo>
                  <a:cubicBezTo>
                    <a:pt x="1138" y="1915"/>
                    <a:pt x="1138" y="1915"/>
                    <a:pt x="1138" y="1915"/>
                  </a:cubicBezTo>
                  <a:cubicBezTo>
                    <a:pt x="1165" y="1861"/>
                    <a:pt x="1165" y="1861"/>
                    <a:pt x="1165" y="1861"/>
                  </a:cubicBezTo>
                  <a:cubicBezTo>
                    <a:pt x="1163" y="1833"/>
                    <a:pt x="1163" y="1833"/>
                    <a:pt x="1163" y="1833"/>
                  </a:cubicBezTo>
                  <a:cubicBezTo>
                    <a:pt x="1136" y="1796"/>
                    <a:pt x="1136" y="1796"/>
                    <a:pt x="1136" y="1796"/>
                  </a:cubicBezTo>
                  <a:cubicBezTo>
                    <a:pt x="1128" y="1753"/>
                    <a:pt x="1128" y="1753"/>
                    <a:pt x="1128" y="1753"/>
                  </a:cubicBezTo>
                  <a:cubicBezTo>
                    <a:pt x="1138" y="1698"/>
                    <a:pt x="1138" y="1698"/>
                    <a:pt x="1138" y="1698"/>
                  </a:cubicBezTo>
                  <a:cubicBezTo>
                    <a:pt x="1153" y="1657"/>
                    <a:pt x="1153" y="1657"/>
                    <a:pt x="1153" y="1657"/>
                  </a:cubicBezTo>
                  <a:cubicBezTo>
                    <a:pt x="1182" y="1646"/>
                    <a:pt x="1182" y="1646"/>
                    <a:pt x="1182" y="1646"/>
                  </a:cubicBezTo>
                  <a:cubicBezTo>
                    <a:pt x="1205" y="1620"/>
                    <a:pt x="1205" y="1620"/>
                    <a:pt x="1205" y="1620"/>
                  </a:cubicBezTo>
                  <a:cubicBezTo>
                    <a:pt x="1232" y="1595"/>
                    <a:pt x="1232" y="1595"/>
                    <a:pt x="1232" y="1595"/>
                  </a:cubicBezTo>
                  <a:cubicBezTo>
                    <a:pt x="1269" y="1531"/>
                    <a:pt x="1269" y="1531"/>
                    <a:pt x="1269" y="1531"/>
                  </a:cubicBezTo>
                  <a:cubicBezTo>
                    <a:pt x="1261" y="1498"/>
                    <a:pt x="1261" y="1498"/>
                    <a:pt x="1261" y="1498"/>
                  </a:cubicBezTo>
                  <a:cubicBezTo>
                    <a:pt x="1258" y="1484"/>
                    <a:pt x="1258" y="1484"/>
                    <a:pt x="1258" y="1484"/>
                  </a:cubicBezTo>
                  <a:cubicBezTo>
                    <a:pt x="1272" y="1468"/>
                    <a:pt x="1272" y="1468"/>
                    <a:pt x="1272" y="1468"/>
                  </a:cubicBezTo>
                  <a:cubicBezTo>
                    <a:pt x="1294" y="1454"/>
                    <a:pt x="1294" y="1454"/>
                    <a:pt x="1294" y="1454"/>
                  </a:cubicBezTo>
                  <a:cubicBezTo>
                    <a:pt x="1338" y="1440"/>
                    <a:pt x="1338" y="1440"/>
                    <a:pt x="1338" y="1440"/>
                  </a:cubicBezTo>
                  <a:cubicBezTo>
                    <a:pt x="1332" y="1418"/>
                    <a:pt x="1332" y="1418"/>
                    <a:pt x="1332" y="1418"/>
                  </a:cubicBezTo>
                  <a:cubicBezTo>
                    <a:pt x="1327" y="1386"/>
                    <a:pt x="1327" y="1386"/>
                    <a:pt x="1327" y="1386"/>
                  </a:cubicBezTo>
                  <a:cubicBezTo>
                    <a:pt x="1338" y="1358"/>
                    <a:pt x="1338" y="1358"/>
                    <a:pt x="1338" y="1358"/>
                  </a:cubicBezTo>
                  <a:cubicBezTo>
                    <a:pt x="1346" y="1345"/>
                    <a:pt x="1346" y="1345"/>
                    <a:pt x="1346" y="1345"/>
                  </a:cubicBezTo>
                  <a:cubicBezTo>
                    <a:pt x="1387" y="1364"/>
                    <a:pt x="1387" y="1364"/>
                    <a:pt x="1387" y="1364"/>
                  </a:cubicBezTo>
                  <a:cubicBezTo>
                    <a:pt x="1403" y="1345"/>
                    <a:pt x="1403" y="1345"/>
                    <a:pt x="1403" y="1345"/>
                  </a:cubicBezTo>
                  <a:cubicBezTo>
                    <a:pt x="1420" y="1345"/>
                    <a:pt x="1420" y="1345"/>
                    <a:pt x="1420" y="1345"/>
                  </a:cubicBezTo>
                  <a:cubicBezTo>
                    <a:pt x="1439" y="1358"/>
                    <a:pt x="1439" y="1358"/>
                    <a:pt x="1439" y="1358"/>
                  </a:cubicBezTo>
                  <a:cubicBezTo>
                    <a:pt x="1423" y="1394"/>
                    <a:pt x="1423" y="1394"/>
                    <a:pt x="1423" y="1394"/>
                  </a:cubicBezTo>
                  <a:cubicBezTo>
                    <a:pt x="1436" y="1429"/>
                    <a:pt x="1436" y="1429"/>
                    <a:pt x="1436" y="1429"/>
                  </a:cubicBezTo>
                  <a:cubicBezTo>
                    <a:pt x="1447" y="1451"/>
                    <a:pt x="1447" y="1451"/>
                    <a:pt x="1447" y="1451"/>
                  </a:cubicBezTo>
                  <a:cubicBezTo>
                    <a:pt x="1466" y="1462"/>
                    <a:pt x="1466" y="1462"/>
                    <a:pt x="1466" y="1462"/>
                  </a:cubicBezTo>
                  <a:cubicBezTo>
                    <a:pt x="1466" y="1492"/>
                    <a:pt x="1466" y="1492"/>
                    <a:pt x="1466" y="1492"/>
                  </a:cubicBezTo>
                  <a:cubicBezTo>
                    <a:pt x="1450" y="1509"/>
                    <a:pt x="1450" y="1509"/>
                    <a:pt x="1450" y="1509"/>
                  </a:cubicBezTo>
                  <a:cubicBezTo>
                    <a:pt x="1491" y="1536"/>
                    <a:pt x="1491" y="1536"/>
                    <a:pt x="1491" y="1536"/>
                  </a:cubicBezTo>
                  <a:cubicBezTo>
                    <a:pt x="1518" y="1544"/>
                    <a:pt x="1518" y="1544"/>
                    <a:pt x="1518" y="1544"/>
                  </a:cubicBezTo>
                  <a:cubicBezTo>
                    <a:pt x="1565" y="1531"/>
                    <a:pt x="1565" y="1531"/>
                    <a:pt x="1565" y="1531"/>
                  </a:cubicBezTo>
                  <a:cubicBezTo>
                    <a:pt x="1581" y="1501"/>
                    <a:pt x="1581" y="1501"/>
                    <a:pt x="1581" y="1501"/>
                  </a:cubicBezTo>
                  <a:cubicBezTo>
                    <a:pt x="1595" y="1481"/>
                    <a:pt x="1595" y="1481"/>
                    <a:pt x="1595" y="1481"/>
                  </a:cubicBezTo>
                  <a:cubicBezTo>
                    <a:pt x="1611" y="1487"/>
                    <a:pt x="1611" y="1487"/>
                    <a:pt x="1611" y="1487"/>
                  </a:cubicBezTo>
                  <a:cubicBezTo>
                    <a:pt x="1641" y="1509"/>
                    <a:pt x="1641" y="1509"/>
                    <a:pt x="1641" y="1509"/>
                  </a:cubicBezTo>
                  <a:cubicBezTo>
                    <a:pt x="1650" y="1539"/>
                    <a:pt x="1650" y="1539"/>
                    <a:pt x="1650" y="1539"/>
                  </a:cubicBezTo>
                  <a:cubicBezTo>
                    <a:pt x="1653" y="1561"/>
                    <a:pt x="1653" y="1561"/>
                    <a:pt x="1653" y="1561"/>
                  </a:cubicBezTo>
                  <a:cubicBezTo>
                    <a:pt x="1673" y="1556"/>
                    <a:pt x="1673" y="1556"/>
                    <a:pt x="1673" y="1556"/>
                  </a:cubicBezTo>
                  <a:cubicBezTo>
                    <a:pt x="1691" y="1554"/>
                    <a:pt x="1691" y="1554"/>
                    <a:pt x="1691" y="1554"/>
                  </a:cubicBezTo>
                  <a:cubicBezTo>
                    <a:pt x="1704" y="1568"/>
                    <a:pt x="1704" y="1568"/>
                    <a:pt x="1704" y="1568"/>
                  </a:cubicBezTo>
                  <a:cubicBezTo>
                    <a:pt x="1758" y="1568"/>
                    <a:pt x="1758" y="1568"/>
                    <a:pt x="1758" y="1568"/>
                  </a:cubicBezTo>
                  <a:cubicBezTo>
                    <a:pt x="1790" y="1568"/>
                    <a:pt x="1790" y="1568"/>
                    <a:pt x="1790" y="1568"/>
                  </a:cubicBezTo>
                  <a:cubicBezTo>
                    <a:pt x="1790" y="1568"/>
                    <a:pt x="1840" y="1551"/>
                    <a:pt x="1845" y="1544"/>
                  </a:cubicBezTo>
                  <a:cubicBezTo>
                    <a:pt x="1850" y="1538"/>
                    <a:pt x="1862" y="1544"/>
                    <a:pt x="1862" y="1544"/>
                  </a:cubicBezTo>
                  <a:cubicBezTo>
                    <a:pt x="1867" y="1511"/>
                    <a:pt x="1867" y="1511"/>
                    <a:pt x="1867" y="1511"/>
                  </a:cubicBezTo>
                  <a:cubicBezTo>
                    <a:pt x="1840" y="1479"/>
                    <a:pt x="1840" y="1479"/>
                    <a:pt x="1840" y="1479"/>
                  </a:cubicBezTo>
                  <a:cubicBezTo>
                    <a:pt x="1814" y="1449"/>
                    <a:pt x="1814" y="1449"/>
                    <a:pt x="1814" y="1449"/>
                  </a:cubicBezTo>
                  <a:cubicBezTo>
                    <a:pt x="1765" y="1435"/>
                    <a:pt x="1765" y="1435"/>
                    <a:pt x="1765" y="1435"/>
                  </a:cubicBezTo>
                  <a:cubicBezTo>
                    <a:pt x="1730" y="1424"/>
                    <a:pt x="1730" y="1424"/>
                    <a:pt x="1730" y="1424"/>
                  </a:cubicBezTo>
                  <a:cubicBezTo>
                    <a:pt x="1718" y="1397"/>
                    <a:pt x="1718" y="1397"/>
                    <a:pt x="1718" y="1397"/>
                  </a:cubicBezTo>
                  <a:cubicBezTo>
                    <a:pt x="1720" y="1367"/>
                    <a:pt x="1720" y="1367"/>
                    <a:pt x="1720" y="1367"/>
                  </a:cubicBezTo>
                  <a:cubicBezTo>
                    <a:pt x="1737" y="1358"/>
                    <a:pt x="1737" y="1358"/>
                    <a:pt x="1737" y="1358"/>
                  </a:cubicBezTo>
                  <a:cubicBezTo>
                    <a:pt x="1763" y="1347"/>
                    <a:pt x="1763" y="1347"/>
                    <a:pt x="1763" y="1347"/>
                  </a:cubicBezTo>
                  <a:cubicBezTo>
                    <a:pt x="1772" y="1340"/>
                    <a:pt x="1772" y="1340"/>
                    <a:pt x="1772" y="1340"/>
                  </a:cubicBezTo>
                  <a:cubicBezTo>
                    <a:pt x="1772" y="1322"/>
                    <a:pt x="1772" y="1322"/>
                    <a:pt x="1772" y="1322"/>
                  </a:cubicBezTo>
                  <a:cubicBezTo>
                    <a:pt x="1785" y="1312"/>
                    <a:pt x="1785" y="1312"/>
                    <a:pt x="1785" y="1312"/>
                  </a:cubicBezTo>
                  <a:cubicBezTo>
                    <a:pt x="1802" y="1323"/>
                    <a:pt x="1802" y="1323"/>
                    <a:pt x="1802" y="1323"/>
                  </a:cubicBezTo>
                  <a:cubicBezTo>
                    <a:pt x="1820" y="1343"/>
                    <a:pt x="1820" y="1343"/>
                    <a:pt x="1820" y="1343"/>
                  </a:cubicBezTo>
                  <a:cubicBezTo>
                    <a:pt x="1855" y="1358"/>
                    <a:pt x="1855" y="1358"/>
                    <a:pt x="1855" y="1358"/>
                  </a:cubicBezTo>
                  <a:cubicBezTo>
                    <a:pt x="1854" y="1303"/>
                    <a:pt x="1854" y="1303"/>
                    <a:pt x="1854" y="1303"/>
                  </a:cubicBezTo>
                  <a:cubicBezTo>
                    <a:pt x="1840" y="1283"/>
                    <a:pt x="1840" y="1283"/>
                    <a:pt x="1840" y="1283"/>
                  </a:cubicBezTo>
                  <a:cubicBezTo>
                    <a:pt x="1809" y="1268"/>
                    <a:pt x="1809" y="1268"/>
                    <a:pt x="1809" y="1268"/>
                  </a:cubicBezTo>
                  <a:cubicBezTo>
                    <a:pt x="1755" y="1261"/>
                    <a:pt x="1755" y="1261"/>
                    <a:pt x="1755" y="1261"/>
                  </a:cubicBezTo>
                  <a:cubicBezTo>
                    <a:pt x="1738" y="1231"/>
                    <a:pt x="1738" y="1231"/>
                    <a:pt x="1738" y="1231"/>
                  </a:cubicBezTo>
                  <a:cubicBezTo>
                    <a:pt x="1732" y="1198"/>
                    <a:pt x="1732" y="1198"/>
                    <a:pt x="1732" y="1198"/>
                  </a:cubicBezTo>
                  <a:cubicBezTo>
                    <a:pt x="1715" y="1185"/>
                    <a:pt x="1715" y="1185"/>
                    <a:pt x="1715" y="1185"/>
                  </a:cubicBezTo>
                  <a:cubicBezTo>
                    <a:pt x="1688" y="1185"/>
                    <a:pt x="1688" y="1185"/>
                    <a:pt x="1688" y="1185"/>
                  </a:cubicBezTo>
                  <a:cubicBezTo>
                    <a:pt x="1665" y="1156"/>
                    <a:pt x="1665" y="1156"/>
                    <a:pt x="1665" y="1156"/>
                  </a:cubicBezTo>
                  <a:cubicBezTo>
                    <a:pt x="1645" y="1127"/>
                    <a:pt x="1645" y="1127"/>
                    <a:pt x="1645" y="1127"/>
                  </a:cubicBezTo>
                  <a:cubicBezTo>
                    <a:pt x="1634" y="1107"/>
                    <a:pt x="1634" y="1107"/>
                    <a:pt x="1634" y="1107"/>
                  </a:cubicBezTo>
                  <a:cubicBezTo>
                    <a:pt x="1653" y="1096"/>
                    <a:pt x="1653" y="1096"/>
                    <a:pt x="1653" y="1096"/>
                  </a:cubicBezTo>
                  <a:cubicBezTo>
                    <a:pt x="1680" y="1074"/>
                    <a:pt x="1680" y="1074"/>
                    <a:pt x="1680" y="1074"/>
                  </a:cubicBezTo>
                  <a:cubicBezTo>
                    <a:pt x="1715" y="1044"/>
                    <a:pt x="1715" y="1044"/>
                    <a:pt x="1715" y="1044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28" y="1007"/>
                    <a:pt x="1728" y="1007"/>
                    <a:pt x="1728" y="1007"/>
                  </a:cubicBezTo>
                  <a:cubicBezTo>
                    <a:pt x="1722" y="989"/>
                    <a:pt x="1722" y="989"/>
                    <a:pt x="1722" y="989"/>
                  </a:cubicBezTo>
                  <a:cubicBezTo>
                    <a:pt x="1715" y="968"/>
                    <a:pt x="1715" y="968"/>
                    <a:pt x="1715" y="968"/>
                  </a:cubicBezTo>
                  <a:cubicBezTo>
                    <a:pt x="1715" y="952"/>
                    <a:pt x="1715" y="952"/>
                    <a:pt x="1715" y="952"/>
                  </a:cubicBezTo>
                  <a:cubicBezTo>
                    <a:pt x="1728" y="930"/>
                    <a:pt x="1728" y="930"/>
                    <a:pt x="1728" y="930"/>
                  </a:cubicBezTo>
                  <a:cubicBezTo>
                    <a:pt x="1738" y="917"/>
                    <a:pt x="1738" y="917"/>
                    <a:pt x="1738" y="917"/>
                  </a:cubicBezTo>
                  <a:cubicBezTo>
                    <a:pt x="1760" y="907"/>
                    <a:pt x="1760" y="907"/>
                    <a:pt x="1760" y="907"/>
                  </a:cubicBezTo>
                  <a:cubicBezTo>
                    <a:pt x="1777" y="905"/>
                    <a:pt x="1777" y="905"/>
                    <a:pt x="1777" y="905"/>
                  </a:cubicBezTo>
                  <a:cubicBezTo>
                    <a:pt x="1802" y="915"/>
                    <a:pt x="1802" y="915"/>
                    <a:pt x="1802" y="915"/>
                  </a:cubicBezTo>
                  <a:cubicBezTo>
                    <a:pt x="1817" y="927"/>
                    <a:pt x="1817" y="927"/>
                    <a:pt x="1817" y="927"/>
                  </a:cubicBezTo>
                  <a:cubicBezTo>
                    <a:pt x="1844" y="942"/>
                    <a:pt x="1844" y="942"/>
                    <a:pt x="1844" y="942"/>
                  </a:cubicBezTo>
                  <a:cubicBezTo>
                    <a:pt x="1877" y="933"/>
                    <a:pt x="1877" y="933"/>
                    <a:pt x="1877" y="933"/>
                  </a:cubicBezTo>
                  <a:cubicBezTo>
                    <a:pt x="1899" y="917"/>
                    <a:pt x="1899" y="917"/>
                    <a:pt x="1899" y="917"/>
                  </a:cubicBezTo>
                  <a:cubicBezTo>
                    <a:pt x="1929" y="947"/>
                    <a:pt x="1929" y="947"/>
                    <a:pt x="1929" y="947"/>
                  </a:cubicBezTo>
                  <a:cubicBezTo>
                    <a:pt x="1939" y="962"/>
                    <a:pt x="1939" y="962"/>
                    <a:pt x="1939" y="962"/>
                  </a:cubicBezTo>
                  <a:cubicBezTo>
                    <a:pt x="1968" y="989"/>
                    <a:pt x="1968" y="989"/>
                    <a:pt x="1968" y="989"/>
                  </a:cubicBezTo>
                  <a:cubicBezTo>
                    <a:pt x="1991" y="989"/>
                    <a:pt x="1991" y="989"/>
                    <a:pt x="1991" y="989"/>
                  </a:cubicBezTo>
                  <a:cubicBezTo>
                    <a:pt x="2011" y="989"/>
                    <a:pt x="2011" y="989"/>
                    <a:pt x="2011" y="989"/>
                  </a:cubicBezTo>
                  <a:cubicBezTo>
                    <a:pt x="2035" y="967"/>
                    <a:pt x="2035" y="967"/>
                    <a:pt x="2035" y="967"/>
                  </a:cubicBezTo>
                  <a:cubicBezTo>
                    <a:pt x="2068" y="925"/>
                    <a:pt x="2068" y="925"/>
                    <a:pt x="2068" y="925"/>
                  </a:cubicBezTo>
                  <a:cubicBezTo>
                    <a:pt x="2083" y="885"/>
                    <a:pt x="2083" y="885"/>
                    <a:pt x="2083" y="885"/>
                  </a:cubicBezTo>
                  <a:cubicBezTo>
                    <a:pt x="2103" y="841"/>
                    <a:pt x="2103" y="841"/>
                    <a:pt x="2103" y="841"/>
                  </a:cubicBezTo>
                  <a:cubicBezTo>
                    <a:pt x="2112" y="799"/>
                    <a:pt x="2112" y="799"/>
                    <a:pt x="2112" y="799"/>
                  </a:cubicBezTo>
                  <a:cubicBezTo>
                    <a:pt x="2128" y="799"/>
                    <a:pt x="2128" y="799"/>
                    <a:pt x="2128" y="799"/>
                  </a:cubicBezTo>
                  <a:cubicBezTo>
                    <a:pt x="2184" y="799"/>
                    <a:pt x="2184" y="799"/>
                    <a:pt x="2184" y="799"/>
                  </a:cubicBezTo>
                  <a:cubicBezTo>
                    <a:pt x="2207" y="781"/>
                    <a:pt x="2207" y="781"/>
                    <a:pt x="2207" y="781"/>
                  </a:cubicBezTo>
                  <a:cubicBezTo>
                    <a:pt x="2224" y="754"/>
                    <a:pt x="2224" y="754"/>
                    <a:pt x="2224" y="754"/>
                  </a:cubicBezTo>
                  <a:cubicBezTo>
                    <a:pt x="2250" y="684"/>
                    <a:pt x="2250" y="684"/>
                    <a:pt x="2250" y="684"/>
                  </a:cubicBezTo>
                  <a:cubicBezTo>
                    <a:pt x="2284" y="620"/>
                    <a:pt x="2284" y="620"/>
                    <a:pt x="2284" y="620"/>
                  </a:cubicBezTo>
                  <a:cubicBezTo>
                    <a:pt x="2307" y="604"/>
                    <a:pt x="2307" y="604"/>
                    <a:pt x="2307" y="604"/>
                  </a:cubicBezTo>
                  <a:cubicBezTo>
                    <a:pt x="2317" y="573"/>
                    <a:pt x="2317" y="573"/>
                    <a:pt x="2317" y="573"/>
                  </a:cubicBezTo>
                  <a:cubicBezTo>
                    <a:pt x="2302" y="553"/>
                    <a:pt x="2302" y="553"/>
                    <a:pt x="2302" y="553"/>
                  </a:cubicBezTo>
                  <a:cubicBezTo>
                    <a:pt x="2284" y="543"/>
                    <a:pt x="2284" y="543"/>
                    <a:pt x="2284" y="543"/>
                  </a:cubicBezTo>
                  <a:cubicBezTo>
                    <a:pt x="2267" y="519"/>
                    <a:pt x="2267" y="519"/>
                    <a:pt x="2267" y="519"/>
                  </a:cubicBezTo>
                  <a:cubicBezTo>
                    <a:pt x="2291" y="508"/>
                    <a:pt x="2291" y="508"/>
                    <a:pt x="2291" y="508"/>
                  </a:cubicBezTo>
                  <a:cubicBezTo>
                    <a:pt x="2302" y="483"/>
                    <a:pt x="2302" y="483"/>
                    <a:pt x="2302" y="483"/>
                  </a:cubicBezTo>
                  <a:cubicBezTo>
                    <a:pt x="2302" y="462"/>
                    <a:pt x="2302" y="462"/>
                    <a:pt x="2302" y="462"/>
                  </a:cubicBezTo>
                  <a:cubicBezTo>
                    <a:pt x="2269" y="446"/>
                    <a:pt x="2269" y="446"/>
                    <a:pt x="2269" y="446"/>
                  </a:cubicBezTo>
                  <a:lnTo>
                    <a:pt x="2221" y="4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811963" y="4024313"/>
              <a:ext cx="188912" cy="182563"/>
            </a:xfrm>
            <a:custGeom>
              <a:avLst/>
              <a:gdLst>
                <a:gd name="T0" fmla="*/ 50 w 119"/>
                <a:gd name="T1" fmla="*/ 115 h 115"/>
                <a:gd name="T2" fmla="*/ 44 w 119"/>
                <a:gd name="T3" fmla="*/ 108 h 115"/>
                <a:gd name="T4" fmla="*/ 37 w 119"/>
                <a:gd name="T5" fmla="*/ 108 h 115"/>
                <a:gd name="T6" fmla="*/ 27 w 119"/>
                <a:gd name="T7" fmla="*/ 108 h 115"/>
                <a:gd name="T8" fmla="*/ 19 w 119"/>
                <a:gd name="T9" fmla="*/ 104 h 115"/>
                <a:gd name="T10" fmla="*/ 6 w 119"/>
                <a:gd name="T11" fmla="*/ 96 h 115"/>
                <a:gd name="T12" fmla="*/ 2 w 119"/>
                <a:gd name="T13" fmla="*/ 76 h 115"/>
                <a:gd name="T14" fmla="*/ 2 w 119"/>
                <a:gd name="T15" fmla="*/ 63 h 115"/>
                <a:gd name="T16" fmla="*/ 0 w 119"/>
                <a:gd name="T17" fmla="*/ 56 h 115"/>
                <a:gd name="T18" fmla="*/ 4 w 119"/>
                <a:gd name="T19" fmla="*/ 48 h 115"/>
                <a:gd name="T20" fmla="*/ 17 w 119"/>
                <a:gd name="T21" fmla="*/ 43 h 115"/>
                <a:gd name="T22" fmla="*/ 28 w 119"/>
                <a:gd name="T23" fmla="*/ 38 h 115"/>
                <a:gd name="T24" fmla="*/ 32 w 119"/>
                <a:gd name="T25" fmla="*/ 32 h 115"/>
                <a:gd name="T26" fmla="*/ 31 w 119"/>
                <a:gd name="T27" fmla="*/ 31 h 115"/>
                <a:gd name="T28" fmla="*/ 27 w 119"/>
                <a:gd name="T29" fmla="*/ 30 h 115"/>
                <a:gd name="T30" fmla="*/ 28 w 119"/>
                <a:gd name="T31" fmla="*/ 24 h 115"/>
                <a:gd name="T32" fmla="*/ 37 w 119"/>
                <a:gd name="T33" fmla="*/ 23 h 115"/>
                <a:gd name="T34" fmla="*/ 40 w 119"/>
                <a:gd name="T35" fmla="*/ 22 h 115"/>
                <a:gd name="T36" fmla="*/ 44 w 119"/>
                <a:gd name="T37" fmla="*/ 15 h 115"/>
                <a:gd name="T38" fmla="*/ 61 w 119"/>
                <a:gd name="T39" fmla="*/ 16 h 115"/>
                <a:gd name="T40" fmla="*/ 71 w 119"/>
                <a:gd name="T41" fmla="*/ 15 h 115"/>
                <a:gd name="T42" fmla="*/ 75 w 119"/>
                <a:gd name="T43" fmla="*/ 11 h 115"/>
                <a:gd name="T44" fmla="*/ 84 w 119"/>
                <a:gd name="T45" fmla="*/ 8 h 115"/>
                <a:gd name="T46" fmla="*/ 94 w 119"/>
                <a:gd name="T47" fmla="*/ 8 h 115"/>
                <a:gd name="T48" fmla="*/ 104 w 119"/>
                <a:gd name="T49" fmla="*/ 3 h 115"/>
                <a:gd name="T50" fmla="*/ 112 w 119"/>
                <a:gd name="T51" fmla="*/ 0 h 115"/>
                <a:gd name="T52" fmla="*/ 114 w 119"/>
                <a:gd name="T53" fmla="*/ 2 h 115"/>
                <a:gd name="T54" fmla="*/ 116 w 119"/>
                <a:gd name="T55" fmla="*/ 12 h 115"/>
                <a:gd name="T56" fmla="*/ 119 w 119"/>
                <a:gd name="T57" fmla="*/ 22 h 115"/>
                <a:gd name="T58" fmla="*/ 115 w 119"/>
                <a:gd name="T59" fmla="*/ 30 h 115"/>
                <a:gd name="T60" fmla="*/ 107 w 119"/>
                <a:gd name="T61" fmla="*/ 41 h 115"/>
                <a:gd name="T62" fmla="*/ 103 w 119"/>
                <a:gd name="T63" fmla="*/ 46 h 115"/>
                <a:gd name="T64" fmla="*/ 100 w 119"/>
                <a:gd name="T65" fmla="*/ 59 h 115"/>
                <a:gd name="T66" fmla="*/ 96 w 119"/>
                <a:gd name="T67" fmla="*/ 78 h 115"/>
                <a:gd name="T68" fmla="*/ 97 w 119"/>
                <a:gd name="T69" fmla="*/ 84 h 115"/>
                <a:gd name="T70" fmla="*/ 87 w 119"/>
                <a:gd name="T71" fmla="*/ 84 h 115"/>
                <a:gd name="T72" fmla="*/ 81 w 119"/>
                <a:gd name="T73" fmla="*/ 88 h 115"/>
                <a:gd name="T74" fmla="*/ 77 w 119"/>
                <a:gd name="T75" fmla="*/ 98 h 115"/>
                <a:gd name="T76" fmla="*/ 68 w 119"/>
                <a:gd name="T77" fmla="*/ 102 h 115"/>
                <a:gd name="T78" fmla="*/ 63 w 119"/>
                <a:gd name="T79" fmla="*/ 103 h 115"/>
                <a:gd name="T80" fmla="*/ 59 w 119"/>
                <a:gd name="T81" fmla="*/ 107 h 115"/>
                <a:gd name="T82" fmla="*/ 59 w 119"/>
                <a:gd name="T83" fmla="*/ 113 h 115"/>
                <a:gd name="T84" fmla="*/ 54 w 119"/>
                <a:gd name="T85" fmla="*/ 114 h 115"/>
                <a:gd name="T86" fmla="*/ 51 w 119"/>
                <a:gd name="T87" fmla="*/ 115 h 115"/>
                <a:gd name="T88" fmla="*/ 50 w 119"/>
                <a:gd name="T8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15">
                  <a:moveTo>
                    <a:pt x="50" y="115"/>
                  </a:moveTo>
                  <a:lnTo>
                    <a:pt x="44" y="108"/>
                  </a:lnTo>
                  <a:lnTo>
                    <a:pt x="37" y="108"/>
                  </a:lnTo>
                  <a:lnTo>
                    <a:pt x="27" y="108"/>
                  </a:lnTo>
                  <a:lnTo>
                    <a:pt x="19" y="104"/>
                  </a:lnTo>
                  <a:lnTo>
                    <a:pt x="6" y="96"/>
                  </a:lnTo>
                  <a:lnTo>
                    <a:pt x="2" y="76"/>
                  </a:lnTo>
                  <a:lnTo>
                    <a:pt x="2" y="63"/>
                  </a:lnTo>
                  <a:lnTo>
                    <a:pt x="0" y="56"/>
                  </a:lnTo>
                  <a:lnTo>
                    <a:pt x="4" y="48"/>
                  </a:lnTo>
                  <a:lnTo>
                    <a:pt x="17" y="43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1" y="31"/>
                  </a:lnTo>
                  <a:lnTo>
                    <a:pt x="27" y="30"/>
                  </a:lnTo>
                  <a:lnTo>
                    <a:pt x="28" y="24"/>
                  </a:lnTo>
                  <a:lnTo>
                    <a:pt x="37" y="23"/>
                  </a:lnTo>
                  <a:lnTo>
                    <a:pt x="40" y="22"/>
                  </a:lnTo>
                  <a:lnTo>
                    <a:pt x="44" y="15"/>
                  </a:lnTo>
                  <a:lnTo>
                    <a:pt x="61" y="16"/>
                  </a:lnTo>
                  <a:lnTo>
                    <a:pt x="71" y="15"/>
                  </a:lnTo>
                  <a:lnTo>
                    <a:pt x="75" y="11"/>
                  </a:lnTo>
                  <a:lnTo>
                    <a:pt x="84" y="8"/>
                  </a:lnTo>
                  <a:lnTo>
                    <a:pt x="94" y="8"/>
                  </a:lnTo>
                  <a:lnTo>
                    <a:pt x="104" y="3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6" y="12"/>
                  </a:lnTo>
                  <a:lnTo>
                    <a:pt x="119" y="22"/>
                  </a:lnTo>
                  <a:lnTo>
                    <a:pt x="115" y="30"/>
                  </a:lnTo>
                  <a:lnTo>
                    <a:pt x="107" y="41"/>
                  </a:lnTo>
                  <a:lnTo>
                    <a:pt x="103" y="46"/>
                  </a:lnTo>
                  <a:lnTo>
                    <a:pt x="100" y="59"/>
                  </a:lnTo>
                  <a:lnTo>
                    <a:pt x="96" y="78"/>
                  </a:lnTo>
                  <a:lnTo>
                    <a:pt x="97" y="84"/>
                  </a:lnTo>
                  <a:lnTo>
                    <a:pt x="87" y="84"/>
                  </a:lnTo>
                  <a:lnTo>
                    <a:pt x="81" y="88"/>
                  </a:lnTo>
                  <a:lnTo>
                    <a:pt x="77" y="98"/>
                  </a:lnTo>
                  <a:lnTo>
                    <a:pt x="68" y="102"/>
                  </a:lnTo>
                  <a:lnTo>
                    <a:pt x="63" y="103"/>
                  </a:lnTo>
                  <a:lnTo>
                    <a:pt x="59" y="107"/>
                  </a:lnTo>
                  <a:lnTo>
                    <a:pt x="59" y="113"/>
                  </a:lnTo>
                  <a:lnTo>
                    <a:pt x="54" y="114"/>
                  </a:lnTo>
                  <a:lnTo>
                    <a:pt x="51" y="115"/>
                  </a:lnTo>
                  <a:lnTo>
                    <a:pt x="50" y="1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6515100" y="3019426"/>
              <a:ext cx="346075" cy="327025"/>
            </a:xfrm>
            <a:custGeom>
              <a:avLst/>
              <a:gdLst>
                <a:gd name="T0" fmla="*/ 168 w 218"/>
                <a:gd name="T1" fmla="*/ 9 h 206"/>
                <a:gd name="T2" fmla="*/ 148 w 218"/>
                <a:gd name="T3" fmla="*/ 1 h 206"/>
                <a:gd name="T4" fmla="*/ 143 w 218"/>
                <a:gd name="T5" fmla="*/ 10 h 206"/>
                <a:gd name="T6" fmla="*/ 146 w 218"/>
                <a:gd name="T7" fmla="*/ 20 h 206"/>
                <a:gd name="T8" fmla="*/ 142 w 218"/>
                <a:gd name="T9" fmla="*/ 34 h 206"/>
                <a:gd name="T10" fmla="*/ 125 w 218"/>
                <a:gd name="T11" fmla="*/ 70 h 206"/>
                <a:gd name="T12" fmla="*/ 104 w 218"/>
                <a:gd name="T13" fmla="*/ 73 h 206"/>
                <a:gd name="T14" fmla="*/ 95 w 218"/>
                <a:gd name="T15" fmla="*/ 101 h 206"/>
                <a:gd name="T16" fmla="*/ 78 w 218"/>
                <a:gd name="T17" fmla="*/ 115 h 206"/>
                <a:gd name="T18" fmla="*/ 65 w 218"/>
                <a:gd name="T19" fmla="*/ 106 h 206"/>
                <a:gd name="T20" fmla="*/ 46 w 218"/>
                <a:gd name="T21" fmla="*/ 105 h 206"/>
                <a:gd name="T22" fmla="*/ 31 w 218"/>
                <a:gd name="T23" fmla="*/ 97 h 206"/>
                <a:gd name="T24" fmla="*/ 21 w 218"/>
                <a:gd name="T25" fmla="*/ 102 h 206"/>
                <a:gd name="T26" fmla="*/ 19 w 218"/>
                <a:gd name="T27" fmla="*/ 115 h 206"/>
                <a:gd name="T28" fmla="*/ 18 w 218"/>
                <a:gd name="T29" fmla="*/ 127 h 206"/>
                <a:gd name="T30" fmla="*/ 0 w 218"/>
                <a:gd name="T31" fmla="*/ 141 h 206"/>
                <a:gd name="T32" fmla="*/ 12 w 218"/>
                <a:gd name="T33" fmla="*/ 158 h 206"/>
                <a:gd name="T34" fmla="*/ 23 w 218"/>
                <a:gd name="T35" fmla="*/ 168 h 206"/>
                <a:gd name="T36" fmla="*/ 45 w 218"/>
                <a:gd name="T37" fmla="*/ 179 h 206"/>
                <a:gd name="T38" fmla="*/ 53 w 218"/>
                <a:gd name="T39" fmla="*/ 198 h 206"/>
                <a:gd name="T40" fmla="*/ 56 w 218"/>
                <a:gd name="T41" fmla="*/ 187 h 206"/>
                <a:gd name="T42" fmla="*/ 63 w 218"/>
                <a:gd name="T43" fmla="*/ 190 h 206"/>
                <a:gd name="T44" fmla="*/ 68 w 218"/>
                <a:gd name="T45" fmla="*/ 199 h 206"/>
                <a:gd name="T46" fmla="*/ 78 w 218"/>
                <a:gd name="T47" fmla="*/ 182 h 206"/>
                <a:gd name="T48" fmla="*/ 89 w 218"/>
                <a:gd name="T49" fmla="*/ 177 h 206"/>
                <a:gd name="T50" fmla="*/ 103 w 218"/>
                <a:gd name="T51" fmla="*/ 173 h 206"/>
                <a:gd name="T52" fmla="*/ 102 w 218"/>
                <a:gd name="T53" fmla="*/ 158 h 206"/>
                <a:gd name="T54" fmla="*/ 114 w 218"/>
                <a:gd name="T55" fmla="*/ 164 h 206"/>
                <a:gd name="T56" fmla="*/ 131 w 218"/>
                <a:gd name="T57" fmla="*/ 163 h 206"/>
                <a:gd name="T58" fmla="*/ 145 w 218"/>
                <a:gd name="T59" fmla="*/ 171 h 206"/>
                <a:gd name="T60" fmla="*/ 149 w 218"/>
                <a:gd name="T61" fmla="*/ 186 h 206"/>
                <a:gd name="T62" fmla="*/ 156 w 218"/>
                <a:gd name="T63" fmla="*/ 196 h 206"/>
                <a:gd name="T64" fmla="*/ 162 w 218"/>
                <a:gd name="T65" fmla="*/ 195 h 206"/>
                <a:gd name="T66" fmla="*/ 169 w 218"/>
                <a:gd name="T67" fmla="*/ 206 h 206"/>
                <a:gd name="T68" fmla="*/ 183 w 218"/>
                <a:gd name="T69" fmla="*/ 195 h 206"/>
                <a:gd name="T70" fmla="*/ 185 w 218"/>
                <a:gd name="T71" fmla="*/ 160 h 206"/>
                <a:gd name="T72" fmla="*/ 166 w 218"/>
                <a:gd name="T73" fmla="*/ 138 h 206"/>
                <a:gd name="T74" fmla="*/ 159 w 218"/>
                <a:gd name="T75" fmla="*/ 132 h 206"/>
                <a:gd name="T76" fmla="*/ 146 w 218"/>
                <a:gd name="T77" fmla="*/ 127 h 206"/>
                <a:gd name="T78" fmla="*/ 147 w 218"/>
                <a:gd name="T79" fmla="*/ 100 h 206"/>
                <a:gd name="T80" fmla="*/ 154 w 218"/>
                <a:gd name="T81" fmla="*/ 83 h 206"/>
                <a:gd name="T82" fmla="*/ 176 w 218"/>
                <a:gd name="T83" fmla="*/ 83 h 206"/>
                <a:gd name="T84" fmla="*/ 205 w 218"/>
                <a:gd name="T85" fmla="*/ 64 h 206"/>
                <a:gd name="T86" fmla="*/ 216 w 218"/>
                <a:gd name="T87" fmla="*/ 66 h 206"/>
                <a:gd name="T88" fmla="*/ 215 w 218"/>
                <a:gd name="T89" fmla="*/ 34 h 206"/>
                <a:gd name="T90" fmla="*/ 190 w 218"/>
                <a:gd name="T91" fmla="*/ 1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6">
                  <a:moveTo>
                    <a:pt x="182" y="15"/>
                  </a:moveTo>
                  <a:lnTo>
                    <a:pt x="171" y="15"/>
                  </a:lnTo>
                  <a:lnTo>
                    <a:pt x="168" y="9"/>
                  </a:lnTo>
                  <a:lnTo>
                    <a:pt x="164" y="8"/>
                  </a:lnTo>
                  <a:lnTo>
                    <a:pt x="155" y="5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6" y="5"/>
                  </a:lnTo>
                  <a:lnTo>
                    <a:pt x="143" y="10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6" y="20"/>
                  </a:lnTo>
                  <a:lnTo>
                    <a:pt x="149" y="24"/>
                  </a:lnTo>
                  <a:lnTo>
                    <a:pt x="147" y="31"/>
                  </a:lnTo>
                  <a:lnTo>
                    <a:pt x="142" y="34"/>
                  </a:lnTo>
                  <a:lnTo>
                    <a:pt x="134" y="48"/>
                  </a:lnTo>
                  <a:lnTo>
                    <a:pt x="129" y="64"/>
                  </a:lnTo>
                  <a:lnTo>
                    <a:pt x="125" y="70"/>
                  </a:lnTo>
                  <a:lnTo>
                    <a:pt x="120" y="73"/>
                  </a:lnTo>
                  <a:lnTo>
                    <a:pt x="108" y="73"/>
                  </a:lnTo>
                  <a:lnTo>
                    <a:pt x="104" y="73"/>
                  </a:lnTo>
                  <a:lnTo>
                    <a:pt x="102" y="83"/>
                  </a:lnTo>
                  <a:lnTo>
                    <a:pt x="98" y="92"/>
                  </a:lnTo>
                  <a:lnTo>
                    <a:pt x="95" y="101"/>
                  </a:lnTo>
                  <a:lnTo>
                    <a:pt x="88" y="110"/>
                  </a:lnTo>
                  <a:lnTo>
                    <a:pt x="82" y="115"/>
                  </a:lnTo>
                  <a:lnTo>
                    <a:pt x="78" y="115"/>
                  </a:lnTo>
                  <a:lnTo>
                    <a:pt x="73" y="115"/>
                  </a:lnTo>
                  <a:lnTo>
                    <a:pt x="67" y="109"/>
                  </a:lnTo>
                  <a:lnTo>
                    <a:pt x="65" y="106"/>
                  </a:lnTo>
                  <a:lnTo>
                    <a:pt x="58" y="99"/>
                  </a:lnTo>
                  <a:lnTo>
                    <a:pt x="53" y="103"/>
                  </a:lnTo>
                  <a:lnTo>
                    <a:pt x="46" y="105"/>
                  </a:lnTo>
                  <a:lnTo>
                    <a:pt x="40" y="101"/>
                  </a:lnTo>
                  <a:lnTo>
                    <a:pt x="37" y="99"/>
                  </a:lnTo>
                  <a:lnTo>
                    <a:pt x="31" y="97"/>
                  </a:lnTo>
                  <a:lnTo>
                    <a:pt x="28" y="97"/>
                  </a:lnTo>
                  <a:lnTo>
                    <a:pt x="23" y="99"/>
                  </a:lnTo>
                  <a:lnTo>
                    <a:pt x="21" y="102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9" y="115"/>
                  </a:lnTo>
                  <a:lnTo>
                    <a:pt x="21" y="119"/>
                  </a:lnTo>
                  <a:lnTo>
                    <a:pt x="23" y="122"/>
                  </a:lnTo>
                  <a:lnTo>
                    <a:pt x="18" y="127"/>
                  </a:lnTo>
                  <a:lnTo>
                    <a:pt x="10" y="133"/>
                  </a:lnTo>
                  <a:lnTo>
                    <a:pt x="4" y="138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7" y="151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2" y="160"/>
                  </a:lnTo>
                  <a:lnTo>
                    <a:pt x="23" y="168"/>
                  </a:lnTo>
                  <a:lnTo>
                    <a:pt x="27" y="174"/>
                  </a:lnTo>
                  <a:lnTo>
                    <a:pt x="38" y="176"/>
                  </a:lnTo>
                  <a:lnTo>
                    <a:pt x="45" y="179"/>
                  </a:lnTo>
                  <a:lnTo>
                    <a:pt x="48" y="183"/>
                  </a:lnTo>
                  <a:lnTo>
                    <a:pt x="48" y="194"/>
                  </a:lnTo>
                  <a:lnTo>
                    <a:pt x="53" y="198"/>
                  </a:lnTo>
                  <a:lnTo>
                    <a:pt x="56" y="197"/>
                  </a:lnTo>
                  <a:lnTo>
                    <a:pt x="56" y="194"/>
                  </a:lnTo>
                  <a:lnTo>
                    <a:pt x="56" y="187"/>
                  </a:lnTo>
                  <a:lnTo>
                    <a:pt x="56" y="182"/>
                  </a:lnTo>
                  <a:lnTo>
                    <a:pt x="61" y="187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63" y="197"/>
                  </a:lnTo>
                  <a:lnTo>
                    <a:pt x="68" y="199"/>
                  </a:lnTo>
                  <a:lnTo>
                    <a:pt x="71" y="195"/>
                  </a:lnTo>
                  <a:lnTo>
                    <a:pt x="74" y="189"/>
                  </a:lnTo>
                  <a:lnTo>
                    <a:pt x="78" y="182"/>
                  </a:lnTo>
                  <a:lnTo>
                    <a:pt x="81" y="177"/>
                  </a:lnTo>
                  <a:lnTo>
                    <a:pt x="85" y="177"/>
                  </a:lnTo>
                  <a:lnTo>
                    <a:pt x="89" y="177"/>
                  </a:lnTo>
                  <a:lnTo>
                    <a:pt x="97" y="178"/>
                  </a:lnTo>
                  <a:lnTo>
                    <a:pt x="101" y="177"/>
                  </a:lnTo>
                  <a:lnTo>
                    <a:pt x="103" y="173"/>
                  </a:lnTo>
                  <a:lnTo>
                    <a:pt x="99" y="165"/>
                  </a:lnTo>
                  <a:lnTo>
                    <a:pt x="99" y="161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12" y="158"/>
                  </a:lnTo>
                  <a:lnTo>
                    <a:pt x="114" y="164"/>
                  </a:lnTo>
                  <a:lnTo>
                    <a:pt x="119" y="167"/>
                  </a:lnTo>
                  <a:lnTo>
                    <a:pt x="123" y="166"/>
                  </a:lnTo>
                  <a:lnTo>
                    <a:pt x="131" y="163"/>
                  </a:lnTo>
                  <a:lnTo>
                    <a:pt x="136" y="162"/>
                  </a:lnTo>
                  <a:lnTo>
                    <a:pt x="142" y="167"/>
                  </a:lnTo>
                  <a:lnTo>
                    <a:pt x="145" y="171"/>
                  </a:lnTo>
                  <a:lnTo>
                    <a:pt x="145" y="177"/>
                  </a:lnTo>
                  <a:lnTo>
                    <a:pt x="145" y="184"/>
                  </a:lnTo>
                  <a:lnTo>
                    <a:pt x="149" y="186"/>
                  </a:lnTo>
                  <a:lnTo>
                    <a:pt x="153" y="186"/>
                  </a:lnTo>
                  <a:lnTo>
                    <a:pt x="156" y="188"/>
                  </a:lnTo>
                  <a:lnTo>
                    <a:pt x="156" y="196"/>
                  </a:lnTo>
                  <a:lnTo>
                    <a:pt x="158" y="202"/>
                  </a:lnTo>
                  <a:lnTo>
                    <a:pt x="159" y="197"/>
                  </a:lnTo>
                  <a:lnTo>
                    <a:pt x="162" y="195"/>
                  </a:lnTo>
                  <a:lnTo>
                    <a:pt x="165" y="200"/>
                  </a:lnTo>
                  <a:lnTo>
                    <a:pt x="166" y="206"/>
                  </a:lnTo>
                  <a:lnTo>
                    <a:pt x="169" y="206"/>
                  </a:lnTo>
                  <a:lnTo>
                    <a:pt x="176" y="206"/>
                  </a:lnTo>
                  <a:lnTo>
                    <a:pt x="180" y="197"/>
                  </a:lnTo>
                  <a:lnTo>
                    <a:pt x="183" y="195"/>
                  </a:lnTo>
                  <a:lnTo>
                    <a:pt x="184" y="191"/>
                  </a:lnTo>
                  <a:lnTo>
                    <a:pt x="184" y="173"/>
                  </a:lnTo>
                  <a:lnTo>
                    <a:pt x="185" y="160"/>
                  </a:lnTo>
                  <a:lnTo>
                    <a:pt x="176" y="158"/>
                  </a:lnTo>
                  <a:lnTo>
                    <a:pt x="170" y="148"/>
                  </a:lnTo>
                  <a:lnTo>
                    <a:pt x="166" y="138"/>
                  </a:lnTo>
                  <a:lnTo>
                    <a:pt x="165" y="135"/>
                  </a:lnTo>
                  <a:lnTo>
                    <a:pt x="162" y="132"/>
                  </a:lnTo>
                  <a:lnTo>
                    <a:pt x="159" y="132"/>
                  </a:lnTo>
                  <a:lnTo>
                    <a:pt x="153" y="124"/>
                  </a:lnTo>
                  <a:lnTo>
                    <a:pt x="149" y="124"/>
                  </a:lnTo>
                  <a:lnTo>
                    <a:pt x="146" y="127"/>
                  </a:lnTo>
                  <a:lnTo>
                    <a:pt x="149" y="116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42" y="91"/>
                  </a:lnTo>
                  <a:lnTo>
                    <a:pt x="149" y="85"/>
                  </a:lnTo>
                  <a:lnTo>
                    <a:pt x="154" y="83"/>
                  </a:lnTo>
                  <a:lnTo>
                    <a:pt x="160" y="85"/>
                  </a:lnTo>
                  <a:lnTo>
                    <a:pt x="167" y="83"/>
                  </a:lnTo>
                  <a:lnTo>
                    <a:pt x="176" y="83"/>
                  </a:lnTo>
                  <a:lnTo>
                    <a:pt x="186" y="81"/>
                  </a:lnTo>
                  <a:lnTo>
                    <a:pt x="194" y="75"/>
                  </a:lnTo>
                  <a:lnTo>
                    <a:pt x="205" y="64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6" y="66"/>
                  </a:lnTo>
                  <a:lnTo>
                    <a:pt x="216" y="50"/>
                  </a:lnTo>
                  <a:lnTo>
                    <a:pt x="218" y="39"/>
                  </a:lnTo>
                  <a:lnTo>
                    <a:pt x="215" y="34"/>
                  </a:lnTo>
                  <a:lnTo>
                    <a:pt x="204" y="24"/>
                  </a:lnTo>
                  <a:lnTo>
                    <a:pt x="204" y="15"/>
                  </a:lnTo>
                  <a:lnTo>
                    <a:pt x="190" y="13"/>
                  </a:lnTo>
                  <a:lnTo>
                    <a:pt x="187" y="15"/>
                  </a:lnTo>
                  <a:lnTo>
                    <a:pt x="182" y="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6464300" y="3495676"/>
              <a:ext cx="582612" cy="433388"/>
            </a:xfrm>
            <a:custGeom>
              <a:avLst/>
              <a:gdLst>
                <a:gd name="T0" fmla="*/ 1657 w 1682"/>
                <a:gd name="T1" fmla="*/ 372 h 1254"/>
                <a:gd name="T2" fmla="*/ 1569 w 1682"/>
                <a:gd name="T3" fmla="*/ 394 h 1254"/>
                <a:gd name="T4" fmla="*/ 1545 w 1682"/>
                <a:gd name="T5" fmla="*/ 303 h 1254"/>
                <a:gd name="T6" fmla="*/ 1452 w 1682"/>
                <a:gd name="T7" fmla="*/ 343 h 1254"/>
                <a:gd name="T8" fmla="*/ 1475 w 1682"/>
                <a:gd name="T9" fmla="*/ 231 h 1254"/>
                <a:gd name="T10" fmla="*/ 1517 w 1682"/>
                <a:gd name="T11" fmla="*/ 130 h 1254"/>
                <a:gd name="T12" fmla="*/ 1472 w 1682"/>
                <a:gd name="T13" fmla="*/ 70 h 1254"/>
                <a:gd name="T14" fmla="*/ 1378 w 1682"/>
                <a:gd name="T15" fmla="*/ 16 h 1254"/>
                <a:gd name="T16" fmla="*/ 1309 w 1682"/>
                <a:gd name="T17" fmla="*/ 56 h 1254"/>
                <a:gd name="T18" fmla="*/ 1240 w 1682"/>
                <a:gd name="T19" fmla="*/ 92 h 1254"/>
                <a:gd name="T20" fmla="*/ 1220 w 1682"/>
                <a:gd name="T21" fmla="*/ 44 h 1254"/>
                <a:gd name="T22" fmla="*/ 1171 w 1682"/>
                <a:gd name="T23" fmla="*/ 78 h 1254"/>
                <a:gd name="T24" fmla="*/ 1125 w 1682"/>
                <a:gd name="T25" fmla="*/ 121 h 1254"/>
                <a:gd name="T26" fmla="*/ 1034 w 1682"/>
                <a:gd name="T27" fmla="*/ 165 h 1254"/>
                <a:gd name="T28" fmla="*/ 984 w 1682"/>
                <a:gd name="T29" fmla="*/ 193 h 1254"/>
                <a:gd name="T30" fmla="*/ 931 w 1682"/>
                <a:gd name="T31" fmla="*/ 227 h 1254"/>
                <a:gd name="T32" fmla="*/ 883 w 1682"/>
                <a:gd name="T33" fmla="*/ 259 h 1254"/>
                <a:gd name="T34" fmla="*/ 809 w 1682"/>
                <a:gd name="T35" fmla="*/ 273 h 1254"/>
                <a:gd name="T36" fmla="*/ 746 w 1682"/>
                <a:gd name="T37" fmla="*/ 341 h 1254"/>
                <a:gd name="T38" fmla="*/ 644 w 1682"/>
                <a:gd name="T39" fmla="*/ 301 h 1254"/>
                <a:gd name="T40" fmla="*/ 569 w 1682"/>
                <a:gd name="T41" fmla="*/ 292 h 1254"/>
                <a:gd name="T42" fmla="*/ 410 w 1682"/>
                <a:gd name="T43" fmla="*/ 399 h 1254"/>
                <a:gd name="T44" fmla="*/ 359 w 1682"/>
                <a:gd name="T45" fmla="*/ 462 h 1254"/>
                <a:gd name="T46" fmla="*/ 233 w 1682"/>
                <a:gd name="T47" fmla="*/ 452 h 1254"/>
                <a:gd name="T48" fmla="*/ 137 w 1682"/>
                <a:gd name="T49" fmla="*/ 416 h 1254"/>
                <a:gd name="T50" fmla="*/ 7 w 1682"/>
                <a:gd name="T51" fmla="*/ 478 h 1254"/>
                <a:gd name="T52" fmla="*/ 41 w 1682"/>
                <a:gd name="T53" fmla="*/ 573 h 1254"/>
                <a:gd name="T54" fmla="*/ 162 w 1682"/>
                <a:gd name="T55" fmla="*/ 579 h 1254"/>
                <a:gd name="T56" fmla="*/ 238 w 1682"/>
                <a:gd name="T57" fmla="*/ 617 h 1254"/>
                <a:gd name="T58" fmla="*/ 337 w 1682"/>
                <a:gd name="T59" fmla="*/ 609 h 1254"/>
                <a:gd name="T60" fmla="*/ 372 w 1682"/>
                <a:gd name="T61" fmla="*/ 759 h 1254"/>
                <a:gd name="T62" fmla="*/ 265 w 1682"/>
                <a:gd name="T63" fmla="*/ 873 h 1254"/>
                <a:gd name="T64" fmla="*/ 402 w 1682"/>
                <a:gd name="T65" fmla="*/ 904 h 1254"/>
                <a:gd name="T66" fmla="*/ 494 w 1682"/>
                <a:gd name="T67" fmla="*/ 917 h 1254"/>
                <a:gd name="T68" fmla="*/ 503 w 1682"/>
                <a:gd name="T69" fmla="*/ 999 h 1254"/>
                <a:gd name="T70" fmla="*/ 520 w 1682"/>
                <a:gd name="T71" fmla="*/ 1073 h 1254"/>
                <a:gd name="T72" fmla="*/ 562 w 1682"/>
                <a:gd name="T73" fmla="*/ 1144 h 1254"/>
                <a:gd name="T74" fmla="*/ 692 w 1682"/>
                <a:gd name="T75" fmla="*/ 1215 h 1254"/>
                <a:gd name="T76" fmla="*/ 811 w 1682"/>
                <a:gd name="T77" fmla="*/ 1220 h 1254"/>
                <a:gd name="T78" fmla="*/ 890 w 1682"/>
                <a:gd name="T79" fmla="*/ 1219 h 1254"/>
                <a:gd name="T80" fmla="*/ 938 w 1682"/>
                <a:gd name="T81" fmla="*/ 1133 h 1254"/>
                <a:gd name="T82" fmla="*/ 1006 w 1682"/>
                <a:gd name="T83" fmla="*/ 1192 h 1254"/>
                <a:gd name="T84" fmla="*/ 1087 w 1682"/>
                <a:gd name="T85" fmla="*/ 1230 h 1254"/>
                <a:gd name="T86" fmla="*/ 1165 w 1682"/>
                <a:gd name="T87" fmla="*/ 1208 h 1254"/>
                <a:gd name="T88" fmla="*/ 1220 w 1682"/>
                <a:gd name="T89" fmla="*/ 1213 h 1254"/>
                <a:gd name="T90" fmla="*/ 1359 w 1682"/>
                <a:gd name="T91" fmla="*/ 1095 h 1254"/>
                <a:gd name="T92" fmla="*/ 1401 w 1682"/>
                <a:gd name="T93" fmla="*/ 1031 h 1254"/>
                <a:gd name="T94" fmla="*/ 1434 w 1682"/>
                <a:gd name="T95" fmla="*/ 974 h 1254"/>
                <a:gd name="T96" fmla="*/ 1544 w 1682"/>
                <a:gd name="T97" fmla="*/ 859 h 1254"/>
                <a:gd name="T98" fmla="*/ 1587 w 1682"/>
                <a:gd name="T99" fmla="*/ 657 h 1254"/>
                <a:gd name="T100" fmla="*/ 1642 w 1682"/>
                <a:gd name="T101" fmla="*/ 588 h 1254"/>
                <a:gd name="T102" fmla="*/ 1682 w 1682"/>
                <a:gd name="T103" fmla="*/ 454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2" h="1254">
                  <a:moveTo>
                    <a:pt x="1682" y="454"/>
                  </a:moveTo>
                  <a:cubicBezTo>
                    <a:pt x="1676" y="420"/>
                    <a:pt x="1676" y="420"/>
                    <a:pt x="1676" y="420"/>
                  </a:cubicBezTo>
                  <a:cubicBezTo>
                    <a:pt x="1657" y="406"/>
                    <a:pt x="1657" y="406"/>
                    <a:pt x="1657" y="406"/>
                  </a:cubicBezTo>
                  <a:cubicBezTo>
                    <a:pt x="1657" y="372"/>
                    <a:pt x="1657" y="372"/>
                    <a:pt x="1657" y="372"/>
                  </a:cubicBezTo>
                  <a:cubicBezTo>
                    <a:pt x="1648" y="372"/>
                    <a:pt x="1648" y="372"/>
                    <a:pt x="1648" y="372"/>
                  </a:cubicBezTo>
                  <a:cubicBezTo>
                    <a:pt x="1598" y="367"/>
                    <a:pt x="1598" y="367"/>
                    <a:pt x="1598" y="367"/>
                  </a:cubicBezTo>
                  <a:cubicBezTo>
                    <a:pt x="1584" y="379"/>
                    <a:pt x="1584" y="379"/>
                    <a:pt x="1584" y="379"/>
                  </a:cubicBezTo>
                  <a:cubicBezTo>
                    <a:pt x="1569" y="394"/>
                    <a:pt x="1569" y="394"/>
                    <a:pt x="1569" y="394"/>
                  </a:cubicBezTo>
                  <a:cubicBezTo>
                    <a:pt x="1558" y="408"/>
                    <a:pt x="1558" y="408"/>
                    <a:pt x="1558" y="408"/>
                  </a:cubicBezTo>
                  <a:cubicBezTo>
                    <a:pt x="1545" y="393"/>
                    <a:pt x="1545" y="393"/>
                    <a:pt x="1545" y="393"/>
                  </a:cubicBezTo>
                  <a:cubicBezTo>
                    <a:pt x="1545" y="338"/>
                    <a:pt x="1545" y="338"/>
                    <a:pt x="1545" y="338"/>
                  </a:cubicBezTo>
                  <a:cubicBezTo>
                    <a:pt x="1545" y="303"/>
                    <a:pt x="1545" y="303"/>
                    <a:pt x="1545" y="303"/>
                  </a:cubicBezTo>
                  <a:cubicBezTo>
                    <a:pt x="1517" y="296"/>
                    <a:pt x="1517" y="296"/>
                    <a:pt x="1517" y="296"/>
                  </a:cubicBezTo>
                  <a:cubicBezTo>
                    <a:pt x="1498" y="299"/>
                    <a:pt x="1498" y="299"/>
                    <a:pt x="1498" y="299"/>
                  </a:cubicBezTo>
                  <a:cubicBezTo>
                    <a:pt x="1480" y="324"/>
                    <a:pt x="1480" y="324"/>
                    <a:pt x="1480" y="324"/>
                  </a:cubicBezTo>
                  <a:cubicBezTo>
                    <a:pt x="1452" y="343"/>
                    <a:pt x="1452" y="343"/>
                    <a:pt x="1452" y="343"/>
                  </a:cubicBezTo>
                  <a:cubicBezTo>
                    <a:pt x="1441" y="309"/>
                    <a:pt x="1441" y="309"/>
                    <a:pt x="1441" y="309"/>
                  </a:cubicBezTo>
                  <a:cubicBezTo>
                    <a:pt x="1451" y="284"/>
                    <a:pt x="1451" y="284"/>
                    <a:pt x="1451" y="284"/>
                  </a:cubicBezTo>
                  <a:cubicBezTo>
                    <a:pt x="1462" y="268"/>
                    <a:pt x="1462" y="268"/>
                    <a:pt x="1462" y="268"/>
                  </a:cubicBezTo>
                  <a:cubicBezTo>
                    <a:pt x="1475" y="231"/>
                    <a:pt x="1475" y="231"/>
                    <a:pt x="1475" y="231"/>
                  </a:cubicBezTo>
                  <a:cubicBezTo>
                    <a:pt x="1503" y="215"/>
                    <a:pt x="1503" y="215"/>
                    <a:pt x="1503" y="215"/>
                  </a:cubicBezTo>
                  <a:cubicBezTo>
                    <a:pt x="1505" y="200"/>
                    <a:pt x="1505" y="200"/>
                    <a:pt x="1505" y="200"/>
                  </a:cubicBezTo>
                  <a:cubicBezTo>
                    <a:pt x="1503" y="147"/>
                    <a:pt x="1503" y="147"/>
                    <a:pt x="1503" y="147"/>
                  </a:cubicBezTo>
                  <a:cubicBezTo>
                    <a:pt x="1517" y="130"/>
                    <a:pt x="1517" y="130"/>
                    <a:pt x="1517" y="130"/>
                  </a:cubicBezTo>
                  <a:cubicBezTo>
                    <a:pt x="1517" y="102"/>
                    <a:pt x="1517" y="102"/>
                    <a:pt x="1517" y="102"/>
                  </a:cubicBezTo>
                  <a:cubicBezTo>
                    <a:pt x="1495" y="106"/>
                    <a:pt x="1495" y="106"/>
                    <a:pt x="1495" y="106"/>
                  </a:cubicBezTo>
                  <a:cubicBezTo>
                    <a:pt x="1472" y="95"/>
                    <a:pt x="1472" y="95"/>
                    <a:pt x="1472" y="95"/>
                  </a:cubicBezTo>
                  <a:cubicBezTo>
                    <a:pt x="1472" y="70"/>
                    <a:pt x="1472" y="70"/>
                    <a:pt x="1472" y="70"/>
                  </a:cubicBezTo>
                  <a:cubicBezTo>
                    <a:pt x="1466" y="23"/>
                    <a:pt x="1466" y="23"/>
                    <a:pt x="1466" y="23"/>
                  </a:cubicBezTo>
                  <a:cubicBezTo>
                    <a:pt x="1447" y="0"/>
                    <a:pt x="1447" y="0"/>
                    <a:pt x="1447" y="0"/>
                  </a:cubicBezTo>
                  <a:cubicBezTo>
                    <a:pt x="1413" y="0"/>
                    <a:pt x="1413" y="0"/>
                    <a:pt x="1413" y="0"/>
                  </a:cubicBezTo>
                  <a:cubicBezTo>
                    <a:pt x="1378" y="16"/>
                    <a:pt x="1378" y="16"/>
                    <a:pt x="1378" y="16"/>
                  </a:cubicBezTo>
                  <a:cubicBezTo>
                    <a:pt x="1360" y="17"/>
                    <a:pt x="1360" y="17"/>
                    <a:pt x="1360" y="17"/>
                  </a:cubicBezTo>
                  <a:cubicBezTo>
                    <a:pt x="1334" y="6"/>
                    <a:pt x="1334" y="6"/>
                    <a:pt x="1334" y="6"/>
                  </a:cubicBezTo>
                  <a:cubicBezTo>
                    <a:pt x="1327" y="24"/>
                    <a:pt x="1327" y="24"/>
                    <a:pt x="1327" y="24"/>
                  </a:cubicBezTo>
                  <a:cubicBezTo>
                    <a:pt x="1309" y="56"/>
                    <a:pt x="1309" y="56"/>
                    <a:pt x="1309" y="56"/>
                  </a:cubicBezTo>
                  <a:cubicBezTo>
                    <a:pt x="1280" y="81"/>
                    <a:pt x="1280" y="81"/>
                    <a:pt x="1280" y="81"/>
                  </a:cubicBezTo>
                  <a:cubicBezTo>
                    <a:pt x="1270" y="95"/>
                    <a:pt x="1270" y="95"/>
                    <a:pt x="1270" y="95"/>
                  </a:cubicBezTo>
                  <a:cubicBezTo>
                    <a:pt x="1246" y="104"/>
                    <a:pt x="1246" y="104"/>
                    <a:pt x="1246" y="104"/>
                  </a:cubicBezTo>
                  <a:cubicBezTo>
                    <a:pt x="1240" y="92"/>
                    <a:pt x="1240" y="92"/>
                    <a:pt x="1240" y="92"/>
                  </a:cubicBezTo>
                  <a:cubicBezTo>
                    <a:pt x="1230" y="91"/>
                    <a:pt x="1230" y="91"/>
                    <a:pt x="1230" y="91"/>
                  </a:cubicBezTo>
                  <a:cubicBezTo>
                    <a:pt x="1230" y="91"/>
                    <a:pt x="1234" y="84"/>
                    <a:pt x="1230" y="70"/>
                  </a:cubicBezTo>
                  <a:cubicBezTo>
                    <a:pt x="1227" y="57"/>
                    <a:pt x="1230" y="51"/>
                    <a:pt x="1230" y="51"/>
                  </a:cubicBezTo>
                  <a:cubicBezTo>
                    <a:pt x="1220" y="44"/>
                    <a:pt x="1220" y="44"/>
                    <a:pt x="1220" y="44"/>
                  </a:cubicBezTo>
                  <a:cubicBezTo>
                    <a:pt x="1208" y="44"/>
                    <a:pt x="1208" y="44"/>
                    <a:pt x="1208" y="44"/>
                  </a:cubicBezTo>
                  <a:cubicBezTo>
                    <a:pt x="1191" y="55"/>
                    <a:pt x="1191" y="55"/>
                    <a:pt x="1191" y="55"/>
                  </a:cubicBezTo>
                  <a:cubicBezTo>
                    <a:pt x="1182" y="67"/>
                    <a:pt x="1182" y="67"/>
                    <a:pt x="1182" y="67"/>
                  </a:cubicBezTo>
                  <a:cubicBezTo>
                    <a:pt x="1171" y="78"/>
                    <a:pt x="1171" y="78"/>
                    <a:pt x="1171" y="78"/>
                  </a:cubicBezTo>
                  <a:cubicBezTo>
                    <a:pt x="1171" y="87"/>
                    <a:pt x="1171" y="87"/>
                    <a:pt x="1171" y="87"/>
                  </a:cubicBezTo>
                  <a:cubicBezTo>
                    <a:pt x="1162" y="113"/>
                    <a:pt x="1162" y="113"/>
                    <a:pt x="1162" y="113"/>
                  </a:cubicBezTo>
                  <a:cubicBezTo>
                    <a:pt x="1134" y="125"/>
                    <a:pt x="1134" y="125"/>
                    <a:pt x="1134" y="125"/>
                  </a:cubicBezTo>
                  <a:cubicBezTo>
                    <a:pt x="1125" y="121"/>
                    <a:pt x="1125" y="121"/>
                    <a:pt x="1125" y="121"/>
                  </a:cubicBezTo>
                  <a:cubicBezTo>
                    <a:pt x="1090" y="104"/>
                    <a:pt x="1090" y="104"/>
                    <a:pt x="1090" y="104"/>
                  </a:cubicBezTo>
                  <a:cubicBezTo>
                    <a:pt x="1069" y="127"/>
                    <a:pt x="1069" y="127"/>
                    <a:pt x="1069" y="127"/>
                  </a:cubicBezTo>
                  <a:cubicBezTo>
                    <a:pt x="1051" y="159"/>
                    <a:pt x="1051" y="159"/>
                    <a:pt x="1051" y="159"/>
                  </a:cubicBezTo>
                  <a:cubicBezTo>
                    <a:pt x="1034" y="165"/>
                    <a:pt x="1034" y="165"/>
                    <a:pt x="1034" y="165"/>
                  </a:cubicBezTo>
                  <a:cubicBezTo>
                    <a:pt x="990" y="165"/>
                    <a:pt x="990" y="165"/>
                    <a:pt x="990" y="165"/>
                  </a:cubicBezTo>
                  <a:cubicBezTo>
                    <a:pt x="978" y="165"/>
                    <a:pt x="978" y="165"/>
                    <a:pt x="978" y="165"/>
                  </a:cubicBezTo>
                  <a:cubicBezTo>
                    <a:pt x="970" y="175"/>
                    <a:pt x="970" y="175"/>
                    <a:pt x="970" y="175"/>
                  </a:cubicBezTo>
                  <a:cubicBezTo>
                    <a:pt x="984" y="193"/>
                    <a:pt x="984" y="193"/>
                    <a:pt x="984" y="193"/>
                  </a:cubicBezTo>
                  <a:cubicBezTo>
                    <a:pt x="990" y="204"/>
                    <a:pt x="990" y="204"/>
                    <a:pt x="990" y="204"/>
                  </a:cubicBezTo>
                  <a:cubicBezTo>
                    <a:pt x="990" y="217"/>
                    <a:pt x="990" y="217"/>
                    <a:pt x="990" y="217"/>
                  </a:cubicBezTo>
                  <a:cubicBezTo>
                    <a:pt x="975" y="227"/>
                    <a:pt x="975" y="227"/>
                    <a:pt x="975" y="227"/>
                  </a:cubicBezTo>
                  <a:cubicBezTo>
                    <a:pt x="931" y="227"/>
                    <a:pt x="931" y="227"/>
                    <a:pt x="931" y="227"/>
                  </a:cubicBezTo>
                  <a:cubicBezTo>
                    <a:pt x="919" y="239"/>
                    <a:pt x="919" y="239"/>
                    <a:pt x="919" y="239"/>
                  </a:cubicBezTo>
                  <a:cubicBezTo>
                    <a:pt x="914" y="268"/>
                    <a:pt x="914" y="268"/>
                    <a:pt x="914" y="268"/>
                  </a:cubicBezTo>
                  <a:cubicBezTo>
                    <a:pt x="895" y="269"/>
                    <a:pt x="895" y="269"/>
                    <a:pt x="895" y="269"/>
                  </a:cubicBezTo>
                  <a:cubicBezTo>
                    <a:pt x="883" y="259"/>
                    <a:pt x="883" y="259"/>
                    <a:pt x="883" y="259"/>
                  </a:cubicBezTo>
                  <a:cubicBezTo>
                    <a:pt x="862" y="239"/>
                    <a:pt x="862" y="239"/>
                    <a:pt x="862" y="239"/>
                  </a:cubicBezTo>
                  <a:cubicBezTo>
                    <a:pt x="850" y="239"/>
                    <a:pt x="850" y="239"/>
                    <a:pt x="850" y="239"/>
                  </a:cubicBezTo>
                  <a:cubicBezTo>
                    <a:pt x="829" y="252"/>
                    <a:pt x="829" y="252"/>
                    <a:pt x="829" y="252"/>
                  </a:cubicBezTo>
                  <a:cubicBezTo>
                    <a:pt x="809" y="273"/>
                    <a:pt x="809" y="273"/>
                    <a:pt x="809" y="273"/>
                  </a:cubicBezTo>
                  <a:cubicBezTo>
                    <a:pt x="795" y="315"/>
                    <a:pt x="795" y="315"/>
                    <a:pt x="795" y="315"/>
                  </a:cubicBezTo>
                  <a:cubicBezTo>
                    <a:pt x="777" y="320"/>
                    <a:pt x="777" y="320"/>
                    <a:pt x="777" y="320"/>
                  </a:cubicBezTo>
                  <a:cubicBezTo>
                    <a:pt x="763" y="330"/>
                    <a:pt x="763" y="330"/>
                    <a:pt x="763" y="330"/>
                  </a:cubicBezTo>
                  <a:cubicBezTo>
                    <a:pt x="746" y="341"/>
                    <a:pt x="746" y="341"/>
                    <a:pt x="746" y="341"/>
                  </a:cubicBezTo>
                  <a:cubicBezTo>
                    <a:pt x="719" y="333"/>
                    <a:pt x="719" y="333"/>
                    <a:pt x="719" y="333"/>
                  </a:cubicBezTo>
                  <a:cubicBezTo>
                    <a:pt x="695" y="302"/>
                    <a:pt x="695" y="302"/>
                    <a:pt x="695" y="302"/>
                  </a:cubicBezTo>
                  <a:cubicBezTo>
                    <a:pt x="684" y="302"/>
                    <a:pt x="684" y="302"/>
                    <a:pt x="684" y="302"/>
                  </a:cubicBezTo>
                  <a:cubicBezTo>
                    <a:pt x="644" y="301"/>
                    <a:pt x="644" y="301"/>
                    <a:pt x="644" y="301"/>
                  </a:cubicBezTo>
                  <a:cubicBezTo>
                    <a:pt x="629" y="255"/>
                    <a:pt x="629" y="255"/>
                    <a:pt x="629" y="255"/>
                  </a:cubicBezTo>
                  <a:cubicBezTo>
                    <a:pt x="614" y="245"/>
                    <a:pt x="614" y="245"/>
                    <a:pt x="614" y="245"/>
                  </a:cubicBezTo>
                  <a:cubicBezTo>
                    <a:pt x="597" y="252"/>
                    <a:pt x="597" y="252"/>
                    <a:pt x="597" y="252"/>
                  </a:cubicBezTo>
                  <a:cubicBezTo>
                    <a:pt x="569" y="292"/>
                    <a:pt x="569" y="292"/>
                    <a:pt x="569" y="292"/>
                  </a:cubicBezTo>
                  <a:cubicBezTo>
                    <a:pt x="531" y="338"/>
                    <a:pt x="531" y="338"/>
                    <a:pt x="531" y="338"/>
                  </a:cubicBezTo>
                  <a:cubicBezTo>
                    <a:pt x="483" y="346"/>
                    <a:pt x="483" y="346"/>
                    <a:pt x="483" y="346"/>
                  </a:cubicBezTo>
                  <a:cubicBezTo>
                    <a:pt x="445" y="370"/>
                    <a:pt x="445" y="370"/>
                    <a:pt x="445" y="370"/>
                  </a:cubicBezTo>
                  <a:cubicBezTo>
                    <a:pt x="410" y="399"/>
                    <a:pt x="410" y="399"/>
                    <a:pt x="410" y="399"/>
                  </a:cubicBezTo>
                  <a:cubicBezTo>
                    <a:pt x="380" y="408"/>
                    <a:pt x="380" y="408"/>
                    <a:pt x="380" y="408"/>
                  </a:cubicBezTo>
                  <a:cubicBezTo>
                    <a:pt x="378" y="425"/>
                    <a:pt x="378" y="425"/>
                    <a:pt x="378" y="425"/>
                  </a:cubicBezTo>
                  <a:cubicBezTo>
                    <a:pt x="384" y="452"/>
                    <a:pt x="384" y="452"/>
                    <a:pt x="384" y="452"/>
                  </a:cubicBezTo>
                  <a:cubicBezTo>
                    <a:pt x="359" y="462"/>
                    <a:pt x="359" y="462"/>
                    <a:pt x="359" y="462"/>
                  </a:cubicBezTo>
                  <a:cubicBezTo>
                    <a:pt x="338" y="472"/>
                    <a:pt x="338" y="472"/>
                    <a:pt x="338" y="472"/>
                  </a:cubicBezTo>
                  <a:cubicBezTo>
                    <a:pt x="311" y="472"/>
                    <a:pt x="311" y="472"/>
                    <a:pt x="311" y="472"/>
                  </a:cubicBezTo>
                  <a:cubicBezTo>
                    <a:pt x="272" y="451"/>
                    <a:pt x="272" y="451"/>
                    <a:pt x="272" y="451"/>
                  </a:cubicBezTo>
                  <a:cubicBezTo>
                    <a:pt x="233" y="452"/>
                    <a:pt x="233" y="452"/>
                    <a:pt x="233" y="452"/>
                  </a:cubicBezTo>
                  <a:cubicBezTo>
                    <a:pt x="224" y="438"/>
                    <a:pt x="224" y="438"/>
                    <a:pt x="224" y="438"/>
                  </a:cubicBezTo>
                  <a:cubicBezTo>
                    <a:pt x="211" y="419"/>
                    <a:pt x="211" y="419"/>
                    <a:pt x="211" y="419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13" y="445"/>
                    <a:pt x="113" y="445"/>
                    <a:pt x="113" y="445"/>
                  </a:cubicBezTo>
                  <a:cubicBezTo>
                    <a:pt x="71" y="471"/>
                    <a:pt x="71" y="471"/>
                    <a:pt x="71" y="471"/>
                  </a:cubicBezTo>
                  <a:cubicBezTo>
                    <a:pt x="37" y="478"/>
                    <a:pt x="37" y="478"/>
                    <a:pt x="37" y="478"/>
                  </a:cubicBezTo>
                  <a:cubicBezTo>
                    <a:pt x="7" y="478"/>
                    <a:pt x="7" y="478"/>
                    <a:pt x="7" y="478"/>
                  </a:cubicBezTo>
                  <a:cubicBezTo>
                    <a:pt x="7" y="478"/>
                    <a:pt x="7" y="478"/>
                    <a:pt x="7" y="478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11" y="516"/>
                    <a:pt x="11" y="516"/>
                    <a:pt x="11" y="516"/>
                  </a:cubicBezTo>
                  <a:cubicBezTo>
                    <a:pt x="41" y="573"/>
                    <a:pt x="41" y="573"/>
                    <a:pt x="41" y="573"/>
                  </a:cubicBezTo>
                  <a:cubicBezTo>
                    <a:pt x="55" y="541"/>
                    <a:pt x="55" y="541"/>
                    <a:pt x="55" y="541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140" y="535"/>
                    <a:pt x="140" y="535"/>
                    <a:pt x="140" y="535"/>
                  </a:cubicBezTo>
                  <a:cubicBezTo>
                    <a:pt x="162" y="579"/>
                    <a:pt x="162" y="579"/>
                    <a:pt x="162" y="579"/>
                  </a:cubicBezTo>
                  <a:cubicBezTo>
                    <a:pt x="173" y="606"/>
                    <a:pt x="173" y="606"/>
                    <a:pt x="173" y="606"/>
                  </a:cubicBezTo>
                  <a:cubicBezTo>
                    <a:pt x="183" y="617"/>
                    <a:pt x="183" y="617"/>
                    <a:pt x="183" y="617"/>
                  </a:cubicBezTo>
                  <a:cubicBezTo>
                    <a:pt x="211" y="620"/>
                    <a:pt x="211" y="620"/>
                    <a:pt x="211" y="620"/>
                  </a:cubicBezTo>
                  <a:cubicBezTo>
                    <a:pt x="238" y="617"/>
                    <a:pt x="238" y="617"/>
                    <a:pt x="238" y="617"/>
                  </a:cubicBezTo>
                  <a:cubicBezTo>
                    <a:pt x="260" y="609"/>
                    <a:pt x="260" y="609"/>
                    <a:pt x="260" y="609"/>
                  </a:cubicBezTo>
                  <a:cubicBezTo>
                    <a:pt x="304" y="628"/>
                    <a:pt x="304" y="628"/>
                    <a:pt x="304" y="628"/>
                  </a:cubicBezTo>
                  <a:cubicBezTo>
                    <a:pt x="317" y="628"/>
                    <a:pt x="317" y="628"/>
                    <a:pt x="317" y="628"/>
                  </a:cubicBezTo>
                  <a:cubicBezTo>
                    <a:pt x="337" y="609"/>
                    <a:pt x="337" y="609"/>
                    <a:pt x="337" y="609"/>
                  </a:cubicBezTo>
                  <a:cubicBezTo>
                    <a:pt x="353" y="625"/>
                    <a:pt x="353" y="625"/>
                    <a:pt x="353" y="625"/>
                  </a:cubicBezTo>
                  <a:cubicBezTo>
                    <a:pt x="389" y="655"/>
                    <a:pt x="389" y="655"/>
                    <a:pt x="389" y="655"/>
                  </a:cubicBezTo>
                  <a:cubicBezTo>
                    <a:pt x="389" y="680"/>
                    <a:pt x="389" y="680"/>
                    <a:pt x="389" y="680"/>
                  </a:cubicBezTo>
                  <a:cubicBezTo>
                    <a:pt x="372" y="759"/>
                    <a:pt x="372" y="759"/>
                    <a:pt x="372" y="759"/>
                  </a:cubicBezTo>
                  <a:cubicBezTo>
                    <a:pt x="309" y="770"/>
                    <a:pt x="309" y="770"/>
                    <a:pt x="309" y="770"/>
                  </a:cubicBezTo>
                  <a:cubicBezTo>
                    <a:pt x="236" y="838"/>
                    <a:pt x="236" y="838"/>
                    <a:pt x="236" y="838"/>
                  </a:cubicBezTo>
                  <a:cubicBezTo>
                    <a:pt x="247" y="854"/>
                    <a:pt x="247" y="854"/>
                    <a:pt x="247" y="854"/>
                  </a:cubicBezTo>
                  <a:cubicBezTo>
                    <a:pt x="265" y="873"/>
                    <a:pt x="265" y="873"/>
                    <a:pt x="265" y="873"/>
                  </a:cubicBezTo>
                  <a:cubicBezTo>
                    <a:pt x="329" y="913"/>
                    <a:pt x="329" y="913"/>
                    <a:pt x="329" y="913"/>
                  </a:cubicBezTo>
                  <a:cubicBezTo>
                    <a:pt x="357" y="912"/>
                    <a:pt x="357" y="912"/>
                    <a:pt x="357" y="912"/>
                  </a:cubicBezTo>
                  <a:cubicBezTo>
                    <a:pt x="380" y="903"/>
                    <a:pt x="380" y="903"/>
                    <a:pt x="380" y="903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25" y="922"/>
                    <a:pt x="425" y="922"/>
                    <a:pt x="425" y="922"/>
                  </a:cubicBezTo>
                  <a:cubicBezTo>
                    <a:pt x="439" y="930"/>
                    <a:pt x="439" y="930"/>
                    <a:pt x="439" y="930"/>
                  </a:cubicBezTo>
                  <a:cubicBezTo>
                    <a:pt x="463" y="918"/>
                    <a:pt x="463" y="918"/>
                    <a:pt x="463" y="918"/>
                  </a:cubicBezTo>
                  <a:cubicBezTo>
                    <a:pt x="494" y="917"/>
                    <a:pt x="494" y="917"/>
                    <a:pt x="494" y="917"/>
                  </a:cubicBezTo>
                  <a:cubicBezTo>
                    <a:pt x="541" y="943"/>
                    <a:pt x="541" y="943"/>
                    <a:pt x="541" y="943"/>
                  </a:cubicBezTo>
                  <a:cubicBezTo>
                    <a:pt x="543" y="958"/>
                    <a:pt x="543" y="958"/>
                    <a:pt x="543" y="958"/>
                  </a:cubicBezTo>
                  <a:cubicBezTo>
                    <a:pt x="534" y="980"/>
                    <a:pt x="534" y="980"/>
                    <a:pt x="534" y="980"/>
                  </a:cubicBezTo>
                  <a:cubicBezTo>
                    <a:pt x="503" y="999"/>
                    <a:pt x="503" y="999"/>
                    <a:pt x="503" y="999"/>
                  </a:cubicBezTo>
                  <a:cubicBezTo>
                    <a:pt x="492" y="1016"/>
                    <a:pt x="492" y="1016"/>
                    <a:pt x="492" y="1016"/>
                  </a:cubicBezTo>
                  <a:cubicBezTo>
                    <a:pt x="488" y="1041"/>
                    <a:pt x="488" y="1041"/>
                    <a:pt x="488" y="1041"/>
                  </a:cubicBezTo>
                  <a:cubicBezTo>
                    <a:pt x="512" y="1061"/>
                    <a:pt x="512" y="1061"/>
                    <a:pt x="512" y="1061"/>
                  </a:cubicBezTo>
                  <a:cubicBezTo>
                    <a:pt x="520" y="1073"/>
                    <a:pt x="520" y="1073"/>
                    <a:pt x="520" y="1073"/>
                  </a:cubicBezTo>
                  <a:cubicBezTo>
                    <a:pt x="528" y="1096"/>
                    <a:pt x="528" y="1096"/>
                    <a:pt x="528" y="1096"/>
                  </a:cubicBezTo>
                  <a:cubicBezTo>
                    <a:pt x="526" y="1118"/>
                    <a:pt x="526" y="1118"/>
                    <a:pt x="526" y="1118"/>
                  </a:cubicBezTo>
                  <a:cubicBezTo>
                    <a:pt x="532" y="1131"/>
                    <a:pt x="532" y="1131"/>
                    <a:pt x="532" y="1131"/>
                  </a:cubicBezTo>
                  <a:cubicBezTo>
                    <a:pt x="562" y="1144"/>
                    <a:pt x="562" y="1144"/>
                    <a:pt x="562" y="1144"/>
                  </a:cubicBezTo>
                  <a:cubicBezTo>
                    <a:pt x="598" y="1152"/>
                    <a:pt x="598" y="1152"/>
                    <a:pt x="598" y="1152"/>
                  </a:cubicBezTo>
                  <a:cubicBezTo>
                    <a:pt x="629" y="1178"/>
                    <a:pt x="629" y="1178"/>
                    <a:pt x="629" y="1178"/>
                  </a:cubicBezTo>
                  <a:cubicBezTo>
                    <a:pt x="644" y="1193"/>
                    <a:pt x="644" y="1193"/>
                    <a:pt x="644" y="1193"/>
                  </a:cubicBezTo>
                  <a:cubicBezTo>
                    <a:pt x="692" y="1215"/>
                    <a:pt x="692" y="1215"/>
                    <a:pt x="692" y="1215"/>
                  </a:cubicBezTo>
                  <a:cubicBezTo>
                    <a:pt x="724" y="1225"/>
                    <a:pt x="724" y="1225"/>
                    <a:pt x="724" y="1225"/>
                  </a:cubicBezTo>
                  <a:cubicBezTo>
                    <a:pt x="765" y="1215"/>
                    <a:pt x="765" y="1215"/>
                    <a:pt x="765" y="1215"/>
                  </a:cubicBezTo>
                  <a:cubicBezTo>
                    <a:pt x="793" y="1204"/>
                    <a:pt x="793" y="1204"/>
                    <a:pt x="793" y="1204"/>
                  </a:cubicBezTo>
                  <a:cubicBezTo>
                    <a:pt x="811" y="1220"/>
                    <a:pt x="811" y="1220"/>
                    <a:pt x="811" y="1220"/>
                  </a:cubicBezTo>
                  <a:cubicBezTo>
                    <a:pt x="834" y="1230"/>
                    <a:pt x="834" y="1230"/>
                    <a:pt x="834" y="1230"/>
                  </a:cubicBezTo>
                  <a:cubicBezTo>
                    <a:pt x="844" y="1222"/>
                    <a:pt x="844" y="1222"/>
                    <a:pt x="844" y="1222"/>
                  </a:cubicBezTo>
                  <a:cubicBezTo>
                    <a:pt x="844" y="1222"/>
                    <a:pt x="867" y="1215"/>
                    <a:pt x="874" y="1215"/>
                  </a:cubicBezTo>
                  <a:cubicBezTo>
                    <a:pt x="881" y="1215"/>
                    <a:pt x="890" y="1219"/>
                    <a:pt x="890" y="1219"/>
                  </a:cubicBezTo>
                  <a:cubicBezTo>
                    <a:pt x="916" y="1198"/>
                    <a:pt x="916" y="1198"/>
                    <a:pt x="916" y="1198"/>
                  </a:cubicBezTo>
                  <a:cubicBezTo>
                    <a:pt x="937" y="1181"/>
                    <a:pt x="937" y="1181"/>
                    <a:pt x="937" y="1181"/>
                  </a:cubicBezTo>
                  <a:cubicBezTo>
                    <a:pt x="938" y="1150"/>
                    <a:pt x="938" y="1150"/>
                    <a:pt x="938" y="1150"/>
                  </a:cubicBezTo>
                  <a:cubicBezTo>
                    <a:pt x="938" y="1133"/>
                    <a:pt x="938" y="1133"/>
                    <a:pt x="938" y="1133"/>
                  </a:cubicBezTo>
                  <a:cubicBezTo>
                    <a:pt x="938" y="1133"/>
                    <a:pt x="961" y="1125"/>
                    <a:pt x="965" y="1125"/>
                  </a:cubicBezTo>
                  <a:cubicBezTo>
                    <a:pt x="969" y="1125"/>
                    <a:pt x="971" y="1135"/>
                    <a:pt x="971" y="1135"/>
                  </a:cubicBezTo>
                  <a:cubicBezTo>
                    <a:pt x="981" y="1179"/>
                    <a:pt x="981" y="1179"/>
                    <a:pt x="981" y="1179"/>
                  </a:cubicBezTo>
                  <a:cubicBezTo>
                    <a:pt x="1006" y="1192"/>
                    <a:pt x="1006" y="1192"/>
                    <a:pt x="1006" y="1192"/>
                  </a:cubicBezTo>
                  <a:cubicBezTo>
                    <a:pt x="1013" y="1181"/>
                    <a:pt x="1013" y="1181"/>
                    <a:pt x="1013" y="1181"/>
                  </a:cubicBezTo>
                  <a:cubicBezTo>
                    <a:pt x="1035" y="1191"/>
                    <a:pt x="1035" y="1191"/>
                    <a:pt x="1035" y="1191"/>
                  </a:cubicBezTo>
                  <a:cubicBezTo>
                    <a:pt x="1076" y="1201"/>
                    <a:pt x="1076" y="1201"/>
                    <a:pt x="1076" y="1201"/>
                  </a:cubicBezTo>
                  <a:cubicBezTo>
                    <a:pt x="1087" y="1230"/>
                    <a:pt x="1087" y="1230"/>
                    <a:pt x="1087" y="1230"/>
                  </a:cubicBezTo>
                  <a:cubicBezTo>
                    <a:pt x="1092" y="1254"/>
                    <a:pt x="1092" y="1254"/>
                    <a:pt x="1092" y="1254"/>
                  </a:cubicBezTo>
                  <a:cubicBezTo>
                    <a:pt x="1107" y="1245"/>
                    <a:pt x="1107" y="1245"/>
                    <a:pt x="1107" y="1245"/>
                  </a:cubicBezTo>
                  <a:cubicBezTo>
                    <a:pt x="1142" y="1230"/>
                    <a:pt x="1142" y="1230"/>
                    <a:pt x="1142" y="1230"/>
                  </a:cubicBezTo>
                  <a:cubicBezTo>
                    <a:pt x="1165" y="1208"/>
                    <a:pt x="1165" y="1208"/>
                    <a:pt x="1165" y="1208"/>
                  </a:cubicBezTo>
                  <a:cubicBezTo>
                    <a:pt x="1164" y="1173"/>
                    <a:pt x="1164" y="1173"/>
                    <a:pt x="1164" y="1173"/>
                  </a:cubicBezTo>
                  <a:cubicBezTo>
                    <a:pt x="1178" y="1179"/>
                    <a:pt x="1178" y="1179"/>
                    <a:pt x="1178" y="1179"/>
                  </a:cubicBezTo>
                  <a:cubicBezTo>
                    <a:pt x="1200" y="1201"/>
                    <a:pt x="1200" y="1201"/>
                    <a:pt x="1200" y="1201"/>
                  </a:cubicBezTo>
                  <a:cubicBezTo>
                    <a:pt x="1220" y="1213"/>
                    <a:pt x="1220" y="1213"/>
                    <a:pt x="1220" y="1213"/>
                  </a:cubicBezTo>
                  <a:cubicBezTo>
                    <a:pt x="1245" y="1170"/>
                    <a:pt x="1245" y="1170"/>
                    <a:pt x="1245" y="1170"/>
                  </a:cubicBezTo>
                  <a:cubicBezTo>
                    <a:pt x="1270" y="1127"/>
                    <a:pt x="1270" y="1127"/>
                    <a:pt x="1270" y="1127"/>
                  </a:cubicBezTo>
                  <a:cubicBezTo>
                    <a:pt x="1290" y="1111"/>
                    <a:pt x="1290" y="1111"/>
                    <a:pt x="1290" y="1111"/>
                  </a:cubicBezTo>
                  <a:cubicBezTo>
                    <a:pt x="1359" y="1095"/>
                    <a:pt x="1359" y="1095"/>
                    <a:pt x="1359" y="1095"/>
                  </a:cubicBezTo>
                  <a:cubicBezTo>
                    <a:pt x="1354" y="1065"/>
                    <a:pt x="1354" y="1065"/>
                    <a:pt x="1354" y="1065"/>
                  </a:cubicBezTo>
                  <a:cubicBezTo>
                    <a:pt x="1360" y="1037"/>
                    <a:pt x="1360" y="1037"/>
                    <a:pt x="1360" y="1037"/>
                  </a:cubicBezTo>
                  <a:cubicBezTo>
                    <a:pt x="1389" y="1031"/>
                    <a:pt x="1389" y="1031"/>
                    <a:pt x="1389" y="1031"/>
                  </a:cubicBezTo>
                  <a:cubicBezTo>
                    <a:pt x="1401" y="1031"/>
                    <a:pt x="1401" y="1031"/>
                    <a:pt x="1401" y="1031"/>
                  </a:cubicBezTo>
                  <a:cubicBezTo>
                    <a:pt x="1401" y="1031"/>
                    <a:pt x="1419" y="1015"/>
                    <a:pt x="1425" y="1012"/>
                  </a:cubicBezTo>
                  <a:cubicBezTo>
                    <a:pt x="1431" y="1008"/>
                    <a:pt x="1438" y="995"/>
                    <a:pt x="1438" y="995"/>
                  </a:cubicBezTo>
                  <a:cubicBezTo>
                    <a:pt x="1437" y="982"/>
                    <a:pt x="1437" y="982"/>
                    <a:pt x="1437" y="982"/>
                  </a:cubicBezTo>
                  <a:cubicBezTo>
                    <a:pt x="1434" y="974"/>
                    <a:pt x="1434" y="974"/>
                    <a:pt x="1434" y="974"/>
                  </a:cubicBezTo>
                  <a:cubicBezTo>
                    <a:pt x="1430" y="949"/>
                    <a:pt x="1430" y="949"/>
                    <a:pt x="1430" y="949"/>
                  </a:cubicBezTo>
                  <a:cubicBezTo>
                    <a:pt x="1448" y="930"/>
                    <a:pt x="1448" y="930"/>
                    <a:pt x="1448" y="930"/>
                  </a:cubicBezTo>
                  <a:cubicBezTo>
                    <a:pt x="1492" y="907"/>
                    <a:pt x="1492" y="907"/>
                    <a:pt x="1492" y="907"/>
                  </a:cubicBezTo>
                  <a:cubicBezTo>
                    <a:pt x="1544" y="859"/>
                    <a:pt x="1544" y="859"/>
                    <a:pt x="1544" y="859"/>
                  </a:cubicBezTo>
                  <a:cubicBezTo>
                    <a:pt x="1572" y="820"/>
                    <a:pt x="1572" y="820"/>
                    <a:pt x="1572" y="820"/>
                  </a:cubicBezTo>
                  <a:cubicBezTo>
                    <a:pt x="1574" y="769"/>
                    <a:pt x="1574" y="769"/>
                    <a:pt x="1574" y="769"/>
                  </a:cubicBezTo>
                  <a:cubicBezTo>
                    <a:pt x="1573" y="698"/>
                    <a:pt x="1573" y="698"/>
                    <a:pt x="1573" y="698"/>
                  </a:cubicBezTo>
                  <a:cubicBezTo>
                    <a:pt x="1587" y="657"/>
                    <a:pt x="1587" y="657"/>
                    <a:pt x="1587" y="657"/>
                  </a:cubicBezTo>
                  <a:cubicBezTo>
                    <a:pt x="1603" y="643"/>
                    <a:pt x="1603" y="643"/>
                    <a:pt x="1603" y="643"/>
                  </a:cubicBezTo>
                  <a:cubicBezTo>
                    <a:pt x="1603" y="643"/>
                    <a:pt x="1608" y="617"/>
                    <a:pt x="1608" y="613"/>
                  </a:cubicBezTo>
                  <a:cubicBezTo>
                    <a:pt x="1608" y="609"/>
                    <a:pt x="1620" y="601"/>
                    <a:pt x="1620" y="601"/>
                  </a:cubicBezTo>
                  <a:cubicBezTo>
                    <a:pt x="1620" y="601"/>
                    <a:pt x="1638" y="589"/>
                    <a:pt x="1642" y="588"/>
                  </a:cubicBezTo>
                  <a:cubicBezTo>
                    <a:pt x="1646" y="586"/>
                    <a:pt x="1664" y="571"/>
                    <a:pt x="1664" y="571"/>
                  </a:cubicBezTo>
                  <a:cubicBezTo>
                    <a:pt x="1652" y="500"/>
                    <a:pt x="1652" y="500"/>
                    <a:pt x="1652" y="500"/>
                  </a:cubicBezTo>
                  <a:cubicBezTo>
                    <a:pt x="1675" y="478"/>
                    <a:pt x="1675" y="478"/>
                    <a:pt x="1675" y="478"/>
                  </a:cubicBezTo>
                  <a:lnTo>
                    <a:pt x="1682" y="45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6394450" y="3270251"/>
              <a:ext cx="444500" cy="395288"/>
            </a:xfrm>
            <a:custGeom>
              <a:avLst/>
              <a:gdLst>
                <a:gd name="T0" fmla="*/ 1122 w 1285"/>
                <a:gd name="T1" fmla="*/ 223 h 1143"/>
                <a:gd name="T2" fmla="*/ 1092 w 1285"/>
                <a:gd name="T3" fmla="*/ 173 h 1143"/>
                <a:gd name="T4" fmla="*/ 1062 w 1285"/>
                <a:gd name="T5" fmla="*/ 177 h 1143"/>
                <a:gd name="T6" fmla="*/ 1031 w 1285"/>
                <a:gd name="T7" fmla="*/ 132 h 1143"/>
                <a:gd name="T8" fmla="*/ 1011 w 1285"/>
                <a:gd name="T9" fmla="*/ 62 h 1143"/>
                <a:gd name="T10" fmla="*/ 947 w 1285"/>
                <a:gd name="T11" fmla="*/ 25 h 1143"/>
                <a:gd name="T12" fmla="*/ 872 w 1285"/>
                <a:gd name="T13" fmla="*/ 30 h 1143"/>
                <a:gd name="T14" fmla="*/ 816 w 1285"/>
                <a:gd name="T15" fmla="*/ 0 h 1143"/>
                <a:gd name="T16" fmla="*/ 818 w 1285"/>
                <a:gd name="T17" fmla="*/ 69 h 1143"/>
                <a:gd name="T18" fmla="*/ 755 w 1285"/>
                <a:gd name="T19" fmla="*/ 88 h 1143"/>
                <a:gd name="T20" fmla="*/ 707 w 1285"/>
                <a:gd name="T21" fmla="*/ 110 h 1143"/>
                <a:gd name="T22" fmla="*/ 659 w 1285"/>
                <a:gd name="T23" fmla="*/ 189 h 1143"/>
                <a:gd name="T24" fmla="*/ 638 w 1285"/>
                <a:gd name="T25" fmla="*/ 147 h 1143"/>
                <a:gd name="T26" fmla="*/ 603 w 1285"/>
                <a:gd name="T27" fmla="*/ 134 h 1143"/>
                <a:gd name="T28" fmla="*/ 591 w 1285"/>
                <a:gd name="T29" fmla="*/ 184 h 1143"/>
                <a:gd name="T30" fmla="*/ 569 w 1285"/>
                <a:gd name="T31" fmla="*/ 173 h 1143"/>
                <a:gd name="T32" fmla="*/ 499 w 1285"/>
                <a:gd name="T33" fmla="*/ 127 h 1143"/>
                <a:gd name="T34" fmla="*/ 477 w 1285"/>
                <a:gd name="T35" fmla="*/ 162 h 1143"/>
                <a:gd name="T36" fmla="*/ 432 w 1285"/>
                <a:gd name="T37" fmla="*/ 212 h 1143"/>
                <a:gd name="T38" fmla="*/ 528 w 1285"/>
                <a:gd name="T39" fmla="*/ 264 h 1143"/>
                <a:gd name="T40" fmla="*/ 576 w 1285"/>
                <a:gd name="T41" fmla="*/ 359 h 1143"/>
                <a:gd name="T42" fmla="*/ 472 w 1285"/>
                <a:gd name="T43" fmla="*/ 383 h 1143"/>
                <a:gd name="T44" fmla="*/ 387 w 1285"/>
                <a:gd name="T45" fmla="*/ 371 h 1143"/>
                <a:gd name="T46" fmla="*/ 331 w 1285"/>
                <a:gd name="T47" fmla="*/ 466 h 1143"/>
                <a:gd name="T48" fmla="*/ 219 w 1285"/>
                <a:gd name="T49" fmla="*/ 480 h 1143"/>
                <a:gd name="T50" fmla="*/ 112 w 1285"/>
                <a:gd name="T51" fmla="*/ 499 h 1143"/>
                <a:gd name="T52" fmla="*/ 0 w 1285"/>
                <a:gd name="T53" fmla="*/ 547 h 1143"/>
                <a:gd name="T54" fmla="*/ 13 w 1285"/>
                <a:gd name="T55" fmla="*/ 603 h 1143"/>
                <a:gd name="T56" fmla="*/ 76 w 1285"/>
                <a:gd name="T57" fmla="*/ 679 h 1143"/>
                <a:gd name="T58" fmla="*/ 147 w 1285"/>
                <a:gd name="T59" fmla="*/ 644 h 1143"/>
                <a:gd name="T60" fmla="*/ 210 w 1285"/>
                <a:gd name="T61" fmla="*/ 739 h 1143"/>
                <a:gd name="T62" fmla="*/ 164 w 1285"/>
                <a:gd name="T63" fmla="*/ 893 h 1143"/>
                <a:gd name="T64" fmla="*/ 251 w 1285"/>
                <a:gd name="T65" fmla="*/ 1029 h 1143"/>
                <a:gd name="T66" fmla="*/ 202 w 1285"/>
                <a:gd name="T67" fmla="*/ 1143 h 1143"/>
                <a:gd name="T68" fmla="*/ 273 w 1285"/>
                <a:gd name="T69" fmla="*/ 1124 h 1143"/>
                <a:gd name="T70" fmla="*/ 353 w 1285"/>
                <a:gd name="T71" fmla="*/ 1064 h 1143"/>
                <a:gd name="T72" fmla="*/ 435 w 1285"/>
                <a:gd name="T73" fmla="*/ 1105 h 1143"/>
                <a:gd name="T74" fmla="*/ 540 w 1285"/>
                <a:gd name="T75" fmla="*/ 1125 h 1143"/>
                <a:gd name="T76" fmla="*/ 580 w 1285"/>
                <a:gd name="T77" fmla="*/ 1078 h 1143"/>
                <a:gd name="T78" fmla="*/ 647 w 1285"/>
                <a:gd name="T79" fmla="*/ 1023 h 1143"/>
                <a:gd name="T80" fmla="*/ 771 w 1285"/>
                <a:gd name="T81" fmla="*/ 945 h 1143"/>
                <a:gd name="T82" fmla="*/ 831 w 1285"/>
                <a:gd name="T83" fmla="*/ 908 h 1143"/>
                <a:gd name="T84" fmla="*/ 897 w 1285"/>
                <a:gd name="T85" fmla="*/ 955 h 1143"/>
                <a:gd name="T86" fmla="*/ 965 w 1285"/>
                <a:gd name="T87" fmla="*/ 983 h 1143"/>
                <a:gd name="T88" fmla="*/ 1011 w 1285"/>
                <a:gd name="T89" fmla="*/ 926 h 1143"/>
                <a:gd name="T90" fmla="*/ 1064 w 1285"/>
                <a:gd name="T91" fmla="*/ 892 h 1143"/>
                <a:gd name="T92" fmla="*/ 1116 w 1285"/>
                <a:gd name="T93" fmla="*/ 921 h 1143"/>
                <a:gd name="T94" fmla="*/ 1177 w 1285"/>
                <a:gd name="T95" fmla="*/ 880 h 1143"/>
                <a:gd name="T96" fmla="*/ 1186 w 1285"/>
                <a:gd name="T97" fmla="*/ 846 h 1143"/>
                <a:gd name="T98" fmla="*/ 1192 w 1285"/>
                <a:gd name="T99" fmla="*/ 818 h 1143"/>
                <a:gd name="T100" fmla="*/ 1271 w 1285"/>
                <a:gd name="T101" fmla="*/ 780 h 1143"/>
                <a:gd name="T102" fmla="*/ 1285 w 1285"/>
                <a:gd name="T103" fmla="*/ 740 h 1143"/>
                <a:gd name="T104" fmla="*/ 1255 w 1285"/>
                <a:gd name="T105" fmla="*/ 693 h 1143"/>
                <a:gd name="T106" fmla="*/ 1263 w 1285"/>
                <a:gd name="T107" fmla="*/ 647 h 1143"/>
                <a:gd name="T108" fmla="*/ 1240 w 1285"/>
                <a:gd name="T109" fmla="*/ 593 h 1143"/>
                <a:gd name="T110" fmla="*/ 1285 w 1285"/>
                <a:gd name="T111" fmla="*/ 531 h 1143"/>
                <a:gd name="T112" fmla="*/ 1204 w 1285"/>
                <a:gd name="T113" fmla="*/ 501 h 1143"/>
                <a:gd name="T114" fmla="*/ 1135 w 1285"/>
                <a:gd name="T115" fmla="*/ 486 h 1143"/>
                <a:gd name="T116" fmla="*/ 1231 w 1285"/>
                <a:gd name="T117" fmla="*/ 408 h 1143"/>
                <a:gd name="T118" fmla="*/ 1241 w 1285"/>
                <a:gd name="T119" fmla="*/ 339 h 1143"/>
                <a:gd name="T120" fmla="*/ 1228 w 1285"/>
                <a:gd name="T121" fmla="*/ 208 h 1143"/>
                <a:gd name="T122" fmla="*/ 1174 w 1285"/>
                <a:gd name="T123" fmla="*/ 182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5" h="1143">
                  <a:moveTo>
                    <a:pt x="1174" y="182"/>
                  </a:moveTo>
                  <a:cubicBezTo>
                    <a:pt x="1155" y="223"/>
                    <a:pt x="1155" y="223"/>
                    <a:pt x="1155" y="223"/>
                  </a:cubicBezTo>
                  <a:cubicBezTo>
                    <a:pt x="1122" y="223"/>
                    <a:pt x="1122" y="223"/>
                    <a:pt x="1122" y="223"/>
                  </a:cubicBezTo>
                  <a:cubicBezTo>
                    <a:pt x="1111" y="223"/>
                    <a:pt x="1111" y="223"/>
                    <a:pt x="1111" y="223"/>
                  </a:cubicBezTo>
                  <a:cubicBezTo>
                    <a:pt x="1105" y="197"/>
                    <a:pt x="1105" y="197"/>
                    <a:pt x="1105" y="197"/>
                  </a:cubicBezTo>
                  <a:cubicBezTo>
                    <a:pt x="1092" y="173"/>
                    <a:pt x="1092" y="173"/>
                    <a:pt x="1092" y="173"/>
                  </a:cubicBezTo>
                  <a:cubicBezTo>
                    <a:pt x="1077" y="182"/>
                    <a:pt x="1077" y="182"/>
                    <a:pt x="1077" y="182"/>
                  </a:cubicBezTo>
                  <a:cubicBezTo>
                    <a:pt x="1070" y="202"/>
                    <a:pt x="1070" y="202"/>
                    <a:pt x="1070" y="202"/>
                  </a:cubicBezTo>
                  <a:cubicBezTo>
                    <a:pt x="1062" y="177"/>
                    <a:pt x="1062" y="177"/>
                    <a:pt x="1062" y="177"/>
                  </a:cubicBezTo>
                  <a:cubicBezTo>
                    <a:pt x="1064" y="141"/>
                    <a:pt x="1064" y="141"/>
                    <a:pt x="1064" y="141"/>
                  </a:cubicBezTo>
                  <a:cubicBezTo>
                    <a:pt x="1051" y="132"/>
                    <a:pt x="1051" y="132"/>
                    <a:pt x="1051" y="132"/>
                  </a:cubicBezTo>
                  <a:cubicBezTo>
                    <a:pt x="1031" y="132"/>
                    <a:pt x="1031" y="132"/>
                    <a:pt x="1031" y="132"/>
                  </a:cubicBezTo>
                  <a:cubicBezTo>
                    <a:pt x="1012" y="121"/>
                    <a:pt x="1012" y="121"/>
                    <a:pt x="1012" y="121"/>
                  </a:cubicBezTo>
                  <a:cubicBezTo>
                    <a:pt x="1011" y="88"/>
                    <a:pt x="1011" y="88"/>
                    <a:pt x="1011" y="88"/>
                  </a:cubicBezTo>
                  <a:cubicBezTo>
                    <a:pt x="1011" y="62"/>
                    <a:pt x="1011" y="62"/>
                    <a:pt x="1011" y="62"/>
                  </a:cubicBezTo>
                  <a:cubicBezTo>
                    <a:pt x="999" y="45"/>
                    <a:pt x="999" y="45"/>
                    <a:pt x="999" y="45"/>
                  </a:cubicBezTo>
                  <a:cubicBezTo>
                    <a:pt x="973" y="21"/>
                    <a:pt x="973" y="21"/>
                    <a:pt x="973" y="21"/>
                  </a:cubicBezTo>
                  <a:cubicBezTo>
                    <a:pt x="947" y="25"/>
                    <a:pt x="947" y="25"/>
                    <a:pt x="947" y="25"/>
                  </a:cubicBezTo>
                  <a:cubicBezTo>
                    <a:pt x="912" y="38"/>
                    <a:pt x="912" y="38"/>
                    <a:pt x="912" y="38"/>
                  </a:cubicBezTo>
                  <a:cubicBezTo>
                    <a:pt x="894" y="45"/>
                    <a:pt x="894" y="45"/>
                    <a:pt x="894" y="45"/>
                  </a:cubicBezTo>
                  <a:cubicBezTo>
                    <a:pt x="872" y="30"/>
                    <a:pt x="872" y="30"/>
                    <a:pt x="872" y="3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25" y="0"/>
                    <a:pt x="825" y="0"/>
                    <a:pt x="825" y="0"/>
                  </a:cubicBezTo>
                  <a:cubicBezTo>
                    <a:pt x="816" y="0"/>
                    <a:pt x="816" y="0"/>
                    <a:pt x="816" y="0"/>
                  </a:cubicBezTo>
                  <a:cubicBezTo>
                    <a:pt x="803" y="17"/>
                    <a:pt x="803" y="17"/>
                    <a:pt x="803" y="17"/>
                  </a:cubicBezTo>
                  <a:cubicBezTo>
                    <a:pt x="803" y="34"/>
                    <a:pt x="803" y="34"/>
                    <a:pt x="803" y="34"/>
                  </a:cubicBezTo>
                  <a:cubicBezTo>
                    <a:pt x="818" y="69"/>
                    <a:pt x="818" y="69"/>
                    <a:pt x="818" y="6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790" y="95"/>
                    <a:pt x="790" y="95"/>
                    <a:pt x="790" y="95"/>
                  </a:cubicBezTo>
                  <a:cubicBezTo>
                    <a:pt x="755" y="88"/>
                    <a:pt x="755" y="88"/>
                    <a:pt x="755" y="88"/>
                  </a:cubicBezTo>
                  <a:cubicBezTo>
                    <a:pt x="735" y="88"/>
                    <a:pt x="735" y="88"/>
                    <a:pt x="735" y="88"/>
                  </a:cubicBezTo>
                  <a:cubicBezTo>
                    <a:pt x="718" y="91"/>
                    <a:pt x="718" y="91"/>
                    <a:pt x="718" y="91"/>
                  </a:cubicBezTo>
                  <a:cubicBezTo>
                    <a:pt x="707" y="110"/>
                    <a:pt x="707" y="110"/>
                    <a:pt x="707" y="110"/>
                  </a:cubicBezTo>
                  <a:cubicBezTo>
                    <a:pt x="688" y="143"/>
                    <a:pt x="688" y="143"/>
                    <a:pt x="688" y="143"/>
                  </a:cubicBezTo>
                  <a:cubicBezTo>
                    <a:pt x="675" y="173"/>
                    <a:pt x="675" y="173"/>
                    <a:pt x="675" y="173"/>
                  </a:cubicBezTo>
                  <a:cubicBezTo>
                    <a:pt x="659" y="189"/>
                    <a:pt x="659" y="189"/>
                    <a:pt x="659" y="189"/>
                  </a:cubicBezTo>
                  <a:cubicBezTo>
                    <a:pt x="638" y="182"/>
                    <a:pt x="638" y="182"/>
                    <a:pt x="638" y="182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638" y="147"/>
                    <a:pt x="638" y="147"/>
                    <a:pt x="638" y="147"/>
                  </a:cubicBezTo>
                  <a:cubicBezTo>
                    <a:pt x="629" y="136"/>
                    <a:pt x="629" y="136"/>
                    <a:pt x="629" y="136"/>
                  </a:cubicBezTo>
                  <a:cubicBezTo>
                    <a:pt x="603" y="112"/>
                    <a:pt x="603" y="112"/>
                    <a:pt x="603" y="112"/>
                  </a:cubicBezTo>
                  <a:cubicBezTo>
                    <a:pt x="603" y="134"/>
                    <a:pt x="603" y="134"/>
                    <a:pt x="603" y="134"/>
                  </a:cubicBezTo>
                  <a:cubicBezTo>
                    <a:pt x="603" y="169"/>
                    <a:pt x="603" y="169"/>
                    <a:pt x="603" y="169"/>
                  </a:cubicBezTo>
                  <a:cubicBezTo>
                    <a:pt x="603" y="182"/>
                    <a:pt x="603" y="182"/>
                    <a:pt x="603" y="182"/>
                  </a:cubicBezTo>
                  <a:cubicBezTo>
                    <a:pt x="591" y="184"/>
                    <a:pt x="591" y="184"/>
                    <a:pt x="591" y="184"/>
                  </a:cubicBezTo>
                  <a:cubicBezTo>
                    <a:pt x="569" y="165"/>
                    <a:pt x="569" y="165"/>
                    <a:pt x="569" y="165"/>
                  </a:cubicBezTo>
                  <a:cubicBezTo>
                    <a:pt x="568" y="118"/>
                    <a:pt x="568" y="118"/>
                    <a:pt x="568" y="118"/>
                  </a:cubicBezTo>
                  <a:cubicBezTo>
                    <a:pt x="569" y="173"/>
                    <a:pt x="569" y="173"/>
                    <a:pt x="569" y="173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16" y="138"/>
                    <a:pt x="516" y="138"/>
                    <a:pt x="516" y="138"/>
                  </a:cubicBezTo>
                  <a:cubicBezTo>
                    <a:pt x="499" y="127"/>
                    <a:pt x="499" y="127"/>
                    <a:pt x="499" y="127"/>
                  </a:cubicBezTo>
                  <a:cubicBezTo>
                    <a:pt x="486" y="137"/>
                    <a:pt x="486" y="137"/>
                    <a:pt x="486" y="137"/>
                  </a:cubicBezTo>
                  <a:cubicBezTo>
                    <a:pt x="486" y="155"/>
                    <a:pt x="486" y="155"/>
                    <a:pt x="486" y="155"/>
                  </a:cubicBezTo>
                  <a:cubicBezTo>
                    <a:pt x="477" y="162"/>
                    <a:pt x="477" y="162"/>
                    <a:pt x="477" y="162"/>
                  </a:cubicBezTo>
                  <a:cubicBezTo>
                    <a:pt x="451" y="173"/>
                    <a:pt x="451" y="173"/>
                    <a:pt x="451" y="173"/>
                  </a:cubicBezTo>
                  <a:cubicBezTo>
                    <a:pt x="434" y="182"/>
                    <a:pt x="434" y="182"/>
                    <a:pt x="434" y="182"/>
                  </a:cubicBezTo>
                  <a:cubicBezTo>
                    <a:pt x="432" y="212"/>
                    <a:pt x="432" y="212"/>
                    <a:pt x="432" y="212"/>
                  </a:cubicBezTo>
                  <a:cubicBezTo>
                    <a:pt x="444" y="239"/>
                    <a:pt x="444" y="239"/>
                    <a:pt x="444" y="239"/>
                  </a:cubicBezTo>
                  <a:cubicBezTo>
                    <a:pt x="479" y="250"/>
                    <a:pt x="479" y="250"/>
                    <a:pt x="479" y="250"/>
                  </a:cubicBezTo>
                  <a:cubicBezTo>
                    <a:pt x="528" y="264"/>
                    <a:pt x="528" y="264"/>
                    <a:pt x="528" y="264"/>
                  </a:cubicBezTo>
                  <a:cubicBezTo>
                    <a:pt x="554" y="294"/>
                    <a:pt x="554" y="294"/>
                    <a:pt x="554" y="294"/>
                  </a:cubicBezTo>
                  <a:cubicBezTo>
                    <a:pt x="581" y="326"/>
                    <a:pt x="581" y="326"/>
                    <a:pt x="581" y="326"/>
                  </a:cubicBezTo>
                  <a:cubicBezTo>
                    <a:pt x="576" y="359"/>
                    <a:pt x="576" y="359"/>
                    <a:pt x="576" y="359"/>
                  </a:cubicBezTo>
                  <a:cubicBezTo>
                    <a:pt x="576" y="359"/>
                    <a:pt x="564" y="353"/>
                    <a:pt x="559" y="359"/>
                  </a:cubicBezTo>
                  <a:cubicBezTo>
                    <a:pt x="554" y="366"/>
                    <a:pt x="504" y="383"/>
                    <a:pt x="504" y="383"/>
                  </a:cubicBezTo>
                  <a:cubicBezTo>
                    <a:pt x="472" y="383"/>
                    <a:pt x="472" y="383"/>
                    <a:pt x="472" y="383"/>
                  </a:cubicBezTo>
                  <a:cubicBezTo>
                    <a:pt x="418" y="383"/>
                    <a:pt x="418" y="383"/>
                    <a:pt x="418" y="383"/>
                  </a:cubicBezTo>
                  <a:cubicBezTo>
                    <a:pt x="405" y="369"/>
                    <a:pt x="405" y="369"/>
                    <a:pt x="405" y="369"/>
                  </a:cubicBezTo>
                  <a:cubicBezTo>
                    <a:pt x="387" y="371"/>
                    <a:pt x="387" y="371"/>
                    <a:pt x="387" y="371"/>
                  </a:cubicBezTo>
                  <a:cubicBezTo>
                    <a:pt x="367" y="376"/>
                    <a:pt x="367" y="376"/>
                    <a:pt x="367" y="376"/>
                  </a:cubicBezTo>
                  <a:cubicBezTo>
                    <a:pt x="369" y="387"/>
                    <a:pt x="369" y="387"/>
                    <a:pt x="369" y="387"/>
                  </a:cubicBezTo>
                  <a:cubicBezTo>
                    <a:pt x="331" y="466"/>
                    <a:pt x="331" y="466"/>
                    <a:pt x="331" y="466"/>
                  </a:cubicBezTo>
                  <a:cubicBezTo>
                    <a:pt x="312" y="466"/>
                    <a:pt x="312" y="466"/>
                    <a:pt x="312" y="466"/>
                  </a:cubicBezTo>
                  <a:cubicBezTo>
                    <a:pt x="287" y="480"/>
                    <a:pt x="287" y="480"/>
                    <a:pt x="287" y="480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189" y="480"/>
                    <a:pt x="189" y="480"/>
                    <a:pt x="189" y="480"/>
                  </a:cubicBezTo>
                  <a:cubicBezTo>
                    <a:pt x="142" y="480"/>
                    <a:pt x="142" y="480"/>
                    <a:pt x="142" y="480"/>
                  </a:cubicBezTo>
                  <a:cubicBezTo>
                    <a:pt x="112" y="499"/>
                    <a:pt x="112" y="499"/>
                    <a:pt x="112" y="499"/>
                  </a:cubicBezTo>
                  <a:cubicBezTo>
                    <a:pt x="79" y="477"/>
                    <a:pt x="79" y="477"/>
                    <a:pt x="79" y="477"/>
                  </a:cubicBezTo>
                  <a:cubicBezTo>
                    <a:pt x="16" y="512"/>
                    <a:pt x="16" y="512"/>
                    <a:pt x="16" y="512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22" y="564"/>
                    <a:pt x="22" y="564"/>
                    <a:pt x="22" y="564"/>
                  </a:cubicBezTo>
                  <a:cubicBezTo>
                    <a:pt x="38" y="573"/>
                    <a:pt x="38" y="573"/>
                    <a:pt x="38" y="573"/>
                  </a:cubicBezTo>
                  <a:cubicBezTo>
                    <a:pt x="13" y="603"/>
                    <a:pt x="13" y="603"/>
                    <a:pt x="13" y="603"/>
                  </a:cubicBezTo>
                  <a:cubicBezTo>
                    <a:pt x="30" y="644"/>
                    <a:pt x="30" y="644"/>
                    <a:pt x="30" y="644"/>
                  </a:cubicBezTo>
                  <a:cubicBezTo>
                    <a:pt x="46" y="677"/>
                    <a:pt x="46" y="677"/>
                    <a:pt x="46" y="677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104" y="674"/>
                    <a:pt x="104" y="674"/>
                    <a:pt x="104" y="674"/>
                  </a:cubicBezTo>
                  <a:cubicBezTo>
                    <a:pt x="120" y="649"/>
                    <a:pt x="120" y="649"/>
                    <a:pt x="120" y="649"/>
                  </a:cubicBezTo>
                  <a:cubicBezTo>
                    <a:pt x="147" y="644"/>
                    <a:pt x="147" y="644"/>
                    <a:pt x="147" y="644"/>
                  </a:cubicBezTo>
                  <a:cubicBezTo>
                    <a:pt x="180" y="646"/>
                    <a:pt x="180" y="646"/>
                    <a:pt x="180" y="646"/>
                  </a:cubicBezTo>
                  <a:cubicBezTo>
                    <a:pt x="227" y="718"/>
                    <a:pt x="227" y="718"/>
                    <a:pt x="227" y="718"/>
                  </a:cubicBezTo>
                  <a:cubicBezTo>
                    <a:pt x="210" y="739"/>
                    <a:pt x="210" y="739"/>
                    <a:pt x="210" y="739"/>
                  </a:cubicBezTo>
                  <a:cubicBezTo>
                    <a:pt x="197" y="775"/>
                    <a:pt x="197" y="775"/>
                    <a:pt x="197" y="775"/>
                  </a:cubicBezTo>
                  <a:cubicBezTo>
                    <a:pt x="194" y="830"/>
                    <a:pt x="194" y="830"/>
                    <a:pt x="194" y="830"/>
                  </a:cubicBezTo>
                  <a:cubicBezTo>
                    <a:pt x="164" y="893"/>
                    <a:pt x="164" y="893"/>
                    <a:pt x="164" y="893"/>
                  </a:cubicBezTo>
                  <a:cubicBezTo>
                    <a:pt x="189" y="942"/>
                    <a:pt x="189" y="942"/>
                    <a:pt x="189" y="942"/>
                  </a:cubicBezTo>
                  <a:cubicBezTo>
                    <a:pt x="238" y="972"/>
                    <a:pt x="238" y="972"/>
                    <a:pt x="238" y="972"/>
                  </a:cubicBezTo>
                  <a:cubicBezTo>
                    <a:pt x="251" y="1029"/>
                    <a:pt x="251" y="1029"/>
                    <a:pt x="251" y="1029"/>
                  </a:cubicBezTo>
                  <a:cubicBezTo>
                    <a:pt x="238" y="1065"/>
                    <a:pt x="238" y="1065"/>
                    <a:pt x="238" y="1065"/>
                  </a:cubicBezTo>
                  <a:cubicBezTo>
                    <a:pt x="227" y="1095"/>
                    <a:pt x="227" y="1095"/>
                    <a:pt x="227" y="1095"/>
                  </a:cubicBezTo>
                  <a:cubicBezTo>
                    <a:pt x="202" y="1143"/>
                    <a:pt x="202" y="1143"/>
                    <a:pt x="202" y="1143"/>
                  </a:cubicBezTo>
                  <a:cubicBezTo>
                    <a:pt x="209" y="1131"/>
                    <a:pt x="209" y="1131"/>
                    <a:pt x="209" y="1131"/>
                  </a:cubicBezTo>
                  <a:cubicBezTo>
                    <a:pt x="239" y="1131"/>
                    <a:pt x="239" y="1131"/>
                    <a:pt x="239" y="1131"/>
                  </a:cubicBezTo>
                  <a:cubicBezTo>
                    <a:pt x="273" y="1124"/>
                    <a:pt x="273" y="1124"/>
                    <a:pt x="273" y="1124"/>
                  </a:cubicBezTo>
                  <a:cubicBezTo>
                    <a:pt x="315" y="1098"/>
                    <a:pt x="315" y="1098"/>
                    <a:pt x="315" y="1098"/>
                  </a:cubicBezTo>
                  <a:cubicBezTo>
                    <a:pt x="339" y="1069"/>
                    <a:pt x="339" y="1069"/>
                    <a:pt x="339" y="1069"/>
                  </a:cubicBezTo>
                  <a:cubicBezTo>
                    <a:pt x="353" y="1064"/>
                    <a:pt x="353" y="1064"/>
                    <a:pt x="353" y="1064"/>
                  </a:cubicBezTo>
                  <a:cubicBezTo>
                    <a:pt x="413" y="1072"/>
                    <a:pt x="413" y="1072"/>
                    <a:pt x="413" y="1072"/>
                  </a:cubicBezTo>
                  <a:cubicBezTo>
                    <a:pt x="426" y="1091"/>
                    <a:pt x="426" y="1091"/>
                    <a:pt x="426" y="1091"/>
                  </a:cubicBezTo>
                  <a:cubicBezTo>
                    <a:pt x="435" y="1105"/>
                    <a:pt x="435" y="1105"/>
                    <a:pt x="435" y="1105"/>
                  </a:cubicBezTo>
                  <a:cubicBezTo>
                    <a:pt x="474" y="1104"/>
                    <a:pt x="474" y="1104"/>
                    <a:pt x="474" y="1104"/>
                  </a:cubicBezTo>
                  <a:cubicBezTo>
                    <a:pt x="513" y="1125"/>
                    <a:pt x="513" y="1125"/>
                    <a:pt x="513" y="1125"/>
                  </a:cubicBezTo>
                  <a:cubicBezTo>
                    <a:pt x="540" y="1125"/>
                    <a:pt x="540" y="1125"/>
                    <a:pt x="540" y="1125"/>
                  </a:cubicBezTo>
                  <a:cubicBezTo>
                    <a:pt x="561" y="1115"/>
                    <a:pt x="561" y="1115"/>
                    <a:pt x="561" y="1115"/>
                  </a:cubicBezTo>
                  <a:cubicBezTo>
                    <a:pt x="586" y="1105"/>
                    <a:pt x="586" y="1105"/>
                    <a:pt x="586" y="1105"/>
                  </a:cubicBezTo>
                  <a:cubicBezTo>
                    <a:pt x="580" y="1078"/>
                    <a:pt x="580" y="1078"/>
                    <a:pt x="580" y="1078"/>
                  </a:cubicBezTo>
                  <a:cubicBezTo>
                    <a:pt x="582" y="1061"/>
                    <a:pt x="582" y="1061"/>
                    <a:pt x="582" y="1061"/>
                  </a:cubicBezTo>
                  <a:cubicBezTo>
                    <a:pt x="612" y="1052"/>
                    <a:pt x="612" y="1052"/>
                    <a:pt x="612" y="1052"/>
                  </a:cubicBezTo>
                  <a:cubicBezTo>
                    <a:pt x="647" y="1023"/>
                    <a:pt x="647" y="1023"/>
                    <a:pt x="647" y="1023"/>
                  </a:cubicBezTo>
                  <a:cubicBezTo>
                    <a:pt x="685" y="999"/>
                    <a:pt x="685" y="999"/>
                    <a:pt x="685" y="999"/>
                  </a:cubicBezTo>
                  <a:cubicBezTo>
                    <a:pt x="733" y="991"/>
                    <a:pt x="733" y="991"/>
                    <a:pt x="733" y="991"/>
                  </a:cubicBezTo>
                  <a:cubicBezTo>
                    <a:pt x="771" y="945"/>
                    <a:pt x="771" y="945"/>
                    <a:pt x="771" y="945"/>
                  </a:cubicBezTo>
                  <a:cubicBezTo>
                    <a:pt x="799" y="905"/>
                    <a:pt x="799" y="905"/>
                    <a:pt x="799" y="905"/>
                  </a:cubicBezTo>
                  <a:cubicBezTo>
                    <a:pt x="816" y="898"/>
                    <a:pt x="816" y="898"/>
                    <a:pt x="816" y="898"/>
                  </a:cubicBezTo>
                  <a:cubicBezTo>
                    <a:pt x="831" y="908"/>
                    <a:pt x="831" y="908"/>
                    <a:pt x="831" y="908"/>
                  </a:cubicBezTo>
                  <a:cubicBezTo>
                    <a:pt x="846" y="954"/>
                    <a:pt x="846" y="954"/>
                    <a:pt x="846" y="954"/>
                  </a:cubicBezTo>
                  <a:cubicBezTo>
                    <a:pt x="886" y="955"/>
                    <a:pt x="886" y="955"/>
                    <a:pt x="886" y="955"/>
                  </a:cubicBezTo>
                  <a:cubicBezTo>
                    <a:pt x="897" y="955"/>
                    <a:pt x="897" y="955"/>
                    <a:pt x="897" y="955"/>
                  </a:cubicBezTo>
                  <a:cubicBezTo>
                    <a:pt x="921" y="986"/>
                    <a:pt x="921" y="986"/>
                    <a:pt x="921" y="986"/>
                  </a:cubicBezTo>
                  <a:cubicBezTo>
                    <a:pt x="948" y="994"/>
                    <a:pt x="948" y="994"/>
                    <a:pt x="948" y="994"/>
                  </a:cubicBezTo>
                  <a:cubicBezTo>
                    <a:pt x="965" y="983"/>
                    <a:pt x="965" y="983"/>
                    <a:pt x="965" y="983"/>
                  </a:cubicBezTo>
                  <a:cubicBezTo>
                    <a:pt x="979" y="973"/>
                    <a:pt x="979" y="973"/>
                    <a:pt x="979" y="973"/>
                  </a:cubicBezTo>
                  <a:cubicBezTo>
                    <a:pt x="997" y="968"/>
                    <a:pt x="997" y="968"/>
                    <a:pt x="997" y="968"/>
                  </a:cubicBezTo>
                  <a:cubicBezTo>
                    <a:pt x="1011" y="926"/>
                    <a:pt x="1011" y="926"/>
                    <a:pt x="1011" y="926"/>
                  </a:cubicBezTo>
                  <a:cubicBezTo>
                    <a:pt x="1031" y="905"/>
                    <a:pt x="1031" y="905"/>
                    <a:pt x="1031" y="905"/>
                  </a:cubicBezTo>
                  <a:cubicBezTo>
                    <a:pt x="1052" y="892"/>
                    <a:pt x="1052" y="892"/>
                    <a:pt x="1052" y="892"/>
                  </a:cubicBezTo>
                  <a:cubicBezTo>
                    <a:pt x="1064" y="892"/>
                    <a:pt x="1064" y="892"/>
                    <a:pt x="1064" y="892"/>
                  </a:cubicBezTo>
                  <a:cubicBezTo>
                    <a:pt x="1085" y="912"/>
                    <a:pt x="1085" y="912"/>
                    <a:pt x="1085" y="912"/>
                  </a:cubicBezTo>
                  <a:cubicBezTo>
                    <a:pt x="1097" y="922"/>
                    <a:pt x="1097" y="922"/>
                    <a:pt x="1097" y="922"/>
                  </a:cubicBezTo>
                  <a:cubicBezTo>
                    <a:pt x="1116" y="921"/>
                    <a:pt x="1116" y="921"/>
                    <a:pt x="1116" y="921"/>
                  </a:cubicBezTo>
                  <a:cubicBezTo>
                    <a:pt x="1121" y="892"/>
                    <a:pt x="1121" y="892"/>
                    <a:pt x="1121" y="892"/>
                  </a:cubicBezTo>
                  <a:cubicBezTo>
                    <a:pt x="1133" y="880"/>
                    <a:pt x="1133" y="880"/>
                    <a:pt x="1133" y="880"/>
                  </a:cubicBezTo>
                  <a:cubicBezTo>
                    <a:pt x="1177" y="880"/>
                    <a:pt x="1177" y="880"/>
                    <a:pt x="1177" y="880"/>
                  </a:cubicBezTo>
                  <a:cubicBezTo>
                    <a:pt x="1192" y="870"/>
                    <a:pt x="1192" y="870"/>
                    <a:pt x="1192" y="870"/>
                  </a:cubicBezTo>
                  <a:cubicBezTo>
                    <a:pt x="1192" y="857"/>
                    <a:pt x="1192" y="857"/>
                    <a:pt x="1192" y="857"/>
                  </a:cubicBezTo>
                  <a:cubicBezTo>
                    <a:pt x="1186" y="846"/>
                    <a:pt x="1186" y="846"/>
                    <a:pt x="1186" y="846"/>
                  </a:cubicBezTo>
                  <a:cubicBezTo>
                    <a:pt x="1172" y="828"/>
                    <a:pt x="1172" y="828"/>
                    <a:pt x="1172" y="828"/>
                  </a:cubicBezTo>
                  <a:cubicBezTo>
                    <a:pt x="1180" y="818"/>
                    <a:pt x="1180" y="818"/>
                    <a:pt x="1180" y="818"/>
                  </a:cubicBezTo>
                  <a:cubicBezTo>
                    <a:pt x="1192" y="818"/>
                    <a:pt x="1192" y="818"/>
                    <a:pt x="1192" y="818"/>
                  </a:cubicBezTo>
                  <a:cubicBezTo>
                    <a:pt x="1236" y="818"/>
                    <a:pt x="1236" y="818"/>
                    <a:pt x="1236" y="818"/>
                  </a:cubicBezTo>
                  <a:cubicBezTo>
                    <a:pt x="1253" y="812"/>
                    <a:pt x="1253" y="812"/>
                    <a:pt x="1253" y="812"/>
                  </a:cubicBezTo>
                  <a:cubicBezTo>
                    <a:pt x="1271" y="780"/>
                    <a:pt x="1271" y="780"/>
                    <a:pt x="1271" y="780"/>
                  </a:cubicBezTo>
                  <a:cubicBezTo>
                    <a:pt x="1285" y="764"/>
                    <a:pt x="1285" y="764"/>
                    <a:pt x="1285" y="764"/>
                  </a:cubicBezTo>
                  <a:cubicBezTo>
                    <a:pt x="1285" y="764"/>
                    <a:pt x="1285" y="764"/>
                    <a:pt x="1285" y="764"/>
                  </a:cubicBezTo>
                  <a:cubicBezTo>
                    <a:pt x="1285" y="740"/>
                    <a:pt x="1285" y="740"/>
                    <a:pt x="1285" y="740"/>
                  </a:cubicBezTo>
                  <a:cubicBezTo>
                    <a:pt x="1273" y="726"/>
                    <a:pt x="1273" y="726"/>
                    <a:pt x="1273" y="726"/>
                  </a:cubicBezTo>
                  <a:cubicBezTo>
                    <a:pt x="1255" y="706"/>
                    <a:pt x="1255" y="706"/>
                    <a:pt x="1255" y="706"/>
                  </a:cubicBezTo>
                  <a:cubicBezTo>
                    <a:pt x="1255" y="693"/>
                    <a:pt x="1255" y="693"/>
                    <a:pt x="1255" y="693"/>
                  </a:cubicBezTo>
                  <a:cubicBezTo>
                    <a:pt x="1240" y="678"/>
                    <a:pt x="1240" y="678"/>
                    <a:pt x="1240" y="678"/>
                  </a:cubicBezTo>
                  <a:cubicBezTo>
                    <a:pt x="1248" y="662"/>
                    <a:pt x="1248" y="662"/>
                    <a:pt x="1248" y="662"/>
                  </a:cubicBezTo>
                  <a:cubicBezTo>
                    <a:pt x="1263" y="647"/>
                    <a:pt x="1263" y="647"/>
                    <a:pt x="1263" y="647"/>
                  </a:cubicBezTo>
                  <a:cubicBezTo>
                    <a:pt x="1263" y="634"/>
                    <a:pt x="1263" y="634"/>
                    <a:pt x="1263" y="634"/>
                  </a:cubicBezTo>
                  <a:cubicBezTo>
                    <a:pt x="1251" y="614"/>
                    <a:pt x="1251" y="614"/>
                    <a:pt x="1251" y="614"/>
                  </a:cubicBezTo>
                  <a:cubicBezTo>
                    <a:pt x="1240" y="593"/>
                    <a:pt x="1240" y="593"/>
                    <a:pt x="1240" y="593"/>
                  </a:cubicBezTo>
                  <a:cubicBezTo>
                    <a:pt x="1255" y="577"/>
                    <a:pt x="1255" y="577"/>
                    <a:pt x="1255" y="577"/>
                  </a:cubicBezTo>
                  <a:cubicBezTo>
                    <a:pt x="1278" y="558"/>
                    <a:pt x="1278" y="558"/>
                    <a:pt x="1278" y="558"/>
                  </a:cubicBezTo>
                  <a:cubicBezTo>
                    <a:pt x="1285" y="531"/>
                    <a:pt x="1285" y="531"/>
                    <a:pt x="1285" y="531"/>
                  </a:cubicBezTo>
                  <a:cubicBezTo>
                    <a:pt x="1278" y="498"/>
                    <a:pt x="1278" y="498"/>
                    <a:pt x="1278" y="498"/>
                  </a:cubicBezTo>
                  <a:cubicBezTo>
                    <a:pt x="1263" y="486"/>
                    <a:pt x="1263" y="486"/>
                    <a:pt x="1263" y="486"/>
                  </a:cubicBezTo>
                  <a:cubicBezTo>
                    <a:pt x="1204" y="501"/>
                    <a:pt x="1204" y="501"/>
                    <a:pt x="1204" y="501"/>
                  </a:cubicBezTo>
                  <a:cubicBezTo>
                    <a:pt x="1152" y="514"/>
                    <a:pt x="1152" y="514"/>
                    <a:pt x="1152" y="514"/>
                  </a:cubicBezTo>
                  <a:cubicBezTo>
                    <a:pt x="1135" y="501"/>
                    <a:pt x="1135" y="501"/>
                    <a:pt x="1135" y="501"/>
                  </a:cubicBezTo>
                  <a:cubicBezTo>
                    <a:pt x="1135" y="486"/>
                    <a:pt x="1135" y="486"/>
                    <a:pt x="1135" y="486"/>
                  </a:cubicBezTo>
                  <a:cubicBezTo>
                    <a:pt x="1157" y="466"/>
                    <a:pt x="1157" y="466"/>
                    <a:pt x="1157" y="466"/>
                  </a:cubicBezTo>
                  <a:cubicBezTo>
                    <a:pt x="1188" y="434"/>
                    <a:pt x="1188" y="434"/>
                    <a:pt x="1188" y="434"/>
                  </a:cubicBezTo>
                  <a:cubicBezTo>
                    <a:pt x="1231" y="408"/>
                    <a:pt x="1231" y="408"/>
                    <a:pt x="1231" y="408"/>
                  </a:cubicBezTo>
                  <a:cubicBezTo>
                    <a:pt x="1262" y="375"/>
                    <a:pt x="1262" y="375"/>
                    <a:pt x="1262" y="375"/>
                  </a:cubicBezTo>
                  <a:cubicBezTo>
                    <a:pt x="1262" y="356"/>
                    <a:pt x="1262" y="356"/>
                    <a:pt x="1262" y="356"/>
                  </a:cubicBezTo>
                  <a:cubicBezTo>
                    <a:pt x="1241" y="339"/>
                    <a:pt x="1241" y="339"/>
                    <a:pt x="1241" y="339"/>
                  </a:cubicBezTo>
                  <a:cubicBezTo>
                    <a:pt x="1235" y="318"/>
                    <a:pt x="1235" y="318"/>
                    <a:pt x="1235" y="318"/>
                  </a:cubicBezTo>
                  <a:cubicBezTo>
                    <a:pt x="1233" y="237"/>
                    <a:pt x="1233" y="237"/>
                    <a:pt x="1233" y="237"/>
                  </a:cubicBezTo>
                  <a:cubicBezTo>
                    <a:pt x="1228" y="208"/>
                    <a:pt x="1228" y="208"/>
                    <a:pt x="1228" y="208"/>
                  </a:cubicBezTo>
                  <a:cubicBezTo>
                    <a:pt x="1191" y="156"/>
                    <a:pt x="1191" y="156"/>
                    <a:pt x="1191" y="156"/>
                  </a:cubicBezTo>
                  <a:cubicBezTo>
                    <a:pt x="1188" y="171"/>
                    <a:pt x="1188" y="171"/>
                    <a:pt x="1188" y="171"/>
                  </a:cubicBezTo>
                  <a:lnTo>
                    <a:pt x="1174" y="18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6740525" y="2911476"/>
              <a:ext cx="563562" cy="361950"/>
            </a:xfrm>
            <a:custGeom>
              <a:avLst/>
              <a:gdLst>
                <a:gd name="T0" fmla="*/ 347 w 355"/>
                <a:gd name="T1" fmla="*/ 135 h 228"/>
                <a:gd name="T2" fmla="*/ 341 w 355"/>
                <a:gd name="T3" fmla="*/ 122 h 228"/>
                <a:gd name="T4" fmla="*/ 336 w 355"/>
                <a:gd name="T5" fmla="*/ 108 h 228"/>
                <a:gd name="T6" fmla="*/ 336 w 355"/>
                <a:gd name="T7" fmla="*/ 92 h 228"/>
                <a:gd name="T8" fmla="*/ 316 w 355"/>
                <a:gd name="T9" fmla="*/ 86 h 228"/>
                <a:gd name="T10" fmla="*/ 304 w 355"/>
                <a:gd name="T11" fmla="*/ 77 h 228"/>
                <a:gd name="T12" fmla="*/ 295 w 355"/>
                <a:gd name="T13" fmla="*/ 71 h 228"/>
                <a:gd name="T14" fmla="*/ 286 w 355"/>
                <a:gd name="T15" fmla="*/ 78 h 228"/>
                <a:gd name="T16" fmla="*/ 267 w 355"/>
                <a:gd name="T17" fmla="*/ 67 h 228"/>
                <a:gd name="T18" fmla="*/ 252 w 355"/>
                <a:gd name="T19" fmla="*/ 64 h 228"/>
                <a:gd name="T20" fmla="*/ 236 w 355"/>
                <a:gd name="T21" fmla="*/ 59 h 228"/>
                <a:gd name="T22" fmla="*/ 232 w 355"/>
                <a:gd name="T23" fmla="*/ 38 h 228"/>
                <a:gd name="T24" fmla="*/ 219 w 355"/>
                <a:gd name="T25" fmla="*/ 42 h 228"/>
                <a:gd name="T26" fmla="*/ 205 w 355"/>
                <a:gd name="T27" fmla="*/ 38 h 228"/>
                <a:gd name="T28" fmla="*/ 191 w 355"/>
                <a:gd name="T29" fmla="*/ 40 h 228"/>
                <a:gd name="T30" fmla="*/ 177 w 355"/>
                <a:gd name="T31" fmla="*/ 41 h 228"/>
                <a:gd name="T32" fmla="*/ 161 w 355"/>
                <a:gd name="T33" fmla="*/ 43 h 228"/>
                <a:gd name="T34" fmla="*/ 137 w 355"/>
                <a:gd name="T35" fmla="*/ 31 h 228"/>
                <a:gd name="T36" fmla="*/ 122 w 355"/>
                <a:gd name="T37" fmla="*/ 26 h 228"/>
                <a:gd name="T38" fmla="*/ 101 w 355"/>
                <a:gd name="T39" fmla="*/ 0 h 228"/>
                <a:gd name="T40" fmla="*/ 90 w 355"/>
                <a:gd name="T41" fmla="*/ 7 h 228"/>
                <a:gd name="T42" fmla="*/ 50 w 355"/>
                <a:gd name="T43" fmla="*/ 8 h 228"/>
                <a:gd name="T44" fmla="*/ 43 w 355"/>
                <a:gd name="T45" fmla="*/ 14 h 228"/>
                <a:gd name="T46" fmla="*/ 61 w 355"/>
                <a:gd name="T47" fmla="*/ 26 h 228"/>
                <a:gd name="T48" fmla="*/ 68 w 355"/>
                <a:gd name="T49" fmla="*/ 36 h 228"/>
                <a:gd name="T50" fmla="*/ 43 w 355"/>
                <a:gd name="T51" fmla="*/ 56 h 228"/>
                <a:gd name="T52" fmla="*/ 49 w 355"/>
                <a:gd name="T53" fmla="*/ 72 h 228"/>
                <a:gd name="T54" fmla="*/ 62 w 355"/>
                <a:gd name="T55" fmla="*/ 83 h 228"/>
                <a:gd name="T56" fmla="*/ 76 w 355"/>
                <a:gd name="T57" fmla="*/ 107 h 228"/>
                <a:gd name="T58" fmla="*/ 71 w 355"/>
                <a:gd name="T59" fmla="*/ 134 h 228"/>
                <a:gd name="T60" fmla="*/ 52 w 355"/>
                <a:gd name="T61" fmla="*/ 143 h 228"/>
                <a:gd name="T62" fmla="*/ 25 w 355"/>
                <a:gd name="T63" fmla="*/ 151 h 228"/>
                <a:gd name="T64" fmla="*/ 7 w 355"/>
                <a:gd name="T65" fmla="*/ 153 h 228"/>
                <a:gd name="T66" fmla="*/ 5 w 355"/>
                <a:gd name="T67" fmla="*/ 172 h 228"/>
                <a:gd name="T68" fmla="*/ 7 w 355"/>
                <a:gd name="T69" fmla="*/ 192 h 228"/>
                <a:gd name="T70" fmla="*/ 20 w 355"/>
                <a:gd name="T71" fmla="*/ 200 h 228"/>
                <a:gd name="T72" fmla="*/ 28 w 355"/>
                <a:gd name="T73" fmla="*/ 216 h 228"/>
                <a:gd name="T74" fmla="*/ 45 w 355"/>
                <a:gd name="T75" fmla="*/ 219 h 228"/>
                <a:gd name="T76" fmla="*/ 60 w 355"/>
                <a:gd name="T77" fmla="*/ 198 h 228"/>
                <a:gd name="T78" fmla="*/ 79 w 355"/>
                <a:gd name="T79" fmla="*/ 189 h 228"/>
                <a:gd name="T80" fmla="*/ 93 w 355"/>
                <a:gd name="T81" fmla="*/ 194 h 228"/>
                <a:gd name="T82" fmla="*/ 104 w 355"/>
                <a:gd name="T83" fmla="*/ 186 h 228"/>
                <a:gd name="T84" fmla="*/ 96 w 355"/>
                <a:gd name="T85" fmla="*/ 174 h 228"/>
                <a:gd name="T86" fmla="*/ 129 w 355"/>
                <a:gd name="T87" fmla="*/ 171 h 228"/>
                <a:gd name="T88" fmla="*/ 156 w 355"/>
                <a:gd name="T89" fmla="*/ 176 h 228"/>
                <a:gd name="T90" fmla="*/ 177 w 355"/>
                <a:gd name="T91" fmla="*/ 190 h 228"/>
                <a:gd name="T92" fmla="*/ 201 w 355"/>
                <a:gd name="T93" fmla="*/ 179 h 228"/>
                <a:gd name="T94" fmla="*/ 211 w 355"/>
                <a:gd name="T95" fmla="*/ 191 h 228"/>
                <a:gd name="T96" fmla="*/ 226 w 355"/>
                <a:gd name="T97" fmla="*/ 182 h 228"/>
                <a:gd name="T98" fmla="*/ 246 w 355"/>
                <a:gd name="T99" fmla="*/ 185 h 228"/>
                <a:gd name="T100" fmla="*/ 246 w 355"/>
                <a:gd name="T101" fmla="*/ 204 h 228"/>
                <a:gd name="T102" fmla="*/ 262 w 355"/>
                <a:gd name="T103" fmla="*/ 204 h 228"/>
                <a:gd name="T104" fmla="*/ 275 w 355"/>
                <a:gd name="T105" fmla="*/ 192 h 228"/>
                <a:gd name="T106" fmla="*/ 294 w 355"/>
                <a:gd name="T107" fmla="*/ 190 h 228"/>
                <a:gd name="T108" fmla="*/ 308 w 355"/>
                <a:gd name="T109" fmla="*/ 174 h 228"/>
                <a:gd name="T110" fmla="*/ 324 w 355"/>
                <a:gd name="T111" fmla="*/ 163 h 228"/>
                <a:gd name="T112" fmla="*/ 332 w 355"/>
                <a:gd name="T113" fmla="*/ 160 h 228"/>
                <a:gd name="T114" fmla="*/ 344 w 355"/>
                <a:gd name="T115" fmla="*/ 164 h 228"/>
                <a:gd name="T116" fmla="*/ 355 w 355"/>
                <a:gd name="T117" fmla="*/ 15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228">
                  <a:moveTo>
                    <a:pt x="353" y="149"/>
                  </a:moveTo>
                  <a:lnTo>
                    <a:pt x="349" y="140"/>
                  </a:lnTo>
                  <a:lnTo>
                    <a:pt x="347" y="135"/>
                  </a:lnTo>
                  <a:lnTo>
                    <a:pt x="343" y="133"/>
                  </a:lnTo>
                  <a:lnTo>
                    <a:pt x="341" y="129"/>
                  </a:lnTo>
                  <a:lnTo>
                    <a:pt x="341" y="122"/>
                  </a:lnTo>
                  <a:lnTo>
                    <a:pt x="336" y="118"/>
                  </a:lnTo>
                  <a:lnTo>
                    <a:pt x="333" y="110"/>
                  </a:lnTo>
                  <a:lnTo>
                    <a:pt x="336" y="108"/>
                  </a:lnTo>
                  <a:lnTo>
                    <a:pt x="339" y="100"/>
                  </a:lnTo>
                  <a:lnTo>
                    <a:pt x="341" y="94"/>
                  </a:lnTo>
                  <a:lnTo>
                    <a:pt x="336" y="92"/>
                  </a:lnTo>
                  <a:lnTo>
                    <a:pt x="330" y="88"/>
                  </a:lnTo>
                  <a:lnTo>
                    <a:pt x="322" y="88"/>
                  </a:lnTo>
                  <a:lnTo>
                    <a:pt x="316" y="86"/>
                  </a:lnTo>
                  <a:lnTo>
                    <a:pt x="310" y="83"/>
                  </a:lnTo>
                  <a:lnTo>
                    <a:pt x="310" y="80"/>
                  </a:lnTo>
                  <a:lnTo>
                    <a:pt x="304" y="77"/>
                  </a:lnTo>
                  <a:lnTo>
                    <a:pt x="301" y="72"/>
                  </a:lnTo>
                  <a:lnTo>
                    <a:pt x="298" y="71"/>
                  </a:lnTo>
                  <a:lnTo>
                    <a:pt x="295" y="71"/>
                  </a:lnTo>
                  <a:lnTo>
                    <a:pt x="293" y="76"/>
                  </a:lnTo>
                  <a:lnTo>
                    <a:pt x="290" y="78"/>
                  </a:lnTo>
                  <a:lnTo>
                    <a:pt x="286" y="78"/>
                  </a:lnTo>
                  <a:lnTo>
                    <a:pt x="281" y="78"/>
                  </a:lnTo>
                  <a:lnTo>
                    <a:pt x="275" y="76"/>
                  </a:lnTo>
                  <a:lnTo>
                    <a:pt x="267" y="67"/>
                  </a:lnTo>
                  <a:lnTo>
                    <a:pt x="262" y="67"/>
                  </a:lnTo>
                  <a:lnTo>
                    <a:pt x="255" y="63"/>
                  </a:lnTo>
                  <a:lnTo>
                    <a:pt x="252" y="64"/>
                  </a:lnTo>
                  <a:lnTo>
                    <a:pt x="250" y="67"/>
                  </a:lnTo>
                  <a:lnTo>
                    <a:pt x="244" y="65"/>
                  </a:lnTo>
                  <a:lnTo>
                    <a:pt x="236" y="59"/>
                  </a:lnTo>
                  <a:lnTo>
                    <a:pt x="232" y="52"/>
                  </a:lnTo>
                  <a:lnTo>
                    <a:pt x="232" y="42"/>
                  </a:lnTo>
                  <a:lnTo>
                    <a:pt x="232" y="38"/>
                  </a:lnTo>
                  <a:lnTo>
                    <a:pt x="224" y="37"/>
                  </a:lnTo>
                  <a:lnTo>
                    <a:pt x="222" y="39"/>
                  </a:lnTo>
                  <a:lnTo>
                    <a:pt x="219" y="42"/>
                  </a:lnTo>
                  <a:lnTo>
                    <a:pt x="217" y="43"/>
                  </a:lnTo>
                  <a:lnTo>
                    <a:pt x="214" y="43"/>
                  </a:lnTo>
                  <a:lnTo>
                    <a:pt x="205" y="38"/>
                  </a:lnTo>
                  <a:lnTo>
                    <a:pt x="202" y="38"/>
                  </a:lnTo>
                  <a:lnTo>
                    <a:pt x="196" y="37"/>
                  </a:lnTo>
                  <a:lnTo>
                    <a:pt x="191" y="40"/>
                  </a:lnTo>
                  <a:lnTo>
                    <a:pt x="184" y="43"/>
                  </a:lnTo>
                  <a:lnTo>
                    <a:pt x="180" y="42"/>
                  </a:lnTo>
                  <a:lnTo>
                    <a:pt x="177" y="41"/>
                  </a:lnTo>
                  <a:lnTo>
                    <a:pt x="174" y="43"/>
                  </a:lnTo>
                  <a:lnTo>
                    <a:pt x="170" y="45"/>
                  </a:lnTo>
                  <a:lnTo>
                    <a:pt x="161" y="43"/>
                  </a:lnTo>
                  <a:lnTo>
                    <a:pt x="152" y="40"/>
                  </a:lnTo>
                  <a:lnTo>
                    <a:pt x="145" y="37"/>
                  </a:lnTo>
                  <a:lnTo>
                    <a:pt x="137" y="31"/>
                  </a:lnTo>
                  <a:lnTo>
                    <a:pt x="131" y="31"/>
                  </a:lnTo>
                  <a:lnTo>
                    <a:pt x="127" y="29"/>
                  </a:lnTo>
                  <a:lnTo>
                    <a:pt x="122" y="26"/>
                  </a:lnTo>
                  <a:lnTo>
                    <a:pt x="114" y="16"/>
                  </a:lnTo>
                  <a:lnTo>
                    <a:pt x="107" y="6"/>
                  </a:lnTo>
                  <a:lnTo>
                    <a:pt x="101" y="0"/>
                  </a:lnTo>
                  <a:lnTo>
                    <a:pt x="100" y="5"/>
                  </a:lnTo>
                  <a:lnTo>
                    <a:pt x="96" y="12"/>
                  </a:lnTo>
                  <a:lnTo>
                    <a:pt x="90" y="7"/>
                  </a:lnTo>
                  <a:lnTo>
                    <a:pt x="83" y="5"/>
                  </a:lnTo>
                  <a:lnTo>
                    <a:pt x="74" y="9"/>
                  </a:lnTo>
                  <a:lnTo>
                    <a:pt x="50" y="8"/>
                  </a:lnTo>
                  <a:lnTo>
                    <a:pt x="40" y="8"/>
                  </a:lnTo>
                  <a:lnTo>
                    <a:pt x="38" y="11"/>
                  </a:lnTo>
                  <a:lnTo>
                    <a:pt x="43" y="14"/>
                  </a:lnTo>
                  <a:lnTo>
                    <a:pt x="50" y="18"/>
                  </a:lnTo>
                  <a:lnTo>
                    <a:pt x="50" y="24"/>
                  </a:lnTo>
                  <a:lnTo>
                    <a:pt x="61" y="26"/>
                  </a:lnTo>
                  <a:lnTo>
                    <a:pt x="67" y="28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59" y="39"/>
                  </a:lnTo>
                  <a:lnTo>
                    <a:pt x="45" y="46"/>
                  </a:lnTo>
                  <a:lnTo>
                    <a:pt x="43" y="56"/>
                  </a:lnTo>
                  <a:lnTo>
                    <a:pt x="44" y="60"/>
                  </a:lnTo>
                  <a:lnTo>
                    <a:pt x="47" y="67"/>
                  </a:lnTo>
                  <a:lnTo>
                    <a:pt x="49" y="72"/>
                  </a:lnTo>
                  <a:lnTo>
                    <a:pt x="49" y="80"/>
                  </a:lnTo>
                  <a:lnTo>
                    <a:pt x="48" y="81"/>
                  </a:lnTo>
                  <a:lnTo>
                    <a:pt x="62" y="83"/>
                  </a:lnTo>
                  <a:lnTo>
                    <a:pt x="62" y="92"/>
                  </a:lnTo>
                  <a:lnTo>
                    <a:pt x="73" y="102"/>
                  </a:lnTo>
                  <a:lnTo>
                    <a:pt x="76" y="107"/>
                  </a:lnTo>
                  <a:lnTo>
                    <a:pt x="74" y="118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68" y="134"/>
                  </a:lnTo>
                  <a:lnTo>
                    <a:pt x="63" y="132"/>
                  </a:lnTo>
                  <a:lnTo>
                    <a:pt x="52" y="143"/>
                  </a:lnTo>
                  <a:lnTo>
                    <a:pt x="44" y="149"/>
                  </a:lnTo>
                  <a:lnTo>
                    <a:pt x="34" y="151"/>
                  </a:lnTo>
                  <a:lnTo>
                    <a:pt x="25" y="151"/>
                  </a:lnTo>
                  <a:lnTo>
                    <a:pt x="18" y="153"/>
                  </a:lnTo>
                  <a:lnTo>
                    <a:pt x="12" y="151"/>
                  </a:lnTo>
                  <a:lnTo>
                    <a:pt x="7" y="153"/>
                  </a:lnTo>
                  <a:lnTo>
                    <a:pt x="0" y="159"/>
                  </a:lnTo>
                  <a:lnTo>
                    <a:pt x="5" y="168"/>
                  </a:lnTo>
                  <a:lnTo>
                    <a:pt x="5" y="172"/>
                  </a:lnTo>
                  <a:lnTo>
                    <a:pt x="7" y="184"/>
                  </a:lnTo>
                  <a:lnTo>
                    <a:pt x="4" y="195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7" y="200"/>
                  </a:lnTo>
                  <a:lnTo>
                    <a:pt x="20" y="200"/>
                  </a:lnTo>
                  <a:lnTo>
                    <a:pt x="23" y="203"/>
                  </a:lnTo>
                  <a:lnTo>
                    <a:pt x="24" y="206"/>
                  </a:lnTo>
                  <a:lnTo>
                    <a:pt x="28" y="216"/>
                  </a:lnTo>
                  <a:lnTo>
                    <a:pt x="34" y="226"/>
                  </a:lnTo>
                  <a:lnTo>
                    <a:pt x="43" y="228"/>
                  </a:lnTo>
                  <a:lnTo>
                    <a:pt x="45" y="219"/>
                  </a:lnTo>
                  <a:lnTo>
                    <a:pt x="48" y="209"/>
                  </a:lnTo>
                  <a:lnTo>
                    <a:pt x="50" y="202"/>
                  </a:lnTo>
                  <a:lnTo>
                    <a:pt x="60" y="198"/>
                  </a:lnTo>
                  <a:lnTo>
                    <a:pt x="64" y="193"/>
                  </a:lnTo>
                  <a:lnTo>
                    <a:pt x="71" y="189"/>
                  </a:lnTo>
                  <a:lnTo>
                    <a:pt x="79" y="189"/>
                  </a:lnTo>
                  <a:lnTo>
                    <a:pt x="83" y="195"/>
                  </a:lnTo>
                  <a:lnTo>
                    <a:pt x="87" y="195"/>
                  </a:lnTo>
                  <a:lnTo>
                    <a:pt x="93" y="194"/>
                  </a:lnTo>
                  <a:lnTo>
                    <a:pt x="100" y="192"/>
                  </a:lnTo>
                  <a:lnTo>
                    <a:pt x="104" y="190"/>
                  </a:lnTo>
                  <a:lnTo>
                    <a:pt x="104" y="186"/>
                  </a:lnTo>
                  <a:lnTo>
                    <a:pt x="101" y="181"/>
                  </a:lnTo>
                  <a:lnTo>
                    <a:pt x="97" y="177"/>
                  </a:lnTo>
                  <a:lnTo>
                    <a:pt x="96" y="174"/>
                  </a:lnTo>
                  <a:lnTo>
                    <a:pt x="105" y="171"/>
                  </a:lnTo>
                  <a:lnTo>
                    <a:pt x="116" y="171"/>
                  </a:lnTo>
                  <a:lnTo>
                    <a:pt x="129" y="171"/>
                  </a:lnTo>
                  <a:lnTo>
                    <a:pt x="133" y="174"/>
                  </a:lnTo>
                  <a:lnTo>
                    <a:pt x="142" y="175"/>
                  </a:lnTo>
                  <a:lnTo>
                    <a:pt x="156" y="176"/>
                  </a:lnTo>
                  <a:lnTo>
                    <a:pt x="163" y="180"/>
                  </a:lnTo>
                  <a:lnTo>
                    <a:pt x="172" y="186"/>
                  </a:lnTo>
                  <a:lnTo>
                    <a:pt x="177" y="190"/>
                  </a:lnTo>
                  <a:lnTo>
                    <a:pt x="188" y="189"/>
                  </a:lnTo>
                  <a:lnTo>
                    <a:pt x="197" y="184"/>
                  </a:lnTo>
                  <a:lnTo>
                    <a:pt x="201" y="179"/>
                  </a:lnTo>
                  <a:lnTo>
                    <a:pt x="204" y="178"/>
                  </a:lnTo>
                  <a:lnTo>
                    <a:pt x="207" y="180"/>
                  </a:lnTo>
                  <a:lnTo>
                    <a:pt x="211" y="191"/>
                  </a:lnTo>
                  <a:lnTo>
                    <a:pt x="214" y="192"/>
                  </a:lnTo>
                  <a:lnTo>
                    <a:pt x="220" y="190"/>
                  </a:lnTo>
                  <a:lnTo>
                    <a:pt x="226" y="182"/>
                  </a:lnTo>
                  <a:lnTo>
                    <a:pt x="238" y="171"/>
                  </a:lnTo>
                  <a:lnTo>
                    <a:pt x="243" y="180"/>
                  </a:lnTo>
                  <a:lnTo>
                    <a:pt x="246" y="185"/>
                  </a:lnTo>
                  <a:lnTo>
                    <a:pt x="243" y="189"/>
                  </a:lnTo>
                  <a:lnTo>
                    <a:pt x="243" y="197"/>
                  </a:lnTo>
                  <a:lnTo>
                    <a:pt x="246" y="204"/>
                  </a:lnTo>
                  <a:lnTo>
                    <a:pt x="249" y="209"/>
                  </a:lnTo>
                  <a:lnTo>
                    <a:pt x="257" y="209"/>
                  </a:lnTo>
                  <a:lnTo>
                    <a:pt x="262" y="204"/>
                  </a:lnTo>
                  <a:lnTo>
                    <a:pt x="267" y="199"/>
                  </a:lnTo>
                  <a:lnTo>
                    <a:pt x="272" y="195"/>
                  </a:lnTo>
                  <a:lnTo>
                    <a:pt x="275" y="192"/>
                  </a:lnTo>
                  <a:lnTo>
                    <a:pt x="287" y="192"/>
                  </a:lnTo>
                  <a:lnTo>
                    <a:pt x="291" y="190"/>
                  </a:lnTo>
                  <a:lnTo>
                    <a:pt x="294" y="190"/>
                  </a:lnTo>
                  <a:lnTo>
                    <a:pt x="300" y="183"/>
                  </a:lnTo>
                  <a:lnTo>
                    <a:pt x="307" y="180"/>
                  </a:lnTo>
                  <a:lnTo>
                    <a:pt x="308" y="174"/>
                  </a:lnTo>
                  <a:lnTo>
                    <a:pt x="318" y="171"/>
                  </a:lnTo>
                  <a:lnTo>
                    <a:pt x="321" y="171"/>
                  </a:lnTo>
                  <a:lnTo>
                    <a:pt x="324" y="163"/>
                  </a:lnTo>
                  <a:lnTo>
                    <a:pt x="327" y="163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7" y="160"/>
                  </a:lnTo>
                  <a:lnTo>
                    <a:pt x="341" y="164"/>
                  </a:lnTo>
                  <a:lnTo>
                    <a:pt x="344" y="164"/>
                  </a:lnTo>
                  <a:lnTo>
                    <a:pt x="350" y="163"/>
                  </a:lnTo>
                  <a:lnTo>
                    <a:pt x="352" y="160"/>
                  </a:lnTo>
                  <a:lnTo>
                    <a:pt x="355" y="158"/>
                  </a:lnTo>
                  <a:lnTo>
                    <a:pt x="353" y="158"/>
                  </a:lnTo>
                  <a:lnTo>
                    <a:pt x="353" y="1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6788150" y="3182938"/>
              <a:ext cx="407987" cy="454025"/>
            </a:xfrm>
            <a:custGeom>
              <a:avLst/>
              <a:gdLst>
                <a:gd name="T0" fmla="*/ 981 w 1179"/>
                <a:gd name="T1" fmla="*/ 84 h 1311"/>
                <a:gd name="T2" fmla="*/ 954 w 1179"/>
                <a:gd name="T3" fmla="*/ 0 h 1311"/>
                <a:gd name="T4" fmla="*/ 847 w 1179"/>
                <a:gd name="T5" fmla="*/ 95 h 1311"/>
                <a:gd name="T6" fmla="*/ 798 w 1179"/>
                <a:gd name="T7" fmla="*/ 31 h 1311"/>
                <a:gd name="T8" fmla="*/ 726 w 1179"/>
                <a:gd name="T9" fmla="*/ 84 h 1311"/>
                <a:gd name="T10" fmla="*/ 610 w 1179"/>
                <a:gd name="T11" fmla="*/ 43 h 1311"/>
                <a:gd name="T12" fmla="*/ 475 w 1179"/>
                <a:gd name="T13" fmla="*/ 12 h 1311"/>
                <a:gd name="T14" fmla="*/ 347 w 1179"/>
                <a:gd name="T15" fmla="*/ 0 h 1311"/>
                <a:gd name="T16" fmla="*/ 325 w 1179"/>
                <a:gd name="T17" fmla="*/ 46 h 1311"/>
                <a:gd name="T18" fmla="*/ 323 w 1179"/>
                <a:gd name="T19" fmla="*/ 98 h 1311"/>
                <a:gd name="T20" fmla="*/ 243 w 1179"/>
                <a:gd name="T21" fmla="*/ 109 h 1311"/>
                <a:gd name="T22" fmla="*/ 159 w 1179"/>
                <a:gd name="T23" fmla="*/ 101 h 1311"/>
                <a:gd name="T24" fmla="*/ 83 w 1179"/>
                <a:gd name="T25" fmla="*/ 176 h 1311"/>
                <a:gd name="T26" fmla="*/ 55 w 1179"/>
                <a:gd name="T27" fmla="*/ 319 h 1311"/>
                <a:gd name="T28" fmla="*/ 56 w 1179"/>
                <a:gd name="T29" fmla="*/ 406 h 1311"/>
                <a:gd name="T30" fmla="*/ 100 w 1179"/>
                <a:gd name="T31" fmla="*/ 568 h 1311"/>
                <a:gd name="T32" fmla="*/ 127 w 1179"/>
                <a:gd name="T33" fmla="*/ 625 h 1311"/>
                <a:gd name="T34" fmla="*/ 22 w 1179"/>
                <a:gd name="T35" fmla="*/ 716 h 1311"/>
                <a:gd name="T36" fmla="*/ 17 w 1179"/>
                <a:gd name="T37" fmla="*/ 764 h 1311"/>
                <a:gd name="T38" fmla="*/ 143 w 1179"/>
                <a:gd name="T39" fmla="*/ 748 h 1311"/>
                <a:gd name="T40" fmla="*/ 120 w 1179"/>
                <a:gd name="T41" fmla="*/ 827 h 1311"/>
                <a:gd name="T42" fmla="*/ 128 w 1179"/>
                <a:gd name="T43" fmla="*/ 884 h 1311"/>
                <a:gd name="T44" fmla="*/ 105 w 1179"/>
                <a:gd name="T45" fmla="*/ 928 h 1311"/>
                <a:gd name="T46" fmla="*/ 138 w 1179"/>
                <a:gd name="T47" fmla="*/ 976 h 1311"/>
                <a:gd name="T48" fmla="*/ 136 w 1179"/>
                <a:gd name="T49" fmla="*/ 1030 h 1311"/>
                <a:gd name="T50" fmla="*/ 201 w 1179"/>
                <a:gd name="T51" fmla="*/ 1028 h 1311"/>
                <a:gd name="T52" fmla="*/ 238 w 1179"/>
                <a:gd name="T53" fmla="*/ 981 h 1311"/>
                <a:gd name="T54" fmla="*/ 275 w 1179"/>
                <a:gd name="T55" fmla="*/ 947 h 1311"/>
                <a:gd name="T56" fmla="*/ 297 w 1179"/>
                <a:gd name="T57" fmla="*/ 973 h 1311"/>
                <a:gd name="T58" fmla="*/ 313 w 1179"/>
                <a:gd name="T59" fmla="*/ 1007 h 1311"/>
                <a:gd name="T60" fmla="*/ 376 w 1179"/>
                <a:gd name="T61" fmla="*/ 959 h 1311"/>
                <a:gd name="T62" fmla="*/ 427 w 1179"/>
                <a:gd name="T63" fmla="*/ 920 h 1311"/>
                <a:gd name="T64" fmla="*/ 514 w 1179"/>
                <a:gd name="T65" fmla="*/ 903 h 1311"/>
                <a:gd name="T66" fmla="*/ 539 w 1179"/>
                <a:gd name="T67" fmla="*/ 998 h 1311"/>
                <a:gd name="T68" fmla="*/ 584 w 1179"/>
                <a:gd name="T69" fmla="*/ 1033 h 1311"/>
                <a:gd name="T70" fmla="*/ 570 w 1179"/>
                <a:gd name="T71" fmla="*/ 1118 h 1311"/>
                <a:gd name="T72" fmla="*/ 518 w 1179"/>
                <a:gd name="T73" fmla="*/ 1187 h 1311"/>
                <a:gd name="T74" fmla="*/ 547 w 1179"/>
                <a:gd name="T75" fmla="*/ 1227 h 1311"/>
                <a:gd name="T76" fmla="*/ 612 w 1179"/>
                <a:gd name="T77" fmla="*/ 1206 h 1311"/>
                <a:gd name="T78" fmla="*/ 625 w 1179"/>
                <a:gd name="T79" fmla="*/ 1311 h 1311"/>
                <a:gd name="T80" fmla="*/ 665 w 1179"/>
                <a:gd name="T81" fmla="*/ 1270 h 1311"/>
                <a:gd name="T82" fmla="*/ 724 w 1179"/>
                <a:gd name="T83" fmla="*/ 1280 h 1311"/>
                <a:gd name="T84" fmla="*/ 763 w 1179"/>
                <a:gd name="T85" fmla="*/ 1199 h 1311"/>
                <a:gd name="T86" fmla="*/ 805 w 1179"/>
                <a:gd name="T87" fmla="*/ 1158 h 1311"/>
                <a:gd name="T88" fmla="*/ 919 w 1179"/>
                <a:gd name="T89" fmla="*/ 1208 h 1311"/>
                <a:gd name="T90" fmla="*/ 937 w 1179"/>
                <a:gd name="T91" fmla="*/ 1163 h 1311"/>
                <a:gd name="T92" fmla="*/ 957 w 1179"/>
                <a:gd name="T93" fmla="*/ 1091 h 1311"/>
                <a:gd name="T94" fmla="*/ 1007 w 1179"/>
                <a:gd name="T95" fmla="*/ 1067 h 1311"/>
                <a:gd name="T96" fmla="*/ 1078 w 1179"/>
                <a:gd name="T97" fmla="*/ 1091 h 1311"/>
                <a:gd name="T98" fmla="*/ 1152 w 1179"/>
                <a:gd name="T99" fmla="*/ 1033 h 1311"/>
                <a:gd name="T100" fmla="*/ 1157 w 1179"/>
                <a:gd name="T101" fmla="*/ 914 h 1311"/>
                <a:gd name="T102" fmla="*/ 1133 w 1179"/>
                <a:gd name="T103" fmla="*/ 874 h 1311"/>
                <a:gd name="T104" fmla="*/ 1145 w 1179"/>
                <a:gd name="T105" fmla="*/ 778 h 1311"/>
                <a:gd name="T106" fmla="*/ 1094 w 1179"/>
                <a:gd name="T107" fmla="*/ 724 h 1311"/>
                <a:gd name="T108" fmla="*/ 1074 w 1179"/>
                <a:gd name="T109" fmla="*/ 666 h 1311"/>
                <a:gd name="T110" fmla="*/ 1074 w 1179"/>
                <a:gd name="T111" fmla="*/ 612 h 1311"/>
                <a:gd name="T112" fmla="*/ 1016 w 1179"/>
                <a:gd name="T113" fmla="*/ 561 h 1311"/>
                <a:gd name="T114" fmla="*/ 1063 w 1179"/>
                <a:gd name="T115" fmla="*/ 440 h 1311"/>
                <a:gd name="T116" fmla="*/ 1133 w 1179"/>
                <a:gd name="T117" fmla="*/ 339 h 1311"/>
                <a:gd name="T118" fmla="*/ 1105 w 1179"/>
                <a:gd name="T119" fmla="*/ 260 h 1311"/>
                <a:gd name="T120" fmla="*/ 1054 w 1179"/>
                <a:gd name="T121" fmla="*/ 193 h 1311"/>
                <a:gd name="T122" fmla="*/ 994 w 1179"/>
                <a:gd name="T123" fmla="*/ 151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9" h="1311">
                  <a:moveTo>
                    <a:pt x="994" y="151"/>
                  </a:moveTo>
                  <a:cubicBezTo>
                    <a:pt x="978" y="117"/>
                    <a:pt x="978" y="117"/>
                    <a:pt x="978" y="117"/>
                  </a:cubicBezTo>
                  <a:cubicBezTo>
                    <a:pt x="981" y="84"/>
                    <a:pt x="981" y="84"/>
                    <a:pt x="981" y="84"/>
                  </a:cubicBezTo>
                  <a:cubicBezTo>
                    <a:pt x="994" y="62"/>
                    <a:pt x="994" y="62"/>
                    <a:pt x="994" y="62"/>
                  </a:cubicBezTo>
                  <a:cubicBezTo>
                    <a:pt x="980" y="41"/>
                    <a:pt x="980" y="41"/>
                    <a:pt x="980" y="41"/>
                  </a:cubicBezTo>
                  <a:cubicBezTo>
                    <a:pt x="954" y="0"/>
                    <a:pt x="954" y="0"/>
                    <a:pt x="954" y="0"/>
                  </a:cubicBezTo>
                  <a:cubicBezTo>
                    <a:pt x="900" y="52"/>
                    <a:pt x="900" y="52"/>
                    <a:pt x="900" y="52"/>
                  </a:cubicBezTo>
                  <a:cubicBezTo>
                    <a:pt x="874" y="89"/>
                    <a:pt x="874" y="89"/>
                    <a:pt x="874" y="89"/>
                  </a:cubicBezTo>
                  <a:cubicBezTo>
                    <a:pt x="847" y="95"/>
                    <a:pt x="847" y="95"/>
                    <a:pt x="847" y="95"/>
                  </a:cubicBezTo>
                  <a:cubicBezTo>
                    <a:pt x="830" y="90"/>
                    <a:pt x="830" y="90"/>
                    <a:pt x="830" y="90"/>
                  </a:cubicBezTo>
                  <a:cubicBezTo>
                    <a:pt x="816" y="41"/>
                    <a:pt x="816" y="41"/>
                    <a:pt x="816" y="41"/>
                  </a:cubicBezTo>
                  <a:cubicBezTo>
                    <a:pt x="798" y="31"/>
                    <a:pt x="798" y="31"/>
                    <a:pt x="798" y="31"/>
                  </a:cubicBezTo>
                  <a:cubicBezTo>
                    <a:pt x="785" y="35"/>
                    <a:pt x="785" y="35"/>
                    <a:pt x="785" y="35"/>
                  </a:cubicBezTo>
                  <a:cubicBezTo>
                    <a:pt x="768" y="61"/>
                    <a:pt x="768" y="61"/>
                    <a:pt x="768" y="61"/>
                  </a:cubicBezTo>
                  <a:cubicBezTo>
                    <a:pt x="726" y="84"/>
                    <a:pt x="726" y="84"/>
                    <a:pt x="726" y="84"/>
                  </a:cubicBezTo>
                  <a:cubicBezTo>
                    <a:pt x="678" y="86"/>
                    <a:pt x="678" y="86"/>
                    <a:pt x="678" y="86"/>
                  </a:cubicBezTo>
                  <a:cubicBezTo>
                    <a:pt x="655" y="70"/>
                    <a:pt x="655" y="70"/>
                    <a:pt x="655" y="70"/>
                  </a:cubicBezTo>
                  <a:cubicBezTo>
                    <a:pt x="610" y="43"/>
                    <a:pt x="610" y="43"/>
                    <a:pt x="610" y="43"/>
                  </a:cubicBezTo>
                  <a:cubicBezTo>
                    <a:pt x="580" y="23"/>
                    <a:pt x="580" y="23"/>
                    <a:pt x="580" y="23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75" y="12"/>
                    <a:pt x="475" y="12"/>
                    <a:pt x="475" y="12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25" y="46"/>
                    <a:pt x="325" y="46"/>
                    <a:pt x="325" y="46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41" y="89"/>
                    <a:pt x="341" y="89"/>
                    <a:pt x="341" y="89"/>
                  </a:cubicBezTo>
                  <a:cubicBezTo>
                    <a:pt x="323" y="98"/>
                    <a:pt x="323" y="98"/>
                    <a:pt x="323" y="98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61" y="109"/>
                    <a:pt x="261" y="109"/>
                    <a:pt x="261" y="109"/>
                  </a:cubicBezTo>
                  <a:cubicBezTo>
                    <a:pt x="243" y="109"/>
                    <a:pt x="243" y="109"/>
                    <a:pt x="243" y="109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191" y="82"/>
                    <a:pt x="191" y="82"/>
                    <a:pt x="191" y="8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83" y="176"/>
                    <a:pt x="83" y="176"/>
                    <a:pt x="83" y="176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59" y="260"/>
                    <a:pt x="59" y="260"/>
                    <a:pt x="59" y="260"/>
                  </a:cubicBezTo>
                  <a:cubicBezTo>
                    <a:pt x="55" y="319"/>
                    <a:pt x="55" y="319"/>
                    <a:pt x="55" y="319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3" y="421"/>
                    <a:pt x="53" y="421"/>
                    <a:pt x="53" y="421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93" y="458"/>
                    <a:pt x="93" y="458"/>
                    <a:pt x="93" y="458"/>
                  </a:cubicBezTo>
                  <a:cubicBezTo>
                    <a:pt x="98" y="487"/>
                    <a:pt x="98" y="487"/>
                    <a:pt x="98" y="487"/>
                  </a:cubicBezTo>
                  <a:cubicBezTo>
                    <a:pt x="100" y="568"/>
                    <a:pt x="100" y="568"/>
                    <a:pt x="100" y="568"/>
                  </a:cubicBezTo>
                  <a:cubicBezTo>
                    <a:pt x="106" y="589"/>
                    <a:pt x="106" y="589"/>
                    <a:pt x="106" y="589"/>
                  </a:cubicBezTo>
                  <a:cubicBezTo>
                    <a:pt x="127" y="606"/>
                    <a:pt x="127" y="606"/>
                    <a:pt x="127" y="606"/>
                  </a:cubicBezTo>
                  <a:cubicBezTo>
                    <a:pt x="127" y="625"/>
                    <a:pt x="127" y="625"/>
                    <a:pt x="127" y="625"/>
                  </a:cubicBezTo>
                  <a:cubicBezTo>
                    <a:pt x="96" y="658"/>
                    <a:pt x="96" y="658"/>
                    <a:pt x="96" y="658"/>
                  </a:cubicBezTo>
                  <a:cubicBezTo>
                    <a:pt x="53" y="684"/>
                    <a:pt x="53" y="684"/>
                    <a:pt x="53" y="684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0" y="751"/>
                    <a:pt x="0" y="751"/>
                    <a:pt x="0" y="751"/>
                  </a:cubicBezTo>
                  <a:cubicBezTo>
                    <a:pt x="17" y="764"/>
                    <a:pt x="17" y="764"/>
                    <a:pt x="17" y="764"/>
                  </a:cubicBezTo>
                  <a:cubicBezTo>
                    <a:pt x="69" y="751"/>
                    <a:pt x="69" y="751"/>
                    <a:pt x="69" y="751"/>
                  </a:cubicBezTo>
                  <a:cubicBezTo>
                    <a:pt x="128" y="736"/>
                    <a:pt x="128" y="736"/>
                    <a:pt x="128" y="736"/>
                  </a:cubicBezTo>
                  <a:cubicBezTo>
                    <a:pt x="143" y="748"/>
                    <a:pt x="143" y="748"/>
                    <a:pt x="143" y="748"/>
                  </a:cubicBezTo>
                  <a:cubicBezTo>
                    <a:pt x="150" y="781"/>
                    <a:pt x="150" y="781"/>
                    <a:pt x="150" y="781"/>
                  </a:cubicBezTo>
                  <a:cubicBezTo>
                    <a:pt x="143" y="808"/>
                    <a:pt x="143" y="808"/>
                    <a:pt x="143" y="808"/>
                  </a:cubicBezTo>
                  <a:cubicBezTo>
                    <a:pt x="120" y="827"/>
                    <a:pt x="120" y="827"/>
                    <a:pt x="120" y="827"/>
                  </a:cubicBezTo>
                  <a:cubicBezTo>
                    <a:pt x="105" y="843"/>
                    <a:pt x="105" y="843"/>
                    <a:pt x="105" y="843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28" y="884"/>
                    <a:pt x="128" y="884"/>
                    <a:pt x="128" y="884"/>
                  </a:cubicBezTo>
                  <a:cubicBezTo>
                    <a:pt x="128" y="897"/>
                    <a:pt x="128" y="897"/>
                    <a:pt x="128" y="897"/>
                  </a:cubicBezTo>
                  <a:cubicBezTo>
                    <a:pt x="113" y="912"/>
                    <a:pt x="113" y="912"/>
                    <a:pt x="113" y="912"/>
                  </a:cubicBezTo>
                  <a:cubicBezTo>
                    <a:pt x="105" y="928"/>
                    <a:pt x="105" y="928"/>
                    <a:pt x="105" y="928"/>
                  </a:cubicBezTo>
                  <a:cubicBezTo>
                    <a:pt x="120" y="943"/>
                    <a:pt x="120" y="943"/>
                    <a:pt x="120" y="943"/>
                  </a:cubicBezTo>
                  <a:cubicBezTo>
                    <a:pt x="120" y="956"/>
                    <a:pt x="120" y="956"/>
                    <a:pt x="120" y="956"/>
                  </a:cubicBezTo>
                  <a:cubicBezTo>
                    <a:pt x="138" y="976"/>
                    <a:pt x="138" y="976"/>
                    <a:pt x="138" y="976"/>
                  </a:cubicBezTo>
                  <a:cubicBezTo>
                    <a:pt x="150" y="990"/>
                    <a:pt x="150" y="990"/>
                    <a:pt x="150" y="990"/>
                  </a:cubicBezTo>
                  <a:cubicBezTo>
                    <a:pt x="150" y="1014"/>
                    <a:pt x="150" y="1014"/>
                    <a:pt x="150" y="1014"/>
                  </a:cubicBezTo>
                  <a:cubicBezTo>
                    <a:pt x="136" y="1030"/>
                    <a:pt x="136" y="1030"/>
                    <a:pt x="136" y="1030"/>
                  </a:cubicBezTo>
                  <a:cubicBezTo>
                    <a:pt x="157" y="1007"/>
                    <a:pt x="157" y="1007"/>
                    <a:pt x="157" y="1007"/>
                  </a:cubicBezTo>
                  <a:cubicBezTo>
                    <a:pt x="192" y="1024"/>
                    <a:pt x="192" y="1024"/>
                    <a:pt x="192" y="1024"/>
                  </a:cubicBezTo>
                  <a:cubicBezTo>
                    <a:pt x="201" y="1028"/>
                    <a:pt x="201" y="1028"/>
                    <a:pt x="201" y="1028"/>
                  </a:cubicBezTo>
                  <a:cubicBezTo>
                    <a:pt x="229" y="1016"/>
                    <a:pt x="229" y="1016"/>
                    <a:pt x="229" y="1016"/>
                  </a:cubicBezTo>
                  <a:cubicBezTo>
                    <a:pt x="238" y="990"/>
                    <a:pt x="238" y="990"/>
                    <a:pt x="238" y="990"/>
                  </a:cubicBezTo>
                  <a:cubicBezTo>
                    <a:pt x="238" y="981"/>
                    <a:pt x="238" y="981"/>
                    <a:pt x="238" y="981"/>
                  </a:cubicBezTo>
                  <a:cubicBezTo>
                    <a:pt x="249" y="970"/>
                    <a:pt x="249" y="970"/>
                    <a:pt x="249" y="970"/>
                  </a:cubicBezTo>
                  <a:cubicBezTo>
                    <a:pt x="258" y="958"/>
                    <a:pt x="258" y="958"/>
                    <a:pt x="258" y="958"/>
                  </a:cubicBezTo>
                  <a:cubicBezTo>
                    <a:pt x="275" y="947"/>
                    <a:pt x="275" y="947"/>
                    <a:pt x="275" y="947"/>
                  </a:cubicBezTo>
                  <a:cubicBezTo>
                    <a:pt x="287" y="947"/>
                    <a:pt x="287" y="947"/>
                    <a:pt x="287" y="947"/>
                  </a:cubicBezTo>
                  <a:cubicBezTo>
                    <a:pt x="297" y="954"/>
                    <a:pt x="297" y="954"/>
                    <a:pt x="297" y="954"/>
                  </a:cubicBezTo>
                  <a:cubicBezTo>
                    <a:pt x="297" y="954"/>
                    <a:pt x="294" y="960"/>
                    <a:pt x="297" y="973"/>
                  </a:cubicBezTo>
                  <a:cubicBezTo>
                    <a:pt x="301" y="987"/>
                    <a:pt x="297" y="994"/>
                    <a:pt x="297" y="994"/>
                  </a:cubicBezTo>
                  <a:cubicBezTo>
                    <a:pt x="307" y="995"/>
                    <a:pt x="307" y="995"/>
                    <a:pt x="307" y="995"/>
                  </a:cubicBezTo>
                  <a:cubicBezTo>
                    <a:pt x="313" y="1007"/>
                    <a:pt x="313" y="1007"/>
                    <a:pt x="313" y="1007"/>
                  </a:cubicBezTo>
                  <a:cubicBezTo>
                    <a:pt x="337" y="998"/>
                    <a:pt x="337" y="998"/>
                    <a:pt x="337" y="998"/>
                  </a:cubicBezTo>
                  <a:cubicBezTo>
                    <a:pt x="347" y="984"/>
                    <a:pt x="347" y="984"/>
                    <a:pt x="347" y="984"/>
                  </a:cubicBezTo>
                  <a:cubicBezTo>
                    <a:pt x="376" y="959"/>
                    <a:pt x="376" y="959"/>
                    <a:pt x="376" y="959"/>
                  </a:cubicBezTo>
                  <a:cubicBezTo>
                    <a:pt x="394" y="927"/>
                    <a:pt x="394" y="927"/>
                    <a:pt x="394" y="927"/>
                  </a:cubicBezTo>
                  <a:cubicBezTo>
                    <a:pt x="401" y="909"/>
                    <a:pt x="401" y="909"/>
                    <a:pt x="401" y="909"/>
                  </a:cubicBezTo>
                  <a:cubicBezTo>
                    <a:pt x="427" y="920"/>
                    <a:pt x="427" y="920"/>
                    <a:pt x="427" y="920"/>
                  </a:cubicBezTo>
                  <a:cubicBezTo>
                    <a:pt x="445" y="919"/>
                    <a:pt x="445" y="919"/>
                    <a:pt x="445" y="919"/>
                  </a:cubicBezTo>
                  <a:cubicBezTo>
                    <a:pt x="480" y="903"/>
                    <a:pt x="480" y="903"/>
                    <a:pt x="480" y="903"/>
                  </a:cubicBezTo>
                  <a:cubicBezTo>
                    <a:pt x="514" y="903"/>
                    <a:pt x="514" y="903"/>
                    <a:pt x="514" y="903"/>
                  </a:cubicBezTo>
                  <a:cubicBezTo>
                    <a:pt x="533" y="926"/>
                    <a:pt x="533" y="926"/>
                    <a:pt x="533" y="926"/>
                  </a:cubicBezTo>
                  <a:cubicBezTo>
                    <a:pt x="539" y="973"/>
                    <a:pt x="539" y="973"/>
                    <a:pt x="539" y="973"/>
                  </a:cubicBezTo>
                  <a:cubicBezTo>
                    <a:pt x="539" y="998"/>
                    <a:pt x="539" y="998"/>
                    <a:pt x="539" y="998"/>
                  </a:cubicBezTo>
                  <a:cubicBezTo>
                    <a:pt x="562" y="1009"/>
                    <a:pt x="562" y="1009"/>
                    <a:pt x="562" y="1009"/>
                  </a:cubicBezTo>
                  <a:cubicBezTo>
                    <a:pt x="584" y="1005"/>
                    <a:pt x="584" y="1005"/>
                    <a:pt x="584" y="1005"/>
                  </a:cubicBezTo>
                  <a:cubicBezTo>
                    <a:pt x="584" y="1033"/>
                    <a:pt x="584" y="1033"/>
                    <a:pt x="584" y="1033"/>
                  </a:cubicBezTo>
                  <a:cubicBezTo>
                    <a:pt x="570" y="1050"/>
                    <a:pt x="570" y="1050"/>
                    <a:pt x="570" y="1050"/>
                  </a:cubicBezTo>
                  <a:cubicBezTo>
                    <a:pt x="572" y="1103"/>
                    <a:pt x="572" y="1103"/>
                    <a:pt x="572" y="1103"/>
                  </a:cubicBezTo>
                  <a:cubicBezTo>
                    <a:pt x="570" y="1118"/>
                    <a:pt x="570" y="1118"/>
                    <a:pt x="570" y="1118"/>
                  </a:cubicBezTo>
                  <a:cubicBezTo>
                    <a:pt x="542" y="1134"/>
                    <a:pt x="542" y="1134"/>
                    <a:pt x="542" y="1134"/>
                  </a:cubicBezTo>
                  <a:cubicBezTo>
                    <a:pt x="529" y="1171"/>
                    <a:pt x="529" y="1171"/>
                    <a:pt x="529" y="1171"/>
                  </a:cubicBezTo>
                  <a:cubicBezTo>
                    <a:pt x="518" y="1187"/>
                    <a:pt x="518" y="1187"/>
                    <a:pt x="518" y="1187"/>
                  </a:cubicBezTo>
                  <a:cubicBezTo>
                    <a:pt x="508" y="1212"/>
                    <a:pt x="508" y="1212"/>
                    <a:pt x="508" y="1212"/>
                  </a:cubicBezTo>
                  <a:cubicBezTo>
                    <a:pt x="519" y="1246"/>
                    <a:pt x="519" y="1246"/>
                    <a:pt x="519" y="1246"/>
                  </a:cubicBezTo>
                  <a:cubicBezTo>
                    <a:pt x="547" y="1227"/>
                    <a:pt x="547" y="1227"/>
                    <a:pt x="547" y="1227"/>
                  </a:cubicBezTo>
                  <a:cubicBezTo>
                    <a:pt x="565" y="1202"/>
                    <a:pt x="565" y="1202"/>
                    <a:pt x="565" y="1202"/>
                  </a:cubicBezTo>
                  <a:cubicBezTo>
                    <a:pt x="584" y="1199"/>
                    <a:pt x="584" y="1199"/>
                    <a:pt x="584" y="1199"/>
                  </a:cubicBezTo>
                  <a:cubicBezTo>
                    <a:pt x="612" y="1206"/>
                    <a:pt x="612" y="1206"/>
                    <a:pt x="612" y="1206"/>
                  </a:cubicBezTo>
                  <a:cubicBezTo>
                    <a:pt x="612" y="1241"/>
                    <a:pt x="612" y="1241"/>
                    <a:pt x="612" y="1241"/>
                  </a:cubicBezTo>
                  <a:cubicBezTo>
                    <a:pt x="612" y="1296"/>
                    <a:pt x="612" y="1296"/>
                    <a:pt x="612" y="1296"/>
                  </a:cubicBezTo>
                  <a:cubicBezTo>
                    <a:pt x="625" y="1311"/>
                    <a:pt x="625" y="1311"/>
                    <a:pt x="625" y="1311"/>
                  </a:cubicBezTo>
                  <a:cubicBezTo>
                    <a:pt x="636" y="1297"/>
                    <a:pt x="636" y="1297"/>
                    <a:pt x="636" y="1297"/>
                  </a:cubicBezTo>
                  <a:cubicBezTo>
                    <a:pt x="651" y="1282"/>
                    <a:pt x="651" y="1282"/>
                    <a:pt x="651" y="1282"/>
                  </a:cubicBezTo>
                  <a:cubicBezTo>
                    <a:pt x="665" y="1270"/>
                    <a:pt x="665" y="1270"/>
                    <a:pt x="665" y="1270"/>
                  </a:cubicBezTo>
                  <a:cubicBezTo>
                    <a:pt x="715" y="1275"/>
                    <a:pt x="715" y="1275"/>
                    <a:pt x="715" y="1275"/>
                  </a:cubicBezTo>
                  <a:cubicBezTo>
                    <a:pt x="724" y="1275"/>
                    <a:pt x="724" y="1275"/>
                    <a:pt x="724" y="1275"/>
                  </a:cubicBezTo>
                  <a:cubicBezTo>
                    <a:pt x="724" y="1280"/>
                    <a:pt x="724" y="1280"/>
                    <a:pt x="724" y="1280"/>
                  </a:cubicBezTo>
                  <a:cubicBezTo>
                    <a:pt x="763" y="1248"/>
                    <a:pt x="763" y="1248"/>
                    <a:pt x="763" y="1248"/>
                  </a:cubicBezTo>
                  <a:cubicBezTo>
                    <a:pt x="763" y="1237"/>
                    <a:pt x="763" y="1237"/>
                    <a:pt x="763" y="1237"/>
                  </a:cubicBezTo>
                  <a:cubicBezTo>
                    <a:pt x="763" y="1199"/>
                    <a:pt x="763" y="1199"/>
                    <a:pt x="763" y="1199"/>
                  </a:cubicBezTo>
                  <a:cubicBezTo>
                    <a:pt x="774" y="1176"/>
                    <a:pt x="774" y="1176"/>
                    <a:pt x="774" y="1176"/>
                  </a:cubicBezTo>
                  <a:cubicBezTo>
                    <a:pt x="785" y="1170"/>
                    <a:pt x="785" y="1170"/>
                    <a:pt x="785" y="1170"/>
                  </a:cubicBezTo>
                  <a:cubicBezTo>
                    <a:pt x="805" y="1158"/>
                    <a:pt x="805" y="1158"/>
                    <a:pt x="805" y="1158"/>
                  </a:cubicBezTo>
                  <a:cubicBezTo>
                    <a:pt x="850" y="1158"/>
                    <a:pt x="850" y="1158"/>
                    <a:pt x="850" y="1158"/>
                  </a:cubicBezTo>
                  <a:cubicBezTo>
                    <a:pt x="872" y="1176"/>
                    <a:pt x="872" y="1176"/>
                    <a:pt x="872" y="1176"/>
                  </a:cubicBezTo>
                  <a:cubicBezTo>
                    <a:pt x="919" y="1208"/>
                    <a:pt x="919" y="1208"/>
                    <a:pt x="919" y="1208"/>
                  </a:cubicBezTo>
                  <a:cubicBezTo>
                    <a:pt x="937" y="1208"/>
                    <a:pt x="937" y="1208"/>
                    <a:pt x="937" y="1208"/>
                  </a:cubicBezTo>
                  <a:cubicBezTo>
                    <a:pt x="948" y="1181"/>
                    <a:pt x="948" y="1181"/>
                    <a:pt x="948" y="1181"/>
                  </a:cubicBezTo>
                  <a:cubicBezTo>
                    <a:pt x="937" y="1163"/>
                    <a:pt x="937" y="1163"/>
                    <a:pt x="937" y="1163"/>
                  </a:cubicBezTo>
                  <a:cubicBezTo>
                    <a:pt x="937" y="1132"/>
                    <a:pt x="937" y="1132"/>
                    <a:pt x="937" y="1132"/>
                  </a:cubicBezTo>
                  <a:cubicBezTo>
                    <a:pt x="937" y="1111"/>
                    <a:pt x="937" y="1111"/>
                    <a:pt x="937" y="1111"/>
                  </a:cubicBezTo>
                  <a:cubicBezTo>
                    <a:pt x="957" y="1091"/>
                    <a:pt x="957" y="1091"/>
                    <a:pt x="957" y="1091"/>
                  </a:cubicBezTo>
                  <a:cubicBezTo>
                    <a:pt x="973" y="1078"/>
                    <a:pt x="973" y="1078"/>
                    <a:pt x="973" y="1078"/>
                  </a:cubicBezTo>
                  <a:cubicBezTo>
                    <a:pt x="998" y="1067"/>
                    <a:pt x="998" y="1067"/>
                    <a:pt x="998" y="1067"/>
                  </a:cubicBezTo>
                  <a:cubicBezTo>
                    <a:pt x="1007" y="1067"/>
                    <a:pt x="1007" y="1067"/>
                    <a:pt x="1007" y="1067"/>
                  </a:cubicBezTo>
                  <a:cubicBezTo>
                    <a:pt x="1016" y="1071"/>
                    <a:pt x="1016" y="1071"/>
                    <a:pt x="1016" y="1071"/>
                  </a:cubicBezTo>
                  <a:cubicBezTo>
                    <a:pt x="1058" y="1091"/>
                    <a:pt x="1058" y="1091"/>
                    <a:pt x="1058" y="1091"/>
                  </a:cubicBezTo>
                  <a:cubicBezTo>
                    <a:pt x="1078" y="1091"/>
                    <a:pt x="1078" y="1091"/>
                    <a:pt x="1078" y="1091"/>
                  </a:cubicBezTo>
                  <a:cubicBezTo>
                    <a:pt x="1133" y="1078"/>
                    <a:pt x="1133" y="1078"/>
                    <a:pt x="1133" y="1078"/>
                  </a:cubicBezTo>
                  <a:cubicBezTo>
                    <a:pt x="1133" y="1056"/>
                    <a:pt x="1133" y="1056"/>
                    <a:pt x="1133" y="1056"/>
                  </a:cubicBezTo>
                  <a:cubicBezTo>
                    <a:pt x="1152" y="1033"/>
                    <a:pt x="1152" y="1033"/>
                    <a:pt x="1152" y="1033"/>
                  </a:cubicBezTo>
                  <a:cubicBezTo>
                    <a:pt x="1133" y="1006"/>
                    <a:pt x="1133" y="1006"/>
                    <a:pt x="1133" y="1006"/>
                  </a:cubicBezTo>
                  <a:cubicBezTo>
                    <a:pt x="1133" y="957"/>
                    <a:pt x="1133" y="957"/>
                    <a:pt x="1133" y="957"/>
                  </a:cubicBezTo>
                  <a:cubicBezTo>
                    <a:pt x="1157" y="914"/>
                    <a:pt x="1157" y="914"/>
                    <a:pt x="1157" y="914"/>
                  </a:cubicBezTo>
                  <a:cubicBezTo>
                    <a:pt x="1179" y="874"/>
                    <a:pt x="1179" y="874"/>
                    <a:pt x="1179" y="874"/>
                  </a:cubicBezTo>
                  <a:cubicBezTo>
                    <a:pt x="1163" y="874"/>
                    <a:pt x="1163" y="874"/>
                    <a:pt x="1163" y="874"/>
                  </a:cubicBezTo>
                  <a:cubicBezTo>
                    <a:pt x="1133" y="874"/>
                    <a:pt x="1133" y="874"/>
                    <a:pt x="1133" y="874"/>
                  </a:cubicBezTo>
                  <a:cubicBezTo>
                    <a:pt x="1133" y="843"/>
                    <a:pt x="1133" y="843"/>
                    <a:pt x="1133" y="843"/>
                  </a:cubicBezTo>
                  <a:cubicBezTo>
                    <a:pt x="1145" y="802"/>
                    <a:pt x="1145" y="802"/>
                    <a:pt x="1145" y="802"/>
                  </a:cubicBezTo>
                  <a:cubicBezTo>
                    <a:pt x="1145" y="778"/>
                    <a:pt x="1145" y="778"/>
                    <a:pt x="1145" y="778"/>
                  </a:cubicBezTo>
                  <a:cubicBezTo>
                    <a:pt x="1123" y="769"/>
                    <a:pt x="1123" y="769"/>
                    <a:pt x="1123" y="769"/>
                  </a:cubicBezTo>
                  <a:cubicBezTo>
                    <a:pt x="1096" y="755"/>
                    <a:pt x="1096" y="755"/>
                    <a:pt x="1096" y="755"/>
                  </a:cubicBezTo>
                  <a:cubicBezTo>
                    <a:pt x="1094" y="724"/>
                    <a:pt x="1094" y="724"/>
                    <a:pt x="1094" y="724"/>
                  </a:cubicBezTo>
                  <a:cubicBezTo>
                    <a:pt x="1101" y="690"/>
                    <a:pt x="1101" y="690"/>
                    <a:pt x="1101" y="690"/>
                  </a:cubicBezTo>
                  <a:cubicBezTo>
                    <a:pt x="1087" y="677"/>
                    <a:pt x="1087" y="677"/>
                    <a:pt x="1087" y="677"/>
                  </a:cubicBezTo>
                  <a:cubicBezTo>
                    <a:pt x="1074" y="666"/>
                    <a:pt x="1074" y="666"/>
                    <a:pt x="1074" y="666"/>
                  </a:cubicBezTo>
                  <a:cubicBezTo>
                    <a:pt x="1065" y="657"/>
                    <a:pt x="1065" y="657"/>
                    <a:pt x="1065" y="657"/>
                  </a:cubicBezTo>
                  <a:cubicBezTo>
                    <a:pt x="1058" y="643"/>
                    <a:pt x="1058" y="643"/>
                    <a:pt x="1058" y="643"/>
                  </a:cubicBezTo>
                  <a:cubicBezTo>
                    <a:pt x="1074" y="612"/>
                    <a:pt x="1074" y="612"/>
                    <a:pt x="1074" y="612"/>
                  </a:cubicBezTo>
                  <a:cubicBezTo>
                    <a:pt x="1074" y="603"/>
                    <a:pt x="1074" y="603"/>
                    <a:pt x="1074" y="603"/>
                  </a:cubicBezTo>
                  <a:cubicBezTo>
                    <a:pt x="1029" y="596"/>
                    <a:pt x="1029" y="596"/>
                    <a:pt x="1029" y="596"/>
                  </a:cubicBezTo>
                  <a:cubicBezTo>
                    <a:pt x="1016" y="561"/>
                    <a:pt x="1016" y="561"/>
                    <a:pt x="1016" y="561"/>
                  </a:cubicBezTo>
                  <a:cubicBezTo>
                    <a:pt x="1025" y="500"/>
                    <a:pt x="1025" y="500"/>
                    <a:pt x="1025" y="500"/>
                  </a:cubicBezTo>
                  <a:cubicBezTo>
                    <a:pt x="1043" y="451"/>
                    <a:pt x="1043" y="451"/>
                    <a:pt x="1043" y="451"/>
                  </a:cubicBezTo>
                  <a:cubicBezTo>
                    <a:pt x="1063" y="440"/>
                    <a:pt x="1063" y="440"/>
                    <a:pt x="1063" y="440"/>
                  </a:cubicBezTo>
                  <a:cubicBezTo>
                    <a:pt x="1088" y="402"/>
                    <a:pt x="1088" y="402"/>
                    <a:pt x="1088" y="402"/>
                  </a:cubicBezTo>
                  <a:cubicBezTo>
                    <a:pt x="1119" y="379"/>
                    <a:pt x="1119" y="379"/>
                    <a:pt x="1119" y="379"/>
                  </a:cubicBezTo>
                  <a:cubicBezTo>
                    <a:pt x="1133" y="339"/>
                    <a:pt x="1133" y="339"/>
                    <a:pt x="1133" y="339"/>
                  </a:cubicBezTo>
                  <a:cubicBezTo>
                    <a:pt x="1133" y="326"/>
                    <a:pt x="1133" y="326"/>
                    <a:pt x="1133" y="326"/>
                  </a:cubicBezTo>
                  <a:cubicBezTo>
                    <a:pt x="1105" y="296"/>
                    <a:pt x="1105" y="296"/>
                    <a:pt x="1105" y="296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5" y="250"/>
                    <a:pt x="1105" y="250"/>
                    <a:pt x="1105" y="250"/>
                  </a:cubicBezTo>
                  <a:cubicBezTo>
                    <a:pt x="1083" y="225"/>
                    <a:pt x="1083" y="225"/>
                    <a:pt x="1083" y="225"/>
                  </a:cubicBezTo>
                  <a:cubicBezTo>
                    <a:pt x="1054" y="193"/>
                    <a:pt x="1054" y="193"/>
                    <a:pt x="1054" y="193"/>
                  </a:cubicBezTo>
                  <a:cubicBezTo>
                    <a:pt x="1043" y="173"/>
                    <a:pt x="1043" y="173"/>
                    <a:pt x="1043" y="173"/>
                  </a:cubicBezTo>
                  <a:cubicBezTo>
                    <a:pt x="1005" y="173"/>
                    <a:pt x="1005" y="173"/>
                    <a:pt x="1005" y="173"/>
                  </a:cubicBezTo>
                  <a:lnTo>
                    <a:pt x="994" y="1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6888163" y="3546476"/>
              <a:ext cx="561975" cy="473075"/>
            </a:xfrm>
            <a:custGeom>
              <a:avLst/>
              <a:gdLst>
                <a:gd name="T0" fmla="*/ 1604 w 1626"/>
                <a:gd name="T1" fmla="*/ 329 h 1369"/>
                <a:gd name="T2" fmla="*/ 1512 w 1626"/>
                <a:gd name="T3" fmla="*/ 159 h 1369"/>
                <a:gd name="T4" fmla="*/ 1473 w 1626"/>
                <a:gd name="T5" fmla="*/ 130 h 1369"/>
                <a:gd name="T6" fmla="*/ 1321 w 1626"/>
                <a:gd name="T7" fmla="*/ 90 h 1369"/>
                <a:gd name="T8" fmla="*/ 1292 w 1626"/>
                <a:gd name="T9" fmla="*/ 135 h 1369"/>
                <a:gd name="T10" fmla="*/ 1265 w 1626"/>
                <a:gd name="T11" fmla="*/ 174 h 1369"/>
                <a:gd name="T12" fmla="*/ 1158 w 1626"/>
                <a:gd name="T13" fmla="*/ 145 h 1369"/>
                <a:gd name="T14" fmla="*/ 1030 w 1626"/>
                <a:gd name="T15" fmla="*/ 208 h 1369"/>
                <a:gd name="T16" fmla="*/ 959 w 1626"/>
                <a:gd name="T17" fmla="*/ 159 h 1369"/>
                <a:gd name="T18" fmla="*/ 1030 w 1626"/>
                <a:gd name="T19" fmla="*/ 64 h 1369"/>
                <a:gd name="T20" fmla="*/ 980 w 1626"/>
                <a:gd name="T21" fmla="*/ 19 h 1369"/>
                <a:gd name="T22" fmla="*/ 883 w 1626"/>
                <a:gd name="T23" fmla="*/ 25 h 1369"/>
                <a:gd name="T24" fmla="*/ 844 w 1626"/>
                <a:gd name="T25" fmla="*/ 6 h 1369"/>
                <a:gd name="T26" fmla="*/ 727 w 1626"/>
                <a:gd name="T27" fmla="*/ 21 h 1369"/>
                <a:gd name="T28" fmla="*/ 668 w 1626"/>
                <a:gd name="T29" fmla="*/ 41 h 1369"/>
                <a:gd name="T30" fmla="*/ 659 w 1626"/>
                <a:gd name="T31" fmla="*/ 131 h 1369"/>
                <a:gd name="T32" fmla="*/ 561 w 1626"/>
                <a:gd name="T33" fmla="*/ 108 h 1369"/>
                <a:gd name="T34" fmla="*/ 474 w 1626"/>
                <a:gd name="T35" fmla="*/ 149 h 1369"/>
                <a:gd name="T36" fmla="*/ 435 w 1626"/>
                <a:gd name="T37" fmla="*/ 259 h 1369"/>
                <a:gd name="T38" fmla="*/ 430 w 1626"/>
                <a:gd name="T39" fmla="*/ 353 h 1369"/>
                <a:gd name="T40" fmla="*/ 386 w 1626"/>
                <a:gd name="T41" fmla="*/ 466 h 1369"/>
                <a:gd name="T42" fmla="*/ 352 w 1626"/>
                <a:gd name="T43" fmla="*/ 622 h 1369"/>
                <a:gd name="T44" fmla="*/ 226 w 1626"/>
                <a:gd name="T45" fmla="*/ 783 h 1369"/>
                <a:gd name="T46" fmla="*/ 216 w 1626"/>
                <a:gd name="T47" fmla="*/ 848 h 1369"/>
                <a:gd name="T48" fmla="*/ 138 w 1626"/>
                <a:gd name="T49" fmla="*/ 890 h 1369"/>
                <a:gd name="T50" fmla="*/ 48 w 1626"/>
                <a:gd name="T51" fmla="*/ 980 h 1369"/>
                <a:gd name="T52" fmla="*/ 0 w 1626"/>
                <a:gd name="T53" fmla="*/ 1207 h 1369"/>
                <a:gd name="T54" fmla="*/ 53 w 1626"/>
                <a:gd name="T55" fmla="*/ 1311 h 1369"/>
                <a:gd name="T56" fmla="*/ 163 w 1626"/>
                <a:gd name="T57" fmla="*/ 1358 h 1369"/>
                <a:gd name="T58" fmla="*/ 140 w 1626"/>
                <a:gd name="T59" fmla="*/ 1225 h 1369"/>
                <a:gd name="T60" fmla="*/ 203 w 1626"/>
                <a:gd name="T61" fmla="*/ 1135 h 1369"/>
                <a:gd name="T62" fmla="*/ 294 w 1626"/>
                <a:gd name="T63" fmla="*/ 1054 h 1369"/>
                <a:gd name="T64" fmla="*/ 460 w 1626"/>
                <a:gd name="T65" fmla="*/ 991 h 1369"/>
                <a:gd name="T66" fmla="*/ 588 w 1626"/>
                <a:gd name="T67" fmla="*/ 954 h 1369"/>
                <a:gd name="T68" fmla="*/ 675 w 1626"/>
                <a:gd name="T69" fmla="*/ 928 h 1369"/>
                <a:gd name="T70" fmla="*/ 740 w 1626"/>
                <a:gd name="T71" fmla="*/ 839 h 1369"/>
                <a:gd name="T72" fmla="*/ 814 w 1626"/>
                <a:gd name="T73" fmla="*/ 813 h 1369"/>
                <a:gd name="T74" fmla="*/ 854 w 1626"/>
                <a:gd name="T75" fmla="*/ 749 h 1369"/>
                <a:gd name="T76" fmla="*/ 840 w 1626"/>
                <a:gd name="T77" fmla="*/ 653 h 1369"/>
                <a:gd name="T78" fmla="*/ 929 w 1626"/>
                <a:gd name="T79" fmla="*/ 724 h 1369"/>
                <a:gd name="T80" fmla="*/ 987 w 1626"/>
                <a:gd name="T81" fmla="*/ 765 h 1369"/>
                <a:gd name="T82" fmla="*/ 1029 w 1626"/>
                <a:gd name="T83" fmla="*/ 732 h 1369"/>
                <a:gd name="T84" fmla="*/ 1077 w 1626"/>
                <a:gd name="T85" fmla="*/ 705 h 1369"/>
                <a:gd name="T86" fmla="*/ 1114 w 1626"/>
                <a:gd name="T87" fmla="*/ 647 h 1369"/>
                <a:gd name="T88" fmla="*/ 1166 w 1626"/>
                <a:gd name="T89" fmla="*/ 674 h 1369"/>
                <a:gd name="T90" fmla="*/ 1238 w 1626"/>
                <a:gd name="T91" fmla="*/ 616 h 1369"/>
                <a:gd name="T92" fmla="*/ 1273 w 1626"/>
                <a:gd name="T93" fmla="*/ 657 h 1369"/>
                <a:gd name="T94" fmla="*/ 1311 w 1626"/>
                <a:gd name="T95" fmla="*/ 592 h 1369"/>
                <a:gd name="T96" fmla="*/ 1400 w 1626"/>
                <a:gd name="T97" fmla="*/ 590 h 1369"/>
                <a:gd name="T98" fmla="*/ 1520 w 1626"/>
                <a:gd name="T99" fmla="*/ 532 h 1369"/>
                <a:gd name="T100" fmla="*/ 1552 w 1626"/>
                <a:gd name="T101" fmla="*/ 460 h 1369"/>
                <a:gd name="T102" fmla="*/ 1626 w 1626"/>
                <a:gd name="T103" fmla="*/ 414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6" h="1369">
                  <a:moveTo>
                    <a:pt x="1612" y="406"/>
                  </a:moveTo>
                  <a:cubicBezTo>
                    <a:pt x="1605" y="382"/>
                    <a:pt x="1605" y="382"/>
                    <a:pt x="1605" y="382"/>
                  </a:cubicBezTo>
                  <a:cubicBezTo>
                    <a:pt x="1620" y="355"/>
                    <a:pt x="1620" y="355"/>
                    <a:pt x="1620" y="355"/>
                  </a:cubicBezTo>
                  <a:cubicBezTo>
                    <a:pt x="1604" y="329"/>
                    <a:pt x="1604" y="329"/>
                    <a:pt x="1604" y="329"/>
                  </a:cubicBezTo>
                  <a:cubicBezTo>
                    <a:pt x="1568" y="271"/>
                    <a:pt x="1568" y="271"/>
                    <a:pt x="1568" y="271"/>
                  </a:cubicBezTo>
                  <a:cubicBezTo>
                    <a:pt x="1568" y="240"/>
                    <a:pt x="1568" y="240"/>
                    <a:pt x="1568" y="240"/>
                  </a:cubicBezTo>
                  <a:cubicBezTo>
                    <a:pt x="1554" y="191"/>
                    <a:pt x="1554" y="191"/>
                    <a:pt x="1554" y="191"/>
                  </a:cubicBezTo>
                  <a:cubicBezTo>
                    <a:pt x="1512" y="159"/>
                    <a:pt x="1512" y="159"/>
                    <a:pt x="1512" y="159"/>
                  </a:cubicBezTo>
                  <a:cubicBezTo>
                    <a:pt x="1505" y="138"/>
                    <a:pt x="1505" y="138"/>
                    <a:pt x="1505" y="138"/>
                  </a:cubicBezTo>
                  <a:cubicBezTo>
                    <a:pt x="1492" y="124"/>
                    <a:pt x="1492" y="124"/>
                    <a:pt x="1492" y="124"/>
                  </a:cubicBezTo>
                  <a:cubicBezTo>
                    <a:pt x="1481" y="124"/>
                    <a:pt x="1481" y="124"/>
                    <a:pt x="1481" y="124"/>
                  </a:cubicBezTo>
                  <a:cubicBezTo>
                    <a:pt x="1473" y="130"/>
                    <a:pt x="1473" y="130"/>
                    <a:pt x="1473" y="130"/>
                  </a:cubicBezTo>
                  <a:cubicBezTo>
                    <a:pt x="1447" y="143"/>
                    <a:pt x="1447" y="143"/>
                    <a:pt x="1447" y="143"/>
                  </a:cubicBezTo>
                  <a:cubicBezTo>
                    <a:pt x="1429" y="125"/>
                    <a:pt x="1429" y="125"/>
                    <a:pt x="1429" y="125"/>
                  </a:cubicBezTo>
                  <a:cubicBezTo>
                    <a:pt x="1403" y="88"/>
                    <a:pt x="1403" y="88"/>
                    <a:pt x="1403" y="88"/>
                  </a:cubicBezTo>
                  <a:cubicBezTo>
                    <a:pt x="1321" y="90"/>
                    <a:pt x="1321" y="90"/>
                    <a:pt x="1321" y="90"/>
                  </a:cubicBezTo>
                  <a:cubicBezTo>
                    <a:pt x="1303" y="88"/>
                    <a:pt x="1303" y="88"/>
                    <a:pt x="1303" y="88"/>
                  </a:cubicBezTo>
                  <a:cubicBezTo>
                    <a:pt x="1286" y="109"/>
                    <a:pt x="1286" y="109"/>
                    <a:pt x="1286" y="109"/>
                  </a:cubicBezTo>
                  <a:cubicBezTo>
                    <a:pt x="1292" y="124"/>
                    <a:pt x="1292" y="124"/>
                    <a:pt x="1292" y="124"/>
                  </a:cubicBezTo>
                  <a:cubicBezTo>
                    <a:pt x="1292" y="135"/>
                    <a:pt x="1292" y="135"/>
                    <a:pt x="1292" y="135"/>
                  </a:cubicBezTo>
                  <a:cubicBezTo>
                    <a:pt x="1292" y="148"/>
                    <a:pt x="1292" y="148"/>
                    <a:pt x="1292" y="148"/>
                  </a:cubicBezTo>
                  <a:cubicBezTo>
                    <a:pt x="1292" y="162"/>
                    <a:pt x="1292" y="162"/>
                    <a:pt x="1292" y="162"/>
                  </a:cubicBezTo>
                  <a:cubicBezTo>
                    <a:pt x="1277" y="175"/>
                    <a:pt x="1277" y="175"/>
                    <a:pt x="1277" y="175"/>
                  </a:cubicBezTo>
                  <a:cubicBezTo>
                    <a:pt x="1265" y="174"/>
                    <a:pt x="1265" y="174"/>
                    <a:pt x="1265" y="174"/>
                  </a:cubicBezTo>
                  <a:cubicBezTo>
                    <a:pt x="1240" y="157"/>
                    <a:pt x="1240" y="157"/>
                    <a:pt x="1240" y="157"/>
                  </a:cubicBezTo>
                  <a:cubicBezTo>
                    <a:pt x="1210" y="140"/>
                    <a:pt x="1210" y="140"/>
                    <a:pt x="1210" y="140"/>
                  </a:cubicBezTo>
                  <a:cubicBezTo>
                    <a:pt x="1187" y="138"/>
                    <a:pt x="1187" y="138"/>
                    <a:pt x="1187" y="138"/>
                  </a:cubicBezTo>
                  <a:cubicBezTo>
                    <a:pt x="1158" y="145"/>
                    <a:pt x="1158" y="145"/>
                    <a:pt x="1158" y="145"/>
                  </a:cubicBezTo>
                  <a:cubicBezTo>
                    <a:pt x="1137" y="157"/>
                    <a:pt x="1137" y="157"/>
                    <a:pt x="1137" y="157"/>
                  </a:cubicBezTo>
                  <a:cubicBezTo>
                    <a:pt x="1101" y="172"/>
                    <a:pt x="1101" y="172"/>
                    <a:pt x="1101" y="172"/>
                  </a:cubicBezTo>
                  <a:cubicBezTo>
                    <a:pt x="1063" y="190"/>
                    <a:pt x="1063" y="190"/>
                    <a:pt x="1063" y="190"/>
                  </a:cubicBezTo>
                  <a:cubicBezTo>
                    <a:pt x="1030" y="208"/>
                    <a:pt x="1030" y="208"/>
                    <a:pt x="1030" y="208"/>
                  </a:cubicBezTo>
                  <a:cubicBezTo>
                    <a:pt x="998" y="217"/>
                    <a:pt x="998" y="217"/>
                    <a:pt x="998" y="217"/>
                  </a:cubicBezTo>
                  <a:cubicBezTo>
                    <a:pt x="958" y="204"/>
                    <a:pt x="958" y="204"/>
                    <a:pt x="958" y="204"/>
                  </a:cubicBezTo>
                  <a:cubicBezTo>
                    <a:pt x="940" y="180"/>
                    <a:pt x="940" y="180"/>
                    <a:pt x="940" y="180"/>
                  </a:cubicBezTo>
                  <a:cubicBezTo>
                    <a:pt x="959" y="159"/>
                    <a:pt x="959" y="159"/>
                    <a:pt x="959" y="159"/>
                  </a:cubicBezTo>
                  <a:cubicBezTo>
                    <a:pt x="969" y="141"/>
                    <a:pt x="969" y="141"/>
                    <a:pt x="969" y="141"/>
                  </a:cubicBezTo>
                  <a:cubicBezTo>
                    <a:pt x="985" y="114"/>
                    <a:pt x="985" y="114"/>
                    <a:pt x="985" y="114"/>
                  </a:cubicBezTo>
                  <a:cubicBezTo>
                    <a:pt x="1005" y="94"/>
                    <a:pt x="1005" y="94"/>
                    <a:pt x="1005" y="94"/>
                  </a:cubicBezTo>
                  <a:cubicBezTo>
                    <a:pt x="1030" y="64"/>
                    <a:pt x="1030" y="64"/>
                    <a:pt x="1030" y="64"/>
                  </a:cubicBezTo>
                  <a:cubicBezTo>
                    <a:pt x="1030" y="38"/>
                    <a:pt x="1030" y="38"/>
                    <a:pt x="1030" y="38"/>
                  </a:cubicBezTo>
                  <a:cubicBezTo>
                    <a:pt x="1022" y="28"/>
                    <a:pt x="1022" y="28"/>
                    <a:pt x="1022" y="28"/>
                  </a:cubicBezTo>
                  <a:cubicBezTo>
                    <a:pt x="1000" y="19"/>
                    <a:pt x="1000" y="19"/>
                    <a:pt x="1000" y="19"/>
                  </a:cubicBezTo>
                  <a:cubicBezTo>
                    <a:pt x="980" y="19"/>
                    <a:pt x="980" y="19"/>
                    <a:pt x="980" y="19"/>
                  </a:cubicBezTo>
                  <a:cubicBezTo>
                    <a:pt x="958" y="19"/>
                    <a:pt x="958" y="19"/>
                    <a:pt x="958" y="19"/>
                  </a:cubicBezTo>
                  <a:cubicBezTo>
                    <a:pt x="933" y="38"/>
                    <a:pt x="933" y="38"/>
                    <a:pt x="933" y="38"/>
                  </a:cubicBezTo>
                  <a:cubicBezTo>
                    <a:pt x="890" y="38"/>
                    <a:pt x="890" y="38"/>
                    <a:pt x="890" y="38"/>
                  </a:cubicBezTo>
                  <a:cubicBezTo>
                    <a:pt x="883" y="25"/>
                    <a:pt x="883" y="25"/>
                    <a:pt x="883" y="25"/>
                  </a:cubicBezTo>
                  <a:cubicBezTo>
                    <a:pt x="866" y="9"/>
                    <a:pt x="866" y="9"/>
                    <a:pt x="866" y="9"/>
                  </a:cubicBezTo>
                  <a:cubicBezTo>
                    <a:pt x="849" y="0"/>
                    <a:pt x="849" y="0"/>
                    <a:pt x="849" y="0"/>
                  </a:cubicBezTo>
                  <a:cubicBezTo>
                    <a:pt x="849" y="0"/>
                    <a:pt x="849" y="0"/>
                    <a:pt x="849" y="0"/>
                  </a:cubicBezTo>
                  <a:cubicBezTo>
                    <a:pt x="844" y="6"/>
                    <a:pt x="844" y="6"/>
                    <a:pt x="844" y="6"/>
                  </a:cubicBezTo>
                  <a:cubicBezTo>
                    <a:pt x="844" y="28"/>
                    <a:pt x="844" y="28"/>
                    <a:pt x="844" y="28"/>
                  </a:cubicBezTo>
                  <a:cubicBezTo>
                    <a:pt x="789" y="41"/>
                    <a:pt x="789" y="41"/>
                    <a:pt x="789" y="41"/>
                  </a:cubicBezTo>
                  <a:cubicBezTo>
                    <a:pt x="769" y="41"/>
                    <a:pt x="769" y="41"/>
                    <a:pt x="769" y="41"/>
                  </a:cubicBezTo>
                  <a:cubicBezTo>
                    <a:pt x="727" y="21"/>
                    <a:pt x="727" y="21"/>
                    <a:pt x="727" y="21"/>
                  </a:cubicBezTo>
                  <a:cubicBezTo>
                    <a:pt x="718" y="17"/>
                    <a:pt x="718" y="17"/>
                    <a:pt x="718" y="17"/>
                  </a:cubicBezTo>
                  <a:cubicBezTo>
                    <a:pt x="709" y="17"/>
                    <a:pt x="709" y="17"/>
                    <a:pt x="709" y="17"/>
                  </a:cubicBezTo>
                  <a:cubicBezTo>
                    <a:pt x="684" y="28"/>
                    <a:pt x="684" y="28"/>
                    <a:pt x="684" y="28"/>
                  </a:cubicBezTo>
                  <a:cubicBezTo>
                    <a:pt x="668" y="41"/>
                    <a:pt x="668" y="41"/>
                    <a:pt x="668" y="41"/>
                  </a:cubicBezTo>
                  <a:cubicBezTo>
                    <a:pt x="648" y="61"/>
                    <a:pt x="648" y="61"/>
                    <a:pt x="648" y="61"/>
                  </a:cubicBezTo>
                  <a:cubicBezTo>
                    <a:pt x="648" y="82"/>
                    <a:pt x="648" y="82"/>
                    <a:pt x="648" y="82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59" y="131"/>
                    <a:pt x="659" y="131"/>
                    <a:pt x="659" y="131"/>
                  </a:cubicBezTo>
                  <a:cubicBezTo>
                    <a:pt x="648" y="158"/>
                    <a:pt x="648" y="158"/>
                    <a:pt x="648" y="158"/>
                  </a:cubicBezTo>
                  <a:cubicBezTo>
                    <a:pt x="630" y="158"/>
                    <a:pt x="630" y="158"/>
                    <a:pt x="630" y="15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496" y="120"/>
                    <a:pt x="496" y="120"/>
                    <a:pt x="496" y="120"/>
                  </a:cubicBezTo>
                  <a:cubicBezTo>
                    <a:pt x="485" y="126"/>
                    <a:pt x="485" y="126"/>
                    <a:pt x="485" y="126"/>
                  </a:cubicBezTo>
                  <a:cubicBezTo>
                    <a:pt x="474" y="149"/>
                    <a:pt x="474" y="149"/>
                    <a:pt x="474" y="149"/>
                  </a:cubicBezTo>
                  <a:cubicBezTo>
                    <a:pt x="474" y="187"/>
                    <a:pt x="474" y="187"/>
                    <a:pt x="474" y="187"/>
                  </a:cubicBezTo>
                  <a:cubicBezTo>
                    <a:pt x="474" y="198"/>
                    <a:pt x="474" y="198"/>
                    <a:pt x="474" y="198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35" y="259"/>
                    <a:pt x="435" y="259"/>
                    <a:pt x="435" y="259"/>
                  </a:cubicBezTo>
                  <a:cubicBezTo>
                    <a:pt x="454" y="273"/>
                    <a:pt x="454" y="273"/>
                    <a:pt x="454" y="273"/>
                  </a:cubicBezTo>
                  <a:cubicBezTo>
                    <a:pt x="460" y="307"/>
                    <a:pt x="460" y="307"/>
                    <a:pt x="460" y="307"/>
                  </a:cubicBezTo>
                  <a:cubicBezTo>
                    <a:pt x="453" y="331"/>
                    <a:pt x="453" y="331"/>
                    <a:pt x="453" y="331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42" y="424"/>
                    <a:pt x="442" y="424"/>
                    <a:pt x="442" y="424"/>
                  </a:cubicBezTo>
                  <a:cubicBezTo>
                    <a:pt x="442" y="424"/>
                    <a:pt x="424" y="439"/>
                    <a:pt x="420" y="441"/>
                  </a:cubicBezTo>
                  <a:cubicBezTo>
                    <a:pt x="416" y="442"/>
                    <a:pt x="398" y="454"/>
                    <a:pt x="398" y="454"/>
                  </a:cubicBezTo>
                  <a:cubicBezTo>
                    <a:pt x="398" y="454"/>
                    <a:pt x="386" y="462"/>
                    <a:pt x="386" y="466"/>
                  </a:cubicBezTo>
                  <a:cubicBezTo>
                    <a:pt x="386" y="470"/>
                    <a:pt x="381" y="496"/>
                    <a:pt x="381" y="496"/>
                  </a:cubicBezTo>
                  <a:cubicBezTo>
                    <a:pt x="365" y="510"/>
                    <a:pt x="365" y="510"/>
                    <a:pt x="365" y="510"/>
                  </a:cubicBezTo>
                  <a:cubicBezTo>
                    <a:pt x="351" y="551"/>
                    <a:pt x="351" y="551"/>
                    <a:pt x="351" y="551"/>
                  </a:cubicBezTo>
                  <a:cubicBezTo>
                    <a:pt x="352" y="622"/>
                    <a:pt x="352" y="622"/>
                    <a:pt x="352" y="622"/>
                  </a:cubicBezTo>
                  <a:cubicBezTo>
                    <a:pt x="350" y="673"/>
                    <a:pt x="350" y="673"/>
                    <a:pt x="350" y="673"/>
                  </a:cubicBezTo>
                  <a:cubicBezTo>
                    <a:pt x="322" y="712"/>
                    <a:pt x="322" y="712"/>
                    <a:pt x="322" y="712"/>
                  </a:cubicBezTo>
                  <a:cubicBezTo>
                    <a:pt x="270" y="760"/>
                    <a:pt x="270" y="760"/>
                    <a:pt x="270" y="760"/>
                  </a:cubicBezTo>
                  <a:cubicBezTo>
                    <a:pt x="226" y="783"/>
                    <a:pt x="226" y="783"/>
                    <a:pt x="226" y="783"/>
                  </a:cubicBezTo>
                  <a:cubicBezTo>
                    <a:pt x="208" y="802"/>
                    <a:pt x="208" y="802"/>
                    <a:pt x="208" y="802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5" y="835"/>
                    <a:pt x="215" y="835"/>
                    <a:pt x="215" y="835"/>
                  </a:cubicBezTo>
                  <a:cubicBezTo>
                    <a:pt x="216" y="848"/>
                    <a:pt x="216" y="848"/>
                    <a:pt x="216" y="848"/>
                  </a:cubicBezTo>
                  <a:cubicBezTo>
                    <a:pt x="216" y="848"/>
                    <a:pt x="209" y="861"/>
                    <a:pt x="203" y="865"/>
                  </a:cubicBezTo>
                  <a:cubicBezTo>
                    <a:pt x="197" y="868"/>
                    <a:pt x="179" y="884"/>
                    <a:pt x="179" y="884"/>
                  </a:cubicBezTo>
                  <a:cubicBezTo>
                    <a:pt x="167" y="884"/>
                    <a:pt x="167" y="884"/>
                    <a:pt x="167" y="884"/>
                  </a:cubicBezTo>
                  <a:cubicBezTo>
                    <a:pt x="138" y="890"/>
                    <a:pt x="138" y="890"/>
                    <a:pt x="138" y="890"/>
                  </a:cubicBezTo>
                  <a:cubicBezTo>
                    <a:pt x="132" y="918"/>
                    <a:pt x="132" y="918"/>
                    <a:pt x="132" y="918"/>
                  </a:cubicBezTo>
                  <a:cubicBezTo>
                    <a:pt x="137" y="948"/>
                    <a:pt x="137" y="948"/>
                    <a:pt x="137" y="948"/>
                  </a:cubicBezTo>
                  <a:cubicBezTo>
                    <a:pt x="68" y="964"/>
                    <a:pt x="68" y="964"/>
                    <a:pt x="68" y="964"/>
                  </a:cubicBezTo>
                  <a:cubicBezTo>
                    <a:pt x="48" y="980"/>
                    <a:pt x="48" y="980"/>
                    <a:pt x="48" y="980"/>
                  </a:cubicBezTo>
                  <a:cubicBezTo>
                    <a:pt x="23" y="1023"/>
                    <a:pt x="23" y="1023"/>
                    <a:pt x="23" y="1023"/>
                  </a:cubicBezTo>
                  <a:cubicBezTo>
                    <a:pt x="0" y="1063"/>
                    <a:pt x="0" y="1063"/>
                    <a:pt x="0" y="1063"/>
                  </a:cubicBezTo>
                  <a:cubicBezTo>
                    <a:pt x="53" y="1077"/>
                    <a:pt x="53" y="1077"/>
                    <a:pt x="53" y="1077"/>
                  </a:cubicBezTo>
                  <a:cubicBezTo>
                    <a:pt x="0" y="1207"/>
                    <a:pt x="0" y="1207"/>
                    <a:pt x="0" y="1207"/>
                  </a:cubicBezTo>
                  <a:cubicBezTo>
                    <a:pt x="10" y="1235"/>
                    <a:pt x="10" y="1235"/>
                    <a:pt x="10" y="1235"/>
                  </a:cubicBezTo>
                  <a:cubicBezTo>
                    <a:pt x="24" y="1240"/>
                    <a:pt x="24" y="1240"/>
                    <a:pt x="24" y="1240"/>
                  </a:cubicBezTo>
                  <a:cubicBezTo>
                    <a:pt x="32" y="1291"/>
                    <a:pt x="32" y="1291"/>
                    <a:pt x="32" y="1291"/>
                  </a:cubicBezTo>
                  <a:cubicBezTo>
                    <a:pt x="53" y="1311"/>
                    <a:pt x="53" y="1311"/>
                    <a:pt x="53" y="1311"/>
                  </a:cubicBezTo>
                  <a:cubicBezTo>
                    <a:pt x="81" y="1320"/>
                    <a:pt x="81" y="1320"/>
                    <a:pt x="81" y="1320"/>
                  </a:cubicBezTo>
                  <a:cubicBezTo>
                    <a:pt x="71" y="1345"/>
                    <a:pt x="71" y="1345"/>
                    <a:pt x="71" y="1345"/>
                  </a:cubicBezTo>
                  <a:cubicBezTo>
                    <a:pt x="127" y="1369"/>
                    <a:pt x="127" y="1369"/>
                    <a:pt x="127" y="1369"/>
                  </a:cubicBezTo>
                  <a:cubicBezTo>
                    <a:pt x="163" y="1358"/>
                    <a:pt x="163" y="1358"/>
                    <a:pt x="163" y="1358"/>
                  </a:cubicBezTo>
                  <a:cubicBezTo>
                    <a:pt x="211" y="1312"/>
                    <a:pt x="211" y="1312"/>
                    <a:pt x="211" y="1312"/>
                  </a:cubicBezTo>
                  <a:cubicBezTo>
                    <a:pt x="186" y="1285"/>
                    <a:pt x="186" y="1285"/>
                    <a:pt x="186" y="1285"/>
                  </a:cubicBezTo>
                  <a:cubicBezTo>
                    <a:pt x="160" y="1241"/>
                    <a:pt x="160" y="1241"/>
                    <a:pt x="160" y="1241"/>
                  </a:cubicBezTo>
                  <a:cubicBezTo>
                    <a:pt x="140" y="1225"/>
                    <a:pt x="140" y="1225"/>
                    <a:pt x="140" y="1225"/>
                  </a:cubicBezTo>
                  <a:cubicBezTo>
                    <a:pt x="127" y="1201"/>
                    <a:pt x="127" y="1201"/>
                    <a:pt x="127" y="1201"/>
                  </a:cubicBezTo>
                  <a:cubicBezTo>
                    <a:pt x="127" y="1170"/>
                    <a:pt x="127" y="1170"/>
                    <a:pt x="127" y="1170"/>
                  </a:cubicBezTo>
                  <a:cubicBezTo>
                    <a:pt x="157" y="1149"/>
                    <a:pt x="157" y="1149"/>
                    <a:pt x="157" y="1149"/>
                  </a:cubicBezTo>
                  <a:cubicBezTo>
                    <a:pt x="203" y="1135"/>
                    <a:pt x="203" y="1135"/>
                    <a:pt x="203" y="1135"/>
                  </a:cubicBezTo>
                  <a:cubicBezTo>
                    <a:pt x="244" y="1081"/>
                    <a:pt x="244" y="1081"/>
                    <a:pt x="244" y="1081"/>
                  </a:cubicBezTo>
                  <a:cubicBezTo>
                    <a:pt x="253" y="1081"/>
                    <a:pt x="253" y="1081"/>
                    <a:pt x="253" y="1081"/>
                  </a:cubicBezTo>
                  <a:cubicBezTo>
                    <a:pt x="294" y="1060"/>
                    <a:pt x="294" y="1060"/>
                    <a:pt x="294" y="1060"/>
                  </a:cubicBezTo>
                  <a:cubicBezTo>
                    <a:pt x="294" y="1054"/>
                    <a:pt x="294" y="1054"/>
                    <a:pt x="294" y="1054"/>
                  </a:cubicBezTo>
                  <a:cubicBezTo>
                    <a:pt x="346" y="1036"/>
                    <a:pt x="346" y="1036"/>
                    <a:pt x="346" y="1036"/>
                  </a:cubicBezTo>
                  <a:cubicBezTo>
                    <a:pt x="387" y="1036"/>
                    <a:pt x="387" y="1036"/>
                    <a:pt x="387" y="1036"/>
                  </a:cubicBezTo>
                  <a:cubicBezTo>
                    <a:pt x="447" y="1009"/>
                    <a:pt x="447" y="1009"/>
                    <a:pt x="447" y="1009"/>
                  </a:cubicBezTo>
                  <a:cubicBezTo>
                    <a:pt x="460" y="991"/>
                    <a:pt x="460" y="991"/>
                    <a:pt x="460" y="991"/>
                  </a:cubicBezTo>
                  <a:cubicBezTo>
                    <a:pt x="460" y="975"/>
                    <a:pt x="460" y="975"/>
                    <a:pt x="460" y="975"/>
                  </a:cubicBezTo>
                  <a:cubicBezTo>
                    <a:pt x="489" y="965"/>
                    <a:pt x="489" y="965"/>
                    <a:pt x="489" y="965"/>
                  </a:cubicBezTo>
                  <a:cubicBezTo>
                    <a:pt x="523" y="954"/>
                    <a:pt x="523" y="954"/>
                    <a:pt x="523" y="954"/>
                  </a:cubicBezTo>
                  <a:cubicBezTo>
                    <a:pt x="588" y="954"/>
                    <a:pt x="588" y="954"/>
                    <a:pt x="588" y="954"/>
                  </a:cubicBezTo>
                  <a:cubicBezTo>
                    <a:pt x="596" y="941"/>
                    <a:pt x="596" y="941"/>
                    <a:pt x="596" y="941"/>
                  </a:cubicBezTo>
                  <a:cubicBezTo>
                    <a:pt x="614" y="928"/>
                    <a:pt x="614" y="928"/>
                    <a:pt x="614" y="928"/>
                  </a:cubicBezTo>
                  <a:cubicBezTo>
                    <a:pt x="648" y="928"/>
                    <a:pt x="648" y="928"/>
                    <a:pt x="648" y="928"/>
                  </a:cubicBezTo>
                  <a:cubicBezTo>
                    <a:pt x="675" y="928"/>
                    <a:pt x="675" y="928"/>
                    <a:pt x="675" y="928"/>
                  </a:cubicBezTo>
                  <a:cubicBezTo>
                    <a:pt x="701" y="915"/>
                    <a:pt x="701" y="915"/>
                    <a:pt x="701" y="915"/>
                  </a:cubicBezTo>
                  <a:cubicBezTo>
                    <a:pt x="740" y="905"/>
                    <a:pt x="740" y="905"/>
                    <a:pt x="740" y="905"/>
                  </a:cubicBezTo>
                  <a:cubicBezTo>
                    <a:pt x="740" y="865"/>
                    <a:pt x="740" y="865"/>
                    <a:pt x="740" y="865"/>
                  </a:cubicBezTo>
                  <a:cubicBezTo>
                    <a:pt x="740" y="839"/>
                    <a:pt x="740" y="839"/>
                    <a:pt x="740" y="839"/>
                  </a:cubicBezTo>
                  <a:cubicBezTo>
                    <a:pt x="753" y="828"/>
                    <a:pt x="753" y="828"/>
                    <a:pt x="753" y="828"/>
                  </a:cubicBezTo>
                  <a:cubicBezTo>
                    <a:pt x="788" y="865"/>
                    <a:pt x="788" y="865"/>
                    <a:pt x="788" y="865"/>
                  </a:cubicBezTo>
                  <a:cubicBezTo>
                    <a:pt x="801" y="841"/>
                    <a:pt x="801" y="841"/>
                    <a:pt x="801" y="841"/>
                  </a:cubicBezTo>
                  <a:cubicBezTo>
                    <a:pt x="814" y="813"/>
                    <a:pt x="814" y="813"/>
                    <a:pt x="814" y="813"/>
                  </a:cubicBezTo>
                  <a:cubicBezTo>
                    <a:pt x="814" y="786"/>
                    <a:pt x="814" y="786"/>
                    <a:pt x="814" y="786"/>
                  </a:cubicBezTo>
                  <a:cubicBezTo>
                    <a:pt x="853" y="805"/>
                    <a:pt x="853" y="805"/>
                    <a:pt x="853" y="805"/>
                  </a:cubicBezTo>
                  <a:cubicBezTo>
                    <a:pt x="864" y="774"/>
                    <a:pt x="864" y="774"/>
                    <a:pt x="864" y="774"/>
                  </a:cubicBezTo>
                  <a:cubicBezTo>
                    <a:pt x="854" y="749"/>
                    <a:pt x="854" y="749"/>
                    <a:pt x="854" y="749"/>
                  </a:cubicBezTo>
                  <a:cubicBezTo>
                    <a:pt x="848" y="720"/>
                    <a:pt x="848" y="720"/>
                    <a:pt x="848" y="720"/>
                  </a:cubicBezTo>
                  <a:cubicBezTo>
                    <a:pt x="840" y="686"/>
                    <a:pt x="840" y="686"/>
                    <a:pt x="840" y="686"/>
                  </a:cubicBezTo>
                  <a:cubicBezTo>
                    <a:pt x="840" y="666"/>
                    <a:pt x="840" y="666"/>
                    <a:pt x="840" y="666"/>
                  </a:cubicBezTo>
                  <a:cubicBezTo>
                    <a:pt x="840" y="653"/>
                    <a:pt x="840" y="653"/>
                    <a:pt x="840" y="653"/>
                  </a:cubicBezTo>
                  <a:cubicBezTo>
                    <a:pt x="883" y="673"/>
                    <a:pt x="883" y="673"/>
                    <a:pt x="883" y="673"/>
                  </a:cubicBezTo>
                  <a:cubicBezTo>
                    <a:pt x="898" y="690"/>
                    <a:pt x="898" y="690"/>
                    <a:pt x="898" y="690"/>
                  </a:cubicBezTo>
                  <a:cubicBezTo>
                    <a:pt x="911" y="710"/>
                    <a:pt x="911" y="710"/>
                    <a:pt x="911" y="710"/>
                  </a:cubicBezTo>
                  <a:cubicBezTo>
                    <a:pt x="929" y="724"/>
                    <a:pt x="929" y="724"/>
                    <a:pt x="929" y="724"/>
                  </a:cubicBezTo>
                  <a:cubicBezTo>
                    <a:pt x="956" y="723"/>
                    <a:pt x="956" y="723"/>
                    <a:pt x="956" y="723"/>
                  </a:cubicBezTo>
                  <a:cubicBezTo>
                    <a:pt x="946" y="765"/>
                    <a:pt x="946" y="765"/>
                    <a:pt x="946" y="765"/>
                  </a:cubicBezTo>
                  <a:cubicBezTo>
                    <a:pt x="953" y="765"/>
                    <a:pt x="953" y="765"/>
                    <a:pt x="953" y="765"/>
                  </a:cubicBezTo>
                  <a:cubicBezTo>
                    <a:pt x="987" y="765"/>
                    <a:pt x="987" y="765"/>
                    <a:pt x="987" y="765"/>
                  </a:cubicBezTo>
                  <a:cubicBezTo>
                    <a:pt x="1024" y="765"/>
                    <a:pt x="1024" y="765"/>
                    <a:pt x="1024" y="765"/>
                  </a:cubicBezTo>
                  <a:cubicBezTo>
                    <a:pt x="1022" y="745"/>
                    <a:pt x="1022" y="745"/>
                    <a:pt x="1022" y="745"/>
                  </a:cubicBezTo>
                  <a:cubicBezTo>
                    <a:pt x="1042" y="732"/>
                    <a:pt x="1042" y="732"/>
                    <a:pt x="1042" y="732"/>
                  </a:cubicBezTo>
                  <a:cubicBezTo>
                    <a:pt x="1029" y="732"/>
                    <a:pt x="1029" y="732"/>
                    <a:pt x="1029" y="732"/>
                  </a:cubicBezTo>
                  <a:cubicBezTo>
                    <a:pt x="1001" y="705"/>
                    <a:pt x="1001" y="705"/>
                    <a:pt x="1001" y="705"/>
                  </a:cubicBezTo>
                  <a:cubicBezTo>
                    <a:pt x="1034" y="692"/>
                    <a:pt x="1034" y="692"/>
                    <a:pt x="1034" y="692"/>
                  </a:cubicBezTo>
                  <a:cubicBezTo>
                    <a:pt x="1059" y="695"/>
                    <a:pt x="1059" y="695"/>
                    <a:pt x="1059" y="695"/>
                  </a:cubicBezTo>
                  <a:cubicBezTo>
                    <a:pt x="1077" y="705"/>
                    <a:pt x="1077" y="705"/>
                    <a:pt x="1077" y="705"/>
                  </a:cubicBezTo>
                  <a:cubicBezTo>
                    <a:pt x="1080" y="674"/>
                    <a:pt x="1080" y="674"/>
                    <a:pt x="1080" y="674"/>
                  </a:cubicBezTo>
                  <a:cubicBezTo>
                    <a:pt x="1085" y="660"/>
                    <a:pt x="1085" y="660"/>
                    <a:pt x="1085" y="660"/>
                  </a:cubicBezTo>
                  <a:cubicBezTo>
                    <a:pt x="1098" y="655"/>
                    <a:pt x="1098" y="655"/>
                    <a:pt x="1098" y="655"/>
                  </a:cubicBezTo>
                  <a:cubicBezTo>
                    <a:pt x="1114" y="647"/>
                    <a:pt x="1114" y="647"/>
                    <a:pt x="1114" y="647"/>
                  </a:cubicBezTo>
                  <a:cubicBezTo>
                    <a:pt x="1121" y="678"/>
                    <a:pt x="1121" y="678"/>
                    <a:pt x="1121" y="678"/>
                  </a:cubicBezTo>
                  <a:cubicBezTo>
                    <a:pt x="1137" y="684"/>
                    <a:pt x="1137" y="684"/>
                    <a:pt x="1137" y="684"/>
                  </a:cubicBezTo>
                  <a:cubicBezTo>
                    <a:pt x="1152" y="684"/>
                    <a:pt x="1152" y="684"/>
                    <a:pt x="1152" y="684"/>
                  </a:cubicBezTo>
                  <a:cubicBezTo>
                    <a:pt x="1166" y="674"/>
                    <a:pt x="1166" y="674"/>
                    <a:pt x="1166" y="674"/>
                  </a:cubicBezTo>
                  <a:cubicBezTo>
                    <a:pt x="1190" y="657"/>
                    <a:pt x="1190" y="657"/>
                    <a:pt x="1190" y="657"/>
                  </a:cubicBezTo>
                  <a:cubicBezTo>
                    <a:pt x="1213" y="621"/>
                    <a:pt x="1213" y="621"/>
                    <a:pt x="1213" y="621"/>
                  </a:cubicBezTo>
                  <a:cubicBezTo>
                    <a:pt x="1226" y="616"/>
                    <a:pt x="1226" y="616"/>
                    <a:pt x="1226" y="616"/>
                  </a:cubicBezTo>
                  <a:cubicBezTo>
                    <a:pt x="1238" y="616"/>
                    <a:pt x="1238" y="616"/>
                    <a:pt x="1238" y="616"/>
                  </a:cubicBezTo>
                  <a:cubicBezTo>
                    <a:pt x="1248" y="621"/>
                    <a:pt x="1248" y="621"/>
                    <a:pt x="1248" y="621"/>
                  </a:cubicBezTo>
                  <a:cubicBezTo>
                    <a:pt x="1255" y="631"/>
                    <a:pt x="1255" y="631"/>
                    <a:pt x="1255" y="631"/>
                  </a:cubicBezTo>
                  <a:cubicBezTo>
                    <a:pt x="1265" y="642"/>
                    <a:pt x="1265" y="642"/>
                    <a:pt x="1265" y="642"/>
                  </a:cubicBezTo>
                  <a:cubicBezTo>
                    <a:pt x="1273" y="657"/>
                    <a:pt x="1273" y="657"/>
                    <a:pt x="1273" y="657"/>
                  </a:cubicBezTo>
                  <a:cubicBezTo>
                    <a:pt x="1284" y="657"/>
                    <a:pt x="1284" y="657"/>
                    <a:pt x="1284" y="657"/>
                  </a:cubicBezTo>
                  <a:cubicBezTo>
                    <a:pt x="1300" y="639"/>
                    <a:pt x="1300" y="639"/>
                    <a:pt x="1300" y="639"/>
                  </a:cubicBezTo>
                  <a:cubicBezTo>
                    <a:pt x="1300" y="603"/>
                    <a:pt x="1300" y="603"/>
                    <a:pt x="1300" y="603"/>
                  </a:cubicBezTo>
                  <a:cubicBezTo>
                    <a:pt x="1311" y="592"/>
                    <a:pt x="1311" y="592"/>
                    <a:pt x="1311" y="592"/>
                  </a:cubicBezTo>
                  <a:cubicBezTo>
                    <a:pt x="1321" y="594"/>
                    <a:pt x="1321" y="594"/>
                    <a:pt x="1321" y="594"/>
                  </a:cubicBezTo>
                  <a:cubicBezTo>
                    <a:pt x="1349" y="613"/>
                    <a:pt x="1349" y="613"/>
                    <a:pt x="1349" y="613"/>
                  </a:cubicBezTo>
                  <a:cubicBezTo>
                    <a:pt x="1381" y="605"/>
                    <a:pt x="1381" y="605"/>
                    <a:pt x="1381" y="605"/>
                  </a:cubicBezTo>
                  <a:cubicBezTo>
                    <a:pt x="1400" y="590"/>
                    <a:pt x="1400" y="590"/>
                    <a:pt x="1400" y="590"/>
                  </a:cubicBezTo>
                  <a:cubicBezTo>
                    <a:pt x="1421" y="577"/>
                    <a:pt x="1421" y="577"/>
                    <a:pt x="1421" y="577"/>
                  </a:cubicBezTo>
                  <a:cubicBezTo>
                    <a:pt x="1465" y="556"/>
                    <a:pt x="1465" y="556"/>
                    <a:pt x="1465" y="556"/>
                  </a:cubicBezTo>
                  <a:cubicBezTo>
                    <a:pt x="1520" y="540"/>
                    <a:pt x="1520" y="540"/>
                    <a:pt x="1520" y="540"/>
                  </a:cubicBezTo>
                  <a:cubicBezTo>
                    <a:pt x="1520" y="532"/>
                    <a:pt x="1520" y="532"/>
                    <a:pt x="1520" y="532"/>
                  </a:cubicBezTo>
                  <a:cubicBezTo>
                    <a:pt x="1523" y="519"/>
                    <a:pt x="1523" y="519"/>
                    <a:pt x="1523" y="519"/>
                  </a:cubicBezTo>
                  <a:cubicBezTo>
                    <a:pt x="1541" y="500"/>
                    <a:pt x="1541" y="500"/>
                    <a:pt x="1541" y="500"/>
                  </a:cubicBezTo>
                  <a:cubicBezTo>
                    <a:pt x="1552" y="472"/>
                    <a:pt x="1552" y="472"/>
                    <a:pt x="1552" y="472"/>
                  </a:cubicBezTo>
                  <a:cubicBezTo>
                    <a:pt x="1552" y="460"/>
                    <a:pt x="1552" y="460"/>
                    <a:pt x="1552" y="460"/>
                  </a:cubicBezTo>
                  <a:cubicBezTo>
                    <a:pt x="1529" y="430"/>
                    <a:pt x="1529" y="430"/>
                    <a:pt x="1529" y="430"/>
                  </a:cubicBezTo>
                  <a:cubicBezTo>
                    <a:pt x="1580" y="430"/>
                    <a:pt x="1580" y="430"/>
                    <a:pt x="1580" y="430"/>
                  </a:cubicBezTo>
                  <a:cubicBezTo>
                    <a:pt x="1605" y="414"/>
                    <a:pt x="1605" y="414"/>
                    <a:pt x="1605" y="414"/>
                  </a:cubicBezTo>
                  <a:cubicBezTo>
                    <a:pt x="1626" y="414"/>
                    <a:pt x="1626" y="414"/>
                    <a:pt x="1626" y="414"/>
                  </a:cubicBezTo>
                  <a:cubicBezTo>
                    <a:pt x="1626" y="406"/>
                    <a:pt x="1626" y="406"/>
                    <a:pt x="1626" y="406"/>
                  </a:cubicBezTo>
                  <a:lnTo>
                    <a:pt x="1612" y="4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138988" y="3138488"/>
              <a:ext cx="354012" cy="482600"/>
            </a:xfrm>
            <a:custGeom>
              <a:avLst/>
              <a:gdLst>
                <a:gd name="T0" fmla="*/ 152 w 223"/>
                <a:gd name="T1" fmla="*/ 5 h 304"/>
                <a:gd name="T2" fmla="*/ 138 w 223"/>
                <a:gd name="T3" fmla="*/ 25 h 304"/>
                <a:gd name="T4" fmla="*/ 131 w 223"/>
                <a:gd name="T5" fmla="*/ 18 h 304"/>
                <a:gd name="T6" fmla="*/ 134 w 223"/>
                <a:gd name="T7" fmla="*/ 7 h 304"/>
                <a:gd name="T8" fmla="*/ 125 w 223"/>
                <a:gd name="T9" fmla="*/ 0 h 304"/>
                <a:gd name="T10" fmla="*/ 115 w 223"/>
                <a:gd name="T11" fmla="*/ 11 h 304"/>
                <a:gd name="T12" fmla="*/ 104 w 223"/>
                <a:gd name="T13" fmla="*/ 15 h 304"/>
                <a:gd name="T14" fmla="*/ 93 w 223"/>
                <a:gd name="T15" fmla="*/ 21 h 304"/>
                <a:gd name="T16" fmla="*/ 81 w 223"/>
                <a:gd name="T17" fmla="*/ 17 h 304"/>
                <a:gd name="T18" fmla="*/ 73 w 223"/>
                <a:gd name="T19" fmla="*/ 20 h 304"/>
                <a:gd name="T20" fmla="*/ 57 w 223"/>
                <a:gd name="T21" fmla="*/ 31 h 304"/>
                <a:gd name="T22" fmla="*/ 43 w 223"/>
                <a:gd name="T23" fmla="*/ 47 h 304"/>
                <a:gd name="T24" fmla="*/ 24 w 223"/>
                <a:gd name="T25" fmla="*/ 49 h 304"/>
                <a:gd name="T26" fmla="*/ 11 w 223"/>
                <a:gd name="T27" fmla="*/ 61 h 304"/>
                <a:gd name="T28" fmla="*/ 15 w 223"/>
                <a:gd name="T29" fmla="*/ 77 h 304"/>
                <a:gd name="T30" fmla="*/ 19 w 223"/>
                <a:gd name="T31" fmla="*/ 93 h 304"/>
                <a:gd name="T32" fmla="*/ 23 w 223"/>
                <a:gd name="T33" fmla="*/ 111 h 304"/>
                <a:gd name="T34" fmla="*/ 6 w 223"/>
                <a:gd name="T35" fmla="*/ 126 h 304"/>
                <a:gd name="T36" fmla="*/ 3 w 223"/>
                <a:gd name="T37" fmla="*/ 158 h 304"/>
                <a:gd name="T38" fmla="*/ 9 w 223"/>
                <a:gd name="T39" fmla="*/ 168 h 304"/>
                <a:gd name="T40" fmla="*/ 16 w 223"/>
                <a:gd name="T41" fmla="*/ 176 h 304"/>
                <a:gd name="T42" fmla="*/ 18 w 223"/>
                <a:gd name="T43" fmla="*/ 193 h 304"/>
                <a:gd name="T44" fmla="*/ 28 w 223"/>
                <a:gd name="T45" fmla="*/ 203 h 304"/>
                <a:gd name="T46" fmla="*/ 32 w 223"/>
                <a:gd name="T47" fmla="*/ 219 h 304"/>
                <a:gd name="T48" fmla="*/ 26 w 223"/>
                <a:gd name="T49" fmla="*/ 237 h 304"/>
                <a:gd name="T50" fmla="*/ 26 w 223"/>
                <a:gd name="T51" fmla="*/ 258 h 304"/>
                <a:gd name="T52" fmla="*/ 34 w 223"/>
                <a:gd name="T53" fmla="*/ 262 h 304"/>
                <a:gd name="T54" fmla="*/ 50 w 223"/>
                <a:gd name="T55" fmla="*/ 261 h 304"/>
                <a:gd name="T56" fmla="*/ 64 w 223"/>
                <a:gd name="T57" fmla="*/ 263 h 304"/>
                <a:gd name="T58" fmla="*/ 61 w 223"/>
                <a:gd name="T59" fmla="*/ 277 h 304"/>
                <a:gd name="T60" fmla="*/ 51 w 223"/>
                <a:gd name="T61" fmla="*/ 292 h 304"/>
                <a:gd name="T62" fmla="*/ 59 w 223"/>
                <a:gd name="T63" fmla="*/ 304 h 304"/>
                <a:gd name="T64" fmla="*/ 82 w 223"/>
                <a:gd name="T65" fmla="*/ 294 h 304"/>
                <a:gd name="T66" fmla="*/ 100 w 223"/>
                <a:gd name="T67" fmla="*/ 287 h 304"/>
                <a:gd name="T68" fmla="*/ 117 w 223"/>
                <a:gd name="T69" fmla="*/ 295 h 304"/>
                <a:gd name="T70" fmla="*/ 123 w 223"/>
                <a:gd name="T71" fmla="*/ 289 h 304"/>
                <a:gd name="T72" fmla="*/ 122 w 223"/>
                <a:gd name="T73" fmla="*/ 281 h 304"/>
                <a:gd name="T74" fmla="*/ 126 w 223"/>
                <a:gd name="T75" fmla="*/ 272 h 304"/>
                <a:gd name="T76" fmla="*/ 127 w 223"/>
                <a:gd name="T77" fmla="*/ 257 h 304"/>
                <a:gd name="T78" fmla="*/ 129 w 223"/>
                <a:gd name="T79" fmla="*/ 238 h 304"/>
                <a:gd name="T80" fmla="*/ 132 w 223"/>
                <a:gd name="T81" fmla="*/ 225 h 304"/>
                <a:gd name="T82" fmla="*/ 143 w 223"/>
                <a:gd name="T83" fmla="*/ 206 h 304"/>
                <a:gd name="T84" fmla="*/ 148 w 223"/>
                <a:gd name="T85" fmla="*/ 187 h 304"/>
                <a:gd name="T86" fmla="*/ 145 w 223"/>
                <a:gd name="T87" fmla="*/ 161 h 304"/>
                <a:gd name="T88" fmla="*/ 168 w 223"/>
                <a:gd name="T89" fmla="*/ 143 h 304"/>
                <a:gd name="T90" fmla="*/ 168 w 223"/>
                <a:gd name="T91" fmla="*/ 116 h 304"/>
                <a:gd name="T92" fmla="*/ 189 w 223"/>
                <a:gd name="T93" fmla="*/ 107 h 304"/>
                <a:gd name="T94" fmla="*/ 211 w 223"/>
                <a:gd name="T95" fmla="*/ 95 h 304"/>
                <a:gd name="T96" fmla="*/ 221 w 223"/>
                <a:gd name="T97" fmla="*/ 79 h 304"/>
                <a:gd name="T98" fmla="*/ 219 w 223"/>
                <a:gd name="T99" fmla="*/ 64 h 304"/>
                <a:gd name="T100" fmla="*/ 201 w 223"/>
                <a:gd name="T101" fmla="*/ 45 h 304"/>
                <a:gd name="T102" fmla="*/ 201 w 223"/>
                <a:gd name="T103" fmla="*/ 2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304">
                  <a:moveTo>
                    <a:pt x="166" y="16"/>
                  </a:moveTo>
                  <a:lnTo>
                    <a:pt x="158" y="9"/>
                  </a:lnTo>
                  <a:lnTo>
                    <a:pt x="152" y="5"/>
                  </a:lnTo>
                  <a:lnTo>
                    <a:pt x="148" y="9"/>
                  </a:lnTo>
                  <a:lnTo>
                    <a:pt x="142" y="19"/>
                  </a:lnTo>
                  <a:lnTo>
                    <a:pt x="138" y="25"/>
                  </a:lnTo>
                  <a:lnTo>
                    <a:pt x="136" y="25"/>
                  </a:lnTo>
                  <a:lnTo>
                    <a:pt x="131" y="22"/>
                  </a:lnTo>
                  <a:lnTo>
                    <a:pt x="131" y="18"/>
                  </a:lnTo>
                  <a:lnTo>
                    <a:pt x="134" y="13"/>
                  </a:lnTo>
                  <a:lnTo>
                    <a:pt x="136" y="10"/>
                  </a:lnTo>
                  <a:lnTo>
                    <a:pt x="134" y="7"/>
                  </a:lnTo>
                  <a:lnTo>
                    <a:pt x="134" y="5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2" y="3"/>
                  </a:lnTo>
                  <a:lnTo>
                    <a:pt x="120" y="7"/>
                  </a:lnTo>
                  <a:lnTo>
                    <a:pt x="115" y="11"/>
                  </a:lnTo>
                  <a:lnTo>
                    <a:pt x="111" y="15"/>
                  </a:lnTo>
                  <a:lnTo>
                    <a:pt x="106" y="15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99" y="20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86" y="17"/>
                  </a:lnTo>
                  <a:lnTo>
                    <a:pt x="81" y="17"/>
                  </a:lnTo>
                  <a:lnTo>
                    <a:pt x="79" y="17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0" y="28"/>
                  </a:lnTo>
                  <a:lnTo>
                    <a:pt x="67" y="28"/>
                  </a:lnTo>
                  <a:lnTo>
                    <a:pt x="57" y="31"/>
                  </a:lnTo>
                  <a:lnTo>
                    <a:pt x="56" y="37"/>
                  </a:lnTo>
                  <a:lnTo>
                    <a:pt x="49" y="40"/>
                  </a:lnTo>
                  <a:lnTo>
                    <a:pt x="43" y="47"/>
                  </a:lnTo>
                  <a:lnTo>
                    <a:pt x="40" y="47"/>
                  </a:lnTo>
                  <a:lnTo>
                    <a:pt x="36" y="49"/>
                  </a:lnTo>
                  <a:lnTo>
                    <a:pt x="24" y="49"/>
                  </a:lnTo>
                  <a:lnTo>
                    <a:pt x="21" y="52"/>
                  </a:lnTo>
                  <a:lnTo>
                    <a:pt x="16" y="56"/>
                  </a:lnTo>
                  <a:lnTo>
                    <a:pt x="11" y="61"/>
                  </a:lnTo>
                  <a:lnTo>
                    <a:pt x="6" y="66"/>
                  </a:lnTo>
                  <a:lnTo>
                    <a:pt x="8" y="70"/>
                  </a:lnTo>
                  <a:lnTo>
                    <a:pt x="15" y="77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9" y="93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3" y="111"/>
                  </a:lnTo>
                  <a:lnTo>
                    <a:pt x="16" y="116"/>
                  </a:lnTo>
                  <a:lnTo>
                    <a:pt x="10" y="124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0" y="150"/>
                  </a:lnTo>
                  <a:lnTo>
                    <a:pt x="3" y="158"/>
                  </a:lnTo>
                  <a:lnTo>
                    <a:pt x="13" y="159"/>
                  </a:lnTo>
                  <a:lnTo>
                    <a:pt x="13" y="161"/>
                  </a:lnTo>
                  <a:lnTo>
                    <a:pt x="9" y="168"/>
                  </a:lnTo>
                  <a:lnTo>
                    <a:pt x="11" y="171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8"/>
                  </a:lnTo>
                  <a:lnTo>
                    <a:pt x="17" y="186"/>
                  </a:lnTo>
                  <a:lnTo>
                    <a:pt x="18" y="193"/>
                  </a:lnTo>
                  <a:lnTo>
                    <a:pt x="23" y="196"/>
                  </a:lnTo>
                  <a:lnTo>
                    <a:pt x="28" y="198"/>
                  </a:lnTo>
                  <a:lnTo>
                    <a:pt x="28" y="203"/>
                  </a:lnTo>
                  <a:lnTo>
                    <a:pt x="26" y="212"/>
                  </a:lnTo>
                  <a:lnTo>
                    <a:pt x="26" y="219"/>
                  </a:lnTo>
                  <a:lnTo>
                    <a:pt x="32" y="219"/>
                  </a:lnTo>
                  <a:lnTo>
                    <a:pt x="36" y="219"/>
                  </a:lnTo>
                  <a:lnTo>
                    <a:pt x="31" y="227"/>
                  </a:lnTo>
                  <a:lnTo>
                    <a:pt x="26" y="237"/>
                  </a:lnTo>
                  <a:lnTo>
                    <a:pt x="26" y="247"/>
                  </a:lnTo>
                  <a:lnTo>
                    <a:pt x="30" y="253"/>
                  </a:lnTo>
                  <a:lnTo>
                    <a:pt x="26" y="258"/>
                  </a:lnTo>
                  <a:lnTo>
                    <a:pt x="27" y="257"/>
                  </a:lnTo>
                  <a:lnTo>
                    <a:pt x="30" y="259"/>
                  </a:lnTo>
                  <a:lnTo>
                    <a:pt x="34" y="262"/>
                  </a:lnTo>
                  <a:lnTo>
                    <a:pt x="36" y="265"/>
                  </a:lnTo>
                  <a:lnTo>
                    <a:pt x="45" y="265"/>
                  </a:lnTo>
                  <a:lnTo>
                    <a:pt x="50" y="261"/>
                  </a:lnTo>
                  <a:lnTo>
                    <a:pt x="55" y="261"/>
                  </a:lnTo>
                  <a:lnTo>
                    <a:pt x="60" y="261"/>
                  </a:lnTo>
                  <a:lnTo>
                    <a:pt x="64" y="263"/>
                  </a:lnTo>
                  <a:lnTo>
                    <a:pt x="66" y="265"/>
                  </a:lnTo>
                  <a:lnTo>
                    <a:pt x="66" y="271"/>
                  </a:lnTo>
                  <a:lnTo>
                    <a:pt x="61" y="277"/>
                  </a:lnTo>
                  <a:lnTo>
                    <a:pt x="56" y="282"/>
                  </a:lnTo>
                  <a:lnTo>
                    <a:pt x="53" y="288"/>
                  </a:lnTo>
                  <a:lnTo>
                    <a:pt x="51" y="292"/>
                  </a:lnTo>
                  <a:lnTo>
                    <a:pt x="46" y="296"/>
                  </a:lnTo>
                  <a:lnTo>
                    <a:pt x="50" y="301"/>
                  </a:lnTo>
                  <a:lnTo>
                    <a:pt x="59" y="304"/>
                  </a:lnTo>
                  <a:lnTo>
                    <a:pt x="66" y="302"/>
                  </a:lnTo>
                  <a:lnTo>
                    <a:pt x="73" y="298"/>
                  </a:lnTo>
                  <a:lnTo>
                    <a:pt x="82" y="294"/>
                  </a:lnTo>
                  <a:lnTo>
                    <a:pt x="89" y="291"/>
                  </a:lnTo>
                  <a:lnTo>
                    <a:pt x="94" y="289"/>
                  </a:lnTo>
                  <a:lnTo>
                    <a:pt x="100" y="287"/>
                  </a:lnTo>
                  <a:lnTo>
                    <a:pt x="105" y="287"/>
                  </a:lnTo>
                  <a:lnTo>
                    <a:pt x="112" y="291"/>
                  </a:lnTo>
                  <a:lnTo>
                    <a:pt x="117" y="295"/>
                  </a:lnTo>
                  <a:lnTo>
                    <a:pt x="120" y="295"/>
                  </a:lnTo>
                  <a:lnTo>
                    <a:pt x="123" y="292"/>
                  </a:lnTo>
                  <a:lnTo>
                    <a:pt x="123" y="289"/>
                  </a:lnTo>
                  <a:lnTo>
                    <a:pt x="123" y="286"/>
                  </a:lnTo>
                  <a:lnTo>
                    <a:pt x="123" y="284"/>
                  </a:lnTo>
                  <a:lnTo>
                    <a:pt x="122" y="281"/>
                  </a:lnTo>
                  <a:lnTo>
                    <a:pt x="126" y="276"/>
                  </a:lnTo>
                  <a:lnTo>
                    <a:pt x="129" y="276"/>
                  </a:lnTo>
                  <a:lnTo>
                    <a:pt x="126" y="272"/>
                  </a:lnTo>
                  <a:lnTo>
                    <a:pt x="123" y="265"/>
                  </a:lnTo>
                  <a:lnTo>
                    <a:pt x="123" y="262"/>
                  </a:lnTo>
                  <a:lnTo>
                    <a:pt x="127" y="257"/>
                  </a:lnTo>
                  <a:lnTo>
                    <a:pt x="127" y="253"/>
                  </a:lnTo>
                  <a:lnTo>
                    <a:pt x="129" y="249"/>
                  </a:lnTo>
                  <a:lnTo>
                    <a:pt x="129" y="238"/>
                  </a:lnTo>
                  <a:lnTo>
                    <a:pt x="129" y="235"/>
                  </a:lnTo>
                  <a:lnTo>
                    <a:pt x="132" y="229"/>
                  </a:lnTo>
                  <a:lnTo>
                    <a:pt x="132" y="225"/>
                  </a:lnTo>
                  <a:lnTo>
                    <a:pt x="135" y="222"/>
                  </a:lnTo>
                  <a:lnTo>
                    <a:pt x="138" y="217"/>
                  </a:lnTo>
                  <a:lnTo>
                    <a:pt x="143" y="206"/>
                  </a:lnTo>
                  <a:lnTo>
                    <a:pt x="143" y="197"/>
                  </a:lnTo>
                  <a:lnTo>
                    <a:pt x="147" y="191"/>
                  </a:lnTo>
                  <a:lnTo>
                    <a:pt x="148" y="187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45" y="161"/>
                  </a:lnTo>
                  <a:lnTo>
                    <a:pt x="151" y="159"/>
                  </a:lnTo>
                  <a:lnTo>
                    <a:pt x="165" y="154"/>
                  </a:lnTo>
                  <a:lnTo>
                    <a:pt x="168" y="143"/>
                  </a:lnTo>
                  <a:lnTo>
                    <a:pt x="165" y="136"/>
                  </a:lnTo>
                  <a:lnTo>
                    <a:pt x="165" y="128"/>
                  </a:lnTo>
                  <a:lnTo>
                    <a:pt x="168" y="116"/>
                  </a:lnTo>
                  <a:lnTo>
                    <a:pt x="174" y="107"/>
                  </a:lnTo>
                  <a:lnTo>
                    <a:pt x="177" y="107"/>
                  </a:lnTo>
                  <a:lnTo>
                    <a:pt x="189" y="107"/>
                  </a:lnTo>
                  <a:lnTo>
                    <a:pt x="192" y="107"/>
                  </a:lnTo>
                  <a:lnTo>
                    <a:pt x="200" y="102"/>
                  </a:lnTo>
                  <a:lnTo>
                    <a:pt x="211" y="95"/>
                  </a:lnTo>
                  <a:lnTo>
                    <a:pt x="217" y="90"/>
                  </a:lnTo>
                  <a:lnTo>
                    <a:pt x="220" y="81"/>
                  </a:lnTo>
                  <a:lnTo>
                    <a:pt x="221" y="79"/>
                  </a:lnTo>
                  <a:lnTo>
                    <a:pt x="222" y="77"/>
                  </a:lnTo>
                  <a:lnTo>
                    <a:pt x="223" y="76"/>
                  </a:lnTo>
                  <a:lnTo>
                    <a:pt x="219" y="64"/>
                  </a:lnTo>
                  <a:lnTo>
                    <a:pt x="211" y="51"/>
                  </a:lnTo>
                  <a:lnTo>
                    <a:pt x="205" y="47"/>
                  </a:lnTo>
                  <a:lnTo>
                    <a:pt x="201" y="45"/>
                  </a:lnTo>
                  <a:lnTo>
                    <a:pt x="196" y="38"/>
                  </a:lnTo>
                  <a:lnTo>
                    <a:pt x="196" y="31"/>
                  </a:lnTo>
                  <a:lnTo>
                    <a:pt x="201" y="23"/>
                  </a:lnTo>
                  <a:lnTo>
                    <a:pt x="191" y="18"/>
                  </a:lnTo>
                  <a:lnTo>
                    <a:pt x="166" y="1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334250" y="3262313"/>
              <a:ext cx="315912" cy="407988"/>
            </a:xfrm>
            <a:custGeom>
              <a:avLst/>
              <a:gdLst>
                <a:gd name="T0" fmla="*/ 191 w 199"/>
                <a:gd name="T1" fmla="*/ 37 h 257"/>
                <a:gd name="T2" fmla="*/ 174 w 199"/>
                <a:gd name="T3" fmla="*/ 42 h 257"/>
                <a:gd name="T4" fmla="*/ 161 w 199"/>
                <a:gd name="T5" fmla="*/ 31 h 257"/>
                <a:gd name="T6" fmla="*/ 153 w 199"/>
                <a:gd name="T7" fmla="*/ 27 h 257"/>
                <a:gd name="T8" fmla="*/ 145 w 199"/>
                <a:gd name="T9" fmla="*/ 37 h 257"/>
                <a:gd name="T10" fmla="*/ 128 w 199"/>
                <a:gd name="T11" fmla="*/ 40 h 257"/>
                <a:gd name="T12" fmla="*/ 120 w 199"/>
                <a:gd name="T13" fmla="*/ 23 h 257"/>
                <a:gd name="T14" fmla="*/ 113 w 199"/>
                <a:gd name="T15" fmla="*/ 4 h 257"/>
                <a:gd name="T16" fmla="*/ 98 w 199"/>
                <a:gd name="T17" fmla="*/ 0 h 257"/>
                <a:gd name="T18" fmla="*/ 94 w 199"/>
                <a:gd name="T19" fmla="*/ 12 h 257"/>
                <a:gd name="T20" fmla="*/ 69 w 199"/>
                <a:gd name="T21" fmla="*/ 29 h 257"/>
                <a:gd name="T22" fmla="*/ 51 w 199"/>
                <a:gd name="T23" fmla="*/ 29 h 257"/>
                <a:gd name="T24" fmla="*/ 42 w 199"/>
                <a:gd name="T25" fmla="*/ 58 h 257"/>
                <a:gd name="T26" fmla="*/ 28 w 199"/>
                <a:gd name="T27" fmla="*/ 81 h 257"/>
                <a:gd name="T28" fmla="*/ 20 w 199"/>
                <a:gd name="T29" fmla="*/ 104 h 257"/>
                <a:gd name="T30" fmla="*/ 20 w 199"/>
                <a:gd name="T31" fmla="*/ 119 h 257"/>
                <a:gd name="T32" fmla="*/ 12 w 199"/>
                <a:gd name="T33" fmla="*/ 144 h 257"/>
                <a:gd name="T34" fmla="*/ 6 w 199"/>
                <a:gd name="T35" fmla="*/ 157 h 257"/>
                <a:gd name="T36" fmla="*/ 4 w 199"/>
                <a:gd name="T37" fmla="*/ 175 h 257"/>
                <a:gd name="T38" fmla="*/ 0 w 199"/>
                <a:gd name="T39" fmla="*/ 187 h 257"/>
                <a:gd name="T40" fmla="*/ 6 w 199"/>
                <a:gd name="T41" fmla="*/ 199 h 257"/>
                <a:gd name="T42" fmla="*/ 34 w 199"/>
                <a:gd name="T43" fmla="*/ 210 h 257"/>
                <a:gd name="T44" fmla="*/ 44 w 199"/>
                <a:gd name="T45" fmla="*/ 206 h 257"/>
                <a:gd name="T46" fmla="*/ 57 w 199"/>
                <a:gd name="T47" fmla="*/ 221 h 257"/>
                <a:gd name="T48" fmla="*/ 68 w 199"/>
                <a:gd name="T49" fmla="*/ 251 h 257"/>
                <a:gd name="T50" fmla="*/ 81 w 199"/>
                <a:gd name="T51" fmla="*/ 257 h 257"/>
                <a:gd name="T52" fmla="*/ 88 w 199"/>
                <a:gd name="T53" fmla="*/ 241 h 257"/>
                <a:gd name="T54" fmla="*/ 102 w 199"/>
                <a:gd name="T55" fmla="*/ 231 h 257"/>
                <a:gd name="T56" fmla="*/ 112 w 199"/>
                <a:gd name="T57" fmla="*/ 218 h 257"/>
                <a:gd name="T58" fmla="*/ 105 w 199"/>
                <a:gd name="T59" fmla="*/ 208 h 257"/>
                <a:gd name="T60" fmla="*/ 122 w 199"/>
                <a:gd name="T61" fmla="*/ 197 h 257"/>
                <a:gd name="T62" fmla="*/ 140 w 199"/>
                <a:gd name="T63" fmla="*/ 190 h 257"/>
                <a:gd name="T64" fmla="*/ 138 w 199"/>
                <a:gd name="T65" fmla="*/ 179 h 257"/>
                <a:gd name="T66" fmla="*/ 146 w 199"/>
                <a:gd name="T67" fmla="*/ 170 h 257"/>
                <a:gd name="T68" fmla="*/ 156 w 199"/>
                <a:gd name="T69" fmla="*/ 159 h 257"/>
                <a:gd name="T70" fmla="*/ 156 w 199"/>
                <a:gd name="T71" fmla="*/ 151 h 257"/>
                <a:gd name="T72" fmla="*/ 161 w 199"/>
                <a:gd name="T73" fmla="*/ 141 h 257"/>
                <a:gd name="T74" fmla="*/ 174 w 199"/>
                <a:gd name="T75" fmla="*/ 143 h 257"/>
                <a:gd name="T76" fmla="*/ 169 w 199"/>
                <a:gd name="T77" fmla="*/ 134 h 257"/>
                <a:gd name="T78" fmla="*/ 172 w 199"/>
                <a:gd name="T79" fmla="*/ 120 h 257"/>
                <a:gd name="T80" fmla="*/ 171 w 199"/>
                <a:gd name="T81" fmla="*/ 98 h 257"/>
                <a:gd name="T82" fmla="*/ 170 w 199"/>
                <a:gd name="T83" fmla="*/ 86 h 257"/>
                <a:gd name="T84" fmla="*/ 171 w 199"/>
                <a:gd name="T85" fmla="*/ 74 h 257"/>
                <a:gd name="T86" fmla="*/ 178 w 199"/>
                <a:gd name="T87" fmla="*/ 72 h 257"/>
                <a:gd name="T88" fmla="*/ 189 w 199"/>
                <a:gd name="T89" fmla="*/ 57 h 257"/>
                <a:gd name="T90" fmla="*/ 199 w 199"/>
                <a:gd name="T91" fmla="*/ 4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9" h="257">
                  <a:moveTo>
                    <a:pt x="199" y="40"/>
                  </a:moveTo>
                  <a:lnTo>
                    <a:pt x="197" y="39"/>
                  </a:lnTo>
                  <a:lnTo>
                    <a:pt x="191" y="37"/>
                  </a:lnTo>
                  <a:lnTo>
                    <a:pt x="183" y="37"/>
                  </a:lnTo>
                  <a:lnTo>
                    <a:pt x="178" y="39"/>
                  </a:lnTo>
                  <a:lnTo>
                    <a:pt x="174" y="42"/>
                  </a:lnTo>
                  <a:lnTo>
                    <a:pt x="166" y="40"/>
                  </a:lnTo>
                  <a:lnTo>
                    <a:pt x="163" y="37"/>
                  </a:lnTo>
                  <a:lnTo>
                    <a:pt x="161" y="31"/>
                  </a:lnTo>
                  <a:lnTo>
                    <a:pt x="157" y="28"/>
                  </a:lnTo>
                  <a:lnTo>
                    <a:pt x="156" y="26"/>
                  </a:lnTo>
                  <a:lnTo>
                    <a:pt x="153" y="27"/>
                  </a:lnTo>
                  <a:lnTo>
                    <a:pt x="150" y="30"/>
                  </a:lnTo>
                  <a:lnTo>
                    <a:pt x="148" y="33"/>
                  </a:lnTo>
                  <a:lnTo>
                    <a:pt x="145" y="37"/>
                  </a:lnTo>
                  <a:lnTo>
                    <a:pt x="141" y="40"/>
                  </a:lnTo>
                  <a:lnTo>
                    <a:pt x="133" y="40"/>
                  </a:lnTo>
                  <a:lnTo>
                    <a:pt x="128" y="40"/>
                  </a:lnTo>
                  <a:lnTo>
                    <a:pt x="124" y="36"/>
                  </a:lnTo>
                  <a:lnTo>
                    <a:pt x="122" y="28"/>
                  </a:lnTo>
                  <a:lnTo>
                    <a:pt x="120" y="23"/>
                  </a:lnTo>
                  <a:lnTo>
                    <a:pt x="118" y="19"/>
                  </a:lnTo>
                  <a:lnTo>
                    <a:pt x="113" y="14"/>
                  </a:lnTo>
                  <a:lnTo>
                    <a:pt x="113" y="4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7" y="3"/>
                  </a:lnTo>
                  <a:lnTo>
                    <a:pt x="94" y="12"/>
                  </a:lnTo>
                  <a:lnTo>
                    <a:pt x="88" y="17"/>
                  </a:lnTo>
                  <a:lnTo>
                    <a:pt x="77" y="24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54" y="29"/>
                  </a:lnTo>
                  <a:lnTo>
                    <a:pt x="51" y="29"/>
                  </a:lnTo>
                  <a:lnTo>
                    <a:pt x="45" y="38"/>
                  </a:lnTo>
                  <a:lnTo>
                    <a:pt x="42" y="50"/>
                  </a:lnTo>
                  <a:lnTo>
                    <a:pt x="42" y="58"/>
                  </a:lnTo>
                  <a:lnTo>
                    <a:pt x="45" y="65"/>
                  </a:lnTo>
                  <a:lnTo>
                    <a:pt x="42" y="76"/>
                  </a:lnTo>
                  <a:lnTo>
                    <a:pt x="28" y="81"/>
                  </a:lnTo>
                  <a:lnTo>
                    <a:pt x="22" y="83"/>
                  </a:lnTo>
                  <a:lnTo>
                    <a:pt x="20" y="97"/>
                  </a:lnTo>
                  <a:lnTo>
                    <a:pt x="20" y="104"/>
                  </a:lnTo>
                  <a:lnTo>
                    <a:pt x="25" y="109"/>
                  </a:lnTo>
                  <a:lnTo>
                    <a:pt x="24" y="113"/>
                  </a:lnTo>
                  <a:lnTo>
                    <a:pt x="20" y="119"/>
                  </a:lnTo>
                  <a:lnTo>
                    <a:pt x="20" y="128"/>
                  </a:lnTo>
                  <a:lnTo>
                    <a:pt x="15" y="139"/>
                  </a:lnTo>
                  <a:lnTo>
                    <a:pt x="12" y="144"/>
                  </a:lnTo>
                  <a:lnTo>
                    <a:pt x="9" y="147"/>
                  </a:lnTo>
                  <a:lnTo>
                    <a:pt x="9" y="151"/>
                  </a:lnTo>
                  <a:lnTo>
                    <a:pt x="6" y="157"/>
                  </a:lnTo>
                  <a:lnTo>
                    <a:pt x="6" y="160"/>
                  </a:lnTo>
                  <a:lnTo>
                    <a:pt x="6" y="171"/>
                  </a:lnTo>
                  <a:lnTo>
                    <a:pt x="4" y="175"/>
                  </a:lnTo>
                  <a:lnTo>
                    <a:pt x="4" y="179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3" y="194"/>
                  </a:lnTo>
                  <a:lnTo>
                    <a:pt x="6" y="198"/>
                  </a:lnTo>
                  <a:lnTo>
                    <a:pt x="6" y="199"/>
                  </a:lnTo>
                  <a:lnTo>
                    <a:pt x="24" y="198"/>
                  </a:lnTo>
                  <a:lnTo>
                    <a:pt x="30" y="206"/>
                  </a:lnTo>
                  <a:lnTo>
                    <a:pt x="34" y="210"/>
                  </a:lnTo>
                  <a:lnTo>
                    <a:pt x="40" y="207"/>
                  </a:lnTo>
                  <a:lnTo>
                    <a:pt x="41" y="206"/>
                  </a:lnTo>
                  <a:lnTo>
                    <a:pt x="44" y="206"/>
                  </a:lnTo>
                  <a:lnTo>
                    <a:pt x="47" y="209"/>
                  </a:lnTo>
                  <a:lnTo>
                    <a:pt x="48" y="214"/>
                  </a:lnTo>
                  <a:lnTo>
                    <a:pt x="57" y="221"/>
                  </a:lnTo>
                  <a:lnTo>
                    <a:pt x="60" y="231"/>
                  </a:lnTo>
                  <a:lnTo>
                    <a:pt x="60" y="238"/>
                  </a:lnTo>
                  <a:lnTo>
                    <a:pt x="68" y="251"/>
                  </a:lnTo>
                  <a:lnTo>
                    <a:pt x="72" y="256"/>
                  </a:lnTo>
                  <a:lnTo>
                    <a:pt x="71" y="257"/>
                  </a:lnTo>
                  <a:lnTo>
                    <a:pt x="81" y="257"/>
                  </a:lnTo>
                  <a:lnTo>
                    <a:pt x="84" y="251"/>
                  </a:lnTo>
                  <a:lnTo>
                    <a:pt x="88" y="249"/>
                  </a:lnTo>
                  <a:lnTo>
                    <a:pt x="88" y="241"/>
                  </a:lnTo>
                  <a:lnTo>
                    <a:pt x="96" y="241"/>
                  </a:lnTo>
                  <a:lnTo>
                    <a:pt x="98" y="233"/>
                  </a:lnTo>
                  <a:lnTo>
                    <a:pt x="102" y="231"/>
                  </a:lnTo>
                  <a:lnTo>
                    <a:pt x="108" y="226"/>
                  </a:lnTo>
                  <a:lnTo>
                    <a:pt x="110" y="220"/>
                  </a:lnTo>
                  <a:lnTo>
                    <a:pt x="112" y="218"/>
                  </a:lnTo>
                  <a:lnTo>
                    <a:pt x="110" y="214"/>
                  </a:lnTo>
                  <a:lnTo>
                    <a:pt x="102" y="208"/>
                  </a:lnTo>
                  <a:lnTo>
                    <a:pt x="105" y="208"/>
                  </a:lnTo>
                  <a:lnTo>
                    <a:pt x="113" y="205"/>
                  </a:lnTo>
                  <a:lnTo>
                    <a:pt x="117" y="202"/>
                  </a:lnTo>
                  <a:lnTo>
                    <a:pt x="122" y="197"/>
                  </a:lnTo>
                  <a:lnTo>
                    <a:pt x="129" y="197"/>
                  </a:lnTo>
                  <a:lnTo>
                    <a:pt x="135" y="197"/>
                  </a:lnTo>
                  <a:lnTo>
                    <a:pt x="140" y="190"/>
                  </a:lnTo>
                  <a:lnTo>
                    <a:pt x="138" y="186"/>
                  </a:lnTo>
                  <a:lnTo>
                    <a:pt x="135" y="180"/>
                  </a:lnTo>
                  <a:lnTo>
                    <a:pt x="138" y="179"/>
                  </a:lnTo>
                  <a:lnTo>
                    <a:pt x="145" y="179"/>
                  </a:lnTo>
                  <a:lnTo>
                    <a:pt x="148" y="176"/>
                  </a:lnTo>
                  <a:lnTo>
                    <a:pt x="146" y="170"/>
                  </a:lnTo>
                  <a:lnTo>
                    <a:pt x="148" y="166"/>
                  </a:lnTo>
                  <a:lnTo>
                    <a:pt x="148" y="163"/>
                  </a:lnTo>
                  <a:lnTo>
                    <a:pt x="156" y="159"/>
                  </a:lnTo>
                  <a:lnTo>
                    <a:pt x="160" y="157"/>
                  </a:lnTo>
                  <a:lnTo>
                    <a:pt x="158" y="156"/>
                  </a:lnTo>
                  <a:lnTo>
                    <a:pt x="156" y="151"/>
                  </a:lnTo>
                  <a:lnTo>
                    <a:pt x="156" y="148"/>
                  </a:lnTo>
                  <a:lnTo>
                    <a:pt x="157" y="143"/>
                  </a:lnTo>
                  <a:lnTo>
                    <a:pt x="161" y="141"/>
                  </a:lnTo>
                  <a:lnTo>
                    <a:pt x="164" y="143"/>
                  </a:lnTo>
                  <a:lnTo>
                    <a:pt x="170" y="144"/>
                  </a:lnTo>
                  <a:lnTo>
                    <a:pt x="174" y="143"/>
                  </a:lnTo>
                  <a:lnTo>
                    <a:pt x="173" y="140"/>
                  </a:lnTo>
                  <a:lnTo>
                    <a:pt x="172" y="137"/>
                  </a:lnTo>
                  <a:lnTo>
                    <a:pt x="169" y="134"/>
                  </a:lnTo>
                  <a:lnTo>
                    <a:pt x="170" y="131"/>
                  </a:lnTo>
                  <a:lnTo>
                    <a:pt x="173" y="125"/>
                  </a:lnTo>
                  <a:lnTo>
                    <a:pt x="172" y="120"/>
                  </a:lnTo>
                  <a:lnTo>
                    <a:pt x="170" y="114"/>
                  </a:lnTo>
                  <a:lnTo>
                    <a:pt x="169" y="105"/>
                  </a:lnTo>
                  <a:lnTo>
                    <a:pt x="171" y="98"/>
                  </a:lnTo>
                  <a:lnTo>
                    <a:pt x="175" y="92"/>
                  </a:lnTo>
                  <a:lnTo>
                    <a:pt x="174" y="89"/>
                  </a:lnTo>
                  <a:lnTo>
                    <a:pt x="170" y="86"/>
                  </a:lnTo>
                  <a:lnTo>
                    <a:pt x="165" y="80"/>
                  </a:lnTo>
                  <a:lnTo>
                    <a:pt x="168" y="74"/>
                  </a:lnTo>
                  <a:lnTo>
                    <a:pt x="171" y="74"/>
                  </a:lnTo>
                  <a:lnTo>
                    <a:pt x="175" y="76"/>
                  </a:lnTo>
                  <a:lnTo>
                    <a:pt x="178" y="80"/>
                  </a:lnTo>
                  <a:lnTo>
                    <a:pt x="178" y="72"/>
                  </a:lnTo>
                  <a:lnTo>
                    <a:pt x="183" y="68"/>
                  </a:lnTo>
                  <a:lnTo>
                    <a:pt x="187" y="61"/>
                  </a:lnTo>
                  <a:lnTo>
                    <a:pt x="189" y="57"/>
                  </a:lnTo>
                  <a:lnTo>
                    <a:pt x="194" y="48"/>
                  </a:lnTo>
                  <a:lnTo>
                    <a:pt x="193" y="42"/>
                  </a:lnTo>
                  <a:lnTo>
                    <a:pt x="199" y="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7450138" y="2992438"/>
              <a:ext cx="295275" cy="336550"/>
            </a:xfrm>
            <a:custGeom>
              <a:avLst/>
              <a:gdLst>
                <a:gd name="T0" fmla="*/ 798 w 855"/>
                <a:gd name="T1" fmla="*/ 217 h 975"/>
                <a:gd name="T2" fmla="*/ 739 w 855"/>
                <a:gd name="T3" fmla="*/ 270 h 975"/>
                <a:gd name="T4" fmla="*/ 699 w 855"/>
                <a:gd name="T5" fmla="*/ 266 h 975"/>
                <a:gd name="T6" fmla="*/ 630 w 855"/>
                <a:gd name="T7" fmla="*/ 217 h 975"/>
                <a:gd name="T8" fmla="*/ 577 w 855"/>
                <a:gd name="T9" fmla="*/ 234 h 975"/>
                <a:gd name="T10" fmla="*/ 494 w 855"/>
                <a:gd name="T11" fmla="*/ 273 h 975"/>
                <a:gd name="T12" fmla="*/ 415 w 855"/>
                <a:gd name="T13" fmla="*/ 249 h 975"/>
                <a:gd name="T14" fmla="*/ 483 w 855"/>
                <a:gd name="T15" fmla="*/ 217 h 975"/>
                <a:gd name="T16" fmla="*/ 543 w 855"/>
                <a:gd name="T17" fmla="*/ 171 h 975"/>
                <a:gd name="T18" fmla="*/ 616 w 855"/>
                <a:gd name="T19" fmla="*/ 110 h 975"/>
                <a:gd name="T20" fmla="*/ 659 w 855"/>
                <a:gd name="T21" fmla="*/ 55 h 975"/>
                <a:gd name="T22" fmla="*/ 660 w 855"/>
                <a:gd name="T23" fmla="*/ 13 h 975"/>
                <a:gd name="T24" fmla="*/ 622 w 855"/>
                <a:gd name="T25" fmla="*/ 6 h 975"/>
                <a:gd name="T26" fmla="*/ 501 w 855"/>
                <a:gd name="T27" fmla="*/ 50 h 975"/>
                <a:gd name="T28" fmla="*/ 421 w 855"/>
                <a:gd name="T29" fmla="*/ 110 h 975"/>
                <a:gd name="T30" fmla="*/ 370 w 855"/>
                <a:gd name="T31" fmla="*/ 102 h 975"/>
                <a:gd name="T32" fmla="*/ 284 w 855"/>
                <a:gd name="T33" fmla="*/ 56 h 975"/>
                <a:gd name="T34" fmla="*/ 254 w 855"/>
                <a:gd name="T35" fmla="*/ 91 h 975"/>
                <a:gd name="T36" fmla="*/ 212 w 855"/>
                <a:gd name="T37" fmla="*/ 185 h 975"/>
                <a:gd name="T38" fmla="*/ 221 w 855"/>
                <a:gd name="T39" fmla="*/ 237 h 975"/>
                <a:gd name="T40" fmla="*/ 189 w 855"/>
                <a:gd name="T41" fmla="*/ 281 h 975"/>
                <a:gd name="T42" fmla="*/ 123 w 855"/>
                <a:gd name="T43" fmla="*/ 391 h 975"/>
                <a:gd name="T44" fmla="*/ 106 w 855"/>
                <a:gd name="T45" fmla="*/ 448 h 975"/>
                <a:gd name="T46" fmla="*/ 45 w 855"/>
                <a:gd name="T47" fmla="*/ 507 h 975"/>
                <a:gd name="T48" fmla="*/ 0 w 855"/>
                <a:gd name="T49" fmla="*/ 597 h 975"/>
                <a:gd name="T50" fmla="*/ 68 w 855"/>
                <a:gd name="T51" fmla="*/ 659 h 975"/>
                <a:gd name="T52" fmla="*/ 118 w 855"/>
                <a:gd name="T53" fmla="*/ 779 h 975"/>
                <a:gd name="T54" fmla="*/ 170 w 855"/>
                <a:gd name="T55" fmla="*/ 783 h 975"/>
                <a:gd name="T56" fmla="*/ 208 w 855"/>
                <a:gd name="T57" fmla="*/ 867 h 975"/>
                <a:gd name="T58" fmla="*/ 234 w 855"/>
                <a:gd name="T59" fmla="*/ 949 h 975"/>
                <a:gd name="T60" fmla="*/ 313 w 855"/>
                <a:gd name="T61" fmla="*/ 967 h 975"/>
                <a:gd name="T62" fmla="*/ 355 w 855"/>
                <a:gd name="T63" fmla="*/ 918 h 975"/>
                <a:gd name="T64" fmla="*/ 388 w 855"/>
                <a:gd name="T65" fmla="*/ 909 h 975"/>
                <a:gd name="T66" fmla="*/ 429 w 855"/>
                <a:gd name="T67" fmla="*/ 967 h 975"/>
                <a:gd name="T68" fmla="*/ 506 w 855"/>
                <a:gd name="T69" fmla="*/ 951 h 975"/>
                <a:gd name="T70" fmla="*/ 577 w 855"/>
                <a:gd name="T71" fmla="*/ 966 h 975"/>
                <a:gd name="T72" fmla="*/ 597 w 855"/>
                <a:gd name="T73" fmla="*/ 897 h 975"/>
                <a:gd name="T74" fmla="*/ 640 w 855"/>
                <a:gd name="T75" fmla="*/ 772 h 975"/>
                <a:gd name="T76" fmla="*/ 677 w 855"/>
                <a:gd name="T77" fmla="*/ 688 h 975"/>
                <a:gd name="T78" fmla="*/ 731 w 855"/>
                <a:gd name="T79" fmla="*/ 715 h 975"/>
                <a:gd name="T80" fmla="*/ 754 w 855"/>
                <a:gd name="T81" fmla="*/ 638 h 975"/>
                <a:gd name="T82" fmla="*/ 756 w 855"/>
                <a:gd name="T83" fmla="*/ 572 h 975"/>
                <a:gd name="T84" fmla="*/ 770 w 855"/>
                <a:gd name="T85" fmla="*/ 509 h 975"/>
                <a:gd name="T86" fmla="*/ 783 w 855"/>
                <a:gd name="T87" fmla="*/ 462 h 975"/>
                <a:gd name="T88" fmla="*/ 791 w 855"/>
                <a:gd name="T89" fmla="*/ 375 h 975"/>
                <a:gd name="T90" fmla="*/ 739 w 855"/>
                <a:gd name="T91" fmla="*/ 381 h 975"/>
                <a:gd name="T92" fmla="*/ 755 w 855"/>
                <a:gd name="T93" fmla="*/ 340 h 975"/>
                <a:gd name="T94" fmla="*/ 827 w 855"/>
                <a:gd name="T95" fmla="*/ 29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5" h="975">
                  <a:moveTo>
                    <a:pt x="849" y="246"/>
                  </a:moveTo>
                  <a:cubicBezTo>
                    <a:pt x="814" y="217"/>
                    <a:pt x="814" y="217"/>
                    <a:pt x="814" y="217"/>
                  </a:cubicBezTo>
                  <a:cubicBezTo>
                    <a:pt x="798" y="217"/>
                    <a:pt x="798" y="217"/>
                    <a:pt x="798" y="217"/>
                  </a:cubicBezTo>
                  <a:cubicBezTo>
                    <a:pt x="771" y="217"/>
                    <a:pt x="771" y="217"/>
                    <a:pt x="771" y="217"/>
                  </a:cubicBezTo>
                  <a:cubicBezTo>
                    <a:pt x="752" y="244"/>
                    <a:pt x="752" y="244"/>
                    <a:pt x="752" y="244"/>
                  </a:cubicBezTo>
                  <a:cubicBezTo>
                    <a:pt x="739" y="270"/>
                    <a:pt x="739" y="270"/>
                    <a:pt x="739" y="270"/>
                  </a:cubicBezTo>
                  <a:cubicBezTo>
                    <a:pt x="727" y="277"/>
                    <a:pt x="727" y="277"/>
                    <a:pt x="727" y="277"/>
                  </a:cubicBezTo>
                  <a:cubicBezTo>
                    <a:pt x="709" y="277"/>
                    <a:pt x="709" y="277"/>
                    <a:pt x="709" y="277"/>
                  </a:cubicBezTo>
                  <a:cubicBezTo>
                    <a:pt x="699" y="266"/>
                    <a:pt x="699" y="266"/>
                    <a:pt x="699" y="266"/>
                  </a:cubicBezTo>
                  <a:cubicBezTo>
                    <a:pt x="669" y="249"/>
                    <a:pt x="669" y="249"/>
                    <a:pt x="669" y="249"/>
                  </a:cubicBezTo>
                  <a:cubicBezTo>
                    <a:pt x="650" y="226"/>
                    <a:pt x="650" y="226"/>
                    <a:pt x="650" y="226"/>
                  </a:cubicBezTo>
                  <a:cubicBezTo>
                    <a:pt x="630" y="217"/>
                    <a:pt x="630" y="217"/>
                    <a:pt x="630" y="217"/>
                  </a:cubicBezTo>
                  <a:cubicBezTo>
                    <a:pt x="610" y="210"/>
                    <a:pt x="610" y="210"/>
                    <a:pt x="610" y="210"/>
                  </a:cubicBezTo>
                  <a:cubicBezTo>
                    <a:pt x="593" y="220"/>
                    <a:pt x="593" y="220"/>
                    <a:pt x="593" y="220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43" y="254"/>
                    <a:pt x="543" y="254"/>
                    <a:pt x="543" y="254"/>
                  </a:cubicBezTo>
                  <a:cubicBezTo>
                    <a:pt x="535" y="265"/>
                    <a:pt x="535" y="265"/>
                    <a:pt x="535" y="265"/>
                  </a:cubicBezTo>
                  <a:cubicBezTo>
                    <a:pt x="494" y="273"/>
                    <a:pt x="494" y="273"/>
                    <a:pt x="494" y="273"/>
                  </a:cubicBezTo>
                  <a:cubicBezTo>
                    <a:pt x="456" y="272"/>
                    <a:pt x="456" y="272"/>
                    <a:pt x="456" y="272"/>
                  </a:cubicBezTo>
                  <a:cubicBezTo>
                    <a:pt x="443" y="265"/>
                    <a:pt x="443" y="265"/>
                    <a:pt x="443" y="265"/>
                  </a:cubicBezTo>
                  <a:cubicBezTo>
                    <a:pt x="415" y="249"/>
                    <a:pt x="415" y="249"/>
                    <a:pt x="415" y="249"/>
                  </a:cubicBezTo>
                  <a:cubicBezTo>
                    <a:pt x="415" y="241"/>
                    <a:pt x="415" y="241"/>
                    <a:pt x="415" y="241"/>
                  </a:cubicBezTo>
                  <a:cubicBezTo>
                    <a:pt x="435" y="228"/>
                    <a:pt x="435" y="228"/>
                    <a:pt x="435" y="228"/>
                  </a:cubicBezTo>
                  <a:cubicBezTo>
                    <a:pt x="483" y="217"/>
                    <a:pt x="483" y="217"/>
                    <a:pt x="483" y="217"/>
                  </a:cubicBezTo>
                  <a:cubicBezTo>
                    <a:pt x="506" y="210"/>
                    <a:pt x="506" y="210"/>
                    <a:pt x="506" y="210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58" y="147"/>
                    <a:pt x="558" y="147"/>
                    <a:pt x="558" y="147"/>
                  </a:cubicBezTo>
                  <a:cubicBezTo>
                    <a:pt x="594" y="130"/>
                    <a:pt x="594" y="130"/>
                    <a:pt x="594" y="130"/>
                  </a:cubicBezTo>
                  <a:cubicBezTo>
                    <a:pt x="594" y="130"/>
                    <a:pt x="612" y="110"/>
                    <a:pt x="616" y="110"/>
                  </a:cubicBezTo>
                  <a:cubicBezTo>
                    <a:pt x="620" y="111"/>
                    <a:pt x="645" y="91"/>
                    <a:pt x="645" y="91"/>
                  </a:cubicBezTo>
                  <a:cubicBezTo>
                    <a:pt x="650" y="74"/>
                    <a:pt x="650" y="74"/>
                    <a:pt x="650" y="74"/>
                  </a:cubicBezTo>
                  <a:cubicBezTo>
                    <a:pt x="659" y="55"/>
                    <a:pt x="659" y="55"/>
                    <a:pt x="659" y="55"/>
                  </a:cubicBezTo>
                  <a:cubicBezTo>
                    <a:pt x="661" y="35"/>
                    <a:pt x="661" y="35"/>
                    <a:pt x="661" y="35"/>
                  </a:cubicBezTo>
                  <a:cubicBezTo>
                    <a:pt x="664" y="20"/>
                    <a:pt x="664" y="20"/>
                    <a:pt x="664" y="20"/>
                  </a:cubicBezTo>
                  <a:cubicBezTo>
                    <a:pt x="660" y="13"/>
                    <a:pt x="660" y="13"/>
                    <a:pt x="660" y="13"/>
                  </a:cubicBezTo>
                  <a:cubicBezTo>
                    <a:pt x="635" y="7"/>
                    <a:pt x="635" y="7"/>
                    <a:pt x="635" y="7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22" y="6"/>
                    <a:pt x="622" y="6"/>
                    <a:pt x="622" y="6"/>
                  </a:cubicBezTo>
                  <a:cubicBezTo>
                    <a:pt x="585" y="23"/>
                    <a:pt x="585" y="23"/>
                    <a:pt x="585" y="23"/>
                  </a:cubicBezTo>
                  <a:cubicBezTo>
                    <a:pt x="529" y="36"/>
                    <a:pt x="529" y="36"/>
                    <a:pt x="529" y="36"/>
                  </a:cubicBezTo>
                  <a:cubicBezTo>
                    <a:pt x="501" y="50"/>
                    <a:pt x="501" y="50"/>
                    <a:pt x="501" y="50"/>
                  </a:cubicBezTo>
                  <a:cubicBezTo>
                    <a:pt x="485" y="67"/>
                    <a:pt x="485" y="67"/>
                    <a:pt x="485" y="67"/>
                  </a:cubicBezTo>
                  <a:cubicBezTo>
                    <a:pt x="460" y="99"/>
                    <a:pt x="460" y="99"/>
                    <a:pt x="460" y="99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00" y="86"/>
                    <a:pt x="400" y="86"/>
                    <a:pt x="400" y="86"/>
                  </a:cubicBezTo>
                  <a:cubicBezTo>
                    <a:pt x="393" y="89"/>
                    <a:pt x="393" y="89"/>
                    <a:pt x="393" y="89"/>
                  </a:cubicBezTo>
                  <a:cubicBezTo>
                    <a:pt x="370" y="102"/>
                    <a:pt x="370" y="102"/>
                    <a:pt x="370" y="102"/>
                  </a:cubicBezTo>
                  <a:cubicBezTo>
                    <a:pt x="344" y="92"/>
                    <a:pt x="344" y="92"/>
                    <a:pt x="344" y="92"/>
                  </a:cubicBezTo>
                  <a:cubicBezTo>
                    <a:pt x="317" y="67"/>
                    <a:pt x="317" y="67"/>
                    <a:pt x="317" y="67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52" y="61"/>
                    <a:pt x="252" y="61"/>
                    <a:pt x="252" y="61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34" y="164"/>
                    <a:pt x="234" y="164"/>
                    <a:pt x="234" y="164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196" y="204"/>
                    <a:pt x="196" y="204"/>
                    <a:pt x="196" y="20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6" y="215"/>
                    <a:pt x="215" y="232"/>
                    <a:pt x="221" y="237"/>
                  </a:cubicBezTo>
                  <a:cubicBezTo>
                    <a:pt x="226" y="243"/>
                    <a:pt x="221" y="253"/>
                    <a:pt x="221" y="253"/>
                  </a:cubicBezTo>
                  <a:cubicBezTo>
                    <a:pt x="205" y="274"/>
                    <a:pt x="205" y="274"/>
                    <a:pt x="205" y="274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30" y="284"/>
                    <a:pt x="130" y="284"/>
                    <a:pt x="130" y="284"/>
                  </a:cubicBezTo>
                  <a:cubicBezTo>
                    <a:pt x="130" y="284"/>
                    <a:pt x="137" y="352"/>
                    <a:pt x="142" y="356"/>
                  </a:cubicBezTo>
                  <a:cubicBezTo>
                    <a:pt x="147" y="359"/>
                    <a:pt x="123" y="391"/>
                    <a:pt x="123" y="391"/>
                  </a:cubicBezTo>
                  <a:cubicBezTo>
                    <a:pt x="123" y="410"/>
                    <a:pt x="123" y="410"/>
                    <a:pt x="123" y="410"/>
                  </a:cubicBezTo>
                  <a:cubicBezTo>
                    <a:pt x="123" y="431"/>
                    <a:pt x="123" y="431"/>
                    <a:pt x="123" y="431"/>
                  </a:cubicBezTo>
                  <a:cubicBezTo>
                    <a:pt x="106" y="448"/>
                    <a:pt x="106" y="448"/>
                    <a:pt x="106" y="448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60" y="499"/>
                    <a:pt x="60" y="499"/>
                    <a:pt x="60" y="499"/>
                  </a:cubicBezTo>
                  <a:cubicBezTo>
                    <a:pt x="45" y="507"/>
                    <a:pt x="45" y="507"/>
                    <a:pt x="45" y="507"/>
                  </a:cubicBezTo>
                  <a:cubicBezTo>
                    <a:pt x="22" y="530"/>
                    <a:pt x="22" y="530"/>
                    <a:pt x="22" y="530"/>
                  </a:cubicBezTo>
                  <a:cubicBezTo>
                    <a:pt x="0" y="567"/>
                    <a:pt x="0" y="567"/>
                    <a:pt x="0" y="567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22" y="630"/>
                    <a:pt x="22" y="630"/>
                    <a:pt x="22" y="630"/>
                  </a:cubicBezTo>
                  <a:cubicBezTo>
                    <a:pt x="42" y="640"/>
                    <a:pt x="42" y="640"/>
                    <a:pt x="42" y="640"/>
                  </a:cubicBezTo>
                  <a:cubicBezTo>
                    <a:pt x="68" y="659"/>
                    <a:pt x="68" y="659"/>
                    <a:pt x="68" y="659"/>
                  </a:cubicBezTo>
                  <a:cubicBezTo>
                    <a:pt x="105" y="718"/>
                    <a:pt x="105" y="718"/>
                    <a:pt x="105" y="718"/>
                  </a:cubicBezTo>
                  <a:cubicBezTo>
                    <a:pt x="122" y="773"/>
                    <a:pt x="122" y="773"/>
                    <a:pt x="122" y="773"/>
                  </a:cubicBezTo>
                  <a:cubicBezTo>
                    <a:pt x="118" y="779"/>
                    <a:pt x="118" y="779"/>
                    <a:pt x="118" y="779"/>
                  </a:cubicBezTo>
                  <a:cubicBezTo>
                    <a:pt x="117" y="782"/>
                    <a:pt x="117" y="782"/>
                    <a:pt x="117" y="782"/>
                  </a:cubicBezTo>
                  <a:cubicBezTo>
                    <a:pt x="134" y="783"/>
                    <a:pt x="134" y="783"/>
                    <a:pt x="134" y="783"/>
                  </a:cubicBezTo>
                  <a:cubicBezTo>
                    <a:pt x="170" y="783"/>
                    <a:pt x="170" y="783"/>
                    <a:pt x="170" y="783"/>
                  </a:cubicBezTo>
                  <a:cubicBezTo>
                    <a:pt x="183" y="800"/>
                    <a:pt x="183" y="800"/>
                    <a:pt x="183" y="800"/>
                  </a:cubicBezTo>
                  <a:cubicBezTo>
                    <a:pt x="183" y="847"/>
                    <a:pt x="183" y="847"/>
                    <a:pt x="183" y="847"/>
                  </a:cubicBezTo>
                  <a:cubicBezTo>
                    <a:pt x="208" y="867"/>
                    <a:pt x="208" y="867"/>
                    <a:pt x="208" y="867"/>
                  </a:cubicBezTo>
                  <a:cubicBezTo>
                    <a:pt x="214" y="888"/>
                    <a:pt x="214" y="888"/>
                    <a:pt x="214" y="888"/>
                  </a:cubicBezTo>
                  <a:cubicBezTo>
                    <a:pt x="226" y="909"/>
                    <a:pt x="226" y="909"/>
                    <a:pt x="226" y="909"/>
                  </a:cubicBezTo>
                  <a:cubicBezTo>
                    <a:pt x="234" y="949"/>
                    <a:pt x="234" y="949"/>
                    <a:pt x="234" y="949"/>
                  </a:cubicBezTo>
                  <a:cubicBezTo>
                    <a:pt x="254" y="967"/>
                    <a:pt x="254" y="967"/>
                    <a:pt x="254" y="967"/>
                  </a:cubicBezTo>
                  <a:cubicBezTo>
                    <a:pt x="277" y="967"/>
                    <a:pt x="277" y="967"/>
                    <a:pt x="277" y="967"/>
                  </a:cubicBezTo>
                  <a:cubicBezTo>
                    <a:pt x="313" y="967"/>
                    <a:pt x="313" y="967"/>
                    <a:pt x="313" y="967"/>
                  </a:cubicBezTo>
                  <a:cubicBezTo>
                    <a:pt x="329" y="953"/>
                    <a:pt x="329" y="953"/>
                    <a:pt x="329" y="953"/>
                  </a:cubicBezTo>
                  <a:cubicBezTo>
                    <a:pt x="346" y="935"/>
                    <a:pt x="346" y="935"/>
                    <a:pt x="346" y="935"/>
                  </a:cubicBezTo>
                  <a:cubicBezTo>
                    <a:pt x="355" y="918"/>
                    <a:pt x="355" y="918"/>
                    <a:pt x="355" y="918"/>
                  </a:cubicBezTo>
                  <a:cubicBezTo>
                    <a:pt x="366" y="904"/>
                    <a:pt x="366" y="904"/>
                    <a:pt x="366" y="904"/>
                  </a:cubicBezTo>
                  <a:cubicBezTo>
                    <a:pt x="380" y="901"/>
                    <a:pt x="380" y="901"/>
                    <a:pt x="380" y="901"/>
                  </a:cubicBezTo>
                  <a:cubicBezTo>
                    <a:pt x="388" y="909"/>
                    <a:pt x="388" y="909"/>
                    <a:pt x="388" y="909"/>
                  </a:cubicBezTo>
                  <a:cubicBezTo>
                    <a:pt x="403" y="926"/>
                    <a:pt x="403" y="926"/>
                    <a:pt x="403" y="926"/>
                  </a:cubicBezTo>
                  <a:cubicBezTo>
                    <a:pt x="412" y="951"/>
                    <a:pt x="412" y="951"/>
                    <a:pt x="412" y="951"/>
                  </a:cubicBezTo>
                  <a:cubicBezTo>
                    <a:pt x="429" y="967"/>
                    <a:pt x="429" y="967"/>
                    <a:pt x="429" y="967"/>
                  </a:cubicBezTo>
                  <a:cubicBezTo>
                    <a:pt x="464" y="975"/>
                    <a:pt x="464" y="975"/>
                    <a:pt x="464" y="975"/>
                  </a:cubicBezTo>
                  <a:cubicBezTo>
                    <a:pt x="480" y="962"/>
                    <a:pt x="480" y="962"/>
                    <a:pt x="480" y="962"/>
                  </a:cubicBezTo>
                  <a:cubicBezTo>
                    <a:pt x="506" y="951"/>
                    <a:pt x="506" y="951"/>
                    <a:pt x="506" y="951"/>
                  </a:cubicBezTo>
                  <a:cubicBezTo>
                    <a:pt x="541" y="950"/>
                    <a:pt x="541" y="950"/>
                    <a:pt x="541" y="950"/>
                  </a:cubicBezTo>
                  <a:cubicBezTo>
                    <a:pt x="570" y="962"/>
                    <a:pt x="570" y="962"/>
                    <a:pt x="570" y="962"/>
                  </a:cubicBezTo>
                  <a:cubicBezTo>
                    <a:pt x="577" y="966"/>
                    <a:pt x="577" y="966"/>
                    <a:pt x="577" y="966"/>
                  </a:cubicBezTo>
                  <a:cubicBezTo>
                    <a:pt x="590" y="953"/>
                    <a:pt x="590" y="953"/>
                    <a:pt x="590" y="953"/>
                  </a:cubicBezTo>
                  <a:cubicBezTo>
                    <a:pt x="597" y="937"/>
                    <a:pt x="597" y="937"/>
                    <a:pt x="597" y="937"/>
                  </a:cubicBezTo>
                  <a:cubicBezTo>
                    <a:pt x="597" y="897"/>
                    <a:pt x="597" y="897"/>
                    <a:pt x="597" y="897"/>
                  </a:cubicBezTo>
                  <a:cubicBezTo>
                    <a:pt x="613" y="837"/>
                    <a:pt x="613" y="837"/>
                    <a:pt x="613" y="837"/>
                  </a:cubicBezTo>
                  <a:cubicBezTo>
                    <a:pt x="625" y="806"/>
                    <a:pt x="625" y="806"/>
                    <a:pt x="625" y="806"/>
                  </a:cubicBezTo>
                  <a:cubicBezTo>
                    <a:pt x="640" y="772"/>
                    <a:pt x="640" y="772"/>
                    <a:pt x="640" y="772"/>
                  </a:cubicBezTo>
                  <a:cubicBezTo>
                    <a:pt x="653" y="764"/>
                    <a:pt x="653" y="764"/>
                    <a:pt x="653" y="764"/>
                  </a:cubicBezTo>
                  <a:cubicBezTo>
                    <a:pt x="660" y="707"/>
                    <a:pt x="660" y="707"/>
                    <a:pt x="660" y="707"/>
                  </a:cubicBezTo>
                  <a:cubicBezTo>
                    <a:pt x="677" y="688"/>
                    <a:pt x="677" y="688"/>
                    <a:pt x="677" y="688"/>
                  </a:cubicBezTo>
                  <a:cubicBezTo>
                    <a:pt x="699" y="688"/>
                    <a:pt x="699" y="688"/>
                    <a:pt x="699" y="688"/>
                  </a:cubicBezTo>
                  <a:cubicBezTo>
                    <a:pt x="707" y="743"/>
                    <a:pt x="707" y="743"/>
                    <a:pt x="707" y="743"/>
                  </a:cubicBezTo>
                  <a:cubicBezTo>
                    <a:pt x="731" y="715"/>
                    <a:pt x="731" y="715"/>
                    <a:pt x="731" y="715"/>
                  </a:cubicBezTo>
                  <a:cubicBezTo>
                    <a:pt x="747" y="696"/>
                    <a:pt x="747" y="696"/>
                    <a:pt x="747" y="696"/>
                  </a:cubicBezTo>
                  <a:cubicBezTo>
                    <a:pt x="770" y="673"/>
                    <a:pt x="770" y="673"/>
                    <a:pt x="770" y="673"/>
                  </a:cubicBezTo>
                  <a:cubicBezTo>
                    <a:pt x="754" y="638"/>
                    <a:pt x="754" y="638"/>
                    <a:pt x="754" y="638"/>
                  </a:cubicBezTo>
                  <a:cubicBezTo>
                    <a:pt x="742" y="616"/>
                    <a:pt x="742" y="616"/>
                    <a:pt x="742" y="616"/>
                  </a:cubicBezTo>
                  <a:cubicBezTo>
                    <a:pt x="731" y="594"/>
                    <a:pt x="731" y="594"/>
                    <a:pt x="731" y="594"/>
                  </a:cubicBezTo>
                  <a:cubicBezTo>
                    <a:pt x="756" y="572"/>
                    <a:pt x="756" y="572"/>
                    <a:pt x="756" y="572"/>
                  </a:cubicBezTo>
                  <a:cubicBezTo>
                    <a:pt x="770" y="546"/>
                    <a:pt x="770" y="546"/>
                    <a:pt x="770" y="546"/>
                  </a:cubicBezTo>
                  <a:cubicBezTo>
                    <a:pt x="770" y="525"/>
                    <a:pt x="770" y="525"/>
                    <a:pt x="770" y="525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83" y="495"/>
                    <a:pt x="783" y="495"/>
                    <a:pt x="783" y="495"/>
                  </a:cubicBezTo>
                  <a:cubicBezTo>
                    <a:pt x="783" y="482"/>
                    <a:pt x="783" y="482"/>
                    <a:pt x="783" y="482"/>
                  </a:cubicBezTo>
                  <a:cubicBezTo>
                    <a:pt x="783" y="462"/>
                    <a:pt x="783" y="462"/>
                    <a:pt x="783" y="462"/>
                  </a:cubicBezTo>
                  <a:cubicBezTo>
                    <a:pt x="783" y="452"/>
                    <a:pt x="783" y="452"/>
                    <a:pt x="783" y="452"/>
                  </a:cubicBezTo>
                  <a:cubicBezTo>
                    <a:pt x="783" y="412"/>
                    <a:pt x="783" y="412"/>
                    <a:pt x="783" y="412"/>
                  </a:cubicBezTo>
                  <a:cubicBezTo>
                    <a:pt x="791" y="375"/>
                    <a:pt x="791" y="375"/>
                    <a:pt x="791" y="375"/>
                  </a:cubicBezTo>
                  <a:cubicBezTo>
                    <a:pt x="778" y="340"/>
                    <a:pt x="778" y="340"/>
                    <a:pt x="778" y="340"/>
                  </a:cubicBezTo>
                  <a:cubicBezTo>
                    <a:pt x="755" y="364"/>
                    <a:pt x="755" y="364"/>
                    <a:pt x="755" y="364"/>
                  </a:cubicBezTo>
                  <a:cubicBezTo>
                    <a:pt x="739" y="381"/>
                    <a:pt x="739" y="381"/>
                    <a:pt x="739" y="381"/>
                  </a:cubicBezTo>
                  <a:cubicBezTo>
                    <a:pt x="729" y="376"/>
                    <a:pt x="729" y="376"/>
                    <a:pt x="729" y="376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55" y="340"/>
                    <a:pt x="755" y="340"/>
                    <a:pt x="755" y="340"/>
                  </a:cubicBezTo>
                  <a:cubicBezTo>
                    <a:pt x="778" y="315"/>
                    <a:pt x="778" y="315"/>
                    <a:pt x="778" y="315"/>
                  </a:cubicBezTo>
                  <a:cubicBezTo>
                    <a:pt x="800" y="305"/>
                    <a:pt x="800" y="305"/>
                    <a:pt x="800" y="305"/>
                  </a:cubicBezTo>
                  <a:cubicBezTo>
                    <a:pt x="827" y="290"/>
                    <a:pt x="827" y="290"/>
                    <a:pt x="827" y="290"/>
                  </a:cubicBezTo>
                  <a:cubicBezTo>
                    <a:pt x="855" y="265"/>
                    <a:pt x="855" y="265"/>
                    <a:pt x="855" y="265"/>
                  </a:cubicBezTo>
                  <a:lnTo>
                    <a:pt x="849" y="2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China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11024151" y="8946028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7246202" y="9177042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246202" y="7870506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5705829" y="3820449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5705829" y="2513913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17408426" y="4658315"/>
            <a:ext cx="0" cy="1272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212587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7" grpId="0"/>
      <p:bldP spid="38" grpId="0"/>
      <p:bldP spid="40" grpId="0"/>
      <p:bldP spid="41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544679" y="1647825"/>
            <a:ext cx="7122752" cy="10324950"/>
            <a:chOff x="4856163" y="776288"/>
            <a:chExt cx="2235200" cy="324008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138738" y="2616200"/>
              <a:ext cx="914400" cy="638175"/>
            </a:xfrm>
            <a:custGeom>
              <a:avLst/>
              <a:gdLst>
                <a:gd name="T0" fmla="*/ 331 w 3014"/>
                <a:gd name="T1" fmla="*/ 1539 h 2104"/>
                <a:gd name="T2" fmla="*/ 105 w 3014"/>
                <a:gd name="T3" fmla="*/ 1583 h 2104"/>
                <a:gd name="T4" fmla="*/ 89 w 3014"/>
                <a:gd name="T5" fmla="*/ 1838 h 2104"/>
                <a:gd name="T6" fmla="*/ 146 w 3014"/>
                <a:gd name="T7" fmla="*/ 1981 h 2104"/>
                <a:gd name="T8" fmla="*/ 288 w 3014"/>
                <a:gd name="T9" fmla="*/ 2104 h 2104"/>
                <a:gd name="T10" fmla="*/ 437 w 3014"/>
                <a:gd name="T11" fmla="*/ 2029 h 2104"/>
                <a:gd name="T12" fmla="*/ 590 w 3014"/>
                <a:gd name="T13" fmla="*/ 1877 h 2104"/>
                <a:gd name="T14" fmla="*/ 737 w 3014"/>
                <a:gd name="T15" fmla="*/ 1690 h 2104"/>
                <a:gd name="T16" fmla="*/ 913 w 3014"/>
                <a:gd name="T17" fmla="*/ 1737 h 2104"/>
                <a:gd name="T18" fmla="*/ 1089 w 3014"/>
                <a:gd name="T19" fmla="*/ 1828 h 2104"/>
                <a:gd name="T20" fmla="*/ 1163 w 3014"/>
                <a:gd name="T21" fmla="*/ 1729 h 2104"/>
                <a:gd name="T22" fmla="*/ 1228 w 3014"/>
                <a:gd name="T23" fmla="*/ 1856 h 2104"/>
                <a:gd name="T24" fmla="*/ 1279 w 3014"/>
                <a:gd name="T25" fmla="*/ 2017 h 2104"/>
                <a:gd name="T26" fmla="*/ 1377 w 3014"/>
                <a:gd name="T27" fmla="*/ 2104 h 2104"/>
                <a:gd name="T28" fmla="*/ 1527 w 3014"/>
                <a:gd name="T29" fmla="*/ 2065 h 2104"/>
                <a:gd name="T30" fmla="*/ 1673 w 3014"/>
                <a:gd name="T31" fmla="*/ 2091 h 2104"/>
                <a:gd name="T32" fmla="*/ 1853 w 3014"/>
                <a:gd name="T33" fmla="*/ 2060 h 2104"/>
                <a:gd name="T34" fmla="*/ 1952 w 3014"/>
                <a:gd name="T35" fmla="*/ 2085 h 2104"/>
                <a:gd name="T36" fmla="*/ 2206 w 3014"/>
                <a:gd name="T37" fmla="*/ 2005 h 2104"/>
                <a:gd name="T38" fmla="*/ 2414 w 3014"/>
                <a:gd name="T39" fmla="*/ 1988 h 2104"/>
                <a:gd name="T40" fmla="*/ 2507 w 3014"/>
                <a:gd name="T41" fmla="*/ 1783 h 2104"/>
                <a:gd name="T42" fmla="*/ 2474 w 3014"/>
                <a:gd name="T43" fmla="*/ 1627 h 2104"/>
                <a:gd name="T44" fmla="*/ 2365 w 3014"/>
                <a:gd name="T45" fmla="*/ 1439 h 2104"/>
                <a:gd name="T46" fmla="*/ 2418 w 3014"/>
                <a:gd name="T47" fmla="*/ 1268 h 2104"/>
                <a:gd name="T48" fmla="*/ 2504 w 3014"/>
                <a:gd name="T49" fmla="*/ 1033 h 2104"/>
                <a:gd name="T50" fmla="*/ 2582 w 3014"/>
                <a:gd name="T51" fmla="*/ 908 h 2104"/>
                <a:gd name="T52" fmla="*/ 2667 w 3014"/>
                <a:gd name="T53" fmla="*/ 787 h 2104"/>
                <a:gd name="T54" fmla="*/ 2831 w 3014"/>
                <a:gd name="T55" fmla="*/ 723 h 2104"/>
                <a:gd name="T56" fmla="*/ 2940 w 3014"/>
                <a:gd name="T57" fmla="*/ 624 h 2104"/>
                <a:gd name="T58" fmla="*/ 3014 w 3014"/>
                <a:gd name="T59" fmla="*/ 527 h 2104"/>
                <a:gd name="T60" fmla="*/ 2967 w 3014"/>
                <a:gd name="T61" fmla="*/ 406 h 2104"/>
                <a:gd name="T62" fmla="*/ 2835 w 3014"/>
                <a:gd name="T63" fmla="*/ 320 h 2104"/>
                <a:gd name="T64" fmla="*/ 2650 w 3014"/>
                <a:gd name="T65" fmla="*/ 319 h 2104"/>
                <a:gd name="T66" fmla="*/ 2540 w 3014"/>
                <a:gd name="T67" fmla="*/ 249 h 2104"/>
                <a:gd name="T68" fmla="*/ 2436 w 3014"/>
                <a:gd name="T69" fmla="*/ 277 h 2104"/>
                <a:gd name="T70" fmla="*/ 2317 w 3014"/>
                <a:gd name="T71" fmla="*/ 335 h 2104"/>
                <a:gd name="T72" fmla="*/ 2214 w 3014"/>
                <a:gd name="T73" fmla="*/ 453 h 2104"/>
                <a:gd name="T74" fmla="*/ 2068 w 3014"/>
                <a:gd name="T75" fmla="*/ 398 h 2104"/>
                <a:gd name="T76" fmla="*/ 1934 w 3014"/>
                <a:gd name="T77" fmla="*/ 337 h 2104"/>
                <a:gd name="T78" fmla="*/ 1883 w 3014"/>
                <a:gd name="T79" fmla="*/ 118 h 2104"/>
                <a:gd name="T80" fmla="*/ 1656 w 3014"/>
                <a:gd name="T81" fmla="*/ 177 h 2104"/>
                <a:gd name="T82" fmla="*/ 1426 w 3014"/>
                <a:gd name="T83" fmla="*/ 229 h 2104"/>
                <a:gd name="T84" fmla="*/ 1294 w 3014"/>
                <a:gd name="T85" fmla="*/ 147 h 2104"/>
                <a:gd name="T86" fmla="*/ 1199 w 3014"/>
                <a:gd name="T87" fmla="*/ 30 h 2104"/>
                <a:gd name="T88" fmla="*/ 1006 w 3014"/>
                <a:gd name="T89" fmla="*/ 53 h 2104"/>
                <a:gd name="T90" fmla="*/ 880 w 3014"/>
                <a:gd name="T91" fmla="*/ 249 h 2104"/>
                <a:gd name="T92" fmla="*/ 601 w 3014"/>
                <a:gd name="T93" fmla="*/ 415 h 2104"/>
                <a:gd name="T94" fmla="*/ 369 w 3014"/>
                <a:gd name="T95" fmla="*/ 526 h 2104"/>
                <a:gd name="T96" fmla="*/ 553 w 3014"/>
                <a:gd name="T97" fmla="*/ 663 h 2104"/>
                <a:gd name="T98" fmla="*/ 732 w 3014"/>
                <a:gd name="T99" fmla="*/ 630 h 2104"/>
                <a:gd name="T100" fmla="*/ 743 w 3014"/>
                <a:gd name="T101" fmla="*/ 708 h 2104"/>
                <a:gd name="T102" fmla="*/ 513 w 3014"/>
                <a:gd name="T103" fmla="*/ 765 h 2104"/>
                <a:gd name="T104" fmla="*/ 695 w 3014"/>
                <a:gd name="T105" fmla="*/ 975 h 2104"/>
                <a:gd name="T106" fmla="*/ 500 w 3014"/>
                <a:gd name="T107" fmla="*/ 1035 h 2104"/>
                <a:gd name="T108" fmla="*/ 370 w 3014"/>
                <a:gd name="T109" fmla="*/ 1030 h 2104"/>
                <a:gd name="T110" fmla="*/ 114 w 3014"/>
                <a:gd name="T111" fmla="*/ 1237 h 2104"/>
                <a:gd name="T112" fmla="*/ 158 w 3014"/>
                <a:gd name="T113" fmla="*/ 1433 h 2104"/>
                <a:gd name="T114" fmla="*/ 406 w 3014"/>
                <a:gd name="T115" fmla="*/ 1375 h 2104"/>
                <a:gd name="T116" fmla="*/ 489 w 3014"/>
                <a:gd name="T117" fmla="*/ 1542 h 2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14" h="2104">
                  <a:moveTo>
                    <a:pt x="479" y="1539"/>
                  </a:moveTo>
                  <a:cubicBezTo>
                    <a:pt x="448" y="1509"/>
                    <a:pt x="448" y="1509"/>
                    <a:pt x="448" y="1509"/>
                  </a:cubicBezTo>
                  <a:cubicBezTo>
                    <a:pt x="418" y="1483"/>
                    <a:pt x="418" y="1483"/>
                    <a:pt x="418" y="1483"/>
                  </a:cubicBezTo>
                  <a:cubicBezTo>
                    <a:pt x="392" y="1483"/>
                    <a:pt x="392" y="1483"/>
                    <a:pt x="392" y="1483"/>
                  </a:cubicBezTo>
                  <a:cubicBezTo>
                    <a:pt x="370" y="1483"/>
                    <a:pt x="370" y="1483"/>
                    <a:pt x="370" y="1483"/>
                  </a:cubicBezTo>
                  <a:cubicBezTo>
                    <a:pt x="353" y="1511"/>
                    <a:pt x="353" y="1511"/>
                    <a:pt x="353" y="1511"/>
                  </a:cubicBezTo>
                  <a:cubicBezTo>
                    <a:pt x="331" y="1539"/>
                    <a:pt x="331" y="1539"/>
                    <a:pt x="331" y="1539"/>
                  </a:cubicBezTo>
                  <a:cubicBezTo>
                    <a:pt x="305" y="1539"/>
                    <a:pt x="305" y="1539"/>
                    <a:pt x="305" y="1539"/>
                  </a:cubicBezTo>
                  <a:cubicBezTo>
                    <a:pt x="261" y="1539"/>
                    <a:pt x="261" y="1539"/>
                    <a:pt x="261" y="1539"/>
                  </a:cubicBezTo>
                  <a:cubicBezTo>
                    <a:pt x="240" y="1539"/>
                    <a:pt x="240" y="1539"/>
                    <a:pt x="240" y="1539"/>
                  </a:cubicBezTo>
                  <a:cubicBezTo>
                    <a:pt x="218" y="1539"/>
                    <a:pt x="218" y="1539"/>
                    <a:pt x="218" y="1539"/>
                  </a:cubicBezTo>
                  <a:cubicBezTo>
                    <a:pt x="166" y="1539"/>
                    <a:pt x="166" y="1539"/>
                    <a:pt x="166" y="1539"/>
                  </a:cubicBezTo>
                  <a:cubicBezTo>
                    <a:pt x="140" y="1561"/>
                    <a:pt x="140" y="1561"/>
                    <a:pt x="140" y="1561"/>
                  </a:cubicBezTo>
                  <a:cubicBezTo>
                    <a:pt x="105" y="1583"/>
                    <a:pt x="105" y="1583"/>
                    <a:pt x="105" y="1583"/>
                  </a:cubicBezTo>
                  <a:cubicBezTo>
                    <a:pt x="53" y="1652"/>
                    <a:pt x="53" y="1652"/>
                    <a:pt x="53" y="1652"/>
                  </a:cubicBezTo>
                  <a:cubicBezTo>
                    <a:pt x="0" y="1722"/>
                    <a:pt x="0" y="1722"/>
                    <a:pt x="0" y="1722"/>
                  </a:cubicBezTo>
                  <a:cubicBezTo>
                    <a:pt x="0" y="1778"/>
                    <a:pt x="0" y="1778"/>
                    <a:pt x="0" y="1778"/>
                  </a:cubicBezTo>
                  <a:cubicBezTo>
                    <a:pt x="5" y="1791"/>
                    <a:pt x="5" y="1791"/>
                    <a:pt x="5" y="1791"/>
                  </a:cubicBezTo>
                  <a:cubicBezTo>
                    <a:pt x="40" y="1806"/>
                    <a:pt x="40" y="1806"/>
                    <a:pt x="40" y="1806"/>
                  </a:cubicBezTo>
                  <a:cubicBezTo>
                    <a:pt x="77" y="1820"/>
                    <a:pt x="77" y="1820"/>
                    <a:pt x="77" y="1820"/>
                  </a:cubicBezTo>
                  <a:cubicBezTo>
                    <a:pt x="89" y="1838"/>
                    <a:pt x="89" y="1838"/>
                    <a:pt x="89" y="1838"/>
                  </a:cubicBezTo>
                  <a:cubicBezTo>
                    <a:pt x="91" y="1871"/>
                    <a:pt x="91" y="1871"/>
                    <a:pt x="91" y="1871"/>
                  </a:cubicBezTo>
                  <a:cubicBezTo>
                    <a:pt x="79" y="1899"/>
                    <a:pt x="79" y="1899"/>
                    <a:pt x="79" y="1899"/>
                  </a:cubicBezTo>
                  <a:cubicBezTo>
                    <a:pt x="87" y="1924"/>
                    <a:pt x="87" y="1924"/>
                    <a:pt x="87" y="1924"/>
                  </a:cubicBezTo>
                  <a:cubicBezTo>
                    <a:pt x="108" y="1933"/>
                    <a:pt x="108" y="1933"/>
                    <a:pt x="108" y="1933"/>
                  </a:cubicBezTo>
                  <a:cubicBezTo>
                    <a:pt x="102" y="1981"/>
                    <a:pt x="102" y="1981"/>
                    <a:pt x="102" y="1981"/>
                  </a:cubicBezTo>
                  <a:cubicBezTo>
                    <a:pt x="140" y="1971"/>
                    <a:pt x="140" y="1971"/>
                    <a:pt x="140" y="1971"/>
                  </a:cubicBezTo>
                  <a:cubicBezTo>
                    <a:pt x="146" y="1981"/>
                    <a:pt x="146" y="1981"/>
                    <a:pt x="146" y="1981"/>
                  </a:cubicBezTo>
                  <a:cubicBezTo>
                    <a:pt x="153" y="2037"/>
                    <a:pt x="153" y="2037"/>
                    <a:pt x="153" y="2037"/>
                  </a:cubicBezTo>
                  <a:cubicBezTo>
                    <a:pt x="171" y="2093"/>
                    <a:pt x="171" y="2093"/>
                    <a:pt x="171" y="2093"/>
                  </a:cubicBezTo>
                  <a:cubicBezTo>
                    <a:pt x="190" y="2093"/>
                    <a:pt x="190" y="2093"/>
                    <a:pt x="190" y="2093"/>
                  </a:cubicBezTo>
                  <a:cubicBezTo>
                    <a:pt x="214" y="2085"/>
                    <a:pt x="214" y="2085"/>
                    <a:pt x="214" y="2085"/>
                  </a:cubicBezTo>
                  <a:cubicBezTo>
                    <a:pt x="214" y="2085"/>
                    <a:pt x="226" y="2081"/>
                    <a:pt x="230" y="2085"/>
                  </a:cubicBezTo>
                  <a:cubicBezTo>
                    <a:pt x="235" y="2088"/>
                    <a:pt x="269" y="2104"/>
                    <a:pt x="269" y="2104"/>
                  </a:cubicBezTo>
                  <a:cubicBezTo>
                    <a:pt x="288" y="2104"/>
                    <a:pt x="288" y="2104"/>
                    <a:pt x="288" y="2104"/>
                  </a:cubicBezTo>
                  <a:cubicBezTo>
                    <a:pt x="292" y="2099"/>
                    <a:pt x="292" y="2099"/>
                    <a:pt x="292" y="2099"/>
                  </a:cubicBezTo>
                  <a:cubicBezTo>
                    <a:pt x="283" y="2054"/>
                    <a:pt x="283" y="2054"/>
                    <a:pt x="283" y="2054"/>
                  </a:cubicBezTo>
                  <a:cubicBezTo>
                    <a:pt x="292" y="2038"/>
                    <a:pt x="292" y="2038"/>
                    <a:pt x="292" y="2038"/>
                  </a:cubicBezTo>
                  <a:cubicBezTo>
                    <a:pt x="322" y="2033"/>
                    <a:pt x="322" y="2033"/>
                    <a:pt x="322" y="2033"/>
                  </a:cubicBezTo>
                  <a:cubicBezTo>
                    <a:pt x="377" y="2054"/>
                    <a:pt x="377" y="2054"/>
                    <a:pt x="377" y="2054"/>
                  </a:cubicBezTo>
                  <a:cubicBezTo>
                    <a:pt x="397" y="2058"/>
                    <a:pt x="397" y="2058"/>
                    <a:pt x="397" y="2058"/>
                  </a:cubicBezTo>
                  <a:cubicBezTo>
                    <a:pt x="437" y="2029"/>
                    <a:pt x="437" y="2029"/>
                    <a:pt x="437" y="2029"/>
                  </a:cubicBezTo>
                  <a:cubicBezTo>
                    <a:pt x="456" y="1998"/>
                    <a:pt x="456" y="1998"/>
                    <a:pt x="456" y="1998"/>
                  </a:cubicBezTo>
                  <a:cubicBezTo>
                    <a:pt x="466" y="1982"/>
                    <a:pt x="466" y="1982"/>
                    <a:pt x="466" y="1982"/>
                  </a:cubicBezTo>
                  <a:cubicBezTo>
                    <a:pt x="507" y="1984"/>
                    <a:pt x="507" y="1984"/>
                    <a:pt x="507" y="1984"/>
                  </a:cubicBezTo>
                  <a:cubicBezTo>
                    <a:pt x="541" y="1953"/>
                    <a:pt x="541" y="1953"/>
                    <a:pt x="541" y="1953"/>
                  </a:cubicBezTo>
                  <a:cubicBezTo>
                    <a:pt x="574" y="1936"/>
                    <a:pt x="574" y="1936"/>
                    <a:pt x="574" y="1936"/>
                  </a:cubicBezTo>
                  <a:cubicBezTo>
                    <a:pt x="596" y="1919"/>
                    <a:pt x="596" y="1919"/>
                    <a:pt x="596" y="1919"/>
                  </a:cubicBezTo>
                  <a:cubicBezTo>
                    <a:pt x="590" y="1877"/>
                    <a:pt x="590" y="1877"/>
                    <a:pt x="590" y="1877"/>
                  </a:cubicBezTo>
                  <a:cubicBezTo>
                    <a:pt x="590" y="1871"/>
                    <a:pt x="590" y="1871"/>
                    <a:pt x="590" y="1871"/>
                  </a:cubicBezTo>
                  <a:cubicBezTo>
                    <a:pt x="618" y="1846"/>
                    <a:pt x="618" y="1846"/>
                    <a:pt x="618" y="1846"/>
                  </a:cubicBezTo>
                  <a:cubicBezTo>
                    <a:pt x="633" y="1788"/>
                    <a:pt x="633" y="1788"/>
                    <a:pt x="633" y="1788"/>
                  </a:cubicBezTo>
                  <a:cubicBezTo>
                    <a:pt x="610" y="1750"/>
                    <a:pt x="610" y="1750"/>
                    <a:pt x="610" y="1750"/>
                  </a:cubicBezTo>
                  <a:cubicBezTo>
                    <a:pt x="614" y="1738"/>
                    <a:pt x="614" y="1738"/>
                    <a:pt x="614" y="1738"/>
                  </a:cubicBezTo>
                  <a:cubicBezTo>
                    <a:pt x="668" y="1700"/>
                    <a:pt x="668" y="1700"/>
                    <a:pt x="668" y="1700"/>
                  </a:cubicBezTo>
                  <a:cubicBezTo>
                    <a:pt x="737" y="1690"/>
                    <a:pt x="737" y="1690"/>
                    <a:pt x="737" y="1690"/>
                  </a:cubicBezTo>
                  <a:cubicBezTo>
                    <a:pt x="771" y="1669"/>
                    <a:pt x="771" y="1669"/>
                    <a:pt x="771" y="1669"/>
                  </a:cubicBezTo>
                  <a:cubicBezTo>
                    <a:pt x="771" y="1644"/>
                    <a:pt x="771" y="1644"/>
                    <a:pt x="771" y="1644"/>
                  </a:cubicBezTo>
                  <a:cubicBezTo>
                    <a:pt x="816" y="1672"/>
                    <a:pt x="816" y="1672"/>
                    <a:pt x="816" y="1672"/>
                  </a:cubicBezTo>
                  <a:cubicBezTo>
                    <a:pt x="842" y="1669"/>
                    <a:pt x="842" y="1669"/>
                    <a:pt x="842" y="1669"/>
                  </a:cubicBezTo>
                  <a:cubicBezTo>
                    <a:pt x="859" y="1698"/>
                    <a:pt x="859" y="1698"/>
                    <a:pt x="859" y="1698"/>
                  </a:cubicBezTo>
                  <a:cubicBezTo>
                    <a:pt x="896" y="1732"/>
                    <a:pt x="896" y="1732"/>
                    <a:pt x="896" y="1732"/>
                  </a:cubicBezTo>
                  <a:cubicBezTo>
                    <a:pt x="913" y="1737"/>
                    <a:pt x="913" y="1737"/>
                    <a:pt x="913" y="1737"/>
                  </a:cubicBezTo>
                  <a:cubicBezTo>
                    <a:pt x="947" y="1766"/>
                    <a:pt x="947" y="1766"/>
                    <a:pt x="947" y="1766"/>
                  </a:cubicBezTo>
                  <a:cubicBezTo>
                    <a:pt x="947" y="1793"/>
                    <a:pt x="947" y="1793"/>
                    <a:pt x="947" y="1793"/>
                  </a:cubicBezTo>
                  <a:cubicBezTo>
                    <a:pt x="967" y="1840"/>
                    <a:pt x="967" y="1840"/>
                    <a:pt x="967" y="1840"/>
                  </a:cubicBezTo>
                  <a:cubicBezTo>
                    <a:pt x="1032" y="1882"/>
                    <a:pt x="1032" y="1882"/>
                    <a:pt x="1032" y="1882"/>
                  </a:cubicBezTo>
                  <a:cubicBezTo>
                    <a:pt x="1089" y="1877"/>
                    <a:pt x="1089" y="1877"/>
                    <a:pt x="1089" y="1877"/>
                  </a:cubicBezTo>
                  <a:cubicBezTo>
                    <a:pt x="1089" y="1857"/>
                    <a:pt x="1089" y="1857"/>
                    <a:pt x="1089" y="1857"/>
                  </a:cubicBezTo>
                  <a:cubicBezTo>
                    <a:pt x="1089" y="1828"/>
                    <a:pt x="1089" y="1828"/>
                    <a:pt x="1089" y="1828"/>
                  </a:cubicBezTo>
                  <a:cubicBezTo>
                    <a:pt x="1075" y="1806"/>
                    <a:pt x="1075" y="1806"/>
                    <a:pt x="1075" y="1806"/>
                  </a:cubicBezTo>
                  <a:cubicBezTo>
                    <a:pt x="1089" y="1793"/>
                    <a:pt x="1089" y="1793"/>
                    <a:pt x="1089" y="1793"/>
                  </a:cubicBezTo>
                  <a:cubicBezTo>
                    <a:pt x="1109" y="1793"/>
                    <a:pt x="1109" y="1793"/>
                    <a:pt x="1109" y="1793"/>
                  </a:cubicBezTo>
                  <a:cubicBezTo>
                    <a:pt x="1109" y="1755"/>
                    <a:pt x="1109" y="1755"/>
                    <a:pt x="1109" y="1755"/>
                  </a:cubicBezTo>
                  <a:cubicBezTo>
                    <a:pt x="1129" y="1720"/>
                    <a:pt x="1129" y="1720"/>
                    <a:pt x="1129" y="1720"/>
                  </a:cubicBezTo>
                  <a:cubicBezTo>
                    <a:pt x="1143" y="1715"/>
                    <a:pt x="1143" y="1715"/>
                    <a:pt x="1143" y="1715"/>
                  </a:cubicBezTo>
                  <a:cubicBezTo>
                    <a:pt x="1163" y="1729"/>
                    <a:pt x="1163" y="1729"/>
                    <a:pt x="1163" y="1729"/>
                  </a:cubicBezTo>
                  <a:cubicBezTo>
                    <a:pt x="1186" y="1715"/>
                    <a:pt x="1186" y="1715"/>
                    <a:pt x="1186" y="1715"/>
                  </a:cubicBezTo>
                  <a:cubicBezTo>
                    <a:pt x="1186" y="1726"/>
                    <a:pt x="1186" y="1726"/>
                    <a:pt x="1186" y="1726"/>
                  </a:cubicBezTo>
                  <a:cubicBezTo>
                    <a:pt x="1205" y="1755"/>
                    <a:pt x="1205" y="1755"/>
                    <a:pt x="1205" y="1755"/>
                  </a:cubicBezTo>
                  <a:cubicBezTo>
                    <a:pt x="1223" y="1793"/>
                    <a:pt x="1223" y="1793"/>
                    <a:pt x="1223" y="1793"/>
                  </a:cubicBezTo>
                  <a:cubicBezTo>
                    <a:pt x="1240" y="1793"/>
                    <a:pt x="1240" y="1793"/>
                    <a:pt x="1240" y="1793"/>
                  </a:cubicBezTo>
                  <a:cubicBezTo>
                    <a:pt x="1240" y="1811"/>
                    <a:pt x="1240" y="1811"/>
                    <a:pt x="1240" y="1811"/>
                  </a:cubicBezTo>
                  <a:cubicBezTo>
                    <a:pt x="1228" y="1856"/>
                    <a:pt x="1228" y="1856"/>
                    <a:pt x="1228" y="1856"/>
                  </a:cubicBezTo>
                  <a:cubicBezTo>
                    <a:pt x="1198" y="1870"/>
                    <a:pt x="1198" y="1870"/>
                    <a:pt x="1198" y="1870"/>
                  </a:cubicBezTo>
                  <a:cubicBezTo>
                    <a:pt x="1207" y="1896"/>
                    <a:pt x="1207" y="1896"/>
                    <a:pt x="1207" y="1896"/>
                  </a:cubicBezTo>
                  <a:cubicBezTo>
                    <a:pt x="1240" y="1919"/>
                    <a:pt x="1240" y="1919"/>
                    <a:pt x="1240" y="1919"/>
                  </a:cubicBezTo>
                  <a:cubicBezTo>
                    <a:pt x="1250" y="1920"/>
                    <a:pt x="1250" y="1920"/>
                    <a:pt x="1250" y="1920"/>
                  </a:cubicBezTo>
                  <a:cubicBezTo>
                    <a:pt x="1270" y="1936"/>
                    <a:pt x="1270" y="1936"/>
                    <a:pt x="1270" y="1936"/>
                  </a:cubicBezTo>
                  <a:cubicBezTo>
                    <a:pt x="1270" y="1968"/>
                    <a:pt x="1270" y="1968"/>
                    <a:pt x="1270" y="1968"/>
                  </a:cubicBezTo>
                  <a:cubicBezTo>
                    <a:pt x="1279" y="2017"/>
                    <a:pt x="1279" y="2017"/>
                    <a:pt x="1279" y="2017"/>
                  </a:cubicBezTo>
                  <a:cubicBezTo>
                    <a:pt x="1243" y="2027"/>
                    <a:pt x="1243" y="2027"/>
                    <a:pt x="1243" y="2027"/>
                  </a:cubicBezTo>
                  <a:cubicBezTo>
                    <a:pt x="1233" y="2048"/>
                    <a:pt x="1233" y="2048"/>
                    <a:pt x="1233" y="2048"/>
                  </a:cubicBezTo>
                  <a:cubicBezTo>
                    <a:pt x="1256" y="2070"/>
                    <a:pt x="1256" y="2070"/>
                    <a:pt x="1256" y="2070"/>
                  </a:cubicBezTo>
                  <a:cubicBezTo>
                    <a:pt x="1279" y="2079"/>
                    <a:pt x="1279" y="2079"/>
                    <a:pt x="1279" y="2079"/>
                  </a:cubicBezTo>
                  <a:cubicBezTo>
                    <a:pt x="1309" y="2088"/>
                    <a:pt x="1309" y="2088"/>
                    <a:pt x="1309" y="2088"/>
                  </a:cubicBezTo>
                  <a:cubicBezTo>
                    <a:pt x="1340" y="2104"/>
                    <a:pt x="1340" y="2104"/>
                    <a:pt x="1340" y="2104"/>
                  </a:cubicBezTo>
                  <a:cubicBezTo>
                    <a:pt x="1377" y="2104"/>
                    <a:pt x="1377" y="2104"/>
                    <a:pt x="1377" y="2104"/>
                  </a:cubicBezTo>
                  <a:cubicBezTo>
                    <a:pt x="1398" y="2104"/>
                    <a:pt x="1398" y="2104"/>
                    <a:pt x="1398" y="2104"/>
                  </a:cubicBezTo>
                  <a:cubicBezTo>
                    <a:pt x="1436" y="2089"/>
                    <a:pt x="1436" y="2089"/>
                    <a:pt x="1436" y="2089"/>
                  </a:cubicBezTo>
                  <a:cubicBezTo>
                    <a:pt x="1470" y="2065"/>
                    <a:pt x="1470" y="2065"/>
                    <a:pt x="1470" y="2065"/>
                  </a:cubicBezTo>
                  <a:cubicBezTo>
                    <a:pt x="1503" y="2036"/>
                    <a:pt x="1503" y="2036"/>
                    <a:pt x="1503" y="2036"/>
                  </a:cubicBezTo>
                  <a:cubicBezTo>
                    <a:pt x="1511" y="2029"/>
                    <a:pt x="1511" y="2029"/>
                    <a:pt x="1511" y="2029"/>
                  </a:cubicBezTo>
                  <a:cubicBezTo>
                    <a:pt x="1511" y="2029"/>
                    <a:pt x="1516" y="2053"/>
                    <a:pt x="1520" y="2056"/>
                  </a:cubicBezTo>
                  <a:cubicBezTo>
                    <a:pt x="1523" y="2058"/>
                    <a:pt x="1527" y="2065"/>
                    <a:pt x="1527" y="2065"/>
                  </a:cubicBezTo>
                  <a:cubicBezTo>
                    <a:pt x="1546" y="2077"/>
                    <a:pt x="1546" y="2077"/>
                    <a:pt x="1546" y="2077"/>
                  </a:cubicBezTo>
                  <a:cubicBezTo>
                    <a:pt x="1558" y="2078"/>
                    <a:pt x="1558" y="2078"/>
                    <a:pt x="1558" y="2078"/>
                  </a:cubicBezTo>
                  <a:cubicBezTo>
                    <a:pt x="1570" y="2069"/>
                    <a:pt x="1570" y="2069"/>
                    <a:pt x="1570" y="2069"/>
                  </a:cubicBezTo>
                  <a:cubicBezTo>
                    <a:pt x="1578" y="2054"/>
                    <a:pt x="1578" y="2054"/>
                    <a:pt x="1578" y="2054"/>
                  </a:cubicBezTo>
                  <a:cubicBezTo>
                    <a:pt x="1586" y="2038"/>
                    <a:pt x="1586" y="2038"/>
                    <a:pt x="1586" y="2038"/>
                  </a:cubicBezTo>
                  <a:cubicBezTo>
                    <a:pt x="1607" y="2042"/>
                    <a:pt x="1607" y="2042"/>
                    <a:pt x="1607" y="2042"/>
                  </a:cubicBezTo>
                  <a:cubicBezTo>
                    <a:pt x="1673" y="2091"/>
                    <a:pt x="1673" y="2091"/>
                    <a:pt x="1673" y="2091"/>
                  </a:cubicBezTo>
                  <a:cubicBezTo>
                    <a:pt x="1704" y="2096"/>
                    <a:pt x="1704" y="2096"/>
                    <a:pt x="1704" y="2096"/>
                  </a:cubicBezTo>
                  <a:cubicBezTo>
                    <a:pt x="1741" y="2097"/>
                    <a:pt x="1741" y="2097"/>
                    <a:pt x="1741" y="2097"/>
                  </a:cubicBezTo>
                  <a:cubicBezTo>
                    <a:pt x="1771" y="2104"/>
                    <a:pt x="1771" y="2104"/>
                    <a:pt x="1771" y="2104"/>
                  </a:cubicBezTo>
                  <a:cubicBezTo>
                    <a:pt x="1787" y="2104"/>
                    <a:pt x="1787" y="2104"/>
                    <a:pt x="1787" y="2104"/>
                  </a:cubicBezTo>
                  <a:cubicBezTo>
                    <a:pt x="1814" y="2096"/>
                    <a:pt x="1814" y="2096"/>
                    <a:pt x="1814" y="2096"/>
                  </a:cubicBezTo>
                  <a:cubicBezTo>
                    <a:pt x="1820" y="2077"/>
                    <a:pt x="1820" y="2077"/>
                    <a:pt x="1820" y="2077"/>
                  </a:cubicBezTo>
                  <a:cubicBezTo>
                    <a:pt x="1853" y="2060"/>
                    <a:pt x="1853" y="2060"/>
                    <a:pt x="1853" y="2060"/>
                  </a:cubicBezTo>
                  <a:cubicBezTo>
                    <a:pt x="1890" y="2072"/>
                    <a:pt x="1890" y="2072"/>
                    <a:pt x="1890" y="2072"/>
                  </a:cubicBezTo>
                  <a:cubicBezTo>
                    <a:pt x="1904" y="2079"/>
                    <a:pt x="1904" y="2079"/>
                    <a:pt x="1904" y="2079"/>
                  </a:cubicBezTo>
                  <a:cubicBezTo>
                    <a:pt x="1904" y="2090"/>
                    <a:pt x="1904" y="2090"/>
                    <a:pt x="1904" y="2090"/>
                  </a:cubicBezTo>
                  <a:cubicBezTo>
                    <a:pt x="1918" y="2097"/>
                    <a:pt x="1918" y="2097"/>
                    <a:pt x="1918" y="2097"/>
                  </a:cubicBezTo>
                  <a:cubicBezTo>
                    <a:pt x="1933" y="2094"/>
                    <a:pt x="1933" y="2094"/>
                    <a:pt x="1933" y="2094"/>
                  </a:cubicBezTo>
                  <a:cubicBezTo>
                    <a:pt x="1933" y="2088"/>
                    <a:pt x="1933" y="2088"/>
                    <a:pt x="1933" y="2088"/>
                  </a:cubicBezTo>
                  <a:cubicBezTo>
                    <a:pt x="1952" y="2085"/>
                    <a:pt x="1952" y="2085"/>
                    <a:pt x="1952" y="2085"/>
                  </a:cubicBezTo>
                  <a:cubicBezTo>
                    <a:pt x="1977" y="2050"/>
                    <a:pt x="1977" y="2050"/>
                    <a:pt x="1977" y="2050"/>
                  </a:cubicBezTo>
                  <a:cubicBezTo>
                    <a:pt x="1984" y="2032"/>
                    <a:pt x="1984" y="2032"/>
                    <a:pt x="1984" y="2032"/>
                  </a:cubicBezTo>
                  <a:cubicBezTo>
                    <a:pt x="2012" y="1996"/>
                    <a:pt x="2012" y="1996"/>
                    <a:pt x="2012" y="1996"/>
                  </a:cubicBezTo>
                  <a:cubicBezTo>
                    <a:pt x="2037" y="1975"/>
                    <a:pt x="2037" y="1975"/>
                    <a:pt x="2037" y="1975"/>
                  </a:cubicBezTo>
                  <a:cubicBezTo>
                    <a:pt x="2105" y="1963"/>
                    <a:pt x="2105" y="1963"/>
                    <a:pt x="2105" y="1963"/>
                  </a:cubicBezTo>
                  <a:cubicBezTo>
                    <a:pt x="2155" y="1974"/>
                    <a:pt x="2155" y="1974"/>
                    <a:pt x="2155" y="1974"/>
                  </a:cubicBezTo>
                  <a:cubicBezTo>
                    <a:pt x="2206" y="2005"/>
                    <a:pt x="2206" y="2005"/>
                    <a:pt x="2206" y="2005"/>
                  </a:cubicBezTo>
                  <a:cubicBezTo>
                    <a:pt x="2234" y="2026"/>
                    <a:pt x="2234" y="2026"/>
                    <a:pt x="2234" y="2026"/>
                  </a:cubicBezTo>
                  <a:cubicBezTo>
                    <a:pt x="2302" y="2069"/>
                    <a:pt x="2302" y="2069"/>
                    <a:pt x="2302" y="2069"/>
                  </a:cubicBezTo>
                  <a:cubicBezTo>
                    <a:pt x="2333" y="2085"/>
                    <a:pt x="2333" y="2085"/>
                    <a:pt x="2333" y="2085"/>
                  </a:cubicBezTo>
                  <a:cubicBezTo>
                    <a:pt x="2363" y="2081"/>
                    <a:pt x="2363" y="2081"/>
                    <a:pt x="2363" y="2081"/>
                  </a:cubicBezTo>
                  <a:cubicBezTo>
                    <a:pt x="2395" y="2059"/>
                    <a:pt x="2395" y="2059"/>
                    <a:pt x="2395" y="2059"/>
                  </a:cubicBezTo>
                  <a:cubicBezTo>
                    <a:pt x="2421" y="2027"/>
                    <a:pt x="2421" y="2027"/>
                    <a:pt x="2421" y="2027"/>
                  </a:cubicBezTo>
                  <a:cubicBezTo>
                    <a:pt x="2414" y="1988"/>
                    <a:pt x="2414" y="1988"/>
                    <a:pt x="2414" y="1988"/>
                  </a:cubicBezTo>
                  <a:cubicBezTo>
                    <a:pt x="2401" y="1972"/>
                    <a:pt x="2401" y="1972"/>
                    <a:pt x="2401" y="1972"/>
                  </a:cubicBezTo>
                  <a:cubicBezTo>
                    <a:pt x="2406" y="1949"/>
                    <a:pt x="2406" y="1949"/>
                    <a:pt x="2406" y="1949"/>
                  </a:cubicBezTo>
                  <a:cubicBezTo>
                    <a:pt x="2421" y="1906"/>
                    <a:pt x="2421" y="1906"/>
                    <a:pt x="2421" y="1906"/>
                  </a:cubicBezTo>
                  <a:cubicBezTo>
                    <a:pt x="2437" y="1876"/>
                    <a:pt x="2437" y="1876"/>
                    <a:pt x="2437" y="1876"/>
                  </a:cubicBezTo>
                  <a:cubicBezTo>
                    <a:pt x="2473" y="1854"/>
                    <a:pt x="2473" y="1854"/>
                    <a:pt x="2473" y="1854"/>
                  </a:cubicBezTo>
                  <a:cubicBezTo>
                    <a:pt x="2494" y="1840"/>
                    <a:pt x="2494" y="1840"/>
                    <a:pt x="2494" y="1840"/>
                  </a:cubicBezTo>
                  <a:cubicBezTo>
                    <a:pt x="2507" y="1783"/>
                    <a:pt x="2507" y="1783"/>
                    <a:pt x="2507" y="1783"/>
                  </a:cubicBezTo>
                  <a:cubicBezTo>
                    <a:pt x="2519" y="1756"/>
                    <a:pt x="2519" y="1756"/>
                    <a:pt x="2519" y="1756"/>
                  </a:cubicBezTo>
                  <a:cubicBezTo>
                    <a:pt x="2481" y="1741"/>
                    <a:pt x="2481" y="1741"/>
                    <a:pt x="2481" y="1741"/>
                  </a:cubicBezTo>
                  <a:cubicBezTo>
                    <a:pt x="2460" y="1737"/>
                    <a:pt x="2460" y="1737"/>
                    <a:pt x="2460" y="1737"/>
                  </a:cubicBezTo>
                  <a:cubicBezTo>
                    <a:pt x="2460" y="1737"/>
                    <a:pt x="2440" y="1705"/>
                    <a:pt x="2442" y="1701"/>
                  </a:cubicBezTo>
                  <a:cubicBezTo>
                    <a:pt x="2443" y="1698"/>
                    <a:pt x="2445" y="1688"/>
                    <a:pt x="2445" y="1688"/>
                  </a:cubicBezTo>
                  <a:cubicBezTo>
                    <a:pt x="2470" y="1660"/>
                    <a:pt x="2470" y="1660"/>
                    <a:pt x="2470" y="1660"/>
                  </a:cubicBezTo>
                  <a:cubicBezTo>
                    <a:pt x="2474" y="1627"/>
                    <a:pt x="2474" y="1627"/>
                    <a:pt x="2474" y="1627"/>
                  </a:cubicBezTo>
                  <a:cubicBezTo>
                    <a:pt x="2449" y="1589"/>
                    <a:pt x="2449" y="1589"/>
                    <a:pt x="2449" y="1589"/>
                  </a:cubicBezTo>
                  <a:cubicBezTo>
                    <a:pt x="2438" y="1569"/>
                    <a:pt x="2438" y="1569"/>
                    <a:pt x="2438" y="1569"/>
                  </a:cubicBezTo>
                  <a:cubicBezTo>
                    <a:pt x="2418" y="1530"/>
                    <a:pt x="2418" y="1530"/>
                    <a:pt x="2418" y="1530"/>
                  </a:cubicBezTo>
                  <a:cubicBezTo>
                    <a:pt x="2418" y="1530"/>
                    <a:pt x="2398" y="1525"/>
                    <a:pt x="2395" y="1523"/>
                  </a:cubicBezTo>
                  <a:cubicBezTo>
                    <a:pt x="2391" y="1520"/>
                    <a:pt x="2353" y="1494"/>
                    <a:pt x="2353" y="1494"/>
                  </a:cubicBezTo>
                  <a:cubicBezTo>
                    <a:pt x="2349" y="1473"/>
                    <a:pt x="2349" y="1473"/>
                    <a:pt x="2349" y="1473"/>
                  </a:cubicBezTo>
                  <a:cubicBezTo>
                    <a:pt x="2365" y="1439"/>
                    <a:pt x="2365" y="1439"/>
                    <a:pt x="2365" y="1439"/>
                  </a:cubicBezTo>
                  <a:cubicBezTo>
                    <a:pt x="2388" y="1415"/>
                    <a:pt x="2388" y="1415"/>
                    <a:pt x="2388" y="1415"/>
                  </a:cubicBezTo>
                  <a:cubicBezTo>
                    <a:pt x="2392" y="1392"/>
                    <a:pt x="2392" y="1392"/>
                    <a:pt x="2392" y="1392"/>
                  </a:cubicBezTo>
                  <a:cubicBezTo>
                    <a:pt x="2396" y="1348"/>
                    <a:pt x="2396" y="1348"/>
                    <a:pt x="2396" y="1348"/>
                  </a:cubicBezTo>
                  <a:cubicBezTo>
                    <a:pt x="2421" y="1336"/>
                    <a:pt x="2421" y="1336"/>
                    <a:pt x="2421" y="1336"/>
                  </a:cubicBezTo>
                  <a:cubicBezTo>
                    <a:pt x="2452" y="1330"/>
                    <a:pt x="2452" y="1330"/>
                    <a:pt x="2452" y="1330"/>
                  </a:cubicBezTo>
                  <a:cubicBezTo>
                    <a:pt x="2418" y="1299"/>
                    <a:pt x="2418" y="1299"/>
                    <a:pt x="2418" y="1299"/>
                  </a:cubicBezTo>
                  <a:cubicBezTo>
                    <a:pt x="2418" y="1268"/>
                    <a:pt x="2418" y="1268"/>
                    <a:pt x="2418" y="1268"/>
                  </a:cubicBezTo>
                  <a:cubicBezTo>
                    <a:pt x="2432" y="1233"/>
                    <a:pt x="2432" y="1233"/>
                    <a:pt x="2432" y="1233"/>
                  </a:cubicBezTo>
                  <a:cubicBezTo>
                    <a:pt x="2446" y="1213"/>
                    <a:pt x="2446" y="1213"/>
                    <a:pt x="2446" y="1213"/>
                  </a:cubicBezTo>
                  <a:cubicBezTo>
                    <a:pt x="2456" y="1195"/>
                    <a:pt x="2456" y="1195"/>
                    <a:pt x="2456" y="1195"/>
                  </a:cubicBezTo>
                  <a:cubicBezTo>
                    <a:pt x="2463" y="1140"/>
                    <a:pt x="2463" y="1140"/>
                    <a:pt x="2463" y="1140"/>
                  </a:cubicBezTo>
                  <a:cubicBezTo>
                    <a:pt x="2485" y="1121"/>
                    <a:pt x="2485" y="1121"/>
                    <a:pt x="2485" y="1121"/>
                  </a:cubicBezTo>
                  <a:cubicBezTo>
                    <a:pt x="2500" y="1094"/>
                    <a:pt x="2500" y="1094"/>
                    <a:pt x="2500" y="1094"/>
                  </a:cubicBezTo>
                  <a:cubicBezTo>
                    <a:pt x="2504" y="1033"/>
                    <a:pt x="2504" y="1033"/>
                    <a:pt x="2504" y="1033"/>
                  </a:cubicBezTo>
                  <a:cubicBezTo>
                    <a:pt x="2499" y="977"/>
                    <a:pt x="2499" y="977"/>
                    <a:pt x="2499" y="977"/>
                  </a:cubicBezTo>
                  <a:cubicBezTo>
                    <a:pt x="2507" y="970"/>
                    <a:pt x="2507" y="970"/>
                    <a:pt x="2507" y="970"/>
                  </a:cubicBezTo>
                  <a:cubicBezTo>
                    <a:pt x="2529" y="963"/>
                    <a:pt x="2529" y="963"/>
                    <a:pt x="2529" y="963"/>
                  </a:cubicBezTo>
                  <a:cubicBezTo>
                    <a:pt x="2540" y="955"/>
                    <a:pt x="2540" y="955"/>
                    <a:pt x="2540" y="955"/>
                  </a:cubicBezTo>
                  <a:cubicBezTo>
                    <a:pt x="2548" y="942"/>
                    <a:pt x="2548" y="942"/>
                    <a:pt x="2548" y="942"/>
                  </a:cubicBezTo>
                  <a:cubicBezTo>
                    <a:pt x="2570" y="924"/>
                    <a:pt x="2570" y="924"/>
                    <a:pt x="2570" y="924"/>
                  </a:cubicBezTo>
                  <a:cubicBezTo>
                    <a:pt x="2582" y="908"/>
                    <a:pt x="2582" y="908"/>
                    <a:pt x="2582" y="908"/>
                  </a:cubicBezTo>
                  <a:cubicBezTo>
                    <a:pt x="2582" y="908"/>
                    <a:pt x="2594" y="914"/>
                    <a:pt x="2598" y="908"/>
                  </a:cubicBezTo>
                  <a:cubicBezTo>
                    <a:pt x="2603" y="902"/>
                    <a:pt x="2609" y="893"/>
                    <a:pt x="2609" y="893"/>
                  </a:cubicBezTo>
                  <a:cubicBezTo>
                    <a:pt x="2627" y="869"/>
                    <a:pt x="2627" y="869"/>
                    <a:pt x="2627" y="869"/>
                  </a:cubicBezTo>
                  <a:cubicBezTo>
                    <a:pt x="2634" y="849"/>
                    <a:pt x="2634" y="849"/>
                    <a:pt x="2634" y="849"/>
                  </a:cubicBezTo>
                  <a:cubicBezTo>
                    <a:pt x="2653" y="832"/>
                    <a:pt x="2653" y="832"/>
                    <a:pt x="2653" y="832"/>
                  </a:cubicBezTo>
                  <a:cubicBezTo>
                    <a:pt x="2667" y="794"/>
                    <a:pt x="2667" y="794"/>
                    <a:pt x="2667" y="794"/>
                  </a:cubicBezTo>
                  <a:cubicBezTo>
                    <a:pt x="2667" y="787"/>
                    <a:pt x="2667" y="787"/>
                    <a:pt x="2667" y="787"/>
                  </a:cubicBezTo>
                  <a:cubicBezTo>
                    <a:pt x="2686" y="787"/>
                    <a:pt x="2686" y="787"/>
                    <a:pt x="2686" y="787"/>
                  </a:cubicBezTo>
                  <a:cubicBezTo>
                    <a:pt x="2713" y="794"/>
                    <a:pt x="2713" y="794"/>
                    <a:pt x="2713" y="794"/>
                  </a:cubicBezTo>
                  <a:cubicBezTo>
                    <a:pt x="2749" y="770"/>
                    <a:pt x="2749" y="770"/>
                    <a:pt x="2749" y="770"/>
                  </a:cubicBezTo>
                  <a:cubicBezTo>
                    <a:pt x="2766" y="758"/>
                    <a:pt x="2766" y="758"/>
                    <a:pt x="2766" y="758"/>
                  </a:cubicBezTo>
                  <a:cubicBezTo>
                    <a:pt x="2799" y="758"/>
                    <a:pt x="2799" y="758"/>
                    <a:pt x="2799" y="758"/>
                  </a:cubicBezTo>
                  <a:cubicBezTo>
                    <a:pt x="2819" y="740"/>
                    <a:pt x="2819" y="740"/>
                    <a:pt x="2819" y="740"/>
                  </a:cubicBezTo>
                  <a:cubicBezTo>
                    <a:pt x="2831" y="723"/>
                    <a:pt x="2831" y="723"/>
                    <a:pt x="2831" y="723"/>
                  </a:cubicBezTo>
                  <a:cubicBezTo>
                    <a:pt x="2867" y="718"/>
                    <a:pt x="2867" y="718"/>
                    <a:pt x="2867" y="718"/>
                  </a:cubicBezTo>
                  <a:cubicBezTo>
                    <a:pt x="2882" y="696"/>
                    <a:pt x="2882" y="696"/>
                    <a:pt x="2882" y="696"/>
                  </a:cubicBezTo>
                  <a:cubicBezTo>
                    <a:pt x="2896" y="679"/>
                    <a:pt x="2896" y="679"/>
                    <a:pt x="2896" y="679"/>
                  </a:cubicBezTo>
                  <a:cubicBezTo>
                    <a:pt x="2896" y="660"/>
                    <a:pt x="2896" y="660"/>
                    <a:pt x="2896" y="660"/>
                  </a:cubicBezTo>
                  <a:cubicBezTo>
                    <a:pt x="2896" y="630"/>
                    <a:pt x="2896" y="630"/>
                    <a:pt x="2896" y="630"/>
                  </a:cubicBezTo>
                  <a:cubicBezTo>
                    <a:pt x="2910" y="630"/>
                    <a:pt x="2910" y="630"/>
                    <a:pt x="2910" y="630"/>
                  </a:cubicBezTo>
                  <a:cubicBezTo>
                    <a:pt x="2940" y="624"/>
                    <a:pt x="2940" y="624"/>
                    <a:pt x="2940" y="624"/>
                  </a:cubicBezTo>
                  <a:cubicBezTo>
                    <a:pt x="2950" y="614"/>
                    <a:pt x="2950" y="614"/>
                    <a:pt x="2950" y="614"/>
                  </a:cubicBezTo>
                  <a:cubicBezTo>
                    <a:pt x="2959" y="607"/>
                    <a:pt x="2959" y="607"/>
                    <a:pt x="2959" y="607"/>
                  </a:cubicBezTo>
                  <a:cubicBezTo>
                    <a:pt x="2959" y="575"/>
                    <a:pt x="2959" y="575"/>
                    <a:pt x="2959" y="575"/>
                  </a:cubicBezTo>
                  <a:cubicBezTo>
                    <a:pt x="2959" y="568"/>
                    <a:pt x="2959" y="568"/>
                    <a:pt x="2959" y="568"/>
                  </a:cubicBezTo>
                  <a:cubicBezTo>
                    <a:pt x="2967" y="559"/>
                    <a:pt x="2967" y="559"/>
                    <a:pt x="2967" y="559"/>
                  </a:cubicBezTo>
                  <a:cubicBezTo>
                    <a:pt x="3002" y="545"/>
                    <a:pt x="3002" y="545"/>
                    <a:pt x="3002" y="545"/>
                  </a:cubicBezTo>
                  <a:cubicBezTo>
                    <a:pt x="3014" y="527"/>
                    <a:pt x="3014" y="527"/>
                    <a:pt x="3014" y="527"/>
                  </a:cubicBezTo>
                  <a:cubicBezTo>
                    <a:pt x="3004" y="507"/>
                    <a:pt x="3004" y="507"/>
                    <a:pt x="3004" y="507"/>
                  </a:cubicBezTo>
                  <a:cubicBezTo>
                    <a:pt x="2995" y="492"/>
                    <a:pt x="2995" y="492"/>
                    <a:pt x="2995" y="492"/>
                  </a:cubicBezTo>
                  <a:cubicBezTo>
                    <a:pt x="2995" y="474"/>
                    <a:pt x="2995" y="474"/>
                    <a:pt x="2995" y="474"/>
                  </a:cubicBezTo>
                  <a:cubicBezTo>
                    <a:pt x="2981" y="449"/>
                    <a:pt x="2981" y="449"/>
                    <a:pt x="2981" y="449"/>
                  </a:cubicBezTo>
                  <a:cubicBezTo>
                    <a:pt x="2967" y="432"/>
                    <a:pt x="2967" y="432"/>
                    <a:pt x="2967" y="432"/>
                  </a:cubicBezTo>
                  <a:cubicBezTo>
                    <a:pt x="2966" y="417"/>
                    <a:pt x="2966" y="417"/>
                    <a:pt x="2966" y="417"/>
                  </a:cubicBezTo>
                  <a:cubicBezTo>
                    <a:pt x="2967" y="406"/>
                    <a:pt x="2967" y="406"/>
                    <a:pt x="2967" y="406"/>
                  </a:cubicBezTo>
                  <a:cubicBezTo>
                    <a:pt x="2949" y="371"/>
                    <a:pt x="2949" y="371"/>
                    <a:pt x="2949" y="371"/>
                  </a:cubicBezTo>
                  <a:cubicBezTo>
                    <a:pt x="2940" y="356"/>
                    <a:pt x="2940" y="356"/>
                    <a:pt x="2940" y="356"/>
                  </a:cubicBezTo>
                  <a:cubicBezTo>
                    <a:pt x="2936" y="333"/>
                    <a:pt x="2936" y="333"/>
                    <a:pt x="2936" y="333"/>
                  </a:cubicBezTo>
                  <a:cubicBezTo>
                    <a:pt x="2910" y="311"/>
                    <a:pt x="2910" y="311"/>
                    <a:pt x="2910" y="311"/>
                  </a:cubicBezTo>
                  <a:cubicBezTo>
                    <a:pt x="2888" y="305"/>
                    <a:pt x="2888" y="305"/>
                    <a:pt x="2888" y="305"/>
                  </a:cubicBezTo>
                  <a:cubicBezTo>
                    <a:pt x="2853" y="305"/>
                    <a:pt x="2853" y="305"/>
                    <a:pt x="2853" y="305"/>
                  </a:cubicBezTo>
                  <a:cubicBezTo>
                    <a:pt x="2835" y="320"/>
                    <a:pt x="2835" y="320"/>
                    <a:pt x="2835" y="320"/>
                  </a:cubicBezTo>
                  <a:cubicBezTo>
                    <a:pt x="2794" y="338"/>
                    <a:pt x="2794" y="338"/>
                    <a:pt x="2794" y="338"/>
                  </a:cubicBezTo>
                  <a:cubicBezTo>
                    <a:pt x="2766" y="359"/>
                    <a:pt x="2766" y="359"/>
                    <a:pt x="2766" y="359"/>
                  </a:cubicBezTo>
                  <a:cubicBezTo>
                    <a:pt x="2729" y="362"/>
                    <a:pt x="2729" y="362"/>
                    <a:pt x="2729" y="362"/>
                  </a:cubicBezTo>
                  <a:cubicBezTo>
                    <a:pt x="2717" y="360"/>
                    <a:pt x="2717" y="360"/>
                    <a:pt x="2717" y="360"/>
                  </a:cubicBezTo>
                  <a:cubicBezTo>
                    <a:pt x="2700" y="337"/>
                    <a:pt x="2700" y="337"/>
                    <a:pt x="2700" y="337"/>
                  </a:cubicBezTo>
                  <a:cubicBezTo>
                    <a:pt x="2691" y="325"/>
                    <a:pt x="2691" y="325"/>
                    <a:pt x="2691" y="325"/>
                  </a:cubicBezTo>
                  <a:cubicBezTo>
                    <a:pt x="2650" y="319"/>
                    <a:pt x="2650" y="319"/>
                    <a:pt x="2650" y="319"/>
                  </a:cubicBezTo>
                  <a:cubicBezTo>
                    <a:pt x="2628" y="315"/>
                    <a:pt x="2628" y="315"/>
                    <a:pt x="2628" y="315"/>
                  </a:cubicBezTo>
                  <a:cubicBezTo>
                    <a:pt x="2600" y="305"/>
                    <a:pt x="2600" y="305"/>
                    <a:pt x="2600" y="305"/>
                  </a:cubicBezTo>
                  <a:cubicBezTo>
                    <a:pt x="2580" y="296"/>
                    <a:pt x="2580" y="296"/>
                    <a:pt x="2580" y="296"/>
                  </a:cubicBezTo>
                  <a:cubicBezTo>
                    <a:pt x="2566" y="273"/>
                    <a:pt x="2566" y="273"/>
                    <a:pt x="2566" y="273"/>
                  </a:cubicBezTo>
                  <a:cubicBezTo>
                    <a:pt x="2567" y="255"/>
                    <a:pt x="2567" y="255"/>
                    <a:pt x="2567" y="255"/>
                  </a:cubicBezTo>
                  <a:cubicBezTo>
                    <a:pt x="2559" y="249"/>
                    <a:pt x="2559" y="249"/>
                    <a:pt x="2559" y="249"/>
                  </a:cubicBezTo>
                  <a:cubicBezTo>
                    <a:pt x="2540" y="249"/>
                    <a:pt x="2540" y="249"/>
                    <a:pt x="2540" y="249"/>
                  </a:cubicBezTo>
                  <a:cubicBezTo>
                    <a:pt x="2537" y="281"/>
                    <a:pt x="2537" y="281"/>
                    <a:pt x="2537" y="281"/>
                  </a:cubicBezTo>
                  <a:cubicBezTo>
                    <a:pt x="2523" y="298"/>
                    <a:pt x="2523" y="298"/>
                    <a:pt x="2523" y="298"/>
                  </a:cubicBezTo>
                  <a:cubicBezTo>
                    <a:pt x="2505" y="296"/>
                    <a:pt x="2505" y="296"/>
                    <a:pt x="2505" y="296"/>
                  </a:cubicBezTo>
                  <a:cubicBezTo>
                    <a:pt x="2491" y="274"/>
                    <a:pt x="2491" y="274"/>
                    <a:pt x="2491" y="274"/>
                  </a:cubicBezTo>
                  <a:cubicBezTo>
                    <a:pt x="2479" y="249"/>
                    <a:pt x="2479" y="249"/>
                    <a:pt x="2479" y="249"/>
                  </a:cubicBezTo>
                  <a:cubicBezTo>
                    <a:pt x="2455" y="249"/>
                    <a:pt x="2455" y="249"/>
                    <a:pt x="2455" y="249"/>
                  </a:cubicBezTo>
                  <a:cubicBezTo>
                    <a:pt x="2436" y="277"/>
                    <a:pt x="2436" y="277"/>
                    <a:pt x="2436" y="277"/>
                  </a:cubicBezTo>
                  <a:cubicBezTo>
                    <a:pt x="2437" y="284"/>
                    <a:pt x="2437" y="284"/>
                    <a:pt x="2437" y="284"/>
                  </a:cubicBezTo>
                  <a:cubicBezTo>
                    <a:pt x="2456" y="309"/>
                    <a:pt x="2456" y="309"/>
                    <a:pt x="2456" y="309"/>
                  </a:cubicBezTo>
                  <a:cubicBezTo>
                    <a:pt x="2462" y="329"/>
                    <a:pt x="2462" y="329"/>
                    <a:pt x="2462" y="329"/>
                  </a:cubicBezTo>
                  <a:cubicBezTo>
                    <a:pt x="2431" y="349"/>
                    <a:pt x="2431" y="349"/>
                    <a:pt x="2431" y="349"/>
                  </a:cubicBezTo>
                  <a:cubicBezTo>
                    <a:pt x="2416" y="383"/>
                    <a:pt x="2416" y="383"/>
                    <a:pt x="2416" y="383"/>
                  </a:cubicBezTo>
                  <a:cubicBezTo>
                    <a:pt x="2370" y="359"/>
                    <a:pt x="2370" y="359"/>
                    <a:pt x="2370" y="359"/>
                  </a:cubicBezTo>
                  <a:cubicBezTo>
                    <a:pt x="2317" y="335"/>
                    <a:pt x="2317" y="335"/>
                    <a:pt x="2317" y="335"/>
                  </a:cubicBezTo>
                  <a:cubicBezTo>
                    <a:pt x="2268" y="309"/>
                    <a:pt x="2268" y="309"/>
                    <a:pt x="2268" y="309"/>
                  </a:cubicBezTo>
                  <a:cubicBezTo>
                    <a:pt x="2262" y="314"/>
                    <a:pt x="2262" y="314"/>
                    <a:pt x="2262" y="314"/>
                  </a:cubicBezTo>
                  <a:cubicBezTo>
                    <a:pt x="2262" y="323"/>
                    <a:pt x="2262" y="323"/>
                    <a:pt x="2262" y="323"/>
                  </a:cubicBezTo>
                  <a:cubicBezTo>
                    <a:pt x="2263" y="358"/>
                    <a:pt x="2263" y="358"/>
                    <a:pt x="2263" y="358"/>
                  </a:cubicBezTo>
                  <a:cubicBezTo>
                    <a:pt x="2256" y="414"/>
                    <a:pt x="2256" y="414"/>
                    <a:pt x="2256" y="414"/>
                  </a:cubicBezTo>
                  <a:cubicBezTo>
                    <a:pt x="2228" y="438"/>
                    <a:pt x="2228" y="438"/>
                    <a:pt x="2228" y="438"/>
                  </a:cubicBezTo>
                  <a:cubicBezTo>
                    <a:pt x="2214" y="453"/>
                    <a:pt x="2214" y="453"/>
                    <a:pt x="2214" y="453"/>
                  </a:cubicBezTo>
                  <a:cubicBezTo>
                    <a:pt x="2193" y="445"/>
                    <a:pt x="2193" y="445"/>
                    <a:pt x="2193" y="445"/>
                  </a:cubicBezTo>
                  <a:cubicBezTo>
                    <a:pt x="2166" y="439"/>
                    <a:pt x="2166" y="439"/>
                    <a:pt x="2166" y="439"/>
                  </a:cubicBezTo>
                  <a:cubicBezTo>
                    <a:pt x="2135" y="459"/>
                    <a:pt x="2135" y="459"/>
                    <a:pt x="2135" y="459"/>
                  </a:cubicBezTo>
                  <a:cubicBezTo>
                    <a:pt x="2116" y="445"/>
                    <a:pt x="2116" y="445"/>
                    <a:pt x="2116" y="445"/>
                  </a:cubicBezTo>
                  <a:cubicBezTo>
                    <a:pt x="2104" y="435"/>
                    <a:pt x="2104" y="435"/>
                    <a:pt x="2104" y="435"/>
                  </a:cubicBezTo>
                  <a:cubicBezTo>
                    <a:pt x="2091" y="422"/>
                    <a:pt x="2091" y="422"/>
                    <a:pt x="2091" y="422"/>
                  </a:cubicBezTo>
                  <a:cubicBezTo>
                    <a:pt x="2068" y="398"/>
                    <a:pt x="2068" y="398"/>
                    <a:pt x="2068" y="398"/>
                  </a:cubicBezTo>
                  <a:cubicBezTo>
                    <a:pt x="2055" y="384"/>
                    <a:pt x="2055" y="384"/>
                    <a:pt x="2055" y="384"/>
                  </a:cubicBezTo>
                  <a:cubicBezTo>
                    <a:pt x="2055" y="384"/>
                    <a:pt x="2051" y="378"/>
                    <a:pt x="2055" y="375"/>
                  </a:cubicBezTo>
                  <a:cubicBezTo>
                    <a:pt x="2059" y="371"/>
                    <a:pt x="2066" y="343"/>
                    <a:pt x="2066" y="343"/>
                  </a:cubicBezTo>
                  <a:cubicBezTo>
                    <a:pt x="2041" y="341"/>
                    <a:pt x="2041" y="341"/>
                    <a:pt x="2041" y="341"/>
                  </a:cubicBezTo>
                  <a:cubicBezTo>
                    <a:pt x="2006" y="367"/>
                    <a:pt x="2006" y="367"/>
                    <a:pt x="2006" y="367"/>
                  </a:cubicBezTo>
                  <a:cubicBezTo>
                    <a:pt x="1992" y="369"/>
                    <a:pt x="1992" y="369"/>
                    <a:pt x="1992" y="369"/>
                  </a:cubicBezTo>
                  <a:cubicBezTo>
                    <a:pt x="1934" y="337"/>
                    <a:pt x="1934" y="337"/>
                    <a:pt x="1934" y="337"/>
                  </a:cubicBezTo>
                  <a:cubicBezTo>
                    <a:pt x="1934" y="313"/>
                    <a:pt x="1934" y="313"/>
                    <a:pt x="1934" y="313"/>
                  </a:cubicBezTo>
                  <a:cubicBezTo>
                    <a:pt x="1917" y="274"/>
                    <a:pt x="1917" y="274"/>
                    <a:pt x="1917" y="274"/>
                  </a:cubicBezTo>
                  <a:cubicBezTo>
                    <a:pt x="1901" y="205"/>
                    <a:pt x="1901" y="205"/>
                    <a:pt x="1901" y="205"/>
                  </a:cubicBezTo>
                  <a:cubicBezTo>
                    <a:pt x="1906" y="188"/>
                    <a:pt x="1906" y="188"/>
                    <a:pt x="1906" y="188"/>
                  </a:cubicBezTo>
                  <a:cubicBezTo>
                    <a:pt x="1883" y="169"/>
                    <a:pt x="1883" y="169"/>
                    <a:pt x="1883" y="169"/>
                  </a:cubicBezTo>
                  <a:cubicBezTo>
                    <a:pt x="1883" y="130"/>
                    <a:pt x="1883" y="130"/>
                    <a:pt x="1883" y="130"/>
                  </a:cubicBezTo>
                  <a:cubicBezTo>
                    <a:pt x="1883" y="118"/>
                    <a:pt x="1883" y="118"/>
                    <a:pt x="1883" y="118"/>
                  </a:cubicBezTo>
                  <a:cubicBezTo>
                    <a:pt x="1870" y="83"/>
                    <a:pt x="1870" y="83"/>
                    <a:pt x="1870" y="83"/>
                  </a:cubicBezTo>
                  <a:cubicBezTo>
                    <a:pt x="1823" y="83"/>
                    <a:pt x="1823" y="83"/>
                    <a:pt x="1823" y="83"/>
                  </a:cubicBezTo>
                  <a:cubicBezTo>
                    <a:pt x="1780" y="97"/>
                    <a:pt x="1780" y="97"/>
                    <a:pt x="1780" y="97"/>
                  </a:cubicBezTo>
                  <a:cubicBezTo>
                    <a:pt x="1747" y="117"/>
                    <a:pt x="1747" y="117"/>
                    <a:pt x="1747" y="117"/>
                  </a:cubicBezTo>
                  <a:cubicBezTo>
                    <a:pt x="1696" y="118"/>
                    <a:pt x="1696" y="118"/>
                    <a:pt x="1696" y="118"/>
                  </a:cubicBezTo>
                  <a:cubicBezTo>
                    <a:pt x="1680" y="176"/>
                    <a:pt x="1680" y="176"/>
                    <a:pt x="1680" y="176"/>
                  </a:cubicBezTo>
                  <a:cubicBezTo>
                    <a:pt x="1656" y="177"/>
                    <a:pt x="1656" y="177"/>
                    <a:pt x="1656" y="177"/>
                  </a:cubicBezTo>
                  <a:cubicBezTo>
                    <a:pt x="1645" y="161"/>
                    <a:pt x="1645" y="161"/>
                    <a:pt x="1645" y="161"/>
                  </a:cubicBezTo>
                  <a:cubicBezTo>
                    <a:pt x="1595" y="161"/>
                    <a:pt x="1595" y="161"/>
                    <a:pt x="1595" y="161"/>
                  </a:cubicBezTo>
                  <a:cubicBezTo>
                    <a:pt x="1583" y="173"/>
                    <a:pt x="1583" y="173"/>
                    <a:pt x="1583" y="173"/>
                  </a:cubicBezTo>
                  <a:cubicBezTo>
                    <a:pt x="1561" y="184"/>
                    <a:pt x="1561" y="184"/>
                    <a:pt x="1561" y="184"/>
                  </a:cubicBezTo>
                  <a:cubicBezTo>
                    <a:pt x="1456" y="174"/>
                    <a:pt x="1456" y="174"/>
                    <a:pt x="1456" y="174"/>
                  </a:cubicBezTo>
                  <a:cubicBezTo>
                    <a:pt x="1444" y="200"/>
                    <a:pt x="1444" y="200"/>
                    <a:pt x="1444" y="200"/>
                  </a:cubicBezTo>
                  <a:cubicBezTo>
                    <a:pt x="1426" y="229"/>
                    <a:pt x="1426" y="229"/>
                    <a:pt x="1426" y="229"/>
                  </a:cubicBezTo>
                  <a:cubicBezTo>
                    <a:pt x="1390" y="221"/>
                    <a:pt x="1390" y="221"/>
                    <a:pt x="1390" y="221"/>
                  </a:cubicBezTo>
                  <a:cubicBezTo>
                    <a:pt x="1369" y="220"/>
                    <a:pt x="1369" y="220"/>
                    <a:pt x="1369" y="220"/>
                  </a:cubicBezTo>
                  <a:cubicBezTo>
                    <a:pt x="1327" y="204"/>
                    <a:pt x="1327" y="204"/>
                    <a:pt x="1327" y="204"/>
                  </a:cubicBezTo>
                  <a:cubicBezTo>
                    <a:pt x="1323" y="192"/>
                    <a:pt x="1323" y="192"/>
                    <a:pt x="1323" y="192"/>
                  </a:cubicBezTo>
                  <a:cubicBezTo>
                    <a:pt x="1315" y="178"/>
                    <a:pt x="1315" y="178"/>
                    <a:pt x="1315" y="178"/>
                  </a:cubicBezTo>
                  <a:cubicBezTo>
                    <a:pt x="1294" y="158"/>
                    <a:pt x="1294" y="158"/>
                    <a:pt x="1294" y="158"/>
                  </a:cubicBezTo>
                  <a:cubicBezTo>
                    <a:pt x="1294" y="147"/>
                    <a:pt x="1294" y="147"/>
                    <a:pt x="1294" y="147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90" y="83"/>
                    <a:pt x="1290" y="83"/>
                    <a:pt x="1290" y="83"/>
                  </a:cubicBezTo>
                  <a:cubicBezTo>
                    <a:pt x="1277" y="59"/>
                    <a:pt x="1277" y="59"/>
                    <a:pt x="1277" y="59"/>
                  </a:cubicBezTo>
                  <a:cubicBezTo>
                    <a:pt x="1247" y="30"/>
                    <a:pt x="1247" y="30"/>
                    <a:pt x="1247" y="30"/>
                  </a:cubicBezTo>
                  <a:cubicBezTo>
                    <a:pt x="1238" y="46"/>
                    <a:pt x="1238" y="46"/>
                    <a:pt x="1238" y="46"/>
                  </a:cubicBezTo>
                  <a:cubicBezTo>
                    <a:pt x="1216" y="30"/>
                    <a:pt x="1216" y="30"/>
                    <a:pt x="1216" y="30"/>
                  </a:cubicBezTo>
                  <a:cubicBezTo>
                    <a:pt x="1199" y="30"/>
                    <a:pt x="1199" y="30"/>
                    <a:pt x="1199" y="30"/>
                  </a:cubicBezTo>
                  <a:cubicBezTo>
                    <a:pt x="1183" y="30"/>
                    <a:pt x="1183" y="30"/>
                    <a:pt x="1183" y="30"/>
                  </a:cubicBezTo>
                  <a:cubicBezTo>
                    <a:pt x="1167" y="37"/>
                    <a:pt x="1167" y="37"/>
                    <a:pt x="1167" y="37"/>
                  </a:cubicBezTo>
                  <a:cubicBezTo>
                    <a:pt x="1139" y="23"/>
                    <a:pt x="1139" y="23"/>
                    <a:pt x="1139" y="23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60" y="0"/>
                    <a:pt x="1060" y="0"/>
                    <a:pt x="1060" y="0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06" y="53"/>
                    <a:pt x="1006" y="53"/>
                    <a:pt x="1006" y="53"/>
                  </a:cubicBezTo>
                  <a:cubicBezTo>
                    <a:pt x="961" y="50"/>
                    <a:pt x="961" y="50"/>
                    <a:pt x="961" y="50"/>
                  </a:cubicBezTo>
                  <a:cubicBezTo>
                    <a:pt x="937" y="75"/>
                    <a:pt x="937" y="75"/>
                    <a:pt x="937" y="75"/>
                  </a:cubicBezTo>
                  <a:cubicBezTo>
                    <a:pt x="921" y="89"/>
                    <a:pt x="921" y="89"/>
                    <a:pt x="921" y="89"/>
                  </a:cubicBezTo>
                  <a:cubicBezTo>
                    <a:pt x="912" y="129"/>
                    <a:pt x="912" y="129"/>
                    <a:pt x="912" y="129"/>
                  </a:cubicBezTo>
                  <a:cubicBezTo>
                    <a:pt x="909" y="190"/>
                    <a:pt x="909" y="190"/>
                    <a:pt x="909" y="190"/>
                  </a:cubicBezTo>
                  <a:cubicBezTo>
                    <a:pt x="897" y="228"/>
                    <a:pt x="897" y="228"/>
                    <a:pt x="897" y="228"/>
                  </a:cubicBezTo>
                  <a:cubicBezTo>
                    <a:pt x="880" y="249"/>
                    <a:pt x="880" y="249"/>
                    <a:pt x="880" y="249"/>
                  </a:cubicBezTo>
                  <a:cubicBezTo>
                    <a:pt x="861" y="281"/>
                    <a:pt x="861" y="281"/>
                    <a:pt x="861" y="281"/>
                  </a:cubicBezTo>
                  <a:cubicBezTo>
                    <a:pt x="819" y="301"/>
                    <a:pt x="819" y="301"/>
                    <a:pt x="819" y="301"/>
                  </a:cubicBezTo>
                  <a:cubicBezTo>
                    <a:pt x="738" y="343"/>
                    <a:pt x="738" y="343"/>
                    <a:pt x="738" y="343"/>
                  </a:cubicBezTo>
                  <a:cubicBezTo>
                    <a:pt x="703" y="348"/>
                    <a:pt x="703" y="348"/>
                    <a:pt x="703" y="348"/>
                  </a:cubicBezTo>
                  <a:cubicBezTo>
                    <a:pt x="660" y="375"/>
                    <a:pt x="660" y="375"/>
                    <a:pt x="660" y="375"/>
                  </a:cubicBezTo>
                  <a:cubicBezTo>
                    <a:pt x="639" y="397"/>
                    <a:pt x="639" y="397"/>
                    <a:pt x="639" y="397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536" y="418"/>
                    <a:pt x="536" y="418"/>
                    <a:pt x="536" y="418"/>
                  </a:cubicBezTo>
                  <a:cubicBezTo>
                    <a:pt x="500" y="432"/>
                    <a:pt x="500" y="432"/>
                    <a:pt x="500" y="432"/>
                  </a:cubicBezTo>
                  <a:cubicBezTo>
                    <a:pt x="436" y="440"/>
                    <a:pt x="436" y="440"/>
                    <a:pt x="436" y="440"/>
                  </a:cubicBezTo>
                  <a:cubicBezTo>
                    <a:pt x="402" y="451"/>
                    <a:pt x="402" y="451"/>
                    <a:pt x="402" y="451"/>
                  </a:cubicBezTo>
                  <a:cubicBezTo>
                    <a:pt x="377" y="460"/>
                    <a:pt x="377" y="460"/>
                    <a:pt x="377" y="460"/>
                  </a:cubicBezTo>
                  <a:cubicBezTo>
                    <a:pt x="377" y="500"/>
                    <a:pt x="377" y="500"/>
                    <a:pt x="377" y="500"/>
                  </a:cubicBezTo>
                  <a:cubicBezTo>
                    <a:pt x="369" y="526"/>
                    <a:pt x="369" y="526"/>
                    <a:pt x="369" y="526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9" y="646"/>
                    <a:pt x="349" y="646"/>
                    <a:pt x="349" y="646"/>
                  </a:cubicBezTo>
                  <a:cubicBezTo>
                    <a:pt x="380" y="653"/>
                    <a:pt x="380" y="653"/>
                    <a:pt x="380" y="653"/>
                  </a:cubicBezTo>
                  <a:cubicBezTo>
                    <a:pt x="418" y="630"/>
                    <a:pt x="418" y="630"/>
                    <a:pt x="418" y="630"/>
                  </a:cubicBezTo>
                  <a:cubicBezTo>
                    <a:pt x="445" y="630"/>
                    <a:pt x="445" y="630"/>
                    <a:pt x="445" y="630"/>
                  </a:cubicBezTo>
                  <a:cubicBezTo>
                    <a:pt x="512" y="661"/>
                    <a:pt x="512" y="661"/>
                    <a:pt x="512" y="661"/>
                  </a:cubicBezTo>
                  <a:cubicBezTo>
                    <a:pt x="553" y="663"/>
                    <a:pt x="553" y="663"/>
                    <a:pt x="553" y="663"/>
                  </a:cubicBezTo>
                  <a:cubicBezTo>
                    <a:pt x="603" y="665"/>
                    <a:pt x="603" y="665"/>
                    <a:pt x="603" y="665"/>
                  </a:cubicBezTo>
                  <a:cubicBezTo>
                    <a:pt x="620" y="658"/>
                    <a:pt x="620" y="658"/>
                    <a:pt x="620" y="658"/>
                  </a:cubicBezTo>
                  <a:cubicBezTo>
                    <a:pt x="647" y="650"/>
                    <a:pt x="647" y="650"/>
                    <a:pt x="647" y="650"/>
                  </a:cubicBezTo>
                  <a:cubicBezTo>
                    <a:pt x="674" y="650"/>
                    <a:pt x="674" y="650"/>
                    <a:pt x="674" y="650"/>
                  </a:cubicBezTo>
                  <a:cubicBezTo>
                    <a:pt x="696" y="650"/>
                    <a:pt x="696" y="650"/>
                    <a:pt x="696" y="650"/>
                  </a:cubicBezTo>
                  <a:cubicBezTo>
                    <a:pt x="703" y="650"/>
                    <a:pt x="703" y="650"/>
                    <a:pt x="703" y="650"/>
                  </a:cubicBezTo>
                  <a:cubicBezTo>
                    <a:pt x="732" y="630"/>
                    <a:pt x="732" y="630"/>
                    <a:pt x="732" y="630"/>
                  </a:cubicBezTo>
                  <a:cubicBezTo>
                    <a:pt x="750" y="615"/>
                    <a:pt x="750" y="615"/>
                    <a:pt x="750" y="615"/>
                  </a:cubicBezTo>
                  <a:cubicBezTo>
                    <a:pt x="761" y="614"/>
                    <a:pt x="761" y="614"/>
                    <a:pt x="761" y="614"/>
                  </a:cubicBezTo>
                  <a:cubicBezTo>
                    <a:pt x="791" y="621"/>
                    <a:pt x="791" y="621"/>
                    <a:pt x="791" y="621"/>
                  </a:cubicBezTo>
                  <a:cubicBezTo>
                    <a:pt x="795" y="658"/>
                    <a:pt x="795" y="658"/>
                    <a:pt x="795" y="658"/>
                  </a:cubicBezTo>
                  <a:cubicBezTo>
                    <a:pt x="770" y="663"/>
                    <a:pt x="770" y="663"/>
                    <a:pt x="770" y="663"/>
                  </a:cubicBezTo>
                  <a:cubicBezTo>
                    <a:pt x="743" y="671"/>
                    <a:pt x="743" y="671"/>
                    <a:pt x="743" y="671"/>
                  </a:cubicBezTo>
                  <a:cubicBezTo>
                    <a:pt x="743" y="708"/>
                    <a:pt x="743" y="708"/>
                    <a:pt x="743" y="708"/>
                  </a:cubicBezTo>
                  <a:cubicBezTo>
                    <a:pt x="719" y="725"/>
                    <a:pt x="719" y="725"/>
                    <a:pt x="719" y="725"/>
                  </a:cubicBezTo>
                  <a:cubicBezTo>
                    <a:pt x="687" y="726"/>
                    <a:pt x="687" y="726"/>
                    <a:pt x="687" y="726"/>
                  </a:cubicBezTo>
                  <a:cubicBezTo>
                    <a:pt x="659" y="722"/>
                    <a:pt x="659" y="722"/>
                    <a:pt x="659" y="722"/>
                  </a:cubicBezTo>
                  <a:cubicBezTo>
                    <a:pt x="580" y="733"/>
                    <a:pt x="580" y="733"/>
                    <a:pt x="580" y="733"/>
                  </a:cubicBezTo>
                  <a:cubicBezTo>
                    <a:pt x="547" y="738"/>
                    <a:pt x="547" y="738"/>
                    <a:pt x="547" y="738"/>
                  </a:cubicBezTo>
                  <a:cubicBezTo>
                    <a:pt x="512" y="754"/>
                    <a:pt x="512" y="754"/>
                    <a:pt x="512" y="754"/>
                  </a:cubicBezTo>
                  <a:cubicBezTo>
                    <a:pt x="513" y="765"/>
                    <a:pt x="513" y="765"/>
                    <a:pt x="513" y="765"/>
                  </a:cubicBezTo>
                  <a:cubicBezTo>
                    <a:pt x="517" y="774"/>
                    <a:pt x="517" y="774"/>
                    <a:pt x="517" y="774"/>
                  </a:cubicBezTo>
                  <a:cubicBezTo>
                    <a:pt x="517" y="774"/>
                    <a:pt x="525" y="785"/>
                    <a:pt x="528" y="789"/>
                  </a:cubicBezTo>
                  <a:cubicBezTo>
                    <a:pt x="531" y="793"/>
                    <a:pt x="591" y="823"/>
                    <a:pt x="591" y="823"/>
                  </a:cubicBezTo>
                  <a:cubicBezTo>
                    <a:pt x="664" y="849"/>
                    <a:pt x="664" y="849"/>
                    <a:pt x="664" y="849"/>
                  </a:cubicBezTo>
                  <a:cubicBezTo>
                    <a:pt x="700" y="881"/>
                    <a:pt x="700" y="881"/>
                    <a:pt x="700" y="881"/>
                  </a:cubicBezTo>
                  <a:cubicBezTo>
                    <a:pt x="694" y="929"/>
                    <a:pt x="694" y="929"/>
                    <a:pt x="694" y="929"/>
                  </a:cubicBezTo>
                  <a:cubicBezTo>
                    <a:pt x="695" y="975"/>
                    <a:pt x="695" y="975"/>
                    <a:pt x="695" y="975"/>
                  </a:cubicBezTo>
                  <a:cubicBezTo>
                    <a:pt x="679" y="967"/>
                    <a:pt x="679" y="967"/>
                    <a:pt x="679" y="967"/>
                  </a:cubicBezTo>
                  <a:cubicBezTo>
                    <a:pt x="647" y="935"/>
                    <a:pt x="647" y="935"/>
                    <a:pt x="647" y="935"/>
                  </a:cubicBezTo>
                  <a:cubicBezTo>
                    <a:pt x="611" y="931"/>
                    <a:pt x="611" y="931"/>
                    <a:pt x="611" y="931"/>
                  </a:cubicBezTo>
                  <a:cubicBezTo>
                    <a:pt x="555" y="937"/>
                    <a:pt x="555" y="937"/>
                    <a:pt x="555" y="937"/>
                  </a:cubicBezTo>
                  <a:cubicBezTo>
                    <a:pt x="520" y="948"/>
                    <a:pt x="520" y="948"/>
                    <a:pt x="520" y="948"/>
                  </a:cubicBezTo>
                  <a:cubicBezTo>
                    <a:pt x="504" y="966"/>
                    <a:pt x="504" y="966"/>
                    <a:pt x="504" y="966"/>
                  </a:cubicBezTo>
                  <a:cubicBezTo>
                    <a:pt x="500" y="1035"/>
                    <a:pt x="500" y="1035"/>
                    <a:pt x="500" y="1035"/>
                  </a:cubicBezTo>
                  <a:cubicBezTo>
                    <a:pt x="496" y="1052"/>
                    <a:pt x="496" y="1052"/>
                    <a:pt x="496" y="1052"/>
                  </a:cubicBezTo>
                  <a:cubicBezTo>
                    <a:pt x="486" y="1067"/>
                    <a:pt x="486" y="1067"/>
                    <a:pt x="486" y="1067"/>
                  </a:cubicBezTo>
                  <a:cubicBezTo>
                    <a:pt x="466" y="1052"/>
                    <a:pt x="466" y="1052"/>
                    <a:pt x="466" y="1052"/>
                  </a:cubicBezTo>
                  <a:cubicBezTo>
                    <a:pt x="453" y="1034"/>
                    <a:pt x="453" y="1034"/>
                    <a:pt x="453" y="1034"/>
                  </a:cubicBezTo>
                  <a:cubicBezTo>
                    <a:pt x="433" y="1015"/>
                    <a:pt x="433" y="1015"/>
                    <a:pt x="433" y="1015"/>
                  </a:cubicBezTo>
                  <a:cubicBezTo>
                    <a:pt x="404" y="1014"/>
                    <a:pt x="404" y="1014"/>
                    <a:pt x="404" y="1014"/>
                  </a:cubicBezTo>
                  <a:cubicBezTo>
                    <a:pt x="370" y="1030"/>
                    <a:pt x="370" y="1030"/>
                    <a:pt x="370" y="1030"/>
                  </a:cubicBezTo>
                  <a:cubicBezTo>
                    <a:pt x="331" y="1079"/>
                    <a:pt x="331" y="1079"/>
                    <a:pt x="331" y="1079"/>
                  </a:cubicBezTo>
                  <a:cubicBezTo>
                    <a:pt x="302" y="1111"/>
                    <a:pt x="302" y="1111"/>
                    <a:pt x="302" y="1111"/>
                  </a:cubicBezTo>
                  <a:cubicBezTo>
                    <a:pt x="253" y="1139"/>
                    <a:pt x="253" y="1139"/>
                    <a:pt x="253" y="1139"/>
                  </a:cubicBezTo>
                  <a:cubicBezTo>
                    <a:pt x="210" y="1159"/>
                    <a:pt x="210" y="1159"/>
                    <a:pt x="210" y="1159"/>
                  </a:cubicBezTo>
                  <a:cubicBezTo>
                    <a:pt x="182" y="1185"/>
                    <a:pt x="182" y="1185"/>
                    <a:pt x="182" y="1185"/>
                  </a:cubicBezTo>
                  <a:cubicBezTo>
                    <a:pt x="154" y="1210"/>
                    <a:pt x="154" y="1210"/>
                    <a:pt x="154" y="1210"/>
                  </a:cubicBezTo>
                  <a:cubicBezTo>
                    <a:pt x="114" y="1237"/>
                    <a:pt x="114" y="1237"/>
                    <a:pt x="114" y="1237"/>
                  </a:cubicBezTo>
                  <a:cubicBezTo>
                    <a:pt x="87" y="1257"/>
                    <a:pt x="87" y="1257"/>
                    <a:pt x="87" y="1257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48" y="1314"/>
                    <a:pt x="48" y="1314"/>
                    <a:pt x="48" y="1314"/>
                  </a:cubicBezTo>
                  <a:cubicBezTo>
                    <a:pt x="44" y="1360"/>
                    <a:pt x="44" y="1360"/>
                    <a:pt x="44" y="1360"/>
                  </a:cubicBezTo>
                  <a:cubicBezTo>
                    <a:pt x="73" y="1397"/>
                    <a:pt x="73" y="1397"/>
                    <a:pt x="73" y="1397"/>
                  </a:cubicBezTo>
                  <a:cubicBezTo>
                    <a:pt x="123" y="1427"/>
                    <a:pt x="123" y="1427"/>
                    <a:pt x="123" y="1427"/>
                  </a:cubicBezTo>
                  <a:cubicBezTo>
                    <a:pt x="158" y="1433"/>
                    <a:pt x="158" y="1433"/>
                    <a:pt x="158" y="1433"/>
                  </a:cubicBezTo>
                  <a:cubicBezTo>
                    <a:pt x="179" y="1413"/>
                    <a:pt x="179" y="1413"/>
                    <a:pt x="179" y="1413"/>
                  </a:cubicBezTo>
                  <a:cubicBezTo>
                    <a:pt x="188" y="1403"/>
                    <a:pt x="188" y="1403"/>
                    <a:pt x="188" y="1403"/>
                  </a:cubicBezTo>
                  <a:cubicBezTo>
                    <a:pt x="227" y="1404"/>
                    <a:pt x="227" y="1404"/>
                    <a:pt x="227" y="1404"/>
                  </a:cubicBezTo>
                  <a:cubicBezTo>
                    <a:pt x="278" y="1403"/>
                    <a:pt x="278" y="1403"/>
                    <a:pt x="278" y="1403"/>
                  </a:cubicBezTo>
                  <a:cubicBezTo>
                    <a:pt x="322" y="1403"/>
                    <a:pt x="322" y="1403"/>
                    <a:pt x="322" y="1403"/>
                  </a:cubicBezTo>
                  <a:cubicBezTo>
                    <a:pt x="357" y="1405"/>
                    <a:pt x="357" y="1405"/>
                    <a:pt x="357" y="1405"/>
                  </a:cubicBezTo>
                  <a:cubicBezTo>
                    <a:pt x="406" y="1375"/>
                    <a:pt x="406" y="1375"/>
                    <a:pt x="406" y="1375"/>
                  </a:cubicBezTo>
                  <a:cubicBezTo>
                    <a:pt x="437" y="1383"/>
                    <a:pt x="437" y="1383"/>
                    <a:pt x="437" y="1383"/>
                  </a:cubicBezTo>
                  <a:cubicBezTo>
                    <a:pt x="452" y="1403"/>
                    <a:pt x="452" y="1403"/>
                    <a:pt x="452" y="1403"/>
                  </a:cubicBezTo>
                  <a:cubicBezTo>
                    <a:pt x="472" y="1451"/>
                    <a:pt x="472" y="1451"/>
                    <a:pt x="472" y="1451"/>
                  </a:cubicBezTo>
                  <a:cubicBezTo>
                    <a:pt x="489" y="1499"/>
                    <a:pt x="489" y="1499"/>
                    <a:pt x="489" y="1499"/>
                  </a:cubicBezTo>
                  <a:cubicBezTo>
                    <a:pt x="495" y="1520"/>
                    <a:pt x="495" y="1520"/>
                    <a:pt x="495" y="1520"/>
                  </a:cubicBezTo>
                  <a:cubicBezTo>
                    <a:pt x="496" y="1531"/>
                    <a:pt x="496" y="1531"/>
                    <a:pt x="496" y="1531"/>
                  </a:cubicBezTo>
                  <a:cubicBezTo>
                    <a:pt x="489" y="1542"/>
                    <a:pt x="489" y="1542"/>
                    <a:pt x="489" y="1542"/>
                  </a:cubicBezTo>
                  <a:lnTo>
                    <a:pt x="479" y="153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935538" y="1944688"/>
              <a:ext cx="954088" cy="809625"/>
            </a:xfrm>
            <a:custGeom>
              <a:avLst/>
              <a:gdLst>
                <a:gd name="T0" fmla="*/ 2933 w 3147"/>
                <a:gd name="T1" fmla="*/ 2538 h 2674"/>
                <a:gd name="T2" fmla="*/ 2775 w 3147"/>
                <a:gd name="T3" fmla="*/ 2650 h 2674"/>
                <a:gd name="T4" fmla="*/ 2605 w 3147"/>
                <a:gd name="T5" fmla="*/ 2552 h 2674"/>
                <a:gd name="T6" fmla="*/ 2494 w 3147"/>
                <a:gd name="T7" fmla="*/ 2298 h 2674"/>
                <a:gd name="T8" fmla="*/ 2232 w 3147"/>
                <a:gd name="T9" fmla="*/ 2399 h 2674"/>
                <a:gd name="T10" fmla="*/ 1965 w 3147"/>
                <a:gd name="T11" fmla="*/ 2373 h 2674"/>
                <a:gd name="T12" fmla="*/ 1854 w 3147"/>
                <a:gd name="T13" fmla="*/ 2245 h 2674"/>
                <a:gd name="T14" fmla="*/ 1592 w 3147"/>
                <a:gd name="T15" fmla="*/ 2304 h 2674"/>
                <a:gd name="T16" fmla="*/ 1407 w 3147"/>
                <a:gd name="T17" fmla="*/ 2514 h 2674"/>
                <a:gd name="T18" fmla="*/ 1078 w 3147"/>
                <a:gd name="T19" fmla="*/ 2479 h 2674"/>
                <a:gd name="T20" fmla="*/ 773 w 3147"/>
                <a:gd name="T21" fmla="*/ 2299 h 2674"/>
                <a:gd name="T22" fmla="*/ 970 w 3147"/>
                <a:gd name="T23" fmla="*/ 2170 h 2674"/>
                <a:gd name="T24" fmla="*/ 862 w 3147"/>
                <a:gd name="T25" fmla="*/ 2034 h 2674"/>
                <a:gd name="T26" fmla="*/ 833 w 3147"/>
                <a:gd name="T27" fmla="*/ 1833 h 2674"/>
                <a:gd name="T28" fmla="*/ 806 w 3147"/>
                <a:gd name="T29" fmla="*/ 1632 h 2674"/>
                <a:gd name="T30" fmla="*/ 908 w 3147"/>
                <a:gd name="T31" fmla="*/ 1426 h 2674"/>
                <a:gd name="T32" fmla="*/ 806 w 3147"/>
                <a:gd name="T33" fmla="*/ 1295 h 2674"/>
                <a:gd name="T34" fmla="*/ 774 w 3147"/>
                <a:gd name="T35" fmla="*/ 1008 h 2674"/>
                <a:gd name="T36" fmla="*/ 698 w 3147"/>
                <a:gd name="T37" fmla="*/ 791 h 2674"/>
                <a:gd name="T38" fmla="*/ 521 w 3147"/>
                <a:gd name="T39" fmla="*/ 1027 h 2674"/>
                <a:gd name="T40" fmla="*/ 381 w 3147"/>
                <a:gd name="T41" fmla="*/ 877 h 2674"/>
                <a:gd name="T42" fmla="*/ 485 w 3147"/>
                <a:gd name="T43" fmla="*/ 1136 h 2674"/>
                <a:gd name="T44" fmla="*/ 483 w 3147"/>
                <a:gd name="T45" fmla="*/ 1337 h 2674"/>
                <a:gd name="T46" fmla="*/ 584 w 3147"/>
                <a:gd name="T47" fmla="*/ 1494 h 2674"/>
                <a:gd name="T48" fmla="*/ 506 w 3147"/>
                <a:gd name="T49" fmla="*/ 1525 h 2674"/>
                <a:gd name="T50" fmla="*/ 424 w 3147"/>
                <a:gd name="T51" fmla="*/ 1202 h 2674"/>
                <a:gd name="T52" fmla="*/ 358 w 3147"/>
                <a:gd name="T53" fmla="*/ 985 h 2674"/>
                <a:gd name="T54" fmla="*/ 169 w 3147"/>
                <a:gd name="T55" fmla="*/ 939 h 2674"/>
                <a:gd name="T56" fmla="*/ 113 w 3147"/>
                <a:gd name="T57" fmla="*/ 765 h 2674"/>
                <a:gd name="T58" fmla="*/ 98 w 3147"/>
                <a:gd name="T59" fmla="*/ 597 h 2674"/>
                <a:gd name="T60" fmla="*/ 149 w 3147"/>
                <a:gd name="T61" fmla="*/ 580 h 2674"/>
                <a:gd name="T62" fmla="*/ 235 w 3147"/>
                <a:gd name="T63" fmla="*/ 425 h 2674"/>
                <a:gd name="T64" fmla="*/ 375 w 3147"/>
                <a:gd name="T65" fmla="*/ 226 h 2674"/>
                <a:gd name="T66" fmla="*/ 327 w 3147"/>
                <a:gd name="T67" fmla="*/ 585 h 2674"/>
                <a:gd name="T68" fmla="*/ 483 w 3147"/>
                <a:gd name="T69" fmla="*/ 642 h 2674"/>
                <a:gd name="T70" fmla="*/ 545 w 3147"/>
                <a:gd name="T71" fmla="*/ 509 h 2674"/>
                <a:gd name="T72" fmla="*/ 602 w 3147"/>
                <a:gd name="T73" fmla="*/ 304 h 2674"/>
                <a:gd name="T74" fmla="*/ 511 w 3147"/>
                <a:gd name="T75" fmla="*/ 172 h 2674"/>
                <a:gd name="T76" fmla="*/ 676 w 3147"/>
                <a:gd name="T77" fmla="*/ 155 h 2674"/>
                <a:gd name="T78" fmla="*/ 688 w 3147"/>
                <a:gd name="T79" fmla="*/ 361 h 2674"/>
                <a:gd name="T80" fmla="*/ 790 w 3147"/>
                <a:gd name="T81" fmla="*/ 337 h 2674"/>
                <a:gd name="T82" fmla="*/ 896 w 3147"/>
                <a:gd name="T83" fmla="*/ 271 h 2674"/>
                <a:gd name="T84" fmla="*/ 878 w 3147"/>
                <a:gd name="T85" fmla="*/ 195 h 2674"/>
                <a:gd name="T86" fmla="*/ 820 w 3147"/>
                <a:gd name="T87" fmla="*/ 0 h 2674"/>
                <a:gd name="T88" fmla="*/ 1033 w 3147"/>
                <a:gd name="T89" fmla="*/ 291 h 2674"/>
                <a:gd name="T90" fmla="*/ 1271 w 3147"/>
                <a:gd name="T91" fmla="*/ 211 h 2674"/>
                <a:gd name="T92" fmla="*/ 1526 w 3147"/>
                <a:gd name="T93" fmla="*/ 465 h 2674"/>
                <a:gd name="T94" fmla="*/ 2056 w 3147"/>
                <a:gd name="T95" fmla="*/ 221 h 2674"/>
                <a:gd name="T96" fmla="*/ 2471 w 3147"/>
                <a:gd name="T97" fmla="*/ 502 h 2674"/>
                <a:gd name="T98" fmla="*/ 2648 w 3147"/>
                <a:gd name="T99" fmla="*/ 764 h 2674"/>
                <a:gd name="T100" fmla="*/ 2451 w 3147"/>
                <a:gd name="T101" fmla="*/ 835 h 2674"/>
                <a:gd name="T102" fmla="*/ 2419 w 3147"/>
                <a:gd name="T103" fmla="*/ 1071 h 2674"/>
                <a:gd name="T104" fmla="*/ 2577 w 3147"/>
                <a:gd name="T105" fmla="*/ 1328 h 2674"/>
                <a:gd name="T106" fmla="*/ 2397 w 3147"/>
                <a:gd name="T107" fmla="*/ 1577 h 2674"/>
                <a:gd name="T108" fmla="*/ 2375 w 3147"/>
                <a:gd name="T109" fmla="*/ 1976 h 2674"/>
                <a:gd name="T110" fmla="*/ 2525 w 3147"/>
                <a:gd name="T111" fmla="*/ 2092 h 2674"/>
                <a:gd name="T112" fmla="*/ 2712 w 3147"/>
                <a:gd name="T113" fmla="*/ 2121 h 2674"/>
                <a:gd name="T114" fmla="*/ 2965 w 3147"/>
                <a:gd name="T115" fmla="*/ 2048 h 2674"/>
                <a:gd name="T116" fmla="*/ 3041 w 3147"/>
                <a:gd name="T117" fmla="*/ 2193 h 2674"/>
                <a:gd name="T118" fmla="*/ 3127 w 3147"/>
                <a:gd name="T119" fmla="*/ 2440 h 2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7" h="2674">
                  <a:moveTo>
                    <a:pt x="3127" y="2524"/>
                  </a:moveTo>
                  <a:cubicBezTo>
                    <a:pt x="3133" y="2544"/>
                    <a:pt x="3133" y="2544"/>
                    <a:pt x="3133" y="2544"/>
                  </a:cubicBezTo>
                  <a:cubicBezTo>
                    <a:pt x="3102" y="2564"/>
                    <a:pt x="3102" y="2564"/>
                    <a:pt x="3102" y="2564"/>
                  </a:cubicBezTo>
                  <a:cubicBezTo>
                    <a:pt x="3087" y="2598"/>
                    <a:pt x="3087" y="2598"/>
                    <a:pt x="3087" y="2598"/>
                  </a:cubicBezTo>
                  <a:cubicBezTo>
                    <a:pt x="3041" y="2574"/>
                    <a:pt x="3041" y="2574"/>
                    <a:pt x="3041" y="2574"/>
                  </a:cubicBezTo>
                  <a:cubicBezTo>
                    <a:pt x="2988" y="2550"/>
                    <a:pt x="2988" y="2550"/>
                    <a:pt x="2988" y="2550"/>
                  </a:cubicBezTo>
                  <a:cubicBezTo>
                    <a:pt x="2939" y="2524"/>
                    <a:pt x="2939" y="2524"/>
                    <a:pt x="2939" y="2524"/>
                  </a:cubicBezTo>
                  <a:cubicBezTo>
                    <a:pt x="2933" y="2529"/>
                    <a:pt x="2933" y="2529"/>
                    <a:pt x="2933" y="2529"/>
                  </a:cubicBezTo>
                  <a:cubicBezTo>
                    <a:pt x="2933" y="2538"/>
                    <a:pt x="2933" y="2538"/>
                    <a:pt x="2933" y="2538"/>
                  </a:cubicBezTo>
                  <a:cubicBezTo>
                    <a:pt x="2934" y="2573"/>
                    <a:pt x="2934" y="2573"/>
                    <a:pt x="2934" y="2573"/>
                  </a:cubicBezTo>
                  <a:cubicBezTo>
                    <a:pt x="2927" y="2629"/>
                    <a:pt x="2927" y="2629"/>
                    <a:pt x="2927" y="2629"/>
                  </a:cubicBezTo>
                  <a:cubicBezTo>
                    <a:pt x="2899" y="2653"/>
                    <a:pt x="2899" y="2653"/>
                    <a:pt x="2899" y="2653"/>
                  </a:cubicBezTo>
                  <a:cubicBezTo>
                    <a:pt x="2885" y="2668"/>
                    <a:pt x="2885" y="2668"/>
                    <a:pt x="2885" y="2668"/>
                  </a:cubicBezTo>
                  <a:cubicBezTo>
                    <a:pt x="2864" y="2660"/>
                    <a:pt x="2864" y="2660"/>
                    <a:pt x="2864" y="2660"/>
                  </a:cubicBezTo>
                  <a:cubicBezTo>
                    <a:pt x="2837" y="2654"/>
                    <a:pt x="2837" y="2654"/>
                    <a:pt x="2837" y="2654"/>
                  </a:cubicBezTo>
                  <a:cubicBezTo>
                    <a:pt x="2806" y="2674"/>
                    <a:pt x="2806" y="2674"/>
                    <a:pt x="2806" y="2674"/>
                  </a:cubicBezTo>
                  <a:cubicBezTo>
                    <a:pt x="2787" y="2660"/>
                    <a:pt x="2787" y="2660"/>
                    <a:pt x="2787" y="2660"/>
                  </a:cubicBezTo>
                  <a:cubicBezTo>
                    <a:pt x="2775" y="2650"/>
                    <a:pt x="2775" y="2650"/>
                    <a:pt x="2775" y="2650"/>
                  </a:cubicBezTo>
                  <a:cubicBezTo>
                    <a:pt x="2762" y="2637"/>
                    <a:pt x="2762" y="2637"/>
                    <a:pt x="2762" y="2637"/>
                  </a:cubicBezTo>
                  <a:cubicBezTo>
                    <a:pt x="2739" y="2613"/>
                    <a:pt x="2739" y="2613"/>
                    <a:pt x="2739" y="2613"/>
                  </a:cubicBezTo>
                  <a:cubicBezTo>
                    <a:pt x="2726" y="2599"/>
                    <a:pt x="2726" y="2599"/>
                    <a:pt x="2726" y="2599"/>
                  </a:cubicBezTo>
                  <a:cubicBezTo>
                    <a:pt x="2726" y="2599"/>
                    <a:pt x="2722" y="2593"/>
                    <a:pt x="2726" y="2590"/>
                  </a:cubicBezTo>
                  <a:cubicBezTo>
                    <a:pt x="2730" y="2586"/>
                    <a:pt x="2737" y="2558"/>
                    <a:pt x="2737" y="2558"/>
                  </a:cubicBezTo>
                  <a:cubicBezTo>
                    <a:pt x="2712" y="2556"/>
                    <a:pt x="2712" y="2556"/>
                    <a:pt x="2712" y="2556"/>
                  </a:cubicBezTo>
                  <a:cubicBezTo>
                    <a:pt x="2677" y="2582"/>
                    <a:pt x="2677" y="2582"/>
                    <a:pt x="2677" y="2582"/>
                  </a:cubicBezTo>
                  <a:cubicBezTo>
                    <a:pt x="2663" y="2584"/>
                    <a:pt x="2663" y="2584"/>
                    <a:pt x="2663" y="2584"/>
                  </a:cubicBezTo>
                  <a:cubicBezTo>
                    <a:pt x="2605" y="2552"/>
                    <a:pt x="2605" y="2552"/>
                    <a:pt x="2605" y="2552"/>
                  </a:cubicBezTo>
                  <a:cubicBezTo>
                    <a:pt x="2605" y="2528"/>
                    <a:pt x="2605" y="2528"/>
                    <a:pt x="2605" y="2528"/>
                  </a:cubicBezTo>
                  <a:cubicBezTo>
                    <a:pt x="2588" y="2489"/>
                    <a:pt x="2588" y="2489"/>
                    <a:pt x="2588" y="2489"/>
                  </a:cubicBezTo>
                  <a:cubicBezTo>
                    <a:pt x="2572" y="2420"/>
                    <a:pt x="2572" y="2420"/>
                    <a:pt x="2572" y="2420"/>
                  </a:cubicBezTo>
                  <a:cubicBezTo>
                    <a:pt x="2577" y="2403"/>
                    <a:pt x="2577" y="2403"/>
                    <a:pt x="2577" y="2403"/>
                  </a:cubicBezTo>
                  <a:cubicBezTo>
                    <a:pt x="2554" y="2384"/>
                    <a:pt x="2554" y="2384"/>
                    <a:pt x="2554" y="2384"/>
                  </a:cubicBezTo>
                  <a:cubicBezTo>
                    <a:pt x="2554" y="2345"/>
                    <a:pt x="2554" y="2345"/>
                    <a:pt x="2554" y="2345"/>
                  </a:cubicBezTo>
                  <a:cubicBezTo>
                    <a:pt x="2554" y="2333"/>
                    <a:pt x="2554" y="2333"/>
                    <a:pt x="2554" y="2333"/>
                  </a:cubicBezTo>
                  <a:cubicBezTo>
                    <a:pt x="2541" y="2298"/>
                    <a:pt x="2541" y="2298"/>
                    <a:pt x="2541" y="2298"/>
                  </a:cubicBezTo>
                  <a:cubicBezTo>
                    <a:pt x="2494" y="2298"/>
                    <a:pt x="2494" y="2298"/>
                    <a:pt x="2494" y="2298"/>
                  </a:cubicBezTo>
                  <a:cubicBezTo>
                    <a:pt x="2451" y="2312"/>
                    <a:pt x="2451" y="2312"/>
                    <a:pt x="2451" y="2312"/>
                  </a:cubicBezTo>
                  <a:cubicBezTo>
                    <a:pt x="2418" y="2332"/>
                    <a:pt x="2418" y="2332"/>
                    <a:pt x="2418" y="2332"/>
                  </a:cubicBezTo>
                  <a:cubicBezTo>
                    <a:pt x="2367" y="2333"/>
                    <a:pt x="2367" y="2333"/>
                    <a:pt x="2367" y="2333"/>
                  </a:cubicBezTo>
                  <a:cubicBezTo>
                    <a:pt x="2351" y="2391"/>
                    <a:pt x="2351" y="2391"/>
                    <a:pt x="2351" y="2391"/>
                  </a:cubicBezTo>
                  <a:cubicBezTo>
                    <a:pt x="2327" y="2392"/>
                    <a:pt x="2327" y="2392"/>
                    <a:pt x="2327" y="2392"/>
                  </a:cubicBezTo>
                  <a:cubicBezTo>
                    <a:pt x="2316" y="2376"/>
                    <a:pt x="2316" y="2376"/>
                    <a:pt x="2316" y="2376"/>
                  </a:cubicBezTo>
                  <a:cubicBezTo>
                    <a:pt x="2266" y="2376"/>
                    <a:pt x="2266" y="2376"/>
                    <a:pt x="2266" y="2376"/>
                  </a:cubicBezTo>
                  <a:cubicBezTo>
                    <a:pt x="2254" y="2388"/>
                    <a:pt x="2254" y="2388"/>
                    <a:pt x="2254" y="2388"/>
                  </a:cubicBezTo>
                  <a:cubicBezTo>
                    <a:pt x="2232" y="2399"/>
                    <a:pt x="2232" y="2399"/>
                    <a:pt x="2232" y="2399"/>
                  </a:cubicBezTo>
                  <a:cubicBezTo>
                    <a:pt x="2127" y="2389"/>
                    <a:pt x="2127" y="2389"/>
                    <a:pt x="2127" y="2389"/>
                  </a:cubicBezTo>
                  <a:cubicBezTo>
                    <a:pt x="2115" y="2415"/>
                    <a:pt x="2115" y="2415"/>
                    <a:pt x="2115" y="2415"/>
                  </a:cubicBezTo>
                  <a:cubicBezTo>
                    <a:pt x="2097" y="2444"/>
                    <a:pt x="2097" y="2444"/>
                    <a:pt x="2097" y="2444"/>
                  </a:cubicBezTo>
                  <a:cubicBezTo>
                    <a:pt x="2061" y="2436"/>
                    <a:pt x="2061" y="2436"/>
                    <a:pt x="2061" y="2436"/>
                  </a:cubicBezTo>
                  <a:cubicBezTo>
                    <a:pt x="2040" y="2435"/>
                    <a:pt x="2040" y="2435"/>
                    <a:pt x="2040" y="2435"/>
                  </a:cubicBezTo>
                  <a:cubicBezTo>
                    <a:pt x="1998" y="2419"/>
                    <a:pt x="1998" y="2419"/>
                    <a:pt x="1998" y="2419"/>
                  </a:cubicBezTo>
                  <a:cubicBezTo>
                    <a:pt x="1994" y="2407"/>
                    <a:pt x="1994" y="2407"/>
                    <a:pt x="1994" y="2407"/>
                  </a:cubicBezTo>
                  <a:cubicBezTo>
                    <a:pt x="1986" y="2393"/>
                    <a:pt x="1986" y="2393"/>
                    <a:pt x="1986" y="2393"/>
                  </a:cubicBezTo>
                  <a:cubicBezTo>
                    <a:pt x="1965" y="2373"/>
                    <a:pt x="1965" y="2373"/>
                    <a:pt x="1965" y="2373"/>
                  </a:cubicBezTo>
                  <a:cubicBezTo>
                    <a:pt x="1965" y="2362"/>
                    <a:pt x="1965" y="2362"/>
                    <a:pt x="1965" y="2362"/>
                  </a:cubicBezTo>
                  <a:cubicBezTo>
                    <a:pt x="1960" y="2305"/>
                    <a:pt x="1960" y="2305"/>
                    <a:pt x="1960" y="2305"/>
                  </a:cubicBezTo>
                  <a:cubicBezTo>
                    <a:pt x="1961" y="2298"/>
                    <a:pt x="1961" y="2298"/>
                    <a:pt x="1961" y="2298"/>
                  </a:cubicBezTo>
                  <a:cubicBezTo>
                    <a:pt x="1948" y="2274"/>
                    <a:pt x="1948" y="2274"/>
                    <a:pt x="1948" y="2274"/>
                  </a:cubicBezTo>
                  <a:cubicBezTo>
                    <a:pt x="1918" y="2245"/>
                    <a:pt x="1918" y="2245"/>
                    <a:pt x="1918" y="2245"/>
                  </a:cubicBezTo>
                  <a:cubicBezTo>
                    <a:pt x="1909" y="2261"/>
                    <a:pt x="1909" y="2261"/>
                    <a:pt x="1909" y="2261"/>
                  </a:cubicBezTo>
                  <a:cubicBezTo>
                    <a:pt x="1887" y="2245"/>
                    <a:pt x="1887" y="2245"/>
                    <a:pt x="1887" y="2245"/>
                  </a:cubicBezTo>
                  <a:cubicBezTo>
                    <a:pt x="1870" y="2245"/>
                    <a:pt x="1870" y="2245"/>
                    <a:pt x="1870" y="2245"/>
                  </a:cubicBezTo>
                  <a:cubicBezTo>
                    <a:pt x="1854" y="2245"/>
                    <a:pt x="1854" y="2245"/>
                    <a:pt x="1854" y="2245"/>
                  </a:cubicBezTo>
                  <a:cubicBezTo>
                    <a:pt x="1838" y="2252"/>
                    <a:pt x="1838" y="2252"/>
                    <a:pt x="1838" y="2252"/>
                  </a:cubicBezTo>
                  <a:cubicBezTo>
                    <a:pt x="1810" y="2238"/>
                    <a:pt x="1810" y="2238"/>
                    <a:pt x="1810" y="2238"/>
                  </a:cubicBezTo>
                  <a:cubicBezTo>
                    <a:pt x="1776" y="2215"/>
                    <a:pt x="1776" y="2215"/>
                    <a:pt x="1776" y="2215"/>
                  </a:cubicBezTo>
                  <a:cubicBezTo>
                    <a:pt x="1731" y="2215"/>
                    <a:pt x="1731" y="2215"/>
                    <a:pt x="1731" y="2215"/>
                  </a:cubicBezTo>
                  <a:cubicBezTo>
                    <a:pt x="1696" y="2248"/>
                    <a:pt x="1696" y="2248"/>
                    <a:pt x="1696" y="2248"/>
                  </a:cubicBezTo>
                  <a:cubicBezTo>
                    <a:pt x="1677" y="2268"/>
                    <a:pt x="1677" y="2268"/>
                    <a:pt x="1677" y="2268"/>
                  </a:cubicBezTo>
                  <a:cubicBezTo>
                    <a:pt x="1632" y="2265"/>
                    <a:pt x="1632" y="2265"/>
                    <a:pt x="1632" y="2265"/>
                  </a:cubicBezTo>
                  <a:cubicBezTo>
                    <a:pt x="1608" y="2290"/>
                    <a:pt x="1608" y="2290"/>
                    <a:pt x="1608" y="2290"/>
                  </a:cubicBezTo>
                  <a:cubicBezTo>
                    <a:pt x="1592" y="2304"/>
                    <a:pt x="1592" y="2304"/>
                    <a:pt x="1592" y="2304"/>
                  </a:cubicBezTo>
                  <a:cubicBezTo>
                    <a:pt x="1583" y="2344"/>
                    <a:pt x="1583" y="2344"/>
                    <a:pt x="1583" y="2344"/>
                  </a:cubicBezTo>
                  <a:cubicBezTo>
                    <a:pt x="1580" y="2405"/>
                    <a:pt x="1580" y="2405"/>
                    <a:pt x="1580" y="2405"/>
                  </a:cubicBezTo>
                  <a:cubicBezTo>
                    <a:pt x="1568" y="2443"/>
                    <a:pt x="1568" y="2443"/>
                    <a:pt x="1568" y="2443"/>
                  </a:cubicBezTo>
                  <a:cubicBezTo>
                    <a:pt x="1551" y="2464"/>
                    <a:pt x="1551" y="2464"/>
                    <a:pt x="1551" y="2464"/>
                  </a:cubicBezTo>
                  <a:cubicBezTo>
                    <a:pt x="1550" y="2464"/>
                    <a:pt x="1550" y="2464"/>
                    <a:pt x="1550" y="2464"/>
                  </a:cubicBezTo>
                  <a:cubicBezTo>
                    <a:pt x="1523" y="2445"/>
                    <a:pt x="1523" y="2445"/>
                    <a:pt x="1523" y="2445"/>
                  </a:cubicBezTo>
                  <a:cubicBezTo>
                    <a:pt x="1481" y="2460"/>
                    <a:pt x="1481" y="2460"/>
                    <a:pt x="1481" y="2460"/>
                  </a:cubicBezTo>
                  <a:cubicBezTo>
                    <a:pt x="1481" y="2460"/>
                    <a:pt x="1454" y="2474"/>
                    <a:pt x="1447" y="2481"/>
                  </a:cubicBezTo>
                  <a:cubicBezTo>
                    <a:pt x="1441" y="2487"/>
                    <a:pt x="1412" y="2508"/>
                    <a:pt x="1407" y="2514"/>
                  </a:cubicBezTo>
                  <a:cubicBezTo>
                    <a:pt x="1402" y="2521"/>
                    <a:pt x="1341" y="2528"/>
                    <a:pt x="1341" y="2528"/>
                  </a:cubicBezTo>
                  <a:cubicBezTo>
                    <a:pt x="1306" y="2557"/>
                    <a:pt x="1306" y="2557"/>
                    <a:pt x="1306" y="2557"/>
                  </a:cubicBezTo>
                  <a:cubicBezTo>
                    <a:pt x="1270" y="2584"/>
                    <a:pt x="1270" y="2584"/>
                    <a:pt x="1270" y="2584"/>
                  </a:cubicBezTo>
                  <a:cubicBezTo>
                    <a:pt x="1235" y="2582"/>
                    <a:pt x="1235" y="2582"/>
                    <a:pt x="1235" y="2582"/>
                  </a:cubicBezTo>
                  <a:cubicBezTo>
                    <a:pt x="1235" y="2582"/>
                    <a:pt x="1208" y="2594"/>
                    <a:pt x="1199" y="2595"/>
                  </a:cubicBezTo>
                  <a:cubicBezTo>
                    <a:pt x="1191" y="2597"/>
                    <a:pt x="1176" y="2609"/>
                    <a:pt x="1176" y="2609"/>
                  </a:cubicBezTo>
                  <a:cubicBezTo>
                    <a:pt x="1176" y="2609"/>
                    <a:pt x="1132" y="2572"/>
                    <a:pt x="1125" y="2568"/>
                  </a:cubicBezTo>
                  <a:cubicBezTo>
                    <a:pt x="1118" y="2565"/>
                    <a:pt x="1108" y="2491"/>
                    <a:pt x="1108" y="2491"/>
                  </a:cubicBezTo>
                  <a:cubicBezTo>
                    <a:pt x="1108" y="2491"/>
                    <a:pt x="1083" y="2482"/>
                    <a:pt x="1078" y="2479"/>
                  </a:cubicBezTo>
                  <a:cubicBezTo>
                    <a:pt x="1073" y="2476"/>
                    <a:pt x="1068" y="2459"/>
                    <a:pt x="1068" y="2459"/>
                  </a:cubicBezTo>
                  <a:cubicBezTo>
                    <a:pt x="1068" y="2459"/>
                    <a:pt x="1054" y="2428"/>
                    <a:pt x="1061" y="2413"/>
                  </a:cubicBezTo>
                  <a:cubicBezTo>
                    <a:pt x="1068" y="2398"/>
                    <a:pt x="1063" y="2381"/>
                    <a:pt x="1063" y="2381"/>
                  </a:cubicBezTo>
                  <a:cubicBezTo>
                    <a:pt x="1048" y="2379"/>
                    <a:pt x="1048" y="2379"/>
                    <a:pt x="1048" y="2379"/>
                  </a:cubicBezTo>
                  <a:cubicBezTo>
                    <a:pt x="1009" y="2342"/>
                    <a:pt x="1009" y="2342"/>
                    <a:pt x="1009" y="2342"/>
                  </a:cubicBezTo>
                  <a:cubicBezTo>
                    <a:pt x="973" y="2297"/>
                    <a:pt x="973" y="2297"/>
                    <a:pt x="973" y="2297"/>
                  </a:cubicBezTo>
                  <a:cubicBezTo>
                    <a:pt x="857" y="2268"/>
                    <a:pt x="857" y="2268"/>
                    <a:pt x="857" y="2268"/>
                  </a:cubicBezTo>
                  <a:cubicBezTo>
                    <a:pt x="810" y="2268"/>
                    <a:pt x="810" y="2268"/>
                    <a:pt x="810" y="2268"/>
                  </a:cubicBezTo>
                  <a:cubicBezTo>
                    <a:pt x="773" y="2299"/>
                    <a:pt x="773" y="2299"/>
                    <a:pt x="773" y="2299"/>
                  </a:cubicBezTo>
                  <a:cubicBezTo>
                    <a:pt x="771" y="2266"/>
                    <a:pt x="771" y="2266"/>
                    <a:pt x="771" y="2266"/>
                  </a:cubicBezTo>
                  <a:cubicBezTo>
                    <a:pt x="796" y="2223"/>
                    <a:pt x="796" y="2223"/>
                    <a:pt x="796" y="2223"/>
                  </a:cubicBezTo>
                  <a:cubicBezTo>
                    <a:pt x="845" y="2215"/>
                    <a:pt x="845" y="2215"/>
                    <a:pt x="845" y="2215"/>
                  </a:cubicBezTo>
                  <a:cubicBezTo>
                    <a:pt x="865" y="2215"/>
                    <a:pt x="865" y="2215"/>
                    <a:pt x="865" y="2215"/>
                  </a:cubicBezTo>
                  <a:cubicBezTo>
                    <a:pt x="865" y="2215"/>
                    <a:pt x="906" y="2177"/>
                    <a:pt x="911" y="2172"/>
                  </a:cubicBezTo>
                  <a:cubicBezTo>
                    <a:pt x="916" y="2167"/>
                    <a:pt x="924" y="2167"/>
                    <a:pt x="924" y="2167"/>
                  </a:cubicBezTo>
                  <a:cubicBezTo>
                    <a:pt x="936" y="2175"/>
                    <a:pt x="936" y="2175"/>
                    <a:pt x="936" y="2175"/>
                  </a:cubicBezTo>
                  <a:cubicBezTo>
                    <a:pt x="967" y="2180"/>
                    <a:pt x="967" y="2180"/>
                    <a:pt x="967" y="2180"/>
                  </a:cubicBezTo>
                  <a:cubicBezTo>
                    <a:pt x="970" y="2170"/>
                    <a:pt x="970" y="2170"/>
                    <a:pt x="970" y="2170"/>
                  </a:cubicBezTo>
                  <a:cubicBezTo>
                    <a:pt x="968" y="2157"/>
                    <a:pt x="968" y="2157"/>
                    <a:pt x="968" y="2157"/>
                  </a:cubicBezTo>
                  <a:cubicBezTo>
                    <a:pt x="958" y="2140"/>
                    <a:pt x="958" y="2140"/>
                    <a:pt x="958" y="2140"/>
                  </a:cubicBezTo>
                  <a:cubicBezTo>
                    <a:pt x="951" y="2116"/>
                    <a:pt x="951" y="2116"/>
                    <a:pt x="951" y="2116"/>
                  </a:cubicBezTo>
                  <a:cubicBezTo>
                    <a:pt x="933" y="2106"/>
                    <a:pt x="933" y="2106"/>
                    <a:pt x="933" y="2106"/>
                  </a:cubicBezTo>
                  <a:cubicBezTo>
                    <a:pt x="923" y="2106"/>
                    <a:pt x="923" y="2106"/>
                    <a:pt x="923" y="2106"/>
                  </a:cubicBezTo>
                  <a:cubicBezTo>
                    <a:pt x="896" y="2106"/>
                    <a:pt x="896" y="2106"/>
                    <a:pt x="896" y="2106"/>
                  </a:cubicBezTo>
                  <a:cubicBezTo>
                    <a:pt x="876" y="2101"/>
                    <a:pt x="876" y="2101"/>
                    <a:pt x="876" y="2101"/>
                  </a:cubicBezTo>
                  <a:cubicBezTo>
                    <a:pt x="857" y="2079"/>
                    <a:pt x="857" y="2079"/>
                    <a:pt x="857" y="2079"/>
                  </a:cubicBezTo>
                  <a:cubicBezTo>
                    <a:pt x="862" y="2034"/>
                    <a:pt x="862" y="2034"/>
                    <a:pt x="862" y="2034"/>
                  </a:cubicBezTo>
                  <a:cubicBezTo>
                    <a:pt x="879" y="1968"/>
                    <a:pt x="879" y="1968"/>
                    <a:pt x="879" y="1968"/>
                  </a:cubicBezTo>
                  <a:cubicBezTo>
                    <a:pt x="913" y="1943"/>
                    <a:pt x="913" y="1943"/>
                    <a:pt x="913" y="1943"/>
                  </a:cubicBezTo>
                  <a:cubicBezTo>
                    <a:pt x="913" y="1894"/>
                    <a:pt x="913" y="1894"/>
                    <a:pt x="913" y="1894"/>
                  </a:cubicBezTo>
                  <a:cubicBezTo>
                    <a:pt x="919" y="1889"/>
                    <a:pt x="919" y="1889"/>
                    <a:pt x="919" y="1889"/>
                  </a:cubicBezTo>
                  <a:cubicBezTo>
                    <a:pt x="936" y="1879"/>
                    <a:pt x="936" y="1879"/>
                    <a:pt x="936" y="1879"/>
                  </a:cubicBezTo>
                  <a:cubicBezTo>
                    <a:pt x="945" y="1868"/>
                    <a:pt x="945" y="1868"/>
                    <a:pt x="945" y="1868"/>
                  </a:cubicBezTo>
                  <a:cubicBezTo>
                    <a:pt x="926" y="1855"/>
                    <a:pt x="926" y="1855"/>
                    <a:pt x="926" y="1855"/>
                  </a:cubicBezTo>
                  <a:cubicBezTo>
                    <a:pt x="879" y="1852"/>
                    <a:pt x="879" y="1852"/>
                    <a:pt x="879" y="1852"/>
                  </a:cubicBezTo>
                  <a:cubicBezTo>
                    <a:pt x="833" y="1833"/>
                    <a:pt x="833" y="1833"/>
                    <a:pt x="833" y="1833"/>
                  </a:cubicBezTo>
                  <a:cubicBezTo>
                    <a:pt x="803" y="1806"/>
                    <a:pt x="803" y="1806"/>
                    <a:pt x="803" y="1806"/>
                  </a:cubicBezTo>
                  <a:cubicBezTo>
                    <a:pt x="835" y="1786"/>
                    <a:pt x="835" y="1786"/>
                    <a:pt x="835" y="1786"/>
                  </a:cubicBezTo>
                  <a:cubicBezTo>
                    <a:pt x="906" y="1771"/>
                    <a:pt x="906" y="1771"/>
                    <a:pt x="906" y="1771"/>
                  </a:cubicBezTo>
                  <a:cubicBezTo>
                    <a:pt x="906" y="1771"/>
                    <a:pt x="940" y="1740"/>
                    <a:pt x="945" y="1732"/>
                  </a:cubicBezTo>
                  <a:cubicBezTo>
                    <a:pt x="950" y="1723"/>
                    <a:pt x="935" y="1712"/>
                    <a:pt x="935" y="1712"/>
                  </a:cubicBezTo>
                  <a:cubicBezTo>
                    <a:pt x="859" y="1710"/>
                    <a:pt x="859" y="1710"/>
                    <a:pt x="859" y="1710"/>
                  </a:cubicBezTo>
                  <a:cubicBezTo>
                    <a:pt x="811" y="1681"/>
                    <a:pt x="811" y="1681"/>
                    <a:pt x="811" y="1681"/>
                  </a:cubicBezTo>
                  <a:cubicBezTo>
                    <a:pt x="783" y="1641"/>
                    <a:pt x="783" y="1641"/>
                    <a:pt x="783" y="1641"/>
                  </a:cubicBezTo>
                  <a:cubicBezTo>
                    <a:pt x="806" y="1632"/>
                    <a:pt x="806" y="1632"/>
                    <a:pt x="806" y="1632"/>
                  </a:cubicBezTo>
                  <a:cubicBezTo>
                    <a:pt x="801" y="1624"/>
                    <a:pt x="801" y="1624"/>
                    <a:pt x="801" y="1624"/>
                  </a:cubicBezTo>
                  <a:cubicBezTo>
                    <a:pt x="783" y="1593"/>
                    <a:pt x="783" y="1593"/>
                    <a:pt x="783" y="1593"/>
                  </a:cubicBezTo>
                  <a:cubicBezTo>
                    <a:pt x="795" y="1565"/>
                    <a:pt x="795" y="1565"/>
                    <a:pt x="795" y="1565"/>
                  </a:cubicBezTo>
                  <a:cubicBezTo>
                    <a:pt x="857" y="1546"/>
                    <a:pt x="857" y="1546"/>
                    <a:pt x="857" y="1546"/>
                  </a:cubicBezTo>
                  <a:cubicBezTo>
                    <a:pt x="896" y="1519"/>
                    <a:pt x="896" y="1519"/>
                    <a:pt x="896" y="1519"/>
                  </a:cubicBezTo>
                  <a:cubicBezTo>
                    <a:pt x="916" y="1487"/>
                    <a:pt x="916" y="1487"/>
                    <a:pt x="916" y="1487"/>
                  </a:cubicBezTo>
                  <a:cubicBezTo>
                    <a:pt x="1007" y="1442"/>
                    <a:pt x="1007" y="1442"/>
                    <a:pt x="1007" y="1442"/>
                  </a:cubicBezTo>
                  <a:cubicBezTo>
                    <a:pt x="963" y="1432"/>
                    <a:pt x="963" y="1432"/>
                    <a:pt x="963" y="1432"/>
                  </a:cubicBezTo>
                  <a:cubicBezTo>
                    <a:pt x="908" y="1426"/>
                    <a:pt x="908" y="1426"/>
                    <a:pt x="908" y="1426"/>
                  </a:cubicBezTo>
                  <a:cubicBezTo>
                    <a:pt x="886" y="1452"/>
                    <a:pt x="886" y="1452"/>
                    <a:pt x="886" y="1452"/>
                  </a:cubicBezTo>
                  <a:cubicBezTo>
                    <a:pt x="857" y="1474"/>
                    <a:pt x="857" y="1474"/>
                    <a:pt x="857" y="1474"/>
                  </a:cubicBezTo>
                  <a:cubicBezTo>
                    <a:pt x="833" y="1521"/>
                    <a:pt x="833" y="1521"/>
                    <a:pt x="833" y="1521"/>
                  </a:cubicBezTo>
                  <a:cubicBezTo>
                    <a:pt x="790" y="1521"/>
                    <a:pt x="790" y="1521"/>
                    <a:pt x="790" y="1521"/>
                  </a:cubicBezTo>
                  <a:cubicBezTo>
                    <a:pt x="778" y="1489"/>
                    <a:pt x="778" y="1489"/>
                    <a:pt x="778" y="1489"/>
                  </a:cubicBezTo>
                  <a:cubicBezTo>
                    <a:pt x="747" y="1450"/>
                    <a:pt x="747" y="1450"/>
                    <a:pt x="747" y="1450"/>
                  </a:cubicBezTo>
                  <a:cubicBezTo>
                    <a:pt x="741" y="1394"/>
                    <a:pt x="741" y="1394"/>
                    <a:pt x="741" y="1394"/>
                  </a:cubicBezTo>
                  <a:cubicBezTo>
                    <a:pt x="788" y="1334"/>
                    <a:pt x="788" y="1334"/>
                    <a:pt x="788" y="1334"/>
                  </a:cubicBezTo>
                  <a:cubicBezTo>
                    <a:pt x="806" y="1295"/>
                    <a:pt x="806" y="1295"/>
                    <a:pt x="806" y="1295"/>
                  </a:cubicBezTo>
                  <a:cubicBezTo>
                    <a:pt x="768" y="1285"/>
                    <a:pt x="768" y="1285"/>
                    <a:pt x="768" y="1285"/>
                  </a:cubicBezTo>
                  <a:cubicBezTo>
                    <a:pt x="720" y="1283"/>
                    <a:pt x="720" y="1283"/>
                    <a:pt x="720" y="1283"/>
                  </a:cubicBezTo>
                  <a:cubicBezTo>
                    <a:pt x="715" y="1236"/>
                    <a:pt x="715" y="1236"/>
                    <a:pt x="715" y="1236"/>
                  </a:cubicBezTo>
                  <a:cubicBezTo>
                    <a:pt x="712" y="1162"/>
                    <a:pt x="712" y="1162"/>
                    <a:pt x="712" y="1162"/>
                  </a:cubicBezTo>
                  <a:cubicBezTo>
                    <a:pt x="756" y="1136"/>
                    <a:pt x="756" y="1136"/>
                    <a:pt x="756" y="1136"/>
                  </a:cubicBezTo>
                  <a:cubicBezTo>
                    <a:pt x="813" y="1153"/>
                    <a:pt x="813" y="1153"/>
                    <a:pt x="813" y="1153"/>
                  </a:cubicBezTo>
                  <a:cubicBezTo>
                    <a:pt x="830" y="1116"/>
                    <a:pt x="830" y="1116"/>
                    <a:pt x="830" y="1116"/>
                  </a:cubicBezTo>
                  <a:cubicBezTo>
                    <a:pt x="796" y="1037"/>
                    <a:pt x="796" y="1037"/>
                    <a:pt x="796" y="1037"/>
                  </a:cubicBezTo>
                  <a:cubicBezTo>
                    <a:pt x="774" y="1008"/>
                    <a:pt x="774" y="1008"/>
                    <a:pt x="774" y="1008"/>
                  </a:cubicBezTo>
                  <a:cubicBezTo>
                    <a:pt x="774" y="981"/>
                    <a:pt x="774" y="981"/>
                    <a:pt x="774" y="981"/>
                  </a:cubicBezTo>
                  <a:cubicBezTo>
                    <a:pt x="774" y="981"/>
                    <a:pt x="813" y="964"/>
                    <a:pt x="820" y="963"/>
                  </a:cubicBezTo>
                  <a:cubicBezTo>
                    <a:pt x="827" y="961"/>
                    <a:pt x="801" y="927"/>
                    <a:pt x="801" y="927"/>
                  </a:cubicBezTo>
                  <a:cubicBezTo>
                    <a:pt x="749" y="919"/>
                    <a:pt x="749" y="919"/>
                    <a:pt x="749" y="919"/>
                  </a:cubicBezTo>
                  <a:cubicBezTo>
                    <a:pt x="730" y="882"/>
                    <a:pt x="730" y="882"/>
                    <a:pt x="730" y="882"/>
                  </a:cubicBezTo>
                  <a:cubicBezTo>
                    <a:pt x="776" y="846"/>
                    <a:pt x="776" y="846"/>
                    <a:pt x="776" y="846"/>
                  </a:cubicBezTo>
                  <a:cubicBezTo>
                    <a:pt x="759" y="796"/>
                    <a:pt x="759" y="796"/>
                    <a:pt x="759" y="796"/>
                  </a:cubicBezTo>
                  <a:cubicBezTo>
                    <a:pt x="739" y="765"/>
                    <a:pt x="739" y="765"/>
                    <a:pt x="739" y="765"/>
                  </a:cubicBezTo>
                  <a:cubicBezTo>
                    <a:pt x="698" y="791"/>
                    <a:pt x="698" y="791"/>
                    <a:pt x="698" y="791"/>
                  </a:cubicBezTo>
                  <a:cubicBezTo>
                    <a:pt x="690" y="819"/>
                    <a:pt x="690" y="819"/>
                    <a:pt x="690" y="819"/>
                  </a:cubicBezTo>
                  <a:cubicBezTo>
                    <a:pt x="690" y="819"/>
                    <a:pt x="651" y="811"/>
                    <a:pt x="641" y="811"/>
                  </a:cubicBezTo>
                  <a:cubicBezTo>
                    <a:pt x="631" y="811"/>
                    <a:pt x="644" y="831"/>
                    <a:pt x="648" y="836"/>
                  </a:cubicBezTo>
                  <a:cubicBezTo>
                    <a:pt x="651" y="841"/>
                    <a:pt x="651" y="853"/>
                    <a:pt x="651" y="853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23" y="980"/>
                    <a:pt x="623" y="980"/>
                    <a:pt x="623" y="980"/>
                  </a:cubicBezTo>
                  <a:cubicBezTo>
                    <a:pt x="582" y="1010"/>
                    <a:pt x="582" y="1010"/>
                    <a:pt x="582" y="1010"/>
                  </a:cubicBezTo>
                  <a:cubicBezTo>
                    <a:pt x="582" y="1010"/>
                    <a:pt x="565" y="1018"/>
                    <a:pt x="555" y="1020"/>
                  </a:cubicBezTo>
                  <a:cubicBezTo>
                    <a:pt x="545" y="1022"/>
                    <a:pt x="521" y="1027"/>
                    <a:pt x="521" y="1027"/>
                  </a:cubicBezTo>
                  <a:cubicBezTo>
                    <a:pt x="521" y="1027"/>
                    <a:pt x="535" y="942"/>
                    <a:pt x="535" y="932"/>
                  </a:cubicBezTo>
                  <a:cubicBezTo>
                    <a:pt x="535" y="922"/>
                    <a:pt x="537" y="880"/>
                    <a:pt x="537" y="880"/>
                  </a:cubicBezTo>
                  <a:cubicBezTo>
                    <a:pt x="535" y="846"/>
                    <a:pt x="535" y="846"/>
                    <a:pt x="535" y="846"/>
                  </a:cubicBezTo>
                  <a:cubicBezTo>
                    <a:pt x="520" y="826"/>
                    <a:pt x="520" y="826"/>
                    <a:pt x="520" y="826"/>
                  </a:cubicBezTo>
                  <a:cubicBezTo>
                    <a:pt x="488" y="770"/>
                    <a:pt x="488" y="770"/>
                    <a:pt x="488" y="770"/>
                  </a:cubicBezTo>
                  <a:cubicBezTo>
                    <a:pt x="456" y="782"/>
                    <a:pt x="456" y="782"/>
                    <a:pt x="456" y="782"/>
                  </a:cubicBezTo>
                  <a:cubicBezTo>
                    <a:pt x="450" y="809"/>
                    <a:pt x="450" y="809"/>
                    <a:pt x="450" y="809"/>
                  </a:cubicBezTo>
                  <a:cubicBezTo>
                    <a:pt x="432" y="878"/>
                    <a:pt x="432" y="878"/>
                    <a:pt x="432" y="878"/>
                  </a:cubicBezTo>
                  <a:cubicBezTo>
                    <a:pt x="432" y="878"/>
                    <a:pt x="391" y="878"/>
                    <a:pt x="381" y="877"/>
                  </a:cubicBezTo>
                  <a:cubicBezTo>
                    <a:pt x="371" y="875"/>
                    <a:pt x="376" y="905"/>
                    <a:pt x="376" y="905"/>
                  </a:cubicBezTo>
                  <a:cubicBezTo>
                    <a:pt x="400" y="942"/>
                    <a:pt x="400" y="942"/>
                    <a:pt x="400" y="942"/>
                  </a:cubicBezTo>
                  <a:cubicBezTo>
                    <a:pt x="440" y="998"/>
                    <a:pt x="440" y="998"/>
                    <a:pt x="440" y="998"/>
                  </a:cubicBezTo>
                  <a:cubicBezTo>
                    <a:pt x="434" y="1010"/>
                    <a:pt x="434" y="1010"/>
                    <a:pt x="434" y="1010"/>
                  </a:cubicBezTo>
                  <a:cubicBezTo>
                    <a:pt x="418" y="1044"/>
                    <a:pt x="418" y="1044"/>
                    <a:pt x="418" y="1044"/>
                  </a:cubicBezTo>
                  <a:cubicBezTo>
                    <a:pt x="434" y="1062"/>
                    <a:pt x="434" y="1062"/>
                    <a:pt x="434" y="1062"/>
                  </a:cubicBezTo>
                  <a:cubicBezTo>
                    <a:pt x="459" y="1098"/>
                    <a:pt x="459" y="1098"/>
                    <a:pt x="459" y="1098"/>
                  </a:cubicBezTo>
                  <a:cubicBezTo>
                    <a:pt x="459" y="1098"/>
                    <a:pt x="455" y="1099"/>
                    <a:pt x="450" y="1102"/>
                  </a:cubicBezTo>
                  <a:cubicBezTo>
                    <a:pt x="485" y="1136"/>
                    <a:pt x="485" y="1136"/>
                    <a:pt x="485" y="1136"/>
                  </a:cubicBezTo>
                  <a:cubicBezTo>
                    <a:pt x="530" y="1147"/>
                    <a:pt x="530" y="1147"/>
                    <a:pt x="530" y="1147"/>
                  </a:cubicBezTo>
                  <a:cubicBezTo>
                    <a:pt x="516" y="1166"/>
                    <a:pt x="516" y="1166"/>
                    <a:pt x="516" y="1166"/>
                  </a:cubicBezTo>
                  <a:cubicBezTo>
                    <a:pt x="499" y="1180"/>
                    <a:pt x="499" y="1180"/>
                    <a:pt x="499" y="1180"/>
                  </a:cubicBezTo>
                  <a:cubicBezTo>
                    <a:pt x="469" y="1180"/>
                    <a:pt x="469" y="1180"/>
                    <a:pt x="469" y="1180"/>
                  </a:cubicBezTo>
                  <a:cubicBezTo>
                    <a:pt x="483" y="1204"/>
                    <a:pt x="483" y="1204"/>
                    <a:pt x="483" y="1204"/>
                  </a:cubicBezTo>
                  <a:cubicBezTo>
                    <a:pt x="509" y="1223"/>
                    <a:pt x="509" y="1223"/>
                    <a:pt x="509" y="1223"/>
                  </a:cubicBezTo>
                  <a:cubicBezTo>
                    <a:pt x="521" y="1282"/>
                    <a:pt x="521" y="1282"/>
                    <a:pt x="521" y="1282"/>
                  </a:cubicBezTo>
                  <a:cubicBezTo>
                    <a:pt x="511" y="1337"/>
                    <a:pt x="511" y="1337"/>
                    <a:pt x="511" y="1337"/>
                  </a:cubicBezTo>
                  <a:cubicBezTo>
                    <a:pt x="483" y="1337"/>
                    <a:pt x="483" y="1337"/>
                    <a:pt x="483" y="1337"/>
                  </a:cubicBezTo>
                  <a:cubicBezTo>
                    <a:pt x="483" y="1355"/>
                    <a:pt x="483" y="1355"/>
                    <a:pt x="483" y="1355"/>
                  </a:cubicBezTo>
                  <a:cubicBezTo>
                    <a:pt x="502" y="1371"/>
                    <a:pt x="502" y="1371"/>
                    <a:pt x="502" y="1371"/>
                  </a:cubicBezTo>
                  <a:cubicBezTo>
                    <a:pt x="573" y="1371"/>
                    <a:pt x="573" y="1371"/>
                    <a:pt x="573" y="1371"/>
                  </a:cubicBezTo>
                  <a:cubicBezTo>
                    <a:pt x="537" y="1409"/>
                    <a:pt x="537" y="1409"/>
                    <a:pt x="537" y="1409"/>
                  </a:cubicBezTo>
                  <a:cubicBezTo>
                    <a:pt x="547" y="1409"/>
                    <a:pt x="547" y="1409"/>
                    <a:pt x="547" y="1409"/>
                  </a:cubicBezTo>
                  <a:cubicBezTo>
                    <a:pt x="558" y="1433"/>
                    <a:pt x="558" y="1433"/>
                    <a:pt x="558" y="1433"/>
                  </a:cubicBezTo>
                  <a:cubicBezTo>
                    <a:pt x="540" y="1442"/>
                    <a:pt x="540" y="1442"/>
                    <a:pt x="540" y="1442"/>
                  </a:cubicBezTo>
                  <a:cubicBezTo>
                    <a:pt x="561" y="1475"/>
                    <a:pt x="561" y="1475"/>
                    <a:pt x="561" y="1475"/>
                  </a:cubicBezTo>
                  <a:cubicBezTo>
                    <a:pt x="561" y="1475"/>
                    <a:pt x="573" y="1489"/>
                    <a:pt x="584" y="1494"/>
                  </a:cubicBezTo>
                  <a:cubicBezTo>
                    <a:pt x="596" y="1499"/>
                    <a:pt x="584" y="1506"/>
                    <a:pt x="584" y="1506"/>
                  </a:cubicBezTo>
                  <a:cubicBezTo>
                    <a:pt x="610" y="1553"/>
                    <a:pt x="610" y="1553"/>
                    <a:pt x="610" y="1553"/>
                  </a:cubicBezTo>
                  <a:cubicBezTo>
                    <a:pt x="643" y="1584"/>
                    <a:pt x="643" y="1584"/>
                    <a:pt x="643" y="1584"/>
                  </a:cubicBezTo>
                  <a:cubicBezTo>
                    <a:pt x="632" y="1598"/>
                    <a:pt x="632" y="1598"/>
                    <a:pt x="632" y="1598"/>
                  </a:cubicBezTo>
                  <a:cubicBezTo>
                    <a:pt x="603" y="1598"/>
                    <a:pt x="603" y="1598"/>
                    <a:pt x="603" y="1598"/>
                  </a:cubicBezTo>
                  <a:cubicBezTo>
                    <a:pt x="563" y="1584"/>
                    <a:pt x="563" y="1584"/>
                    <a:pt x="563" y="1584"/>
                  </a:cubicBezTo>
                  <a:cubicBezTo>
                    <a:pt x="549" y="1598"/>
                    <a:pt x="549" y="1598"/>
                    <a:pt x="549" y="1598"/>
                  </a:cubicBezTo>
                  <a:cubicBezTo>
                    <a:pt x="502" y="1584"/>
                    <a:pt x="502" y="1584"/>
                    <a:pt x="502" y="1584"/>
                  </a:cubicBezTo>
                  <a:cubicBezTo>
                    <a:pt x="506" y="1525"/>
                    <a:pt x="506" y="1525"/>
                    <a:pt x="506" y="1525"/>
                  </a:cubicBezTo>
                  <a:cubicBezTo>
                    <a:pt x="506" y="1525"/>
                    <a:pt x="497" y="1534"/>
                    <a:pt x="488" y="1541"/>
                  </a:cubicBezTo>
                  <a:cubicBezTo>
                    <a:pt x="478" y="1548"/>
                    <a:pt x="445" y="1537"/>
                    <a:pt x="445" y="1527"/>
                  </a:cubicBezTo>
                  <a:cubicBezTo>
                    <a:pt x="445" y="1518"/>
                    <a:pt x="450" y="1499"/>
                    <a:pt x="450" y="1499"/>
                  </a:cubicBezTo>
                  <a:cubicBezTo>
                    <a:pt x="478" y="1438"/>
                    <a:pt x="478" y="1438"/>
                    <a:pt x="478" y="1438"/>
                  </a:cubicBezTo>
                  <a:cubicBezTo>
                    <a:pt x="478" y="1438"/>
                    <a:pt x="450" y="1456"/>
                    <a:pt x="433" y="1456"/>
                  </a:cubicBezTo>
                  <a:cubicBezTo>
                    <a:pt x="417" y="1456"/>
                    <a:pt x="426" y="1445"/>
                    <a:pt x="431" y="1430"/>
                  </a:cubicBezTo>
                  <a:cubicBezTo>
                    <a:pt x="436" y="1416"/>
                    <a:pt x="452" y="1336"/>
                    <a:pt x="455" y="1327"/>
                  </a:cubicBezTo>
                  <a:cubicBezTo>
                    <a:pt x="457" y="1317"/>
                    <a:pt x="431" y="1296"/>
                    <a:pt x="424" y="1287"/>
                  </a:cubicBezTo>
                  <a:cubicBezTo>
                    <a:pt x="417" y="1277"/>
                    <a:pt x="424" y="1213"/>
                    <a:pt x="424" y="1202"/>
                  </a:cubicBezTo>
                  <a:cubicBezTo>
                    <a:pt x="424" y="1190"/>
                    <a:pt x="436" y="1180"/>
                    <a:pt x="436" y="1180"/>
                  </a:cubicBezTo>
                  <a:cubicBezTo>
                    <a:pt x="436" y="1119"/>
                    <a:pt x="436" y="1119"/>
                    <a:pt x="436" y="1119"/>
                  </a:cubicBezTo>
                  <a:cubicBezTo>
                    <a:pt x="436" y="1107"/>
                    <a:pt x="436" y="1107"/>
                    <a:pt x="436" y="1107"/>
                  </a:cubicBezTo>
                  <a:cubicBezTo>
                    <a:pt x="433" y="1108"/>
                    <a:pt x="431" y="1109"/>
                    <a:pt x="430" y="1109"/>
                  </a:cubicBezTo>
                  <a:cubicBezTo>
                    <a:pt x="425" y="1111"/>
                    <a:pt x="405" y="1123"/>
                    <a:pt x="405" y="1123"/>
                  </a:cubicBezTo>
                  <a:cubicBezTo>
                    <a:pt x="358" y="1150"/>
                    <a:pt x="358" y="1150"/>
                    <a:pt x="358" y="1150"/>
                  </a:cubicBezTo>
                  <a:cubicBezTo>
                    <a:pt x="358" y="1150"/>
                    <a:pt x="339" y="1099"/>
                    <a:pt x="337" y="1089"/>
                  </a:cubicBezTo>
                  <a:cubicBezTo>
                    <a:pt x="336" y="1079"/>
                    <a:pt x="354" y="1039"/>
                    <a:pt x="363" y="1030"/>
                  </a:cubicBezTo>
                  <a:cubicBezTo>
                    <a:pt x="371" y="1022"/>
                    <a:pt x="358" y="985"/>
                    <a:pt x="358" y="985"/>
                  </a:cubicBezTo>
                  <a:cubicBezTo>
                    <a:pt x="331" y="973"/>
                    <a:pt x="331" y="973"/>
                    <a:pt x="331" y="973"/>
                  </a:cubicBezTo>
                  <a:cubicBezTo>
                    <a:pt x="302" y="922"/>
                    <a:pt x="302" y="922"/>
                    <a:pt x="302" y="922"/>
                  </a:cubicBezTo>
                  <a:cubicBezTo>
                    <a:pt x="317" y="897"/>
                    <a:pt x="317" y="897"/>
                    <a:pt x="317" y="897"/>
                  </a:cubicBezTo>
                  <a:cubicBezTo>
                    <a:pt x="305" y="838"/>
                    <a:pt x="305" y="838"/>
                    <a:pt x="305" y="838"/>
                  </a:cubicBezTo>
                  <a:cubicBezTo>
                    <a:pt x="277" y="841"/>
                    <a:pt x="277" y="841"/>
                    <a:pt x="277" y="841"/>
                  </a:cubicBezTo>
                  <a:cubicBezTo>
                    <a:pt x="258" y="895"/>
                    <a:pt x="258" y="895"/>
                    <a:pt x="258" y="895"/>
                  </a:cubicBezTo>
                  <a:cubicBezTo>
                    <a:pt x="235" y="917"/>
                    <a:pt x="235" y="917"/>
                    <a:pt x="235" y="917"/>
                  </a:cubicBezTo>
                  <a:cubicBezTo>
                    <a:pt x="203" y="926"/>
                    <a:pt x="203" y="926"/>
                    <a:pt x="203" y="926"/>
                  </a:cubicBezTo>
                  <a:cubicBezTo>
                    <a:pt x="169" y="939"/>
                    <a:pt x="169" y="939"/>
                    <a:pt x="169" y="939"/>
                  </a:cubicBezTo>
                  <a:cubicBezTo>
                    <a:pt x="135" y="946"/>
                    <a:pt x="135" y="946"/>
                    <a:pt x="135" y="946"/>
                  </a:cubicBezTo>
                  <a:cubicBezTo>
                    <a:pt x="135" y="946"/>
                    <a:pt x="100" y="932"/>
                    <a:pt x="93" y="929"/>
                  </a:cubicBezTo>
                  <a:cubicBezTo>
                    <a:pt x="86" y="926"/>
                    <a:pt x="79" y="894"/>
                    <a:pt x="79" y="894"/>
                  </a:cubicBezTo>
                  <a:cubicBezTo>
                    <a:pt x="90" y="860"/>
                    <a:pt x="90" y="860"/>
                    <a:pt x="90" y="860"/>
                  </a:cubicBezTo>
                  <a:cubicBezTo>
                    <a:pt x="123" y="851"/>
                    <a:pt x="123" y="851"/>
                    <a:pt x="123" y="851"/>
                  </a:cubicBezTo>
                  <a:cubicBezTo>
                    <a:pt x="187" y="848"/>
                    <a:pt x="187" y="848"/>
                    <a:pt x="187" y="848"/>
                  </a:cubicBezTo>
                  <a:cubicBezTo>
                    <a:pt x="170" y="818"/>
                    <a:pt x="170" y="818"/>
                    <a:pt x="170" y="818"/>
                  </a:cubicBezTo>
                  <a:cubicBezTo>
                    <a:pt x="142" y="784"/>
                    <a:pt x="142" y="784"/>
                    <a:pt x="142" y="784"/>
                  </a:cubicBezTo>
                  <a:cubicBezTo>
                    <a:pt x="113" y="765"/>
                    <a:pt x="113" y="765"/>
                    <a:pt x="113" y="765"/>
                  </a:cubicBezTo>
                  <a:cubicBezTo>
                    <a:pt x="71" y="762"/>
                    <a:pt x="71" y="762"/>
                    <a:pt x="71" y="762"/>
                  </a:cubicBezTo>
                  <a:cubicBezTo>
                    <a:pt x="68" y="787"/>
                    <a:pt x="68" y="787"/>
                    <a:pt x="68" y="787"/>
                  </a:cubicBezTo>
                  <a:cubicBezTo>
                    <a:pt x="68" y="787"/>
                    <a:pt x="64" y="828"/>
                    <a:pt x="63" y="833"/>
                  </a:cubicBezTo>
                  <a:cubicBezTo>
                    <a:pt x="61" y="838"/>
                    <a:pt x="37" y="858"/>
                    <a:pt x="37" y="858"/>
                  </a:cubicBezTo>
                  <a:cubicBezTo>
                    <a:pt x="19" y="850"/>
                    <a:pt x="19" y="850"/>
                    <a:pt x="19" y="850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44" y="694"/>
                    <a:pt x="44" y="694"/>
                    <a:pt x="44" y="694"/>
                  </a:cubicBezTo>
                  <a:cubicBezTo>
                    <a:pt x="44" y="694"/>
                    <a:pt x="79" y="615"/>
                    <a:pt x="98" y="597"/>
                  </a:cubicBezTo>
                  <a:cubicBezTo>
                    <a:pt x="117" y="578"/>
                    <a:pt x="123" y="622"/>
                    <a:pt x="123" y="622"/>
                  </a:cubicBezTo>
                  <a:cubicBezTo>
                    <a:pt x="130" y="664"/>
                    <a:pt x="130" y="664"/>
                    <a:pt x="130" y="664"/>
                  </a:cubicBezTo>
                  <a:cubicBezTo>
                    <a:pt x="165" y="678"/>
                    <a:pt x="165" y="678"/>
                    <a:pt x="165" y="678"/>
                  </a:cubicBezTo>
                  <a:cubicBezTo>
                    <a:pt x="165" y="678"/>
                    <a:pt x="133" y="646"/>
                    <a:pt x="138" y="641"/>
                  </a:cubicBezTo>
                  <a:cubicBezTo>
                    <a:pt x="143" y="635"/>
                    <a:pt x="160" y="615"/>
                    <a:pt x="169" y="617"/>
                  </a:cubicBezTo>
                  <a:cubicBezTo>
                    <a:pt x="177" y="619"/>
                    <a:pt x="196" y="627"/>
                    <a:pt x="204" y="627"/>
                  </a:cubicBezTo>
                  <a:cubicBezTo>
                    <a:pt x="213" y="627"/>
                    <a:pt x="241" y="608"/>
                    <a:pt x="241" y="608"/>
                  </a:cubicBezTo>
                  <a:cubicBezTo>
                    <a:pt x="241" y="608"/>
                    <a:pt x="184" y="602"/>
                    <a:pt x="174" y="602"/>
                  </a:cubicBezTo>
                  <a:cubicBezTo>
                    <a:pt x="164" y="602"/>
                    <a:pt x="149" y="580"/>
                    <a:pt x="149" y="580"/>
                  </a:cubicBezTo>
                  <a:cubicBezTo>
                    <a:pt x="138" y="563"/>
                    <a:pt x="138" y="563"/>
                    <a:pt x="138" y="563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69" y="484"/>
                    <a:pt x="169" y="484"/>
                    <a:pt x="169" y="484"/>
                  </a:cubicBezTo>
                  <a:cubicBezTo>
                    <a:pt x="164" y="474"/>
                    <a:pt x="164" y="474"/>
                    <a:pt x="164" y="474"/>
                  </a:cubicBezTo>
                  <a:cubicBezTo>
                    <a:pt x="164" y="474"/>
                    <a:pt x="155" y="458"/>
                    <a:pt x="144" y="452"/>
                  </a:cubicBezTo>
                  <a:cubicBezTo>
                    <a:pt x="132" y="445"/>
                    <a:pt x="144" y="433"/>
                    <a:pt x="144" y="433"/>
                  </a:cubicBezTo>
                  <a:cubicBezTo>
                    <a:pt x="144" y="389"/>
                    <a:pt x="144" y="389"/>
                    <a:pt x="144" y="389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35" y="425"/>
                    <a:pt x="235" y="425"/>
                    <a:pt x="235" y="425"/>
                  </a:cubicBezTo>
                  <a:cubicBezTo>
                    <a:pt x="226" y="457"/>
                    <a:pt x="226" y="457"/>
                    <a:pt x="226" y="457"/>
                  </a:cubicBezTo>
                  <a:cubicBezTo>
                    <a:pt x="268" y="457"/>
                    <a:pt x="268" y="457"/>
                    <a:pt x="26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34" y="389"/>
                    <a:pt x="334" y="389"/>
                    <a:pt x="334" y="389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21" y="315"/>
                    <a:pt x="321" y="315"/>
                    <a:pt x="321" y="315"/>
                  </a:cubicBezTo>
                  <a:cubicBezTo>
                    <a:pt x="321" y="251"/>
                    <a:pt x="321" y="251"/>
                    <a:pt x="321" y="251"/>
                  </a:cubicBezTo>
                  <a:cubicBezTo>
                    <a:pt x="339" y="217"/>
                    <a:pt x="339" y="217"/>
                    <a:pt x="339" y="217"/>
                  </a:cubicBezTo>
                  <a:cubicBezTo>
                    <a:pt x="375" y="226"/>
                    <a:pt x="375" y="226"/>
                    <a:pt x="375" y="226"/>
                  </a:cubicBezTo>
                  <a:cubicBezTo>
                    <a:pt x="388" y="318"/>
                    <a:pt x="388" y="318"/>
                    <a:pt x="388" y="318"/>
                  </a:cubicBezTo>
                  <a:cubicBezTo>
                    <a:pt x="413" y="382"/>
                    <a:pt x="413" y="382"/>
                    <a:pt x="413" y="382"/>
                  </a:cubicBezTo>
                  <a:cubicBezTo>
                    <a:pt x="397" y="445"/>
                    <a:pt x="397" y="445"/>
                    <a:pt x="397" y="445"/>
                  </a:cubicBezTo>
                  <a:cubicBezTo>
                    <a:pt x="368" y="477"/>
                    <a:pt x="368" y="477"/>
                    <a:pt x="368" y="477"/>
                  </a:cubicBezTo>
                  <a:cubicBezTo>
                    <a:pt x="371" y="521"/>
                    <a:pt x="371" y="521"/>
                    <a:pt x="371" y="521"/>
                  </a:cubicBezTo>
                  <a:cubicBezTo>
                    <a:pt x="385" y="558"/>
                    <a:pt x="385" y="558"/>
                    <a:pt x="385" y="558"/>
                  </a:cubicBezTo>
                  <a:cubicBezTo>
                    <a:pt x="390" y="570"/>
                    <a:pt x="390" y="570"/>
                    <a:pt x="390" y="570"/>
                  </a:cubicBezTo>
                  <a:cubicBezTo>
                    <a:pt x="390" y="570"/>
                    <a:pt x="383" y="583"/>
                    <a:pt x="381" y="588"/>
                  </a:cubicBezTo>
                  <a:cubicBezTo>
                    <a:pt x="380" y="593"/>
                    <a:pt x="343" y="587"/>
                    <a:pt x="327" y="585"/>
                  </a:cubicBezTo>
                  <a:cubicBezTo>
                    <a:pt x="312" y="583"/>
                    <a:pt x="327" y="610"/>
                    <a:pt x="327" y="610"/>
                  </a:cubicBezTo>
                  <a:cubicBezTo>
                    <a:pt x="343" y="639"/>
                    <a:pt x="343" y="639"/>
                    <a:pt x="343" y="639"/>
                  </a:cubicBezTo>
                  <a:cubicBezTo>
                    <a:pt x="361" y="656"/>
                    <a:pt x="361" y="656"/>
                    <a:pt x="361" y="656"/>
                  </a:cubicBezTo>
                  <a:cubicBezTo>
                    <a:pt x="383" y="634"/>
                    <a:pt x="383" y="634"/>
                    <a:pt x="383" y="634"/>
                  </a:cubicBezTo>
                  <a:cubicBezTo>
                    <a:pt x="403" y="625"/>
                    <a:pt x="403" y="625"/>
                    <a:pt x="403" y="625"/>
                  </a:cubicBezTo>
                  <a:cubicBezTo>
                    <a:pt x="415" y="620"/>
                    <a:pt x="415" y="620"/>
                    <a:pt x="415" y="620"/>
                  </a:cubicBezTo>
                  <a:cubicBezTo>
                    <a:pt x="434" y="625"/>
                    <a:pt x="434" y="625"/>
                    <a:pt x="434" y="625"/>
                  </a:cubicBezTo>
                  <a:cubicBezTo>
                    <a:pt x="476" y="651"/>
                    <a:pt x="476" y="651"/>
                    <a:pt x="476" y="651"/>
                  </a:cubicBezTo>
                  <a:cubicBezTo>
                    <a:pt x="483" y="642"/>
                    <a:pt x="483" y="642"/>
                    <a:pt x="483" y="642"/>
                  </a:cubicBezTo>
                  <a:cubicBezTo>
                    <a:pt x="483" y="642"/>
                    <a:pt x="454" y="598"/>
                    <a:pt x="452" y="593"/>
                  </a:cubicBezTo>
                  <a:cubicBezTo>
                    <a:pt x="450" y="588"/>
                    <a:pt x="442" y="554"/>
                    <a:pt x="430" y="546"/>
                  </a:cubicBezTo>
                  <a:cubicBezTo>
                    <a:pt x="418" y="538"/>
                    <a:pt x="430" y="524"/>
                    <a:pt x="430" y="524"/>
                  </a:cubicBezTo>
                  <a:cubicBezTo>
                    <a:pt x="442" y="501"/>
                    <a:pt x="442" y="501"/>
                    <a:pt x="442" y="501"/>
                  </a:cubicBezTo>
                  <a:cubicBezTo>
                    <a:pt x="464" y="506"/>
                    <a:pt x="464" y="506"/>
                    <a:pt x="464" y="506"/>
                  </a:cubicBezTo>
                  <a:cubicBezTo>
                    <a:pt x="474" y="533"/>
                    <a:pt x="474" y="533"/>
                    <a:pt x="474" y="533"/>
                  </a:cubicBezTo>
                  <a:cubicBezTo>
                    <a:pt x="474" y="533"/>
                    <a:pt x="488" y="543"/>
                    <a:pt x="493" y="543"/>
                  </a:cubicBezTo>
                  <a:cubicBezTo>
                    <a:pt x="498" y="543"/>
                    <a:pt x="506" y="533"/>
                    <a:pt x="506" y="533"/>
                  </a:cubicBezTo>
                  <a:cubicBezTo>
                    <a:pt x="545" y="509"/>
                    <a:pt x="545" y="509"/>
                    <a:pt x="545" y="509"/>
                  </a:cubicBezTo>
                  <a:cubicBezTo>
                    <a:pt x="545" y="509"/>
                    <a:pt x="572" y="492"/>
                    <a:pt x="567" y="480"/>
                  </a:cubicBezTo>
                  <a:cubicBezTo>
                    <a:pt x="562" y="468"/>
                    <a:pt x="548" y="472"/>
                    <a:pt x="548" y="472"/>
                  </a:cubicBezTo>
                  <a:cubicBezTo>
                    <a:pt x="525" y="462"/>
                    <a:pt x="525" y="462"/>
                    <a:pt x="525" y="462"/>
                  </a:cubicBezTo>
                  <a:cubicBezTo>
                    <a:pt x="525" y="450"/>
                    <a:pt x="525" y="450"/>
                    <a:pt x="525" y="450"/>
                  </a:cubicBezTo>
                  <a:cubicBezTo>
                    <a:pt x="569" y="417"/>
                    <a:pt x="569" y="417"/>
                    <a:pt x="569" y="417"/>
                  </a:cubicBezTo>
                  <a:cubicBezTo>
                    <a:pt x="610" y="384"/>
                    <a:pt x="610" y="384"/>
                    <a:pt x="610" y="384"/>
                  </a:cubicBezTo>
                  <a:cubicBezTo>
                    <a:pt x="610" y="384"/>
                    <a:pt x="605" y="356"/>
                    <a:pt x="602" y="348"/>
                  </a:cubicBezTo>
                  <a:cubicBezTo>
                    <a:pt x="599" y="340"/>
                    <a:pt x="607" y="326"/>
                    <a:pt x="607" y="326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585" y="304"/>
                    <a:pt x="585" y="304"/>
                    <a:pt x="585" y="304"/>
                  </a:cubicBezTo>
                  <a:cubicBezTo>
                    <a:pt x="555" y="318"/>
                    <a:pt x="555" y="318"/>
                    <a:pt x="555" y="318"/>
                  </a:cubicBezTo>
                  <a:cubicBezTo>
                    <a:pt x="508" y="290"/>
                    <a:pt x="508" y="290"/>
                    <a:pt x="508" y="290"/>
                  </a:cubicBezTo>
                  <a:cubicBezTo>
                    <a:pt x="483" y="282"/>
                    <a:pt x="483" y="282"/>
                    <a:pt x="483" y="282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78" y="224"/>
                    <a:pt x="478" y="224"/>
                    <a:pt x="478" y="224"/>
                  </a:cubicBezTo>
                  <a:cubicBezTo>
                    <a:pt x="525" y="199"/>
                    <a:pt x="525" y="199"/>
                    <a:pt x="525" y="199"/>
                  </a:cubicBezTo>
                  <a:cubicBezTo>
                    <a:pt x="522" y="183"/>
                    <a:pt x="522" y="183"/>
                    <a:pt x="522" y="183"/>
                  </a:cubicBezTo>
                  <a:cubicBezTo>
                    <a:pt x="511" y="172"/>
                    <a:pt x="511" y="172"/>
                    <a:pt x="511" y="172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56" y="150"/>
                    <a:pt x="456" y="150"/>
                    <a:pt x="456" y="150"/>
                  </a:cubicBezTo>
                  <a:cubicBezTo>
                    <a:pt x="511" y="133"/>
                    <a:pt x="511" y="133"/>
                    <a:pt x="511" y="133"/>
                  </a:cubicBezTo>
                  <a:cubicBezTo>
                    <a:pt x="560" y="147"/>
                    <a:pt x="560" y="147"/>
                    <a:pt x="560" y="147"/>
                  </a:cubicBezTo>
                  <a:cubicBezTo>
                    <a:pt x="563" y="139"/>
                    <a:pt x="563" y="139"/>
                    <a:pt x="563" y="139"/>
                  </a:cubicBezTo>
                  <a:cubicBezTo>
                    <a:pt x="563" y="139"/>
                    <a:pt x="563" y="139"/>
                    <a:pt x="561" y="128"/>
                  </a:cubicBezTo>
                  <a:cubicBezTo>
                    <a:pt x="558" y="117"/>
                    <a:pt x="583" y="122"/>
                    <a:pt x="583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76" y="155"/>
                    <a:pt x="676" y="155"/>
                    <a:pt x="676" y="155"/>
                  </a:cubicBezTo>
                  <a:cubicBezTo>
                    <a:pt x="671" y="166"/>
                    <a:pt x="671" y="166"/>
                    <a:pt x="671" y="166"/>
                  </a:cubicBezTo>
                  <a:cubicBezTo>
                    <a:pt x="651" y="202"/>
                    <a:pt x="651" y="202"/>
                    <a:pt x="651" y="202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49" y="254"/>
                    <a:pt x="649" y="254"/>
                    <a:pt x="649" y="25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20" y="271"/>
                    <a:pt x="720" y="271"/>
                    <a:pt x="720" y="271"/>
                  </a:cubicBezTo>
                  <a:cubicBezTo>
                    <a:pt x="732" y="321"/>
                    <a:pt x="732" y="321"/>
                    <a:pt x="732" y="321"/>
                  </a:cubicBezTo>
                  <a:cubicBezTo>
                    <a:pt x="702" y="343"/>
                    <a:pt x="702" y="343"/>
                    <a:pt x="702" y="343"/>
                  </a:cubicBezTo>
                  <a:cubicBezTo>
                    <a:pt x="688" y="361"/>
                    <a:pt x="688" y="361"/>
                    <a:pt x="688" y="361"/>
                  </a:cubicBezTo>
                  <a:cubicBezTo>
                    <a:pt x="678" y="391"/>
                    <a:pt x="678" y="391"/>
                    <a:pt x="678" y="391"/>
                  </a:cubicBezTo>
                  <a:cubicBezTo>
                    <a:pt x="694" y="425"/>
                    <a:pt x="694" y="425"/>
                    <a:pt x="694" y="425"/>
                  </a:cubicBezTo>
                  <a:cubicBezTo>
                    <a:pt x="710" y="494"/>
                    <a:pt x="710" y="494"/>
                    <a:pt x="710" y="494"/>
                  </a:cubicBezTo>
                  <a:cubicBezTo>
                    <a:pt x="710" y="508"/>
                    <a:pt x="710" y="508"/>
                    <a:pt x="710" y="508"/>
                  </a:cubicBezTo>
                  <a:cubicBezTo>
                    <a:pt x="728" y="524"/>
                    <a:pt x="728" y="524"/>
                    <a:pt x="728" y="524"/>
                  </a:cubicBezTo>
                  <a:cubicBezTo>
                    <a:pt x="746" y="518"/>
                    <a:pt x="746" y="518"/>
                    <a:pt x="746" y="518"/>
                  </a:cubicBezTo>
                  <a:cubicBezTo>
                    <a:pt x="768" y="467"/>
                    <a:pt x="768" y="467"/>
                    <a:pt x="768" y="467"/>
                  </a:cubicBezTo>
                  <a:cubicBezTo>
                    <a:pt x="768" y="375"/>
                    <a:pt x="768" y="375"/>
                    <a:pt x="768" y="375"/>
                  </a:cubicBezTo>
                  <a:cubicBezTo>
                    <a:pt x="790" y="337"/>
                    <a:pt x="790" y="337"/>
                    <a:pt x="790" y="337"/>
                  </a:cubicBezTo>
                  <a:cubicBezTo>
                    <a:pt x="804" y="305"/>
                    <a:pt x="804" y="305"/>
                    <a:pt x="804" y="305"/>
                  </a:cubicBezTo>
                  <a:cubicBezTo>
                    <a:pt x="790" y="281"/>
                    <a:pt x="790" y="281"/>
                    <a:pt x="790" y="281"/>
                  </a:cubicBezTo>
                  <a:cubicBezTo>
                    <a:pt x="828" y="279"/>
                    <a:pt x="828" y="279"/>
                    <a:pt x="828" y="279"/>
                  </a:cubicBezTo>
                  <a:cubicBezTo>
                    <a:pt x="860" y="311"/>
                    <a:pt x="860" y="311"/>
                    <a:pt x="860" y="311"/>
                  </a:cubicBezTo>
                  <a:cubicBezTo>
                    <a:pt x="900" y="355"/>
                    <a:pt x="900" y="355"/>
                    <a:pt x="900" y="355"/>
                  </a:cubicBezTo>
                  <a:cubicBezTo>
                    <a:pt x="920" y="387"/>
                    <a:pt x="920" y="387"/>
                    <a:pt x="920" y="387"/>
                  </a:cubicBezTo>
                  <a:cubicBezTo>
                    <a:pt x="938" y="379"/>
                    <a:pt x="938" y="379"/>
                    <a:pt x="938" y="379"/>
                  </a:cubicBezTo>
                  <a:cubicBezTo>
                    <a:pt x="924" y="335"/>
                    <a:pt x="924" y="335"/>
                    <a:pt x="924" y="335"/>
                  </a:cubicBezTo>
                  <a:cubicBezTo>
                    <a:pt x="896" y="271"/>
                    <a:pt x="896" y="271"/>
                    <a:pt x="896" y="271"/>
                  </a:cubicBezTo>
                  <a:cubicBezTo>
                    <a:pt x="860" y="245"/>
                    <a:pt x="860" y="245"/>
                    <a:pt x="860" y="245"/>
                  </a:cubicBezTo>
                  <a:cubicBezTo>
                    <a:pt x="818" y="205"/>
                    <a:pt x="818" y="205"/>
                    <a:pt x="818" y="205"/>
                  </a:cubicBezTo>
                  <a:cubicBezTo>
                    <a:pt x="768" y="156"/>
                    <a:pt x="768" y="156"/>
                    <a:pt x="768" y="156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86" y="118"/>
                    <a:pt x="786" y="118"/>
                    <a:pt x="786" y="118"/>
                  </a:cubicBezTo>
                  <a:cubicBezTo>
                    <a:pt x="806" y="136"/>
                    <a:pt x="806" y="136"/>
                    <a:pt x="806" y="136"/>
                  </a:cubicBezTo>
                  <a:cubicBezTo>
                    <a:pt x="828" y="159"/>
                    <a:pt x="828" y="159"/>
                    <a:pt x="828" y="159"/>
                  </a:cubicBezTo>
                  <a:cubicBezTo>
                    <a:pt x="862" y="183"/>
                    <a:pt x="862" y="183"/>
                    <a:pt x="862" y="183"/>
                  </a:cubicBezTo>
                  <a:cubicBezTo>
                    <a:pt x="878" y="195"/>
                    <a:pt x="878" y="195"/>
                    <a:pt x="878" y="195"/>
                  </a:cubicBezTo>
                  <a:cubicBezTo>
                    <a:pt x="908" y="211"/>
                    <a:pt x="908" y="211"/>
                    <a:pt x="908" y="211"/>
                  </a:cubicBezTo>
                  <a:cubicBezTo>
                    <a:pt x="932" y="211"/>
                    <a:pt x="932" y="211"/>
                    <a:pt x="932" y="211"/>
                  </a:cubicBezTo>
                  <a:cubicBezTo>
                    <a:pt x="940" y="195"/>
                    <a:pt x="940" y="195"/>
                    <a:pt x="940" y="195"/>
                  </a:cubicBezTo>
                  <a:cubicBezTo>
                    <a:pt x="912" y="177"/>
                    <a:pt x="912" y="177"/>
                    <a:pt x="912" y="177"/>
                  </a:cubicBezTo>
                  <a:cubicBezTo>
                    <a:pt x="848" y="136"/>
                    <a:pt x="848" y="136"/>
                    <a:pt x="848" y="136"/>
                  </a:cubicBezTo>
                  <a:cubicBezTo>
                    <a:pt x="844" y="116"/>
                    <a:pt x="844" y="116"/>
                    <a:pt x="844" y="116"/>
                  </a:cubicBezTo>
                  <a:cubicBezTo>
                    <a:pt x="838" y="56"/>
                    <a:pt x="838" y="56"/>
                    <a:pt x="838" y="56"/>
                  </a:cubicBezTo>
                  <a:cubicBezTo>
                    <a:pt x="768" y="20"/>
                    <a:pt x="768" y="20"/>
                    <a:pt x="768" y="2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54" y="10"/>
                    <a:pt x="854" y="10"/>
                    <a:pt x="854" y="10"/>
                  </a:cubicBezTo>
                  <a:cubicBezTo>
                    <a:pt x="914" y="48"/>
                    <a:pt x="914" y="48"/>
                    <a:pt x="914" y="48"/>
                  </a:cubicBezTo>
                  <a:cubicBezTo>
                    <a:pt x="936" y="82"/>
                    <a:pt x="936" y="82"/>
                    <a:pt x="936" y="82"/>
                  </a:cubicBezTo>
                  <a:cubicBezTo>
                    <a:pt x="936" y="82"/>
                    <a:pt x="958" y="132"/>
                    <a:pt x="964" y="138"/>
                  </a:cubicBezTo>
                  <a:cubicBezTo>
                    <a:pt x="970" y="144"/>
                    <a:pt x="977" y="158"/>
                    <a:pt x="977" y="158"/>
                  </a:cubicBezTo>
                  <a:cubicBezTo>
                    <a:pt x="977" y="158"/>
                    <a:pt x="989" y="165"/>
                    <a:pt x="1003" y="177"/>
                  </a:cubicBezTo>
                  <a:cubicBezTo>
                    <a:pt x="1017" y="189"/>
                    <a:pt x="1015" y="205"/>
                    <a:pt x="1015" y="205"/>
                  </a:cubicBezTo>
                  <a:cubicBezTo>
                    <a:pt x="1033" y="251"/>
                    <a:pt x="1033" y="251"/>
                    <a:pt x="1033" y="251"/>
                  </a:cubicBezTo>
                  <a:cubicBezTo>
                    <a:pt x="1033" y="291"/>
                    <a:pt x="1033" y="291"/>
                    <a:pt x="1033" y="291"/>
                  </a:cubicBezTo>
                  <a:cubicBezTo>
                    <a:pt x="1055" y="351"/>
                    <a:pt x="1055" y="351"/>
                    <a:pt x="1055" y="351"/>
                  </a:cubicBezTo>
                  <a:cubicBezTo>
                    <a:pt x="1069" y="335"/>
                    <a:pt x="1069" y="335"/>
                    <a:pt x="1069" y="335"/>
                  </a:cubicBezTo>
                  <a:cubicBezTo>
                    <a:pt x="1105" y="261"/>
                    <a:pt x="1105" y="261"/>
                    <a:pt x="1105" y="261"/>
                  </a:cubicBezTo>
                  <a:cubicBezTo>
                    <a:pt x="1137" y="249"/>
                    <a:pt x="1137" y="249"/>
                    <a:pt x="1137" y="249"/>
                  </a:cubicBezTo>
                  <a:cubicBezTo>
                    <a:pt x="1161" y="158"/>
                    <a:pt x="1161" y="158"/>
                    <a:pt x="1161" y="158"/>
                  </a:cubicBezTo>
                  <a:cubicBezTo>
                    <a:pt x="1179" y="167"/>
                    <a:pt x="1179" y="167"/>
                    <a:pt x="1179" y="167"/>
                  </a:cubicBezTo>
                  <a:cubicBezTo>
                    <a:pt x="1217" y="225"/>
                    <a:pt x="1217" y="225"/>
                    <a:pt x="1217" y="225"/>
                  </a:cubicBezTo>
                  <a:cubicBezTo>
                    <a:pt x="1241" y="267"/>
                    <a:pt x="1241" y="267"/>
                    <a:pt x="1241" y="267"/>
                  </a:cubicBezTo>
                  <a:cubicBezTo>
                    <a:pt x="1271" y="211"/>
                    <a:pt x="1271" y="211"/>
                    <a:pt x="1271" y="211"/>
                  </a:cubicBezTo>
                  <a:cubicBezTo>
                    <a:pt x="1328" y="199"/>
                    <a:pt x="1328" y="199"/>
                    <a:pt x="1328" y="199"/>
                  </a:cubicBezTo>
                  <a:cubicBezTo>
                    <a:pt x="1394" y="253"/>
                    <a:pt x="1394" y="253"/>
                    <a:pt x="1394" y="253"/>
                  </a:cubicBezTo>
                  <a:cubicBezTo>
                    <a:pt x="1394" y="321"/>
                    <a:pt x="1394" y="321"/>
                    <a:pt x="1394" y="321"/>
                  </a:cubicBezTo>
                  <a:cubicBezTo>
                    <a:pt x="1374" y="381"/>
                    <a:pt x="1374" y="381"/>
                    <a:pt x="1374" y="381"/>
                  </a:cubicBezTo>
                  <a:cubicBezTo>
                    <a:pt x="1374" y="381"/>
                    <a:pt x="1400" y="367"/>
                    <a:pt x="1430" y="343"/>
                  </a:cubicBezTo>
                  <a:cubicBezTo>
                    <a:pt x="1460" y="319"/>
                    <a:pt x="1442" y="363"/>
                    <a:pt x="1442" y="363"/>
                  </a:cubicBezTo>
                  <a:cubicBezTo>
                    <a:pt x="1454" y="431"/>
                    <a:pt x="1454" y="431"/>
                    <a:pt x="1454" y="431"/>
                  </a:cubicBezTo>
                  <a:cubicBezTo>
                    <a:pt x="1500" y="459"/>
                    <a:pt x="1500" y="459"/>
                    <a:pt x="1500" y="459"/>
                  </a:cubicBezTo>
                  <a:cubicBezTo>
                    <a:pt x="1526" y="465"/>
                    <a:pt x="1526" y="465"/>
                    <a:pt x="1526" y="465"/>
                  </a:cubicBezTo>
                  <a:cubicBezTo>
                    <a:pt x="1584" y="427"/>
                    <a:pt x="1584" y="427"/>
                    <a:pt x="1584" y="427"/>
                  </a:cubicBezTo>
                  <a:cubicBezTo>
                    <a:pt x="1707" y="395"/>
                    <a:pt x="1707" y="395"/>
                    <a:pt x="1707" y="395"/>
                  </a:cubicBezTo>
                  <a:cubicBezTo>
                    <a:pt x="1785" y="361"/>
                    <a:pt x="1785" y="361"/>
                    <a:pt x="1785" y="361"/>
                  </a:cubicBezTo>
                  <a:cubicBezTo>
                    <a:pt x="1819" y="313"/>
                    <a:pt x="1819" y="313"/>
                    <a:pt x="1819" y="313"/>
                  </a:cubicBezTo>
                  <a:cubicBezTo>
                    <a:pt x="1845" y="309"/>
                    <a:pt x="1845" y="309"/>
                    <a:pt x="1845" y="309"/>
                  </a:cubicBezTo>
                  <a:cubicBezTo>
                    <a:pt x="1901" y="303"/>
                    <a:pt x="1901" y="303"/>
                    <a:pt x="1901" y="303"/>
                  </a:cubicBezTo>
                  <a:cubicBezTo>
                    <a:pt x="1976" y="283"/>
                    <a:pt x="1976" y="283"/>
                    <a:pt x="1976" y="283"/>
                  </a:cubicBezTo>
                  <a:cubicBezTo>
                    <a:pt x="2022" y="221"/>
                    <a:pt x="2022" y="221"/>
                    <a:pt x="2022" y="221"/>
                  </a:cubicBezTo>
                  <a:cubicBezTo>
                    <a:pt x="2056" y="221"/>
                    <a:pt x="2056" y="221"/>
                    <a:pt x="2056" y="221"/>
                  </a:cubicBezTo>
                  <a:cubicBezTo>
                    <a:pt x="2130" y="235"/>
                    <a:pt x="2130" y="235"/>
                    <a:pt x="2130" y="235"/>
                  </a:cubicBezTo>
                  <a:cubicBezTo>
                    <a:pt x="2200" y="265"/>
                    <a:pt x="2200" y="265"/>
                    <a:pt x="2200" y="265"/>
                  </a:cubicBezTo>
                  <a:cubicBezTo>
                    <a:pt x="2228" y="289"/>
                    <a:pt x="2228" y="289"/>
                    <a:pt x="2228" y="289"/>
                  </a:cubicBezTo>
                  <a:cubicBezTo>
                    <a:pt x="2262" y="329"/>
                    <a:pt x="2262" y="329"/>
                    <a:pt x="2262" y="329"/>
                  </a:cubicBezTo>
                  <a:cubicBezTo>
                    <a:pt x="2381" y="381"/>
                    <a:pt x="2381" y="381"/>
                    <a:pt x="2381" y="381"/>
                  </a:cubicBezTo>
                  <a:cubicBezTo>
                    <a:pt x="2425" y="425"/>
                    <a:pt x="2425" y="425"/>
                    <a:pt x="2425" y="425"/>
                  </a:cubicBezTo>
                  <a:cubicBezTo>
                    <a:pt x="2433" y="453"/>
                    <a:pt x="2433" y="453"/>
                    <a:pt x="2433" y="453"/>
                  </a:cubicBezTo>
                  <a:cubicBezTo>
                    <a:pt x="2447" y="492"/>
                    <a:pt x="2447" y="492"/>
                    <a:pt x="2447" y="492"/>
                  </a:cubicBezTo>
                  <a:cubicBezTo>
                    <a:pt x="2471" y="502"/>
                    <a:pt x="2471" y="502"/>
                    <a:pt x="2471" y="502"/>
                  </a:cubicBezTo>
                  <a:cubicBezTo>
                    <a:pt x="2483" y="520"/>
                    <a:pt x="2483" y="520"/>
                    <a:pt x="2483" y="520"/>
                  </a:cubicBezTo>
                  <a:cubicBezTo>
                    <a:pt x="2505" y="560"/>
                    <a:pt x="2505" y="560"/>
                    <a:pt x="2505" y="560"/>
                  </a:cubicBezTo>
                  <a:cubicBezTo>
                    <a:pt x="2537" y="570"/>
                    <a:pt x="2537" y="570"/>
                    <a:pt x="2537" y="570"/>
                  </a:cubicBezTo>
                  <a:cubicBezTo>
                    <a:pt x="2561" y="588"/>
                    <a:pt x="2561" y="588"/>
                    <a:pt x="2561" y="588"/>
                  </a:cubicBezTo>
                  <a:cubicBezTo>
                    <a:pt x="2602" y="612"/>
                    <a:pt x="2602" y="612"/>
                    <a:pt x="2602" y="612"/>
                  </a:cubicBezTo>
                  <a:cubicBezTo>
                    <a:pt x="2628" y="642"/>
                    <a:pt x="2628" y="642"/>
                    <a:pt x="2628" y="642"/>
                  </a:cubicBezTo>
                  <a:cubicBezTo>
                    <a:pt x="2622" y="680"/>
                    <a:pt x="2622" y="680"/>
                    <a:pt x="2622" y="680"/>
                  </a:cubicBezTo>
                  <a:cubicBezTo>
                    <a:pt x="2662" y="738"/>
                    <a:pt x="2662" y="738"/>
                    <a:pt x="2662" y="738"/>
                  </a:cubicBezTo>
                  <a:cubicBezTo>
                    <a:pt x="2648" y="764"/>
                    <a:pt x="2648" y="764"/>
                    <a:pt x="2648" y="764"/>
                  </a:cubicBezTo>
                  <a:cubicBezTo>
                    <a:pt x="2626" y="768"/>
                    <a:pt x="2626" y="768"/>
                    <a:pt x="2626" y="768"/>
                  </a:cubicBezTo>
                  <a:cubicBezTo>
                    <a:pt x="2599" y="760"/>
                    <a:pt x="2599" y="760"/>
                    <a:pt x="2599" y="760"/>
                  </a:cubicBezTo>
                  <a:cubicBezTo>
                    <a:pt x="2579" y="752"/>
                    <a:pt x="2579" y="752"/>
                    <a:pt x="2579" y="752"/>
                  </a:cubicBezTo>
                  <a:cubicBezTo>
                    <a:pt x="2551" y="738"/>
                    <a:pt x="2551" y="738"/>
                    <a:pt x="2551" y="738"/>
                  </a:cubicBezTo>
                  <a:cubicBezTo>
                    <a:pt x="2523" y="750"/>
                    <a:pt x="2523" y="750"/>
                    <a:pt x="2523" y="750"/>
                  </a:cubicBezTo>
                  <a:cubicBezTo>
                    <a:pt x="2509" y="768"/>
                    <a:pt x="2509" y="768"/>
                    <a:pt x="2509" y="768"/>
                  </a:cubicBezTo>
                  <a:cubicBezTo>
                    <a:pt x="2511" y="809"/>
                    <a:pt x="2511" y="809"/>
                    <a:pt x="2511" y="809"/>
                  </a:cubicBezTo>
                  <a:cubicBezTo>
                    <a:pt x="2453" y="800"/>
                    <a:pt x="2453" y="800"/>
                    <a:pt x="2453" y="800"/>
                  </a:cubicBezTo>
                  <a:cubicBezTo>
                    <a:pt x="2451" y="835"/>
                    <a:pt x="2451" y="835"/>
                    <a:pt x="2451" y="835"/>
                  </a:cubicBezTo>
                  <a:cubicBezTo>
                    <a:pt x="2417" y="885"/>
                    <a:pt x="2417" y="885"/>
                    <a:pt x="2417" y="885"/>
                  </a:cubicBezTo>
                  <a:cubicBezTo>
                    <a:pt x="2403" y="901"/>
                    <a:pt x="2403" y="901"/>
                    <a:pt x="2403" y="901"/>
                  </a:cubicBezTo>
                  <a:cubicBezTo>
                    <a:pt x="2419" y="927"/>
                    <a:pt x="2419" y="927"/>
                    <a:pt x="2419" y="927"/>
                  </a:cubicBezTo>
                  <a:cubicBezTo>
                    <a:pt x="2431" y="939"/>
                    <a:pt x="2431" y="939"/>
                    <a:pt x="2431" y="939"/>
                  </a:cubicBezTo>
                  <a:cubicBezTo>
                    <a:pt x="2427" y="957"/>
                    <a:pt x="2427" y="957"/>
                    <a:pt x="2427" y="957"/>
                  </a:cubicBezTo>
                  <a:cubicBezTo>
                    <a:pt x="2369" y="999"/>
                    <a:pt x="2369" y="999"/>
                    <a:pt x="2369" y="999"/>
                  </a:cubicBezTo>
                  <a:cubicBezTo>
                    <a:pt x="2363" y="1021"/>
                    <a:pt x="2363" y="1021"/>
                    <a:pt x="2363" y="1021"/>
                  </a:cubicBezTo>
                  <a:cubicBezTo>
                    <a:pt x="2411" y="1049"/>
                    <a:pt x="2411" y="1049"/>
                    <a:pt x="2411" y="1049"/>
                  </a:cubicBezTo>
                  <a:cubicBezTo>
                    <a:pt x="2419" y="1071"/>
                    <a:pt x="2419" y="1071"/>
                    <a:pt x="2419" y="1071"/>
                  </a:cubicBezTo>
                  <a:cubicBezTo>
                    <a:pt x="2445" y="1156"/>
                    <a:pt x="2445" y="1156"/>
                    <a:pt x="2445" y="1156"/>
                  </a:cubicBezTo>
                  <a:cubicBezTo>
                    <a:pt x="2447" y="1178"/>
                    <a:pt x="2447" y="1178"/>
                    <a:pt x="2447" y="1178"/>
                  </a:cubicBezTo>
                  <a:cubicBezTo>
                    <a:pt x="2463" y="1178"/>
                    <a:pt x="2463" y="1178"/>
                    <a:pt x="2463" y="1178"/>
                  </a:cubicBezTo>
                  <a:cubicBezTo>
                    <a:pt x="2505" y="1204"/>
                    <a:pt x="2505" y="1204"/>
                    <a:pt x="2505" y="1204"/>
                  </a:cubicBezTo>
                  <a:cubicBezTo>
                    <a:pt x="2543" y="1232"/>
                    <a:pt x="2543" y="1232"/>
                    <a:pt x="2543" y="1232"/>
                  </a:cubicBezTo>
                  <a:cubicBezTo>
                    <a:pt x="2557" y="1266"/>
                    <a:pt x="2557" y="1266"/>
                    <a:pt x="2557" y="1266"/>
                  </a:cubicBezTo>
                  <a:cubicBezTo>
                    <a:pt x="2543" y="1292"/>
                    <a:pt x="2543" y="1292"/>
                    <a:pt x="2543" y="1292"/>
                  </a:cubicBezTo>
                  <a:cubicBezTo>
                    <a:pt x="2543" y="1306"/>
                    <a:pt x="2543" y="1306"/>
                    <a:pt x="2543" y="1306"/>
                  </a:cubicBezTo>
                  <a:cubicBezTo>
                    <a:pt x="2577" y="1328"/>
                    <a:pt x="2577" y="1328"/>
                    <a:pt x="2577" y="1328"/>
                  </a:cubicBezTo>
                  <a:cubicBezTo>
                    <a:pt x="2551" y="1356"/>
                    <a:pt x="2551" y="1356"/>
                    <a:pt x="2551" y="1356"/>
                  </a:cubicBezTo>
                  <a:cubicBezTo>
                    <a:pt x="2549" y="1386"/>
                    <a:pt x="2549" y="1386"/>
                    <a:pt x="2549" y="1386"/>
                  </a:cubicBezTo>
                  <a:cubicBezTo>
                    <a:pt x="2559" y="1404"/>
                    <a:pt x="2559" y="1404"/>
                    <a:pt x="2559" y="1404"/>
                  </a:cubicBezTo>
                  <a:cubicBezTo>
                    <a:pt x="2553" y="1473"/>
                    <a:pt x="2553" y="1473"/>
                    <a:pt x="2553" y="1473"/>
                  </a:cubicBezTo>
                  <a:cubicBezTo>
                    <a:pt x="2531" y="1505"/>
                    <a:pt x="2531" y="1505"/>
                    <a:pt x="2531" y="1505"/>
                  </a:cubicBezTo>
                  <a:cubicBezTo>
                    <a:pt x="2513" y="1541"/>
                    <a:pt x="2513" y="1541"/>
                    <a:pt x="2513" y="1541"/>
                  </a:cubicBezTo>
                  <a:cubicBezTo>
                    <a:pt x="2469" y="1561"/>
                    <a:pt x="2469" y="1561"/>
                    <a:pt x="2469" y="1561"/>
                  </a:cubicBezTo>
                  <a:cubicBezTo>
                    <a:pt x="2429" y="1561"/>
                    <a:pt x="2429" y="1561"/>
                    <a:pt x="2429" y="1561"/>
                  </a:cubicBezTo>
                  <a:cubicBezTo>
                    <a:pt x="2397" y="1577"/>
                    <a:pt x="2397" y="1577"/>
                    <a:pt x="2397" y="1577"/>
                  </a:cubicBezTo>
                  <a:cubicBezTo>
                    <a:pt x="2389" y="1635"/>
                    <a:pt x="2389" y="1635"/>
                    <a:pt x="2389" y="1635"/>
                  </a:cubicBezTo>
                  <a:cubicBezTo>
                    <a:pt x="2375" y="1749"/>
                    <a:pt x="2375" y="1749"/>
                    <a:pt x="2375" y="1749"/>
                  </a:cubicBezTo>
                  <a:cubicBezTo>
                    <a:pt x="2351" y="1790"/>
                    <a:pt x="2351" y="1790"/>
                    <a:pt x="2351" y="1790"/>
                  </a:cubicBezTo>
                  <a:cubicBezTo>
                    <a:pt x="2309" y="1864"/>
                    <a:pt x="2309" y="1864"/>
                    <a:pt x="2309" y="1864"/>
                  </a:cubicBezTo>
                  <a:cubicBezTo>
                    <a:pt x="2309" y="1894"/>
                    <a:pt x="2309" y="1894"/>
                    <a:pt x="2309" y="1894"/>
                  </a:cubicBezTo>
                  <a:cubicBezTo>
                    <a:pt x="2351" y="1924"/>
                    <a:pt x="2351" y="1924"/>
                    <a:pt x="2351" y="1924"/>
                  </a:cubicBezTo>
                  <a:cubicBezTo>
                    <a:pt x="2387" y="1940"/>
                    <a:pt x="2387" y="1940"/>
                    <a:pt x="2387" y="1940"/>
                  </a:cubicBezTo>
                  <a:cubicBezTo>
                    <a:pt x="2387" y="1958"/>
                    <a:pt x="2387" y="1958"/>
                    <a:pt x="2387" y="1958"/>
                  </a:cubicBezTo>
                  <a:cubicBezTo>
                    <a:pt x="2375" y="1976"/>
                    <a:pt x="2375" y="1976"/>
                    <a:pt x="2375" y="1976"/>
                  </a:cubicBezTo>
                  <a:cubicBezTo>
                    <a:pt x="2395" y="2012"/>
                    <a:pt x="2395" y="2012"/>
                    <a:pt x="2395" y="2012"/>
                  </a:cubicBezTo>
                  <a:cubicBezTo>
                    <a:pt x="2405" y="2034"/>
                    <a:pt x="2405" y="2034"/>
                    <a:pt x="2405" y="2034"/>
                  </a:cubicBezTo>
                  <a:cubicBezTo>
                    <a:pt x="2427" y="2044"/>
                    <a:pt x="2427" y="2044"/>
                    <a:pt x="2427" y="2044"/>
                  </a:cubicBezTo>
                  <a:cubicBezTo>
                    <a:pt x="2449" y="2044"/>
                    <a:pt x="2449" y="2044"/>
                    <a:pt x="2449" y="2044"/>
                  </a:cubicBezTo>
                  <a:cubicBezTo>
                    <a:pt x="2463" y="2064"/>
                    <a:pt x="2463" y="2064"/>
                    <a:pt x="2463" y="2064"/>
                  </a:cubicBezTo>
                  <a:cubicBezTo>
                    <a:pt x="2473" y="2106"/>
                    <a:pt x="2473" y="2106"/>
                    <a:pt x="2473" y="2106"/>
                  </a:cubicBezTo>
                  <a:cubicBezTo>
                    <a:pt x="2489" y="2141"/>
                    <a:pt x="2489" y="2141"/>
                    <a:pt x="2489" y="2141"/>
                  </a:cubicBezTo>
                  <a:cubicBezTo>
                    <a:pt x="2515" y="2133"/>
                    <a:pt x="2515" y="2133"/>
                    <a:pt x="2515" y="2133"/>
                  </a:cubicBezTo>
                  <a:cubicBezTo>
                    <a:pt x="2525" y="2092"/>
                    <a:pt x="2525" y="2092"/>
                    <a:pt x="2525" y="2092"/>
                  </a:cubicBezTo>
                  <a:cubicBezTo>
                    <a:pt x="2547" y="2064"/>
                    <a:pt x="2547" y="2064"/>
                    <a:pt x="2547" y="2064"/>
                  </a:cubicBezTo>
                  <a:cubicBezTo>
                    <a:pt x="2547" y="2022"/>
                    <a:pt x="2547" y="2022"/>
                    <a:pt x="2547" y="2022"/>
                  </a:cubicBezTo>
                  <a:cubicBezTo>
                    <a:pt x="2547" y="1940"/>
                    <a:pt x="2547" y="1940"/>
                    <a:pt x="2547" y="1940"/>
                  </a:cubicBezTo>
                  <a:cubicBezTo>
                    <a:pt x="2610" y="1950"/>
                    <a:pt x="2610" y="1950"/>
                    <a:pt x="2610" y="1950"/>
                  </a:cubicBezTo>
                  <a:cubicBezTo>
                    <a:pt x="2610" y="2018"/>
                    <a:pt x="2610" y="2018"/>
                    <a:pt x="2610" y="2018"/>
                  </a:cubicBezTo>
                  <a:cubicBezTo>
                    <a:pt x="2662" y="2082"/>
                    <a:pt x="2662" y="2082"/>
                    <a:pt x="2662" y="2082"/>
                  </a:cubicBezTo>
                  <a:cubicBezTo>
                    <a:pt x="2682" y="2092"/>
                    <a:pt x="2682" y="2092"/>
                    <a:pt x="2682" y="2092"/>
                  </a:cubicBezTo>
                  <a:cubicBezTo>
                    <a:pt x="2702" y="2110"/>
                    <a:pt x="2702" y="2110"/>
                    <a:pt x="2702" y="2110"/>
                  </a:cubicBezTo>
                  <a:cubicBezTo>
                    <a:pt x="2712" y="2121"/>
                    <a:pt x="2712" y="2121"/>
                    <a:pt x="2712" y="2121"/>
                  </a:cubicBezTo>
                  <a:cubicBezTo>
                    <a:pt x="2724" y="2115"/>
                    <a:pt x="2724" y="2115"/>
                    <a:pt x="2724" y="2115"/>
                  </a:cubicBezTo>
                  <a:cubicBezTo>
                    <a:pt x="2746" y="2088"/>
                    <a:pt x="2746" y="2088"/>
                    <a:pt x="2746" y="2088"/>
                  </a:cubicBezTo>
                  <a:cubicBezTo>
                    <a:pt x="2794" y="2046"/>
                    <a:pt x="2794" y="2046"/>
                    <a:pt x="2794" y="2046"/>
                  </a:cubicBezTo>
                  <a:cubicBezTo>
                    <a:pt x="2828" y="2020"/>
                    <a:pt x="2828" y="2020"/>
                    <a:pt x="2828" y="2020"/>
                  </a:cubicBezTo>
                  <a:cubicBezTo>
                    <a:pt x="2856" y="2028"/>
                    <a:pt x="2856" y="2028"/>
                    <a:pt x="2856" y="2028"/>
                  </a:cubicBezTo>
                  <a:cubicBezTo>
                    <a:pt x="2892" y="1998"/>
                    <a:pt x="2892" y="1998"/>
                    <a:pt x="2892" y="1998"/>
                  </a:cubicBezTo>
                  <a:cubicBezTo>
                    <a:pt x="2914" y="1998"/>
                    <a:pt x="2914" y="1998"/>
                    <a:pt x="2914" y="1998"/>
                  </a:cubicBezTo>
                  <a:cubicBezTo>
                    <a:pt x="2945" y="2036"/>
                    <a:pt x="2945" y="2036"/>
                    <a:pt x="2945" y="2036"/>
                  </a:cubicBezTo>
                  <a:cubicBezTo>
                    <a:pt x="2965" y="2048"/>
                    <a:pt x="2965" y="2048"/>
                    <a:pt x="2965" y="2048"/>
                  </a:cubicBezTo>
                  <a:cubicBezTo>
                    <a:pt x="2991" y="2036"/>
                    <a:pt x="2991" y="2036"/>
                    <a:pt x="2991" y="2036"/>
                  </a:cubicBezTo>
                  <a:cubicBezTo>
                    <a:pt x="3027" y="2052"/>
                    <a:pt x="3027" y="2052"/>
                    <a:pt x="3027" y="2052"/>
                  </a:cubicBezTo>
                  <a:cubicBezTo>
                    <a:pt x="3043" y="2088"/>
                    <a:pt x="3043" y="2088"/>
                    <a:pt x="3043" y="2088"/>
                  </a:cubicBezTo>
                  <a:cubicBezTo>
                    <a:pt x="3043" y="2115"/>
                    <a:pt x="3043" y="2115"/>
                    <a:pt x="3043" y="2115"/>
                  </a:cubicBezTo>
                  <a:cubicBezTo>
                    <a:pt x="3039" y="2127"/>
                    <a:pt x="3039" y="2127"/>
                    <a:pt x="3039" y="2127"/>
                  </a:cubicBezTo>
                  <a:cubicBezTo>
                    <a:pt x="3027" y="2141"/>
                    <a:pt x="3027" y="2141"/>
                    <a:pt x="3027" y="2141"/>
                  </a:cubicBezTo>
                  <a:cubicBezTo>
                    <a:pt x="3027" y="2157"/>
                    <a:pt x="3027" y="2157"/>
                    <a:pt x="3027" y="2157"/>
                  </a:cubicBezTo>
                  <a:cubicBezTo>
                    <a:pt x="3027" y="2175"/>
                    <a:pt x="3027" y="2175"/>
                    <a:pt x="3027" y="2175"/>
                  </a:cubicBezTo>
                  <a:cubicBezTo>
                    <a:pt x="3041" y="2193"/>
                    <a:pt x="3041" y="2193"/>
                    <a:pt x="3041" y="2193"/>
                  </a:cubicBezTo>
                  <a:cubicBezTo>
                    <a:pt x="3039" y="2215"/>
                    <a:pt x="3039" y="2215"/>
                    <a:pt x="3039" y="2215"/>
                  </a:cubicBezTo>
                  <a:cubicBezTo>
                    <a:pt x="3027" y="2229"/>
                    <a:pt x="3027" y="2229"/>
                    <a:pt x="3027" y="2229"/>
                  </a:cubicBezTo>
                  <a:cubicBezTo>
                    <a:pt x="3027" y="2247"/>
                    <a:pt x="3027" y="2247"/>
                    <a:pt x="3027" y="2247"/>
                  </a:cubicBezTo>
                  <a:cubicBezTo>
                    <a:pt x="3027" y="2247"/>
                    <a:pt x="3027" y="2278"/>
                    <a:pt x="3027" y="2280"/>
                  </a:cubicBezTo>
                  <a:cubicBezTo>
                    <a:pt x="3027" y="2282"/>
                    <a:pt x="3042" y="2295"/>
                    <a:pt x="3042" y="2295"/>
                  </a:cubicBezTo>
                  <a:cubicBezTo>
                    <a:pt x="3079" y="2326"/>
                    <a:pt x="3079" y="2326"/>
                    <a:pt x="3079" y="2326"/>
                  </a:cubicBezTo>
                  <a:cubicBezTo>
                    <a:pt x="3079" y="2359"/>
                    <a:pt x="3079" y="2359"/>
                    <a:pt x="3079" y="2359"/>
                  </a:cubicBezTo>
                  <a:cubicBezTo>
                    <a:pt x="3106" y="2400"/>
                    <a:pt x="3106" y="2400"/>
                    <a:pt x="3106" y="2400"/>
                  </a:cubicBezTo>
                  <a:cubicBezTo>
                    <a:pt x="3127" y="2440"/>
                    <a:pt x="3127" y="2440"/>
                    <a:pt x="3127" y="2440"/>
                  </a:cubicBezTo>
                  <a:cubicBezTo>
                    <a:pt x="3140" y="2453"/>
                    <a:pt x="3140" y="2453"/>
                    <a:pt x="3140" y="2453"/>
                  </a:cubicBezTo>
                  <a:cubicBezTo>
                    <a:pt x="3147" y="2464"/>
                    <a:pt x="3147" y="2464"/>
                    <a:pt x="3147" y="2464"/>
                  </a:cubicBezTo>
                  <a:cubicBezTo>
                    <a:pt x="3126" y="2464"/>
                    <a:pt x="3126" y="2464"/>
                    <a:pt x="3126" y="2464"/>
                  </a:cubicBezTo>
                  <a:cubicBezTo>
                    <a:pt x="3107" y="2492"/>
                    <a:pt x="3107" y="2492"/>
                    <a:pt x="3107" y="2492"/>
                  </a:cubicBezTo>
                  <a:cubicBezTo>
                    <a:pt x="3108" y="2499"/>
                    <a:pt x="3108" y="2499"/>
                    <a:pt x="3108" y="2499"/>
                  </a:cubicBezTo>
                  <a:lnTo>
                    <a:pt x="3127" y="252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246688" y="1506538"/>
              <a:ext cx="111125" cy="192088"/>
            </a:xfrm>
            <a:custGeom>
              <a:avLst/>
              <a:gdLst>
                <a:gd name="T0" fmla="*/ 313 w 368"/>
                <a:gd name="T1" fmla="*/ 526 h 630"/>
                <a:gd name="T2" fmla="*/ 339 w 368"/>
                <a:gd name="T3" fmla="*/ 468 h 630"/>
                <a:gd name="T4" fmla="*/ 345 w 368"/>
                <a:gd name="T5" fmla="*/ 436 h 630"/>
                <a:gd name="T6" fmla="*/ 316 w 368"/>
                <a:gd name="T7" fmla="*/ 425 h 630"/>
                <a:gd name="T8" fmla="*/ 273 w 368"/>
                <a:gd name="T9" fmla="*/ 352 h 630"/>
                <a:gd name="T10" fmla="*/ 285 w 368"/>
                <a:gd name="T11" fmla="*/ 251 h 630"/>
                <a:gd name="T12" fmla="*/ 328 w 368"/>
                <a:gd name="T13" fmla="*/ 179 h 630"/>
                <a:gd name="T14" fmla="*/ 368 w 368"/>
                <a:gd name="T15" fmla="*/ 120 h 630"/>
                <a:gd name="T16" fmla="*/ 308 w 368"/>
                <a:gd name="T17" fmla="*/ 107 h 630"/>
                <a:gd name="T18" fmla="*/ 256 w 368"/>
                <a:gd name="T19" fmla="*/ 101 h 630"/>
                <a:gd name="T20" fmla="*/ 221 w 368"/>
                <a:gd name="T21" fmla="*/ 64 h 630"/>
                <a:gd name="T22" fmla="*/ 169 w 368"/>
                <a:gd name="T23" fmla="*/ 26 h 630"/>
                <a:gd name="T24" fmla="*/ 88 w 368"/>
                <a:gd name="T25" fmla="*/ 9 h 630"/>
                <a:gd name="T26" fmla="*/ 45 w 368"/>
                <a:gd name="T27" fmla="*/ 58 h 630"/>
                <a:gd name="T28" fmla="*/ 7 w 368"/>
                <a:gd name="T29" fmla="*/ 75 h 630"/>
                <a:gd name="T30" fmla="*/ 0 w 368"/>
                <a:gd name="T31" fmla="*/ 77 h 630"/>
                <a:gd name="T32" fmla="*/ 20 w 368"/>
                <a:gd name="T33" fmla="*/ 103 h 630"/>
                <a:gd name="T34" fmla="*/ 43 w 368"/>
                <a:gd name="T35" fmla="*/ 128 h 630"/>
                <a:gd name="T36" fmla="*/ 74 w 368"/>
                <a:gd name="T37" fmla="*/ 166 h 630"/>
                <a:gd name="T38" fmla="*/ 60 w 368"/>
                <a:gd name="T39" fmla="*/ 181 h 630"/>
                <a:gd name="T40" fmla="*/ 79 w 368"/>
                <a:gd name="T41" fmla="*/ 234 h 630"/>
                <a:gd name="T42" fmla="*/ 71 w 368"/>
                <a:gd name="T43" fmla="*/ 247 h 630"/>
                <a:gd name="T44" fmla="*/ 75 w 368"/>
                <a:gd name="T45" fmla="*/ 294 h 630"/>
                <a:gd name="T46" fmla="*/ 86 w 368"/>
                <a:gd name="T47" fmla="*/ 311 h 630"/>
                <a:gd name="T48" fmla="*/ 110 w 368"/>
                <a:gd name="T49" fmla="*/ 356 h 630"/>
                <a:gd name="T50" fmla="*/ 95 w 368"/>
                <a:gd name="T51" fmla="*/ 370 h 630"/>
                <a:gd name="T52" fmla="*/ 73 w 368"/>
                <a:gd name="T53" fmla="*/ 375 h 630"/>
                <a:gd name="T54" fmla="*/ 8 w 368"/>
                <a:gd name="T55" fmla="*/ 375 h 630"/>
                <a:gd name="T56" fmla="*/ 2 w 368"/>
                <a:gd name="T57" fmla="*/ 390 h 630"/>
                <a:gd name="T58" fmla="*/ 20 w 368"/>
                <a:gd name="T59" fmla="*/ 422 h 630"/>
                <a:gd name="T60" fmla="*/ 65 w 368"/>
                <a:gd name="T61" fmla="*/ 480 h 630"/>
                <a:gd name="T62" fmla="*/ 65 w 368"/>
                <a:gd name="T63" fmla="*/ 491 h 630"/>
                <a:gd name="T64" fmla="*/ 74 w 368"/>
                <a:gd name="T65" fmla="*/ 562 h 630"/>
                <a:gd name="T66" fmla="*/ 91 w 368"/>
                <a:gd name="T67" fmla="*/ 588 h 630"/>
                <a:gd name="T68" fmla="*/ 158 w 368"/>
                <a:gd name="T69" fmla="*/ 588 h 630"/>
                <a:gd name="T70" fmla="*/ 187 w 368"/>
                <a:gd name="T71" fmla="*/ 621 h 630"/>
                <a:gd name="T72" fmla="*/ 240 w 368"/>
                <a:gd name="T73" fmla="*/ 630 h 630"/>
                <a:gd name="T74" fmla="*/ 273 w 368"/>
                <a:gd name="T75" fmla="*/ 613 h 630"/>
                <a:gd name="T76" fmla="*/ 282 w 368"/>
                <a:gd name="T77" fmla="*/ 563 h 630"/>
                <a:gd name="T78" fmla="*/ 313 w 368"/>
                <a:gd name="T79" fmla="*/ 52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8" h="630">
                  <a:moveTo>
                    <a:pt x="313" y="526"/>
                  </a:moveTo>
                  <a:cubicBezTo>
                    <a:pt x="339" y="468"/>
                    <a:pt x="339" y="468"/>
                    <a:pt x="339" y="468"/>
                  </a:cubicBezTo>
                  <a:cubicBezTo>
                    <a:pt x="345" y="436"/>
                    <a:pt x="345" y="436"/>
                    <a:pt x="345" y="436"/>
                  </a:cubicBezTo>
                  <a:cubicBezTo>
                    <a:pt x="316" y="425"/>
                    <a:pt x="316" y="425"/>
                    <a:pt x="316" y="425"/>
                  </a:cubicBezTo>
                  <a:cubicBezTo>
                    <a:pt x="273" y="352"/>
                    <a:pt x="273" y="352"/>
                    <a:pt x="273" y="352"/>
                  </a:cubicBezTo>
                  <a:cubicBezTo>
                    <a:pt x="285" y="251"/>
                    <a:pt x="285" y="251"/>
                    <a:pt x="285" y="251"/>
                  </a:cubicBezTo>
                  <a:cubicBezTo>
                    <a:pt x="328" y="179"/>
                    <a:pt x="328" y="179"/>
                    <a:pt x="328" y="179"/>
                  </a:cubicBezTo>
                  <a:cubicBezTo>
                    <a:pt x="368" y="120"/>
                    <a:pt x="368" y="120"/>
                    <a:pt x="368" y="120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256" y="101"/>
                    <a:pt x="256" y="101"/>
                    <a:pt x="256" y="101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08" y="0"/>
                    <a:pt x="88" y="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60" y="181"/>
                    <a:pt x="60" y="181"/>
                    <a:pt x="60" y="181"/>
                  </a:cubicBezTo>
                  <a:cubicBezTo>
                    <a:pt x="60" y="181"/>
                    <a:pt x="77" y="230"/>
                    <a:pt x="79" y="234"/>
                  </a:cubicBezTo>
                  <a:cubicBezTo>
                    <a:pt x="82" y="238"/>
                    <a:pt x="71" y="247"/>
                    <a:pt x="71" y="247"/>
                  </a:cubicBezTo>
                  <a:cubicBezTo>
                    <a:pt x="75" y="294"/>
                    <a:pt x="75" y="294"/>
                    <a:pt x="75" y="294"/>
                  </a:cubicBezTo>
                  <a:cubicBezTo>
                    <a:pt x="86" y="311"/>
                    <a:pt x="86" y="311"/>
                    <a:pt x="86" y="311"/>
                  </a:cubicBezTo>
                  <a:cubicBezTo>
                    <a:pt x="110" y="356"/>
                    <a:pt x="110" y="356"/>
                    <a:pt x="110" y="356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73" y="375"/>
                    <a:pt x="73" y="375"/>
                    <a:pt x="73" y="375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2" y="390"/>
                    <a:pt x="2" y="390"/>
                    <a:pt x="2" y="390"/>
                  </a:cubicBezTo>
                  <a:cubicBezTo>
                    <a:pt x="20" y="422"/>
                    <a:pt x="20" y="422"/>
                    <a:pt x="20" y="422"/>
                  </a:cubicBezTo>
                  <a:cubicBezTo>
                    <a:pt x="20" y="422"/>
                    <a:pt x="59" y="474"/>
                    <a:pt x="65" y="480"/>
                  </a:cubicBezTo>
                  <a:cubicBezTo>
                    <a:pt x="71" y="487"/>
                    <a:pt x="65" y="491"/>
                    <a:pt x="65" y="491"/>
                  </a:cubicBezTo>
                  <a:cubicBezTo>
                    <a:pt x="74" y="562"/>
                    <a:pt x="74" y="562"/>
                    <a:pt x="74" y="562"/>
                  </a:cubicBezTo>
                  <a:cubicBezTo>
                    <a:pt x="91" y="588"/>
                    <a:pt x="91" y="588"/>
                    <a:pt x="91" y="588"/>
                  </a:cubicBezTo>
                  <a:cubicBezTo>
                    <a:pt x="158" y="588"/>
                    <a:pt x="158" y="588"/>
                    <a:pt x="158" y="588"/>
                  </a:cubicBezTo>
                  <a:cubicBezTo>
                    <a:pt x="158" y="588"/>
                    <a:pt x="183" y="624"/>
                    <a:pt x="187" y="621"/>
                  </a:cubicBezTo>
                  <a:cubicBezTo>
                    <a:pt x="191" y="619"/>
                    <a:pt x="240" y="630"/>
                    <a:pt x="240" y="630"/>
                  </a:cubicBezTo>
                  <a:cubicBezTo>
                    <a:pt x="273" y="613"/>
                    <a:pt x="273" y="613"/>
                    <a:pt x="273" y="613"/>
                  </a:cubicBezTo>
                  <a:cubicBezTo>
                    <a:pt x="282" y="563"/>
                    <a:pt x="282" y="563"/>
                    <a:pt x="282" y="563"/>
                  </a:cubicBezTo>
                  <a:lnTo>
                    <a:pt x="313" y="5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345113" y="1465263"/>
              <a:ext cx="255588" cy="195263"/>
            </a:xfrm>
            <a:custGeom>
              <a:avLst/>
              <a:gdLst>
                <a:gd name="T0" fmla="*/ 533 w 840"/>
                <a:gd name="T1" fmla="*/ 578 h 645"/>
                <a:gd name="T2" fmla="*/ 533 w 840"/>
                <a:gd name="T3" fmla="*/ 621 h 645"/>
                <a:gd name="T4" fmla="*/ 558 w 840"/>
                <a:gd name="T5" fmla="*/ 637 h 645"/>
                <a:gd name="T6" fmla="*/ 573 w 840"/>
                <a:gd name="T7" fmla="*/ 645 h 645"/>
                <a:gd name="T8" fmla="*/ 607 w 840"/>
                <a:gd name="T9" fmla="*/ 626 h 645"/>
                <a:gd name="T10" fmla="*/ 659 w 840"/>
                <a:gd name="T11" fmla="*/ 583 h 645"/>
                <a:gd name="T12" fmla="*/ 691 w 840"/>
                <a:gd name="T13" fmla="*/ 573 h 645"/>
                <a:gd name="T14" fmla="*/ 721 w 840"/>
                <a:gd name="T15" fmla="*/ 522 h 645"/>
                <a:gd name="T16" fmla="*/ 758 w 840"/>
                <a:gd name="T17" fmla="*/ 513 h 645"/>
                <a:gd name="T18" fmla="*/ 784 w 840"/>
                <a:gd name="T19" fmla="*/ 481 h 645"/>
                <a:gd name="T20" fmla="*/ 765 w 840"/>
                <a:gd name="T21" fmla="*/ 458 h 645"/>
                <a:gd name="T22" fmla="*/ 753 w 840"/>
                <a:gd name="T23" fmla="*/ 450 h 645"/>
                <a:gd name="T24" fmla="*/ 769 w 840"/>
                <a:gd name="T25" fmla="*/ 413 h 645"/>
                <a:gd name="T26" fmla="*/ 806 w 840"/>
                <a:gd name="T27" fmla="*/ 380 h 645"/>
                <a:gd name="T28" fmla="*/ 840 w 840"/>
                <a:gd name="T29" fmla="*/ 362 h 645"/>
                <a:gd name="T30" fmla="*/ 808 w 840"/>
                <a:gd name="T31" fmla="*/ 296 h 645"/>
                <a:gd name="T32" fmla="*/ 738 w 840"/>
                <a:gd name="T33" fmla="*/ 310 h 645"/>
                <a:gd name="T34" fmla="*/ 727 w 840"/>
                <a:gd name="T35" fmla="*/ 315 h 645"/>
                <a:gd name="T36" fmla="*/ 700 w 840"/>
                <a:gd name="T37" fmla="*/ 286 h 645"/>
                <a:gd name="T38" fmla="*/ 696 w 840"/>
                <a:gd name="T39" fmla="*/ 231 h 645"/>
                <a:gd name="T40" fmla="*/ 673 w 840"/>
                <a:gd name="T41" fmla="*/ 182 h 645"/>
                <a:gd name="T42" fmla="*/ 661 w 840"/>
                <a:gd name="T43" fmla="*/ 134 h 645"/>
                <a:gd name="T44" fmla="*/ 664 w 840"/>
                <a:gd name="T45" fmla="*/ 82 h 645"/>
                <a:gd name="T46" fmla="*/ 637 w 840"/>
                <a:gd name="T47" fmla="*/ 0 h 645"/>
                <a:gd name="T48" fmla="*/ 598 w 840"/>
                <a:gd name="T49" fmla="*/ 0 h 645"/>
                <a:gd name="T50" fmla="*/ 533 w 840"/>
                <a:gd name="T51" fmla="*/ 0 h 645"/>
                <a:gd name="T52" fmla="*/ 479 w 840"/>
                <a:gd name="T53" fmla="*/ 0 h 645"/>
                <a:gd name="T54" fmla="*/ 445 w 840"/>
                <a:gd name="T55" fmla="*/ 28 h 645"/>
                <a:gd name="T56" fmla="*/ 426 w 840"/>
                <a:gd name="T57" fmla="*/ 68 h 645"/>
                <a:gd name="T58" fmla="*/ 426 w 840"/>
                <a:gd name="T59" fmla="*/ 88 h 645"/>
                <a:gd name="T60" fmla="*/ 426 w 840"/>
                <a:gd name="T61" fmla="*/ 140 h 645"/>
                <a:gd name="T62" fmla="*/ 410 w 840"/>
                <a:gd name="T63" fmla="*/ 166 h 645"/>
                <a:gd name="T64" fmla="*/ 393 w 840"/>
                <a:gd name="T65" fmla="*/ 152 h 645"/>
                <a:gd name="T66" fmla="*/ 358 w 840"/>
                <a:gd name="T67" fmla="*/ 97 h 645"/>
                <a:gd name="T68" fmla="*/ 344 w 840"/>
                <a:gd name="T69" fmla="*/ 86 h 645"/>
                <a:gd name="T70" fmla="*/ 308 w 840"/>
                <a:gd name="T71" fmla="*/ 104 h 645"/>
                <a:gd name="T72" fmla="*/ 281 w 840"/>
                <a:gd name="T73" fmla="*/ 131 h 645"/>
                <a:gd name="T74" fmla="*/ 257 w 840"/>
                <a:gd name="T75" fmla="*/ 198 h 645"/>
                <a:gd name="T76" fmla="*/ 263 w 840"/>
                <a:gd name="T77" fmla="*/ 259 h 645"/>
                <a:gd name="T78" fmla="*/ 222 w 840"/>
                <a:gd name="T79" fmla="*/ 272 h 645"/>
                <a:gd name="T80" fmla="*/ 166 w 840"/>
                <a:gd name="T81" fmla="*/ 297 h 645"/>
                <a:gd name="T82" fmla="*/ 122 w 840"/>
                <a:gd name="T83" fmla="*/ 292 h 645"/>
                <a:gd name="T84" fmla="*/ 81 w 840"/>
                <a:gd name="T85" fmla="*/ 259 h 645"/>
                <a:gd name="T86" fmla="*/ 52 w 840"/>
                <a:gd name="T87" fmla="*/ 237 h 645"/>
                <a:gd name="T88" fmla="*/ 37 w 840"/>
                <a:gd name="T89" fmla="*/ 264 h 645"/>
                <a:gd name="T90" fmla="*/ 0 w 840"/>
                <a:gd name="T91" fmla="*/ 318 h 645"/>
                <a:gd name="T92" fmla="*/ 40 w 840"/>
                <a:gd name="T93" fmla="*/ 365 h 645"/>
                <a:gd name="T94" fmla="*/ 89 w 840"/>
                <a:gd name="T95" fmla="*/ 407 h 645"/>
                <a:gd name="T96" fmla="*/ 102 w 840"/>
                <a:gd name="T97" fmla="*/ 444 h 645"/>
                <a:gd name="T98" fmla="*/ 110 w 840"/>
                <a:gd name="T99" fmla="*/ 521 h 645"/>
                <a:gd name="T100" fmla="*/ 141 w 840"/>
                <a:gd name="T101" fmla="*/ 534 h 645"/>
                <a:gd name="T102" fmla="*/ 178 w 840"/>
                <a:gd name="T103" fmla="*/ 508 h 645"/>
                <a:gd name="T104" fmla="*/ 207 w 840"/>
                <a:gd name="T105" fmla="*/ 549 h 645"/>
                <a:gd name="T106" fmla="*/ 230 w 840"/>
                <a:gd name="T107" fmla="*/ 600 h 645"/>
                <a:gd name="T108" fmla="*/ 255 w 840"/>
                <a:gd name="T109" fmla="*/ 635 h 645"/>
                <a:gd name="T110" fmla="*/ 313 w 840"/>
                <a:gd name="T111" fmla="*/ 630 h 645"/>
                <a:gd name="T112" fmla="*/ 365 w 840"/>
                <a:gd name="T113" fmla="*/ 618 h 645"/>
                <a:gd name="T114" fmla="*/ 420 w 840"/>
                <a:gd name="T115" fmla="*/ 604 h 645"/>
                <a:gd name="T116" fmla="*/ 468 w 840"/>
                <a:gd name="T117" fmla="*/ 580 h 645"/>
                <a:gd name="T118" fmla="*/ 533 w 840"/>
                <a:gd name="T119" fmla="*/ 57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0" h="645">
                  <a:moveTo>
                    <a:pt x="533" y="578"/>
                  </a:moveTo>
                  <a:cubicBezTo>
                    <a:pt x="533" y="621"/>
                    <a:pt x="533" y="621"/>
                    <a:pt x="533" y="621"/>
                  </a:cubicBezTo>
                  <a:cubicBezTo>
                    <a:pt x="558" y="637"/>
                    <a:pt x="558" y="637"/>
                    <a:pt x="558" y="637"/>
                  </a:cubicBezTo>
                  <a:cubicBezTo>
                    <a:pt x="573" y="645"/>
                    <a:pt x="573" y="645"/>
                    <a:pt x="573" y="645"/>
                  </a:cubicBezTo>
                  <a:cubicBezTo>
                    <a:pt x="573" y="645"/>
                    <a:pt x="601" y="631"/>
                    <a:pt x="607" y="626"/>
                  </a:cubicBezTo>
                  <a:cubicBezTo>
                    <a:pt x="613" y="621"/>
                    <a:pt x="659" y="583"/>
                    <a:pt x="659" y="583"/>
                  </a:cubicBezTo>
                  <a:cubicBezTo>
                    <a:pt x="659" y="583"/>
                    <a:pt x="687" y="576"/>
                    <a:pt x="691" y="573"/>
                  </a:cubicBezTo>
                  <a:cubicBezTo>
                    <a:pt x="695" y="569"/>
                    <a:pt x="721" y="522"/>
                    <a:pt x="721" y="522"/>
                  </a:cubicBezTo>
                  <a:cubicBezTo>
                    <a:pt x="758" y="513"/>
                    <a:pt x="758" y="513"/>
                    <a:pt x="758" y="513"/>
                  </a:cubicBezTo>
                  <a:cubicBezTo>
                    <a:pt x="784" y="481"/>
                    <a:pt x="784" y="481"/>
                    <a:pt x="784" y="481"/>
                  </a:cubicBezTo>
                  <a:cubicBezTo>
                    <a:pt x="765" y="458"/>
                    <a:pt x="765" y="458"/>
                    <a:pt x="765" y="458"/>
                  </a:cubicBezTo>
                  <a:cubicBezTo>
                    <a:pt x="753" y="450"/>
                    <a:pt x="753" y="450"/>
                    <a:pt x="753" y="450"/>
                  </a:cubicBezTo>
                  <a:cubicBezTo>
                    <a:pt x="769" y="413"/>
                    <a:pt x="769" y="413"/>
                    <a:pt x="769" y="413"/>
                  </a:cubicBezTo>
                  <a:cubicBezTo>
                    <a:pt x="769" y="413"/>
                    <a:pt x="804" y="384"/>
                    <a:pt x="806" y="380"/>
                  </a:cubicBezTo>
                  <a:cubicBezTo>
                    <a:pt x="809" y="376"/>
                    <a:pt x="840" y="362"/>
                    <a:pt x="840" y="362"/>
                  </a:cubicBezTo>
                  <a:cubicBezTo>
                    <a:pt x="808" y="296"/>
                    <a:pt x="808" y="296"/>
                    <a:pt x="808" y="296"/>
                  </a:cubicBezTo>
                  <a:cubicBezTo>
                    <a:pt x="808" y="296"/>
                    <a:pt x="748" y="305"/>
                    <a:pt x="738" y="310"/>
                  </a:cubicBezTo>
                  <a:cubicBezTo>
                    <a:pt x="727" y="315"/>
                    <a:pt x="727" y="315"/>
                    <a:pt x="727" y="315"/>
                  </a:cubicBezTo>
                  <a:cubicBezTo>
                    <a:pt x="727" y="315"/>
                    <a:pt x="699" y="292"/>
                    <a:pt x="700" y="286"/>
                  </a:cubicBezTo>
                  <a:cubicBezTo>
                    <a:pt x="702" y="281"/>
                    <a:pt x="696" y="231"/>
                    <a:pt x="696" y="231"/>
                  </a:cubicBezTo>
                  <a:cubicBezTo>
                    <a:pt x="673" y="182"/>
                    <a:pt x="673" y="182"/>
                    <a:pt x="673" y="182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4" y="82"/>
                    <a:pt x="664" y="82"/>
                    <a:pt x="664" y="82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598" y="0"/>
                    <a:pt x="598" y="0"/>
                    <a:pt x="598" y="0"/>
                  </a:cubicBezTo>
                  <a:cubicBezTo>
                    <a:pt x="533" y="0"/>
                    <a:pt x="533" y="0"/>
                    <a:pt x="533" y="0"/>
                  </a:cubicBezTo>
                  <a:cubicBezTo>
                    <a:pt x="479" y="0"/>
                    <a:pt x="479" y="0"/>
                    <a:pt x="479" y="0"/>
                  </a:cubicBezTo>
                  <a:cubicBezTo>
                    <a:pt x="445" y="28"/>
                    <a:pt x="445" y="28"/>
                    <a:pt x="445" y="2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88"/>
                    <a:pt x="426" y="88"/>
                    <a:pt x="426" y="88"/>
                  </a:cubicBezTo>
                  <a:cubicBezTo>
                    <a:pt x="426" y="140"/>
                    <a:pt x="426" y="140"/>
                    <a:pt x="426" y="140"/>
                  </a:cubicBezTo>
                  <a:cubicBezTo>
                    <a:pt x="410" y="166"/>
                    <a:pt x="410" y="166"/>
                    <a:pt x="410" y="166"/>
                  </a:cubicBezTo>
                  <a:cubicBezTo>
                    <a:pt x="393" y="152"/>
                    <a:pt x="393" y="152"/>
                    <a:pt x="393" y="152"/>
                  </a:cubicBezTo>
                  <a:cubicBezTo>
                    <a:pt x="358" y="97"/>
                    <a:pt x="358" y="97"/>
                    <a:pt x="358" y="97"/>
                  </a:cubicBezTo>
                  <a:cubicBezTo>
                    <a:pt x="358" y="97"/>
                    <a:pt x="348" y="83"/>
                    <a:pt x="344" y="86"/>
                  </a:cubicBezTo>
                  <a:cubicBezTo>
                    <a:pt x="340" y="88"/>
                    <a:pt x="308" y="104"/>
                    <a:pt x="308" y="104"/>
                  </a:cubicBezTo>
                  <a:cubicBezTo>
                    <a:pt x="281" y="131"/>
                    <a:pt x="281" y="131"/>
                    <a:pt x="281" y="131"/>
                  </a:cubicBezTo>
                  <a:cubicBezTo>
                    <a:pt x="257" y="198"/>
                    <a:pt x="257" y="198"/>
                    <a:pt x="257" y="198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63" y="259"/>
                    <a:pt x="233" y="267"/>
                    <a:pt x="222" y="272"/>
                  </a:cubicBezTo>
                  <a:cubicBezTo>
                    <a:pt x="212" y="277"/>
                    <a:pt x="166" y="297"/>
                    <a:pt x="166" y="297"/>
                  </a:cubicBezTo>
                  <a:cubicBezTo>
                    <a:pt x="122" y="292"/>
                    <a:pt x="122" y="292"/>
                    <a:pt x="122" y="292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37" y="264"/>
                    <a:pt x="37" y="264"/>
                    <a:pt x="37" y="264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40" y="365"/>
                    <a:pt x="40" y="365"/>
                    <a:pt x="40" y="365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102" y="444"/>
                    <a:pt x="102" y="444"/>
                    <a:pt x="102" y="444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78" y="508"/>
                    <a:pt x="178" y="508"/>
                    <a:pt x="178" y="508"/>
                  </a:cubicBezTo>
                  <a:cubicBezTo>
                    <a:pt x="207" y="549"/>
                    <a:pt x="207" y="549"/>
                    <a:pt x="207" y="549"/>
                  </a:cubicBezTo>
                  <a:cubicBezTo>
                    <a:pt x="230" y="600"/>
                    <a:pt x="230" y="600"/>
                    <a:pt x="230" y="600"/>
                  </a:cubicBezTo>
                  <a:cubicBezTo>
                    <a:pt x="255" y="635"/>
                    <a:pt x="255" y="635"/>
                    <a:pt x="255" y="635"/>
                  </a:cubicBezTo>
                  <a:cubicBezTo>
                    <a:pt x="255" y="635"/>
                    <a:pt x="309" y="630"/>
                    <a:pt x="313" y="630"/>
                  </a:cubicBezTo>
                  <a:cubicBezTo>
                    <a:pt x="317" y="630"/>
                    <a:pt x="361" y="619"/>
                    <a:pt x="365" y="618"/>
                  </a:cubicBezTo>
                  <a:cubicBezTo>
                    <a:pt x="369" y="617"/>
                    <a:pt x="420" y="604"/>
                    <a:pt x="420" y="604"/>
                  </a:cubicBezTo>
                  <a:cubicBezTo>
                    <a:pt x="468" y="580"/>
                    <a:pt x="468" y="580"/>
                    <a:pt x="468" y="580"/>
                  </a:cubicBezTo>
                  <a:lnTo>
                    <a:pt x="533" y="5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561013" y="776288"/>
              <a:ext cx="1393825" cy="1182688"/>
            </a:xfrm>
            <a:custGeom>
              <a:avLst/>
              <a:gdLst>
                <a:gd name="T0" fmla="*/ 4406 w 4600"/>
                <a:gd name="T1" fmla="*/ 3178 h 3900"/>
                <a:gd name="T2" fmla="*/ 4162 w 4600"/>
                <a:gd name="T3" fmla="*/ 2767 h 3900"/>
                <a:gd name="T4" fmla="*/ 3979 w 4600"/>
                <a:gd name="T5" fmla="*/ 2408 h 3900"/>
                <a:gd name="T6" fmla="*/ 3556 w 4600"/>
                <a:gd name="T7" fmla="*/ 1874 h 3900"/>
                <a:gd name="T8" fmla="*/ 3389 w 4600"/>
                <a:gd name="T9" fmla="*/ 1575 h 3900"/>
                <a:gd name="T10" fmla="*/ 3094 w 4600"/>
                <a:gd name="T11" fmla="*/ 1200 h 3900"/>
                <a:gd name="T12" fmla="*/ 3022 w 4600"/>
                <a:gd name="T13" fmla="*/ 981 h 3900"/>
                <a:gd name="T14" fmla="*/ 2894 w 4600"/>
                <a:gd name="T15" fmla="*/ 702 h 3900"/>
                <a:gd name="T16" fmla="*/ 2763 w 4600"/>
                <a:gd name="T17" fmla="*/ 490 h 3900"/>
                <a:gd name="T18" fmla="*/ 2607 w 4600"/>
                <a:gd name="T19" fmla="*/ 103 h 3900"/>
                <a:gd name="T20" fmla="*/ 2444 w 4600"/>
                <a:gd name="T21" fmla="*/ 307 h 3900"/>
                <a:gd name="T22" fmla="*/ 2172 w 4600"/>
                <a:gd name="T23" fmla="*/ 622 h 3900"/>
                <a:gd name="T24" fmla="*/ 1985 w 4600"/>
                <a:gd name="T25" fmla="*/ 742 h 3900"/>
                <a:gd name="T26" fmla="*/ 1690 w 4600"/>
                <a:gd name="T27" fmla="*/ 750 h 3900"/>
                <a:gd name="T28" fmla="*/ 1515 w 4600"/>
                <a:gd name="T29" fmla="*/ 757 h 3900"/>
                <a:gd name="T30" fmla="*/ 1255 w 4600"/>
                <a:gd name="T31" fmla="*/ 714 h 3900"/>
                <a:gd name="T32" fmla="*/ 1056 w 4600"/>
                <a:gd name="T33" fmla="*/ 718 h 3900"/>
                <a:gd name="T34" fmla="*/ 876 w 4600"/>
                <a:gd name="T35" fmla="*/ 710 h 3900"/>
                <a:gd name="T36" fmla="*/ 653 w 4600"/>
                <a:gd name="T37" fmla="*/ 746 h 3900"/>
                <a:gd name="T38" fmla="*/ 494 w 4600"/>
                <a:gd name="T39" fmla="*/ 726 h 3900"/>
                <a:gd name="T40" fmla="*/ 306 w 4600"/>
                <a:gd name="T41" fmla="*/ 722 h 3900"/>
                <a:gd name="T42" fmla="*/ 59 w 4600"/>
                <a:gd name="T43" fmla="*/ 753 h 3900"/>
                <a:gd name="T44" fmla="*/ 0 w 4600"/>
                <a:gd name="T45" fmla="*/ 935 h 3900"/>
                <a:gd name="T46" fmla="*/ 144 w 4600"/>
                <a:gd name="T47" fmla="*/ 1098 h 3900"/>
                <a:gd name="T48" fmla="*/ 300 w 4600"/>
                <a:gd name="T49" fmla="*/ 1098 h 3900"/>
                <a:gd name="T50" fmla="*/ 407 w 4600"/>
                <a:gd name="T51" fmla="*/ 1291 h 3900"/>
                <a:gd name="T52" fmla="*/ 663 w 4600"/>
                <a:gd name="T53" fmla="*/ 1347 h 3900"/>
                <a:gd name="T54" fmla="*/ 916 w 4600"/>
                <a:gd name="T55" fmla="*/ 1604 h 3900"/>
                <a:gd name="T56" fmla="*/ 981 w 4600"/>
                <a:gd name="T57" fmla="*/ 1822 h 3900"/>
                <a:gd name="T58" fmla="*/ 844 w 4600"/>
                <a:gd name="T59" fmla="*/ 2103 h 3900"/>
                <a:gd name="T60" fmla="*/ 844 w 4600"/>
                <a:gd name="T61" fmla="*/ 2341 h 3900"/>
                <a:gd name="T62" fmla="*/ 1084 w 4600"/>
                <a:gd name="T63" fmla="*/ 2403 h 3900"/>
                <a:gd name="T64" fmla="*/ 1350 w 4600"/>
                <a:gd name="T65" fmla="*/ 2553 h 3900"/>
                <a:gd name="T66" fmla="*/ 1444 w 4600"/>
                <a:gd name="T67" fmla="*/ 2659 h 3900"/>
                <a:gd name="T68" fmla="*/ 1387 w 4600"/>
                <a:gd name="T69" fmla="*/ 2891 h 3900"/>
                <a:gd name="T70" fmla="*/ 1344 w 4600"/>
                <a:gd name="T71" fmla="*/ 3184 h 3900"/>
                <a:gd name="T72" fmla="*/ 1306 w 4600"/>
                <a:gd name="T73" fmla="*/ 3447 h 3900"/>
                <a:gd name="T74" fmla="*/ 1287 w 4600"/>
                <a:gd name="T75" fmla="*/ 3556 h 3900"/>
                <a:gd name="T76" fmla="*/ 1549 w 4600"/>
                <a:gd name="T77" fmla="*/ 3598 h 3900"/>
                <a:gd name="T78" fmla="*/ 1675 w 4600"/>
                <a:gd name="T79" fmla="*/ 3521 h 3900"/>
                <a:gd name="T80" fmla="*/ 1800 w 4600"/>
                <a:gd name="T81" fmla="*/ 3366 h 3900"/>
                <a:gd name="T82" fmla="*/ 1884 w 4600"/>
                <a:gd name="T83" fmla="*/ 3521 h 3900"/>
                <a:gd name="T84" fmla="*/ 2054 w 4600"/>
                <a:gd name="T85" fmla="*/ 3423 h 3900"/>
                <a:gd name="T86" fmla="*/ 2232 w 4600"/>
                <a:gd name="T87" fmla="*/ 3399 h 3900"/>
                <a:gd name="T88" fmla="*/ 2429 w 4600"/>
                <a:gd name="T89" fmla="*/ 3456 h 3900"/>
                <a:gd name="T90" fmla="*/ 2329 w 4600"/>
                <a:gd name="T91" fmla="*/ 3655 h 3900"/>
                <a:gd name="T92" fmla="*/ 2469 w 4600"/>
                <a:gd name="T93" fmla="*/ 3624 h 3900"/>
                <a:gd name="T94" fmla="*/ 2670 w 4600"/>
                <a:gd name="T95" fmla="*/ 3704 h 3900"/>
                <a:gd name="T96" fmla="*/ 2845 w 4600"/>
                <a:gd name="T97" fmla="*/ 3696 h 3900"/>
                <a:gd name="T98" fmla="*/ 3078 w 4600"/>
                <a:gd name="T99" fmla="*/ 3783 h 3900"/>
                <a:gd name="T100" fmla="*/ 3381 w 4600"/>
                <a:gd name="T101" fmla="*/ 3854 h 3900"/>
                <a:gd name="T102" fmla="*/ 3519 w 4600"/>
                <a:gd name="T103" fmla="*/ 3854 h 3900"/>
                <a:gd name="T104" fmla="*/ 3748 w 4600"/>
                <a:gd name="T105" fmla="*/ 3762 h 3900"/>
                <a:gd name="T106" fmla="*/ 3983 w 4600"/>
                <a:gd name="T107" fmla="*/ 3818 h 3900"/>
                <a:gd name="T108" fmla="*/ 4116 w 4600"/>
                <a:gd name="T109" fmla="*/ 3779 h 3900"/>
                <a:gd name="T110" fmla="*/ 4340 w 4600"/>
                <a:gd name="T111" fmla="*/ 3877 h 3900"/>
                <a:gd name="T112" fmla="*/ 4600 w 4600"/>
                <a:gd name="T113" fmla="*/ 3619 h 3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00" h="3900">
                  <a:moveTo>
                    <a:pt x="4600" y="3441"/>
                  </a:moveTo>
                  <a:cubicBezTo>
                    <a:pt x="4549" y="3326"/>
                    <a:pt x="4549" y="3326"/>
                    <a:pt x="4549" y="3326"/>
                  </a:cubicBezTo>
                  <a:cubicBezTo>
                    <a:pt x="4481" y="3242"/>
                    <a:pt x="4481" y="3242"/>
                    <a:pt x="4481" y="3242"/>
                  </a:cubicBezTo>
                  <a:cubicBezTo>
                    <a:pt x="4406" y="3178"/>
                    <a:pt x="4406" y="3178"/>
                    <a:pt x="4406" y="3178"/>
                  </a:cubicBezTo>
                  <a:cubicBezTo>
                    <a:pt x="4382" y="3074"/>
                    <a:pt x="4382" y="3074"/>
                    <a:pt x="4382" y="3074"/>
                  </a:cubicBezTo>
                  <a:cubicBezTo>
                    <a:pt x="4302" y="2975"/>
                    <a:pt x="4302" y="2975"/>
                    <a:pt x="4302" y="2975"/>
                  </a:cubicBezTo>
                  <a:cubicBezTo>
                    <a:pt x="4250" y="2855"/>
                    <a:pt x="4250" y="2855"/>
                    <a:pt x="4250" y="2855"/>
                  </a:cubicBezTo>
                  <a:cubicBezTo>
                    <a:pt x="4162" y="2767"/>
                    <a:pt x="4162" y="2767"/>
                    <a:pt x="4162" y="2767"/>
                  </a:cubicBezTo>
                  <a:cubicBezTo>
                    <a:pt x="4126" y="2723"/>
                    <a:pt x="4126" y="2723"/>
                    <a:pt x="4126" y="2723"/>
                  </a:cubicBezTo>
                  <a:cubicBezTo>
                    <a:pt x="4119" y="2568"/>
                    <a:pt x="4119" y="2568"/>
                    <a:pt x="4119" y="2568"/>
                  </a:cubicBezTo>
                  <a:cubicBezTo>
                    <a:pt x="3999" y="2468"/>
                    <a:pt x="3999" y="2468"/>
                    <a:pt x="3999" y="2468"/>
                  </a:cubicBezTo>
                  <a:cubicBezTo>
                    <a:pt x="3979" y="2408"/>
                    <a:pt x="3979" y="2408"/>
                    <a:pt x="3979" y="2408"/>
                  </a:cubicBezTo>
                  <a:cubicBezTo>
                    <a:pt x="3987" y="2333"/>
                    <a:pt x="3987" y="2333"/>
                    <a:pt x="3987" y="2333"/>
                  </a:cubicBezTo>
                  <a:cubicBezTo>
                    <a:pt x="3899" y="2225"/>
                    <a:pt x="3899" y="2225"/>
                    <a:pt x="3899" y="2225"/>
                  </a:cubicBezTo>
                  <a:cubicBezTo>
                    <a:pt x="3620" y="1898"/>
                    <a:pt x="3620" y="1898"/>
                    <a:pt x="3620" y="1898"/>
                  </a:cubicBezTo>
                  <a:cubicBezTo>
                    <a:pt x="3556" y="1874"/>
                    <a:pt x="3556" y="1874"/>
                    <a:pt x="3556" y="1874"/>
                  </a:cubicBezTo>
                  <a:cubicBezTo>
                    <a:pt x="3512" y="1770"/>
                    <a:pt x="3512" y="1770"/>
                    <a:pt x="3512" y="1770"/>
                  </a:cubicBezTo>
                  <a:cubicBezTo>
                    <a:pt x="3465" y="1723"/>
                    <a:pt x="3465" y="1723"/>
                    <a:pt x="3465" y="1723"/>
                  </a:cubicBezTo>
                  <a:cubicBezTo>
                    <a:pt x="3421" y="1659"/>
                    <a:pt x="3421" y="1659"/>
                    <a:pt x="3421" y="1659"/>
                  </a:cubicBezTo>
                  <a:cubicBezTo>
                    <a:pt x="3389" y="1575"/>
                    <a:pt x="3389" y="1575"/>
                    <a:pt x="3389" y="1575"/>
                  </a:cubicBezTo>
                  <a:cubicBezTo>
                    <a:pt x="3313" y="1479"/>
                    <a:pt x="3313" y="1479"/>
                    <a:pt x="3313" y="1479"/>
                  </a:cubicBezTo>
                  <a:cubicBezTo>
                    <a:pt x="3237" y="1388"/>
                    <a:pt x="3237" y="1388"/>
                    <a:pt x="3237" y="1388"/>
                  </a:cubicBezTo>
                  <a:cubicBezTo>
                    <a:pt x="3193" y="1292"/>
                    <a:pt x="3193" y="1292"/>
                    <a:pt x="3193" y="1292"/>
                  </a:cubicBezTo>
                  <a:cubicBezTo>
                    <a:pt x="3094" y="1200"/>
                    <a:pt x="3094" y="1200"/>
                    <a:pt x="3094" y="1200"/>
                  </a:cubicBezTo>
                  <a:cubicBezTo>
                    <a:pt x="3094" y="1156"/>
                    <a:pt x="3094" y="1156"/>
                    <a:pt x="3094" y="1156"/>
                  </a:cubicBezTo>
                  <a:cubicBezTo>
                    <a:pt x="3074" y="1069"/>
                    <a:pt x="3074" y="1069"/>
                    <a:pt x="3074" y="1069"/>
                  </a:cubicBezTo>
                  <a:cubicBezTo>
                    <a:pt x="3014" y="1021"/>
                    <a:pt x="3014" y="1021"/>
                    <a:pt x="3014" y="1021"/>
                  </a:cubicBezTo>
                  <a:cubicBezTo>
                    <a:pt x="3022" y="981"/>
                    <a:pt x="3022" y="981"/>
                    <a:pt x="3022" y="981"/>
                  </a:cubicBezTo>
                  <a:cubicBezTo>
                    <a:pt x="2978" y="885"/>
                    <a:pt x="2978" y="885"/>
                    <a:pt x="2978" y="885"/>
                  </a:cubicBezTo>
                  <a:cubicBezTo>
                    <a:pt x="2937" y="829"/>
                    <a:pt x="2937" y="829"/>
                    <a:pt x="2937" y="829"/>
                  </a:cubicBezTo>
                  <a:cubicBezTo>
                    <a:pt x="2937" y="785"/>
                    <a:pt x="2937" y="785"/>
                    <a:pt x="2937" y="785"/>
                  </a:cubicBezTo>
                  <a:cubicBezTo>
                    <a:pt x="2894" y="702"/>
                    <a:pt x="2894" y="702"/>
                    <a:pt x="2894" y="702"/>
                  </a:cubicBezTo>
                  <a:cubicBezTo>
                    <a:pt x="2874" y="662"/>
                    <a:pt x="2874" y="662"/>
                    <a:pt x="2874" y="662"/>
                  </a:cubicBezTo>
                  <a:cubicBezTo>
                    <a:pt x="2850" y="578"/>
                    <a:pt x="2850" y="578"/>
                    <a:pt x="2850" y="578"/>
                  </a:cubicBezTo>
                  <a:cubicBezTo>
                    <a:pt x="2799" y="530"/>
                    <a:pt x="2799" y="530"/>
                    <a:pt x="2799" y="530"/>
                  </a:cubicBezTo>
                  <a:cubicBezTo>
                    <a:pt x="2763" y="490"/>
                    <a:pt x="2763" y="490"/>
                    <a:pt x="2763" y="490"/>
                  </a:cubicBezTo>
                  <a:cubicBezTo>
                    <a:pt x="2735" y="403"/>
                    <a:pt x="2735" y="403"/>
                    <a:pt x="2735" y="403"/>
                  </a:cubicBezTo>
                  <a:cubicBezTo>
                    <a:pt x="2735" y="403"/>
                    <a:pt x="2715" y="339"/>
                    <a:pt x="2711" y="327"/>
                  </a:cubicBezTo>
                  <a:cubicBezTo>
                    <a:pt x="2707" y="315"/>
                    <a:pt x="2667" y="215"/>
                    <a:pt x="2667" y="215"/>
                  </a:cubicBezTo>
                  <a:cubicBezTo>
                    <a:pt x="2607" y="103"/>
                    <a:pt x="2607" y="103"/>
                    <a:pt x="2607" y="103"/>
                  </a:cubicBezTo>
                  <a:cubicBezTo>
                    <a:pt x="2551" y="0"/>
                    <a:pt x="2551" y="0"/>
                    <a:pt x="2551" y="0"/>
                  </a:cubicBezTo>
                  <a:cubicBezTo>
                    <a:pt x="2448" y="60"/>
                    <a:pt x="2448" y="60"/>
                    <a:pt x="2448" y="60"/>
                  </a:cubicBezTo>
                  <a:cubicBezTo>
                    <a:pt x="2448" y="207"/>
                    <a:pt x="2448" y="207"/>
                    <a:pt x="2448" y="207"/>
                  </a:cubicBezTo>
                  <a:cubicBezTo>
                    <a:pt x="2444" y="307"/>
                    <a:pt x="2444" y="307"/>
                    <a:pt x="2444" y="307"/>
                  </a:cubicBezTo>
                  <a:cubicBezTo>
                    <a:pt x="2396" y="434"/>
                    <a:pt x="2396" y="434"/>
                    <a:pt x="2396" y="434"/>
                  </a:cubicBezTo>
                  <a:cubicBezTo>
                    <a:pt x="2336" y="494"/>
                    <a:pt x="2336" y="494"/>
                    <a:pt x="2336" y="494"/>
                  </a:cubicBezTo>
                  <a:cubicBezTo>
                    <a:pt x="2272" y="554"/>
                    <a:pt x="2272" y="554"/>
                    <a:pt x="2272" y="554"/>
                  </a:cubicBezTo>
                  <a:cubicBezTo>
                    <a:pt x="2172" y="622"/>
                    <a:pt x="2172" y="622"/>
                    <a:pt x="2172" y="622"/>
                  </a:cubicBezTo>
                  <a:cubicBezTo>
                    <a:pt x="2109" y="674"/>
                    <a:pt x="2109" y="674"/>
                    <a:pt x="2109" y="674"/>
                  </a:cubicBezTo>
                  <a:cubicBezTo>
                    <a:pt x="2073" y="706"/>
                    <a:pt x="2073" y="706"/>
                    <a:pt x="2073" y="706"/>
                  </a:cubicBezTo>
                  <a:cubicBezTo>
                    <a:pt x="2037" y="706"/>
                    <a:pt x="2037" y="706"/>
                    <a:pt x="2037" y="706"/>
                  </a:cubicBezTo>
                  <a:cubicBezTo>
                    <a:pt x="1985" y="742"/>
                    <a:pt x="1985" y="742"/>
                    <a:pt x="1985" y="742"/>
                  </a:cubicBezTo>
                  <a:cubicBezTo>
                    <a:pt x="1945" y="757"/>
                    <a:pt x="1945" y="757"/>
                    <a:pt x="1945" y="757"/>
                  </a:cubicBezTo>
                  <a:cubicBezTo>
                    <a:pt x="1845" y="757"/>
                    <a:pt x="1845" y="757"/>
                    <a:pt x="1845" y="757"/>
                  </a:cubicBezTo>
                  <a:cubicBezTo>
                    <a:pt x="1722" y="753"/>
                    <a:pt x="1722" y="753"/>
                    <a:pt x="1722" y="753"/>
                  </a:cubicBezTo>
                  <a:cubicBezTo>
                    <a:pt x="1690" y="750"/>
                    <a:pt x="1690" y="750"/>
                    <a:pt x="1690" y="750"/>
                  </a:cubicBezTo>
                  <a:cubicBezTo>
                    <a:pt x="1606" y="706"/>
                    <a:pt x="1606" y="706"/>
                    <a:pt x="1606" y="706"/>
                  </a:cubicBezTo>
                  <a:cubicBezTo>
                    <a:pt x="1574" y="726"/>
                    <a:pt x="1574" y="726"/>
                    <a:pt x="1574" y="726"/>
                  </a:cubicBezTo>
                  <a:cubicBezTo>
                    <a:pt x="1546" y="757"/>
                    <a:pt x="1546" y="757"/>
                    <a:pt x="1546" y="757"/>
                  </a:cubicBezTo>
                  <a:cubicBezTo>
                    <a:pt x="1515" y="757"/>
                    <a:pt x="1515" y="757"/>
                    <a:pt x="1515" y="757"/>
                  </a:cubicBezTo>
                  <a:cubicBezTo>
                    <a:pt x="1455" y="785"/>
                    <a:pt x="1455" y="785"/>
                    <a:pt x="1455" y="785"/>
                  </a:cubicBezTo>
                  <a:cubicBezTo>
                    <a:pt x="1383" y="686"/>
                    <a:pt x="1383" y="686"/>
                    <a:pt x="1383" y="686"/>
                  </a:cubicBezTo>
                  <a:cubicBezTo>
                    <a:pt x="1327" y="710"/>
                    <a:pt x="1327" y="710"/>
                    <a:pt x="1327" y="710"/>
                  </a:cubicBezTo>
                  <a:cubicBezTo>
                    <a:pt x="1255" y="714"/>
                    <a:pt x="1255" y="714"/>
                    <a:pt x="1255" y="714"/>
                  </a:cubicBezTo>
                  <a:cubicBezTo>
                    <a:pt x="1180" y="714"/>
                    <a:pt x="1180" y="714"/>
                    <a:pt x="1180" y="714"/>
                  </a:cubicBezTo>
                  <a:cubicBezTo>
                    <a:pt x="1144" y="734"/>
                    <a:pt x="1144" y="734"/>
                    <a:pt x="1144" y="734"/>
                  </a:cubicBezTo>
                  <a:cubicBezTo>
                    <a:pt x="1088" y="718"/>
                    <a:pt x="1088" y="718"/>
                    <a:pt x="1088" y="718"/>
                  </a:cubicBezTo>
                  <a:cubicBezTo>
                    <a:pt x="1088" y="718"/>
                    <a:pt x="1064" y="710"/>
                    <a:pt x="1056" y="718"/>
                  </a:cubicBezTo>
                  <a:cubicBezTo>
                    <a:pt x="1048" y="726"/>
                    <a:pt x="1004" y="734"/>
                    <a:pt x="1004" y="734"/>
                  </a:cubicBezTo>
                  <a:cubicBezTo>
                    <a:pt x="968" y="698"/>
                    <a:pt x="968" y="698"/>
                    <a:pt x="968" y="698"/>
                  </a:cubicBezTo>
                  <a:cubicBezTo>
                    <a:pt x="948" y="698"/>
                    <a:pt x="948" y="698"/>
                    <a:pt x="948" y="698"/>
                  </a:cubicBezTo>
                  <a:cubicBezTo>
                    <a:pt x="876" y="710"/>
                    <a:pt x="876" y="710"/>
                    <a:pt x="876" y="710"/>
                  </a:cubicBezTo>
                  <a:cubicBezTo>
                    <a:pt x="829" y="750"/>
                    <a:pt x="829" y="750"/>
                    <a:pt x="829" y="750"/>
                  </a:cubicBezTo>
                  <a:cubicBezTo>
                    <a:pt x="773" y="785"/>
                    <a:pt x="773" y="785"/>
                    <a:pt x="773" y="785"/>
                  </a:cubicBezTo>
                  <a:cubicBezTo>
                    <a:pt x="705" y="753"/>
                    <a:pt x="705" y="753"/>
                    <a:pt x="705" y="753"/>
                  </a:cubicBezTo>
                  <a:cubicBezTo>
                    <a:pt x="653" y="746"/>
                    <a:pt x="653" y="746"/>
                    <a:pt x="653" y="746"/>
                  </a:cubicBezTo>
                  <a:cubicBezTo>
                    <a:pt x="597" y="718"/>
                    <a:pt x="597" y="718"/>
                    <a:pt x="597" y="718"/>
                  </a:cubicBezTo>
                  <a:cubicBezTo>
                    <a:pt x="557" y="706"/>
                    <a:pt x="557" y="706"/>
                    <a:pt x="557" y="706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494" y="726"/>
                    <a:pt x="494" y="726"/>
                    <a:pt x="494" y="726"/>
                  </a:cubicBezTo>
                  <a:cubicBezTo>
                    <a:pt x="454" y="730"/>
                    <a:pt x="454" y="730"/>
                    <a:pt x="454" y="730"/>
                  </a:cubicBezTo>
                  <a:cubicBezTo>
                    <a:pt x="402" y="742"/>
                    <a:pt x="402" y="742"/>
                    <a:pt x="402" y="742"/>
                  </a:cubicBezTo>
                  <a:cubicBezTo>
                    <a:pt x="346" y="742"/>
                    <a:pt x="346" y="742"/>
                    <a:pt x="346" y="742"/>
                  </a:cubicBezTo>
                  <a:cubicBezTo>
                    <a:pt x="306" y="722"/>
                    <a:pt x="306" y="722"/>
                    <a:pt x="306" y="722"/>
                  </a:cubicBezTo>
                  <a:cubicBezTo>
                    <a:pt x="254" y="706"/>
                    <a:pt x="254" y="706"/>
                    <a:pt x="254" y="706"/>
                  </a:cubicBezTo>
                  <a:cubicBezTo>
                    <a:pt x="195" y="742"/>
                    <a:pt x="195" y="742"/>
                    <a:pt x="195" y="742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59" y="753"/>
                    <a:pt x="59" y="753"/>
                    <a:pt x="59" y="753"/>
                  </a:cubicBezTo>
                  <a:cubicBezTo>
                    <a:pt x="15" y="785"/>
                    <a:pt x="15" y="785"/>
                    <a:pt x="15" y="785"/>
                  </a:cubicBezTo>
                  <a:cubicBezTo>
                    <a:pt x="0" y="791"/>
                    <a:pt x="0" y="791"/>
                    <a:pt x="0" y="791"/>
                  </a:cubicBezTo>
                  <a:cubicBezTo>
                    <a:pt x="0" y="866"/>
                    <a:pt x="0" y="866"/>
                    <a:pt x="0" y="866"/>
                  </a:cubicBezTo>
                  <a:cubicBezTo>
                    <a:pt x="0" y="935"/>
                    <a:pt x="0" y="935"/>
                    <a:pt x="0" y="935"/>
                  </a:cubicBezTo>
                  <a:cubicBezTo>
                    <a:pt x="25" y="935"/>
                    <a:pt x="25" y="935"/>
                    <a:pt x="25" y="935"/>
                  </a:cubicBezTo>
                  <a:cubicBezTo>
                    <a:pt x="100" y="935"/>
                    <a:pt x="100" y="935"/>
                    <a:pt x="100" y="935"/>
                  </a:cubicBezTo>
                  <a:cubicBezTo>
                    <a:pt x="100" y="1023"/>
                    <a:pt x="100" y="1023"/>
                    <a:pt x="100" y="1023"/>
                  </a:cubicBezTo>
                  <a:cubicBezTo>
                    <a:pt x="144" y="1098"/>
                    <a:pt x="144" y="1098"/>
                    <a:pt x="144" y="1098"/>
                  </a:cubicBezTo>
                  <a:cubicBezTo>
                    <a:pt x="194" y="1135"/>
                    <a:pt x="194" y="1135"/>
                    <a:pt x="194" y="1135"/>
                  </a:cubicBezTo>
                  <a:cubicBezTo>
                    <a:pt x="250" y="1166"/>
                    <a:pt x="250" y="1166"/>
                    <a:pt x="250" y="1166"/>
                  </a:cubicBezTo>
                  <a:cubicBezTo>
                    <a:pt x="250" y="1148"/>
                    <a:pt x="250" y="1148"/>
                    <a:pt x="250" y="1148"/>
                  </a:cubicBezTo>
                  <a:cubicBezTo>
                    <a:pt x="300" y="1098"/>
                    <a:pt x="300" y="1098"/>
                    <a:pt x="300" y="1098"/>
                  </a:cubicBezTo>
                  <a:cubicBezTo>
                    <a:pt x="388" y="1098"/>
                    <a:pt x="388" y="1098"/>
                    <a:pt x="388" y="1098"/>
                  </a:cubicBezTo>
                  <a:cubicBezTo>
                    <a:pt x="345" y="1191"/>
                    <a:pt x="345" y="1191"/>
                    <a:pt x="345" y="1191"/>
                  </a:cubicBezTo>
                  <a:cubicBezTo>
                    <a:pt x="369" y="1222"/>
                    <a:pt x="369" y="1222"/>
                    <a:pt x="369" y="1222"/>
                  </a:cubicBezTo>
                  <a:cubicBezTo>
                    <a:pt x="407" y="1291"/>
                    <a:pt x="407" y="1291"/>
                    <a:pt x="407" y="1291"/>
                  </a:cubicBezTo>
                  <a:cubicBezTo>
                    <a:pt x="407" y="1291"/>
                    <a:pt x="513" y="1229"/>
                    <a:pt x="531" y="1223"/>
                  </a:cubicBezTo>
                  <a:cubicBezTo>
                    <a:pt x="550" y="1216"/>
                    <a:pt x="619" y="1254"/>
                    <a:pt x="619" y="1254"/>
                  </a:cubicBezTo>
                  <a:cubicBezTo>
                    <a:pt x="669" y="1254"/>
                    <a:pt x="669" y="1254"/>
                    <a:pt x="669" y="1254"/>
                  </a:cubicBezTo>
                  <a:cubicBezTo>
                    <a:pt x="663" y="1347"/>
                    <a:pt x="663" y="1347"/>
                    <a:pt x="663" y="1347"/>
                  </a:cubicBezTo>
                  <a:cubicBezTo>
                    <a:pt x="700" y="1435"/>
                    <a:pt x="700" y="1435"/>
                    <a:pt x="700" y="1435"/>
                  </a:cubicBezTo>
                  <a:cubicBezTo>
                    <a:pt x="756" y="1522"/>
                    <a:pt x="756" y="1522"/>
                    <a:pt x="756" y="1522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916" y="1604"/>
                    <a:pt x="916" y="1604"/>
                    <a:pt x="916" y="1604"/>
                  </a:cubicBezTo>
                  <a:cubicBezTo>
                    <a:pt x="944" y="1604"/>
                    <a:pt x="944" y="1604"/>
                    <a:pt x="944" y="1604"/>
                  </a:cubicBezTo>
                  <a:cubicBezTo>
                    <a:pt x="1019" y="1691"/>
                    <a:pt x="1019" y="1691"/>
                    <a:pt x="1019" y="1691"/>
                  </a:cubicBezTo>
                  <a:cubicBezTo>
                    <a:pt x="1019" y="1779"/>
                    <a:pt x="1019" y="1779"/>
                    <a:pt x="1019" y="1779"/>
                  </a:cubicBezTo>
                  <a:cubicBezTo>
                    <a:pt x="981" y="1822"/>
                    <a:pt x="981" y="1822"/>
                    <a:pt x="981" y="1822"/>
                  </a:cubicBezTo>
                  <a:cubicBezTo>
                    <a:pt x="916" y="1885"/>
                    <a:pt x="916" y="1885"/>
                    <a:pt x="916" y="1885"/>
                  </a:cubicBezTo>
                  <a:cubicBezTo>
                    <a:pt x="775" y="1953"/>
                    <a:pt x="775" y="1953"/>
                    <a:pt x="775" y="1953"/>
                  </a:cubicBezTo>
                  <a:cubicBezTo>
                    <a:pt x="856" y="2010"/>
                    <a:pt x="856" y="2010"/>
                    <a:pt x="856" y="2010"/>
                  </a:cubicBezTo>
                  <a:cubicBezTo>
                    <a:pt x="844" y="2103"/>
                    <a:pt x="844" y="2103"/>
                    <a:pt x="844" y="2103"/>
                  </a:cubicBezTo>
                  <a:cubicBezTo>
                    <a:pt x="831" y="2178"/>
                    <a:pt x="831" y="2178"/>
                    <a:pt x="831" y="2178"/>
                  </a:cubicBezTo>
                  <a:cubicBezTo>
                    <a:pt x="831" y="2178"/>
                    <a:pt x="863" y="2172"/>
                    <a:pt x="881" y="2178"/>
                  </a:cubicBezTo>
                  <a:cubicBezTo>
                    <a:pt x="900" y="2185"/>
                    <a:pt x="875" y="2235"/>
                    <a:pt x="875" y="2235"/>
                  </a:cubicBezTo>
                  <a:cubicBezTo>
                    <a:pt x="844" y="2341"/>
                    <a:pt x="844" y="2341"/>
                    <a:pt x="844" y="2341"/>
                  </a:cubicBezTo>
                  <a:cubicBezTo>
                    <a:pt x="916" y="2403"/>
                    <a:pt x="916" y="2403"/>
                    <a:pt x="916" y="2403"/>
                  </a:cubicBezTo>
                  <a:cubicBezTo>
                    <a:pt x="963" y="2403"/>
                    <a:pt x="963" y="2403"/>
                    <a:pt x="963" y="2403"/>
                  </a:cubicBezTo>
                  <a:cubicBezTo>
                    <a:pt x="1006" y="2403"/>
                    <a:pt x="1006" y="2403"/>
                    <a:pt x="1006" y="2403"/>
                  </a:cubicBezTo>
                  <a:cubicBezTo>
                    <a:pt x="1084" y="2403"/>
                    <a:pt x="1084" y="2403"/>
                    <a:pt x="1084" y="2403"/>
                  </a:cubicBezTo>
                  <a:cubicBezTo>
                    <a:pt x="1131" y="2441"/>
                    <a:pt x="1131" y="2441"/>
                    <a:pt x="1131" y="2441"/>
                  </a:cubicBezTo>
                  <a:cubicBezTo>
                    <a:pt x="1231" y="2509"/>
                    <a:pt x="1231" y="2509"/>
                    <a:pt x="1231" y="2509"/>
                  </a:cubicBezTo>
                  <a:cubicBezTo>
                    <a:pt x="1281" y="2509"/>
                    <a:pt x="1281" y="2509"/>
                    <a:pt x="1281" y="2509"/>
                  </a:cubicBezTo>
                  <a:cubicBezTo>
                    <a:pt x="1350" y="2553"/>
                    <a:pt x="1350" y="2553"/>
                    <a:pt x="1350" y="2553"/>
                  </a:cubicBezTo>
                  <a:cubicBezTo>
                    <a:pt x="1400" y="2553"/>
                    <a:pt x="1400" y="2553"/>
                    <a:pt x="1400" y="2553"/>
                  </a:cubicBezTo>
                  <a:cubicBezTo>
                    <a:pt x="1444" y="2591"/>
                    <a:pt x="1444" y="2591"/>
                    <a:pt x="1444" y="2591"/>
                  </a:cubicBezTo>
                  <a:cubicBezTo>
                    <a:pt x="1487" y="2616"/>
                    <a:pt x="1487" y="2616"/>
                    <a:pt x="1487" y="2616"/>
                  </a:cubicBezTo>
                  <a:cubicBezTo>
                    <a:pt x="1444" y="2659"/>
                    <a:pt x="1444" y="2659"/>
                    <a:pt x="1444" y="2659"/>
                  </a:cubicBezTo>
                  <a:cubicBezTo>
                    <a:pt x="1387" y="2659"/>
                    <a:pt x="1387" y="2659"/>
                    <a:pt x="1387" y="2659"/>
                  </a:cubicBezTo>
                  <a:cubicBezTo>
                    <a:pt x="1306" y="2734"/>
                    <a:pt x="1306" y="2734"/>
                    <a:pt x="1306" y="2734"/>
                  </a:cubicBezTo>
                  <a:cubicBezTo>
                    <a:pt x="1337" y="2784"/>
                    <a:pt x="1337" y="2784"/>
                    <a:pt x="1337" y="2784"/>
                  </a:cubicBezTo>
                  <a:cubicBezTo>
                    <a:pt x="1387" y="2891"/>
                    <a:pt x="1387" y="2891"/>
                    <a:pt x="1387" y="2891"/>
                  </a:cubicBezTo>
                  <a:cubicBezTo>
                    <a:pt x="1387" y="2953"/>
                    <a:pt x="1387" y="2953"/>
                    <a:pt x="1387" y="2953"/>
                  </a:cubicBezTo>
                  <a:cubicBezTo>
                    <a:pt x="1344" y="3022"/>
                    <a:pt x="1344" y="3022"/>
                    <a:pt x="1344" y="3022"/>
                  </a:cubicBezTo>
                  <a:cubicBezTo>
                    <a:pt x="1306" y="3103"/>
                    <a:pt x="1306" y="3103"/>
                    <a:pt x="1306" y="3103"/>
                  </a:cubicBezTo>
                  <a:cubicBezTo>
                    <a:pt x="1344" y="3184"/>
                    <a:pt x="1344" y="3184"/>
                    <a:pt x="1344" y="3184"/>
                  </a:cubicBezTo>
                  <a:cubicBezTo>
                    <a:pt x="1344" y="3240"/>
                    <a:pt x="1344" y="3240"/>
                    <a:pt x="1344" y="3240"/>
                  </a:cubicBezTo>
                  <a:cubicBezTo>
                    <a:pt x="1344" y="3328"/>
                    <a:pt x="1344" y="3328"/>
                    <a:pt x="1344" y="3328"/>
                  </a:cubicBezTo>
                  <a:cubicBezTo>
                    <a:pt x="1306" y="3397"/>
                    <a:pt x="1306" y="3397"/>
                    <a:pt x="1306" y="3397"/>
                  </a:cubicBezTo>
                  <a:cubicBezTo>
                    <a:pt x="1306" y="3447"/>
                    <a:pt x="1306" y="3447"/>
                    <a:pt x="1306" y="3447"/>
                  </a:cubicBezTo>
                  <a:cubicBezTo>
                    <a:pt x="1275" y="3487"/>
                    <a:pt x="1275" y="3487"/>
                    <a:pt x="1275" y="3487"/>
                  </a:cubicBezTo>
                  <a:cubicBezTo>
                    <a:pt x="1275" y="3487"/>
                    <a:pt x="1275" y="3487"/>
                    <a:pt x="1275" y="3487"/>
                  </a:cubicBezTo>
                  <a:cubicBezTo>
                    <a:pt x="1287" y="3510"/>
                    <a:pt x="1287" y="3510"/>
                    <a:pt x="1287" y="3510"/>
                  </a:cubicBezTo>
                  <a:cubicBezTo>
                    <a:pt x="1287" y="3556"/>
                    <a:pt x="1287" y="3556"/>
                    <a:pt x="1287" y="3556"/>
                  </a:cubicBezTo>
                  <a:cubicBezTo>
                    <a:pt x="1353" y="3629"/>
                    <a:pt x="1353" y="3629"/>
                    <a:pt x="1353" y="3629"/>
                  </a:cubicBezTo>
                  <a:cubicBezTo>
                    <a:pt x="1472" y="3620"/>
                    <a:pt x="1472" y="3620"/>
                    <a:pt x="1472" y="3620"/>
                  </a:cubicBezTo>
                  <a:cubicBezTo>
                    <a:pt x="1516" y="3601"/>
                    <a:pt x="1516" y="3601"/>
                    <a:pt x="1516" y="3601"/>
                  </a:cubicBezTo>
                  <a:cubicBezTo>
                    <a:pt x="1516" y="3601"/>
                    <a:pt x="1542" y="3596"/>
                    <a:pt x="1549" y="3598"/>
                  </a:cubicBezTo>
                  <a:cubicBezTo>
                    <a:pt x="1556" y="3600"/>
                    <a:pt x="1580" y="3612"/>
                    <a:pt x="1580" y="3612"/>
                  </a:cubicBezTo>
                  <a:cubicBezTo>
                    <a:pt x="1638" y="3598"/>
                    <a:pt x="1638" y="3598"/>
                    <a:pt x="1638" y="3598"/>
                  </a:cubicBezTo>
                  <a:cubicBezTo>
                    <a:pt x="1664" y="3570"/>
                    <a:pt x="1664" y="3570"/>
                    <a:pt x="1664" y="3570"/>
                  </a:cubicBezTo>
                  <a:cubicBezTo>
                    <a:pt x="1664" y="3570"/>
                    <a:pt x="1680" y="3524"/>
                    <a:pt x="1675" y="3521"/>
                  </a:cubicBezTo>
                  <a:cubicBezTo>
                    <a:pt x="1669" y="3517"/>
                    <a:pt x="1655" y="3472"/>
                    <a:pt x="1655" y="3472"/>
                  </a:cubicBezTo>
                  <a:cubicBezTo>
                    <a:pt x="1652" y="3425"/>
                    <a:pt x="1652" y="3425"/>
                    <a:pt x="1652" y="3425"/>
                  </a:cubicBezTo>
                  <a:cubicBezTo>
                    <a:pt x="1703" y="3380"/>
                    <a:pt x="1703" y="3380"/>
                    <a:pt x="1703" y="3380"/>
                  </a:cubicBezTo>
                  <a:cubicBezTo>
                    <a:pt x="1800" y="3366"/>
                    <a:pt x="1800" y="3366"/>
                    <a:pt x="1800" y="3366"/>
                  </a:cubicBezTo>
                  <a:cubicBezTo>
                    <a:pt x="1854" y="3390"/>
                    <a:pt x="1854" y="3390"/>
                    <a:pt x="1854" y="3390"/>
                  </a:cubicBezTo>
                  <a:cubicBezTo>
                    <a:pt x="1854" y="3442"/>
                    <a:pt x="1854" y="3442"/>
                    <a:pt x="1854" y="3442"/>
                  </a:cubicBezTo>
                  <a:cubicBezTo>
                    <a:pt x="1874" y="3472"/>
                    <a:pt x="1874" y="3472"/>
                    <a:pt x="1874" y="3472"/>
                  </a:cubicBezTo>
                  <a:cubicBezTo>
                    <a:pt x="1884" y="3521"/>
                    <a:pt x="1884" y="3521"/>
                    <a:pt x="1884" y="3521"/>
                  </a:cubicBezTo>
                  <a:cubicBezTo>
                    <a:pt x="1938" y="3516"/>
                    <a:pt x="1938" y="3516"/>
                    <a:pt x="1938" y="3516"/>
                  </a:cubicBezTo>
                  <a:cubicBezTo>
                    <a:pt x="2013" y="3497"/>
                    <a:pt x="2013" y="3497"/>
                    <a:pt x="2013" y="3497"/>
                  </a:cubicBezTo>
                  <a:cubicBezTo>
                    <a:pt x="2054" y="3455"/>
                    <a:pt x="2054" y="3455"/>
                    <a:pt x="2054" y="3455"/>
                  </a:cubicBezTo>
                  <a:cubicBezTo>
                    <a:pt x="2054" y="3423"/>
                    <a:pt x="2054" y="3423"/>
                    <a:pt x="2054" y="3423"/>
                  </a:cubicBezTo>
                  <a:cubicBezTo>
                    <a:pt x="2118" y="3451"/>
                    <a:pt x="2118" y="3451"/>
                    <a:pt x="2118" y="3451"/>
                  </a:cubicBezTo>
                  <a:cubicBezTo>
                    <a:pt x="2144" y="3460"/>
                    <a:pt x="2144" y="3460"/>
                    <a:pt x="2144" y="3460"/>
                  </a:cubicBezTo>
                  <a:cubicBezTo>
                    <a:pt x="2160" y="3411"/>
                    <a:pt x="2160" y="3411"/>
                    <a:pt x="2160" y="3411"/>
                  </a:cubicBezTo>
                  <a:cubicBezTo>
                    <a:pt x="2232" y="3399"/>
                    <a:pt x="2232" y="3399"/>
                    <a:pt x="2232" y="3399"/>
                  </a:cubicBezTo>
                  <a:cubicBezTo>
                    <a:pt x="2310" y="3432"/>
                    <a:pt x="2310" y="3432"/>
                    <a:pt x="2310" y="3432"/>
                  </a:cubicBezTo>
                  <a:cubicBezTo>
                    <a:pt x="2342" y="3451"/>
                    <a:pt x="2342" y="3451"/>
                    <a:pt x="2342" y="3451"/>
                  </a:cubicBezTo>
                  <a:cubicBezTo>
                    <a:pt x="2366" y="3476"/>
                    <a:pt x="2366" y="3476"/>
                    <a:pt x="2366" y="3476"/>
                  </a:cubicBezTo>
                  <a:cubicBezTo>
                    <a:pt x="2429" y="3456"/>
                    <a:pt x="2429" y="3456"/>
                    <a:pt x="2429" y="3456"/>
                  </a:cubicBezTo>
                  <a:cubicBezTo>
                    <a:pt x="2483" y="3465"/>
                    <a:pt x="2483" y="3465"/>
                    <a:pt x="2483" y="3465"/>
                  </a:cubicBezTo>
                  <a:cubicBezTo>
                    <a:pt x="2427" y="3531"/>
                    <a:pt x="2427" y="3531"/>
                    <a:pt x="2427" y="3531"/>
                  </a:cubicBezTo>
                  <a:cubicBezTo>
                    <a:pt x="2427" y="3531"/>
                    <a:pt x="2370" y="3573"/>
                    <a:pt x="2364" y="3579"/>
                  </a:cubicBezTo>
                  <a:cubicBezTo>
                    <a:pt x="2359" y="3584"/>
                    <a:pt x="2329" y="3629"/>
                    <a:pt x="2329" y="3655"/>
                  </a:cubicBezTo>
                  <a:cubicBezTo>
                    <a:pt x="2329" y="3682"/>
                    <a:pt x="2333" y="3717"/>
                    <a:pt x="2333" y="3717"/>
                  </a:cubicBezTo>
                  <a:cubicBezTo>
                    <a:pt x="2370" y="3706"/>
                    <a:pt x="2370" y="3706"/>
                    <a:pt x="2370" y="3706"/>
                  </a:cubicBezTo>
                  <a:cubicBezTo>
                    <a:pt x="2370" y="3706"/>
                    <a:pt x="2431" y="3664"/>
                    <a:pt x="2439" y="3657"/>
                  </a:cubicBezTo>
                  <a:cubicBezTo>
                    <a:pt x="2448" y="3650"/>
                    <a:pt x="2469" y="3624"/>
                    <a:pt x="2469" y="3624"/>
                  </a:cubicBezTo>
                  <a:cubicBezTo>
                    <a:pt x="2469" y="3624"/>
                    <a:pt x="2485" y="3614"/>
                    <a:pt x="2502" y="3612"/>
                  </a:cubicBezTo>
                  <a:cubicBezTo>
                    <a:pt x="2520" y="3610"/>
                    <a:pt x="2583" y="3614"/>
                    <a:pt x="2583" y="3614"/>
                  </a:cubicBezTo>
                  <a:cubicBezTo>
                    <a:pt x="2632" y="3655"/>
                    <a:pt x="2632" y="3655"/>
                    <a:pt x="2632" y="3655"/>
                  </a:cubicBezTo>
                  <a:cubicBezTo>
                    <a:pt x="2670" y="3704"/>
                    <a:pt x="2670" y="3704"/>
                    <a:pt x="2670" y="3704"/>
                  </a:cubicBezTo>
                  <a:cubicBezTo>
                    <a:pt x="2670" y="3704"/>
                    <a:pt x="2668" y="3717"/>
                    <a:pt x="2684" y="3717"/>
                  </a:cubicBezTo>
                  <a:cubicBezTo>
                    <a:pt x="2700" y="3717"/>
                    <a:pt x="2736" y="3717"/>
                    <a:pt x="2736" y="3717"/>
                  </a:cubicBezTo>
                  <a:cubicBezTo>
                    <a:pt x="2818" y="3701"/>
                    <a:pt x="2818" y="3701"/>
                    <a:pt x="2818" y="3701"/>
                  </a:cubicBezTo>
                  <a:cubicBezTo>
                    <a:pt x="2845" y="3696"/>
                    <a:pt x="2845" y="3696"/>
                    <a:pt x="2845" y="3696"/>
                  </a:cubicBezTo>
                  <a:cubicBezTo>
                    <a:pt x="2845" y="3717"/>
                    <a:pt x="2845" y="3717"/>
                    <a:pt x="2845" y="3717"/>
                  </a:cubicBezTo>
                  <a:cubicBezTo>
                    <a:pt x="2929" y="3751"/>
                    <a:pt x="2929" y="3751"/>
                    <a:pt x="2929" y="3751"/>
                  </a:cubicBezTo>
                  <a:cubicBezTo>
                    <a:pt x="3019" y="3783"/>
                    <a:pt x="3019" y="3783"/>
                    <a:pt x="3019" y="3783"/>
                  </a:cubicBezTo>
                  <a:cubicBezTo>
                    <a:pt x="3078" y="3783"/>
                    <a:pt x="3078" y="3783"/>
                    <a:pt x="3078" y="3783"/>
                  </a:cubicBezTo>
                  <a:cubicBezTo>
                    <a:pt x="3157" y="3854"/>
                    <a:pt x="3157" y="3854"/>
                    <a:pt x="3157" y="3854"/>
                  </a:cubicBezTo>
                  <a:cubicBezTo>
                    <a:pt x="3264" y="3854"/>
                    <a:pt x="3264" y="3854"/>
                    <a:pt x="3264" y="3854"/>
                  </a:cubicBezTo>
                  <a:cubicBezTo>
                    <a:pt x="3349" y="3900"/>
                    <a:pt x="3349" y="3900"/>
                    <a:pt x="3349" y="3900"/>
                  </a:cubicBezTo>
                  <a:cubicBezTo>
                    <a:pt x="3381" y="3854"/>
                    <a:pt x="3381" y="3854"/>
                    <a:pt x="3381" y="3854"/>
                  </a:cubicBezTo>
                  <a:cubicBezTo>
                    <a:pt x="3381" y="3820"/>
                    <a:pt x="3381" y="3820"/>
                    <a:pt x="3381" y="3820"/>
                  </a:cubicBezTo>
                  <a:cubicBezTo>
                    <a:pt x="3429" y="3783"/>
                    <a:pt x="3429" y="3783"/>
                    <a:pt x="3429" y="3783"/>
                  </a:cubicBezTo>
                  <a:cubicBezTo>
                    <a:pt x="3492" y="3815"/>
                    <a:pt x="3492" y="3815"/>
                    <a:pt x="3492" y="3815"/>
                  </a:cubicBezTo>
                  <a:cubicBezTo>
                    <a:pt x="3519" y="3854"/>
                    <a:pt x="3519" y="3854"/>
                    <a:pt x="3519" y="3854"/>
                  </a:cubicBezTo>
                  <a:cubicBezTo>
                    <a:pt x="3562" y="3854"/>
                    <a:pt x="3562" y="3854"/>
                    <a:pt x="3562" y="3854"/>
                  </a:cubicBezTo>
                  <a:cubicBezTo>
                    <a:pt x="3668" y="3900"/>
                    <a:pt x="3668" y="3900"/>
                    <a:pt x="3668" y="3900"/>
                  </a:cubicBezTo>
                  <a:cubicBezTo>
                    <a:pt x="3710" y="3772"/>
                    <a:pt x="3710" y="3772"/>
                    <a:pt x="3710" y="3772"/>
                  </a:cubicBezTo>
                  <a:cubicBezTo>
                    <a:pt x="3748" y="3762"/>
                    <a:pt x="3748" y="3762"/>
                    <a:pt x="3748" y="3762"/>
                  </a:cubicBezTo>
                  <a:cubicBezTo>
                    <a:pt x="3787" y="3798"/>
                    <a:pt x="3787" y="3798"/>
                    <a:pt x="3787" y="3798"/>
                  </a:cubicBezTo>
                  <a:cubicBezTo>
                    <a:pt x="3912" y="3813"/>
                    <a:pt x="3912" y="3813"/>
                    <a:pt x="3912" y="3813"/>
                  </a:cubicBezTo>
                  <a:cubicBezTo>
                    <a:pt x="3953" y="3824"/>
                    <a:pt x="3953" y="3824"/>
                    <a:pt x="3953" y="3824"/>
                  </a:cubicBezTo>
                  <a:cubicBezTo>
                    <a:pt x="3983" y="3818"/>
                    <a:pt x="3983" y="3818"/>
                    <a:pt x="3983" y="3818"/>
                  </a:cubicBezTo>
                  <a:cubicBezTo>
                    <a:pt x="3996" y="3774"/>
                    <a:pt x="3996" y="3774"/>
                    <a:pt x="3996" y="3774"/>
                  </a:cubicBezTo>
                  <a:cubicBezTo>
                    <a:pt x="4027" y="3752"/>
                    <a:pt x="4027" y="3752"/>
                    <a:pt x="4027" y="3752"/>
                  </a:cubicBezTo>
                  <a:cubicBezTo>
                    <a:pt x="4027" y="3752"/>
                    <a:pt x="4037" y="3752"/>
                    <a:pt x="4046" y="3752"/>
                  </a:cubicBezTo>
                  <a:cubicBezTo>
                    <a:pt x="4056" y="3752"/>
                    <a:pt x="4116" y="3779"/>
                    <a:pt x="4116" y="3779"/>
                  </a:cubicBezTo>
                  <a:cubicBezTo>
                    <a:pt x="4174" y="3818"/>
                    <a:pt x="4174" y="3818"/>
                    <a:pt x="4174" y="3818"/>
                  </a:cubicBezTo>
                  <a:cubicBezTo>
                    <a:pt x="4226" y="3873"/>
                    <a:pt x="4226" y="3873"/>
                    <a:pt x="4226" y="3873"/>
                  </a:cubicBezTo>
                  <a:cubicBezTo>
                    <a:pt x="4279" y="3892"/>
                    <a:pt x="4279" y="3892"/>
                    <a:pt x="4279" y="3892"/>
                  </a:cubicBezTo>
                  <a:cubicBezTo>
                    <a:pt x="4340" y="3877"/>
                    <a:pt x="4340" y="3877"/>
                    <a:pt x="4340" y="3877"/>
                  </a:cubicBezTo>
                  <a:cubicBezTo>
                    <a:pt x="4340" y="3802"/>
                    <a:pt x="4340" y="3802"/>
                    <a:pt x="4340" y="3802"/>
                  </a:cubicBezTo>
                  <a:cubicBezTo>
                    <a:pt x="4359" y="3768"/>
                    <a:pt x="4359" y="3768"/>
                    <a:pt x="4359" y="3768"/>
                  </a:cubicBezTo>
                  <a:cubicBezTo>
                    <a:pt x="4510" y="3666"/>
                    <a:pt x="4510" y="3666"/>
                    <a:pt x="4510" y="3666"/>
                  </a:cubicBezTo>
                  <a:cubicBezTo>
                    <a:pt x="4600" y="3619"/>
                    <a:pt x="4600" y="3619"/>
                    <a:pt x="4600" y="3619"/>
                  </a:cubicBezTo>
                  <a:cubicBezTo>
                    <a:pt x="4581" y="3489"/>
                    <a:pt x="4581" y="3489"/>
                    <a:pt x="4581" y="3489"/>
                  </a:cubicBezTo>
                  <a:lnTo>
                    <a:pt x="4600" y="344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635625" y="2357438"/>
              <a:ext cx="204788" cy="236538"/>
            </a:xfrm>
            <a:custGeom>
              <a:avLst/>
              <a:gdLst>
                <a:gd name="T0" fmla="*/ 222 w 676"/>
                <a:gd name="T1" fmla="*/ 141 h 777"/>
                <a:gd name="T2" fmla="*/ 160 w 676"/>
                <a:gd name="T3" fmla="*/ 197 h 777"/>
                <a:gd name="T4" fmla="*/ 88 w 676"/>
                <a:gd name="T5" fmla="*/ 213 h 777"/>
                <a:gd name="T6" fmla="*/ 66 w 676"/>
                <a:gd name="T7" fmla="*/ 385 h 777"/>
                <a:gd name="T8" fmla="*/ 0 w 676"/>
                <a:gd name="T9" fmla="*/ 500 h 777"/>
                <a:gd name="T10" fmla="*/ 42 w 676"/>
                <a:gd name="T11" fmla="*/ 560 h 777"/>
                <a:gd name="T12" fmla="*/ 78 w 676"/>
                <a:gd name="T13" fmla="*/ 594 h 777"/>
                <a:gd name="T14" fmla="*/ 86 w 676"/>
                <a:gd name="T15" fmla="*/ 648 h 777"/>
                <a:gd name="T16" fmla="*/ 118 w 676"/>
                <a:gd name="T17" fmla="*/ 680 h 777"/>
                <a:gd name="T18" fmla="*/ 154 w 676"/>
                <a:gd name="T19" fmla="*/ 700 h 777"/>
                <a:gd name="T20" fmla="*/ 180 w 676"/>
                <a:gd name="T21" fmla="*/ 777 h 777"/>
                <a:gd name="T22" fmla="*/ 216 w 676"/>
                <a:gd name="T23" fmla="*/ 728 h 777"/>
                <a:gd name="T24" fmla="*/ 238 w 676"/>
                <a:gd name="T25" fmla="*/ 658 h 777"/>
                <a:gd name="T26" fmla="*/ 301 w 676"/>
                <a:gd name="T27" fmla="*/ 586 h 777"/>
                <a:gd name="T28" fmla="*/ 353 w 676"/>
                <a:gd name="T29" fmla="*/ 718 h 777"/>
                <a:gd name="T30" fmla="*/ 393 w 676"/>
                <a:gd name="T31" fmla="*/ 746 h 777"/>
                <a:gd name="T32" fmla="*/ 415 w 676"/>
                <a:gd name="T33" fmla="*/ 751 h 777"/>
                <a:gd name="T34" fmla="*/ 485 w 676"/>
                <a:gd name="T35" fmla="*/ 682 h 777"/>
                <a:gd name="T36" fmla="*/ 508 w 676"/>
                <a:gd name="T37" fmla="*/ 628 h 777"/>
                <a:gd name="T38" fmla="*/ 516 w 676"/>
                <a:gd name="T39" fmla="*/ 545 h 777"/>
                <a:gd name="T40" fmla="*/ 516 w 676"/>
                <a:gd name="T41" fmla="*/ 438 h 777"/>
                <a:gd name="T42" fmla="*/ 583 w 676"/>
                <a:gd name="T43" fmla="*/ 367 h 777"/>
                <a:gd name="T44" fmla="*/ 583 w 676"/>
                <a:gd name="T45" fmla="*/ 278 h 777"/>
                <a:gd name="T46" fmla="*/ 676 w 676"/>
                <a:gd name="T47" fmla="*/ 266 h 777"/>
                <a:gd name="T48" fmla="*/ 600 w 676"/>
                <a:gd name="T49" fmla="*/ 195 h 777"/>
                <a:gd name="T50" fmla="*/ 517 w 676"/>
                <a:gd name="T51" fmla="*/ 186 h 777"/>
                <a:gd name="T52" fmla="*/ 534 w 676"/>
                <a:gd name="T53" fmla="*/ 127 h 777"/>
                <a:gd name="T54" fmla="*/ 495 w 676"/>
                <a:gd name="T55" fmla="*/ 94 h 777"/>
                <a:gd name="T56" fmla="*/ 445 w 676"/>
                <a:gd name="T57" fmla="*/ 102 h 777"/>
                <a:gd name="T58" fmla="*/ 431 w 676"/>
                <a:gd name="T59" fmla="*/ 130 h 777"/>
                <a:gd name="T60" fmla="*/ 348 w 676"/>
                <a:gd name="T61" fmla="*/ 117 h 777"/>
                <a:gd name="T62" fmla="*/ 339 w 676"/>
                <a:gd name="T63" fmla="*/ 38 h 777"/>
                <a:gd name="T64" fmla="*/ 278 w 676"/>
                <a:gd name="T65" fmla="*/ 19 h 777"/>
                <a:gd name="T66" fmla="*/ 250 w 676"/>
                <a:gd name="T67" fmla="*/ 4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6" h="777">
                  <a:moveTo>
                    <a:pt x="244" y="109"/>
                  </a:moveTo>
                  <a:cubicBezTo>
                    <a:pt x="222" y="141"/>
                    <a:pt x="222" y="141"/>
                    <a:pt x="222" y="141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0" y="271"/>
                    <a:pt x="80" y="271"/>
                    <a:pt x="80" y="271"/>
                  </a:cubicBezTo>
                  <a:cubicBezTo>
                    <a:pt x="66" y="385"/>
                    <a:pt x="66" y="385"/>
                    <a:pt x="66" y="385"/>
                  </a:cubicBezTo>
                  <a:cubicBezTo>
                    <a:pt x="42" y="426"/>
                    <a:pt x="42" y="426"/>
                    <a:pt x="42" y="426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30"/>
                    <a:pt x="0" y="530"/>
                    <a:pt x="0" y="530"/>
                  </a:cubicBezTo>
                  <a:cubicBezTo>
                    <a:pt x="42" y="560"/>
                    <a:pt x="42" y="560"/>
                    <a:pt x="42" y="560"/>
                  </a:cubicBezTo>
                  <a:cubicBezTo>
                    <a:pt x="78" y="576"/>
                    <a:pt x="78" y="576"/>
                    <a:pt x="78" y="576"/>
                  </a:cubicBezTo>
                  <a:cubicBezTo>
                    <a:pt x="78" y="594"/>
                    <a:pt x="78" y="594"/>
                    <a:pt x="78" y="594"/>
                  </a:cubicBezTo>
                  <a:cubicBezTo>
                    <a:pt x="66" y="612"/>
                    <a:pt x="66" y="612"/>
                    <a:pt x="66" y="612"/>
                  </a:cubicBezTo>
                  <a:cubicBezTo>
                    <a:pt x="86" y="648"/>
                    <a:pt x="86" y="648"/>
                    <a:pt x="86" y="648"/>
                  </a:cubicBezTo>
                  <a:cubicBezTo>
                    <a:pt x="96" y="670"/>
                    <a:pt x="96" y="670"/>
                    <a:pt x="96" y="670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40" y="680"/>
                    <a:pt x="140" y="680"/>
                    <a:pt x="140" y="680"/>
                  </a:cubicBezTo>
                  <a:cubicBezTo>
                    <a:pt x="154" y="700"/>
                    <a:pt x="154" y="700"/>
                    <a:pt x="154" y="700"/>
                  </a:cubicBezTo>
                  <a:cubicBezTo>
                    <a:pt x="164" y="742"/>
                    <a:pt x="164" y="742"/>
                    <a:pt x="164" y="742"/>
                  </a:cubicBezTo>
                  <a:cubicBezTo>
                    <a:pt x="180" y="777"/>
                    <a:pt x="180" y="777"/>
                    <a:pt x="180" y="777"/>
                  </a:cubicBezTo>
                  <a:cubicBezTo>
                    <a:pt x="206" y="769"/>
                    <a:pt x="206" y="769"/>
                    <a:pt x="206" y="769"/>
                  </a:cubicBezTo>
                  <a:cubicBezTo>
                    <a:pt x="216" y="728"/>
                    <a:pt x="216" y="728"/>
                    <a:pt x="216" y="728"/>
                  </a:cubicBezTo>
                  <a:cubicBezTo>
                    <a:pt x="238" y="700"/>
                    <a:pt x="238" y="700"/>
                    <a:pt x="238" y="700"/>
                  </a:cubicBezTo>
                  <a:cubicBezTo>
                    <a:pt x="238" y="658"/>
                    <a:pt x="238" y="658"/>
                    <a:pt x="238" y="658"/>
                  </a:cubicBezTo>
                  <a:cubicBezTo>
                    <a:pt x="238" y="576"/>
                    <a:pt x="238" y="576"/>
                    <a:pt x="238" y="576"/>
                  </a:cubicBezTo>
                  <a:cubicBezTo>
                    <a:pt x="301" y="586"/>
                    <a:pt x="301" y="586"/>
                    <a:pt x="301" y="586"/>
                  </a:cubicBezTo>
                  <a:cubicBezTo>
                    <a:pt x="301" y="654"/>
                    <a:pt x="301" y="654"/>
                    <a:pt x="301" y="654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73" y="728"/>
                    <a:pt x="373" y="728"/>
                    <a:pt x="373" y="728"/>
                  </a:cubicBezTo>
                  <a:cubicBezTo>
                    <a:pt x="393" y="746"/>
                    <a:pt x="393" y="746"/>
                    <a:pt x="393" y="746"/>
                  </a:cubicBezTo>
                  <a:cubicBezTo>
                    <a:pt x="403" y="757"/>
                    <a:pt x="403" y="757"/>
                    <a:pt x="403" y="757"/>
                  </a:cubicBezTo>
                  <a:cubicBezTo>
                    <a:pt x="415" y="751"/>
                    <a:pt x="415" y="751"/>
                    <a:pt x="415" y="751"/>
                  </a:cubicBezTo>
                  <a:cubicBezTo>
                    <a:pt x="437" y="724"/>
                    <a:pt x="437" y="724"/>
                    <a:pt x="437" y="724"/>
                  </a:cubicBezTo>
                  <a:cubicBezTo>
                    <a:pt x="485" y="682"/>
                    <a:pt x="485" y="682"/>
                    <a:pt x="485" y="682"/>
                  </a:cubicBezTo>
                  <a:cubicBezTo>
                    <a:pt x="518" y="656"/>
                    <a:pt x="518" y="656"/>
                    <a:pt x="518" y="656"/>
                  </a:cubicBezTo>
                  <a:cubicBezTo>
                    <a:pt x="508" y="628"/>
                    <a:pt x="508" y="628"/>
                    <a:pt x="508" y="628"/>
                  </a:cubicBezTo>
                  <a:cubicBezTo>
                    <a:pt x="508" y="580"/>
                    <a:pt x="508" y="580"/>
                    <a:pt x="508" y="580"/>
                  </a:cubicBezTo>
                  <a:cubicBezTo>
                    <a:pt x="516" y="545"/>
                    <a:pt x="516" y="545"/>
                    <a:pt x="516" y="545"/>
                  </a:cubicBezTo>
                  <a:cubicBezTo>
                    <a:pt x="516" y="497"/>
                    <a:pt x="516" y="497"/>
                    <a:pt x="516" y="497"/>
                  </a:cubicBezTo>
                  <a:cubicBezTo>
                    <a:pt x="516" y="438"/>
                    <a:pt x="516" y="438"/>
                    <a:pt x="516" y="438"/>
                  </a:cubicBezTo>
                  <a:cubicBezTo>
                    <a:pt x="547" y="400"/>
                    <a:pt x="547" y="400"/>
                    <a:pt x="547" y="400"/>
                  </a:cubicBezTo>
                  <a:cubicBezTo>
                    <a:pt x="583" y="367"/>
                    <a:pt x="583" y="367"/>
                    <a:pt x="583" y="367"/>
                  </a:cubicBezTo>
                  <a:cubicBezTo>
                    <a:pt x="583" y="305"/>
                    <a:pt x="583" y="305"/>
                    <a:pt x="583" y="305"/>
                  </a:cubicBezTo>
                  <a:cubicBezTo>
                    <a:pt x="583" y="278"/>
                    <a:pt x="583" y="278"/>
                    <a:pt x="583" y="278"/>
                  </a:cubicBezTo>
                  <a:cubicBezTo>
                    <a:pt x="676" y="278"/>
                    <a:pt x="676" y="278"/>
                    <a:pt x="676" y="278"/>
                  </a:cubicBezTo>
                  <a:cubicBezTo>
                    <a:pt x="676" y="266"/>
                    <a:pt x="676" y="266"/>
                    <a:pt x="676" y="266"/>
                  </a:cubicBezTo>
                  <a:cubicBezTo>
                    <a:pt x="631" y="222"/>
                    <a:pt x="631" y="222"/>
                    <a:pt x="631" y="222"/>
                  </a:cubicBezTo>
                  <a:cubicBezTo>
                    <a:pt x="600" y="195"/>
                    <a:pt x="600" y="195"/>
                    <a:pt x="600" y="195"/>
                  </a:cubicBezTo>
                  <a:cubicBezTo>
                    <a:pt x="542" y="206"/>
                    <a:pt x="542" y="206"/>
                    <a:pt x="542" y="206"/>
                  </a:cubicBezTo>
                  <a:cubicBezTo>
                    <a:pt x="517" y="186"/>
                    <a:pt x="517" y="186"/>
                    <a:pt x="517" y="186"/>
                  </a:cubicBezTo>
                  <a:cubicBezTo>
                    <a:pt x="508" y="152"/>
                    <a:pt x="508" y="152"/>
                    <a:pt x="508" y="152"/>
                  </a:cubicBezTo>
                  <a:cubicBezTo>
                    <a:pt x="534" y="127"/>
                    <a:pt x="534" y="127"/>
                    <a:pt x="534" y="127"/>
                  </a:cubicBezTo>
                  <a:cubicBezTo>
                    <a:pt x="508" y="111"/>
                    <a:pt x="508" y="111"/>
                    <a:pt x="508" y="111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5" y="64"/>
                    <a:pt x="495" y="64"/>
                    <a:pt x="495" y="64"/>
                  </a:cubicBezTo>
                  <a:cubicBezTo>
                    <a:pt x="445" y="102"/>
                    <a:pt x="445" y="102"/>
                    <a:pt x="445" y="102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0" y="135"/>
                    <a:pt x="431" y="130"/>
                  </a:cubicBezTo>
                  <a:cubicBezTo>
                    <a:pt x="422" y="125"/>
                    <a:pt x="400" y="113"/>
                    <a:pt x="400" y="113"/>
                  </a:cubicBezTo>
                  <a:cubicBezTo>
                    <a:pt x="348" y="117"/>
                    <a:pt x="348" y="117"/>
                    <a:pt x="348" y="117"/>
                  </a:cubicBezTo>
                  <a:cubicBezTo>
                    <a:pt x="328" y="102"/>
                    <a:pt x="328" y="102"/>
                    <a:pt x="328" y="102"/>
                  </a:cubicBezTo>
                  <a:cubicBezTo>
                    <a:pt x="339" y="38"/>
                    <a:pt x="339" y="38"/>
                    <a:pt x="339" y="38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0" y="40"/>
                    <a:pt x="250" y="40"/>
                    <a:pt x="250" y="40"/>
                  </a:cubicBezTo>
                  <a:lnTo>
                    <a:pt x="244" y="1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651500" y="1797050"/>
              <a:ext cx="858838" cy="928688"/>
            </a:xfrm>
            <a:custGeom>
              <a:avLst/>
              <a:gdLst>
                <a:gd name="T0" fmla="*/ 2518 w 2834"/>
                <a:gd name="T1" fmla="*/ 335 h 3065"/>
                <a:gd name="T2" fmla="*/ 2202 w 2834"/>
                <a:gd name="T3" fmla="*/ 246 h 3065"/>
                <a:gd name="T4" fmla="*/ 2064 w 2834"/>
                <a:gd name="T5" fmla="*/ 213 h 3065"/>
                <a:gd name="T6" fmla="*/ 2010 w 2834"/>
                <a:gd name="T7" fmla="*/ 66 h 3065"/>
                <a:gd name="T8" fmla="*/ 1754 w 2834"/>
                <a:gd name="T9" fmla="*/ 89 h 3065"/>
                <a:gd name="T10" fmla="*/ 1554 w 2834"/>
                <a:gd name="T11" fmla="*/ 24 h 3065"/>
                <a:gd name="T12" fmla="*/ 1364 w 2834"/>
                <a:gd name="T13" fmla="*/ 204 h 3065"/>
                <a:gd name="T14" fmla="*/ 1053 w 2834"/>
                <a:gd name="T15" fmla="*/ 263 h 3065"/>
                <a:gd name="T16" fmla="*/ 869 w 2834"/>
                <a:gd name="T17" fmla="*/ 281 h 3065"/>
                <a:gd name="T18" fmla="*/ 675 w 2834"/>
                <a:gd name="T19" fmla="*/ 443 h 3065"/>
                <a:gd name="T20" fmla="*/ 406 w 2834"/>
                <a:gd name="T21" fmla="*/ 488 h 3065"/>
                <a:gd name="T22" fmla="*/ 275 w 2834"/>
                <a:gd name="T23" fmla="*/ 687 h 3065"/>
                <a:gd name="T24" fmla="*/ 62 w 2834"/>
                <a:gd name="T25" fmla="*/ 874 h 3065"/>
                <a:gd name="T26" fmla="*/ 142 w 2834"/>
                <a:gd name="T27" fmla="*/ 1048 h 3065"/>
                <a:gd name="T28" fmla="*/ 299 w 2834"/>
                <a:gd name="T29" fmla="*/ 1226 h 3065"/>
                <a:gd name="T30" fmla="*/ 160 w 2834"/>
                <a:gd name="T31" fmla="*/ 1238 h 3065"/>
                <a:gd name="T32" fmla="*/ 40 w 2834"/>
                <a:gd name="T33" fmla="*/ 1389 h 3065"/>
                <a:gd name="T34" fmla="*/ 48 w 2834"/>
                <a:gd name="T35" fmla="*/ 1537 h 3065"/>
                <a:gd name="T36" fmla="*/ 180 w 2834"/>
                <a:gd name="T37" fmla="*/ 1720 h 3065"/>
                <a:gd name="T38" fmla="*/ 186 w 2834"/>
                <a:gd name="T39" fmla="*/ 1874 h 3065"/>
                <a:gd name="T40" fmla="*/ 294 w 2834"/>
                <a:gd name="T41" fmla="*/ 1969 h 3065"/>
                <a:gd name="T42" fmla="*/ 441 w 2834"/>
                <a:gd name="T43" fmla="*/ 1946 h 3065"/>
                <a:gd name="T44" fmla="*/ 546 w 2834"/>
                <a:gd name="T45" fmla="*/ 2047 h 3065"/>
                <a:gd name="T46" fmla="*/ 529 w 2834"/>
                <a:gd name="T47" fmla="*/ 2219 h 3065"/>
                <a:gd name="T48" fmla="*/ 454 w 2834"/>
                <a:gd name="T49" fmla="*/ 2480 h 3065"/>
                <a:gd name="T50" fmla="*/ 582 w 2834"/>
                <a:gd name="T51" fmla="*/ 2524 h 3065"/>
                <a:gd name="T52" fmla="*/ 676 w 2834"/>
                <a:gd name="T53" fmla="*/ 2615 h 3065"/>
                <a:gd name="T54" fmla="*/ 664 w 2834"/>
                <a:gd name="T55" fmla="*/ 2717 h 3065"/>
                <a:gd name="T56" fmla="*/ 743 w 2834"/>
                <a:gd name="T57" fmla="*/ 2888 h 3065"/>
                <a:gd name="T58" fmla="*/ 813 w 2834"/>
                <a:gd name="T59" fmla="*/ 2999 h 3065"/>
                <a:gd name="T60" fmla="*/ 874 w 2834"/>
                <a:gd name="T61" fmla="*/ 2976 h 3065"/>
                <a:gd name="T62" fmla="*/ 1008 w 2834"/>
                <a:gd name="T63" fmla="*/ 3040 h 3065"/>
                <a:gd name="T64" fmla="*/ 1161 w 2834"/>
                <a:gd name="T65" fmla="*/ 3008 h 3065"/>
                <a:gd name="T66" fmla="*/ 1275 w 2834"/>
                <a:gd name="T67" fmla="*/ 3018 h 3065"/>
                <a:gd name="T68" fmla="*/ 1417 w 2834"/>
                <a:gd name="T69" fmla="*/ 2875 h 3065"/>
                <a:gd name="T70" fmla="*/ 1493 w 2834"/>
                <a:gd name="T71" fmla="*/ 2669 h 3065"/>
                <a:gd name="T72" fmla="*/ 1580 w 2834"/>
                <a:gd name="T73" fmla="*/ 2599 h 3065"/>
                <a:gd name="T74" fmla="*/ 1602 w 2834"/>
                <a:gd name="T75" fmla="*/ 2463 h 3065"/>
                <a:gd name="T76" fmla="*/ 1420 w 2834"/>
                <a:gd name="T77" fmla="*/ 2456 h 3065"/>
                <a:gd name="T78" fmla="*/ 1271 w 2834"/>
                <a:gd name="T79" fmla="*/ 2387 h 3065"/>
                <a:gd name="T80" fmla="*/ 1207 w 2834"/>
                <a:gd name="T81" fmla="*/ 2273 h 3065"/>
                <a:gd name="T82" fmla="*/ 1246 w 2834"/>
                <a:gd name="T83" fmla="*/ 1974 h 3065"/>
                <a:gd name="T84" fmla="*/ 1305 w 2834"/>
                <a:gd name="T85" fmla="*/ 1789 h 3065"/>
                <a:gd name="T86" fmla="*/ 1100 w 2834"/>
                <a:gd name="T87" fmla="*/ 1660 h 3065"/>
                <a:gd name="T88" fmla="*/ 1245 w 2834"/>
                <a:gd name="T89" fmla="*/ 1506 h 3065"/>
                <a:gd name="T90" fmla="*/ 1366 w 2834"/>
                <a:gd name="T91" fmla="*/ 1528 h 3065"/>
                <a:gd name="T92" fmla="*/ 1266 w 2834"/>
                <a:gd name="T93" fmla="*/ 1421 h 3065"/>
                <a:gd name="T94" fmla="*/ 1413 w 2834"/>
                <a:gd name="T95" fmla="*/ 1296 h 3065"/>
                <a:gd name="T96" fmla="*/ 1631 w 2834"/>
                <a:gd name="T97" fmla="*/ 1348 h 3065"/>
                <a:gd name="T98" fmla="*/ 1600 w 2834"/>
                <a:gd name="T99" fmla="*/ 1168 h 3065"/>
                <a:gd name="T100" fmla="*/ 1767 w 2834"/>
                <a:gd name="T101" fmla="*/ 1050 h 3065"/>
                <a:gd name="T102" fmla="*/ 2000 w 2834"/>
                <a:gd name="T103" fmla="*/ 952 h 3065"/>
                <a:gd name="T104" fmla="*/ 2208 w 2834"/>
                <a:gd name="T105" fmla="*/ 1110 h 3065"/>
                <a:gd name="T106" fmla="*/ 2421 w 2834"/>
                <a:gd name="T107" fmla="*/ 1001 h 3065"/>
                <a:gd name="T108" fmla="*/ 2408 w 2834"/>
                <a:gd name="T109" fmla="*/ 811 h 3065"/>
                <a:gd name="T110" fmla="*/ 2574 w 2834"/>
                <a:gd name="T111" fmla="*/ 655 h 3065"/>
                <a:gd name="T112" fmla="*/ 2778 w 2834"/>
                <a:gd name="T113" fmla="*/ 511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34" h="3065">
                  <a:moveTo>
                    <a:pt x="2778" y="417"/>
                  </a:moveTo>
                  <a:cubicBezTo>
                    <a:pt x="2719" y="417"/>
                    <a:pt x="2719" y="417"/>
                    <a:pt x="2719" y="417"/>
                  </a:cubicBezTo>
                  <a:cubicBezTo>
                    <a:pt x="2629" y="385"/>
                    <a:pt x="2629" y="385"/>
                    <a:pt x="2629" y="385"/>
                  </a:cubicBezTo>
                  <a:cubicBezTo>
                    <a:pt x="2545" y="351"/>
                    <a:pt x="2545" y="351"/>
                    <a:pt x="2545" y="351"/>
                  </a:cubicBezTo>
                  <a:cubicBezTo>
                    <a:pt x="2545" y="330"/>
                    <a:pt x="2545" y="330"/>
                    <a:pt x="2545" y="330"/>
                  </a:cubicBezTo>
                  <a:cubicBezTo>
                    <a:pt x="2518" y="335"/>
                    <a:pt x="2518" y="335"/>
                    <a:pt x="2518" y="335"/>
                  </a:cubicBezTo>
                  <a:cubicBezTo>
                    <a:pt x="2436" y="351"/>
                    <a:pt x="2436" y="351"/>
                    <a:pt x="2436" y="351"/>
                  </a:cubicBezTo>
                  <a:cubicBezTo>
                    <a:pt x="2436" y="351"/>
                    <a:pt x="2400" y="351"/>
                    <a:pt x="2384" y="351"/>
                  </a:cubicBezTo>
                  <a:cubicBezTo>
                    <a:pt x="2368" y="351"/>
                    <a:pt x="2370" y="338"/>
                    <a:pt x="2370" y="338"/>
                  </a:cubicBezTo>
                  <a:cubicBezTo>
                    <a:pt x="2332" y="289"/>
                    <a:pt x="2332" y="289"/>
                    <a:pt x="2332" y="289"/>
                  </a:cubicBezTo>
                  <a:cubicBezTo>
                    <a:pt x="2283" y="248"/>
                    <a:pt x="2283" y="248"/>
                    <a:pt x="2283" y="248"/>
                  </a:cubicBezTo>
                  <a:cubicBezTo>
                    <a:pt x="2283" y="248"/>
                    <a:pt x="2220" y="244"/>
                    <a:pt x="2202" y="246"/>
                  </a:cubicBezTo>
                  <a:cubicBezTo>
                    <a:pt x="2185" y="248"/>
                    <a:pt x="2169" y="258"/>
                    <a:pt x="2169" y="258"/>
                  </a:cubicBezTo>
                  <a:cubicBezTo>
                    <a:pt x="2169" y="258"/>
                    <a:pt x="2148" y="284"/>
                    <a:pt x="2139" y="291"/>
                  </a:cubicBezTo>
                  <a:cubicBezTo>
                    <a:pt x="2131" y="298"/>
                    <a:pt x="2070" y="340"/>
                    <a:pt x="2070" y="340"/>
                  </a:cubicBezTo>
                  <a:cubicBezTo>
                    <a:pt x="2033" y="351"/>
                    <a:pt x="2033" y="351"/>
                    <a:pt x="2033" y="351"/>
                  </a:cubicBezTo>
                  <a:cubicBezTo>
                    <a:pt x="2033" y="351"/>
                    <a:pt x="2029" y="316"/>
                    <a:pt x="2029" y="289"/>
                  </a:cubicBezTo>
                  <a:cubicBezTo>
                    <a:pt x="2029" y="263"/>
                    <a:pt x="2059" y="218"/>
                    <a:pt x="2064" y="213"/>
                  </a:cubicBezTo>
                  <a:cubicBezTo>
                    <a:pt x="2070" y="207"/>
                    <a:pt x="2127" y="165"/>
                    <a:pt x="2127" y="165"/>
                  </a:cubicBezTo>
                  <a:cubicBezTo>
                    <a:pt x="2183" y="99"/>
                    <a:pt x="2183" y="99"/>
                    <a:pt x="2183" y="99"/>
                  </a:cubicBezTo>
                  <a:cubicBezTo>
                    <a:pt x="2129" y="90"/>
                    <a:pt x="2129" y="90"/>
                    <a:pt x="2129" y="90"/>
                  </a:cubicBezTo>
                  <a:cubicBezTo>
                    <a:pt x="2066" y="110"/>
                    <a:pt x="2066" y="110"/>
                    <a:pt x="2066" y="110"/>
                  </a:cubicBezTo>
                  <a:cubicBezTo>
                    <a:pt x="2042" y="85"/>
                    <a:pt x="2042" y="85"/>
                    <a:pt x="2042" y="85"/>
                  </a:cubicBezTo>
                  <a:cubicBezTo>
                    <a:pt x="2010" y="66"/>
                    <a:pt x="2010" y="66"/>
                    <a:pt x="2010" y="66"/>
                  </a:cubicBezTo>
                  <a:cubicBezTo>
                    <a:pt x="1932" y="33"/>
                    <a:pt x="1932" y="33"/>
                    <a:pt x="1932" y="33"/>
                  </a:cubicBezTo>
                  <a:cubicBezTo>
                    <a:pt x="1860" y="45"/>
                    <a:pt x="1860" y="45"/>
                    <a:pt x="1860" y="45"/>
                  </a:cubicBezTo>
                  <a:cubicBezTo>
                    <a:pt x="1844" y="94"/>
                    <a:pt x="1844" y="94"/>
                    <a:pt x="1844" y="94"/>
                  </a:cubicBezTo>
                  <a:cubicBezTo>
                    <a:pt x="1818" y="85"/>
                    <a:pt x="1818" y="85"/>
                    <a:pt x="1818" y="85"/>
                  </a:cubicBezTo>
                  <a:cubicBezTo>
                    <a:pt x="1754" y="57"/>
                    <a:pt x="1754" y="57"/>
                    <a:pt x="1754" y="57"/>
                  </a:cubicBezTo>
                  <a:cubicBezTo>
                    <a:pt x="1754" y="89"/>
                    <a:pt x="1754" y="89"/>
                    <a:pt x="1754" y="89"/>
                  </a:cubicBezTo>
                  <a:cubicBezTo>
                    <a:pt x="1713" y="131"/>
                    <a:pt x="1713" y="131"/>
                    <a:pt x="1713" y="131"/>
                  </a:cubicBezTo>
                  <a:cubicBezTo>
                    <a:pt x="1638" y="150"/>
                    <a:pt x="1638" y="150"/>
                    <a:pt x="1638" y="150"/>
                  </a:cubicBezTo>
                  <a:cubicBezTo>
                    <a:pt x="1584" y="155"/>
                    <a:pt x="1584" y="155"/>
                    <a:pt x="1584" y="155"/>
                  </a:cubicBezTo>
                  <a:cubicBezTo>
                    <a:pt x="1574" y="106"/>
                    <a:pt x="1574" y="106"/>
                    <a:pt x="1574" y="106"/>
                  </a:cubicBezTo>
                  <a:cubicBezTo>
                    <a:pt x="1554" y="76"/>
                    <a:pt x="1554" y="76"/>
                    <a:pt x="1554" y="76"/>
                  </a:cubicBezTo>
                  <a:cubicBezTo>
                    <a:pt x="1554" y="24"/>
                    <a:pt x="1554" y="24"/>
                    <a:pt x="1554" y="24"/>
                  </a:cubicBezTo>
                  <a:cubicBezTo>
                    <a:pt x="1500" y="0"/>
                    <a:pt x="1500" y="0"/>
                    <a:pt x="1500" y="0"/>
                  </a:cubicBezTo>
                  <a:cubicBezTo>
                    <a:pt x="1403" y="14"/>
                    <a:pt x="1403" y="14"/>
                    <a:pt x="1403" y="14"/>
                  </a:cubicBezTo>
                  <a:cubicBezTo>
                    <a:pt x="1352" y="59"/>
                    <a:pt x="1352" y="59"/>
                    <a:pt x="1352" y="59"/>
                  </a:cubicBezTo>
                  <a:cubicBezTo>
                    <a:pt x="1355" y="106"/>
                    <a:pt x="1355" y="106"/>
                    <a:pt x="1355" y="106"/>
                  </a:cubicBezTo>
                  <a:cubicBezTo>
                    <a:pt x="1355" y="106"/>
                    <a:pt x="1369" y="151"/>
                    <a:pt x="1375" y="155"/>
                  </a:cubicBezTo>
                  <a:cubicBezTo>
                    <a:pt x="1380" y="158"/>
                    <a:pt x="1364" y="204"/>
                    <a:pt x="1364" y="204"/>
                  </a:cubicBezTo>
                  <a:cubicBezTo>
                    <a:pt x="1338" y="232"/>
                    <a:pt x="1338" y="232"/>
                    <a:pt x="1338" y="232"/>
                  </a:cubicBezTo>
                  <a:cubicBezTo>
                    <a:pt x="1280" y="246"/>
                    <a:pt x="1280" y="246"/>
                    <a:pt x="1280" y="246"/>
                  </a:cubicBezTo>
                  <a:cubicBezTo>
                    <a:pt x="1280" y="246"/>
                    <a:pt x="1256" y="234"/>
                    <a:pt x="1249" y="232"/>
                  </a:cubicBezTo>
                  <a:cubicBezTo>
                    <a:pt x="1242" y="230"/>
                    <a:pt x="1216" y="235"/>
                    <a:pt x="1216" y="235"/>
                  </a:cubicBezTo>
                  <a:cubicBezTo>
                    <a:pt x="1172" y="254"/>
                    <a:pt x="1172" y="254"/>
                    <a:pt x="1172" y="254"/>
                  </a:cubicBezTo>
                  <a:cubicBezTo>
                    <a:pt x="1053" y="263"/>
                    <a:pt x="1053" y="263"/>
                    <a:pt x="1053" y="263"/>
                  </a:cubicBezTo>
                  <a:cubicBezTo>
                    <a:pt x="987" y="190"/>
                    <a:pt x="987" y="190"/>
                    <a:pt x="987" y="190"/>
                  </a:cubicBezTo>
                  <a:cubicBezTo>
                    <a:pt x="987" y="144"/>
                    <a:pt x="987" y="144"/>
                    <a:pt x="987" y="144"/>
                  </a:cubicBezTo>
                  <a:cubicBezTo>
                    <a:pt x="975" y="121"/>
                    <a:pt x="975" y="121"/>
                    <a:pt x="975" y="121"/>
                  </a:cubicBezTo>
                  <a:cubicBezTo>
                    <a:pt x="1006" y="81"/>
                    <a:pt x="1006" y="81"/>
                    <a:pt x="1006" y="81"/>
                  </a:cubicBezTo>
                  <a:cubicBezTo>
                    <a:pt x="944" y="162"/>
                    <a:pt x="944" y="162"/>
                    <a:pt x="944" y="162"/>
                  </a:cubicBezTo>
                  <a:cubicBezTo>
                    <a:pt x="869" y="281"/>
                    <a:pt x="869" y="281"/>
                    <a:pt x="869" y="281"/>
                  </a:cubicBezTo>
                  <a:cubicBezTo>
                    <a:pt x="812" y="249"/>
                    <a:pt x="812" y="249"/>
                    <a:pt x="812" y="249"/>
                  </a:cubicBezTo>
                  <a:cubicBezTo>
                    <a:pt x="784" y="249"/>
                    <a:pt x="784" y="249"/>
                    <a:pt x="784" y="249"/>
                  </a:cubicBezTo>
                  <a:cubicBezTo>
                    <a:pt x="750" y="281"/>
                    <a:pt x="750" y="281"/>
                    <a:pt x="750" y="281"/>
                  </a:cubicBezTo>
                  <a:cubicBezTo>
                    <a:pt x="784" y="349"/>
                    <a:pt x="784" y="349"/>
                    <a:pt x="784" y="349"/>
                  </a:cubicBezTo>
                  <a:cubicBezTo>
                    <a:pt x="719" y="380"/>
                    <a:pt x="719" y="380"/>
                    <a:pt x="719" y="380"/>
                  </a:cubicBezTo>
                  <a:cubicBezTo>
                    <a:pt x="675" y="443"/>
                    <a:pt x="675" y="443"/>
                    <a:pt x="675" y="443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581" y="488"/>
                    <a:pt x="581" y="488"/>
                    <a:pt x="581" y="488"/>
                  </a:cubicBezTo>
                  <a:cubicBezTo>
                    <a:pt x="538" y="488"/>
                    <a:pt x="538" y="488"/>
                    <a:pt x="538" y="488"/>
                  </a:cubicBezTo>
                  <a:cubicBezTo>
                    <a:pt x="488" y="488"/>
                    <a:pt x="488" y="488"/>
                    <a:pt x="488" y="488"/>
                  </a:cubicBezTo>
                  <a:cubicBezTo>
                    <a:pt x="406" y="488"/>
                    <a:pt x="406" y="488"/>
                    <a:pt x="406" y="488"/>
                  </a:cubicBezTo>
                  <a:cubicBezTo>
                    <a:pt x="406" y="537"/>
                    <a:pt x="406" y="537"/>
                    <a:pt x="406" y="537"/>
                  </a:cubicBezTo>
                  <a:cubicBezTo>
                    <a:pt x="369" y="587"/>
                    <a:pt x="369" y="587"/>
                    <a:pt x="369" y="587"/>
                  </a:cubicBezTo>
                  <a:cubicBezTo>
                    <a:pt x="313" y="643"/>
                    <a:pt x="313" y="643"/>
                    <a:pt x="313" y="643"/>
                  </a:cubicBezTo>
                  <a:cubicBezTo>
                    <a:pt x="275" y="643"/>
                    <a:pt x="275" y="643"/>
                    <a:pt x="275" y="643"/>
                  </a:cubicBezTo>
                  <a:cubicBezTo>
                    <a:pt x="238" y="643"/>
                    <a:pt x="238" y="643"/>
                    <a:pt x="238" y="643"/>
                  </a:cubicBezTo>
                  <a:cubicBezTo>
                    <a:pt x="275" y="687"/>
                    <a:pt x="275" y="687"/>
                    <a:pt x="275" y="687"/>
                  </a:cubicBezTo>
                  <a:cubicBezTo>
                    <a:pt x="213" y="737"/>
                    <a:pt x="213" y="737"/>
                    <a:pt x="213" y="737"/>
                  </a:cubicBezTo>
                  <a:cubicBezTo>
                    <a:pt x="175" y="737"/>
                    <a:pt x="175" y="737"/>
                    <a:pt x="175" y="737"/>
                  </a:cubicBezTo>
                  <a:cubicBezTo>
                    <a:pt x="175" y="737"/>
                    <a:pt x="144" y="774"/>
                    <a:pt x="100" y="787"/>
                  </a:cubicBezTo>
                  <a:cubicBezTo>
                    <a:pt x="57" y="799"/>
                    <a:pt x="100" y="787"/>
                    <a:pt x="62" y="787"/>
                  </a:cubicBezTo>
                  <a:cubicBezTo>
                    <a:pt x="24" y="787"/>
                    <a:pt x="62" y="824"/>
                    <a:pt x="62" y="824"/>
                  </a:cubicBezTo>
                  <a:cubicBezTo>
                    <a:pt x="62" y="874"/>
                    <a:pt x="62" y="874"/>
                    <a:pt x="62" y="874"/>
                  </a:cubicBezTo>
                  <a:cubicBezTo>
                    <a:pt x="62" y="913"/>
                    <a:pt x="62" y="913"/>
                    <a:pt x="62" y="913"/>
                  </a:cubicBezTo>
                  <a:cubicBezTo>
                    <a:pt x="70" y="941"/>
                    <a:pt x="70" y="941"/>
                    <a:pt x="70" y="941"/>
                  </a:cubicBezTo>
                  <a:cubicBezTo>
                    <a:pt x="84" y="980"/>
                    <a:pt x="84" y="980"/>
                    <a:pt x="84" y="980"/>
                  </a:cubicBezTo>
                  <a:cubicBezTo>
                    <a:pt x="108" y="990"/>
                    <a:pt x="108" y="990"/>
                    <a:pt x="108" y="990"/>
                  </a:cubicBezTo>
                  <a:cubicBezTo>
                    <a:pt x="120" y="1008"/>
                    <a:pt x="120" y="1008"/>
                    <a:pt x="120" y="1008"/>
                  </a:cubicBezTo>
                  <a:cubicBezTo>
                    <a:pt x="142" y="1048"/>
                    <a:pt x="142" y="1048"/>
                    <a:pt x="142" y="1048"/>
                  </a:cubicBezTo>
                  <a:cubicBezTo>
                    <a:pt x="174" y="1058"/>
                    <a:pt x="174" y="1058"/>
                    <a:pt x="174" y="1058"/>
                  </a:cubicBezTo>
                  <a:cubicBezTo>
                    <a:pt x="198" y="1076"/>
                    <a:pt x="198" y="1076"/>
                    <a:pt x="198" y="1076"/>
                  </a:cubicBezTo>
                  <a:cubicBezTo>
                    <a:pt x="239" y="1100"/>
                    <a:pt x="239" y="1100"/>
                    <a:pt x="239" y="1100"/>
                  </a:cubicBezTo>
                  <a:cubicBezTo>
                    <a:pt x="265" y="1130"/>
                    <a:pt x="265" y="1130"/>
                    <a:pt x="265" y="1130"/>
                  </a:cubicBezTo>
                  <a:cubicBezTo>
                    <a:pt x="259" y="1168"/>
                    <a:pt x="259" y="1168"/>
                    <a:pt x="259" y="1168"/>
                  </a:cubicBezTo>
                  <a:cubicBezTo>
                    <a:pt x="299" y="1226"/>
                    <a:pt x="299" y="1226"/>
                    <a:pt x="299" y="1226"/>
                  </a:cubicBezTo>
                  <a:cubicBezTo>
                    <a:pt x="285" y="1252"/>
                    <a:pt x="285" y="1252"/>
                    <a:pt x="285" y="1252"/>
                  </a:cubicBezTo>
                  <a:cubicBezTo>
                    <a:pt x="263" y="1256"/>
                    <a:pt x="263" y="1256"/>
                    <a:pt x="263" y="1256"/>
                  </a:cubicBezTo>
                  <a:cubicBezTo>
                    <a:pt x="236" y="1248"/>
                    <a:pt x="236" y="1248"/>
                    <a:pt x="236" y="1248"/>
                  </a:cubicBezTo>
                  <a:cubicBezTo>
                    <a:pt x="216" y="1240"/>
                    <a:pt x="216" y="1240"/>
                    <a:pt x="216" y="1240"/>
                  </a:cubicBezTo>
                  <a:cubicBezTo>
                    <a:pt x="188" y="1226"/>
                    <a:pt x="188" y="1226"/>
                    <a:pt x="188" y="1226"/>
                  </a:cubicBezTo>
                  <a:cubicBezTo>
                    <a:pt x="160" y="1238"/>
                    <a:pt x="160" y="1238"/>
                    <a:pt x="160" y="1238"/>
                  </a:cubicBezTo>
                  <a:cubicBezTo>
                    <a:pt x="146" y="1256"/>
                    <a:pt x="146" y="1256"/>
                    <a:pt x="146" y="1256"/>
                  </a:cubicBezTo>
                  <a:cubicBezTo>
                    <a:pt x="148" y="1297"/>
                    <a:pt x="148" y="1297"/>
                    <a:pt x="148" y="1297"/>
                  </a:cubicBezTo>
                  <a:cubicBezTo>
                    <a:pt x="90" y="1288"/>
                    <a:pt x="90" y="1288"/>
                    <a:pt x="90" y="1288"/>
                  </a:cubicBezTo>
                  <a:cubicBezTo>
                    <a:pt x="88" y="1323"/>
                    <a:pt x="88" y="1323"/>
                    <a:pt x="88" y="1323"/>
                  </a:cubicBezTo>
                  <a:cubicBezTo>
                    <a:pt x="54" y="1373"/>
                    <a:pt x="54" y="1373"/>
                    <a:pt x="54" y="1373"/>
                  </a:cubicBezTo>
                  <a:cubicBezTo>
                    <a:pt x="40" y="1389"/>
                    <a:pt x="40" y="1389"/>
                    <a:pt x="40" y="1389"/>
                  </a:cubicBezTo>
                  <a:cubicBezTo>
                    <a:pt x="56" y="1415"/>
                    <a:pt x="56" y="1415"/>
                    <a:pt x="56" y="1415"/>
                  </a:cubicBezTo>
                  <a:cubicBezTo>
                    <a:pt x="68" y="1427"/>
                    <a:pt x="68" y="1427"/>
                    <a:pt x="68" y="1427"/>
                  </a:cubicBezTo>
                  <a:cubicBezTo>
                    <a:pt x="64" y="1445"/>
                    <a:pt x="64" y="1445"/>
                    <a:pt x="64" y="1445"/>
                  </a:cubicBezTo>
                  <a:cubicBezTo>
                    <a:pt x="6" y="1487"/>
                    <a:pt x="6" y="1487"/>
                    <a:pt x="6" y="1487"/>
                  </a:cubicBezTo>
                  <a:cubicBezTo>
                    <a:pt x="0" y="1509"/>
                    <a:pt x="0" y="1509"/>
                    <a:pt x="0" y="1509"/>
                  </a:cubicBezTo>
                  <a:cubicBezTo>
                    <a:pt x="48" y="1537"/>
                    <a:pt x="48" y="1537"/>
                    <a:pt x="48" y="1537"/>
                  </a:cubicBezTo>
                  <a:cubicBezTo>
                    <a:pt x="56" y="1559"/>
                    <a:pt x="56" y="1559"/>
                    <a:pt x="56" y="1559"/>
                  </a:cubicBezTo>
                  <a:cubicBezTo>
                    <a:pt x="82" y="1644"/>
                    <a:pt x="82" y="1644"/>
                    <a:pt x="82" y="1644"/>
                  </a:cubicBezTo>
                  <a:cubicBezTo>
                    <a:pt x="84" y="1666"/>
                    <a:pt x="84" y="1666"/>
                    <a:pt x="84" y="1666"/>
                  </a:cubicBezTo>
                  <a:cubicBezTo>
                    <a:pt x="100" y="1666"/>
                    <a:pt x="100" y="1666"/>
                    <a:pt x="100" y="1666"/>
                  </a:cubicBezTo>
                  <a:cubicBezTo>
                    <a:pt x="142" y="1692"/>
                    <a:pt x="142" y="1692"/>
                    <a:pt x="142" y="1692"/>
                  </a:cubicBezTo>
                  <a:cubicBezTo>
                    <a:pt x="180" y="1720"/>
                    <a:pt x="180" y="1720"/>
                    <a:pt x="180" y="1720"/>
                  </a:cubicBezTo>
                  <a:cubicBezTo>
                    <a:pt x="194" y="1754"/>
                    <a:pt x="194" y="1754"/>
                    <a:pt x="194" y="1754"/>
                  </a:cubicBezTo>
                  <a:cubicBezTo>
                    <a:pt x="180" y="1780"/>
                    <a:pt x="180" y="1780"/>
                    <a:pt x="180" y="1780"/>
                  </a:cubicBezTo>
                  <a:cubicBezTo>
                    <a:pt x="180" y="1794"/>
                    <a:pt x="180" y="1794"/>
                    <a:pt x="180" y="1794"/>
                  </a:cubicBezTo>
                  <a:cubicBezTo>
                    <a:pt x="214" y="1816"/>
                    <a:pt x="214" y="1816"/>
                    <a:pt x="214" y="1816"/>
                  </a:cubicBezTo>
                  <a:cubicBezTo>
                    <a:pt x="188" y="1844"/>
                    <a:pt x="188" y="1844"/>
                    <a:pt x="188" y="1844"/>
                  </a:cubicBezTo>
                  <a:cubicBezTo>
                    <a:pt x="186" y="1874"/>
                    <a:pt x="186" y="1874"/>
                    <a:pt x="186" y="1874"/>
                  </a:cubicBezTo>
                  <a:cubicBezTo>
                    <a:pt x="190" y="1882"/>
                    <a:pt x="190" y="1882"/>
                    <a:pt x="190" y="1882"/>
                  </a:cubicBezTo>
                  <a:cubicBezTo>
                    <a:pt x="224" y="1871"/>
                    <a:pt x="224" y="1871"/>
                    <a:pt x="224" y="1871"/>
                  </a:cubicBezTo>
                  <a:cubicBezTo>
                    <a:pt x="250" y="1852"/>
                    <a:pt x="250" y="1852"/>
                    <a:pt x="250" y="1852"/>
                  </a:cubicBezTo>
                  <a:cubicBezTo>
                    <a:pt x="285" y="1890"/>
                    <a:pt x="285" y="1890"/>
                    <a:pt x="285" y="1890"/>
                  </a:cubicBezTo>
                  <a:cubicBezTo>
                    <a:pt x="274" y="1954"/>
                    <a:pt x="274" y="1954"/>
                    <a:pt x="274" y="1954"/>
                  </a:cubicBezTo>
                  <a:cubicBezTo>
                    <a:pt x="294" y="1969"/>
                    <a:pt x="294" y="1969"/>
                    <a:pt x="294" y="1969"/>
                  </a:cubicBezTo>
                  <a:cubicBezTo>
                    <a:pt x="346" y="1965"/>
                    <a:pt x="346" y="1965"/>
                    <a:pt x="346" y="1965"/>
                  </a:cubicBezTo>
                  <a:cubicBezTo>
                    <a:pt x="346" y="1965"/>
                    <a:pt x="368" y="1977"/>
                    <a:pt x="377" y="1982"/>
                  </a:cubicBezTo>
                  <a:cubicBezTo>
                    <a:pt x="386" y="1987"/>
                    <a:pt x="391" y="1972"/>
                    <a:pt x="391" y="1972"/>
                  </a:cubicBezTo>
                  <a:cubicBezTo>
                    <a:pt x="391" y="1954"/>
                    <a:pt x="391" y="1954"/>
                    <a:pt x="391" y="1954"/>
                  </a:cubicBezTo>
                  <a:cubicBezTo>
                    <a:pt x="441" y="1916"/>
                    <a:pt x="441" y="1916"/>
                    <a:pt x="441" y="1916"/>
                  </a:cubicBezTo>
                  <a:cubicBezTo>
                    <a:pt x="441" y="1946"/>
                    <a:pt x="441" y="1946"/>
                    <a:pt x="441" y="1946"/>
                  </a:cubicBezTo>
                  <a:cubicBezTo>
                    <a:pt x="454" y="1963"/>
                    <a:pt x="454" y="1963"/>
                    <a:pt x="454" y="1963"/>
                  </a:cubicBezTo>
                  <a:cubicBezTo>
                    <a:pt x="480" y="1979"/>
                    <a:pt x="480" y="1979"/>
                    <a:pt x="480" y="1979"/>
                  </a:cubicBezTo>
                  <a:cubicBezTo>
                    <a:pt x="454" y="2004"/>
                    <a:pt x="454" y="2004"/>
                    <a:pt x="454" y="2004"/>
                  </a:cubicBezTo>
                  <a:cubicBezTo>
                    <a:pt x="463" y="2038"/>
                    <a:pt x="463" y="2038"/>
                    <a:pt x="463" y="2038"/>
                  </a:cubicBezTo>
                  <a:cubicBezTo>
                    <a:pt x="488" y="2058"/>
                    <a:pt x="488" y="2058"/>
                    <a:pt x="488" y="2058"/>
                  </a:cubicBezTo>
                  <a:cubicBezTo>
                    <a:pt x="546" y="2047"/>
                    <a:pt x="546" y="2047"/>
                    <a:pt x="546" y="2047"/>
                  </a:cubicBezTo>
                  <a:cubicBezTo>
                    <a:pt x="577" y="2074"/>
                    <a:pt x="577" y="2074"/>
                    <a:pt x="577" y="2074"/>
                  </a:cubicBezTo>
                  <a:cubicBezTo>
                    <a:pt x="622" y="2118"/>
                    <a:pt x="622" y="2118"/>
                    <a:pt x="622" y="2118"/>
                  </a:cubicBezTo>
                  <a:cubicBezTo>
                    <a:pt x="622" y="2130"/>
                    <a:pt x="622" y="2130"/>
                    <a:pt x="622" y="2130"/>
                  </a:cubicBezTo>
                  <a:cubicBezTo>
                    <a:pt x="529" y="2130"/>
                    <a:pt x="529" y="2130"/>
                    <a:pt x="529" y="2130"/>
                  </a:cubicBezTo>
                  <a:cubicBezTo>
                    <a:pt x="529" y="2157"/>
                    <a:pt x="529" y="2157"/>
                    <a:pt x="529" y="2157"/>
                  </a:cubicBezTo>
                  <a:cubicBezTo>
                    <a:pt x="529" y="2219"/>
                    <a:pt x="529" y="2219"/>
                    <a:pt x="529" y="2219"/>
                  </a:cubicBezTo>
                  <a:cubicBezTo>
                    <a:pt x="493" y="2252"/>
                    <a:pt x="493" y="2252"/>
                    <a:pt x="493" y="2252"/>
                  </a:cubicBezTo>
                  <a:cubicBezTo>
                    <a:pt x="462" y="2290"/>
                    <a:pt x="462" y="2290"/>
                    <a:pt x="462" y="2290"/>
                  </a:cubicBezTo>
                  <a:cubicBezTo>
                    <a:pt x="462" y="2349"/>
                    <a:pt x="462" y="2349"/>
                    <a:pt x="462" y="2349"/>
                  </a:cubicBezTo>
                  <a:cubicBezTo>
                    <a:pt x="462" y="2397"/>
                    <a:pt x="462" y="2397"/>
                    <a:pt x="462" y="2397"/>
                  </a:cubicBezTo>
                  <a:cubicBezTo>
                    <a:pt x="454" y="2432"/>
                    <a:pt x="454" y="2432"/>
                    <a:pt x="454" y="2432"/>
                  </a:cubicBezTo>
                  <a:cubicBezTo>
                    <a:pt x="454" y="2480"/>
                    <a:pt x="454" y="2480"/>
                    <a:pt x="454" y="2480"/>
                  </a:cubicBezTo>
                  <a:cubicBezTo>
                    <a:pt x="464" y="2508"/>
                    <a:pt x="464" y="2508"/>
                    <a:pt x="464" y="2508"/>
                  </a:cubicBezTo>
                  <a:cubicBezTo>
                    <a:pt x="465" y="2508"/>
                    <a:pt x="465" y="2508"/>
                    <a:pt x="465" y="2508"/>
                  </a:cubicBezTo>
                  <a:cubicBezTo>
                    <a:pt x="493" y="2516"/>
                    <a:pt x="493" y="2516"/>
                    <a:pt x="493" y="2516"/>
                  </a:cubicBezTo>
                  <a:cubicBezTo>
                    <a:pt x="529" y="2486"/>
                    <a:pt x="529" y="2486"/>
                    <a:pt x="529" y="2486"/>
                  </a:cubicBezTo>
                  <a:cubicBezTo>
                    <a:pt x="551" y="2486"/>
                    <a:pt x="551" y="2486"/>
                    <a:pt x="551" y="2486"/>
                  </a:cubicBezTo>
                  <a:cubicBezTo>
                    <a:pt x="582" y="2524"/>
                    <a:pt x="582" y="2524"/>
                    <a:pt x="582" y="2524"/>
                  </a:cubicBezTo>
                  <a:cubicBezTo>
                    <a:pt x="602" y="2536"/>
                    <a:pt x="602" y="2536"/>
                    <a:pt x="602" y="2536"/>
                  </a:cubicBezTo>
                  <a:cubicBezTo>
                    <a:pt x="628" y="2524"/>
                    <a:pt x="628" y="2524"/>
                    <a:pt x="628" y="2524"/>
                  </a:cubicBezTo>
                  <a:cubicBezTo>
                    <a:pt x="664" y="2540"/>
                    <a:pt x="664" y="2540"/>
                    <a:pt x="664" y="2540"/>
                  </a:cubicBezTo>
                  <a:cubicBezTo>
                    <a:pt x="680" y="2576"/>
                    <a:pt x="680" y="2576"/>
                    <a:pt x="680" y="2576"/>
                  </a:cubicBezTo>
                  <a:cubicBezTo>
                    <a:pt x="680" y="2603"/>
                    <a:pt x="680" y="2603"/>
                    <a:pt x="680" y="2603"/>
                  </a:cubicBezTo>
                  <a:cubicBezTo>
                    <a:pt x="676" y="2615"/>
                    <a:pt x="676" y="2615"/>
                    <a:pt x="676" y="2615"/>
                  </a:cubicBezTo>
                  <a:cubicBezTo>
                    <a:pt x="664" y="2629"/>
                    <a:pt x="664" y="2629"/>
                    <a:pt x="664" y="2629"/>
                  </a:cubicBezTo>
                  <a:cubicBezTo>
                    <a:pt x="664" y="2645"/>
                    <a:pt x="664" y="2645"/>
                    <a:pt x="664" y="2645"/>
                  </a:cubicBezTo>
                  <a:cubicBezTo>
                    <a:pt x="664" y="2663"/>
                    <a:pt x="664" y="2663"/>
                    <a:pt x="664" y="2663"/>
                  </a:cubicBezTo>
                  <a:cubicBezTo>
                    <a:pt x="678" y="2681"/>
                    <a:pt x="678" y="2681"/>
                    <a:pt x="678" y="2681"/>
                  </a:cubicBezTo>
                  <a:cubicBezTo>
                    <a:pt x="676" y="2703"/>
                    <a:pt x="676" y="2703"/>
                    <a:pt x="676" y="2703"/>
                  </a:cubicBezTo>
                  <a:cubicBezTo>
                    <a:pt x="664" y="2717"/>
                    <a:pt x="664" y="2717"/>
                    <a:pt x="664" y="2717"/>
                  </a:cubicBezTo>
                  <a:cubicBezTo>
                    <a:pt x="664" y="2735"/>
                    <a:pt x="664" y="2735"/>
                    <a:pt x="664" y="2735"/>
                  </a:cubicBezTo>
                  <a:cubicBezTo>
                    <a:pt x="664" y="2735"/>
                    <a:pt x="664" y="2766"/>
                    <a:pt x="664" y="2768"/>
                  </a:cubicBezTo>
                  <a:cubicBezTo>
                    <a:pt x="664" y="2770"/>
                    <a:pt x="679" y="2783"/>
                    <a:pt x="679" y="2783"/>
                  </a:cubicBezTo>
                  <a:cubicBezTo>
                    <a:pt x="716" y="2814"/>
                    <a:pt x="716" y="2814"/>
                    <a:pt x="716" y="2814"/>
                  </a:cubicBezTo>
                  <a:cubicBezTo>
                    <a:pt x="716" y="2847"/>
                    <a:pt x="716" y="2847"/>
                    <a:pt x="716" y="2847"/>
                  </a:cubicBezTo>
                  <a:cubicBezTo>
                    <a:pt x="743" y="2888"/>
                    <a:pt x="743" y="2888"/>
                    <a:pt x="743" y="2888"/>
                  </a:cubicBezTo>
                  <a:cubicBezTo>
                    <a:pt x="764" y="2928"/>
                    <a:pt x="764" y="2928"/>
                    <a:pt x="764" y="2928"/>
                  </a:cubicBezTo>
                  <a:cubicBezTo>
                    <a:pt x="777" y="2941"/>
                    <a:pt x="777" y="2941"/>
                    <a:pt x="777" y="2941"/>
                  </a:cubicBezTo>
                  <a:cubicBezTo>
                    <a:pt x="784" y="2952"/>
                    <a:pt x="784" y="2952"/>
                    <a:pt x="784" y="2952"/>
                  </a:cubicBezTo>
                  <a:cubicBezTo>
                    <a:pt x="787" y="2952"/>
                    <a:pt x="787" y="2952"/>
                    <a:pt x="787" y="2952"/>
                  </a:cubicBezTo>
                  <a:cubicBezTo>
                    <a:pt x="799" y="2977"/>
                    <a:pt x="799" y="2977"/>
                    <a:pt x="799" y="2977"/>
                  </a:cubicBezTo>
                  <a:cubicBezTo>
                    <a:pt x="813" y="2999"/>
                    <a:pt x="813" y="2999"/>
                    <a:pt x="813" y="2999"/>
                  </a:cubicBezTo>
                  <a:cubicBezTo>
                    <a:pt x="831" y="3001"/>
                    <a:pt x="831" y="3001"/>
                    <a:pt x="831" y="3001"/>
                  </a:cubicBezTo>
                  <a:cubicBezTo>
                    <a:pt x="845" y="2984"/>
                    <a:pt x="845" y="2984"/>
                    <a:pt x="845" y="2984"/>
                  </a:cubicBezTo>
                  <a:cubicBezTo>
                    <a:pt x="848" y="2952"/>
                    <a:pt x="848" y="2952"/>
                    <a:pt x="848" y="2952"/>
                  </a:cubicBezTo>
                  <a:cubicBezTo>
                    <a:pt x="867" y="2952"/>
                    <a:pt x="867" y="2952"/>
                    <a:pt x="867" y="2952"/>
                  </a:cubicBezTo>
                  <a:cubicBezTo>
                    <a:pt x="875" y="2958"/>
                    <a:pt x="875" y="2958"/>
                    <a:pt x="875" y="2958"/>
                  </a:cubicBezTo>
                  <a:cubicBezTo>
                    <a:pt x="874" y="2976"/>
                    <a:pt x="874" y="2976"/>
                    <a:pt x="874" y="2976"/>
                  </a:cubicBezTo>
                  <a:cubicBezTo>
                    <a:pt x="888" y="2999"/>
                    <a:pt x="888" y="2999"/>
                    <a:pt x="888" y="2999"/>
                  </a:cubicBezTo>
                  <a:cubicBezTo>
                    <a:pt x="908" y="3008"/>
                    <a:pt x="908" y="3008"/>
                    <a:pt x="908" y="3008"/>
                  </a:cubicBezTo>
                  <a:cubicBezTo>
                    <a:pt x="936" y="3018"/>
                    <a:pt x="936" y="3018"/>
                    <a:pt x="936" y="3018"/>
                  </a:cubicBezTo>
                  <a:cubicBezTo>
                    <a:pt x="958" y="3022"/>
                    <a:pt x="958" y="3022"/>
                    <a:pt x="958" y="3022"/>
                  </a:cubicBezTo>
                  <a:cubicBezTo>
                    <a:pt x="999" y="3028"/>
                    <a:pt x="999" y="3028"/>
                    <a:pt x="999" y="3028"/>
                  </a:cubicBezTo>
                  <a:cubicBezTo>
                    <a:pt x="1008" y="3040"/>
                    <a:pt x="1008" y="3040"/>
                    <a:pt x="1008" y="3040"/>
                  </a:cubicBezTo>
                  <a:cubicBezTo>
                    <a:pt x="1025" y="3063"/>
                    <a:pt x="1025" y="3063"/>
                    <a:pt x="1025" y="3063"/>
                  </a:cubicBezTo>
                  <a:cubicBezTo>
                    <a:pt x="1037" y="3065"/>
                    <a:pt x="1037" y="3065"/>
                    <a:pt x="1037" y="3065"/>
                  </a:cubicBezTo>
                  <a:cubicBezTo>
                    <a:pt x="1074" y="3062"/>
                    <a:pt x="1074" y="3062"/>
                    <a:pt x="1074" y="3062"/>
                  </a:cubicBezTo>
                  <a:cubicBezTo>
                    <a:pt x="1102" y="3041"/>
                    <a:pt x="1102" y="3041"/>
                    <a:pt x="1102" y="3041"/>
                  </a:cubicBezTo>
                  <a:cubicBezTo>
                    <a:pt x="1143" y="3023"/>
                    <a:pt x="1143" y="3023"/>
                    <a:pt x="1143" y="3023"/>
                  </a:cubicBezTo>
                  <a:cubicBezTo>
                    <a:pt x="1161" y="3008"/>
                    <a:pt x="1161" y="3008"/>
                    <a:pt x="1161" y="3008"/>
                  </a:cubicBezTo>
                  <a:cubicBezTo>
                    <a:pt x="1196" y="3008"/>
                    <a:pt x="1196" y="3008"/>
                    <a:pt x="1196" y="3008"/>
                  </a:cubicBezTo>
                  <a:cubicBezTo>
                    <a:pt x="1218" y="3014"/>
                    <a:pt x="1218" y="3014"/>
                    <a:pt x="1218" y="3014"/>
                  </a:cubicBezTo>
                  <a:cubicBezTo>
                    <a:pt x="1244" y="3036"/>
                    <a:pt x="1244" y="3036"/>
                    <a:pt x="1244" y="3036"/>
                  </a:cubicBezTo>
                  <a:cubicBezTo>
                    <a:pt x="1245" y="3042"/>
                    <a:pt x="1245" y="3042"/>
                    <a:pt x="1245" y="3042"/>
                  </a:cubicBezTo>
                  <a:cubicBezTo>
                    <a:pt x="1253" y="3039"/>
                    <a:pt x="1253" y="3039"/>
                    <a:pt x="1253" y="3039"/>
                  </a:cubicBezTo>
                  <a:cubicBezTo>
                    <a:pt x="1275" y="3018"/>
                    <a:pt x="1275" y="3018"/>
                    <a:pt x="1275" y="3018"/>
                  </a:cubicBezTo>
                  <a:cubicBezTo>
                    <a:pt x="1293" y="2993"/>
                    <a:pt x="1293" y="2993"/>
                    <a:pt x="1293" y="2993"/>
                  </a:cubicBezTo>
                  <a:cubicBezTo>
                    <a:pt x="1322" y="2971"/>
                    <a:pt x="1322" y="2971"/>
                    <a:pt x="1322" y="2971"/>
                  </a:cubicBezTo>
                  <a:cubicBezTo>
                    <a:pt x="1348" y="2959"/>
                    <a:pt x="1348" y="2959"/>
                    <a:pt x="1348" y="2959"/>
                  </a:cubicBezTo>
                  <a:cubicBezTo>
                    <a:pt x="1378" y="2971"/>
                    <a:pt x="1378" y="2971"/>
                    <a:pt x="1378" y="2971"/>
                  </a:cubicBezTo>
                  <a:cubicBezTo>
                    <a:pt x="1417" y="2924"/>
                    <a:pt x="1417" y="2924"/>
                    <a:pt x="1417" y="2924"/>
                  </a:cubicBezTo>
                  <a:cubicBezTo>
                    <a:pt x="1417" y="2875"/>
                    <a:pt x="1417" y="2875"/>
                    <a:pt x="1417" y="2875"/>
                  </a:cubicBezTo>
                  <a:cubicBezTo>
                    <a:pt x="1417" y="2844"/>
                    <a:pt x="1417" y="2844"/>
                    <a:pt x="1417" y="2844"/>
                  </a:cubicBezTo>
                  <a:cubicBezTo>
                    <a:pt x="1438" y="2812"/>
                    <a:pt x="1438" y="2812"/>
                    <a:pt x="1438" y="2812"/>
                  </a:cubicBezTo>
                  <a:cubicBezTo>
                    <a:pt x="1451" y="2786"/>
                    <a:pt x="1451" y="2786"/>
                    <a:pt x="1451" y="2786"/>
                  </a:cubicBezTo>
                  <a:cubicBezTo>
                    <a:pt x="1483" y="2778"/>
                    <a:pt x="1483" y="2778"/>
                    <a:pt x="1483" y="2778"/>
                  </a:cubicBezTo>
                  <a:cubicBezTo>
                    <a:pt x="1493" y="2721"/>
                    <a:pt x="1493" y="2721"/>
                    <a:pt x="1493" y="2721"/>
                  </a:cubicBezTo>
                  <a:cubicBezTo>
                    <a:pt x="1493" y="2669"/>
                    <a:pt x="1493" y="2669"/>
                    <a:pt x="1493" y="2669"/>
                  </a:cubicBezTo>
                  <a:cubicBezTo>
                    <a:pt x="1464" y="2643"/>
                    <a:pt x="1464" y="2643"/>
                    <a:pt x="1464" y="2643"/>
                  </a:cubicBezTo>
                  <a:cubicBezTo>
                    <a:pt x="1460" y="2602"/>
                    <a:pt x="1460" y="2602"/>
                    <a:pt x="1460" y="2602"/>
                  </a:cubicBezTo>
                  <a:cubicBezTo>
                    <a:pt x="1493" y="2580"/>
                    <a:pt x="1493" y="2580"/>
                    <a:pt x="1493" y="2580"/>
                  </a:cubicBezTo>
                  <a:cubicBezTo>
                    <a:pt x="1524" y="2568"/>
                    <a:pt x="1524" y="2568"/>
                    <a:pt x="1524" y="2568"/>
                  </a:cubicBezTo>
                  <a:cubicBezTo>
                    <a:pt x="1563" y="2593"/>
                    <a:pt x="1563" y="2593"/>
                    <a:pt x="1563" y="2593"/>
                  </a:cubicBezTo>
                  <a:cubicBezTo>
                    <a:pt x="1563" y="2593"/>
                    <a:pt x="1576" y="2599"/>
                    <a:pt x="1580" y="2599"/>
                  </a:cubicBezTo>
                  <a:cubicBezTo>
                    <a:pt x="1585" y="2599"/>
                    <a:pt x="1615" y="2589"/>
                    <a:pt x="1615" y="2589"/>
                  </a:cubicBezTo>
                  <a:cubicBezTo>
                    <a:pt x="1598" y="2557"/>
                    <a:pt x="1598" y="2557"/>
                    <a:pt x="1598" y="2557"/>
                  </a:cubicBezTo>
                  <a:cubicBezTo>
                    <a:pt x="1580" y="2533"/>
                    <a:pt x="1580" y="2533"/>
                    <a:pt x="1580" y="2533"/>
                  </a:cubicBezTo>
                  <a:cubicBezTo>
                    <a:pt x="1572" y="2508"/>
                    <a:pt x="1572" y="2508"/>
                    <a:pt x="1572" y="2508"/>
                  </a:cubicBezTo>
                  <a:cubicBezTo>
                    <a:pt x="1582" y="2481"/>
                    <a:pt x="1582" y="2481"/>
                    <a:pt x="1582" y="2481"/>
                  </a:cubicBezTo>
                  <a:cubicBezTo>
                    <a:pt x="1602" y="2463"/>
                    <a:pt x="1602" y="2463"/>
                    <a:pt x="1602" y="2463"/>
                  </a:cubicBezTo>
                  <a:cubicBezTo>
                    <a:pt x="1572" y="2429"/>
                    <a:pt x="1572" y="2429"/>
                    <a:pt x="1572" y="2429"/>
                  </a:cubicBezTo>
                  <a:cubicBezTo>
                    <a:pt x="1516" y="2416"/>
                    <a:pt x="1516" y="2416"/>
                    <a:pt x="1516" y="2416"/>
                  </a:cubicBezTo>
                  <a:cubicBezTo>
                    <a:pt x="1483" y="2435"/>
                    <a:pt x="1483" y="2435"/>
                    <a:pt x="1483" y="2435"/>
                  </a:cubicBezTo>
                  <a:cubicBezTo>
                    <a:pt x="1465" y="2453"/>
                    <a:pt x="1465" y="2453"/>
                    <a:pt x="1465" y="2453"/>
                  </a:cubicBezTo>
                  <a:cubicBezTo>
                    <a:pt x="1452" y="2473"/>
                    <a:pt x="1452" y="2473"/>
                    <a:pt x="1452" y="2473"/>
                  </a:cubicBezTo>
                  <a:cubicBezTo>
                    <a:pt x="1420" y="2456"/>
                    <a:pt x="1420" y="2456"/>
                    <a:pt x="1420" y="2456"/>
                  </a:cubicBezTo>
                  <a:cubicBezTo>
                    <a:pt x="1386" y="2435"/>
                    <a:pt x="1386" y="2435"/>
                    <a:pt x="1386" y="2435"/>
                  </a:cubicBezTo>
                  <a:cubicBezTo>
                    <a:pt x="1363" y="2416"/>
                    <a:pt x="1363" y="2416"/>
                    <a:pt x="1363" y="2416"/>
                  </a:cubicBezTo>
                  <a:cubicBezTo>
                    <a:pt x="1350" y="2406"/>
                    <a:pt x="1350" y="2406"/>
                    <a:pt x="1350" y="2406"/>
                  </a:cubicBezTo>
                  <a:cubicBezTo>
                    <a:pt x="1334" y="2393"/>
                    <a:pt x="1334" y="2393"/>
                    <a:pt x="1334" y="2393"/>
                  </a:cubicBezTo>
                  <a:cubicBezTo>
                    <a:pt x="1309" y="2349"/>
                    <a:pt x="1309" y="2349"/>
                    <a:pt x="1309" y="2349"/>
                  </a:cubicBezTo>
                  <a:cubicBezTo>
                    <a:pt x="1271" y="2387"/>
                    <a:pt x="1271" y="2387"/>
                    <a:pt x="1271" y="2387"/>
                  </a:cubicBezTo>
                  <a:cubicBezTo>
                    <a:pt x="1264" y="2406"/>
                    <a:pt x="1264" y="2406"/>
                    <a:pt x="1264" y="2406"/>
                  </a:cubicBezTo>
                  <a:cubicBezTo>
                    <a:pt x="1225" y="2404"/>
                    <a:pt x="1225" y="2404"/>
                    <a:pt x="1225" y="2404"/>
                  </a:cubicBezTo>
                  <a:cubicBezTo>
                    <a:pt x="1196" y="2387"/>
                    <a:pt x="1196" y="2387"/>
                    <a:pt x="1196" y="2387"/>
                  </a:cubicBezTo>
                  <a:cubicBezTo>
                    <a:pt x="1196" y="2343"/>
                    <a:pt x="1196" y="2343"/>
                    <a:pt x="1196" y="2343"/>
                  </a:cubicBezTo>
                  <a:cubicBezTo>
                    <a:pt x="1178" y="2318"/>
                    <a:pt x="1178" y="2318"/>
                    <a:pt x="1178" y="2318"/>
                  </a:cubicBezTo>
                  <a:cubicBezTo>
                    <a:pt x="1207" y="2273"/>
                    <a:pt x="1207" y="2273"/>
                    <a:pt x="1207" y="2273"/>
                  </a:cubicBezTo>
                  <a:cubicBezTo>
                    <a:pt x="1258" y="2236"/>
                    <a:pt x="1258" y="2236"/>
                    <a:pt x="1258" y="2236"/>
                  </a:cubicBezTo>
                  <a:cubicBezTo>
                    <a:pt x="1272" y="2206"/>
                    <a:pt x="1272" y="2206"/>
                    <a:pt x="1272" y="2206"/>
                  </a:cubicBezTo>
                  <a:cubicBezTo>
                    <a:pt x="1267" y="2155"/>
                    <a:pt x="1267" y="2155"/>
                    <a:pt x="1267" y="2155"/>
                  </a:cubicBezTo>
                  <a:cubicBezTo>
                    <a:pt x="1248" y="2108"/>
                    <a:pt x="1248" y="2108"/>
                    <a:pt x="1248" y="2108"/>
                  </a:cubicBezTo>
                  <a:cubicBezTo>
                    <a:pt x="1235" y="2046"/>
                    <a:pt x="1235" y="2046"/>
                    <a:pt x="1235" y="2046"/>
                  </a:cubicBezTo>
                  <a:cubicBezTo>
                    <a:pt x="1246" y="1974"/>
                    <a:pt x="1246" y="1974"/>
                    <a:pt x="1246" y="1974"/>
                  </a:cubicBezTo>
                  <a:cubicBezTo>
                    <a:pt x="1264" y="1952"/>
                    <a:pt x="1264" y="1952"/>
                    <a:pt x="1264" y="1952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45" y="1884"/>
                    <a:pt x="1245" y="1884"/>
                    <a:pt x="1245" y="1884"/>
                  </a:cubicBezTo>
                  <a:cubicBezTo>
                    <a:pt x="1245" y="1884"/>
                    <a:pt x="1246" y="1866"/>
                    <a:pt x="1254" y="1862"/>
                  </a:cubicBezTo>
                  <a:cubicBezTo>
                    <a:pt x="1262" y="1859"/>
                    <a:pt x="1303" y="1850"/>
                    <a:pt x="1303" y="1850"/>
                  </a:cubicBezTo>
                  <a:cubicBezTo>
                    <a:pt x="1305" y="1789"/>
                    <a:pt x="1305" y="1789"/>
                    <a:pt x="1305" y="1789"/>
                  </a:cubicBezTo>
                  <a:cubicBezTo>
                    <a:pt x="1258" y="1768"/>
                    <a:pt x="1258" y="1768"/>
                    <a:pt x="1258" y="1768"/>
                  </a:cubicBezTo>
                  <a:cubicBezTo>
                    <a:pt x="1246" y="1725"/>
                    <a:pt x="1246" y="1725"/>
                    <a:pt x="1246" y="1725"/>
                  </a:cubicBezTo>
                  <a:cubicBezTo>
                    <a:pt x="1227" y="1703"/>
                    <a:pt x="1227" y="1703"/>
                    <a:pt x="1227" y="1703"/>
                  </a:cubicBezTo>
                  <a:cubicBezTo>
                    <a:pt x="1191" y="1689"/>
                    <a:pt x="1191" y="1689"/>
                    <a:pt x="1191" y="1689"/>
                  </a:cubicBezTo>
                  <a:cubicBezTo>
                    <a:pt x="1146" y="1679"/>
                    <a:pt x="1146" y="1679"/>
                    <a:pt x="1146" y="1679"/>
                  </a:cubicBezTo>
                  <a:cubicBezTo>
                    <a:pt x="1100" y="1660"/>
                    <a:pt x="1100" y="1660"/>
                    <a:pt x="1100" y="1660"/>
                  </a:cubicBezTo>
                  <a:cubicBezTo>
                    <a:pt x="1086" y="1619"/>
                    <a:pt x="1086" y="1619"/>
                    <a:pt x="1086" y="1619"/>
                  </a:cubicBezTo>
                  <a:cubicBezTo>
                    <a:pt x="1086" y="1619"/>
                    <a:pt x="1126" y="1600"/>
                    <a:pt x="1131" y="1600"/>
                  </a:cubicBezTo>
                  <a:cubicBezTo>
                    <a:pt x="1136" y="1600"/>
                    <a:pt x="1191" y="1592"/>
                    <a:pt x="1191" y="1592"/>
                  </a:cubicBezTo>
                  <a:cubicBezTo>
                    <a:pt x="1215" y="1574"/>
                    <a:pt x="1215" y="1574"/>
                    <a:pt x="1215" y="1574"/>
                  </a:cubicBezTo>
                  <a:cubicBezTo>
                    <a:pt x="1211" y="1548"/>
                    <a:pt x="1211" y="1548"/>
                    <a:pt x="1211" y="1548"/>
                  </a:cubicBezTo>
                  <a:cubicBezTo>
                    <a:pt x="1245" y="1506"/>
                    <a:pt x="1245" y="1506"/>
                    <a:pt x="1245" y="1506"/>
                  </a:cubicBezTo>
                  <a:cubicBezTo>
                    <a:pt x="1266" y="1483"/>
                    <a:pt x="1266" y="1483"/>
                    <a:pt x="1266" y="1483"/>
                  </a:cubicBezTo>
                  <a:cubicBezTo>
                    <a:pt x="1290" y="1549"/>
                    <a:pt x="1290" y="1549"/>
                    <a:pt x="1290" y="1549"/>
                  </a:cubicBezTo>
                  <a:cubicBezTo>
                    <a:pt x="1324" y="1562"/>
                    <a:pt x="1324" y="1562"/>
                    <a:pt x="1324" y="1562"/>
                  </a:cubicBezTo>
                  <a:cubicBezTo>
                    <a:pt x="1339" y="1593"/>
                    <a:pt x="1339" y="1593"/>
                    <a:pt x="1339" y="1593"/>
                  </a:cubicBezTo>
                  <a:cubicBezTo>
                    <a:pt x="1350" y="1580"/>
                    <a:pt x="1350" y="1580"/>
                    <a:pt x="1350" y="1580"/>
                  </a:cubicBezTo>
                  <a:cubicBezTo>
                    <a:pt x="1366" y="1528"/>
                    <a:pt x="1366" y="1528"/>
                    <a:pt x="1366" y="1528"/>
                  </a:cubicBezTo>
                  <a:cubicBezTo>
                    <a:pt x="1370" y="1494"/>
                    <a:pt x="1370" y="1494"/>
                    <a:pt x="1370" y="1494"/>
                  </a:cubicBezTo>
                  <a:cubicBezTo>
                    <a:pt x="1361" y="1442"/>
                    <a:pt x="1361" y="1442"/>
                    <a:pt x="1361" y="1442"/>
                  </a:cubicBezTo>
                  <a:cubicBezTo>
                    <a:pt x="1361" y="1442"/>
                    <a:pt x="1321" y="1452"/>
                    <a:pt x="1318" y="1442"/>
                  </a:cubicBezTo>
                  <a:cubicBezTo>
                    <a:pt x="1314" y="1432"/>
                    <a:pt x="1301" y="1423"/>
                    <a:pt x="1301" y="1423"/>
                  </a:cubicBezTo>
                  <a:cubicBezTo>
                    <a:pt x="1301" y="1423"/>
                    <a:pt x="1285" y="1420"/>
                    <a:pt x="1280" y="1423"/>
                  </a:cubicBezTo>
                  <a:cubicBezTo>
                    <a:pt x="1275" y="1426"/>
                    <a:pt x="1266" y="1421"/>
                    <a:pt x="1266" y="1421"/>
                  </a:cubicBezTo>
                  <a:cubicBezTo>
                    <a:pt x="1259" y="1395"/>
                    <a:pt x="1259" y="1395"/>
                    <a:pt x="1259" y="1395"/>
                  </a:cubicBezTo>
                  <a:cubicBezTo>
                    <a:pt x="1259" y="1395"/>
                    <a:pt x="1309" y="1402"/>
                    <a:pt x="1324" y="1395"/>
                  </a:cubicBezTo>
                  <a:cubicBezTo>
                    <a:pt x="1339" y="1389"/>
                    <a:pt x="1368" y="1359"/>
                    <a:pt x="1368" y="1359"/>
                  </a:cubicBezTo>
                  <a:cubicBezTo>
                    <a:pt x="1376" y="1359"/>
                    <a:pt x="1376" y="1359"/>
                    <a:pt x="1376" y="1359"/>
                  </a:cubicBezTo>
                  <a:cubicBezTo>
                    <a:pt x="1376" y="1359"/>
                    <a:pt x="1379" y="1353"/>
                    <a:pt x="1386" y="1342"/>
                  </a:cubicBezTo>
                  <a:cubicBezTo>
                    <a:pt x="1392" y="1330"/>
                    <a:pt x="1413" y="1296"/>
                    <a:pt x="1413" y="1296"/>
                  </a:cubicBezTo>
                  <a:cubicBezTo>
                    <a:pt x="1438" y="1285"/>
                    <a:pt x="1438" y="1285"/>
                    <a:pt x="1438" y="1285"/>
                  </a:cubicBezTo>
                  <a:cubicBezTo>
                    <a:pt x="1465" y="1317"/>
                    <a:pt x="1465" y="1317"/>
                    <a:pt x="1465" y="1317"/>
                  </a:cubicBezTo>
                  <a:cubicBezTo>
                    <a:pt x="1491" y="1311"/>
                    <a:pt x="1491" y="1311"/>
                    <a:pt x="1491" y="1311"/>
                  </a:cubicBezTo>
                  <a:cubicBezTo>
                    <a:pt x="1535" y="1301"/>
                    <a:pt x="1535" y="1301"/>
                    <a:pt x="1535" y="1301"/>
                  </a:cubicBezTo>
                  <a:cubicBezTo>
                    <a:pt x="1592" y="1345"/>
                    <a:pt x="1592" y="1345"/>
                    <a:pt x="1592" y="1345"/>
                  </a:cubicBezTo>
                  <a:cubicBezTo>
                    <a:pt x="1631" y="1348"/>
                    <a:pt x="1631" y="1348"/>
                    <a:pt x="1631" y="1348"/>
                  </a:cubicBezTo>
                  <a:cubicBezTo>
                    <a:pt x="1650" y="1342"/>
                    <a:pt x="1650" y="1342"/>
                    <a:pt x="1650" y="1342"/>
                  </a:cubicBezTo>
                  <a:cubicBezTo>
                    <a:pt x="1650" y="1319"/>
                    <a:pt x="1650" y="1319"/>
                    <a:pt x="1650" y="1319"/>
                  </a:cubicBezTo>
                  <a:cubicBezTo>
                    <a:pt x="1611" y="1285"/>
                    <a:pt x="1611" y="1285"/>
                    <a:pt x="1611" y="1285"/>
                  </a:cubicBezTo>
                  <a:cubicBezTo>
                    <a:pt x="1576" y="1246"/>
                    <a:pt x="1576" y="1246"/>
                    <a:pt x="1576" y="1246"/>
                  </a:cubicBezTo>
                  <a:cubicBezTo>
                    <a:pt x="1576" y="1246"/>
                    <a:pt x="1572" y="1218"/>
                    <a:pt x="1576" y="1213"/>
                  </a:cubicBezTo>
                  <a:cubicBezTo>
                    <a:pt x="1579" y="1209"/>
                    <a:pt x="1600" y="1168"/>
                    <a:pt x="1600" y="1168"/>
                  </a:cubicBezTo>
                  <a:cubicBezTo>
                    <a:pt x="1613" y="1123"/>
                    <a:pt x="1613" y="1123"/>
                    <a:pt x="1613" y="1123"/>
                  </a:cubicBezTo>
                  <a:cubicBezTo>
                    <a:pt x="1626" y="1079"/>
                    <a:pt x="1626" y="1079"/>
                    <a:pt x="1626" y="1079"/>
                  </a:cubicBezTo>
                  <a:cubicBezTo>
                    <a:pt x="1666" y="1087"/>
                    <a:pt x="1666" y="1087"/>
                    <a:pt x="1666" y="1087"/>
                  </a:cubicBezTo>
                  <a:cubicBezTo>
                    <a:pt x="1688" y="1116"/>
                    <a:pt x="1688" y="1116"/>
                    <a:pt x="1688" y="1116"/>
                  </a:cubicBezTo>
                  <a:cubicBezTo>
                    <a:pt x="1722" y="1095"/>
                    <a:pt x="1722" y="1095"/>
                    <a:pt x="1722" y="1095"/>
                  </a:cubicBezTo>
                  <a:cubicBezTo>
                    <a:pt x="1767" y="1050"/>
                    <a:pt x="1767" y="1050"/>
                    <a:pt x="1767" y="1050"/>
                  </a:cubicBezTo>
                  <a:cubicBezTo>
                    <a:pt x="1809" y="1050"/>
                    <a:pt x="1809" y="1050"/>
                    <a:pt x="1809" y="1050"/>
                  </a:cubicBezTo>
                  <a:cubicBezTo>
                    <a:pt x="1916" y="1076"/>
                    <a:pt x="1916" y="1076"/>
                    <a:pt x="1916" y="1076"/>
                  </a:cubicBezTo>
                  <a:cubicBezTo>
                    <a:pt x="1954" y="1067"/>
                    <a:pt x="1954" y="1067"/>
                    <a:pt x="1954" y="1067"/>
                  </a:cubicBezTo>
                  <a:cubicBezTo>
                    <a:pt x="1944" y="1007"/>
                    <a:pt x="1944" y="1007"/>
                    <a:pt x="1944" y="1007"/>
                  </a:cubicBezTo>
                  <a:cubicBezTo>
                    <a:pt x="1972" y="1001"/>
                    <a:pt x="1972" y="1001"/>
                    <a:pt x="1972" y="1001"/>
                  </a:cubicBezTo>
                  <a:cubicBezTo>
                    <a:pt x="2000" y="952"/>
                    <a:pt x="2000" y="952"/>
                    <a:pt x="2000" y="952"/>
                  </a:cubicBezTo>
                  <a:cubicBezTo>
                    <a:pt x="2041" y="967"/>
                    <a:pt x="2041" y="967"/>
                    <a:pt x="2041" y="967"/>
                  </a:cubicBezTo>
                  <a:cubicBezTo>
                    <a:pt x="2087" y="993"/>
                    <a:pt x="2087" y="993"/>
                    <a:pt x="2087" y="993"/>
                  </a:cubicBezTo>
                  <a:cubicBezTo>
                    <a:pt x="2134" y="1054"/>
                    <a:pt x="2134" y="1054"/>
                    <a:pt x="2134" y="1054"/>
                  </a:cubicBezTo>
                  <a:cubicBezTo>
                    <a:pt x="2165" y="1082"/>
                    <a:pt x="2165" y="1082"/>
                    <a:pt x="2165" y="1082"/>
                  </a:cubicBezTo>
                  <a:cubicBezTo>
                    <a:pt x="2173" y="1123"/>
                    <a:pt x="2173" y="1123"/>
                    <a:pt x="2173" y="1123"/>
                  </a:cubicBezTo>
                  <a:cubicBezTo>
                    <a:pt x="2208" y="1110"/>
                    <a:pt x="2208" y="1110"/>
                    <a:pt x="2208" y="1110"/>
                  </a:cubicBezTo>
                  <a:cubicBezTo>
                    <a:pt x="2259" y="1113"/>
                    <a:pt x="2259" y="1113"/>
                    <a:pt x="2259" y="1113"/>
                  </a:cubicBezTo>
                  <a:cubicBezTo>
                    <a:pt x="2286" y="1090"/>
                    <a:pt x="2286" y="1090"/>
                    <a:pt x="2286" y="1090"/>
                  </a:cubicBezTo>
                  <a:cubicBezTo>
                    <a:pt x="2319" y="1090"/>
                    <a:pt x="2319" y="1090"/>
                    <a:pt x="2319" y="1090"/>
                  </a:cubicBezTo>
                  <a:cubicBezTo>
                    <a:pt x="2367" y="1077"/>
                    <a:pt x="2367" y="1077"/>
                    <a:pt x="2367" y="1077"/>
                  </a:cubicBezTo>
                  <a:cubicBezTo>
                    <a:pt x="2398" y="1032"/>
                    <a:pt x="2398" y="1032"/>
                    <a:pt x="2398" y="1032"/>
                  </a:cubicBezTo>
                  <a:cubicBezTo>
                    <a:pt x="2421" y="1001"/>
                    <a:pt x="2421" y="1001"/>
                    <a:pt x="2421" y="1001"/>
                  </a:cubicBezTo>
                  <a:cubicBezTo>
                    <a:pt x="2421" y="1001"/>
                    <a:pt x="2421" y="965"/>
                    <a:pt x="2421" y="962"/>
                  </a:cubicBezTo>
                  <a:cubicBezTo>
                    <a:pt x="2421" y="959"/>
                    <a:pt x="2411" y="952"/>
                    <a:pt x="2411" y="952"/>
                  </a:cubicBezTo>
                  <a:cubicBezTo>
                    <a:pt x="2387" y="925"/>
                    <a:pt x="2387" y="925"/>
                    <a:pt x="2387" y="925"/>
                  </a:cubicBezTo>
                  <a:cubicBezTo>
                    <a:pt x="2387" y="925"/>
                    <a:pt x="2374" y="900"/>
                    <a:pt x="2377" y="895"/>
                  </a:cubicBezTo>
                  <a:cubicBezTo>
                    <a:pt x="2380" y="891"/>
                    <a:pt x="2398" y="865"/>
                    <a:pt x="2398" y="865"/>
                  </a:cubicBezTo>
                  <a:cubicBezTo>
                    <a:pt x="2408" y="811"/>
                    <a:pt x="2408" y="811"/>
                    <a:pt x="2408" y="811"/>
                  </a:cubicBezTo>
                  <a:cubicBezTo>
                    <a:pt x="2444" y="783"/>
                    <a:pt x="2444" y="783"/>
                    <a:pt x="2444" y="783"/>
                  </a:cubicBezTo>
                  <a:cubicBezTo>
                    <a:pt x="2458" y="736"/>
                    <a:pt x="2458" y="736"/>
                    <a:pt x="2458" y="736"/>
                  </a:cubicBezTo>
                  <a:cubicBezTo>
                    <a:pt x="2483" y="727"/>
                    <a:pt x="2483" y="727"/>
                    <a:pt x="2483" y="727"/>
                  </a:cubicBezTo>
                  <a:cubicBezTo>
                    <a:pt x="2522" y="717"/>
                    <a:pt x="2522" y="717"/>
                    <a:pt x="2522" y="717"/>
                  </a:cubicBezTo>
                  <a:cubicBezTo>
                    <a:pt x="2541" y="702"/>
                    <a:pt x="2541" y="702"/>
                    <a:pt x="2541" y="702"/>
                  </a:cubicBezTo>
                  <a:cubicBezTo>
                    <a:pt x="2574" y="655"/>
                    <a:pt x="2574" y="655"/>
                    <a:pt x="2574" y="655"/>
                  </a:cubicBezTo>
                  <a:cubicBezTo>
                    <a:pt x="2625" y="639"/>
                    <a:pt x="2625" y="639"/>
                    <a:pt x="2625" y="639"/>
                  </a:cubicBezTo>
                  <a:cubicBezTo>
                    <a:pt x="2671" y="590"/>
                    <a:pt x="2671" y="590"/>
                    <a:pt x="2671" y="590"/>
                  </a:cubicBezTo>
                  <a:cubicBezTo>
                    <a:pt x="2671" y="534"/>
                    <a:pt x="2671" y="534"/>
                    <a:pt x="2671" y="534"/>
                  </a:cubicBezTo>
                  <a:cubicBezTo>
                    <a:pt x="2703" y="519"/>
                    <a:pt x="2703" y="519"/>
                    <a:pt x="2703" y="519"/>
                  </a:cubicBezTo>
                  <a:cubicBezTo>
                    <a:pt x="2746" y="511"/>
                    <a:pt x="2746" y="511"/>
                    <a:pt x="2746" y="511"/>
                  </a:cubicBezTo>
                  <a:cubicBezTo>
                    <a:pt x="2778" y="511"/>
                    <a:pt x="2778" y="511"/>
                    <a:pt x="2778" y="511"/>
                  </a:cubicBezTo>
                  <a:cubicBezTo>
                    <a:pt x="2809" y="503"/>
                    <a:pt x="2809" y="503"/>
                    <a:pt x="2809" y="503"/>
                  </a:cubicBezTo>
                  <a:cubicBezTo>
                    <a:pt x="2834" y="467"/>
                    <a:pt x="2834" y="467"/>
                    <a:pt x="2834" y="467"/>
                  </a:cubicBezTo>
                  <a:lnTo>
                    <a:pt x="2778" y="41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981700" y="1873250"/>
              <a:ext cx="1109663" cy="1184275"/>
            </a:xfrm>
            <a:custGeom>
              <a:avLst/>
              <a:gdLst>
                <a:gd name="T0" fmla="*/ 3439 w 3666"/>
                <a:gd name="T1" fmla="*/ 2828 h 3906"/>
                <a:gd name="T2" fmla="*/ 3337 w 3666"/>
                <a:gd name="T3" fmla="*/ 2639 h 3906"/>
                <a:gd name="T4" fmla="*/ 3258 w 3666"/>
                <a:gd name="T5" fmla="*/ 2113 h 3906"/>
                <a:gd name="T6" fmla="*/ 3361 w 3666"/>
                <a:gd name="T7" fmla="*/ 1466 h 3906"/>
                <a:gd name="T8" fmla="*/ 3453 w 3666"/>
                <a:gd name="T9" fmla="*/ 948 h 3906"/>
                <a:gd name="T10" fmla="*/ 3319 w 3666"/>
                <a:gd name="T11" fmla="*/ 289 h 3906"/>
                <a:gd name="T12" fmla="*/ 2973 w 3666"/>
                <a:gd name="T13" fmla="*/ 148 h 3906"/>
                <a:gd name="T14" fmla="*/ 2660 w 3666"/>
                <a:gd name="T15" fmla="*/ 132 h 3906"/>
                <a:gd name="T16" fmla="*/ 2362 w 3666"/>
                <a:gd name="T17" fmla="*/ 142 h 3906"/>
                <a:gd name="T18" fmla="*/ 1995 w 3666"/>
                <a:gd name="T19" fmla="*/ 200 h 3906"/>
                <a:gd name="T20" fmla="*/ 1692 w 3666"/>
                <a:gd name="T21" fmla="*/ 257 h 3906"/>
                <a:gd name="T22" fmla="*/ 1455 w 3666"/>
                <a:gd name="T23" fmla="*/ 448 h 3906"/>
                <a:gd name="T24" fmla="*/ 1291 w 3666"/>
                <a:gd name="T25" fmla="*/ 641 h 3906"/>
                <a:gd name="T26" fmla="*/ 1233 w 3666"/>
                <a:gd name="T27" fmla="*/ 836 h 3906"/>
                <a:gd name="T28" fmla="*/ 1001 w 3666"/>
                <a:gd name="T29" fmla="*/ 739 h 3906"/>
                <a:gd name="T30" fmla="*/ 723 w 3666"/>
                <a:gd name="T31" fmla="*/ 796 h 3906"/>
                <a:gd name="T32" fmla="*/ 514 w 3666"/>
                <a:gd name="T33" fmla="*/ 914 h 3906"/>
                <a:gd name="T34" fmla="*/ 506 w 3666"/>
                <a:gd name="T35" fmla="*/ 1091 h 3906"/>
                <a:gd name="T36" fmla="*/ 290 w 3666"/>
                <a:gd name="T37" fmla="*/ 1105 h 3906"/>
                <a:gd name="T38" fmla="*/ 232 w 3666"/>
                <a:gd name="T39" fmla="*/ 1188 h 3906"/>
                <a:gd name="T40" fmla="*/ 204 w 3666"/>
                <a:gd name="T41" fmla="*/ 1295 h 3906"/>
                <a:gd name="T42" fmla="*/ 0 w 3666"/>
                <a:gd name="T43" fmla="*/ 1365 h 3906"/>
                <a:gd name="T44" fmla="*/ 219 w 3666"/>
                <a:gd name="T45" fmla="*/ 1535 h 3906"/>
                <a:gd name="T46" fmla="*/ 149 w 3666"/>
                <a:gd name="T47" fmla="*/ 1792 h 3906"/>
                <a:gd name="T48" fmla="*/ 110 w 3666"/>
                <a:gd name="T49" fmla="*/ 2089 h 3906"/>
                <a:gd name="T50" fmla="*/ 264 w 3666"/>
                <a:gd name="T51" fmla="*/ 2152 h 3906"/>
                <a:gd name="T52" fmla="*/ 430 w 3666"/>
                <a:gd name="T53" fmla="*/ 2162 h 3906"/>
                <a:gd name="T54" fmla="*/ 529 w 3666"/>
                <a:gd name="T55" fmla="*/ 2335 h 3906"/>
                <a:gd name="T56" fmla="*/ 407 w 3666"/>
                <a:gd name="T57" fmla="*/ 2415 h 3906"/>
                <a:gd name="T58" fmla="*/ 331 w 3666"/>
                <a:gd name="T59" fmla="*/ 2670 h 3906"/>
                <a:gd name="T60" fmla="*/ 159 w 3666"/>
                <a:gd name="T61" fmla="*/ 2788 h 3906"/>
                <a:gd name="T62" fmla="*/ 203 w 3666"/>
                <a:gd name="T63" fmla="*/ 2898 h 3906"/>
                <a:gd name="T64" fmla="*/ 181 w 3666"/>
                <a:gd name="T65" fmla="*/ 3017 h 3906"/>
                <a:gd name="T66" fmla="*/ 268 w 3666"/>
                <a:gd name="T67" fmla="*/ 3198 h 3906"/>
                <a:gd name="T68" fmla="*/ 540 w 3666"/>
                <a:gd name="T69" fmla="*/ 3250 h 3906"/>
                <a:gd name="T70" fmla="*/ 759 w 3666"/>
                <a:gd name="T71" fmla="*/ 3421 h 3906"/>
                <a:gd name="T72" fmla="*/ 785 w 3666"/>
                <a:gd name="T73" fmla="*/ 3642 h 3906"/>
                <a:gd name="T74" fmla="*/ 911 w 3666"/>
                <a:gd name="T75" fmla="*/ 3699 h 3906"/>
                <a:gd name="T76" fmla="*/ 1189 w 3666"/>
                <a:gd name="T77" fmla="*/ 3800 h 3906"/>
                <a:gd name="T78" fmla="*/ 1151 w 3666"/>
                <a:gd name="T79" fmla="*/ 3593 h 3906"/>
                <a:gd name="T80" fmla="*/ 1279 w 3666"/>
                <a:gd name="T81" fmla="*/ 3472 h 3906"/>
                <a:gd name="T82" fmla="*/ 1372 w 3666"/>
                <a:gd name="T83" fmla="*/ 3222 h 3906"/>
                <a:gd name="T84" fmla="*/ 1415 w 3666"/>
                <a:gd name="T85" fmla="*/ 3007 h 3906"/>
                <a:gd name="T86" fmla="*/ 1520 w 3666"/>
                <a:gd name="T87" fmla="*/ 2986 h 3906"/>
                <a:gd name="T88" fmla="*/ 1882 w 3666"/>
                <a:gd name="T89" fmla="*/ 2811 h 3906"/>
                <a:gd name="T90" fmla="*/ 1930 w 3666"/>
                <a:gd name="T91" fmla="*/ 3198 h 3906"/>
                <a:gd name="T92" fmla="*/ 1699 w 3666"/>
                <a:gd name="T93" fmla="*/ 3551 h 3906"/>
                <a:gd name="T94" fmla="*/ 1532 w 3666"/>
                <a:gd name="T95" fmla="*/ 3675 h 3906"/>
                <a:gd name="T96" fmla="*/ 1861 w 3666"/>
                <a:gd name="T97" fmla="*/ 3861 h 3906"/>
                <a:gd name="T98" fmla="*/ 2186 w 3666"/>
                <a:gd name="T99" fmla="*/ 3825 h 3906"/>
                <a:gd name="T100" fmla="*/ 2590 w 3666"/>
                <a:gd name="T101" fmla="*/ 3709 h 3906"/>
                <a:gd name="T102" fmla="*/ 2813 w 3666"/>
                <a:gd name="T103" fmla="*/ 3522 h 3906"/>
                <a:gd name="T104" fmla="*/ 3114 w 3666"/>
                <a:gd name="T105" fmla="*/ 3695 h 3906"/>
                <a:gd name="T106" fmla="*/ 3544 w 3666"/>
                <a:gd name="T107" fmla="*/ 3309 h 3906"/>
                <a:gd name="T108" fmla="*/ 3594 w 3666"/>
                <a:gd name="T109" fmla="*/ 3005 h 3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66" h="3906">
                  <a:moveTo>
                    <a:pt x="3652" y="2666"/>
                  </a:moveTo>
                  <a:cubicBezTo>
                    <a:pt x="3615" y="2639"/>
                    <a:pt x="3615" y="2639"/>
                    <a:pt x="3615" y="2639"/>
                  </a:cubicBezTo>
                  <a:cubicBezTo>
                    <a:pt x="3601" y="2639"/>
                    <a:pt x="3601" y="2639"/>
                    <a:pt x="3601" y="2639"/>
                  </a:cubicBezTo>
                  <a:cubicBezTo>
                    <a:pt x="3583" y="2672"/>
                    <a:pt x="3583" y="2672"/>
                    <a:pt x="3583" y="2672"/>
                  </a:cubicBezTo>
                  <a:cubicBezTo>
                    <a:pt x="3558" y="2698"/>
                    <a:pt x="3558" y="2698"/>
                    <a:pt x="3558" y="2698"/>
                  </a:cubicBezTo>
                  <a:cubicBezTo>
                    <a:pt x="3522" y="2737"/>
                    <a:pt x="3522" y="2737"/>
                    <a:pt x="3522" y="2737"/>
                  </a:cubicBezTo>
                  <a:cubicBezTo>
                    <a:pt x="3439" y="2828"/>
                    <a:pt x="3439" y="2828"/>
                    <a:pt x="3439" y="2828"/>
                  </a:cubicBezTo>
                  <a:cubicBezTo>
                    <a:pt x="3408" y="2850"/>
                    <a:pt x="3408" y="2850"/>
                    <a:pt x="3408" y="2850"/>
                  </a:cubicBezTo>
                  <a:cubicBezTo>
                    <a:pt x="3339" y="2838"/>
                    <a:pt x="3339" y="2838"/>
                    <a:pt x="3339" y="2838"/>
                  </a:cubicBezTo>
                  <a:cubicBezTo>
                    <a:pt x="3319" y="2820"/>
                    <a:pt x="3319" y="2820"/>
                    <a:pt x="3319" y="2820"/>
                  </a:cubicBezTo>
                  <a:cubicBezTo>
                    <a:pt x="3290" y="2796"/>
                    <a:pt x="3290" y="2796"/>
                    <a:pt x="3290" y="2796"/>
                  </a:cubicBezTo>
                  <a:cubicBezTo>
                    <a:pt x="3268" y="2763"/>
                    <a:pt x="3268" y="2763"/>
                    <a:pt x="3268" y="2763"/>
                  </a:cubicBezTo>
                  <a:cubicBezTo>
                    <a:pt x="3278" y="2694"/>
                    <a:pt x="3278" y="2694"/>
                    <a:pt x="3278" y="2694"/>
                  </a:cubicBezTo>
                  <a:cubicBezTo>
                    <a:pt x="3337" y="2639"/>
                    <a:pt x="3337" y="2639"/>
                    <a:pt x="3337" y="2639"/>
                  </a:cubicBezTo>
                  <a:cubicBezTo>
                    <a:pt x="3343" y="2587"/>
                    <a:pt x="3343" y="2587"/>
                    <a:pt x="3343" y="2587"/>
                  </a:cubicBezTo>
                  <a:cubicBezTo>
                    <a:pt x="3305" y="2540"/>
                    <a:pt x="3305" y="2540"/>
                    <a:pt x="3305" y="2540"/>
                  </a:cubicBezTo>
                  <a:cubicBezTo>
                    <a:pt x="3299" y="2420"/>
                    <a:pt x="3299" y="2420"/>
                    <a:pt x="3299" y="2420"/>
                  </a:cubicBezTo>
                  <a:cubicBezTo>
                    <a:pt x="3252" y="2377"/>
                    <a:pt x="3252" y="2377"/>
                    <a:pt x="3252" y="2377"/>
                  </a:cubicBezTo>
                  <a:cubicBezTo>
                    <a:pt x="3240" y="2345"/>
                    <a:pt x="3240" y="2345"/>
                    <a:pt x="3240" y="2345"/>
                  </a:cubicBezTo>
                  <a:cubicBezTo>
                    <a:pt x="3260" y="2302"/>
                    <a:pt x="3260" y="2302"/>
                    <a:pt x="3260" y="2302"/>
                  </a:cubicBezTo>
                  <a:cubicBezTo>
                    <a:pt x="3258" y="2113"/>
                    <a:pt x="3258" y="2113"/>
                    <a:pt x="3258" y="2113"/>
                  </a:cubicBezTo>
                  <a:cubicBezTo>
                    <a:pt x="3258" y="2032"/>
                    <a:pt x="3258" y="2032"/>
                    <a:pt x="3258" y="2032"/>
                  </a:cubicBezTo>
                  <a:cubicBezTo>
                    <a:pt x="3258" y="2032"/>
                    <a:pt x="3272" y="1967"/>
                    <a:pt x="3278" y="1967"/>
                  </a:cubicBezTo>
                  <a:cubicBezTo>
                    <a:pt x="3284" y="1967"/>
                    <a:pt x="3376" y="1846"/>
                    <a:pt x="3376" y="1846"/>
                  </a:cubicBezTo>
                  <a:cubicBezTo>
                    <a:pt x="3364" y="1669"/>
                    <a:pt x="3364" y="1669"/>
                    <a:pt x="3364" y="1669"/>
                  </a:cubicBezTo>
                  <a:cubicBezTo>
                    <a:pt x="3394" y="1573"/>
                    <a:pt x="3394" y="1573"/>
                    <a:pt x="3394" y="1573"/>
                  </a:cubicBezTo>
                  <a:cubicBezTo>
                    <a:pt x="3376" y="1511"/>
                    <a:pt x="3376" y="1511"/>
                    <a:pt x="3376" y="1511"/>
                  </a:cubicBezTo>
                  <a:cubicBezTo>
                    <a:pt x="3361" y="1466"/>
                    <a:pt x="3361" y="1466"/>
                    <a:pt x="3361" y="1466"/>
                  </a:cubicBezTo>
                  <a:cubicBezTo>
                    <a:pt x="3361" y="1466"/>
                    <a:pt x="3345" y="1446"/>
                    <a:pt x="3339" y="1440"/>
                  </a:cubicBezTo>
                  <a:cubicBezTo>
                    <a:pt x="3333" y="1435"/>
                    <a:pt x="3325" y="1371"/>
                    <a:pt x="3327" y="1364"/>
                  </a:cubicBezTo>
                  <a:cubicBezTo>
                    <a:pt x="3329" y="1356"/>
                    <a:pt x="3343" y="1263"/>
                    <a:pt x="3343" y="1263"/>
                  </a:cubicBezTo>
                  <a:cubicBezTo>
                    <a:pt x="3372" y="1184"/>
                    <a:pt x="3372" y="1184"/>
                    <a:pt x="3372" y="1184"/>
                  </a:cubicBezTo>
                  <a:cubicBezTo>
                    <a:pt x="3430" y="1155"/>
                    <a:pt x="3430" y="1155"/>
                    <a:pt x="3430" y="1155"/>
                  </a:cubicBezTo>
                  <a:cubicBezTo>
                    <a:pt x="3432" y="999"/>
                    <a:pt x="3432" y="999"/>
                    <a:pt x="3432" y="999"/>
                  </a:cubicBezTo>
                  <a:cubicBezTo>
                    <a:pt x="3453" y="948"/>
                    <a:pt x="3453" y="948"/>
                    <a:pt x="3453" y="948"/>
                  </a:cubicBezTo>
                  <a:cubicBezTo>
                    <a:pt x="3426" y="875"/>
                    <a:pt x="3426" y="875"/>
                    <a:pt x="3426" y="875"/>
                  </a:cubicBezTo>
                  <a:cubicBezTo>
                    <a:pt x="3394" y="814"/>
                    <a:pt x="3394" y="814"/>
                    <a:pt x="3394" y="814"/>
                  </a:cubicBezTo>
                  <a:cubicBezTo>
                    <a:pt x="3355" y="713"/>
                    <a:pt x="3355" y="713"/>
                    <a:pt x="3355" y="713"/>
                  </a:cubicBezTo>
                  <a:cubicBezTo>
                    <a:pt x="3333" y="595"/>
                    <a:pt x="3333" y="595"/>
                    <a:pt x="3333" y="595"/>
                  </a:cubicBezTo>
                  <a:cubicBezTo>
                    <a:pt x="3317" y="481"/>
                    <a:pt x="3317" y="481"/>
                    <a:pt x="3317" y="481"/>
                  </a:cubicBezTo>
                  <a:cubicBezTo>
                    <a:pt x="3317" y="339"/>
                    <a:pt x="3317" y="339"/>
                    <a:pt x="3317" y="339"/>
                  </a:cubicBezTo>
                  <a:cubicBezTo>
                    <a:pt x="3319" y="289"/>
                    <a:pt x="3319" y="289"/>
                    <a:pt x="3319" y="289"/>
                  </a:cubicBezTo>
                  <a:cubicBezTo>
                    <a:pt x="3361" y="220"/>
                    <a:pt x="3361" y="220"/>
                    <a:pt x="3361" y="220"/>
                  </a:cubicBezTo>
                  <a:cubicBezTo>
                    <a:pt x="3349" y="187"/>
                    <a:pt x="3349" y="187"/>
                    <a:pt x="3349" y="187"/>
                  </a:cubicBezTo>
                  <a:cubicBezTo>
                    <a:pt x="3276" y="116"/>
                    <a:pt x="3276" y="116"/>
                    <a:pt x="3276" y="116"/>
                  </a:cubicBezTo>
                  <a:cubicBezTo>
                    <a:pt x="3264" y="71"/>
                    <a:pt x="3264" y="71"/>
                    <a:pt x="3264" y="71"/>
                  </a:cubicBezTo>
                  <a:cubicBezTo>
                    <a:pt x="3212" y="0"/>
                    <a:pt x="3212" y="0"/>
                    <a:pt x="3212" y="0"/>
                  </a:cubicBezTo>
                  <a:cubicBezTo>
                    <a:pt x="3124" y="46"/>
                    <a:pt x="3124" y="46"/>
                    <a:pt x="3124" y="46"/>
                  </a:cubicBezTo>
                  <a:cubicBezTo>
                    <a:pt x="2973" y="148"/>
                    <a:pt x="2973" y="148"/>
                    <a:pt x="2973" y="148"/>
                  </a:cubicBezTo>
                  <a:cubicBezTo>
                    <a:pt x="2954" y="182"/>
                    <a:pt x="2954" y="182"/>
                    <a:pt x="2954" y="182"/>
                  </a:cubicBezTo>
                  <a:cubicBezTo>
                    <a:pt x="2954" y="257"/>
                    <a:pt x="2954" y="257"/>
                    <a:pt x="2954" y="257"/>
                  </a:cubicBezTo>
                  <a:cubicBezTo>
                    <a:pt x="2893" y="272"/>
                    <a:pt x="2893" y="272"/>
                    <a:pt x="2893" y="272"/>
                  </a:cubicBezTo>
                  <a:cubicBezTo>
                    <a:pt x="2840" y="253"/>
                    <a:pt x="2840" y="253"/>
                    <a:pt x="2840" y="253"/>
                  </a:cubicBezTo>
                  <a:cubicBezTo>
                    <a:pt x="2788" y="198"/>
                    <a:pt x="2788" y="198"/>
                    <a:pt x="2788" y="198"/>
                  </a:cubicBezTo>
                  <a:cubicBezTo>
                    <a:pt x="2730" y="159"/>
                    <a:pt x="2730" y="159"/>
                    <a:pt x="2730" y="159"/>
                  </a:cubicBezTo>
                  <a:cubicBezTo>
                    <a:pt x="2730" y="159"/>
                    <a:pt x="2670" y="132"/>
                    <a:pt x="2660" y="132"/>
                  </a:cubicBezTo>
                  <a:cubicBezTo>
                    <a:pt x="2651" y="132"/>
                    <a:pt x="2641" y="132"/>
                    <a:pt x="2641" y="132"/>
                  </a:cubicBezTo>
                  <a:cubicBezTo>
                    <a:pt x="2610" y="154"/>
                    <a:pt x="2610" y="154"/>
                    <a:pt x="2610" y="154"/>
                  </a:cubicBezTo>
                  <a:cubicBezTo>
                    <a:pt x="2597" y="198"/>
                    <a:pt x="2597" y="198"/>
                    <a:pt x="2597" y="198"/>
                  </a:cubicBezTo>
                  <a:cubicBezTo>
                    <a:pt x="2567" y="204"/>
                    <a:pt x="2567" y="204"/>
                    <a:pt x="2567" y="204"/>
                  </a:cubicBezTo>
                  <a:cubicBezTo>
                    <a:pt x="2526" y="193"/>
                    <a:pt x="2526" y="193"/>
                    <a:pt x="2526" y="193"/>
                  </a:cubicBezTo>
                  <a:cubicBezTo>
                    <a:pt x="2401" y="178"/>
                    <a:pt x="2401" y="178"/>
                    <a:pt x="2401" y="178"/>
                  </a:cubicBezTo>
                  <a:cubicBezTo>
                    <a:pt x="2362" y="142"/>
                    <a:pt x="2362" y="142"/>
                    <a:pt x="2362" y="142"/>
                  </a:cubicBezTo>
                  <a:cubicBezTo>
                    <a:pt x="2324" y="152"/>
                    <a:pt x="2324" y="152"/>
                    <a:pt x="2324" y="152"/>
                  </a:cubicBezTo>
                  <a:cubicBezTo>
                    <a:pt x="2282" y="280"/>
                    <a:pt x="2282" y="280"/>
                    <a:pt x="2282" y="280"/>
                  </a:cubicBezTo>
                  <a:cubicBezTo>
                    <a:pt x="2176" y="234"/>
                    <a:pt x="2176" y="234"/>
                    <a:pt x="2176" y="234"/>
                  </a:cubicBezTo>
                  <a:cubicBezTo>
                    <a:pt x="2133" y="234"/>
                    <a:pt x="2133" y="234"/>
                    <a:pt x="2133" y="234"/>
                  </a:cubicBezTo>
                  <a:cubicBezTo>
                    <a:pt x="2106" y="195"/>
                    <a:pt x="2106" y="195"/>
                    <a:pt x="2106" y="195"/>
                  </a:cubicBezTo>
                  <a:cubicBezTo>
                    <a:pt x="2043" y="163"/>
                    <a:pt x="2043" y="163"/>
                    <a:pt x="2043" y="163"/>
                  </a:cubicBezTo>
                  <a:cubicBezTo>
                    <a:pt x="1995" y="200"/>
                    <a:pt x="1995" y="200"/>
                    <a:pt x="1995" y="200"/>
                  </a:cubicBezTo>
                  <a:cubicBezTo>
                    <a:pt x="1995" y="234"/>
                    <a:pt x="1995" y="234"/>
                    <a:pt x="1995" y="234"/>
                  </a:cubicBezTo>
                  <a:cubicBezTo>
                    <a:pt x="1963" y="280"/>
                    <a:pt x="1963" y="280"/>
                    <a:pt x="1963" y="280"/>
                  </a:cubicBezTo>
                  <a:cubicBezTo>
                    <a:pt x="1878" y="234"/>
                    <a:pt x="1878" y="234"/>
                    <a:pt x="1878" y="234"/>
                  </a:cubicBezTo>
                  <a:cubicBezTo>
                    <a:pt x="1771" y="234"/>
                    <a:pt x="1771" y="234"/>
                    <a:pt x="1771" y="234"/>
                  </a:cubicBezTo>
                  <a:cubicBezTo>
                    <a:pt x="1748" y="213"/>
                    <a:pt x="1748" y="213"/>
                    <a:pt x="1748" y="213"/>
                  </a:cubicBezTo>
                  <a:cubicBezTo>
                    <a:pt x="1723" y="249"/>
                    <a:pt x="1723" y="249"/>
                    <a:pt x="1723" y="249"/>
                  </a:cubicBezTo>
                  <a:cubicBezTo>
                    <a:pt x="1692" y="257"/>
                    <a:pt x="1692" y="257"/>
                    <a:pt x="1692" y="257"/>
                  </a:cubicBezTo>
                  <a:cubicBezTo>
                    <a:pt x="1660" y="257"/>
                    <a:pt x="1660" y="257"/>
                    <a:pt x="1660" y="257"/>
                  </a:cubicBezTo>
                  <a:cubicBezTo>
                    <a:pt x="1617" y="265"/>
                    <a:pt x="1617" y="265"/>
                    <a:pt x="1617" y="265"/>
                  </a:cubicBezTo>
                  <a:cubicBezTo>
                    <a:pt x="1585" y="280"/>
                    <a:pt x="1585" y="280"/>
                    <a:pt x="1585" y="280"/>
                  </a:cubicBezTo>
                  <a:cubicBezTo>
                    <a:pt x="1585" y="336"/>
                    <a:pt x="1585" y="336"/>
                    <a:pt x="1585" y="336"/>
                  </a:cubicBezTo>
                  <a:cubicBezTo>
                    <a:pt x="1539" y="385"/>
                    <a:pt x="1539" y="385"/>
                    <a:pt x="1539" y="385"/>
                  </a:cubicBezTo>
                  <a:cubicBezTo>
                    <a:pt x="1488" y="401"/>
                    <a:pt x="1488" y="401"/>
                    <a:pt x="1488" y="401"/>
                  </a:cubicBezTo>
                  <a:cubicBezTo>
                    <a:pt x="1455" y="448"/>
                    <a:pt x="1455" y="448"/>
                    <a:pt x="1455" y="448"/>
                  </a:cubicBezTo>
                  <a:cubicBezTo>
                    <a:pt x="1436" y="463"/>
                    <a:pt x="1436" y="463"/>
                    <a:pt x="1436" y="463"/>
                  </a:cubicBezTo>
                  <a:cubicBezTo>
                    <a:pt x="1397" y="473"/>
                    <a:pt x="1397" y="473"/>
                    <a:pt x="1397" y="473"/>
                  </a:cubicBezTo>
                  <a:cubicBezTo>
                    <a:pt x="1372" y="482"/>
                    <a:pt x="1372" y="482"/>
                    <a:pt x="1372" y="482"/>
                  </a:cubicBezTo>
                  <a:cubicBezTo>
                    <a:pt x="1358" y="529"/>
                    <a:pt x="1358" y="529"/>
                    <a:pt x="1358" y="529"/>
                  </a:cubicBezTo>
                  <a:cubicBezTo>
                    <a:pt x="1322" y="557"/>
                    <a:pt x="1322" y="557"/>
                    <a:pt x="1322" y="557"/>
                  </a:cubicBezTo>
                  <a:cubicBezTo>
                    <a:pt x="1312" y="611"/>
                    <a:pt x="1312" y="611"/>
                    <a:pt x="1312" y="611"/>
                  </a:cubicBezTo>
                  <a:cubicBezTo>
                    <a:pt x="1312" y="611"/>
                    <a:pt x="1294" y="637"/>
                    <a:pt x="1291" y="641"/>
                  </a:cubicBezTo>
                  <a:cubicBezTo>
                    <a:pt x="1288" y="646"/>
                    <a:pt x="1301" y="671"/>
                    <a:pt x="1301" y="671"/>
                  </a:cubicBezTo>
                  <a:cubicBezTo>
                    <a:pt x="1325" y="698"/>
                    <a:pt x="1325" y="698"/>
                    <a:pt x="1325" y="698"/>
                  </a:cubicBezTo>
                  <a:cubicBezTo>
                    <a:pt x="1325" y="698"/>
                    <a:pt x="1335" y="705"/>
                    <a:pt x="1335" y="708"/>
                  </a:cubicBezTo>
                  <a:cubicBezTo>
                    <a:pt x="1335" y="711"/>
                    <a:pt x="1335" y="747"/>
                    <a:pt x="1335" y="747"/>
                  </a:cubicBezTo>
                  <a:cubicBezTo>
                    <a:pt x="1312" y="778"/>
                    <a:pt x="1312" y="778"/>
                    <a:pt x="1312" y="778"/>
                  </a:cubicBezTo>
                  <a:cubicBezTo>
                    <a:pt x="1281" y="823"/>
                    <a:pt x="1281" y="823"/>
                    <a:pt x="1281" y="823"/>
                  </a:cubicBezTo>
                  <a:cubicBezTo>
                    <a:pt x="1233" y="836"/>
                    <a:pt x="1233" y="836"/>
                    <a:pt x="1233" y="836"/>
                  </a:cubicBezTo>
                  <a:cubicBezTo>
                    <a:pt x="1200" y="836"/>
                    <a:pt x="1200" y="836"/>
                    <a:pt x="1200" y="836"/>
                  </a:cubicBezTo>
                  <a:cubicBezTo>
                    <a:pt x="1173" y="859"/>
                    <a:pt x="1173" y="859"/>
                    <a:pt x="1173" y="859"/>
                  </a:cubicBezTo>
                  <a:cubicBezTo>
                    <a:pt x="1122" y="856"/>
                    <a:pt x="1122" y="856"/>
                    <a:pt x="1122" y="856"/>
                  </a:cubicBezTo>
                  <a:cubicBezTo>
                    <a:pt x="1087" y="869"/>
                    <a:pt x="1087" y="869"/>
                    <a:pt x="1087" y="869"/>
                  </a:cubicBezTo>
                  <a:cubicBezTo>
                    <a:pt x="1079" y="828"/>
                    <a:pt x="1079" y="828"/>
                    <a:pt x="1079" y="828"/>
                  </a:cubicBezTo>
                  <a:cubicBezTo>
                    <a:pt x="1048" y="800"/>
                    <a:pt x="1048" y="800"/>
                    <a:pt x="1048" y="800"/>
                  </a:cubicBezTo>
                  <a:cubicBezTo>
                    <a:pt x="1001" y="739"/>
                    <a:pt x="1001" y="739"/>
                    <a:pt x="1001" y="739"/>
                  </a:cubicBezTo>
                  <a:cubicBezTo>
                    <a:pt x="955" y="713"/>
                    <a:pt x="955" y="713"/>
                    <a:pt x="955" y="713"/>
                  </a:cubicBezTo>
                  <a:cubicBezTo>
                    <a:pt x="914" y="698"/>
                    <a:pt x="914" y="698"/>
                    <a:pt x="914" y="698"/>
                  </a:cubicBezTo>
                  <a:cubicBezTo>
                    <a:pt x="886" y="747"/>
                    <a:pt x="886" y="747"/>
                    <a:pt x="886" y="747"/>
                  </a:cubicBezTo>
                  <a:cubicBezTo>
                    <a:pt x="858" y="753"/>
                    <a:pt x="858" y="753"/>
                    <a:pt x="858" y="753"/>
                  </a:cubicBezTo>
                  <a:cubicBezTo>
                    <a:pt x="868" y="813"/>
                    <a:pt x="868" y="813"/>
                    <a:pt x="868" y="813"/>
                  </a:cubicBezTo>
                  <a:cubicBezTo>
                    <a:pt x="830" y="822"/>
                    <a:pt x="830" y="822"/>
                    <a:pt x="830" y="822"/>
                  </a:cubicBezTo>
                  <a:cubicBezTo>
                    <a:pt x="723" y="796"/>
                    <a:pt x="723" y="796"/>
                    <a:pt x="723" y="796"/>
                  </a:cubicBezTo>
                  <a:cubicBezTo>
                    <a:pt x="681" y="796"/>
                    <a:pt x="681" y="796"/>
                    <a:pt x="681" y="796"/>
                  </a:cubicBezTo>
                  <a:cubicBezTo>
                    <a:pt x="636" y="841"/>
                    <a:pt x="636" y="841"/>
                    <a:pt x="636" y="841"/>
                  </a:cubicBezTo>
                  <a:cubicBezTo>
                    <a:pt x="602" y="862"/>
                    <a:pt x="602" y="862"/>
                    <a:pt x="602" y="862"/>
                  </a:cubicBezTo>
                  <a:cubicBezTo>
                    <a:pt x="580" y="833"/>
                    <a:pt x="580" y="833"/>
                    <a:pt x="580" y="833"/>
                  </a:cubicBezTo>
                  <a:cubicBezTo>
                    <a:pt x="540" y="825"/>
                    <a:pt x="540" y="825"/>
                    <a:pt x="540" y="825"/>
                  </a:cubicBezTo>
                  <a:cubicBezTo>
                    <a:pt x="527" y="869"/>
                    <a:pt x="527" y="869"/>
                    <a:pt x="527" y="869"/>
                  </a:cubicBezTo>
                  <a:cubicBezTo>
                    <a:pt x="514" y="914"/>
                    <a:pt x="514" y="914"/>
                    <a:pt x="514" y="914"/>
                  </a:cubicBezTo>
                  <a:cubicBezTo>
                    <a:pt x="514" y="914"/>
                    <a:pt x="493" y="955"/>
                    <a:pt x="490" y="959"/>
                  </a:cubicBezTo>
                  <a:cubicBezTo>
                    <a:pt x="486" y="964"/>
                    <a:pt x="490" y="992"/>
                    <a:pt x="490" y="992"/>
                  </a:cubicBezTo>
                  <a:cubicBezTo>
                    <a:pt x="525" y="1031"/>
                    <a:pt x="525" y="1031"/>
                    <a:pt x="525" y="1031"/>
                  </a:cubicBezTo>
                  <a:cubicBezTo>
                    <a:pt x="564" y="1065"/>
                    <a:pt x="564" y="1065"/>
                    <a:pt x="564" y="1065"/>
                  </a:cubicBezTo>
                  <a:cubicBezTo>
                    <a:pt x="564" y="1088"/>
                    <a:pt x="564" y="1088"/>
                    <a:pt x="564" y="1088"/>
                  </a:cubicBezTo>
                  <a:cubicBezTo>
                    <a:pt x="545" y="1094"/>
                    <a:pt x="545" y="1094"/>
                    <a:pt x="545" y="1094"/>
                  </a:cubicBezTo>
                  <a:cubicBezTo>
                    <a:pt x="506" y="1091"/>
                    <a:pt x="506" y="1091"/>
                    <a:pt x="506" y="1091"/>
                  </a:cubicBezTo>
                  <a:cubicBezTo>
                    <a:pt x="449" y="1047"/>
                    <a:pt x="449" y="1047"/>
                    <a:pt x="449" y="1047"/>
                  </a:cubicBezTo>
                  <a:cubicBezTo>
                    <a:pt x="405" y="1057"/>
                    <a:pt x="405" y="1057"/>
                    <a:pt x="405" y="1057"/>
                  </a:cubicBezTo>
                  <a:cubicBezTo>
                    <a:pt x="379" y="1063"/>
                    <a:pt x="379" y="1063"/>
                    <a:pt x="379" y="1063"/>
                  </a:cubicBezTo>
                  <a:cubicBezTo>
                    <a:pt x="352" y="1031"/>
                    <a:pt x="352" y="1031"/>
                    <a:pt x="352" y="1031"/>
                  </a:cubicBezTo>
                  <a:cubicBezTo>
                    <a:pt x="327" y="1042"/>
                    <a:pt x="327" y="1042"/>
                    <a:pt x="327" y="1042"/>
                  </a:cubicBezTo>
                  <a:cubicBezTo>
                    <a:pt x="327" y="1042"/>
                    <a:pt x="306" y="1076"/>
                    <a:pt x="300" y="1088"/>
                  </a:cubicBezTo>
                  <a:cubicBezTo>
                    <a:pt x="293" y="1099"/>
                    <a:pt x="290" y="1105"/>
                    <a:pt x="290" y="1105"/>
                  </a:cubicBezTo>
                  <a:cubicBezTo>
                    <a:pt x="282" y="1105"/>
                    <a:pt x="282" y="1105"/>
                    <a:pt x="282" y="1105"/>
                  </a:cubicBezTo>
                  <a:cubicBezTo>
                    <a:pt x="282" y="1105"/>
                    <a:pt x="253" y="1135"/>
                    <a:pt x="238" y="1141"/>
                  </a:cubicBezTo>
                  <a:cubicBezTo>
                    <a:pt x="223" y="1148"/>
                    <a:pt x="173" y="1141"/>
                    <a:pt x="173" y="1141"/>
                  </a:cubicBezTo>
                  <a:cubicBezTo>
                    <a:pt x="180" y="1167"/>
                    <a:pt x="180" y="1167"/>
                    <a:pt x="180" y="1167"/>
                  </a:cubicBezTo>
                  <a:cubicBezTo>
                    <a:pt x="180" y="1167"/>
                    <a:pt x="189" y="1172"/>
                    <a:pt x="194" y="1169"/>
                  </a:cubicBezTo>
                  <a:cubicBezTo>
                    <a:pt x="199" y="1166"/>
                    <a:pt x="215" y="1169"/>
                    <a:pt x="215" y="1169"/>
                  </a:cubicBezTo>
                  <a:cubicBezTo>
                    <a:pt x="215" y="1169"/>
                    <a:pt x="228" y="1178"/>
                    <a:pt x="232" y="1188"/>
                  </a:cubicBezTo>
                  <a:cubicBezTo>
                    <a:pt x="235" y="1198"/>
                    <a:pt x="275" y="1188"/>
                    <a:pt x="275" y="1188"/>
                  </a:cubicBezTo>
                  <a:cubicBezTo>
                    <a:pt x="284" y="1240"/>
                    <a:pt x="284" y="1240"/>
                    <a:pt x="284" y="1240"/>
                  </a:cubicBezTo>
                  <a:cubicBezTo>
                    <a:pt x="280" y="1274"/>
                    <a:pt x="280" y="1274"/>
                    <a:pt x="280" y="1274"/>
                  </a:cubicBezTo>
                  <a:cubicBezTo>
                    <a:pt x="264" y="1326"/>
                    <a:pt x="264" y="1326"/>
                    <a:pt x="264" y="1326"/>
                  </a:cubicBezTo>
                  <a:cubicBezTo>
                    <a:pt x="253" y="1339"/>
                    <a:pt x="253" y="1339"/>
                    <a:pt x="253" y="1339"/>
                  </a:cubicBezTo>
                  <a:cubicBezTo>
                    <a:pt x="238" y="1308"/>
                    <a:pt x="238" y="1308"/>
                    <a:pt x="238" y="1308"/>
                  </a:cubicBezTo>
                  <a:cubicBezTo>
                    <a:pt x="204" y="1295"/>
                    <a:pt x="204" y="1295"/>
                    <a:pt x="204" y="1295"/>
                  </a:cubicBezTo>
                  <a:cubicBezTo>
                    <a:pt x="180" y="1229"/>
                    <a:pt x="180" y="1229"/>
                    <a:pt x="180" y="1229"/>
                  </a:cubicBezTo>
                  <a:cubicBezTo>
                    <a:pt x="159" y="1252"/>
                    <a:pt x="159" y="1252"/>
                    <a:pt x="159" y="1252"/>
                  </a:cubicBezTo>
                  <a:cubicBezTo>
                    <a:pt x="125" y="1294"/>
                    <a:pt x="125" y="1294"/>
                    <a:pt x="125" y="1294"/>
                  </a:cubicBezTo>
                  <a:cubicBezTo>
                    <a:pt x="129" y="1320"/>
                    <a:pt x="129" y="1320"/>
                    <a:pt x="129" y="1320"/>
                  </a:cubicBezTo>
                  <a:cubicBezTo>
                    <a:pt x="105" y="1338"/>
                    <a:pt x="105" y="1338"/>
                    <a:pt x="105" y="1338"/>
                  </a:cubicBezTo>
                  <a:cubicBezTo>
                    <a:pt x="105" y="1338"/>
                    <a:pt x="50" y="1346"/>
                    <a:pt x="45" y="1346"/>
                  </a:cubicBezTo>
                  <a:cubicBezTo>
                    <a:pt x="40" y="1346"/>
                    <a:pt x="0" y="1365"/>
                    <a:pt x="0" y="1365"/>
                  </a:cubicBezTo>
                  <a:cubicBezTo>
                    <a:pt x="14" y="1406"/>
                    <a:pt x="14" y="1406"/>
                    <a:pt x="14" y="1406"/>
                  </a:cubicBezTo>
                  <a:cubicBezTo>
                    <a:pt x="60" y="1425"/>
                    <a:pt x="60" y="1425"/>
                    <a:pt x="60" y="1425"/>
                  </a:cubicBezTo>
                  <a:cubicBezTo>
                    <a:pt x="105" y="1435"/>
                    <a:pt x="105" y="1435"/>
                    <a:pt x="105" y="1435"/>
                  </a:cubicBezTo>
                  <a:cubicBezTo>
                    <a:pt x="141" y="1449"/>
                    <a:pt x="141" y="1449"/>
                    <a:pt x="141" y="1449"/>
                  </a:cubicBezTo>
                  <a:cubicBezTo>
                    <a:pt x="160" y="1471"/>
                    <a:pt x="160" y="1471"/>
                    <a:pt x="160" y="1471"/>
                  </a:cubicBezTo>
                  <a:cubicBezTo>
                    <a:pt x="172" y="1514"/>
                    <a:pt x="172" y="1514"/>
                    <a:pt x="172" y="1514"/>
                  </a:cubicBezTo>
                  <a:cubicBezTo>
                    <a:pt x="219" y="1535"/>
                    <a:pt x="219" y="1535"/>
                    <a:pt x="219" y="1535"/>
                  </a:cubicBezTo>
                  <a:cubicBezTo>
                    <a:pt x="217" y="1596"/>
                    <a:pt x="217" y="1596"/>
                    <a:pt x="217" y="1596"/>
                  </a:cubicBezTo>
                  <a:cubicBezTo>
                    <a:pt x="217" y="1596"/>
                    <a:pt x="176" y="1605"/>
                    <a:pt x="168" y="1608"/>
                  </a:cubicBezTo>
                  <a:cubicBezTo>
                    <a:pt x="160" y="1612"/>
                    <a:pt x="159" y="1630"/>
                    <a:pt x="159" y="1630"/>
                  </a:cubicBezTo>
                  <a:cubicBezTo>
                    <a:pt x="173" y="1649"/>
                    <a:pt x="173" y="1649"/>
                    <a:pt x="173" y="1649"/>
                  </a:cubicBezTo>
                  <a:cubicBezTo>
                    <a:pt x="178" y="1698"/>
                    <a:pt x="178" y="1698"/>
                    <a:pt x="178" y="1698"/>
                  </a:cubicBezTo>
                  <a:cubicBezTo>
                    <a:pt x="160" y="1720"/>
                    <a:pt x="160" y="1720"/>
                    <a:pt x="160" y="1720"/>
                  </a:cubicBezTo>
                  <a:cubicBezTo>
                    <a:pt x="149" y="1792"/>
                    <a:pt x="149" y="1792"/>
                    <a:pt x="149" y="1792"/>
                  </a:cubicBezTo>
                  <a:cubicBezTo>
                    <a:pt x="162" y="1854"/>
                    <a:pt x="162" y="1854"/>
                    <a:pt x="162" y="1854"/>
                  </a:cubicBezTo>
                  <a:cubicBezTo>
                    <a:pt x="181" y="1901"/>
                    <a:pt x="181" y="1901"/>
                    <a:pt x="181" y="1901"/>
                  </a:cubicBezTo>
                  <a:cubicBezTo>
                    <a:pt x="186" y="1952"/>
                    <a:pt x="186" y="1952"/>
                    <a:pt x="186" y="1952"/>
                  </a:cubicBezTo>
                  <a:cubicBezTo>
                    <a:pt x="172" y="1982"/>
                    <a:pt x="172" y="1982"/>
                    <a:pt x="172" y="1982"/>
                  </a:cubicBezTo>
                  <a:cubicBezTo>
                    <a:pt x="121" y="2019"/>
                    <a:pt x="121" y="2019"/>
                    <a:pt x="121" y="2019"/>
                  </a:cubicBezTo>
                  <a:cubicBezTo>
                    <a:pt x="92" y="2064"/>
                    <a:pt x="92" y="2064"/>
                    <a:pt x="92" y="2064"/>
                  </a:cubicBezTo>
                  <a:cubicBezTo>
                    <a:pt x="110" y="2089"/>
                    <a:pt x="110" y="2089"/>
                    <a:pt x="110" y="2089"/>
                  </a:cubicBezTo>
                  <a:cubicBezTo>
                    <a:pt x="110" y="2133"/>
                    <a:pt x="110" y="2133"/>
                    <a:pt x="110" y="2133"/>
                  </a:cubicBezTo>
                  <a:cubicBezTo>
                    <a:pt x="139" y="2150"/>
                    <a:pt x="139" y="2150"/>
                    <a:pt x="139" y="2150"/>
                  </a:cubicBezTo>
                  <a:cubicBezTo>
                    <a:pt x="178" y="2152"/>
                    <a:pt x="178" y="2152"/>
                    <a:pt x="178" y="2152"/>
                  </a:cubicBezTo>
                  <a:cubicBezTo>
                    <a:pt x="185" y="2133"/>
                    <a:pt x="185" y="2133"/>
                    <a:pt x="185" y="2133"/>
                  </a:cubicBezTo>
                  <a:cubicBezTo>
                    <a:pt x="223" y="2095"/>
                    <a:pt x="223" y="2095"/>
                    <a:pt x="223" y="2095"/>
                  </a:cubicBezTo>
                  <a:cubicBezTo>
                    <a:pt x="248" y="2139"/>
                    <a:pt x="248" y="2139"/>
                    <a:pt x="248" y="2139"/>
                  </a:cubicBezTo>
                  <a:cubicBezTo>
                    <a:pt x="264" y="2152"/>
                    <a:pt x="264" y="2152"/>
                    <a:pt x="264" y="2152"/>
                  </a:cubicBezTo>
                  <a:cubicBezTo>
                    <a:pt x="277" y="2162"/>
                    <a:pt x="277" y="2162"/>
                    <a:pt x="277" y="2162"/>
                  </a:cubicBezTo>
                  <a:cubicBezTo>
                    <a:pt x="300" y="2181"/>
                    <a:pt x="300" y="2181"/>
                    <a:pt x="300" y="2181"/>
                  </a:cubicBezTo>
                  <a:cubicBezTo>
                    <a:pt x="334" y="2202"/>
                    <a:pt x="334" y="2202"/>
                    <a:pt x="334" y="2202"/>
                  </a:cubicBezTo>
                  <a:cubicBezTo>
                    <a:pt x="366" y="2219"/>
                    <a:pt x="366" y="2219"/>
                    <a:pt x="366" y="2219"/>
                  </a:cubicBezTo>
                  <a:cubicBezTo>
                    <a:pt x="379" y="2199"/>
                    <a:pt x="379" y="2199"/>
                    <a:pt x="379" y="2199"/>
                  </a:cubicBezTo>
                  <a:cubicBezTo>
                    <a:pt x="397" y="2181"/>
                    <a:pt x="397" y="2181"/>
                    <a:pt x="397" y="2181"/>
                  </a:cubicBezTo>
                  <a:cubicBezTo>
                    <a:pt x="430" y="2162"/>
                    <a:pt x="430" y="2162"/>
                    <a:pt x="430" y="2162"/>
                  </a:cubicBezTo>
                  <a:cubicBezTo>
                    <a:pt x="486" y="2175"/>
                    <a:pt x="486" y="2175"/>
                    <a:pt x="486" y="2175"/>
                  </a:cubicBezTo>
                  <a:cubicBezTo>
                    <a:pt x="516" y="2209"/>
                    <a:pt x="516" y="2209"/>
                    <a:pt x="516" y="2209"/>
                  </a:cubicBezTo>
                  <a:cubicBezTo>
                    <a:pt x="496" y="2227"/>
                    <a:pt x="496" y="2227"/>
                    <a:pt x="496" y="2227"/>
                  </a:cubicBezTo>
                  <a:cubicBezTo>
                    <a:pt x="486" y="2254"/>
                    <a:pt x="486" y="2254"/>
                    <a:pt x="486" y="2254"/>
                  </a:cubicBezTo>
                  <a:cubicBezTo>
                    <a:pt x="494" y="2279"/>
                    <a:pt x="494" y="2279"/>
                    <a:pt x="494" y="2279"/>
                  </a:cubicBezTo>
                  <a:cubicBezTo>
                    <a:pt x="512" y="2303"/>
                    <a:pt x="512" y="2303"/>
                    <a:pt x="512" y="2303"/>
                  </a:cubicBezTo>
                  <a:cubicBezTo>
                    <a:pt x="529" y="2335"/>
                    <a:pt x="529" y="2335"/>
                    <a:pt x="529" y="2335"/>
                  </a:cubicBezTo>
                  <a:cubicBezTo>
                    <a:pt x="529" y="2335"/>
                    <a:pt x="499" y="2345"/>
                    <a:pt x="494" y="2345"/>
                  </a:cubicBezTo>
                  <a:cubicBezTo>
                    <a:pt x="490" y="2345"/>
                    <a:pt x="477" y="2339"/>
                    <a:pt x="477" y="2339"/>
                  </a:cubicBezTo>
                  <a:cubicBezTo>
                    <a:pt x="438" y="2314"/>
                    <a:pt x="438" y="2314"/>
                    <a:pt x="438" y="2314"/>
                  </a:cubicBezTo>
                  <a:cubicBezTo>
                    <a:pt x="407" y="2326"/>
                    <a:pt x="407" y="2326"/>
                    <a:pt x="407" y="2326"/>
                  </a:cubicBezTo>
                  <a:cubicBezTo>
                    <a:pt x="374" y="2348"/>
                    <a:pt x="374" y="2348"/>
                    <a:pt x="374" y="2348"/>
                  </a:cubicBezTo>
                  <a:cubicBezTo>
                    <a:pt x="378" y="2389"/>
                    <a:pt x="378" y="2389"/>
                    <a:pt x="378" y="2389"/>
                  </a:cubicBezTo>
                  <a:cubicBezTo>
                    <a:pt x="407" y="2415"/>
                    <a:pt x="407" y="2415"/>
                    <a:pt x="407" y="2415"/>
                  </a:cubicBezTo>
                  <a:cubicBezTo>
                    <a:pt x="407" y="2467"/>
                    <a:pt x="407" y="2467"/>
                    <a:pt x="407" y="2467"/>
                  </a:cubicBezTo>
                  <a:cubicBezTo>
                    <a:pt x="397" y="2524"/>
                    <a:pt x="397" y="2524"/>
                    <a:pt x="397" y="2524"/>
                  </a:cubicBezTo>
                  <a:cubicBezTo>
                    <a:pt x="365" y="2532"/>
                    <a:pt x="365" y="2532"/>
                    <a:pt x="365" y="2532"/>
                  </a:cubicBezTo>
                  <a:cubicBezTo>
                    <a:pt x="352" y="2558"/>
                    <a:pt x="352" y="2558"/>
                    <a:pt x="352" y="2558"/>
                  </a:cubicBezTo>
                  <a:cubicBezTo>
                    <a:pt x="331" y="2590"/>
                    <a:pt x="331" y="2590"/>
                    <a:pt x="331" y="2590"/>
                  </a:cubicBezTo>
                  <a:cubicBezTo>
                    <a:pt x="331" y="2621"/>
                    <a:pt x="331" y="2621"/>
                    <a:pt x="331" y="2621"/>
                  </a:cubicBezTo>
                  <a:cubicBezTo>
                    <a:pt x="331" y="2670"/>
                    <a:pt x="331" y="2670"/>
                    <a:pt x="331" y="2670"/>
                  </a:cubicBezTo>
                  <a:cubicBezTo>
                    <a:pt x="292" y="2717"/>
                    <a:pt x="292" y="2717"/>
                    <a:pt x="292" y="2717"/>
                  </a:cubicBezTo>
                  <a:cubicBezTo>
                    <a:pt x="262" y="2705"/>
                    <a:pt x="262" y="2705"/>
                    <a:pt x="262" y="2705"/>
                  </a:cubicBezTo>
                  <a:cubicBezTo>
                    <a:pt x="236" y="2717"/>
                    <a:pt x="236" y="2717"/>
                    <a:pt x="236" y="2717"/>
                  </a:cubicBezTo>
                  <a:cubicBezTo>
                    <a:pt x="207" y="2739"/>
                    <a:pt x="207" y="2739"/>
                    <a:pt x="207" y="2739"/>
                  </a:cubicBezTo>
                  <a:cubicBezTo>
                    <a:pt x="189" y="2764"/>
                    <a:pt x="189" y="2764"/>
                    <a:pt x="189" y="2764"/>
                  </a:cubicBezTo>
                  <a:cubicBezTo>
                    <a:pt x="167" y="2785"/>
                    <a:pt x="167" y="2785"/>
                    <a:pt x="167" y="2785"/>
                  </a:cubicBezTo>
                  <a:cubicBezTo>
                    <a:pt x="159" y="2788"/>
                    <a:pt x="159" y="2788"/>
                    <a:pt x="159" y="2788"/>
                  </a:cubicBezTo>
                  <a:cubicBezTo>
                    <a:pt x="158" y="2782"/>
                    <a:pt x="158" y="2782"/>
                    <a:pt x="158" y="2782"/>
                  </a:cubicBezTo>
                  <a:cubicBezTo>
                    <a:pt x="162" y="2805"/>
                    <a:pt x="162" y="2805"/>
                    <a:pt x="162" y="2805"/>
                  </a:cubicBezTo>
                  <a:cubicBezTo>
                    <a:pt x="171" y="2820"/>
                    <a:pt x="171" y="2820"/>
                    <a:pt x="171" y="2820"/>
                  </a:cubicBezTo>
                  <a:cubicBezTo>
                    <a:pt x="189" y="2855"/>
                    <a:pt x="189" y="2855"/>
                    <a:pt x="189" y="2855"/>
                  </a:cubicBezTo>
                  <a:cubicBezTo>
                    <a:pt x="188" y="2866"/>
                    <a:pt x="188" y="2866"/>
                    <a:pt x="188" y="2866"/>
                  </a:cubicBezTo>
                  <a:cubicBezTo>
                    <a:pt x="189" y="2881"/>
                    <a:pt x="189" y="2881"/>
                    <a:pt x="189" y="2881"/>
                  </a:cubicBezTo>
                  <a:cubicBezTo>
                    <a:pt x="203" y="2898"/>
                    <a:pt x="203" y="2898"/>
                    <a:pt x="203" y="2898"/>
                  </a:cubicBezTo>
                  <a:cubicBezTo>
                    <a:pt x="217" y="2923"/>
                    <a:pt x="217" y="2923"/>
                    <a:pt x="217" y="2923"/>
                  </a:cubicBezTo>
                  <a:cubicBezTo>
                    <a:pt x="217" y="2941"/>
                    <a:pt x="217" y="2941"/>
                    <a:pt x="217" y="2941"/>
                  </a:cubicBezTo>
                  <a:cubicBezTo>
                    <a:pt x="226" y="2956"/>
                    <a:pt x="226" y="2956"/>
                    <a:pt x="226" y="2956"/>
                  </a:cubicBezTo>
                  <a:cubicBezTo>
                    <a:pt x="236" y="2976"/>
                    <a:pt x="236" y="2976"/>
                    <a:pt x="236" y="2976"/>
                  </a:cubicBezTo>
                  <a:cubicBezTo>
                    <a:pt x="224" y="2994"/>
                    <a:pt x="224" y="2994"/>
                    <a:pt x="224" y="2994"/>
                  </a:cubicBezTo>
                  <a:cubicBezTo>
                    <a:pt x="189" y="3008"/>
                    <a:pt x="189" y="3008"/>
                    <a:pt x="189" y="3008"/>
                  </a:cubicBezTo>
                  <a:cubicBezTo>
                    <a:pt x="181" y="3017"/>
                    <a:pt x="181" y="3017"/>
                    <a:pt x="181" y="3017"/>
                  </a:cubicBezTo>
                  <a:cubicBezTo>
                    <a:pt x="181" y="3024"/>
                    <a:pt x="181" y="3024"/>
                    <a:pt x="181" y="3024"/>
                  </a:cubicBezTo>
                  <a:cubicBezTo>
                    <a:pt x="181" y="3056"/>
                    <a:pt x="181" y="3056"/>
                    <a:pt x="181" y="3056"/>
                  </a:cubicBezTo>
                  <a:cubicBezTo>
                    <a:pt x="181" y="3079"/>
                    <a:pt x="181" y="3079"/>
                    <a:pt x="181" y="3079"/>
                  </a:cubicBezTo>
                  <a:cubicBezTo>
                    <a:pt x="195" y="3118"/>
                    <a:pt x="195" y="3118"/>
                    <a:pt x="195" y="3118"/>
                  </a:cubicBezTo>
                  <a:cubicBezTo>
                    <a:pt x="251" y="3106"/>
                    <a:pt x="251" y="3106"/>
                    <a:pt x="251" y="3106"/>
                  </a:cubicBezTo>
                  <a:cubicBezTo>
                    <a:pt x="282" y="3169"/>
                    <a:pt x="282" y="3169"/>
                    <a:pt x="282" y="3169"/>
                  </a:cubicBezTo>
                  <a:cubicBezTo>
                    <a:pt x="268" y="3198"/>
                    <a:pt x="268" y="3198"/>
                    <a:pt x="268" y="3198"/>
                  </a:cubicBezTo>
                  <a:cubicBezTo>
                    <a:pt x="331" y="3191"/>
                    <a:pt x="331" y="3191"/>
                    <a:pt x="331" y="3191"/>
                  </a:cubicBezTo>
                  <a:cubicBezTo>
                    <a:pt x="371" y="3198"/>
                    <a:pt x="371" y="3198"/>
                    <a:pt x="371" y="3198"/>
                  </a:cubicBezTo>
                  <a:cubicBezTo>
                    <a:pt x="383" y="3198"/>
                    <a:pt x="383" y="3198"/>
                    <a:pt x="383" y="3198"/>
                  </a:cubicBezTo>
                  <a:cubicBezTo>
                    <a:pt x="416" y="3242"/>
                    <a:pt x="416" y="3242"/>
                    <a:pt x="416" y="3242"/>
                  </a:cubicBezTo>
                  <a:cubicBezTo>
                    <a:pt x="454" y="3258"/>
                    <a:pt x="454" y="3258"/>
                    <a:pt x="454" y="3258"/>
                  </a:cubicBezTo>
                  <a:cubicBezTo>
                    <a:pt x="513" y="3258"/>
                    <a:pt x="513" y="3258"/>
                    <a:pt x="513" y="3258"/>
                  </a:cubicBezTo>
                  <a:cubicBezTo>
                    <a:pt x="540" y="3250"/>
                    <a:pt x="540" y="3250"/>
                    <a:pt x="540" y="3250"/>
                  </a:cubicBezTo>
                  <a:cubicBezTo>
                    <a:pt x="570" y="3242"/>
                    <a:pt x="570" y="3242"/>
                    <a:pt x="570" y="3242"/>
                  </a:cubicBezTo>
                  <a:cubicBezTo>
                    <a:pt x="623" y="3258"/>
                    <a:pt x="623" y="3258"/>
                    <a:pt x="623" y="3258"/>
                  </a:cubicBezTo>
                  <a:cubicBezTo>
                    <a:pt x="664" y="3275"/>
                    <a:pt x="664" y="3275"/>
                    <a:pt x="664" y="3275"/>
                  </a:cubicBezTo>
                  <a:cubicBezTo>
                    <a:pt x="678" y="3327"/>
                    <a:pt x="678" y="3327"/>
                    <a:pt x="678" y="3327"/>
                  </a:cubicBezTo>
                  <a:cubicBezTo>
                    <a:pt x="692" y="3364"/>
                    <a:pt x="692" y="3364"/>
                    <a:pt x="692" y="3364"/>
                  </a:cubicBezTo>
                  <a:cubicBezTo>
                    <a:pt x="737" y="3378"/>
                    <a:pt x="737" y="3378"/>
                    <a:pt x="737" y="3378"/>
                  </a:cubicBezTo>
                  <a:cubicBezTo>
                    <a:pt x="759" y="3421"/>
                    <a:pt x="759" y="3421"/>
                    <a:pt x="759" y="3421"/>
                  </a:cubicBezTo>
                  <a:cubicBezTo>
                    <a:pt x="800" y="3453"/>
                    <a:pt x="800" y="3453"/>
                    <a:pt x="800" y="3453"/>
                  </a:cubicBezTo>
                  <a:cubicBezTo>
                    <a:pt x="818" y="3474"/>
                    <a:pt x="818" y="3474"/>
                    <a:pt x="818" y="3474"/>
                  </a:cubicBezTo>
                  <a:cubicBezTo>
                    <a:pt x="818" y="3553"/>
                    <a:pt x="818" y="3553"/>
                    <a:pt x="818" y="3553"/>
                  </a:cubicBezTo>
                  <a:cubicBezTo>
                    <a:pt x="842" y="3583"/>
                    <a:pt x="842" y="3583"/>
                    <a:pt x="842" y="3583"/>
                  </a:cubicBezTo>
                  <a:cubicBezTo>
                    <a:pt x="832" y="3610"/>
                    <a:pt x="832" y="3610"/>
                    <a:pt x="832" y="3610"/>
                  </a:cubicBezTo>
                  <a:cubicBezTo>
                    <a:pt x="812" y="3620"/>
                    <a:pt x="812" y="3620"/>
                    <a:pt x="812" y="3620"/>
                  </a:cubicBezTo>
                  <a:cubicBezTo>
                    <a:pt x="785" y="3642"/>
                    <a:pt x="785" y="3642"/>
                    <a:pt x="785" y="3642"/>
                  </a:cubicBezTo>
                  <a:cubicBezTo>
                    <a:pt x="745" y="3662"/>
                    <a:pt x="745" y="3662"/>
                    <a:pt x="745" y="3662"/>
                  </a:cubicBezTo>
                  <a:cubicBezTo>
                    <a:pt x="741" y="3677"/>
                    <a:pt x="741" y="3677"/>
                    <a:pt x="741" y="3677"/>
                  </a:cubicBezTo>
                  <a:cubicBezTo>
                    <a:pt x="767" y="3685"/>
                    <a:pt x="767" y="3685"/>
                    <a:pt x="767" y="3685"/>
                  </a:cubicBezTo>
                  <a:cubicBezTo>
                    <a:pt x="800" y="3685"/>
                    <a:pt x="800" y="3685"/>
                    <a:pt x="800" y="3685"/>
                  </a:cubicBezTo>
                  <a:cubicBezTo>
                    <a:pt x="842" y="3721"/>
                    <a:pt x="842" y="3721"/>
                    <a:pt x="842" y="3721"/>
                  </a:cubicBezTo>
                  <a:cubicBezTo>
                    <a:pt x="886" y="3729"/>
                    <a:pt x="886" y="3729"/>
                    <a:pt x="886" y="3729"/>
                  </a:cubicBezTo>
                  <a:cubicBezTo>
                    <a:pt x="911" y="3699"/>
                    <a:pt x="911" y="3699"/>
                    <a:pt x="911" y="3699"/>
                  </a:cubicBezTo>
                  <a:cubicBezTo>
                    <a:pt x="930" y="3705"/>
                    <a:pt x="930" y="3705"/>
                    <a:pt x="930" y="3705"/>
                  </a:cubicBezTo>
                  <a:cubicBezTo>
                    <a:pt x="960" y="3721"/>
                    <a:pt x="960" y="3721"/>
                    <a:pt x="960" y="3721"/>
                  </a:cubicBezTo>
                  <a:cubicBezTo>
                    <a:pt x="1015" y="3695"/>
                    <a:pt x="1015" y="3695"/>
                    <a:pt x="1015" y="3695"/>
                  </a:cubicBezTo>
                  <a:cubicBezTo>
                    <a:pt x="1070" y="3699"/>
                    <a:pt x="1070" y="3699"/>
                    <a:pt x="1070" y="3699"/>
                  </a:cubicBezTo>
                  <a:cubicBezTo>
                    <a:pt x="1131" y="3717"/>
                    <a:pt x="1131" y="3717"/>
                    <a:pt x="1131" y="3717"/>
                  </a:cubicBezTo>
                  <a:cubicBezTo>
                    <a:pt x="1155" y="3760"/>
                    <a:pt x="1155" y="3760"/>
                    <a:pt x="1155" y="3760"/>
                  </a:cubicBezTo>
                  <a:cubicBezTo>
                    <a:pt x="1189" y="3800"/>
                    <a:pt x="1189" y="3800"/>
                    <a:pt x="1189" y="3800"/>
                  </a:cubicBezTo>
                  <a:cubicBezTo>
                    <a:pt x="1208" y="3800"/>
                    <a:pt x="1208" y="3800"/>
                    <a:pt x="1208" y="3800"/>
                  </a:cubicBezTo>
                  <a:cubicBezTo>
                    <a:pt x="1234" y="3778"/>
                    <a:pt x="1234" y="3778"/>
                    <a:pt x="1234" y="3778"/>
                  </a:cubicBezTo>
                  <a:cubicBezTo>
                    <a:pt x="1252" y="3727"/>
                    <a:pt x="1252" y="3727"/>
                    <a:pt x="1252" y="3727"/>
                  </a:cubicBezTo>
                  <a:cubicBezTo>
                    <a:pt x="1232" y="3695"/>
                    <a:pt x="1232" y="3695"/>
                    <a:pt x="1232" y="3695"/>
                  </a:cubicBezTo>
                  <a:cubicBezTo>
                    <a:pt x="1206" y="3669"/>
                    <a:pt x="1206" y="3669"/>
                    <a:pt x="1206" y="3669"/>
                  </a:cubicBezTo>
                  <a:cubicBezTo>
                    <a:pt x="1179" y="3640"/>
                    <a:pt x="1179" y="3640"/>
                    <a:pt x="1179" y="3640"/>
                  </a:cubicBezTo>
                  <a:cubicBezTo>
                    <a:pt x="1151" y="3593"/>
                    <a:pt x="1151" y="3593"/>
                    <a:pt x="1151" y="3593"/>
                  </a:cubicBezTo>
                  <a:cubicBezTo>
                    <a:pt x="1159" y="3557"/>
                    <a:pt x="1159" y="3557"/>
                    <a:pt x="1159" y="3557"/>
                  </a:cubicBezTo>
                  <a:cubicBezTo>
                    <a:pt x="1197" y="3571"/>
                    <a:pt x="1197" y="3571"/>
                    <a:pt x="1197" y="3571"/>
                  </a:cubicBezTo>
                  <a:cubicBezTo>
                    <a:pt x="1252" y="3585"/>
                    <a:pt x="1252" y="3585"/>
                    <a:pt x="1252" y="3585"/>
                  </a:cubicBezTo>
                  <a:cubicBezTo>
                    <a:pt x="1303" y="3577"/>
                    <a:pt x="1303" y="3577"/>
                    <a:pt x="1303" y="3577"/>
                  </a:cubicBezTo>
                  <a:cubicBezTo>
                    <a:pt x="1331" y="3547"/>
                    <a:pt x="1331" y="3547"/>
                    <a:pt x="1331" y="3547"/>
                  </a:cubicBezTo>
                  <a:cubicBezTo>
                    <a:pt x="1323" y="3501"/>
                    <a:pt x="1323" y="3501"/>
                    <a:pt x="1323" y="3501"/>
                  </a:cubicBezTo>
                  <a:cubicBezTo>
                    <a:pt x="1279" y="3472"/>
                    <a:pt x="1279" y="3472"/>
                    <a:pt x="1279" y="3472"/>
                  </a:cubicBezTo>
                  <a:cubicBezTo>
                    <a:pt x="1234" y="3451"/>
                    <a:pt x="1234" y="3451"/>
                    <a:pt x="1234" y="3451"/>
                  </a:cubicBezTo>
                  <a:cubicBezTo>
                    <a:pt x="1244" y="3401"/>
                    <a:pt x="1244" y="3401"/>
                    <a:pt x="1244" y="3401"/>
                  </a:cubicBezTo>
                  <a:cubicBezTo>
                    <a:pt x="1299" y="3315"/>
                    <a:pt x="1299" y="3315"/>
                    <a:pt x="1299" y="3315"/>
                  </a:cubicBezTo>
                  <a:cubicBezTo>
                    <a:pt x="1415" y="3313"/>
                    <a:pt x="1415" y="3313"/>
                    <a:pt x="1415" y="3313"/>
                  </a:cubicBezTo>
                  <a:cubicBezTo>
                    <a:pt x="1415" y="3287"/>
                    <a:pt x="1415" y="3287"/>
                    <a:pt x="1415" y="3287"/>
                  </a:cubicBezTo>
                  <a:cubicBezTo>
                    <a:pt x="1398" y="3246"/>
                    <a:pt x="1398" y="3246"/>
                    <a:pt x="1398" y="3246"/>
                  </a:cubicBezTo>
                  <a:cubicBezTo>
                    <a:pt x="1372" y="3222"/>
                    <a:pt x="1372" y="3222"/>
                    <a:pt x="1372" y="3222"/>
                  </a:cubicBezTo>
                  <a:cubicBezTo>
                    <a:pt x="1264" y="3202"/>
                    <a:pt x="1264" y="3202"/>
                    <a:pt x="1264" y="3202"/>
                  </a:cubicBezTo>
                  <a:cubicBezTo>
                    <a:pt x="1226" y="3175"/>
                    <a:pt x="1226" y="3175"/>
                    <a:pt x="1226" y="3175"/>
                  </a:cubicBezTo>
                  <a:cubicBezTo>
                    <a:pt x="1252" y="3120"/>
                    <a:pt x="1252" y="3120"/>
                    <a:pt x="1252" y="3120"/>
                  </a:cubicBezTo>
                  <a:cubicBezTo>
                    <a:pt x="1315" y="3011"/>
                    <a:pt x="1315" y="3011"/>
                    <a:pt x="1315" y="3011"/>
                  </a:cubicBezTo>
                  <a:cubicBezTo>
                    <a:pt x="1331" y="2995"/>
                    <a:pt x="1331" y="2995"/>
                    <a:pt x="1331" y="2995"/>
                  </a:cubicBezTo>
                  <a:cubicBezTo>
                    <a:pt x="1382" y="2986"/>
                    <a:pt x="1382" y="2986"/>
                    <a:pt x="1382" y="2986"/>
                  </a:cubicBezTo>
                  <a:cubicBezTo>
                    <a:pt x="1415" y="3007"/>
                    <a:pt x="1415" y="3007"/>
                    <a:pt x="1415" y="3007"/>
                  </a:cubicBezTo>
                  <a:cubicBezTo>
                    <a:pt x="1415" y="3025"/>
                    <a:pt x="1415" y="3025"/>
                    <a:pt x="1415" y="3025"/>
                  </a:cubicBezTo>
                  <a:cubicBezTo>
                    <a:pt x="1394" y="3051"/>
                    <a:pt x="1394" y="3051"/>
                    <a:pt x="1394" y="3051"/>
                  </a:cubicBezTo>
                  <a:cubicBezTo>
                    <a:pt x="1396" y="3079"/>
                    <a:pt x="1396" y="3079"/>
                    <a:pt x="1396" y="3079"/>
                  </a:cubicBezTo>
                  <a:cubicBezTo>
                    <a:pt x="1427" y="3098"/>
                    <a:pt x="1427" y="3098"/>
                    <a:pt x="1427" y="3098"/>
                  </a:cubicBezTo>
                  <a:cubicBezTo>
                    <a:pt x="1467" y="3106"/>
                    <a:pt x="1467" y="3106"/>
                    <a:pt x="1467" y="3106"/>
                  </a:cubicBezTo>
                  <a:cubicBezTo>
                    <a:pt x="1482" y="3079"/>
                    <a:pt x="1482" y="3079"/>
                    <a:pt x="1482" y="3079"/>
                  </a:cubicBezTo>
                  <a:cubicBezTo>
                    <a:pt x="1520" y="2986"/>
                    <a:pt x="1520" y="2986"/>
                    <a:pt x="1520" y="2986"/>
                  </a:cubicBezTo>
                  <a:cubicBezTo>
                    <a:pt x="1551" y="2905"/>
                    <a:pt x="1551" y="2905"/>
                    <a:pt x="1551" y="2905"/>
                  </a:cubicBezTo>
                  <a:cubicBezTo>
                    <a:pt x="1567" y="2926"/>
                    <a:pt x="1567" y="2926"/>
                    <a:pt x="1567" y="2926"/>
                  </a:cubicBezTo>
                  <a:cubicBezTo>
                    <a:pt x="1620" y="2895"/>
                    <a:pt x="1620" y="2895"/>
                    <a:pt x="1620" y="2895"/>
                  </a:cubicBezTo>
                  <a:cubicBezTo>
                    <a:pt x="1673" y="2875"/>
                    <a:pt x="1673" y="2875"/>
                    <a:pt x="1673" y="2875"/>
                  </a:cubicBezTo>
                  <a:cubicBezTo>
                    <a:pt x="1717" y="2828"/>
                    <a:pt x="1717" y="2828"/>
                    <a:pt x="1717" y="2828"/>
                  </a:cubicBezTo>
                  <a:cubicBezTo>
                    <a:pt x="1782" y="2811"/>
                    <a:pt x="1782" y="2811"/>
                    <a:pt x="1782" y="2811"/>
                  </a:cubicBezTo>
                  <a:cubicBezTo>
                    <a:pt x="1882" y="2811"/>
                    <a:pt x="1882" y="2811"/>
                    <a:pt x="1882" y="2811"/>
                  </a:cubicBezTo>
                  <a:cubicBezTo>
                    <a:pt x="1928" y="2842"/>
                    <a:pt x="1928" y="2842"/>
                    <a:pt x="1928" y="2842"/>
                  </a:cubicBezTo>
                  <a:cubicBezTo>
                    <a:pt x="1963" y="2893"/>
                    <a:pt x="1963" y="2893"/>
                    <a:pt x="1963" y="2893"/>
                  </a:cubicBezTo>
                  <a:cubicBezTo>
                    <a:pt x="1963" y="2948"/>
                    <a:pt x="1963" y="2948"/>
                    <a:pt x="1963" y="2948"/>
                  </a:cubicBezTo>
                  <a:cubicBezTo>
                    <a:pt x="1951" y="3007"/>
                    <a:pt x="1951" y="3007"/>
                    <a:pt x="1951" y="3007"/>
                  </a:cubicBezTo>
                  <a:cubicBezTo>
                    <a:pt x="1993" y="3053"/>
                    <a:pt x="1993" y="3053"/>
                    <a:pt x="1993" y="3053"/>
                  </a:cubicBezTo>
                  <a:cubicBezTo>
                    <a:pt x="1993" y="3153"/>
                    <a:pt x="1993" y="3153"/>
                    <a:pt x="1993" y="3153"/>
                  </a:cubicBezTo>
                  <a:cubicBezTo>
                    <a:pt x="1930" y="3198"/>
                    <a:pt x="1930" y="3198"/>
                    <a:pt x="1930" y="3198"/>
                  </a:cubicBezTo>
                  <a:cubicBezTo>
                    <a:pt x="1876" y="3305"/>
                    <a:pt x="1876" y="3305"/>
                    <a:pt x="1876" y="3305"/>
                  </a:cubicBezTo>
                  <a:cubicBezTo>
                    <a:pt x="1847" y="3380"/>
                    <a:pt x="1847" y="3380"/>
                    <a:pt x="1847" y="3380"/>
                  </a:cubicBezTo>
                  <a:cubicBezTo>
                    <a:pt x="1865" y="3441"/>
                    <a:pt x="1865" y="3441"/>
                    <a:pt x="1865" y="3441"/>
                  </a:cubicBezTo>
                  <a:cubicBezTo>
                    <a:pt x="1847" y="3501"/>
                    <a:pt x="1847" y="3501"/>
                    <a:pt x="1847" y="3501"/>
                  </a:cubicBezTo>
                  <a:cubicBezTo>
                    <a:pt x="1800" y="3535"/>
                    <a:pt x="1800" y="3535"/>
                    <a:pt x="1800" y="3535"/>
                  </a:cubicBezTo>
                  <a:cubicBezTo>
                    <a:pt x="1748" y="3557"/>
                    <a:pt x="1748" y="3557"/>
                    <a:pt x="1748" y="3557"/>
                  </a:cubicBezTo>
                  <a:cubicBezTo>
                    <a:pt x="1699" y="3551"/>
                    <a:pt x="1699" y="3551"/>
                    <a:pt x="1699" y="3551"/>
                  </a:cubicBezTo>
                  <a:cubicBezTo>
                    <a:pt x="1699" y="3486"/>
                    <a:pt x="1699" y="3486"/>
                    <a:pt x="1699" y="3486"/>
                  </a:cubicBezTo>
                  <a:cubicBezTo>
                    <a:pt x="1672" y="3488"/>
                    <a:pt x="1672" y="3488"/>
                    <a:pt x="1672" y="3488"/>
                  </a:cubicBezTo>
                  <a:cubicBezTo>
                    <a:pt x="1610" y="3501"/>
                    <a:pt x="1610" y="3501"/>
                    <a:pt x="1610" y="3501"/>
                  </a:cubicBezTo>
                  <a:cubicBezTo>
                    <a:pt x="1553" y="3532"/>
                    <a:pt x="1553" y="3532"/>
                    <a:pt x="1553" y="3532"/>
                  </a:cubicBezTo>
                  <a:cubicBezTo>
                    <a:pt x="1534" y="3551"/>
                    <a:pt x="1534" y="3551"/>
                    <a:pt x="1534" y="3551"/>
                  </a:cubicBezTo>
                  <a:cubicBezTo>
                    <a:pt x="1526" y="3628"/>
                    <a:pt x="1526" y="3628"/>
                    <a:pt x="1526" y="3628"/>
                  </a:cubicBezTo>
                  <a:cubicBezTo>
                    <a:pt x="1532" y="3675"/>
                    <a:pt x="1532" y="3675"/>
                    <a:pt x="1532" y="3675"/>
                  </a:cubicBezTo>
                  <a:cubicBezTo>
                    <a:pt x="1537" y="3750"/>
                    <a:pt x="1537" y="3750"/>
                    <a:pt x="1537" y="3750"/>
                  </a:cubicBezTo>
                  <a:cubicBezTo>
                    <a:pt x="1591" y="3792"/>
                    <a:pt x="1591" y="3792"/>
                    <a:pt x="1591" y="3792"/>
                  </a:cubicBezTo>
                  <a:cubicBezTo>
                    <a:pt x="1610" y="3841"/>
                    <a:pt x="1610" y="3841"/>
                    <a:pt x="1610" y="3841"/>
                  </a:cubicBezTo>
                  <a:cubicBezTo>
                    <a:pt x="1739" y="3853"/>
                    <a:pt x="1739" y="3853"/>
                    <a:pt x="1739" y="3853"/>
                  </a:cubicBezTo>
                  <a:cubicBezTo>
                    <a:pt x="1766" y="3835"/>
                    <a:pt x="1766" y="3835"/>
                    <a:pt x="1766" y="3835"/>
                  </a:cubicBezTo>
                  <a:cubicBezTo>
                    <a:pt x="1843" y="3835"/>
                    <a:pt x="1843" y="3835"/>
                    <a:pt x="1843" y="3835"/>
                  </a:cubicBezTo>
                  <a:cubicBezTo>
                    <a:pt x="1861" y="3861"/>
                    <a:pt x="1861" y="3861"/>
                    <a:pt x="1861" y="3861"/>
                  </a:cubicBezTo>
                  <a:cubicBezTo>
                    <a:pt x="1936" y="3876"/>
                    <a:pt x="1936" y="3876"/>
                    <a:pt x="1936" y="3876"/>
                  </a:cubicBezTo>
                  <a:cubicBezTo>
                    <a:pt x="2012" y="3906"/>
                    <a:pt x="2012" y="3906"/>
                    <a:pt x="2012" y="3906"/>
                  </a:cubicBezTo>
                  <a:cubicBezTo>
                    <a:pt x="2064" y="3906"/>
                    <a:pt x="2064" y="3906"/>
                    <a:pt x="2064" y="3906"/>
                  </a:cubicBezTo>
                  <a:cubicBezTo>
                    <a:pt x="2078" y="3861"/>
                    <a:pt x="2078" y="3861"/>
                    <a:pt x="2078" y="3861"/>
                  </a:cubicBezTo>
                  <a:cubicBezTo>
                    <a:pt x="2135" y="3849"/>
                    <a:pt x="2135" y="3849"/>
                    <a:pt x="2135" y="3849"/>
                  </a:cubicBezTo>
                  <a:cubicBezTo>
                    <a:pt x="2150" y="3849"/>
                    <a:pt x="2150" y="3849"/>
                    <a:pt x="2150" y="3849"/>
                  </a:cubicBezTo>
                  <a:cubicBezTo>
                    <a:pt x="2186" y="3825"/>
                    <a:pt x="2186" y="3825"/>
                    <a:pt x="2186" y="3825"/>
                  </a:cubicBezTo>
                  <a:cubicBezTo>
                    <a:pt x="2217" y="3792"/>
                    <a:pt x="2217" y="3792"/>
                    <a:pt x="2217" y="3792"/>
                  </a:cubicBezTo>
                  <a:cubicBezTo>
                    <a:pt x="2233" y="3752"/>
                    <a:pt x="2233" y="3752"/>
                    <a:pt x="2233" y="3752"/>
                  </a:cubicBezTo>
                  <a:cubicBezTo>
                    <a:pt x="2271" y="3731"/>
                    <a:pt x="2271" y="3731"/>
                    <a:pt x="2271" y="3731"/>
                  </a:cubicBezTo>
                  <a:cubicBezTo>
                    <a:pt x="2324" y="3717"/>
                    <a:pt x="2324" y="3717"/>
                    <a:pt x="2324" y="3717"/>
                  </a:cubicBezTo>
                  <a:cubicBezTo>
                    <a:pt x="2411" y="3782"/>
                    <a:pt x="2411" y="3782"/>
                    <a:pt x="2411" y="3782"/>
                  </a:cubicBezTo>
                  <a:cubicBezTo>
                    <a:pt x="2482" y="3780"/>
                    <a:pt x="2482" y="3780"/>
                    <a:pt x="2482" y="3780"/>
                  </a:cubicBezTo>
                  <a:cubicBezTo>
                    <a:pt x="2590" y="3709"/>
                    <a:pt x="2590" y="3709"/>
                    <a:pt x="2590" y="3709"/>
                  </a:cubicBezTo>
                  <a:cubicBezTo>
                    <a:pt x="2637" y="3709"/>
                    <a:pt x="2637" y="3709"/>
                    <a:pt x="2637" y="3709"/>
                  </a:cubicBezTo>
                  <a:cubicBezTo>
                    <a:pt x="2637" y="3685"/>
                    <a:pt x="2637" y="3685"/>
                    <a:pt x="2637" y="3685"/>
                  </a:cubicBezTo>
                  <a:cubicBezTo>
                    <a:pt x="2637" y="3626"/>
                    <a:pt x="2637" y="3626"/>
                    <a:pt x="2637" y="3626"/>
                  </a:cubicBezTo>
                  <a:cubicBezTo>
                    <a:pt x="2665" y="3583"/>
                    <a:pt x="2665" y="3583"/>
                    <a:pt x="2665" y="3583"/>
                  </a:cubicBezTo>
                  <a:cubicBezTo>
                    <a:pt x="2708" y="3565"/>
                    <a:pt x="2708" y="3565"/>
                    <a:pt x="2708" y="3565"/>
                  </a:cubicBezTo>
                  <a:cubicBezTo>
                    <a:pt x="2771" y="3533"/>
                    <a:pt x="2771" y="3533"/>
                    <a:pt x="2771" y="3533"/>
                  </a:cubicBezTo>
                  <a:cubicBezTo>
                    <a:pt x="2813" y="3522"/>
                    <a:pt x="2813" y="3522"/>
                    <a:pt x="2813" y="3522"/>
                  </a:cubicBezTo>
                  <a:cubicBezTo>
                    <a:pt x="2868" y="3526"/>
                    <a:pt x="2868" y="3526"/>
                    <a:pt x="2868" y="3526"/>
                  </a:cubicBezTo>
                  <a:cubicBezTo>
                    <a:pt x="2933" y="3528"/>
                    <a:pt x="2933" y="3528"/>
                    <a:pt x="2933" y="3528"/>
                  </a:cubicBezTo>
                  <a:cubicBezTo>
                    <a:pt x="3006" y="3579"/>
                    <a:pt x="3006" y="3579"/>
                    <a:pt x="3006" y="3579"/>
                  </a:cubicBezTo>
                  <a:cubicBezTo>
                    <a:pt x="3018" y="3618"/>
                    <a:pt x="3018" y="3618"/>
                    <a:pt x="3018" y="3618"/>
                  </a:cubicBezTo>
                  <a:cubicBezTo>
                    <a:pt x="3018" y="3668"/>
                    <a:pt x="3018" y="3668"/>
                    <a:pt x="3018" y="3668"/>
                  </a:cubicBezTo>
                  <a:cubicBezTo>
                    <a:pt x="3057" y="3695"/>
                    <a:pt x="3057" y="3695"/>
                    <a:pt x="3057" y="3695"/>
                  </a:cubicBezTo>
                  <a:cubicBezTo>
                    <a:pt x="3114" y="3695"/>
                    <a:pt x="3114" y="3695"/>
                    <a:pt x="3114" y="3695"/>
                  </a:cubicBezTo>
                  <a:cubicBezTo>
                    <a:pt x="3156" y="3660"/>
                    <a:pt x="3156" y="3660"/>
                    <a:pt x="3156" y="3660"/>
                  </a:cubicBezTo>
                  <a:cubicBezTo>
                    <a:pt x="3230" y="3640"/>
                    <a:pt x="3230" y="3640"/>
                    <a:pt x="3230" y="3640"/>
                  </a:cubicBezTo>
                  <a:cubicBezTo>
                    <a:pt x="3292" y="3648"/>
                    <a:pt x="3292" y="3648"/>
                    <a:pt x="3292" y="3648"/>
                  </a:cubicBezTo>
                  <a:cubicBezTo>
                    <a:pt x="3432" y="3691"/>
                    <a:pt x="3432" y="3691"/>
                    <a:pt x="3432" y="3691"/>
                  </a:cubicBezTo>
                  <a:cubicBezTo>
                    <a:pt x="3473" y="3595"/>
                    <a:pt x="3473" y="3595"/>
                    <a:pt x="3473" y="3595"/>
                  </a:cubicBezTo>
                  <a:cubicBezTo>
                    <a:pt x="3495" y="3474"/>
                    <a:pt x="3495" y="3474"/>
                    <a:pt x="3495" y="3474"/>
                  </a:cubicBezTo>
                  <a:cubicBezTo>
                    <a:pt x="3544" y="3309"/>
                    <a:pt x="3544" y="3309"/>
                    <a:pt x="3544" y="3309"/>
                  </a:cubicBezTo>
                  <a:cubicBezTo>
                    <a:pt x="3567" y="3248"/>
                    <a:pt x="3567" y="3248"/>
                    <a:pt x="3567" y="3248"/>
                  </a:cubicBezTo>
                  <a:cubicBezTo>
                    <a:pt x="3587" y="3208"/>
                    <a:pt x="3587" y="3208"/>
                    <a:pt x="3587" y="3208"/>
                  </a:cubicBezTo>
                  <a:cubicBezTo>
                    <a:pt x="3587" y="3208"/>
                    <a:pt x="3603" y="3175"/>
                    <a:pt x="3587" y="3165"/>
                  </a:cubicBezTo>
                  <a:cubicBezTo>
                    <a:pt x="3571" y="3155"/>
                    <a:pt x="3556" y="3128"/>
                    <a:pt x="3556" y="3128"/>
                  </a:cubicBezTo>
                  <a:cubicBezTo>
                    <a:pt x="3560" y="3079"/>
                    <a:pt x="3560" y="3079"/>
                    <a:pt x="3560" y="3079"/>
                  </a:cubicBezTo>
                  <a:cubicBezTo>
                    <a:pt x="3566" y="3053"/>
                    <a:pt x="3566" y="3053"/>
                    <a:pt x="3566" y="3053"/>
                  </a:cubicBezTo>
                  <a:cubicBezTo>
                    <a:pt x="3594" y="3005"/>
                    <a:pt x="3594" y="3005"/>
                    <a:pt x="3594" y="3005"/>
                  </a:cubicBezTo>
                  <a:cubicBezTo>
                    <a:pt x="3621" y="2924"/>
                    <a:pt x="3621" y="2924"/>
                    <a:pt x="3621" y="2924"/>
                  </a:cubicBezTo>
                  <a:cubicBezTo>
                    <a:pt x="3646" y="2879"/>
                    <a:pt x="3646" y="2879"/>
                    <a:pt x="3646" y="2879"/>
                  </a:cubicBezTo>
                  <a:cubicBezTo>
                    <a:pt x="3666" y="2822"/>
                    <a:pt x="3666" y="2822"/>
                    <a:pt x="3666" y="2822"/>
                  </a:cubicBezTo>
                  <a:cubicBezTo>
                    <a:pt x="3666" y="2747"/>
                    <a:pt x="3666" y="2747"/>
                    <a:pt x="3666" y="2747"/>
                  </a:cubicBezTo>
                  <a:lnTo>
                    <a:pt x="3652" y="266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329363" y="2725738"/>
              <a:ext cx="255588" cy="298450"/>
            </a:xfrm>
            <a:custGeom>
              <a:avLst/>
              <a:gdLst>
                <a:gd name="T0" fmla="*/ 88 w 161"/>
                <a:gd name="T1" fmla="*/ 132 h 188"/>
                <a:gd name="T2" fmla="*/ 105 w 161"/>
                <a:gd name="T3" fmla="*/ 129 h 188"/>
                <a:gd name="T4" fmla="*/ 114 w 161"/>
                <a:gd name="T5" fmla="*/ 142 h 188"/>
                <a:gd name="T6" fmla="*/ 133 w 161"/>
                <a:gd name="T7" fmla="*/ 132 h 188"/>
                <a:gd name="T8" fmla="*/ 133 w 161"/>
                <a:gd name="T9" fmla="*/ 109 h 188"/>
                <a:gd name="T10" fmla="*/ 149 w 161"/>
                <a:gd name="T11" fmla="*/ 74 h 188"/>
                <a:gd name="T12" fmla="*/ 161 w 161"/>
                <a:gd name="T13" fmla="*/ 46 h 188"/>
                <a:gd name="T14" fmla="*/ 155 w 161"/>
                <a:gd name="T15" fmla="*/ 26 h 188"/>
                <a:gd name="T16" fmla="*/ 149 w 161"/>
                <a:gd name="T17" fmla="*/ 6 h 188"/>
                <a:gd name="T18" fmla="*/ 121 w 161"/>
                <a:gd name="T19" fmla="*/ 0 h 188"/>
                <a:gd name="T20" fmla="*/ 100 w 161"/>
                <a:gd name="T21" fmla="*/ 12 h 188"/>
                <a:gd name="T22" fmla="*/ 80 w 161"/>
                <a:gd name="T23" fmla="*/ 22 h 188"/>
                <a:gd name="T24" fmla="*/ 71 w 161"/>
                <a:gd name="T25" fmla="*/ 33 h 188"/>
                <a:gd name="T26" fmla="*/ 61 w 161"/>
                <a:gd name="T27" fmla="*/ 56 h 188"/>
                <a:gd name="T28" fmla="*/ 47 w 161"/>
                <a:gd name="T29" fmla="*/ 51 h 188"/>
                <a:gd name="T30" fmla="*/ 51 w 161"/>
                <a:gd name="T31" fmla="*/ 41 h 188"/>
                <a:gd name="T32" fmla="*/ 44 w 161"/>
                <a:gd name="T33" fmla="*/ 33 h 188"/>
                <a:gd name="T34" fmla="*/ 32 w 161"/>
                <a:gd name="T35" fmla="*/ 38 h 188"/>
                <a:gd name="T36" fmla="*/ 15 w 161"/>
                <a:gd name="T37" fmla="*/ 69 h 188"/>
                <a:gd name="T38" fmla="*/ 42 w 161"/>
                <a:gd name="T39" fmla="*/ 78 h 188"/>
                <a:gd name="T40" fmla="*/ 51 w 161"/>
                <a:gd name="T41" fmla="*/ 91 h 188"/>
                <a:gd name="T42" fmla="*/ 29 w 161"/>
                <a:gd name="T43" fmla="*/ 96 h 188"/>
                <a:gd name="T44" fmla="*/ 16 w 161"/>
                <a:gd name="T45" fmla="*/ 122 h 188"/>
                <a:gd name="T46" fmla="*/ 33 w 161"/>
                <a:gd name="T47" fmla="*/ 132 h 188"/>
                <a:gd name="T48" fmla="*/ 29 w 161"/>
                <a:gd name="T49" fmla="*/ 146 h 188"/>
                <a:gd name="T50" fmla="*/ 9 w 161"/>
                <a:gd name="T51" fmla="*/ 145 h 188"/>
                <a:gd name="T52" fmla="*/ 0 w 161"/>
                <a:gd name="T53" fmla="*/ 149 h 188"/>
                <a:gd name="T54" fmla="*/ 11 w 161"/>
                <a:gd name="T55" fmla="*/ 164 h 188"/>
                <a:gd name="T56" fmla="*/ 20 w 161"/>
                <a:gd name="T57" fmla="*/ 175 h 188"/>
                <a:gd name="T58" fmla="*/ 14 w 161"/>
                <a:gd name="T59" fmla="*/ 186 h 188"/>
                <a:gd name="T60" fmla="*/ 23 w 161"/>
                <a:gd name="T61" fmla="*/ 187 h 188"/>
                <a:gd name="T62" fmla="*/ 35 w 161"/>
                <a:gd name="T63" fmla="*/ 177 h 188"/>
                <a:gd name="T64" fmla="*/ 59 w 161"/>
                <a:gd name="T65" fmla="*/ 175 h 188"/>
                <a:gd name="T66" fmla="*/ 64 w 161"/>
                <a:gd name="T67" fmla="*/ 163 h 188"/>
                <a:gd name="T68" fmla="*/ 70 w 161"/>
                <a:gd name="T69" fmla="*/ 152 h 188"/>
                <a:gd name="T70" fmla="*/ 73 w 161"/>
                <a:gd name="T71" fmla="*/ 1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88">
                  <a:moveTo>
                    <a:pt x="77" y="138"/>
                  </a:moveTo>
                  <a:lnTo>
                    <a:pt x="88" y="132"/>
                  </a:lnTo>
                  <a:lnTo>
                    <a:pt x="100" y="129"/>
                  </a:lnTo>
                  <a:lnTo>
                    <a:pt x="105" y="129"/>
                  </a:lnTo>
                  <a:lnTo>
                    <a:pt x="105" y="141"/>
                  </a:lnTo>
                  <a:lnTo>
                    <a:pt x="114" y="142"/>
                  </a:lnTo>
                  <a:lnTo>
                    <a:pt x="124" y="138"/>
                  </a:lnTo>
                  <a:lnTo>
                    <a:pt x="133" y="132"/>
                  </a:lnTo>
                  <a:lnTo>
                    <a:pt x="137" y="120"/>
                  </a:lnTo>
                  <a:lnTo>
                    <a:pt x="133" y="109"/>
                  </a:lnTo>
                  <a:lnTo>
                    <a:pt x="139" y="94"/>
                  </a:lnTo>
                  <a:lnTo>
                    <a:pt x="149" y="74"/>
                  </a:lnTo>
                  <a:lnTo>
                    <a:pt x="161" y="65"/>
                  </a:lnTo>
                  <a:lnTo>
                    <a:pt x="161" y="46"/>
                  </a:lnTo>
                  <a:lnTo>
                    <a:pt x="153" y="37"/>
                  </a:lnTo>
                  <a:lnTo>
                    <a:pt x="155" y="26"/>
                  </a:lnTo>
                  <a:lnTo>
                    <a:pt x="155" y="16"/>
                  </a:lnTo>
                  <a:lnTo>
                    <a:pt x="149" y="6"/>
                  </a:lnTo>
                  <a:lnTo>
                    <a:pt x="140" y="0"/>
                  </a:lnTo>
                  <a:lnTo>
                    <a:pt x="121" y="0"/>
                  </a:lnTo>
                  <a:lnTo>
                    <a:pt x="108" y="3"/>
                  </a:lnTo>
                  <a:lnTo>
                    <a:pt x="100" y="12"/>
                  </a:lnTo>
                  <a:lnTo>
                    <a:pt x="90" y="16"/>
                  </a:lnTo>
                  <a:lnTo>
                    <a:pt x="80" y="22"/>
                  </a:lnTo>
                  <a:lnTo>
                    <a:pt x="77" y="18"/>
                  </a:lnTo>
                  <a:lnTo>
                    <a:pt x="71" y="33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3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51" y="41"/>
                  </a:lnTo>
                  <a:lnTo>
                    <a:pt x="51" y="37"/>
                  </a:lnTo>
                  <a:lnTo>
                    <a:pt x="44" y="33"/>
                  </a:lnTo>
                  <a:lnTo>
                    <a:pt x="35" y="35"/>
                  </a:lnTo>
                  <a:lnTo>
                    <a:pt x="32" y="38"/>
                  </a:lnTo>
                  <a:lnTo>
                    <a:pt x="20" y="59"/>
                  </a:lnTo>
                  <a:lnTo>
                    <a:pt x="15" y="69"/>
                  </a:lnTo>
                  <a:lnTo>
                    <a:pt x="22" y="75"/>
                  </a:lnTo>
                  <a:lnTo>
                    <a:pt x="42" y="78"/>
                  </a:lnTo>
                  <a:lnTo>
                    <a:pt x="47" y="83"/>
                  </a:lnTo>
                  <a:lnTo>
                    <a:pt x="51" y="91"/>
                  </a:lnTo>
                  <a:lnTo>
                    <a:pt x="51" y="96"/>
                  </a:lnTo>
                  <a:lnTo>
                    <a:pt x="29" y="96"/>
                  </a:lnTo>
                  <a:lnTo>
                    <a:pt x="18" y="113"/>
                  </a:lnTo>
                  <a:lnTo>
                    <a:pt x="16" y="122"/>
                  </a:lnTo>
                  <a:lnTo>
                    <a:pt x="25" y="126"/>
                  </a:lnTo>
                  <a:lnTo>
                    <a:pt x="33" y="132"/>
                  </a:lnTo>
                  <a:lnTo>
                    <a:pt x="35" y="140"/>
                  </a:lnTo>
                  <a:lnTo>
                    <a:pt x="29" y="146"/>
                  </a:lnTo>
                  <a:lnTo>
                    <a:pt x="20" y="148"/>
                  </a:lnTo>
                  <a:lnTo>
                    <a:pt x="9" y="145"/>
                  </a:lnTo>
                  <a:lnTo>
                    <a:pt x="2" y="142"/>
                  </a:lnTo>
                  <a:lnTo>
                    <a:pt x="0" y="149"/>
                  </a:lnTo>
                  <a:lnTo>
                    <a:pt x="6" y="158"/>
                  </a:lnTo>
                  <a:lnTo>
                    <a:pt x="11" y="164"/>
                  </a:lnTo>
                  <a:lnTo>
                    <a:pt x="16" y="169"/>
                  </a:lnTo>
                  <a:lnTo>
                    <a:pt x="20" y="17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8" y="188"/>
                  </a:lnTo>
                  <a:lnTo>
                    <a:pt x="23" y="187"/>
                  </a:lnTo>
                  <a:lnTo>
                    <a:pt x="29" y="183"/>
                  </a:lnTo>
                  <a:lnTo>
                    <a:pt x="35" y="177"/>
                  </a:lnTo>
                  <a:lnTo>
                    <a:pt x="42" y="177"/>
                  </a:lnTo>
                  <a:lnTo>
                    <a:pt x="59" y="175"/>
                  </a:lnTo>
                  <a:lnTo>
                    <a:pt x="62" y="174"/>
                  </a:lnTo>
                  <a:lnTo>
                    <a:pt x="64" y="163"/>
                  </a:lnTo>
                  <a:lnTo>
                    <a:pt x="64" y="156"/>
                  </a:lnTo>
                  <a:lnTo>
                    <a:pt x="70" y="152"/>
                  </a:lnTo>
                  <a:lnTo>
                    <a:pt x="72" y="152"/>
                  </a:lnTo>
                  <a:lnTo>
                    <a:pt x="73" y="141"/>
                  </a:lnTo>
                  <a:lnTo>
                    <a:pt x="77" y="13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719888" y="2941638"/>
              <a:ext cx="306388" cy="295275"/>
            </a:xfrm>
            <a:custGeom>
              <a:avLst/>
              <a:gdLst>
                <a:gd name="T0" fmla="*/ 137 w 193"/>
                <a:gd name="T1" fmla="*/ 26 h 186"/>
                <a:gd name="T2" fmla="*/ 118 w 193"/>
                <a:gd name="T3" fmla="*/ 33 h 186"/>
                <a:gd name="T4" fmla="*/ 111 w 193"/>
                <a:gd name="T5" fmla="*/ 18 h 186"/>
                <a:gd name="T6" fmla="*/ 94 w 193"/>
                <a:gd name="T7" fmla="*/ 1 h 186"/>
                <a:gd name="T8" fmla="*/ 72 w 193"/>
                <a:gd name="T9" fmla="*/ 0 h 186"/>
                <a:gd name="T10" fmla="*/ 52 w 193"/>
                <a:gd name="T11" fmla="*/ 8 h 186"/>
                <a:gd name="T12" fmla="*/ 38 w 193"/>
                <a:gd name="T13" fmla="*/ 20 h 186"/>
                <a:gd name="T14" fmla="*/ 38 w 193"/>
                <a:gd name="T15" fmla="*/ 35 h 186"/>
                <a:gd name="T16" fmla="*/ 11 w 193"/>
                <a:gd name="T17" fmla="*/ 47 h 186"/>
                <a:gd name="T18" fmla="*/ 11 w 193"/>
                <a:gd name="T19" fmla="*/ 69 h 186"/>
                <a:gd name="T20" fmla="*/ 6 w 193"/>
                <a:gd name="T21" fmla="*/ 81 h 186"/>
                <a:gd name="T22" fmla="*/ 14 w 193"/>
                <a:gd name="T23" fmla="*/ 92 h 186"/>
                <a:gd name="T24" fmla="*/ 39 w 193"/>
                <a:gd name="T25" fmla="*/ 101 h 186"/>
                <a:gd name="T26" fmla="*/ 56 w 193"/>
                <a:gd name="T27" fmla="*/ 117 h 186"/>
                <a:gd name="T28" fmla="*/ 77 w 193"/>
                <a:gd name="T29" fmla="*/ 133 h 186"/>
                <a:gd name="T30" fmla="*/ 92 w 193"/>
                <a:gd name="T31" fmla="*/ 150 h 186"/>
                <a:gd name="T32" fmla="*/ 117 w 193"/>
                <a:gd name="T33" fmla="*/ 161 h 186"/>
                <a:gd name="T34" fmla="*/ 133 w 193"/>
                <a:gd name="T35" fmla="*/ 186 h 186"/>
                <a:gd name="T36" fmla="*/ 146 w 193"/>
                <a:gd name="T37" fmla="*/ 174 h 186"/>
                <a:gd name="T38" fmla="*/ 146 w 193"/>
                <a:gd name="T39" fmla="*/ 160 h 186"/>
                <a:gd name="T40" fmla="*/ 150 w 193"/>
                <a:gd name="T41" fmla="*/ 148 h 186"/>
                <a:gd name="T42" fmla="*/ 147 w 193"/>
                <a:gd name="T43" fmla="*/ 135 h 186"/>
                <a:gd name="T44" fmla="*/ 149 w 193"/>
                <a:gd name="T45" fmla="*/ 125 h 186"/>
                <a:gd name="T46" fmla="*/ 158 w 193"/>
                <a:gd name="T47" fmla="*/ 108 h 186"/>
                <a:gd name="T48" fmla="*/ 155 w 193"/>
                <a:gd name="T49" fmla="*/ 101 h 186"/>
                <a:gd name="T50" fmla="*/ 154 w 193"/>
                <a:gd name="T51" fmla="*/ 89 h 186"/>
                <a:gd name="T52" fmla="*/ 162 w 193"/>
                <a:gd name="T53" fmla="*/ 96 h 186"/>
                <a:gd name="T54" fmla="*/ 165 w 193"/>
                <a:gd name="T55" fmla="*/ 110 h 186"/>
                <a:gd name="T56" fmla="*/ 175 w 193"/>
                <a:gd name="T57" fmla="*/ 115 h 186"/>
                <a:gd name="T58" fmla="*/ 182 w 193"/>
                <a:gd name="T59" fmla="*/ 96 h 186"/>
                <a:gd name="T60" fmla="*/ 190 w 193"/>
                <a:gd name="T61" fmla="*/ 76 h 186"/>
                <a:gd name="T62" fmla="*/ 193 w 193"/>
                <a:gd name="T63" fmla="*/ 52 h 186"/>
                <a:gd name="T64" fmla="*/ 186 w 193"/>
                <a:gd name="T65" fmla="*/ 39 h 186"/>
                <a:gd name="T66" fmla="*/ 163 w 193"/>
                <a:gd name="T67" fmla="*/ 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86">
                  <a:moveTo>
                    <a:pt x="151" y="22"/>
                  </a:moveTo>
                  <a:lnTo>
                    <a:pt x="137" y="26"/>
                  </a:lnTo>
                  <a:lnTo>
                    <a:pt x="129" y="33"/>
                  </a:lnTo>
                  <a:lnTo>
                    <a:pt x="118" y="33"/>
                  </a:lnTo>
                  <a:lnTo>
                    <a:pt x="111" y="28"/>
                  </a:lnTo>
                  <a:lnTo>
                    <a:pt x="111" y="18"/>
                  </a:lnTo>
                  <a:lnTo>
                    <a:pt x="108" y="11"/>
                  </a:lnTo>
                  <a:lnTo>
                    <a:pt x="94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4" y="2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8" y="20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29" y="35"/>
                  </a:lnTo>
                  <a:lnTo>
                    <a:pt x="11" y="47"/>
                  </a:lnTo>
                  <a:lnTo>
                    <a:pt x="15" y="66"/>
                  </a:lnTo>
                  <a:lnTo>
                    <a:pt x="11" y="69"/>
                  </a:lnTo>
                  <a:lnTo>
                    <a:pt x="0" y="73"/>
                  </a:lnTo>
                  <a:lnTo>
                    <a:pt x="6" y="81"/>
                  </a:lnTo>
                  <a:lnTo>
                    <a:pt x="9" y="88"/>
                  </a:lnTo>
                  <a:lnTo>
                    <a:pt x="14" y="92"/>
                  </a:lnTo>
                  <a:lnTo>
                    <a:pt x="31" y="97"/>
                  </a:lnTo>
                  <a:lnTo>
                    <a:pt x="39" y="101"/>
                  </a:lnTo>
                  <a:lnTo>
                    <a:pt x="49" y="109"/>
                  </a:lnTo>
                  <a:lnTo>
                    <a:pt x="56" y="117"/>
                  </a:lnTo>
                  <a:lnTo>
                    <a:pt x="68" y="129"/>
                  </a:lnTo>
                  <a:lnTo>
                    <a:pt x="77" y="133"/>
                  </a:lnTo>
                  <a:lnTo>
                    <a:pt x="88" y="136"/>
                  </a:lnTo>
                  <a:lnTo>
                    <a:pt x="92" y="150"/>
                  </a:lnTo>
                  <a:lnTo>
                    <a:pt x="85" y="159"/>
                  </a:lnTo>
                  <a:lnTo>
                    <a:pt x="117" y="161"/>
                  </a:lnTo>
                  <a:lnTo>
                    <a:pt x="119" y="174"/>
                  </a:lnTo>
                  <a:lnTo>
                    <a:pt x="133" y="186"/>
                  </a:lnTo>
                  <a:lnTo>
                    <a:pt x="140" y="176"/>
                  </a:lnTo>
                  <a:lnTo>
                    <a:pt x="146" y="174"/>
                  </a:lnTo>
                  <a:lnTo>
                    <a:pt x="151" y="170"/>
                  </a:lnTo>
                  <a:lnTo>
                    <a:pt x="146" y="160"/>
                  </a:lnTo>
                  <a:lnTo>
                    <a:pt x="147" y="155"/>
                  </a:lnTo>
                  <a:lnTo>
                    <a:pt x="150" y="148"/>
                  </a:lnTo>
                  <a:lnTo>
                    <a:pt x="151" y="140"/>
                  </a:lnTo>
                  <a:lnTo>
                    <a:pt x="147" y="135"/>
                  </a:lnTo>
                  <a:lnTo>
                    <a:pt x="146" y="126"/>
                  </a:lnTo>
                  <a:lnTo>
                    <a:pt x="149" y="125"/>
                  </a:lnTo>
                  <a:lnTo>
                    <a:pt x="158" y="121"/>
                  </a:lnTo>
                  <a:lnTo>
                    <a:pt x="158" y="108"/>
                  </a:lnTo>
                  <a:lnTo>
                    <a:pt x="157" y="104"/>
                  </a:lnTo>
                  <a:lnTo>
                    <a:pt x="155" y="101"/>
                  </a:lnTo>
                  <a:lnTo>
                    <a:pt x="150" y="94"/>
                  </a:lnTo>
                  <a:lnTo>
                    <a:pt x="154" y="89"/>
                  </a:lnTo>
                  <a:lnTo>
                    <a:pt x="158" y="90"/>
                  </a:lnTo>
                  <a:lnTo>
                    <a:pt x="162" y="96"/>
                  </a:lnTo>
                  <a:lnTo>
                    <a:pt x="165" y="103"/>
                  </a:lnTo>
                  <a:lnTo>
                    <a:pt x="165" y="110"/>
                  </a:lnTo>
                  <a:lnTo>
                    <a:pt x="167" y="115"/>
                  </a:lnTo>
                  <a:lnTo>
                    <a:pt x="175" y="115"/>
                  </a:lnTo>
                  <a:lnTo>
                    <a:pt x="180" y="108"/>
                  </a:lnTo>
                  <a:lnTo>
                    <a:pt x="182" y="96"/>
                  </a:lnTo>
                  <a:lnTo>
                    <a:pt x="190" y="86"/>
                  </a:lnTo>
                  <a:lnTo>
                    <a:pt x="190" y="76"/>
                  </a:lnTo>
                  <a:lnTo>
                    <a:pt x="190" y="60"/>
                  </a:lnTo>
                  <a:lnTo>
                    <a:pt x="193" y="52"/>
                  </a:lnTo>
                  <a:lnTo>
                    <a:pt x="186" y="44"/>
                  </a:lnTo>
                  <a:lnTo>
                    <a:pt x="186" y="39"/>
                  </a:lnTo>
                  <a:lnTo>
                    <a:pt x="190" y="32"/>
                  </a:lnTo>
                  <a:lnTo>
                    <a:pt x="163" y="24"/>
                  </a:lnTo>
                  <a:lnTo>
                    <a:pt x="151" y="2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605588" y="3194050"/>
              <a:ext cx="323850" cy="257175"/>
            </a:xfrm>
            <a:custGeom>
              <a:avLst/>
              <a:gdLst>
                <a:gd name="T0" fmla="*/ 157 w 204"/>
                <a:gd name="T1" fmla="*/ 0 h 162"/>
                <a:gd name="T2" fmla="*/ 155 w 204"/>
                <a:gd name="T3" fmla="*/ 11 h 162"/>
                <a:gd name="T4" fmla="*/ 141 w 204"/>
                <a:gd name="T5" fmla="*/ 9 h 162"/>
                <a:gd name="T6" fmla="*/ 136 w 204"/>
                <a:gd name="T7" fmla="*/ 12 h 162"/>
                <a:gd name="T8" fmla="*/ 129 w 204"/>
                <a:gd name="T9" fmla="*/ 29 h 162"/>
                <a:gd name="T10" fmla="*/ 124 w 204"/>
                <a:gd name="T11" fmla="*/ 37 h 162"/>
                <a:gd name="T12" fmla="*/ 109 w 204"/>
                <a:gd name="T13" fmla="*/ 43 h 162"/>
                <a:gd name="T14" fmla="*/ 89 w 204"/>
                <a:gd name="T15" fmla="*/ 52 h 162"/>
                <a:gd name="T16" fmla="*/ 77 w 204"/>
                <a:gd name="T17" fmla="*/ 71 h 162"/>
                <a:gd name="T18" fmla="*/ 56 w 204"/>
                <a:gd name="T19" fmla="*/ 77 h 162"/>
                <a:gd name="T20" fmla="*/ 46 w 204"/>
                <a:gd name="T21" fmla="*/ 77 h 162"/>
                <a:gd name="T22" fmla="*/ 33 w 204"/>
                <a:gd name="T23" fmla="*/ 85 h 162"/>
                <a:gd name="T24" fmla="*/ 33 w 204"/>
                <a:gd name="T25" fmla="*/ 92 h 162"/>
                <a:gd name="T26" fmla="*/ 34 w 204"/>
                <a:gd name="T27" fmla="*/ 104 h 162"/>
                <a:gd name="T28" fmla="*/ 23 w 204"/>
                <a:gd name="T29" fmla="*/ 101 h 162"/>
                <a:gd name="T30" fmla="*/ 7 w 204"/>
                <a:gd name="T31" fmla="*/ 106 h 162"/>
                <a:gd name="T32" fmla="*/ 7 w 204"/>
                <a:gd name="T33" fmla="*/ 117 h 162"/>
                <a:gd name="T34" fmla="*/ 18 w 204"/>
                <a:gd name="T35" fmla="*/ 121 h 162"/>
                <a:gd name="T36" fmla="*/ 18 w 204"/>
                <a:gd name="T37" fmla="*/ 129 h 162"/>
                <a:gd name="T38" fmla="*/ 13 w 204"/>
                <a:gd name="T39" fmla="*/ 135 h 162"/>
                <a:gd name="T40" fmla="*/ 34 w 204"/>
                <a:gd name="T41" fmla="*/ 137 h 162"/>
                <a:gd name="T42" fmla="*/ 46 w 204"/>
                <a:gd name="T43" fmla="*/ 126 h 162"/>
                <a:gd name="T44" fmla="*/ 50 w 204"/>
                <a:gd name="T45" fmla="*/ 134 h 162"/>
                <a:gd name="T46" fmla="*/ 72 w 204"/>
                <a:gd name="T47" fmla="*/ 120 h 162"/>
                <a:gd name="T48" fmla="*/ 66 w 204"/>
                <a:gd name="T49" fmla="*/ 149 h 162"/>
                <a:gd name="T50" fmla="*/ 67 w 204"/>
                <a:gd name="T51" fmla="*/ 162 h 162"/>
                <a:gd name="T52" fmla="*/ 81 w 204"/>
                <a:gd name="T53" fmla="*/ 160 h 162"/>
                <a:gd name="T54" fmla="*/ 93 w 204"/>
                <a:gd name="T55" fmla="*/ 134 h 162"/>
                <a:gd name="T56" fmla="*/ 103 w 204"/>
                <a:gd name="T57" fmla="*/ 124 h 162"/>
                <a:gd name="T58" fmla="*/ 105 w 204"/>
                <a:gd name="T59" fmla="*/ 133 h 162"/>
                <a:gd name="T60" fmla="*/ 108 w 204"/>
                <a:gd name="T61" fmla="*/ 151 h 162"/>
                <a:gd name="T62" fmla="*/ 118 w 204"/>
                <a:gd name="T63" fmla="*/ 156 h 162"/>
                <a:gd name="T64" fmla="*/ 112 w 204"/>
                <a:gd name="T65" fmla="*/ 139 h 162"/>
                <a:gd name="T66" fmla="*/ 123 w 204"/>
                <a:gd name="T67" fmla="*/ 134 h 162"/>
                <a:gd name="T68" fmla="*/ 129 w 204"/>
                <a:gd name="T69" fmla="*/ 125 h 162"/>
                <a:gd name="T70" fmla="*/ 129 w 204"/>
                <a:gd name="T71" fmla="*/ 111 h 162"/>
                <a:gd name="T72" fmla="*/ 144 w 204"/>
                <a:gd name="T73" fmla="*/ 109 h 162"/>
                <a:gd name="T74" fmla="*/ 162 w 204"/>
                <a:gd name="T75" fmla="*/ 97 h 162"/>
                <a:gd name="T76" fmla="*/ 171 w 204"/>
                <a:gd name="T77" fmla="*/ 84 h 162"/>
                <a:gd name="T78" fmla="*/ 180 w 204"/>
                <a:gd name="T79" fmla="*/ 73 h 162"/>
                <a:gd name="T80" fmla="*/ 183 w 204"/>
                <a:gd name="T81" fmla="*/ 56 h 162"/>
                <a:gd name="T82" fmla="*/ 186 w 204"/>
                <a:gd name="T83" fmla="*/ 40 h 162"/>
                <a:gd name="T84" fmla="*/ 202 w 204"/>
                <a:gd name="T85" fmla="*/ 32 h 162"/>
                <a:gd name="T86" fmla="*/ 204 w 204"/>
                <a:gd name="T87" fmla="*/ 26 h 162"/>
                <a:gd name="T88" fmla="*/ 189 w 204"/>
                <a:gd name="T89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4" h="162">
                  <a:moveTo>
                    <a:pt x="189" y="2"/>
                  </a:moveTo>
                  <a:lnTo>
                    <a:pt x="157" y="0"/>
                  </a:lnTo>
                  <a:lnTo>
                    <a:pt x="157" y="7"/>
                  </a:lnTo>
                  <a:lnTo>
                    <a:pt x="155" y="11"/>
                  </a:lnTo>
                  <a:lnTo>
                    <a:pt x="150" y="14"/>
                  </a:lnTo>
                  <a:lnTo>
                    <a:pt x="141" y="9"/>
                  </a:lnTo>
                  <a:lnTo>
                    <a:pt x="137" y="9"/>
                  </a:lnTo>
                  <a:lnTo>
                    <a:pt x="136" y="12"/>
                  </a:lnTo>
                  <a:lnTo>
                    <a:pt x="133" y="19"/>
                  </a:lnTo>
                  <a:lnTo>
                    <a:pt x="129" y="29"/>
                  </a:lnTo>
                  <a:lnTo>
                    <a:pt x="125" y="31"/>
                  </a:lnTo>
                  <a:lnTo>
                    <a:pt x="124" y="37"/>
                  </a:lnTo>
                  <a:lnTo>
                    <a:pt x="113" y="42"/>
                  </a:lnTo>
                  <a:lnTo>
                    <a:pt x="109" y="43"/>
                  </a:lnTo>
                  <a:lnTo>
                    <a:pt x="98" y="49"/>
                  </a:lnTo>
                  <a:lnTo>
                    <a:pt x="89" y="52"/>
                  </a:lnTo>
                  <a:lnTo>
                    <a:pt x="83" y="66"/>
                  </a:lnTo>
                  <a:lnTo>
                    <a:pt x="77" y="71"/>
                  </a:lnTo>
                  <a:lnTo>
                    <a:pt x="65" y="75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46" y="77"/>
                  </a:lnTo>
                  <a:lnTo>
                    <a:pt x="38" y="81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3" y="92"/>
                  </a:lnTo>
                  <a:lnTo>
                    <a:pt x="35" y="96"/>
                  </a:lnTo>
                  <a:lnTo>
                    <a:pt x="34" y="104"/>
                  </a:lnTo>
                  <a:lnTo>
                    <a:pt x="29" y="106"/>
                  </a:lnTo>
                  <a:lnTo>
                    <a:pt x="23" y="101"/>
                  </a:lnTo>
                  <a:lnTo>
                    <a:pt x="18" y="106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7" y="117"/>
                  </a:lnTo>
                  <a:lnTo>
                    <a:pt x="12" y="119"/>
                  </a:lnTo>
                  <a:lnTo>
                    <a:pt x="18" y="121"/>
                  </a:lnTo>
                  <a:lnTo>
                    <a:pt x="19" y="124"/>
                  </a:lnTo>
                  <a:lnTo>
                    <a:pt x="18" y="129"/>
                  </a:lnTo>
                  <a:lnTo>
                    <a:pt x="13" y="132"/>
                  </a:lnTo>
                  <a:lnTo>
                    <a:pt x="13" y="135"/>
                  </a:lnTo>
                  <a:lnTo>
                    <a:pt x="22" y="137"/>
                  </a:lnTo>
                  <a:lnTo>
                    <a:pt x="34" y="137"/>
                  </a:lnTo>
                  <a:lnTo>
                    <a:pt x="39" y="126"/>
                  </a:lnTo>
                  <a:lnTo>
                    <a:pt x="46" y="126"/>
                  </a:lnTo>
                  <a:lnTo>
                    <a:pt x="43" y="135"/>
                  </a:lnTo>
                  <a:lnTo>
                    <a:pt x="50" y="134"/>
                  </a:lnTo>
                  <a:lnTo>
                    <a:pt x="66" y="116"/>
                  </a:lnTo>
                  <a:lnTo>
                    <a:pt x="72" y="120"/>
                  </a:lnTo>
                  <a:lnTo>
                    <a:pt x="66" y="137"/>
                  </a:lnTo>
                  <a:lnTo>
                    <a:pt x="66" y="149"/>
                  </a:lnTo>
                  <a:lnTo>
                    <a:pt x="66" y="158"/>
                  </a:lnTo>
                  <a:lnTo>
                    <a:pt x="67" y="162"/>
                  </a:lnTo>
                  <a:lnTo>
                    <a:pt x="72" y="159"/>
                  </a:lnTo>
                  <a:lnTo>
                    <a:pt x="81" y="160"/>
                  </a:lnTo>
                  <a:lnTo>
                    <a:pt x="83" y="139"/>
                  </a:lnTo>
                  <a:lnTo>
                    <a:pt x="93" y="134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8" y="130"/>
                  </a:lnTo>
                  <a:lnTo>
                    <a:pt x="105" y="133"/>
                  </a:lnTo>
                  <a:lnTo>
                    <a:pt x="102" y="142"/>
                  </a:lnTo>
                  <a:lnTo>
                    <a:pt x="108" y="151"/>
                  </a:lnTo>
                  <a:lnTo>
                    <a:pt x="114" y="158"/>
                  </a:lnTo>
                  <a:lnTo>
                    <a:pt x="118" y="156"/>
                  </a:lnTo>
                  <a:lnTo>
                    <a:pt x="118" y="148"/>
                  </a:lnTo>
                  <a:lnTo>
                    <a:pt x="112" y="139"/>
                  </a:lnTo>
                  <a:lnTo>
                    <a:pt x="115" y="131"/>
                  </a:lnTo>
                  <a:lnTo>
                    <a:pt x="123" y="134"/>
                  </a:lnTo>
                  <a:lnTo>
                    <a:pt x="129" y="132"/>
                  </a:lnTo>
                  <a:lnTo>
                    <a:pt x="129" y="125"/>
                  </a:lnTo>
                  <a:lnTo>
                    <a:pt x="125" y="116"/>
                  </a:lnTo>
                  <a:lnTo>
                    <a:pt x="129" y="111"/>
                  </a:lnTo>
                  <a:lnTo>
                    <a:pt x="138" y="107"/>
                  </a:lnTo>
                  <a:lnTo>
                    <a:pt x="144" y="109"/>
                  </a:lnTo>
                  <a:lnTo>
                    <a:pt x="153" y="107"/>
                  </a:lnTo>
                  <a:lnTo>
                    <a:pt x="162" y="97"/>
                  </a:lnTo>
                  <a:lnTo>
                    <a:pt x="169" y="92"/>
                  </a:lnTo>
                  <a:lnTo>
                    <a:pt x="171" y="84"/>
                  </a:lnTo>
                  <a:lnTo>
                    <a:pt x="171" y="80"/>
                  </a:lnTo>
                  <a:lnTo>
                    <a:pt x="180" y="73"/>
                  </a:lnTo>
                  <a:lnTo>
                    <a:pt x="180" y="63"/>
                  </a:lnTo>
                  <a:lnTo>
                    <a:pt x="183" y="56"/>
                  </a:lnTo>
                  <a:lnTo>
                    <a:pt x="183" y="48"/>
                  </a:lnTo>
                  <a:lnTo>
                    <a:pt x="186" y="40"/>
                  </a:lnTo>
                  <a:lnTo>
                    <a:pt x="192" y="35"/>
                  </a:lnTo>
                  <a:lnTo>
                    <a:pt x="202" y="32"/>
                  </a:lnTo>
                  <a:lnTo>
                    <a:pt x="204" y="29"/>
                  </a:lnTo>
                  <a:lnTo>
                    <a:pt x="204" y="26"/>
                  </a:lnTo>
                  <a:lnTo>
                    <a:pt x="191" y="15"/>
                  </a:lnTo>
                  <a:lnTo>
                    <a:pt x="189" y="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4856163" y="3114675"/>
              <a:ext cx="1135063" cy="901700"/>
            </a:xfrm>
            <a:custGeom>
              <a:avLst/>
              <a:gdLst>
                <a:gd name="T0" fmla="*/ 3617 w 3747"/>
                <a:gd name="T1" fmla="*/ 1082 h 2977"/>
                <a:gd name="T2" fmla="*/ 3532 w 3747"/>
                <a:gd name="T3" fmla="*/ 1358 h 2977"/>
                <a:gd name="T4" fmla="*/ 3519 w 3747"/>
                <a:gd name="T5" fmla="*/ 1596 h 2977"/>
                <a:gd name="T6" fmla="*/ 3370 w 3747"/>
                <a:gd name="T7" fmla="*/ 1998 h 2977"/>
                <a:gd name="T8" fmla="*/ 3211 w 3747"/>
                <a:gd name="T9" fmla="*/ 1714 h 2977"/>
                <a:gd name="T10" fmla="*/ 2913 w 3747"/>
                <a:gd name="T11" fmla="*/ 1698 h 2977"/>
                <a:gd name="T12" fmla="*/ 3002 w 3747"/>
                <a:gd name="T13" fmla="*/ 2105 h 2977"/>
                <a:gd name="T14" fmla="*/ 2955 w 3747"/>
                <a:gd name="T15" fmla="*/ 2349 h 2977"/>
                <a:gd name="T16" fmla="*/ 2549 w 3747"/>
                <a:gd name="T17" fmla="*/ 2377 h 2977"/>
                <a:gd name="T18" fmla="*/ 2478 w 3747"/>
                <a:gd name="T19" fmla="*/ 2250 h 2977"/>
                <a:gd name="T20" fmla="*/ 2764 w 3747"/>
                <a:gd name="T21" fmla="*/ 2014 h 2977"/>
                <a:gd name="T22" fmla="*/ 2425 w 3747"/>
                <a:gd name="T23" fmla="*/ 2001 h 2977"/>
                <a:gd name="T24" fmla="*/ 1939 w 3747"/>
                <a:gd name="T25" fmla="*/ 2557 h 2977"/>
                <a:gd name="T26" fmla="*/ 1612 w 3747"/>
                <a:gd name="T27" fmla="*/ 2394 h 2977"/>
                <a:gd name="T28" fmla="*/ 1299 w 3747"/>
                <a:gd name="T29" fmla="*/ 2747 h 2977"/>
                <a:gd name="T30" fmla="*/ 1090 w 3747"/>
                <a:gd name="T31" fmla="*/ 2649 h 2977"/>
                <a:gd name="T32" fmla="*/ 1130 w 3747"/>
                <a:gd name="T33" fmla="*/ 2312 h 2977"/>
                <a:gd name="T34" fmla="*/ 616 w 3747"/>
                <a:gd name="T35" fmla="*/ 2203 h 2977"/>
                <a:gd name="T36" fmla="*/ 776 w 3747"/>
                <a:gd name="T37" fmla="*/ 2138 h 2977"/>
                <a:gd name="T38" fmla="*/ 977 w 3747"/>
                <a:gd name="T39" fmla="*/ 2092 h 2977"/>
                <a:gd name="T40" fmla="*/ 821 w 3747"/>
                <a:gd name="T41" fmla="*/ 1883 h 2977"/>
                <a:gd name="T42" fmla="*/ 1225 w 3747"/>
                <a:gd name="T43" fmla="*/ 1725 h 2977"/>
                <a:gd name="T44" fmla="*/ 1197 w 3747"/>
                <a:gd name="T45" fmla="*/ 1451 h 2977"/>
                <a:gd name="T46" fmla="*/ 876 w 3747"/>
                <a:gd name="T47" fmla="*/ 1697 h 2977"/>
                <a:gd name="T48" fmla="*/ 832 w 3747"/>
                <a:gd name="T49" fmla="*/ 1337 h 2977"/>
                <a:gd name="T50" fmla="*/ 692 w 3747"/>
                <a:gd name="T51" fmla="*/ 1285 h 2977"/>
                <a:gd name="T52" fmla="*/ 579 w 3747"/>
                <a:gd name="T53" fmla="*/ 1052 h 2977"/>
                <a:gd name="T54" fmla="*/ 834 w 3747"/>
                <a:gd name="T55" fmla="*/ 1044 h 2977"/>
                <a:gd name="T56" fmla="*/ 689 w 3747"/>
                <a:gd name="T57" fmla="*/ 658 h 2977"/>
                <a:gd name="T58" fmla="*/ 881 w 3747"/>
                <a:gd name="T59" fmla="*/ 241 h 2977"/>
                <a:gd name="T60" fmla="*/ 1107 w 3747"/>
                <a:gd name="T61" fmla="*/ 449 h 2977"/>
                <a:gd name="T62" fmla="*/ 1443 w 3747"/>
                <a:gd name="T63" fmla="*/ 340 h 2977"/>
                <a:gd name="T64" fmla="*/ 1778 w 3747"/>
                <a:gd name="T65" fmla="*/ 25 h 2977"/>
                <a:gd name="T66" fmla="*/ 2065 w 3747"/>
                <a:gd name="T67" fmla="*/ 76 h 2977"/>
                <a:gd name="T68" fmla="*/ 2206 w 3747"/>
                <a:gd name="T69" fmla="*/ 324 h 2977"/>
                <a:gd name="T70" fmla="*/ 2463 w 3747"/>
                <a:gd name="T71" fmla="*/ 421 h 2977"/>
                <a:gd name="T72" fmla="*/ 2826 w 3747"/>
                <a:gd name="T73" fmla="*/ 428 h 2977"/>
                <a:gd name="T74" fmla="*/ 3238 w 3747"/>
                <a:gd name="T75" fmla="*/ 425 h 2977"/>
                <a:gd name="T76" fmla="*/ 606 w 3747"/>
                <a:gd name="T77" fmla="*/ 2343 h 2977"/>
                <a:gd name="T78" fmla="*/ 263 w 3747"/>
                <a:gd name="T79" fmla="*/ 2716 h 2977"/>
                <a:gd name="T80" fmla="*/ 377 w 3747"/>
                <a:gd name="T81" fmla="*/ 2116 h 2977"/>
                <a:gd name="T82" fmla="*/ 351 w 3747"/>
                <a:gd name="T83" fmla="*/ 1609 h 2977"/>
                <a:gd name="T84" fmla="*/ 208 w 3747"/>
                <a:gd name="T85" fmla="*/ 1477 h 2977"/>
                <a:gd name="T86" fmla="*/ 161 w 3747"/>
                <a:gd name="T87" fmla="*/ 1568 h 2977"/>
                <a:gd name="T88" fmla="*/ 158 w 3747"/>
                <a:gd name="T89" fmla="*/ 1044 h 2977"/>
                <a:gd name="T90" fmla="*/ 392 w 3747"/>
                <a:gd name="T91" fmla="*/ 1026 h 2977"/>
                <a:gd name="T92" fmla="*/ 723 w 3747"/>
                <a:gd name="T93" fmla="*/ 1488 h 2977"/>
                <a:gd name="T94" fmla="*/ 723 w 3747"/>
                <a:gd name="T95" fmla="*/ 1609 h 2977"/>
                <a:gd name="T96" fmla="*/ 1402 w 3747"/>
                <a:gd name="T97" fmla="*/ 2729 h 2977"/>
                <a:gd name="T98" fmla="*/ 1700 w 3747"/>
                <a:gd name="T99" fmla="*/ 2636 h 2977"/>
                <a:gd name="T100" fmla="*/ 1683 w 3747"/>
                <a:gd name="T101" fmla="*/ 2902 h 2977"/>
                <a:gd name="T102" fmla="*/ 1717 w 3747"/>
                <a:gd name="T103" fmla="*/ 2841 h 2977"/>
                <a:gd name="T104" fmla="*/ 1921 w 3747"/>
                <a:gd name="T105" fmla="*/ 2818 h 2977"/>
                <a:gd name="T106" fmla="*/ 2226 w 3747"/>
                <a:gd name="T107" fmla="*/ 2679 h 2977"/>
                <a:gd name="T108" fmla="*/ 2059 w 3747"/>
                <a:gd name="T109" fmla="*/ 2861 h 2977"/>
                <a:gd name="T110" fmla="*/ 2360 w 3747"/>
                <a:gd name="T111" fmla="*/ 2507 h 2977"/>
                <a:gd name="T112" fmla="*/ 2678 w 3747"/>
                <a:gd name="T113" fmla="*/ 2744 h 2977"/>
                <a:gd name="T114" fmla="*/ 3010 w 3747"/>
                <a:gd name="T115" fmla="*/ 2384 h 2977"/>
                <a:gd name="T116" fmla="*/ 3122 w 3747"/>
                <a:gd name="T117" fmla="*/ 2549 h 2977"/>
                <a:gd name="T118" fmla="*/ 3404 w 3747"/>
                <a:gd name="T119" fmla="*/ 2289 h 2977"/>
                <a:gd name="T120" fmla="*/ 3705 w 3747"/>
                <a:gd name="T121" fmla="*/ 1963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47" h="2977">
                  <a:moveTo>
                    <a:pt x="3238" y="425"/>
                  </a:moveTo>
                  <a:cubicBezTo>
                    <a:pt x="3269" y="441"/>
                    <a:pt x="3269" y="441"/>
                    <a:pt x="3269" y="441"/>
                  </a:cubicBezTo>
                  <a:cubicBezTo>
                    <a:pt x="3269" y="485"/>
                    <a:pt x="3269" y="485"/>
                    <a:pt x="3269" y="485"/>
                  </a:cubicBezTo>
                  <a:cubicBezTo>
                    <a:pt x="3321" y="548"/>
                    <a:pt x="3321" y="548"/>
                    <a:pt x="3321" y="548"/>
                  </a:cubicBezTo>
                  <a:cubicBezTo>
                    <a:pt x="3321" y="577"/>
                    <a:pt x="3321" y="577"/>
                    <a:pt x="3321" y="577"/>
                  </a:cubicBezTo>
                  <a:cubicBezTo>
                    <a:pt x="3350" y="644"/>
                    <a:pt x="3350" y="644"/>
                    <a:pt x="3350" y="644"/>
                  </a:cubicBezTo>
                  <a:cubicBezTo>
                    <a:pt x="3350" y="702"/>
                    <a:pt x="3350" y="702"/>
                    <a:pt x="3350" y="702"/>
                  </a:cubicBezTo>
                  <a:cubicBezTo>
                    <a:pt x="3379" y="785"/>
                    <a:pt x="3379" y="785"/>
                    <a:pt x="3379" y="785"/>
                  </a:cubicBezTo>
                  <a:cubicBezTo>
                    <a:pt x="3458" y="836"/>
                    <a:pt x="3458" y="836"/>
                    <a:pt x="3458" y="836"/>
                  </a:cubicBezTo>
                  <a:cubicBezTo>
                    <a:pt x="3512" y="911"/>
                    <a:pt x="3512" y="911"/>
                    <a:pt x="3512" y="911"/>
                  </a:cubicBezTo>
                  <a:cubicBezTo>
                    <a:pt x="3512" y="969"/>
                    <a:pt x="3512" y="969"/>
                    <a:pt x="3512" y="969"/>
                  </a:cubicBezTo>
                  <a:cubicBezTo>
                    <a:pt x="3542" y="994"/>
                    <a:pt x="3542" y="994"/>
                    <a:pt x="3542" y="994"/>
                  </a:cubicBezTo>
                  <a:cubicBezTo>
                    <a:pt x="3579" y="994"/>
                    <a:pt x="3579" y="994"/>
                    <a:pt x="3579" y="994"/>
                  </a:cubicBezTo>
                  <a:cubicBezTo>
                    <a:pt x="3579" y="1023"/>
                    <a:pt x="3579" y="1023"/>
                    <a:pt x="3579" y="1023"/>
                  </a:cubicBezTo>
                  <a:cubicBezTo>
                    <a:pt x="3617" y="1082"/>
                    <a:pt x="3617" y="1082"/>
                    <a:pt x="3617" y="1082"/>
                  </a:cubicBezTo>
                  <a:cubicBezTo>
                    <a:pt x="3661" y="1104"/>
                    <a:pt x="3661" y="1104"/>
                    <a:pt x="3661" y="1104"/>
                  </a:cubicBezTo>
                  <a:cubicBezTo>
                    <a:pt x="3668" y="1125"/>
                    <a:pt x="3668" y="1125"/>
                    <a:pt x="3668" y="1125"/>
                  </a:cubicBezTo>
                  <a:cubicBezTo>
                    <a:pt x="3692" y="1168"/>
                    <a:pt x="3692" y="1168"/>
                    <a:pt x="3692" y="1168"/>
                  </a:cubicBezTo>
                  <a:cubicBezTo>
                    <a:pt x="3692" y="1198"/>
                    <a:pt x="3692" y="1198"/>
                    <a:pt x="3692" y="1198"/>
                  </a:cubicBezTo>
                  <a:cubicBezTo>
                    <a:pt x="3670" y="1260"/>
                    <a:pt x="3670" y="1260"/>
                    <a:pt x="3670" y="1260"/>
                  </a:cubicBezTo>
                  <a:cubicBezTo>
                    <a:pt x="3634" y="1299"/>
                    <a:pt x="3634" y="1299"/>
                    <a:pt x="3634" y="1299"/>
                  </a:cubicBezTo>
                  <a:cubicBezTo>
                    <a:pt x="3620" y="1310"/>
                    <a:pt x="3620" y="1310"/>
                    <a:pt x="3620" y="1310"/>
                  </a:cubicBezTo>
                  <a:cubicBezTo>
                    <a:pt x="3608" y="1310"/>
                    <a:pt x="3608" y="1310"/>
                    <a:pt x="3608" y="1310"/>
                  </a:cubicBezTo>
                  <a:cubicBezTo>
                    <a:pt x="3591" y="1310"/>
                    <a:pt x="3591" y="1310"/>
                    <a:pt x="3591" y="1310"/>
                  </a:cubicBezTo>
                  <a:cubicBezTo>
                    <a:pt x="3578" y="1283"/>
                    <a:pt x="3578" y="1283"/>
                    <a:pt x="3578" y="1283"/>
                  </a:cubicBezTo>
                  <a:cubicBezTo>
                    <a:pt x="3561" y="1250"/>
                    <a:pt x="3561" y="1250"/>
                    <a:pt x="3561" y="1250"/>
                  </a:cubicBezTo>
                  <a:cubicBezTo>
                    <a:pt x="3555" y="1236"/>
                    <a:pt x="3555" y="1236"/>
                    <a:pt x="3555" y="1236"/>
                  </a:cubicBezTo>
                  <a:cubicBezTo>
                    <a:pt x="3543" y="1252"/>
                    <a:pt x="3543" y="1252"/>
                    <a:pt x="3543" y="1252"/>
                  </a:cubicBezTo>
                  <a:cubicBezTo>
                    <a:pt x="3543" y="1320"/>
                    <a:pt x="3543" y="1320"/>
                    <a:pt x="3543" y="1320"/>
                  </a:cubicBezTo>
                  <a:cubicBezTo>
                    <a:pt x="3532" y="1358"/>
                    <a:pt x="3532" y="1358"/>
                    <a:pt x="3532" y="1358"/>
                  </a:cubicBezTo>
                  <a:cubicBezTo>
                    <a:pt x="3471" y="1397"/>
                    <a:pt x="3471" y="1397"/>
                    <a:pt x="3471" y="1397"/>
                  </a:cubicBezTo>
                  <a:cubicBezTo>
                    <a:pt x="3428" y="1434"/>
                    <a:pt x="3428" y="1434"/>
                    <a:pt x="3428" y="1434"/>
                  </a:cubicBezTo>
                  <a:cubicBezTo>
                    <a:pt x="3412" y="1434"/>
                    <a:pt x="3412" y="1434"/>
                    <a:pt x="3412" y="1434"/>
                  </a:cubicBezTo>
                  <a:cubicBezTo>
                    <a:pt x="3342" y="1426"/>
                    <a:pt x="3342" y="1426"/>
                    <a:pt x="3342" y="1426"/>
                  </a:cubicBezTo>
                  <a:cubicBezTo>
                    <a:pt x="3339" y="1411"/>
                    <a:pt x="3339" y="1411"/>
                    <a:pt x="3339" y="1411"/>
                  </a:cubicBezTo>
                  <a:cubicBezTo>
                    <a:pt x="3303" y="1341"/>
                    <a:pt x="3303" y="1341"/>
                    <a:pt x="3303" y="1341"/>
                  </a:cubicBezTo>
                  <a:cubicBezTo>
                    <a:pt x="3253" y="1392"/>
                    <a:pt x="3253" y="1392"/>
                    <a:pt x="3253" y="1392"/>
                  </a:cubicBezTo>
                  <a:cubicBezTo>
                    <a:pt x="3243" y="1434"/>
                    <a:pt x="3243" y="1434"/>
                    <a:pt x="3243" y="1434"/>
                  </a:cubicBezTo>
                  <a:cubicBezTo>
                    <a:pt x="3264" y="1493"/>
                    <a:pt x="3264" y="1493"/>
                    <a:pt x="3264" y="1493"/>
                  </a:cubicBezTo>
                  <a:cubicBezTo>
                    <a:pt x="3317" y="1571"/>
                    <a:pt x="3317" y="1571"/>
                    <a:pt x="3317" y="1571"/>
                  </a:cubicBezTo>
                  <a:cubicBezTo>
                    <a:pt x="3372" y="1644"/>
                    <a:pt x="3372" y="1644"/>
                    <a:pt x="3372" y="1644"/>
                  </a:cubicBezTo>
                  <a:cubicBezTo>
                    <a:pt x="3428" y="1670"/>
                    <a:pt x="3428" y="1670"/>
                    <a:pt x="3428" y="1670"/>
                  </a:cubicBezTo>
                  <a:cubicBezTo>
                    <a:pt x="3452" y="1645"/>
                    <a:pt x="3452" y="1645"/>
                    <a:pt x="3452" y="1645"/>
                  </a:cubicBezTo>
                  <a:cubicBezTo>
                    <a:pt x="3480" y="1614"/>
                    <a:pt x="3480" y="1614"/>
                    <a:pt x="3480" y="1614"/>
                  </a:cubicBezTo>
                  <a:cubicBezTo>
                    <a:pt x="3519" y="1596"/>
                    <a:pt x="3519" y="1596"/>
                    <a:pt x="3519" y="1596"/>
                  </a:cubicBezTo>
                  <a:cubicBezTo>
                    <a:pt x="3569" y="1606"/>
                    <a:pt x="3569" y="1606"/>
                    <a:pt x="3569" y="1606"/>
                  </a:cubicBezTo>
                  <a:cubicBezTo>
                    <a:pt x="3623" y="1614"/>
                    <a:pt x="3623" y="1614"/>
                    <a:pt x="3623" y="1614"/>
                  </a:cubicBezTo>
                  <a:cubicBezTo>
                    <a:pt x="3642" y="1597"/>
                    <a:pt x="3642" y="1597"/>
                    <a:pt x="3642" y="1597"/>
                  </a:cubicBezTo>
                  <a:cubicBezTo>
                    <a:pt x="3648" y="1661"/>
                    <a:pt x="3648" y="1661"/>
                    <a:pt x="3648" y="1661"/>
                  </a:cubicBezTo>
                  <a:cubicBezTo>
                    <a:pt x="3619" y="1746"/>
                    <a:pt x="3619" y="1746"/>
                    <a:pt x="3619" y="1746"/>
                  </a:cubicBezTo>
                  <a:cubicBezTo>
                    <a:pt x="3611" y="1818"/>
                    <a:pt x="3611" y="1818"/>
                    <a:pt x="3611" y="1818"/>
                  </a:cubicBezTo>
                  <a:cubicBezTo>
                    <a:pt x="3583" y="1885"/>
                    <a:pt x="3583" y="1885"/>
                    <a:pt x="3583" y="1885"/>
                  </a:cubicBezTo>
                  <a:cubicBezTo>
                    <a:pt x="3522" y="1908"/>
                    <a:pt x="3522" y="1908"/>
                    <a:pt x="3522" y="1908"/>
                  </a:cubicBezTo>
                  <a:cubicBezTo>
                    <a:pt x="3474" y="1897"/>
                    <a:pt x="3474" y="1897"/>
                    <a:pt x="3474" y="1897"/>
                  </a:cubicBezTo>
                  <a:cubicBezTo>
                    <a:pt x="3445" y="1866"/>
                    <a:pt x="3445" y="1866"/>
                    <a:pt x="3445" y="1866"/>
                  </a:cubicBezTo>
                  <a:cubicBezTo>
                    <a:pt x="3431" y="1858"/>
                    <a:pt x="3431" y="1858"/>
                    <a:pt x="3431" y="1858"/>
                  </a:cubicBezTo>
                  <a:cubicBezTo>
                    <a:pt x="3410" y="1864"/>
                    <a:pt x="3410" y="1864"/>
                    <a:pt x="3410" y="1864"/>
                  </a:cubicBezTo>
                  <a:cubicBezTo>
                    <a:pt x="3378" y="1928"/>
                    <a:pt x="3378" y="1928"/>
                    <a:pt x="3378" y="1928"/>
                  </a:cubicBezTo>
                  <a:cubicBezTo>
                    <a:pt x="3364" y="1956"/>
                    <a:pt x="3364" y="1956"/>
                    <a:pt x="3364" y="1956"/>
                  </a:cubicBezTo>
                  <a:cubicBezTo>
                    <a:pt x="3370" y="1998"/>
                    <a:pt x="3370" y="1998"/>
                    <a:pt x="3370" y="1998"/>
                  </a:cubicBezTo>
                  <a:cubicBezTo>
                    <a:pt x="3392" y="2035"/>
                    <a:pt x="3392" y="2035"/>
                    <a:pt x="3392" y="2035"/>
                  </a:cubicBezTo>
                  <a:cubicBezTo>
                    <a:pt x="3381" y="2121"/>
                    <a:pt x="3381" y="2121"/>
                    <a:pt x="3381" y="2121"/>
                  </a:cubicBezTo>
                  <a:cubicBezTo>
                    <a:pt x="3379" y="2155"/>
                    <a:pt x="3379" y="2155"/>
                    <a:pt x="3379" y="2155"/>
                  </a:cubicBezTo>
                  <a:cubicBezTo>
                    <a:pt x="3323" y="2116"/>
                    <a:pt x="3323" y="2116"/>
                    <a:pt x="3323" y="2116"/>
                  </a:cubicBezTo>
                  <a:cubicBezTo>
                    <a:pt x="3319" y="2109"/>
                    <a:pt x="3319" y="2109"/>
                    <a:pt x="3319" y="2109"/>
                  </a:cubicBezTo>
                  <a:cubicBezTo>
                    <a:pt x="3236" y="2087"/>
                    <a:pt x="3236" y="2087"/>
                    <a:pt x="3236" y="2087"/>
                  </a:cubicBezTo>
                  <a:cubicBezTo>
                    <a:pt x="3219" y="2065"/>
                    <a:pt x="3219" y="2065"/>
                    <a:pt x="3219" y="2065"/>
                  </a:cubicBezTo>
                  <a:cubicBezTo>
                    <a:pt x="3219" y="2029"/>
                    <a:pt x="3219" y="2029"/>
                    <a:pt x="3219" y="2029"/>
                  </a:cubicBezTo>
                  <a:cubicBezTo>
                    <a:pt x="3219" y="1952"/>
                    <a:pt x="3219" y="1952"/>
                    <a:pt x="3219" y="1952"/>
                  </a:cubicBezTo>
                  <a:cubicBezTo>
                    <a:pt x="3219" y="1889"/>
                    <a:pt x="3219" y="1889"/>
                    <a:pt x="3219" y="1889"/>
                  </a:cubicBezTo>
                  <a:cubicBezTo>
                    <a:pt x="3243" y="1858"/>
                    <a:pt x="3243" y="1858"/>
                    <a:pt x="3243" y="1858"/>
                  </a:cubicBezTo>
                  <a:cubicBezTo>
                    <a:pt x="3277" y="1837"/>
                    <a:pt x="3277" y="1837"/>
                    <a:pt x="3277" y="1837"/>
                  </a:cubicBezTo>
                  <a:cubicBezTo>
                    <a:pt x="3272" y="1810"/>
                    <a:pt x="3272" y="1810"/>
                    <a:pt x="3272" y="1810"/>
                  </a:cubicBezTo>
                  <a:cubicBezTo>
                    <a:pt x="3232" y="1767"/>
                    <a:pt x="3232" y="1767"/>
                    <a:pt x="3232" y="1767"/>
                  </a:cubicBezTo>
                  <a:cubicBezTo>
                    <a:pt x="3211" y="1714"/>
                    <a:pt x="3211" y="1714"/>
                    <a:pt x="3211" y="1714"/>
                  </a:cubicBezTo>
                  <a:cubicBezTo>
                    <a:pt x="3165" y="1697"/>
                    <a:pt x="3165" y="1697"/>
                    <a:pt x="3165" y="1697"/>
                  </a:cubicBezTo>
                  <a:cubicBezTo>
                    <a:pt x="3171" y="1662"/>
                    <a:pt x="3171" y="1662"/>
                    <a:pt x="3171" y="1662"/>
                  </a:cubicBezTo>
                  <a:cubicBezTo>
                    <a:pt x="3176" y="1636"/>
                    <a:pt x="3176" y="1636"/>
                    <a:pt x="3176" y="1636"/>
                  </a:cubicBezTo>
                  <a:cubicBezTo>
                    <a:pt x="3165" y="1611"/>
                    <a:pt x="3165" y="1611"/>
                    <a:pt x="3165" y="1611"/>
                  </a:cubicBezTo>
                  <a:cubicBezTo>
                    <a:pt x="3152" y="1600"/>
                    <a:pt x="3152" y="1600"/>
                    <a:pt x="3152" y="1600"/>
                  </a:cubicBezTo>
                  <a:cubicBezTo>
                    <a:pt x="3152" y="1499"/>
                    <a:pt x="3152" y="1499"/>
                    <a:pt x="3152" y="1499"/>
                  </a:cubicBezTo>
                  <a:cubicBezTo>
                    <a:pt x="3100" y="1513"/>
                    <a:pt x="3100" y="1513"/>
                    <a:pt x="3100" y="1513"/>
                  </a:cubicBezTo>
                  <a:cubicBezTo>
                    <a:pt x="3089" y="1543"/>
                    <a:pt x="3089" y="1543"/>
                    <a:pt x="3089" y="1543"/>
                  </a:cubicBezTo>
                  <a:cubicBezTo>
                    <a:pt x="3089" y="1613"/>
                    <a:pt x="3089" y="1613"/>
                    <a:pt x="3089" y="1613"/>
                  </a:cubicBezTo>
                  <a:cubicBezTo>
                    <a:pt x="2986" y="1627"/>
                    <a:pt x="2986" y="1627"/>
                    <a:pt x="2986" y="1627"/>
                  </a:cubicBezTo>
                  <a:cubicBezTo>
                    <a:pt x="2944" y="1647"/>
                    <a:pt x="2944" y="1647"/>
                    <a:pt x="2944" y="1647"/>
                  </a:cubicBezTo>
                  <a:cubicBezTo>
                    <a:pt x="2877" y="1641"/>
                    <a:pt x="2877" y="1641"/>
                    <a:pt x="2877" y="1641"/>
                  </a:cubicBezTo>
                  <a:cubicBezTo>
                    <a:pt x="2818" y="1647"/>
                    <a:pt x="2818" y="1647"/>
                    <a:pt x="2818" y="1647"/>
                  </a:cubicBezTo>
                  <a:cubicBezTo>
                    <a:pt x="2842" y="1672"/>
                    <a:pt x="2842" y="1672"/>
                    <a:pt x="2842" y="1672"/>
                  </a:cubicBezTo>
                  <a:cubicBezTo>
                    <a:pt x="2913" y="1698"/>
                    <a:pt x="2913" y="1698"/>
                    <a:pt x="2913" y="1698"/>
                  </a:cubicBezTo>
                  <a:cubicBezTo>
                    <a:pt x="2935" y="1709"/>
                    <a:pt x="2935" y="1709"/>
                    <a:pt x="2935" y="1709"/>
                  </a:cubicBezTo>
                  <a:cubicBezTo>
                    <a:pt x="2905" y="1751"/>
                    <a:pt x="2905" y="1751"/>
                    <a:pt x="2905" y="1751"/>
                  </a:cubicBezTo>
                  <a:cubicBezTo>
                    <a:pt x="2831" y="1754"/>
                    <a:pt x="2831" y="1754"/>
                    <a:pt x="2831" y="1754"/>
                  </a:cubicBezTo>
                  <a:cubicBezTo>
                    <a:pt x="2807" y="1771"/>
                    <a:pt x="2807" y="1771"/>
                    <a:pt x="2807" y="1771"/>
                  </a:cubicBezTo>
                  <a:cubicBezTo>
                    <a:pt x="2807" y="1809"/>
                    <a:pt x="2807" y="1809"/>
                    <a:pt x="2807" y="1809"/>
                  </a:cubicBezTo>
                  <a:cubicBezTo>
                    <a:pt x="2862" y="1818"/>
                    <a:pt x="2862" y="1818"/>
                    <a:pt x="2862" y="1818"/>
                  </a:cubicBezTo>
                  <a:cubicBezTo>
                    <a:pt x="2897" y="1824"/>
                    <a:pt x="2897" y="1824"/>
                    <a:pt x="2897" y="1824"/>
                  </a:cubicBezTo>
                  <a:cubicBezTo>
                    <a:pt x="2901" y="1852"/>
                    <a:pt x="2901" y="1852"/>
                    <a:pt x="2901" y="1852"/>
                  </a:cubicBezTo>
                  <a:cubicBezTo>
                    <a:pt x="2871" y="1869"/>
                    <a:pt x="2871" y="1869"/>
                    <a:pt x="2871" y="1869"/>
                  </a:cubicBezTo>
                  <a:cubicBezTo>
                    <a:pt x="2873" y="1945"/>
                    <a:pt x="2873" y="1945"/>
                    <a:pt x="2873" y="1945"/>
                  </a:cubicBezTo>
                  <a:cubicBezTo>
                    <a:pt x="2904" y="1962"/>
                    <a:pt x="2904" y="1962"/>
                    <a:pt x="2904" y="1962"/>
                  </a:cubicBezTo>
                  <a:cubicBezTo>
                    <a:pt x="2988" y="2034"/>
                    <a:pt x="2988" y="2034"/>
                    <a:pt x="2988" y="2034"/>
                  </a:cubicBezTo>
                  <a:cubicBezTo>
                    <a:pt x="3045" y="2074"/>
                    <a:pt x="3045" y="2074"/>
                    <a:pt x="3045" y="2074"/>
                  </a:cubicBezTo>
                  <a:cubicBezTo>
                    <a:pt x="3075" y="2093"/>
                    <a:pt x="3075" y="2093"/>
                    <a:pt x="3075" y="2093"/>
                  </a:cubicBezTo>
                  <a:cubicBezTo>
                    <a:pt x="3002" y="2105"/>
                    <a:pt x="3002" y="2105"/>
                    <a:pt x="3002" y="2105"/>
                  </a:cubicBezTo>
                  <a:cubicBezTo>
                    <a:pt x="3014" y="2118"/>
                    <a:pt x="3014" y="2118"/>
                    <a:pt x="3014" y="2118"/>
                  </a:cubicBezTo>
                  <a:cubicBezTo>
                    <a:pt x="3078" y="2137"/>
                    <a:pt x="3078" y="2137"/>
                    <a:pt x="3078" y="2137"/>
                  </a:cubicBezTo>
                  <a:cubicBezTo>
                    <a:pt x="3096" y="2147"/>
                    <a:pt x="3096" y="2147"/>
                    <a:pt x="3096" y="2147"/>
                  </a:cubicBezTo>
                  <a:cubicBezTo>
                    <a:pt x="3120" y="2219"/>
                    <a:pt x="3120" y="2219"/>
                    <a:pt x="3120" y="2219"/>
                  </a:cubicBezTo>
                  <a:cubicBezTo>
                    <a:pt x="3092" y="2247"/>
                    <a:pt x="3092" y="2247"/>
                    <a:pt x="3092" y="2247"/>
                  </a:cubicBezTo>
                  <a:cubicBezTo>
                    <a:pt x="3092" y="2247"/>
                    <a:pt x="3036" y="2256"/>
                    <a:pt x="3025" y="2256"/>
                  </a:cubicBezTo>
                  <a:cubicBezTo>
                    <a:pt x="3014" y="2256"/>
                    <a:pt x="2925" y="2234"/>
                    <a:pt x="2925" y="2234"/>
                  </a:cubicBezTo>
                  <a:cubicBezTo>
                    <a:pt x="2896" y="2203"/>
                    <a:pt x="2896" y="2203"/>
                    <a:pt x="2896" y="2203"/>
                  </a:cubicBezTo>
                  <a:cubicBezTo>
                    <a:pt x="2824" y="2208"/>
                    <a:pt x="2824" y="2208"/>
                    <a:pt x="2824" y="2208"/>
                  </a:cubicBezTo>
                  <a:cubicBezTo>
                    <a:pt x="2784" y="2236"/>
                    <a:pt x="2784" y="2236"/>
                    <a:pt x="2784" y="2236"/>
                  </a:cubicBezTo>
                  <a:cubicBezTo>
                    <a:pt x="2798" y="2286"/>
                    <a:pt x="2798" y="2286"/>
                    <a:pt x="2798" y="2286"/>
                  </a:cubicBezTo>
                  <a:cubicBezTo>
                    <a:pt x="2814" y="2315"/>
                    <a:pt x="2814" y="2315"/>
                    <a:pt x="2814" y="2315"/>
                  </a:cubicBezTo>
                  <a:cubicBezTo>
                    <a:pt x="2834" y="2328"/>
                    <a:pt x="2848" y="2326"/>
                    <a:pt x="2852" y="2326"/>
                  </a:cubicBezTo>
                  <a:cubicBezTo>
                    <a:pt x="2857" y="2326"/>
                    <a:pt x="2910" y="2337"/>
                    <a:pt x="2910" y="2337"/>
                  </a:cubicBezTo>
                  <a:cubicBezTo>
                    <a:pt x="2955" y="2349"/>
                    <a:pt x="2955" y="2349"/>
                    <a:pt x="2955" y="2349"/>
                  </a:cubicBezTo>
                  <a:cubicBezTo>
                    <a:pt x="2957" y="2362"/>
                    <a:pt x="2957" y="2362"/>
                    <a:pt x="2957" y="2362"/>
                  </a:cubicBezTo>
                  <a:cubicBezTo>
                    <a:pt x="2918" y="2435"/>
                    <a:pt x="2918" y="2435"/>
                    <a:pt x="2918" y="2435"/>
                  </a:cubicBezTo>
                  <a:cubicBezTo>
                    <a:pt x="2888" y="2463"/>
                    <a:pt x="2888" y="2463"/>
                    <a:pt x="2888" y="2463"/>
                  </a:cubicBezTo>
                  <a:cubicBezTo>
                    <a:pt x="2862" y="2517"/>
                    <a:pt x="2862" y="2517"/>
                    <a:pt x="2862" y="2517"/>
                  </a:cubicBezTo>
                  <a:cubicBezTo>
                    <a:pt x="2792" y="2517"/>
                    <a:pt x="2792" y="2517"/>
                    <a:pt x="2792" y="2517"/>
                  </a:cubicBezTo>
                  <a:cubicBezTo>
                    <a:pt x="2753" y="2561"/>
                    <a:pt x="2753" y="2561"/>
                    <a:pt x="2753" y="2561"/>
                  </a:cubicBezTo>
                  <a:cubicBezTo>
                    <a:pt x="2753" y="2595"/>
                    <a:pt x="2753" y="2595"/>
                    <a:pt x="2753" y="2595"/>
                  </a:cubicBezTo>
                  <a:cubicBezTo>
                    <a:pt x="2706" y="2573"/>
                    <a:pt x="2706" y="2573"/>
                    <a:pt x="2706" y="2573"/>
                  </a:cubicBezTo>
                  <a:cubicBezTo>
                    <a:pt x="2686" y="2524"/>
                    <a:pt x="2686" y="2524"/>
                    <a:pt x="2686" y="2524"/>
                  </a:cubicBezTo>
                  <a:cubicBezTo>
                    <a:pt x="2661" y="2508"/>
                    <a:pt x="2661" y="2508"/>
                    <a:pt x="2661" y="2508"/>
                  </a:cubicBezTo>
                  <a:cubicBezTo>
                    <a:pt x="2650" y="2468"/>
                    <a:pt x="2650" y="2468"/>
                    <a:pt x="2650" y="2468"/>
                  </a:cubicBezTo>
                  <a:cubicBezTo>
                    <a:pt x="2650" y="2438"/>
                    <a:pt x="2650" y="2438"/>
                    <a:pt x="2650" y="2438"/>
                  </a:cubicBezTo>
                  <a:cubicBezTo>
                    <a:pt x="2601" y="2415"/>
                    <a:pt x="2601" y="2415"/>
                    <a:pt x="2601" y="2415"/>
                  </a:cubicBezTo>
                  <a:cubicBezTo>
                    <a:pt x="2585" y="2402"/>
                    <a:pt x="2585" y="2402"/>
                    <a:pt x="2585" y="2402"/>
                  </a:cubicBezTo>
                  <a:cubicBezTo>
                    <a:pt x="2549" y="2377"/>
                    <a:pt x="2549" y="2377"/>
                    <a:pt x="2549" y="2377"/>
                  </a:cubicBezTo>
                  <a:cubicBezTo>
                    <a:pt x="2549" y="2339"/>
                    <a:pt x="2549" y="2339"/>
                    <a:pt x="2549" y="2339"/>
                  </a:cubicBezTo>
                  <a:cubicBezTo>
                    <a:pt x="2486" y="2354"/>
                    <a:pt x="2486" y="2354"/>
                    <a:pt x="2486" y="2354"/>
                  </a:cubicBezTo>
                  <a:cubicBezTo>
                    <a:pt x="2430" y="2388"/>
                    <a:pt x="2430" y="2388"/>
                    <a:pt x="2430" y="2388"/>
                  </a:cubicBezTo>
                  <a:cubicBezTo>
                    <a:pt x="2409" y="2399"/>
                    <a:pt x="2409" y="2399"/>
                    <a:pt x="2409" y="2399"/>
                  </a:cubicBezTo>
                  <a:cubicBezTo>
                    <a:pt x="2347" y="2376"/>
                    <a:pt x="2347" y="2376"/>
                    <a:pt x="2347" y="2376"/>
                  </a:cubicBezTo>
                  <a:cubicBezTo>
                    <a:pt x="2325" y="2326"/>
                    <a:pt x="2325" y="2326"/>
                    <a:pt x="2325" y="2326"/>
                  </a:cubicBezTo>
                  <a:cubicBezTo>
                    <a:pt x="2343" y="2272"/>
                    <a:pt x="2343" y="2272"/>
                    <a:pt x="2343" y="2272"/>
                  </a:cubicBezTo>
                  <a:cubicBezTo>
                    <a:pt x="2383" y="2239"/>
                    <a:pt x="2383" y="2239"/>
                    <a:pt x="2383" y="2239"/>
                  </a:cubicBezTo>
                  <a:cubicBezTo>
                    <a:pt x="2406" y="2224"/>
                    <a:pt x="2406" y="2224"/>
                    <a:pt x="2406" y="2224"/>
                  </a:cubicBezTo>
                  <a:cubicBezTo>
                    <a:pt x="2436" y="2224"/>
                    <a:pt x="2436" y="2224"/>
                    <a:pt x="2436" y="2224"/>
                  </a:cubicBezTo>
                  <a:cubicBezTo>
                    <a:pt x="2451" y="2137"/>
                    <a:pt x="2451" y="2137"/>
                    <a:pt x="2451" y="2137"/>
                  </a:cubicBezTo>
                  <a:cubicBezTo>
                    <a:pt x="2482" y="2105"/>
                    <a:pt x="2482" y="2105"/>
                    <a:pt x="2482" y="2105"/>
                  </a:cubicBezTo>
                  <a:cubicBezTo>
                    <a:pt x="2510" y="2110"/>
                    <a:pt x="2510" y="2110"/>
                    <a:pt x="2510" y="2110"/>
                  </a:cubicBezTo>
                  <a:cubicBezTo>
                    <a:pt x="2479" y="2211"/>
                    <a:pt x="2479" y="2211"/>
                    <a:pt x="2479" y="2211"/>
                  </a:cubicBezTo>
                  <a:cubicBezTo>
                    <a:pt x="2478" y="2250"/>
                    <a:pt x="2478" y="2250"/>
                    <a:pt x="2478" y="2250"/>
                  </a:cubicBezTo>
                  <a:cubicBezTo>
                    <a:pt x="2478" y="2250"/>
                    <a:pt x="2479" y="2258"/>
                    <a:pt x="2487" y="2258"/>
                  </a:cubicBezTo>
                  <a:cubicBezTo>
                    <a:pt x="2495" y="2258"/>
                    <a:pt x="2538" y="2255"/>
                    <a:pt x="2538" y="2255"/>
                  </a:cubicBezTo>
                  <a:cubicBezTo>
                    <a:pt x="2565" y="2233"/>
                    <a:pt x="2565" y="2233"/>
                    <a:pt x="2565" y="2233"/>
                  </a:cubicBezTo>
                  <a:cubicBezTo>
                    <a:pt x="2580" y="2189"/>
                    <a:pt x="2580" y="2189"/>
                    <a:pt x="2580" y="2189"/>
                  </a:cubicBezTo>
                  <a:cubicBezTo>
                    <a:pt x="2593" y="2152"/>
                    <a:pt x="2593" y="2152"/>
                    <a:pt x="2593" y="2152"/>
                  </a:cubicBezTo>
                  <a:cubicBezTo>
                    <a:pt x="2597" y="2130"/>
                    <a:pt x="2597" y="2130"/>
                    <a:pt x="2597" y="2130"/>
                  </a:cubicBezTo>
                  <a:cubicBezTo>
                    <a:pt x="2580" y="2087"/>
                    <a:pt x="2580" y="2087"/>
                    <a:pt x="2580" y="2087"/>
                  </a:cubicBezTo>
                  <a:cubicBezTo>
                    <a:pt x="2557" y="2046"/>
                    <a:pt x="2557" y="2046"/>
                    <a:pt x="2557" y="2046"/>
                  </a:cubicBezTo>
                  <a:cubicBezTo>
                    <a:pt x="2580" y="2000"/>
                    <a:pt x="2580" y="2000"/>
                    <a:pt x="2580" y="2000"/>
                  </a:cubicBezTo>
                  <a:cubicBezTo>
                    <a:pt x="2630" y="1955"/>
                    <a:pt x="2630" y="1955"/>
                    <a:pt x="2630" y="1955"/>
                  </a:cubicBezTo>
                  <a:cubicBezTo>
                    <a:pt x="2658" y="1956"/>
                    <a:pt x="2658" y="1956"/>
                    <a:pt x="2658" y="1956"/>
                  </a:cubicBezTo>
                  <a:cubicBezTo>
                    <a:pt x="2675" y="2051"/>
                    <a:pt x="2675" y="2051"/>
                    <a:pt x="2675" y="2051"/>
                  </a:cubicBezTo>
                  <a:cubicBezTo>
                    <a:pt x="2708" y="2067"/>
                    <a:pt x="2708" y="2067"/>
                    <a:pt x="2708" y="2067"/>
                  </a:cubicBezTo>
                  <a:cubicBezTo>
                    <a:pt x="2748" y="2063"/>
                    <a:pt x="2748" y="2063"/>
                    <a:pt x="2748" y="2063"/>
                  </a:cubicBezTo>
                  <a:cubicBezTo>
                    <a:pt x="2764" y="2014"/>
                    <a:pt x="2764" y="2014"/>
                    <a:pt x="2764" y="2014"/>
                  </a:cubicBezTo>
                  <a:cubicBezTo>
                    <a:pt x="2784" y="1984"/>
                    <a:pt x="2784" y="1984"/>
                    <a:pt x="2784" y="1984"/>
                  </a:cubicBezTo>
                  <a:cubicBezTo>
                    <a:pt x="2786" y="1934"/>
                    <a:pt x="2786" y="1934"/>
                    <a:pt x="2786" y="1934"/>
                  </a:cubicBezTo>
                  <a:cubicBezTo>
                    <a:pt x="2758" y="1847"/>
                    <a:pt x="2758" y="1847"/>
                    <a:pt x="2758" y="1847"/>
                  </a:cubicBezTo>
                  <a:cubicBezTo>
                    <a:pt x="2747" y="1843"/>
                    <a:pt x="2747" y="1843"/>
                    <a:pt x="2747" y="1843"/>
                  </a:cubicBezTo>
                  <a:cubicBezTo>
                    <a:pt x="2725" y="1860"/>
                    <a:pt x="2725" y="1860"/>
                    <a:pt x="2725" y="1860"/>
                  </a:cubicBezTo>
                  <a:cubicBezTo>
                    <a:pt x="2702" y="1883"/>
                    <a:pt x="2702" y="1883"/>
                    <a:pt x="2702" y="1883"/>
                  </a:cubicBezTo>
                  <a:cubicBezTo>
                    <a:pt x="2657" y="1872"/>
                    <a:pt x="2657" y="1872"/>
                    <a:pt x="2657" y="1872"/>
                  </a:cubicBezTo>
                  <a:cubicBezTo>
                    <a:pt x="2629" y="1854"/>
                    <a:pt x="2629" y="1854"/>
                    <a:pt x="2629" y="1854"/>
                  </a:cubicBezTo>
                  <a:cubicBezTo>
                    <a:pt x="2607" y="1819"/>
                    <a:pt x="2607" y="1819"/>
                    <a:pt x="2607" y="1819"/>
                  </a:cubicBezTo>
                  <a:cubicBezTo>
                    <a:pt x="2582" y="1793"/>
                    <a:pt x="2582" y="1793"/>
                    <a:pt x="2582" y="1793"/>
                  </a:cubicBezTo>
                  <a:cubicBezTo>
                    <a:pt x="2545" y="1821"/>
                    <a:pt x="2545" y="1821"/>
                    <a:pt x="2545" y="1821"/>
                  </a:cubicBezTo>
                  <a:cubicBezTo>
                    <a:pt x="2528" y="1858"/>
                    <a:pt x="2528" y="1858"/>
                    <a:pt x="2528" y="1858"/>
                  </a:cubicBezTo>
                  <a:cubicBezTo>
                    <a:pt x="2520" y="1922"/>
                    <a:pt x="2520" y="1922"/>
                    <a:pt x="2520" y="1922"/>
                  </a:cubicBezTo>
                  <a:cubicBezTo>
                    <a:pt x="2478" y="1988"/>
                    <a:pt x="2478" y="1988"/>
                    <a:pt x="2478" y="1988"/>
                  </a:cubicBezTo>
                  <a:cubicBezTo>
                    <a:pt x="2425" y="2001"/>
                    <a:pt x="2425" y="2001"/>
                    <a:pt x="2425" y="2001"/>
                  </a:cubicBezTo>
                  <a:cubicBezTo>
                    <a:pt x="2372" y="1961"/>
                    <a:pt x="2372" y="1961"/>
                    <a:pt x="2372" y="1961"/>
                  </a:cubicBezTo>
                  <a:cubicBezTo>
                    <a:pt x="2325" y="1983"/>
                    <a:pt x="2325" y="1983"/>
                    <a:pt x="2325" y="1983"/>
                  </a:cubicBezTo>
                  <a:cubicBezTo>
                    <a:pt x="2297" y="2049"/>
                    <a:pt x="2297" y="2049"/>
                    <a:pt x="2297" y="2049"/>
                  </a:cubicBezTo>
                  <a:cubicBezTo>
                    <a:pt x="2257" y="2067"/>
                    <a:pt x="2257" y="2067"/>
                    <a:pt x="2257" y="2067"/>
                  </a:cubicBezTo>
                  <a:cubicBezTo>
                    <a:pt x="2226" y="2076"/>
                    <a:pt x="2226" y="2076"/>
                    <a:pt x="2226" y="2076"/>
                  </a:cubicBezTo>
                  <a:cubicBezTo>
                    <a:pt x="2164" y="2124"/>
                    <a:pt x="2164" y="2124"/>
                    <a:pt x="2164" y="2124"/>
                  </a:cubicBezTo>
                  <a:cubicBezTo>
                    <a:pt x="2098" y="2160"/>
                    <a:pt x="2098" y="2160"/>
                    <a:pt x="2098" y="2160"/>
                  </a:cubicBezTo>
                  <a:cubicBezTo>
                    <a:pt x="2098" y="2208"/>
                    <a:pt x="2098" y="2208"/>
                    <a:pt x="2098" y="2208"/>
                  </a:cubicBezTo>
                  <a:cubicBezTo>
                    <a:pt x="2080" y="2270"/>
                    <a:pt x="2080" y="2270"/>
                    <a:pt x="2080" y="2270"/>
                  </a:cubicBezTo>
                  <a:cubicBezTo>
                    <a:pt x="2049" y="2319"/>
                    <a:pt x="2049" y="2319"/>
                    <a:pt x="2049" y="2319"/>
                  </a:cubicBezTo>
                  <a:cubicBezTo>
                    <a:pt x="2049" y="2336"/>
                    <a:pt x="2049" y="2336"/>
                    <a:pt x="2049" y="2336"/>
                  </a:cubicBezTo>
                  <a:cubicBezTo>
                    <a:pt x="2027" y="2416"/>
                    <a:pt x="2027" y="2416"/>
                    <a:pt x="2027" y="2416"/>
                  </a:cubicBezTo>
                  <a:cubicBezTo>
                    <a:pt x="1957" y="2473"/>
                    <a:pt x="1957" y="2473"/>
                    <a:pt x="1957" y="2473"/>
                  </a:cubicBezTo>
                  <a:cubicBezTo>
                    <a:pt x="1939" y="2509"/>
                    <a:pt x="1939" y="2509"/>
                    <a:pt x="1939" y="2509"/>
                  </a:cubicBezTo>
                  <a:cubicBezTo>
                    <a:pt x="1939" y="2557"/>
                    <a:pt x="1939" y="2557"/>
                    <a:pt x="1939" y="2557"/>
                  </a:cubicBezTo>
                  <a:cubicBezTo>
                    <a:pt x="1868" y="2562"/>
                    <a:pt x="1868" y="2562"/>
                    <a:pt x="1868" y="2562"/>
                  </a:cubicBezTo>
                  <a:cubicBezTo>
                    <a:pt x="1842" y="2595"/>
                    <a:pt x="1842" y="2595"/>
                    <a:pt x="1842" y="2595"/>
                  </a:cubicBezTo>
                  <a:cubicBezTo>
                    <a:pt x="1811" y="2595"/>
                    <a:pt x="1811" y="2595"/>
                    <a:pt x="1811" y="2595"/>
                  </a:cubicBezTo>
                  <a:cubicBezTo>
                    <a:pt x="1696" y="2575"/>
                    <a:pt x="1696" y="2575"/>
                    <a:pt x="1696" y="2575"/>
                  </a:cubicBezTo>
                  <a:cubicBezTo>
                    <a:pt x="1696" y="2526"/>
                    <a:pt x="1696" y="2526"/>
                    <a:pt x="1696" y="2526"/>
                  </a:cubicBezTo>
                  <a:cubicBezTo>
                    <a:pt x="1678" y="2495"/>
                    <a:pt x="1678" y="2495"/>
                    <a:pt x="1678" y="2495"/>
                  </a:cubicBezTo>
                  <a:cubicBezTo>
                    <a:pt x="1678" y="2416"/>
                    <a:pt x="1678" y="2416"/>
                    <a:pt x="1678" y="2416"/>
                  </a:cubicBezTo>
                  <a:cubicBezTo>
                    <a:pt x="1678" y="2336"/>
                    <a:pt x="1678" y="2336"/>
                    <a:pt x="1678" y="2336"/>
                  </a:cubicBezTo>
                  <a:cubicBezTo>
                    <a:pt x="1678" y="2270"/>
                    <a:pt x="1678" y="2270"/>
                    <a:pt x="1678" y="2270"/>
                  </a:cubicBezTo>
                  <a:cubicBezTo>
                    <a:pt x="1678" y="2244"/>
                    <a:pt x="1678" y="2244"/>
                    <a:pt x="1678" y="2244"/>
                  </a:cubicBezTo>
                  <a:cubicBezTo>
                    <a:pt x="1630" y="2208"/>
                    <a:pt x="1630" y="2208"/>
                    <a:pt x="1630" y="2208"/>
                  </a:cubicBezTo>
                  <a:cubicBezTo>
                    <a:pt x="1577" y="2279"/>
                    <a:pt x="1577" y="2279"/>
                    <a:pt x="1577" y="2279"/>
                  </a:cubicBezTo>
                  <a:cubicBezTo>
                    <a:pt x="1577" y="2341"/>
                    <a:pt x="1577" y="2341"/>
                    <a:pt x="1577" y="2341"/>
                  </a:cubicBezTo>
                  <a:cubicBezTo>
                    <a:pt x="1577" y="2359"/>
                    <a:pt x="1577" y="2359"/>
                    <a:pt x="1577" y="2359"/>
                  </a:cubicBezTo>
                  <a:cubicBezTo>
                    <a:pt x="1612" y="2394"/>
                    <a:pt x="1612" y="2394"/>
                    <a:pt x="1612" y="2394"/>
                  </a:cubicBezTo>
                  <a:cubicBezTo>
                    <a:pt x="1555" y="2394"/>
                    <a:pt x="1555" y="2394"/>
                    <a:pt x="1555" y="2394"/>
                  </a:cubicBezTo>
                  <a:cubicBezTo>
                    <a:pt x="1533" y="2412"/>
                    <a:pt x="1533" y="2412"/>
                    <a:pt x="1533" y="2412"/>
                  </a:cubicBezTo>
                  <a:cubicBezTo>
                    <a:pt x="1564" y="2465"/>
                    <a:pt x="1564" y="2465"/>
                    <a:pt x="1564" y="2465"/>
                  </a:cubicBezTo>
                  <a:cubicBezTo>
                    <a:pt x="1595" y="2500"/>
                    <a:pt x="1595" y="2500"/>
                    <a:pt x="1595" y="2500"/>
                  </a:cubicBezTo>
                  <a:cubicBezTo>
                    <a:pt x="1550" y="2535"/>
                    <a:pt x="1550" y="2535"/>
                    <a:pt x="1550" y="2535"/>
                  </a:cubicBezTo>
                  <a:cubicBezTo>
                    <a:pt x="1497" y="2535"/>
                    <a:pt x="1497" y="2535"/>
                    <a:pt x="1497" y="2535"/>
                  </a:cubicBezTo>
                  <a:cubicBezTo>
                    <a:pt x="1466" y="2553"/>
                    <a:pt x="1466" y="2553"/>
                    <a:pt x="1466" y="2553"/>
                  </a:cubicBezTo>
                  <a:cubicBezTo>
                    <a:pt x="1515" y="2595"/>
                    <a:pt x="1515" y="2595"/>
                    <a:pt x="1515" y="2595"/>
                  </a:cubicBezTo>
                  <a:cubicBezTo>
                    <a:pt x="1484" y="2619"/>
                    <a:pt x="1484" y="2619"/>
                    <a:pt x="1484" y="2619"/>
                  </a:cubicBezTo>
                  <a:cubicBezTo>
                    <a:pt x="1440" y="2593"/>
                    <a:pt x="1440" y="2593"/>
                    <a:pt x="1440" y="2593"/>
                  </a:cubicBezTo>
                  <a:cubicBezTo>
                    <a:pt x="1440" y="2619"/>
                    <a:pt x="1440" y="2619"/>
                    <a:pt x="1440" y="2619"/>
                  </a:cubicBezTo>
                  <a:cubicBezTo>
                    <a:pt x="1378" y="2655"/>
                    <a:pt x="1378" y="2655"/>
                    <a:pt x="1378" y="2655"/>
                  </a:cubicBezTo>
                  <a:cubicBezTo>
                    <a:pt x="1347" y="2677"/>
                    <a:pt x="1347" y="2677"/>
                    <a:pt x="1347" y="2677"/>
                  </a:cubicBezTo>
                  <a:cubicBezTo>
                    <a:pt x="1330" y="2677"/>
                    <a:pt x="1330" y="2677"/>
                    <a:pt x="1330" y="2677"/>
                  </a:cubicBezTo>
                  <a:cubicBezTo>
                    <a:pt x="1299" y="2747"/>
                    <a:pt x="1299" y="2747"/>
                    <a:pt x="1299" y="2747"/>
                  </a:cubicBezTo>
                  <a:cubicBezTo>
                    <a:pt x="1299" y="2827"/>
                    <a:pt x="1299" y="2827"/>
                    <a:pt x="1299" y="2827"/>
                  </a:cubicBezTo>
                  <a:cubicBezTo>
                    <a:pt x="1263" y="2849"/>
                    <a:pt x="1263" y="2849"/>
                    <a:pt x="1263" y="2849"/>
                  </a:cubicBezTo>
                  <a:cubicBezTo>
                    <a:pt x="1232" y="2928"/>
                    <a:pt x="1232" y="2928"/>
                    <a:pt x="1232" y="2928"/>
                  </a:cubicBezTo>
                  <a:cubicBezTo>
                    <a:pt x="1197" y="2928"/>
                    <a:pt x="1197" y="2928"/>
                    <a:pt x="1197" y="2928"/>
                  </a:cubicBezTo>
                  <a:cubicBezTo>
                    <a:pt x="1109" y="2977"/>
                    <a:pt x="1109" y="2977"/>
                    <a:pt x="1109" y="2977"/>
                  </a:cubicBezTo>
                  <a:cubicBezTo>
                    <a:pt x="1109" y="2893"/>
                    <a:pt x="1109" y="2893"/>
                    <a:pt x="1109" y="2893"/>
                  </a:cubicBezTo>
                  <a:cubicBezTo>
                    <a:pt x="1109" y="2822"/>
                    <a:pt x="1109" y="2822"/>
                    <a:pt x="1109" y="2822"/>
                  </a:cubicBezTo>
                  <a:cubicBezTo>
                    <a:pt x="1038" y="2827"/>
                    <a:pt x="1038" y="2827"/>
                    <a:pt x="1038" y="2827"/>
                  </a:cubicBezTo>
                  <a:cubicBezTo>
                    <a:pt x="1003" y="2787"/>
                    <a:pt x="1003" y="2787"/>
                    <a:pt x="1003" y="2787"/>
                  </a:cubicBezTo>
                  <a:cubicBezTo>
                    <a:pt x="1025" y="2761"/>
                    <a:pt x="1025" y="2761"/>
                    <a:pt x="1025" y="2761"/>
                  </a:cubicBezTo>
                  <a:cubicBezTo>
                    <a:pt x="1025" y="2708"/>
                    <a:pt x="1025" y="2708"/>
                    <a:pt x="1025" y="2708"/>
                  </a:cubicBezTo>
                  <a:cubicBezTo>
                    <a:pt x="1038" y="2677"/>
                    <a:pt x="1038" y="2677"/>
                    <a:pt x="1038" y="2677"/>
                  </a:cubicBezTo>
                  <a:cubicBezTo>
                    <a:pt x="1078" y="2681"/>
                    <a:pt x="1078" y="2681"/>
                    <a:pt x="1078" y="2681"/>
                  </a:cubicBezTo>
                  <a:cubicBezTo>
                    <a:pt x="1078" y="2668"/>
                    <a:pt x="1078" y="2668"/>
                    <a:pt x="1078" y="2668"/>
                  </a:cubicBezTo>
                  <a:cubicBezTo>
                    <a:pt x="1090" y="2649"/>
                    <a:pt x="1090" y="2649"/>
                    <a:pt x="1090" y="2649"/>
                  </a:cubicBezTo>
                  <a:cubicBezTo>
                    <a:pt x="1066" y="2627"/>
                    <a:pt x="1066" y="2627"/>
                    <a:pt x="1066" y="2627"/>
                  </a:cubicBezTo>
                  <a:cubicBezTo>
                    <a:pt x="1066" y="2627"/>
                    <a:pt x="1033" y="2619"/>
                    <a:pt x="1027" y="2619"/>
                  </a:cubicBezTo>
                  <a:cubicBezTo>
                    <a:pt x="1021" y="2619"/>
                    <a:pt x="1003" y="2604"/>
                    <a:pt x="1003" y="2604"/>
                  </a:cubicBezTo>
                  <a:cubicBezTo>
                    <a:pt x="1003" y="2604"/>
                    <a:pt x="1001" y="2582"/>
                    <a:pt x="1003" y="2573"/>
                  </a:cubicBezTo>
                  <a:cubicBezTo>
                    <a:pt x="1004" y="2565"/>
                    <a:pt x="1019" y="2532"/>
                    <a:pt x="1019" y="2532"/>
                  </a:cubicBezTo>
                  <a:cubicBezTo>
                    <a:pt x="1019" y="2532"/>
                    <a:pt x="1021" y="2524"/>
                    <a:pt x="1014" y="2520"/>
                  </a:cubicBezTo>
                  <a:cubicBezTo>
                    <a:pt x="1008" y="2516"/>
                    <a:pt x="979" y="2506"/>
                    <a:pt x="979" y="2506"/>
                  </a:cubicBezTo>
                  <a:cubicBezTo>
                    <a:pt x="965" y="2487"/>
                    <a:pt x="965" y="2487"/>
                    <a:pt x="965" y="2487"/>
                  </a:cubicBezTo>
                  <a:cubicBezTo>
                    <a:pt x="996" y="2446"/>
                    <a:pt x="996" y="2446"/>
                    <a:pt x="996" y="2446"/>
                  </a:cubicBezTo>
                  <a:cubicBezTo>
                    <a:pt x="1049" y="2423"/>
                    <a:pt x="1049" y="2423"/>
                    <a:pt x="1049" y="2423"/>
                  </a:cubicBezTo>
                  <a:cubicBezTo>
                    <a:pt x="1117" y="2419"/>
                    <a:pt x="1117" y="2419"/>
                    <a:pt x="1117" y="2419"/>
                  </a:cubicBezTo>
                  <a:cubicBezTo>
                    <a:pt x="1117" y="2419"/>
                    <a:pt x="1121" y="2380"/>
                    <a:pt x="1109" y="2376"/>
                  </a:cubicBezTo>
                  <a:cubicBezTo>
                    <a:pt x="1097" y="2372"/>
                    <a:pt x="1084" y="2366"/>
                    <a:pt x="1084" y="2366"/>
                  </a:cubicBezTo>
                  <a:cubicBezTo>
                    <a:pt x="1084" y="2366"/>
                    <a:pt x="1068" y="2360"/>
                    <a:pt x="1076" y="2351"/>
                  </a:cubicBezTo>
                  <a:cubicBezTo>
                    <a:pt x="1084" y="2343"/>
                    <a:pt x="1130" y="2312"/>
                    <a:pt x="1130" y="2312"/>
                  </a:cubicBezTo>
                  <a:cubicBezTo>
                    <a:pt x="1111" y="2261"/>
                    <a:pt x="1111" y="2261"/>
                    <a:pt x="1111" y="2261"/>
                  </a:cubicBezTo>
                  <a:cubicBezTo>
                    <a:pt x="1066" y="2312"/>
                    <a:pt x="1066" y="2312"/>
                    <a:pt x="1066" y="2312"/>
                  </a:cubicBezTo>
                  <a:cubicBezTo>
                    <a:pt x="1023" y="2298"/>
                    <a:pt x="1023" y="2298"/>
                    <a:pt x="1023" y="2298"/>
                  </a:cubicBezTo>
                  <a:cubicBezTo>
                    <a:pt x="979" y="2312"/>
                    <a:pt x="979" y="2312"/>
                    <a:pt x="979" y="2312"/>
                  </a:cubicBezTo>
                  <a:cubicBezTo>
                    <a:pt x="951" y="2347"/>
                    <a:pt x="951" y="2347"/>
                    <a:pt x="951" y="2347"/>
                  </a:cubicBezTo>
                  <a:cubicBezTo>
                    <a:pt x="877" y="2341"/>
                    <a:pt x="877" y="2341"/>
                    <a:pt x="877" y="2341"/>
                  </a:cubicBezTo>
                  <a:cubicBezTo>
                    <a:pt x="846" y="2355"/>
                    <a:pt x="846" y="2355"/>
                    <a:pt x="846" y="2355"/>
                  </a:cubicBezTo>
                  <a:cubicBezTo>
                    <a:pt x="825" y="2331"/>
                    <a:pt x="825" y="2331"/>
                    <a:pt x="825" y="2331"/>
                  </a:cubicBezTo>
                  <a:cubicBezTo>
                    <a:pt x="811" y="2306"/>
                    <a:pt x="811" y="2306"/>
                    <a:pt x="811" y="2306"/>
                  </a:cubicBezTo>
                  <a:cubicBezTo>
                    <a:pt x="780" y="2294"/>
                    <a:pt x="780" y="2294"/>
                    <a:pt x="780" y="2294"/>
                  </a:cubicBezTo>
                  <a:cubicBezTo>
                    <a:pt x="751" y="2263"/>
                    <a:pt x="751" y="2263"/>
                    <a:pt x="751" y="2263"/>
                  </a:cubicBezTo>
                  <a:cubicBezTo>
                    <a:pt x="751" y="2236"/>
                    <a:pt x="751" y="2236"/>
                    <a:pt x="751" y="2236"/>
                  </a:cubicBezTo>
                  <a:cubicBezTo>
                    <a:pt x="690" y="2265"/>
                    <a:pt x="690" y="2265"/>
                    <a:pt x="690" y="2265"/>
                  </a:cubicBezTo>
                  <a:cubicBezTo>
                    <a:pt x="665" y="2238"/>
                    <a:pt x="665" y="2238"/>
                    <a:pt x="665" y="2238"/>
                  </a:cubicBezTo>
                  <a:cubicBezTo>
                    <a:pt x="616" y="2203"/>
                    <a:pt x="616" y="2203"/>
                    <a:pt x="616" y="2203"/>
                  </a:cubicBezTo>
                  <a:cubicBezTo>
                    <a:pt x="616" y="2183"/>
                    <a:pt x="616" y="2183"/>
                    <a:pt x="616" y="2183"/>
                  </a:cubicBezTo>
                  <a:cubicBezTo>
                    <a:pt x="661" y="2193"/>
                    <a:pt x="661" y="2193"/>
                    <a:pt x="661" y="2193"/>
                  </a:cubicBezTo>
                  <a:cubicBezTo>
                    <a:pt x="669" y="2146"/>
                    <a:pt x="669" y="2146"/>
                    <a:pt x="669" y="2146"/>
                  </a:cubicBezTo>
                  <a:cubicBezTo>
                    <a:pt x="605" y="2111"/>
                    <a:pt x="605" y="2111"/>
                    <a:pt x="605" y="2111"/>
                  </a:cubicBezTo>
                  <a:cubicBezTo>
                    <a:pt x="589" y="2090"/>
                    <a:pt x="589" y="2090"/>
                    <a:pt x="589" y="2090"/>
                  </a:cubicBezTo>
                  <a:cubicBezTo>
                    <a:pt x="579" y="2020"/>
                    <a:pt x="579" y="2020"/>
                    <a:pt x="579" y="2020"/>
                  </a:cubicBezTo>
                  <a:cubicBezTo>
                    <a:pt x="579" y="1961"/>
                    <a:pt x="579" y="1961"/>
                    <a:pt x="579" y="1961"/>
                  </a:cubicBezTo>
                  <a:cubicBezTo>
                    <a:pt x="620" y="1889"/>
                    <a:pt x="620" y="1889"/>
                    <a:pt x="620" y="1889"/>
                  </a:cubicBezTo>
                  <a:cubicBezTo>
                    <a:pt x="630" y="1848"/>
                    <a:pt x="630" y="1848"/>
                    <a:pt x="630" y="1848"/>
                  </a:cubicBezTo>
                  <a:cubicBezTo>
                    <a:pt x="640" y="1831"/>
                    <a:pt x="640" y="1831"/>
                    <a:pt x="640" y="1831"/>
                  </a:cubicBezTo>
                  <a:cubicBezTo>
                    <a:pt x="690" y="1864"/>
                    <a:pt x="690" y="1864"/>
                    <a:pt x="690" y="1864"/>
                  </a:cubicBezTo>
                  <a:cubicBezTo>
                    <a:pt x="737" y="1940"/>
                    <a:pt x="737" y="1940"/>
                    <a:pt x="737" y="1940"/>
                  </a:cubicBezTo>
                  <a:cubicBezTo>
                    <a:pt x="741" y="2004"/>
                    <a:pt x="741" y="2004"/>
                    <a:pt x="741" y="2004"/>
                  </a:cubicBezTo>
                  <a:cubicBezTo>
                    <a:pt x="741" y="2043"/>
                    <a:pt x="741" y="2043"/>
                    <a:pt x="741" y="2043"/>
                  </a:cubicBezTo>
                  <a:cubicBezTo>
                    <a:pt x="741" y="2043"/>
                    <a:pt x="776" y="2131"/>
                    <a:pt x="776" y="2138"/>
                  </a:cubicBezTo>
                  <a:cubicBezTo>
                    <a:pt x="776" y="2144"/>
                    <a:pt x="784" y="2170"/>
                    <a:pt x="784" y="2170"/>
                  </a:cubicBezTo>
                  <a:cubicBezTo>
                    <a:pt x="784" y="2170"/>
                    <a:pt x="817" y="2201"/>
                    <a:pt x="825" y="2203"/>
                  </a:cubicBezTo>
                  <a:cubicBezTo>
                    <a:pt x="833" y="2205"/>
                    <a:pt x="897" y="2226"/>
                    <a:pt x="897" y="2226"/>
                  </a:cubicBezTo>
                  <a:cubicBezTo>
                    <a:pt x="984" y="2222"/>
                    <a:pt x="984" y="2222"/>
                    <a:pt x="984" y="2222"/>
                  </a:cubicBezTo>
                  <a:cubicBezTo>
                    <a:pt x="1000" y="2195"/>
                    <a:pt x="1000" y="2195"/>
                    <a:pt x="1000" y="2195"/>
                  </a:cubicBezTo>
                  <a:cubicBezTo>
                    <a:pt x="903" y="2146"/>
                    <a:pt x="903" y="2146"/>
                    <a:pt x="903" y="2146"/>
                  </a:cubicBezTo>
                  <a:cubicBezTo>
                    <a:pt x="873" y="2078"/>
                    <a:pt x="873" y="2078"/>
                    <a:pt x="873" y="2078"/>
                  </a:cubicBezTo>
                  <a:cubicBezTo>
                    <a:pt x="854" y="2053"/>
                    <a:pt x="854" y="2053"/>
                    <a:pt x="854" y="2053"/>
                  </a:cubicBezTo>
                  <a:cubicBezTo>
                    <a:pt x="821" y="2064"/>
                    <a:pt x="821" y="2064"/>
                    <a:pt x="821" y="2064"/>
                  </a:cubicBezTo>
                  <a:cubicBezTo>
                    <a:pt x="823" y="2004"/>
                    <a:pt x="823" y="2004"/>
                    <a:pt x="823" y="2004"/>
                  </a:cubicBezTo>
                  <a:cubicBezTo>
                    <a:pt x="840" y="1965"/>
                    <a:pt x="840" y="1965"/>
                    <a:pt x="840" y="1965"/>
                  </a:cubicBezTo>
                  <a:cubicBezTo>
                    <a:pt x="895" y="1983"/>
                    <a:pt x="895" y="1983"/>
                    <a:pt x="895" y="1983"/>
                  </a:cubicBezTo>
                  <a:cubicBezTo>
                    <a:pt x="930" y="1985"/>
                    <a:pt x="930" y="1985"/>
                    <a:pt x="930" y="1985"/>
                  </a:cubicBezTo>
                  <a:cubicBezTo>
                    <a:pt x="953" y="2035"/>
                    <a:pt x="953" y="2035"/>
                    <a:pt x="953" y="2035"/>
                  </a:cubicBezTo>
                  <a:cubicBezTo>
                    <a:pt x="977" y="2092"/>
                    <a:pt x="977" y="2092"/>
                    <a:pt x="977" y="2092"/>
                  </a:cubicBezTo>
                  <a:cubicBezTo>
                    <a:pt x="1066" y="2140"/>
                    <a:pt x="1066" y="2140"/>
                    <a:pt x="1066" y="2140"/>
                  </a:cubicBezTo>
                  <a:cubicBezTo>
                    <a:pt x="1090" y="2144"/>
                    <a:pt x="1090" y="2144"/>
                    <a:pt x="1090" y="2144"/>
                  </a:cubicBezTo>
                  <a:cubicBezTo>
                    <a:pt x="1114" y="2083"/>
                    <a:pt x="1114" y="2083"/>
                    <a:pt x="1114" y="2083"/>
                  </a:cubicBezTo>
                  <a:cubicBezTo>
                    <a:pt x="1171" y="2121"/>
                    <a:pt x="1171" y="2121"/>
                    <a:pt x="1171" y="2121"/>
                  </a:cubicBezTo>
                  <a:cubicBezTo>
                    <a:pt x="1244" y="2152"/>
                    <a:pt x="1244" y="2152"/>
                    <a:pt x="1244" y="2152"/>
                  </a:cubicBezTo>
                  <a:cubicBezTo>
                    <a:pt x="1290" y="2132"/>
                    <a:pt x="1290" y="2132"/>
                    <a:pt x="1290" y="2132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171" y="2046"/>
                    <a:pt x="1171" y="2046"/>
                    <a:pt x="1171" y="2046"/>
                  </a:cubicBezTo>
                  <a:cubicBezTo>
                    <a:pt x="1143" y="2015"/>
                    <a:pt x="1143" y="2015"/>
                    <a:pt x="1143" y="2015"/>
                  </a:cubicBezTo>
                  <a:cubicBezTo>
                    <a:pt x="1143" y="2015"/>
                    <a:pt x="1111" y="1987"/>
                    <a:pt x="1096" y="1979"/>
                  </a:cubicBezTo>
                  <a:cubicBezTo>
                    <a:pt x="1080" y="1971"/>
                    <a:pt x="1049" y="1914"/>
                    <a:pt x="1049" y="1914"/>
                  </a:cubicBezTo>
                  <a:cubicBezTo>
                    <a:pt x="1029" y="1886"/>
                    <a:pt x="1029" y="1886"/>
                    <a:pt x="1029" y="1886"/>
                  </a:cubicBezTo>
                  <a:cubicBezTo>
                    <a:pt x="943" y="1881"/>
                    <a:pt x="943" y="1881"/>
                    <a:pt x="943" y="1881"/>
                  </a:cubicBezTo>
                  <a:cubicBezTo>
                    <a:pt x="871" y="1870"/>
                    <a:pt x="871" y="1870"/>
                    <a:pt x="871" y="1870"/>
                  </a:cubicBezTo>
                  <a:cubicBezTo>
                    <a:pt x="821" y="1883"/>
                    <a:pt x="821" y="1883"/>
                    <a:pt x="821" y="1883"/>
                  </a:cubicBezTo>
                  <a:cubicBezTo>
                    <a:pt x="806" y="1878"/>
                    <a:pt x="806" y="1878"/>
                    <a:pt x="806" y="1878"/>
                  </a:cubicBezTo>
                  <a:cubicBezTo>
                    <a:pt x="796" y="1834"/>
                    <a:pt x="796" y="1834"/>
                    <a:pt x="796" y="1834"/>
                  </a:cubicBezTo>
                  <a:cubicBezTo>
                    <a:pt x="850" y="1798"/>
                    <a:pt x="850" y="1798"/>
                    <a:pt x="850" y="1798"/>
                  </a:cubicBezTo>
                  <a:cubicBezTo>
                    <a:pt x="894" y="1803"/>
                    <a:pt x="894" y="1803"/>
                    <a:pt x="894" y="1803"/>
                  </a:cubicBezTo>
                  <a:cubicBezTo>
                    <a:pt x="941" y="1803"/>
                    <a:pt x="941" y="1803"/>
                    <a:pt x="941" y="1803"/>
                  </a:cubicBezTo>
                  <a:cubicBezTo>
                    <a:pt x="982" y="1790"/>
                    <a:pt x="982" y="1790"/>
                    <a:pt x="982" y="1790"/>
                  </a:cubicBezTo>
                  <a:cubicBezTo>
                    <a:pt x="1018" y="1805"/>
                    <a:pt x="1018" y="1805"/>
                    <a:pt x="1018" y="1805"/>
                  </a:cubicBezTo>
                  <a:cubicBezTo>
                    <a:pt x="1065" y="1837"/>
                    <a:pt x="1065" y="1837"/>
                    <a:pt x="1065" y="1837"/>
                  </a:cubicBezTo>
                  <a:cubicBezTo>
                    <a:pt x="1088" y="1829"/>
                    <a:pt x="1088" y="1829"/>
                    <a:pt x="1088" y="1829"/>
                  </a:cubicBezTo>
                  <a:cubicBezTo>
                    <a:pt x="1117" y="1829"/>
                    <a:pt x="1117" y="1829"/>
                    <a:pt x="1117" y="1829"/>
                  </a:cubicBezTo>
                  <a:cubicBezTo>
                    <a:pt x="1101" y="1785"/>
                    <a:pt x="1101" y="1785"/>
                    <a:pt x="1101" y="1785"/>
                  </a:cubicBezTo>
                  <a:cubicBezTo>
                    <a:pt x="1104" y="1756"/>
                    <a:pt x="1104" y="1756"/>
                    <a:pt x="1104" y="1756"/>
                  </a:cubicBezTo>
                  <a:cubicBezTo>
                    <a:pt x="1124" y="1709"/>
                    <a:pt x="1124" y="1709"/>
                    <a:pt x="1124" y="1709"/>
                  </a:cubicBezTo>
                  <a:cubicBezTo>
                    <a:pt x="1158" y="1697"/>
                    <a:pt x="1158" y="1697"/>
                    <a:pt x="1158" y="1697"/>
                  </a:cubicBezTo>
                  <a:cubicBezTo>
                    <a:pt x="1225" y="1725"/>
                    <a:pt x="1225" y="1725"/>
                    <a:pt x="1225" y="1725"/>
                  </a:cubicBezTo>
                  <a:cubicBezTo>
                    <a:pt x="1225" y="1725"/>
                    <a:pt x="1259" y="1736"/>
                    <a:pt x="1267" y="1736"/>
                  </a:cubicBezTo>
                  <a:cubicBezTo>
                    <a:pt x="1275" y="1736"/>
                    <a:pt x="1337" y="1728"/>
                    <a:pt x="1337" y="1728"/>
                  </a:cubicBezTo>
                  <a:cubicBezTo>
                    <a:pt x="1337" y="1709"/>
                    <a:pt x="1337" y="1709"/>
                    <a:pt x="1337" y="1709"/>
                  </a:cubicBezTo>
                  <a:cubicBezTo>
                    <a:pt x="1368" y="1679"/>
                    <a:pt x="1368" y="1679"/>
                    <a:pt x="1368" y="1679"/>
                  </a:cubicBezTo>
                  <a:cubicBezTo>
                    <a:pt x="1355" y="1645"/>
                    <a:pt x="1355" y="1645"/>
                    <a:pt x="1355" y="1645"/>
                  </a:cubicBezTo>
                  <a:cubicBezTo>
                    <a:pt x="1298" y="1645"/>
                    <a:pt x="1298" y="1645"/>
                    <a:pt x="1298" y="1645"/>
                  </a:cubicBezTo>
                  <a:cubicBezTo>
                    <a:pt x="1233" y="1663"/>
                    <a:pt x="1233" y="1663"/>
                    <a:pt x="1233" y="1663"/>
                  </a:cubicBezTo>
                  <a:cubicBezTo>
                    <a:pt x="1218" y="1647"/>
                    <a:pt x="1218" y="1647"/>
                    <a:pt x="1218" y="1647"/>
                  </a:cubicBezTo>
                  <a:cubicBezTo>
                    <a:pt x="1210" y="1611"/>
                    <a:pt x="1210" y="1611"/>
                    <a:pt x="1210" y="1611"/>
                  </a:cubicBezTo>
                  <a:cubicBezTo>
                    <a:pt x="1192" y="1588"/>
                    <a:pt x="1192" y="1588"/>
                    <a:pt x="1192" y="1588"/>
                  </a:cubicBezTo>
                  <a:cubicBezTo>
                    <a:pt x="1199" y="1562"/>
                    <a:pt x="1199" y="1562"/>
                    <a:pt x="1199" y="1562"/>
                  </a:cubicBezTo>
                  <a:cubicBezTo>
                    <a:pt x="1231" y="1526"/>
                    <a:pt x="1231" y="1526"/>
                    <a:pt x="1231" y="1526"/>
                  </a:cubicBezTo>
                  <a:cubicBezTo>
                    <a:pt x="1233" y="1497"/>
                    <a:pt x="1233" y="1497"/>
                    <a:pt x="1233" y="1497"/>
                  </a:cubicBezTo>
                  <a:cubicBezTo>
                    <a:pt x="1218" y="1461"/>
                    <a:pt x="1218" y="1461"/>
                    <a:pt x="1218" y="1461"/>
                  </a:cubicBezTo>
                  <a:cubicBezTo>
                    <a:pt x="1197" y="1451"/>
                    <a:pt x="1197" y="1451"/>
                    <a:pt x="1197" y="1451"/>
                  </a:cubicBezTo>
                  <a:cubicBezTo>
                    <a:pt x="1153" y="1474"/>
                    <a:pt x="1153" y="1474"/>
                    <a:pt x="1153" y="1474"/>
                  </a:cubicBezTo>
                  <a:cubicBezTo>
                    <a:pt x="1137" y="1482"/>
                    <a:pt x="1137" y="1482"/>
                    <a:pt x="1137" y="1482"/>
                  </a:cubicBezTo>
                  <a:cubicBezTo>
                    <a:pt x="1143" y="1544"/>
                    <a:pt x="1143" y="1544"/>
                    <a:pt x="1143" y="1544"/>
                  </a:cubicBezTo>
                  <a:cubicBezTo>
                    <a:pt x="1124" y="1585"/>
                    <a:pt x="1124" y="1585"/>
                    <a:pt x="1124" y="1585"/>
                  </a:cubicBezTo>
                  <a:cubicBezTo>
                    <a:pt x="1106" y="1616"/>
                    <a:pt x="1106" y="1616"/>
                    <a:pt x="1106" y="1616"/>
                  </a:cubicBezTo>
                  <a:cubicBezTo>
                    <a:pt x="1101" y="1709"/>
                    <a:pt x="1101" y="1709"/>
                    <a:pt x="1101" y="1709"/>
                  </a:cubicBezTo>
                  <a:cubicBezTo>
                    <a:pt x="1073" y="1754"/>
                    <a:pt x="1073" y="1754"/>
                    <a:pt x="1073" y="1754"/>
                  </a:cubicBezTo>
                  <a:cubicBezTo>
                    <a:pt x="1036" y="1751"/>
                    <a:pt x="1036" y="1751"/>
                    <a:pt x="1036" y="1751"/>
                  </a:cubicBezTo>
                  <a:cubicBezTo>
                    <a:pt x="1023" y="1709"/>
                    <a:pt x="1023" y="1709"/>
                    <a:pt x="1023" y="1709"/>
                  </a:cubicBezTo>
                  <a:cubicBezTo>
                    <a:pt x="1036" y="1671"/>
                    <a:pt x="1036" y="1671"/>
                    <a:pt x="1036" y="1671"/>
                  </a:cubicBezTo>
                  <a:cubicBezTo>
                    <a:pt x="992" y="1684"/>
                    <a:pt x="992" y="1684"/>
                    <a:pt x="992" y="1684"/>
                  </a:cubicBezTo>
                  <a:cubicBezTo>
                    <a:pt x="964" y="1689"/>
                    <a:pt x="964" y="1689"/>
                    <a:pt x="964" y="1689"/>
                  </a:cubicBezTo>
                  <a:cubicBezTo>
                    <a:pt x="925" y="1697"/>
                    <a:pt x="925" y="1697"/>
                    <a:pt x="925" y="1697"/>
                  </a:cubicBezTo>
                  <a:cubicBezTo>
                    <a:pt x="904" y="1679"/>
                    <a:pt x="904" y="1679"/>
                    <a:pt x="904" y="1679"/>
                  </a:cubicBezTo>
                  <a:cubicBezTo>
                    <a:pt x="876" y="1697"/>
                    <a:pt x="876" y="1697"/>
                    <a:pt x="876" y="1697"/>
                  </a:cubicBezTo>
                  <a:cubicBezTo>
                    <a:pt x="878" y="1709"/>
                    <a:pt x="878" y="1709"/>
                    <a:pt x="878" y="1709"/>
                  </a:cubicBezTo>
                  <a:cubicBezTo>
                    <a:pt x="842" y="1725"/>
                    <a:pt x="842" y="1725"/>
                    <a:pt x="842" y="1725"/>
                  </a:cubicBezTo>
                  <a:cubicBezTo>
                    <a:pt x="829" y="1748"/>
                    <a:pt x="829" y="1748"/>
                    <a:pt x="829" y="1748"/>
                  </a:cubicBezTo>
                  <a:cubicBezTo>
                    <a:pt x="801" y="1730"/>
                    <a:pt x="801" y="1730"/>
                    <a:pt x="801" y="1730"/>
                  </a:cubicBezTo>
                  <a:cubicBezTo>
                    <a:pt x="785" y="1709"/>
                    <a:pt x="785" y="1709"/>
                    <a:pt x="785" y="1709"/>
                  </a:cubicBezTo>
                  <a:cubicBezTo>
                    <a:pt x="796" y="1668"/>
                    <a:pt x="796" y="1668"/>
                    <a:pt x="796" y="1668"/>
                  </a:cubicBezTo>
                  <a:cubicBezTo>
                    <a:pt x="834" y="1603"/>
                    <a:pt x="834" y="1603"/>
                    <a:pt x="834" y="1603"/>
                  </a:cubicBezTo>
                  <a:cubicBezTo>
                    <a:pt x="858" y="1593"/>
                    <a:pt x="858" y="1593"/>
                    <a:pt x="858" y="1593"/>
                  </a:cubicBezTo>
                  <a:cubicBezTo>
                    <a:pt x="860" y="1565"/>
                    <a:pt x="860" y="1565"/>
                    <a:pt x="860" y="1565"/>
                  </a:cubicBezTo>
                  <a:cubicBezTo>
                    <a:pt x="837" y="1521"/>
                    <a:pt x="837" y="1521"/>
                    <a:pt x="837" y="1521"/>
                  </a:cubicBezTo>
                  <a:cubicBezTo>
                    <a:pt x="871" y="1487"/>
                    <a:pt x="871" y="1487"/>
                    <a:pt x="871" y="1487"/>
                  </a:cubicBezTo>
                  <a:cubicBezTo>
                    <a:pt x="881" y="1458"/>
                    <a:pt x="881" y="1458"/>
                    <a:pt x="881" y="1458"/>
                  </a:cubicBezTo>
                  <a:cubicBezTo>
                    <a:pt x="860" y="1443"/>
                    <a:pt x="860" y="1443"/>
                    <a:pt x="860" y="1443"/>
                  </a:cubicBezTo>
                  <a:cubicBezTo>
                    <a:pt x="850" y="1414"/>
                    <a:pt x="850" y="1414"/>
                    <a:pt x="850" y="1414"/>
                  </a:cubicBezTo>
                  <a:cubicBezTo>
                    <a:pt x="832" y="1337"/>
                    <a:pt x="832" y="1337"/>
                    <a:pt x="832" y="1337"/>
                  </a:cubicBezTo>
                  <a:cubicBezTo>
                    <a:pt x="865" y="1308"/>
                    <a:pt x="865" y="1308"/>
                    <a:pt x="865" y="1308"/>
                  </a:cubicBezTo>
                  <a:cubicBezTo>
                    <a:pt x="917" y="1275"/>
                    <a:pt x="917" y="1275"/>
                    <a:pt x="917" y="1275"/>
                  </a:cubicBezTo>
                  <a:cubicBezTo>
                    <a:pt x="863" y="1236"/>
                    <a:pt x="863" y="1236"/>
                    <a:pt x="863" y="1236"/>
                  </a:cubicBezTo>
                  <a:cubicBezTo>
                    <a:pt x="824" y="1259"/>
                    <a:pt x="824" y="1259"/>
                    <a:pt x="824" y="1259"/>
                  </a:cubicBezTo>
                  <a:cubicBezTo>
                    <a:pt x="798" y="1280"/>
                    <a:pt x="798" y="1280"/>
                    <a:pt x="798" y="1280"/>
                  </a:cubicBezTo>
                  <a:cubicBezTo>
                    <a:pt x="777" y="1300"/>
                    <a:pt x="777" y="1300"/>
                    <a:pt x="777" y="1300"/>
                  </a:cubicBezTo>
                  <a:cubicBezTo>
                    <a:pt x="785" y="1363"/>
                    <a:pt x="785" y="1363"/>
                    <a:pt x="785" y="1363"/>
                  </a:cubicBezTo>
                  <a:cubicBezTo>
                    <a:pt x="754" y="1383"/>
                    <a:pt x="754" y="1383"/>
                    <a:pt x="754" y="1383"/>
                  </a:cubicBezTo>
                  <a:cubicBezTo>
                    <a:pt x="736" y="1427"/>
                    <a:pt x="736" y="1427"/>
                    <a:pt x="736" y="1427"/>
                  </a:cubicBezTo>
                  <a:cubicBezTo>
                    <a:pt x="687" y="1386"/>
                    <a:pt x="687" y="1386"/>
                    <a:pt x="687" y="1386"/>
                  </a:cubicBezTo>
                  <a:cubicBezTo>
                    <a:pt x="684" y="1376"/>
                    <a:pt x="684" y="1376"/>
                    <a:pt x="684" y="1376"/>
                  </a:cubicBezTo>
                  <a:cubicBezTo>
                    <a:pt x="679" y="1345"/>
                    <a:pt x="679" y="1345"/>
                    <a:pt x="679" y="1345"/>
                  </a:cubicBezTo>
                  <a:cubicBezTo>
                    <a:pt x="666" y="1300"/>
                    <a:pt x="666" y="1300"/>
                    <a:pt x="666" y="1300"/>
                  </a:cubicBezTo>
                  <a:cubicBezTo>
                    <a:pt x="638" y="1249"/>
                    <a:pt x="638" y="1249"/>
                    <a:pt x="638" y="1249"/>
                  </a:cubicBezTo>
                  <a:cubicBezTo>
                    <a:pt x="638" y="1249"/>
                    <a:pt x="684" y="1285"/>
                    <a:pt x="692" y="1285"/>
                  </a:cubicBezTo>
                  <a:cubicBezTo>
                    <a:pt x="700" y="1285"/>
                    <a:pt x="710" y="1275"/>
                    <a:pt x="710" y="1275"/>
                  </a:cubicBezTo>
                  <a:cubicBezTo>
                    <a:pt x="733" y="1246"/>
                    <a:pt x="733" y="1246"/>
                    <a:pt x="733" y="1246"/>
                  </a:cubicBezTo>
                  <a:cubicBezTo>
                    <a:pt x="733" y="1228"/>
                    <a:pt x="733" y="1228"/>
                    <a:pt x="733" y="1228"/>
                  </a:cubicBezTo>
                  <a:cubicBezTo>
                    <a:pt x="762" y="1197"/>
                    <a:pt x="762" y="1197"/>
                    <a:pt x="762" y="1197"/>
                  </a:cubicBezTo>
                  <a:cubicBezTo>
                    <a:pt x="785" y="1168"/>
                    <a:pt x="785" y="1168"/>
                    <a:pt x="785" y="1168"/>
                  </a:cubicBezTo>
                  <a:cubicBezTo>
                    <a:pt x="777" y="1127"/>
                    <a:pt x="777" y="1127"/>
                    <a:pt x="777" y="1127"/>
                  </a:cubicBezTo>
                  <a:cubicBezTo>
                    <a:pt x="759" y="1117"/>
                    <a:pt x="759" y="1117"/>
                    <a:pt x="759" y="1117"/>
                  </a:cubicBezTo>
                  <a:cubicBezTo>
                    <a:pt x="726" y="1083"/>
                    <a:pt x="726" y="1083"/>
                    <a:pt x="726" y="1083"/>
                  </a:cubicBezTo>
                  <a:cubicBezTo>
                    <a:pt x="695" y="1036"/>
                    <a:pt x="695" y="1036"/>
                    <a:pt x="695" y="1036"/>
                  </a:cubicBezTo>
                  <a:cubicBezTo>
                    <a:pt x="684" y="1013"/>
                    <a:pt x="684" y="1013"/>
                    <a:pt x="684" y="1013"/>
                  </a:cubicBezTo>
                  <a:cubicBezTo>
                    <a:pt x="653" y="1003"/>
                    <a:pt x="653" y="1003"/>
                    <a:pt x="653" y="1003"/>
                  </a:cubicBezTo>
                  <a:cubicBezTo>
                    <a:pt x="658" y="1031"/>
                    <a:pt x="658" y="1031"/>
                    <a:pt x="658" y="1031"/>
                  </a:cubicBezTo>
                  <a:cubicBezTo>
                    <a:pt x="645" y="1075"/>
                    <a:pt x="645" y="1075"/>
                    <a:pt x="645" y="1075"/>
                  </a:cubicBezTo>
                  <a:cubicBezTo>
                    <a:pt x="645" y="1086"/>
                    <a:pt x="645" y="1086"/>
                    <a:pt x="645" y="1086"/>
                  </a:cubicBezTo>
                  <a:cubicBezTo>
                    <a:pt x="579" y="1052"/>
                    <a:pt x="579" y="1052"/>
                    <a:pt x="579" y="1052"/>
                  </a:cubicBezTo>
                  <a:cubicBezTo>
                    <a:pt x="594" y="1023"/>
                    <a:pt x="594" y="1023"/>
                    <a:pt x="594" y="1023"/>
                  </a:cubicBezTo>
                  <a:cubicBezTo>
                    <a:pt x="591" y="1000"/>
                    <a:pt x="591" y="1000"/>
                    <a:pt x="591" y="1000"/>
                  </a:cubicBezTo>
                  <a:cubicBezTo>
                    <a:pt x="579" y="979"/>
                    <a:pt x="579" y="979"/>
                    <a:pt x="579" y="979"/>
                  </a:cubicBezTo>
                  <a:cubicBezTo>
                    <a:pt x="544" y="951"/>
                    <a:pt x="544" y="951"/>
                    <a:pt x="544" y="951"/>
                  </a:cubicBezTo>
                  <a:cubicBezTo>
                    <a:pt x="565" y="876"/>
                    <a:pt x="565" y="876"/>
                    <a:pt x="565" y="876"/>
                  </a:cubicBezTo>
                  <a:cubicBezTo>
                    <a:pt x="588" y="865"/>
                    <a:pt x="588" y="865"/>
                    <a:pt x="588" y="865"/>
                  </a:cubicBezTo>
                  <a:cubicBezTo>
                    <a:pt x="651" y="894"/>
                    <a:pt x="651" y="894"/>
                    <a:pt x="651" y="894"/>
                  </a:cubicBezTo>
                  <a:cubicBezTo>
                    <a:pt x="666" y="902"/>
                    <a:pt x="666" y="902"/>
                    <a:pt x="666" y="902"/>
                  </a:cubicBezTo>
                  <a:cubicBezTo>
                    <a:pt x="707" y="873"/>
                    <a:pt x="707" y="873"/>
                    <a:pt x="707" y="873"/>
                  </a:cubicBezTo>
                  <a:cubicBezTo>
                    <a:pt x="718" y="840"/>
                    <a:pt x="718" y="840"/>
                    <a:pt x="718" y="840"/>
                  </a:cubicBezTo>
                  <a:cubicBezTo>
                    <a:pt x="744" y="834"/>
                    <a:pt x="744" y="834"/>
                    <a:pt x="744" y="834"/>
                  </a:cubicBezTo>
                  <a:cubicBezTo>
                    <a:pt x="726" y="951"/>
                    <a:pt x="726" y="951"/>
                    <a:pt x="726" y="951"/>
                  </a:cubicBezTo>
                  <a:cubicBezTo>
                    <a:pt x="757" y="1003"/>
                    <a:pt x="757" y="1003"/>
                    <a:pt x="757" y="1003"/>
                  </a:cubicBezTo>
                  <a:cubicBezTo>
                    <a:pt x="783" y="1042"/>
                    <a:pt x="783" y="1042"/>
                    <a:pt x="783" y="1042"/>
                  </a:cubicBezTo>
                  <a:cubicBezTo>
                    <a:pt x="834" y="1044"/>
                    <a:pt x="834" y="1044"/>
                    <a:pt x="834" y="1044"/>
                  </a:cubicBezTo>
                  <a:cubicBezTo>
                    <a:pt x="868" y="1117"/>
                    <a:pt x="868" y="1117"/>
                    <a:pt x="868" y="1117"/>
                  </a:cubicBezTo>
                  <a:cubicBezTo>
                    <a:pt x="886" y="1137"/>
                    <a:pt x="886" y="1137"/>
                    <a:pt x="886" y="1137"/>
                  </a:cubicBezTo>
                  <a:cubicBezTo>
                    <a:pt x="917" y="1124"/>
                    <a:pt x="917" y="1124"/>
                    <a:pt x="917" y="1124"/>
                  </a:cubicBezTo>
                  <a:cubicBezTo>
                    <a:pt x="936" y="1073"/>
                    <a:pt x="936" y="1073"/>
                    <a:pt x="936" y="1073"/>
                  </a:cubicBezTo>
                  <a:cubicBezTo>
                    <a:pt x="956" y="1044"/>
                    <a:pt x="956" y="1044"/>
                    <a:pt x="956" y="1044"/>
                  </a:cubicBezTo>
                  <a:cubicBezTo>
                    <a:pt x="959" y="985"/>
                    <a:pt x="959" y="985"/>
                    <a:pt x="959" y="985"/>
                  </a:cubicBezTo>
                  <a:cubicBezTo>
                    <a:pt x="915" y="943"/>
                    <a:pt x="915" y="943"/>
                    <a:pt x="915" y="943"/>
                  </a:cubicBezTo>
                  <a:cubicBezTo>
                    <a:pt x="850" y="865"/>
                    <a:pt x="850" y="865"/>
                    <a:pt x="850" y="865"/>
                  </a:cubicBezTo>
                  <a:cubicBezTo>
                    <a:pt x="816" y="829"/>
                    <a:pt x="816" y="829"/>
                    <a:pt x="816" y="829"/>
                  </a:cubicBezTo>
                  <a:cubicBezTo>
                    <a:pt x="785" y="785"/>
                    <a:pt x="785" y="785"/>
                    <a:pt x="785" y="785"/>
                  </a:cubicBezTo>
                  <a:cubicBezTo>
                    <a:pt x="764" y="746"/>
                    <a:pt x="764" y="746"/>
                    <a:pt x="764" y="746"/>
                  </a:cubicBezTo>
                  <a:cubicBezTo>
                    <a:pt x="796" y="705"/>
                    <a:pt x="796" y="705"/>
                    <a:pt x="796" y="705"/>
                  </a:cubicBezTo>
                  <a:cubicBezTo>
                    <a:pt x="775" y="676"/>
                    <a:pt x="775" y="676"/>
                    <a:pt x="775" y="676"/>
                  </a:cubicBezTo>
                  <a:cubicBezTo>
                    <a:pt x="757" y="648"/>
                    <a:pt x="757" y="648"/>
                    <a:pt x="757" y="648"/>
                  </a:cubicBezTo>
                  <a:cubicBezTo>
                    <a:pt x="689" y="658"/>
                    <a:pt x="689" y="658"/>
                    <a:pt x="689" y="658"/>
                  </a:cubicBezTo>
                  <a:cubicBezTo>
                    <a:pt x="666" y="632"/>
                    <a:pt x="666" y="632"/>
                    <a:pt x="666" y="632"/>
                  </a:cubicBezTo>
                  <a:cubicBezTo>
                    <a:pt x="666" y="619"/>
                    <a:pt x="666" y="619"/>
                    <a:pt x="666" y="619"/>
                  </a:cubicBezTo>
                  <a:cubicBezTo>
                    <a:pt x="733" y="619"/>
                    <a:pt x="733" y="619"/>
                    <a:pt x="733" y="619"/>
                  </a:cubicBezTo>
                  <a:cubicBezTo>
                    <a:pt x="785" y="594"/>
                    <a:pt x="785" y="594"/>
                    <a:pt x="785" y="594"/>
                  </a:cubicBezTo>
                  <a:cubicBezTo>
                    <a:pt x="726" y="544"/>
                    <a:pt x="726" y="544"/>
                    <a:pt x="726" y="544"/>
                  </a:cubicBezTo>
                  <a:cubicBezTo>
                    <a:pt x="726" y="544"/>
                    <a:pt x="757" y="521"/>
                    <a:pt x="772" y="511"/>
                  </a:cubicBezTo>
                  <a:cubicBezTo>
                    <a:pt x="788" y="500"/>
                    <a:pt x="819" y="474"/>
                    <a:pt x="819" y="474"/>
                  </a:cubicBezTo>
                  <a:cubicBezTo>
                    <a:pt x="796" y="430"/>
                    <a:pt x="796" y="430"/>
                    <a:pt x="796" y="430"/>
                  </a:cubicBezTo>
                  <a:cubicBezTo>
                    <a:pt x="816" y="379"/>
                    <a:pt x="816" y="379"/>
                    <a:pt x="816" y="379"/>
                  </a:cubicBezTo>
                  <a:cubicBezTo>
                    <a:pt x="873" y="316"/>
                    <a:pt x="873" y="316"/>
                    <a:pt x="873" y="316"/>
                  </a:cubicBezTo>
                  <a:cubicBezTo>
                    <a:pt x="912" y="366"/>
                    <a:pt x="912" y="366"/>
                    <a:pt x="912" y="366"/>
                  </a:cubicBezTo>
                  <a:cubicBezTo>
                    <a:pt x="925" y="366"/>
                    <a:pt x="925" y="366"/>
                    <a:pt x="925" y="366"/>
                  </a:cubicBezTo>
                  <a:cubicBezTo>
                    <a:pt x="951" y="348"/>
                    <a:pt x="951" y="348"/>
                    <a:pt x="951" y="348"/>
                  </a:cubicBezTo>
                  <a:cubicBezTo>
                    <a:pt x="922" y="298"/>
                    <a:pt x="922" y="298"/>
                    <a:pt x="922" y="298"/>
                  </a:cubicBezTo>
                  <a:cubicBezTo>
                    <a:pt x="881" y="241"/>
                    <a:pt x="881" y="241"/>
                    <a:pt x="881" y="241"/>
                  </a:cubicBezTo>
                  <a:cubicBezTo>
                    <a:pt x="886" y="197"/>
                    <a:pt x="886" y="197"/>
                    <a:pt x="886" y="197"/>
                  </a:cubicBezTo>
                  <a:cubicBezTo>
                    <a:pt x="939" y="140"/>
                    <a:pt x="939" y="140"/>
                    <a:pt x="939" y="140"/>
                  </a:cubicBezTo>
                  <a:cubicBezTo>
                    <a:pt x="941" y="147"/>
                    <a:pt x="941" y="147"/>
                    <a:pt x="941" y="147"/>
                  </a:cubicBezTo>
                  <a:cubicBezTo>
                    <a:pt x="976" y="162"/>
                    <a:pt x="976" y="162"/>
                    <a:pt x="976" y="162"/>
                  </a:cubicBezTo>
                  <a:cubicBezTo>
                    <a:pt x="1013" y="176"/>
                    <a:pt x="1013" y="176"/>
                    <a:pt x="1013" y="176"/>
                  </a:cubicBezTo>
                  <a:cubicBezTo>
                    <a:pt x="1025" y="194"/>
                    <a:pt x="1025" y="194"/>
                    <a:pt x="1025" y="194"/>
                  </a:cubicBezTo>
                  <a:cubicBezTo>
                    <a:pt x="1027" y="227"/>
                    <a:pt x="1027" y="227"/>
                    <a:pt x="1027" y="227"/>
                  </a:cubicBezTo>
                  <a:cubicBezTo>
                    <a:pt x="1015" y="255"/>
                    <a:pt x="1015" y="255"/>
                    <a:pt x="1015" y="255"/>
                  </a:cubicBezTo>
                  <a:cubicBezTo>
                    <a:pt x="1023" y="280"/>
                    <a:pt x="1023" y="280"/>
                    <a:pt x="1023" y="280"/>
                  </a:cubicBezTo>
                  <a:cubicBezTo>
                    <a:pt x="1044" y="289"/>
                    <a:pt x="1044" y="289"/>
                    <a:pt x="1044" y="289"/>
                  </a:cubicBezTo>
                  <a:cubicBezTo>
                    <a:pt x="1038" y="337"/>
                    <a:pt x="1038" y="337"/>
                    <a:pt x="1038" y="337"/>
                  </a:cubicBezTo>
                  <a:cubicBezTo>
                    <a:pt x="1076" y="327"/>
                    <a:pt x="1076" y="327"/>
                    <a:pt x="1076" y="327"/>
                  </a:cubicBezTo>
                  <a:cubicBezTo>
                    <a:pt x="1082" y="337"/>
                    <a:pt x="1082" y="337"/>
                    <a:pt x="1082" y="337"/>
                  </a:cubicBezTo>
                  <a:cubicBezTo>
                    <a:pt x="1089" y="393"/>
                    <a:pt x="1089" y="393"/>
                    <a:pt x="1089" y="393"/>
                  </a:cubicBezTo>
                  <a:cubicBezTo>
                    <a:pt x="1107" y="449"/>
                    <a:pt x="1107" y="449"/>
                    <a:pt x="1107" y="449"/>
                  </a:cubicBezTo>
                  <a:cubicBezTo>
                    <a:pt x="1126" y="449"/>
                    <a:pt x="1126" y="449"/>
                    <a:pt x="1126" y="449"/>
                  </a:cubicBezTo>
                  <a:cubicBezTo>
                    <a:pt x="1150" y="441"/>
                    <a:pt x="1150" y="441"/>
                    <a:pt x="1150" y="441"/>
                  </a:cubicBezTo>
                  <a:cubicBezTo>
                    <a:pt x="1150" y="441"/>
                    <a:pt x="1162" y="437"/>
                    <a:pt x="1166" y="441"/>
                  </a:cubicBezTo>
                  <a:cubicBezTo>
                    <a:pt x="1171" y="444"/>
                    <a:pt x="1205" y="460"/>
                    <a:pt x="1205" y="460"/>
                  </a:cubicBezTo>
                  <a:cubicBezTo>
                    <a:pt x="1224" y="460"/>
                    <a:pt x="1224" y="460"/>
                    <a:pt x="1224" y="460"/>
                  </a:cubicBezTo>
                  <a:cubicBezTo>
                    <a:pt x="1228" y="455"/>
                    <a:pt x="1228" y="455"/>
                    <a:pt x="1228" y="455"/>
                  </a:cubicBezTo>
                  <a:cubicBezTo>
                    <a:pt x="1219" y="410"/>
                    <a:pt x="1219" y="410"/>
                    <a:pt x="1219" y="410"/>
                  </a:cubicBezTo>
                  <a:cubicBezTo>
                    <a:pt x="1228" y="394"/>
                    <a:pt x="1228" y="394"/>
                    <a:pt x="1228" y="394"/>
                  </a:cubicBezTo>
                  <a:cubicBezTo>
                    <a:pt x="1258" y="389"/>
                    <a:pt x="1258" y="389"/>
                    <a:pt x="1258" y="389"/>
                  </a:cubicBezTo>
                  <a:cubicBezTo>
                    <a:pt x="1313" y="410"/>
                    <a:pt x="1313" y="410"/>
                    <a:pt x="1313" y="410"/>
                  </a:cubicBezTo>
                  <a:cubicBezTo>
                    <a:pt x="1333" y="414"/>
                    <a:pt x="1333" y="414"/>
                    <a:pt x="1333" y="414"/>
                  </a:cubicBezTo>
                  <a:cubicBezTo>
                    <a:pt x="1373" y="385"/>
                    <a:pt x="1373" y="385"/>
                    <a:pt x="1373" y="385"/>
                  </a:cubicBezTo>
                  <a:cubicBezTo>
                    <a:pt x="1392" y="354"/>
                    <a:pt x="1392" y="354"/>
                    <a:pt x="1392" y="354"/>
                  </a:cubicBezTo>
                  <a:cubicBezTo>
                    <a:pt x="1402" y="338"/>
                    <a:pt x="1402" y="338"/>
                    <a:pt x="1402" y="338"/>
                  </a:cubicBezTo>
                  <a:cubicBezTo>
                    <a:pt x="1443" y="340"/>
                    <a:pt x="1443" y="340"/>
                    <a:pt x="1443" y="340"/>
                  </a:cubicBezTo>
                  <a:cubicBezTo>
                    <a:pt x="1477" y="309"/>
                    <a:pt x="1477" y="309"/>
                    <a:pt x="1477" y="309"/>
                  </a:cubicBezTo>
                  <a:cubicBezTo>
                    <a:pt x="1510" y="292"/>
                    <a:pt x="1510" y="292"/>
                    <a:pt x="1510" y="292"/>
                  </a:cubicBezTo>
                  <a:cubicBezTo>
                    <a:pt x="1532" y="275"/>
                    <a:pt x="1532" y="275"/>
                    <a:pt x="1532" y="275"/>
                  </a:cubicBezTo>
                  <a:cubicBezTo>
                    <a:pt x="1526" y="233"/>
                    <a:pt x="1526" y="233"/>
                    <a:pt x="1526" y="233"/>
                  </a:cubicBezTo>
                  <a:cubicBezTo>
                    <a:pt x="1526" y="227"/>
                    <a:pt x="1526" y="227"/>
                    <a:pt x="1526" y="227"/>
                  </a:cubicBezTo>
                  <a:cubicBezTo>
                    <a:pt x="1554" y="202"/>
                    <a:pt x="1554" y="202"/>
                    <a:pt x="1554" y="202"/>
                  </a:cubicBezTo>
                  <a:cubicBezTo>
                    <a:pt x="1569" y="144"/>
                    <a:pt x="1569" y="144"/>
                    <a:pt x="1569" y="144"/>
                  </a:cubicBezTo>
                  <a:cubicBezTo>
                    <a:pt x="1546" y="106"/>
                    <a:pt x="1546" y="106"/>
                    <a:pt x="1546" y="106"/>
                  </a:cubicBezTo>
                  <a:cubicBezTo>
                    <a:pt x="1550" y="94"/>
                    <a:pt x="1550" y="94"/>
                    <a:pt x="1550" y="94"/>
                  </a:cubicBezTo>
                  <a:cubicBezTo>
                    <a:pt x="1604" y="56"/>
                    <a:pt x="1604" y="56"/>
                    <a:pt x="1604" y="56"/>
                  </a:cubicBezTo>
                  <a:cubicBezTo>
                    <a:pt x="1673" y="46"/>
                    <a:pt x="1673" y="46"/>
                    <a:pt x="1673" y="46"/>
                  </a:cubicBezTo>
                  <a:cubicBezTo>
                    <a:pt x="1707" y="25"/>
                    <a:pt x="1707" y="25"/>
                    <a:pt x="1707" y="25"/>
                  </a:cubicBezTo>
                  <a:cubicBezTo>
                    <a:pt x="1707" y="0"/>
                    <a:pt x="1707" y="0"/>
                    <a:pt x="1707" y="0"/>
                  </a:cubicBezTo>
                  <a:cubicBezTo>
                    <a:pt x="1752" y="28"/>
                    <a:pt x="1752" y="28"/>
                    <a:pt x="1752" y="28"/>
                  </a:cubicBezTo>
                  <a:cubicBezTo>
                    <a:pt x="1778" y="25"/>
                    <a:pt x="1778" y="25"/>
                    <a:pt x="1778" y="25"/>
                  </a:cubicBezTo>
                  <a:cubicBezTo>
                    <a:pt x="1795" y="54"/>
                    <a:pt x="1795" y="54"/>
                    <a:pt x="1795" y="54"/>
                  </a:cubicBezTo>
                  <a:cubicBezTo>
                    <a:pt x="1832" y="88"/>
                    <a:pt x="1832" y="88"/>
                    <a:pt x="1832" y="88"/>
                  </a:cubicBezTo>
                  <a:cubicBezTo>
                    <a:pt x="1849" y="93"/>
                    <a:pt x="1849" y="93"/>
                    <a:pt x="1849" y="93"/>
                  </a:cubicBezTo>
                  <a:cubicBezTo>
                    <a:pt x="1883" y="122"/>
                    <a:pt x="1883" y="122"/>
                    <a:pt x="1883" y="122"/>
                  </a:cubicBezTo>
                  <a:cubicBezTo>
                    <a:pt x="1883" y="149"/>
                    <a:pt x="1883" y="149"/>
                    <a:pt x="1883" y="149"/>
                  </a:cubicBezTo>
                  <a:cubicBezTo>
                    <a:pt x="1903" y="196"/>
                    <a:pt x="1903" y="196"/>
                    <a:pt x="1903" y="196"/>
                  </a:cubicBezTo>
                  <a:cubicBezTo>
                    <a:pt x="1968" y="238"/>
                    <a:pt x="1968" y="238"/>
                    <a:pt x="1968" y="238"/>
                  </a:cubicBezTo>
                  <a:cubicBezTo>
                    <a:pt x="2025" y="233"/>
                    <a:pt x="2025" y="233"/>
                    <a:pt x="2025" y="233"/>
                  </a:cubicBezTo>
                  <a:cubicBezTo>
                    <a:pt x="2025" y="213"/>
                    <a:pt x="2025" y="213"/>
                    <a:pt x="2025" y="213"/>
                  </a:cubicBezTo>
                  <a:cubicBezTo>
                    <a:pt x="2025" y="184"/>
                    <a:pt x="2025" y="184"/>
                    <a:pt x="2025" y="184"/>
                  </a:cubicBezTo>
                  <a:cubicBezTo>
                    <a:pt x="2011" y="162"/>
                    <a:pt x="2011" y="162"/>
                    <a:pt x="2011" y="162"/>
                  </a:cubicBezTo>
                  <a:cubicBezTo>
                    <a:pt x="2025" y="149"/>
                    <a:pt x="2025" y="149"/>
                    <a:pt x="2025" y="149"/>
                  </a:cubicBezTo>
                  <a:cubicBezTo>
                    <a:pt x="2045" y="149"/>
                    <a:pt x="2045" y="149"/>
                    <a:pt x="2045" y="149"/>
                  </a:cubicBezTo>
                  <a:cubicBezTo>
                    <a:pt x="2045" y="111"/>
                    <a:pt x="2045" y="111"/>
                    <a:pt x="2045" y="111"/>
                  </a:cubicBezTo>
                  <a:cubicBezTo>
                    <a:pt x="2065" y="76"/>
                    <a:pt x="2065" y="76"/>
                    <a:pt x="2065" y="76"/>
                  </a:cubicBezTo>
                  <a:cubicBezTo>
                    <a:pt x="2079" y="71"/>
                    <a:pt x="2079" y="71"/>
                    <a:pt x="2079" y="71"/>
                  </a:cubicBezTo>
                  <a:cubicBezTo>
                    <a:pt x="2099" y="85"/>
                    <a:pt x="2099" y="85"/>
                    <a:pt x="2099" y="85"/>
                  </a:cubicBezTo>
                  <a:cubicBezTo>
                    <a:pt x="2122" y="71"/>
                    <a:pt x="2122" y="71"/>
                    <a:pt x="2122" y="71"/>
                  </a:cubicBezTo>
                  <a:cubicBezTo>
                    <a:pt x="2122" y="82"/>
                    <a:pt x="2122" y="82"/>
                    <a:pt x="2122" y="82"/>
                  </a:cubicBezTo>
                  <a:cubicBezTo>
                    <a:pt x="2141" y="111"/>
                    <a:pt x="2141" y="111"/>
                    <a:pt x="2141" y="111"/>
                  </a:cubicBezTo>
                  <a:cubicBezTo>
                    <a:pt x="2159" y="149"/>
                    <a:pt x="2159" y="149"/>
                    <a:pt x="2159" y="149"/>
                  </a:cubicBezTo>
                  <a:cubicBezTo>
                    <a:pt x="2176" y="149"/>
                    <a:pt x="2176" y="149"/>
                    <a:pt x="2176" y="149"/>
                  </a:cubicBezTo>
                  <a:cubicBezTo>
                    <a:pt x="2176" y="167"/>
                    <a:pt x="2176" y="167"/>
                    <a:pt x="2176" y="167"/>
                  </a:cubicBezTo>
                  <a:cubicBezTo>
                    <a:pt x="2164" y="212"/>
                    <a:pt x="2164" y="212"/>
                    <a:pt x="2164" y="212"/>
                  </a:cubicBezTo>
                  <a:cubicBezTo>
                    <a:pt x="2134" y="226"/>
                    <a:pt x="2134" y="226"/>
                    <a:pt x="2134" y="226"/>
                  </a:cubicBezTo>
                  <a:cubicBezTo>
                    <a:pt x="2143" y="252"/>
                    <a:pt x="2143" y="252"/>
                    <a:pt x="2143" y="252"/>
                  </a:cubicBezTo>
                  <a:cubicBezTo>
                    <a:pt x="2176" y="275"/>
                    <a:pt x="2176" y="275"/>
                    <a:pt x="2176" y="275"/>
                  </a:cubicBezTo>
                  <a:cubicBezTo>
                    <a:pt x="2186" y="276"/>
                    <a:pt x="2186" y="276"/>
                    <a:pt x="2186" y="276"/>
                  </a:cubicBezTo>
                  <a:cubicBezTo>
                    <a:pt x="2206" y="292"/>
                    <a:pt x="2206" y="292"/>
                    <a:pt x="2206" y="292"/>
                  </a:cubicBezTo>
                  <a:cubicBezTo>
                    <a:pt x="2206" y="324"/>
                    <a:pt x="2206" y="324"/>
                    <a:pt x="2206" y="324"/>
                  </a:cubicBezTo>
                  <a:cubicBezTo>
                    <a:pt x="2215" y="373"/>
                    <a:pt x="2215" y="373"/>
                    <a:pt x="2215" y="373"/>
                  </a:cubicBezTo>
                  <a:cubicBezTo>
                    <a:pt x="2179" y="383"/>
                    <a:pt x="2179" y="383"/>
                    <a:pt x="2179" y="383"/>
                  </a:cubicBezTo>
                  <a:cubicBezTo>
                    <a:pt x="2169" y="404"/>
                    <a:pt x="2169" y="404"/>
                    <a:pt x="2169" y="404"/>
                  </a:cubicBezTo>
                  <a:cubicBezTo>
                    <a:pt x="2192" y="426"/>
                    <a:pt x="2192" y="426"/>
                    <a:pt x="2192" y="426"/>
                  </a:cubicBezTo>
                  <a:cubicBezTo>
                    <a:pt x="2215" y="435"/>
                    <a:pt x="2215" y="435"/>
                    <a:pt x="2215" y="435"/>
                  </a:cubicBezTo>
                  <a:cubicBezTo>
                    <a:pt x="2245" y="444"/>
                    <a:pt x="2245" y="444"/>
                    <a:pt x="2245" y="444"/>
                  </a:cubicBezTo>
                  <a:cubicBezTo>
                    <a:pt x="2276" y="460"/>
                    <a:pt x="2276" y="460"/>
                    <a:pt x="2276" y="460"/>
                  </a:cubicBezTo>
                  <a:cubicBezTo>
                    <a:pt x="2313" y="460"/>
                    <a:pt x="2313" y="460"/>
                    <a:pt x="2313" y="460"/>
                  </a:cubicBezTo>
                  <a:cubicBezTo>
                    <a:pt x="2334" y="460"/>
                    <a:pt x="2334" y="460"/>
                    <a:pt x="2334" y="460"/>
                  </a:cubicBezTo>
                  <a:cubicBezTo>
                    <a:pt x="2372" y="445"/>
                    <a:pt x="2372" y="445"/>
                    <a:pt x="2372" y="445"/>
                  </a:cubicBezTo>
                  <a:cubicBezTo>
                    <a:pt x="2406" y="421"/>
                    <a:pt x="2406" y="421"/>
                    <a:pt x="2406" y="421"/>
                  </a:cubicBezTo>
                  <a:cubicBezTo>
                    <a:pt x="2439" y="392"/>
                    <a:pt x="2439" y="392"/>
                    <a:pt x="2439" y="392"/>
                  </a:cubicBezTo>
                  <a:cubicBezTo>
                    <a:pt x="2447" y="385"/>
                    <a:pt x="2447" y="385"/>
                    <a:pt x="2447" y="385"/>
                  </a:cubicBezTo>
                  <a:cubicBezTo>
                    <a:pt x="2447" y="385"/>
                    <a:pt x="2452" y="409"/>
                    <a:pt x="2456" y="412"/>
                  </a:cubicBezTo>
                  <a:cubicBezTo>
                    <a:pt x="2459" y="414"/>
                    <a:pt x="2463" y="421"/>
                    <a:pt x="2463" y="421"/>
                  </a:cubicBezTo>
                  <a:cubicBezTo>
                    <a:pt x="2482" y="433"/>
                    <a:pt x="2482" y="433"/>
                    <a:pt x="2482" y="433"/>
                  </a:cubicBezTo>
                  <a:cubicBezTo>
                    <a:pt x="2494" y="434"/>
                    <a:pt x="2494" y="434"/>
                    <a:pt x="2494" y="434"/>
                  </a:cubicBezTo>
                  <a:cubicBezTo>
                    <a:pt x="2506" y="425"/>
                    <a:pt x="2506" y="425"/>
                    <a:pt x="2506" y="425"/>
                  </a:cubicBezTo>
                  <a:cubicBezTo>
                    <a:pt x="2514" y="410"/>
                    <a:pt x="2514" y="410"/>
                    <a:pt x="2514" y="410"/>
                  </a:cubicBezTo>
                  <a:cubicBezTo>
                    <a:pt x="2522" y="394"/>
                    <a:pt x="2522" y="394"/>
                    <a:pt x="2522" y="394"/>
                  </a:cubicBezTo>
                  <a:cubicBezTo>
                    <a:pt x="2543" y="398"/>
                    <a:pt x="2543" y="398"/>
                    <a:pt x="2543" y="398"/>
                  </a:cubicBezTo>
                  <a:cubicBezTo>
                    <a:pt x="2609" y="447"/>
                    <a:pt x="2609" y="447"/>
                    <a:pt x="2609" y="447"/>
                  </a:cubicBezTo>
                  <a:cubicBezTo>
                    <a:pt x="2640" y="452"/>
                    <a:pt x="2640" y="452"/>
                    <a:pt x="2640" y="452"/>
                  </a:cubicBezTo>
                  <a:cubicBezTo>
                    <a:pt x="2677" y="453"/>
                    <a:pt x="2677" y="453"/>
                    <a:pt x="2677" y="453"/>
                  </a:cubicBezTo>
                  <a:cubicBezTo>
                    <a:pt x="2707" y="460"/>
                    <a:pt x="2707" y="460"/>
                    <a:pt x="2707" y="460"/>
                  </a:cubicBezTo>
                  <a:cubicBezTo>
                    <a:pt x="2723" y="460"/>
                    <a:pt x="2723" y="460"/>
                    <a:pt x="2723" y="460"/>
                  </a:cubicBezTo>
                  <a:cubicBezTo>
                    <a:pt x="2750" y="452"/>
                    <a:pt x="2750" y="452"/>
                    <a:pt x="2750" y="452"/>
                  </a:cubicBezTo>
                  <a:cubicBezTo>
                    <a:pt x="2756" y="433"/>
                    <a:pt x="2756" y="433"/>
                    <a:pt x="2756" y="433"/>
                  </a:cubicBezTo>
                  <a:cubicBezTo>
                    <a:pt x="2789" y="416"/>
                    <a:pt x="2789" y="416"/>
                    <a:pt x="2789" y="416"/>
                  </a:cubicBezTo>
                  <a:cubicBezTo>
                    <a:pt x="2826" y="428"/>
                    <a:pt x="2826" y="428"/>
                    <a:pt x="2826" y="428"/>
                  </a:cubicBezTo>
                  <a:cubicBezTo>
                    <a:pt x="2840" y="435"/>
                    <a:pt x="2840" y="435"/>
                    <a:pt x="2840" y="435"/>
                  </a:cubicBezTo>
                  <a:cubicBezTo>
                    <a:pt x="2840" y="446"/>
                    <a:pt x="2840" y="446"/>
                    <a:pt x="2840" y="446"/>
                  </a:cubicBezTo>
                  <a:cubicBezTo>
                    <a:pt x="2854" y="453"/>
                    <a:pt x="2854" y="453"/>
                    <a:pt x="2854" y="453"/>
                  </a:cubicBezTo>
                  <a:cubicBezTo>
                    <a:pt x="2869" y="450"/>
                    <a:pt x="2869" y="450"/>
                    <a:pt x="2869" y="450"/>
                  </a:cubicBezTo>
                  <a:cubicBezTo>
                    <a:pt x="2869" y="444"/>
                    <a:pt x="2869" y="444"/>
                    <a:pt x="2869" y="444"/>
                  </a:cubicBezTo>
                  <a:cubicBezTo>
                    <a:pt x="2888" y="441"/>
                    <a:pt x="2888" y="441"/>
                    <a:pt x="2888" y="441"/>
                  </a:cubicBezTo>
                  <a:cubicBezTo>
                    <a:pt x="2913" y="406"/>
                    <a:pt x="2913" y="406"/>
                    <a:pt x="2913" y="406"/>
                  </a:cubicBezTo>
                  <a:cubicBezTo>
                    <a:pt x="2920" y="388"/>
                    <a:pt x="2920" y="388"/>
                    <a:pt x="2920" y="388"/>
                  </a:cubicBezTo>
                  <a:cubicBezTo>
                    <a:pt x="2948" y="352"/>
                    <a:pt x="2948" y="352"/>
                    <a:pt x="2948" y="352"/>
                  </a:cubicBezTo>
                  <a:cubicBezTo>
                    <a:pt x="2973" y="331"/>
                    <a:pt x="2973" y="331"/>
                    <a:pt x="2973" y="331"/>
                  </a:cubicBezTo>
                  <a:cubicBezTo>
                    <a:pt x="3041" y="319"/>
                    <a:pt x="3041" y="319"/>
                    <a:pt x="3041" y="319"/>
                  </a:cubicBezTo>
                  <a:cubicBezTo>
                    <a:pt x="3091" y="330"/>
                    <a:pt x="3091" y="330"/>
                    <a:pt x="3091" y="330"/>
                  </a:cubicBezTo>
                  <a:cubicBezTo>
                    <a:pt x="3142" y="361"/>
                    <a:pt x="3142" y="361"/>
                    <a:pt x="3142" y="361"/>
                  </a:cubicBezTo>
                  <a:cubicBezTo>
                    <a:pt x="3170" y="382"/>
                    <a:pt x="3170" y="382"/>
                    <a:pt x="3170" y="382"/>
                  </a:cubicBezTo>
                  <a:lnTo>
                    <a:pt x="3238" y="425"/>
                  </a:lnTo>
                  <a:close/>
                  <a:moveTo>
                    <a:pt x="755" y="2636"/>
                  </a:moveTo>
                  <a:cubicBezTo>
                    <a:pt x="781" y="2519"/>
                    <a:pt x="781" y="2519"/>
                    <a:pt x="781" y="2519"/>
                  </a:cubicBezTo>
                  <a:cubicBezTo>
                    <a:pt x="799" y="2484"/>
                    <a:pt x="799" y="2484"/>
                    <a:pt x="799" y="2484"/>
                  </a:cubicBezTo>
                  <a:cubicBezTo>
                    <a:pt x="775" y="2431"/>
                    <a:pt x="775" y="2431"/>
                    <a:pt x="775" y="2431"/>
                  </a:cubicBezTo>
                  <a:cubicBezTo>
                    <a:pt x="743" y="2334"/>
                    <a:pt x="743" y="2334"/>
                    <a:pt x="743" y="2334"/>
                  </a:cubicBezTo>
                  <a:cubicBezTo>
                    <a:pt x="732" y="2346"/>
                    <a:pt x="732" y="2346"/>
                    <a:pt x="732" y="2346"/>
                  </a:cubicBezTo>
                  <a:cubicBezTo>
                    <a:pt x="655" y="2358"/>
                    <a:pt x="655" y="2358"/>
                    <a:pt x="655" y="2358"/>
                  </a:cubicBezTo>
                  <a:cubicBezTo>
                    <a:pt x="647" y="2323"/>
                    <a:pt x="647" y="2323"/>
                    <a:pt x="647" y="2323"/>
                  </a:cubicBezTo>
                  <a:cubicBezTo>
                    <a:pt x="620" y="2296"/>
                    <a:pt x="620" y="2296"/>
                    <a:pt x="620" y="2296"/>
                  </a:cubicBezTo>
                  <a:cubicBezTo>
                    <a:pt x="562" y="2261"/>
                    <a:pt x="562" y="2261"/>
                    <a:pt x="562" y="2261"/>
                  </a:cubicBezTo>
                  <a:cubicBezTo>
                    <a:pt x="521" y="2261"/>
                    <a:pt x="521" y="2261"/>
                    <a:pt x="521" y="2261"/>
                  </a:cubicBezTo>
                  <a:cubicBezTo>
                    <a:pt x="515" y="2276"/>
                    <a:pt x="515" y="2276"/>
                    <a:pt x="515" y="2276"/>
                  </a:cubicBezTo>
                  <a:cubicBezTo>
                    <a:pt x="544" y="2305"/>
                    <a:pt x="544" y="2305"/>
                    <a:pt x="544" y="2305"/>
                  </a:cubicBezTo>
                  <a:cubicBezTo>
                    <a:pt x="571" y="2320"/>
                    <a:pt x="571" y="2320"/>
                    <a:pt x="571" y="2320"/>
                  </a:cubicBezTo>
                  <a:cubicBezTo>
                    <a:pt x="606" y="2343"/>
                    <a:pt x="606" y="2343"/>
                    <a:pt x="606" y="2343"/>
                  </a:cubicBezTo>
                  <a:cubicBezTo>
                    <a:pt x="562" y="2390"/>
                    <a:pt x="562" y="2390"/>
                    <a:pt x="562" y="2390"/>
                  </a:cubicBezTo>
                  <a:cubicBezTo>
                    <a:pt x="492" y="2390"/>
                    <a:pt x="492" y="2390"/>
                    <a:pt x="492" y="2390"/>
                  </a:cubicBezTo>
                  <a:cubicBezTo>
                    <a:pt x="464" y="2419"/>
                    <a:pt x="464" y="2419"/>
                    <a:pt x="464" y="2419"/>
                  </a:cubicBezTo>
                  <a:cubicBezTo>
                    <a:pt x="436" y="2419"/>
                    <a:pt x="436" y="2419"/>
                    <a:pt x="436" y="2419"/>
                  </a:cubicBezTo>
                  <a:cubicBezTo>
                    <a:pt x="398" y="2443"/>
                    <a:pt x="398" y="2443"/>
                    <a:pt x="398" y="2443"/>
                  </a:cubicBezTo>
                  <a:cubicBezTo>
                    <a:pt x="398" y="2495"/>
                    <a:pt x="398" y="2495"/>
                    <a:pt x="398" y="2495"/>
                  </a:cubicBezTo>
                  <a:cubicBezTo>
                    <a:pt x="366" y="2510"/>
                    <a:pt x="366" y="2510"/>
                    <a:pt x="366" y="2510"/>
                  </a:cubicBezTo>
                  <a:cubicBezTo>
                    <a:pt x="339" y="2510"/>
                    <a:pt x="339" y="2510"/>
                    <a:pt x="339" y="2510"/>
                  </a:cubicBezTo>
                  <a:cubicBezTo>
                    <a:pt x="296" y="2542"/>
                    <a:pt x="296" y="2542"/>
                    <a:pt x="296" y="2542"/>
                  </a:cubicBezTo>
                  <a:cubicBezTo>
                    <a:pt x="272" y="2598"/>
                    <a:pt x="272" y="2598"/>
                    <a:pt x="272" y="2598"/>
                  </a:cubicBezTo>
                  <a:cubicBezTo>
                    <a:pt x="225" y="2598"/>
                    <a:pt x="225" y="2598"/>
                    <a:pt x="225" y="2598"/>
                  </a:cubicBezTo>
                  <a:cubicBezTo>
                    <a:pt x="208" y="2642"/>
                    <a:pt x="208" y="2642"/>
                    <a:pt x="208" y="2642"/>
                  </a:cubicBezTo>
                  <a:cubicBezTo>
                    <a:pt x="231" y="2691"/>
                    <a:pt x="231" y="2691"/>
                    <a:pt x="231" y="2691"/>
                  </a:cubicBezTo>
                  <a:cubicBezTo>
                    <a:pt x="263" y="2729"/>
                    <a:pt x="263" y="2729"/>
                    <a:pt x="263" y="2729"/>
                  </a:cubicBezTo>
                  <a:cubicBezTo>
                    <a:pt x="263" y="2716"/>
                    <a:pt x="263" y="2716"/>
                    <a:pt x="263" y="2716"/>
                  </a:cubicBezTo>
                  <a:cubicBezTo>
                    <a:pt x="275" y="2694"/>
                    <a:pt x="275" y="2694"/>
                    <a:pt x="275" y="2694"/>
                  </a:cubicBezTo>
                  <a:cubicBezTo>
                    <a:pt x="290" y="2683"/>
                    <a:pt x="290" y="2683"/>
                    <a:pt x="290" y="2683"/>
                  </a:cubicBezTo>
                  <a:cubicBezTo>
                    <a:pt x="334" y="2716"/>
                    <a:pt x="334" y="2716"/>
                    <a:pt x="334" y="2716"/>
                  </a:cubicBezTo>
                  <a:cubicBezTo>
                    <a:pt x="310" y="2765"/>
                    <a:pt x="310" y="2765"/>
                    <a:pt x="310" y="2765"/>
                  </a:cubicBezTo>
                  <a:cubicBezTo>
                    <a:pt x="380" y="2805"/>
                    <a:pt x="380" y="2805"/>
                    <a:pt x="380" y="2805"/>
                  </a:cubicBezTo>
                  <a:cubicBezTo>
                    <a:pt x="380" y="2805"/>
                    <a:pt x="436" y="2791"/>
                    <a:pt x="445" y="2785"/>
                  </a:cubicBezTo>
                  <a:cubicBezTo>
                    <a:pt x="454" y="2779"/>
                    <a:pt x="503" y="2785"/>
                    <a:pt x="503" y="2785"/>
                  </a:cubicBezTo>
                  <a:cubicBezTo>
                    <a:pt x="544" y="2735"/>
                    <a:pt x="544" y="2735"/>
                    <a:pt x="544" y="2735"/>
                  </a:cubicBezTo>
                  <a:cubicBezTo>
                    <a:pt x="629" y="2688"/>
                    <a:pt x="629" y="2688"/>
                    <a:pt x="629" y="2688"/>
                  </a:cubicBezTo>
                  <a:cubicBezTo>
                    <a:pt x="653" y="2627"/>
                    <a:pt x="653" y="2627"/>
                    <a:pt x="653" y="2627"/>
                  </a:cubicBezTo>
                  <a:cubicBezTo>
                    <a:pt x="676" y="2645"/>
                    <a:pt x="676" y="2645"/>
                    <a:pt x="676" y="2645"/>
                  </a:cubicBezTo>
                  <a:cubicBezTo>
                    <a:pt x="720" y="2688"/>
                    <a:pt x="720" y="2688"/>
                    <a:pt x="720" y="2688"/>
                  </a:cubicBezTo>
                  <a:lnTo>
                    <a:pt x="755" y="2636"/>
                  </a:lnTo>
                  <a:close/>
                  <a:moveTo>
                    <a:pt x="341" y="2129"/>
                  </a:moveTo>
                  <a:cubicBezTo>
                    <a:pt x="377" y="2116"/>
                    <a:pt x="377" y="2116"/>
                    <a:pt x="377" y="2116"/>
                  </a:cubicBezTo>
                  <a:cubicBezTo>
                    <a:pt x="418" y="2094"/>
                    <a:pt x="418" y="2094"/>
                    <a:pt x="418" y="2094"/>
                  </a:cubicBezTo>
                  <a:cubicBezTo>
                    <a:pt x="401" y="2086"/>
                    <a:pt x="401" y="2086"/>
                    <a:pt x="401" y="2086"/>
                  </a:cubicBezTo>
                  <a:cubicBezTo>
                    <a:pt x="369" y="2062"/>
                    <a:pt x="369" y="2062"/>
                    <a:pt x="369" y="2062"/>
                  </a:cubicBezTo>
                  <a:cubicBezTo>
                    <a:pt x="339" y="2062"/>
                    <a:pt x="339" y="2062"/>
                    <a:pt x="339" y="2062"/>
                  </a:cubicBezTo>
                  <a:cubicBezTo>
                    <a:pt x="301" y="2062"/>
                    <a:pt x="301" y="2062"/>
                    <a:pt x="301" y="2062"/>
                  </a:cubicBezTo>
                  <a:cubicBezTo>
                    <a:pt x="263" y="2062"/>
                    <a:pt x="263" y="2062"/>
                    <a:pt x="263" y="2062"/>
                  </a:cubicBezTo>
                  <a:cubicBezTo>
                    <a:pt x="263" y="2062"/>
                    <a:pt x="272" y="2080"/>
                    <a:pt x="281" y="2089"/>
                  </a:cubicBezTo>
                  <a:cubicBezTo>
                    <a:pt x="290" y="2097"/>
                    <a:pt x="301" y="2118"/>
                    <a:pt x="301" y="2118"/>
                  </a:cubicBezTo>
                  <a:cubicBezTo>
                    <a:pt x="263" y="2153"/>
                    <a:pt x="263" y="2153"/>
                    <a:pt x="263" y="2153"/>
                  </a:cubicBezTo>
                  <a:cubicBezTo>
                    <a:pt x="293" y="2170"/>
                    <a:pt x="293" y="2170"/>
                    <a:pt x="293" y="2170"/>
                  </a:cubicBezTo>
                  <a:cubicBezTo>
                    <a:pt x="313" y="2170"/>
                    <a:pt x="313" y="2170"/>
                    <a:pt x="313" y="2170"/>
                  </a:cubicBezTo>
                  <a:cubicBezTo>
                    <a:pt x="339" y="2153"/>
                    <a:pt x="339" y="2153"/>
                    <a:pt x="339" y="2153"/>
                  </a:cubicBezTo>
                  <a:lnTo>
                    <a:pt x="341" y="2129"/>
                  </a:lnTo>
                  <a:close/>
                  <a:moveTo>
                    <a:pt x="293" y="1609"/>
                  </a:moveTo>
                  <a:cubicBezTo>
                    <a:pt x="351" y="1609"/>
                    <a:pt x="351" y="1609"/>
                    <a:pt x="351" y="1609"/>
                  </a:cubicBezTo>
                  <a:cubicBezTo>
                    <a:pt x="351" y="1609"/>
                    <a:pt x="336" y="1576"/>
                    <a:pt x="319" y="1553"/>
                  </a:cubicBezTo>
                  <a:cubicBezTo>
                    <a:pt x="319" y="1512"/>
                    <a:pt x="319" y="1512"/>
                    <a:pt x="319" y="1512"/>
                  </a:cubicBezTo>
                  <a:cubicBezTo>
                    <a:pt x="263" y="1512"/>
                    <a:pt x="263" y="1512"/>
                    <a:pt x="263" y="1512"/>
                  </a:cubicBezTo>
                  <a:cubicBezTo>
                    <a:pt x="263" y="1553"/>
                    <a:pt x="263" y="1553"/>
                    <a:pt x="263" y="1553"/>
                  </a:cubicBezTo>
                  <a:cubicBezTo>
                    <a:pt x="238" y="1582"/>
                    <a:pt x="238" y="1582"/>
                    <a:pt x="238" y="1582"/>
                  </a:cubicBezTo>
                  <a:cubicBezTo>
                    <a:pt x="208" y="1582"/>
                    <a:pt x="208" y="1582"/>
                    <a:pt x="208" y="1582"/>
                  </a:cubicBezTo>
                  <a:cubicBezTo>
                    <a:pt x="190" y="1597"/>
                    <a:pt x="190" y="1597"/>
                    <a:pt x="190" y="1597"/>
                  </a:cubicBezTo>
                  <a:cubicBezTo>
                    <a:pt x="208" y="1644"/>
                    <a:pt x="208" y="1644"/>
                    <a:pt x="208" y="1644"/>
                  </a:cubicBezTo>
                  <a:cubicBezTo>
                    <a:pt x="208" y="1682"/>
                    <a:pt x="208" y="1682"/>
                    <a:pt x="208" y="1682"/>
                  </a:cubicBezTo>
                  <a:cubicBezTo>
                    <a:pt x="252" y="1705"/>
                    <a:pt x="252" y="1705"/>
                    <a:pt x="252" y="1705"/>
                  </a:cubicBezTo>
                  <a:cubicBezTo>
                    <a:pt x="287" y="1629"/>
                    <a:pt x="287" y="1629"/>
                    <a:pt x="287" y="1629"/>
                  </a:cubicBezTo>
                  <a:lnTo>
                    <a:pt x="293" y="1609"/>
                  </a:lnTo>
                  <a:close/>
                  <a:moveTo>
                    <a:pt x="161" y="1568"/>
                  </a:moveTo>
                  <a:cubicBezTo>
                    <a:pt x="190" y="1512"/>
                    <a:pt x="190" y="1512"/>
                    <a:pt x="190" y="1512"/>
                  </a:cubicBezTo>
                  <a:cubicBezTo>
                    <a:pt x="208" y="1477"/>
                    <a:pt x="208" y="1477"/>
                    <a:pt x="208" y="1477"/>
                  </a:cubicBezTo>
                  <a:cubicBezTo>
                    <a:pt x="208" y="1424"/>
                    <a:pt x="208" y="1424"/>
                    <a:pt x="208" y="1424"/>
                  </a:cubicBezTo>
                  <a:cubicBezTo>
                    <a:pt x="164" y="1386"/>
                    <a:pt x="164" y="1386"/>
                    <a:pt x="164" y="1386"/>
                  </a:cubicBezTo>
                  <a:cubicBezTo>
                    <a:pt x="135" y="1386"/>
                    <a:pt x="135" y="1386"/>
                    <a:pt x="135" y="1386"/>
                  </a:cubicBezTo>
                  <a:cubicBezTo>
                    <a:pt x="117" y="1439"/>
                    <a:pt x="117" y="1439"/>
                    <a:pt x="117" y="1439"/>
                  </a:cubicBezTo>
                  <a:cubicBezTo>
                    <a:pt x="75" y="1456"/>
                    <a:pt x="75" y="1456"/>
                    <a:pt x="75" y="1456"/>
                  </a:cubicBezTo>
                  <a:cubicBezTo>
                    <a:pt x="75" y="1456"/>
                    <a:pt x="29" y="1462"/>
                    <a:pt x="20" y="1468"/>
                  </a:cubicBezTo>
                  <a:cubicBezTo>
                    <a:pt x="12" y="1474"/>
                    <a:pt x="0" y="1512"/>
                    <a:pt x="0" y="1512"/>
                  </a:cubicBezTo>
                  <a:cubicBezTo>
                    <a:pt x="0" y="1541"/>
                    <a:pt x="0" y="1541"/>
                    <a:pt x="0" y="1541"/>
                  </a:cubicBezTo>
                  <a:cubicBezTo>
                    <a:pt x="23" y="1541"/>
                    <a:pt x="23" y="1541"/>
                    <a:pt x="23" y="1541"/>
                  </a:cubicBezTo>
                  <a:cubicBezTo>
                    <a:pt x="38" y="1554"/>
                    <a:pt x="38" y="1554"/>
                    <a:pt x="38" y="1554"/>
                  </a:cubicBezTo>
                  <a:cubicBezTo>
                    <a:pt x="79" y="1541"/>
                    <a:pt x="79" y="1541"/>
                    <a:pt x="79" y="1541"/>
                  </a:cubicBezTo>
                  <a:cubicBezTo>
                    <a:pt x="91" y="1541"/>
                    <a:pt x="91" y="1541"/>
                    <a:pt x="91" y="1541"/>
                  </a:cubicBezTo>
                  <a:cubicBezTo>
                    <a:pt x="123" y="1568"/>
                    <a:pt x="123" y="1568"/>
                    <a:pt x="123" y="1568"/>
                  </a:cubicBezTo>
                  <a:cubicBezTo>
                    <a:pt x="149" y="1568"/>
                    <a:pt x="149" y="1568"/>
                    <a:pt x="149" y="1568"/>
                  </a:cubicBezTo>
                  <a:lnTo>
                    <a:pt x="161" y="1568"/>
                  </a:lnTo>
                  <a:close/>
                  <a:moveTo>
                    <a:pt x="271" y="1029"/>
                  </a:moveTo>
                  <a:cubicBezTo>
                    <a:pt x="298" y="1009"/>
                    <a:pt x="298" y="1009"/>
                    <a:pt x="298" y="1009"/>
                  </a:cubicBezTo>
                  <a:cubicBezTo>
                    <a:pt x="298" y="1009"/>
                    <a:pt x="298" y="1009"/>
                    <a:pt x="310" y="1003"/>
                  </a:cubicBezTo>
                  <a:cubicBezTo>
                    <a:pt x="322" y="997"/>
                    <a:pt x="310" y="976"/>
                    <a:pt x="310" y="976"/>
                  </a:cubicBezTo>
                  <a:cubicBezTo>
                    <a:pt x="310" y="976"/>
                    <a:pt x="310" y="976"/>
                    <a:pt x="301" y="965"/>
                  </a:cubicBezTo>
                  <a:cubicBezTo>
                    <a:pt x="293" y="953"/>
                    <a:pt x="271" y="947"/>
                    <a:pt x="271" y="947"/>
                  </a:cubicBezTo>
                  <a:cubicBezTo>
                    <a:pt x="271" y="921"/>
                    <a:pt x="271" y="921"/>
                    <a:pt x="271" y="921"/>
                  </a:cubicBezTo>
                  <a:cubicBezTo>
                    <a:pt x="293" y="897"/>
                    <a:pt x="293" y="897"/>
                    <a:pt x="293" y="897"/>
                  </a:cubicBezTo>
                  <a:cubicBezTo>
                    <a:pt x="328" y="845"/>
                    <a:pt x="328" y="845"/>
                    <a:pt x="328" y="845"/>
                  </a:cubicBezTo>
                  <a:cubicBezTo>
                    <a:pt x="296" y="862"/>
                    <a:pt x="296" y="862"/>
                    <a:pt x="296" y="862"/>
                  </a:cubicBezTo>
                  <a:cubicBezTo>
                    <a:pt x="263" y="906"/>
                    <a:pt x="263" y="906"/>
                    <a:pt x="263" y="906"/>
                  </a:cubicBezTo>
                  <a:cubicBezTo>
                    <a:pt x="263" y="906"/>
                    <a:pt x="211" y="924"/>
                    <a:pt x="208" y="936"/>
                  </a:cubicBezTo>
                  <a:cubicBezTo>
                    <a:pt x="205" y="947"/>
                    <a:pt x="149" y="965"/>
                    <a:pt x="149" y="965"/>
                  </a:cubicBezTo>
                  <a:cubicBezTo>
                    <a:pt x="137" y="997"/>
                    <a:pt x="137" y="997"/>
                    <a:pt x="137" y="997"/>
                  </a:cubicBezTo>
                  <a:cubicBezTo>
                    <a:pt x="158" y="1044"/>
                    <a:pt x="158" y="1044"/>
                    <a:pt x="158" y="1044"/>
                  </a:cubicBezTo>
                  <a:cubicBezTo>
                    <a:pt x="178" y="1067"/>
                    <a:pt x="178" y="1067"/>
                    <a:pt x="178" y="1067"/>
                  </a:cubicBezTo>
                  <a:cubicBezTo>
                    <a:pt x="190" y="1085"/>
                    <a:pt x="190" y="1085"/>
                    <a:pt x="190" y="1085"/>
                  </a:cubicBezTo>
                  <a:cubicBezTo>
                    <a:pt x="237" y="1085"/>
                    <a:pt x="237" y="1085"/>
                    <a:pt x="237" y="1085"/>
                  </a:cubicBezTo>
                  <a:lnTo>
                    <a:pt x="271" y="1029"/>
                  </a:lnTo>
                  <a:close/>
                  <a:moveTo>
                    <a:pt x="585" y="1137"/>
                  </a:moveTo>
                  <a:cubicBezTo>
                    <a:pt x="562" y="1085"/>
                    <a:pt x="562" y="1085"/>
                    <a:pt x="562" y="1085"/>
                  </a:cubicBezTo>
                  <a:cubicBezTo>
                    <a:pt x="533" y="1061"/>
                    <a:pt x="533" y="1061"/>
                    <a:pt x="533" y="1061"/>
                  </a:cubicBezTo>
                  <a:cubicBezTo>
                    <a:pt x="503" y="1041"/>
                    <a:pt x="503" y="1041"/>
                    <a:pt x="503" y="1041"/>
                  </a:cubicBezTo>
                  <a:cubicBezTo>
                    <a:pt x="483" y="1009"/>
                    <a:pt x="483" y="1009"/>
                    <a:pt x="483" y="1009"/>
                  </a:cubicBezTo>
                  <a:cubicBezTo>
                    <a:pt x="480" y="988"/>
                    <a:pt x="480" y="988"/>
                    <a:pt x="480" y="988"/>
                  </a:cubicBezTo>
                  <a:cubicBezTo>
                    <a:pt x="489" y="965"/>
                    <a:pt x="489" y="965"/>
                    <a:pt x="489" y="965"/>
                  </a:cubicBezTo>
                  <a:cubicBezTo>
                    <a:pt x="448" y="965"/>
                    <a:pt x="448" y="965"/>
                    <a:pt x="448" y="965"/>
                  </a:cubicBezTo>
                  <a:cubicBezTo>
                    <a:pt x="375" y="965"/>
                    <a:pt x="375" y="965"/>
                    <a:pt x="375" y="965"/>
                  </a:cubicBezTo>
                  <a:cubicBezTo>
                    <a:pt x="363" y="965"/>
                    <a:pt x="363" y="965"/>
                    <a:pt x="363" y="965"/>
                  </a:cubicBezTo>
                  <a:cubicBezTo>
                    <a:pt x="392" y="1026"/>
                    <a:pt x="392" y="1026"/>
                    <a:pt x="392" y="1026"/>
                  </a:cubicBezTo>
                  <a:cubicBezTo>
                    <a:pt x="392" y="1044"/>
                    <a:pt x="392" y="1044"/>
                    <a:pt x="392" y="1044"/>
                  </a:cubicBezTo>
                  <a:cubicBezTo>
                    <a:pt x="418" y="1058"/>
                    <a:pt x="418" y="1058"/>
                    <a:pt x="418" y="1058"/>
                  </a:cubicBezTo>
                  <a:cubicBezTo>
                    <a:pt x="439" y="1085"/>
                    <a:pt x="439" y="1085"/>
                    <a:pt x="439" y="1085"/>
                  </a:cubicBezTo>
                  <a:cubicBezTo>
                    <a:pt x="465" y="1085"/>
                    <a:pt x="465" y="1085"/>
                    <a:pt x="465" y="1085"/>
                  </a:cubicBezTo>
                  <a:cubicBezTo>
                    <a:pt x="492" y="1085"/>
                    <a:pt x="492" y="1085"/>
                    <a:pt x="492" y="1085"/>
                  </a:cubicBezTo>
                  <a:cubicBezTo>
                    <a:pt x="503" y="1114"/>
                    <a:pt x="503" y="1114"/>
                    <a:pt x="503" y="1114"/>
                  </a:cubicBezTo>
                  <a:cubicBezTo>
                    <a:pt x="503" y="1137"/>
                    <a:pt x="503" y="1137"/>
                    <a:pt x="503" y="1137"/>
                  </a:cubicBezTo>
                  <a:cubicBezTo>
                    <a:pt x="533" y="1158"/>
                    <a:pt x="533" y="1158"/>
                    <a:pt x="533" y="1158"/>
                  </a:cubicBezTo>
                  <a:lnTo>
                    <a:pt x="585" y="1137"/>
                  </a:lnTo>
                  <a:close/>
                  <a:moveTo>
                    <a:pt x="761" y="1641"/>
                  </a:moveTo>
                  <a:cubicBezTo>
                    <a:pt x="761" y="1588"/>
                    <a:pt x="761" y="1588"/>
                    <a:pt x="761" y="1588"/>
                  </a:cubicBezTo>
                  <a:cubicBezTo>
                    <a:pt x="743" y="1568"/>
                    <a:pt x="743" y="1568"/>
                    <a:pt x="743" y="1568"/>
                  </a:cubicBezTo>
                  <a:cubicBezTo>
                    <a:pt x="717" y="1554"/>
                    <a:pt x="717" y="1554"/>
                    <a:pt x="717" y="1554"/>
                  </a:cubicBezTo>
                  <a:cubicBezTo>
                    <a:pt x="699" y="1535"/>
                    <a:pt x="699" y="1535"/>
                    <a:pt x="699" y="1535"/>
                  </a:cubicBezTo>
                  <a:cubicBezTo>
                    <a:pt x="699" y="1535"/>
                    <a:pt x="717" y="1500"/>
                    <a:pt x="723" y="1488"/>
                  </a:cubicBezTo>
                  <a:cubicBezTo>
                    <a:pt x="729" y="1476"/>
                    <a:pt x="720" y="1477"/>
                    <a:pt x="720" y="1477"/>
                  </a:cubicBezTo>
                  <a:cubicBezTo>
                    <a:pt x="696" y="1442"/>
                    <a:pt x="696" y="1442"/>
                    <a:pt x="696" y="1442"/>
                  </a:cubicBezTo>
                  <a:cubicBezTo>
                    <a:pt x="696" y="1442"/>
                    <a:pt x="667" y="1442"/>
                    <a:pt x="647" y="1442"/>
                  </a:cubicBezTo>
                  <a:cubicBezTo>
                    <a:pt x="626" y="1442"/>
                    <a:pt x="635" y="1442"/>
                    <a:pt x="635" y="1442"/>
                  </a:cubicBezTo>
                  <a:cubicBezTo>
                    <a:pt x="635" y="1454"/>
                    <a:pt x="635" y="1454"/>
                    <a:pt x="635" y="1454"/>
                  </a:cubicBezTo>
                  <a:cubicBezTo>
                    <a:pt x="635" y="1488"/>
                    <a:pt x="635" y="1488"/>
                    <a:pt x="635" y="1488"/>
                  </a:cubicBezTo>
                  <a:cubicBezTo>
                    <a:pt x="635" y="1512"/>
                    <a:pt x="635" y="1512"/>
                    <a:pt x="635" y="1512"/>
                  </a:cubicBezTo>
                  <a:cubicBezTo>
                    <a:pt x="612" y="1541"/>
                    <a:pt x="612" y="1541"/>
                    <a:pt x="612" y="1541"/>
                  </a:cubicBezTo>
                  <a:cubicBezTo>
                    <a:pt x="612" y="1541"/>
                    <a:pt x="574" y="1541"/>
                    <a:pt x="544" y="1541"/>
                  </a:cubicBezTo>
                  <a:cubicBezTo>
                    <a:pt x="515" y="1541"/>
                    <a:pt x="530" y="1567"/>
                    <a:pt x="530" y="1567"/>
                  </a:cubicBezTo>
                  <a:cubicBezTo>
                    <a:pt x="568" y="1582"/>
                    <a:pt x="568" y="1582"/>
                    <a:pt x="568" y="1582"/>
                  </a:cubicBezTo>
                  <a:cubicBezTo>
                    <a:pt x="585" y="1585"/>
                    <a:pt x="585" y="1585"/>
                    <a:pt x="585" y="1585"/>
                  </a:cubicBezTo>
                  <a:cubicBezTo>
                    <a:pt x="585" y="1585"/>
                    <a:pt x="626" y="1562"/>
                    <a:pt x="635" y="1568"/>
                  </a:cubicBezTo>
                  <a:cubicBezTo>
                    <a:pt x="644" y="1573"/>
                    <a:pt x="696" y="1568"/>
                    <a:pt x="696" y="1568"/>
                  </a:cubicBezTo>
                  <a:cubicBezTo>
                    <a:pt x="723" y="1609"/>
                    <a:pt x="723" y="1609"/>
                    <a:pt x="723" y="1609"/>
                  </a:cubicBezTo>
                  <a:cubicBezTo>
                    <a:pt x="743" y="1667"/>
                    <a:pt x="743" y="1667"/>
                    <a:pt x="743" y="1667"/>
                  </a:cubicBezTo>
                  <a:lnTo>
                    <a:pt x="761" y="1641"/>
                  </a:lnTo>
                  <a:close/>
                  <a:moveTo>
                    <a:pt x="1446" y="2958"/>
                  </a:moveTo>
                  <a:cubicBezTo>
                    <a:pt x="1525" y="2977"/>
                    <a:pt x="1525" y="2977"/>
                    <a:pt x="1525" y="2977"/>
                  </a:cubicBezTo>
                  <a:cubicBezTo>
                    <a:pt x="1583" y="2977"/>
                    <a:pt x="1583" y="2977"/>
                    <a:pt x="1583" y="2977"/>
                  </a:cubicBezTo>
                  <a:cubicBezTo>
                    <a:pt x="1601" y="2977"/>
                    <a:pt x="1601" y="2977"/>
                    <a:pt x="1601" y="2977"/>
                  </a:cubicBezTo>
                  <a:cubicBezTo>
                    <a:pt x="1601" y="2926"/>
                    <a:pt x="1601" y="2926"/>
                    <a:pt x="1601" y="2926"/>
                  </a:cubicBezTo>
                  <a:cubicBezTo>
                    <a:pt x="1571" y="2896"/>
                    <a:pt x="1571" y="2896"/>
                    <a:pt x="1571" y="2896"/>
                  </a:cubicBezTo>
                  <a:cubicBezTo>
                    <a:pt x="1557" y="2876"/>
                    <a:pt x="1557" y="2876"/>
                    <a:pt x="1557" y="2876"/>
                  </a:cubicBezTo>
                  <a:cubicBezTo>
                    <a:pt x="1557" y="2876"/>
                    <a:pt x="1525" y="2847"/>
                    <a:pt x="1523" y="2841"/>
                  </a:cubicBezTo>
                  <a:cubicBezTo>
                    <a:pt x="1522" y="2835"/>
                    <a:pt x="1523" y="2823"/>
                    <a:pt x="1523" y="2823"/>
                  </a:cubicBezTo>
                  <a:cubicBezTo>
                    <a:pt x="1523" y="2782"/>
                    <a:pt x="1523" y="2782"/>
                    <a:pt x="1523" y="2782"/>
                  </a:cubicBezTo>
                  <a:cubicBezTo>
                    <a:pt x="1490" y="2747"/>
                    <a:pt x="1490" y="2747"/>
                    <a:pt x="1490" y="2747"/>
                  </a:cubicBezTo>
                  <a:cubicBezTo>
                    <a:pt x="1446" y="2706"/>
                    <a:pt x="1446" y="2706"/>
                    <a:pt x="1446" y="2706"/>
                  </a:cubicBezTo>
                  <a:cubicBezTo>
                    <a:pt x="1402" y="2729"/>
                    <a:pt x="1402" y="2729"/>
                    <a:pt x="1402" y="2729"/>
                  </a:cubicBezTo>
                  <a:cubicBezTo>
                    <a:pt x="1370" y="2738"/>
                    <a:pt x="1370" y="2738"/>
                    <a:pt x="1370" y="2738"/>
                  </a:cubicBezTo>
                  <a:cubicBezTo>
                    <a:pt x="1370" y="2817"/>
                    <a:pt x="1370" y="2817"/>
                    <a:pt x="1370" y="2817"/>
                  </a:cubicBezTo>
                  <a:cubicBezTo>
                    <a:pt x="1346" y="2841"/>
                    <a:pt x="1346" y="2841"/>
                    <a:pt x="1346" y="2841"/>
                  </a:cubicBezTo>
                  <a:cubicBezTo>
                    <a:pt x="1358" y="2876"/>
                    <a:pt x="1358" y="2876"/>
                    <a:pt x="1358" y="2876"/>
                  </a:cubicBezTo>
                  <a:cubicBezTo>
                    <a:pt x="1378" y="2890"/>
                    <a:pt x="1378" y="2890"/>
                    <a:pt x="1378" y="2890"/>
                  </a:cubicBezTo>
                  <a:cubicBezTo>
                    <a:pt x="1402" y="2896"/>
                    <a:pt x="1402" y="2896"/>
                    <a:pt x="1402" y="2896"/>
                  </a:cubicBezTo>
                  <a:cubicBezTo>
                    <a:pt x="1402" y="2896"/>
                    <a:pt x="1425" y="2896"/>
                    <a:pt x="1434" y="2896"/>
                  </a:cubicBezTo>
                  <a:cubicBezTo>
                    <a:pt x="1443" y="2896"/>
                    <a:pt x="1473" y="2899"/>
                    <a:pt x="1473" y="2899"/>
                  </a:cubicBezTo>
                  <a:lnTo>
                    <a:pt x="1446" y="2958"/>
                  </a:lnTo>
                  <a:close/>
                  <a:moveTo>
                    <a:pt x="1665" y="2756"/>
                  </a:moveTo>
                  <a:cubicBezTo>
                    <a:pt x="1700" y="2727"/>
                    <a:pt x="1700" y="2727"/>
                    <a:pt x="1700" y="2727"/>
                  </a:cubicBezTo>
                  <a:cubicBezTo>
                    <a:pt x="1753" y="2727"/>
                    <a:pt x="1753" y="2727"/>
                    <a:pt x="1753" y="2727"/>
                  </a:cubicBezTo>
                  <a:cubicBezTo>
                    <a:pt x="1753" y="2727"/>
                    <a:pt x="1809" y="2691"/>
                    <a:pt x="1800" y="2686"/>
                  </a:cubicBezTo>
                  <a:cubicBezTo>
                    <a:pt x="1791" y="2680"/>
                    <a:pt x="1733" y="2636"/>
                    <a:pt x="1733" y="2636"/>
                  </a:cubicBezTo>
                  <a:cubicBezTo>
                    <a:pt x="1700" y="2636"/>
                    <a:pt x="1700" y="2636"/>
                    <a:pt x="1700" y="2636"/>
                  </a:cubicBezTo>
                  <a:cubicBezTo>
                    <a:pt x="1665" y="2648"/>
                    <a:pt x="1665" y="2648"/>
                    <a:pt x="1665" y="2648"/>
                  </a:cubicBezTo>
                  <a:cubicBezTo>
                    <a:pt x="1627" y="2671"/>
                    <a:pt x="1627" y="2671"/>
                    <a:pt x="1627" y="2671"/>
                  </a:cubicBezTo>
                  <a:cubicBezTo>
                    <a:pt x="1601" y="2724"/>
                    <a:pt x="1601" y="2724"/>
                    <a:pt x="1601" y="2724"/>
                  </a:cubicBezTo>
                  <a:cubicBezTo>
                    <a:pt x="1586" y="2738"/>
                    <a:pt x="1586" y="2738"/>
                    <a:pt x="1586" y="2738"/>
                  </a:cubicBezTo>
                  <a:cubicBezTo>
                    <a:pt x="1618" y="2756"/>
                    <a:pt x="1618" y="2756"/>
                    <a:pt x="1618" y="2756"/>
                  </a:cubicBezTo>
                  <a:cubicBezTo>
                    <a:pt x="1601" y="2791"/>
                    <a:pt x="1601" y="2791"/>
                    <a:pt x="1601" y="2791"/>
                  </a:cubicBezTo>
                  <a:cubicBezTo>
                    <a:pt x="1642" y="2791"/>
                    <a:pt x="1642" y="2791"/>
                    <a:pt x="1642" y="2791"/>
                  </a:cubicBezTo>
                  <a:lnTo>
                    <a:pt x="1665" y="2756"/>
                  </a:lnTo>
                  <a:close/>
                  <a:moveTo>
                    <a:pt x="1717" y="2841"/>
                  </a:moveTo>
                  <a:cubicBezTo>
                    <a:pt x="1703" y="2858"/>
                    <a:pt x="1703" y="2858"/>
                    <a:pt x="1703" y="2858"/>
                  </a:cubicBezTo>
                  <a:cubicBezTo>
                    <a:pt x="1683" y="2862"/>
                    <a:pt x="1683" y="2862"/>
                    <a:pt x="1683" y="2862"/>
                  </a:cubicBezTo>
                  <a:cubicBezTo>
                    <a:pt x="1641" y="2862"/>
                    <a:pt x="1641" y="2862"/>
                    <a:pt x="1641" y="2862"/>
                  </a:cubicBezTo>
                  <a:cubicBezTo>
                    <a:pt x="1641" y="2862"/>
                    <a:pt x="1637" y="2867"/>
                    <a:pt x="1639" y="2870"/>
                  </a:cubicBezTo>
                  <a:cubicBezTo>
                    <a:pt x="1641" y="2873"/>
                    <a:pt x="1646" y="2886"/>
                    <a:pt x="1649" y="2886"/>
                  </a:cubicBezTo>
                  <a:cubicBezTo>
                    <a:pt x="1652" y="2886"/>
                    <a:pt x="1679" y="2902"/>
                    <a:pt x="1683" y="2902"/>
                  </a:cubicBezTo>
                  <a:cubicBezTo>
                    <a:pt x="1687" y="2902"/>
                    <a:pt x="1713" y="2904"/>
                    <a:pt x="1717" y="2902"/>
                  </a:cubicBezTo>
                  <a:cubicBezTo>
                    <a:pt x="1721" y="2900"/>
                    <a:pt x="1718" y="2889"/>
                    <a:pt x="1726" y="2903"/>
                  </a:cubicBezTo>
                  <a:cubicBezTo>
                    <a:pt x="1734" y="2916"/>
                    <a:pt x="1738" y="2916"/>
                    <a:pt x="1743" y="2924"/>
                  </a:cubicBezTo>
                  <a:cubicBezTo>
                    <a:pt x="1749" y="2933"/>
                    <a:pt x="1762" y="2942"/>
                    <a:pt x="1766" y="2943"/>
                  </a:cubicBezTo>
                  <a:cubicBezTo>
                    <a:pt x="1771" y="2944"/>
                    <a:pt x="1767" y="2944"/>
                    <a:pt x="1774" y="2943"/>
                  </a:cubicBezTo>
                  <a:cubicBezTo>
                    <a:pt x="1781" y="2942"/>
                    <a:pt x="1807" y="2922"/>
                    <a:pt x="1807" y="2922"/>
                  </a:cubicBezTo>
                  <a:cubicBezTo>
                    <a:pt x="1807" y="2918"/>
                    <a:pt x="1807" y="2918"/>
                    <a:pt x="1807" y="2918"/>
                  </a:cubicBezTo>
                  <a:cubicBezTo>
                    <a:pt x="1827" y="2920"/>
                    <a:pt x="1827" y="2920"/>
                    <a:pt x="1827" y="2920"/>
                  </a:cubicBezTo>
                  <a:cubicBezTo>
                    <a:pt x="1855" y="2919"/>
                    <a:pt x="1855" y="2919"/>
                    <a:pt x="1855" y="2919"/>
                  </a:cubicBezTo>
                  <a:cubicBezTo>
                    <a:pt x="1862" y="2887"/>
                    <a:pt x="1862" y="2887"/>
                    <a:pt x="1862" y="2887"/>
                  </a:cubicBezTo>
                  <a:cubicBezTo>
                    <a:pt x="1852" y="2858"/>
                    <a:pt x="1852" y="2858"/>
                    <a:pt x="1852" y="2858"/>
                  </a:cubicBezTo>
                  <a:cubicBezTo>
                    <a:pt x="1822" y="2841"/>
                    <a:pt x="1822" y="2841"/>
                    <a:pt x="1822" y="2841"/>
                  </a:cubicBezTo>
                  <a:cubicBezTo>
                    <a:pt x="1769" y="2841"/>
                    <a:pt x="1769" y="2841"/>
                    <a:pt x="1769" y="2841"/>
                  </a:cubicBezTo>
                  <a:cubicBezTo>
                    <a:pt x="1727" y="2841"/>
                    <a:pt x="1727" y="2841"/>
                    <a:pt x="1727" y="2841"/>
                  </a:cubicBezTo>
                  <a:lnTo>
                    <a:pt x="1717" y="2841"/>
                  </a:lnTo>
                  <a:close/>
                  <a:moveTo>
                    <a:pt x="1936" y="2795"/>
                  </a:moveTo>
                  <a:cubicBezTo>
                    <a:pt x="1936" y="2795"/>
                    <a:pt x="1955" y="2787"/>
                    <a:pt x="1962" y="2788"/>
                  </a:cubicBezTo>
                  <a:cubicBezTo>
                    <a:pt x="1969" y="2789"/>
                    <a:pt x="1977" y="2780"/>
                    <a:pt x="1977" y="2778"/>
                  </a:cubicBezTo>
                  <a:cubicBezTo>
                    <a:pt x="1977" y="2776"/>
                    <a:pt x="1968" y="2744"/>
                    <a:pt x="1964" y="2742"/>
                  </a:cubicBezTo>
                  <a:cubicBezTo>
                    <a:pt x="1961" y="2739"/>
                    <a:pt x="1940" y="2726"/>
                    <a:pt x="1940" y="2726"/>
                  </a:cubicBezTo>
                  <a:cubicBezTo>
                    <a:pt x="1900" y="2709"/>
                    <a:pt x="1900" y="2709"/>
                    <a:pt x="1900" y="2709"/>
                  </a:cubicBezTo>
                  <a:cubicBezTo>
                    <a:pt x="1900" y="2709"/>
                    <a:pt x="1876" y="2694"/>
                    <a:pt x="1872" y="2694"/>
                  </a:cubicBezTo>
                  <a:cubicBezTo>
                    <a:pt x="1869" y="2693"/>
                    <a:pt x="1848" y="2690"/>
                    <a:pt x="1845" y="2691"/>
                  </a:cubicBezTo>
                  <a:cubicBezTo>
                    <a:pt x="1842" y="2692"/>
                    <a:pt x="1837" y="2694"/>
                    <a:pt x="1832" y="2698"/>
                  </a:cubicBezTo>
                  <a:cubicBezTo>
                    <a:pt x="1827" y="2702"/>
                    <a:pt x="1822" y="2716"/>
                    <a:pt x="1823" y="2718"/>
                  </a:cubicBezTo>
                  <a:cubicBezTo>
                    <a:pt x="1824" y="2720"/>
                    <a:pt x="1810" y="2716"/>
                    <a:pt x="1823" y="2735"/>
                  </a:cubicBezTo>
                  <a:cubicBezTo>
                    <a:pt x="1836" y="2754"/>
                    <a:pt x="1844" y="2761"/>
                    <a:pt x="1852" y="2770"/>
                  </a:cubicBezTo>
                  <a:cubicBezTo>
                    <a:pt x="1859" y="2778"/>
                    <a:pt x="1865" y="2782"/>
                    <a:pt x="1874" y="2791"/>
                  </a:cubicBezTo>
                  <a:cubicBezTo>
                    <a:pt x="1882" y="2800"/>
                    <a:pt x="1885" y="2802"/>
                    <a:pt x="1897" y="2810"/>
                  </a:cubicBezTo>
                  <a:cubicBezTo>
                    <a:pt x="1909" y="2817"/>
                    <a:pt x="1919" y="2818"/>
                    <a:pt x="1921" y="2818"/>
                  </a:cubicBezTo>
                  <a:cubicBezTo>
                    <a:pt x="1924" y="2818"/>
                    <a:pt x="1936" y="2795"/>
                    <a:pt x="1936" y="2795"/>
                  </a:cubicBezTo>
                  <a:close/>
                  <a:moveTo>
                    <a:pt x="2140" y="2832"/>
                  </a:moveTo>
                  <a:cubicBezTo>
                    <a:pt x="2176" y="2857"/>
                    <a:pt x="2176" y="2857"/>
                    <a:pt x="2176" y="2857"/>
                  </a:cubicBezTo>
                  <a:cubicBezTo>
                    <a:pt x="2176" y="2857"/>
                    <a:pt x="2186" y="2879"/>
                    <a:pt x="2201" y="2880"/>
                  </a:cubicBezTo>
                  <a:cubicBezTo>
                    <a:pt x="2216" y="2881"/>
                    <a:pt x="2219" y="2884"/>
                    <a:pt x="2221" y="2880"/>
                  </a:cubicBezTo>
                  <a:cubicBezTo>
                    <a:pt x="2223" y="2876"/>
                    <a:pt x="2238" y="2858"/>
                    <a:pt x="2239" y="2857"/>
                  </a:cubicBezTo>
                  <a:cubicBezTo>
                    <a:pt x="2240" y="2857"/>
                    <a:pt x="2243" y="2818"/>
                    <a:pt x="2243" y="2818"/>
                  </a:cubicBezTo>
                  <a:cubicBezTo>
                    <a:pt x="2200" y="2810"/>
                    <a:pt x="2200" y="2810"/>
                    <a:pt x="2200" y="2810"/>
                  </a:cubicBezTo>
                  <a:cubicBezTo>
                    <a:pt x="2161" y="2780"/>
                    <a:pt x="2161" y="2780"/>
                    <a:pt x="2161" y="2780"/>
                  </a:cubicBezTo>
                  <a:cubicBezTo>
                    <a:pt x="2143" y="2776"/>
                    <a:pt x="2143" y="2776"/>
                    <a:pt x="2143" y="2776"/>
                  </a:cubicBezTo>
                  <a:cubicBezTo>
                    <a:pt x="2121" y="2800"/>
                    <a:pt x="2121" y="2800"/>
                    <a:pt x="2121" y="2800"/>
                  </a:cubicBezTo>
                  <a:cubicBezTo>
                    <a:pt x="2121" y="2800"/>
                    <a:pt x="2119" y="2803"/>
                    <a:pt x="2121" y="2808"/>
                  </a:cubicBezTo>
                  <a:cubicBezTo>
                    <a:pt x="2124" y="2813"/>
                    <a:pt x="2140" y="2832"/>
                    <a:pt x="2140" y="2832"/>
                  </a:cubicBezTo>
                  <a:close/>
                  <a:moveTo>
                    <a:pt x="2216" y="2691"/>
                  </a:moveTo>
                  <a:cubicBezTo>
                    <a:pt x="2226" y="2679"/>
                    <a:pt x="2226" y="2679"/>
                    <a:pt x="2226" y="2679"/>
                  </a:cubicBezTo>
                  <a:cubicBezTo>
                    <a:pt x="2226" y="2679"/>
                    <a:pt x="2244" y="2661"/>
                    <a:pt x="2243" y="2659"/>
                  </a:cubicBezTo>
                  <a:cubicBezTo>
                    <a:pt x="2242" y="2657"/>
                    <a:pt x="2243" y="2618"/>
                    <a:pt x="2243" y="2618"/>
                  </a:cubicBezTo>
                  <a:cubicBezTo>
                    <a:pt x="2222" y="2591"/>
                    <a:pt x="2222" y="2591"/>
                    <a:pt x="2222" y="2591"/>
                  </a:cubicBezTo>
                  <a:cubicBezTo>
                    <a:pt x="2203" y="2578"/>
                    <a:pt x="2203" y="2578"/>
                    <a:pt x="2203" y="2578"/>
                  </a:cubicBezTo>
                  <a:cubicBezTo>
                    <a:pt x="2203" y="2578"/>
                    <a:pt x="2163" y="2578"/>
                    <a:pt x="2159" y="2580"/>
                  </a:cubicBezTo>
                  <a:cubicBezTo>
                    <a:pt x="2155" y="2583"/>
                    <a:pt x="2156" y="2582"/>
                    <a:pt x="2156" y="2593"/>
                  </a:cubicBezTo>
                  <a:cubicBezTo>
                    <a:pt x="2156" y="2603"/>
                    <a:pt x="2156" y="2612"/>
                    <a:pt x="2156" y="2623"/>
                  </a:cubicBezTo>
                  <a:cubicBezTo>
                    <a:pt x="2155" y="2633"/>
                    <a:pt x="2160" y="2640"/>
                    <a:pt x="2163" y="2645"/>
                  </a:cubicBezTo>
                  <a:cubicBezTo>
                    <a:pt x="2167" y="2651"/>
                    <a:pt x="2173" y="2658"/>
                    <a:pt x="2173" y="2661"/>
                  </a:cubicBezTo>
                  <a:cubicBezTo>
                    <a:pt x="2174" y="2664"/>
                    <a:pt x="2174" y="2663"/>
                    <a:pt x="2182" y="2673"/>
                  </a:cubicBezTo>
                  <a:cubicBezTo>
                    <a:pt x="2189" y="2682"/>
                    <a:pt x="2216" y="2691"/>
                    <a:pt x="2216" y="2691"/>
                  </a:cubicBezTo>
                  <a:close/>
                  <a:moveTo>
                    <a:pt x="2118" y="2893"/>
                  </a:moveTo>
                  <a:cubicBezTo>
                    <a:pt x="2089" y="2875"/>
                    <a:pt x="2089" y="2875"/>
                    <a:pt x="2089" y="2875"/>
                  </a:cubicBezTo>
                  <a:cubicBezTo>
                    <a:pt x="2089" y="2875"/>
                    <a:pt x="2089" y="2875"/>
                    <a:pt x="2070" y="2861"/>
                  </a:cubicBezTo>
                  <a:cubicBezTo>
                    <a:pt x="2051" y="2847"/>
                    <a:pt x="2059" y="2861"/>
                    <a:pt x="2059" y="2861"/>
                  </a:cubicBezTo>
                  <a:cubicBezTo>
                    <a:pt x="2036" y="2861"/>
                    <a:pt x="2036" y="2861"/>
                    <a:pt x="2036" y="2861"/>
                  </a:cubicBezTo>
                  <a:cubicBezTo>
                    <a:pt x="2022" y="2882"/>
                    <a:pt x="2022" y="2882"/>
                    <a:pt x="2022" y="2882"/>
                  </a:cubicBezTo>
                  <a:cubicBezTo>
                    <a:pt x="2042" y="2923"/>
                    <a:pt x="2042" y="2923"/>
                    <a:pt x="2042" y="2923"/>
                  </a:cubicBezTo>
                  <a:cubicBezTo>
                    <a:pt x="2042" y="2944"/>
                    <a:pt x="2042" y="2944"/>
                    <a:pt x="2042" y="2944"/>
                  </a:cubicBezTo>
                  <a:cubicBezTo>
                    <a:pt x="2042" y="2944"/>
                    <a:pt x="2075" y="2939"/>
                    <a:pt x="2087" y="2944"/>
                  </a:cubicBezTo>
                  <a:cubicBezTo>
                    <a:pt x="2098" y="2948"/>
                    <a:pt x="2118" y="2944"/>
                    <a:pt x="2118" y="2944"/>
                  </a:cubicBezTo>
                  <a:lnTo>
                    <a:pt x="2118" y="2893"/>
                  </a:lnTo>
                  <a:close/>
                  <a:moveTo>
                    <a:pt x="2550" y="2602"/>
                  </a:moveTo>
                  <a:cubicBezTo>
                    <a:pt x="2550" y="2602"/>
                    <a:pt x="2555" y="2563"/>
                    <a:pt x="2572" y="2535"/>
                  </a:cubicBezTo>
                  <a:cubicBezTo>
                    <a:pt x="2589" y="2507"/>
                    <a:pt x="2572" y="2507"/>
                    <a:pt x="2572" y="2507"/>
                  </a:cubicBezTo>
                  <a:cubicBezTo>
                    <a:pt x="2542" y="2493"/>
                    <a:pt x="2542" y="2493"/>
                    <a:pt x="2542" y="2493"/>
                  </a:cubicBezTo>
                  <a:cubicBezTo>
                    <a:pt x="2472" y="2479"/>
                    <a:pt x="2472" y="2479"/>
                    <a:pt x="2472" y="2479"/>
                  </a:cubicBezTo>
                  <a:cubicBezTo>
                    <a:pt x="2458" y="2479"/>
                    <a:pt x="2458" y="2479"/>
                    <a:pt x="2458" y="2479"/>
                  </a:cubicBezTo>
                  <a:cubicBezTo>
                    <a:pt x="2458" y="2479"/>
                    <a:pt x="2394" y="2507"/>
                    <a:pt x="2382" y="2507"/>
                  </a:cubicBezTo>
                  <a:cubicBezTo>
                    <a:pt x="2371" y="2507"/>
                    <a:pt x="2360" y="2507"/>
                    <a:pt x="2360" y="2507"/>
                  </a:cubicBezTo>
                  <a:cubicBezTo>
                    <a:pt x="2312" y="2521"/>
                    <a:pt x="2312" y="2521"/>
                    <a:pt x="2312" y="2521"/>
                  </a:cubicBezTo>
                  <a:cubicBezTo>
                    <a:pt x="2315" y="2546"/>
                    <a:pt x="2315" y="2546"/>
                    <a:pt x="2315" y="2546"/>
                  </a:cubicBezTo>
                  <a:cubicBezTo>
                    <a:pt x="2315" y="2546"/>
                    <a:pt x="2315" y="2546"/>
                    <a:pt x="2313" y="2554"/>
                  </a:cubicBezTo>
                  <a:cubicBezTo>
                    <a:pt x="2310" y="2563"/>
                    <a:pt x="2324" y="2578"/>
                    <a:pt x="2324" y="2578"/>
                  </a:cubicBezTo>
                  <a:cubicBezTo>
                    <a:pt x="2313" y="2602"/>
                    <a:pt x="2313" y="2602"/>
                    <a:pt x="2313" y="2602"/>
                  </a:cubicBezTo>
                  <a:cubicBezTo>
                    <a:pt x="2343" y="2636"/>
                    <a:pt x="2343" y="2636"/>
                    <a:pt x="2343" y="2636"/>
                  </a:cubicBezTo>
                  <a:cubicBezTo>
                    <a:pt x="2377" y="2655"/>
                    <a:pt x="2377" y="2655"/>
                    <a:pt x="2377" y="2655"/>
                  </a:cubicBezTo>
                  <a:cubicBezTo>
                    <a:pt x="2388" y="2655"/>
                    <a:pt x="2388" y="2655"/>
                    <a:pt x="2388" y="2655"/>
                  </a:cubicBezTo>
                  <a:cubicBezTo>
                    <a:pt x="2447" y="2636"/>
                    <a:pt x="2447" y="2636"/>
                    <a:pt x="2447" y="2636"/>
                  </a:cubicBezTo>
                  <a:cubicBezTo>
                    <a:pt x="2447" y="2636"/>
                    <a:pt x="2508" y="2624"/>
                    <a:pt x="2519" y="2618"/>
                  </a:cubicBezTo>
                  <a:lnTo>
                    <a:pt x="2550" y="2602"/>
                  </a:lnTo>
                  <a:close/>
                  <a:moveTo>
                    <a:pt x="2622" y="2754"/>
                  </a:moveTo>
                  <a:cubicBezTo>
                    <a:pt x="2622" y="2754"/>
                    <a:pt x="2636" y="2786"/>
                    <a:pt x="2645" y="2776"/>
                  </a:cubicBezTo>
                  <a:cubicBezTo>
                    <a:pt x="2653" y="2766"/>
                    <a:pt x="2678" y="2766"/>
                    <a:pt x="2678" y="2766"/>
                  </a:cubicBezTo>
                  <a:cubicBezTo>
                    <a:pt x="2678" y="2744"/>
                    <a:pt x="2678" y="2744"/>
                    <a:pt x="2678" y="2744"/>
                  </a:cubicBezTo>
                  <a:cubicBezTo>
                    <a:pt x="2678" y="2744"/>
                    <a:pt x="2650" y="2738"/>
                    <a:pt x="2650" y="2730"/>
                  </a:cubicBezTo>
                  <a:cubicBezTo>
                    <a:pt x="2650" y="2722"/>
                    <a:pt x="2648" y="2718"/>
                    <a:pt x="2639" y="2706"/>
                  </a:cubicBezTo>
                  <a:cubicBezTo>
                    <a:pt x="2631" y="2694"/>
                    <a:pt x="2622" y="2680"/>
                    <a:pt x="2622" y="2680"/>
                  </a:cubicBezTo>
                  <a:cubicBezTo>
                    <a:pt x="2600" y="2713"/>
                    <a:pt x="2600" y="2713"/>
                    <a:pt x="2600" y="2713"/>
                  </a:cubicBezTo>
                  <a:lnTo>
                    <a:pt x="2622" y="2754"/>
                  </a:lnTo>
                  <a:close/>
                  <a:moveTo>
                    <a:pt x="3052" y="2498"/>
                  </a:moveTo>
                  <a:cubicBezTo>
                    <a:pt x="3091" y="2498"/>
                    <a:pt x="3091" y="2498"/>
                    <a:pt x="3091" y="2498"/>
                  </a:cubicBezTo>
                  <a:cubicBezTo>
                    <a:pt x="3122" y="2479"/>
                    <a:pt x="3122" y="2479"/>
                    <a:pt x="3122" y="2479"/>
                  </a:cubicBezTo>
                  <a:cubicBezTo>
                    <a:pt x="3122" y="2454"/>
                    <a:pt x="3122" y="2454"/>
                    <a:pt x="3122" y="2454"/>
                  </a:cubicBezTo>
                  <a:cubicBezTo>
                    <a:pt x="3087" y="2420"/>
                    <a:pt x="3087" y="2420"/>
                    <a:pt x="3087" y="2420"/>
                  </a:cubicBezTo>
                  <a:cubicBezTo>
                    <a:pt x="3066" y="2406"/>
                    <a:pt x="3066" y="2406"/>
                    <a:pt x="3066" y="2406"/>
                  </a:cubicBezTo>
                  <a:cubicBezTo>
                    <a:pt x="3063" y="2384"/>
                    <a:pt x="3063" y="2384"/>
                    <a:pt x="3063" y="2384"/>
                  </a:cubicBezTo>
                  <a:cubicBezTo>
                    <a:pt x="3052" y="2339"/>
                    <a:pt x="3052" y="2339"/>
                    <a:pt x="3052" y="2339"/>
                  </a:cubicBezTo>
                  <a:cubicBezTo>
                    <a:pt x="3030" y="2353"/>
                    <a:pt x="3030" y="2353"/>
                    <a:pt x="3030" y="2353"/>
                  </a:cubicBezTo>
                  <a:cubicBezTo>
                    <a:pt x="3010" y="2384"/>
                    <a:pt x="3010" y="2384"/>
                    <a:pt x="3010" y="2384"/>
                  </a:cubicBezTo>
                  <a:cubicBezTo>
                    <a:pt x="2994" y="2431"/>
                    <a:pt x="2994" y="2431"/>
                    <a:pt x="2994" y="2431"/>
                  </a:cubicBezTo>
                  <a:cubicBezTo>
                    <a:pt x="2994" y="2454"/>
                    <a:pt x="2994" y="2454"/>
                    <a:pt x="2994" y="2454"/>
                  </a:cubicBezTo>
                  <a:cubicBezTo>
                    <a:pt x="2994" y="2454"/>
                    <a:pt x="2996" y="2468"/>
                    <a:pt x="2994" y="2479"/>
                  </a:cubicBezTo>
                  <a:cubicBezTo>
                    <a:pt x="2991" y="2490"/>
                    <a:pt x="2971" y="2479"/>
                    <a:pt x="2994" y="2498"/>
                  </a:cubicBezTo>
                  <a:cubicBezTo>
                    <a:pt x="3016" y="2518"/>
                    <a:pt x="3027" y="2512"/>
                    <a:pt x="3027" y="2512"/>
                  </a:cubicBezTo>
                  <a:lnTo>
                    <a:pt x="3052" y="2498"/>
                  </a:lnTo>
                  <a:close/>
                  <a:moveTo>
                    <a:pt x="3100" y="2669"/>
                  </a:moveTo>
                  <a:cubicBezTo>
                    <a:pt x="3142" y="2680"/>
                    <a:pt x="3142" y="2680"/>
                    <a:pt x="3142" y="2680"/>
                  </a:cubicBezTo>
                  <a:cubicBezTo>
                    <a:pt x="3158" y="2669"/>
                    <a:pt x="3158" y="2669"/>
                    <a:pt x="3158" y="2669"/>
                  </a:cubicBezTo>
                  <a:cubicBezTo>
                    <a:pt x="3200" y="2636"/>
                    <a:pt x="3200" y="2636"/>
                    <a:pt x="3200" y="2636"/>
                  </a:cubicBezTo>
                  <a:cubicBezTo>
                    <a:pt x="3200" y="2618"/>
                    <a:pt x="3200" y="2618"/>
                    <a:pt x="3200" y="2618"/>
                  </a:cubicBezTo>
                  <a:cubicBezTo>
                    <a:pt x="3200" y="2578"/>
                    <a:pt x="3200" y="2578"/>
                    <a:pt x="3200" y="2578"/>
                  </a:cubicBezTo>
                  <a:cubicBezTo>
                    <a:pt x="3200" y="2578"/>
                    <a:pt x="3189" y="2571"/>
                    <a:pt x="3181" y="2567"/>
                  </a:cubicBezTo>
                  <a:cubicBezTo>
                    <a:pt x="3172" y="2563"/>
                    <a:pt x="3150" y="2549"/>
                    <a:pt x="3150" y="2549"/>
                  </a:cubicBezTo>
                  <a:cubicBezTo>
                    <a:pt x="3122" y="2549"/>
                    <a:pt x="3122" y="2549"/>
                    <a:pt x="3122" y="2549"/>
                  </a:cubicBezTo>
                  <a:cubicBezTo>
                    <a:pt x="3100" y="2549"/>
                    <a:pt x="3100" y="2549"/>
                    <a:pt x="3100" y="2549"/>
                  </a:cubicBezTo>
                  <a:cubicBezTo>
                    <a:pt x="3083" y="2549"/>
                    <a:pt x="3083" y="2549"/>
                    <a:pt x="3083" y="2549"/>
                  </a:cubicBezTo>
                  <a:cubicBezTo>
                    <a:pt x="3066" y="2535"/>
                    <a:pt x="3066" y="2535"/>
                    <a:pt x="3066" y="2535"/>
                  </a:cubicBezTo>
                  <a:cubicBezTo>
                    <a:pt x="3038" y="2535"/>
                    <a:pt x="3038" y="2535"/>
                    <a:pt x="3038" y="2535"/>
                  </a:cubicBezTo>
                  <a:cubicBezTo>
                    <a:pt x="3038" y="2567"/>
                    <a:pt x="3038" y="2567"/>
                    <a:pt x="3038" y="2567"/>
                  </a:cubicBezTo>
                  <a:cubicBezTo>
                    <a:pt x="3038" y="2596"/>
                    <a:pt x="3038" y="2596"/>
                    <a:pt x="3038" y="2596"/>
                  </a:cubicBezTo>
                  <a:cubicBezTo>
                    <a:pt x="3066" y="2607"/>
                    <a:pt x="3066" y="2607"/>
                    <a:pt x="3066" y="2607"/>
                  </a:cubicBezTo>
                  <a:cubicBezTo>
                    <a:pt x="3077" y="2607"/>
                    <a:pt x="3077" y="2607"/>
                    <a:pt x="3077" y="2607"/>
                  </a:cubicBezTo>
                  <a:cubicBezTo>
                    <a:pt x="3080" y="2634"/>
                    <a:pt x="3080" y="2634"/>
                    <a:pt x="3080" y="2634"/>
                  </a:cubicBezTo>
                  <a:lnTo>
                    <a:pt x="3100" y="2669"/>
                  </a:lnTo>
                  <a:close/>
                  <a:moveTo>
                    <a:pt x="3482" y="2339"/>
                  </a:moveTo>
                  <a:cubicBezTo>
                    <a:pt x="3502" y="2309"/>
                    <a:pt x="3502" y="2309"/>
                    <a:pt x="3502" y="2309"/>
                  </a:cubicBezTo>
                  <a:cubicBezTo>
                    <a:pt x="3482" y="2295"/>
                    <a:pt x="3482" y="2295"/>
                    <a:pt x="3482" y="2295"/>
                  </a:cubicBezTo>
                  <a:cubicBezTo>
                    <a:pt x="3437" y="2278"/>
                    <a:pt x="3437" y="2278"/>
                    <a:pt x="3437" y="2278"/>
                  </a:cubicBezTo>
                  <a:cubicBezTo>
                    <a:pt x="3404" y="2289"/>
                    <a:pt x="3404" y="2289"/>
                    <a:pt x="3404" y="2289"/>
                  </a:cubicBezTo>
                  <a:cubicBezTo>
                    <a:pt x="3418" y="2317"/>
                    <a:pt x="3418" y="2317"/>
                    <a:pt x="3418" y="2317"/>
                  </a:cubicBezTo>
                  <a:cubicBezTo>
                    <a:pt x="3454" y="2339"/>
                    <a:pt x="3454" y="2339"/>
                    <a:pt x="3454" y="2339"/>
                  </a:cubicBezTo>
                  <a:cubicBezTo>
                    <a:pt x="3471" y="2339"/>
                    <a:pt x="3471" y="2339"/>
                    <a:pt x="3471" y="2339"/>
                  </a:cubicBezTo>
                  <a:lnTo>
                    <a:pt x="3482" y="2339"/>
                  </a:lnTo>
                  <a:close/>
                  <a:moveTo>
                    <a:pt x="3692" y="2258"/>
                  </a:moveTo>
                  <a:cubicBezTo>
                    <a:pt x="3719" y="2258"/>
                    <a:pt x="3719" y="2258"/>
                    <a:pt x="3719" y="2258"/>
                  </a:cubicBezTo>
                  <a:cubicBezTo>
                    <a:pt x="3719" y="2208"/>
                    <a:pt x="3719" y="2208"/>
                    <a:pt x="3719" y="2208"/>
                  </a:cubicBezTo>
                  <a:cubicBezTo>
                    <a:pt x="3736" y="2169"/>
                    <a:pt x="3736" y="2169"/>
                    <a:pt x="3736" y="2169"/>
                  </a:cubicBezTo>
                  <a:cubicBezTo>
                    <a:pt x="3736" y="2127"/>
                    <a:pt x="3736" y="2127"/>
                    <a:pt x="3736" y="2127"/>
                  </a:cubicBezTo>
                  <a:cubicBezTo>
                    <a:pt x="3747" y="2094"/>
                    <a:pt x="3747" y="2094"/>
                    <a:pt x="3747" y="2094"/>
                  </a:cubicBezTo>
                  <a:cubicBezTo>
                    <a:pt x="3736" y="2063"/>
                    <a:pt x="3736" y="2063"/>
                    <a:pt x="3736" y="2063"/>
                  </a:cubicBezTo>
                  <a:cubicBezTo>
                    <a:pt x="3720" y="2041"/>
                    <a:pt x="3720" y="2041"/>
                    <a:pt x="3720" y="2041"/>
                  </a:cubicBezTo>
                  <a:cubicBezTo>
                    <a:pt x="3692" y="2016"/>
                    <a:pt x="3692" y="2016"/>
                    <a:pt x="3692" y="2016"/>
                  </a:cubicBezTo>
                  <a:cubicBezTo>
                    <a:pt x="3692" y="1993"/>
                    <a:pt x="3692" y="1993"/>
                    <a:pt x="3692" y="1993"/>
                  </a:cubicBezTo>
                  <a:cubicBezTo>
                    <a:pt x="3705" y="1963"/>
                    <a:pt x="3705" y="1963"/>
                    <a:pt x="3705" y="1963"/>
                  </a:cubicBezTo>
                  <a:cubicBezTo>
                    <a:pt x="3720" y="1940"/>
                    <a:pt x="3720" y="1940"/>
                    <a:pt x="3720" y="1940"/>
                  </a:cubicBezTo>
                  <a:cubicBezTo>
                    <a:pt x="3705" y="1904"/>
                    <a:pt x="3705" y="1904"/>
                    <a:pt x="3705" y="1904"/>
                  </a:cubicBezTo>
                  <a:cubicBezTo>
                    <a:pt x="3630" y="1904"/>
                    <a:pt x="3630" y="1904"/>
                    <a:pt x="3630" y="1904"/>
                  </a:cubicBezTo>
                  <a:cubicBezTo>
                    <a:pt x="3630" y="1943"/>
                    <a:pt x="3630" y="1943"/>
                    <a:pt x="3630" y="1943"/>
                  </a:cubicBezTo>
                  <a:cubicBezTo>
                    <a:pt x="3644" y="1974"/>
                    <a:pt x="3644" y="1974"/>
                    <a:pt x="3644" y="1974"/>
                  </a:cubicBezTo>
                  <a:cubicBezTo>
                    <a:pt x="3650" y="1993"/>
                    <a:pt x="3650" y="1993"/>
                    <a:pt x="3650" y="1993"/>
                  </a:cubicBezTo>
                  <a:cubicBezTo>
                    <a:pt x="3630" y="2063"/>
                    <a:pt x="3630" y="2063"/>
                    <a:pt x="3630" y="2063"/>
                  </a:cubicBezTo>
                  <a:cubicBezTo>
                    <a:pt x="3591" y="2081"/>
                    <a:pt x="3591" y="2081"/>
                    <a:pt x="3591" y="2081"/>
                  </a:cubicBezTo>
                  <a:cubicBezTo>
                    <a:pt x="3591" y="2144"/>
                    <a:pt x="3591" y="2144"/>
                    <a:pt x="3591" y="2144"/>
                  </a:cubicBezTo>
                  <a:cubicBezTo>
                    <a:pt x="3591" y="2158"/>
                    <a:pt x="3591" y="2158"/>
                    <a:pt x="3591" y="2158"/>
                  </a:cubicBezTo>
                  <a:cubicBezTo>
                    <a:pt x="3591" y="2158"/>
                    <a:pt x="3602" y="2194"/>
                    <a:pt x="3619" y="2205"/>
                  </a:cubicBezTo>
                  <a:cubicBezTo>
                    <a:pt x="3636" y="2217"/>
                    <a:pt x="3636" y="2217"/>
                    <a:pt x="3636" y="2217"/>
                  </a:cubicBezTo>
                  <a:lnTo>
                    <a:pt x="3692" y="225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264150" y="3284538"/>
              <a:ext cx="241300" cy="158750"/>
            </a:xfrm>
            <a:custGeom>
              <a:avLst/>
              <a:gdLst>
                <a:gd name="T0" fmla="*/ 315 w 794"/>
                <a:gd name="T1" fmla="*/ 523 h 523"/>
                <a:gd name="T2" fmla="*/ 375 w 794"/>
                <a:gd name="T3" fmla="*/ 499 h 523"/>
                <a:gd name="T4" fmla="*/ 401 w 794"/>
                <a:gd name="T5" fmla="*/ 477 h 523"/>
                <a:gd name="T6" fmla="*/ 489 w 794"/>
                <a:gd name="T7" fmla="*/ 477 h 523"/>
                <a:gd name="T8" fmla="*/ 548 w 794"/>
                <a:gd name="T9" fmla="*/ 451 h 523"/>
                <a:gd name="T10" fmla="*/ 592 w 794"/>
                <a:gd name="T11" fmla="*/ 451 h 523"/>
                <a:gd name="T12" fmla="*/ 628 w 794"/>
                <a:gd name="T13" fmla="*/ 451 h 523"/>
                <a:gd name="T14" fmla="*/ 673 w 794"/>
                <a:gd name="T15" fmla="*/ 403 h 523"/>
                <a:gd name="T16" fmla="*/ 702 w 794"/>
                <a:gd name="T17" fmla="*/ 375 h 523"/>
                <a:gd name="T18" fmla="*/ 749 w 794"/>
                <a:gd name="T19" fmla="*/ 319 h 523"/>
                <a:gd name="T20" fmla="*/ 769 w 794"/>
                <a:gd name="T21" fmla="*/ 243 h 523"/>
                <a:gd name="T22" fmla="*/ 769 w 794"/>
                <a:gd name="T23" fmla="*/ 209 h 523"/>
                <a:gd name="T24" fmla="*/ 721 w 794"/>
                <a:gd name="T25" fmla="*/ 192 h 523"/>
                <a:gd name="T26" fmla="*/ 698 w 794"/>
                <a:gd name="T27" fmla="*/ 192 h 523"/>
                <a:gd name="T28" fmla="*/ 685 w 794"/>
                <a:gd name="T29" fmla="*/ 183 h 523"/>
                <a:gd name="T30" fmla="*/ 673 w 794"/>
                <a:gd name="T31" fmla="*/ 145 h 523"/>
                <a:gd name="T32" fmla="*/ 609 w 794"/>
                <a:gd name="T33" fmla="*/ 68 h 523"/>
                <a:gd name="T34" fmla="*/ 548 w 794"/>
                <a:gd name="T35" fmla="*/ 0 h 523"/>
                <a:gd name="T36" fmla="*/ 468 w 794"/>
                <a:gd name="T37" fmla="*/ 30 h 523"/>
                <a:gd name="T38" fmla="*/ 401 w 794"/>
                <a:gd name="T39" fmla="*/ 39 h 523"/>
                <a:gd name="T40" fmla="*/ 383 w 794"/>
                <a:gd name="T41" fmla="*/ 85 h 523"/>
                <a:gd name="T42" fmla="*/ 344 w 794"/>
                <a:gd name="T43" fmla="*/ 90 h 523"/>
                <a:gd name="T44" fmla="*/ 315 w 794"/>
                <a:gd name="T45" fmla="*/ 81 h 523"/>
                <a:gd name="T46" fmla="*/ 277 w 794"/>
                <a:gd name="T47" fmla="*/ 81 h 523"/>
                <a:gd name="T48" fmla="*/ 252 w 794"/>
                <a:gd name="T49" fmla="*/ 60 h 523"/>
                <a:gd name="T50" fmla="*/ 252 w 794"/>
                <a:gd name="T51" fmla="*/ 0 h 523"/>
                <a:gd name="T52" fmla="*/ 192 w 794"/>
                <a:gd name="T53" fmla="*/ 22 h 523"/>
                <a:gd name="T54" fmla="*/ 158 w 794"/>
                <a:gd name="T55" fmla="*/ 64 h 523"/>
                <a:gd name="T56" fmla="*/ 124 w 794"/>
                <a:gd name="T57" fmla="*/ 102 h 523"/>
                <a:gd name="T58" fmla="*/ 90 w 794"/>
                <a:gd name="T59" fmla="*/ 102 h 523"/>
                <a:gd name="T60" fmla="*/ 90 w 794"/>
                <a:gd name="T61" fmla="*/ 132 h 523"/>
                <a:gd name="T62" fmla="*/ 26 w 794"/>
                <a:gd name="T63" fmla="*/ 162 h 523"/>
                <a:gd name="T64" fmla="*/ 60 w 794"/>
                <a:gd name="T65" fmla="*/ 213 h 523"/>
                <a:gd name="T66" fmla="*/ 26 w 794"/>
                <a:gd name="T67" fmla="*/ 262 h 523"/>
                <a:gd name="T68" fmla="*/ 26 w 794"/>
                <a:gd name="T69" fmla="*/ 315 h 523"/>
                <a:gd name="T70" fmla="*/ 85 w 794"/>
                <a:gd name="T71" fmla="*/ 379 h 523"/>
                <a:gd name="T72" fmla="*/ 124 w 794"/>
                <a:gd name="T73" fmla="*/ 375 h 523"/>
                <a:gd name="T74" fmla="*/ 188 w 794"/>
                <a:gd name="T75" fmla="*/ 366 h 523"/>
                <a:gd name="T76" fmla="*/ 188 w 794"/>
                <a:gd name="T77" fmla="*/ 403 h 523"/>
                <a:gd name="T78" fmla="*/ 237 w 794"/>
                <a:gd name="T79" fmla="*/ 426 h 523"/>
                <a:gd name="T80" fmla="*/ 217 w 794"/>
                <a:gd name="T81" fmla="*/ 477 h 523"/>
                <a:gd name="T82" fmla="*/ 252 w 794"/>
                <a:gd name="T83" fmla="*/ 499 h 523"/>
                <a:gd name="T84" fmla="*/ 315 w 794"/>
                <a:gd name="T85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4" h="523">
                  <a:moveTo>
                    <a:pt x="315" y="523"/>
                  </a:moveTo>
                  <a:cubicBezTo>
                    <a:pt x="375" y="499"/>
                    <a:pt x="375" y="499"/>
                    <a:pt x="375" y="499"/>
                  </a:cubicBezTo>
                  <a:cubicBezTo>
                    <a:pt x="401" y="477"/>
                    <a:pt x="401" y="477"/>
                    <a:pt x="401" y="477"/>
                  </a:cubicBezTo>
                  <a:cubicBezTo>
                    <a:pt x="489" y="477"/>
                    <a:pt x="489" y="477"/>
                    <a:pt x="489" y="477"/>
                  </a:cubicBezTo>
                  <a:cubicBezTo>
                    <a:pt x="548" y="451"/>
                    <a:pt x="548" y="451"/>
                    <a:pt x="548" y="451"/>
                  </a:cubicBezTo>
                  <a:cubicBezTo>
                    <a:pt x="592" y="451"/>
                    <a:pt x="592" y="451"/>
                    <a:pt x="592" y="451"/>
                  </a:cubicBezTo>
                  <a:cubicBezTo>
                    <a:pt x="628" y="451"/>
                    <a:pt x="628" y="451"/>
                    <a:pt x="628" y="451"/>
                  </a:cubicBezTo>
                  <a:cubicBezTo>
                    <a:pt x="673" y="403"/>
                    <a:pt x="673" y="403"/>
                    <a:pt x="673" y="403"/>
                  </a:cubicBezTo>
                  <a:cubicBezTo>
                    <a:pt x="702" y="375"/>
                    <a:pt x="702" y="375"/>
                    <a:pt x="702" y="375"/>
                  </a:cubicBezTo>
                  <a:cubicBezTo>
                    <a:pt x="749" y="319"/>
                    <a:pt x="749" y="319"/>
                    <a:pt x="749" y="319"/>
                  </a:cubicBezTo>
                  <a:cubicBezTo>
                    <a:pt x="769" y="243"/>
                    <a:pt x="769" y="243"/>
                    <a:pt x="769" y="243"/>
                  </a:cubicBezTo>
                  <a:cubicBezTo>
                    <a:pt x="769" y="243"/>
                    <a:pt x="794" y="217"/>
                    <a:pt x="769" y="209"/>
                  </a:cubicBezTo>
                  <a:cubicBezTo>
                    <a:pt x="745" y="200"/>
                    <a:pt x="721" y="192"/>
                    <a:pt x="721" y="192"/>
                  </a:cubicBezTo>
                  <a:cubicBezTo>
                    <a:pt x="721" y="192"/>
                    <a:pt x="711" y="200"/>
                    <a:pt x="698" y="192"/>
                  </a:cubicBezTo>
                  <a:cubicBezTo>
                    <a:pt x="685" y="183"/>
                    <a:pt x="685" y="183"/>
                    <a:pt x="685" y="183"/>
                  </a:cubicBezTo>
                  <a:cubicBezTo>
                    <a:pt x="673" y="145"/>
                    <a:pt x="673" y="145"/>
                    <a:pt x="673" y="145"/>
                  </a:cubicBezTo>
                  <a:cubicBezTo>
                    <a:pt x="609" y="68"/>
                    <a:pt x="609" y="68"/>
                    <a:pt x="609" y="68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06" y="30"/>
                    <a:pt x="401" y="39"/>
                  </a:cubicBezTo>
                  <a:cubicBezTo>
                    <a:pt x="396" y="47"/>
                    <a:pt x="383" y="85"/>
                    <a:pt x="383" y="85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4" y="90"/>
                    <a:pt x="353" y="81"/>
                    <a:pt x="315" y="81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52" y="60"/>
                    <a:pt x="252" y="60"/>
                    <a:pt x="252" y="6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25" y="85"/>
                    <a:pt x="124" y="102"/>
                  </a:cubicBezTo>
                  <a:cubicBezTo>
                    <a:pt x="124" y="119"/>
                    <a:pt x="90" y="102"/>
                    <a:pt x="90" y="10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26" y="262"/>
                    <a:pt x="26" y="262"/>
                    <a:pt x="26" y="262"/>
                  </a:cubicBezTo>
                  <a:cubicBezTo>
                    <a:pt x="26" y="262"/>
                    <a:pt x="0" y="302"/>
                    <a:pt x="26" y="315"/>
                  </a:cubicBezTo>
                  <a:cubicBezTo>
                    <a:pt x="51" y="328"/>
                    <a:pt x="85" y="379"/>
                    <a:pt x="85" y="379"/>
                  </a:cubicBezTo>
                  <a:cubicBezTo>
                    <a:pt x="124" y="375"/>
                    <a:pt x="124" y="375"/>
                    <a:pt x="124" y="375"/>
                  </a:cubicBezTo>
                  <a:cubicBezTo>
                    <a:pt x="188" y="366"/>
                    <a:pt x="188" y="366"/>
                    <a:pt x="188" y="366"/>
                  </a:cubicBezTo>
                  <a:cubicBezTo>
                    <a:pt x="188" y="366"/>
                    <a:pt x="183" y="393"/>
                    <a:pt x="188" y="403"/>
                  </a:cubicBezTo>
                  <a:cubicBezTo>
                    <a:pt x="192" y="413"/>
                    <a:pt x="237" y="426"/>
                    <a:pt x="237" y="426"/>
                  </a:cubicBezTo>
                  <a:cubicBezTo>
                    <a:pt x="217" y="477"/>
                    <a:pt x="217" y="477"/>
                    <a:pt x="217" y="477"/>
                  </a:cubicBezTo>
                  <a:cubicBezTo>
                    <a:pt x="252" y="499"/>
                    <a:pt x="252" y="499"/>
                    <a:pt x="252" y="499"/>
                  </a:cubicBezTo>
                  <a:lnTo>
                    <a:pt x="315" y="52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 noEditPoints="1"/>
            </p:cNvSpPr>
            <p:nvPr/>
          </p:nvSpPr>
          <p:spPr bwMode="auto">
            <a:xfrm>
              <a:off x="5846763" y="2801938"/>
              <a:ext cx="1019175" cy="908050"/>
            </a:xfrm>
            <a:custGeom>
              <a:avLst/>
              <a:gdLst>
                <a:gd name="T0" fmla="*/ 2402 w 3365"/>
                <a:gd name="T1" fmla="*/ 1999 h 2996"/>
                <a:gd name="T2" fmla="*/ 2168 w 3365"/>
                <a:gd name="T3" fmla="*/ 1882 h 2996"/>
                <a:gd name="T4" fmla="*/ 2134 w 3365"/>
                <a:gd name="T5" fmla="*/ 1973 h 2996"/>
                <a:gd name="T6" fmla="*/ 1829 w 3365"/>
                <a:gd name="T7" fmla="*/ 2018 h 2996"/>
                <a:gd name="T8" fmla="*/ 1762 w 3365"/>
                <a:gd name="T9" fmla="*/ 2144 h 2996"/>
                <a:gd name="T10" fmla="*/ 1749 w 3365"/>
                <a:gd name="T11" fmla="*/ 2267 h 2996"/>
                <a:gd name="T12" fmla="*/ 1781 w 3365"/>
                <a:gd name="T13" fmla="*/ 2528 h 2996"/>
                <a:gd name="T14" fmla="*/ 1658 w 3365"/>
                <a:gd name="T15" fmla="*/ 2562 h 2996"/>
                <a:gd name="T16" fmla="*/ 1538 w 3365"/>
                <a:gd name="T17" fmla="*/ 2372 h 2996"/>
                <a:gd name="T18" fmla="*/ 1275 w 3365"/>
                <a:gd name="T19" fmla="*/ 2501 h 2996"/>
                <a:gd name="T20" fmla="*/ 985 w 3365"/>
                <a:gd name="T21" fmla="*/ 2307 h 2996"/>
                <a:gd name="T22" fmla="*/ 894 w 3365"/>
                <a:gd name="T23" fmla="*/ 2157 h 2996"/>
                <a:gd name="T24" fmla="*/ 757 w 3365"/>
                <a:gd name="T25" fmla="*/ 2277 h 2996"/>
                <a:gd name="T26" fmla="*/ 610 w 3365"/>
                <a:gd name="T27" fmla="*/ 2370 h 2996"/>
                <a:gd name="T28" fmla="*/ 423 w 3365"/>
                <a:gd name="T29" fmla="*/ 2229 h 2996"/>
                <a:gd name="T30" fmla="*/ 243 w 3365"/>
                <a:gd name="T31" fmla="*/ 1942 h 2996"/>
                <a:gd name="T32" fmla="*/ 30 w 3365"/>
                <a:gd name="T33" fmla="*/ 1468 h 2996"/>
                <a:gd name="T34" fmla="*/ 161 w 3365"/>
                <a:gd name="T35" fmla="*/ 1227 h 2996"/>
                <a:gd name="T36" fmla="*/ 116 w 3365"/>
                <a:gd name="T37" fmla="*/ 976 h 2996"/>
                <a:gd name="T38" fmla="*/ 63 w 3365"/>
                <a:gd name="T39" fmla="*/ 735 h 2996"/>
                <a:gd name="T40" fmla="*/ 152 w 3365"/>
                <a:gd name="T41" fmla="*/ 508 h 2996"/>
                <a:gd name="T42" fmla="*/ 249 w 3365"/>
                <a:gd name="T43" fmla="*/ 295 h 2996"/>
                <a:gd name="T44" fmla="*/ 380 w 3365"/>
                <a:gd name="T45" fmla="*/ 181 h 2996"/>
                <a:gd name="T46" fmla="*/ 563 w 3365"/>
                <a:gd name="T47" fmla="*/ 47 h 2996"/>
                <a:gd name="T48" fmla="*/ 696 w 3365"/>
                <a:gd name="T49" fmla="*/ 44 h 2996"/>
                <a:gd name="T50" fmla="*/ 985 w 3365"/>
                <a:gd name="T51" fmla="*/ 188 h 2996"/>
                <a:gd name="T52" fmla="*/ 1263 w 3365"/>
                <a:gd name="T53" fmla="*/ 412 h 2996"/>
                <a:gd name="T54" fmla="*/ 1245 w 3365"/>
                <a:gd name="T55" fmla="*/ 623 h 2996"/>
                <a:gd name="T56" fmla="*/ 1600 w 3365"/>
                <a:gd name="T57" fmla="*/ 698 h 2996"/>
                <a:gd name="T58" fmla="*/ 1812 w 3365"/>
                <a:gd name="T59" fmla="*/ 674 h 2996"/>
                <a:gd name="T60" fmla="*/ 1982 w 3365"/>
                <a:gd name="T61" fmla="*/ 688 h 2996"/>
                <a:gd name="T62" fmla="*/ 2509 w 3365"/>
                <a:gd name="T63" fmla="*/ 844 h 2996"/>
                <a:gd name="T64" fmla="*/ 2856 w 3365"/>
                <a:gd name="T65" fmla="*/ 720 h 2996"/>
                <a:gd name="T66" fmla="*/ 3043 w 3365"/>
                <a:gd name="T67" fmla="*/ 969 h 2996"/>
                <a:gd name="T68" fmla="*/ 3326 w 3365"/>
                <a:gd name="T69" fmla="*/ 1330 h 2996"/>
                <a:gd name="T70" fmla="*/ 3154 w 3365"/>
                <a:gd name="T71" fmla="*/ 1488 h 2996"/>
                <a:gd name="T72" fmla="*/ 2781 w 3365"/>
                <a:gd name="T73" fmla="*/ 1699 h 2996"/>
                <a:gd name="T74" fmla="*/ 2627 w 3365"/>
                <a:gd name="T75" fmla="*/ 1825 h 2996"/>
                <a:gd name="T76" fmla="*/ 2575 w 3365"/>
                <a:gd name="T77" fmla="*/ 1988 h 2996"/>
                <a:gd name="T78" fmla="*/ 983 w 3365"/>
                <a:gd name="T79" fmla="*/ 2855 h 2996"/>
                <a:gd name="T80" fmla="*/ 777 w 3365"/>
                <a:gd name="T81" fmla="*/ 2724 h 2996"/>
                <a:gd name="T82" fmla="*/ 726 w 3365"/>
                <a:gd name="T83" fmla="*/ 2473 h 2996"/>
                <a:gd name="T84" fmla="*/ 505 w 3365"/>
                <a:gd name="T85" fmla="*/ 2596 h 2996"/>
                <a:gd name="T86" fmla="*/ 681 w 3365"/>
                <a:gd name="T87" fmla="*/ 2935 h 2996"/>
                <a:gd name="T88" fmla="*/ 842 w 3365"/>
                <a:gd name="T89" fmla="*/ 2978 h 2996"/>
                <a:gd name="T90" fmla="*/ 968 w 3365"/>
                <a:gd name="T91" fmla="*/ 2519 h 2996"/>
                <a:gd name="T92" fmla="*/ 885 w 3365"/>
                <a:gd name="T93" fmla="*/ 2445 h 2996"/>
                <a:gd name="T94" fmla="*/ 1315 w 3365"/>
                <a:gd name="T95" fmla="*/ 2679 h 2996"/>
                <a:gd name="T96" fmla="*/ 1237 w 3365"/>
                <a:gd name="T97" fmla="*/ 2639 h 2996"/>
                <a:gd name="T98" fmla="*/ 1667 w 3365"/>
                <a:gd name="T99" fmla="*/ 2754 h 2996"/>
                <a:gd name="T100" fmla="*/ 1735 w 3365"/>
                <a:gd name="T101" fmla="*/ 2679 h 2996"/>
                <a:gd name="T102" fmla="*/ 2004 w 3365"/>
                <a:gd name="T103" fmla="*/ 2810 h 2996"/>
                <a:gd name="T104" fmla="*/ 2084 w 3365"/>
                <a:gd name="T105" fmla="*/ 2983 h 2996"/>
                <a:gd name="T106" fmla="*/ 2245 w 3365"/>
                <a:gd name="T107" fmla="*/ 2852 h 2996"/>
                <a:gd name="T108" fmla="*/ 2356 w 3365"/>
                <a:gd name="T109" fmla="*/ 2764 h 2996"/>
                <a:gd name="T110" fmla="*/ 2409 w 3365"/>
                <a:gd name="T111" fmla="*/ 2519 h 2996"/>
                <a:gd name="T112" fmla="*/ 2343 w 3365"/>
                <a:gd name="T113" fmla="*/ 2211 h 2996"/>
                <a:gd name="T114" fmla="*/ 2192 w 3365"/>
                <a:gd name="T115" fmla="*/ 2337 h 2996"/>
                <a:gd name="T116" fmla="*/ 2087 w 3365"/>
                <a:gd name="T117" fmla="*/ 2475 h 2996"/>
                <a:gd name="T118" fmla="*/ 1873 w 3365"/>
                <a:gd name="T119" fmla="*/ 2634 h 2996"/>
                <a:gd name="T120" fmla="*/ 2524 w 3365"/>
                <a:gd name="T121" fmla="*/ 2181 h 2996"/>
                <a:gd name="T122" fmla="*/ 2524 w 3365"/>
                <a:gd name="T123" fmla="*/ 2144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65" h="2996">
                  <a:moveTo>
                    <a:pt x="2575" y="2000"/>
                  </a:moveTo>
                  <a:cubicBezTo>
                    <a:pt x="2592" y="2005"/>
                    <a:pt x="2592" y="2005"/>
                    <a:pt x="2592" y="2005"/>
                  </a:cubicBezTo>
                  <a:cubicBezTo>
                    <a:pt x="2592" y="2005"/>
                    <a:pt x="2592" y="2005"/>
                    <a:pt x="2592" y="2005"/>
                  </a:cubicBezTo>
                  <a:cubicBezTo>
                    <a:pt x="2541" y="2020"/>
                    <a:pt x="2541" y="2020"/>
                    <a:pt x="2541" y="2020"/>
                  </a:cubicBezTo>
                  <a:cubicBezTo>
                    <a:pt x="2520" y="2025"/>
                    <a:pt x="2520" y="2025"/>
                    <a:pt x="2520" y="2025"/>
                  </a:cubicBezTo>
                  <a:cubicBezTo>
                    <a:pt x="2496" y="1983"/>
                    <a:pt x="2496" y="1983"/>
                    <a:pt x="2496" y="1983"/>
                  </a:cubicBezTo>
                  <a:cubicBezTo>
                    <a:pt x="2496" y="1983"/>
                    <a:pt x="2486" y="1983"/>
                    <a:pt x="2482" y="1993"/>
                  </a:cubicBezTo>
                  <a:cubicBezTo>
                    <a:pt x="2478" y="2002"/>
                    <a:pt x="2454" y="2001"/>
                    <a:pt x="2454" y="2001"/>
                  </a:cubicBezTo>
                  <a:cubicBezTo>
                    <a:pt x="2402" y="1999"/>
                    <a:pt x="2402" y="1999"/>
                    <a:pt x="2402" y="1999"/>
                  </a:cubicBezTo>
                  <a:cubicBezTo>
                    <a:pt x="2362" y="1995"/>
                    <a:pt x="2362" y="1995"/>
                    <a:pt x="2362" y="1995"/>
                  </a:cubicBezTo>
                  <a:cubicBezTo>
                    <a:pt x="2362" y="1995"/>
                    <a:pt x="2307" y="1987"/>
                    <a:pt x="2301" y="1980"/>
                  </a:cubicBezTo>
                  <a:cubicBezTo>
                    <a:pt x="2296" y="1972"/>
                    <a:pt x="2301" y="1945"/>
                    <a:pt x="2301" y="1938"/>
                  </a:cubicBezTo>
                  <a:cubicBezTo>
                    <a:pt x="2301" y="1930"/>
                    <a:pt x="2252" y="1900"/>
                    <a:pt x="2252" y="1900"/>
                  </a:cubicBezTo>
                  <a:cubicBezTo>
                    <a:pt x="2252" y="1921"/>
                    <a:pt x="2252" y="1921"/>
                    <a:pt x="2252" y="1921"/>
                  </a:cubicBezTo>
                  <a:cubicBezTo>
                    <a:pt x="2233" y="1951"/>
                    <a:pt x="2233" y="1951"/>
                    <a:pt x="2233" y="1951"/>
                  </a:cubicBezTo>
                  <a:cubicBezTo>
                    <a:pt x="2233" y="1945"/>
                    <a:pt x="2233" y="1945"/>
                    <a:pt x="2233" y="1945"/>
                  </a:cubicBezTo>
                  <a:cubicBezTo>
                    <a:pt x="2233" y="1945"/>
                    <a:pt x="2202" y="1911"/>
                    <a:pt x="2181" y="1888"/>
                  </a:cubicBezTo>
                  <a:cubicBezTo>
                    <a:pt x="2160" y="1865"/>
                    <a:pt x="2168" y="1882"/>
                    <a:pt x="2168" y="1882"/>
                  </a:cubicBezTo>
                  <a:cubicBezTo>
                    <a:pt x="2151" y="1862"/>
                    <a:pt x="2151" y="1862"/>
                    <a:pt x="2151" y="1862"/>
                  </a:cubicBezTo>
                  <a:cubicBezTo>
                    <a:pt x="2151" y="1862"/>
                    <a:pt x="2120" y="1802"/>
                    <a:pt x="2120" y="1797"/>
                  </a:cubicBezTo>
                  <a:cubicBezTo>
                    <a:pt x="2120" y="1791"/>
                    <a:pt x="2101" y="1720"/>
                    <a:pt x="2101" y="1720"/>
                  </a:cubicBezTo>
                  <a:cubicBezTo>
                    <a:pt x="2078" y="1734"/>
                    <a:pt x="2078" y="1734"/>
                    <a:pt x="2078" y="1734"/>
                  </a:cubicBezTo>
                  <a:cubicBezTo>
                    <a:pt x="2027" y="1783"/>
                    <a:pt x="2027" y="1783"/>
                    <a:pt x="2027" y="1783"/>
                  </a:cubicBezTo>
                  <a:cubicBezTo>
                    <a:pt x="2040" y="1850"/>
                    <a:pt x="2040" y="1850"/>
                    <a:pt x="2040" y="1850"/>
                  </a:cubicBezTo>
                  <a:cubicBezTo>
                    <a:pt x="2073" y="1919"/>
                    <a:pt x="2073" y="1919"/>
                    <a:pt x="2073" y="1919"/>
                  </a:cubicBezTo>
                  <a:cubicBezTo>
                    <a:pt x="2101" y="1951"/>
                    <a:pt x="2101" y="1951"/>
                    <a:pt x="2101" y="1951"/>
                  </a:cubicBezTo>
                  <a:cubicBezTo>
                    <a:pt x="2134" y="1973"/>
                    <a:pt x="2134" y="1973"/>
                    <a:pt x="2134" y="1973"/>
                  </a:cubicBezTo>
                  <a:cubicBezTo>
                    <a:pt x="2155" y="2039"/>
                    <a:pt x="2155" y="2039"/>
                    <a:pt x="2155" y="2039"/>
                  </a:cubicBezTo>
                  <a:cubicBezTo>
                    <a:pt x="2181" y="2105"/>
                    <a:pt x="2181" y="2105"/>
                    <a:pt x="2181" y="2105"/>
                  </a:cubicBezTo>
                  <a:cubicBezTo>
                    <a:pt x="2181" y="2105"/>
                    <a:pt x="2120" y="2107"/>
                    <a:pt x="2109" y="2103"/>
                  </a:cubicBezTo>
                  <a:cubicBezTo>
                    <a:pt x="2098" y="2100"/>
                    <a:pt x="2044" y="2063"/>
                    <a:pt x="2038" y="2056"/>
                  </a:cubicBezTo>
                  <a:cubicBezTo>
                    <a:pt x="2033" y="2048"/>
                    <a:pt x="2010" y="2001"/>
                    <a:pt x="1995" y="1982"/>
                  </a:cubicBezTo>
                  <a:cubicBezTo>
                    <a:pt x="1979" y="1962"/>
                    <a:pt x="1970" y="1982"/>
                    <a:pt x="1970" y="1982"/>
                  </a:cubicBezTo>
                  <a:cubicBezTo>
                    <a:pt x="1907" y="1982"/>
                    <a:pt x="1907" y="1982"/>
                    <a:pt x="1907" y="1982"/>
                  </a:cubicBezTo>
                  <a:cubicBezTo>
                    <a:pt x="1831" y="1999"/>
                    <a:pt x="1831" y="1999"/>
                    <a:pt x="1831" y="1999"/>
                  </a:cubicBezTo>
                  <a:cubicBezTo>
                    <a:pt x="1829" y="2018"/>
                    <a:pt x="1829" y="2018"/>
                    <a:pt x="1829" y="2018"/>
                  </a:cubicBezTo>
                  <a:cubicBezTo>
                    <a:pt x="1840" y="2042"/>
                    <a:pt x="1840" y="2042"/>
                    <a:pt x="1840" y="2042"/>
                  </a:cubicBezTo>
                  <a:cubicBezTo>
                    <a:pt x="1842" y="2069"/>
                    <a:pt x="1842" y="2069"/>
                    <a:pt x="1842" y="2069"/>
                  </a:cubicBezTo>
                  <a:cubicBezTo>
                    <a:pt x="1673" y="2117"/>
                    <a:pt x="1673" y="2117"/>
                    <a:pt x="1673" y="2117"/>
                  </a:cubicBezTo>
                  <a:cubicBezTo>
                    <a:pt x="1639" y="2144"/>
                    <a:pt x="1639" y="2144"/>
                    <a:pt x="1639" y="2144"/>
                  </a:cubicBezTo>
                  <a:cubicBezTo>
                    <a:pt x="1640" y="2185"/>
                    <a:pt x="1640" y="2185"/>
                    <a:pt x="1640" y="2185"/>
                  </a:cubicBezTo>
                  <a:cubicBezTo>
                    <a:pt x="1631" y="2220"/>
                    <a:pt x="1631" y="2220"/>
                    <a:pt x="1631" y="2220"/>
                  </a:cubicBezTo>
                  <a:cubicBezTo>
                    <a:pt x="1665" y="2206"/>
                    <a:pt x="1665" y="2206"/>
                    <a:pt x="1665" y="2206"/>
                  </a:cubicBezTo>
                  <a:cubicBezTo>
                    <a:pt x="1699" y="2161"/>
                    <a:pt x="1699" y="2161"/>
                    <a:pt x="1699" y="2161"/>
                  </a:cubicBezTo>
                  <a:cubicBezTo>
                    <a:pt x="1762" y="2144"/>
                    <a:pt x="1762" y="2144"/>
                    <a:pt x="1762" y="2144"/>
                  </a:cubicBezTo>
                  <a:cubicBezTo>
                    <a:pt x="1791" y="2119"/>
                    <a:pt x="1791" y="2119"/>
                    <a:pt x="1791" y="2119"/>
                  </a:cubicBezTo>
                  <a:cubicBezTo>
                    <a:pt x="1839" y="2100"/>
                    <a:pt x="1839" y="2100"/>
                    <a:pt x="1839" y="2100"/>
                  </a:cubicBezTo>
                  <a:cubicBezTo>
                    <a:pt x="1869" y="2105"/>
                    <a:pt x="1869" y="2105"/>
                    <a:pt x="1869" y="2105"/>
                  </a:cubicBezTo>
                  <a:cubicBezTo>
                    <a:pt x="1859" y="2144"/>
                    <a:pt x="1859" y="2144"/>
                    <a:pt x="1859" y="2144"/>
                  </a:cubicBezTo>
                  <a:cubicBezTo>
                    <a:pt x="1888" y="2208"/>
                    <a:pt x="1888" y="2208"/>
                    <a:pt x="1888" y="2208"/>
                  </a:cubicBezTo>
                  <a:cubicBezTo>
                    <a:pt x="1888" y="2241"/>
                    <a:pt x="1888" y="2241"/>
                    <a:pt x="1888" y="2241"/>
                  </a:cubicBezTo>
                  <a:cubicBezTo>
                    <a:pt x="1888" y="2241"/>
                    <a:pt x="1840" y="2254"/>
                    <a:pt x="1835" y="2258"/>
                  </a:cubicBezTo>
                  <a:cubicBezTo>
                    <a:pt x="1829" y="2261"/>
                    <a:pt x="1835" y="2277"/>
                    <a:pt x="1835" y="2277"/>
                  </a:cubicBezTo>
                  <a:cubicBezTo>
                    <a:pt x="1749" y="2267"/>
                    <a:pt x="1749" y="2267"/>
                    <a:pt x="1749" y="2267"/>
                  </a:cubicBezTo>
                  <a:cubicBezTo>
                    <a:pt x="1732" y="2282"/>
                    <a:pt x="1732" y="2282"/>
                    <a:pt x="1732" y="2282"/>
                  </a:cubicBezTo>
                  <a:cubicBezTo>
                    <a:pt x="1732" y="2303"/>
                    <a:pt x="1732" y="2303"/>
                    <a:pt x="1732" y="2303"/>
                  </a:cubicBezTo>
                  <a:cubicBezTo>
                    <a:pt x="1757" y="2332"/>
                    <a:pt x="1757" y="2332"/>
                    <a:pt x="1757" y="2332"/>
                  </a:cubicBezTo>
                  <a:cubicBezTo>
                    <a:pt x="1770" y="2348"/>
                    <a:pt x="1770" y="2348"/>
                    <a:pt x="1770" y="2348"/>
                  </a:cubicBezTo>
                  <a:cubicBezTo>
                    <a:pt x="1757" y="2380"/>
                    <a:pt x="1757" y="2380"/>
                    <a:pt x="1757" y="2380"/>
                  </a:cubicBezTo>
                  <a:cubicBezTo>
                    <a:pt x="1753" y="2446"/>
                    <a:pt x="1753" y="2446"/>
                    <a:pt x="1753" y="2446"/>
                  </a:cubicBezTo>
                  <a:cubicBezTo>
                    <a:pt x="1745" y="2509"/>
                    <a:pt x="1745" y="2509"/>
                    <a:pt x="1745" y="2509"/>
                  </a:cubicBezTo>
                  <a:cubicBezTo>
                    <a:pt x="1762" y="2522"/>
                    <a:pt x="1762" y="2522"/>
                    <a:pt x="1762" y="2522"/>
                  </a:cubicBezTo>
                  <a:cubicBezTo>
                    <a:pt x="1781" y="2528"/>
                    <a:pt x="1781" y="2528"/>
                    <a:pt x="1781" y="2528"/>
                  </a:cubicBezTo>
                  <a:cubicBezTo>
                    <a:pt x="1808" y="2496"/>
                    <a:pt x="1808" y="2496"/>
                    <a:pt x="1808" y="2496"/>
                  </a:cubicBezTo>
                  <a:cubicBezTo>
                    <a:pt x="1825" y="2522"/>
                    <a:pt x="1825" y="2522"/>
                    <a:pt x="1825" y="2522"/>
                  </a:cubicBezTo>
                  <a:cubicBezTo>
                    <a:pt x="1808" y="2585"/>
                    <a:pt x="1808" y="2585"/>
                    <a:pt x="1808" y="2585"/>
                  </a:cubicBezTo>
                  <a:cubicBezTo>
                    <a:pt x="1785" y="2633"/>
                    <a:pt x="1785" y="2633"/>
                    <a:pt x="1785" y="2633"/>
                  </a:cubicBezTo>
                  <a:cubicBezTo>
                    <a:pt x="1719" y="2654"/>
                    <a:pt x="1719" y="2654"/>
                    <a:pt x="1719" y="2654"/>
                  </a:cubicBezTo>
                  <a:cubicBezTo>
                    <a:pt x="1680" y="2639"/>
                    <a:pt x="1680" y="2639"/>
                    <a:pt x="1680" y="2639"/>
                  </a:cubicBezTo>
                  <a:cubicBezTo>
                    <a:pt x="1659" y="2606"/>
                    <a:pt x="1659" y="2606"/>
                    <a:pt x="1659" y="2606"/>
                  </a:cubicBezTo>
                  <a:cubicBezTo>
                    <a:pt x="1719" y="2585"/>
                    <a:pt x="1719" y="2585"/>
                    <a:pt x="1719" y="2585"/>
                  </a:cubicBezTo>
                  <a:cubicBezTo>
                    <a:pt x="1658" y="2562"/>
                    <a:pt x="1658" y="2562"/>
                    <a:pt x="1658" y="2562"/>
                  </a:cubicBezTo>
                  <a:cubicBezTo>
                    <a:pt x="1574" y="2562"/>
                    <a:pt x="1574" y="2562"/>
                    <a:pt x="1574" y="2562"/>
                  </a:cubicBezTo>
                  <a:cubicBezTo>
                    <a:pt x="1536" y="2547"/>
                    <a:pt x="1536" y="2547"/>
                    <a:pt x="1536" y="2547"/>
                  </a:cubicBezTo>
                  <a:cubicBezTo>
                    <a:pt x="1509" y="2521"/>
                    <a:pt x="1509" y="2521"/>
                    <a:pt x="1509" y="2521"/>
                  </a:cubicBezTo>
                  <a:cubicBezTo>
                    <a:pt x="1522" y="2492"/>
                    <a:pt x="1522" y="2492"/>
                    <a:pt x="1522" y="2492"/>
                  </a:cubicBezTo>
                  <a:cubicBezTo>
                    <a:pt x="1560" y="2482"/>
                    <a:pt x="1560" y="2482"/>
                    <a:pt x="1560" y="2482"/>
                  </a:cubicBezTo>
                  <a:cubicBezTo>
                    <a:pt x="1587" y="2458"/>
                    <a:pt x="1587" y="2458"/>
                    <a:pt x="1587" y="2458"/>
                  </a:cubicBezTo>
                  <a:cubicBezTo>
                    <a:pt x="1578" y="2448"/>
                    <a:pt x="1578" y="2448"/>
                    <a:pt x="1578" y="2448"/>
                  </a:cubicBezTo>
                  <a:cubicBezTo>
                    <a:pt x="1578" y="2402"/>
                    <a:pt x="1578" y="2402"/>
                    <a:pt x="1578" y="2402"/>
                  </a:cubicBezTo>
                  <a:cubicBezTo>
                    <a:pt x="1538" y="2372"/>
                    <a:pt x="1538" y="2372"/>
                    <a:pt x="1538" y="2372"/>
                  </a:cubicBezTo>
                  <a:cubicBezTo>
                    <a:pt x="1526" y="2372"/>
                    <a:pt x="1526" y="2372"/>
                    <a:pt x="1526" y="2372"/>
                  </a:cubicBezTo>
                  <a:cubicBezTo>
                    <a:pt x="1503" y="2420"/>
                    <a:pt x="1503" y="2420"/>
                    <a:pt x="1503" y="2420"/>
                  </a:cubicBezTo>
                  <a:cubicBezTo>
                    <a:pt x="1482" y="2448"/>
                    <a:pt x="1482" y="2448"/>
                    <a:pt x="1482" y="2448"/>
                  </a:cubicBezTo>
                  <a:cubicBezTo>
                    <a:pt x="1465" y="2482"/>
                    <a:pt x="1465" y="2482"/>
                    <a:pt x="1465" y="2482"/>
                  </a:cubicBezTo>
                  <a:cubicBezTo>
                    <a:pt x="1419" y="2461"/>
                    <a:pt x="1419" y="2461"/>
                    <a:pt x="1419" y="2461"/>
                  </a:cubicBezTo>
                  <a:cubicBezTo>
                    <a:pt x="1408" y="2406"/>
                    <a:pt x="1408" y="2406"/>
                    <a:pt x="1408" y="2406"/>
                  </a:cubicBezTo>
                  <a:cubicBezTo>
                    <a:pt x="1331" y="2397"/>
                    <a:pt x="1331" y="2397"/>
                    <a:pt x="1331" y="2397"/>
                  </a:cubicBezTo>
                  <a:cubicBezTo>
                    <a:pt x="1292" y="2412"/>
                    <a:pt x="1292" y="2412"/>
                    <a:pt x="1292" y="2412"/>
                  </a:cubicBezTo>
                  <a:cubicBezTo>
                    <a:pt x="1275" y="2501"/>
                    <a:pt x="1275" y="2501"/>
                    <a:pt x="1275" y="2501"/>
                  </a:cubicBezTo>
                  <a:cubicBezTo>
                    <a:pt x="1227" y="2501"/>
                    <a:pt x="1227" y="2501"/>
                    <a:pt x="1227" y="2501"/>
                  </a:cubicBezTo>
                  <a:cubicBezTo>
                    <a:pt x="1187" y="2498"/>
                    <a:pt x="1187" y="2498"/>
                    <a:pt x="1187" y="2498"/>
                  </a:cubicBezTo>
                  <a:cubicBezTo>
                    <a:pt x="1124" y="2521"/>
                    <a:pt x="1124" y="2521"/>
                    <a:pt x="1124" y="2521"/>
                  </a:cubicBezTo>
                  <a:cubicBezTo>
                    <a:pt x="1101" y="2503"/>
                    <a:pt x="1101" y="2503"/>
                    <a:pt x="1101" y="2503"/>
                  </a:cubicBezTo>
                  <a:cubicBezTo>
                    <a:pt x="1082" y="2437"/>
                    <a:pt x="1082" y="2437"/>
                    <a:pt x="1082" y="2437"/>
                  </a:cubicBezTo>
                  <a:cubicBezTo>
                    <a:pt x="1050" y="2437"/>
                    <a:pt x="1050" y="2437"/>
                    <a:pt x="1050" y="2437"/>
                  </a:cubicBezTo>
                  <a:cubicBezTo>
                    <a:pt x="1000" y="2427"/>
                    <a:pt x="1000" y="2427"/>
                    <a:pt x="1000" y="2427"/>
                  </a:cubicBezTo>
                  <a:cubicBezTo>
                    <a:pt x="1000" y="2427"/>
                    <a:pt x="955" y="2347"/>
                    <a:pt x="959" y="2342"/>
                  </a:cubicBezTo>
                  <a:cubicBezTo>
                    <a:pt x="962" y="2336"/>
                    <a:pt x="985" y="2307"/>
                    <a:pt x="985" y="2307"/>
                  </a:cubicBezTo>
                  <a:cubicBezTo>
                    <a:pt x="966" y="2233"/>
                    <a:pt x="966" y="2233"/>
                    <a:pt x="966" y="2233"/>
                  </a:cubicBezTo>
                  <a:cubicBezTo>
                    <a:pt x="978" y="2202"/>
                    <a:pt x="978" y="2202"/>
                    <a:pt x="978" y="2202"/>
                  </a:cubicBezTo>
                  <a:cubicBezTo>
                    <a:pt x="964" y="2178"/>
                    <a:pt x="964" y="2178"/>
                    <a:pt x="964" y="2178"/>
                  </a:cubicBezTo>
                  <a:cubicBezTo>
                    <a:pt x="966" y="2124"/>
                    <a:pt x="966" y="2124"/>
                    <a:pt x="966" y="2124"/>
                  </a:cubicBezTo>
                  <a:cubicBezTo>
                    <a:pt x="1000" y="2062"/>
                    <a:pt x="1000" y="2062"/>
                    <a:pt x="1000" y="2062"/>
                  </a:cubicBezTo>
                  <a:cubicBezTo>
                    <a:pt x="991" y="2042"/>
                    <a:pt x="991" y="2042"/>
                    <a:pt x="991" y="2042"/>
                  </a:cubicBezTo>
                  <a:cubicBezTo>
                    <a:pt x="974" y="2052"/>
                    <a:pt x="974" y="2052"/>
                    <a:pt x="974" y="2052"/>
                  </a:cubicBezTo>
                  <a:cubicBezTo>
                    <a:pt x="949" y="2100"/>
                    <a:pt x="949" y="2100"/>
                    <a:pt x="949" y="2100"/>
                  </a:cubicBezTo>
                  <a:cubicBezTo>
                    <a:pt x="894" y="2157"/>
                    <a:pt x="894" y="2157"/>
                    <a:pt x="894" y="2157"/>
                  </a:cubicBezTo>
                  <a:cubicBezTo>
                    <a:pt x="873" y="2164"/>
                    <a:pt x="873" y="2164"/>
                    <a:pt x="873" y="2164"/>
                  </a:cubicBezTo>
                  <a:cubicBezTo>
                    <a:pt x="865" y="2174"/>
                    <a:pt x="865" y="2174"/>
                    <a:pt x="865" y="2174"/>
                  </a:cubicBezTo>
                  <a:cubicBezTo>
                    <a:pt x="894" y="2216"/>
                    <a:pt x="894" y="2216"/>
                    <a:pt x="894" y="2216"/>
                  </a:cubicBezTo>
                  <a:cubicBezTo>
                    <a:pt x="894" y="2286"/>
                    <a:pt x="894" y="2286"/>
                    <a:pt x="894" y="2286"/>
                  </a:cubicBezTo>
                  <a:cubicBezTo>
                    <a:pt x="877" y="2286"/>
                    <a:pt x="877" y="2286"/>
                    <a:pt x="877" y="2286"/>
                  </a:cubicBezTo>
                  <a:cubicBezTo>
                    <a:pt x="841" y="2277"/>
                    <a:pt x="841" y="2277"/>
                    <a:pt x="841" y="2277"/>
                  </a:cubicBezTo>
                  <a:cubicBezTo>
                    <a:pt x="808" y="2258"/>
                    <a:pt x="808" y="2258"/>
                    <a:pt x="808" y="2258"/>
                  </a:cubicBezTo>
                  <a:cubicBezTo>
                    <a:pt x="781" y="2275"/>
                    <a:pt x="781" y="2275"/>
                    <a:pt x="781" y="2275"/>
                  </a:cubicBezTo>
                  <a:cubicBezTo>
                    <a:pt x="757" y="2277"/>
                    <a:pt x="757" y="2277"/>
                    <a:pt x="757" y="2277"/>
                  </a:cubicBezTo>
                  <a:cubicBezTo>
                    <a:pt x="747" y="2265"/>
                    <a:pt x="747" y="2265"/>
                    <a:pt x="747" y="2265"/>
                  </a:cubicBezTo>
                  <a:cubicBezTo>
                    <a:pt x="747" y="2265"/>
                    <a:pt x="738" y="2239"/>
                    <a:pt x="734" y="2231"/>
                  </a:cubicBezTo>
                  <a:cubicBezTo>
                    <a:pt x="730" y="2223"/>
                    <a:pt x="692" y="2189"/>
                    <a:pt x="692" y="2189"/>
                  </a:cubicBezTo>
                  <a:cubicBezTo>
                    <a:pt x="698" y="2218"/>
                    <a:pt x="698" y="2218"/>
                    <a:pt x="698" y="2218"/>
                  </a:cubicBezTo>
                  <a:cubicBezTo>
                    <a:pt x="715" y="2267"/>
                    <a:pt x="715" y="2267"/>
                    <a:pt x="715" y="2267"/>
                  </a:cubicBezTo>
                  <a:cubicBezTo>
                    <a:pt x="696" y="2303"/>
                    <a:pt x="696" y="2303"/>
                    <a:pt x="696" y="2303"/>
                  </a:cubicBezTo>
                  <a:cubicBezTo>
                    <a:pt x="684" y="2335"/>
                    <a:pt x="684" y="2335"/>
                    <a:pt x="684" y="2335"/>
                  </a:cubicBezTo>
                  <a:cubicBezTo>
                    <a:pt x="639" y="2370"/>
                    <a:pt x="639" y="2370"/>
                    <a:pt x="639" y="2370"/>
                  </a:cubicBezTo>
                  <a:cubicBezTo>
                    <a:pt x="610" y="2370"/>
                    <a:pt x="610" y="2370"/>
                    <a:pt x="610" y="2370"/>
                  </a:cubicBezTo>
                  <a:cubicBezTo>
                    <a:pt x="568" y="2383"/>
                    <a:pt x="568" y="2383"/>
                    <a:pt x="568" y="2383"/>
                  </a:cubicBezTo>
                  <a:cubicBezTo>
                    <a:pt x="519" y="2368"/>
                    <a:pt x="519" y="2368"/>
                    <a:pt x="519" y="2368"/>
                  </a:cubicBezTo>
                  <a:cubicBezTo>
                    <a:pt x="454" y="2345"/>
                    <a:pt x="454" y="2345"/>
                    <a:pt x="454" y="2345"/>
                  </a:cubicBezTo>
                  <a:cubicBezTo>
                    <a:pt x="400" y="2335"/>
                    <a:pt x="400" y="2335"/>
                    <a:pt x="400" y="2335"/>
                  </a:cubicBezTo>
                  <a:cubicBezTo>
                    <a:pt x="358" y="2335"/>
                    <a:pt x="358" y="2335"/>
                    <a:pt x="358" y="2335"/>
                  </a:cubicBezTo>
                  <a:cubicBezTo>
                    <a:pt x="358" y="2335"/>
                    <a:pt x="358" y="2335"/>
                    <a:pt x="358" y="2335"/>
                  </a:cubicBezTo>
                  <a:cubicBezTo>
                    <a:pt x="365" y="2330"/>
                    <a:pt x="365" y="2330"/>
                    <a:pt x="365" y="2330"/>
                  </a:cubicBezTo>
                  <a:cubicBezTo>
                    <a:pt x="401" y="2291"/>
                    <a:pt x="401" y="2291"/>
                    <a:pt x="401" y="2291"/>
                  </a:cubicBezTo>
                  <a:cubicBezTo>
                    <a:pt x="423" y="2229"/>
                    <a:pt x="423" y="2229"/>
                    <a:pt x="423" y="2229"/>
                  </a:cubicBezTo>
                  <a:cubicBezTo>
                    <a:pt x="423" y="2199"/>
                    <a:pt x="423" y="2199"/>
                    <a:pt x="423" y="2199"/>
                  </a:cubicBezTo>
                  <a:cubicBezTo>
                    <a:pt x="399" y="2156"/>
                    <a:pt x="399" y="2156"/>
                    <a:pt x="399" y="2156"/>
                  </a:cubicBezTo>
                  <a:cubicBezTo>
                    <a:pt x="392" y="2135"/>
                    <a:pt x="392" y="2135"/>
                    <a:pt x="392" y="2135"/>
                  </a:cubicBezTo>
                  <a:cubicBezTo>
                    <a:pt x="348" y="2113"/>
                    <a:pt x="348" y="2113"/>
                    <a:pt x="348" y="2113"/>
                  </a:cubicBezTo>
                  <a:cubicBezTo>
                    <a:pt x="310" y="2054"/>
                    <a:pt x="310" y="2054"/>
                    <a:pt x="310" y="2054"/>
                  </a:cubicBezTo>
                  <a:cubicBezTo>
                    <a:pt x="310" y="2025"/>
                    <a:pt x="310" y="2025"/>
                    <a:pt x="310" y="2025"/>
                  </a:cubicBezTo>
                  <a:cubicBezTo>
                    <a:pt x="273" y="2025"/>
                    <a:pt x="273" y="2025"/>
                    <a:pt x="273" y="2025"/>
                  </a:cubicBezTo>
                  <a:cubicBezTo>
                    <a:pt x="243" y="2000"/>
                    <a:pt x="243" y="2000"/>
                    <a:pt x="243" y="2000"/>
                  </a:cubicBezTo>
                  <a:cubicBezTo>
                    <a:pt x="243" y="1942"/>
                    <a:pt x="243" y="1942"/>
                    <a:pt x="243" y="1942"/>
                  </a:cubicBezTo>
                  <a:cubicBezTo>
                    <a:pt x="189" y="1867"/>
                    <a:pt x="189" y="1867"/>
                    <a:pt x="189" y="1867"/>
                  </a:cubicBezTo>
                  <a:cubicBezTo>
                    <a:pt x="110" y="1816"/>
                    <a:pt x="110" y="1816"/>
                    <a:pt x="110" y="1816"/>
                  </a:cubicBezTo>
                  <a:cubicBezTo>
                    <a:pt x="81" y="1733"/>
                    <a:pt x="81" y="1733"/>
                    <a:pt x="81" y="1733"/>
                  </a:cubicBezTo>
                  <a:cubicBezTo>
                    <a:pt x="81" y="1675"/>
                    <a:pt x="81" y="1675"/>
                    <a:pt x="81" y="1675"/>
                  </a:cubicBezTo>
                  <a:cubicBezTo>
                    <a:pt x="52" y="1608"/>
                    <a:pt x="52" y="1608"/>
                    <a:pt x="52" y="1608"/>
                  </a:cubicBezTo>
                  <a:cubicBezTo>
                    <a:pt x="52" y="1579"/>
                    <a:pt x="52" y="1579"/>
                    <a:pt x="52" y="1579"/>
                  </a:cubicBezTo>
                  <a:cubicBezTo>
                    <a:pt x="0" y="1516"/>
                    <a:pt x="0" y="1516"/>
                    <a:pt x="0" y="1516"/>
                  </a:cubicBezTo>
                  <a:cubicBezTo>
                    <a:pt x="0" y="1472"/>
                    <a:pt x="0" y="1472"/>
                    <a:pt x="0" y="1472"/>
                  </a:cubicBezTo>
                  <a:cubicBezTo>
                    <a:pt x="30" y="1468"/>
                    <a:pt x="30" y="1468"/>
                    <a:pt x="30" y="1468"/>
                  </a:cubicBezTo>
                  <a:cubicBezTo>
                    <a:pt x="62" y="1446"/>
                    <a:pt x="62" y="1446"/>
                    <a:pt x="62" y="1446"/>
                  </a:cubicBezTo>
                  <a:cubicBezTo>
                    <a:pt x="88" y="1414"/>
                    <a:pt x="88" y="1414"/>
                    <a:pt x="88" y="1414"/>
                  </a:cubicBezTo>
                  <a:cubicBezTo>
                    <a:pt x="81" y="1375"/>
                    <a:pt x="81" y="1375"/>
                    <a:pt x="81" y="1375"/>
                  </a:cubicBezTo>
                  <a:cubicBezTo>
                    <a:pt x="68" y="1359"/>
                    <a:pt x="68" y="1359"/>
                    <a:pt x="68" y="1359"/>
                  </a:cubicBezTo>
                  <a:cubicBezTo>
                    <a:pt x="73" y="1336"/>
                    <a:pt x="73" y="1336"/>
                    <a:pt x="73" y="1336"/>
                  </a:cubicBezTo>
                  <a:cubicBezTo>
                    <a:pt x="88" y="1293"/>
                    <a:pt x="88" y="1293"/>
                    <a:pt x="88" y="1293"/>
                  </a:cubicBezTo>
                  <a:cubicBezTo>
                    <a:pt x="104" y="1263"/>
                    <a:pt x="104" y="1263"/>
                    <a:pt x="104" y="1263"/>
                  </a:cubicBezTo>
                  <a:cubicBezTo>
                    <a:pt x="140" y="1241"/>
                    <a:pt x="140" y="1241"/>
                    <a:pt x="140" y="1241"/>
                  </a:cubicBezTo>
                  <a:cubicBezTo>
                    <a:pt x="161" y="1227"/>
                    <a:pt x="161" y="1227"/>
                    <a:pt x="161" y="1227"/>
                  </a:cubicBezTo>
                  <a:cubicBezTo>
                    <a:pt x="174" y="1170"/>
                    <a:pt x="174" y="1170"/>
                    <a:pt x="174" y="1170"/>
                  </a:cubicBezTo>
                  <a:cubicBezTo>
                    <a:pt x="186" y="1143"/>
                    <a:pt x="186" y="1143"/>
                    <a:pt x="186" y="1143"/>
                  </a:cubicBezTo>
                  <a:cubicBezTo>
                    <a:pt x="148" y="1128"/>
                    <a:pt x="148" y="1128"/>
                    <a:pt x="148" y="1128"/>
                  </a:cubicBezTo>
                  <a:cubicBezTo>
                    <a:pt x="127" y="1124"/>
                    <a:pt x="127" y="1124"/>
                    <a:pt x="127" y="1124"/>
                  </a:cubicBezTo>
                  <a:cubicBezTo>
                    <a:pt x="127" y="1124"/>
                    <a:pt x="107" y="1092"/>
                    <a:pt x="109" y="1088"/>
                  </a:cubicBezTo>
                  <a:cubicBezTo>
                    <a:pt x="110" y="1085"/>
                    <a:pt x="112" y="1075"/>
                    <a:pt x="112" y="1075"/>
                  </a:cubicBezTo>
                  <a:cubicBezTo>
                    <a:pt x="137" y="1047"/>
                    <a:pt x="137" y="1047"/>
                    <a:pt x="137" y="1047"/>
                  </a:cubicBezTo>
                  <a:cubicBezTo>
                    <a:pt x="141" y="1014"/>
                    <a:pt x="141" y="1014"/>
                    <a:pt x="141" y="1014"/>
                  </a:cubicBezTo>
                  <a:cubicBezTo>
                    <a:pt x="116" y="976"/>
                    <a:pt x="116" y="976"/>
                    <a:pt x="116" y="976"/>
                  </a:cubicBezTo>
                  <a:cubicBezTo>
                    <a:pt x="105" y="956"/>
                    <a:pt x="105" y="956"/>
                    <a:pt x="105" y="956"/>
                  </a:cubicBezTo>
                  <a:cubicBezTo>
                    <a:pt x="85" y="917"/>
                    <a:pt x="85" y="917"/>
                    <a:pt x="85" y="917"/>
                  </a:cubicBezTo>
                  <a:cubicBezTo>
                    <a:pt x="85" y="917"/>
                    <a:pt x="65" y="912"/>
                    <a:pt x="62" y="910"/>
                  </a:cubicBezTo>
                  <a:cubicBezTo>
                    <a:pt x="58" y="907"/>
                    <a:pt x="20" y="881"/>
                    <a:pt x="20" y="881"/>
                  </a:cubicBezTo>
                  <a:cubicBezTo>
                    <a:pt x="16" y="860"/>
                    <a:pt x="16" y="860"/>
                    <a:pt x="16" y="860"/>
                  </a:cubicBezTo>
                  <a:cubicBezTo>
                    <a:pt x="32" y="826"/>
                    <a:pt x="32" y="826"/>
                    <a:pt x="32" y="826"/>
                  </a:cubicBezTo>
                  <a:cubicBezTo>
                    <a:pt x="55" y="802"/>
                    <a:pt x="55" y="802"/>
                    <a:pt x="55" y="802"/>
                  </a:cubicBezTo>
                  <a:cubicBezTo>
                    <a:pt x="59" y="779"/>
                    <a:pt x="59" y="779"/>
                    <a:pt x="59" y="779"/>
                  </a:cubicBezTo>
                  <a:cubicBezTo>
                    <a:pt x="63" y="735"/>
                    <a:pt x="63" y="735"/>
                    <a:pt x="63" y="735"/>
                  </a:cubicBezTo>
                  <a:cubicBezTo>
                    <a:pt x="88" y="723"/>
                    <a:pt x="88" y="723"/>
                    <a:pt x="88" y="723"/>
                  </a:cubicBezTo>
                  <a:cubicBezTo>
                    <a:pt x="119" y="717"/>
                    <a:pt x="119" y="717"/>
                    <a:pt x="119" y="717"/>
                  </a:cubicBezTo>
                  <a:cubicBezTo>
                    <a:pt x="85" y="686"/>
                    <a:pt x="85" y="686"/>
                    <a:pt x="85" y="686"/>
                  </a:cubicBezTo>
                  <a:cubicBezTo>
                    <a:pt x="85" y="655"/>
                    <a:pt x="85" y="655"/>
                    <a:pt x="85" y="655"/>
                  </a:cubicBezTo>
                  <a:cubicBezTo>
                    <a:pt x="99" y="620"/>
                    <a:pt x="99" y="620"/>
                    <a:pt x="99" y="620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23" y="582"/>
                    <a:pt x="123" y="582"/>
                    <a:pt x="123" y="582"/>
                  </a:cubicBezTo>
                  <a:cubicBezTo>
                    <a:pt x="130" y="527"/>
                    <a:pt x="130" y="527"/>
                    <a:pt x="130" y="527"/>
                  </a:cubicBezTo>
                  <a:cubicBezTo>
                    <a:pt x="152" y="508"/>
                    <a:pt x="152" y="508"/>
                    <a:pt x="152" y="508"/>
                  </a:cubicBezTo>
                  <a:cubicBezTo>
                    <a:pt x="167" y="481"/>
                    <a:pt x="167" y="481"/>
                    <a:pt x="167" y="481"/>
                  </a:cubicBezTo>
                  <a:cubicBezTo>
                    <a:pt x="171" y="420"/>
                    <a:pt x="171" y="420"/>
                    <a:pt x="171" y="420"/>
                  </a:cubicBezTo>
                  <a:cubicBezTo>
                    <a:pt x="166" y="364"/>
                    <a:pt x="166" y="364"/>
                    <a:pt x="166" y="364"/>
                  </a:cubicBezTo>
                  <a:cubicBezTo>
                    <a:pt x="174" y="357"/>
                    <a:pt x="174" y="357"/>
                    <a:pt x="174" y="357"/>
                  </a:cubicBezTo>
                  <a:cubicBezTo>
                    <a:pt x="196" y="350"/>
                    <a:pt x="196" y="350"/>
                    <a:pt x="196" y="350"/>
                  </a:cubicBezTo>
                  <a:cubicBezTo>
                    <a:pt x="207" y="342"/>
                    <a:pt x="207" y="342"/>
                    <a:pt x="207" y="342"/>
                  </a:cubicBezTo>
                  <a:cubicBezTo>
                    <a:pt x="215" y="329"/>
                    <a:pt x="215" y="329"/>
                    <a:pt x="215" y="329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49" y="295"/>
                    <a:pt x="261" y="301"/>
                    <a:pt x="265" y="295"/>
                  </a:cubicBezTo>
                  <a:cubicBezTo>
                    <a:pt x="270" y="289"/>
                    <a:pt x="276" y="280"/>
                    <a:pt x="276" y="280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334" y="181"/>
                    <a:pt x="334" y="181"/>
                    <a:pt x="334" y="181"/>
                  </a:cubicBezTo>
                  <a:cubicBezTo>
                    <a:pt x="334" y="174"/>
                    <a:pt x="334" y="174"/>
                    <a:pt x="334" y="174"/>
                  </a:cubicBezTo>
                  <a:cubicBezTo>
                    <a:pt x="353" y="174"/>
                    <a:pt x="353" y="174"/>
                    <a:pt x="353" y="174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416" y="157"/>
                    <a:pt x="416" y="157"/>
                    <a:pt x="416" y="157"/>
                  </a:cubicBezTo>
                  <a:cubicBezTo>
                    <a:pt x="433" y="145"/>
                    <a:pt x="433" y="145"/>
                    <a:pt x="433" y="145"/>
                  </a:cubicBezTo>
                  <a:cubicBezTo>
                    <a:pt x="466" y="145"/>
                    <a:pt x="466" y="145"/>
                    <a:pt x="466" y="145"/>
                  </a:cubicBezTo>
                  <a:cubicBezTo>
                    <a:pt x="486" y="127"/>
                    <a:pt x="486" y="127"/>
                    <a:pt x="486" y="127"/>
                  </a:cubicBezTo>
                  <a:cubicBezTo>
                    <a:pt x="498" y="110"/>
                    <a:pt x="498" y="110"/>
                    <a:pt x="498" y="110"/>
                  </a:cubicBezTo>
                  <a:cubicBezTo>
                    <a:pt x="534" y="105"/>
                    <a:pt x="534" y="105"/>
                    <a:pt x="534" y="105"/>
                  </a:cubicBezTo>
                  <a:cubicBezTo>
                    <a:pt x="549" y="83"/>
                    <a:pt x="549" y="83"/>
                    <a:pt x="549" y="83"/>
                  </a:cubicBezTo>
                  <a:cubicBezTo>
                    <a:pt x="563" y="66"/>
                    <a:pt x="563" y="66"/>
                    <a:pt x="563" y="66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3" y="17"/>
                    <a:pt x="563" y="17"/>
                    <a:pt x="563" y="17"/>
                  </a:cubicBezTo>
                  <a:cubicBezTo>
                    <a:pt x="577" y="17"/>
                    <a:pt x="577" y="17"/>
                    <a:pt x="577" y="17"/>
                  </a:cubicBezTo>
                  <a:cubicBezTo>
                    <a:pt x="607" y="11"/>
                    <a:pt x="607" y="11"/>
                    <a:pt x="607" y="1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6" y="0"/>
                    <a:pt x="626" y="0"/>
                    <a:pt x="626" y="0"/>
                  </a:cubicBezTo>
                  <a:cubicBezTo>
                    <a:pt x="626" y="17"/>
                    <a:pt x="626" y="17"/>
                    <a:pt x="626" y="17"/>
                  </a:cubicBezTo>
                  <a:cubicBezTo>
                    <a:pt x="640" y="56"/>
                    <a:pt x="640" y="56"/>
                    <a:pt x="640" y="56"/>
                  </a:cubicBezTo>
                  <a:cubicBezTo>
                    <a:pt x="696" y="44"/>
                    <a:pt x="696" y="44"/>
                    <a:pt x="696" y="44"/>
                  </a:cubicBezTo>
                  <a:cubicBezTo>
                    <a:pt x="727" y="107"/>
                    <a:pt x="727" y="107"/>
                    <a:pt x="727" y="107"/>
                  </a:cubicBezTo>
                  <a:cubicBezTo>
                    <a:pt x="713" y="136"/>
                    <a:pt x="713" y="136"/>
                    <a:pt x="713" y="136"/>
                  </a:cubicBezTo>
                  <a:cubicBezTo>
                    <a:pt x="776" y="129"/>
                    <a:pt x="776" y="129"/>
                    <a:pt x="776" y="129"/>
                  </a:cubicBezTo>
                  <a:cubicBezTo>
                    <a:pt x="816" y="136"/>
                    <a:pt x="816" y="136"/>
                    <a:pt x="816" y="136"/>
                  </a:cubicBezTo>
                  <a:cubicBezTo>
                    <a:pt x="828" y="136"/>
                    <a:pt x="828" y="136"/>
                    <a:pt x="828" y="136"/>
                  </a:cubicBezTo>
                  <a:cubicBezTo>
                    <a:pt x="861" y="180"/>
                    <a:pt x="861" y="180"/>
                    <a:pt x="861" y="180"/>
                  </a:cubicBezTo>
                  <a:cubicBezTo>
                    <a:pt x="899" y="196"/>
                    <a:pt x="899" y="196"/>
                    <a:pt x="899" y="196"/>
                  </a:cubicBezTo>
                  <a:cubicBezTo>
                    <a:pt x="958" y="196"/>
                    <a:pt x="958" y="196"/>
                    <a:pt x="958" y="196"/>
                  </a:cubicBezTo>
                  <a:cubicBezTo>
                    <a:pt x="985" y="188"/>
                    <a:pt x="985" y="188"/>
                    <a:pt x="985" y="188"/>
                  </a:cubicBezTo>
                  <a:cubicBezTo>
                    <a:pt x="1015" y="180"/>
                    <a:pt x="1015" y="180"/>
                    <a:pt x="1015" y="180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109" y="213"/>
                    <a:pt x="1109" y="213"/>
                    <a:pt x="1109" y="213"/>
                  </a:cubicBezTo>
                  <a:cubicBezTo>
                    <a:pt x="1123" y="265"/>
                    <a:pt x="1123" y="265"/>
                    <a:pt x="1123" y="265"/>
                  </a:cubicBezTo>
                  <a:cubicBezTo>
                    <a:pt x="1137" y="302"/>
                    <a:pt x="1137" y="302"/>
                    <a:pt x="1137" y="302"/>
                  </a:cubicBezTo>
                  <a:cubicBezTo>
                    <a:pt x="1182" y="316"/>
                    <a:pt x="1182" y="316"/>
                    <a:pt x="1182" y="316"/>
                  </a:cubicBezTo>
                  <a:cubicBezTo>
                    <a:pt x="1204" y="359"/>
                    <a:pt x="1204" y="359"/>
                    <a:pt x="1204" y="359"/>
                  </a:cubicBezTo>
                  <a:cubicBezTo>
                    <a:pt x="1245" y="391"/>
                    <a:pt x="1245" y="391"/>
                    <a:pt x="1245" y="391"/>
                  </a:cubicBezTo>
                  <a:cubicBezTo>
                    <a:pt x="1263" y="412"/>
                    <a:pt x="1263" y="412"/>
                    <a:pt x="1263" y="412"/>
                  </a:cubicBezTo>
                  <a:cubicBezTo>
                    <a:pt x="1263" y="491"/>
                    <a:pt x="1263" y="491"/>
                    <a:pt x="1263" y="491"/>
                  </a:cubicBezTo>
                  <a:cubicBezTo>
                    <a:pt x="1287" y="521"/>
                    <a:pt x="1287" y="521"/>
                    <a:pt x="1287" y="521"/>
                  </a:cubicBezTo>
                  <a:cubicBezTo>
                    <a:pt x="1277" y="548"/>
                    <a:pt x="1277" y="548"/>
                    <a:pt x="1277" y="548"/>
                  </a:cubicBezTo>
                  <a:cubicBezTo>
                    <a:pt x="1257" y="558"/>
                    <a:pt x="1257" y="558"/>
                    <a:pt x="1257" y="558"/>
                  </a:cubicBezTo>
                  <a:cubicBezTo>
                    <a:pt x="1230" y="580"/>
                    <a:pt x="1230" y="580"/>
                    <a:pt x="1230" y="580"/>
                  </a:cubicBezTo>
                  <a:cubicBezTo>
                    <a:pt x="1190" y="600"/>
                    <a:pt x="1190" y="600"/>
                    <a:pt x="1190" y="600"/>
                  </a:cubicBezTo>
                  <a:cubicBezTo>
                    <a:pt x="1186" y="615"/>
                    <a:pt x="1186" y="615"/>
                    <a:pt x="1186" y="615"/>
                  </a:cubicBezTo>
                  <a:cubicBezTo>
                    <a:pt x="1212" y="623"/>
                    <a:pt x="1212" y="623"/>
                    <a:pt x="1212" y="623"/>
                  </a:cubicBezTo>
                  <a:cubicBezTo>
                    <a:pt x="1245" y="623"/>
                    <a:pt x="1245" y="623"/>
                    <a:pt x="1245" y="623"/>
                  </a:cubicBezTo>
                  <a:cubicBezTo>
                    <a:pt x="1287" y="659"/>
                    <a:pt x="1287" y="659"/>
                    <a:pt x="1287" y="659"/>
                  </a:cubicBezTo>
                  <a:cubicBezTo>
                    <a:pt x="1331" y="667"/>
                    <a:pt x="1331" y="667"/>
                    <a:pt x="1331" y="667"/>
                  </a:cubicBezTo>
                  <a:cubicBezTo>
                    <a:pt x="1356" y="637"/>
                    <a:pt x="1356" y="637"/>
                    <a:pt x="1356" y="637"/>
                  </a:cubicBezTo>
                  <a:cubicBezTo>
                    <a:pt x="1375" y="643"/>
                    <a:pt x="1375" y="643"/>
                    <a:pt x="1375" y="643"/>
                  </a:cubicBezTo>
                  <a:cubicBezTo>
                    <a:pt x="1405" y="659"/>
                    <a:pt x="1405" y="659"/>
                    <a:pt x="1405" y="659"/>
                  </a:cubicBezTo>
                  <a:cubicBezTo>
                    <a:pt x="1460" y="633"/>
                    <a:pt x="1460" y="633"/>
                    <a:pt x="1460" y="633"/>
                  </a:cubicBezTo>
                  <a:cubicBezTo>
                    <a:pt x="1515" y="637"/>
                    <a:pt x="1515" y="637"/>
                    <a:pt x="1515" y="637"/>
                  </a:cubicBezTo>
                  <a:cubicBezTo>
                    <a:pt x="1576" y="655"/>
                    <a:pt x="1576" y="655"/>
                    <a:pt x="1576" y="655"/>
                  </a:cubicBezTo>
                  <a:cubicBezTo>
                    <a:pt x="1600" y="698"/>
                    <a:pt x="1600" y="698"/>
                    <a:pt x="1600" y="698"/>
                  </a:cubicBezTo>
                  <a:cubicBezTo>
                    <a:pt x="1634" y="738"/>
                    <a:pt x="1634" y="738"/>
                    <a:pt x="1634" y="738"/>
                  </a:cubicBezTo>
                  <a:cubicBezTo>
                    <a:pt x="1653" y="738"/>
                    <a:pt x="1653" y="738"/>
                    <a:pt x="1653" y="738"/>
                  </a:cubicBezTo>
                  <a:cubicBezTo>
                    <a:pt x="1679" y="716"/>
                    <a:pt x="1679" y="716"/>
                    <a:pt x="1679" y="716"/>
                  </a:cubicBezTo>
                  <a:cubicBezTo>
                    <a:pt x="1668" y="725"/>
                    <a:pt x="1668" y="725"/>
                    <a:pt x="1668" y="725"/>
                  </a:cubicBezTo>
                  <a:cubicBezTo>
                    <a:pt x="1688" y="735"/>
                    <a:pt x="1688" y="735"/>
                    <a:pt x="1688" y="735"/>
                  </a:cubicBezTo>
                  <a:cubicBezTo>
                    <a:pt x="1717" y="727"/>
                    <a:pt x="1717" y="727"/>
                    <a:pt x="1717" y="727"/>
                  </a:cubicBezTo>
                  <a:cubicBezTo>
                    <a:pt x="1747" y="708"/>
                    <a:pt x="1747" y="708"/>
                    <a:pt x="1747" y="708"/>
                  </a:cubicBezTo>
                  <a:cubicBezTo>
                    <a:pt x="1778" y="678"/>
                    <a:pt x="1778" y="678"/>
                    <a:pt x="1778" y="678"/>
                  </a:cubicBezTo>
                  <a:cubicBezTo>
                    <a:pt x="1812" y="674"/>
                    <a:pt x="1812" y="674"/>
                    <a:pt x="1812" y="674"/>
                  </a:cubicBezTo>
                  <a:cubicBezTo>
                    <a:pt x="1906" y="667"/>
                    <a:pt x="1906" y="667"/>
                    <a:pt x="1906" y="667"/>
                  </a:cubicBezTo>
                  <a:cubicBezTo>
                    <a:pt x="1921" y="659"/>
                    <a:pt x="1921" y="659"/>
                    <a:pt x="1921" y="659"/>
                  </a:cubicBezTo>
                  <a:cubicBezTo>
                    <a:pt x="1928" y="605"/>
                    <a:pt x="1928" y="605"/>
                    <a:pt x="1928" y="605"/>
                  </a:cubicBezTo>
                  <a:cubicBezTo>
                    <a:pt x="1928" y="567"/>
                    <a:pt x="1928" y="567"/>
                    <a:pt x="1928" y="567"/>
                  </a:cubicBezTo>
                  <a:cubicBezTo>
                    <a:pt x="1962" y="547"/>
                    <a:pt x="1962" y="547"/>
                    <a:pt x="1962" y="547"/>
                  </a:cubicBezTo>
                  <a:cubicBezTo>
                    <a:pt x="1973" y="546"/>
                    <a:pt x="1973" y="546"/>
                    <a:pt x="1973" y="546"/>
                  </a:cubicBezTo>
                  <a:cubicBezTo>
                    <a:pt x="1971" y="566"/>
                    <a:pt x="1971" y="566"/>
                    <a:pt x="1971" y="566"/>
                  </a:cubicBezTo>
                  <a:cubicBezTo>
                    <a:pt x="1977" y="613"/>
                    <a:pt x="1977" y="613"/>
                    <a:pt x="1977" y="613"/>
                  </a:cubicBezTo>
                  <a:cubicBezTo>
                    <a:pt x="1982" y="688"/>
                    <a:pt x="1982" y="688"/>
                    <a:pt x="1982" y="688"/>
                  </a:cubicBezTo>
                  <a:cubicBezTo>
                    <a:pt x="2036" y="730"/>
                    <a:pt x="2036" y="730"/>
                    <a:pt x="2036" y="730"/>
                  </a:cubicBezTo>
                  <a:cubicBezTo>
                    <a:pt x="2055" y="779"/>
                    <a:pt x="2055" y="779"/>
                    <a:pt x="2055" y="779"/>
                  </a:cubicBezTo>
                  <a:cubicBezTo>
                    <a:pt x="2184" y="791"/>
                    <a:pt x="2184" y="791"/>
                    <a:pt x="2184" y="791"/>
                  </a:cubicBezTo>
                  <a:cubicBezTo>
                    <a:pt x="2211" y="773"/>
                    <a:pt x="2211" y="773"/>
                    <a:pt x="2211" y="773"/>
                  </a:cubicBezTo>
                  <a:cubicBezTo>
                    <a:pt x="2288" y="773"/>
                    <a:pt x="2288" y="773"/>
                    <a:pt x="2288" y="773"/>
                  </a:cubicBezTo>
                  <a:cubicBezTo>
                    <a:pt x="2306" y="799"/>
                    <a:pt x="2306" y="799"/>
                    <a:pt x="2306" y="799"/>
                  </a:cubicBezTo>
                  <a:cubicBezTo>
                    <a:pt x="2381" y="814"/>
                    <a:pt x="2381" y="814"/>
                    <a:pt x="2381" y="814"/>
                  </a:cubicBezTo>
                  <a:cubicBezTo>
                    <a:pt x="2457" y="844"/>
                    <a:pt x="2457" y="844"/>
                    <a:pt x="2457" y="844"/>
                  </a:cubicBezTo>
                  <a:cubicBezTo>
                    <a:pt x="2509" y="844"/>
                    <a:pt x="2509" y="844"/>
                    <a:pt x="2509" y="844"/>
                  </a:cubicBezTo>
                  <a:cubicBezTo>
                    <a:pt x="2523" y="799"/>
                    <a:pt x="2523" y="799"/>
                    <a:pt x="2523" y="799"/>
                  </a:cubicBezTo>
                  <a:cubicBezTo>
                    <a:pt x="2580" y="787"/>
                    <a:pt x="2580" y="787"/>
                    <a:pt x="2580" y="787"/>
                  </a:cubicBezTo>
                  <a:cubicBezTo>
                    <a:pt x="2595" y="787"/>
                    <a:pt x="2595" y="787"/>
                    <a:pt x="2595" y="787"/>
                  </a:cubicBezTo>
                  <a:cubicBezTo>
                    <a:pt x="2631" y="763"/>
                    <a:pt x="2631" y="763"/>
                    <a:pt x="2631" y="763"/>
                  </a:cubicBezTo>
                  <a:cubicBezTo>
                    <a:pt x="2662" y="730"/>
                    <a:pt x="2662" y="730"/>
                    <a:pt x="2662" y="730"/>
                  </a:cubicBezTo>
                  <a:cubicBezTo>
                    <a:pt x="2678" y="690"/>
                    <a:pt x="2678" y="690"/>
                    <a:pt x="2678" y="690"/>
                  </a:cubicBezTo>
                  <a:cubicBezTo>
                    <a:pt x="2716" y="669"/>
                    <a:pt x="2716" y="669"/>
                    <a:pt x="2716" y="669"/>
                  </a:cubicBezTo>
                  <a:cubicBezTo>
                    <a:pt x="2769" y="655"/>
                    <a:pt x="2769" y="655"/>
                    <a:pt x="2769" y="655"/>
                  </a:cubicBezTo>
                  <a:cubicBezTo>
                    <a:pt x="2856" y="720"/>
                    <a:pt x="2856" y="720"/>
                    <a:pt x="2856" y="720"/>
                  </a:cubicBezTo>
                  <a:cubicBezTo>
                    <a:pt x="2927" y="718"/>
                    <a:pt x="2927" y="718"/>
                    <a:pt x="2927" y="718"/>
                  </a:cubicBezTo>
                  <a:cubicBezTo>
                    <a:pt x="2939" y="710"/>
                    <a:pt x="2939" y="710"/>
                    <a:pt x="2939" y="710"/>
                  </a:cubicBezTo>
                  <a:cubicBezTo>
                    <a:pt x="2961" y="807"/>
                    <a:pt x="2961" y="807"/>
                    <a:pt x="2961" y="807"/>
                  </a:cubicBezTo>
                  <a:cubicBezTo>
                    <a:pt x="2940" y="825"/>
                    <a:pt x="2940" y="825"/>
                    <a:pt x="2940" y="825"/>
                  </a:cubicBezTo>
                  <a:cubicBezTo>
                    <a:pt x="2884" y="844"/>
                    <a:pt x="2884" y="844"/>
                    <a:pt x="2884" y="844"/>
                  </a:cubicBezTo>
                  <a:cubicBezTo>
                    <a:pt x="2913" y="887"/>
                    <a:pt x="2913" y="887"/>
                    <a:pt x="2913" y="887"/>
                  </a:cubicBezTo>
                  <a:cubicBezTo>
                    <a:pt x="2932" y="921"/>
                    <a:pt x="2932" y="921"/>
                    <a:pt x="2932" y="921"/>
                  </a:cubicBezTo>
                  <a:cubicBezTo>
                    <a:pt x="2958" y="942"/>
                    <a:pt x="2958" y="942"/>
                    <a:pt x="2958" y="942"/>
                  </a:cubicBezTo>
                  <a:cubicBezTo>
                    <a:pt x="3043" y="969"/>
                    <a:pt x="3043" y="969"/>
                    <a:pt x="3043" y="969"/>
                  </a:cubicBezTo>
                  <a:cubicBezTo>
                    <a:pt x="3086" y="993"/>
                    <a:pt x="3086" y="993"/>
                    <a:pt x="3086" y="993"/>
                  </a:cubicBezTo>
                  <a:cubicBezTo>
                    <a:pt x="3139" y="1032"/>
                    <a:pt x="3139" y="1032"/>
                    <a:pt x="3139" y="1032"/>
                  </a:cubicBezTo>
                  <a:cubicBezTo>
                    <a:pt x="3176" y="1073"/>
                    <a:pt x="3176" y="1073"/>
                    <a:pt x="3176" y="1073"/>
                  </a:cubicBezTo>
                  <a:cubicBezTo>
                    <a:pt x="3240" y="1136"/>
                    <a:pt x="3240" y="1136"/>
                    <a:pt x="3240" y="1136"/>
                  </a:cubicBezTo>
                  <a:cubicBezTo>
                    <a:pt x="3288" y="1158"/>
                    <a:pt x="3288" y="1158"/>
                    <a:pt x="3288" y="1158"/>
                  </a:cubicBezTo>
                  <a:cubicBezTo>
                    <a:pt x="3344" y="1174"/>
                    <a:pt x="3344" y="1174"/>
                    <a:pt x="3344" y="1174"/>
                  </a:cubicBezTo>
                  <a:cubicBezTo>
                    <a:pt x="3365" y="1246"/>
                    <a:pt x="3365" y="1246"/>
                    <a:pt x="3365" y="1246"/>
                  </a:cubicBezTo>
                  <a:cubicBezTo>
                    <a:pt x="3328" y="1296"/>
                    <a:pt x="3328" y="1296"/>
                    <a:pt x="3328" y="1296"/>
                  </a:cubicBezTo>
                  <a:cubicBezTo>
                    <a:pt x="3326" y="1330"/>
                    <a:pt x="3326" y="1330"/>
                    <a:pt x="3326" y="1330"/>
                  </a:cubicBezTo>
                  <a:cubicBezTo>
                    <a:pt x="3316" y="1351"/>
                    <a:pt x="3316" y="1351"/>
                    <a:pt x="3316" y="1351"/>
                  </a:cubicBezTo>
                  <a:cubicBezTo>
                    <a:pt x="3293" y="1368"/>
                    <a:pt x="3293" y="1368"/>
                    <a:pt x="3293" y="1368"/>
                  </a:cubicBezTo>
                  <a:cubicBezTo>
                    <a:pt x="3246" y="1342"/>
                    <a:pt x="3246" y="1342"/>
                    <a:pt x="3246" y="1342"/>
                  </a:cubicBezTo>
                  <a:cubicBezTo>
                    <a:pt x="3224" y="1342"/>
                    <a:pt x="3224" y="1342"/>
                    <a:pt x="3224" y="1342"/>
                  </a:cubicBezTo>
                  <a:cubicBezTo>
                    <a:pt x="3220" y="1356"/>
                    <a:pt x="3220" y="1356"/>
                    <a:pt x="3220" y="1356"/>
                  </a:cubicBezTo>
                  <a:cubicBezTo>
                    <a:pt x="3205" y="1396"/>
                    <a:pt x="3205" y="1396"/>
                    <a:pt x="3205" y="1396"/>
                  </a:cubicBezTo>
                  <a:cubicBezTo>
                    <a:pt x="3184" y="1445"/>
                    <a:pt x="3184" y="1445"/>
                    <a:pt x="3184" y="1445"/>
                  </a:cubicBezTo>
                  <a:cubicBezTo>
                    <a:pt x="3163" y="1457"/>
                    <a:pt x="3163" y="1457"/>
                    <a:pt x="3163" y="1457"/>
                  </a:cubicBezTo>
                  <a:cubicBezTo>
                    <a:pt x="3154" y="1488"/>
                    <a:pt x="3154" y="1488"/>
                    <a:pt x="3154" y="1488"/>
                  </a:cubicBezTo>
                  <a:cubicBezTo>
                    <a:pt x="3099" y="1516"/>
                    <a:pt x="3099" y="1516"/>
                    <a:pt x="3099" y="1516"/>
                  </a:cubicBezTo>
                  <a:cubicBezTo>
                    <a:pt x="3076" y="1519"/>
                    <a:pt x="3076" y="1519"/>
                    <a:pt x="3076" y="1519"/>
                  </a:cubicBezTo>
                  <a:cubicBezTo>
                    <a:pt x="3017" y="1549"/>
                    <a:pt x="3017" y="1549"/>
                    <a:pt x="3017" y="1549"/>
                  </a:cubicBezTo>
                  <a:cubicBezTo>
                    <a:pt x="2972" y="1568"/>
                    <a:pt x="2972" y="1568"/>
                    <a:pt x="2972" y="1568"/>
                  </a:cubicBezTo>
                  <a:cubicBezTo>
                    <a:pt x="2943" y="1639"/>
                    <a:pt x="2943" y="1639"/>
                    <a:pt x="2943" y="1639"/>
                  </a:cubicBezTo>
                  <a:cubicBezTo>
                    <a:pt x="2910" y="1667"/>
                    <a:pt x="2910" y="1667"/>
                    <a:pt x="2910" y="1667"/>
                  </a:cubicBezTo>
                  <a:cubicBezTo>
                    <a:pt x="2847" y="1686"/>
                    <a:pt x="2847" y="1686"/>
                    <a:pt x="2847" y="1686"/>
                  </a:cubicBezTo>
                  <a:cubicBezTo>
                    <a:pt x="2797" y="1699"/>
                    <a:pt x="2797" y="1699"/>
                    <a:pt x="2797" y="1699"/>
                  </a:cubicBezTo>
                  <a:cubicBezTo>
                    <a:pt x="2781" y="1699"/>
                    <a:pt x="2781" y="1699"/>
                    <a:pt x="2781" y="1699"/>
                  </a:cubicBezTo>
                  <a:cubicBezTo>
                    <a:pt x="2745" y="1699"/>
                    <a:pt x="2745" y="1699"/>
                    <a:pt x="2745" y="1699"/>
                  </a:cubicBezTo>
                  <a:cubicBezTo>
                    <a:pt x="2703" y="1719"/>
                    <a:pt x="2703" y="1719"/>
                    <a:pt x="2703" y="1719"/>
                  </a:cubicBezTo>
                  <a:cubicBezTo>
                    <a:pt x="2677" y="1740"/>
                    <a:pt x="2677" y="1740"/>
                    <a:pt x="2677" y="1740"/>
                  </a:cubicBezTo>
                  <a:cubicBezTo>
                    <a:pt x="2679" y="1752"/>
                    <a:pt x="2679" y="1752"/>
                    <a:pt x="2679" y="1752"/>
                  </a:cubicBezTo>
                  <a:cubicBezTo>
                    <a:pt x="2679" y="1776"/>
                    <a:pt x="2679" y="1776"/>
                    <a:pt x="2679" y="1776"/>
                  </a:cubicBezTo>
                  <a:cubicBezTo>
                    <a:pt x="2691" y="1799"/>
                    <a:pt x="2691" y="1799"/>
                    <a:pt x="2691" y="1799"/>
                  </a:cubicBezTo>
                  <a:cubicBezTo>
                    <a:pt x="2686" y="1837"/>
                    <a:pt x="2686" y="1837"/>
                    <a:pt x="2686" y="1837"/>
                  </a:cubicBezTo>
                  <a:cubicBezTo>
                    <a:pt x="2656" y="1851"/>
                    <a:pt x="2656" y="1851"/>
                    <a:pt x="2656" y="1851"/>
                  </a:cubicBezTo>
                  <a:cubicBezTo>
                    <a:pt x="2627" y="1825"/>
                    <a:pt x="2627" y="1825"/>
                    <a:pt x="2627" y="1825"/>
                  </a:cubicBezTo>
                  <a:cubicBezTo>
                    <a:pt x="2601" y="1847"/>
                    <a:pt x="2601" y="1847"/>
                    <a:pt x="2601" y="1847"/>
                  </a:cubicBezTo>
                  <a:cubicBezTo>
                    <a:pt x="2545" y="1849"/>
                    <a:pt x="2545" y="1849"/>
                    <a:pt x="2545" y="1849"/>
                  </a:cubicBezTo>
                  <a:cubicBezTo>
                    <a:pt x="2505" y="1854"/>
                    <a:pt x="2505" y="1854"/>
                    <a:pt x="2505" y="1854"/>
                  </a:cubicBezTo>
                  <a:cubicBezTo>
                    <a:pt x="2545" y="1906"/>
                    <a:pt x="2545" y="1906"/>
                    <a:pt x="2545" y="1906"/>
                  </a:cubicBezTo>
                  <a:cubicBezTo>
                    <a:pt x="2571" y="1917"/>
                    <a:pt x="2571" y="1917"/>
                    <a:pt x="2571" y="1917"/>
                  </a:cubicBezTo>
                  <a:cubicBezTo>
                    <a:pt x="2599" y="1927"/>
                    <a:pt x="2599" y="1927"/>
                    <a:pt x="2599" y="1927"/>
                  </a:cubicBezTo>
                  <a:cubicBezTo>
                    <a:pt x="2606" y="1946"/>
                    <a:pt x="2606" y="1946"/>
                    <a:pt x="2606" y="1946"/>
                  </a:cubicBezTo>
                  <a:cubicBezTo>
                    <a:pt x="2601" y="1972"/>
                    <a:pt x="2601" y="1972"/>
                    <a:pt x="2601" y="1972"/>
                  </a:cubicBezTo>
                  <a:cubicBezTo>
                    <a:pt x="2575" y="1988"/>
                    <a:pt x="2575" y="1988"/>
                    <a:pt x="2575" y="1988"/>
                  </a:cubicBezTo>
                  <a:lnTo>
                    <a:pt x="2575" y="2000"/>
                  </a:lnTo>
                  <a:close/>
                  <a:moveTo>
                    <a:pt x="912" y="2953"/>
                  </a:moveTo>
                  <a:cubicBezTo>
                    <a:pt x="942" y="2996"/>
                    <a:pt x="942" y="2996"/>
                    <a:pt x="942" y="2996"/>
                  </a:cubicBezTo>
                  <a:cubicBezTo>
                    <a:pt x="970" y="2986"/>
                    <a:pt x="970" y="2986"/>
                    <a:pt x="970" y="2986"/>
                  </a:cubicBezTo>
                  <a:cubicBezTo>
                    <a:pt x="983" y="2974"/>
                    <a:pt x="983" y="2974"/>
                    <a:pt x="983" y="2974"/>
                  </a:cubicBezTo>
                  <a:cubicBezTo>
                    <a:pt x="963" y="2935"/>
                    <a:pt x="963" y="2935"/>
                    <a:pt x="963" y="2935"/>
                  </a:cubicBezTo>
                  <a:cubicBezTo>
                    <a:pt x="947" y="2903"/>
                    <a:pt x="947" y="2903"/>
                    <a:pt x="947" y="2903"/>
                  </a:cubicBezTo>
                  <a:cubicBezTo>
                    <a:pt x="983" y="2890"/>
                    <a:pt x="983" y="2890"/>
                    <a:pt x="983" y="2890"/>
                  </a:cubicBezTo>
                  <a:cubicBezTo>
                    <a:pt x="983" y="2855"/>
                    <a:pt x="983" y="2855"/>
                    <a:pt x="983" y="2855"/>
                  </a:cubicBezTo>
                  <a:cubicBezTo>
                    <a:pt x="983" y="2777"/>
                    <a:pt x="983" y="2777"/>
                    <a:pt x="983" y="2777"/>
                  </a:cubicBezTo>
                  <a:cubicBezTo>
                    <a:pt x="993" y="2764"/>
                    <a:pt x="993" y="2764"/>
                    <a:pt x="993" y="2764"/>
                  </a:cubicBezTo>
                  <a:cubicBezTo>
                    <a:pt x="1008" y="2729"/>
                    <a:pt x="1008" y="2729"/>
                    <a:pt x="1008" y="2729"/>
                  </a:cubicBezTo>
                  <a:cubicBezTo>
                    <a:pt x="990" y="2701"/>
                    <a:pt x="990" y="2701"/>
                    <a:pt x="990" y="2701"/>
                  </a:cubicBezTo>
                  <a:cubicBezTo>
                    <a:pt x="942" y="2701"/>
                    <a:pt x="942" y="2701"/>
                    <a:pt x="942" y="2701"/>
                  </a:cubicBezTo>
                  <a:cubicBezTo>
                    <a:pt x="880" y="2674"/>
                    <a:pt x="880" y="2674"/>
                    <a:pt x="880" y="2674"/>
                  </a:cubicBezTo>
                  <a:cubicBezTo>
                    <a:pt x="852" y="2674"/>
                    <a:pt x="852" y="2674"/>
                    <a:pt x="852" y="2674"/>
                  </a:cubicBezTo>
                  <a:cubicBezTo>
                    <a:pt x="819" y="2701"/>
                    <a:pt x="819" y="2701"/>
                    <a:pt x="819" y="2701"/>
                  </a:cubicBezTo>
                  <a:cubicBezTo>
                    <a:pt x="777" y="2724"/>
                    <a:pt x="777" y="2724"/>
                    <a:pt x="777" y="2724"/>
                  </a:cubicBezTo>
                  <a:cubicBezTo>
                    <a:pt x="751" y="2701"/>
                    <a:pt x="751" y="2701"/>
                    <a:pt x="751" y="2701"/>
                  </a:cubicBezTo>
                  <a:cubicBezTo>
                    <a:pt x="751" y="2654"/>
                    <a:pt x="751" y="2654"/>
                    <a:pt x="751" y="2654"/>
                  </a:cubicBezTo>
                  <a:cubicBezTo>
                    <a:pt x="704" y="2644"/>
                    <a:pt x="704" y="2644"/>
                    <a:pt x="704" y="2644"/>
                  </a:cubicBezTo>
                  <a:cubicBezTo>
                    <a:pt x="681" y="2631"/>
                    <a:pt x="681" y="2631"/>
                    <a:pt x="681" y="2631"/>
                  </a:cubicBezTo>
                  <a:cubicBezTo>
                    <a:pt x="681" y="2588"/>
                    <a:pt x="681" y="2588"/>
                    <a:pt x="681" y="2588"/>
                  </a:cubicBezTo>
                  <a:cubicBezTo>
                    <a:pt x="668" y="2568"/>
                    <a:pt x="668" y="2568"/>
                    <a:pt x="668" y="2568"/>
                  </a:cubicBezTo>
                  <a:cubicBezTo>
                    <a:pt x="681" y="2543"/>
                    <a:pt x="681" y="2543"/>
                    <a:pt x="681" y="2543"/>
                  </a:cubicBezTo>
                  <a:cubicBezTo>
                    <a:pt x="704" y="2519"/>
                    <a:pt x="704" y="2519"/>
                    <a:pt x="704" y="2519"/>
                  </a:cubicBezTo>
                  <a:cubicBezTo>
                    <a:pt x="726" y="2473"/>
                    <a:pt x="726" y="2473"/>
                    <a:pt x="726" y="2473"/>
                  </a:cubicBezTo>
                  <a:cubicBezTo>
                    <a:pt x="724" y="2453"/>
                    <a:pt x="724" y="2453"/>
                    <a:pt x="724" y="2453"/>
                  </a:cubicBezTo>
                  <a:cubicBezTo>
                    <a:pt x="696" y="2415"/>
                    <a:pt x="696" y="2415"/>
                    <a:pt x="696" y="2415"/>
                  </a:cubicBezTo>
                  <a:cubicBezTo>
                    <a:pt x="643" y="2400"/>
                    <a:pt x="643" y="2400"/>
                    <a:pt x="643" y="2400"/>
                  </a:cubicBezTo>
                  <a:cubicBezTo>
                    <a:pt x="598" y="2415"/>
                    <a:pt x="598" y="2415"/>
                    <a:pt x="598" y="2415"/>
                  </a:cubicBezTo>
                  <a:cubicBezTo>
                    <a:pt x="580" y="2435"/>
                    <a:pt x="580" y="2435"/>
                    <a:pt x="580" y="2435"/>
                  </a:cubicBezTo>
                  <a:cubicBezTo>
                    <a:pt x="580" y="2493"/>
                    <a:pt x="580" y="2493"/>
                    <a:pt x="580" y="2493"/>
                  </a:cubicBezTo>
                  <a:cubicBezTo>
                    <a:pt x="535" y="2519"/>
                    <a:pt x="535" y="2519"/>
                    <a:pt x="535" y="2519"/>
                  </a:cubicBezTo>
                  <a:cubicBezTo>
                    <a:pt x="523" y="2541"/>
                    <a:pt x="523" y="2541"/>
                    <a:pt x="523" y="2541"/>
                  </a:cubicBezTo>
                  <a:cubicBezTo>
                    <a:pt x="505" y="2596"/>
                    <a:pt x="505" y="2596"/>
                    <a:pt x="505" y="2596"/>
                  </a:cubicBezTo>
                  <a:cubicBezTo>
                    <a:pt x="505" y="2654"/>
                    <a:pt x="505" y="2654"/>
                    <a:pt x="505" y="2654"/>
                  </a:cubicBezTo>
                  <a:cubicBezTo>
                    <a:pt x="538" y="2722"/>
                    <a:pt x="538" y="2722"/>
                    <a:pt x="538" y="2722"/>
                  </a:cubicBezTo>
                  <a:cubicBezTo>
                    <a:pt x="540" y="2772"/>
                    <a:pt x="540" y="2772"/>
                    <a:pt x="540" y="2772"/>
                  </a:cubicBezTo>
                  <a:cubicBezTo>
                    <a:pt x="565" y="2820"/>
                    <a:pt x="565" y="2820"/>
                    <a:pt x="565" y="2820"/>
                  </a:cubicBezTo>
                  <a:cubicBezTo>
                    <a:pt x="563" y="2840"/>
                    <a:pt x="563" y="2840"/>
                    <a:pt x="563" y="2840"/>
                  </a:cubicBezTo>
                  <a:cubicBezTo>
                    <a:pt x="553" y="2895"/>
                    <a:pt x="553" y="2895"/>
                    <a:pt x="553" y="2895"/>
                  </a:cubicBezTo>
                  <a:cubicBezTo>
                    <a:pt x="603" y="2948"/>
                    <a:pt x="603" y="2948"/>
                    <a:pt x="603" y="2948"/>
                  </a:cubicBezTo>
                  <a:cubicBezTo>
                    <a:pt x="648" y="2950"/>
                    <a:pt x="648" y="2950"/>
                    <a:pt x="648" y="2950"/>
                  </a:cubicBezTo>
                  <a:cubicBezTo>
                    <a:pt x="681" y="2935"/>
                    <a:pt x="681" y="2935"/>
                    <a:pt x="681" y="2935"/>
                  </a:cubicBezTo>
                  <a:cubicBezTo>
                    <a:pt x="681" y="2895"/>
                    <a:pt x="681" y="2895"/>
                    <a:pt x="681" y="2895"/>
                  </a:cubicBezTo>
                  <a:cubicBezTo>
                    <a:pt x="694" y="2842"/>
                    <a:pt x="694" y="2842"/>
                    <a:pt x="694" y="2842"/>
                  </a:cubicBezTo>
                  <a:cubicBezTo>
                    <a:pt x="711" y="2822"/>
                    <a:pt x="711" y="2822"/>
                    <a:pt x="711" y="2822"/>
                  </a:cubicBezTo>
                  <a:cubicBezTo>
                    <a:pt x="736" y="2817"/>
                    <a:pt x="736" y="2817"/>
                    <a:pt x="736" y="2817"/>
                  </a:cubicBezTo>
                  <a:cubicBezTo>
                    <a:pt x="756" y="2832"/>
                    <a:pt x="756" y="2832"/>
                    <a:pt x="756" y="2832"/>
                  </a:cubicBezTo>
                  <a:cubicBezTo>
                    <a:pt x="756" y="2888"/>
                    <a:pt x="756" y="2888"/>
                    <a:pt x="756" y="2888"/>
                  </a:cubicBezTo>
                  <a:cubicBezTo>
                    <a:pt x="779" y="2935"/>
                    <a:pt x="779" y="2935"/>
                    <a:pt x="779" y="2935"/>
                  </a:cubicBezTo>
                  <a:cubicBezTo>
                    <a:pt x="797" y="2978"/>
                    <a:pt x="797" y="2978"/>
                    <a:pt x="797" y="2978"/>
                  </a:cubicBezTo>
                  <a:cubicBezTo>
                    <a:pt x="842" y="2978"/>
                    <a:pt x="842" y="2978"/>
                    <a:pt x="842" y="2978"/>
                  </a:cubicBezTo>
                  <a:cubicBezTo>
                    <a:pt x="854" y="2960"/>
                    <a:pt x="854" y="2960"/>
                    <a:pt x="854" y="2960"/>
                  </a:cubicBezTo>
                  <a:cubicBezTo>
                    <a:pt x="882" y="2966"/>
                    <a:pt x="882" y="2966"/>
                    <a:pt x="882" y="2966"/>
                  </a:cubicBezTo>
                  <a:lnTo>
                    <a:pt x="912" y="2953"/>
                  </a:lnTo>
                  <a:close/>
                  <a:moveTo>
                    <a:pt x="968" y="2634"/>
                  </a:moveTo>
                  <a:cubicBezTo>
                    <a:pt x="1008" y="2654"/>
                    <a:pt x="1008" y="2654"/>
                    <a:pt x="1008" y="2654"/>
                  </a:cubicBezTo>
                  <a:cubicBezTo>
                    <a:pt x="988" y="2596"/>
                    <a:pt x="988" y="2596"/>
                    <a:pt x="988" y="2596"/>
                  </a:cubicBezTo>
                  <a:cubicBezTo>
                    <a:pt x="1008" y="2578"/>
                    <a:pt x="1008" y="2578"/>
                    <a:pt x="1008" y="2578"/>
                  </a:cubicBezTo>
                  <a:cubicBezTo>
                    <a:pt x="1008" y="2553"/>
                    <a:pt x="1008" y="2553"/>
                    <a:pt x="1008" y="2553"/>
                  </a:cubicBezTo>
                  <a:cubicBezTo>
                    <a:pt x="968" y="2519"/>
                    <a:pt x="968" y="2519"/>
                    <a:pt x="968" y="2519"/>
                  </a:cubicBezTo>
                  <a:cubicBezTo>
                    <a:pt x="953" y="2523"/>
                    <a:pt x="930" y="2533"/>
                    <a:pt x="930" y="2533"/>
                  </a:cubicBezTo>
                  <a:cubicBezTo>
                    <a:pt x="930" y="2563"/>
                    <a:pt x="930" y="2563"/>
                    <a:pt x="930" y="2563"/>
                  </a:cubicBezTo>
                  <a:cubicBezTo>
                    <a:pt x="910" y="2563"/>
                    <a:pt x="910" y="2563"/>
                    <a:pt x="910" y="2563"/>
                  </a:cubicBezTo>
                  <a:cubicBezTo>
                    <a:pt x="897" y="2533"/>
                    <a:pt x="897" y="2533"/>
                    <a:pt x="897" y="2533"/>
                  </a:cubicBezTo>
                  <a:cubicBezTo>
                    <a:pt x="912" y="2519"/>
                    <a:pt x="912" y="2519"/>
                    <a:pt x="912" y="2519"/>
                  </a:cubicBezTo>
                  <a:cubicBezTo>
                    <a:pt x="925" y="2488"/>
                    <a:pt x="925" y="2488"/>
                    <a:pt x="925" y="2488"/>
                  </a:cubicBezTo>
                  <a:cubicBezTo>
                    <a:pt x="925" y="2465"/>
                    <a:pt x="925" y="2465"/>
                    <a:pt x="925" y="2465"/>
                  </a:cubicBezTo>
                  <a:cubicBezTo>
                    <a:pt x="897" y="2445"/>
                    <a:pt x="897" y="2445"/>
                    <a:pt x="897" y="2445"/>
                  </a:cubicBezTo>
                  <a:cubicBezTo>
                    <a:pt x="885" y="2445"/>
                    <a:pt x="885" y="2445"/>
                    <a:pt x="885" y="2445"/>
                  </a:cubicBezTo>
                  <a:cubicBezTo>
                    <a:pt x="859" y="2473"/>
                    <a:pt x="859" y="2473"/>
                    <a:pt x="859" y="2473"/>
                  </a:cubicBezTo>
                  <a:cubicBezTo>
                    <a:pt x="842" y="2519"/>
                    <a:pt x="842" y="2519"/>
                    <a:pt x="842" y="2519"/>
                  </a:cubicBezTo>
                  <a:cubicBezTo>
                    <a:pt x="812" y="2573"/>
                    <a:pt x="812" y="2573"/>
                    <a:pt x="812" y="2573"/>
                  </a:cubicBezTo>
                  <a:cubicBezTo>
                    <a:pt x="812" y="2613"/>
                    <a:pt x="812" y="2613"/>
                    <a:pt x="812" y="2613"/>
                  </a:cubicBezTo>
                  <a:cubicBezTo>
                    <a:pt x="847" y="2631"/>
                    <a:pt x="847" y="2631"/>
                    <a:pt x="847" y="2631"/>
                  </a:cubicBezTo>
                  <a:cubicBezTo>
                    <a:pt x="892" y="2641"/>
                    <a:pt x="892" y="2641"/>
                    <a:pt x="892" y="2641"/>
                  </a:cubicBezTo>
                  <a:cubicBezTo>
                    <a:pt x="953" y="2616"/>
                    <a:pt x="953" y="2616"/>
                    <a:pt x="953" y="2616"/>
                  </a:cubicBezTo>
                  <a:lnTo>
                    <a:pt x="968" y="2634"/>
                  </a:lnTo>
                  <a:close/>
                  <a:moveTo>
                    <a:pt x="1315" y="2679"/>
                  </a:moveTo>
                  <a:cubicBezTo>
                    <a:pt x="1315" y="2724"/>
                    <a:pt x="1315" y="2724"/>
                    <a:pt x="1315" y="2724"/>
                  </a:cubicBezTo>
                  <a:cubicBezTo>
                    <a:pt x="1315" y="2724"/>
                    <a:pt x="1337" y="2724"/>
                    <a:pt x="1345" y="2724"/>
                  </a:cubicBezTo>
                  <a:cubicBezTo>
                    <a:pt x="1352" y="2724"/>
                    <a:pt x="1400" y="2724"/>
                    <a:pt x="1400" y="2724"/>
                  </a:cubicBezTo>
                  <a:cubicBezTo>
                    <a:pt x="1400" y="2698"/>
                    <a:pt x="1400" y="2698"/>
                    <a:pt x="1400" y="2698"/>
                  </a:cubicBezTo>
                  <a:cubicBezTo>
                    <a:pt x="1370" y="2654"/>
                    <a:pt x="1370" y="2654"/>
                    <a:pt x="1370" y="2654"/>
                  </a:cubicBezTo>
                  <a:cubicBezTo>
                    <a:pt x="1331" y="2608"/>
                    <a:pt x="1331" y="2608"/>
                    <a:pt x="1331" y="2608"/>
                  </a:cubicBezTo>
                  <a:cubicBezTo>
                    <a:pt x="1331" y="2608"/>
                    <a:pt x="1305" y="2573"/>
                    <a:pt x="1287" y="2576"/>
                  </a:cubicBezTo>
                  <a:cubicBezTo>
                    <a:pt x="1269" y="2578"/>
                    <a:pt x="1252" y="2588"/>
                    <a:pt x="1247" y="2606"/>
                  </a:cubicBezTo>
                  <a:cubicBezTo>
                    <a:pt x="1242" y="2624"/>
                    <a:pt x="1234" y="2631"/>
                    <a:pt x="1237" y="2639"/>
                  </a:cubicBezTo>
                  <a:cubicBezTo>
                    <a:pt x="1239" y="2646"/>
                    <a:pt x="1252" y="2654"/>
                    <a:pt x="1252" y="2654"/>
                  </a:cubicBezTo>
                  <a:cubicBezTo>
                    <a:pt x="1264" y="2654"/>
                    <a:pt x="1264" y="2654"/>
                    <a:pt x="1264" y="2654"/>
                  </a:cubicBezTo>
                  <a:lnTo>
                    <a:pt x="1315" y="2679"/>
                  </a:lnTo>
                  <a:close/>
                  <a:moveTo>
                    <a:pt x="1654" y="2654"/>
                  </a:moveTo>
                  <a:cubicBezTo>
                    <a:pt x="1626" y="2654"/>
                    <a:pt x="1626" y="2654"/>
                    <a:pt x="1626" y="2654"/>
                  </a:cubicBezTo>
                  <a:cubicBezTo>
                    <a:pt x="1594" y="2674"/>
                    <a:pt x="1594" y="2674"/>
                    <a:pt x="1594" y="2674"/>
                  </a:cubicBezTo>
                  <a:cubicBezTo>
                    <a:pt x="1624" y="2698"/>
                    <a:pt x="1624" y="2698"/>
                    <a:pt x="1624" y="2698"/>
                  </a:cubicBezTo>
                  <a:cubicBezTo>
                    <a:pt x="1654" y="2724"/>
                    <a:pt x="1654" y="2724"/>
                    <a:pt x="1654" y="2724"/>
                  </a:cubicBezTo>
                  <a:cubicBezTo>
                    <a:pt x="1667" y="2754"/>
                    <a:pt x="1667" y="2754"/>
                    <a:pt x="1667" y="2754"/>
                  </a:cubicBezTo>
                  <a:cubicBezTo>
                    <a:pt x="1667" y="2754"/>
                    <a:pt x="1662" y="2767"/>
                    <a:pt x="1667" y="2777"/>
                  </a:cubicBezTo>
                  <a:cubicBezTo>
                    <a:pt x="1672" y="2787"/>
                    <a:pt x="1709" y="2807"/>
                    <a:pt x="1709" y="2807"/>
                  </a:cubicBezTo>
                  <a:cubicBezTo>
                    <a:pt x="1740" y="2827"/>
                    <a:pt x="1740" y="2827"/>
                    <a:pt x="1740" y="2827"/>
                  </a:cubicBezTo>
                  <a:cubicBezTo>
                    <a:pt x="1740" y="2827"/>
                    <a:pt x="1755" y="2812"/>
                    <a:pt x="1755" y="2805"/>
                  </a:cubicBezTo>
                  <a:cubicBezTo>
                    <a:pt x="1755" y="2797"/>
                    <a:pt x="1755" y="2741"/>
                    <a:pt x="1755" y="2741"/>
                  </a:cubicBezTo>
                  <a:cubicBezTo>
                    <a:pt x="1772" y="2741"/>
                    <a:pt x="1772" y="2741"/>
                    <a:pt x="1772" y="2741"/>
                  </a:cubicBezTo>
                  <a:cubicBezTo>
                    <a:pt x="1772" y="2698"/>
                    <a:pt x="1772" y="2698"/>
                    <a:pt x="1772" y="2698"/>
                  </a:cubicBezTo>
                  <a:cubicBezTo>
                    <a:pt x="1772" y="2698"/>
                    <a:pt x="1790" y="2679"/>
                    <a:pt x="1772" y="2679"/>
                  </a:cubicBezTo>
                  <a:cubicBezTo>
                    <a:pt x="1755" y="2679"/>
                    <a:pt x="1735" y="2679"/>
                    <a:pt x="1735" y="2679"/>
                  </a:cubicBezTo>
                  <a:cubicBezTo>
                    <a:pt x="1712" y="2666"/>
                    <a:pt x="1712" y="2666"/>
                    <a:pt x="1712" y="2666"/>
                  </a:cubicBezTo>
                  <a:cubicBezTo>
                    <a:pt x="1687" y="2666"/>
                    <a:pt x="1687" y="2666"/>
                    <a:pt x="1687" y="2666"/>
                  </a:cubicBezTo>
                  <a:lnTo>
                    <a:pt x="1654" y="2654"/>
                  </a:lnTo>
                  <a:close/>
                  <a:moveTo>
                    <a:pt x="2072" y="2650"/>
                  </a:moveTo>
                  <a:cubicBezTo>
                    <a:pt x="2092" y="2698"/>
                    <a:pt x="2092" y="2698"/>
                    <a:pt x="2092" y="2698"/>
                  </a:cubicBezTo>
                  <a:cubicBezTo>
                    <a:pt x="2082" y="2741"/>
                    <a:pt x="2082" y="2741"/>
                    <a:pt x="2082" y="2741"/>
                  </a:cubicBezTo>
                  <a:cubicBezTo>
                    <a:pt x="2082" y="2741"/>
                    <a:pt x="2051" y="2757"/>
                    <a:pt x="2044" y="2759"/>
                  </a:cubicBezTo>
                  <a:cubicBezTo>
                    <a:pt x="2036" y="2762"/>
                    <a:pt x="2009" y="2774"/>
                    <a:pt x="2004" y="2782"/>
                  </a:cubicBezTo>
                  <a:cubicBezTo>
                    <a:pt x="1999" y="2789"/>
                    <a:pt x="1999" y="2802"/>
                    <a:pt x="2004" y="2810"/>
                  </a:cubicBezTo>
                  <a:cubicBezTo>
                    <a:pt x="2009" y="2817"/>
                    <a:pt x="2021" y="2840"/>
                    <a:pt x="2021" y="2840"/>
                  </a:cubicBezTo>
                  <a:cubicBezTo>
                    <a:pt x="2082" y="2840"/>
                    <a:pt x="2082" y="2840"/>
                    <a:pt x="2082" y="2840"/>
                  </a:cubicBezTo>
                  <a:cubicBezTo>
                    <a:pt x="2092" y="2840"/>
                    <a:pt x="2092" y="2840"/>
                    <a:pt x="2092" y="2840"/>
                  </a:cubicBezTo>
                  <a:cubicBezTo>
                    <a:pt x="2092" y="2877"/>
                    <a:pt x="2092" y="2877"/>
                    <a:pt x="2092" y="2877"/>
                  </a:cubicBezTo>
                  <a:cubicBezTo>
                    <a:pt x="2092" y="2903"/>
                    <a:pt x="2092" y="2903"/>
                    <a:pt x="2092" y="2903"/>
                  </a:cubicBezTo>
                  <a:cubicBezTo>
                    <a:pt x="2117" y="2915"/>
                    <a:pt x="2117" y="2915"/>
                    <a:pt x="2117" y="2915"/>
                  </a:cubicBezTo>
                  <a:cubicBezTo>
                    <a:pt x="2094" y="2935"/>
                    <a:pt x="2094" y="2935"/>
                    <a:pt x="2094" y="2935"/>
                  </a:cubicBezTo>
                  <a:cubicBezTo>
                    <a:pt x="2058" y="2963"/>
                    <a:pt x="2058" y="2963"/>
                    <a:pt x="2058" y="2963"/>
                  </a:cubicBezTo>
                  <a:cubicBezTo>
                    <a:pt x="2058" y="2963"/>
                    <a:pt x="2077" y="2983"/>
                    <a:pt x="2084" y="2983"/>
                  </a:cubicBezTo>
                  <a:cubicBezTo>
                    <a:pt x="2092" y="2983"/>
                    <a:pt x="2107" y="2983"/>
                    <a:pt x="2117" y="2983"/>
                  </a:cubicBezTo>
                  <a:cubicBezTo>
                    <a:pt x="2127" y="2983"/>
                    <a:pt x="2144" y="2983"/>
                    <a:pt x="2144" y="2983"/>
                  </a:cubicBezTo>
                  <a:cubicBezTo>
                    <a:pt x="2170" y="2963"/>
                    <a:pt x="2170" y="2963"/>
                    <a:pt x="2170" y="2963"/>
                  </a:cubicBezTo>
                  <a:cubicBezTo>
                    <a:pt x="2190" y="2935"/>
                    <a:pt x="2190" y="2935"/>
                    <a:pt x="2190" y="2935"/>
                  </a:cubicBezTo>
                  <a:cubicBezTo>
                    <a:pt x="2190" y="2918"/>
                    <a:pt x="2190" y="2918"/>
                    <a:pt x="2190" y="2918"/>
                  </a:cubicBezTo>
                  <a:cubicBezTo>
                    <a:pt x="2220" y="2918"/>
                    <a:pt x="2220" y="2918"/>
                    <a:pt x="2220" y="2918"/>
                  </a:cubicBezTo>
                  <a:cubicBezTo>
                    <a:pt x="2220" y="2918"/>
                    <a:pt x="2235" y="2910"/>
                    <a:pt x="2243" y="2910"/>
                  </a:cubicBezTo>
                  <a:cubicBezTo>
                    <a:pt x="2250" y="2910"/>
                    <a:pt x="2270" y="2893"/>
                    <a:pt x="2270" y="2893"/>
                  </a:cubicBezTo>
                  <a:cubicBezTo>
                    <a:pt x="2245" y="2852"/>
                    <a:pt x="2245" y="2852"/>
                    <a:pt x="2245" y="2852"/>
                  </a:cubicBezTo>
                  <a:cubicBezTo>
                    <a:pt x="2217" y="2857"/>
                    <a:pt x="2217" y="2857"/>
                    <a:pt x="2217" y="2857"/>
                  </a:cubicBezTo>
                  <a:cubicBezTo>
                    <a:pt x="2210" y="2827"/>
                    <a:pt x="2210" y="2827"/>
                    <a:pt x="2210" y="2827"/>
                  </a:cubicBezTo>
                  <a:cubicBezTo>
                    <a:pt x="2222" y="2800"/>
                    <a:pt x="2222" y="2800"/>
                    <a:pt x="2222" y="2800"/>
                  </a:cubicBezTo>
                  <a:cubicBezTo>
                    <a:pt x="2250" y="2787"/>
                    <a:pt x="2250" y="2787"/>
                    <a:pt x="2250" y="2787"/>
                  </a:cubicBezTo>
                  <a:cubicBezTo>
                    <a:pt x="2255" y="2741"/>
                    <a:pt x="2255" y="2741"/>
                    <a:pt x="2255" y="2741"/>
                  </a:cubicBezTo>
                  <a:cubicBezTo>
                    <a:pt x="2295" y="2741"/>
                    <a:pt x="2295" y="2741"/>
                    <a:pt x="2295" y="2741"/>
                  </a:cubicBezTo>
                  <a:cubicBezTo>
                    <a:pt x="2315" y="2752"/>
                    <a:pt x="2315" y="2752"/>
                    <a:pt x="2315" y="2752"/>
                  </a:cubicBezTo>
                  <a:cubicBezTo>
                    <a:pt x="2338" y="2752"/>
                    <a:pt x="2338" y="2752"/>
                    <a:pt x="2338" y="2752"/>
                  </a:cubicBezTo>
                  <a:cubicBezTo>
                    <a:pt x="2356" y="2764"/>
                    <a:pt x="2356" y="2764"/>
                    <a:pt x="2356" y="2764"/>
                  </a:cubicBezTo>
                  <a:cubicBezTo>
                    <a:pt x="2388" y="2769"/>
                    <a:pt x="2388" y="2769"/>
                    <a:pt x="2388" y="2769"/>
                  </a:cubicBezTo>
                  <a:cubicBezTo>
                    <a:pt x="2373" y="2724"/>
                    <a:pt x="2373" y="2724"/>
                    <a:pt x="2373" y="2724"/>
                  </a:cubicBezTo>
                  <a:cubicBezTo>
                    <a:pt x="2351" y="2674"/>
                    <a:pt x="2351" y="2674"/>
                    <a:pt x="2351" y="2674"/>
                  </a:cubicBezTo>
                  <a:cubicBezTo>
                    <a:pt x="2341" y="2650"/>
                    <a:pt x="2341" y="2650"/>
                    <a:pt x="2341" y="2650"/>
                  </a:cubicBezTo>
                  <a:cubicBezTo>
                    <a:pt x="2351" y="2650"/>
                    <a:pt x="2351" y="2650"/>
                    <a:pt x="2351" y="2650"/>
                  </a:cubicBezTo>
                  <a:cubicBezTo>
                    <a:pt x="2388" y="2634"/>
                    <a:pt x="2388" y="2634"/>
                    <a:pt x="2388" y="2634"/>
                  </a:cubicBezTo>
                  <a:cubicBezTo>
                    <a:pt x="2388" y="2588"/>
                    <a:pt x="2388" y="2588"/>
                    <a:pt x="2388" y="2588"/>
                  </a:cubicBezTo>
                  <a:cubicBezTo>
                    <a:pt x="2388" y="2549"/>
                    <a:pt x="2388" y="2549"/>
                    <a:pt x="2388" y="2549"/>
                  </a:cubicBezTo>
                  <a:cubicBezTo>
                    <a:pt x="2409" y="2519"/>
                    <a:pt x="2409" y="2519"/>
                    <a:pt x="2409" y="2519"/>
                  </a:cubicBezTo>
                  <a:cubicBezTo>
                    <a:pt x="2321" y="2538"/>
                    <a:pt x="2321" y="2538"/>
                    <a:pt x="2321" y="2538"/>
                  </a:cubicBezTo>
                  <a:cubicBezTo>
                    <a:pt x="2333" y="2508"/>
                    <a:pt x="2333" y="2508"/>
                    <a:pt x="2333" y="2508"/>
                  </a:cubicBezTo>
                  <a:cubicBezTo>
                    <a:pt x="2366" y="2417"/>
                    <a:pt x="2366" y="2417"/>
                    <a:pt x="2366" y="2417"/>
                  </a:cubicBezTo>
                  <a:cubicBezTo>
                    <a:pt x="2366" y="2362"/>
                    <a:pt x="2366" y="2362"/>
                    <a:pt x="2366" y="2362"/>
                  </a:cubicBezTo>
                  <a:cubicBezTo>
                    <a:pt x="2366" y="2362"/>
                    <a:pt x="2348" y="2339"/>
                    <a:pt x="2341" y="2337"/>
                  </a:cubicBezTo>
                  <a:cubicBezTo>
                    <a:pt x="2333" y="2334"/>
                    <a:pt x="2318" y="2319"/>
                    <a:pt x="2318" y="2319"/>
                  </a:cubicBezTo>
                  <a:cubicBezTo>
                    <a:pt x="2318" y="2299"/>
                    <a:pt x="2318" y="2299"/>
                    <a:pt x="2318" y="2299"/>
                  </a:cubicBezTo>
                  <a:cubicBezTo>
                    <a:pt x="2321" y="2259"/>
                    <a:pt x="2321" y="2259"/>
                    <a:pt x="2321" y="2259"/>
                  </a:cubicBezTo>
                  <a:cubicBezTo>
                    <a:pt x="2343" y="2211"/>
                    <a:pt x="2343" y="2211"/>
                    <a:pt x="2343" y="2211"/>
                  </a:cubicBezTo>
                  <a:cubicBezTo>
                    <a:pt x="2338" y="2161"/>
                    <a:pt x="2338" y="2161"/>
                    <a:pt x="2338" y="2161"/>
                  </a:cubicBezTo>
                  <a:cubicBezTo>
                    <a:pt x="2295" y="2161"/>
                    <a:pt x="2295" y="2161"/>
                    <a:pt x="2295" y="2161"/>
                  </a:cubicBezTo>
                  <a:cubicBezTo>
                    <a:pt x="2295" y="2161"/>
                    <a:pt x="2283" y="2168"/>
                    <a:pt x="2275" y="2178"/>
                  </a:cubicBezTo>
                  <a:cubicBezTo>
                    <a:pt x="2268" y="2188"/>
                    <a:pt x="2260" y="2224"/>
                    <a:pt x="2260" y="2224"/>
                  </a:cubicBezTo>
                  <a:cubicBezTo>
                    <a:pt x="2263" y="2256"/>
                    <a:pt x="2263" y="2256"/>
                    <a:pt x="2263" y="2256"/>
                  </a:cubicBezTo>
                  <a:cubicBezTo>
                    <a:pt x="2265" y="2282"/>
                    <a:pt x="2265" y="2282"/>
                    <a:pt x="2265" y="2282"/>
                  </a:cubicBezTo>
                  <a:cubicBezTo>
                    <a:pt x="2227" y="2299"/>
                    <a:pt x="2227" y="2299"/>
                    <a:pt x="2227" y="2299"/>
                  </a:cubicBezTo>
                  <a:cubicBezTo>
                    <a:pt x="2227" y="2299"/>
                    <a:pt x="2232" y="2314"/>
                    <a:pt x="2225" y="2324"/>
                  </a:cubicBezTo>
                  <a:cubicBezTo>
                    <a:pt x="2217" y="2334"/>
                    <a:pt x="2200" y="2334"/>
                    <a:pt x="2192" y="2337"/>
                  </a:cubicBezTo>
                  <a:cubicBezTo>
                    <a:pt x="2185" y="2339"/>
                    <a:pt x="2097" y="2367"/>
                    <a:pt x="2097" y="2367"/>
                  </a:cubicBezTo>
                  <a:cubicBezTo>
                    <a:pt x="2102" y="2385"/>
                    <a:pt x="2107" y="2390"/>
                    <a:pt x="2109" y="2400"/>
                  </a:cubicBezTo>
                  <a:cubicBezTo>
                    <a:pt x="2112" y="2410"/>
                    <a:pt x="2132" y="2437"/>
                    <a:pt x="2134" y="2445"/>
                  </a:cubicBezTo>
                  <a:cubicBezTo>
                    <a:pt x="2137" y="2453"/>
                    <a:pt x="2137" y="2460"/>
                    <a:pt x="2142" y="2470"/>
                  </a:cubicBezTo>
                  <a:cubicBezTo>
                    <a:pt x="2147" y="2480"/>
                    <a:pt x="2152" y="2480"/>
                    <a:pt x="2160" y="2490"/>
                  </a:cubicBezTo>
                  <a:cubicBezTo>
                    <a:pt x="2167" y="2500"/>
                    <a:pt x="2172" y="2519"/>
                    <a:pt x="2172" y="2519"/>
                  </a:cubicBezTo>
                  <a:cubicBezTo>
                    <a:pt x="2137" y="2519"/>
                    <a:pt x="2137" y="2519"/>
                    <a:pt x="2137" y="2519"/>
                  </a:cubicBezTo>
                  <a:cubicBezTo>
                    <a:pt x="2119" y="2493"/>
                    <a:pt x="2119" y="2493"/>
                    <a:pt x="2119" y="2493"/>
                  </a:cubicBezTo>
                  <a:cubicBezTo>
                    <a:pt x="2087" y="2475"/>
                    <a:pt x="2087" y="2475"/>
                    <a:pt x="2087" y="2475"/>
                  </a:cubicBezTo>
                  <a:cubicBezTo>
                    <a:pt x="2087" y="2475"/>
                    <a:pt x="2056" y="2442"/>
                    <a:pt x="2049" y="2455"/>
                  </a:cubicBezTo>
                  <a:cubicBezTo>
                    <a:pt x="2041" y="2468"/>
                    <a:pt x="2041" y="2468"/>
                    <a:pt x="2041" y="2468"/>
                  </a:cubicBezTo>
                  <a:cubicBezTo>
                    <a:pt x="2026" y="2478"/>
                    <a:pt x="2026" y="2478"/>
                    <a:pt x="2026" y="2478"/>
                  </a:cubicBezTo>
                  <a:cubicBezTo>
                    <a:pt x="1986" y="2445"/>
                    <a:pt x="1986" y="2445"/>
                    <a:pt x="1986" y="2445"/>
                  </a:cubicBezTo>
                  <a:cubicBezTo>
                    <a:pt x="1961" y="2465"/>
                    <a:pt x="1961" y="2465"/>
                    <a:pt x="1961" y="2465"/>
                  </a:cubicBezTo>
                  <a:cubicBezTo>
                    <a:pt x="1961" y="2465"/>
                    <a:pt x="1921" y="2500"/>
                    <a:pt x="1911" y="2505"/>
                  </a:cubicBezTo>
                  <a:cubicBezTo>
                    <a:pt x="1901" y="2510"/>
                    <a:pt x="1880" y="2533"/>
                    <a:pt x="1880" y="2533"/>
                  </a:cubicBezTo>
                  <a:cubicBezTo>
                    <a:pt x="1863" y="2611"/>
                    <a:pt x="1863" y="2611"/>
                    <a:pt x="1863" y="2611"/>
                  </a:cubicBezTo>
                  <a:cubicBezTo>
                    <a:pt x="1863" y="2611"/>
                    <a:pt x="1870" y="2626"/>
                    <a:pt x="1873" y="2634"/>
                  </a:cubicBezTo>
                  <a:cubicBezTo>
                    <a:pt x="1875" y="2641"/>
                    <a:pt x="1888" y="2671"/>
                    <a:pt x="1901" y="2684"/>
                  </a:cubicBezTo>
                  <a:cubicBezTo>
                    <a:pt x="1913" y="2696"/>
                    <a:pt x="1931" y="2698"/>
                    <a:pt x="1931" y="2698"/>
                  </a:cubicBezTo>
                  <a:cubicBezTo>
                    <a:pt x="1951" y="2724"/>
                    <a:pt x="1951" y="2724"/>
                    <a:pt x="1951" y="2724"/>
                  </a:cubicBezTo>
                  <a:cubicBezTo>
                    <a:pt x="1951" y="2724"/>
                    <a:pt x="1956" y="2686"/>
                    <a:pt x="1963" y="2684"/>
                  </a:cubicBezTo>
                  <a:cubicBezTo>
                    <a:pt x="1971" y="2681"/>
                    <a:pt x="2024" y="2671"/>
                    <a:pt x="2024" y="2671"/>
                  </a:cubicBezTo>
                  <a:cubicBezTo>
                    <a:pt x="2036" y="2654"/>
                    <a:pt x="2036" y="2654"/>
                    <a:pt x="2036" y="2654"/>
                  </a:cubicBezTo>
                  <a:lnTo>
                    <a:pt x="2072" y="2650"/>
                  </a:lnTo>
                  <a:close/>
                  <a:moveTo>
                    <a:pt x="2524" y="2144"/>
                  </a:moveTo>
                  <a:cubicBezTo>
                    <a:pt x="2524" y="2181"/>
                    <a:pt x="2524" y="2181"/>
                    <a:pt x="2524" y="2181"/>
                  </a:cubicBezTo>
                  <a:cubicBezTo>
                    <a:pt x="2539" y="2249"/>
                    <a:pt x="2539" y="2249"/>
                    <a:pt x="2539" y="2249"/>
                  </a:cubicBezTo>
                  <a:cubicBezTo>
                    <a:pt x="2597" y="2279"/>
                    <a:pt x="2597" y="2279"/>
                    <a:pt x="2597" y="2279"/>
                  </a:cubicBezTo>
                  <a:cubicBezTo>
                    <a:pt x="2597" y="2201"/>
                    <a:pt x="2597" y="2201"/>
                    <a:pt x="2597" y="2201"/>
                  </a:cubicBezTo>
                  <a:cubicBezTo>
                    <a:pt x="2597" y="2201"/>
                    <a:pt x="2612" y="2166"/>
                    <a:pt x="2620" y="2161"/>
                  </a:cubicBezTo>
                  <a:cubicBezTo>
                    <a:pt x="2627" y="2156"/>
                    <a:pt x="2632" y="2144"/>
                    <a:pt x="2632" y="2144"/>
                  </a:cubicBezTo>
                  <a:cubicBezTo>
                    <a:pt x="2632" y="2123"/>
                    <a:pt x="2632" y="2123"/>
                    <a:pt x="2632" y="2123"/>
                  </a:cubicBezTo>
                  <a:cubicBezTo>
                    <a:pt x="2567" y="2098"/>
                    <a:pt x="2567" y="2098"/>
                    <a:pt x="2567" y="2098"/>
                  </a:cubicBezTo>
                  <a:cubicBezTo>
                    <a:pt x="2524" y="2113"/>
                    <a:pt x="2524" y="2113"/>
                    <a:pt x="2524" y="2113"/>
                  </a:cubicBezTo>
                  <a:lnTo>
                    <a:pt x="2524" y="21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 noEditPoints="1"/>
            </p:cNvSpPr>
            <p:nvPr/>
          </p:nvSpPr>
          <p:spPr bwMode="auto">
            <a:xfrm>
              <a:off x="4976813" y="1014413"/>
              <a:ext cx="1035050" cy="1058863"/>
            </a:xfrm>
            <a:custGeom>
              <a:avLst/>
              <a:gdLst>
                <a:gd name="T0" fmla="*/ 3210 w 3416"/>
                <a:gd name="T1" fmla="*/ 1724 h 3494"/>
                <a:gd name="T2" fmla="*/ 2773 w 3416"/>
                <a:gd name="T3" fmla="*/ 1556 h 3494"/>
                <a:gd name="T4" fmla="*/ 2845 w 3416"/>
                <a:gd name="T5" fmla="*/ 1100 h 3494"/>
                <a:gd name="T6" fmla="*/ 2685 w 3416"/>
                <a:gd name="T7" fmla="*/ 737 h 3494"/>
                <a:gd name="T8" fmla="*/ 2298 w 3416"/>
                <a:gd name="T9" fmla="*/ 437 h 3494"/>
                <a:gd name="T10" fmla="*/ 2073 w 3416"/>
                <a:gd name="T11" fmla="*/ 313 h 3494"/>
                <a:gd name="T12" fmla="*/ 1792 w 3416"/>
                <a:gd name="T13" fmla="*/ 94 h 3494"/>
                <a:gd name="T14" fmla="*/ 1361 w 3416"/>
                <a:gd name="T15" fmla="*/ 612 h 3494"/>
                <a:gd name="T16" fmla="*/ 1023 w 3416"/>
                <a:gd name="T17" fmla="*/ 1151 h 3494"/>
                <a:gd name="T18" fmla="*/ 1098 w 3416"/>
                <a:gd name="T19" fmla="*/ 1584 h 3494"/>
                <a:gd name="T20" fmla="*/ 979 w 3416"/>
                <a:gd name="T21" fmla="*/ 1463 h 3494"/>
                <a:gd name="T22" fmla="*/ 734 w 3416"/>
                <a:gd name="T23" fmla="*/ 1330 h 3494"/>
                <a:gd name="T24" fmla="*/ 408 w 3416"/>
                <a:gd name="T25" fmla="*/ 1246 h 3494"/>
                <a:gd name="T26" fmla="*/ 402 w 3416"/>
                <a:gd name="T27" fmla="*/ 1670 h 3494"/>
                <a:gd name="T28" fmla="*/ 673 w 3416"/>
                <a:gd name="T29" fmla="*/ 1717 h 3494"/>
                <a:gd name="T30" fmla="*/ 725 w 3416"/>
                <a:gd name="T31" fmla="*/ 1494 h 3494"/>
                <a:gd name="T32" fmla="*/ 936 w 3416"/>
                <a:gd name="T33" fmla="*/ 1685 h 3494"/>
                <a:gd name="T34" fmla="*/ 1271 w 3416"/>
                <a:gd name="T35" fmla="*/ 1725 h 3494"/>
                <a:gd name="T36" fmla="*/ 1500 w 3416"/>
                <a:gd name="T37" fmla="*/ 1619 h 3494"/>
                <a:gd name="T38" fmla="*/ 1645 w 3416"/>
                <a:gd name="T39" fmla="*/ 1576 h 3494"/>
                <a:gd name="T40" fmla="*/ 1883 w 3416"/>
                <a:gd name="T41" fmla="*/ 1570 h 3494"/>
                <a:gd name="T42" fmla="*/ 2027 w 3416"/>
                <a:gd name="T43" fmla="*/ 1784 h 3494"/>
                <a:gd name="T44" fmla="*/ 1977 w 3416"/>
                <a:gd name="T45" fmla="*/ 2001 h 3494"/>
                <a:gd name="T46" fmla="*/ 1752 w 3416"/>
                <a:gd name="T47" fmla="*/ 2109 h 3494"/>
                <a:gd name="T48" fmla="*/ 1449 w 3416"/>
                <a:gd name="T49" fmla="*/ 2088 h 3494"/>
                <a:gd name="T50" fmla="*/ 1259 w 3416"/>
                <a:gd name="T51" fmla="*/ 1853 h 3494"/>
                <a:gd name="T52" fmla="*/ 1204 w 3416"/>
                <a:gd name="T53" fmla="*/ 2153 h 3494"/>
                <a:gd name="T54" fmla="*/ 1135 w 3416"/>
                <a:gd name="T55" fmla="*/ 2398 h 3494"/>
                <a:gd name="T56" fmla="*/ 1343 w 3416"/>
                <a:gd name="T57" fmla="*/ 2447 h 3494"/>
                <a:gd name="T58" fmla="*/ 1256 w 3416"/>
                <a:gd name="T59" fmla="*/ 2626 h 3494"/>
                <a:gd name="T60" fmla="*/ 1086 w 3416"/>
                <a:gd name="T61" fmla="*/ 2577 h 3494"/>
                <a:gd name="T62" fmla="*/ 1060 w 3416"/>
                <a:gd name="T63" fmla="*/ 2669 h 3494"/>
                <a:gd name="T64" fmla="*/ 1063 w 3416"/>
                <a:gd name="T65" fmla="*/ 2799 h 3494"/>
                <a:gd name="T66" fmla="*/ 1216 w 3416"/>
                <a:gd name="T67" fmla="*/ 2773 h 3494"/>
                <a:gd name="T68" fmla="*/ 1311 w 3416"/>
                <a:gd name="T69" fmla="*/ 2851 h 3494"/>
                <a:gd name="T70" fmla="*/ 1181 w 3416"/>
                <a:gd name="T71" fmla="*/ 3099 h 3494"/>
                <a:gd name="T72" fmla="*/ 1363 w 3416"/>
                <a:gd name="T73" fmla="*/ 3120 h 3494"/>
                <a:gd name="T74" fmla="*/ 1440 w 3416"/>
                <a:gd name="T75" fmla="*/ 3085 h 3494"/>
                <a:gd name="T76" fmla="*/ 1297 w 3416"/>
                <a:gd name="T77" fmla="*/ 3195 h 3494"/>
                <a:gd name="T78" fmla="*/ 1591 w 3416"/>
                <a:gd name="T79" fmla="*/ 3374 h 3494"/>
                <a:gd name="T80" fmla="*/ 1764 w 3416"/>
                <a:gd name="T81" fmla="*/ 3232 h 3494"/>
                <a:gd name="T82" fmla="*/ 1842 w 3416"/>
                <a:gd name="T83" fmla="*/ 3352 h 3494"/>
                <a:gd name="T84" fmla="*/ 2247 w 3416"/>
                <a:gd name="T85" fmla="*/ 3450 h 3494"/>
                <a:gd name="T86" fmla="*/ 2442 w 3416"/>
                <a:gd name="T87" fmla="*/ 3318 h 3494"/>
                <a:gd name="T88" fmla="*/ 2635 w 3416"/>
                <a:gd name="T89" fmla="*/ 3069 h 3494"/>
                <a:gd name="T90" fmla="*/ 2948 w 3416"/>
                <a:gd name="T91" fmla="*/ 2961 h 3494"/>
                <a:gd name="T92" fmla="*/ 3235 w 3416"/>
                <a:gd name="T93" fmla="*/ 2662 h 3494"/>
                <a:gd name="T94" fmla="*/ 3316 w 3416"/>
                <a:gd name="T95" fmla="*/ 2168 h 3494"/>
                <a:gd name="T96" fmla="*/ 3373 w 3416"/>
                <a:gd name="T97" fmla="*/ 1806 h 3494"/>
                <a:gd name="T98" fmla="*/ 743 w 3416"/>
                <a:gd name="T99" fmla="*/ 2504 h 3494"/>
                <a:gd name="T100" fmla="*/ 791 w 3416"/>
                <a:gd name="T101" fmla="*/ 1946 h 3494"/>
                <a:gd name="T102" fmla="*/ 391 w 3416"/>
                <a:gd name="T103" fmla="*/ 1563 h 3494"/>
                <a:gd name="T104" fmla="*/ 221 w 3416"/>
                <a:gd name="T105" fmla="*/ 1450 h 3494"/>
                <a:gd name="T106" fmla="*/ 282 w 3416"/>
                <a:gd name="T107" fmla="*/ 1258 h 3494"/>
                <a:gd name="T108" fmla="*/ 221 w 3416"/>
                <a:gd name="T109" fmla="*/ 1323 h 3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6" h="3494">
                  <a:moveTo>
                    <a:pt x="1256" y="1752"/>
                  </a:moveTo>
                  <a:cubicBezTo>
                    <a:pt x="1219" y="1806"/>
                    <a:pt x="1219" y="1806"/>
                    <a:pt x="1219" y="1806"/>
                  </a:cubicBezTo>
                  <a:cubicBezTo>
                    <a:pt x="1256" y="1752"/>
                    <a:pt x="1256" y="1752"/>
                    <a:pt x="1256" y="1752"/>
                  </a:cubicBezTo>
                  <a:close/>
                  <a:moveTo>
                    <a:pt x="3373" y="1806"/>
                  </a:moveTo>
                  <a:cubicBezTo>
                    <a:pt x="3329" y="1768"/>
                    <a:pt x="3329" y="1768"/>
                    <a:pt x="3329" y="1768"/>
                  </a:cubicBezTo>
                  <a:cubicBezTo>
                    <a:pt x="3279" y="1768"/>
                    <a:pt x="3279" y="1768"/>
                    <a:pt x="3279" y="1768"/>
                  </a:cubicBezTo>
                  <a:cubicBezTo>
                    <a:pt x="3210" y="1724"/>
                    <a:pt x="3210" y="1724"/>
                    <a:pt x="3210" y="1724"/>
                  </a:cubicBezTo>
                  <a:cubicBezTo>
                    <a:pt x="3160" y="1724"/>
                    <a:pt x="3160" y="1724"/>
                    <a:pt x="3160" y="1724"/>
                  </a:cubicBezTo>
                  <a:cubicBezTo>
                    <a:pt x="3060" y="1656"/>
                    <a:pt x="3060" y="1656"/>
                    <a:pt x="3060" y="1656"/>
                  </a:cubicBezTo>
                  <a:cubicBezTo>
                    <a:pt x="3013" y="1618"/>
                    <a:pt x="3013" y="1618"/>
                    <a:pt x="3013" y="1618"/>
                  </a:cubicBezTo>
                  <a:cubicBezTo>
                    <a:pt x="2935" y="1618"/>
                    <a:pt x="2935" y="1618"/>
                    <a:pt x="2935" y="1618"/>
                  </a:cubicBezTo>
                  <a:cubicBezTo>
                    <a:pt x="2892" y="1618"/>
                    <a:pt x="2892" y="1618"/>
                    <a:pt x="2892" y="1618"/>
                  </a:cubicBezTo>
                  <a:cubicBezTo>
                    <a:pt x="2845" y="1618"/>
                    <a:pt x="2845" y="1618"/>
                    <a:pt x="2845" y="1618"/>
                  </a:cubicBezTo>
                  <a:cubicBezTo>
                    <a:pt x="2773" y="1556"/>
                    <a:pt x="2773" y="1556"/>
                    <a:pt x="2773" y="1556"/>
                  </a:cubicBezTo>
                  <a:cubicBezTo>
                    <a:pt x="2804" y="1450"/>
                    <a:pt x="2804" y="1450"/>
                    <a:pt x="2804" y="1450"/>
                  </a:cubicBezTo>
                  <a:cubicBezTo>
                    <a:pt x="2804" y="1450"/>
                    <a:pt x="2829" y="1400"/>
                    <a:pt x="2810" y="1393"/>
                  </a:cubicBezTo>
                  <a:cubicBezTo>
                    <a:pt x="2792" y="1387"/>
                    <a:pt x="2760" y="1393"/>
                    <a:pt x="2760" y="1393"/>
                  </a:cubicBezTo>
                  <a:cubicBezTo>
                    <a:pt x="2773" y="1318"/>
                    <a:pt x="2773" y="1318"/>
                    <a:pt x="2773" y="1318"/>
                  </a:cubicBezTo>
                  <a:cubicBezTo>
                    <a:pt x="2785" y="1225"/>
                    <a:pt x="2785" y="1225"/>
                    <a:pt x="2785" y="1225"/>
                  </a:cubicBezTo>
                  <a:cubicBezTo>
                    <a:pt x="2704" y="1168"/>
                    <a:pt x="2704" y="1168"/>
                    <a:pt x="2704" y="1168"/>
                  </a:cubicBezTo>
                  <a:cubicBezTo>
                    <a:pt x="2845" y="1100"/>
                    <a:pt x="2845" y="1100"/>
                    <a:pt x="2845" y="1100"/>
                  </a:cubicBezTo>
                  <a:cubicBezTo>
                    <a:pt x="2910" y="1037"/>
                    <a:pt x="2910" y="1037"/>
                    <a:pt x="2910" y="1037"/>
                  </a:cubicBezTo>
                  <a:cubicBezTo>
                    <a:pt x="2948" y="994"/>
                    <a:pt x="2948" y="994"/>
                    <a:pt x="2948" y="994"/>
                  </a:cubicBezTo>
                  <a:cubicBezTo>
                    <a:pt x="2948" y="906"/>
                    <a:pt x="2948" y="906"/>
                    <a:pt x="2948" y="906"/>
                  </a:cubicBezTo>
                  <a:cubicBezTo>
                    <a:pt x="2873" y="819"/>
                    <a:pt x="2873" y="819"/>
                    <a:pt x="2873" y="819"/>
                  </a:cubicBezTo>
                  <a:cubicBezTo>
                    <a:pt x="2845" y="819"/>
                    <a:pt x="2845" y="819"/>
                    <a:pt x="2845" y="819"/>
                  </a:cubicBezTo>
                  <a:cubicBezTo>
                    <a:pt x="2773" y="737"/>
                    <a:pt x="2773" y="737"/>
                    <a:pt x="2773" y="737"/>
                  </a:cubicBezTo>
                  <a:cubicBezTo>
                    <a:pt x="2685" y="737"/>
                    <a:pt x="2685" y="737"/>
                    <a:pt x="2685" y="737"/>
                  </a:cubicBezTo>
                  <a:cubicBezTo>
                    <a:pt x="2629" y="650"/>
                    <a:pt x="2629" y="650"/>
                    <a:pt x="2629" y="650"/>
                  </a:cubicBezTo>
                  <a:cubicBezTo>
                    <a:pt x="2592" y="562"/>
                    <a:pt x="2592" y="562"/>
                    <a:pt x="2592" y="562"/>
                  </a:cubicBezTo>
                  <a:cubicBezTo>
                    <a:pt x="2598" y="469"/>
                    <a:pt x="2598" y="469"/>
                    <a:pt x="2598" y="469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48" y="469"/>
                    <a:pt x="2479" y="431"/>
                    <a:pt x="2460" y="438"/>
                  </a:cubicBezTo>
                  <a:cubicBezTo>
                    <a:pt x="2442" y="444"/>
                    <a:pt x="2336" y="506"/>
                    <a:pt x="2336" y="506"/>
                  </a:cubicBezTo>
                  <a:cubicBezTo>
                    <a:pt x="2298" y="437"/>
                    <a:pt x="2298" y="437"/>
                    <a:pt x="2298" y="437"/>
                  </a:cubicBezTo>
                  <a:cubicBezTo>
                    <a:pt x="2274" y="406"/>
                    <a:pt x="2274" y="406"/>
                    <a:pt x="2274" y="406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229" y="313"/>
                    <a:pt x="2229" y="313"/>
                    <a:pt x="2229" y="313"/>
                  </a:cubicBezTo>
                  <a:cubicBezTo>
                    <a:pt x="2179" y="363"/>
                    <a:pt x="2179" y="363"/>
                    <a:pt x="2179" y="363"/>
                  </a:cubicBezTo>
                  <a:cubicBezTo>
                    <a:pt x="2179" y="381"/>
                    <a:pt x="2179" y="381"/>
                    <a:pt x="2179" y="381"/>
                  </a:cubicBezTo>
                  <a:cubicBezTo>
                    <a:pt x="2123" y="350"/>
                    <a:pt x="2123" y="350"/>
                    <a:pt x="2123" y="350"/>
                  </a:cubicBezTo>
                  <a:cubicBezTo>
                    <a:pt x="2073" y="313"/>
                    <a:pt x="2073" y="313"/>
                    <a:pt x="2073" y="313"/>
                  </a:cubicBezTo>
                  <a:cubicBezTo>
                    <a:pt x="2029" y="238"/>
                    <a:pt x="2029" y="238"/>
                    <a:pt x="2029" y="238"/>
                  </a:cubicBezTo>
                  <a:cubicBezTo>
                    <a:pt x="2029" y="150"/>
                    <a:pt x="2029" y="150"/>
                    <a:pt x="2029" y="150"/>
                  </a:cubicBezTo>
                  <a:cubicBezTo>
                    <a:pt x="1954" y="150"/>
                    <a:pt x="1954" y="150"/>
                    <a:pt x="1954" y="150"/>
                  </a:cubicBezTo>
                  <a:cubicBezTo>
                    <a:pt x="1929" y="150"/>
                    <a:pt x="1929" y="150"/>
                    <a:pt x="1929" y="150"/>
                  </a:cubicBezTo>
                  <a:cubicBezTo>
                    <a:pt x="1929" y="81"/>
                    <a:pt x="1929" y="81"/>
                    <a:pt x="1929" y="81"/>
                  </a:cubicBezTo>
                  <a:cubicBezTo>
                    <a:pt x="1929" y="0"/>
                    <a:pt x="1929" y="0"/>
                    <a:pt x="1929" y="0"/>
                  </a:cubicBezTo>
                  <a:cubicBezTo>
                    <a:pt x="1792" y="94"/>
                    <a:pt x="1792" y="94"/>
                    <a:pt x="1792" y="94"/>
                  </a:cubicBezTo>
                  <a:cubicBezTo>
                    <a:pt x="1680" y="181"/>
                    <a:pt x="1680" y="181"/>
                    <a:pt x="1680" y="181"/>
                  </a:cubicBezTo>
                  <a:cubicBezTo>
                    <a:pt x="1630" y="231"/>
                    <a:pt x="1630" y="231"/>
                    <a:pt x="1630" y="231"/>
                  </a:cubicBezTo>
                  <a:cubicBezTo>
                    <a:pt x="1592" y="338"/>
                    <a:pt x="1592" y="338"/>
                    <a:pt x="1592" y="338"/>
                  </a:cubicBezTo>
                  <a:cubicBezTo>
                    <a:pt x="1592" y="375"/>
                    <a:pt x="1592" y="375"/>
                    <a:pt x="1592" y="375"/>
                  </a:cubicBezTo>
                  <a:cubicBezTo>
                    <a:pt x="1555" y="419"/>
                    <a:pt x="1555" y="419"/>
                    <a:pt x="1555" y="419"/>
                  </a:cubicBezTo>
                  <a:cubicBezTo>
                    <a:pt x="1440" y="494"/>
                    <a:pt x="1440" y="494"/>
                    <a:pt x="1440" y="494"/>
                  </a:cubicBezTo>
                  <a:cubicBezTo>
                    <a:pt x="1361" y="612"/>
                    <a:pt x="1361" y="612"/>
                    <a:pt x="1361" y="612"/>
                  </a:cubicBezTo>
                  <a:cubicBezTo>
                    <a:pt x="1361" y="669"/>
                    <a:pt x="1361" y="669"/>
                    <a:pt x="1361" y="669"/>
                  </a:cubicBezTo>
                  <a:cubicBezTo>
                    <a:pt x="1242" y="806"/>
                    <a:pt x="1242" y="806"/>
                    <a:pt x="1242" y="806"/>
                  </a:cubicBezTo>
                  <a:cubicBezTo>
                    <a:pt x="1136" y="837"/>
                    <a:pt x="1136" y="837"/>
                    <a:pt x="1136" y="837"/>
                  </a:cubicBezTo>
                  <a:cubicBezTo>
                    <a:pt x="1023" y="861"/>
                    <a:pt x="1023" y="861"/>
                    <a:pt x="1023" y="861"/>
                  </a:cubicBezTo>
                  <a:cubicBezTo>
                    <a:pt x="1061" y="944"/>
                    <a:pt x="1061" y="944"/>
                    <a:pt x="1061" y="944"/>
                  </a:cubicBezTo>
                  <a:cubicBezTo>
                    <a:pt x="1061" y="1031"/>
                    <a:pt x="1061" y="1031"/>
                    <a:pt x="1061" y="1031"/>
                  </a:cubicBezTo>
                  <a:cubicBezTo>
                    <a:pt x="1023" y="1151"/>
                    <a:pt x="1023" y="1151"/>
                    <a:pt x="1023" y="1151"/>
                  </a:cubicBezTo>
                  <a:cubicBezTo>
                    <a:pt x="1046" y="1162"/>
                    <a:pt x="1046" y="1162"/>
                    <a:pt x="1046" y="1162"/>
                  </a:cubicBezTo>
                  <a:cubicBezTo>
                    <a:pt x="1023" y="1226"/>
                    <a:pt x="1023" y="1226"/>
                    <a:pt x="1023" y="1226"/>
                  </a:cubicBezTo>
                  <a:cubicBezTo>
                    <a:pt x="1023" y="1321"/>
                    <a:pt x="1023" y="1321"/>
                    <a:pt x="1023" y="1321"/>
                  </a:cubicBezTo>
                  <a:cubicBezTo>
                    <a:pt x="1054" y="1356"/>
                    <a:pt x="1054" y="1356"/>
                    <a:pt x="1054" y="1356"/>
                  </a:cubicBezTo>
                  <a:cubicBezTo>
                    <a:pt x="1023" y="1486"/>
                    <a:pt x="1023" y="1486"/>
                    <a:pt x="1023" y="1486"/>
                  </a:cubicBezTo>
                  <a:cubicBezTo>
                    <a:pt x="1051" y="1552"/>
                    <a:pt x="1051" y="1552"/>
                    <a:pt x="1051" y="1552"/>
                  </a:cubicBezTo>
                  <a:cubicBezTo>
                    <a:pt x="1098" y="1584"/>
                    <a:pt x="1098" y="1584"/>
                    <a:pt x="1098" y="1584"/>
                  </a:cubicBezTo>
                  <a:cubicBezTo>
                    <a:pt x="1164" y="1644"/>
                    <a:pt x="1164" y="1644"/>
                    <a:pt x="1164" y="1644"/>
                  </a:cubicBezTo>
                  <a:cubicBezTo>
                    <a:pt x="1118" y="1639"/>
                    <a:pt x="1118" y="1639"/>
                    <a:pt x="1118" y="1639"/>
                  </a:cubicBezTo>
                  <a:cubicBezTo>
                    <a:pt x="1072" y="1616"/>
                    <a:pt x="1072" y="1616"/>
                    <a:pt x="1072" y="1616"/>
                  </a:cubicBezTo>
                  <a:cubicBezTo>
                    <a:pt x="997" y="1587"/>
                    <a:pt x="997" y="1587"/>
                    <a:pt x="997" y="1587"/>
                  </a:cubicBezTo>
                  <a:cubicBezTo>
                    <a:pt x="953" y="1546"/>
                    <a:pt x="953" y="1546"/>
                    <a:pt x="953" y="1546"/>
                  </a:cubicBezTo>
                  <a:cubicBezTo>
                    <a:pt x="953" y="1546"/>
                    <a:pt x="945" y="1541"/>
                    <a:pt x="953" y="1532"/>
                  </a:cubicBezTo>
                  <a:cubicBezTo>
                    <a:pt x="962" y="1523"/>
                    <a:pt x="979" y="1463"/>
                    <a:pt x="979" y="1463"/>
                  </a:cubicBezTo>
                  <a:cubicBezTo>
                    <a:pt x="994" y="1390"/>
                    <a:pt x="994" y="1390"/>
                    <a:pt x="994" y="1390"/>
                  </a:cubicBezTo>
                  <a:cubicBezTo>
                    <a:pt x="949" y="1333"/>
                    <a:pt x="949" y="1333"/>
                    <a:pt x="949" y="1333"/>
                  </a:cubicBezTo>
                  <a:cubicBezTo>
                    <a:pt x="949" y="1321"/>
                    <a:pt x="949" y="1321"/>
                    <a:pt x="949" y="1321"/>
                  </a:cubicBezTo>
                  <a:cubicBezTo>
                    <a:pt x="878" y="1344"/>
                    <a:pt x="878" y="1344"/>
                    <a:pt x="878" y="1344"/>
                  </a:cubicBezTo>
                  <a:cubicBezTo>
                    <a:pt x="878" y="1344"/>
                    <a:pt x="832" y="1336"/>
                    <a:pt x="823" y="1336"/>
                  </a:cubicBezTo>
                  <a:cubicBezTo>
                    <a:pt x="815" y="1336"/>
                    <a:pt x="754" y="1336"/>
                    <a:pt x="754" y="1336"/>
                  </a:cubicBezTo>
                  <a:cubicBezTo>
                    <a:pt x="734" y="1330"/>
                    <a:pt x="734" y="1330"/>
                    <a:pt x="734" y="1330"/>
                  </a:cubicBezTo>
                  <a:cubicBezTo>
                    <a:pt x="685" y="1318"/>
                    <a:pt x="685" y="1318"/>
                    <a:pt x="685" y="1318"/>
                  </a:cubicBezTo>
                  <a:cubicBezTo>
                    <a:pt x="685" y="1318"/>
                    <a:pt x="644" y="1295"/>
                    <a:pt x="636" y="1292"/>
                  </a:cubicBezTo>
                  <a:cubicBezTo>
                    <a:pt x="627" y="1289"/>
                    <a:pt x="572" y="1246"/>
                    <a:pt x="572" y="1246"/>
                  </a:cubicBezTo>
                  <a:cubicBezTo>
                    <a:pt x="494" y="1183"/>
                    <a:pt x="494" y="1183"/>
                    <a:pt x="494" y="1183"/>
                  </a:cubicBezTo>
                  <a:cubicBezTo>
                    <a:pt x="451" y="1197"/>
                    <a:pt x="451" y="1197"/>
                    <a:pt x="451" y="1197"/>
                  </a:cubicBezTo>
                  <a:cubicBezTo>
                    <a:pt x="408" y="1226"/>
                    <a:pt x="408" y="1226"/>
                    <a:pt x="408" y="1226"/>
                  </a:cubicBezTo>
                  <a:cubicBezTo>
                    <a:pt x="408" y="1246"/>
                    <a:pt x="408" y="1246"/>
                    <a:pt x="408" y="1246"/>
                  </a:cubicBezTo>
                  <a:cubicBezTo>
                    <a:pt x="373" y="1321"/>
                    <a:pt x="373" y="1321"/>
                    <a:pt x="373" y="1321"/>
                  </a:cubicBezTo>
                  <a:cubicBezTo>
                    <a:pt x="373" y="1405"/>
                    <a:pt x="373" y="1405"/>
                    <a:pt x="373" y="1405"/>
                  </a:cubicBezTo>
                  <a:cubicBezTo>
                    <a:pt x="373" y="1405"/>
                    <a:pt x="362" y="1451"/>
                    <a:pt x="373" y="1460"/>
                  </a:cubicBezTo>
                  <a:cubicBezTo>
                    <a:pt x="385" y="1468"/>
                    <a:pt x="454" y="1555"/>
                    <a:pt x="454" y="1555"/>
                  </a:cubicBezTo>
                  <a:cubicBezTo>
                    <a:pt x="463" y="1613"/>
                    <a:pt x="463" y="1613"/>
                    <a:pt x="463" y="1613"/>
                  </a:cubicBezTo>
                  <a:cubicBezTo>
                    <a:pt x="405" y="1644"/>
                    <a:pt x="405" y="1644"/>
                    <a:pt x="405" y="1644"/>
                  </a:cubicBezTo>
                  <a:cubicBezTo>
                    <a:pt x="402" y="1670"/>
                    <a:pt x="402" y="1670"/>
                    <a:pt x="402" y="1670"/>
                  </a:cubicBezTo>
                  <a:cubicBezTo>
                    <a:pt x="439" y="1720"/>
                    <a:pt x="439" y="1720"/>
                    <a:pt x="439" y="1720"/>
                  </a:cubicBezTo>
                  <a:cubicBezTo>
                    <a:pt x="468" y="1731"/>
                    <a:pt x="468" y="1731"/>
                    <a:pt x="468" y="1731"/>
                  </a:cubicBezTo>
                  <a:cubicBezTo>
                    <a:pt x="468" y="1731"/>
                    <a:pt x="506" y="1740"/>
                    <a:pt x="517" y="1734"/>
                  </a:cubicBezTo>
                  <a:cubicBezTo>
                    <a:pt x="529" y="1728"/>
                    <a:pt x="564" y="1717"/>
                    <a:pt x="564" y="1717"/>
                  </a:cubicBezTo>
                  <a:cubicBezTo>
                    <a:pt x="564" y="1717"/>
                    <a:pt x="610" y="1708"/>
                    <a:pt x="618" y="1720"/>
                  </a:cubicBezTo>
                  <a:cubicBezTo>
                    <a:pt x="627" y="1731"/>
                    <a:pt x="604" y="1728"/>
                    <a:pt x="627" y="1731"/>
                  </a:cubicBezTo>
                  <a:cubicBezTo>
                    <a:pt x="650" y="1734"/>
                    <a:pt x="659" y="1725"/>
                    <a:pt x="673" y="1717"/>
                  </a:cubicBezTo>
                  <a:cubicBezTo>
                    <a:pt x="688" y="1708"/>
                    <a:pt x="740" y="1676"/>
                    <a:pt x="740" y="1676"/>
                  </a:cubicBezTo>
                  <a:cubicBezTo>
                    <a:pt x="740" y="1676"/>
                    <a:pt x="737" y="1656"/>
                    <a:pt x="731" y="1647"/>
                  </a:cubicBezTo>
                  <a:cubicBezTo>
                    <a:pt x="725" y="1639"/>
                    <a:pt x="737" y="1601"/>
                    <a:pt x="725" y="1590"/>
                  </a:cubicBezTo>
                  <a:cubicBezTo>
                    <a:pt x="714" y="1578"/>
                    <a:pt x="699" y="1512"/>
                    <a:pt x="699" y="1500"/>
                  </a:cubicBezTo>
                  <a:cubicBezTo>
                    <a:pt x="699" y="1489"/>
                    <a:pt x="685" y="1347"/>
                    <a:pt x="685" y="1347"/>
                  </a:cubicBezTo>
                  <a:cubicBezTo>
                    <a:pt x="714" y="1344"/>
                    <a:pt x="714" y="1344"/>
                    <a:pt x="714" y="1344"/>
                  </a:cubicBezTo>
                  <a:cubicBezTo>
                    <a:pt x="725" y="1494"/>
                    <a:pt x="725" y="1494"/>
                    <a:pt x="725" y="1494"/>
                  </a:cubicBezTo>
                  <a:cubicBezTo>
                    <a:pt x="748" y="1584"/>
                    <a:pt x="748" y="1584"/>
                    <a:pt x="748" y="1584"/>
                  </a:cubicBezTo>
                  <a:cubicBezTo>
                    <a:pt x="757" y="1639"/>
                    <a:pt x="757" y="1639"/>
                    <a:pt x="757" y="1639"/>
                  </a:cubicBezTo>
                  <a:cubicBezTo>
                    <a:pt x="757" y="1639"/>
                    <a:pt x="777" y="1653"/>
                    <a:pt x="786" y="1653"/>
                  </a:cubicBezTo>
                  <a:cubicBezTo>
                    <a:pt x="795" y="1653"/>
                    <a:pt x="846" y="1699"/>
                    <a:pt x="846" y="1699"/>
                  </a:cubicBezTo>
                  <a:cubicBezTo>
                    <a:pt x="878" y="1708"/>
                    <a:pt x="878" y="1708"/>
                    <a:pt x="878" y="1708"/>
                  </a:cubicBezTo>
                  <a:cubicBezTo>
                    <a:pt x="898" y="1702"/>
                    <a:pt x="898" y="1702"/>
                    <a:pt x="898" y="1702"/>
                  </a:cubicBezTo>
                  <a:cubicBezTo>
                    <a:pt x="936" y="1685"/>
                    <a:pt x="936" y="1685"/>
                    <a:pt x="936" y="1685"/>
                  </a:cubicBezTo>
                  <a:cubicBezTo>
                    <a:pt x="979" y="1636"/>
                    <a:pt x="979" y="1636"/>
                    <a:pt x="979" y="1636"/>
                  </a:cubicBezTo>
                  <a:cubicBezTo>
                    <a:pt x="999" y="1627"/>
                    <a:pt x="1060" y="1653"/>
                    <a:pt x="1060" y="1653"/>
                  </a:cubicBezTo>
                  <a:cubicBezTo>
                    <a:pt x="1112" y="1691"/>
                    <a:pt x="1112" y="1691"/>
                    <a:pt x="1112" y="1691"/>
                  </a:cubicBezTo>
                  <a:cubicBezTo>
                    <a:pt x="1147" y="1728"/>
                    <a:pt x="1147" y="1728"/>
                    <a:pt x="1147" y="1728"/>
                  </a:cubicBezTo>
                  <a:cubicBezTo>
                    <a:pt x="1199" y="1734"/>
                    <a:pt x="1199" y="1734"/>
                    <a:pt x="1199" y="1734"/>
                  </a:cubicBezTo>
                  <a:cubicBezTo>
                    <a:pt x="1259" y="1747"/>
                    <a:pt x="1259" y="1747"/>
                    <a:pt x="1259" y="1747"/>
                  </a:cubicBezTo>
                  <a:cubicBezTo>
                    <a:pt x="1271" y="1725"/>
                    <a:pt x="1271" y="1725"/>
                    <a:pt x="1271" y="1725"/>
                  </a:cubicBezTo>
                  <a:cubicBezTo>
                    <a:pt x="1300" y="1747"/>
                    <a:pt x="1300" y="1747"/>
                    <a:pt x="1300" y="1747"/>
                  </a:cubicBezTo>
                  <a:cubicBezTo>
                    <a:pt x="1341" y="1780"/>
                    <a:pt x="1341" y="1780"/>
                    <a:pt x="1341" y="1780"/>
                  </a:cubicBezTo>
                  <a:cubicBezTo>
                    <a:pt x="1385" y="1785"/>
                    <a:pt x="1385" y="1785"/>
                    <a:pt x="1385" y="1785"/>
                  </a:cubicBezTo>
                  <a:cubicBezTo>
                    <a:pt x="1385" y="1785"/>
                    <a:pt x="1431" y="1765"/>
                    <a:pt x="1441" y="1760"/>
                  </a:cubicBezTo>
                  <a:cubicBezTo>
                    <a:pt x="1452" y="1755"/>
                    <a:pt x="1482" y="1747"/>
                    <a:pt x="1482" y="1747"/>
                  </a:cubicBezTo>
                  <a:cubicBezTo>
                    <a:pt x="1476" y="1686"/>
                    <a:pt x="1476" y="1686"/>
                    <a:pt x="1476" y="1686"/>
                  </a:cubicBezTo>
                  <a:cubicBezTo>
                    <a:pt x="1500" y="1619"/>
                    <a:pt x="1500" y="1619"/>
                    <a:pt x="1500" y="1619"/>
                  </a:cubicBezTo>
                  <a:cubicBezTo>
                    <a:pt x="1527" y="1592"/>
                    <a:pt x="1527" y="1592"/>
                    <a:pt x="1527" y="1592"/>
                  </a:cubicBezTo>
                  <a:cubicBezTo>
                    <a:pt x="1527" y="1592"/>
                    <a:pt x="1559" y="1576"/>
                    <a:pt x="1563" y="1574"/>
                  </a:cubicBezTo>
                  <a:cubicBezTo>
                    <a:pt x="1567" y="1571"/>
                    <a:pt x="1577" y="1585"/>
                    <a:pt x="1577" y="1585"/>
                  </a:cubicBezTo>
                  <a:cubicBezTo>
                    <a:pt x="1612" y="1640"/>
                    <a:pt x="1612" y="1640"/>
                    <a:pt x="1612" y="1640"/>
                  </a:cubicBezTo>
                  <a:cubicBezTo>
                    <a:pt x="1629" y="1654"/>
                    <a:pt x="1629" y="1654"/>
                    <a:pt x="1629" y="1654"/>
                  </a:cubicBezTo>
                  <a:cubicBezTo>
                    <a:pt x="1645" y="1628"/>
                    <a:pt x="1645" y="1628"/>
                    <a:pt x="1645" y="1628"/>
                  </a:cubicBezTo>
                  <a:cubicBezTo>
                    <a:pt x="1645" y="1576"/>
                    <a:pt x="1645" y="1576"/>
                    <a:pt x="1645" y="1576"/>
                  </a:cubicBezTo>
                  <a:cubicBezTo>
                    <a:pt x="1645" y="1556"/>
                    <a:pt x="1645" y="1556"/>
                    <a:pt x="1645" y="1556"/>
                  </a:cubicBezTo>
                  <a:cubicBezTo>
                    <a:pt x="1664" y="1516"/>
                    <a:pt x="1664" y="1516"/>
                    <a:pt x="1664" y="1516"/>
                  </a:cubicBezTo>
                  <a:cubicBezTo>
                    <a:pt x="1698" y="1488"/>
                    <a:pt x="1698" y="1488"/>
                    <a:pt x="1698" y="1488"/>
                  </a:cubicBezTo>
                  <a:cubicBezTo>
                    <a:pt x="1752" y="1488"/>
                    <a:pt x="1752" y="1488"/>
                    <a:pt x="1752" y="1488"/>
                  </a:cubicBezTo>
                  <a:cubicBezTo>
                    <a:pt x="1817" y="1488"/>
                    <a:pt x="1817" y="1488"/>
                    <a:pt x="1817" y="1488"/>
                  </a:cubicBezTo>
                  <a:cubicBezTo>
                    <a:pt x="1856" y="1488"/>
                    <a:pt x="1856" y="1488"/>
                    <a:pt x="1856" y="1488"/>
                  </a:cubicBezTo>
                  <a:cubicBezTo>
                    <a:pt x="1883" y="1570"/>
                    <a:pt x="1883" y="1570"/>
                    <a:pt x="1883" y="1570"/>
                  </a:cubicBezTo>
                  <a:cubicBezTo>
                    <a:pt x="1880" y="1622"/>
                    <a:pt x="1880" y="1622"/>
                    <a:pt x="1880" y="1622"/>
                  </a:cubicBezTo>
                  <a:cubicBezTo>
                    <a:pt x="1892" y="1670"/>
                    <a:pt x="1892" y="1670"/>
                    <a:pt x="1892" y="1670"/>
                  </a:cubicBezTo>
                  <a:cubicBezTo>
                    <a:pt x="1915" y="1719"/>
                    <a:pt x="1915" y="1719"/>
                    <a:pt x="1915" y="1719"/>
                  </a:cubicBezTo>
                  <a:cubicBezTo>
                    <a:pt x="1915" y="1719"/>
                    <a:pt x="1921" y="1769"/>
                    <a:pt x="1919" y="1774"/>
                  </a:cubicBezTo>
                  <a:cubicBezTo>
                    <a:pt x="1918" y="1780"/>
                    <a:pt x="1946" y="1803"/>
                    <a:pt x="1946" y="1803"/>
                  </a:cubicBezTo>
                  <a:cubicBezTo>
                    <a:pt x="1946" y="1803"/>
                    <a:pt x="1946" y="1803"/>
                    <a:pt x="1957" y="1798"/>
                  </a:cubicBezTo>
                  <a:cubicBezTo>
                    <a:pt x="1967" y="1793"/>
                    <a:pt x="2027" y="1784"/>
                    <a:pt x="2027" y="1784"/>
                  </a:cubicBezTo>
                  <a:cubicBezTo>
                    <a:pt x="2059" y="1850"/>
                    <a:pt x="2059" y="1850"/>
                    <a:pt x="2059" y="1850"/>
                  </a:cubicBezTo>
                  <a:cubicBezTo>
                    <a:pt x="2059" y="1850"/>
                    <a:pt x="2028" y="1864"/>
                    <a:pt x="2025" y="1868"/>
                  </a:cubicBezTo>
                  <a:cubicBezTo>
                    <a:pt x="2023" y="1872"/>
                    <a:pt x="1988" y="1901"/>
                    <a:pt x="1988" y="1901"/>
                  </a:cubicBezTo>
                  <a:cubicBezTo>
                    <a:pt x="1972" y="1938"/>
                    <a:pt x="1972" y="1938"/>
                    <a:pt x="1972" y="1938"/>
                  </a:cubicBezTo>
                  <a:cubicBezTo>
                    <a:pt x="1984" y="1946"/>
                    <a:pt x="1984" y="1946"/>
                    <a:pt x="1984" y="1946"/>
                  </a:cubicBezTo>
                  <a:cubicBezTo>
                    <a:pt x="2003" y="1969"/>
                    <a:pt x="2003" y="1969"/>
                    <a:pt x="2003" y="1969"/>
                  </a:cubicBezTo>
                  <a:cubicBezTo>
                    <a:pt x="1977" y="2001"/>
                    <a:pt x="1977" y="2001"/>
                    <a:pt x="1977" y="2001"/>
                  </a:cubicBezTo>
                  <a:cubicBezTo>
                    <a:pt x="1940" y="2010"/>
                    <a:pt x="1940" y="2010"/>
                    <a:pt x="1940" y="2010"/>
                  </a:cubicBezTo>
                  <a:cubicBezTo>
                    <a:pt x="1940" y="2010"/>
                    <a:pt x="1914" y="2057"/>
                    <a:pt x="1910" y="2061"/>
                  </a:cubicBezTo>
                  <a:cubicBezTo>
                    <a:pt x="1906" y="2064"/>
                    <a:pt x="1878" y="2071"/>
                    <a:pt x="1878" y="2071"/>
                  </a:cubicBezTo>
                  <a:cubicBezTo>
                    <a:pt x="1878" y="2071"/>
                    <a:pt x="1832" y="2109"/>
                    <a:pt x="1826" y="2114"/>
                  </a:cubicBezTo>
                  <a:cubicBezTo>
                    <a:pt x="1820" y="2119"/>
                    <a:pt x="1792" y="2133"/>
                    <a:pt x="1792" y="2133"/>
                  </a:cubicBezTo>
                  <a:cubicBezTo>
                    <a:pt x="1777" y="2125"/>
                    <a:pt x="1777" y="2125"/>
                    <a:pt x="1777" y="2125"/>
                  </a:cubicBezTo>
                  <a:cubicBezTo>
                    <a:pt x="1752" y="2109"/>
                    <a:pt x="1752" y="2109"/>
                    <a:pt x="1752" y="2109"/>
                  </a:cubicBezTo>
                  <a:cubicBezTo>
                    <a:pt x="1752" y="2066"/>
                    <a:pt x="1752" y="2066"/>
                    <a:pt x="1752" y="2066"/>
                  </a:cubicBezTo>
                  <a:cubicBezTo>
                    <a:pt x="1687" y="2068"/>
                    <a:pt x="1687" y="2068"/>
                    <a:pt x="1687" y="2068"/>
                  </a:cubicBezTo>
                  <a:cubicBezTo>
                    <a:pt x="1639" y="2092"/>
                    <a:pt x="1639" y="2092"/>
                    <a:pt x="1639" y="2092"/>
                  </a:cubicBezTo>
                  <a:cubicBezTo>
                    <a:pt x="1639" y="2092"/>
                    <a:pt x="1588" y="2105"/>
                    <a:pt x="1584" y="2106"/>
                  </a:cubicBezTo>
                  <a:cubicBezTo>
                    <a:pt x="1580" y="2107"/>
                    <a:pt x="1536" y="2118"/>
                    <a:pt x="1532" y="2118"/>
                  </a:cubicBezTo>
                  <a:cubicBezTo>
                    <a:pt x="1528" y="2118"/>
                    <a:pt x="1474" y="2123"/>
                    <a:pt x="1474" y="2123"/>
                  </a:cubicBezTo>
                  <a:cubicBezTo>
                    <a:pt x="1449" y="2088"/>
                    <a:pt x="1449" y="2088"/>
                    <a:pt x="1449" y="2088"/>
                  </a:cubicBezTo>
                  <a:cubicBezTo>
                    <a:pt x="1426" y="2037"/>
                    <a:pt x="1426" y="2037"/>
                    <a:pt x="1426" y="2037"/>
                  </a:cubicBezTo>
                  <a:cubicBezTo>
                    <a:pt x="1397" y="1996"/>
                    <a:pt x="1397" y="1996"/>
                    <a:pt x="1397" y="1996"/>
                  </a:cubicBezTo>
                  <a:cubicBezTo>
                    <a:pt x="1360" y="2022"/>
                    <a:pt x="1360" y="2022"/>
                    <a:pt x="1360" y="2022"/>
                  </a:cubicBezTo>
                  <a:cubicBezTo>
                    <a:pt x="1329" y="2009"/>
                    <a:pt x="1329" y="2009"/>
                    <a:pt x="1329" y="2009"/>
                  </a:cubicBezTo>
                  <a:cubicBezTo>
                    <a:pt x="1321" y="1932"/>
                    <a:pt x="1321" y="1932"/>
                    <a:pt x="1321" y="1932"/>
                  </a:cubicBezTo>
                  <a:cubicBezTo>
                    <a:pt x="1308" y="1895"/>
                    <a:pt x="1308" y="1895"/>
                    <a:pt x="1308" y="1895"/>
                  </a:cubicBezTo>
                  <a:cubicBezTo>
                    <a:pt x="1259" y="1853"/>
                    <a:pt x="1259" y="1853"/>
                    <a:pt x="1259" y="1853"/>
                  </a:cubicBezTo>
                  <a:cubicBezTo>
                    <a:pt x="1219" y="1806"/>
                    <a:pt x="1219" y="1806"/>
                    <a:pt x="1219" y="1806"/>
                  </a:cubicBezTo>
                  <a:cubicBezTo>
                    <a:pt x="1176" y="1878"/>
                    <a:pt x="1176" y="1878"/>
                    <a:pt x="1176" y="1878"/>
                  </a:cubicBezTo>
                  <a:cubicBezTo>
                    <a:pt x="1164" y="1979"/>
                    <a:pt x="1164" y="1979"/>
                    <a:pt x="1164" y="1979"/>
                  </a:cubicBezTo>
                  <a:cubicBezTo>
                    <a:pt x="1207" y="2052"/>
                    <a:pt x="1207" y="2052"/>
                    <a:pt x="1207" y="2052"/>
                  </a:cubicBezTo>
                  <a:cubicBezTo>
                    <a:pt x="1236" y="2063"/>
                    <a:pt x="1236" y="2063"/>
                    <a:pt x="1236" y="2063"/>
                  </a:cubicBezTo>
                  <a:cubicBezTo>
                    <a:pt x="1230" y="2095"/>
                    <a:pt x="1230" y="2095"/>
                    <a:pt x="1230" y="2095"/>
                  </a:cubicBezTo>
                  <a:cubicBezTo>
                    <a:pt x="1204" y="2153"/>
                    <a:pt x="1204" y="2153"/>
                    <a:pt x="1204" y="2153"/>
                  </a:cubicBezTo>
                  <a:cubicBezTo>
                    <a:pt x="1173" y="2190"/>
                    <a:pt x="1173" y="2190"/>
                    <a:pt x="1173" y="2190"/>
                  </a:cubicBezTo>
                  <a:cubicBezTo>
                    <a:pt x="1161" y="2254"/>
                    <a:pt x="1161" y="2254"/>
                    <a:pt x="1161" y="2254"/>
                  </a:cubicBezTo>
                  <a:cubicBezTo>
                    <a:pt x="1141" y="2320"/>
                    <a:pt x="1141" y="2320"/>
                    <a:pt x="1141" y="2320"/>
                  </a:cubicBezTo>
                  <a:cubicBezTo>
                    <a:pt x="1086" y="2349"/>
                    <a:pt x="1086" y="2349"/>
                    <a:pt x="1086" y="2349"/>
                  </a:cubicBezTo>
                  <a:cubicBezTo>
                    <a:pt x="1066" y="2378"/>
                    <a:pt x="1066" y="2378"/>
                    <a:pt x="1066" y="2378"/>
                  </a:cubicBezTo>
                  <a:cubicBezTo>
                    <a:pt x="1092" y="2398"/>
                    <a:pt x="1092" y="2398"/>
                    <a:pt x="1092" y="2398"/>
                  </a:cubicBezTo>
                  <a:cubicBezTo>
                    <a:pt x="1135" y="2398"/>
                    <a:pt x="1135" y="2398"/>
                    <a:pt x="1135" y="2398"/>
                  </a:cubicBezTo>
                  <a:cubicBezTo>
                    <a:pt x="1158" y="2398"/>
                    <a:pt x="1158" y="2398"/>
                    <a:pt x="1158" y="2398"/>
                  </a:cubicBezTo>
                  <a:cubicBezTo>
                    <a:pt x="1181" y="2421"/>
                    <a:pt x="1181" y="2421"/>
                    <a:pt x="1181" y="2421"/>
                  </a:cubicBezTo>
                  <a:cubicBezTo>
                    <a:pt x="1181" y="2421"/>
                    <a:pt x="1193" y="2456"/>
                    <a:pt x="1210" y="2456"/>
                  </a:cubicBezTo>
                  <a:cubicBezTo>
                    <a:pt x="1228" y="2456"/>
                    <a:pt x="1254" y="2461"/>
                    <a:pt x="1254" y="2461"/>
                  </a:cubicBezTo>
                  <a:cubicBezTo>
                    <a:pt x="1297" y="2467"/>
                    <a:pt x="1297" y="2467"/>
                    <a:pt x="1297" y="2467"/>
                  </a:cubicBezTo>
                  <a:cubicBezTo>
                    <a:pt x="1314" y="2453"/>
                    <a:pt x="1314" y="2453"/>
                    <a:pt x="1314" y="2453"/>
                  </a:cubicBezTo>
                  <a:cubicBezTo>
                    <a:pt x="1343" y="2447"/>
                    <a:pt x="1343" y="2447"/>
                    <a:pt x="1343" y="2447"/>
                  </a:cubicBezTo>
                  <a:cubicBezTo>
                    <a:pt x="1366" y="2482"/>
                    <a:pt x="1366" y="2482"/>
                    <a:pt x="1366" y="2482"/>
                  </a:cubicBezTo>
                  <a:cubicBezTo>
                    <a:pt x="1401" y="2542"/>
                    <a:pt x="1401" y="2542"/>
                    <a:pt x="1401" y="2542"/>
                  </a:cubicBezTo>
                  <a:cubicBezTo>
                    <a:pt x="1357" y="2571"/>
                    <a:pt x="1357" y="2571"/>
                    <a:pt x="1357" y="2571"/>
                  </a:cubicBezTo>
                  <a:cubicBezTo>
                    <a:pt x="1320" y="2536"/>
                    <a:pt x="1320" y="2536"/>
                    <a:pt x="1320" y="2536"/>
                  </a:cubicBezTo>
                  <a:cubicBezTo>
                    <a:pt x="1306" y="2519"/>
                    <a:pt x="1306" y="2519"/>
                    <a:pt x="1306" y="2519"/>
                  </a:cubicBezTo>
                  <a:cubicBezTo>
                    <a:pt x="1271" y="2577"/>
                    <a:pt x="1271" y="2577"/>
                    <a:pt x="1271" y="2577"/>
                  </a:cubicBezTo>
                  <a:cubicBezTo>
                    <a:pt x="1256" y="2626"/>
                    <a:pt x="1256" y="2626"/>
                    <a:pt x="1256" y="2626"/>
                  </a:cubicBezTo>
                  <a:cubicBezTo>
                    <a:pt x="1242" y="2666"/>
                    <a:pt x="1242" y="2666"/>
                    <a:pt x="1242" y="2666"/>
                  </a:cubicBezTo>
                  <a:cubicBezTo>
                    <a:pt x="1216" y="2666"/>
                    <a:pt x="1216" y="2666"/>
                    <a:pt x="1216" y="2666"/>
                  </a:cubicBezTo>
                  <a:cubicBezTo>
                    <a:pt x="1176" y="2640"/>
                    <a:pt x="1176" y="2640"/>
                    <a:pt x="1176" y="2640"/>
                  </a:cubicBezTo>
                  <a:cubicBezTo>
                    <a:pt x="1178" y="2594"/>
                    <a:pt x="1178" y="2594"/>
                    <a:pt x="1178" y="2594"/>
                  </a:cubicBezTo>
                  <a:cubicBezTo>
                    <a:pt x="1178" y="2577"/>
                    <a:pt x="1178" y="2577"/>
                    <a:pt x="1178" y="2577"/>
                  </a:cubicBezTo>
                  <a:cubicBezTo>
                    <a:pt x="1144" y="2606"/>
                    <a:pt x="1144" y="2606"/>
                    <a:pt x="1144" y="2606"/>
                  </a:cubicBezTo>
                  <a:cubicBezTo>
                    <a:pt x="1086" y="2577"/>
                    <a:pt x="1086" y="2577"/>
                    <a:pt x="1086" y="2577"/>
                  </a:cubicBezTo>
                  <a:cubicBezTo>
                    <a:pt x="1049" y="2551"/>
                    <a:pt x="1049" y="2551"/>
                    <a:pt x="1049" y="2551"/>
                  </a:cubicBezTo>
                  <a:cubicBezTo>
                    <a:pt x="1025" y="2568"/>
                    <a:pt x="1025" y="2568"/>
                    <a:pt x="1025" y="2568"/>
                  </a:cubicBezTo>
                  <a:cubicBezTo>
                    <a:pt x="971" y="2571"/>
                    <a:pt x="971" y="2571"/>
                    <a:pt x="971" y="2571"/>
                  </a:cubicBezTo>
                  <a:cubicBezTo>
                    <a:pt x="997" y="2617"/>
                    <a:pt x="997" y="2617"/>
                    <a:pt x="997" y="2617"/>
                  </a:cubicBezTo>
                  <a:cubicBezTo>
                    <a:pt x="1000" y="2635"/>
                    <a:pt x="1000" y="2635"/>
                    <a:pt x="1000" y="2635"/>
                  </a:cubicBezTo>
                  <a:cubicBezTo>
                    <a:pt x="1011" y="2666"/>
                    <a:pt x="1011" y="2666"/>
                    <a:pt x="1011" y="2666"/>
                  </a:cubicBezTo>
                  <a:cubicBezTo>
                    <a:pt x="1060" y="2669"/>
                    <a:pt x="1060" y="2669"/>
                    <a:pt x="1060" y="2669"/>
                  </a:cubicBezTo>
                  <a:cubicBezTo>
                    <a:pt x="1092" y="2664"/>
                    <a:pt x="1092" y="2664"/>
                    <a:pt x="1092" y="2664"/>
                  </a:cubicBezTo>
                  <a:cubicBezTo>
                    <a:pt x="1089" y="2698"/>
                    <a:pt x="1089" y="2698"/>
                    <a:pt x="1089" y="2698"/>
                  </a:cubicBezTo>
                  <a:cubicBezTo>
                    <a:pt x="1034" y="2727"/>
                    <a:pt x="1034" y="2727"/>
                    <a:pt x="1034" y="2727"/>
                  </a:cubicBezTo>
                  <a:cubicBezTo>
                    <a:pt x="1005" y="2736"/>
                    <a:pt x="1005" y="2736"/>
                    <a:pt x="1005" y="2736"/>
                  </a:cubicBezTo>
                  <a:cubicBezTo>
                    <a:pt x="968" y="2825"/>
                    <a:pt x="968" y="2825"/>
                    <a:pt x="968" y="2825"/>
                  </a:cubicBezTo>
                  <a:cubicBezTo>
                    <a:pt x="1020" y="2811"/>
                    <a:pt x="1020" y="2811"/>
                    <a:pt x="1020" y="2811"/>
                  </a:cubicBezTo>
                  <a:cubicBezTo>
                    <a:pt x="1063" y="2799"/>
                    <a:pt x="1063" y="2799"/>
                    <a:pt x="1063" y="2799"/>
                  </a:cubicBezTo>
                  <a:cubicBezTo>
                    <a:pt x="1043" y="2837"/>
                    <a:pt x="1043" y="2837"/>
                    <a:pt x="1043" y="2837"/>
                  </a:cubicBezTo>
                  <a:cubicBezTo>
                    <a:pt x="1028" y="2874"/>
                    <a:pt x="1028" y="2874"/>
                    <a:pt x="1028" y="2874"/>
                  </a:cubicBezTo>
                  <a:cubicBezTo>
                    <a:pt x="1066" y="2889"/>
                    <a:pt x="1066" y="2889"/>
                    <a:pt x="1066" y="2889"/>
                  </a:cubicBezTo>
                  <a:cubicBezTo>
                    <a:pt x="1106" y="2886"/>
                    <a:pt x="1106" y="2886"/>
                    <a:pt x="1106" y="2886"/>
                  </a:cubicBezTo>
                  <a:cubicBezTo>
                    <a:pt x="1164" y="2819"/>
                    <a:pt x="1164" y="2819"/>
                    <a:pt x="1164" y="2819"/>
                  </a:cubicBezTo>
                  <a:cubicBezTo>
                    <a:pt x="1193" y="2776"/>
                    <a:pt x="1193" y="2776"/>
                    <a:pt x="1193" y="2776"/>
                  </a:cubicBezTo>
                  <a:cubicBezTo>
                    <a:pt x="1216" y="2773"/>
                    <a:pt x="1216" y="2773"/>
                    <a:pt x="1216" y="2773"/>
                  </a:cubicBezTo>
                  <a:cubicBezTo>
                    <a:pt x="1271" y="2753"/>
                    <a:pt x="1271" y="2753"/>
                    <a:pt x="1271" y="2753"/>
                  </a:cubicBezTo>
                  <a:cubicBezTo>
                    <a:pt x="1274" y="2805"/>
                    <a:pt x="1274" y="2805"/>
                    <a:pt x="1274" y="2805"/>
                  </a:cubicBezTo>
                  <a:cubicBezTo>
                    <a:pt x="1337" y="2805"/>
                    <a:pt x="1337" y="2805"/>
                    <a:pt x="1337" y="2805"/>
                  </a:cubicBezTo>
                  <a:cubicBezTo>
                    <a:pt x="1352" y="2779"/>
                    <a:pt x="1352" y="2779"/>
                    <a:pt x="1352" y="2779"/>
                  </a:cubicBezTo>
                  <a:cubicBezTo>
                    <a:pt x="1398" y="2773"/>
                    <a:pt x="1398" y="2773"/>
                    <a:pt x="1398" y="2773"/>
                  </a:cubicBezTo>
                  <a:cubicBezTo>
                    <a:pt x="1395" y="2851"/>
                    <a:pt x="1395" y="2851"/>
                    <a:pt x="1395" y="2851"/>
                  </a:cubicBezTo>
                  <a:cubicBezTo>
                    <a:pt x="1311" y="2851"/>
                    <a:pt x="1311" y="2851"/>
                    <a:pt x="1311" y="2851"/>
                  </a:cubicBezTo>
                  <a:cubicBezTo>
                    <a:pt x="1311" y="2851"/>
                    <a:pt x="1303" y="2871"/>
                    <a:pt x="1294" y="2880"/>
                  </a:cubicBezTo>
                  <a:cubicBezTo>
                    <a:pt x="1285" y="2889"/>
                    <a:pt x="1204" y="2900"/>
                    <a:pt x="1204" y="2900"/>
                  </a:cubicBezTo>
                  <a:cubicBezTo>
                    <a:pt x="1199" y="3007"/>
                    <a:pt x="1199" y="3007"/>
                    <a:pt x="1199" y="3007"/>
                  </a:cubicBezTo>
                  <a:cubicBezTo>
                    <a:pt x="1225" y="3007"/>
                    <a:pt x="1225" y="3007"/>
                    <a:pt x="1225" y="3007"/>
                  </a:cubicBezTo>
                  <a:cubicBezTo>
                    <a:pt x="1210" y="3036"/>
                    <a:pt x="1210" y="3036"/>
                    <a:pt x="1210" y="3036"/>
                  </a:cubicBezTo>
                  <a:cubicBezTo>
                    <a:pt x="1158" y="3069"/>
                    <a:pt x="1158" y="3069"/>
                    <a:pt x="1158" y="3069"/>
                  </a:cubicBezTo>
                  <a:cubicBezTo>
                    <a:pt x="1181" y="3099"/>
                    <a:pt x="1181" y="3099"/>
                    <a:pt x="1181" y="3099"/>
                  </a:cubicBezTo>
                  <a:cubicBezTo>
                    <a:pt x="1228" y="3117"/>
                    <a:pt x="1228" y="3117"/>
                    <a:pt x="1228" y="3117"/>
                  </a:cubicBezTo>
                  <a:cubicBezTo>
                    <a:pt x="1256" y="3117"/>
                    <a:pt x="1256" y="3117"/>
                    <a:pt x="1256" y="3117"/>
                  </a:cubicBezTo>
                  <a:cubicBezTo>
                    <a:pt x="1285" y="3125"/>
                    <a:pt x="1285" y="3125"/>
                    <a:pt x="1285" y="3125"/>
                  </a:cubicBezTo>
                  <a:cubicBezTo>
                    <a:pt x="1317" y="3069"/>
                    <a:pt x="1317" y="3069"/>
                    <a:pt x="1317" y="3069"/>
                  </a:cubicBezTo>
                  <a:cubicBezTo>
                    <a:pt x="1331" y="3069"/>
                    <a:pt x="1331" y="3069"/>
                    <a:pt x="1331" y="3069"/>
                  </a:cubicBezTo>
                  <a:cubicBezTo>
                    <a:pt x="1329" y="3114"/>
                    <a:pt x="1329" y="3114"/>
                    <a:pt x="1329" y="3114"/>
                  </a:cubicBezTo>
                  <a:cubicBezTo>
                    <a:pt x="1363" y="3120"/>
                    <a:pt x="1363" y="3120"/>
                    <a:pt x="1363" y="3120"/>
                  </a:cubicBezTo>
                  <a:cubicBezTo>
                    <a:pt x="1386" y="3069"/>
                    <a:pt x="1386" y="3069"/>
                    <a:pt x="1386" y="3069"/>
                  </a:cubicBezTo>
                  <a:cubicBezTo>
                    <a:pt x="1395" y="3039"/>
                    <a:pt x="1395" y="3039"/>
                    <a:pt x="1395" y="3039"/>
                  </a:cubicBezTo>
                  <a:cubicBezTo>
                    <a:pt x="1398" y="2998"/>
                    <a:pt x="1398" y="2998"/>
                    <a:pt x="1398" y="2998"/>
                  </a:cubicBezTo>
                  <a:cubicBezTo>
                    <a:pt x="1409" y="2969"/>
                    <a:pt x="1409" y="2969"/>
                    <a:pt x="1409" y="2969"/>
                  </a:cubicBezTo>
                  <a:cubicBezTo>
                    <a:pt x="1440" y="2961"/>
                    <a:pt x="1440" y="2961"/>
                    <a:pt x="1440" y="2961"/>
                  </a:cubicBezTo>
                  <a:cubicBezTo>
                    <a:pt x="1440" y="3019"/>
                    <a:pt x="1440" y="3019"/>
                    <a:pt x="1440" y="3019"/>
                  </a:cubicBezTo>
                  <a:cubicBezTo>
                    <a:pt x="1440" y="3085"/>
                    <a:pt x="1440" y="3085"/>
                    <a:pt x="1440" y="3085"/>
                  </a:cubicBezTo>
                  <a:cubicBezTo>
                    <a:pt x="1479" y="3125"/>
                    <a:pt x="1479" y="3125"/>
                    <a:pt x="1479" y="3125"/>
                  </a:cubicBezTo>
                  <a:cubicBezTo>
                    <a:pt x="1487" y="3154"/>
                    <a:pt x="1487" y="3154"/>
                    <a:pt x="1487" y="3154"/>
                  </a:cubicBezTo>
                  <a:cubicBezTo>
                    <a:pt x="1421" y="3157"/>
                    <a:pt x="1421" y="3157"/>
                    <a:pt x="1421" y="3157"/>
                  </a:cubicBezTo>
                  <a:cubicBezTo>
                    <a:pt x="1418" y="3177"/>
                    <a:pt x="1418" y="3177"/>
                    <a:pt x="1418" y="3177"/>
                  </a:cubicBezTo>
                  <a:cubicBezTo>
                    <a:pt x="1386" y="3198"/>
                    <a:pt x="1386" y="3198"/>
                    <a:pt x="1386" y="3198"/>
                  </a:cubicBezTo>
                  <a:cubicBezTo>
                    <a:pt x="1317" y="3195"/>
                    <a:pt x="1317" y="3195"/>
                    <a:pt x="1317" y="3195"/>
                  </a:cubicBezTo>
                  <a:cubicBezTo>
                    <a:pt x="1297" y="3195"/>
                    <a:pt x="1297" y="3195"/>
                    <a:pt x="1297" y="3195"/>
                  </a:cubicBezTo>
                  <a:cubicBezTo>
                    <a:pt x="1326" y="3252"/>
                    <a:pt x="1326" y="3252"/>
                    <a:pt x="1326" y="3252"/>
                  </a:cubicBezTo>
                  <a:cubicBezTo>
                    <a:pt x="1346" y="3258"/>
                    <a:pt x="1346" y="3258"/>
                    <a:pt x="1346" y="3258"/>
                  </a:cubicBezTo>
                  <a:cubicBezTo>
                    <a:pt x="1375" y="3299"/>
                    <a:pt x="1375" y="3299"/>
                    <a:pt x="1375" y="3299"/>
                  </a:cubicBezTo>
                  <a:cubicBezTo>
                    <a:pt x="1421" y="3345"/>
                    <a:pt x="1421" y="3345"/>
                    <a:pt x="1421" y="3345"/>
                  </a:cubicBezTo>
                  <a:cubicBezTo>
                    <a:pt x="1493" y="3403"/>
                    <a:pt x="1493" y="3403"/>
                    <a:pt x="1493" y="3403"/>
                  </a:cubicBezTo>
                  <a:cubicBezTo>
                    <a:pt x="1562" y="3391"/>
                    <a:pt x="1562" y="3391"/>
                    <a:pt x="1562" y="3391"/>
                  </a:cubicBezTo>
                  <a:cubicBezTo>
                    <a:pt x="1591" y="3374"/>
                    <a:pt x="1591" y="3374"/>
                    <a:pt x="1591" y="3374"/>
                  </a:cubicBezTo>
                  <a:cubicBezTo>
                    <a:pt x="1623" y="3362"/>
                    <a:pt x="1623" y="3362"/>
                    <a:pt x="1623" y="3362"/>
                  </a:cubicBezTo>
                  <a:cubicBezTo>
                    <a:pt x="1626" y="3336"/>
                    <a:pt x="1626" y="3336"/>
                    <a:pt x="1626" y="3336"/>
                  </a:cubicBezTo>
                  <a:cubicBezTo>
                    <a:pt x="1612" y="3290"/>
                    <a:pt x="1612" y="3290"/>
                    <a:pt x="1612" y="3290"/>
                  </a:cubicBezTo>
                  <a:cubicBezTo>
                    <a:pt x="1637" y="3252"/>
                    <a:pt x="1637" y="3252"/>
                    <a:pt x="1637" y="3252"/>
                  </a:cubicBezTo>
                  <a:cubicBezTo>
                    <a:pt x="1689" y="3252"/>
                    <a:pt x="1689" y="3252"/>
                    <a:pt x="1689" y="3252"/>
                  </a:cubicBezTo>
                  <a:cubicBezTo>
                    <a:pt x="1689" y="3252"/>
                    <a:pt x="1710" y="3250"/>
                    <a:pt x="1718" y="3244"/>
                  </a:cubicBezTo>
                  <a:cubicBezTo>
                    <a:pt x="1727" y="3238"/>
                    <a:pt x="1764" y="3232"/>
                    <a:pt x="1764" y="3232"/>
                  </a:cubicBezTo>
                  <a:cubicBezTo>
                    <a:pt x="1736" y="3278"/>
                    <a:pt x="1736" y="3278"/>
                    <a:pt x="1736" y="3278"/>
                  </a:cubicBezTo>
                  <a:cubicBezTo>
                    <a:pt x="1698" y="3278"/>
                    <a:pt x="1698" y="3278"/>
                    <a:pt x="1698" y="3278"/>
                  </a:cubicBezTo>
                  <a:cubicBezTo>
                    <a:pt x="1666" y="3287"/>
                    <a:pt x="1666" y="3287"/>
                    <a:pt x="1666" y="3287"/>
                  </a:cubicBezTo>
                  <a:cubicBezTo>
                    <a:pt x="1688" y="3382"/>
                    <a:pt x="1688" y="3382"/>
                    <a:pt x="1688" y="3382"/>
                  </a:cubicBezTo>
                  <a:cubicBezTo>
                    <a:pt x="1711" y="3378"/>
                    <a:pt x="1711" y="3378"/>
                    <a:pt x="1711" y="3378"/>
                  </a:cubicBezTo>
                  <a:cubicBezTo>
                    <a:pt x="1767" y="3372"/>
                    <a:pt x="1767" y="3372"/>
                    <a:pt x="1767" y="3372"/>
                  </a:cubicBezTo>
                  <a:cubicBezTo>
                    <a:pt x="1842" y="3352"/>
                    <a:pt x="1842" y="3352"/>
                    <a:pt x="1842" y="3352"/>
                  </a:cubicBezTo>
                  <a:cubicBezTo>
                    <a:pt x="1888" y="3290"/>
                    <a:pt x="1888" y="3290"/>
                    <a:pt x="1888" y="3290"/>
                  </a:cubicBezTo>
                  <a:cubicBezTo>
                    <a:pt x="1922" y="3290"/>
                    <a:pt x="1922" y="3290"/>
                    <a:pt x="1922" y="3290"/>
                  </a:cubicBezTo>
                  <a:cubicBezTo>
                    <a:pt x="1996" y="3304"/>
                    <a:pt x="1996" y="3304"/>
                    <a:pt x="1996" y="3304"/>
                  </a:cubicBezTo>
                  <a:cubicBezTo>
                    <a:pt x="2066" y="3334"/>
                    <a:pt x="2066" y="3334"/>
                    <a:pt x="2066" y="3334"/>
                  </a:cubicBezTo>
                  <a:cubicBezTo>
                    <a:pt x="2094" y="3358"/>
                    <a:pt x="2094" y="3358"/>
                    <a:pt x="2094" y="3358"/>
                  </a:cubicBezTo>
                  <a:cubicBezTo>
                    <a:pt x="2128" y="3398"/>
                    <a:pt x="2128" y="3398"/>
                    <a:pt x="2128" y="3398"/>
                  </a:cubicBezTo>
                  <a:cubicBezTo>
                    <a:pt x="2247" y="3450"/>
                    <a:pt x="2247" y="3450"/>
                    <a:pt x="2247" y="3450"/>
                  </a:cubicBezTo>
                  <a:cubicBezTo>
                    <a:pt x="2291" y="3494"/>
                    <a:pt x="2291" y="3494"/>
                    <a:pt x="2291" y="3494"/>
                  </a:cubicBezTo>
                  <a:cubicBezTo>
                    <a:pt x="2291" y="3455"/>
                    <a:pt x="2291" y="3455"/>
                    <a:pt x="2291" y="3455"/>
                  </a:cubicBezTo>
                  <a:cubicBezTo>
                    <a:pt x="2291" y="3405"/>
                    <a:pt x="2291" y="3405"/>
                    <a:pt x="2291" y="3405"/>
                  </a:cubicBezTo>
                  <a:cubicBezTo>
                    <a:pt x="2291" y="3405"/>
                    <a:pt x="2253" y="3368"/>
                    <a:pt x="2291" y="3368"/>
                  </a:cubicBezTo>
                  <a:cubicBezTo>
                    <a:pt x="2329" y="3368"/>
                    <a:pt x="2286" y="3380"/>
                    <a:pt x="2329" y="3368"/>
                  </a:cubicBezTo>
                  <a:cubicBezTo>
                    <a:pt x="2373" y="3355"/>
                    <a:pt x="2404" y="3318"/>
                    <a:pt x="2404" y="3318"/>
                  </a:cubicBezTo>
                  <a:cubicBezTo>
                    <a:pt x="2442" y="3318"/>
                    <a:pt x="2442" y="3318"/>
                    <a:pt x="2442" y="3318"/>
                  </a:cubicBezTo>
                  <a:cubicBezTo>
                    <a:pt x="2504" y="3268"/>
                    <a:pt x="2504" y="3268"/>
                    <a:pt x="2504" y="3268"/>
                  </a:cubicBezTo>
                  <a:cubicBezTo>
                    <a:pt x="2467" y="3224"/>
                    <a:pt x="2467" y="3224"/>
                    <a:pt x="2467" y="3224"/>
                  </a:cubicBezTo>
                  <a:cubicBezTo>
                    <a:pt x="2504" y="3224"/>
                    <a:pt x="2504" y="3224"/>
                    <a:pt x="2504" y="3224"/>
                  </a:cubicBezTo>
                  <a:cubicBezTo>
                    <a:pt x="2542" y="3224"/>
                    <a:pt x="2542" y="3224"/>
                    <a:pt x="2542" y="3224"/>
                  </a:cubicBezTo>
                  <a:cubicBezTo>
                    <a:pt x="2598" y="3168"/>
                    <a:pt x="2598" y="3168"/>
                    <a:pt x="2598" y="3168"/>
                  </a:cubicBezTo>
                  <a:cubicBezTo>
                    <a:pt x="2635" y="3118"/>
                    <a:pt x="2635" y="3118"/>
                    <a:pt x="2635" y="3118"/>
                  </a:cubicBezTo>
                  <a:cubicBezTo>
                    <a:pt x="2635" y="3069"/>
                    <a:pt x="2635" y="3069"/>
                    <a:pt x="2635" y="3069"/>
                  </a:cubicBezTo>
                  <a:cubicBezTo>
                    <a:pt x="2717" y="3069"/>
                    <a:pt x="2717" y="3069"/>
                    <a:pt x="2717" y="3069"/>
                  </a:cubicBezTo>
                  <a:cubicBezTo>
                    <a:pt x="2767" y="3069"/>
                    <a:pt x="2767" y="3069"/>
                    <a:pt x="2767" y="3069"/>
                  </a:cubicBezTo>
                  <a:cubicBezTo>
                    <a:pt x="2810" y="3069"/>
                    <a:pt x="2810" y="3069"/>
                    <a:pt x="2810" y="3069"/>
                  </a:cubicBezTo>
                  <a:cubicBezTo>
                    <a:pt x="2835" y="3069"/>
                    <a:pt x="2835" y="3069"/>
                    <a:pt x="2835" y="3069"/>
                  </a:cubicBezTo>
                  <a:cubicBezTo>
                    <a:pt x="2873" y="3024"/>
                    <a:pt x="2873" y="3024"/>
                    <a:pt x="2873" y="3024"/>
                  </a:cubicBezTo>
                  <a:cubicBezTo>
                    <a:pt x="2904" y="3024"/>
                    <a:pt x="2904" y="3024"/>
                    <a:pt x="2904" y="3024"/>
                  </a:cubicBezTo>
                  <a:cubicBezTo>
                    <a:pt x="2948" y="2961"/>
                    <a:pt x="2948" y="2961"/>
                    <a:pt x="2948" y="2961"/>
                  </a:cubicBezTo>
                  <a:cubicBezTo>
                    <a:pt x="3013" y="2930"/>
                    <a:pt x="3013" y="2930"/>
                    <a:pt x="3013" y="2930"/>
                  </a:cubicBezTo>
                  <a:cubicBezTo>
                    <a:pt x="2979" y="2862"/>
                    <a:pt x="2979" y="2862"/>
                    <a:pt x="2979" y="2862"/>
                  </a:cubicBezTo>
                  <a:cubicBezTo>
                    <a:pt x="3013" y="2830"/>
                    <a:pt x="3013" y="2830"/>
                    <a:pt x="3013" y="2830"/>
                  </a:cubicBezTo>
                  <a:cubicBezTo>
                    <a:pt x="3041" y="2830"/>
                    <a:pt x="3041" y="2830"/>
                    <a:pt x="3041" y="2830"/>
                  </a:cubicBezTo>
                  <a:cubicBezTo>
                    <a:pt x="3098" y="2862"/>
                    <a:pt x="3098" y="2862"/>
                    <a:pt x="3098" y="2862"/>
                  </a:cubicBezTo>
                  <a:cubicBezTo>
                    <a:pt x="3173" y="2743"/>
                    <a:pt x="3173" y="2743"/>
                    <a:pt x="3173" y="2743"/>
                  </a:cubicBezTo>
                  <a:cubicBezTo>
                    <a:pt x="3235" y="2662"/>
                    <a:pt x="3235" y="2662"/>
                    <a:pt x="3235" y="2662"/>
                  </a:cubicBezTo>
                  <a:cubicBezTo>
                    <a:pt x="3235" y="2612"/>
                    <a:pt x="3235" y="2612"/>
                    <a:pt x="3235" y="2612"/>
                  </a:cubicBezTo>
                  <a:cubicBezTo>
                    <a:pt x="3273" y="2543"/>
                    <a:pt x="3273" y="2543"/>
                    <a:pt x="3273" y="2543"/>
                  </a:cubicBezTo>
                  <a:cubicBezTo>
                    <a:pt x="3273" y="2455"/>
                    <a:pt x="3273" y="2455"/>
                    <a:pt x="3273" y="2455"/>
                  </a:cubicBezTo>
                  <a:cubicBezTo>
                    <a:pt x="3273" y="2399"/>
                    <a:pt x="3273" y="2399"/>
                    <a:pt x="3273" y="2399"/>
                  </a:cubicBezTo>
                  <a:cubicBezTo>
                    <a:pt x="3235" y="2318"/>
                    <a:pt x="3235" y="2318"/>
                    <a:pt x="3235" y="2318"/>
                  </a:cubicBezTo>
                  <a:cubicBezTo>
                    <a:pt x="3273" y="2237"/>
                    <a:pt x="3273" y="2237"/>
                    <a:pt x="3273" y="2237"/>
                  </a:cubicBezTo>
                  <a:cubicBezTo>
                    <a:pt x="3316" y="2168"/>
                    <a:pt x="3316" y="2168"/>
                    <a:pt x="3316" y="2168"/>
                  </a:cubicBezTo>
                  <a:cubicBezTo>
                    <a:pt x="3316" y="2106"/>
                    <a:pt x="3316" y="2106"/>
                    <a:pt x="3316" y="2106"/>
                  </a:cubicBezTo>
                  <a:cubicBezTo>
                    <a:pt x="3266" y="1999"/>
                    <a:pt x="3266" y="1999"/>
                    <a:pt x="3266" y="1999"/>
                  </a:cubicBezTo>
                  <a:cubicBezTo>
                    <a:pt x="3235" y="1949"/>
                    <a:pt x="3235" y="1949"/>
                    <a:pt x="3235" y="1949"/>
                  </a:cubicBezTo>
                  <a:cubicBezTo>
                    <a:pt x="3316" y="1874"/>
                    <a:pt x="3316" y="1874"/>
                    <a:pt x="3316" y="1874"/>
                  </a:cubicBezTo>
                  <a:cubicBezTo>
                    <a:pt x="3373" y="1874"/>
                    <a:pt x="3373" y="1874"/>
                    <a:pt x="3373" y="1874"/>
                  </a:cubicBezTo>
                  <a:cubicBezTo>
                    <a:pt x="3416" y="1831"/>
                    <a:pt x="3416" y="1831"/>
                    <a:pt x="3416" y="1831"/>
                  </a:cubicBezTo>
                  <a:lnTo>
                    <a:pt x="3373" y="1806"/>
                  </a:lnTo>
                  <a:close/>
                  <a:moveTo>
                    <a:pt x="791" y="2701"/>
                  </a:moveTo>
                  <a:cubicBezTo>
                    <a:pt x="809" y="2701"/>
                    <a:pt x="809" y="2701"/>
                    <a:pt x="809" y="2701"/>
                  </a:cubicBezTo>
                  <a:cubicBezTo>
                    <a:pt x="809" y="2701"/>
                    <a:pt x="814" y="2687"/>
                    <a:pt x="838" y="2673"/>
                  </a:cubicBezTo>
                  <a:cubicBezTo>
                    <a:pt x="861" y="2659"/>
                    <a:pt x="891" y="2635"/>
                    <a:pt x="891" y="2635"/>
                  </a:cubicBezTo>
                  <a:cubicBezTo>
                    <a:pt x="891" y="2581"/>
                    <a:pt x="891" y="2581"/>
                    <a:pt x="891" y="2581"/>
                  </a:cubicBezTo>
                  <a:cubicBezTo>
                    <a:pt x="841" y="2541"/>
                    <a:pt x="841" y="2541"/>
                    <a:pt x="841" y="2541"/>
                  </a:cubicBezTo>
                  <a:cubicBezTo>
                    <a:pt x="743" y="2504"/>
                    <a:pt x="743" y="2504"/>
                    <a:pt x="743" y="2504"/>
                  </a:cubicBezTo>
                  <a:cubicBezTo>
                    <a:pt x="776" y="2581"/>
                    <a:pt x="776" y="2581"/>
                    <a:pt x="776" y="2581"/>
                  </a:cubicBezTo>
                  <a:cubicBezTo>
                    <a:pt x="743" y="2640"/>
                    <a:pt x="743" y="2640"/>
                    <a:pt x="743" y="2640"/>
                  </a:cubicBezTo>
                  <a:cubicBezTo>
                    <a:pt x="762" y="2701"/>
                    <a:pt x="762" y="2701"/>
                    <a:pt x="762" y="2701"/>
                  </a:cubicBezTo>
                  <a:lnTo>
                    <a:pt x="791" y="2701"/>
                  </a:lnTo>
                  <a:close/>
                  <a:moveTo>
                    <a:pt x="767" y="2043"/>
                  </a:moveTo>
                  <a:cubicBezTo>
                    <a:pt x="817" y="1946"/>
                    <a:pt x="817" y="1946"/>
                    <a:pt x="817" y="1946"/>
                  </a:cubicBezTo>
                  <a:cubicBezTo>
                    <a:pt x="791" y="1946"/>
                    <a:pt x="791" y="1946"/>
                    <a:pt x="791" y="1946"/>
                  </a:cubicBezTo>
                  <a:cubicBezTo>
                    <a:pt x="791" y="1946"/>
                    <a:pt x="687" y="1916"/>
                    <a:pt x="673" y="1916"/>
                  </a:cubicBezTo>
                  <a:cubicBezTo>
                    <a:pt x="659" y="1916"/>
                    <a:pt x="673" y="1996"/>
                    <a:pt x="673" y="1996"/>
                  </a:cubicBezTo>
                  <a:cubicBezTo>
                    <a:pt x="626" y="2068"/>
                    <a:pt x="626" y="2068"/>
                    <a:pt x="626" y="2068"/>
                  </a:cubicBezTo>
                  <a:cubicBezTo>
                    <a:pt x="626" y="2104"/>
                    <a:pt x="626" y="2104"/>
                    <a:pt x="626" y="2104"/>
                  </a:cubicBezTo>
                  <a:cubicBezTo>
                    <a:pt x="720" y="2033"/>
                    <a:pt x="720" y="2033"/>
                    <a:pt x="720" y="2033"/>
                  </a:cubicBezTo>
                  <a:lnTo>
                    <a:pt x="767" y="2043"/>
                  </a:lnTo>
                  <a:close/>
                  <a:moveTo>
                    <a:pt x="391" y="1563"/>
                  </a:moveTo>
                  <a:cubicBezTo>
                    <a:pt x="391" y="1563"/>
                    <a:pt x="377" y="1544"/>
                    <a:pt x="368" y="1530"/>
                  </a:cubicBezTo>
                  <a:cubicBezTo>
                    <a:pt x="359" y="1516"/>
                    <a:pt x="348" y="1506"/>
                    <a:pt x="339" y="1492"/>
                  </a:cubicBezTo>
                  <a:cubicBezTo>
                    <a:pt x="330" y="1477"/>
                    <a:pt x="306" y="1488"/>
                    <a:pt x="306" y="1488"/>
                  </a:cubicBezTo>
                  <a:cubicBezTo>
                    <a:pt x="306" y="1488"/>
                    <a:pt x="273" y="1412"/>
                    <a:pt x="280" y="1389"/>
                  </a:cubicBezTo>
                  <a:cubicBezTo>
                    <a:pt x="287" y="1365"/>
                    <a:pt x="245" y="1389"/>
                    <a:pt x="245" y="1389"/>
                  </a:cubicBezTo>
                  <a:cubicBezTo>
                    <a:pt x="221" y="1389"/>
                    <a:pt x="221" y="1389"/>
                    <a:pt x="221" y="1389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1" y="1511"/>
                    <a:pt x="221" y="1511"/>
                    <a:pt x="221" y="1511"/>
                  </a:cubicBezTo>
                  <a:cubicBezTo>
                    <a:pt x="287" y="1553"/>
                    <a:pt x="287" y="1553"/>
                    <a:pt x="287" y="1553"/>
                  </a:cubicBezTo>
                  <a:cubicBezTo>
                    <a:pt x="339" y="1605"/>
                    <a:pt x="339" y="1605"/>
                    <a:pt x="339" y="1605"/>
                  </a:cubicBezTo>
                  <a:lnTo>
                    <a:pt x="391" y="1563"/>
                  </a:lnTo>
                  <a:close/>
                  <a:moveTo>
                    <a:pt x="306" y="1258"/>
                  </a:moveTo>
                  <a:cubicBezTo>
                    <a:pt x="282" y="1258"/>
                    <a:pt x="282" y="1258"/>
                    <a:pt x="282" y="1258"/>
                  </a:cubicBezTo>
                  <a:cubicBezTo>
                    <a:pt x="282" y="1258"/>
                    <a:pt x="235" y="1233"/>
                    <a:pt x="118" y="1201"/>
                  </a:cubicBezTo>
                  <a:cubicBezTo>
                    <a:pt x="0" y="1168"/>
                    <a:pt x="94" y="1243"/>
                    <a:pt x="94" y="1243"/>
                  </a:cubicBezTo>
                  <a:cubicBezTo>
                    <a:pt x="71" y="1276"/>
                    <a:pt x="71" y="1276"/>
                    <a:pt x="71" y="1276"/>
                  </a:cubicBezTo>
                  <a:cubicBezTo>
                    <a:pt x="99" y="1323"/>
                    <a:pt x="99" y="1323"/>
                    <a:pt x="99" y="1323"/>
                  </a:cubicBezTo>
                  <a:cubicBezTo>
                    <a:pt x="132" y="1323"/>
                    <a:pt x="132" y="1323"/>
                    <a:pt x="132" y="1323"/>
                  </a:cubicBezTo>
                  <a:cubicBezTo>
                    <a:pt x="179" y="1323"/>
                    <a:pt x="179" y="1323"/>
                    <a:pt x="179" y="1323"/>
                  </a:cubicBezTo>
                  <a:cubicBezTo>
                    <a:pt x="221" y="1323"/>
                    <a:pt x="221" y="1323"/>
                    <a:pt x="221" y="1323"/>
                  </a:cubicBezTo>
                  <a:cubicBezTo>
                    <a:pt x="282" y="1323"/>
                    <a:pt x="282" y="1323"/>
                    <a:pt x="282" y="1323"/>
                  </a:cubicBezTo>
                  <a:lnTo>
                    <a:pt x="306" y="125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Korea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9032320" y="8467049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087349" y="8561608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87349" y="7255072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23.2K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072305" y="9246126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958117" y="3557634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958117" y="2251098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25.2K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943073" y="4242152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232376" y="3843332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375183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3661546" y="2078712"/>
            <a:ext cx="8894848" cy="9786338"/>
            <a:chOff x="4340226" y="601663"/>
            <a:chExt cx="3516313" cy="386873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035551" y="1985963"/>
              <a:ext cx="1104900" cy="749300"/>
            </a:xfrm>
            <a:custGeom>
              <a:avLst/>
              <a:gdLst>
                <a:gd name="T0" fmla="*/ 2050 w 2597"/>
                <a:gd name="T1" fmla="*/ 1502 h 1762"/>
                <a:gd name="T2" fmla="*/ 2154 w 2597"/>
                <a:gd name="T3" fmla="*/ 1375 h 1762"/>
                <a:gd name="T4" fmla="*/ 2296 w 2597"/>
                <a:gd name="T5" fmla="*/ 1259 h 1762"/>
                <a:gd name="T6" fmla="*/ 2280 w 2597"/>
                <a:gd name="T7" fmla="*/ 1063 h 1762"/>
                <a:gd name="T8" fmla="*/ 2444 w 2597"/>
                <a:gd name="T9" fmla="*/ 991 h 1762"/>
                <a:gd name="T10" fmla="*/ 2557 w 2597"/>
                <a:gd name="T11" fmla="*/ 948 h 1762"/>
                <a:gd name="T12" fmla="*/ 2557 w 2597"/>
                <a:gd name="T13" fmla="*/ 876 h 1762"/>
                <a:gd name="T14" fmla="*/ 2578 w 2597"/>
                <a:gd name="T15" fmla="*/ 725 h 1762"/>
                <a:gd name="T16" fmla="*/ 2438 w 2597"/>
                <a:gd name="T17" fmla="*/ 723 h 1762"/>
                <a:gd name="T18" fmla="*/ 2334 w 2597"/>
                <a:gd name="T19" fmla="*/ 648 h 1762"/>
                <a:gd name="T20" fmla="*/ 2208 w 2597"/>
                <a:gd name="T21" fmla="*/ 569 h 1762"/>
                <a:gd name="T22" fmla="*/ 2129 w 2597"/>
                <a:gd name="T23" fmla="*/ 612 h 1762"/>
                <a:gd name="T24" fmla="*/ 2023 w 2597"/>
                <a:gd name="T25" fmla="*/ 546 h 1762"/>
                <a:gd name="T26" fmla="*/ 1968 w 2597"/>
                <a:gd name="T27" fmla="*/ 562 h 1762"/>
                <a:gd name="T28" fmla="*/ 1890 w 2597"/>
                <a:gd name="T29" fmla="*/ 583 h 1762"/>
                <a:gd name="T30" fmla="*/ 1910 w 2597"/>
                <a:gd name="T31" fmla="*/ 515 h 1762"/>
                <a:gd name="T32" fmla="*/ 1748 w 2597"/>
                <a:gd name="T33" fmla="*/ 542 h 1762"/>
                <a:gd name="T34" fmla="*/ 1612 w 2597"/>
                <a:gd name="T35" fmla="*/ 479 h 1762"/>
                <a:gd name="T36" fmla="*/ 1525 w 2597"/>
                <a:gd name="T37" fmla="*/ 521 h 1762"/>
                <a:gd name="T38" fmla="*/ 1476 w 2597"/>
                <a:gd name="T39" fmla="*/ 473 h 1762"/>
                <a:gd name="T40" fmla="*/ 1457 w 2597"/>
                <a:gd name="T41" fmla="*/ 417 h 1762"/>
                <a:gd name="T42" fmla="*/ 1380 w 2597"/>
                <a:gd name="T43" fmla="*/ 479 h 1762"/>
                <a:gd name="T44" fmla="*/ 1485 w 2597"/>
                <a:gd name="T45" fmla="*/ 702 h 1762"/>
                <a:gd name="T46" fmla="*/ 1413 w 2597"/>
                <a:gd name="T47" fmla="*/ 802 h 1762"/>
                <a:gd name="T48" fmla="*/ 1300 w 2597"/>
                <a:gd name="T49" fmla="*/ 726 h 1762"/>
                <a:gd name="T50" fmla="*/ 1334 w 2597"/>
                <a:gd name="T51" fmla="*/ 494 h 1762"/>
                <a:gd name="T52" fmla="*/ 1437 w 2597"/>
                <a:gd name="T53" fmla="*/ 376 h 1762"/>
                <a:gd name="T54" fmla="*/ 1512 w 2597"/>
                <a:gd name="T55" fmla="*/ 230 h 1762"/>
                <a:gd name="T56" fmla="*/ 1487 w 2597"/>
                <a:gd name="T57" fmla="*/ 28 h 1762"/>
                <a:gd name="T58" fmla="*/ 1309 w 2597"/>
                <a:gd name="T59" fmla="*/ 0 h 1762"/>
                <a:gd name="T60" fmla="*/ 1073 w 2597"/>
                <a:gd name="T61" fmla="*/ 128 h 1762"/>
                <a:gd name="T62" fmla="*/ 797 w 2597"/>
                <a:gd name="T63" fmla="*/ 324 h 1762"/>
                <a:gd name="T64" fmla="*/ 1039 w 2597"/>
                <a:gd name="T65" fmla="*/ 426 h 1762"/>
                <a:gd name="T66" fmla="*/ 902 w 2597"/>
                <a:gd name="T67" fmla="*/ 532 h 1762"/>
                <a:gd name="T68" fmla="*/ 923 w 2597"/>
                <a:gd name="T69" fmla="*/ 712 h 1762"/>
                <a:gd name="T70" fmla="*/ 821 w 2597"/>
                <a:gd name="T71" fmla="*/ 774 h 1762"/>
                <a:gd name="T72" fmla="*/ 649 w 2597"/>
                <a:gd name="T73" fmla="*/ 826 h 1762"/>
                <a:gd name="T74" fmla="*/ 490 w 2597"/>
                <a:gd name="T75" fmla="*/ 883 h 1762"/>
                <a:gd name="T76" fmla="*/ 566 w 2597"/>
                <a:gd name="T77" fmla="*/ 735 h 1762"/>
                <a:gd name="T78" fmla="*/ 512 w 2597"/>
                <a:gd name="T79" fmla="*/ 620 h 1762"/>
                <a:gd name="T80" fmla="*/ 378 w 2597"/>
                <a:gd name="T81" fmla="*/ 555 h 1762"/>
                <a:gd name="T82" fmla="*/ 301 w 2597"/>
                <a:gd name="T83" fmla="*/ 622 h 1762"/>
                <a:gd name="T84" fmla="*/ 326 w 2597"/>
                <a:gd name="T85" fmla="*/ 750 h 1762"/>
                <a:gd name="T86" fmla="*/ 205 w 2597"/>
                <a:gd name="T87" fmla="*/ 995 h 1762"/>
                <a:gd name="T88" fmla="*/ 129 w 2597"/>
                <a:gd name="T89" fmla="*/ 1104 h 1762"/>
                <a:gd name="T90" fmla="*/ 79 w 2597"/>
                <a:gd name="T91" fmla="*/ 1272 h 1762"/>
                <a:gd name="T92" fmla="*/ 48 w 2597"/>
                <a:gd name="T93" fmla="*/ 1468 h 1762"/>
                <a:gd name="T94" fmla="*/ 319 w 2597"/>
                <a:gd name="T95" fmla="*/ 1606 h 1762"/>
                <a:gd name="T96" fmla="*/ 604 w 2597"/>
                <a:gd name="T97" fmla="*/ 1673 h 1762"/>
                <a:gd name="T98" fmla="*/ 734 w 2597"/>
                <a:gd name="T99" fmla="*/ 1732 h 1762"/>
                <a:gd name="T100" fmla="*/ 815 w 2597"/>
                <a:gd name="T101" fmla="*/ 1605 h 1762"/>
                <a:gd name="T102" fmla="*/ 1028 w 2597"/>
                <a:gd name="T103" fmla="*/ 1648 h 1762"/>
                <a:gd name="T104" fmla="*/ 1183 w 2597"/>
                <a:gd name="T105" fmla="*/ 1669 h 1762"/>
                <a:gd name="T106" fmla="*/ 1345 w 2597"/>
                <a:gd name="T107" fmla="*/ 1678 h 1762"/>
                <a:gd name="T108" fmla="*/ 1520 w 2597"/>
                <a:gd name="T109" fmla="*/ 1611 h 1762"/>
                <a:gd name="T110" fmla="*/ 1779 w 2597"/>
                <a:gd name="T111" fmla="*/ 1661 h 1762"/>
                <a:gd name="T112" fmla="*/ 1961 w 2597"/>
                <a:gd name="T113" fmla="*/ 1620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97" h="1762">
                  <a:moveTo>
                    <a:pt x="1961" y="1620"/>
                  </a:moveTo>
                  <a:cubicBezTo>
                    <a:pt x="1987" y="1624"/>
                    <a:pt x="2001" y="1604"/>
                    <a:pt x="1996" y="1581"/>
                  </a:cubicBezTo>
                  <a:cubicBezTo>
                    <a:pt x="1993" y="1570"/>
                    <a:pt x="1989" y="1558"/>
                    <a:pt x="1989" y="1546"/>
                  </a:cubicBezTo>
                  <a:cubicBezTo>
                    <a:pt x="1989" y="1530"/>
                    <a:pt x="2001" y="1535"/>
                    <a:pt x="2012" y="1531"/>
                  </a:cubicBezTo>
                  <a:cubicBezTo>
                    <a:pt x="2013" y="1519"/>
                    <a:pt x="2013" y="1506"/>
                    <a:pt x="2014" y="1494"/>
                  </a:cubicBezTo>
                  <a:cubicBezTo>
                    <a:pt x="2028" y="1493"/>
                    <a:pt x="2037" y="1504"/>
                    <a:pt x="2050" y="1502"/>
                  </a:cubicBezTo>
                  <a:cubicBezTo>
                    <a:pt x="2051" y="1495"/>
                    <a:pt x="2051" y="1487"/>
                    <a:pt x="2051" y="1480"/>
                  </a:cubicBezTo>
                  <a:cubicBezTo>
                    <a:pt x="2034" y="1473"/>
                    <a:pt x="2057" y="1449"/>
                    <a:pt x="2058" y="1441"/>
                  </a:cubicBezTo>
                  <a:cubicBezTo>
                    <a:pt x="2065" y="1443"/>
                    <a:pt x="2073" y="1443"/>
                    <a:pt x="2080" y="1443"/>
                  </a:cubicBezTo>
                  <a:cubicBezTo>
                    <a:pt x="2082" y="1424"/>
                    <a:pt x="2081" y="1404"/>
                    <a:pt x="2082" y="1385"/>
                  </a:cubicBezTo>
                  <a:cubicBezTo>
                    <a:pt x="2099" y="1384"/>
                    <a:pt x="2117" y="1387"/>
                    <a:pt x="2133" y="1381"/>
                  </a:cubicBezTo>
                  <a:cubicBezTo>
                    <a:pt x="2141" y="1378"/>
                    <a:pt x="2144" y="1374"/>
                    <a:pt x="2154" y="1375"/>
                  </a:cubicBezTo>
                  <a:cubicBezTo>
                    <a:pt x="2162" y="1377"/>
                    <a:pt x="2169" y="1385"/>
                    <a:pt x="2178" y="1383"/>
                  </a:cubicBezTo>
                  <a:cubicBezTo>
                    <a:pt x="2180" y="1360"/>
                    <a:pt x="2214" y="1367"/>
                    <a:pt x="2224" y="1353"/>
                  </a:cubicBezTo>
                  <a:cubicBezTo>
                    <a:pt x="2231" y="1343"/>
                    <a:pt x="2229" y="1340"/>
                    <a:pt x="2242" y="1333"/>
                  </a:cubicBezTo>
                  <a:cubicBezTo>
                    <a:pt x="2252" y="1327"/>
                    <a:pt x="2267" y="1325"/>
                    <a:pt x="2268" y="1311"/>
                  </a:cubicBezTo>
                  <a:cubicBezTo>
                    <a:pt x="2269" y="1299"/>
                    <a:pt x="2266" y="1291"/>
                    <a:pt x="2276" y="1282"/>
                  </a:cubicBezTo>
                  <a:cubicBezTo>
                    <a:pt x="2285" y="1275"/>
                    <a:pt x="2294" y="1271"/>
                    <a:pt x="2296" y="1259"/>
                  </a:cubicBezTo>
                  <a:cubicBezTo>
                    <a:pt x="2298" y="1249"/>
                    <a:pt x="2297" y="1238"/>
                    <a:pt x="2306" y="1230"/>
                  </a:cubicBezTo>
                  <a:cubicBezTo>
                    <a:pt x="2314" y="1224"/>
                    <a:pt x="2321" y="1222"/>
                    <a:pt x="2320" y="1209"/>
                  </a:cubicBezTo>
                  <a:cubicBezTo>
                    <a:pt x="2356" y="1208"/>
                    <a:pt x="2387" y="1207"/>
                    <a:pt x="2382" y="1160"/>
                  </a:cubicBezTo>
                  <a:cubicBezTo>
                    <a:pt x="2379" y="1140"/>
                    <a:pt x="2355" y="1094"/>
                    <a:pt x="2330" y="1095"/>
                  </a:cubicBezTo>
                  <a:cubicBezTo>
                    <a:pt x="2330" y="1085"/>
                    <a:pt x="2319" y="1073"/>
                    <a:pt x="2310" y="1070"/>
                  </a:cubicBezTo>
                  <a:cubicBezTo>
                    <a:pt x="2302" y="1090"/>
                    <a:pt x="2292" y="1067"/>
                    <a:pt x="2280" y="1063"/>
                  </a:cubicBezTo>
                  <a:cubicBezTo>
                    <a:pt x="2263" y="1057"/>
                    <a:pt x="2248" y="1078"/>
                    <a:pt x="2235" y="1068"/>
                  </a:cubicBezTo>
                  <a:cubicBezTo>
                    <a:pt x="2208" y="1044"/>
                    <a:pt x="2226" y="1031"/>
                    <a:pt x="2246" y="1013"/>
                  </a:cubicBezTo>
                  <a:cubicBezTo>
                    <a:pt x="2273" y="990"/>
                    <a:pt x="2249" y="985"/>
                    <a:pt x="2232" y="972"/>
                  </a:cubicBezTo>
                  <a:cubicBezTo>
                    <a:pt x="2211" y="956"/>
                    <a:pt x="2276" y="927"/>
                    <a:pt x="2272" y="969"/>
                  </a:cubicBezTo>
                  <a:cubicBezTo>
                    <a:pt x="2288" y="973"/>
                    <a:pt x="2405" y="956"/>
                    <a:pt x="2401" y="986"/>
                  </a:cubicBezTo>
                  <a:cubicBezTo>
                    <a:pt x="2413" y="987"/>
                    <a:pt x="2443" y="974"/>
                    <a:pt x="2444" y="991"/>
                  </a:cubicBezTo>
                  <a:cubicBezTo>
                    <a:pt x="2454" y="992"/>
                    <a:pt x="2465" y="988"/>
                    <a:pt x="2475" y="992"/>
                  </a:cubicBezTo>
                  <a:cubicBezTo>
                    <a:pt x="2484" y="995"/>
                    <a:pt x="2481" y="1012"/>
                    <a:pt x="2490" y="1008"/>
                  </a:cubicBezTo>
                  <a:cubicBezTo>
                    <a:pt x="2499" y="1004"/>
                    <a:pt x="2493" y="986"/>
                    <a:pt x="2502" y="981"/>
                  </a:cubicBezTo>
                  <a:cubicBezTo>
                    <a:pt x="2507" y="979"/>
                    <a:pt x="2516" y="985"/>
                    <a:pt x="2523" y="982"/>
                  </a:cubicBezTo>
                  <a:cubicBezTo>
                    <a:pt x="2532" y="979"/>
                    <a:pt x="2529" y="966"/>
                    <a:pt x="2531" y="959"/>
                  </a:cubicBezTo>
                  <a:cubicBezTo>
                    <a:pt x="2534" y="946"/>
                    <a:pt x="2548" y="950"/>
                    <a:pt x="2557" y="948"/>
                  </a:cubicBezTo>
                  <a:cubicBezTo>
                    <a:pt x="2565" y="947"/>
                    <a:pt x="2571" y="940"/>
                    <a:pt x="2576" y="932"/>
                  </a:cubicBezTo>
                  <a:cubicBezTo>
                    <a:pt x="2575" y="930"/>
                    <a:pt x="2574" y="927"/>
                    <a:pt x="2575" y="924"/>
                  </a:cubicBezTo>
                  <a:cubicBezTo>
                    <a:pt x="2562" y="924"/>
                    <a:pt x="2567" y="912"/>
                    <a:pt x="2564" y="904"/>
                  </a:cubicBezTo>
                  <a:cubicBezTo>
                    <a:pt x="2561" y="895"/>
                    <a:pt x="2554" y="890"/>
                    <a:pt x="2544" y="887"/>
                  </a:cubicBezTo>
                  <a:cubicBezTo>
                    <a:pt x="2544" y="884"/>
                    <a:pt x="2544" y="879"/>
                    <a:pt x="2545" y="876"/>
                  </a:cubicBezTo>
                  <a:cubicBezTo>
                    <a:pt x="2548" y="877"/>
                    <a:pt x="2554" y="875"/>
                    <a:pt x="2557" y="876"/>
                  </a:cubicBezTo>
                  <a:cubicBezTo>
                    <a:pt x="2559" y="854"/>
                    <a:pt x="2567" y="848"/>
                    <a:pt x="2574" y="829"/>
                  </a:cubicBezTo>
                  <a:cubicBezTo>
                    <a:pt x="2579" y="816"/>
                    <a:pt x="2581" y="800"/>
                    <a:pt x="2562" y="801"/>
                  </a:cubicBezTo>
                  <a:cubicBezTo>
                    <a:pt x="2561" y="792"/>
                    <a:pt x="2562" y="784"/>
                    <a:pt x="2562" y="775"/>
                  </a:cubicBezTo>
                  <a:cubicBezTo>
                    <a:pt x="2559" y="776"/>
                    <a:pt x="2556" y="774"/>
                    <a:pt x="2553" y="774"/>
                  </a:cubicBezTo>
                  <a:cubicBezTo>
                    <a:pt x="2553" y="766"/>
                    <a:pt x="2553" y="757"/>
                    <a:pt x="2554" y="749"/>
                  </a:cubicBezTo>
                  <a:cubicBezTo>
                    <a:pt x="2572" y="757"/>
                    <a:pt x="2597" y="746"/>
                    <a:pt x="2578" y="725"/>
                  </a:cubicBezTo>
                  <a:cubicBezTo>
                    <a:pt x="2575" y="721"/>
                    <a:pt x="2567" y="725"/>
                    <a:pt x="2564" y="720"/>
                  </a:cubicBezTo>
                  <a:cubicBezTo>
                    <a:pt x="2563" y="716"/>
                    <a:pt x="2563" y="712"/>
                    <a:pt x="2562" y="707"/>
                  </a:cubicBezTo>
                  <a:cubicBezTo>
                    <a:pt x="2556" y="700"/>
                    <a:pt x="2545" y="698"/>
                    <a:pt x="2536" y="700"/>
                  </a:cubicBezTo>
                  <a:cubicBezTo>
                    <a:pt x="2524" y="716"/>
                    <a:pt x="2481" y="706"/>
                    <a:pt x="2461" y="707"/>
                  </a:cubicBezTo>
                  <a:cubicBezTo>
                    <a:pt x="2459" y="716"/>
                    <a:pt x="2463" y="725"/>
                    <a:pt x="2461" y="734"/>
                  </a:cubicBezTo>
                  <a:cubicBezTo>
                    <a:pt x="2450" y="737"/>
                    <a:pt x="2453" y="720"/>
                    <a:pt x="2438" y="723"/>
                  </a:cubicBezTo>
                  <a:cubicBezTo>
                    <a:pt x="2438" y="717"/>
                    <a:pt x="2438" y="710"/>
                    <a:pt x="2438" y="704"/>
                  </a:cubicBezTo>
                  <a:cubicBezTo>
                    <a:pt x="2432" y="704"/>
                    <a:pt x="2425" y="704"/>
                    <a:pt x="2419" y="703"/>
                  </a:cubicBezTo>
                  <a:cubicBezTo>
                    <a:pt x="2419" y="693"/>
                    <a:pt x="2420" y="682"/>
                    <a:pt x="2420" y="672"/>
                  </a:cubicBezTo>
                  <a:cubicBezTo>
                    <a:pt x="2409" y="671"/>
                    <a:pt x="2397" y="672"/>
                    <a:pt x="2386" y="671"/>
                  </a:cubicBezTo>
                  <a:cubicBezTo>
                    <a:pt x="2386" y="665"/>
                    <a:pt x="2386" y="660"/>
                    <a:pt x="2386" y="654"/>
                  </a:cubicBezTo>
                  <a:cubicBezTo>
                    <a:pt x="2372" y="653"/>
                    <a:pt x="2344" y="662"/>
                    <a:pt x="2334" y="648"/>
                  </a:cubicBezTo>
                  <a:cubicBezTo>
                    <a:pt x="2325" y="636"/>
                    <a:pt x="2332" y="618"/>
                    <a:pt x="2331" y="604"/>
                  </a:cubicBezTo>
                  <a:cubicBezTo>
                    <a:pt x="2315" y="600"/>
                    <a:pt x="2286" y="612"/>
                    <a:pt x="2280" y="589"/>
                  </a:cubicBezTo>
                  <a:cubicBezTo>
                    <a:pt x="2277" y="573"/>
                    <a:pt x="2256" y="582"/>
                    <a:pt x="2244" y="581"/>
                  </a:cubicBezTo>
                  <a:cubicBezTo>
                    <a:pt x="2243" y="567"/>
                    <a:pt x="2258" y="549"/>
                    <a:pt x="2245" y="538"/>
                  </a:cubicBezTo>
                  <a:cubicBezTo>
                    <a:pt x="2237" y="531"/>
                    <a:pt x="2222" y="535"/>
                    <a:pt x="2213" y="536"/>
                  </a:cubicBezTo>
                  <a:cubicBezTo>
                    <a:pt x="2218" y="550"/>
                    <a:pt x="2206" y="556"/>
                    <a:pt x="2208" y="569"/>
                  </a:cubicBezTo>
                  <a:cubicBezTo>
                    <a:pt x="2197" y="570"/>
                    <a:pt x="2193" y="563"/>
                    <a:pt x="2186" y="557"/>
                  </a:cubicBezTo>
                  <a:cubicBezTo>
                    <a:pt x="2187" y="553"/>
                    <a:pt x="2184" y="550"/>
                    <a:pt x="2184" y="546"/>
                  </a:cubicBezTo>
                  <a:cubicBezTo>
                    <a:pt x="2170" y="542"/>
                    <a:pt x="2163" y="553"/>
                    <a:pt x="2158" y="562"/>
                  </a:cubicBezTo>
                  <a:cubicBezTo>
                    <a:pt x="2157" y="559"/>
                    <a:pt x="2155" y="554"/>
                    <a:pt x="2156" y="549"/>
                  </a:cubicBezTo>
                  <a:cubicBezTo>
                    <a:pt x="2150" y="548"/>
                    <a:pt x="2143" y="548"/>
                    <a:pt x="2139" y="552"/>
                  </a:cubicBezTo>
                  <a:cubicBezTo>
                    <a:pt x="2156" y="576"/>
                    <a:pt x="2118" y="587"/>
                    <a:pt x="2129" y="612"/>
                  </a:cubicBezTo>
                  <a:cubicBezTo>
                    <a:pt x="2116" y="612"/>
                    <a:pt x="2057" y="617"/>
                    <a:pt x="2057" y="605"/>
                  </a:cubicBezTo>
                  <a:cubicBezTo>
                    <a:pt x="2040" y="603"/>
                    <a:pt x="2034" y="623"/>
                    <a:pt x="2018" y="618"/>
                  </a:cubicBezTo>
                  <a:cubicBezTo>
                    <a:pt x="2026" y="606"/>
                    <a:pt x="2028" y="592"/>
                    <a:pt x="2029" y="577"/>
                  </a:cubicBezTo>
                  <a:cubicBezTo>
                    <a:pt x="2030" y="570"/>
                    <a:pt x="2028" y="560"/>
                    <a:pt x="2036" y="555"/>
                  </a:cubicBezTo>
                  <a:cubicBezTo>
                    <a:pt x="2040" y="553"/>
                    <a:pt x="2042" y="550"/>
                    <a:pt x="2043" y="546"/>
                  </a:cubicBezTo>
                  <a:cubicBezTo>
                    <a:pt x="2037" y="545"/>
                    <a:pt x="2030" y="545"/>
                    <a:pt x="2023" y="546"/>
                  </a:cubicBezTo>
                  <a:cubicBezTo>
                    <a:pt x="2023" y="551"/>
                    <a:pt x="2022" y="557"/>
                    <a:pt x="2020" y="561"/>
                  </a:cubicBezTo>
                  <a:cubicBezTo>
                    <a:pt x="2020" y="558"/>
                    <a:pt x="2018" y="553"/>
                    <a:pt x="2019" y="549"/>
                  </a:cubicBezTo>
                  <a:cubicBezTo>
                    <a:pt x="2010" y="548"/>
                    <a:pt x="1999" y="547"/>
                    <a:pt x="1991" y="550"/>
                  </a:cubicBezTo>
                  <a:cubicBezTo>
                    <a:pt x="1992" y="556"/>
                    <a:pt x="1995" y="560"/>
                    <a:pt x="1999" y="562"/>
                  </a:cubicBezTo>
                  <a:cubicBezTo>
                    <a:pt x="1999" y="563"/>
                    <a:pt x="1999" y="566"/>
                    <a:pt x="1999" y="567"/>
                  </a:cubicBezTo>
                  <a:cubicBezTo>
                    <a:pt x="1991" y="566"/>
                    <a:pt x="1973" y="570"/>
                    <a:pt x="1968" y="562"/>
                  </a:cubicBezTo>
                  <a:cubicBezTo>
                    <a:pt x="1964" y="554"/>
                    <a:pt x="1965" y="546"/>
                    <a:pt x="1953" y="549"/>
                  </a:cubicBezTo>
                  <a:cubicBezTo>
                    <a:pt x="1953" y="555"/>
                    <a:pt x="1951" y="557"/>
                    <a:pt x="1949" y="560"/>
                  </a:cubicBezTo>
                  <a:cubicBezTo>
                    <a:pt x="1946" y="552"/>
                    <a:pt x="1935" y="553"/>
                    <a:pt x="1929" y="558"/>
                  </a:cubicBezTo>
                  <a:cubicBezTo>
                    <a:pt x="1933" y="570"/>
                    <a:pt x="1939" y="602"/>
                    <a:pt x="1916" y="595"/>
                  </a:cubicBezTo>
                  <a:cubicBezTo>
                    <a:pt x="1916" y="586"/>
                    <a:pt x="1921" y="571"/>
                    <a:pt x="1909" y="567"/>
                  </a:cubicBezTo>
                  <a:cubicBezTo>
                    <a:pt x="1899" y="563"/>
                    <a:pt x="1888" y="572"/>
                    <a:pt x="1890" y="583"/>
                  </a:cubicBezTo>
                  <a:cubicBezTo>
                    <a:pt x="1882" y="585"/>
                    <a:pt x="1874" y="585"/>
                    <a:pt x="1866" y="584"/>
                  </a:cubicBezTo>
                  <a:cubicBezTo>
                    <a:pt x="1867" y="578"/>
                    <a:pt x="1872" y="574"/>
                    <a:pt x="1879" y="573"/>
                  </a:cubicBezTo>
                  <a:cubicBezTo>
                    <a:pt x="1883" y="569"/>
                    <a:pt x="1881" y="570"/>
                    <a:pt x="1886" y="568"/>
                  </a:cubicBezTo>
                  <a:cubicBezTo>
                    <a:pt x="1888" y="566"/>
                    <a:pt x="1890" y="561"/>
                    <a:pt x="1891" y="559"/>
                  </a:cubicBezTo>
                  <a:cubicBezTo>
                    <a:pt x="1889" y="558"/>
                    <a:pt x="1887" y="557"/>
                    <a:pt x="1885" y="556"/>
                  </a:cubicBezTo>
                  <a:cubicBezTo>
                    <a:pt x="1881" y="536"/>
                    <a:pt x="1915" y="540"/>
                    <a:pt x="1910" y="515"/>
                  </a:cubicBezTo>
                  <a:cubicBezTo>
                    <a:pt x="1901" y="511"/>
                    <a:pt x="1889" y="496"/>
                    <a:pt x="1881" y="489"/>
                  </a:cubicBezTo>
                  <a:cubicBezTo>
                    <a:pt x="1871" y="481"/>
                    <a:pt x="1871" y="471"/>
                    <a:pt x="1871" y="459"/>
                  </a:cubicBezTo>
                  <a:cubicBezTo>
                    <a:pt x="1862" y="458"/>
                    <a:pt x="1833" y="467"/>
                    <a:pt x="1832" y="476"/>
                  </a:cubicBezTo>
                  <a:cubicBezTo>
                    <a:pt x="1824" y="474"/>
                    <a:pt x="1810" y="471"/>
                    <a:pt x="1801" y="472"/>
                  </a:cubicBezTo>
                  <a:cubicBezTo>
                    <a:pt x="1811" y="490"/>
                    <a:pt x="1779" y="512"/>
                    <a:pt x="1764" y="503"/>
                  </a:cubicBezTo>
                  <a:cubicBezTo>
                    <a:pt x="1746" y="490"/>
                    <a:pt x="1749" y="535"/>
                    <a:pt x="1748" y="542"/>
                  </a:cubicBezTo>
                  <a:cubicBezTo>
                    <a:pt x="1726" y="542"/>
                    <a:pt x="1700" y="544"/>
                    <a:pt x="1679" y="542"/>
                  </a:cubicBezTo>
                  <a:cubicBezTo>
                    <a:pt x="1674" y="525"/>
                    <a:pt x="1655" y="517"/>
                    <a:pt x="1658" y="541"/>
                  </a:cubicBezTo>
                  <a:cubicBezTo>
                    <a:pt x="1648" y="542"/>
                    <a:pt x="1635" y="536"/>
                    <a:pt x="1626" y="541"/>
                  </a:cubicBezTo>
                  <a:cubicBezTo>
                    <a:pt x="1615" y="546"/>
                    <a:pt x="1625" y="556"/>
                    <a:pt x="1623" y="565"/>
                  </a:cubicBezTo>
                  <a:cubicBezTo>
                    <a:pt x="1579" y="558"/>
                    <a:pt x="1644" y="509"/>
                    <a:pt x="1642" y="496"/>
                  </a:cubicBezTo>
                  <a:cubicBezTo>
                    <a:pt x="1625" y="495"/>
                    <a:pt x="1611" y="501"/>
                    <a:pt x="1612" y="479"/>
                  </a:cubicBezTo>
                  <a:cubicBezTo>
                    <a:pt x="1600" y="481"/>
                    <a:pt x="1596" y="469"/>
                    <a:pt x="1584" y="468"/>
                  </a:cubicBezTo>
                  <a:cubicBezTo>
                    <a:pt x="1585" y="478"/>
                    <a:pt x="1604" y="514"/>
                    <a:pt x="1589" y="516"/>
                  </a:cubicBezTo>
                  <a:cubicBezTo>
                    <a:pt x="1590" y="520"/>
                    <a:pt x="1588" y="525"/>
                    <a:pt x="1588" y="530"/>
                  </a:cubicBezTo>
                  <a:cubicBezTo>
                    <a:pt x="1574" y="534"/>
                    <a:pt x="1567" y="529"/>
                    <a:pt x="1554" y="525"/>
                  </a:cubicBezTo>
                  <a:cubicBezTo>
                    <a:pt x="1542" y="522"/>
                    <a:pt x="1536" y="531"/>
                    <a:pt x="1525" y="530"/>
                  </a:cubicBezTo>
                  <a:cubicBezTo>
                    <a:pt x="1526" y="528"/>
                    <a:pt x="1524" y="524"/>
                    <a:pt x="1525" y="521"/>
                  </a:cubicBezTo>
                  <a:cubicBezTo>
                    <a:pt x="1511" y="519"/>
                    <a:pt x="1525" y="505"/>
                    <a:pt x="1516" y="499"/>
                  </a:cubicBezTo>
                  <a:cubicBezTo>
                    <a:pt x="1510" y="494"/>
                    <a:pt x="1498" y="503"/>
                    <a:pt x="1492" y="504"/>
                  </a:cubicBezTo>
                  <a:cubicBezTo>
                    <a:pt x="1491" y="511"/>
                    <a:pt x="1486" y="515"/>
                    <a:pt x="1479" y="514"/>
                  </a:cubicBezTo>
                  <a:cubicBezTo>
                    <a:pt x="1478" y="511"/>
                    <a:pt x="1478" y="505"/>
                    <a:pt x="1479" y="502"/>
                  </a:cubicBezTo>
                  <a:cubicBezTo>
                    <a:pt x="1492" y="495"/>
                    <a:pt x="1493" y="486"/>
                    <a:pt x="1492" y="472"/>
                  </a:cubicBezTo>
                  <a:cubicBezTo>
                    <a:pt x="1487" y="471"/>
                    <a:pt x="1481" y="471"/>
                    <a:pt x="1476" y="473"/>
                  </a:cubicBezTo>
                  <a:cubicBezTo>
                    <a:pt x="1476" y="480"/>
                    <a:pt x="1474" y="485"/>
                    <a:pt x="1473" y="491"/>
                  </a:cubicBezTo>
                  <a:cubicBezTo>
                    <a:pt x="1470" y="489"/>
                    <a:pt x="1465" y="486"/>
                    <a:pt x="1461" y="484"/>
                  </a:cubicBezTo>
                  <a:cubicBezTo>
                    <a:pt x="1457" y="459"/>
                    <a:pt x="1476" y="457"/>
                    <a:pt x="1494" y="456"/>
                  </a:cubicBezTo>
                  <a:cubicBezTo>
                    <a:pt x="1494" y="444"/>
                    <a:pt x="1480" y="432"/>
                    <a:pt x="1486" y="420"/>
                  </a:cubicBezTo>
                  <a:cubicBezTo>
                    <a:pt x="1490" y="412"/>
                    <a:pt x="1498" y="407"/>
                    <a:pt x="1492" y="397"/>
                  </a:cubicBezTo>
                  <a:cubicBezTo>
                    <a:pt x="1478" y="403"/>
                    <a:pt x="1471" y="417"/>
                    <a:pt x="1457" y="417"/>
                  </a:cubicBezTo>
                  <a:cubicBezTo>
                    <a:pt x="1456" y="423"/>
                    <a:pt x="1456" y="430"/>
                    <a:pt x="1456" y="437"/>
                  </a:cubicBezTo>
                  <a:cubicBezTo>
                    <a:pt x="1451" y="436"/>
                    <a:pt x="1446" y="437"/>
                    <a:pt x="1441" y="437"/>
                  </a:cubicBezTo>
                  <a:cubicBezTo>
                    <a:pt x="1439" y="458"/>
                    <a:pt x="1436" y="458"/>
                    <a:pt x="1414" y="456"/>
                  </a:cubicBezTo>
                  <a:cubicBezTo>
                    <a:pt x="1413" y="434"/>
                    <a:pt x="1405" y="429"/>
                    <a:pt x="1383" y="439"/>
                  </a:cubicBezTo>
                  <a:cubicBezTo>
                    <a:pt x="1376" y="453"/>
                    <a:pt x="1368" y="466"/>
                    <a:pt x="1352" y="466"/>
                  </a:cubicBezTo>
                  <a:cubicBezTo>
                    <a:pt x="1348" y="480"/>
                    <a:pt x="1372" y="475"/>
                    <a:pt x="1380" y="479"/>
                  </a:cubicBezTo>
                  <a:cubicBezTo>
                    <a:pt x="1397" y="490"/>
                    <a:pt x="1387" y="515"/>
                    <a:pt x="1394" y="531"/>
                  </a:cubicBezTo>
                  <a:cubicBezTo>
                    <a:pt x="1420" y="525"/>
                    <a:pt x="1403" y="583"/>
                    <a:pt x="1410" y="597"/>
                  </a:cubicBezTo>
                  <a:cubicBezTo>
                    <a:pt x="1417" y="611"/>
                    <a:pt x="1434" y="600"/>
                    <a:pt x="1438" y="616"/>
                  </a:cubicBezTo>
                  <a:cubicBezTo>
                    <a:pt x="1444" y="638"/>
                    <a:pt x="1430" y="666"/>
                    <a:pt x="1431" y="689"/>
                  </a:cubicBezTo>
                  <a:cubicBezTo>
                    <a:pt x="1446" y="692"/>
                    <a:pt x="1461" y="681"/>
                    <a:pt x="1474" y="683"/>
                  </a:cubicBezTo>
                  <a:cubicBezTo>
                    <a:pt x="1473" y="692"/>
                    <a:pt x="1482" y="694"/>
                    <a:pt x="1485" y="702"/>
                  </a:cubicBezTo>
                  <a:cubicBezTo>
                    <a:pt x="1487" y="709"/>
                    <a:pt x="1484" y="717"/>
                    <a:pt x="1484" y="724"/>
                  </a:cubicBezTo>
                  <a:cubicBezTo>
                    <a:pt x="1476" y="723"/>
                    <a:pt x="1471" y="727"/>
                    <a:pt x="1473" y="735"/>
                  </a:cubicBezTo>
                  <a:cubicBezTo>
                    <a:pt x="1487" y="740"/>
                    <a:pt x="1491" y="750"/>
                    <a:pt x="1500" y="760"/>
                  </a:cubicBezTo>
                  <a:cubicBezTo>
                    <a:pt x="1488" y="766"/>
                    <a:pt x="1487" y="779"/>
                    <a:pt x="1486" y="792"/>
                  </a:cubicBezTo>
                  <a:cubicBezTo>
                    <a:pt x="1469" y="796"/>
                    <a:pt x="1457" y="812"/>
                    <a:pt x="1441" y="817"/>
                  </a:cubicBezTo>
                  <a:cubicBezTo>
                    <a:pt x="1442" y="801"/>
                    <a:pt x="1424" y="798"/>
                    <a:pt x="1413" y="802"/>
                  </a:cubicBezTo>
                  <a:cubicBezTo>
                    <a:pt x="1413" y="805"/>
                    <a:pt x="1411" y="810"/>
                    <a:pt x="1412" y="814"/>
                  </a:cubicBezTo>
                  <a:cubicBezTo>
                    <a:pt x="1387" y="811"/>
                    <a:pt x="1397" y="781"/>
                    <a:pt x="1383" y="770"/>
                  </a:cubicBezTo>
                  <a:cubicBezTo>
                    <a:pt x="1373" y="762"/>
                    <a:pt x="1354" y="770"/>
                    <a:pt x="1351" y="753"/>
                  </a:cubicBezTo>
                  <a:cubicBezTo>
                    <a:pt x="1337" y="763"/>
                    <a:pt x="1335" y="773"/>
                    <a:pt x="1334" y="790"/>
                  </a:cubicBezTo>
                  <a:cubicBezTo>
                    <a:pt x="1326" y="791"/>
                    <a:pt x="1319" y="788"/>
                    <a:pt x="1312" y="787"/>
                  </a:cubicBezTo>
                  <a:cubicBezTo>
                    <a:pt x="1310" y="769"/>
                    <a:pt x="1327" y="734"/>
                    <a:pt x="1300" y="726"/>
                  </a:cubicBezTo>
                  <a:cubicBezTo>
                    <a:pt x="1286" y="723"/>
                    <a:pt x="1276" y="724"/>
                    <a:pt x="1278" y="706"/>
                  </a:cubicBezTo>
                  <a:cubicBezTo>
                    <a:pt x="1317" y="697"/>
                    <a:pt x="1262" y="617"/>
                    <a:pt x="1264" y="599"/>
                  </a:cubicBezTo>
                  <a:cubicBezTo>
                    <a:pt x="1275" y="602"/>
                    <a:pt x="1290" y="589"/>
                    <a:pt x="1297" y="582"/>
                  </a:cubicBezTo>
                  <a:cubicBezTo>
                    <a:pt x="1313" y="570"/>
                    <a:pt x="1311" y="555"/>
                    <a:pt x="1312" y="537"/>
                  </a:cubicBezTo>
                  <a:cubicBezTo>
                    <a:pt x="1328" y="539"/>
                    <a:pt x="1322" y="516"/>
                    <a:pt x="1341" y="520"/>
                  </a:cubicBezTo>
                  <a:cubicBezTo>
                    <a:pt x="1342" y="510"/>
                    <a:pt x="1336" y="503"/>
                    <a:pt x="1334" y="494"/>
                  </a:cubicBezTo>
                  <a:cubicBezTo>
                    <a:pt x="1312" y="496"/>
                    <a:pt x="1315" y="467"/>
                    <a:pt x="1316" y="453"/>
                  </a:cubicBezTo>
                  <a:cubicBezTo>
                    <a:pt x="1317" y="445"/>
                    <a:pt x="1314" y="435"/>
                    <a:pt x="1318" y="428"/>
                  </a:cubicBezTo>
                  <a:cubicBezTo>
                    <a:pt x="1323" y="417"/>
                    <a:pt x="1336" y="428"/>
                    <a:pt x="1345" y="424"/>
                  </a:cubicBezTo>
                  <a:cubicBezTo>
                    <a:pt x="1346" y="411"/>
                    <a:pt x="1339" y="390"/>
                    <a:pt x="1359" y="388"/>
                  </a:cubicBezTo>
                  <a:cubicBezTo>
                    <a:pt x="1376" y="386"/>
                    <a:pt x="1399" y="396"/>
                    <a:pt x="1415" y="386"/>
                  </a:cubicBezTo>
                  <a:cubicBezTo>
                    <a:pt x="1423" y="382"/>
                    <a:pt x="1426" y="374"/>
                    <a:pt x="1437" y="376"/>
                  </a:cubicBezTo>
                  <a:cubicBezTo>
                    <a:pt x="1445" y="376"/>
                    <a:pt x="1453" y="378"/>
                    <a:pt x="1458" y="370"/>
                  </a:cubicBezTo>
                  <a:cubicBezTo>
                    <a:pt x="1466" y="359"/>
                    <a:pt x="1447" y="347"/>
                    <a:pt x="1447" y="336"/>
                  </a:cubicBezTo>
                  <a:cubicBezTo>
                    <a:pt x="1449" y="336"/>
                    <a:pt x="1451" y="335"/>
                    <a:pt x="1453" y="335"/>
                  </a:cubicBezTo>
                  <a:cubicBezTo>
                    <a:pt x="1452" y="326"/>
                    <a:pt x="1452" y="302"/>
                    <a:pt x="1466" y="315"/>
                  </a:cubicBezTo>
                  <a:cubicBezTo>
                    <a:pt x="1468" y="302"/>
                    <a:pt x="1480" y="289"/>
                    <a:pt x="1483" y="275"/>
                  </a:cubicBezTo>
                  <a:cubicBezTo>
                    <a:pt x="1499" y="268"/>
                    <a:pt x="1497" y="238"/>
                    <a:pt x="1512" y="230"/>
                  </a:cubicBezTo>
                  <a:cubicBezTo>
                    <a:pt x="1512" y="221"/>
                    <a:pt x="1511" y="211"/>
                    <a:pt x="1515" y="203"/>
                  </a:cubicBezTo>
                  <a:cubicBezTo>
                    <a:pt x="1529" y="202"/>
                    <a:pt x="1518" y="178"/>
                    <a:pt x="1541" y="178"/>
                  </a:cubicBezTo>
                  <a:cubicBezTo>
                    <a:pt x="1540" y="159"/>
                    <a:pt x="1550" y="137"/>
                    <a:pt x="1542" y="118"/>
                  </a:cubicBezTo>
                  <a:cubicBezTo>
                    <a:pt x="1535" y="102"/>
                    <a:pt x="1522" y="92"/>
                    <a:pt x="1522" y="73"/>
                  </a:cubicBezTo>
                  <a:cubicBezTo>
                    <a:pt x="1523" y="58"/>
                    <a:pt x="1524" y="49"/>
                    <a:pt x="1508" y="45"/>
                  </a:cubicBezTo>
                  <a:cubicBezTo>
                    <a:pt x="1499" y="42"/>
                    <a:pt x="1485" y="40"/>
                    <a:pt x="1487" y="28"/>
                  </a:cubicBezTo>
                  <a:cubicBezTo>
                    <a:pt x="1470" y="15"/>
                    <a:pt x="1464" y="7"/>
                    <a:pt x="1441" y="8"/>
                  </a:cubicBezTo>
                  <a:cubicBezTo>
                    <a:pt x="1441" y="10"/>
                    <a:pt x="1440" y="12"/>
                    <a:pt x="1440" y="14"/>
                  </a:cubicBezTo>
                  <a:cubicBezTo>
                    <a:pt x="1425" y="15"/>
                    <a:pt x="1410" y="17"/>
                    <a:pt x="1395" y="15"/>
                  </a:cubicBezTo>
                  <a:cubicBezTo>
                    <a:pt x="1381" y="13"/>
                    <a:pt x="1369" y="4"/>
                    <a:pt x="1354" y="2"/>
                  </a:cubicBezTo>
                  <a:cubicBezTo>
                    <a:pt x="1341" y="0"/>
                    <a:pt x="1328" y="7"/>
                    <a:pt x="1315" y="4"/>
                  </a:cubicBezTo>
                  <a:cubicBezTo>
                    <a:pt x="1312" y="4"/>
                    <a:pt x="1310" y="2"/>
                    <a:pt x="1309" y="0"/>
                  </a:cubicBezTo>
                  <a:cubicBezTo>
                    <a:pt x="1300" y="8"/>
                    <a:pt x="1291" y="18"/>
                    <a:pt x="1288" y="24"/>
                  </a:cubicBezTo>
                  <a:cubicBezTo>
                    <a:pt x="1287" y="26"/>
                    <a:pt x="1280" y="49"/>
                    <a:pt x="1280" y="49"/>
                  </a:cubicBezTo>
                  <a:cubicBezTo>
                    <a:pt x="1248" y="54"/>
                    <a:pt x="1187" y="33"/>
                    <a:pt x="1181" y="83"/>
                  </a:cubicBezTo>
                  <a:cubicBezTo>
                    <a:pt x="1168" y="87"/>
                    <a:pt x="1154" y="84"/>
                    <a:pt x="1143" y="94"/>
                  </a:cubicBezTo>
                  <a:cubicBezTo>
                    <a:pt x="1138" y="99"/>
                    <a:pt x="1134" y="106"/>
                    <a:pt x="1127" y="110"/>
                  </a:cubicBezTo>
                  <a:cubicBezTo>
                    <a:pt x="1112" y="122"/>
                    <a:pt x="1092" y="127"/>
                    <a:pt x="1073" y="128"/>
                  </a:cubicBezTo>
                  <a:cubicBezTo>
                    <a:pt x="1064" y="147"/>
                    <a:pt x="1030" y="149"/>
                    <a:pt x="1014" y="157"/>
                  </a:cubicBezTo>
                  <a:cubicBezTo>
                    <a:pt x="1003" y="162"/>
                    <a:pt x="998" y="171"/>
                    <a:pt x="992" y="180"/>
                  </a:cubicBezTo>
                  <a:cubicBezTo>
                    <a:pt x="982" y="193"/>
                    <a:pt x="966" y="193"/>
                    <a:pt x="951" y="196"/>
                  </a:cubicBezTo>
                  <a:cubicBezTo>
                    <a:pt x="922" y="201"/>
                    <a:pt x="901" y="232"/>
                    <a:pt x="886" y="255"/>
                  </a:cubicBezTo>
                  <a:cubicBezTo>
                    <a:pt x="873" y="277"/>
                    <a:pt x="849" y="285"/>
                    <a:pt x="824" y="285"/>
                  </a:cubicBezTo>
                  <a:cubicBezTo>
                    <a:pt x="810" y="294"/>
                    <a:pt x="821" y="327"/>
                    <a:pt x="797" y="324"/>
                  </a:cubicBezTo>
                  <a:cubicBezTo>
                    <a:pt x="807" y="351"/>
                    <a:pt x="817" y="379"/>
                    <a:pt x="821" y="408"/>
                  </a:cubicBezTo>
                  <a:cubicBezTo>
                    <a:pt x="825" y="427"/>
                    <a:pt x="836" y="434"/>
                    <a:pt x="854" y="441"/>
                  </a:cubicBezTo>
                  <a:cubicBezTo>
                    <a:pt x="882" y="452"/>
                    <a:pt x="921" y="459"/>
                    <a:pt x="951" y="454"/>
                  </a:cubicBezTo>
                  <a:cubicBezTo>
                    <a:pt x="962" y="452"/>
                    <a:pt x="968" y="444"/>
                    <a:pt x="980" y="447"/>
                  </a:cubicBezTo>
                  <a:cubicBezTo>
                    <a:pt x="988" y="449"/>
                    <a:pt x="993" y="456"/>
                    <a:pt x="1002" y="457"/>
                  </a:cubicBezTo>
                  <a:cubicBezTo>
                    <a:pt x="1009" y="435"/>
                    <a:pt x="1011" y="424"/>
                    <a:pt x="1039" y="426"/>
                  </a:cubicBezTo>
                  <a:cubicBezTo>
                    <a:pt x="1040" y="438"/>
                    <a:pt x="1032" y="462"/>
                    <a:pt x="1053" y="460"/>
                  </a:cubicBezTo>
                  <a:cubicBezTo>
                    <a:pt x="1053" y="482"/>
                    <a:pt x="1053" y="505"/>
                    <a:pt x="1051" y="526"/>
                  </a:cubicBezTo>
                  <a:cubicBezTo>
                    <a:pt x="1040" y="525"/>
                    <a:pt x="1030" y="530"/>
                    <a:pt x="1020" y="531"/>
                  </a:cubicBezTo>
                  <a:cubicBezTo>
                    <a:pt x="1021" y="526"/>
                    <a:pt x="1019" y="519"/>
                    <a:pt x="1021" y="513"/>
                  </a:cubicBezTo>
                  <a:cubicBezTo>
                    <a:pt x="1004" y="520"/>
                    <a:pt x="990" y="532"/>
                    <a:pt x="971" y="534"/>
                  </a:cubicBezTo>
                  <a:cubicBezTo>
                    <a:pt x="948" y="536"/>
                    <a:pt x="925" y="531"/>
                    <a:pt x="902" y="532"/>
                  </a:cubicBezTo>
                  <a:cubicBezTo>
                    <a:pt x="901" y="541"/>
                    <a:pt x="898" y="553"/>
                    <a:pt x="901" y="562"/>
                  </a:cubicBezTo>
                  <a:cubicBezTo>
                    <a:pt x="904" y="573"/>
                    <a:pt x="914" y="576"/>
                    <a:pt x="915" y="588"/>
                  </a:cubicBezTo>
                  <a:cubicBezTo>
                    <a:pt x="917" y="607"/>
                    <a:pt x="893" y="604"/>
                    <a:pt x="880" y="604"/>
                  </a:cubicBezTo>
                  <a:cubicBezTo>
                    <a:pt x="888" y="628"/>
                    <a:pt x="900" y="632"/>
                    <a:pt x="923" y="637"/>
                  </a:cubicBezTo>
                  <a:cubicBezTo>
                    <a:pt x="943" y="641"/>
                    <a:pt x="953" y="653"/>
                    <a:pt x="952" y="674"/>
                  </a:cubicBezTo>
                  <a:cubicBezTo>
                    <a:pt x="951" y="689"/>
                    <a:pt x="944" y="719"/>
                    <a:pt x="923" y="712"/>
                  </a:cubicBezTo>
                  <a:cubicBezTo>
                    <a:pt x="907" y="708"/>
                    <a:pt x="902" y="691"/>
                    <a:pt x="883" y="694"/>
                  </a:cubicBezTo>
                  <a:cubicBezTo>
                    <a:pt x="891" y="716"/>
                    <a:pt x="879" y="789"/>
                    <a:pt x="903" y="796"/>
                  </a:cubicBezTo>
                  <a:cubicBezTo>
                    <a:pt x="902" y="814"/>
                    <a:pt x="872" y="810"/>
                    <a:pt x="871" y="828"/>
                  </a:cubicBezTo>
                  <a:cubicBezTo>
                    <a:pt x="857" y="830"/>
                    <a:pt x="853" y="818"/>
                    <a:pt x="854" y="806"/>
                  </a:cubicBezTo>
                  <a:cubicBezTo>
                    <a:pt x="841" y="808"/>
                    <a:pt x="834" y="799"/>
                    <a:pt x="822" y="799"/>
                  </a:cubicBezTo>
                  <a:cubicBezTo>
                    <a:pt x="822" y="791"/>
                    <a:pt x="822" y="782"/>
                    <a:pt x="821" y="774"/>
                  </a:cubicBezTo>
                  <a:cubicBezTo>
                    <a:pt x="821" y="775"/>
                    <a:pt x="819" y="777"/>
                    <a:pt x="818" y="779"/>
                  </a:cubicBezTo>
                  <a:cubicBezTo>
                    <a:pt x="811" y="779"/>
                    <a:pt x="802" y="779"/>
                    <a:pt x="794" y="779"/>
                  </a:cubicBezTo>
                  <a:cubicBezTo>
                    <a:pt x="795" y="784"/>
                    <a:pt x="792" y="791"/>
                    <a:pt x="793" y="795"/>
                  </a:cubicBezTo>
                  <a:cubicBezTo>
                    <a:pt x="773" y="788"/>
                    <a:pt x="752" y="788"/>
                    <a:pt x="731" y="783"/>
                  </a:cubicBezTo>
                  <a:cubicBezTo>
                    <a:pt x="711" y="777"/>
                    <a:pt x="691" y="767"/>
                    <a:pt x="670" y="773"/>
                  </a:cubicBezTo>
                  <a:cubicBezTo>
                    <a:pt x="670" y="791"/>
                    <a:pt x="660" y="812"/>
                    <a:pt x="649" y="826"/>
                  </a:cubicBezTo>
                  <a:cubicBezTo>
                    <a:pt x="641" y="837"/>
                    <a:pt x="627" y="835"/>
                    <a:pt x="615" y="839"/>
                  </a:cubicBezTo>
                  <a:cubicBezTo>
                    <a:pt x="615" y="851"/>
                    <a:pt x="624" y="859"/>
                    <a:pt x="621" y="872"/>
                  </a:cubicBezTo>
                  <a:cubicBezTo>
                    <a:pt x="612" y="871"/>
                    <a:pt x="604" y="874"/>
                    <a:pt x="601" y="883"/>
                  </a:cubicBezTo>
                  <a:cubicBezTo>
                    <a:pt x="583" y="884"/>
                    <a:pt x="563" y="876"/>
                    <a:pt x="546" y="880"/>
                  </a:cubicBezTo>
                  <a:cubicBezTo>
                    <a:pt x="541" y="890"/>
                    <a:pt x="544" y="904"/>
                    <a:pt x="539" y="913"/>
                  </a:cubicBezTo>
                  <a:cubicBezTo>
                    <a:pt x="518" y="898"/>
                    <a:pt x="521" y="883"/>
                    <a:pt x="490" y="883"/>
                  </a:cubicBezTo>
                  <a:cubicBezTo>
                    <a:pt x="487" y="871"/>
                    <a:pt x="485" y="815"/>
                    <a:pt x="510" y="829"/>
                  </a:cubicBezTo>
                  <a:cubicBezTo>
                    <a:pt x="525" y="838"/>
                    <a:pt x="533" y="841"/>
                    <a:pt x="551" y="838"/>
                  </a:cubicBezTo>
                  <a:cubicBezTo>
                    <a:pt x="570" y="835"/>
                    <a:pt x="581" y="823"/>
                    <a:pt x="598" y="818"/>
                  </a:cubicBezTo>
                  <a:cubicBezTo>
                    <a:pt x="596" y="807"/>
                    <a:pt x="577" y="809"/>
                    <a:pt x="574" y="794"/>
                  </a:cubicBezTo>
                  <a:cubicBezTo>
                    <a:pt x="571" y="782"/>
                    <a:pt x="579" y="770"/>
                    <a:pt x="581" y="758"/>
                  </a:cubicBezTo>
                  <a:cubicBezTo>
                    <a:pt x="583" y="738"/>
                    <a:pt x="568" y="747"/>
                    <a:pt x="566" y="735"/>
                  </a:cubicBezTo>
                  <a:cubicBezTo>
                    <a:pt x="564" y="723"/>
                    <a:pt x="570" y="704"/>
                    <a:pt x="583" y="701"/>
                  </a:cubicBezTo>
                  <a:cubicBezTo>
                    <a:pt x="613" y="733"/>
                    <a:pt x="616" y="683"/>
                    <a:pt x="615" y="665"/>
                  </a:cubicBezTo>
                  <a:cubicBezTo>
                    <a:pt x="606" y="665"/>
                    <a:pt x="597" y="664"/>
                    <a:pt x="588" y="660"/>
                  </a:cubicBezTo>
                  <a:cubicBezTo>
                    <a:pt x="588" y="644"/>
                    <a:pt x="589" y="627"/>
                    <a:pt x="589" y="611"/>
                  </a:cubicBezTo>
                  <a:cubicBezTo>
                    <a:pt x="566" y="609"/>
                    <a:pt x="558" y="611"/>
                    <a:pt x="542" y="622"/>
                  </a:cubicBezTo>
                  <a:cubicBezTo>
                    <a:pt x="531" y="628"/>
                    <a:pt x="506" y="648"/>
                    <a:pt x="512" y="620"/>
                  </a:cubicBezTo>
                  <a:cubicBezTo>
                    <a:pt x="484" y="618"/>
                    <a:pt x="456" y="616"/>
                    <a:pt x="428" y="610"/>
                  </a:cubicBezTo>
                  <a:cubicBezTo>
                    <a:pt x="406" y="606"/>
                    <a:pt x="415" y="581"/>
                    <a:pt x="434" y="581"/>
                  </a:cubicBezTo>
                  <a:cubicBezTo>
                    <a:pt x="436" y="567"/>
                    <a:pt x="431" y="544"/>
                    <a:pt x="452" y="547"/>
                  </a:cubicBezTo>
                  <a:cubicBezTo>
                    <a:pt x="453" y="534"/>
                    <a:pt x="454" y="520"/>
                    <a:pt x="453" y="506"/>
                  </a:cubicBezTo>
                  <a:cubicBezTo>
                    <a:pt x="436" y="504"/>
                    <a:pt x="407" y="498"/>
                    <a:pt x="396" y="516"/>
                  </a:cubicBezTo>
                  <a:cubicBezTo>
                    <a:pt x="388" y="529"/>
                    <a:pt x="396" y="547"/>
                    <a:pt x="378" y="555"/>
                  </a:cubicBezTo>
                  <a:cubicBezTo>
                    <a:pt x="366" y="561"/>
                    <a:pt x="346" y="560"/>
                    <a:pt x="337" y="549"/>
                  </a:cubicBezTo>
                  <a:cubicBezTo>
                    <a:pt x="329" y="539"/>
                    <a:pt x="329" y="524"/>
                    <a:pt x="316" y="519"/>
                  </a:cubicBezTo>
                  <a:cubicBezTo>
                    <a:pt x="292" y="556"/>
                    <a:pt x="349" y="581"/>
                    <a:pt x="349" y="615"/>
                  </a:cubicBezTo>
                  <a:cubicBezTo>
                    <a:pt x="336" y="618"/>
                    <a:pt x="331" y="605"/>
                    <a:pt x="324" y="598"/>
                  </a:cubicBezTo>
                  <a:cubicBezTo>
                    <a:pt x="317" y="590"/>
                    <a:pt x="308" y="600"/>
                    <a:pt x="310" y="584"/>
                  </a:cubicBezTo>
                  <a:cubicBezTo>
                    <a:pt x="278" y="577"/>
                    <a:pt x="301" y="607"/>
                    <a:pt x="301" y="622"/>
                  </a:cubicBezTo>
                  <a:cubicBezTo>
                    <a:pt x="301" y="633"/>
                    <a:pt x="281" y="633"/>
                    <a:pt x="276" y="641"/>
                  </a:cubicBezTo>
                  <a:cubicBezTo>
                    <a:pt x="271" y="651"/>
                    <a:pt x="274" y="665"/>
                    <a:pt x="275" y="675"/>
                  </a:cubicBezTo>
                  <a:cubicBezTo>
                    <a:pt x="286" y="675"/>
                    <a:pt x="301" y="680"/>
                    <a:pt x="305" y="690"/>
                  </a:cubicBezTo>
                  <a:cubicBezTo>
                    <a:pt x="290" y="697"/>
                    <a:pt x="300" y="712"/>
                    <a:pt x="296" y="724"/>
                  </a:cubicBezTo>
                  <a:cubicBezTo>
                    <a:pt x="292" y="734"/>
                    <a:pt x="282" y="739"/>
                    <a:pt x="276" y="748"/>
                  </a:cubicBezTo>
                  <a:cubicBezTo>
                    <a:pt x="292" y="749"/>
                    <a:pt x="309" y="749"/>
                    <a:pt x="326" y="750"/>
                  </a:cubicBezTo>
                  <a:cubicBezTo>
                    <a:pt x="326" y="766"/>
                    <a:pt x="326" y="783"/>
                    <a:pt x="333" y="798"/>
                  </a:cubicBezTo>
                  <a:cubicBezTo>
                    <a:pt x="339" y="809"/>
                    <a:pt x="343" y="820"/>
                    <a:pt x="335" y="832"/>
                  </a:cubicBezTo>
                  <a:cubicBezTo>
                    <a:pt x="327" y="844"/>
                    <a:pt x="317" y="851"/>
                    <a:pt x="316" y="867"/>
                  </a:cubicBezTo>
                  <a:cubicBezTo>
                    <a:pt x="314" y="879"/>
                    <a:pt x="317" y="892"/>
                    <a:pt x="317" y="904"/>
                  </a:cubicBezTo>
                  <a:cubicBezTo>
                    <a:pt x="317" y="927"/>
                    <a:pt x="314" y="952"/>
                    <a:pt x="292" y="965"/>
                  </a:cubicBezTo>
                  <a:cubicBezTo>
                    <a:pt x="266" y="980"/>
                    <a:pt x="233" y="984"/>
                    <a:pt x="205" y="995"/>
                  </a:cubicBezTo>
                  <a:cubicBezTo>
                    <a:pt x="203" y="1013"/>
                    <a:pt x="213" y="1018"/>
                    <a:pt x="198" y="1033"/>
                  </a:cubicBezTo>
                  <a:cubicBezTo>
                    <a:pt x="207" y="1037"/>
                    <a:pt x="260" y="1052"/>
                    <a:pt x="244" y="1069"/>
                  </a:cubicBezTo>
                  <a:cubicBezTo>
                    <a:pt x="224" y="1091"/>
                    <a:pt x="184" y="1078"/>
                    <a:pt x="167" y="1105"/>
                  </a:cubicBezTo>
                  <a:cubicBezTo>
                    <a:pt x="162" y="1103"/>
                    <a:pt x="142" y="1096"/>
                    <a:pt x="139" y="1103"/>
                  </a:cubicBezTo>
                  <a:cubicBezTo>
                    <a:pt x="137" y="1107"/>
                    <a:pt x="138" y="1106"/>
                    <a:pt x="133" y="1105"/>
                  </a:cubicBezTo>
                  <a:cubicBezTo>
                    <a:pt x="133" y="1105"/>
                    <a:pt x="131" y="1105"/>
                    <a:pt x="129" y="1104"/>
                  </a:cubicBezTo>
                  <a:cubicBezTo>
                    <a:pt x="128" y="1112"/>
                    <a:pt x="126" y="1120"/>
                    <a:pt x="126" y="1125"/>
                  </a:cubicBezTo>
                  <a:cubicBezTo>
                    <a:pt x="124" y="1140"/>
                    <a:pt x="125" y="1160"/>
                    <a:pt x="143" y="1165"/>
                  </a:cubicBezTo>
                  <a:cubicBezTo>
                    <a:pt x="159" y="1169"/>
                    <a:pt x="171" y="1163"/>
                    <a:pt x="170" y="1185"/>
                  </a:cubicBezTo>
                  <a:cubicBezTo>
                    <a:pt x="169" y="1204"/>
                    <a:pt x="158" y="1218"/>
                    <a:pt x="145" y="1231"/>
                  </a:cubicBezTo>
                  <a:cubicBezTo>
                    <a:pt x="128" y="1249"/>
                    <a:pt x="121" y="1244"/>
                    <a:pt x="96" y="1246"/>
                  </a:cubicBezTo>
                  <a:cubicBezTo>
                    <a:pt x="93" y="1255"/>
                    <a:pt x="88" y="1265"/>
                    <a:pt x="79" y="1272"/>
                  </a:cubicBezTo>
                  <a:cubicBezTo>
                    <a:pt x="65" y="1284"/>
                    <a:pt x="50" y="1273"/>
                    <a:pt x="34" y="1276"/>
                  </a:cubicBezTo>
                  <a:cubicBezTo>
                    <a:pt x="24" y="1323"/>
                    <a:pt x="103" y="1286"/>
                    <a:pt x="97" y="1335"/>
                  </a:cubicBezTo>
                  <a:cubicBezTo>
                    <a:pt x="93" y="1335"/>
                    <a:pt x="0" y="1335"/>
                    <a:pt x="21" y="1362"/>
                  </a:cubicBezTo>
                  <a:cubicBezTo>
                    <a:pt x="32" y="1376"/>
                    <a:pt x="37" y="1389"/>
                    <a:pt x="46" y="1404"/>
                  </a:cubicBezTo>
                  <a:cubicBezTo>
                    <a:pt x="51" y="1413"/>
                    <a:pt x="36" y="1430"/>
                    <a:pt x="37" y="1444"/>
                  </a:cubicBezTo>
                  <a:cubicBezTo>
                    <a:pt x="38" y="1453"/>
                    <a:pt x="42" y="1461"/>
                    <a:pt x="48" y="1468"/>
                  </a:cubicBezTo>
                  <a:cubicBezTo>
                    <a:pt x="58" y="1469"/>
                    <a:pt x="67" y="1476"/>
                    <a:pt x="76" y="1480"/>
                  </a:cubicBezTo>
                  <a:cubicBezTo>
                    <a:pt x="105" y="1490"/>
                    <a:pt x="101" y="1454"/>
                    <a:pt x="123" y="1456"/>
                  </a:cubicBezTo>
                  <a:cubicBezTo>
                    <a:pt x="124" y="1456"/>
                    <a:pt x="157" y="1485"/>
                    <a:pt x="157" y="1483"/>
                  </a:cubicBezTo>
                  <a:cubicBezTo>
                    <a:pt x="161" y="1512"/>
                    <a:pt x="157" y="1540"/>
                    <a:pt x="179" y="1562"/>
                  </a:cubicBezTo>
                  <a:cubicBezTo>
                    <a:pt x="200" y="1583"/>
                    <a:pt x="237" y="1562"/>
                    <a:pt x="263" y="1565"/>
                  </a:cubicBezTo>
                  <a:cubicBezTo>
                    <a:pt x="296" y="1568"/>
                    <a:pt x="306" y="1578"/>
                    <a:pt x="319" y="1606"/>
                  </a:cubicBezTo>
                  <a:cubicBezTo>
                    <a:pt x="332" y="1631"/>
                    <a:pt x="339" y="1645"/>
                    <a:pt x="368" y="1644"/>
                  </a:cubicBezTo>
                  <a:cubicBezTo>
                    <a:pt x="381" y="1643"/>
                    <a:pt x="391" y="1653"/>
                    <a:pt x="405" y="1650"/>
                  </a:cubicBezTo>
                  <a:cubicBezTo>
                    <a:pt x="420" y="1646"/>
                    <a:pt x="429" y="1643"/>
                    <a:pt x="444" y="1650"/>
                  </a:cubicBezTo>
                  <a:cubicBezTo>
                    <a:pt x="473" y="1664"/>
                    <a:pt x="512" y="1650"/>
                    <a:pt x="543" y="1651"/>
                  </a:cubicBezTo>
                  <a:cubicBezTo>
                    <a:pt x="559" y="1651"/>
                    <a:pt x="569" y="1649"/>
                    <a:pt x="576" y="1663"/>
                  </a:cubicBezTo>
                  <a:cubicBezTo>
                    <a:pt x="580" y="1671"/>
                    <a:pt x="596" y="1669"/>
                    <a:pt x="604" y="1673"/>
                  </a:cubicBezTo>
                  <a:cubicBezTo>
                    <a:pt x="620" y="1681"/>
                    <a:pt x="623" y="1728"/>
                    <a:pt x="617" y="1742"/>
                  </a:cubicBezTo>
                  <a:cubicBezTo>
                    <a:pt x="616" y="1742"/>
                    <a:pt x="615" y="1742"/>
                    <a:pt x="614" y="1743"/>
                  </a:cubicBezTo>
                  <a:cubicBezTo>
                    <a:pt x="614" y="1762"/>
                    <a:pt x="652" y="1755"/>
                    <a:pt x="664" y="1755"/>
                  </a:cubicBezTo>
                  <a:cubicBezTo>
                    <a:pt x="674" y="1755"/>
                    <a:pt x="683" y="1758"/>
                    <a:pt x="693" y="1757"/>
                  </a:cubicBezTo>
                  <a:cubicBezTo>
                    <a:pt x="707" y="1756"/>
                    <a:pt x="700" y="1740"/>
                    <a:pt x="701" y="1732"/>
                  </a:cubicBezTo>
                  <a:cubicBezTo>
                    <a:pt x="712" y="1731"/>
                    <a:pt x="723" y="1735"/>
                    <a:pt x="734" y="1732"/>
                  </a:cubicBezTo>
                  <a:cubicBezTo>
                    <a:pt x="743" y="1730"/>
                    <a:pt x="748" y="1719"/>
                    <a:pt x="759" y="1720"/>
                  </a:cubicBezTo>
                  <a:cubicBezTo>
                    <a:pt x="763" y="1705"/>
                    <a:pt x="756" y="1701"/>
                    <a:pt x="743" y="1697"/>
                  </a:cubicBezTo>
                  <a:cubicBezTo>
                    <a:pt x="750" y="1686"/>
                    <a:pt x="758" y="1671"/>
                    <a:pt x="773" y="1671"/>
                  </a:cubicBezTo>
                  <a:cubicBezTo>
                    <a:pt x="774" y="1662"/>
                    <a:pt x="781" y="1661"/>
                    <a:pt x="788" y="1658"/>
                  </a:cubicBezTo>
                  <a:cubicBezTo>
                    <a:pt x="801" y="1652"/>
                    <a:pt x="800" y="1637"/>
                    <a:pt x="797" y="1626"/>
                  </a:cubicBezTo>
                  <a:cubicBezTo>
                    <a:pt x="810" y="1624"/>
                    <a:pt x="816" y="1619"/>
                    <a:pt x="815" y="1605"/>
                  </a:cubicBezTo>
                  <a:cubicBezTo>
                    <a:pt x="837" y="1604"/>
                    <a:pt x="849" y="1593"/>
                    <a:pt x="869" y="1588"/>
                  </a:cubicBezTo>
                  <a:cubicBezTo>
                    <a:pt x="879" y="1586"/>
                    <a:pt x="907" y="1582"/>
                    <a:pt x="905" y="1599"/>
                  </a:cubicBezTo>
                  <a:cubicBezTo>
                    <a:pt x="912" y="1593"/>
                    <a:pt x="926" y="1597"/>
                    <a:pt x="935" y="1597"/>
                  </a:cubicBezTo>
                  <a:cubicBezTo>
                    <a:pt x="948" y="1573"/>
                    <a:pt x="963" y="1562"/>
                    <a:pt x="993" y="1568"/>
                  </a:cubicBezTo>
                  <a:cubicBezTo>
                    <a:pt x="1023" y="1573"/>
                    <a:pt x="1027" y="1618"/>
                    <a:pt x="1043" y="1639"/>
                  </a:cubicBezTo>
                  <a:cubicBezTo>
                    <a:pt x="1037" y="1640"/>
                    <a:pt x="1031" y="1644"/>
                    <a:pt x="1028" y="1648"/>
                  </a:cubicBezTo>
                  <a:cubicBezTo>
                    <a:pt x="1027" y="1645"/>
                    <a:pt x="1024" y="1640"/>
                    <a:pt x="1024" y="1635"/>
                  </a:cubicBezTo>
                  <a:cubicBezTo>
                    <a:pt x="1015" y="1642"/>
                    <a:pt x="997" y="1636"/>
                    <a:pt x="985" y="1636"/>
                  </a:cubicBezTo>
                  <a:cubicBezTo>
                    <a:pt x="990" y="1649"/>
                    <a:pt x="995" y="1684"/>
                    <a:pt x="1010" y="1687"/>
                  </a:cubicBezTo>
                  <a:cubicBezTo>
                    <a:pt x="1009" y="1679"/>
                    <a:pt x="1021" y="1656"/>
                    <a:pt x="1030" y="1670"/>
                  </a:cubicBezTo>
                  <a:cubicBezTo>
                    <a:pt x="1040" y="1687"/>
                    <a:pt x="1044" y="1679"/>
                    <a:pt x="1061" y="1683"/>
                  </a:cubicBezTo>
                  <a:cubicBezTo>
                    <a:pt x="1106" y="1694"/>
                    <a:pt x="1140" y="1669"/>
                    <a:pt x="1183" y="1669"/>
                  </a:cubicBezTo>
                  <a:cubicBezTo>
                    <a:pt x="1186" y="1648"/>
                    <a:pt x="1205" y="1628"/>
                    <a:pt x="1227" y="1639"/>
                  </a:cubicBezTo>
                  <a:cubicBezTo>
                    <a:pt x="1235" y="1643"/>
                    <a:pt x="1245" y="1650"/>
                    <a:pt x="1254" y="1645"/>
                  </a:cubicBezTo>
                  <a:cubicBezTo>
                    <a:pt x="1262" y="1640"/>
                    <a:pt x="1260" y="1625"/>
                    <a:pt x="1272" y="1628"/>
                  </a:cubicBezTo>
                  <a:cubicBezTo>
                    <a:pt x="1273" y="1638"/>
                    <a:pt x="1270" y="1648"/>
                    <a:pt x="1273" y="1658"/>
                  </a:cubicBezTo>
                  <a:cubicBezTo>
                    <a:pt x="1278" y="1675"/>
                    <a:pt x="1294" y="1660"/>
                    <a:pt x="1299" y="1652"/>
                  </a:cubicBezTo>
                  <a:cubicBezTo>
                    <a:pt x="1317" y="1648"/>
                    <a:pt x="1330" y="1672"/>
                    <a:pt x="1345" y="1678"/>
                  </a:cubicBezTo>
                  <a:cubicBezTo>
                    <a:pt x="1369" y="1689"/>
                    <a:pt x="1398" y="1673"/>
                    <a:pt x="1424" y="1675"/>
                  </a:cubicBezTo>
                  <a:cubicBezTo>
                    <a:pt x="1425" y="1662"/>
                    <a:pt x="1422" y="1651"/>
                    <a:pt x="1423" y="1638"/>
                  </a:cubicBezTo>
                  <a:cubicBezTo>
                    <a:pt x="1441" y="1637"/>
                    <a:pt x="1461" y="1648"/>
                    <a:pt x="1480" y="1649"/>
                  </a:cubicBezTo>
                  <a:cubicBezTo>
                    <a:pt x="1479" y="1645"/>
                    <a:pt x="1480" y="1641"/>
                    <a:pt x="1480" y="1638"/>
                  </a:cubicBezTo>
                  <a:cubicBezTo>
                    <a:pt x="1485" y="1636"/>
                    <a:pt x="1492" y="1635"/>
                    <a:pt x="1498" y="1636"/>
                  </a:cubicBezTo>
                  <a:cubicBezTo>
                    <a:pt x="1500" y="1628"/>
                    <a:pt x="1504" y="1598"/>
                    <a:pt x="1520" y="1611"/>
                  </a:cubicBezTo>
                  <a:cubicBezTo>
                    <a:pt x="1534" y="1622"/>
                    <a:pt x="1530" y="1636"/>
                    <a:pt x="1552" y="1637"/>
                  </a:cubicBezTo>
                  <a:cubicBezTo>
                    <a:pt x="1568" y="1637"/>
                    <a:pt x="1583" y="1638"/>
                    <a:pt x="1583" y="1657"/>
                  </a:cubicBezTo>
                  <a:cubicBezTo>
                    <a:pt x="1584" y="1673"/>
                    <a:pt x="1621" y="1662"/>
                    <a:pt x="1628" y="1661"/>
                  </a:cubicBezTo>
                  <a:cubicBezTo>
                    <a:pt x="1652" y="1657"/>
                    <a:pt x="1666" y="1662"/>
                    <a:pt x="1687" y="1673"/>
                  </a:cubicBezTo>
                  <a:cubicBezTo>
                    <a:pt x="1702" y="1681"/>
                    <a:pt x="1722" y="1679"/>
                    <a:pt x="1738" y="1679"/>
                  </a:cubicBezTo>
                  <a:cubicBezTo>
                    <a:pt x="1758" y="1678"/>
                    <a:pt x="1766" y="1674"/>
                    <a:pt x="1779" y="1661"/>
                  </a:cubicBezTo>
                  <a:cubicBezTo>
                    <a:pt x="1782" y="1658"/>
                    <a:pt x="1790" y="1651"/>
                    <a:pt x="1795" y="1656"/>
                  </a:cubicBezTo>
                  <a:cubicBezTo>
                    <a:pt x="1802" y="1666"/>
                    <a:pt x="1805" y="1664"/>
                    <a:pt x="1817" y="1665"/>
                  </a:cubicBezTo>
                  <a:cubicBezTo>
                    <a:pt x="1820" y="1675"/>
                    <a:pt x="1837" y="1673"/>
                    <a:pt x="1843" y="1687"/>
                  </a:cubicBezTo>
                  <a:cubicBezTo>
                    <a:pt x="1853" y="1711"/>
                    <a:pt x="1871" y="1734"/>
                    <a:pt x="1898" y="1738"/>
                  </a:cubicBezTo>
                  <a:cubicBezTo>
                    <a:pt x="1908" y="1740"/>
                    <a:pt x="1920" y="1741"/>
                    <a:pt x="1928" y="1745"/>
                  </a:cubicBezTo>
                  <a:cubicBezTo>
                    <a:pt x="1958" y="1718"/>
                    <a:pt x="1961" y="1645"/>
                    <a:pt x="1961" y="162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340226" y="2201863"/>
              <a:ext cx="768350" cy="630237"/>
            </a:xfrm>
            <a:custGeom>
              <a:avLst/>
              <a:gdLst>
                <a:gd name="T0" fmla="*/ 1343 w 1808"/>
                <a:gd name="T1" fmla="*/ 1472 h 1482"/>
                <a:gd name="T2" fmla="*/ 1395 w 1808"/>
                <a:gd name="T3" fmla="*/ 1468 h 1482"/>
                <a:gd name="T4" fmla="*/ 1460 w 1808"/>
                <a:gd name="T5" fmla="*/ 1322 h 1482"/>
                <a:gd name="T6" fmla="*/ 1592 w 1808"/>
                <a:gd name="T7" fmla="*/ 1312 h 1482"/>
                <a:gd name="T8" fmla="*/ 1568 w 1808"/>
                <a:gd name="T9" fmla="*/ 1178 h 1482"/>
                <a:gd name="T10" fmla="*/ 1702 w 1808"/>
                <a:gd name="T11" fmla="*/ 1105 h 1482"/>
                <a:gd name="T12" fmla="*/ 1586 w 1808"/>
                <a:gd name="T13" fmla="*/ 991 h 1482"/>
                <a:gd name="T14" fmla="*/ 1674 w 1808"/>
                <a:gd name="T15" fmla="*/ 935 h 1482"/>
                <a:gd name="T16" fmla="*/ 1733 w 1808"/>
                <a:gd name="T17" fmla="*/ 737 h 1482"/>
                <a:gd name="T18" fmla="*/ 1755 w 1808"/>
                <a:gd name="T19" fmla="*/ 594 h 1482"/>
                <a:gd name="T20" fmla="*/ 1671 w 1808"/>
                <a:gd name="T21" fmla="*/ 510 h 1482"/>
                <a:gd name="T22" fmla="*/ 1558 w 1808"/>
                <a:gd name="T23" fmla="*/ 306 h 1482"/>
                <a:gd name="T24" fmla="*/ 1487 w 1808"/>
                <a:gd name="T25" fmla="*/ 140 h 1482"/>
                <a:gd name="T26" fmla="*/ 1294 w 1808"/>
                <a:gd name="T27" fmla="*/ 134 h 1482"/>
                <a:gd name="T28" fmla="*/ 1153 w 1808"/>
                <a:gd name="T29" fmla="*/ 47 h 1482"/>
                <a:gd name="T30" fmla="*/ 989 w 1808"/>
                <a:gd name="T31" fmla="*/ 44 h 1482"/>
                <a:gd name="T32" fmla="*/ 895 w 1808"/>
                <a:gd name="T33" fmla="*/ 25 h 1482"/>
                <a:gd name="T34" fmla="*/ 869 w 1808"/>
                <a:gd name="T35" fmla="*/ 99 h 1482"/>
                <a:gd name="T36" fmla="*/ 693 w 1808"/>
                <a:gd name="T37" fmla="*/ 66 h 1482"/>
                <a:gd name="T38" fmla="*/ 487 w 1808"/>
                <a:gd name="T39" fmla="*/ 94 h 1482"/>
                <a:gd name="T40" fmla="*/ 360 w 1808"/>
                <a:gd name="T41" fmla="*/ 67 h 1482"/>
                <a:gd name="T42" fmla="*/ 229 w 1808"/>
                <a:gd name="T43" fmla="*/ 37 h 1482"/>
                <a:gd name="T44" fmla="*/ 68 w 1808"/>
                <a:gd name="T45" fmla="*/ 135 h 1482"/>
                <a:gd name="T46" fmla="*/ 0 w 1808"/>
                <a:gd name="T47" fmla="*/ 250 h 1482"/>
                <a:gd name="T48" fmla="*/ 160 w 1808"/>
                <a:gd name="T49" fmla="*/ 212 h 1482"/>
                <a:gd name="T50" fmla="*/ 78 w 1808"/>
                <a:gd name="T51" fmla="*/ 294 h 1482"/>
                <a:gd name="T52" fmla="*/ 131 w 1808"/>
                <a:gd name="T53" fmla="*/ 366 h 1482"/>
                <a:gd name="T54" fmla="*/ 200 w 1808"/>
                <a:gd name="T55" fmla="*/ 455 h 1482"/>
                <a:gd name="T56" fmla="*/ 413 w 1808"/>
                <a:gd name="T57" fmla="*/ 554 h 1482"/>
                <a:gd name="T58" fmla="*/ 589 w 1808"/>
                <a:gd name="T59" fmla="*/ 521 h 1482"/>
                <a:gd name="T60" fmla="*/ 695 w 1808"/>
                <a:gd name="T61" fmla="*/ 485 h 1482"/>
                <a:gd name="T62" fmla="*/ 584 w 1808"/>
                <a:gd name="T63" fmla="*/ 648 h 1482"/>
                <a:gd name="T64" fmla="*/ 508 w 1808"/>
                <a:gd name="T65" fmla="*/ 650 h 1482"/>
                <a:gd name="T66" fmla="*/ 425 w 1808"/>
                <a:gd name="T67" fmla="*/ 694 h 1482"/>
                <a:gd name="T68" fmla="*/ 353 w 1808"/>
                <a:gd name="T69" fmla="*/ 699 h 1482"/>
                <a:gd name="T70" fmla="*/ 276 w 1808"/>
                <a:gd name="T71" fmla="*/ 704 h 1482"/>
                <a:gd name="T72" fmla="*/ 219 w 1808"/>
                <a:gd name="T73" fmla="*/ 645 h 1482"/>
                <a:gd name="T74" fmla="*/ 339 w 1808"/>
                <a:gd name="T75" fmla="*/ 893 h 1482"/>
                <a:gd name="T76" fmla="*/ 529 w 1808"/>
                <a:gd name="T77" fmla="*/ 1112 h 1482"/>
                <a:gd name="T78" fmla="*/ 695 w 1808"/>
                <a:gd name="T79" fmla="*/ 1229 h 1482"/>
                <a:gd name="T80" fmla="*/ 870 w 1808"/>
                <a:gd name="T81" fmla="*/ 1207 h 1482"/>
                <a:gd name="T82" fmla="*/ 1008 w 1808"/>
                <a:gd name="T83" fmla="*/ 1161 h 1482"/>
                <a:gd name="T84" fmla="*/ 1154 w 1808"/>
                <a:gd name="T85" fmla="*/ 1047 h 1482"/>
                <a:gd name="T86" fmla="*/ 1194 w 1808"/>
                <a:gd name="T87" fmla="*/ 850 h 1482"/>
                <a:gd name="T88" fmla="*/ 1249 w 1808"/>
                <a:gd name="T89" fmla="*/ 806 h 1482"/>
                <a:gd name="T90" fmla="*/ 1374 w 1808"/>
                <a:gd name="T91" fmla="*/ 807 h 1482"/>
                <a:gd name="T92" fmla="*/ 1262 w 1808"/>
                <a:gd name="T93" fmla="*/ 866 h 1482"/>
                <a:gd name="T94" fmla="*/ 1253 w 1808"/>
                <a:gd name="T95" fmla="*/ 956 h 1482"/>
                <a:gd name="T96" fmla="*/ 1261 w 1808"/>
                <a:gd name="T97" fmla="*/ 1024 h 1482"/>
                <a:gd name="T98" fmla="*/ 1267 w 1808"/>
                <a:gd name="T99" fmla="*/ 1065 h 1482"/>
                <a:gd name="T100" fmla="*/ 1287 w 1808"/>
                <a:gd name="T101" fmla="*/ 1152 h 1482"/>
                <a:gd name="T102" fmla="*/ 1323 w 1808"/>
                <a:gd name="T103" fmla="*/ 1206 h 1482"/>
                <a:gd name="T104" fmla="*/ 1292 w 1808"/>
                <a:gd name="T105" fmla="*/ 134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8" h="1482">
                  <a:moveTo>
                    <a:pt x="1288" y="1379"/>
                  </a:moveTo>
                  <a:cubicBezTo>
                    <a:pt x="1288" y="1380"/>
                    <a:pt x="1288" y="1380"/>
                    <a:pt x="1288" y="1381"/>
                  </a:cubicBezTo>
                  <a:cubicBezTo>
                    <a:pt x="1310" y="1386"/>
                    <a:pt x="1351" y="1421"/>
                    <a:pt x="1354" y="1437"/>
                  </a:cubicBezTo>
                  <a:cubicBezTo>
                    <a:pt x="1357" y="1452"/>
                    <a:pt x="1338" y="1448"/>
                    <a:pt x="1330" y="1448"/>
                  </a:cubicBezTo>
                  <a:cubicBezTo>
                    <a:pt x="1327" y="1458"/>
                    <a:pt x="1316" y="1452"/>
                    <a:pt x="1315" y="1460"/>
                  </a:cubicBezTo>
                  <a:cubicBezTo>
                    <a:pt x="1313" y="1474"/>
                    <a:pt x="1336" y="1472"/>
                    <a:pt x="1343" y="1472"/>
                  </a:cubicBezTo>
                  <a:cubicBezTo>
                    <a:pt x="1343" y="1468"/>
                    <a:pt x="1346" y="1467"/>
                    <a:pt x="1346" y="1463"/>
                  </a:cubicBezTo>
                  <a:cubicBezTo>
                    <a:pt x="1349" y="1463"/>
                    <a:pt x="1353" y="1462"/>
                    <a:pt x="1356" y="1463"/>
                  </a:cubicBezTo>
                  <a:cubicBezTo>
                    <a:pt x="1357" y="1463"/>
                    <a:pt x="1358" y="1463"/>
                    <a:pt x="1359" y="1464"/>
                  </a:cubicBezTo>
                  <a:cubicBezTo>
                    <a:pt x="1359" y="1469"/>
                    <a:pt x="1359" y="1474"/>
                    <a:pt x="1359" y="1479"/>
                  </a:cubicBezTo>
                  <a:cubicBezTo>
                    <a:pt x="1368" y="1477"/>
                    <a:pt x="1378" y="1482"/>
                    <a:pt x="1386" y="1478"/>
                  </a:cubicBezTo>
                  <a:cubicBezTo>
                    <a:pt x="1389" y="1477"/>
                    <a:pt x="1393" y="1468"/>
                    <a:pt x="1395" y="1468"/>
                  </a:cubicBezTo>
                  <a:cubicBezTo>
                    <a:pt x="1402" y="1468"/>
                    <a:pt x="1410" y="1469"/>
                    <a:pt x="1417" y="1468"/>
                  </a:cubicBezTo>
                  <a:cubicBezTo>
                    <a:pt x="1418" y="1456"/>
                    <a:pt x="1414" y="1433"/>
                    <a:pt x="1427" y="1426"/>
                  </a:cubicBezTo>
                  <a:cubicBezTo>
                    <a:pt x="1439" y="1419"/>
                    <a:pt x="1431" y="1399"/>
                    <a:pt x="1434" y="1388"/>
                  </a:cubicBezTo>
                  <a:cubicBezTo>
                    <a:pt x="1438" y="1376"/>
                    <a:pt x="1459" y="1330"/>
                    <a:pt x="1431" y="1327"/>
                  </a:cubicBezTo>
                  <a:cubicBezTo>
                    <a:pt x="1435" y="1320"/>
                    <a:pt x="1439" y="1312"/>
                    <a:pt x="1441" y="1304"/>
                  </a:cubicBezTo>
                  <a:cubicBezTo>
                    <a:pt x="1454" y="1303"/>
                    <a:pt x="1453" y="1314"/>
                    <a:pt x="1460" y="1322"/>
                  </a:cubicBezTo>
                  <a:cubicBezTo>
                    <a:pt x="1470" y="1332"/>
                    <a:pt x="1483" y="1329"/>
                    <a:pt x="1496" y="1330"/>
                  </a:cubicBezTo>
                  <a:cubicBezTo>
                    <a:pt x="1496" y="1337"/>
                    <a:pt x="1495" y="1345"/>
                    <a:pt x="1496" y="1352"/>
                  </a:cubicBezTo>
                  <a:cubicBezTo>
                    <a:pt x="1508" y="1351"/>
                    <a:pt x="1510" y="1356"/>
                    <a:pt x="1518" y="1365"/>
                  </a:cubicBezTo>
                  <a:cubicBezTo>
                    <a:pt x="1524" y="1343"/>
                    <a:pt x="1561" y="1364"/>
                    <a:pt x="1563" y="1338"/>
                  </a:cubicBezTo>
                  <a:cubicBezTo>
                    <a:pt x="1563" y="1332"/>
                    <a:pt x="1553" y="1326"/>
                    <a:pt x="1555" y="1319"/>
                  </a:cubicBezTo>
                  <a:cubicBezTo>
                    <a:pt x="1556" y="1313"/>
                    <a:pt x="1586" y="1314"/>
                    <a:pt x="1592" y="1312"/>
                  </a:cubicBezTo>
                  <a:cubicBezTo>
                    <a:pt x="1597" y="1274"/>
                    <a:pt x="1589" y="1248"/>
                    <a:pt x="1561" y="1224"/>
                  </a:cubicBezTo>
                  <a:cubicBezTo>
                    <a:pt x="1547" y="1211"/>
                    <a:pt x="1545" y="1203"/>
                    <a:pt x="1524" y="1202"/>
                  </a:cubicBezTo>
                  <a:cubicBezTo>
                    <a:pt x="1521" y="1202"/>
                    <a:pt x="1508" y="1202"/>
                    <a:pt x="1505" y="1199"/>
                  </a:cubicBezTo>
                  <a:cubicBezTo>
                    <a:pt x="1505" y="1198"/>
                    <a:pt x="1502" y="1188"/>
                    <a:pt x="1504" y="1188"/>
                  </a:cubicBezTo>
                  <a:cubicBezTo>
                    <a:pt x="1517" y="1187"/>
                    <a:pt x="1531" y="1192"/>
                    <a:pt x="1544" y="1188"/>
                  </a:cubicBezTo>
                  <a:cubicBezTo>
                    <a:pt x="1552" y="1186"/>
                    <a:pt x="1559" y="1180"/>
                    <a:pt x="1568" y="1178"/>
                  </a:cubicBezTo>
                  <a:cubicBezTo>
                    <a:pt x="1582" y="1174"/>
                    <a:pt x="1574" y="1158"/>
                    <a:pt x="1579" y="1149"/>
                  </a:cubicBezTo>
                  <a:cubicBezTo>
                    <a:pt x="1588" y="1134"/>
                    <a:pt x="1614" y="1139"/>
                    <a:pt x="1629" y="1136"/>
                  </a:cubicBezTo>
                  <a:cubicBezTo>
                    <a:pt x="1629" y="1131"/>
                    <a:pt x="1629" y="1125"/>
                    <a:pt x="1629" y="1120"/>
                  </a:cubicBezTo>
                  <a:cubicBezTo>
                    <a:pt x="1639" y="1120"/>
                    <a:pt x="1649" y="1122"/>
                    <a:pt x="1658" y="1115"/>
                  </a:cubicBezTo>
                  <a:cubicBezTo>
                    <a:pt x="1661" y="1112"/>
                    <a:pt x="1665" y="1104"/>
                    <a:pt x="1669" y="1102"/>
                  </a:cubicBezTo>
                  <a:cubicBezTo>
                    <a:pt x="1680" y="1099"/>
                    <a:pt x="1692" y="1106"/>
                    <a:pt x="1702" y="1105"/>
                  </a:cubicBezTo>
                  <a:cubicBezTo>
                    <a:pt x="1713" y="1105"/>
                    <a:pt x="1722" y="1097"/>
                    <a:pt x="1733" y="1098"/>
                  </a:cubicBezTo>
                  <a:cubicBezTo>
                    <a:pt x="1711" y="1079"/>
                    <a:pt x="1663" y="1054"/>
                    <a:pt x="1636" y="1079"/>
                  </a:cubicBezTo>
                  <a:cubicBezTo>
                    <a:pt x="1597" y="1114"/>
                    <a:pt x="1611" y="1055"/>
                    <a:pt x="1588" y="1057"/>
                  </a:cubicBezTo>
                  <a:cubicBezTo>
                    <a:pt x="1587" y="1048"/>
                    <a:pt x="1597" y="1035"/>
                    <a:pt x="1603" y="1033"/>
                  </a:cubicBezTo>
                  <a:cubicBezTo>
                    <a:pt x="1604" y="1025"/>
                    <a:pt x="1604" y="1017"/>
                    <a:pt x="1604" y="1009"/>
                  </a:cubicBezTo>
                  <a:cubicBezTo>
                    <a:pt x="1594" y="1005"/>
                    <a:pt x="1581" y="1006"/>
                    <a:pt x="1586" y="991"/>
                  </a:cubicBezTo>
                  <a:cubicBezTo>
                    <a:pt x="1595" y="991"/>
                    <a:pt x="1605" y="995"/>
                    <a:pt x="1614" y="992"/>
                  </a:cubicBezTo>
                  <a:cubicBezTo>
                    <a:pt x="1626" y="988"/>
                    <a:pt x="1625" y="972"/>
                    <a:pt x="1639" y="970"/>
                  </a:cubicBezTo>
                  <a:cubicBezTo>
                    <a:pt x="1645" y="969"/>
                    <a:pt x="1651" y="969"/>
                    <a:pt x="1658" y="969"/>
                  </a:cubicBezTo>
                  <a:cubicBezTo>
                    <a:pt x="1666" y="968"/>
                    <a:pt x="1672" y="961"/>
                    <a:pt x="1680" y="959"/>
                  </a:cubicBezTo>
                  <a:cubicBezTo>
                    <a:pt x="1682" y="959"/>
                    <a:pt x="1683" y="959"/>
                    <a:pt x="1685" y="959"/>
                  </a:cubicBezTo>
                  <a:cubicBezTo>
                    <a:pt x="1679" y="952"/>
                    <a:pt x="1675" y="944"/>
                    <a:pt x="1674" y="935"/>
                  </a:cubicBezTo>
                  <a:cubicBezTo>
                    <a:pt x="1673" y="921"/>
                    <a:pt x="1688" y="904"/>
                    <a:pt x="1683" y="895"/>
                  </a:cubicBezTo>
                  <a:cubicBezTo>
                    <a:pt x="1674" y="880"/>
                    <a:pt x="1669" y="867"/>
                    <a:pt x="1658" y="853"/>
                  </a:cubicBezTo>
                  <a:cubicBezTo>
                    <a:pt x="1637" y="826"/>
                    <a:pt x="1730" y="826"/>
                    <a:pt x="1734" y="826"/>
                  </a:cubicBezTo>
                  <a:cubicBezTo>
                    <a:pt x="1740" y="777"/>
                    <a:pt x="1661" y="814"/>
                    <a:pt x="1671" y="767"/>
                  </a:cubicBezTo>
                  <a:cubicBezTo>
                    <a:pt x="1687" y="764"/>
                    <a:pt x="1702" y="775"/>
                    <a:pt x="1716" y="763"/>
                  </a:cubicBezTo>
                  <a:cubicBezTo>
                    <a:pt x="1725" y="756"/>
                    <a:pt x="1730" y="746"/>
                    <a:pt x="1733" y="737"/>
                  </a:cubicBezTo>
                  <a:cubicBezTo>
                    <a:pt x="1758" y="735"/>
                    <a:pt x="1765" y="740"/>
                    <a:pt x="1782" y="722"/>
                  </a:cubicBezTo>
                  <a:cubicBezTo>
                    <a:pt x="1795" y="709"/>
                    <a:pt x="1806" y="695"/>
                    <a:pt x="1807" y="676"/>
                  </a:cubicBezTo>
                  <a:cubicBezTo>
                    <a:pt x="1808" y="654"/>
                    <a:pt x="1796" y="660"/>
                    <a:pt x="1780" y="656"/>
                  </a:cubicBezTo>
                  <a:cubicBezTo>
                    <a:pt x="1762" y="651"/>
                    <a:pt x="1761" y="631"/>
                    <a:pt x="1763" y="616"/>
                  </a:cubicBezTo>
                  <a:cubicBezTo>
                    <a:pt x="1763" y="611"/>
                    <a:pt x="1765" y="603"/>
                    <a:pt x="1766" y="595"/>
                  </a:cubicBezTo>
                  <a:cubicBezTo>
                    <a:pt x="1761" y="595"/>
                    <a:pt x="1756" y="595"/>
                    <a:pt x="1755" y="594"/>
                  </a:cubicBezTo>
                  <a:cubicBezTo>
                    <a:pt x="1756" y="595"/>
                    <a:pt x="1761" y="595"/>
                    <a:pt x="1766" y="595"/>
                  </a:cubicBezTo>
                  <a:cubicBezTo>
                    <a:pt x="1767" y="582"/>
                    <a:pt x="1766" y="569"/>
                    <a:pt x="1754" y="566"/>
                  </a:cubicBezTo>
                  <a:cubicBezTo>
                    <a:pt x="1745" y="563"/>
                    <a:pt x="1713" y="577"/>
                    <a:pt x="1717" y="556"/>
                  </a:cubicBezTo>
                  <a:cubicBezTo>
                    <a:pt x="1720" y="542"/>
                    <a:pt x="1727" y="533"/>
                    <a:pt x="1713" y="520"/>
                  </a:cubicBezTo>
                  <a:cubicBezTo>
                    <a:pt x="1704" y="510"/>
                    <a:pt x="1683" y="514"/>
                    <a:pt x="1672" y="513"/>
                  </a:cubicBezTo>
                  <a:cubicBezTo>
                    <a:pt x="1671" y="512"/>
                    <a:pt x="1671" y="511"/>
                    <a:pt x="1671" y="510"/>
                  </a:cubicBezTo>
                  <a:cubicBezTo>
                    <a:pt x="1652" y="512"/>
                    <a:pt x="1654" y="490"/>
                    <a:pt x="1641" y="484"/>
                  </a:cubicBezTo>
                  <a:cubicBezTo>
                    <a:pt x="1628" y="479"/>
                    <a:pt x="1605" y="488"/>
                    <a:pt x="1595" y="478"/>
                  </a:cubicBezTo>
                  <a:cubicBezTo>
                    <a:pt x="1575" y="459"/>
                    <a:pt x="1616" y="395"/>
                    <a:pt x="1560" y="422"/>
                  </a:cubicBezTo>
                  <a:cubicBezTo>
                    <a:pt x="1550" y="410"/>
                    <a:pt x="1559" y="393"/>
                    <a:pt x="1550" y="382"/>
                  </a:cubicBezTo>
                  <a:cubicBezTo>
                    <a:pt x="1542" y="372"/>
                    <a:pt x="1526" y="377"/>
                    <a:pt x="1520" y="366"/>
                  </a:cubicBezTo>
                  <a:cubicBezTo>
                    <a:pt x="1510" y="345"/>
                    <a:pt x="1552" y="324"/>
                    <a:pt x="1558" y="306"/>
                  </a:cubicBezTo>
                  <a:cubicBezTo>
                    <a:pt x="1565" y="282"/>
                    <a:pt x="1543" y="252"/>
                    <a:pt x="1523" y="277"/>
                  </a:cubicBezTo>
                  <a:cubicBezTo>
                    <a:pt x="1507" y="299"/>
                    <a:pt x="1492" y="283"/>
                    <a:pt x="1499" y="260"/>
                  </a:cubicBezTo>
                  <a:cubicBezTo>
                    <a:pt x="1476" y="261"/>
                    <a:pt x="1465" y="240"/>
                    <a:pt x="1468" y="219"/>
                  </a:cubicBezTo>
                  <a:cubicBezTo>
                    <a:pt x="1472" y="196"/>
                    <a:pt x="1491" y="192"/>
                    <a:pt x="1508" y="182"/>
                  </a:cubicBezTo>
                  <a:cubicBezTo>
                    <a:pt x="1501" y="175"/>
                    <a:pt x="1492" y="177"/>
                    <a:pt x="1483" y="176"/>
                  </a:cubicBezTo>
                  <a:cubicBezTo>
                    <a:pt x="1480" y="165"/>
                    <a:pt x="1487" y="153"/>
                    <a:pt x="1487" y="140"/>
                  </a:cubicBezTo>
                  <a:cubicBezTo>
                    <a:pt x="1471" y="138"/>
                    <a:pt x="1455" y="130"/>
                    <a:pt x="1447" y="142"/>
                  </a:cubicBezTo>
                  <a:cubicBezTo>
                    <a:pt x="1440" y="153"/>
                    <a:pt x="1444" y="186"/>
                    <a:pt x="1423" y="179"/>
                  </a:cubicBezTo>
                  <a:cubicBezTo>
                    <a:pt x="1419" y="157"/>
                    <a:pt x="1379" y="165"/>
                    <a:pt x="1361" y="164"/>
                  </a:cubicBezTo>
                  <a:cubicBezTo>
                    <a:pt x="1359" y="155"/>
                    <a:pt x="1360" y="146"/>
                    <a:pt x="1359" y="136"/>
                  </a:cubicBezTo>
                  <a:cubicBezTo>
                    <a:pt x="1345" y="133"/>
                    <a:pt x="1329" y="106"/>
                    <a:pt x="1317" y="109"/>
                  </a:cubicBezTo>
                  <a:cubicBezTo>
                    <a:pt x="1309" y="119"/>
                    <a:pt x="1308" y="130"/>
                    <a:pt x="1294" y="134"/>
                  </a:cubicBezTo>
                  <a:cubicBezTo>
                    <a:pt x="1293" y="119"/>
                    <a:pt x="1290" y="112"/>
                    <a:pt x="1278" y="102"/>
                  </a:cubicBezTo>
                  <a:cubicBezTo>
                    <a:pt x="1267" y="93"/>
                    <a:pt x="1271" y="83"/>
                    <a:pt x="1265" y="73"/>
                  </a:cubicBezTo>
                  <a:cubicBezTo>
                    <a:pt x="1255" y="60"/>
                    <a:pt x="1231" y="73"/>
                    <a:pt x="1218" y="65"/>
                  </a:cubicBezTo>
                  <a:cubicBezTo>
                    <a:pt x="1205" y="58"/>
                    <a:pt x="1206" y="46"/>
                    <a:pt x="1206" y="33"/>
                  </a:cubicBezTo>
                  <a:cubicBezTo>
                    <a:pt x="1191" y="31"/>
                    <a:pt x="1169" y="42"/>
                    <a:pt x="1166" y="58"/>
                  </a:cubicBezTo>
                  <a:cubicBezTo>
                    <a:pt x="1158" y="59"/>
                    <a:pt x="1153" y="54"/>
                    <a:pt x="1153" y="47"/>
                  </a:cubicBezTo>
                  <a:cubicBezTo>
                    <a:pt x="1141" y="43"/>
                    <a:pt x="1135" y="61"/>
                    <a:pt x="1135" y="70"/>
                  </a:cubicBezTo>
                  <a:cubicBezTo>
                    <a:pt x="1122" y="73"/>
                    <a:pt x="1119" y="59"/>
                    <a:pt x="1116" y="50"/>
                  </a:cubicBezTo>
                  <a:cubicBezTo>
                    <a:pt x="1111" y="35"/>
                    <a:pt x="1097" y="35"/>
                    <a:pt x="1084" y="36"/>
                  </a:cubicBezTo>
                  <a:cubicBezTo>
                    <a:pt x="1068" y="37"/>
                    <a:pt x="1058" y="35"/>
                    <a:pt x="1044" y="28"/>
                  </a:cubicBezTo>
                  <a:cubicBezTo>
                    <a:pt x="1028" y="19"/>
                    <a:pt x="1008" y="28"/>
                    <a:pt x="990" y="27"/>
                  </a:cubicBezTo>
                  <a:cubicBezTo>
                    <a:pt x="990" y="33"/>
                    <a:pt x="990" y="38"/>
                    <a:pt x="989" y="44"/>
                  </a:cubicBezTo>
                  <a:cubicBezTo>
                    <a:pt x="979" y="47"/>
                    <a:pt x="967" y="46"/>
                    <a:pt x="962" y="35"/>
                  </a:cubicBezTo>
                  <a:cubicBezTo>
                    <a:pt x="959" y="28"/>
                    <a:pt x="964" y="15"/>
                    <a:pt x="958" y="10"/>
                  </a:cubicBezTo>
                  <a:cubicBezTo>
                    <a:pt x="948" y="0"/>
                    <a:pt x="909" y="12"/>
                    <a:pt x="900" y="17"/>
                  </a:cubicBezTo>
                  <a:cubicBezTo>
                    <a:pt x="896" y="19"/>
                    <a:pt x="892" y="20"/>
                    <a:pt x="888" y="21"/>
                  </a:cubicBezTo>
                  <a:cubicBezTo>
                    <a:pt x="888" y="22"/>
                    <a:pt x="888" y="22"/>
                    <a:pt x="888" y="22"/>
                  </a:cubicBezTo>
                  <a:cubicBezTo>
                    <a:pt x="891" y="23"/>
                    <a:pt x="892" y="24"/>
                    <a:pt x="895" y="25"/>
                  </a:cubicBezTo>
                  <a:cubicBezTo>
                    <a:pt x="896" y="42"/>
                    <a:pt x="886" y="57"/>
                    <a:pt x="889" y="73"/>
                  </a:cubicBezTo>
                  <a:cubicBezTo>
                    <a:pt x="902" y="74"/>
                    <a:pt x="916" y="73"/>
                    <a:pt x="929" y="74"/>
                  </a:cubicBezTo>
                  <a:cubicBezTo>
                    <a:pt x="929" y="76"/>
                    <a:pt x="929" y="78"/>
                    <a:pt x="929" y="79"/>
                  </a:cubicBezTo>
                  <a:cubicBezTo>
                    <a:pt x="927" y="81"/>
                    <a:pt x="926" y="83"/>
                    <a:pt x="923" y="85"/>
                  </a:cubicBezTo>
                  <a:cubicBezTo>
                    <a:pt x="913" y="85"/>
                    <a:pt x="902" y="97"/>
                    <a:pt x="893" y="103"/>
                  </a:cubicBezTo>
                  <a:cubicBezTo>
                    <a:pt x="887" y="97"/>
                    <a:pt x="878" y="99"/>
                    <a:pt x="869" y="99"/>
                  </a:cubicBezTo>
                  <a:cubicBezTo>
                    <a:pt x="869" y="100"/>
                    <a:pt x="869" y="101"/>
                    <a:pt x="868" y="102"/>
                  </a:cubicBezTo>
                  <a:cubicBezTo>
                    <a:pt x="852" y="103"/>
                    <a:pt x="846" y="115"/>
                    <a:pt x="845" y="130"/>
                  </a:cubicBezTo>
                  <a:cubicBezTo>
                    <a:pt x="824" y="131"/>
                    <a:pt x="796" y="132"/>
                    <a:pt x="778" y="125"/>
                  </a:cubicBezTo>
                  <a:cubicBezTo>
                    <a:pt x="753" y="114"/>
                    <a:pt x="770" y="87"/>
                    <a:pt x="768" y="65"/>
                  </a:cubicBezTo>
                  <a:cubicBezTo>
                    <a:pt x="752" y="63"/>
                    <a:pt x="734" y="62"/>
                    <a:pt x="717" y="63"/>
                  </a:cubicBezTo>
                  <a:cubicBezTo>
                    <a:pt x="710" y="63"/>
                    <a:pt x="700" y="64"/>
                    <a:pt x="693" y="66"/>
                  </a:cubicBezTo>
                  <a:cubicBezTo>
                    <a:pt x="684" y="69"/>
                    <a:pt x="680" y="77"/>
                    <a:pt x="670" y="81"/>
                  </a:cubicBezTo>
                  <a:cubicBezTo>
                    <a:pt x="661" y="84"/>
                    <a:pt x="655" y="84"/>
                    <a:pt x="646" y="84"/>
                  </a:cubicBezTo>
                  <a:cubicBezTo>
                    <a:pt x="632" y="84"/>
                    <a:pt x="633" y="85"/>
                    <a:pt x="623" y="93"/>
                  </a:cubicBezTo>
                  <a:cubicBezTo>
                    <a:pt x="613" y="101"/>
                    <a:pt x="601" y="108"/>
                    <a:pt x="590" y="116"/>
                  </a:cubicBezTo>
                  <a:cubicBezTo>
                    <a:pt x="589" y="129"/>
                    <a:pt x="549" y="122"/>
                    <a:pt x="537" y="122"/>
                  </a:cubicBezTo>
                  <a:cubicBezTo>
                    <a:pt x="511" y="121"/>
                    <a:pt x="501" y="116"/>
                    <a:pt x="487" y="94"/>
                  </a:cubicBezTo>
                  <a:cubicBezTo>
                    <a:pt x="483" y="89"/>
                    <a:pt x="474" y="74"/>
                    <a:pt x="469" y="71"/>
                  </a:cubicBezTo>
                  <a:cubicBezTo>
                    <a:pt x="463" y="68"/>
                    <a:pt x="446" y="71"/>
                    <a:pt x="439" y="71"/>
                  </a:cubicBezTo>
                  <a:cubicBezTo>
                    <a:pt x="429" y="71"/>
                    <a:pt x="421" y="68"/>
                    <a:pt x="413" y="66"/>
                  </a:cubicBezTo>
                  <a:cubicBezTo>
                    <a:pt x="404" y="64"/>
                    <a:pt x="399" y="61"/>
                    <a:pt x="395" y="75"/>
                  </a:cubicBezTo>
                  <a:cubicBezTo>
                    <a:pt x="386" y="77"/>
                    <a:pt x="384" y="71"/>
                    <a:pt x="377" y="68"/>
                  </a:cubicBezTo>
                  <a:cubicBezTo>
                    <a:pt x="368" y="64"/>
                    <a:pt x="369" y="65"/>
                    <a:pt x="360" y="67"/>
                  </a:cubicBezTo>
                  <a:cubicBezTo>
                    <a:pt x="348" y="70"/>
                    <a:pt x="336" y="76"/>
                    <a:pt x="321" y="69"/>
                  </a:cubicBezTo>
                  <a:cubicBezTo>
                    <a:pt x="316" y="67"/>
                    <a:pt x="311" y="57"/>
                    <a:pt x="305" y="56"/>
                  </a:cubicBezTo>
                  <a:cubicBezTo>
                    <a:pt x="300" y="56"/>
                    <a:pt x="296" y="63"/>
                    <a:pt x="291" y="65"/>
                  </a:cubicBezTo>
                  <a:cubicBezTo>
                    <a:pt x="270" y="73"/>
                    <a:pt x="271" y="59"/>
                    <a:pt x="266" y="44"/>
                  </a:cubicBezTo>
                  <a:cubicBezTo>
                    <a:pt x="255" y="42"/>
                    <a:pt x="246" y="66"/>
                    <a:pt x="243" y="75"/>
                  </a:cubicBezTo>
                  <a:cubicBezTo>
                    <a:pt x="229" y="75"/>
                    <a:pt x="233" y="46"/>
                    <a:pt x="229" y="37"/>
                  </a:cubicBezTo>
                  <a:cubicBezTo>
                    <a:pt x="218" y="13"/>
                    <a:pt x="216" y="48"/>
                    <a:pt x="216" y="59"/>
                  </a:cubicBezTo>
                  <a:cubicBezTo>
                    <a:pt x="215" y="76"/>
                    <a:pt x="212" y="88"/>
                    <a:pt x="207" y="102"/>
                  </a:cubicBezTo>
                  <a:cubicBezTo>
                    <a:pt x="202" y="116"/>
                    <a:pt x="203" y="133"/>
                    <a:pt x="196" y="145"/>
                  </a:cubicBezTo>
                  <a:cubicBezTo>
                    <a:pt x="166" y="146"/>
                    <a:pt x="135" y="144"/>
                    <a:pt x="104" y="143"/>
                  </a:cubicBezTo>
                  <a:cubicBezTo>
                    <a:pt x="98" y="143"/>
                    <a:pt x="90" y="144"/>
                    <a:pt x="84" y="142"/>
                  </a:cubicBezTo>
                  <a:cubicBezTo>
                    <a:pt x="79" y="141"/>
                    <a:pt x="73" y="134"/>
                    <a:pt x="68" y="135"/>
                  </a:cubicBezTo>
                  <a:cubicBezTo>
                    <a:pt x="57" y="135"/>
                    <a:pt x="62" y="142"/>
                    <a:pt x="55" y="147"/>
                  </a:cubicBezTo>
                  <a:cubicBezTo>
                    <a:pt x="50" y="150"/>
                    <a:pt x="41" y="149"/>
                    <a:pt x="35" y="149"/>
                  </a:cubicBezTo>
                  <a:cubicBezTo>
                    <a:pt x="32" y="155"/>
                    <a:pt x="26" y="156"/>
                    <a:pt x="23" y="163"/>
                  </a:cubicBezTo>
                  <a:cubicBezTo>
                    <a:pt x="20" y="171"/>
                    <a:pt x="27" y="181"/>
                    <a:pt x="17" y="186"/>
                  </a:cubicBezTo>
                  <a:cubicBezTo>
                    <a:pt x="14" y="196"/>
                    <a:pt x="10" y="205"/>
                    <a:pt x="6" y="217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8" y="256"/>
                    <a:pt x="32" y="257"/>
                    <a:pt x="43" y="258"/>
                  </a:cubicBezTo>
                  <a:cubicBezTo>
                    <a:pt x="71" y="260"/>
                    <a:pt x="62" y="237"/>
                    <a:pt x="74" y="221"/>
                  </a:cubicBezTo>
                  <a:cubicBezTo>
                    <a:pt x="86" y="205"/>
                    <a:pt x="108" y="218"/>
                    <a:pt x="125" y="212"/>
                  </a:cubicBezTo>
                  <a:cubicBezTo>
                    <a:pt x="130" y="211"/>
                    <a:pt x="142" y="204"/>
                    <a:pt x="148" y="200"/>
                  </a:cubicBezTo>
                  <a:cubicBezTo>
                    <a:pt x="154" y="196"/>
                    <a:pt x="159" y="183"/>
                    <a:pt x="169" y="186"/>
                  </a:cubicBezTo>
                  <a:cubicBezTo>
                    <a:pt x="164" y="193"/>
                    <a:pt x="164" y="207"/>
                    <a:pt x="160" y="212"/>
                  </a:cubicBezTo>
                  <a:cubicBezTo>
                    <a:pt x="154" y="219"/>
                    <a:pt x="144" y="216"/>
                    <a:pt x="137" y="219"/>
                  </a:cubicBezTo>
                  <a:cubicBezTo>
                    <a:pt x="131" y="222"/>
                    <a:pt x="125" y="230"/>
                    <a:pt x="119" y="234"/>
                  </a:cubicBezTo>
                  <a:cubicBezTo>
                    <a:pt x="110" y="239"/>
                    <a:pt x="111" y="240"/>
                    <a:pt x="98" y="240"/>
                  </a:cubicBezTo>
                  <a:cubicBezTo>
                    <a:pt x="89" y="241"/>
                    <a:pt x="86" y="240"/>
                    <a:pt x="84" y="243"/>
                  </a:cubicBezTo>
                  <a:cubicBezTo>
                    <a:pt x="83" y="245"/>
                    <a:pt x="82" y="246"/>
                    <a:pt x="81" y="249"/>
                  </a:cubicBezTo>
                  <a:cubicBezTo>
                    <a:pt x="77" y="260"/>
                    <a:pt x="77" y="283"/>
                    <a:pt x="78" y="294"/>
                  </a:cubicBezTo>
                  <a:cubicBezTo>
                    <a:pt x="88" y="291"/>
                    <a:pt x="97" y="294"/>
                    <a:pt x="100" y="304"/>
                  </a:cubicBezTo>
                  <a:cubicBezTo>
                    <a:pt x="103" y="317"/>
                    <a:pt x="96" y="310"/>
                    <a:pt x="87" y="320"/>
                  </a:cubicBezTo>
                  <a:cubicBezTo>
                    <a:pt x="98" y="320"/>
                    <a:pt x="111" y="326"/>
                    <a:pt x="120" y="331"/>
                  </a:cubicBezTo>
                  <a:cubicBezTo>
                    <a:pt x="135" y="338"/>
                    <a:pt x="109" y="348"/>
                    <a:pt x="112" y="362"/>
                  </a:cubicBezTo>
                  <a:cubicBezTo>
                    <a:pt x="123" y="362"/>
                    <a:pt x="124" y="347"/>
                    <a:pt x="135" y="346"/>
                  </a:cubicBezTo>
                  <a:cubicBezTo>
                    <a:pt x="135" y="355"/>
                    <a:pt x="135" y="360"/>
                    <a:pt x="131" y="366"/>
                  </a:cubicBezTo>
                  <a:cubicBezTo>
                    <a:pt x="127" y="372"/>
                    <a:pt x="117" y="370"/>
                    <a:pt x="123" y="379"/>
                  </a:cubicBezTo>
                  <a:cubicBezTo>
                    <a:pt x="133" y="375"/>
                    <a:pt x="143" y="358"/>
                    <a:pt x="155" y="362"/>
                  </a:cubicBezTo>
                  <a:cubicBezTo>
                    <a:pt x="155" y="363"/>
                    <a:pt x="155" y="366"/>
                    <a:pt x="155" y="367"/>
                  </a:cubicBezTo>
                  <a:cubicBezTo>
                    <a:pt x="139" y="368"/>
                    <a:pt x="144" y="392"/>
                    <a:pt x="130" y="390"/>
                  </a:cubicBezTo>
                  <a:cubicBezTo>
                    <a:pt x="138" y="401"/>
                    <a:pt x="145" y="405"/>
                    <a:pt x="148" y="419"/>
                  </a:cubicBezTo>
                  <a:cubicBezTo>
                    <a:pt x="167" y="420"/>
                    <a:pt x="184" y="447"/>
                    <a:pt x="200" y="455"/>
                  </a:cubicBezTo>
                  <a:cubicBezTo>
                    <a:pt x="220" y="466"/>
                    <a:pt x="236" y="475"/>
                    <a:pt x="253" y="490"/>
                  </a:cubicBezTo>
                  <a:cubicBezTo>
                    <a:pt x="261" y="498"/>
                    <a:pt x="270" y="504"/>
                    <a:pt x="278" y="511"/>
                  </a:cubicBezTo>
                  <a:cubicBezTo>
                    <a:pt x="286" y="519"/>
                    <a:pt x="292" y="530"/>
                    <a:pt x="304" y="534"/>
                  </a:cubicBezTo>
                  <a:cubicBezTo>
                    <a:pt x="321" y="539"/>
                    <a:pt x="349" y="529"/>
                    <a:pt x="350" y="556"/>
                  </a:cubicBezTo>
                  <a:cubicBezTo>
                    <a:pt x="356" y="557"/>
                    <a:pt x="363" y="557"/>
                    <a:pt x="369" y="555"/>
                  </a:cubicBezTo>
                  <a:cubicBezTo>
                    <a:pt x="367" y="542"/>
                    <a:pt x="403" y="553"/>
                    <a:pt x="413" y="554"/>
                  </a:cubicBezTo>
                  <a:cubicBezTo>
                    <a:pt x="425" y="555"/>
                    <a:pt x="436" y="560"/>
                    <a:pt x="448" y="559"/>
                  </a:cubicBezTo>
                  <a:cubicBezTo>
                    <a:pt x="457" y="557"/>
                    <a:pt x="462" y="552"/>
                    <a:pt x="473" y="553"/>
                  </a:cubicBezTo>
                  <a:cubicBezTo>
                    <a:pt x="474" y="552"/>
                    <a:pt x="474" y="550"/>
                    <a:pt x="474" y="548"/>
                  </a:cubicBezTo>
                  <a:cubicBezTo>
                    <a:pt x="492" y="536"/>
                    <a:pt x="516" y="547"/>
                    <a:pt x="536" y="540"/>
                  </a:cubicBezTo>
                  <a:cubicBezTo>
                    <a:pt x="547" y="536"/>
                    <a:pt x="548" y="524"/>
                    <a:pt x="561" y="520"/>
                  </a:cubicBezTo>
                  <a:cubicBezTo>
                    <a:pt x="569" y="518"/>
                    <a:pt x="582" y="524"/>
                    <a:pt x="589" y="521"/>
                  </a:cubicBezTo>
                  <a:cubicBezTo>
                    <a:pt x="591" y="520"/>
                    <a:pt x="603" y="505"/>
                    <a:pt x="597" y="505"/>
                  </a:cubicBezTo>
                  <a:cubicBezTo>
                    <a:pt x="591" y="504"/>
                    <a:pt x="586" y="504"/>
                    <a:pt x="580" y="504"/>
                  </a:cubicBezTo>
                  <a:cubicBezTo>
                    <a:pt x="580" y="495"/>
                    <a:pt x="591" y="487"/>
                    <a:pt x="599" y="491"/>
                  </a:cubicBezTo>
                  <a:cubicBezTo>
                    <a:pt x="612" y="497"/>
                    <a:pt x="604" y="511"/>
                    <a:pt x="621" y="499"/>
                  </a:cubicBezTo>
                  <a:cubicBezTo>
                    <a:pt x="620" y="478"/>
                    <a:pt x="646" y="468"/>
                    <a:pt x="663" y="471"/>
                  </a:cubicBezTo>
                  <a:cubicBezTo>
                    <a:pt x="662" y="491"/>
                    <a:pt x="682" y="495"/>
                    <a:pt x="695" y="485"/>
                  </a:cubicBezTo>
                  <a:cubicBezTo>
                    <a:pt x="690" y="492"/>
                    <a:pt x="688" y="498"/>
                    <a:pt x="681" y="504"/>
                  </a:cubicBezTo>
                  <a:cubicBezTo>
                    <a:pt x="673" y="511"/>
                    <a:pt x="669" y="510"/>
                    <a:pt x="664" y="521"/>
                  </a:cubicBezTo>
                  <a:cubicBezTo>
                    <a:pt x="655" y="538"/>
                    <a:pt x="650" y="553"/>
                    <a:pt x="648" y="575"/>
                  </a:cubicBezTo>
                  <a:cubicBezTo>
                    <a:pt x="632" y="580"/>
                    <a:pt x="620" y="599"/>
                    <a:pt x="608" y="610"/>
                  </a:cubicBezTo>
                  <a:cubicBezTo>
                    <a:pt x="603" y="614"/>
                    <a:pt x="592" y="620"/>
                    <a:pt x="588" y="626"/>
                  </a:cubicBezTo>
                  <a:cubicBezTo>
                    <a:pt x="585" y="632"/>
                    <a:pt x="586" y="641"/>
                    <a:pt x="584" y="648"/>
                  </a:cubicBezTo>
                  <a:cubicBezTo>
                    <a:pt x="573" y="648"/>
                    <a:pt x="561" y="645"/>
                    <a:pt x="551" y="646"/>
                  </a:cubicBezTo>
                  <a:cubicBezTo>
                    <a:pt x="544" y="647"/>
                    <a:pt x="550" y="654"/>
                    <a:pt x="541" y="651"/>
                  </a:cubicBezTo>
                  <a:cubicBezTo>
                    <a:pt x="534" y="649"/>
                    <a:pt x="535" y="640"/>
                    <a:pt x="528" y="638"/>
                  </a:cubicBezTo>
                  <a:cubicBezTo>
                    <a:pt x="524" y="636"/>
                    <a:pt x="516" y="638"/>
                    <a:pt x="513" y="639"/>
                  </a:cubicBezTo>
                  <a:cubicBezTo>
                    <a:pt x="505" y="641"/>
                    <a:pt x="498" y="646"/>
                    <a:pt x="491" y="650"/>
                  </a:cubicBezTo>
                  <a:cubicBezTo>
                    <a:pt x="496" y="650"/>
                    <a:pt x="503" y="650"/>
                    <a:pt x="508" y="650"/>
                  </a:cubicBezTo>
                  <a:cubicBezTo>
                    <a:pt x="506" y="664"/>
                    <a:pt x="484" y="672"/>
                    <a:pt x="483" y="685"/>
                  </a:cubicBezTo>
                  <a:cubicBezTo>
                    <a:pt x="479" y="685"/>
                    <a:pt x="475" y="687"/>
                    <a:pt x="470" y="687"/>
                  </a:cubicBezTo>
                  <a:cubicBezTo>
                    <a:pt x="470" y="688"/>
                    <a:pt x="470" y="689"/>
                    <a:pt x="470" y="690"/>
                  </a:cubicBezTo>
                  <a:cubicBezTo>
                    <a:pt x="467" y="691"/>
                    <a:pt x="464" y="690"/>
                    <a:pt x="461" y="690"/>
                  </a:cubicBezTo>
                  <a:cubicBezTo>
                    <a:pt x="465" y="667"/>
                    <a:pt x="436" y="679"/>
                    <a:pt x="428" y="685"/>
                  </a:cubicBezTo>
                  <a:cubicBezTo>
                    <a:pt x="425" y="688"/>
                    <a:pt x="428" y="691"/>
                    <a:pt x="425" y="694"/>
                  </a:cubicBezTo>
                  <a:cubicBezTo>
                    <a:pt x="423" y="695"/>
                    <a:pt x="419" y="693"/>
                    <a:pt x="417" y="695"/>
                  </a:cubicBezTo>
                  <a:cubicBezTo>
                    <a:pt x="412" y="699"/>
                    <a:pt x="403" y="693"/>
                    <a:pt x="405" y="705"/>
                  </a:cubicBezTo>
                  <a:cubicBezTo>
                    <a:pt x="404" y="706"/>
                    <a:pt x="400" y="707"/>
                    <a:pt x="399" y="707"/>
                  </a:cubicBezTo>
                  <a:cubicBezTo>
                    <a:pt x="398" y="703"/>
                    <a:pt x="395" y="699"/>
                    <a:pt x="396" y="694"/>
                  </a:cubicBezTo>
                  <a:cubicBezTo>
                    <a:pt x="380" y="693"/>
                    <a:pt x="365" y="697"/>
                    <a:pt x="348" y="697"/>
                  </a:cubicBezTo>
                  <a:cubicBezTo>
                    <a:pt x="350" y="698"/>
                    <a:pt x="351" y="698"/>
                    <a:pt x="353" y="699"/>
                  </a:cubicBezTo>
                  <a:cubicBezTo>
                    <a:pt x="354" y="702"/>
                    <a:pt x="354" y="708"/>
                    <a:pt x="353" y="711"/>
                  </a:cubicBezTo>
                  <a:cubicBezTo>
                    <a:pt x="338" y="715"/>
                    <a:pt x="340" y="700"/>
                    <a:pt x="331" y="698"/>
                  </a:cubicBezTo>
                  <a:cubicBezTo>
                    <a:pt x="325" y="696"/>
                    <a:pt x="314" y="703"/>
                    <a:pt x="308" y="705"/>
                  </a:cubicBezTo>
                  <a:cubicBezTo>
                    <a:pt x="299" y="708"/>
                    <a:pt x="289" y="708"/>
                    <a:pt x="281" y="711"/>
                  </a:cubicBezTo>
                  <a:cubicBezTo>
                    <a:pt x="274" y="714"/>
                    <a:pt x="270" y="720"/>
                    <a:pt x="263" y="722"/>
                  </a:cubicBezTo>
                  <a:cubicBezTo>
                    <a:pt x="265" y="713"/>
                    <a:pt x="278" y="716"/>
                    <a:pt x="276" y="704"/>
                  </a:cubicBezTo>
                  <a:cubicBezTo>
                    <a:pt x="244" y="706"/>
                    <a:pt x="272" y="678"/>
                    <a:pt x="279" y="664"/>
                  </a:cubicBezTo>
                  <a:cubicBezTo>
                    <a:pt x="271" y="670"/>
                    <a:pt x="264" y="663"/>
                    <a:pt x="254" y="664"/>
                  </a:cubicBezTo>
                  <a:cubicBezTo>
                    <a:pt x="248" y="665"/>
                    <a:pt x="243" y="672"/>
                    <a:pt x="236" y="671"/>
                  </a:cubicBezTo>
                  <a:cubicBezTo>
                    <a:pt x="224" y="670"/>
                    <a:pt x="218" y="660"/>
                    <a:pt x="228" y="652"/>
                  </a:cubicBezTo>
                  <a:cubicBezTo>
                    <a:pt x="234" y="647"/>
                    <a:pt x="245" y="653"/>
                    <a:pt x="245" y="642"/>
                  </a:cubicBezTo>
                  <a:cubicBezTo>
                    <a:pt x="237" y="641"/>
                    <a:pt x="225" y="639"/>
                    <a:pt x="219" y="645"/>
                  </a:cubicBezTo>
                  <a:cubicBezTo>
                    <a:pt x="215" y="648"/>
                    <a:pt x="219" y="653"/>
                    <a:pt x="217" y="658"/>
                  </a:cubicBezTo>
                  <a:cubicBezTo>
                    <a:pt x="214" y="663"/>
                    <a:pt x="211" y="663"/>
                    <a:pt x="209" y="668"/>
                  </a:cubicBezTo>
                  <a:cubicBezTo>
                    <a:pt x="180" y="678"/>
                    <a:pt x="216" y="721"/>
                    <a:pt x="224" y="735"/>
                  </a:cubicBezTo>
                  <a:cubicBezTo>
                    <a:pt x="231" y="748"/>
                    <a:pt x="236" y="762"/>
                    <a:pt x="244" y="774"/>
                  </a:cubicBezTo>
                  <a:cubicBezTo>
                    <a:pt x="263" y="804"/>
                    <a:pt x="288" y="829"/>
                    <a:pt x="309" y="859"/>
                  </a:cubicBezTo>
                  <a:cubicBezTo>
                    <a:pt x="319" y="873"/>
                    <a:pt x="324" y="882"/>
                    <a:pt x="339" y="893"/>
                  </a:cubicBezTo>
                  <a:cubicBezTo>
                    <a:pt x="354" y="904"/>
                    <a:pt x="362" y="917"/>
                    <a:pt x="375" y="929"/>
                  </a:cubicBezTo>
                  <a:cubicBezTo>
                    <a:pt x="389" y="942"/>
                    <a:pt x="397" y="950"/>
                    <a:pt x="407" y="966"/>
                  </a:cubicBezTo>
                  <a:cubicBezTo>
                    <a:pt x="414" y="979"/>
                    <a:pt x="420" y="991"/>
                    <a:pt x="436" y="990"/>
                  </a:cubicBezTo>
                  <a:cubicBezTo>
                    <a:pt x="434" y="992"/>
                    <a:pt x="435" y="993"/>
                    <a:pt x="430" y="995"/>
                  </a:cubicBezTo>
                  <a:cubicBezTo>
                    <a:pt x="432" y="1026"/>
                    <a:pt x="471" y="1058"/>
                    <a:pt x="492" y="1077"/>
                  </a:cubicBezTo>
                  <a:cubicBezTo>
                    <a:pt x="505" y="1089"/>
                    <a:pt x="515" y="1102"/>
                    <a:pt x="529" y="1112"/>
                  </a:cubicBezTo>
                  <a:cubicBezTo>
                    <a:pt x="538" y="1120"/>
                    <a:pt x="545" y="1122"/>
                    <a:pt x="553" y="1131"/>
                  </a:cubicBezTo>
                  <a:cubicBezTo>
                    <a:pt x="559" y="1138"/>
                    <a:pt x="564" y="1146"/>
                    <a:pt x="571" y="1152"/>
                  </a:cubicBezTo>
                  <a:cubicBezTo>
                    <a:pt x="584" y="1165"/>
                    <a:pt x="600" y="1170"/>
                    <a:pt x="613" y="1181"/>
                  </a:cubicBezTo>
                  <a:cubicBezTo>
                    <a:pt x="620" y="1187"/>
                    <a:pt x="625" y="1195"/>
                    <a:pt x="632" y="1200"/>
                  </a:cubicBezTo>
                  <a:cubicBezTo>
                    <a:pt x="640" y="1207"/>
                    <a:pt x="643" y="1205"/>
                    <a:pt x="654" y="1207"/>
                  </a:cubicBezTo>
                  <a:cubicBezTo>
                    <a:pt x="670" y="1210"/>
                    <a:pt x="676" y="1230"/>
                    <a:pt x="695" y="1229"/>
                  </a:cubicBezTo>
                  <a:cubicBezTo>
                    <a:pt x="704" y="1228"/>
                    <a:pt x="706" y="1222"/>
                    <a:pt x="714" y="1222"/>
                  </a:cubicBezTo>
                  <a:cubicBezTo>
                    <a:pt x="724" y="1221"/>
                    <a:pt x="728" y="1228"/>
                    <a:pt x="736" y="1232"/>
                  </a:cubicBezTo>
                  <a:cubicBezTo>
                    <a:pt x="748" y="1226"/>
                    <a:pt x="763" y="1235"/>
                    <a:pt x="773" y="1242"/>
                  </a:cubicBezTo>
                  <a:cubicBezTo>
                    <a:pt x="781" y="1233"/>
                    <a:pt x="796" y="1232"/>
                    <a:pt x="801" y="1224"/>
                  </a:cubicBezTo>
                  <a:cubicBezTo>
                    <a:pt x="817" y="1224"/>
                    <a:pt x="832" y="1227"/>
                    <a:pt x="845" y="1219"/>
                  </a:cubicBezTo>
                  <a:cubicBezTo>
                    <a:pt x="855" y="1214"/>
                    <a:pt x="857" y="1208"/>
                    <a:pt x="870" y="1207"/>
                  </a:cubicBezTo>
                  <a:cubicBezTo>
                    <a:pt x="878" y="1206"/>
                    <a:pt x="885" y="1208"/>
                    <a:pt x="893" y="1207"/>
                  </a:cubicBezTo>
                  <a:cubicBezTo>
                    <a:pt x="900" y="1196"/>
                    <a:pt x="907" y="1189"/>
                    <a:pt x="922" y="1188"/>
                  </a:cubicBezTo>
                  <a:cubicBezTo>
                    <a:pt x="932" y="1187"/>
                    <a:pt x="954" y="1190"/>
                    <a:pt x="954" y="1176"/>
                  </a:cubicBezTo>
                  <a:cubicBezTo>
                    <a:pt x="944" y="1176"/>
                    <a:pt x="933" y="1176"/>
                    <a:pt x="929" y="1186"/>
                  </a:cubicBezTo>
                  <a:cubicBezTo>
                    <a:pt x="919" y="1171"/>
                    <a:pt x="953" y="1165"/>
                    <a:pt x="962" y="1166"/>
                  </a:cubicBezTo>
                  <a:cubicBezTo>
                    <a:pt x="979" y="1168"/>
                    <a:pt x="994" y="1172"/>
                    <a:pt x="1008" y="1161"/>
                  </a:cubicBezTo>
                  <a:cubicBezTo>
                    <a:pt x="1016" y="1150"/>
                    <a:pt x="1029" y="1152"/>
                    <a:pt x="1041" y="1150"/>
                  </a:cubicBezTo>
                  <a:cubicBezTo>
                    <a:pt x="1053" y="1148"/>
                    <a:pt x="1063" y="1143"/>
                    <a:pt x="1073" y="1136"/>
                  </a:cubicBezTo>
                  <a:cubicBezTo>
                    <a:pt x="1084" y="1129"/>
                    <a:pt x="1092" y="1117"/>
                    <a:pt x="1106" y="1119"/>
                  </a:cubicBezTo>
                  <a:cubicBezTo>
                    <a:pt x="1106" y="1113"/>
                    <a:pt x="1106" y="1107"/>
                    <a:pt x="1107" y="1101"/>
                  </a:cubicBezTo>
                  <a:cubicBezTo>
                    <a:pt x="1108" y="1101"/>
                    <a:pt x="1110" y="1101"/>
                    <a:pt x="1112" y="1100"/>
                  </a:cubicBezTo>
                  <a:cubicBezTo>
                    <a:pt x="1122" y="1077"/>
                    <a:pt x="1136" y="1063"/>
                    <a:pt x="1154" y="1047"/>
                  </a:cubicBezTo>
                  <a:cubicBezTo>
                    <a:pt x="1172" y="1031"/>
                    <a:pt x="1167" y="1008"/>
                    <a:pt x="1170" y="984"/>
                  </a:cubicBezTo>
                  <a:cubicBezTo>
                    <a:pt x="1183" y="982"/>
                    <a:pt x="1176" y="958"/>
                    <a:pt x="1176" y="949"/>
                  </a:cubicBezTo>
                  <a:cubicBezTo>
                    <a:pt x="1176" y="942"/>
                    <a:pt x="1178" y="933"/>
                    <a:pt x="1177" y="926"/>
                  </a:cubicBezTo>
                  <a:cubicBezTo>
                    <a:pt x="1175" y="919"/>
                    <a:pt x="1170" y="916"/>
                    <a:pt x="1169" y="911"/>
                  </a:cubicBezTo>
                  <a:cubicBezTo>
                    <a:pt x="1166" y="898"/>
                    <a:pt x="1171" y="886"/>
                    <a:pt x="1178" y="876"/>
                  </a:cubicBezTo>
                  <a:cubicBezTo>
                    <a:pt x="1182" y="868"/>
                    <a:pt x="1192" y="860"/>
                    <a:pt x="1194" y="850"/>
                  </a:cubicBezTo>
                  <a:cubicBezTo>
                    <a:pt x="1197" y="848"/>
                    <a:pt x="1198" y="847"/>
                    <a:pt x="1201" y="844"/>
                  </a:cubicBezTo>
                  <a:cubicBezTo>
                    <a:pt x="1192" y="845"/>
                    <a:pt x="1184" y="844"/>
                    <a:pt x="1177" y="840"/>
                  </a:cubicBezTo>
                  <a:cubicBezTo>
                    <a:pt x="1188" y="833"/>
                    <a:pt x="1190" y="823"/>
                    <a:pt x="1193" y="811"/>
                  </a:cubicBezTo>
                  <a:cubicBezTo>
                    <a:pt x="1207" y="809"/>
                    <a:pt x="1210" y="822"/>
                    <a:pt x="1223" y="822"/>
                  </a:cubicBezTo>
                  <a:cubicBezTo>
                    <a:pt x="1236" y="823"/>
                    <a:pt x="1233" y="812"/>
                    <a:pt x="1249" y="813"/>
                  </a:cubicBezTo>
                  <a:cubicBezTo>
                    <a:pt x="1249" y="811"/>
                    <a:pt x="1249" y="809"/>
                    <a:pt x="1249" y="806"/>
                  </a:cubicBezTo>
                  <a:cubicBezTo>
                    <a:pt x="1239" y="806"/>
                    <a:pt x="1229" y="806"/>
                    <a:pt x="1219" y="805"/>
                  </a:cubicBezTo>
                  <a:cubicBezTo>
                    <a:pt x="1223" y="797"/>
                    <a:pt x="1230" y="797"/>
                    <a:pt x="1238" y="798"/>
                  </a:cubicBezTo>
                  <a:cubicBezTo>
                    <a:pt x="1244" y="764"/>
                    <a:pt x="1289" y="802"/>
                    <a:pt x="1300" y="809"/>
                  </a:cubicBezTo>
                  <a:cubicBezTo>
                    <a:pt x="1318" y="819"/>
                    <a:pt x="1355" y="815"/>
                    <a:pt x="1374" y="807"/>
                  </a:cubicBezTo>
                  <a:cubicBezTo>
                    <a:pt x="1376" y="807"/>
                    <a:pt x="1377" y="806"/>
                    <a:pt x="1378" y="806"/>
                  </a:cubicBezTo>
                  <a:cubicBezTo>
                    <a:pt x="1377" y="807"/>
                    <a:pt x="1375" y="807"/>
                    <a:pt x="1374" y="807"/>
                  </a:cubicBezTo>
                  <a:cubicBezTo>
                    <a:pt x="1367" y="812"/>
                    <a:pt x="1354" y="829"/>
                    <a:pt x="1346" y="833"/>
                  </a:cubicBezTo>
                  <a:cubicBezTo>
                    <a:pt x="1335" y="838"/>
                    <a:pt x="1335" y="834"/>
                    <a:pt x="1325" y="831"/>
                  </a:cubicBezTo>
                  <a:cubicBezTo>
                    <a:pt x="1317" y="828"/>
                    <a:pt x="1309" y="829"/>
                    <a:pt x="1302" y="825"/>
                  </a:cubicBezTo>
                  <a:cubicBezTo>
                    <a:pt x="1286" y="815"/>
                    <a:pt x="1284" y="791"/>
                    <a:pt x="1266" y="814"/>
                  </a:cubicBezTo>
                  <a:cubicBezTo>
                    <a:pt x="1259" y="824"/>
                    <a:pt x="1261" y="846"/>
                    <a:pt x="1252" y="851"/>
                  </a:cubicBezTo>
                  <a:cubicBezTo>
                    <a:pt x="1257" y="855"/>
                    <a:pt x="1263" y="859"/>
                    <a:pt x="1262" y="866"/>
                  </a:cubicBezTo>
                  <a:cubicBezTo>
                    <a:pt x="1251" y="868"/>
                    <a:pt x="1250" y="899"/>
                    <a:pt x="1251" y="909"/>
                  </a:cubicBezTo>
                  <a:cubicBezTo>
                    <a:pt x="1257" y="910"/>
                    <a:pt x="1264" y="910"/>
                    <a:pt x="1271" y="910"/>
                  </a:cubicBezTo>
                  <a:cubicBezTo>
                    <a:pt x="1275" y="898"/>
                    <a:pt x="1322" y="896"/>
                    <a:pt x="1333" y="903"/>
                  </a:cubicBezTo>
                  <a:cubicBezTo>
                    <a:pt x="1317" y="908"/>
                    <a:pt x="1307" y="917"/>
                    <a:pt x="1291" y="918"/>
                  </a:cubicBezTo>
                  <a:cubicBezTo>
                    <a:pt x="1280" y="918"/>
                    <a:pt x="1260" y="912"/>
                    <a:pt x="1254" y="924"/>
                  </a:cubicBezTo>
                  <a:cubicBezTo>
                    <a:pt x="1249" y="934"/>
                    <a:pt x="1253" y="946"/>
                    <a:pt x="1253" y="956"/>
                  </a:cubicBezTo>
                  <a:cubicBezTo>
                    <a:pt x="1253" y="966"/>
                    <a:pt x="1245" y="978"/>
                    <a:pt x="1247" y="987"/>
                  </a:cubicBezTo>
                  <a:cubicBezTo>
                    <a:pt x="1253" y="988"/>
                    <a:pt x="1304" y="993"/>
                    <a:pt x="1304" y="999"/>
                  </a:cubicBezTo>
                  <a:cubicBezTo>
                    <a:pt x="1304" y="1001"/>
                    <a:pt x="1304" y="1003"/>
                    <a:pt x="1304" y="1004"/>
                  </a:cubicBezTo>
                  <a:cubicBezTo>
                    <a:pt x="1287" y="1005"/>
                    <a:pt x="1268" y="1001"/>
                    <a:pt x="1252" y="1005"/>
                  </a:cubicBezTo>
                  <a:cubicBezTo>
                    <a:pt x="1254" y="1008"/>
                    <a:pt x="1255" y="1010"/>
                    <a:pt x="1259" y="1011"/>
                  </a:cubicBezTo>
                  <a:cubicBezTo>
                    <a:pt x="1259" y="1016"/>
                    <a:pt x="1261" y="1019"/>
                    <a:pt x="1261" y="1024"/>
                  </a:cubicBezTo>
                  <a:cubicBezTo>
                    <a:pt x="1274" y="1025"/>
                    <a:pt x="1286" y="1023"/>
                    <a:pt x="1297" y="1016"/>
                  </a:cubicBezTo>
                  <a:cubicBezTo>
                    <a:pt x="1306" y="1009"/>
                    <a:pt x="1310" y="1001"/>
                    <a:pt x="1323" y="1006"/>
                  </a:cubicBezTo>
                  <a:cubicBezTo>
                    <a:pt x="1321" y="1006"/>
                    <a:pt x="1318" y="1007"/>
                    <a:pt x="1316" y="1007"/>
                  </a:cubicBezTo>
                  <a:cubicBezTo>
                    <a:pt x="1314" y="1019"/>
                    <a:pt x="1299" y="1026"/>
                    <a:pt x="1292" y="1036"/>
                  </a:cubicBezTo>
                  <a:cubicBezTo>
                    <a:pt x="1287" y="1042"/>
                    <a:pt x="1286" y="1045"/>
                    <a:pt x="1280" y="1050"/>
                  </a:cubicBezTo>
                  <a:cubicBezTo>
                    <a:pt x="1274" y="1055"/>
                    <a:pt x="1264" y="1053"/>
                    <a:pt x="1267" y="1065"/>
                  </a:cubicBezTo>
                  <a:cubicBezTo>
                    <a:pt x="1268" y="1065"/>
                    <a:pt x="1269" y="1066"/>
                    <a:pt x="1270" y="1066"/>
                  </a:cubicBezTo>
                  <a:cubicBezTo>
                    <a:pt x="1271" y="1078"/>
                    <a:pt x="1269" y="1086"/>
                    <a:pt x="1264" y="1096"/>
                  </a:cubicBezTo>
                  <a:cubicBezTo>
                    <a:pt x="1262" y="1101"/>
                    <a:pt x="1257" y="1101"/>
                    <a:pt x="1258" y="1110"/>
                  </a:cubicBezTo>
                  <a:cubicBezTo>
                    <a:pt x="1259" y="1116"/>
                    <a:pt x="1260" y="1120"/>
                    <a:pt x="1265" y="1123"/>
                  </a:cubicBezTo>
                  <a:cubicBezTo>
                    <a:pt x="1260" y="1129"/>
                    <a:pt x="1256" y="1136"/>
                    <a:pt x="1258" y="1145"/>
                  </a:cubicBezTo>
                  <a:cubicBezTo>
                    <a:pt x="1266" y="1146"/>
                    <a:pt x="1286" y="1143"/>
                    <a:pt x="1287" y="1152"/>
                  </a:cubicBezTo>
                  <a:cubicBezTo>
                    <a:pt x="1280" y="1153"/>
                    <a:pt x="1270" y="1159"/>
                    <a:pt x="1268" y="1166"/>
                  </a:cubicBezTo>
                  <a:cubicBezTo>
                    <a:pt x="1280" y="1168"/>
                    <a:pt x="1293" y="1165"/>
                    <a:pt x="1305" y="1166"/>
                  </a:cubicBezTo>
                  <a:cubicBezTo>
                    <a:pt x="1306" y="1168"/>
                    <a:pt x="1306" y="1171"/>
                    <a:pt x="1305" y="1173"/>
                  </a:cubicBezTo>
                  <a:cubicBezTo>
                    <a:pt x="1297" y="1172"/>
                    <a:pt x="1289" y="1174"/>
                    <a:pt x="1282" y="1179"/>
                  </a:cubicBezTo>
                  <a:cubicBezTo>
                    <a:pt x="1292" y="1184"/>
                    <a:pt x="1288" y="1197"/>
                    <a:pt x="1288" y="1206"/>
                  </a:cubicBezTo>
                  <a:cubicBezTo>
                    <a:pt x="1300" y="1207"/>
                    <a:pt x="1312" y="1204"/>
                    <a:pt x="1323" y="1206"/>
                  </a:cubicBezTo>
                  <a:cubicBezTo>
                    <a:pt x="1321" y="1210"/>
                    <a:pt x="1321" y="1217"/>
                    <a:pt x="1321" y="1222"/>
                  </a:cubicBezTo>
                  <a:cubicBezTo>
                    <a:pt x="1309" y="1223"/>
                    <a:pt x="1300" y="1226"/>
                    <a:pt x="1288" y="1229"/>
                  </a:cubicBezTo>
                  <a:cubicBezTo>
                    <a:pt x="1291" y="1236"/>
                    <a:pt x="1295" y="1249"/>
                    <a:pt x="1300" y="1254"/>
                  </a:cubicBezTo>
                  <a:cubicBezTo>
                    <a:pt x="1307" y="1259"/>
                    <a:pt x="1314" y="1258"/>
                    <a:pt x="1324" y="1258"/>
                  </a:cubicBezTo>
                  <a:cubicBezTo>
                    <a:pt x="1326" y="1274"/>
                    <a:pt x="1310" y="1270"/>
                    <a:pt x="1301" y="1275"/>
                  </a:cubicBezTo>
                  <a:cubicBezTo>
                    <a:pt x="1299" y="1299"/>
                    <a:pt x="1300" y="1321"/>
                    <a:pt x="1292" y="1344"/>
                  </a:cubicBezTo>
                  <a:cubicBezTo>
                    <a:pt x="1290" y="1348"/>
                    <a:pt x="1287" y="1352"/>
                    <a:pt x="1286" y="1356"/>
                  </a:cubicBezTo>
                  <a:cubicBezTo>
                    <a:pt x="1284" y="1362"/>
                    <a:pt x="1284" y="1367"/>
                    <a:pt x="1281" y="1373"/>
                  </a:cubicBezTo>
                  <a:cubicBezTo>
                    <a:pt x="1285" y="1374"/>
                    <a:pt x="1288" y="1376"/>
                    <a:pt x="1288" y="13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924426" y="2544763"/>
              <a:ext cx="1588" cy="1587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922838" y="3402013"/>
              <a:ext cx="82550" cy="123825"/>
            </a:xfrm>
            <a:custGeom>
              <a:avLst/>
              <a:gdLst>
                <a:gd name="T0" fmla="*/ 131 w 194"/>
                <a:gd name="T1" fmla="*/ 279 h 293"/>
                <a:gd name="T2" fmla="*/ 158 w 194"/>
                <a:gd name="T3" fmla="*/ 290 h 293"/>
                <a:gd name="T4" fmla="*/ 167 w 194"/>
                <a:gd name="T5" fmla="*/ 267 h 293"/>
                <a:gd name="T6" fmla="*/ 173 w 194"/>
                <a:gd name="T7" fmla="*/ 228 h 293"/>
                <a:gd name="T8" fmla="*/ 176 w 194"/>
                <a:gd name="T9" fmla="*/ 227 h 293"/>
                <a:gd name="T10" fmla="*/ 161 w 194"/>
                <a:gd name="T11" fmla="*/ 201 h 293"/>
                <a:gd name="T12" fmla="*/ 182 w 194"/>
                <a:gd name="T13" fmla="*/ 195 h 293"/>
                <a:gd name="T14" fmla="*/ 190 w 194"/>
                <a:gd name="T15" fmla="*/ 190 h 293"/>
                <a:gd name="T16" fmla="*/ 169 w 194"/>
                <a:gd name="T17" fmla="*/ 159 h 293"/>
                <a:gd name="T18" fmla="*/ 175 w 194"/>
                <a:gd name="T19" fmla="*/ 119 h 293"/>
                <a:gd name="T20" fmla="*/ 168 w 194"/>
                <a:gd name="T21" fmla="*/ 87 h 293"/>
                <a:gd name="T22" fmla="*/ 144 w 194"/>
                <a:gd name="T23" fmla="*/ 72 h 293"/>
                <a:gd name="T24" fmla="*/ 138 w 194"/>
                <a:gd name="T25" fmla="*/ 72 h 293"/>
                <a:gd name="T26" fmla="*/ 78 w 194"/>
                <a:gd name="T27" fmla="*/ 62 h 293"/>
                <a:gd name="T28" fmla="*/ 52 w 194"/>
                <a:gd name="T29" fmla="*/ 1 h 293"/>
                <a:gd name="T30" fmla="*/ 24 w 194"/>
                <a:gd name="T31" fmla="*/ 15 h 293"/>
                <a:gd name="T32" fmla="*/ 0 w 194"/>
                <a:gd name="T33" fmla="*/ 15 h 293"/>
                <a:gd name="T34" fmla="*/ 13 w 194"/>
                <a:gd name="T35" fmla="*/ 47 h 293"/>
                <a:gd name="T36" fmla="*/ 28 w 194"/>
                <a:gd name="T37" fmla="*/ 83 h 293"/>
                <a:gd name="T38" fmla="*/ 64 w 194"/>
                <a:gd name="T39" fmla="*/ 95 h 293"/>
                <a:gd name="T40" fmla="*/ 44 w 194"/>
                <a:gd name="T41" fmla="*/ 111 h 293"/>
                <a:gd name="T42" fmla="*/ 79 w 194"/>
                <a:gd name="T43" fmla="*/ 120 h 293"/>
                <a:gd name="T44" fmla="*/ 50 w 194"/>
                <a:gd name="T45" fmla="*/ 122 h 293"/>
                <a:gd name="T46" fmla="*/ 77 w 194"/>
                <a:gd name="T47" fmla="*/ 200 h 293"/>
                <a:gd name="T48" fmla="*/ 73 w 194"/>
                <a:gd name="T49" fmla="*/ 201 h 293"/>
                <a:gd name="T50" fmla="*/ 87 w 194"/>
                <a:gd name="T51" fmla="*/ 223 h 293"/>
                <a:gd name="T52" fmla="*/ 102 w 194"/>
                <a:gd name="T53" fmla="*/ 250 h 293"/>
                <a:gd name="T54" fmla="*/ 110 w 194"/>
                <a:gd name="T55" fmla="*/ 278 h 293"/>
                <a:gd name="T56" fmla="*/ 127 w 194"/>
                <a:gd name="T57" fmla="*/ 292 h 293"/>
                <a:gd name="T58" fmla="*/ 131 w 194"/>
                <a:gd name="T59" fmla="*/ 292 h 293"/>
                <a:gd name="T60" fmla="*/ 131 w 194"/>
                <a:gd name="T61" fmla="*/ 27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4" h="293">
                  <a:moveTo>
                    <a:pt x="131" y="279"/>
                  </a:moveTo>
                  <a:cubicBezTo>
                    <a:pt x="141" y="281"/>
                    <a:pt x="146" y="293"/>
                    <a:pt x="158" y="290"/>
                  </a:cubicBezTo>
                  <a:cubicBezTo>
                    <a:pt x="159" y="279"/>
                    <a:pt x="156" y="274"/>
                    <a:pt x="167" y="267"/>
                  </a:cubicBezTo>
                  <a:cubicBezTo>
                    <a:pt x="178" y="260"/>
                    <a:pt x="172" y="239"/>
                    <a:pt x="173" y="228"/>
                  </a:cubicBezTo>
                  <a:cubicBezTo>
                    <a:pt x="174" y="228"/>
                    <a:pt x="175" y="227"/>
                    <a:pt x="176" y="227"/>
                  </a:cubicBezTo>
                  <a:cubicBezTo>
                    <a:pt x="183" y="209"/>
                    <a:pt x="159" y="217"/>
                    <a:pt x="161" y="201"/>
                  </a:cubicBezTo>
                  <a:cubicBezTo>
                    <a:pt x="166" y="201"/>
                    <a:pt x="180" y="202"/>
                    <a:pt x="182" y="195"/>
                  </a:cubicBezTo>
                  <a:cubicBezTo>
                    <a:pt x="183" y="191"/>
                    <a:pt x="186" y="189"/>
                    <a:pt x="190" y="190"/>
                  </a:cubicBezTo>
                  <a:cubicBezTo>
                    <a:pt x="194" y="173"/>
                    <a:pt x="184" y="164"/>
                    <a:pt x="169" y="159"/>
                  </a:cubicBezTo>
                  <a:cubicBezTo>
                    <a:pt x="170" y="148"/>
                    <a:pt x="182" y="128"/>
                    <a:pt x="175" y="119"/>
                  </a:cubicBezTo>
                  <a:cubicBezTo>
                    <a:pt x="192" y="112"/>
                    <a:pt x="174" y="93"/>
                    <a:pt x="168" y="87"/>
                  </a:cubicBezTo>
                  <a:cubicBezTo>
                    <a:pt x="158" y="76"/>
                    <a:pt x="153" y="73"/>
                    <a:pt x="144" y="72"/>
                  </a:cubicBezTo>
                  <a:cubicBezTo>
                    <a:pt x="140" y="72"/>
                    <a:pt x="138" y="72"/>
                    <a:pt x="138" y="72"/>
                  </a:cubicBezTo>
                  <a:cubicBezTo>
                    <a:pt x="119" y="75"/>
                    <a:pt x="97" y="63"/>
                    <a:pt x="78" y="62"/>
                  </a:cubicBezTo>
                  <a:cubicBezTo>
                    <a:pt x="77" y="36"/>
                    <a:pt x="58" y="25"/>
                    <a:pt x="52" y="1"/>
                  </a:cubicBezTo>
                  <a:cubicBezTo>
                    <a:pt x="38" y="0"/>
                    <a:pt x="27" y="0"/>
                    <a:pt x="24" y="15"/>
                  </a:cubicBezTo>
                  <a:cubicBezTo>
                    <a:pt x="16" y="15"/>
                    <a:pt x="8" y="15"/>
                    <a:pt x="0" y="15"/>
                  </a:cubicBezTo>
                  <a:cubicBezTo>
                    <a:pt x="4" y="26"/>
                    <a:pt x="9" y="36"/>
                    <a:pt x="13" y="47"/>
                  </a:cubicBezTo>
                  <a:cubicBezTo>
                    <a:pt x="18" y="60"/>
                    <a:pt x="17" y="73"/>
                    <a:pt x="28" y="83"/>
                  </a:cubicBezTo>
                  <a:cubicBezTo>
                    <a:pt x="33" y="87"/>
                    <a:pt x="58" y="95"/>
                    <a:pt x="64" y="95"/>
                  </a:cubicBezTo>
                  <a:cubicBezTo>
                    <a:pt x="56" y="95"/>
                    <a:pt x="29" y="95"/>
                    <a:pt x="44" y="111"/>
                  </a:cubicBezTo>
                  <a:cubicBezTo>
                    <a:pt x="52" y="120"/>
                    <a:pt x="71" y="108"/>
                    <a:pt x="79" y="120"/>
                  </a:cubicBezTo>
                  <a:cubicBezTo>
                    <a:pt x="70" y="120"/>
                    <a:pt x="57" y="117"/>
                    <a:pt x="50" y="122"/>
                  </a:cubicBezTo>
                  <a:cubicBezTo>
                    <a:pt x="62" y="147"/>
                    <a:pt x="79" y="169"/>
                    <a:pt x="77" y="200"/>
                  </a:cubicBezTo>
                  <a:cubicBezTo>
                    <a:pt x="75" y="200"/>
                    <a:pt x="74" y="201"/>
                    <a:pt x="73" y="201"/>
                  </a:cubicBezTo>
                  <a:cubicBezTo>
                    <a:pt x="71" y="210"/>
                    <a:pt x="83" y="216"/>
                    <a:pt x="87" y="223"/>
                  </a:cubicBezTo>
                  <a:cubicBezTo>
                    <a:pt x="92" y="233"/>
                    <a:pt x="96" y="241"/>
                    <a:pt x="102" y="250"/>
                  </a:cubicBezTo>
                  <a:cubicBezTo>
                    <a:pt x="109" y="260"/>
                    <a:pt x="106" y="269"/>
                    <a:pt x="110" y="278"/>
                  </a:cubicBezTo>
                  <a:cubicBezTo>
                    <a:pt x="114" y="285"/>
                    <a:pt x="122" y="288"/>
                    <a:pt x="127" y="292"/>
                  </a:cubicBezTo>
                  <a:cubicBezTo>
                    <a:pt x="128" y="292"/>
                    <a:pt x="130" y="292"/>
                    <a:pt x="131" y="292"/>
                  </a:cubicBezTo>
                  <a:cubicBezTo>
                    <a:pt x="130" y="288"/>
                    <a:pt x="132" y="282"/>
                    <a:pt x="131" y="2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962526" y="3092450"/>
              <a:ext cx="587375" cy="904875"/>
            </a:xfrm>
            <a:custGeom>
              <a:avLst/>
              <a:gdLst>
                <a:gd name="T0" fmla="*/ 306 w 1383"/>
                <a:gd name="T1" fmla="*/ 1779 h 2128"/>
                <a:gd name="T2" fmla="*/ 360 w 1383"/>
                <a:gd name="T3" fmla="*/ 1823 h 2128"/>
                <a:gd name="T4" fmla="*/ 400 w 1383"/>
                <a:gd name="T5" fmla="*/ 1884 h 2128"/>
                <a:gd name="T6" fmla="*/ 556 w 1383"/>
                <a:gd name="T7" fmla="*/ 2008 h 2128"/>
                <a:gd name="T8" fmla="*/ 633 w 1383"/>
                <a:gd name="T9" fmla="*/ 2051 h 2128"/>
                <a:gd name="T10" fmla="*/ 734 w 1383"/>
                <a:gd name="T11" fmla="*/ 2128 h 2128"/>
                <a:gd name="T12" fmla="*/ 891 w 1383"/>
                <a:gd name="T13" fmla="*/ 2068 h 2128"/>
                <a:gd name="T14" fmla="*/ 1028 w 1383"/>
                <a:gd name="T15" fmla="*/ 2039 h 2128"/>
                <a:gd name="T16" fmla="*/ 1023 w 1383"/>
                <a:gd name="T17" fmla="*/ 1930 h 2128"/>
                <a:gd name="T18" fmla="*/ 1123 w 1383"/>
                <a:gd name="T19" fmla="*/ 1789 h 2128"/>
                <a:gd name="T20" fmla="*/ 1266 w 1383"/>
                <a:gd name="T21" fmla="*/ 1773 h 2128"/>
                <a:gd name="T22" fmla="*/ 1332 w 1383"/>
                <a:gd name="T23" fmla="*/ 1736 h 2128"/>
                <a:gd name="T24" fmla="*/ 1319 w 1383"/>
                <a:gd name="T25" fmla="*/ 1596 h 2128"/>
                <a:gd name="T26" fmla="*/ 1256 w 1383"/>
                <a:gd name="T27" fmla="*/ 1520 h 2128"/>
                <a:gd name="T28" fmla="*/ 1234 w 1383"/>
                <a:gd name="T29" fmla="*/ 1421 h 2128"/>
                <a:gd name="T30" fmla="*/ 1191 w 1383"/>
                <a:gd name="T31" fmla="*/ 1406 h 2128"/>
                <a:gd name="T32" fmla="*/ 1100 w 1383"/>
                <a:gd name="T33" fmla="*/ 1440 h 2128"/>
                <a:gd name="T34" fmla="*/ 1029 w 1383"/>
                <a:gd name="T35" fmla="*/ 1416 h 2128"/>
                <a:gd name="T36" fmla="*/ 905 w 1383"/>
                <a:gd name="T37" fmla="*/ 1400 h 2128"/>
                <a:gd name="T38" fmla="*/ 873 w 1383"/>
                <a:gd name="T39" fmla="*/ 1304 h 2128"/>
                <a:gd name="T40" fmla="*/ 1029 w 1383"/>
                <a:gd name="T41" fmla="*/ 1373 h 2128"/>
                <a:gd name="T42" fmla="*/ 1026 w 1383"/>
                <a:gd name="T43" fmla="*/ 1268 h 2128"/>
                <a:gd name="T44" fmla="*/ 968 w 1383"/>
                <a:gd name="T45" fmla="*/ 1270 h 2128"/>
                <a:gd name="T46" fmla="*/ 877 w 1383"/>
                <a:gd name="T47" fmla="*/ 1245 h 2128"/>
                <a:gd name="T48" fmla="*/ 860 w 1383"/>
                <a:gd name="T49" fmla="*/ 1206 h 2128"/>
                <a:gd name="T50" fmla="*/ 870 w 1383"/>
                <a:gd name="T51" fmla="*/ 1065 h 2128"/>
                <a:gd name="T52" fmla="*/ 955 w 1383"/>
                <a:gd name="T53" fmla="*/ 1046 h 2128"/>
                <a:gd name="T54" fmla="*/ 941 w 1383"/>
                <a:gd name="T55" fmla="*/ 895 h 2128"/>
                <a:gd name="T56" fmla="*/ 1105 w 1383"/>
                <a:gd name="T57" fmla="*/ 670 h 2128"/>
                <a:gd name="T58" fmla="*/ 1069 w 1383"/>
                <a:gd name="T59" fmla="*/ 602 h 2128"/>
                <a:gd name="T60" fmla="*/ 1100 w 1383"/>
                <a:gd name="T61" fmla="*/ 518 h 2128"/>
                <a:gd name="T62" fmla="*/ 1188 w 1383"/>
                <a:gd name="T63" fmla="*/ 303 h 2128"/>
                <a:gd name="T64" fmla="*/ 1142 w 1383"/>
                <a:gd name="T65" fmla="*/ 230 h 2128"/>
                <a:gd name="T66" fmla="*/ 1185 w 1383"/>
                <a:gd name="T67" fmla="*/ 69 h 2128"/>
                <a:gd name="T68" fmla="*/ 1150 w 1383"/>
                <a:gd name="T69" fmla="*/ 43 h 2128"/>
                <a:gd name="T70" fmla="*/ 980 w 1383"/>
                <a:gd name="T71" fmla="*/ 84 h 2128"/>
                <a:gd name="T72" fmla="*/ 924 w 1383"/>
                <a:gd name="T73" fmla="*/ 143 h 2128"/>
                <a:gd name="T74" fmla="*/ 882 w 1383"/>
                <a:gd name="T75" fmla="*/ 192 h 2128"/>
                <a:gd name="T76" fmla="*/ 786 w 1383"/>
                <a:gd name="T77" fmla="*/ 244 h 2128"/>
                <a:gd name="T78" fmla="*/ 697 w 1383"/>
                <a:gd name="T79" fmla="*/ 288 h 2128"/>
                <a:gd name="T80" fmla="*/ 557 w 1383"/>
                <a:gd name="T81" fmla="*/ 240 h 2128"/>
                <a:gd name="T82" fmla="*/ 542 w 1383"/>
                <a:gd name="T83" fmla="*/ 410 h 2128"/>
                <a:gd name="T84" fmla="*/ 392 w 1383"/>
                <a:gd name="T85" fmla="*/ 430 h 2128"/>
                <a:gd name="T86" fmla="*/ 250 w 1383"/>
                <a:gd name="T87" fmla="*/ 481 h 2128"/>
                <a:gd name="T88" fmla="*/ 135 w 1383"/>
                <a:gd name="T89" fmla="*/ 512 h 2128"/>
                <a:gd name="T90" fmla="*/ 125 w 1383"/>
                <a:gd name="T91" fmla="*/ 604 h 2128"/>
                <a:gd name="T92" fmla="*/ 122 w 1383"/>
                <a:gd name="T93" fmla="*/ 754 h 2128"/>
                <a:gd name="T94" fmla="*/ 53 w 1383"/>
                <a:gd name="T95" fmla="*/ 799 h 2128"/>
                <a:gd name="T96" fmla="*/ 78 w 1383"/>
                <a:gd name="T97" fmla="*/ 886 h 2128"/>
                <a:gd name="T98" fmla="*/ 82 w 1383"/>
                <a:gd name="T99" fmla="*/ 955 h 2128"/>
                <a:gd name="T100" fmla="*/ 36 w 1383"/>
                <a:gd name="T101" fmla="*/ 1019 h 2128"/>
                <a:gd name="T102" fmla="*/ 55 w 1383"/>
                <a:gd name="T103" fmla="*/ 1066 h 2128"/>
                <a:gd name="T104" fmla="*/ 100 w 1383"/>
                <a:gd name="T105" fmla="*/ 1153 h 2128"/>
                <a:gd name="T106" fmla="*/ 116 w 1383"/>
                <a:gd name="T107" fmla="*/ 1212 h 2128"/>
                <a:gd name="T108" fmla="*/ 166 w 1383"/>
                <a:gd name="T109" fmla="*/ 1374 h 2128"/>
                <a:gd name="T110" fmla="*/ 174 w 1383"/>
                <a:gd name="T111" fmla="*/ 1493 h 2128"/>
                <a:gd name="T112" fmla="*/ 200 w 1383"/>
                <a:gd name="T113" fmla="*/ 1608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3" h="2128">
                  <a:moveTo>
                    <a:pt x="261" y="1739"/>
                  </a:moveTo>
                  <a:cubicBezTo>
                    <a:pt x="270" y="1735"/>
                    <a:pt x="281" y="1749"/>
                    <a:pt x="270" y="1753"/>
                  </a:cubicBezTo>
                  <a:cubicBezTo>
                    <a:pt x="271" y="1759"/>
                    <a:pt x="276" y="1765"/>
                    <a:pt x="282" y="1763"/>
                  </a:cubicBezTo>
                  <a:cubicBezTo>
                    <a:pt x="286" y="1749"/>
                    <a:pt x="292" y="1747"/>
                    <a:pt x="304" y="1755"/>
                  </a:cubicBezTo>
                  <a:cubicBezTo>
                    <a:pt x="320" y="1767"/>
                    <a:pt x="303" y="1768"/>
                    <a:pt x="306" y="1779"/>
                  </a:cubicBezTo>
                  <a:cubicBezTo>
                    <a:pt x="312" y="1780"/>
                    <a:pt x="318" y="1779"/>
                    <a:pt x="324" y="1780"/>
                  </a:cubicBezTo>
                  <a:cubicBezTo>
                    <a:pt x="324" y="1785"/>
                    <a:pt x="324" y="1790"/>
                    <a:pt x="324" y="1795"/>
                  </a:cubicBezTo>
                  <a:cubicBezTo>
                    <a:pt x="326" y="1792"/>
                    <a:pt x="340" y="1779"/>
                    <a:pt x="344" y="1779"/>
                  </a:cubicBezTo>
                  <a:cubicBezTo>
                    <a:pt x="344" y="1786"/>
                    <a:pt x="345" y="1795"/>
                    <a:pt x="342" y="1801"/>
                  </a:cubicBezTo>
                  <a:cubicBezTo>
                    <a:pt x="354" y="1805"/>
                    <a:pt x="355" y="1812"/>
                    <a:pt x="360" y="1823"/>
                  </a:cubicBezTo>
                  <a:cubicBezTo>
                    <a:pt x="362" y="1823"/>
                    <a:pt x="366" y="1824"/>
                    <a:pt x="368" y="1823"/>
                  </a:cubicBezTo>
                  <a:cubicBezTo>
                    <a:pt x="370" y="1812"/>
                    <a:pt x="389" y="1814"/>
                    <a:pt x="384" y="1824"/>
                  </a:cubicBezTo>
                  <a:cubicBezTo>
                    <a:pt x="380" y="1831"/>
                    <a:pt x="368" y="1834"/>
                    <a:pt x="369" y="1843"/>
                  </a:cubicBezTo>
                  <a:cubicBezTo>
                    <a:pt x="370" y="1851"/>
                    <a:pt x="376" y="1853"/>
                    <a:pt x="376" y="1863"/>
                  </a:cubicBezTo>
                  <a:cubicBezTo>
                    <a:pt x="375" y="1883"/>
                    <a:pt x="383" y="1880"/>
                    <a:pt x="400" y="1884"/>
                  </a:cubicBezTo>
                  <a:cubicBezTo>
                    <a:pt x="414" y="1887"/>
                    <a:pt x="428" y="1915"/>
                    <a:pt x="426" y="1928"/>
                  </a:cubicBezTo>
                  <a:cubicBezTo>
                    <a:pt x="442" y="1927"/>
                    <a:pt x="451" y="1944"/>
                    <a:pt x="461" y="1952"/>
                  </a:cubicBezTo>
                  <a:cubicBezTo>
                    <a:pt x="472" y="1962"/>
                    <a:pt x="501" y="1954"/>
                    <a:pt x="503" y="1969"/>
                  </a:cubicBezTo>
                  <a:cubicBezTo>
                    <a:pt x="506" y="1989"/>
                    <a:pt x="510" y="1998"/>
                    <a:pt x="531" y="2004"/>
                  </a:cubicBezTo>
                  <a:cubicBezTo>
                    <a:pt x="539" y="2007"/>
                    <a:pt x="548" y="2008"/>
                    <a:pt x="556" y="2008"/>
                  </a:cubicBezTo>
                  <a:cubicBezTo>
                    <a:pt x="567" y="2007"/>
                    <a:pt x="581" y="1998"/>
                    <a:pt x="592" y="2001"/>
                  </a:cubicBezTo>
                  <a:cubicBezTo>
                    <a:pt x="592" y="2010"/>
                    <a:pt x="591" y="2020"/>
                    <a:pt x="592" y="2030"/>
                  </a:cubicBezTo>
                  <a:cubicBezTo>
                    <a:pt x="601" y="2028"/>
                    <a:pt x="616" y="2026"/>
                    <a:pt x="623" y="2035"/>
                  </a:cubicBezTo>
                  <a:cubicBezTo>
                    <a:pt x="625" y="2038"/>
                    <a:pt x="628" y="2053"/>
                    <a:pt x="633" y="2053"/>
                  </a:cubicBezTo>
                  <a:cubicBezTo>
                    <a:pt x="633" y="2053"/>
                    <a:pt x="633" y="2052"/>
                    <a:pt x="633" y="2051"/>
                  </a:cubicBezTo>
                  <a:cubicBezTo>
                    <a:pt x="645" y="2048"/>
                    <a:pt x="651" y="2068"/>
                    <a:pt x="662" y="2071"/>
                  </a:cubicBezTo>
                  <a:cubicBezTo>
                    <a:pt x="672" y="2075"/>
                    <a:pt x="690" y="2069"/>
                    <a:pt x="694" y="2083"/>
                  </a:cubicBezTo>
                  <a:cubicBezTo>
                    <a:pt x="695" y="2085"/>
                    <a:pt x="695" y="2090"/>
                    <a:pt x="696" y="2097"/>
                  </a:cubicBezTo>
                  <a:cubicBezTo>
                    <a:pt x="706" y="2096"/>
                    <a:pt x="721" y="2092"/>
                    <a:pt x="729" y="2098"/>
                  </a:cubicBezTo>
                  <a:cubicBezTo>
                    <a:pt x="733" y="2101"/>
                    <a:pt x="735" y="2128"/>
                    <a:pt x="734" y="2128"/>
                  </a:cubicBezTo>
                  <a:cubicBezTo>
                    <a:pt x="743" y="2128"/>
                    <a:pt x="750" y="2122"/>
                    <a:pt x="759" y="2121"/>
                  </a:cubicBezTo>
                  <a:cubicBezTo>
                    <a:pt x="770" y="2120"/>
                    <a:pt x="782" y="2121"/>
                    <a:pt x="793" y="2123"/>
                  </a:cubicBezTo>
                  <a:cubicBezTo>
                    <a:pt x="820" y="2126"/>
                    <a:pt x="820" y="2121"/>
                    <a:pt x="826" y="2098"/>
                  </a:cubicBezTo>
                  <a:cubicBezTo>
                    <a:pt x="831" y="2078"/>
                    <a:pt x="845" y="2067"/>
                    <a:pt x="865" y="2064"/>
                  </a:cubicBezTo>
                  <a:cubicBezTo>
                    <a:pt x="873" y="2063"/>
                    <a:pt x="885" y="2061"/>
                    <a:pt x="891" y="2068"/>
                  </a:cubicBezTo>
                  <a:cubicBezTo>
                    <a:pt x="896" y="2073"/>
                    <a:pt x="901" y="2085"/>
                    <a:pt x="910" y="2083"/>
                  </a:cubicBezTo>
                  <a:cubicBezTo>
                    <a:pt x="911" y="2078"/>
                    <a:pt x="913" y="2074"/>
                    <a:pt x="913" y="2069"/>
                  </a:cubicBezTo>
                  <a:cubicBezTo>
                    <a:pt x="931" y="2063"/>
                    <a:pt x="945" y="2068"/>
                    <a:pt x="963" y="2072"/>
                  </a:cubicBezTo>
                  <a:cubicBezTo>
                    <a:pt x="977" y="2075"/>
                    <a:pt x="1000" y="2086"/>
                    <a:pt x="1013" y="2084"/>
                  </a:cubicBezTo>
                  <a:cubicBezTo>
                    <a:pt x="1014" y="2069"/>
                    <a:pt x="1017" y="2051"/>
                    <a:pt x="1028" y="2039"/>
                  </a:cubicBezTo>
                  <a:cubicBezTo>
                    <a:pt x="1043" y="2023"/>
                    <a:pt x="1068" y="2029"/>
                    <a:pt x="1088" y="2028"/>
                  </a:cubicBezTo>
                  <a:cubicBezTo>
                    <a:pt x="1089" y="2020"/>
                    <a:pt x="1087" y="2009"/>
                    <a:pt x="1096" y="2004"/>
                  </a:cubicBezTo>
                  <a:cubicBezTo>
                    <a:pt x="1101" y="2002"/>
                    <a:pt x="1106" y="2000"/>
                    <a:pt x="1107" y="1993"/>
                  </a:cubicBezTo>
                  <a:cubicBezTo>
                    <a:pt x="1110" y="1982"/>
                    <a:pt x="1111" y="1968"/>
                    <a:pt x="1108" y="1957"/>
                  </a:cubicBezTo>
                  <a:cubicBezTo>
                    <a:pt x="1101" y="1931"/>
                    <a:pt x="1040" y="1950"/>
                    <a:pt x="1023" y="1930"/>
                  </a:cubicBezTo>
                  <a:cubicBezTo>
                    <a:pt x="1035" y="1924"/>
                    <a:pt x="1055" y="1912"/>
                    <a:pt x="1064" y="1902"/>
                  </a:cubicBezTo>
                  <a:cubicBezTo>
                    <a:pt x="1075" y="1889"/>
                    <a:pt x="1072" y="1868"/>
                    <a:pt x="1072" y="1852"/>
                  </a:cubicBezTo>
                  <a:cubicBezTo>
                    <a:pt x="1069" y="1852"/>
                    <a:pt x="1065" y="1851"/>
                    <a:pt x="1063" y="1851"/>
                  </a:cubicBezTo>
                  <a:cubicBezTo>
                    <a:pt x="1069" y="1837"/>
                    <a:pt x="1065" y="1817"/>
                    <a:pt x="1066" y="1801"/>
                  </a:cubicBezTo>
                  <a:cubicBezTo>
                    <a:pt x="1081" y="1801"/>
                    <a:pt x="1115" y="1806"/>
                    <a:pt x="1123" y="1789"/>
                  </a:cubicBezTo>
                  <a:cubicBezTo>
                    <a:pt x="1130" y="1775"/>
                    <a:pt x="1131" y="1759"/>
                    <a:pt x="1134" y="1745"/>
                  </a:cubicBezTo>
                  <a:cubicBezTo>
                    <a:pt x="1138" y="1730"/>
                    <a:pt x="1174" y="1741"/>
                    <a:pt x="1181" y="1750"/>
                  </a:cubicBezTo>
                  <a:cubicBezTo>
                    <a:pt x="1200" y="1775"/>
                    <a:pt x="1201" y="1737"/>
                    <a:pt x="1219" y="1745"/>
                  </a:cubicBezTo>
                  <a:cubicBezTo>
                    <a:pt x="1228" y="1749"/>
                    <a:pt x="1231" y="1760"/>
                    <a:pt x="1240" y="1764"/>
                  </a:cubicBezTo>
                  <a:cubicBezTo>
                    <a:pt x="1248" y="1768"/>
                    <a:pt x="1257" y="1769"/>
                    <a:pt x="1266" y="1773"/>
                  </a:cubicBezTo>
                  <a:cubicBezTo>
                    <a:pt x="1267" y="1773"/>
                    <a:pt x="1267" y="1774"/>
                    <a:pt x="1268" y="1775"/>
                  </a:cubicBezTo>
                  <a:cubicBezTo>
                    <a:pt x="1271" y="1762"/>
                    <a:pt x="1276" y="1748"/>
                    <a:pt x="1281" y="1745"/>
                  </a:cubicBezTo>
                  <a:cubicBezTo>
                    <a:pt x="1288" y="1740"/>
                    <a:pt x="1309" y="1741"/>
                    <a:pt x="1305" y="1728"/>
                  </a:cubicBezTo>
                  <a:cubicBezTo>
                    <a:pt x="1293" y="1729"/>
                    <a:pt x="1273" y="1709"/>
                    <a:pt x="1295" y="1708"/>
                  </a:cubicBezTo>
                  <a:cubicBezTo>
                    <a:pt x="1314" y="1706"/>
                    <a:pt x="1317" y="1736"/>
                    <a:pt x="1332" y="1736"/>
                  </a:cubicBezTo>
                  <a:cubicBezTo>
                    <a:pt x="1350" y="1736"/>
                    <a:pt x="1334" y="1700"/>
                    <a:pt x="1335" y="1692"/>
                  </a:cubicBezTo>
                  <a:cubicBezTo>
                    <a:pt x="1337" y="1674"/>
                    <a:pt x="1348" y="1675"/>
                    <a:pt x="1363" y="1674"/>
                  </a:cubicBezTo>
                  <a:cubicBezTo>
                    <a:pt x="1363" y="1667"/>
                    <a:pt x="1361" y="1652"/>
                    <a:pt x="1371" y="1652"/>
                  </a:cubicBezTo>
                  <a:cubicBezTo>
                    <a:pt x="1372" y="1643"/>
                    <a:pt x="1383" y="1606"/>
                    <a:pt x="1372" y="1599"/>
                  </a:cubicBezTo>
                  <a:cubicBezTo>
                    <a:pt x="1357" y="1591"/>
                    <a:pt x="1335" y="1597"/>
                    <a:pt x="1319" y="1596"/>
                  </a:cubicBezTo>
                  <a:cubicBezTo>
                    <a:pt x="1318" y="1590"/>
                    <a:pt x="1316" y="1584"/>
                    <a:pt x="1314" y="1578"/>
                  </a:cubicBezTo>
                  <a:cubicBezTo>
                    <a:pt x="1312" y="1569"/>
                    <a:pt x="1314" y="1558"/>
                    <a:pt x="1315" y="1549"/>
                  </a:cubicBezTo>
                  <a:cubicBezTo>
                    <a:pt x="1315" y="1541"/>
                    <a:pt x="1322" y="1517"/>
                    <a:pt x="1312" y="1511"/>
                  </a:cubicBezTo>
                  <a:cubicBezTo>
                    <a:pt x="1304" y="1507"/>
                    <a:pt x="1264" y="1507"/>
                    <a:pt x="1263" y="1520"/>
                  </a:cubicBezTo>
                  <a:cubicBezTo>
                    <a:pt x="1261" y="1520"/>
                    <a:pt x="1258" y="1520"/>
                    <a:pt x="1256" y="1520"/>
                  </a:cubicBezTo>
                  <a:cubicBezTo>
                    <a:pt x="1256" y="1510"/>
                    <a:pt x="1261" y="1501"/>
                    <a:pt x="1259" y="1492"/>
                  </a:cubicBezTo>
                  <a:cubicBezTo>
                    <a:pt x="1256" y="1491"/>
                    <a:pt x="1252" y="1489"/>
                    <a:pt x="1249" y="1487"/>
                  </a:cubicBezTo>
                  <a:cubicBezTo>
                    <a:pt x="1241" y="1484"/>
                    <a:pt x="1236" y="1490"/>
                    <a:pt x="1229" y="1488"/>
                  </a:cubicBezTo>
                  <a:cubicBezTo>
                    <a:pt x="1218" y="1478"/>
                    <a:pt x="1230" y="1477"/>
                    <a:pt x="1239" y="1477"/>
                  </a:cubicBezTo>
                  <a:cubicBezTo>
                    <a:pt x="1239" y="1465"/>
                    <a:pt x="1249" y="1429"/>
                    <a:pt x="1234" y="1421"/>
                  </a:cubicBezTo>
                  <a:cubicBezTo>
                    <a:pt x="1226" y="1418"/>
                    <a:pt x="1201" y="1416"/>
                    <a:pt x="1203" y="1431"/>
                  </a:cubicBezTo>
                  <a:cubicBezTo>
                    <a:pt x="1200" y="1432"/>
                    <a:pt x="1195" y="1432"/>
                    <a:pt x="1192" y="1431"/>
                  </a:cubicBezTo>
                  <a:cubicBezTo>
                    <a:pt x="1192" y="1414"/>
                    <a:pt x="1203" y="1409"/>
                    <a:pt x="1203" y="1392"/>
                  </a:cubicBezTo>
                  <a:cubicBezTo>
                    <a:pt x="1200" y="1392"/>
                    <a:pt x="1195" y="1391"/>
                    <a:pt x="1192" y="1392"/>
                  </a:cubicBezTo>
                  <a:cubicBezTo>
                    <a:pt x="1191" y="1396"/>
                    <a:pt x="1192" y="1401"/>
                    <a:pt x="1191" y="1406"/>
                  </a:cubicBezTo>
                  <a:cubicBezTo>
                    <a:pt x="1189" y="1406"/>
                    <a:pt x="1184" y="1406"/>
                    <a:pt x="1182" y="1405"/>
                  </a:cubicBezTo>
                  <a:cubicBezTo>
                    <a:pt x="1182" y="1393"/>
                    <a:pt x="1155" y="1396"/>
                    <a:pt x="1147" y="1396"/>
                  </a:cubicBezTo>
                  <a:cubicBezTo>
                    <a:pt x="1152" y="1401"/>
                    <a:pt x="1150" y="1409"/>
                    <a:pt x="1150" y="1416"/>
                  </a:cubicBezTo>
                  <a:cubicBezTo>
                    <a:pt x="1139" y="1418"/>
                    <a:pt x="1135" y="1425"/>
                    <a:pt x="1129" y="1432"/>
                  </a:cubicBezTo>
                  <a:cubicBezTo>
                    <a:pt x="1121" y="1441"/>
                    <a:pt x="1111" y="1440"/>
                    <a:pt x="1100" y="1440"/>
                  </a:cubicBezTo>
                  <a:cubicBezTo>
                    <a:pt x="1100" y="1442"/>
                    <a:pt x="1100" y="1444"/>
                    <a:pt x="1100" y="1445"/>
                  </a:cubicBezTo>
                  <a:cubicBezTo>
                    <a:pt x="1083" y="1446"/>
                    <a:pt x="1066" y="1445"/>
                    <a:pt x="1049" y="1445"/>
                  </a:cubicBezTo>
                  <a:cubicBezTo>
                    <a:pt x="1049" y="1451"/>
                    <a:pt x="1050" y="1457"/>
                    <a:pt x="1043" y="1459"/>
                  </a:cubicBezTo>
                  <a:cubicBezTo>
                    <a:pt x="1043" y="1458"/>
                    <a:pt x="1041" y="1451"/>
                    <a:pt x="1043" y="1450"/>
                  </a:cubicBezTo>
                  <a:cubicBezTo>
                    <a:pt x="1024" y="1449"/>
                    <a:pt x="1029" y="1431"/>
                    <a:pt x="1029" y="1416"/>
                  </a:cubicBezTo>
                  <a:cubicBezTo>
                    <a:pt x="1013" y="1414"/>
                    <a:pt x="985" y="1416"/>
                    <a:pt x="972" y="1406"/>
                  </a:cubicBezTo>
                  <a:cubicBezTo>
                    <a:pt x="962" y="1398"/>
                    <a:pt x="957" y="1387"/>
                    <a:pt x="944" y="1390"/>
                  </a:cubicBezTo>
                  <a:cubicBezTo>
                    <a:pt x="943" y="1396"/>
                    <a:pt x="949" y="1432"/>
                    <a:pt x="941" y="1434"/>
                  </a:cubicBezTo>
                  <a:cubicBezTo>
                    <a:pt x="927" y="1437"/>
                    <a:pt x="912" y="1433"/>
                    <a:pt x="899" y="1432"/>
                  </a:cubicBezTo>
                  <a:cubicBezTo>
                    <a:pt x="897" y="1422"/>
                    <a:pt x="902" y="1409"/>
                    <a:pt x="905" y="1400"/>
                  </a:cubicBezTo>
                  <a:cubicBezTo>
                    <a:pt x="927" y="1398"/>
                    <a:pt x="926" y="1379"/>
                    <a:pt x="914" y="1365"/>
                  </a:cubicBezTo>
                  <a:cubicBezTo>
                    <a:pt x="910" y="1360"/>
                    <a:pt x="903" y="1359"/>
                    <a:pt x="898" y="1355"/>
                  </a:cubicBezTo>
                  <a:cubicBezTo>
                    <a:pt x="891" y="1348"/>
                    <a:pt x="899" y="1336"/>
                    <a:pt x="898" y="1328"/>
                  </a:cubicBezTo>
                  <a:cubicBezTo>
                    <a:pt x="890" y="1325"/>
                    <a:pt x="881" y="1317"/>
                    <a:pt x="872" y="1317"/>
                  </a:cubicBezTo>
                  <a:cubicBezTo>
                    <a:pt x="872" y="1313"/>
                    <a:pt x="872" y="1308"/>
                    <a:pt x="873" y="1304"/>
                  </a:cubicBezTo>
                  <a:cubicBezTo>
                    <a:pt x="895" y="1304"/>
                    <a:pt x="913" y="1318"/>
                    <a:pt x="919" y="1339"/>
                  </a:cubicBezTo>
                  <a:cubicBezTo>
                    <a:pt x="925" y="1359"/>
                    <a:pt x="949" y="1345"/>
                    <a:pt x="950" y="1373"/>
                  </a:cubicBezTo>
                  <a:cubicBezTo>
                    <a:pt x="957" y="1375"/>
                    <a:pt x="962" y="1372"/>
                    <a:pt x="963" y="1365"/>
                  </a:cubicBezTo>
                  <a:cubicBezTo>
                    <a:pt x="986" y="1361"/>
                    <a:pt x="1004" y="1369"/>
                    <a:pt x="1014" y="1391"/>
                  </a:cubicBezTo>
                  <a:cubicBezTo>
                    <a:pt x="1026" y="1417"/>
                    <a:pt x="1057" y="1381"/>
                    <a:pt x="1029" y="1373"/>
                  </a:cubicBezTo>
                  <a:cubicBezTo>
                    <a:pt x="1012" y="1367"/>
                    <a:pt x="1008" y="1340"/>
                    <a:pt x="1023" y="1326"/>
                  </a:cubicBezTo>
                  <a:cubicBezTo>
                    <a:pt x="1031" y="1318"/>
                    <a:pt x="1067" y="1332"/>
                    <a:pt x="1062" y="1311"/>
                  </a:cubicBezTo>
                  <a:cubicBezTo>
                    <a:pt x="1053" y="1311"/>
                    <a:pt x="1047" y="1301"/>
                    <a:pt x="1044" y="1294"/>
                  </a:cubicBezTo>
                  <a:cubicBezTo>
                    <a:pt x="1042" y="1289"/>
                    <a:pt x="1041" y="1285"/>
                    <a:pt x="1040" y="1280"/>
                  </a:cubicBezTo>
                  <a:cubicBezTo>
                    <a:pt x="1038" y="1269"/>
                    <a:pt x="1032" y="1274"/>
                    <a:pt x="1026" y="1268"/>
                  </a:cubicBezTo>
                  <a:cubicBezTo>
                    <a:pt x="1025" y="1275"/>
                    <a:pt x="1032" y="1300"/>
                    <a:pt x="1030" y="1303"/>
                  </a:cubicBezTo>
                  <a:cubicBezTo>
                    <a:pt x="1026" y="1309"/>
                    <a:pt x="1011" y="1289"/>
                    <a:pt x="1001" y="1288"/>
                  </a:cubicBezTo>
                  <a:cubicBezTo>
                    <a:pt x="1002" y="1280"/>
                    <a:pt x="1000" y="1272"/>
                    <a:pt x="1000" y="1264"/>
                  </a:cubicBezTo>
                  <a:cubicBezTo>
                    <a:pt x="999" y="1264"/>
                    <a:pt x="998" y="1264"/>
                    <a:pt x="996" y="1265"/>
                  </a:cubicBezTo>
                  <a:cubicBezTo>
                    <a:pt x="994" y="1277"/>
                    <a:pt x="976" y="1271"/>
                    <a:pt x="968" y="1270"/>
                  </a:cubicBezTo>
                  <a:cubicBezTo>
                    <a:pt x="947" y="1266"/>
                    <a:pt x="946" y="1280"/>
                    <a:pt x="944" y="1297"/>
                  </a:cubicBezTo>
                  <a:cubicBezTo>
                    <a:pt x="938" y="1297"/>
                    <a:pt x="932" y="1297"/>
                    <a:pt x="926" y="1296"/>
                  </a:cubicBezTo>
                  <a:cubicBezTo>
                    <a:pt x="924" y="1286"/>
                    <a:pt x="907" y="1291"/>
                    <a:pt x="900" y="1291"/>
                  </a:cubicBezTo>
                  <a:cubicBezTo>
                    <a:pt x="884" y="1291"/>
                    <a:pt x="891" y="1270"/>
                    <a:pt x="890" y="1260"/>
                  </a:cubicBezTo>
                  <a:cubicBezTo>
                    <a:pt x="879" y="1262"/>
                    <a:pt x="879" y="1253"/>
                    <a:pt x="877" y="1245"/>
                  </a:cubicBezTo>
                  <a:cubicBezTo>
                    <a:pt x="878" y="1244"/>
                    <a:pt x="879" y="1244"/>
                    <a:pt x="881" y="1244"/>
                  </a:cubicBezTo>
                  <a:cubicBezTo>
                    <a:pt x="883" y="1241"/>
                    <a:pt x="883" y="1241"/>
                    <a:pt x="886" y="1239"/>
                  </a:cubicBezTo>
                  <a:cubicBezTo>
                    <a:pt x="887" y="1231"/>
                    <a:pt x="894" y="1227"/>
                    <a:pt x="901" y="1228"/>
                  </a:cubicBezTo>
                  <a:cubicBezTo>
                    <a:pt x="904" y="1214"/>
                    <a:pt x="894" y="1219"/>
                    <a:pt x="886" y="1219"/>
                  </a:cubicBezTo>
                  <a:cubicBezTo>
                    <a:pt x="874" y="1220"/>
                    <a:pt x="870" y="1209"/>
                    <a:pt x="860" y="1206"/>
                  </a:cubicBezTo>
                  <a:cubicBezTo>
                    <a:pt x="860" y="1196"/>
                    <a:pt x="855" y="1195"/>
                    <a:pt x="849" y="1189"/>
                  </a:cubicBezTo>
                  <a:cubicBezTo>
                    <a:pt x="842" y="1183"/>
                    <a:pt x="843" y="1170"/>
                    <a:pt x="844" y="1162"/>
                  </a:cubicBezTo>
                  <a:cubicBezTo>
                    <a:pt x="845" y="1158"/>
                    <a:pt x="852" y="1126"/>
                    <a:pt x="853" y="1126"/>
                  </a:cubicBezTo>
                  <a:cubicBezTo>
                    <a:pt x="856" y="1126"/>
                    <a:pt x="859" y="1124"/>
                    <a:pt x="863" y="1124"/>
                  </a:cubicBezTo>
                  <a:cubicBezTo>
                    <a:pt x="864" y="1104"/>
                    <a:pt x="869" y="1085"/>
                    <a:pt x="870" y="1065"/>
                  </a:cubicBezTo>
                  <a:cubicBezTo>
                    <a:pt x="850" y="1063"/>
                    <a:pt x="847" y="1058"/>
                    <a:pt x="848" y="1037"/>
                  </a:cubicBezTo>
                  <a:cubicBezTo>
                    <a:pt x="855" y="1037"/>
                    <a:pt x="857" y="1029"/>
                    <a:pt x="859" y="1024"/>
                  </a:cubicBezTo>
                  <a:cubicBezTo>
                    <a:pt x="867" y="1034"/>
                    <a:pt x="875" y="1053"/>
                    <a:pt x="891" y="1052"/>
                  </a:cubicBezTo>
                  <a:cubicBezTo>
                    <a:pt x="903" y="1051"/>
                    <a:pt x="913" y="1043"/>
                    <a:pt x="926" y="1047"/>
                  </a:cubicBezTo>
                  <a:cubicBezTo>
                    <a:pt x="938" y="1052"/>
                    <a:pt x="945" y="1060"/>
                    <a:pt x="955" y="1046"/>
                  </a:cubicBezTo>
                  <a:cubicBezTo>
                    <a:pt x="964" y="1033"/>
                    <a:pt x="982" y="1030"/>
                    <a:pt x="974" y="1010"/>
                  </a:cubicBezTo>
                  <a:cubicBezTo>
                    <a:pt x="974" y="1008"/>
                    <a:pt x="965" y="1006"/>
                    <a:pt x="963" y="1004"/>
                  </a:cubicBezTo>
                  <a:cubicBezTo>
                    <a:pt x="959" y="996"/>
                    <a:pt x="961" y="982"/>
                    <a:pt x="961" y="973"/>
                  </a:cubicBezTo>
                  <a:cubicBezTo>
                    <a:pt x="961" y="955"/>
                    <a:pt x="938" y="941"/>
                    <a:pt x="926" y="929"/>
                  </a:cubicBezTo>
                  <a:cubicBezTo>
                    <a:pt x="915" y="918"/>
                    <a:pt x="939" y="910"/>
                    <a:pt x="941" y="895"/>
                  </a:cubicBezTo>
                  <a:cubicBezTo>
                    <a:pt x="943" y="874"/>
                    <a:pt x="943" y="866"/>
                    <a:pt x="965" y="866"/>
                  </a:cubicBezTo>
                  <a:cubicBezTo>
                    <a:pt x="966" y="859"/>
                    <a:pt x="964" y="853"/>
                    <a:pt x="963" y="846"/>
                  </a:cubicBezTo>
                  <a:cubicBezTo>
                    <a:pt x="946" y="842"/>
                    <a:pt x="945" y="823"/>
                    <a:pt x="950" y="807"/>
                  </a:cubicBezTo>
                  <a:cubicBezTo>
                    <a:pt x="969" y="748"/>
                    <a:pt x="1054" y="789"/>
                    <a:pt x="1096" y="787"/>
                  </a:cubicBezTo>
                  <a:cubicBezTo>
                    <a:pt x="1098" y="756"/>
                    <a:pt x="1084" y="697"/>
                    <a:pt x="1105" y="670"/>
                  </a:cubicBezTo>
                  <a:cubicBezTo>
                    <a:pt x="1122" y="669"/>
                    <a:pt x="1135" y="672"/>
                    <a:pt x="1134" y="651"/>
                  </a:cubicBezTo>
                  <a:cubicBezTo>
                    <a:pt x="1129" y="651"/>
                    <a:pt x="1124" y="651"/>
                    <a:pt x="1119" y="650"/>
                  </a:cubicBezTo>
                  <a:cubicBezTo>
                    <a:pt x="1115" y="638"/>
                    <a:pt x="1092" y="640"/>
                    <a:pt x="1082" y="639"/>
                  </a:cubicBezTo>
                  <a:cubicBezTo>
                    <a:pt x="1060" y="637"/>
                    <a:pt x="1042" y="623"/>
                    <a:pt x="1020" y="621"/>
                  </a:cubicBezTo>
                  <a:cubicBezTo>
                    <a:pt x="1015" y="593"/>
                    <a:pt x="1054" y="608"/>
                    <a:pt x="1069" y="602"/>
                  </a:cubicBezTo>
                  <a:cubicBezTo>
                    <a:pt x="1072" y="595"/>
                    <a:pt x="1080" y="580"/>
                    <a:pt x="1090" y="581"/>
                  </a:cubicBezTo>
                  <a:cubicBezTo>
                    <a:pt x="1091" y="575"/>
                    <a:pt x="1090" y="569"/>
                    <a:pt x="1096" y="567"/>
                  </a:cubicBezTo>
                  <a:cubicBezTo>
                    <a:pt x="1098" y="558"/>
                    <a:pt x="1093" y="553"/>
                    <a:pt x="1085" y="552"/>
                  </a:cubicBezTo>
                  <a:cubicBezTo>
                    <a:pt x="1090" y="541"/>
                    <a:pt x="1081" y="529"/>
                    <a:pt x="1084" y="518"/>
                  </a:cubicBezTo>
                  <a:cubicBezTo>
                    <a:pt x="1089" y="517"/>
                    <a:pt x="1094" y="518"/>
                    <a:pt x="1100" y="518"/>
                  </a:cubicBezTo>
                  <a:cubicBezTo>
                    <a:pt x="1103" y="502"/>
                    <a:pt x="1085" y="492"/>
                    <a:pt x="1095" y="477"/>
                  </a:cubicBezTo>
                  <a:cubicBezTo>
                    <a:pt x="1106" y="460"/>
                    <a:pt x="1106" y="444"/>
                    <a:pt x="1111" y="425"/>
                  </a:cubicBezTo>
                  <a:cubicBezTo>
                    <a:pt x="1116" y="401"/>
                    <a:pt x="1104" y="410"/>
                    <a:pt x="1089" y="401"/>
                  </a:cubicBezTo>
                  <a:cubicBezTo>
                    <a:pt x="1072" y="391"/>
                    <a:pt x="1091" y="371"/>
                    <a:pt x="1103" y="373"/>
                  </a:cubicBezTo>
                  <a:cubicBezTo>
                    <a:pt x="1108" y="338"/>
                    <a:pt x="1158" y="304"/>
                    <a:pt x="1188" y="303"/>
                  </a:cubicBezTo>
                  <a:cubicBezTo>
                    <a:pt x="1194" y="287"/>
                    <a:pt x="1165" y="285"/>
                    <a:pt x="1155" y="284"/>
                  </a:cubicBezTo>
                  <a:cubicBezTo>
                    <a:pt x="1146" y="284"/>
                    <a:pt x="1137" y="285"/>
                    <a:pt x="1128" y="284"/>
                  </a:cubicBezTo>
                  <a:cubicBezTo>
                    <a:pt x="1116" y="282"/>
                    <a:pt x="1113" y="272"/>
                    <a:pt x="1099" y="271"/>
                  </a:cubicBezTo>
                  <a:cubicBezTo>
                    <a:pt x="1097" y="255"/>
                    <a:pt x="1110" y="255"/>
                    <a:pt x="1122" y="255"/>
                  </a:cubicBezTo>
                  <a:cubicBezTo>
                    <a:pt x="1124" y="237"/>
                    <a:pt x="1124" y="231"/>
                    <a:pt x="1142" y="230"/>
                  </a:cubicBezTo>
                  <a:cubicBezTo>
                    <a:pt x="1143" y="222"/>
                    <a:pt x="1143" y="214"/>
                    <a:pt x="1143" y="206"/>
                  </a:cubicBezTo>
                  <a:cubicBezTo>
                    <a:pt x="1155" y="208"/>
                    <a:pt x="1180" y="185"/>
                    <a:pt x="1183" y="174"/>
                  </a:cubicBezTo>
                  <a:cubicBezTo>
                    <a:pt x="1187" y="157"/>
                    <a:pt x="1162" y="121"/>
                    <a:pt x="1189" y="121"/>
                  </a:cubicBezTo>
                  <a:cubicBezTo>
                    <a:pt x="1190" y="113"/>
                    <a:pt x="1190" y="106"/>
                    <a:pt x="1190" y="98"/>
                  </a:cubicBezTo>
                  <a:cubicBezTo>
                    <a:pt x="1180" y="98"/>
                    <a:pt x="1184" y="76"/>
                    <a:pt x="1185" y="69"/>
                  </a:cubicBezTo>
                  <a:cubicBezTo>
                    <a:pt x="1188" y="69"/>
                    <a:pt x="1191" y="69"/>
                    <a:pt x="1194" y="69"/>
                  </a:cubicBezTo>
                  <a:cubicBezTo>
                    <a:pt x="1194" y="69"/>
                    <a:pt x="1189" y="50"/>
                    <a:pt x="1189" y="48"/>
                  </a:cubicBezTo>
                  <a:cubicBezTo>
                    <a:pt x="1189" y="49"/>
                    <a:pt x="1162" y="41"/>
                    <a:pt x="1150" y="43"/>
                  </a:cubicBezTo>
                  <a:cubicBezTo>
                    <a:pt x="1149" y="52"/>
                    <a:pt x="1148" y="63"/>
                    <a:pt x="1147" y="66"/>
                  </a:cubicBezTo>
                  <a:cubicBezTo>
                    <a:pt x="1148" y="63"/>
                    <a:pt x="1149" y="52"/>
                    <a:pt x="1150" y="43"/>
                  </a:cubicBezTo>
                  <a:cubicBezTo>
                    <a:pt x="1148" y="44"/>
                    <a:pt x="1146" y="45"/>
                    <a:pt x="1145" y="46"/>
                  </a:cubicBezTo>
                  <a:cubicBezTo>
                    <a:pt x="1120" y="84"/>
                    <a:pt x="1124" y="16"/>
                    <a:pt x="1123" y="3"/>
                  </a:cubicBezTo>
                  <a:cubicBezTo>
                    <a:pt x="1096" y="0"/>
                    <a:pt x="1103" y="6"/>
                    <a:pt x="1091" y="25"/>
                  </a:cubicBezTo>
                  <a:cubicBezTo>
                    <a:pt x="1082" y="42"/>
                    <a:pt x="1063" y="45"/>
                    <a:pt x="1054" y="60"/>
                  </a:cubicBezTo>
                  <a:cubicBezTo>
                    <a:pt x="1037" y="86"/>
                    <a:pt x="993" y="43"/>
                    <a:pt x="980" y="84"/>
                  </a:cubicBezTo>
                  <a:cubicBezTo>
                    <a:pt x="988" y="86"/>
                    <a:pt x="993" y="91"/>
                    <a:pt x="993" y="99"/>
                  </a:cubicBezTo>
                  <a:cubicBezTo>
                    <a:pt x="993" y="115"/>
                    <a:pt x="993" y="113"/>
                    <a:pt x="978" y="114"/>
                  </a:cubicBezTo>
                  <a:cubicBezTo>
                    <a:pt x="978" y="120"/>
                    <a:pt x="980" y="129"/>
                    <a:pt x="978" y="134"/>
                  </a:cubicBezTo>
                  <a:cubicBezTo>
                    <a:pt x="978" y="133"/>
                    <a:pt x="969" y="141"/>
                    <a:pt x="970" y="140"/>
                  </a:cubicBezTo>
                  <a:cubicBezTo>
                    <a:pt x="955" y="149"/>
                    <a:pt x="939" y="151"/>
                    <a:pt x="924" y="143"/>
                  </a:cubicBezTo>
                  <a:cubicBezTo>
                    <a:pt x="924" y="140"/>
                    <a:pt x="923" y="136"/>
                    <a:pt x="924" y="132"/>
                  </a:cubicBezTo>
                  <a:cubicBezTo>
                    <a:pt x="922" y="132"/>
                    <a:pt x="921" y="132"/>
                    <a:pt x="920" y="132"/>
                  </a:cubicBezTo>
                  <a:cubicBezTo>
                    <a:pt x="919" y="142"/>
                    <a:pt x="913" y="155"/>
                    <a:pt x="922" y="162"/>
                  </a:cubicBezTo>
                  <a:cubicBezTo>
                    <a:pt x="934" y="171"/>
                    <a:pt x="931" y="178"/>
                    <a:pt x="916" y="183"/>
                  </a:cubicBezTo>
                  <a:cubicBezTo>
                    <a:pt x="898" y="190"/>
                    <a:pt x="897" y="227"/>
                    <a:pt x="882" y="192"/>
                  </a:cubicBezTo>
                  <a:cubicBezTo>
                    <a:pt x="871" y="193"/>
                    <a:pt x="861" y="185"/>
                    <a:pt x="849" y="186"/>
                  </a:cubicBezTo>
                  <a:cubicBezTo>
                    <a:pt x="835" y="188"/>
                    <a:pt x="833" y="199"/>
                    <a:pt x="825" y="209"/>
                  </a:cubicBezTo>
                  <a:cubicBezTo>
                    <a:pt x="819" y="215"/>
                    <a:pt x="823" y="232"/>
                    <a:pt x="813" y="233"/>
                  </a:cubicBezTo>
                  <a:cubicBezTo>
                    <a:pt x="802" y="234"/>
                    <a:pt x="793" y="225"/>
                    <a:pt x="782" y="226"/>
                  </a:cubicBezTo>
                  <a:cubicBezTo>
                    <a:pt x="780" y="233"/>
                    <a:pt x="784" y="238"/>
                    <a:pt x="786" y="244"/>
                  </a:cubicBezTo>
                  <a:cubicBezTo>
                    <a:pt x="789" y="253"/>
                    <a:pt x="782" y="259"/>
                    <a:pt x="781" y="268"/>
                  </a:cubicBezTo>
                  <a:cubicBezTo>
                    <a:pt x="779" y="280"/>
                    <a:pt x="783" y="300"/>
                    <a:pt x="796" y="303"/>
                  </a:cubicBezTo>
                  <a:cubicBezTo>
                    <a:pt x="796" y="311"/>
                    <a:pt x="789" y="315"/>
                    <a:pt x="788" y="323"/>
                  </a:cubicBezTo>
                  <a:cubicBezTo>
                    <a:pt x="770" y="312"/>
                    <a:pt x="765" y="304"/>
                    <a:pt x="742" y="304"/>
                  </a:cubicBezTo>
                  <a:cubicBezTo>
                    <a:pt x="741" y="304"/>
                    <a:pt x="697" y="289"/>
                    <a:pt x="697" y="288"/>
                  </a:cubicBezTo>
                  <a:cubicBezTo>
                    <a:pt x="698" y="290"/>
                    <a:pt x="697" y="294"/>
                    <a:pt x="698" y="296"/>
                  </a:cubicBezTo>
                  <a:cubicBezTo>
                    <a:pt x="686" y="301"/>
                    <a:pt x="666" y="296"/>
                    <a:pt x="653" y="295"/>
                  </a:cubicBezTo>
                  <a:cubicBezTo>
                    <a:pt x="649" y="284"/>
                    <a:pt x="634" y="260"/>
                    <a:pt x="620" y="262"/>
                  </a:cubicBezTo>
                  <a:cubicBezTo>
                    <a:pt x="616" y="270"/>
                    <a:pt x="595" y="265"/>
                    <a:pt x="590" y="260"/>
                  </a:cubicBezTo>
                  <a:cubicBezTo>
                    <a:pt x="580" y="249"/>
                    <a:pt x="575" y="237"/>
                    <a:pt x="557" y="240"/>
                  </a:cubicBezTo>
                  <a:cubicBezTo>
                    <a:pt x="556" y="255"/>
                    <a:pt x="552" y="269"/>
                    <a:pt x="551" y="284"/>
                  </a:cubicBezTo>
                  <a:cubicBezTo>
                    <a:pt x="549" y="300"/>
                    <a:pt x="563" y="311"/>
                    <a:pt x="562" y="328"/>
                  </a:cubicBezTo>
                  <a:cubicBezTo>
                    <a:pt x="550" y="333"/>
                    <a:pt x="544" y="343"/>
                    <a:pt x="550" y="355"/>
                  </a:cubicBezTo>
                  <a:cubicBezTo>
                    <a:pt x="557" y="369"/>
                    <a:pt x="555" y="376"/>
                    <a:pt x="556" y="391"/>
                  </a:cubicBezTo>
                  <a:cubicBezTo>
                    <a:pt x="557" y="398"/>
                    <a:pt x="558" y="420"/>
                    <a:pt x="542" y="410"/>
                  </a:cubicBezTo>
                  <a:cubicBezTo>
                    <a:pt x="530" y="402"/>
                    <a:pt x="540" y="394"/>
                    <a:pt x="520" y="395"/>
                  </a:cubicBezTo>
                  <a:cubicBezTo>
                    <a:pt x="519" y="401"/>
                    <a:pt x="519" y="407"/>
                    <a:pt x="519" y="413"/>
                  </a:cubicBezTo>
                  <a:cubicBezTo>
                    <a:pt x="491" y="414"/>
                    <a:pt x="452" y="401"/>
                    <a:pt x="425" y="411"/>
                  </a:cubicBezTo>
                  <a:cubicBezTo>
                    <a:pt x="426" y="418"/>
                    <a:pt x="432" y="429"/>
                    <a:pt x="423" y="434"/>
                  </a:cubicBezTo>
                  <a:cubicBezTo>
                    <a:pt x="414" y="438"/>
                    <a:pt x="399" y="439"/>
                    <a:pt x="392" y="430"/>
                  </a:cubicBezTo>
                  <a:cubicBezTo>
                    <a:pt x="375" y="407"/>
                    <a:pt x="345" y="405"/>
                    <a:pt x="319" y="406"/>
                  </a:cubicBezTo>
                  <a:cubicBezTo>
                    <a:pt x="326" y="410"/>
                    <a:pt x="323" y="427"/>
                    <a:pt x="322" y="434"/>
                  </a:cubicBezTo>
                  <a:cubicBezTo>
                    <a:pt x="319" y="434"/>
                    <a:pt x="315" y="435"/>
                    <a:pt x="311" y="434"/>
                  </a:cubicBezTo>
                  <a:cubicBezTo>
                    <a:pt x="310" y="451"/>
                    <a:pt x="305" y="466"/>
                    <a:pt x="286" y="467"/>
                  </a:cubicBezTo>
                  <a:cubicBezTo>
                    <a:pt x="276" y="468"/>
                    <a:pt x="254" y="471"/>
                    <a:pt x="250" y="481"/>
                  </a:cubicBezTo>
                  <a:cubicBezTo>
                    <a:pt x="229" y="479"/>
                    <a:pt x="216" y="496"/>
                    <a:pt x="233" y="510"/>
                  </a:cubicBezTo>
                  <a:cubicBezTo>
                    <a:pt x="220" y="510"/>
                    <a:pt x="209" y="516"/>
                    <a:pt x="195" y="515"/>
                  </a:cubicBezTo>
                  <a:cubicBezTo>
                    <a:pt x="194" y="505"/>
                    <a:pt x="195" y="495"/>
                    <a:pt x="183" y="491"/>
                  </a:cubicBezTo>
                  <a:cubicBezTo>
                    <a:pt x="174" y="489"/>
                    <a:pt x="156" y="488"/>
                    <a:pt x="151" y="497"/>
                  </a:cubicBezTo>
                  <a:cubicBezTo>
                    <a:pt x="144" y="511"/>
                    <a:pt x="155" y="510"/>
                    <a:pt x="135" y="512"/>
                  </a:cubicBezTo>
                  <a:cubicBezTo>
                    <a:pt x="123" y="514"/>
                    <a:pt x="123" y="521"/>
                    <a:pt x="122" y="532"/>
                  </a:cubicBezTo>
                  <a:cubicBezTo>
                    <a:pt x="109" y="534"/>
                    <a:pt x="107" y="520"/>
                    <a:pt x="95" y="520"/>
                  </a:cubicBezTo>
                  <a:cubicBezTo>
                    <a:pt x="93" y="538"/>
                    <a:pt x="130" y="561"/>
                    <a:pt x="118" y="574"/>
                  </a:cubicBezTo>
                  <a:cubicBezTo>
                    <a:pt x="110" y="583"/>
                    <a:pt x="104" y="580"/>
                    <a:pt x="108" y="597"/>
                  </a:cubicBezTo>
                  <a:cubicBezTo>
                    <a:pt x="110" y="606"/>
                    <a:pt x="120" y="619"/>
                    <a:pt x="125" y="604"/>
                  </a:cubicBezTo>
                  <a:cubicBezTo>
                    <a:pt x="152" y="599"/>
                    <a:pt x="161" y="647"/>
                    <a:pt x="160" y="665"/>
                  </a:cubicBezTo>
                  <a:cubicBezTo>
                    <a:pt x="144" y="665"/>
                    <a:pt x="133" y="664"/>
                    <a:pt x="119" y="670"/>
                  </a:cubicBezTo>
                  <a:cubicBezTo>
                    <a:pt x="113" y="691"/>
                    <a:pt x="135" y="684"/>
                    <a:pt x="146" y="692"/>
                  </a:cubicBezTo>
                  <a:cubicBezTo>
                    <a:pt x="161" y="703"/>
                    <a:pt x="135" y="729"/>
                    <a:pt x="123" y="730"/>
                  </a:cubicBezTo>
                  <a:cubicBezTo>
                    <a:pt x="122" y="738"/>
                    <a:pt x="123" y="746"/>
                    <a:pt x="122" y="754"/>
                  </a:cubicBezTo>
                  <a:cubicBezTo>
                    <a:pt x="109" y="754"/>
                    <a:pt x="102" y="746"/>
                    <a:pt x="90" y="748"/>
                  </a:cubicBezTo>
                  <a:cubicBezTo>
                    <a:pt x="90" y="748"/>
                    <a:pt x="90" y="751"/>
                    <a:pt x="90" y="751"/>
                  </a:cubicBezTo>
                  <a:cubicBezTo>
                    <a:pt x="96" y="753"/>
                    <a:pt x="99" y="757"/>
                    <a:pt x="99" y="763"/>
                  </a:cubicBezTo>
                  <a:cubicBezTo>
                    <a:pt x="80" y="759"/>
                    <a:pt x="30" y="768"/>
                    <a:pt x="37" y="797"/>
                  </a:cubicBezTo>
                  <a:cubicBezTo>
                    <a:pt x="44" y="798"/>
                    <a:pt x="48" y="798"/>
                    <a:pt x="53" y="799"/>
                  </a:cubicBezTo>
                  <a:cubicBezTo>
                    <a:pt x="61" y="799"/>
                    <a:pt x="75" y="799"/>
                    <a:pt x="76" y="798"/>
                  </a:cubicBezTo>
                  <a:cubicBezTo>
                    <a:pt x="75" y="799"/>
                    <a:pt x="61" y="799"/>
                    <a:pt x="53" y="799"/>
                  </a:cubicBezTo>
                  <a:cubicBezTo>
                    <a:pt x="62" y="800"/>
                    <a:pt x="67" y="803"/>
                    <a:pt x="77" y="814"/>
                  </a:cubicBezTo>
                  <a:cubicBezTo>
                    <a:pt x="83" y="820"/>
                    <a:pt x="101" y="839"/>
                    <a:pt x="84" y="846"/>
                  </a:cubicBezTo>
                  <a:cubicBezTo>
                    <a:pt x="91" y="855"/>
                    <a:pt x="79" y="875"/>
                    <a:pt x="78" y="886"/>
                  </a:cubicBezTo>
                  <a:cubicBezTo>
                    <a:pt x="93" y="891"/>
                    <a:pt x="103" y="900"/>
                    <a:pt x="99" y="917"/>
                  </a:cubicBezTo>
                  <a:cubicBezTo>
                    <a:pt x="95" y="916"/>
                    <a:pt x="92" y="918"/>
                    <a:pt x="91" y="922"/>
                  </a:cubicBezTo>
                  <a:cubicBezTo>
                    <a:pt x="89" y="929"/>
                    <a:pt x="75" y="928"/>
                    <a:pt x="70" y="928"/>
                  </a:cubicBezTo>
                  <a:cubicBezTo>
                    <a:pt x="68" y="944"/>
                    <a:pt x="92" y="936"/>
                    <a:pt x="85" y="954"/>
                  </a:cubicBezTo>
                  <a:cubicBezTo>
                    <a:pt x="84" y="954"/>
                    <a:pt x="83" y="955"/>
                    <a:pt x="82" y="955"/>
                  </a:cubicBezTo>
                  <a:cubicBezTo>
                    <a:pt x="81" y="966"/>
                    <a:pt x="87" y="987"/>
                    <a:pt x="76" y="994"/>
                  </a:cubicBezTo>
                  <a:cubicBezTo>
                    <a:pt x="65" y="1001"/>
                    <a:pt x="68" y="1006"/>
                    <a:pt x="67" y="1017"/>
                  </a:cubicBezTo>
                  <a:cubicBezTo>
                    <a:pt x="55" y="1020"/>
                    <a:pt x="50" y="1008"/>
                    <a:pt x="40" y="1006"/>
                  </a:cubicBezTo>
                  <a:cubicBezTo>
                    <a:pt x="41" y="1009"/>
                    <a:pt x="39" y="1015"/>
                    <a:pt x="40" y="1019"/>
                  </a:cubicBezTo>
                  <a:cubicBezTo>
                    <a:pt x="39" y="1019"/>
                    <a:pt x="37" y="1019"/>
                    <a:pt x="36" y="1019"/>
                  </a:cubicBezTo>
                  <a:cubicBezTo>
                    <a:pt x="38" y="1020"/>
                    <a:pt x="39" y="1022"/>
                    <a:pt x="40" y="1024"/>
                  </a:cubicBezTo>
                  <a:cubicBezTo>
                    <a:pt x="28" y="1025"/>
                    <a:pt x="0" y="1017"/>
                    <a:pt x="6" y="1037"/>
                  </a:cubicBezTo>
                  <a:cubicBezTo>
                    <a:pt x="18" y="1038"/>
                    <a:pt x="14" y="1047"/>
                    <a:pt x="20" y="1050"/>
                  </a:cubicBezTo>
                  <a:cubicBezTo>
                    <a:pt x="27" y="1053"/>
                    <a:pt x="36" y="1048"/>
                    <a:pt x="43" y="1051"/>
                  </a:cubicBezTo>
                  <a:cubicBezTo>
                    <a:pt x="50" y="1054"/>
                    <a:pt x="50" y="1063"/>
                    <a:pt x="55" y="1066"/>
                  </a:cubicBezTo>
                  <a:cubicBezTo>
                    <a:pt x="62" y="1070"/>
                    <a:pt x="70" y="1063"/>
                    <a:pt x="76" y="1071"/>
                  </a:cubicBezTo>
                  <a:cubicBezTo>
                    <a:pt x="79" y="1076"/>
                    <a:pt x="76" y="1089"/>
                    <a:pt x="78" y="1094"/>
                  </a:cubicBezTo>
                  <a:cubicBezTo>
                    <a:pt x="81" y="1102"/>
                    <a:pt x="85" y="1101"/>
                    <a:pt x="86" y="1110"/>
                  </a:cubicBezTo>
                  <a:cubicBezTo>
                    <a:pt x="89" y="1126"/>
                    <a:pt x="88" y="1139"/>
                    <a:pt x="110" y="1137"/>
                  </a:cubicBezTo>
                  <a:cubicBezTo>
                    <a:pt x="112" y="1144"/>
                    <a:pt x="102" y="1146"/>
                    <a:pt x="100" y="1153"/>
                  </a:cubicBezTo>
                  <a:cubicBezTo>
                    <a:pt x="99" y="1158"/>
                    <a:pt x="104" y="1167"/>
                    <a:pt x="106" y="1172"/>
                  </a:cubicBezTo>
                  <a:cubicBezTo>
                    <a:pt x="108" y="1178"/>
                    <a:pt x="110" y="1183"/>
                    <a:pt x="113" y="1188"/>
                  </a:cubicBezTo>
                  <a:cubicBezTo>
                    <a:pt x="116" y="1195"/>
                    <a:pt x="123" y="1193"/>
                    <a:pt x="119" y="1204"/>
                  </a:cubicBezTo>
                  <a:cubicBezTo>
                    <a:pt x="118" y="1205"/>
                    <a:pt x="117" y="1205"/>
                    <a:pt x="116" y="1205"/>
                  </a:cubicBezTo>
                  <a:cubicBezTo>
                    <a:pt x="116" y="1207"/>
                    <a:pt x="116" y="1210"/>
                    <a:pt x="116" y="1212"/>
                  </a:cubicBezTo>
                  <a:cubicBezTo>
                    <a:pt x="136" y="1213"/>
                    <a:pt x="121" y="1251"/>
                    <a:pt x="114" y="1259"/>
                  </a:cubicBezTo>
                  <a:cubicBezTo>
                    <a:pt x="129" y="1268"/>
                    <a:pt x="150" y="1293"/>
                    <a:pt x="157" y="1309"/>
                  </a:cubicBezTo>
                  <a:cubicBezTo>
                    <a:pt x="159" y="1314"/>
                    <a:pt x="159" y="1322"/>
                    <a:pt x="162" y="1328"/>
                  </a:cubicBezTo>
                  <a:cubicBezTo>
                    <a:pt x="164" y="1333"/>
                    <a:pt x="166" y="1334"/>
                    <a:pt x="167" y="1341"/>
                  </a:cubicBezTo>
                  <a:cubicBezTo>
                    <a:pt x="169" y="1351"/>
                    <a:pt x="166" y="1364"/>
                    <a:pt x="166" y="1374"/>
                  </a:cubicBezTo>
                  <a:cubicBezTo>
                    <a:pt x="175" y="1374"/>
                    <a:pt x="189" y="1374"/>
                    <a:pt x="186" y="1386"/>
                  </a:cubicBezTo>
                  <a:cubicBezTo>
                    <a:pt x="161" y="1395"/>
                    <a:pt x="179" y="1405"/>
                    <a:pt x="182" y="1424"/>
                  </a:cubicBezTo>
                  <a:cubicBezTo>
                    <a:pt x="185" y="1442"/>
                    <a:pt x="184" y="1456"/>
                    <a:pt x="182" y="1472"/>
                  </a:cubicBezTo>
                  <a:cubicBezTo>
                    <a:pt x="179" y="1473"/>
                    <a:pt x="161" y="1478"/>
                    <a:pt x="160" y="1482"/>
                  </a:cubicBezTo>
                  <a:cubicBezTo>
                    <a:pt x="159" y="1488"/>
                    <a:pt x="170" y="1490"/>
                    <a:pt x="174" y="1493"/>
                  </a:cubicBezTo>
                  <a:cubicBezTo>
                    <a:pt x="183" y="1499"/>
                    <a:pt x="182" y="1497"/>
                    <a:pt x="185" y="1508"/>
                  </a:cubicBezTo>
                  <a:cubicBezTo>
                    <a:pt x="187" y="1517"/>
                    <a:pt x="190" y="1524"/>
                    <a:pt x="194" y="1532"/>
                  </a:cubicBezTo>
                  <a:cubicBezTo>
                    <a:pt x="198" y="1541"/>
                    <a:pt x="199" y="1545"/>
                    <a:pt x="199" y="1557"/>
                  </a:cubicBezTo>
                  <a:cubicBezTo>
                    <a:pt x="199" y="1566"/>
                    <a:pt x="199" y="1575"/>
                    <a:pt x="198" y="1584"/>
                  </a:cubicBezTo>
                  <a:cubicBezTo>
                    <a:pt x="198" y="1591"/>
                    <a:pt x="196" y="1601"/>
                    <a:pt x="200" y="1608"/>
                  </a:cubicBezTo>
                  <a:cubicBezTo>
                    <a:pt x="204" y="1617"/>
                    <a:pt x="209" y="1614"/>
                    <a:pt x="217" y="1621"/>
                  </a:cubicBezTo>
                  <a:cubicBezTo>
                    <a:pt x="201" y="1630"/>
                    <a:pt x="219" y="1653"/>
                    <a:pt x="224" y="1669"/>
                  </a:cubicBezTo>
                  <a:cubicBezTo>
                    <a:pt x="231" y="1689"/>
                    <a:pt x="230" y="1710"/>
                    <a:pt x="242" y="1730"/>
                  </a:cubicBezTo>
                  <a:cubicBezTo>
                    <a:pt x="252" y="1733"/>
                    <a:pt x="261" y="1737"/>
                    <a:pt x="261" y="17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167313" y="1431925"/>
              <a:ext cx="369888" cy="447675"/>
            </a:xfrm>
            <a:custGeom>
              <a:avLst/>
              <a:gdLst>
                <a:gd name="T0" fmla="*/ 813 w 869"/>
                <a:gd name="T1" fmla="*/ 944 h 1049"/>
                <a:gd name="T2" fmla="*/ 799 w 869"/>
                <a:gd name="T3" fmla="*/ 870 h 1049"/>
                <a:gd name="T4" fmla="*/ 767 w 869"/>
                <a:gd name="T5" fmla="*/ 816 h 1049"/>
                <a:gd name="T6" fmla="*/ 746 w 869"/>
                <a:gd name="T7" fmla="*/ 764 h 1049"/>
                <a:gd name="T8" fmla="*/ 730 w 869"/>
                <a:gd name="T9" fmla="*/ 776 h 1049"/>
                <a:gd name="T10" fmla="*/ 709 w 869"/>
                <a:gd name="T11" fmla="*/ 777 h 1049"/>
                <a:gd name="T12" fmla="*/ 702 w 869"/>
                <a:gd name="T13" fmla="*/ 759 h 1049"/>
                <a:gd name="T14" fmla="*/ 690 w 869"/>
                <a:gd name="T15" fmla="*/ 755 h 1049"/>
                <a:gd name="T16" fmla="*/ 678 w 869"/>
                <a:gd name="T17" fmla="*/ 753 h 1049"/>
                <a:gd name="T18" fmla="*/ 654 w 869"/>
                <a:gd name="T19" fmla="*/ 756 h 1049"/>
                <a:gd name="T20" fmla="*/ 642 w 869"/>
                <a:gd name="T21" fmla="*/ 737 h 1049"/>
                <a:gd name="T22" fmla="*/ 657 w 869"/>
                <a:gd name="T23" fmla="*/ 723 h 1049"/>
                <a:gd name="T24" fmla="*/ 669 w 869"/>
                <a:gd name="T25" fmla="*/ 708 h 1049"/>
                <a:gd name="T26" fmla="*/ 666 w 869"/>
                <a:gd name="T27" fmla="*/ 680 h 1049"/>
                <a:gd name="T28" fmla="*/ 690 w 869"/>
                <a:gd name="T29" fmla="*/ 663 h 1049"/>
                <a:gd name="T30" fmla="*/ 709 w 869"/>
                <a:gd name="T31" fmla="*/ 668 h 1049"/>
                <a:gd name="T32" fmla="*/ 716 w 869"/>
                <a:gd name="T33" fmla="*/ 421 h 1049"/>
                <a:gd name="T34" fmla="*/ 764 w 869"/>
                <a:gd name="T35" fmla="*/ 325 h 1049"/>
                <a:gd name="T36" fmla="*/ 854 w 869"/>
                <a:gd name="T37" fmla="*/ 213 h 1049"/>
                <a:gd name="T38" fmla="*/ 848 w 869"/>
                <a:gd name="T39" fmla="*/ 188 h 1049"/>
                <a:gd name="T40" fmla="*/ 840 w 869"/>
                <a:gd name="T41" fmla="*/ 168 h 1049"/>
                <a:gd name="T42" fmla="*/ 753 w 869"/>
                <a:gd name="T43" fmla="*/ 86 h 1049"/>
                <a:gd name="T44" fmla="*/ 677 w 869"/>
                <a:gd name="T45" fmla="*/ 0 h 1049"/>
                <a:gd name="T46" fmla="*/ 681 w 869"/>
                <a:gd name="T47" fmla="*/ 120 h 1049"/>
                <a:gd name="T48" fmla="*/ 644 w 869"/>
                <a:gd name="T49" fmla="*/ 136 h 1049"/>
                <a:gd name="T50" fmla="*/ 630 w 869"/>
                <a:gd name="T51" fmla="*/ 180 h 1049"/>
                <a:gd name="T52" fmla="*/ 587 w 869"/>
                <a:gd name="T53" fmla="*/ 204 h 1049"/>
                <a:gd name="T54" fmla="*/ 568 w 869"/>
                <a:gd name="T55" fmla="*/ 250 h 1049"/>
                <a:gd name="T56" fmla="*/ 497 w 869"/>
                <a:gd name="T57" fmla="*/ 224 h 1049"/>
                <a:gd name="T58" fmla="*/ 495 w 869"/>
                <a:gd name="T59" fmla="*/ 316 h 1049"/>
                <a:gd name="T60" fmla="*/ 461 w 869"/>
                <a:gd name="T61" fmla="*/ 347 h 1049"/>
                <a:gd name="T62" fmla="*/ 432 w 869"/>
                <a:gd name="T63" fmla="*/ 359 h 1049"/>
                <a:gd name="T64" fmla="*/ 294 w 869"/>
                <a:gd name="T65" fmla="*/ 336 h 1049"/>
                <a:gd name="T66" fmla="*/ 212 w 869"/>
                <a:gd name="T67" fmla="*/ 414 h 1049"/>
                <a:gd name="T68" fmla="*/ 211 w 869"/>
                <a:gd name="T69" fmla="*/ 335 h 1049"/>
                <a:gd name="T70" fmla="*/ 185 w 869"/>
                <a:gd name="T71" fmla="*/ 290 h 1049"/>
                <a:gd name="T72" fmla="*/ 62 w 869"/>
                <a:gd name="T73" fmla="*/ 272 h 1049"/>
                <a:gd name="T74" fmla="*/ 0 w 869"/>
                <a:gd name="T75" fmla="*/ 265 h 1049"/>
                <a:gd name="T76" fmla="*/ 29 w 869"/>
                <a:gd name="T77" fmla="*/ 315 h 1049"/>
                <a:gd name="T78" fmla="*/ 30 w 869"/>
                <a:gd name="T79" fmla="*/ 395 h 1049"/>
                <a:gd name="T80" fmla="*/ 23 w 869"/>
                <a:gd name="T81" fmla="*/ 459 h 1049"/>
                <a:gd name="T82" fmla="*/ 132 w 869"/>
                <a:gd name="T83" fmla="*/ 479 h 1049"/>
                <a:gd name="T84" fmla="*/ 227 w 869"/>
                <a:gd name="T85" fmla="*/ 507 h 1049"/>
                <a:gd name="T86" fmla="*/ 251 w 869"/>
                <a:gd name="T87" fmla="*/ 582 h 1049"/>
                <a:gd name="T88" fmla="*/ 291 w 869"/>
                <a:gd name="T89" fmla="*/ 751 h 1049"/>
                <a:gd name="T90" fmla="*/ 402 w 869"/>
                <a:gd name="T91" fmla="*/ 856 h 1049"/>
                <a:gd name="T92" fmla="*/ 444 w 869"/>
                <a:gd name="T93" fmla="*/ 975 h 1049"/>
                <a:gd name="T94" fmla="*/ 478 w 869"/>
                <a:gd name="T95" fmla="*/ 887 h 1049"/>
                <a:gd name="T96" fmla="*/ 572 w 869"/>
                <a:gd name="T97" fmla="*/ 925 h 1049"/>
                <a:gd name="T98" fmla="*/ 614 w 869"/>
                <a:gd name="T99" fmla="*/ 871 h 1049"/>
                <a:gd name="T100" fmla="*/ 639 w 869"/>
                <a:gd name="T101" fmla="*/ 981 h 1049"/>
                <a:gd name="T102" fmla="*/ 681 w 869"/>
                <a:gd name="T103" fmla="*/ 999 h 1049"/>
                <a:gd name="T104" fmla="*/ 769 w 869"/>
                <a:gd name="T105" fmla="*/ 951 h 1049"/>
                <a:gd name="T106" fmla="*/ 813 w 869"/>
                <a:gd name="T107" fmla="*/ 96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9" h="1049">
                  <a:moveTo>
                    <a:pt x="813" y="962"/>
                  </a:moveTo>
                  <a:cubicBezTo>
                    <a:pt x="813" y="957"/>
                    <a:pt x="815" y="952"/>
                    <a:pt x="814" y="948"/>
                  </a:cubicBezTo>
                  <a:cubicBezTo>
                    <a:pt x="814" y="947"/>
                    <a:pt x="813" y="945"/>
                    <a:pt x="813" y="944"/>
                  </a:cubicBezTo>
                  <a:cubicBezTo>
                    <a:pt x="810" y="939"/>
                    <a:pt x="809" y="934"/>
                    <a:pt x="809" y="928"/>
                  </a:cubicBezTo>
                  <a:cubicBezTo>
                    <a:pt x="808" y="926"/>
                    <a:pt x="808" y="924"/>
                    <a:pt x="808" y="922"/>
                  </a:cubicBezTo>
                  <a:cubicBezTo>
                    <a:pt x="809" y="905"/>
                    <a:pt x="809" y="888"/>
                    <a:pt x="799" y="870"/>
                  </a:cubicBezTo>
                  <a:cubicBezTo>
                    <a:pt x="799" y="869"/>
                    <a:pt x="799" y="868"/>
                    <a:pt x="798" y="867"/>
                  </a:cubicBezTo>
                  <a:cubicBezTo>
                    <a:pt x="798" y="866"/>
                    <a:pt x="797" y="865"/>
                    <a:pt x="797" y="864"/>
                  </a:cubicBezTo>
                  <a:cubicBezTo>
                    <a:pt x="790" y="847"/>
                    <a:pt x="780" y="830"/>
                    <a:pt x="767" y="816"/>
                  </a:cubicBezTo>
                  <a:cubicBezTo>
                    <a:pt x="754" y="802"/>
                    <a:pt x="757" y="791"/>
                    <a:pt x="754" y="774"/>
                  </a:cubicBezTo>
                  <a:cubicBezTo>
                    <a:pt x="754" y="772"/>
                    <a:pt x="751" y="768"/>
                    <a:pt x="747" y="763"/>
                  </a:cubicBezTo>
                  <a:cubicBezTo>
                    <a:pt x="747" y="763"/>
                    <a:pt x="747" y="764"/>
                    <a:pt x="746" y="764"/>
                  </a:cubicBezTo>
                  <a:cubicBezTo>
                    <a:pt x="744" y="766"/>
                    <a:pt x="743" y="764"/>
                    <a:pt x="741" y="762"/>
                  </a:cubicBezTo>
                  <a:cubicBezTo>
                    <a:pt x="738" y="761"/>
                    <a:pt x="733" y="763"/>
                    <a:pt x="731" y="765"/>
                  </a:cubicBezTo>
                  <a:cubicBezTo>
                    <a:pt x="724" y="769"/>
                    <a:pt x="732" y="770"/>
                    <a:pt x="730" y="776"/>
                  </a:cubicBezTo>
                  <a:cubicBezTo>
                    <a:pt x="729" y="781"/>
                    <a:pt x="717" y="787"/>
                    <a:pt x="713" y="784"/>
                  </a:cubicBezTo>
                  <a:cubicBezTo>
                    <a:pt x="712" y="783"/>
                    <a:pt x="713" y="781"/>
                    <a:pt x="711" y="781"/>
                  </a:cubicBezTo>
                  <a:cubicBezTo>
                    <a:pt x="709" y="780"/>
                    <a:pt x="710" y="779"/>
                    <a:pt x="709" y="777"/>
                  </a:cubicBezTo>
                  <a:cubicBezTo>
                    <a:pt x="709" y="774"/>
                    <a:pt x="703" y="775"/>
                    <a:pt x="702" y="771"/>
                  </a:cubicBezTo>
                  <a:cubicBezTo>
                    <a:pt x="700" y="769"/>
                    <a:pt x="701" y="766"/>
                    <a:pt x="701" y="763"/>
                  </a:cubicBezTo>
                  <a:cubicBezTo>
                    <a:pt x="702" y="762"/>
                    <a:pt x="702" y="760"/>
                    <a:pt x="702" y="759"/>
                  </a:cubicBezTo>
                  <a:cubicBezTo>
                    <a:pt x="701" y="757"/>
                    <a:pt x="699" y="758"/>
                    <a:pt x="698" y="757"/>
                  </a:cubicBezTo>
                  <a:cubicBezTo>
                    <a:pt x="696" y="756"/>
                    <a:pt x="698" y="754"/>
                    <a:pt x="696" y="754"/>
                  </a:cubicBezTo>
                  <a:cubicBezTo>
                    <a:pt x="694" y="754"/>
                    <a:pt x="692" y="754"/>
                    <a:pt x="690" y="755"/>
                  </a:cubicBezTo>
                  <a:cubicBezTo>
                    <a:pt x="686" y="755"/>
                    <a:pt x="685" y="751"/>
                    <a:pt x="682" y="749"/>
                  </a:cubicBezTo>
                  <a:cubicBezTo>
                    <a:pt x="679" y="746"/>
                    <a:pt x="675" y="747"/>
                    <a:pt x="679" y="750"/>
                  </a:cubicBezTo>
                  <a:cubicBezTo>
                    <a:pt x="682" y="752"/>
                    <a:pt x="680" y="753"/>
                    <a:pt x="678" y="753"/>
                  </a:cubicBezTo>
                  <a:cubicBezTo>
                    <a:pt x="676" y="753"/>
                    <a:pt x="674" y="753"/>
                    <a:pt x="672" y="753"/>
                  </a:cubicBezTo>
                  <a:cubicBezTo>
                    <a:pt x="668" y="753"/>
                    <a:pt x="667" y="756"/>
                    <a:pt x="662" y="755"/>
                  </a:cubicBezTo>
                  <a:cubicBezTo>
                    <a:pt x="659" y="754"/>
                    <a:pt x="656" y="753"/>
                    <a:pt x="654" y="756"/>
                  </a:cubicBezTo>
                  <a:cubicBezTo>
                    <a:pt x="650" y="759"/>
                    <a:pt x="651" y="754"/>
                    <a:pt x="651" y="752"/>
                  </a:cubicBezTo>
                  <a:cubicBezTo>
                    <a:pt x="652" y="751"/>
                    <a:pt x="648" y="746"/>
                    <a:pt x="647" y="745"/>
                  </a:cubicBezTo>
                  <a:cubicBezTo>
                    <a:pt x="644" y="744"/>
                    <a:pt x="642" y="741"/>
                    <a:pt x="642" y="737"/>
                  </a:cubicBezTo>
                  <a:cubicBezTo>
                    <a:pt x="642" y="732"/>
                    <a:pt x="646" y="735"/>
                    <a:pt x="648" y="732"/>
                  </a:cubicBezTo>
                  <a:cubicBezTo>
                    <a:pt x="650" y="730"/>
                    <a:pt x="650" y="727"/>
                    <a:pt x="652" y="724"/>
                  </a:cubicBezTo>
                  <a:cubicBezTo>
                    <a:pt x="653" y="723"/>
                    <a:pt x="656" y="723"/>
                    <a:pt x="657" y="723"/>
                  </a:cubicBezTo>
                  <a:cubicBezTo>
                    <a:pt x="662" y="721"/>
                    <a:pt x="660" y="719"/>
                    <a:pt x="661" y="717"/>
                  </a:cubicBezTo>
                  <a:cubicBezTo>
                    <a:pt x="663" y="714"/>
                    <a:pt x="665" y="715"/>
                    <a:pt x="667" y="713"/>
                  </a:cubicBezTo>
                  <a:cubicBezTo>
                    <a:pt x="668" y="713"/>
                    <a:pt x="669" y="709"/>
                    <a:pt x="669" y="708"/>
                  </a:cubicBezTo>
                  <a:cubicBezTo>
                    <a:pt x="670" y="706"/>
                    <a:pt x="668" y="705"/>
                    <a:pt x="667" y="704"/>
                  </a:cubicBezTo>
                  <a:cubicBezTo>
                    <a:pt x="665" y="701"/>
                    <a:pt x="671" y="696"/>
                    <a:pt x="667" y="694"/>
                  </a:cubicBezTo>
                  <a:cubicBezTo>
                    <a:pt x="665" y="692"/>
                    <a:pt x="665" y="682"/>
                    <a:pt x="666" y="680"/>
                  </a:cubicBezTo>
                  <a:cubicBezTo>
                    <a:pt x="666" y="675"/>
                    <a:pt x="670" y="672"/>
                    <a:pt x="675" y="671"/>
                  </a:cubicBezTo>
                  <a:cubicBezTo>
                    <a:pt x="678" y="671"/>
                    <a:pt x="682" y="673"/>
                    <a:pt x="684" y="672"/>
                  </a:cubicBezTo>
                  <a:cubicBezTo>
                    <a:pt x="687" y="671"/>
                    <a:pt x="688" y="665"/>
                    <a:pt x="690" y="663"/>
                  </a:cubicBezTo>
                  <a:cubicBezTo>
                    <a:pt x="694" y="659"/>
                    <a:pt x="701" y="663"/>
                    <a:pt x="705" y="665"/>
                  </a:cubicBezTo>
                  <a:cubicBezTo>
                    <a:pt x="705" y="665"/>
                    <a:pt x="705" y="665"/>
                    <a:pt x="705" y="665"/>
                  </a:cubicBezTo>
                  <a:cubicBezTo>
                    <a:pt x="707" y="666"/>
                    <a:pt x="708" y="667"/>
                    <a:pt x="709" y="668"/>
                  </a:cubicBezTo>
                  <a:cubicBezTo>
                    <a:pt x="708" y="627"/>
                    <a:pt x="708" y="560"/>
                    <a:pt x="699" y="530"/>
                  </a:cubicBezTo>
                  <a:cubicBezTo>
                    <a:pt x="689" y="497"/>
                    <a:pt x="700" y="453"/>
                    <a:pt x="711" y="422"/>
                  </a:cubicBezTo>
                  <a:cubicBezTo>
                    <a:pt x="713" y="422"/>
                    <a:pt x="715" y="421"/>
                    <a:pt x="716" y="421"/>
                  </a:cubicBezTo>
                  <a:cubicBezTo>
                    <a:pt x="722" y="411"/>
                    <a:pt x="722" y="400"/>
                    <a:pt x="730" y="391"/>
                  </a:cubicBezTo>
                  <a:cubicBezTo>
                    <a:pt x="737" y="384"/>
                    <a:pt x="742" y="377"/>
                    <a:pt x="743" y="366"/>
                  </a:cubicBezTo>
                  <a:cubicBezTo>
                    <a:pt x="744" y="349"/>
                    <a:pt x="740" y="324"/>
                    <a:pt x="764" y="325"/>
                  </a:cubicBezTo>
                  <a:cubicBezTo>
                    <a:pt x="767" y="317"/>
                    <a:pt x="774" y="316"/>
                    <a:pt x="775" y="307"/>
                  </a:cubicBezTo>
                  <a:cubicBezTo>
                    <a:pt x="777" y="294"/>
                    <a:pt x="791" y="296"/>
                    <a:pt x="801" y="296"/>
                  </a:cubicBezTo>
                  <a:cubicBezTo>
                    <a:pt x="804" y="261"/>
                    <a:pt x="839" y="242"/>
                    <a:pt x="854" y="213"/>
                  </a:cubicBezTo>
                  <a:cubicBezTo>
                    <a:pt x="856" y="211"/>
                    <a:pt x="863" y="206"/>
                    <a:pt x="869" y="201"/>
                  </a:cubicBezTo>
                  <a:cubicBezTo>
                    <a:pt x="863" y="196"/>
                    <a:pt x="858" y="190"/>
                    <a:pt x="857" y="184"/>
                  </a:cubicBezTo>
                  <a:cubicBezTo>
                    <a:pt x="853" y="186"/>
                    <a:pt x="850" y="187"/>
                    <a:pt x="848" y="188"/>
                  </a:cubicBezTo>
                  <a:cubicBezTo>
                    <a:pt x="850" y="187"/>
                    <a:pt x="853" y="186"/>
                    <a:pt x="857" y="184"/>
                  </a:cubicBezTo>
                  <a:cubicBezTo>
                    <a:pt x="856" y="183"/>
                    <a:pt x="856" y="182"/>
                    <a:pt x="856" y="180"/>
                  </a:cubicBezTo>
                  <a:cubicBezTo>
                    <a:pt x="847" y="187"/>
                    <a:pt x="840" y="190"/>
                    <a:pt x="840" y="168"/>
                  </a:cubicBezTo>
                  <a:cubicBezTo>
                    <a:pt x="826" y="168"/>
                    <a:pt x="808" y="170"/>
                    <a:pt x="799" y="157"/>
                  </a:cubicBezTo>
                  <a:cubicBezTo>
                    <a:pt x="787" y="141"/>
                    <a:pt x="772" y="136"/>
                    <a:pt x="753" y="135"/>
                  </a:cubicBezTo>
                  <a:cubicBezTo>
                    <a:pt x="752" y="119"/>
                    <a:pt x="755" y="102"/>
                    <a:pt x="753" y="86"/>
                  </a:cubicBezTo>
                  <a:cubicBezTo>
                    <a:pt x="752" y="73"/>
                    <a:pt x="734" y="65"/>
                    <a:pt x="725" y="58"/>
                  </a:cubicBezTo>
                  <a:cubicBezTo>
                    <a:pt x="713" y="47"/>
                    <a:pt x="703" y="35"/>
                    <a:pt x="692" y="23"/>
                  </a:cubicBezTo>
                  <a:cubicBezTo>
                    <a:pt x="687" y="17"/>
                    <a:pt x="682" y="8"/>
                    <a:pt x="677" y="0"/>
                  </a:cubicBezTo>
                  <a:cubicBezTo>
                    <a:pt x="674" y="15"/>
                    <a:pt x="665" y="43"/>
                    <a:pt x="654" y="53"/>
                  </a:cubicBezTo>
                  <a:cubicBezTo>
                    <a:pt x="659" y="66"/>
                    <a:pt x="666" y="79"/>
                    <a:pt x="676" y="87"/>
                  </a:cubicBezTo>
                  <a:cubicBezTo>
                    <a:pt x="687" y="95"/>
                    <a:pt x="680" y="109"/>
                    <a:pt x="681" y="120"/>
                  </a:cubicBezTo>
                  <a:cubicBezTo>
                    <a:pt x="681" y="126"/>
                    <a:pt x="684" y="172"/>
                    <a:pt x="674" y="170"/>
                  </a:cubicBezTo>
                  <a:cubicBezTo>
                    <a:pt x="669" y="162"/>
                    <a:pt x="670" y="151"/>
                    <a:pt x="659" y="147"/>
                  </a:cubicBezTo>
                  <a:cubicBezTo>
                    <a:pt x="653" y="145"/>
                    <a:pt x="643" y="144"/>
                    <a:pt x="644" y="136"/>
                  </a:cubicBezTo>
                  <a:cubicBezTo>
                    <a:pt x="636" y="135"/>
                    <a:pt x="628" y="134"/>
                    <a:pt x="624" y="140"/>
                  </a:cubicBezTo>
                  <a:cubicBezTo>
                    <a:pt x="621" y="148"/>
                    <a:pt x="621" y="154"/>
                    <a:pt x="632" y="155"/>
                  </a:cubicBezTo>
                  <a:cubicBezTo>
                    <a:pt x="632" y="164"/>
                    <a:pt x="629" y="172"/>
                    <a:pt x="630" y="180"/>
                  </a:cubicBezTo>
                  <a:cubicBezTo>
                    <a:pt x="622" y="181"/>
                    <a:pt x="611" y="182"/>
                    <a:pt x="605" y="187"/>
                  </a:cubicBezTo>
                  <a:cubicBezTo>
                    <a:pt x="598" y="191"/>
                    <a:pt x="597" y="201"/>
                    <a:pt x="587" y="199"/>
                  </a:cubicBezTo>
                  <a:cubicBezTo>
                    <a:pt x="587" y="201"/>
                    <a:pt x="587" y="203"/>
                    <a:pt x="587" y="204"/>
                  </a:cubicBezTo>
                  <a:cubicBezTo>
                    <a:pt x="600" y="206"/>
                    <a:pt x="605" y="208"/>
                    <a:pt x="604" y="222"/>
                  </a:cubicBezTo>
                  <a:cubicBezTo>
                    <a:pt x="604" y="237"/>
                    <a:pt x="598" y="235"/>
                    <a:pt x="588" y="243"/>
                  </a:cubicBezTo>
                  <a:cubicBezTo>
                    <a:pt x="582" y="247"/>
                    <a:pt x="577" y="261"/>
                    <a:pt x="568" y="250"/>
                  </a:cubicBezTo>
                  <a:cubicBezTo>
                    <a:pt x="564" y="244"/>
                    <a:pt x="564" y="235"/>
                    <a:pt x="562" y="229"/>
                  </a:cubicBezTo>
                  <a:cubicBezTo>
                    <a:pt x="557" y="209"/>
                    <a:pt x="543" y="214"/>
                    <a:pt x="541" y="230"/>
                  </a:cubicBezTo>
                  <a:cubicBezTo>
                    <a:pt x="539" y="247"/>
                    <a:pt x="506" y="228"/>
                    <a:pt x="497" y="224"/>
                  </a:cubicBezTo>
                  <a:cubicBezTo>
                    <a:pt x="492" y="236"/>
                    <a:pt x="494" y="252"/>
                    <a:pt x="490" y="265"/>
                  </a:cubicBezTo>
                  <a:cubicBezTo>
                    <a:pt x="488" y="272"/>
                    <a:pt x="485" y="278"/>
                    <a:pt x="484" y="284"/>
                  </a:cubicBezTo>
                  <a:cubicBezTo>
                    <a:pt x="482" y="293"/>
                    <a:pt x="480" y="318"/>
                    <a:pt x="495" y="316"/>
                  </a:cubicBezTo>
                  <a:cubicBezTo>
                    <a:pt x="495" y="322"/>
                    <a:pt x="490" y="326"/>
                    <a:pt x="488" y="331"/>
                  </a:cubicBezTo>
                  <a:cubicBezTo>
                    <a:pt x="482" y="333"/>
                    <a:pt x="474" y="330"/>
                    <a:pt x="469" y="334"/>
                  </a:cubicBezTo>
                  <a:cubicBezTo>
                    <a:pt x="464" y="337"/>
                    <a:pt x="467" y="345"/>
                    <a:pt x="461" y="347"/>
                  </a:cubicBezTo>
                  <a:cubicBezTo>
                    <a:pt x="460" y="344"/>
                    <a:pt x="457" y="342"/>
                    <a:pt x="455" y="339"/>
                  </a:cubicBezTo>
                  <a:cubicBezTo>
                    <a:pt x="454" y="343"/>
                    <a:pt x="452" y="346"/>
                    <a:pt x="452" y="350"/>
                  </a:cubicBezTo>
                  <a:cubicBezTo>
                    <a:pt x="441" y="357"/>
                    <a:pt x="449" y="364"/>
                    <a:pt x="432" y="359"/>
                  </a:cubicBezTo>
                  <a:cubicBezTo>
                    <a:pt x="423" y="356"/>
                    <a:pt x="413" y="356"/>
                    <a:pt x="403" y="356"/>
                  </a:cubicBezTo>
                  <a:cubicBezTo>
                    <a:pt x="401" y="325"/>
                    <a:pt x="342" y="320"/>
                    <a:pt x="345" y="347"/>
                  </a:cubicBezTo>
                  <a:cubicBezTo>
                    <a:pt x="326" y="348"/>
                    <a:pt x="311" y="343"/>
                    <a:pt x="294" y="336"/>
                  </a:cubicBezTo>
                  <a:cubicBezTo>
                    <a:pt x="275" y="327"/>
                    <a:pt x="269" y="344"/>
                    <a:pt x="260" y="358"/>
                  </a:cubicBezTo>
                  <a:cubicBezTo>
                    <a:pt x="253" y="370"/>
                    <a:pt x="232" y="378"/>
                    <a:pt x="233" y="393"/>
                  </a:cubicBezTo>
                  <a:cubicBezTo>
                    <a:pt x="233" y="410"/>
                    <a:pt x="230" y="416"/>
                    <a:pt x="212" y="414"/>
                  </a:cubicBezTo>
                  <a:cubicBezTo>
                    <a:pt x="212" y="404"/>
                    <a:pt x="210" y="395"/>
                    <a:pt x="203" y="388"/>
                  </a:cubicBezTo>
                  <a:cubicBezTo>
                    <a:pt x="202" y="386"/>
                    <a:pt x="190" y="377"/>
                    <a:pt x="190" y="374"/>
                  </a:cubicBezTo>
                  <a:cubicBezTo>
                    <a:pt x="191" y="359"/>
                    <a:pt x="210" y="351"/>
                    <a:pt x="211" y="335"/>
                  </a:cubicBezTo>
                  <a:cubicBezTo>
                    <a:pt x="211" y="331"/>
                    <a:pt x="212" y="317"/>
                    <a:pt x="205" y="318"/>
                  </a:cubicBezTo>
                  <a:cubicBezTo>
                    <a:pt x="198" y="319"/>
                    <a:pt x="202" y="324"/>
                    <a:pt x="199" y="328"/>
                  </a:cubicBezTo>
                  <a:cubicBezTo>
                    <a:pt x="178" y="348"/>
                    <a:pt x="186" y="294"/>
                    <a:pt x="185" y="290"/>
                  </a:cubicBezTo>
                  <a:cubicBezTo>
                    <a:pt x="168" y="274"/>
                    <a:pt x="169" y="319"/>
                    <a:pt x="146" y="282"/>
                  </a:cubicBezTo>
                  <a:cubicBezTo>
                    <a:pt x="133" y="259"/>
                    <a:pt x="94" y="258"/>
                    <a:pt x="71" y="259"/>
                  </a:cubicBezTo>
                  <a:cubicBezTo>
                    <a:pt x="68" y="264"/>
                    <a:pt x="64" y="267"/>
                    <a:pt x="62" y="272"/>
                  </a:cubicBezTo>
                  <a:cubicBezTo>
                    <a:pt x="42" y="283"/>
                    <a:pt x="25" y="262"/>
                    <a:pt x="6" y="259"/>
                  </a:cubicBezTo>
                  <a:cubicBezTo>
                    <a:pt x="4" y="258"/>
                    <a:pt x="2" y="258"/>
                    <a:pt x="0" y="258"/>
                  </a:cubicBezTo>
                  <a:cubicBezTo>
                    <a:pt x="0" y="261"/>
                    <a:pt x="0" y="264"/>
                    <a:pt x="0" y="265"/>
                  </a:cubicBezTo>
                  <a:cubicBezTo>
                    <a:pt x="1" y="275"/>
                    <a:pt x="3" y="285"/>
                    <a:pt x="11" y="291"/>
                  </a:cubicBezTo>
                  <a:cubicBezTo>
                    <a:pt x="14" y="292"/>
                    <a:pt x="30" y="294"/>
                    <a:pt x="30" y="296"/>
                  </a:cubicBezTo>
                  <a:cubicBezTo>
                    <a:pt x="31" y="301"/>
                    <a:pt x="31" y="310"/>
                    <a:pt x="29" y="315"/>
                  </a:cubicBezTo>
                  <a:cubicBezTo>
                    <a:pt x="7" y="315"/>
                    <a:pt x="12" y="338"/>
                    <a:pt x="12" y="354"/>
                  </a:cubicBezTo>
                  <a:cubicBezTo>
                    <a:pt x="20" y="354"/>
                    <a:pt x="29" y="355"/>
                    <a:pt x="37" y="355"/>
                  </a:cubicBezTo>
                  <a:cubicBezTo>
                    <a:pt x="37" y="370"/>
                    <a:pt x="37" y="381"/>
                    <a:pt x="30" y="395"/>
                  </a:cubicBezTo>
                  <a:cubicBezTo>
                    <a:pt x="23" y="408"/>
                    <a:pt x="30" y="427"/>
                    <a:pt x="29" y="441"/>
                  </a:cubicBezTo>
                  <a:cubicBezTo>
                    <a:pt x="20" y="442"/>
                    <a:pt x="11" y="441"/>
                    <a:pt x="2" y="441"/>
                  </a:cubicBezTo>
                  <a:cubicBezTo>
                    <a:pt x="0" y="453"/>
                    <a:pt x="13" y="458"/>
                    <a:pt x="23" y="459"/>
                  </a:cubicBezTo>
                  <a:cubicBezTo>
                    <a:pt x="23" y="464"/>
                    <a:pt x="27" y="468"/>
                    <a:pt x="26" y="474"/>
                  </a:cubicBezTo>
                  <a:cubicBezTo>
                    <a:pt x="44" y="469"/>
                    <a:pt x="62" y="471"/>
                    <a:pt x="79" y="476"/>
                  </a:cubicBezTo>
                  <a:cubicBezTo>
                    <a:pt x="81" y="447"/>
                    <a:pt x="116" y="471"/>
                    <a:pt x="132" y="479"/>
                  </a:cubicBezTo>
                  <a:cubicBezTo>
                    <a:pt x="132" y="485"/>
                    <a:pt x="134" y="493"/>
                    <a:pt x="133" y="500"/>
                  </a:cubicBezTo>
                  <a:cubicBezTo>
                    <a:pt x="136" y="500"/>
                    <a:pt x="142" y="502"/>
                    <a:pt x="146" y="502"/>
                  </a:cubicBezTo>
                  <a:cubicBezTo>
                    <a:pt x="155" y="539"/>
                    <a:pt x="210" y="503"/>
                    <a:pt x="227" y="507"/>
                  </a:cubicBezTo>
                  <a:cubicBezTo>
                    <a:pt x="227" y="510"/>
                    <a:pt x="229" y="513"/>
                    <a:pt x="229" y="516"/>
                  </a:cubicBezTo>
                  <a:cubicBezTo>
                    <a:pt x="253" y="517"/>
                    <a:pt x="251" y="538"/>
                    <a:pt x="249" y="556"/>
                  </a:cubicBezTo>
                  <a:cubicBezTo>
                    <a:pt x="248" y="564"/>
                    <a:pt x="247" y="574"/>
                    <a:pt x="251" y="582"/>
                  </a:cubicBezTo>
                  <a:cubicBezTo>
                    <a:pt x="253" y="585"/>
                    <a:pt x="270" y="595"/>
                    <a:pt x="271" y="589"/>
                  </a:cubicBezTo>
                  <a:cubicBezTo>
                    <a:pt x="265" y="625"/>
                    <a:pt x="255" y="675"/>
                    <a:pt x="275" y="708"/>
                  </a:cubicBezTo>
                  <a:cubicBezTo>
                    <a:pt x="284" y="723"/>
                    <a:pt x="285" y="735"/>
                    <a:pt x="291" y="751"/>
                  </a:cubicBezTo>
                  <a:cubicBezTo>
                    <a:pt x="297" y="767"/>
                    <a:pt x="320" y="761"/>
                    <a:pt x="334" y="762"/>
                  </a:cubicBezTo>
                  <a:cubicBezTo>
                    <a:pt x="334" y="784"/>
                    <a:pt x="338" y="792"/>
                    <a:pt x="358" y="802"/>
                  </a:cubicBezTo>
                  <a:cubicBezTo>
                    <a:pt x="378" y="811"/>
                    <a:pt x="396" y="836"/>
                    <a:pt x="402" y="856"/>
                  </a:cubicBezTo>
                  <a:cubicBezTo>
                    <a:pt x="411" y="886"/>
                    <a:pt x="347" y="960"/>
                    <a:pt x="405" y="971"/>
                  </a:cubicBezTo>
                  <a:cubicBezTo>
                    <a:pt x="409" y="972"/>
                    <a:pt x="416" y="970"/>
                    <a:pt x="421" y="970"/>
                  </a:cubicBezTo>
                  <a:cubicBezTo>
                    <a:pt x="429" y="969"/>
                    <a:pt x="436" y="976"/>
                    <a:pt x="444" y="975"/>
                  </a:cubicBezTo>
                  <a:cubicBezTo>
                    <a:pt x="445" y="960"/>
                    <a:pt x="436" y="944"/>
                    <a:pt x="439" y="929"/>
                  </a:cubicBezTo>
                  <a:cubicBezTo>
                    <a:pt x="441" y="911"/>
                    <a:pt x="474" y="920"/>
                    <a:pt x="485" y="920"/>
                  </a:cubicBezTo>
                  <a:cubicBezTo>
                    <a:pt x="481" y="909"/>
                    <a:pt x="475" y="899"/>
                    <a:pt x="478" y="887"/>
                  </a:cubicBezTo>
                  <a:cubicBezTo>
                    <a:pt x="482" y="885"/>
                    <a:pt x="484" y="882"/>
                    <a:pt x="486" y="881"/>
                  </a:cubicBezTo>
                  <a:cubicBezTo>
                    <a:pt x="477" y="883"/>
                    <a:pt x="469" y="880"/>
                    <a:pt x="470" y="870"/>
                  </a:cubicBezTo>
                  <a:cubicBezTo>
                    <a:pt x="521" y="860"/>
                    <a:pt x="528" y="927"/>
                    <a:pt x="572" y="925"/>
                  </a:cubicBezTo>
                  <a:cubicBezTo>
                    <a:pt x="576" y="916"/>
                    <a:pt x="571" y="902"/>
                    <a:pt x="579" y="895"/>
                  </a:cubicBezTo>
                  <a:cubicBezTo>
                    <a:pt x="586" y="889"/>
                    <a:pt x="604" y="895"/>
                    <a:pt x="612" y="895"/>
                  </a:cubicBezTo>
                  <a:cubicBezTo>
                    <a:pt x="613" y="887"/>
                    <a:pt x="613" y="879"/>
                    <a:pt x="614" y="871"/>
                  </a:cubicBezTo>
                  <a:cubicBezTo>
                    <a:pt x="630" y="861"/>
                    <a:pt x="643" y="891"/>
                    <a:pt x="660" y="894"/>
                  </a:cubicBezTo>
                  <a:cubicBezTo>
                    <a:pt x="660" y="896"/>
                    <a:pt x="660" y="900"/>
                    <a:pt x="660" y="902"/>
                  </a:cubicBezTo>
                  <a:cubicBezTo>
                    <a:pt x="636" y="910"/>
                    <a:pt x="641" y="961"/>
                    <a:pt x="639" y="981"/>
                  </a:cubicBezTo>
                  <a:cubicBezTo>
                    <a:pt x="636" y="996"/>
                    <a:pt x="622" y="1049"/>
                    <a:pt x="654" y="1040"/>
                  </a:cubicBezTo>
                  <a:cubicBezTo>
                    <a:pt x="654" y="1021"/>
                    <a:pt x="667" y="1019"/>
                    <a:pt x="683" y="1021"/>
                  </a:cubicBezTo>
                  <a:cubicBezTo>
                    <a:pt x="683" y="1013"/>
                    <a:pt x="682" y="1006"/>
                    <a:pt x="681" y="999"/>
                  </a:cubicBezTo>
                  <a:cubicBezTo>
                    <a:pt x="695" y="1007"/>
                    <a:pt x="730" y="1005"/>
                    <a:pt x="743" y="996"/>
                  </a:cubicBezTo>
                  <a:cubicBezTo>
                    <a:pt x="755" y="987"/>
                    <a:pt x="763" y="971"/>
                    <a:pt x="776" y="965"/>
                  </a:cubicBezTo>
                  <a:cubicBezTo>
                    <a:pt x="775" y="961"/>
                    <a:pt x="773" y="956"/>
                    <a:pt x="769" y="951"/>
                  </a:cubicBezTo>
                  <a:cubicBezTo>
                    <a:pt x="773" y="956"/>
                    <a:pt x="775" y="961"/>
                    <a:pt x="776" y="965"/>
                  </a:cubicBezTo>
                  <a:cubicBezTo>
                    <a:pt x="776" y="965"/>
                    <a:pt x="777" y="965"/>
                    <a:pt x="777" y="965"/>
                  </a:cubicBezTo>
                  <a:cubicBezTo>
                    <a:pt x="787" y="961"/>
                    <a:pt x="803" y="968"/>
                    <a:pt x="813" y="9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848226" y="2605088"/>
              <a:ext cx="1036638" cy="828675"/>
            </a:xfrm>
            <a:custGeom>
              <a:avLst/>
              <a:gdLst>
                <a:gd name="T0" fmla="*/ 304 w 2439"/>
                <a:gd name="T1" fmla="*/ 1944 h 1949"/>
                <a:gd name="T2" fmla="*/ 413 w 2439"/>
                <a:gd name="T3" fmla="*/ 1839 h 1949"/>
                <a:gd name="T4" fmla="*/ 362 w 2439"/>
                <a:gd name="T5" fmla="*/ 1667 h 1949"/>
                <a:gd name="T6" fmla="*/ 500 w 2439"/>
                <a:gd name="T7" fmla="*/ 1657 h 1949"/>
                <a:gd name="T8" fmla="*/ 659 w 2439"/>
                <a:gd name="T9" fmla="*/ 1577 h 1949"/>
                <a:gd name="T10" fmla="*/ 823 w 2439"/>
                <a:gd name="T11" fmla="*/ 1538 h 1949"/>
                <a:gd name="T12" fmla="*/ 887 w 2439"/>
                <a:gd name="T13" fmla="*/ 1409 h 1949"/>
                <a:gd name="T14" fmla="*/ 1063 w 2439"/>
                <a:gd name="T15" fmla="*/ 1450 h 1949"/>
                <a:gd name="T16" fmla="*/ 1116 w 2439"/>
                <a:gd name="T17" fmla="*/ 1333 h 1949"/>
                <a:gd name="T18" fmla="*/ 1191 w 2439"/>
                <a:gd name="T19" fmla="*/ 1290 h 1949"/>
                <a:gd name="T20" fmla="*/ 1321 w 2439"/>
                <a:gd name="T21" fmla="*/ 1207 h 1949"/>
                <a:gd name="T22" fmla="*/ 1426 w 2439"/>
                <a:gd name="T23" fmla="*/ 1140 h 1949"/>
                <a:gd name="T24" fmla="*/ 1521 w 2439"/>
                <a:gd name="T25" fmla="*/ 1012 h 1949"/>
                <a:gd name="T26" fmla="*/ 1561 w 2439"/>
                <a:gd name="T27" fmla="*/ 855 h 1949"/>
                <a:gd name="T28" fmla="*/ 1657 w 2439"/>
                <a:gd name="T29" fmla="*/ 821 h 1949"/>
                <a:gd name="T30" fmla="*/ 1720 w 2439"/>
                <a:gd name="T31" fmla="*/ 723 h 1949"/>
                <a:gd name="T32" fmla="*/ 1847 w 2439"/>
                <a:gd name="T33" fmla="*/ 817 h 1949"/>
                <a:gd name="T34" fmla="*/ 1947 w 2439"/>
                <a:gd name="T35" fmla="*/ 782 h 1949"/>
                <a:gd name="T36" fmla="*/ 2022 w 2439"/>
                <a:gd name="T37" fmla="*/ 810 h 1949"/>
                <a:gd name="T38" fmla="*/ 2159 w 2439"/>
                <a:gd name="T39" fmla="*/ 870 h 1949"/>
                <a:gd name="T40" fmla="*/ 2217 w 2439"/>
                <a:gd name="T41" fmla="*/ 1096 h 1949"/>
                <a:gd name="T42" fmla="*/ 2262 w 2439"/>
                <a:gd name="T43" fmla="*/ 1054 h 1949"/>
                <a:gd name="T44" fmla="*/ 2359 w 2439"/>
                <a:gd name="T45" fmla="*/ 913 h 1949"/>
                <a:gd name="T46" fmla="*/ 2434 w 2439"/>
                <a:gd name="T47" fmla="*/ 848 h 1949"/>
                <a:gd name="T48" fmla="*/ 2309 w 2439"/>
                <a:gd name="T49" fmla="*/ 738 h 1949"/>
                <a:gd name="T50" fmla="*/ 2306 w 2439"/>
                <a:gd name="T51" fmla="*/ 606 h 1949"/>
                <a:gd name="T52" fmla="*/ 2313 w 2439"/>
                <a:gd name="T53" fmla="*/ 396 h 1949"/>
                <a:gd name="T54" fmla="*/ 2370 w 2439"/>
                <a:gd name="T55" fmla="*/ 291 h 1949"/>
                <a:gd name="T56" fmla="*/ 2237 w 2439"/>
                <a:gd name="T57" fmla="*/ 202 h 1949"/>
                <a:gd name="T58" fmla="*/ 1994 w 2439"/>
                <a:gd name="T59" fmla="*/ 183 h 1949"/>
                <a:gd name="T60" fmla="*/ 1866 w 2439"/>
                <a:gd name="T61" fmla="*/ 221 h 1949"/>
                <a:gd name="T62" fmla="*/ 1669 w 2439"/>
                <a:gd name="T63" fmla="*/ 185 h 1949"/>
                <a:gd name="T64" fmla="*/ 1466 w 2439"/>
                <a:gd name="T65" fmla="*/ 181 h 1949"/>
                <a:gd name="T66" fmla="*/ 1311 w 2439"/>
                <a:gd name="T67" fmla="*/ 134 h 1949"/>
                <a:gd name="T68" fmla="*/ 1201 w 2439"/>
                <a:gd name="T69" fmla="*/ 266 h 1949"/>
                <a:gd name="T70" fmla="*/ 1059 w 2439"/>
                <a:gd name="T71" fmla="*/ 288 h 1949"/>
                <a:gd name="T72" fmla="*/ 810 w 2439"/>
                <a:gd name="T73" fmla="*/ 190 h 1949"/>
                <a:gd name="T74" fmla="*/ 518 w 2439"/>
                <a:gd name="T75" fmla="*/ 26 h 1949"/>
                <a:gd name="T76" fmla="*/ 444 w 2439"/>
                <a:gd name="T77" fmla="*/ 25 h 1949"/>
                <a:gd name="T78" fmla="*/ 441 w 2439"/>
                <a:gd name="T79" fmla="*/ 134 h 1949"/>
                <a:gd name="T80" fmla="*/ 434 w 2439"/>
                <a:gd name="T81" fmla="*/ 191 h 1949"/>
                <a:gd name="T82" fmla="*/ 329 w 2439"/>
                <a:gd name="T83" fmla="*/ 257 h 1949"/>
                <a:gd name="T84" fmla="*/ 301 w 2439"/>
                <a:gd name="T85" fmla="*/ 407 h 1949"/>
                <a:gd name="T86" fmla="*/ 232 w 2439"/>
                <a:gd name="T87" fmla="*/ 481 h 1949"/>
                <a:gd name="T88" fmla="*/ 72 w 2439"/>
                <a:gd name="T89" fmla="*/ 527 h 1949"/>
                <a:gd name="T90" fmla="*/ 26 w 2439"/>
                <a:gd name="T91" fmla="*/ 517 h 1949"/>
                <a:gd name="T92" fmla="*/ 15 w 2439"/>
                <a:gd name="T93" fmla="*/ 593 h 1949"/>
                <a:gd name="T94" fmla="*/ 17 w 2439"/>
                <a:gd name="T95" fmla="*/ 711 h 1949"/>
                <a:gd name="T96" fmla="*/ 27 w 2439"/>
                <a:gd name="T97" fmla="*/ 827 h 1949"/>
                <a:gd name="T98" fmla="*/ 84 w 2439"/>
                <a:gd name="T99" fmla="*/ 831 h 1949"/>
                <a:gd name="T100" fmla="*/ 67 w 2439"/>
                <a:gd name="T101" fmla="*/ 901 h 1949"/>
                <a:gd name="T102" fmla="*/ 38 w 2439"/>
                <a:gd name="T103" fmla="*/ 982 h 1949"/>
                <a:gd name="T104" fmla="*/ 46 w 2439"/>
                <a:gd name="T105" fmla="*/ 1054 h 1949"/>
                <a:gd name="T106" fmla="*/ 54 w 2439"/>
                <a:gd name="T107" fmla="*/ 1108 h 1949"/>
                <a:gd name="T108" fmla="*/ 96 w 2439"/>
                <a:gd name="T109" fmla="*/ 1296 h 1949"/>
                <a:gd name="T110" fmla="*/ 104 w 2439"/>
                <a:gd name="T111" fmla="*/ 1435 h 1949"/>
                <a:gd name="T112" fmla="*/ 101 w 2439"/>
                <a:gd name="T113" fmla="*/ 1608 h 1949"/>
                <a:gd name="T114" fmla="*/ 116 w 2439"/>
                <a:gd name="T115" fmla="*/ 1781 h 1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39" h="1949">
                  <a:moveTo>
                    <a:pt x="200" y="1889"/>
                  </a:moveTo>
                  <a:cubicBezTo>
                    <a:pt x="203" y="1874"/>
                    <a:pt x="214" y="1874"/>
                    <a:pt x="228" y="1875"/>
                  </a:cubicBezTo>
                  <a:cubicBezTo>
                    <a:pt x="234" y="1899"/>
                    <a:pt x="253" y="1910"/>
                    <a:pt x="254" y="1936"/>
                  </a:cubicBezTo>
                  <a:cubicBezTo>
                    <a:pt x="273" y="1937"/>
                    <a:pt x="295" y="1949"/>
                    <a:pt x="314" y="1946"/>
                  </a:cubicBezTo>
                  <a:cubicBezTo>
                    <a:pt x="314" y="1946"/>
                    <a:pt x="316" y="1946"/>
                    <a:pt x="320" y="1946"/>
                  </a:cubicBezTo>
                  <a:cubicBezTo>
                    <a:pt x="315" y="1945"/>
                    <a:pt x="311" y="1945"/>
                    <a:pt x="304" y="1944"/>
                  </a:cubicBezTo>
                  <a:cubicBezTo>
                    <a:pt x="297" y="1915"/>
                    <a:pt x="347" y="1906"/>
                    <a:pt x="366" y="1910"/>
                  </a:cubicBezTo>
                  <a:cubicBezTo>
                    <a:pt x="366" y="1904"/>
                    <a:pt x="363" y="1900"/>
                    <a:pt x="357" y="1898"/>
                  </a:cubicBezTo>
                  <a:cubicBezTo>
                    <a:pt x="357" y="1898"/>
                    <a:pt x="357" y="1895"/>
                    <a:pt x="357" y="1895"/>
                  </a:cubicBezTo>
                  <a:cubicBezTo>
                    <a:pt x="369" y="1893"/>
                    <a:pt x="376" y="1901"/>
                    <a:pt x="389" y="1901"/>
                  </a:cubicBezTo>
                  <a:cubicBezTo>
                    <a:pt x="390" y="1893"/>
                    <a:pt x="389" y="1885"/>
                    <a:pt x="390" y="1877"/>
                  </a:cubicBezTo>
                  <a:cubicBezTo>
                    <a:pt x="402" y="1876"/>
                    <a:pt x="428" y="1850"/>
                    <a:pt x="413" y="1839"/>
                  </a:cubicBezTo>
                  <a:cubicBezTo>
                    <a:pt x="402" y="1831"/>
                    <a:pt x="380" y="1838"/>
                    <a:pt x="386" y="1817"/>
                  </a:cubicBezTo>
                  <a:cubicBezTo>
                    <a:pt x="400" y="1811"/>
                    <a:pt x="411" y="1812"/>
                    <a:pt x="427" y="1812"/>
                  </a:cubicBezTo>
                  <a:cubicBezTo>
                    <a:pt x="428" y="1794"/>
                    <a:pt x="419" y="1746"/>
                    <a:pt x="392" y="1751"/>
                  </a:cubicBezTo>
                  <a:cubicBezTo>
                    <a:pt x="387" y="1766"/>
                    <a:pt x="377" y="1753"/>
                    <a:pt x="375" y="1744"/>
                  </a:cubicBezTo>
                  <a:cubicBezTo>
                    <a:pt x="371" y="1727"/>
                    <a:pt x="377" y="1730"/>
                    <a:pt x="385" y="1721"/>
                  </a:cubicBezTo>
                  <a:cubicBezTo>
                    <a:pt x="397" y="1708"/>
                    <a:pt x="360" y="1685"/>
                    <a:pt x="362" y="1667"/>
                  </a:cubicBezTo>
                  <a:cubicBezTo>
                    <a:pt x="374" y="1667"/>
                    <a:pt x="376" y="1681"/>
                    <a:pt x="389" y="1679"/>
                  </a:cubicBezTo>
                  <a:cubicBezTo>
                    <a:pt x="390" y="1668"/>
                    <a:pt x="390" y="1661"/>
                    <a:pt x="402" y="1659"/>
                  </a:cubicBezTo>
                  <a:cubicBezTo>
                    <a:pt x="422" y="1657"/>
                    <a:pt x="411" y="1658"/>
                    <a:pt x="418" y="1644"/>
                  </a:cubicBezTo>
                  <a:cubicBezTo>
                    <a:pt x="423" y="1635"/>
                    <a:pt x="441" y="1636"/>
                    <a:pt x="450" y="1638"/>
                  </a:cubicBezTo>
                  <a:cubicBezTo>
                    <a:pt x="462" y="1642"/>
                    <a:pt x="461" y="1652"/>
                    <a:pt x="462" y="1662"/>
                  </a:cubicBezTo>
                  <a:cubicBezTo>
                    <a:pt x="476" y="1663"/>
                    <a:pt x="487" y="1657"/>
                    <a:pt x="500" y="1657"/>
                  </a:cubicBezTo>
                  <a:cubicBezTo>
                    <a:pt x="483" y="1643"/>
                    <a:pt x="496" y="1626"/>
                    <a:pt x="517" y="1628"/>
                  </a:cubicBezTo>
                  <a:cubicBezTo>
                    <a:pt x="521" y="1618"/>
                    <a:pt x="543" y="1615"/>
                    <a:pt x="553" y="1614"/>
                  </a:cubicBezTo>
                  <a:cubicBezTo>
                    <a:pt x="572" y="1613"/>
                    <a:pt x="577" y="1598"/>
                    <a:pt x="578" y="1581"/>
                  </a:cubicBezTo>
                  <a:cubicBezTo>
                    <a:pt x="582" y="1582"/>
                    <a:pt x="586" y="1581"/>
                    <a:pt x="589" y="1581"/>
                  </a:cubicBezTo>
                  <a:cubicBezTo>
                    <a:pt x="590" y="1574"/>
                    <a:pt x="593" y="1557"/>
                    <a:pt x="586" y="1553"/>
                  </a:cubicBezTo>
                  <a:cubicBezTo>
                    <a:pt x="612" y="1552"/>
                    <a:pt x="642" y="1554"/>
                    <a:pt x="659" y="1577"/>
                  </a:cubicBezTo>
                  <a:cubicBezTo>
                    <a:pt x="666" y="1586"/>
                    <a:pt x="681" y="1585"/>
                    <a:pt x="690" y="1581"/>
                  </a:cubicBezTo>
                  <a:cubicBezTo>
                    <a:pt x="699" y="1576"/>
                    <a:pt x="693" y="1565"/>
                    <a:pt x="692" y="1558"/>
                  </a:cubicBezTo>
                  <a:cubicBezTo>
                    <a:pt x="719" y="1548"/>
                    <a:pt x="758" y="1561"/>
                    <a:pt x="786" y="1560"/>
                  </a:cubicBezTo>
                  <a:cubicBezTo>
                    <a:pt x="786" y="1554"/>
                    <a:pt x="786" y="1548"/>
                    <a:pt x="787" y="1542"/>
                  </a:cubicBezTo>
                  <a:cubicBezTo>
                    <a:pt x="807" y="1541"/>
                    <a:pt x="797" y="1549"/>
                    <a:pt x="809" y="1557"/>
                  </a:cubicBezTo>
                  <a:cubicBezTo>
                    <a:pt x="825" y="1567"/>
                    <a:pt x="824" y="1545"/>
                    <a:pt x="823" y="1538"/>
                  </a:cubicBezTo>
                  <a:cubicBezTo>
                    <a:pt x="822" y="1523"/>
                    <a:pt x="824" y="1516"/>
                    <a:pt x="817" y="1502"/>
                  </a:cubicBezTo>
                  <a:cubicBezTo>
                    <a:pt x="811" y="1490"/>
                    <a:pt x="817" y="1480"/>
                    <a:pt x="829" y="1475"/>
                  </a:cubicBezTo>
                  <a:cubicBezTo>
                    <a:pt x="830" y="1458"/>
                    <a:pt x="816" y="1447"/>
                    <a:pt x="818" y="1431"/>
                  </a:cubicBezTo>
                  <a:cubicBezTo>
                    <a:pt x="819" y="1416"/>
                    <a:pt x="823" y="1402"/>
                    <a:pt x="824" y="1387"/>
                  </a:cubicBezTo>
                  <a:cubicBezTo>
                    <a:pt x="842" y="1384"/>
                    <a:pt x="847" y="1396"/>
                    <a:pt x="857" y="1407"/>
                  </a:cubicBezTo>
                  <a:cubicBezTo>
                    <a:pt x="862" y="1412"/>
                    <a:pt x="883" y="1417"/>
                    <a:pt x="887" y="1409"/>
                  </a:cubicBezTo>
                  <a:cubicBezTo>
                    <a:pt x="901" y="1407"/>
                    <a:pt x="916" y="1431"/>
                    <a:pt x="920" y="1442"/>
                  </a:cubicBezTo>
                  <a:cubicBezTo>
                    <a:pt x="933" y="1443"/>
                    <a:pt x="953" y="1448"/>
                    <a:pt x="965" y="1443"/>
                  </a:cubicBezTo>
                  <a:cubicBezTo>
                    <a:pt x="964" y="1441"/>
                    <a:pt x="965" y="1437"/>
                    <a:pt x="964" y="1435"/>
                  </a:cubicBezTo>
                  <a:cubicBezTo>
                    <a:pt x="964" y="1436"/>
                    <a:pt x="1008" y="1451"/>
                    <a:pt x="1009" y="1451"/>
                  </a:cubicBezTo>
                  <a:cubicBezTo>
                    <a:pt x="1032" y="1451"/>
                    <a:pt x="1037" y="1459"/>
                    <a:pt x="1055" y="1470"/>
                  </a:cubicBezTo>
                  <a:cubicBezTo>
                    <a:pt x="1056" y="1462"/>
                    <a:pt x="1063" y="1458"/>
                    <a:pt x="1063" y="1450"/>
                  </a:cubicBezTo>
                  <a:cubicBezTo>
                    <a:pt x="1050" y="1447"/>
                    <a:pt x="1046" y="1427"/>
                    <a:pt x="1048" y="1415"/>
                  </a:cubicBezTo>
                  <a:cubicBezTo>
                    <a:pt x="1049" y="1406"/>
                    <a:pt x="1056" y="1400"/>
                    <a:pt x="1053" y="1391"/>
                  </a:cubicBezTo>
                  <a:cubicBezTo>
                    <a:pt x="1051" y="1385"/>
                    <a:pt x="1047" y="1380"/>
                    <a:pt x="1049" y="1373"/>
                  </a:cubicBezTo>
                  <a:cubicBezTo>
                    <a:pt x="1060" y="1372"/>
                    <a:pt x="1069" y="1381"/>
                    <a:pt x="1080" y="1380"/>
                  </a:cubicBezTo>
                  <a:cubicBezTo>
                    <a:pt x="1090" y="1379"/>
                    <a:pt x="1086" y="1362"/>
                    <a:pt x="1092" y="1356"/>
                  </a:cubicBezTo>
                  <a:cubicBezTo>
                    <a:pt x="1100" y="1346"/>
                    <a:pt x="1102" y="1335"/>
                    <a:pt x="1116" y="1333"/>
                  </a:cubicBezTo>
                  <a:cubicBezTo>
                    <a:pt x="1128" y="1332"/>
                    <a:pt x="1138" y="1340"/>
                    <a:pt x="1149" y="1339"/>
                  </a:cubicBezTo>
                  <a:cubicBezTo>
                    <a:pt x="1164" y="1374"/>
                    <a:pt x="1165" y="1337"/>
                    <a:pt x="1183" y="1330"/>
                  </a:cubicBezTo>
                  <a:cubicBezTo>
                    <a:pt x="1198" y="1325"/>
                    <a:pt x="1201" y="1318"/>
                    <a:pt x="1189" y="1309"/>
                  </a:cubicBezTo>
                  <a:cubicBezTo>
                    <a:pt x="1180" y="1302"/>
                    <a:pt x="1186" y="1289"/>
                    <a:pt x="1187" y="1279"/>
                  </a:cubicBezTo>
                  <a:cubicBezTo>
                    <a:pt x="1188" y="1279"/>
                    <a:pt x="1189" y="1279"/>
                    <a:pt x="1191" y="1279"/>
                  </a:cubicBezTo>
                  <a:cubicBezTo>
                    <a:pt x="1190" y="1283"/>
                    <a:pt x="1191" y="1287"/>
                    <a:pt x="1191" y="1290"/>
                  </a:cubicBezTo>
                  <a:cubicBezTo>
                    <a:pt x="1206" y="1298"/>
                    <a:pt x="1222" y="1296"/>
                    <a:pt x="1237" y="1287"/>
                  </a:cubicBezTo>
                  <a:cubicBezTo>
                    <a:pt x="1236" y="1288"/>
                    <a:pt x="1245" y="1280"/>
                    <a:pt x="1245" y="1281"/>
                  </a:cubicBezTo>
                  <a:cubicBezTo>
                    <a:pt x="1247" y="1276"/>
                    <a:pt x="1245" y="1267"/>
                    <a:pt x="1245" y="1261"/>
                  </a:cubicBezTo>
                  <a:cubicBezTo>
                    <a:pt x="1260" y="1260"/>
                    <a:pt x="1260" y="1262"/>
                    <a:pt x="1260" y="1246"/>
                  </a:cubicBezTo>
                  <a:cubicBezTo>
                    <a:pt x="1260" y="1238"/>
                    <a:pt x="1255" y="1233"/>
                    <a:pt x="1247" y="1231"/>
                  </a:cubicBezTo>
                  <a:cubicBezTo>
                    <a:pt x="1260" y="1190"/>
                    <a:pt x="1304" y="1233"/>
                    <a:pt x="1321" y="1207"/>
                  </a:cubicBezTo>
                  <a:cubicBezTo>
                    <a:pt x="1330" y="1192"/>
                    <a:pt x="1349" y="1189"/>
                    <a:pt x="1358" y="1172"/>
                  </a:cubicBezTo>
                  <a:cubicBezTo>
                    <a:pt x="1370" y="1153"/>
                    <a:pt x="1363" y="1147"/>
                    <a:pt x="1390" y="1150"/>
                  </a:cubicBezTo>
                  <a:cubicBezTo>
                    <a:pt x="1391" y="1163"/>
                    <a:pt x="1387" y="1231"/>
                    <a:pt x="1412" y="1193"/>
                  </a:cubicBezTo>
                  <a:cubicBezTo>
                    <a:pt x="1413" y="1192"/>
                    <a:pt x="1415" y="1191"/>
                    <a:pt x="1417" y="1190"/>
                  </a:cubicBezTo>
                  <a:cubicBezTo>
                    <a:pt x="1417" y="1186"/>
                    <a:pt x="1418" y="1182"/>
                    <a:pt x="1419" y="1181"/>
                  </a:cubicBezTo>
                  <a:cubicBezTo>
                    <a:pt x="1424" y="1168"/>
                    <a:pt x="1431" y="1154"/>
                    <a:pt x="1426" y="1140"/>
                  </a:cubicBezTo>
                  <a:cubicBezTo>
                    <a:pt x="1422" y="1131"/>
                    <a:pt x="1417" y="1129"/>
                    <a:pt x="1418" y="1117"/>
                  </a:cubicBezTo>
                  <a:cubicBezTo>
                    <a:pt x="1425" y="1115"/>
                    <a:pt x="1425" y="1107"/>
                    <a:pt x="1422" y="1100"/>
                  </a:cubicBezTo>
                  <a:cubicBezTo>
                    <a:pt x="1432" y="1102"/>
                    <a:pt x="1438" y="1097"/>
                    <a:pt x="1435" y="1087"/>
                  </a:cubicBezTo>
                  <a:cubicBezTo>
                    <a:pt x="1447" y="1083"/>
                    <a:pt x="1460" y="1093"/>
                    <a:pt x="1471" y="1089"/>
                  </a:cubicBezTo>
                  <a:cubicBezTo>
                    <a:pt x="1476" y="1088"/>
                    <a:pt x="1481" y="1058"/>
                    <a:pt x="1484" y="1053"/>
                  </a:cubicBezTo>
                  <a:cubicBezTo>
                    <a:pt x="1493" y="1036"/>
                    <a:pt x="1503" y="1019"/>
                    <a:pt x="1521" y="1012"/>
                  </a:cubicBezTo>
                  <a:cubicBezTo>
                    <a:pt x="1532" y="1007"/>
                    <a:pt x="1538" y="1003"/>
                    <a:pt x="1537" y="989"/>
                  </a:cubicBezTo>
                  <a:cubicBezTo>
                    <a:pt x="1537" y="989"/>
                    <a:pt x="1525" y="988"/>
                    <a:pt x="1523" y="988"/>
                  </a:cubicBezTo>
                  <a:cubicBezTo>
                    <a:pt x="1525" y="967"/>
                    <a:pt x="1471" y="939"/>
                    <a:pt x="1510" y="925"/>
                  </a:cubicBezTo>
                  <a:cubicBezTo>
                    <a:pt x="1530" y="918"/>
                    <a:pt x="1518" y="901"/>
                    <a:pt x="1525" y="886"/>
                  </a:cubicBezTo>
                  <a:cubicBezTo>
                    <a:pt x="1532" y="874"/>
                    <a:pt x="1545" y="872"/>
                    <a:pt x="1541" y="856"/>
                  </a:cubicBezTo>
                  <a:cubicBezTo>
                    <a:pt x="1548" y="854"/>
                    <a:pt x="1554" y="853"/>
                    <a:pt x="1561" y="855"/>
                  </a:cubicBezTo>
                  <a:cubicBezTo>
                    <a:pt x="1558" y="871"/>
                    <a:pt x="1583" y="876"/>
                    <a:pt x="1575" y="894"/>
                  </a:cubicBezTo>
                  <a:cubicBezTo>
                    <a:pt x="1583" y="880"/>
                    <a:pt x="1602" y="884"/>
                    <a:pt x="1615" y="884"/>
                  </a:cubicBezTo>
                  <a:cubicBezTo>
                    <a:pt x="1616" y="883"/>
                    <a:pt x="1620" y="879"/>
                    <a:pt x="1621" y="878"/>
                  </a:cubicBezTo>
                  <a:cubicBezTo>
                    <a:pt x="1614" y="871"/>
                    <a:pt x="1615" y="860"/>
                    <a:pt x="1605" y="854"/>
                  </a:cubicBezTo>
                  <a:cubicBezTo>
                    <a:pt x="1600" y="851"/>
                    <a:pt x="1594" y="849"/>
                    <a:pt x="1594" y="842"/>
                  </a:cubicBezTo>
                  <a:cubicBezTo>
                    <a:pt x="1621" y="839"/>
                    <a:pt x="1638" y="843"/>
                    <a:pt x="1657" y="821"/>
                  </a:cubicBezTo>
                  <a:cubicBezTo>
                    <a:pt x="1664" y="812"/>
                    <a:pt x="1665" y="777"/>
                    <a:pt x="1664" y="765"/>
                  </a:cubicBezTo>
                  <a:cubicBezTo>
                    <a:pt x="1663" y="757"/>
                    <a:pt x="1652" y="760"/>
                    <a:pt x="1658" y="749"/>
                  </a:cubicBezTo>
                  <a:cubicBezTo>
                    <a:pt x="1661" y="744"/>
                    <a:pt x="1669" y="746"/>
                    <a:pt x="1673" y="741"/>
                  </a:cubicBezTo>
                  <a:cubicBezTo>
                    <a:pt x="1689" y="722"/>
                    <a:pt x="1663" y="713"/>
                    <a:pt x="1660" y="696"/>
                  </a:cubicBezTo>
                  <a:cubicBezTo>
                    <a:pt x="1666" y="695"/>
                    <a:pt x="1671" y="691"/>
                    <a:pt x="1673" y="686"/>
                  </a:cubicBezTo>
                  <a:cubicBezTo>
                    <a:pt x="1682" y="696"/>
                    <a:pt x="1723" y="710"/>
                    <a:pt x="1720" y="723"/>
                  </a:cubicBezTo>
                  <a:cubicBezTo>
                    <a:pt x="1739" y="728"/>
                    <a:pt x="1757" y="716"/>
                    <a:pt x="1777" y="723"/>
                  </a:cubicBezTo>
                  <a:cubicBezTo>
                    <a:pt x="1793" y="729"/>
                    <a:pt x="1808" y="727"/>
                    <a:pt x="1824" y="728"/>
                  </a:cubicBezTo>
                  <a:cubicBezTo>
                    <a:pt x="1825" y="743"/>
                    <a:pt x="1823" y="758"/>
                    <a:pt x="1824" y="773"/>
                  </a:cubicBezTo>
                  <a:cubicBezTo>
                    <a:pt x="1837" y="774"/>
                    <a:pt x="1852" y="770"/>
                    <a:pt x="1865" y="773"/>
                  </a:cubicBezTo>
                  <a:cubicBezTo>
                    <a:pt x="1867" y="782"/>
                    <a:pt x="1861" y="783"/>
                    <a:pt x="1855" y="787"/>
                  </a:cubicBezTo>
                  <a:cubicBezTo>
                    <a:pt x="1845" y="793"/>
                    <a:pt x="1847" y="807"/>
                    <a:pt x="1847" y="817"/>
                  </a:cubicBezTo>
                  <a:cubicBezTo>
                    <a:pt x="1863" y="820"/>
                    <a:pt x="1880" y="815"/>
                    <a:pt x="1897" y="818"/>
                  </a:cubicBezTo>
                  <a:cubicBezTo>
                    <a:pt x="1897" y="816"/>
                    <a:pt x="1898" y="814"/>
                    <a:pt x="1898" y="813"/>
                  </a:cubicBezTo>
                  <a:cubicBezTo>
                    <a:pt x="1914" y="811"/>
                    <a:pt x="1919" y="835"/>
                    <a:pt x="1938" y="830"/>
                  </a:cubicBezTo>
                  <a:cubicBezTo>
                    <a:pt x="1932" y="825"/>
                    <a:pt x="1926" y="811"/>
                    <a:pt x="1937" y="808"/>
                  </a:cubicBezTo>
                  <a:cubicBezTo>
                    <a:pt x="1938" y="799"/>
                    <a:pt x="1937" y="790"/>
                    <a:pt x="1939" y="782"/>
                  </a:cubicBezTo>
                  <a:cubicBezTo>
                    <a:pt x="1941" y="781"/>
                    <a:pt x="1944" y="781"/>
                    <a:pt x="1947" y="782"/>
                  </a:cubicBezTo>
                  <a:cubicBezTo>
                    <a:pt x="1948" y="783"/>
                    <a:pt x="1951" y="793"/>
                    <a:pt x="1954" y="795"/>
                  </a:cubicBezTo>
                  <a:cubicBezTo>
                    <a:pt x="1961" y="800"/>
                    <a:pt x="1972" y="797"/>
                    <a:pt x="1981" y="798"/>
                  </a:cubicBezTo>
                  <a:cubicBezTo>
                    <a:pt x="1980" y="801"/>
                    <a:pt x="1981" y="806"/>
                    <a:pt x="1981" y="809"/>
                  </a:cubicBezTo>
                  <a:cubicBezTo>
                    <a:pt x="1984" y="808"/>
                    <a:pt x="1990" y="810"/>
                    <a:pt x="1993" y="810"/>
                  </a:cubicBezTo>
                  <a:cubicBezTo>
                    <a:pt x="1991" y="822"/>
                    <a:pt x="2008" y="844"/>
                    <a:pt x="2019" y="828"/>
                  </a:cubicBezTo>
                  <a:cubicBezTo>
                    <a:pt x="2023" y="823"/>
                    <a:pt x="2016" y="814"/>
                    <a:pt x="2022" y="810"/>
                  </a:cubicBezTo>
                  <a:cubicBezTo>
                    <a:pt x="2029" y="806"/>
                    <a:pt x="2034" y="816"/>
                    <a:pt x="2033" y="821"/>
                  </a:cubicBezTo>
                  <a:cubicBezTo>
                    <a:pt x="2043" y="823"/>
                    <a:pt x="2046" y="811"/>
                    <a:pt x="2049" y="804"/>
                  </a:cubicBezTo>
                  <a:cubicBezTo>
                    <a:pt x="2063" y="803"/>
                    <a:pt x="2073" y="811"/>
                    <a:pt x="2088" y="806"/>
                  </a:cubicBezTo>
                  <a:cubicBezTo>
                    <a:pt x="2095" y="804"/>
                    <a:pt x="2098" y="805"/>
                    <a:pt x="2103" y="812"/>
                  </a:cubicBezTo>
                  <a:cubicBezTo>
                    <a:pt x="2113" y="827"/>
                    <a:pt x="2132" y="843"/>
                    <a:pt x="2150" y="846"/>
                  </a:cubicBezTo>
                  <a:cubicBezTo>
                    <a:pt x="2151" y="855"/>
                    <a:pt x="2159" y="860"/>
                    <a:pt x="2159" y="870"/>
                  </a:cubicBezTo>
                  <a:cubicBezTo>
                    <a:pt x="2160" y="880"/>
                    <a:pt x="2156" y="888"/>
                    <a:pt x="2152" y="898"/>
                  </a:cubicBezTo>
                  <a:cubicBezTo>
                    <a:pt x="2147" y="915"/>
                    <a:pt x="2154" y="939"/>
                    <a:pt x="2140" y="953"/>
                  </a:cubicBezTo>
                  <a:cubicBezTo>
                    <a:pt x="2127" y="966"/>
                    <a:pt x="2116" y="983"/>
                    <a:pt x="2138" y="992"/>
                  </a:cubicBezTo>
                  <a:cubicBezTo>
                    <a:pt x="2152" y="997"/>
                    <a:pt x="2156" y="1037"/>
                    <a:pt x="2154" y="1049"/>
                  </a:cubicBezTo>
                  <a:cubicBezTo>
                    <a:pt x="2135" y="1051"/>
                    <a:pt x="2154" y="1069"/>
                    <a:pt x="2161" y="1074"/>
                  </a:cubicBezTo>
                  <a:cubicBezTo>
                    <a:pt x="2177" y="1088"/>
                    <a:pt x="2197" y="1092"/>
                    <a:pt x="2217" y="1096"/>
                  </a:cubicBezTo>
                  <a:cubicBezTo>
                    <a:pt x="2221" y="1097"/>
                    <a:pt x="2225" y="1097"/>
                    <a:pt x="2228" y="1097"/>
                  </a:cubicBezTo>
                  <a:cubicBezTo>
                    <a:pt x="2229" y="1095"/>
                    <a:pt x="2229" y="1095"/>
                    <a:pt x="2228" y="1095"/>
                  </a:cubicBezTo>
                  <a:cubicBezTo>
                    <a:pt x="2229" y="1095"/>
                    <a:pt x="2229" y="1095"/>
                    <a:pt x="2228" y="1097"/>
                  </a:cubicBezTo>
                  <a:cubicBezTo>
                    <a:pt x="2229" y="1096"/>
                    <a:pt x="2231" y="1096"/>
                    <a:pt x="2232" y="1097"/>
                  </a:cubicBezTo>
                  <a:cubicBezTo>
                    <a:pt x="2233" y="1088"/>
                    <a:pt x="2234" y="1080"/>
                    <a:pt x="2231" y="1079"/>
                  </a:cubicBezTo>
                  <a:cubicBezTo>
                    <a:pt x="2227" y="1056"/>
                    <a:pt x="2247" y="1062"/>
                    <a:pt x="2262" y="1054"/>
                  </a:cubicBezTo>
                  <a:cubicBezTo>
                    <a:pt x="2288" y="1040"/>
                    <a:pt x="2256" y="1027"/>
                    <a:pt x="2250" y="1015"/>
                  </a:cubicBezTo>
                  <a:cubicBezTo>
                    <a:pt x="2245" y="1006"/>
                    <a:pt x="2240" y="970"/>
                    <a:pt x="2255" y="967"/>
                  </a:cubicBezTo>
                  <a:cubicBezTo>
                    <a:pt x="2271" y="964"/>
                    <a:pt x="2254" y="935"/>
                    <a:pt x="2272" y="931"/>
                  </a:cubicBezTo>
                  <a:cubicBezTo>
                    <a:pt x="2272" y="929"/>
                    <a:pt x="2272" y="927"/>
                    <a:pt x="2273" y="926"/>
                  </a:cubicBezTo>
                  <a:cubicBezTo>
                    <a:pt x="2293" y="929"/>
                    <a:pt x="2323" y="880"/>
                    <a:pt x="2334" y="887"/>
                  </a:cubicBezTo>
                  <a:cubicBezTo>
                    <a:pt x="2344" y="893"/>
                    <a:pt x="2347" y="909"/>
                    <a:pt x="2359" y="913"/>
                  </a:cubicBezTo>
                  <a:cubicBezTo>
                    <a:pt x="2371" y="916"/>
                    <a:pt x="2385" y="918"/>
                    <a:pt x="2397" y="917"/>
                  </a:cubicBezTo>
                  <a:cubicBezTo>
                    <a:pt x="2401" y="911"/>
                    <a:pt x="2407" y="911"/>
                    <a:pt x="2414" y="906"/>
                  </a:cubicBezTo>
                  <a:cubicBezTo>
                    <a:pt x="2417" y="901"/>
                    <a:pt x="2416" y="902"/>
                    <a:pt x="2420" y="899"/>
                  </a:cubicBezTo>
                  <a:cubicBezTo>
                    <a:pt x="2419" y="890"/>
                    <a:pt x="2426" y="887"/>
                    <a:pt x="2432" y="882"/>
                  </a:cubicBezTo>
                  <a:cubicBezTo>
                    <a:pt x="2430" y="882"/>
                    <a:pt x="2426" y="879"/>
                    <a:pt x="2423" y="878"/>
                  </a:cubicBezTo>
                  <a:cubicBezTo>
                    <a:pt x="2419" y="865"/>
                    <a:pt x="2439" y="860"/>
                    <a:pt x="2434" y="848"/>
                  </a:cubicBezTo>
                  <a:cubicBezTo>
                    <a:pt x="2428" y="831"/>
                    <a:pt x="2403" y="832"/>
                    <a:pt x="2388" y="831"/>
                  </a:cubicBezTo>
                  <a:cubicBezTo>
                    <a:pt x="2388" y="825"/>
                    <a:pt x="2386" y="821"/>
                    <a:pt x="2386" y="816"/>
                  </a:cubicBezTo>
                  <a:cubicBezTo>
                    <a:pt x="2363" y="816"/>
                    <a:pt x="2364" y="805"/>
                    <a:pt x="2363" y="782"/>
                  </a:cubicBezTo>
                  <a:cubicBezTo>
                    <a:pt x="2348" y="777"/>
                    <a:pt x="2352" y="758"/>
                    <a:pt x="2339" y="751"/>
                  </a:cubicBezTo>
                  <a:cubicBezTo>
                    <a:pt x="2322" y="742"/>
                    <a:pt x="2314" y="757"/>
                    <a:pt x="2300" y="763"/>
                  </a:cubicBezTo>
                  <a:cubicBezTo>
                    <a:pt x="2293" y="749"/>
                    <a:pt x="2305" y="749"/>
                    <a:pt x="2309" y="738"/>
                  </a:cubicBezTo>
                  <a:cubicBezTo>
                    <a:pt x="2312" y="729"/>
                    <a:pt x="2301" y="721"/>
                    <a:pt x="2303" y="711"/>
                  </a:cubicBezTo>
                  <a:cubicBezTo>
                    <a:pt x="2329" y="710"/>
                    <a:pt x="2333" y="708"/>
                    <a:pt x="2333" y="681"/>
                  </a:cubicBezTo>
                  <a:cubicBezTo>
                    <a:pt x="2334" y="658"/>
                    <a:pt x="2326" y="657"/>
                    <a:pt x="2308" y="645"/>
                  </a:cubicBezTo>
                  <a:cubicBezTo>
                    <a:pt x="2304" y="649"/>
                    <a:pt x="2299" y="652"/>
                    <a:pt x="2293" y="652"/>
                  </a:cubicBezTo>
                  <a:cubicBezTo>
                    <a:pt x="2293" y="644"/>
                    <a:pt x="2290" y="634"/>
                    <a:pt x="2293" y="626"/>
                  </a:cubicBezTo>
                  <a:cubicBezTo>
                    <a:pt x="2297" y="618"/>
                    <a:pt x="2307" y="616"/>
                    <a:pt x="2306" y="606"/>
                  </a:cubicBezTo>
                  <a:cubicBezTo>
                    <a:pt x="2308" y="618"/>
                    <a:pt x="2346" y="595"/>
                    <a:pt x="2350" y="588"/>
                  </a:cubicBezTo>
                  <a:cubicBezTo>
                    <a:pt x="2356" y="576"/>
                    <a:pt x="2353" y="562"/>
                    <a:pt x="2354" y="548"/>
                  </a:cubicBezTo>
                  <a:cubicBezTo>
                    <a:pt x="2355" y="535"/>
                    <a:pt x="2359" y="523"/>
                    <a:pt x="2358" y="510"/>
                  </a:cubicBezTo>
                  <a:cubicBezTo>
                    <a:pt x="2346" y="508"/>
                    <a:pt x="2336" y="518"/>
                    <a:pt x="2327" y="516"/>
                  </a:cubicBezTo>
                  <a:cubicBezTo>
                    <a:pt x="2326" y="482"/>
                    <a:pt x="2367" y="451"/>
                    <a:pt x="2344" y="418"/>
                  </a:cubicBezTo>
                  <a:cubicBezTo>
                    <a:pt x="2336" y="406"/>
                    <a:pt x="2319" y="410"/>
                    <a:pt x="2313" y="396"/>
                  </a:cubicBezTo>
                  <a:cubicBezTo>
                    <a:pt x="2309" y="385"/>
                    <a:pt x="2313" y="372"/>
                    <a:pt x="2312" y="360"/>
                  </a:cubicBezTo>
                  <a:cubicBezTo>
                    <a:pt x="2311" y="352"/>
                    <a:pt x="2307" y="344"/>
                    <a:pt x="2307" y="336"/>
                  </a:cubicBezTo>
                  <a:cubicBezTo>
                    <a:pt x="2316" y="334"/>
                    <a:pt x="2326" y="336"/>
                    <a:pt x="2324" y="347"/>
                  </a:cubicBezTo>
                  <a:cubicBezTo>
                    <a:pt x="2334" y="350"/>
                    <a:pt x="2342" y="334"/>
                    <a:pt x="2352" y="332"/>
                  </a:cubicBezTo>
                  <a:cubicBezTo>
                    <a:pt x="2363" y="331"/>
                    <a:pt x="2373" y="327"/>
                    <a:pt x="2377" y="316"/>
                  </a:cubicBezTo>
                  <a:cubicBezTo>
                    <a:pt x="2381" y="303"/>
                    <a:pt x="2378" y="296"/>
                    <a:pt x="2370" y="291"/>
                  </a:cubicBezTo>
                  <a:cubicBezTo>
                    <a:pt x="2364" y="298"/>
                    <a:pt x="2356" y="302"/>
                    <a:pt x="2346" y="302"/>
                  </a:cubicBezTo>
                  <a:cubicBezTo>
                    <a:pt x="2356" y="302"/>
                    <a:pt x="2364" y="298"/>
                    <a:pt x="2370" y="291"/>
                  </a:cubicBezTo>
                  <a:cubicBezTo>
                    <a:pt x="2362" y="287"/>
                    <a:pt x="2350" y="286"/>
                    <a:pt x="2340" y="284"/>
                  </a:cubicBezTo>
                  <a:cubicBezTo>
                    <a:pt x="2313" y="280"/>
                    <a:pt x="2295" y="257"/>
                    <a:pt x="2285" y="233"/>
                  </a:cubicBezTo>
                  <a:cubicBezTo>
                    <a:pt x="2279" y="219"/>
                    <a:pt x="2262" y="221"/>
                    <a:pt x="2259" y="211"/>
                  </a:cubicBezTo>
                  <a:cubicBezTo>
                    <a:pt x="2247" y="210"/>
                    <a:pt x="2244" y="212"/>
                    <a:pt x="2237" y="202"/>
                  </a:cubicBezTo>
                  <a:cubicBezTo>
                    <a:pt x="2232" y="197"/>
                    <a:pt x="2224" y="204"/>
                    <a:pt x="2221" y="207"/>
                  </a:cubicBezTo>
                  <a:cubicBezTo>
                    <a:pt x="2208" y="220"/>
                    <a:pt x="2200" y="224"/>
                    <a:pt x="2180" y="225"/>
                  </a:cubicBezTo>
                  <a:cubicBezTo>
                    <a:pt x="2164" y="225"/>
                    <a:pt x="2144" y="227"/>
                    <a:pt x="2129" y="219"/>
                  </a:cubicBezTo>
                  <a:cubicBezTo>
                    <a:pt x="2108" y="208"/>
                    <a:pt x="2094" y="203"/>
                    <a:pt x="2070" y="207"/>
                  </a:cubicBezTo>
                  <a:cubicBezTo>
                    <a:pt x="2063" y="208"/>
                    <a:pt x="2026" y="219"/>
                    <a:pt x="2025" y="203"/>
                  </a:cubicBezTo>
                  <a:cubicBezTo>
                    <a:pt x="2025" y="184"/>
                    <a:pt x="2010" y="183"/>
                    <a:pt x="1994" y="183"/>
                  </a:cubicBezTo>
                  <a:cubicBezTo>
                    <a:pt x="1972" y="182"/>
                    <a:pt x="1976" y="168"/>
                    <a:pt x="1962" y="157"/>
                  </a:cubicBezTo>
                  <a:cubicBezTo>
                    <a:pt x="1946" y="144"/>
                    <a:pt x="1942" y="174"/>
                    <a:pt x="1940" y="182"/>
                  </a:cubicBezTo>
                  <a:cubicBezTo>
                    <a:pt x="1934" y="181"/>
                    <a:pt x="1927" y="182"/>
                    <a:pt x="1922" y="184"/>
                  </a:cubicBezTo>
                  <a:cubicBezTo>
                    <a:pt x="1922" y="187"/>
                    <a:pt x="1921" y="191"/>
                    <a:pt x="1922" y="195"/>
                  </a:cubicBezTo>
                  <a:cubicBezTo>
                    <a:pt x="1903" y="194"/>
                    <a:pt x="1883" y="183"/>
                    <a:pt x="1865" y="184"/>
                  </a:cubicBezTo>
                  <a:cubicBezTo>
                    <a:pt x="1864" y="197"/>
                    <a:pt x="1867" y="208"/>
                    <a:pt x="1866" y="221"/>
                  </a:cubicBezTo>
                  <a:cubicBezTo>
                    <a:pt x="1840" y="219"/>
                    <a:pt x="1811" y="235"/>
                    <a:pt x="1787" y="224"/>
                  </a:cubicBezTo>
                  <a:cubicBezTo>
                    <a:pt x="1772" y="218"/>
                    <a:pt x="1759" y="194"/>
                    <a:pt x="1741" y="198"/>
                  </a:cubicBezTo>
                  <a:cubicBezTo>
                    <a:pt x="1736" y="206"/>
                    <a:pt x="1720" y="221"/>
                    <a:pt x="1715" y="204"/>
                  </a:cubicBezTo>
                  <a:cubicBezTo>
                    <a:pt x="1712" y="194"/>
                    <a:pt x="1715" y="184"/>
                    <a:pt x="1714" y="174"/>
                  </a:cubicBezTo>
                  <a:cubicBezTo>
                    <a:pt x="1702" y="171"/>
                    <a:pt x="1704" y="186"/>
                    <a:pt x="1696" y="191"/>
                  </a:cubicBezTo>
                  <a:cubicBezTo>
                    <a:pt x="1687" y="196"/>
                    <a:pt x="1677" y="189"/>
                    <a:pt x="1669" y="185"/>
                  </a:cubicBezTo>
                  <a:cubicBezTo>
                    <a:pt x="1647" y="174"/>
                    <a:pt x="1628" y="194"/>
                    <a:pt x="1625" y="215"/>
                  </a:cubicBezTo>
                  <a:cubicBezTo>
                    <a:pt x="1582" y="215"/>
                    <a:pt x="1548" y="240"/>
                    <a:pt x="1503" y="229"/>
                  </a:cubicBezTo>
                  <a:cubicBezTo>
                    <a:pt x="1486" y="225"/>
                    <a:pt x="1482" y="233"/>
                    <a:pt x="1472" y="216"/>
                  </a:cubicBezTo>
                  <a:cubicBezTo>
                    <a:pt x="1463" y="202"/>
                    <a:pt x="1451" y="225"/>
                    <a:pt x="1452" y="233"/>
                  </a:cubicBezTo>
                  <a:cubicBezTo>
                    <a:pt x="1437" y="230"/>
                    <a:pt x="1432" y="195"/>
                    <a:pt x="1427" y="182"/>
                  </a:cubicBezTo>
                  <a:cubicBezTo>
                    <a:pt x="1439" y="182"/>
                    <a:pt x="1457" y="188"/>
                    <a:pt x="1466" y="181"/>
                  </a:cubicBezTo>
                  <a:cubicBezTo>
                    <a:pt x="1466" y="186"/>
                    <a:pt x="1469" y="191"/>
                    <a:pt x="1470" y="194"/>
                  </a:cubicBezTo>
                  <a:cubicBezTo>
                    <a:pt x="1473" y="190"/>
                    <a:pt x="1479" y="186"/>
                    <a:pt x="1485" y="185"/>
                  </a:cubicBezTo>
                  <a:cubicBezTo>
                    <a:pt x="1469" y="164"/>
                    <a:pt x="1465" y="119"/>
                    <a:pt x="1435" y="114"/>
                  </a:cubicBezTo>
                  <a:cubicBezTo>
                    <a:pt x="1405" y="108"/>
                    <a:pt x="1390" y="119"/>
                    <a:pt x="1377" y="143"/>
                  </a:cubicBezTo>
                  <a:cubicBezTo>
                    <a:pt x="1368" y="143"/>
                    <a:pt x="1354" y="139"/>
                    <a:pt x="1347" y="145"/>
                  </a:cubicBezTo>
                  <a:cubicBezTo>
                    <a:pt x="1349" y="128"/>
                    <a:pt x="1321" y="132"/>
                    <a:pt x="1311" y="134"/>
                  </a:cubicBezTo>
                  <a:cubicBezTo>
                    <a:pt x="1291" y="139"/>
                    <a:pt x="1279" y="150"/>
                    <a:pt x="1257" y="151"/>
                  </a:cubicBezTo>
                  <a:cubicBezTo>
                    <a:pt x="1258" y="165"/>
                    <a:pt x="1252" y="170"/>
                    <a:pt x="1239" y="172"/>
                  </a:cubicBezTo>
                  <a:cubicBezTo>
                    <a:pt x="1242" y="183"/>
                    <a:pt x="1243" y="198"/>
                    <a:pt x="1230" y="204"/>
                  </a:cubicBezTo>
                  <a:cubicBezTo>
                    <a:pt x="1223" y="207"/>
                    <a:pt x="1216" y="208"/>
                    <a:pt x="1215" y="217"/>
                  </a:cubicBezTo>
                  <a:cubicBezTo>
                    <a:pt x="1200" y="217"/>
                    <a:pt x="1192" y="232"/>
                    <a:pt x="1185" y="243"/>
                  </a:cubicBezTo>
                  <a:cubicBezTo>
                    <a:pt x="1198" y="247"/>
                    <a:pt x="1205" y="251"/>
                    <a:pt x="1201" y="266"/>
                  </a:cubicBezTo>
                  <a:cubicBezTo>
                    <a:pt x="1190" y="265"/>
                    <a:pt x="1185" y="276"/>
                    <a:pt x="1176" y="278"/>
                  </a:cubicBezTo>
                  <a:cubicBezTo>
                    <a:pt x="1165" y="281"/>
                    <a:pt x="1154" y="277"/>
                    <a:pt x="1143" y="278"/>
                  </a:cubicBezTo>
                  <a:cubicBezTo>
                    <a:pt x="1142" y="286"/>
                    <a:pt x="1149" y="302"/>
                    <a:pt x="1135" y="303"/>
                  </a:cubicBezTo>
                  <a:cubicBezTo>
                    <a:pt x="1125" y="304"/>
                    <a:pt x="1116" y="301"/>
                    <a:pt x="1106" y="301"/>
                  </a:cubicBezTo>
                  <a:cubicBezTo>
                    <a:pt x="1094" y="301"/>
                    <a:pt x="1056" y="308"/>
                    <a:pt x="1056" y="289"/>
                  </a:cubicBezTo>
                  <a:cubicBezTo>
                    <a:pt x="1057" y="288"/>
                    <a:pt x="1058" y="288"/>
                    <a:pt x="1059" y="288"/>
                  </a:cubicBezTo>
                  <a:cubicBezTo>
                    <a:pt x="1065" y="274"/>
                    <a:pt x="1062" y="227"/>
                    <a:pt x="1046" y="219"/>
                  </a:cubicBezTo>
                  <a:cubicBezTo>
                    <a:pt x="1038" y="215"/>
                    <a:pt x="1022" y="217"/>
                    <a:pt x="1018" y="209"/>
                  </a:cubicBezTo>
                  <a:cubicBezTo>
                    <a:pt x="1011" y="195"/>
                    <a:pt x="1001" y="197"/>
                    <a:pt x="985" y="197"/>
                  </a:cubicBezTo>
                  <a:cubicBezTo>
                    <a:pt x="954" y="196"/>
                    <a:pt x="915" y="210"/>
                    <a:pt x="886" y="196"/>
                  </a:cubicBezTo>
                  <a:cubicBezTo>
                    <a:pt x="871" y="189"/>
                    <a:pt x="862" y="192"/>
                    <a:pt x="847" y="196"/>
                  </a:cubicBezTo>
                  <a:cubicBezTo>
                    <a:pt x="833" y="199"/>
                    <a:pt x="823" y="189"/>
                    <a:pt x="810" y="190"/>
                  </a:cubicBezTo>
                  <a:cubicBezTo>
                    <a:pt x="781" y="191"/>
                    <a:pt x="774" y="177"/>
                    <a:pt x="761" y="152"/>
                  </a:cubicBezTo>
                  <a:cubicBezTo>
                    <a:pt x="748" y="124"/>
                    <a:pt x="738" y="114"/>
                    <a:pt x="705" y="111"/>
                  </a:cubicBezTo>
                  <a:cubicBezTo>
                    <a:pt x="679" y="108"/>
                    <a:pt x="642" y="129"/>
                    <a:pt x="621" y="108"/>
                  </a:cubicBezTo>
                  <a:cubicBezTo>
                    <a:pt x="599" y="86"/>
                    <a:pt x="603" y="58"/>
                    <a:pt x="599" y="29"/>
                  </a:cubicBezTo>
                  <a:cubicBezTo>
                    <a:pt x="599" y="31"/>
                    <a:pt x="566" y="2"/>
                    <a:pt x="565" y="2"/>
                  </a:cubicBezTo>
                  <a:cubicBezTo>
                    <a:pt x="543" y="0"/>
                    <a:pt x="547" y="36"/>
                    <a:pt x="518" y="26"/>
                  </a:cubicBezTo>
                  <a:cubicBezTo>
                    <a:pt x="509" y="22"/>
                    <a:pt x="500" y="15"/>
                    <a:pt x="490" y="14"/>
                  </a:cubicBezTo>
                  <a:cubicBezTo>
                    <a:pt x="490" y="15"/>
                    <a:pt x="491" y="15"/>
                    <a:pt x="491" y="16"/>
                  </a:cubicBezTo>
                  <a:cubicBezTo>
                    <a:pt x="491" y="15"/>
                    <a:pt x="490" y="15"/>
                    <a:pt x="490" y="14"/>
                  </a:cubicBezTo>
                  <a:cubicBezTo>
                    <a:pt x="488" y="14"/>
                    <a:pt x="487" y="14"/>
                    <a:pt x="485" y="14"/>
                  </a:cubicBezTo>
                  <a:cubicBezTo>
                    <a:pt x="477" y="16"/>
                    <a:pt x="471" y="23"/>
                    <a:pt x="463" y="24"/>
                  </a:cubicBezTo>
                  <a:cubicBezTo>
                    <a:pt x="456" y="24"/>
                    <a:pt x="450" y="24"/>
                    <a:pt x="444" y="25"/>
                  </a:cubicBezTo>
                  <a:cubicBezTo>
                    <a:pt x="430" y="27"/>
                    <a:pt x="431" y="43"/>
                    <a:pt x="419" y="47"/>
                  </a:cubicBezTo>
                  <a:cubicBezTo>
                    <a:pt x="410" y="50"/>
                    <a:pt x="400" y="46"/>
                    <a:pt x="391" y="46"/>
                  </a:cubicBezTo>
                  <a:cubicBezTo>
                    <a:pt x="386" y="61"/>
                    <a:pt x="399" y="60"/>
                    <a:pt x="409" y="64"/>
                  </a:cubicBezTo>
                  <a:cubicBezTo>
                    <a:pt x="409" y="72"/>
                    <a:pt x="409" y="80"/>
                    <a:pt x="408" y="88"/>
                  </a:cubicBezTo>
                  <a:cubicBezTo>
                    <a:pt x="402" y="90"/>
                    <a:pt x="392" y="103"/>
                    <a:pt x="393" y="112"/>
                  </a:cubicBezTo>
                  <a:cubicBezTo>
                    <a:pt x="416" y="110"/>
                    <a:pt x="402" y="169"/>
                    <a:pt x="441" y="134"/>
                  </a:cubicBezTo>
                  <a:cubicBezTo>
                    <a:pt x="468" y="109"/>
                    <a:pt x="516" y="134"/>
                    <a:pt x="538" y="153"/>
                  </a:cubicBezTo>
                  <a:cubicBezTo>
                    <a:pt x="527" y="152"/>
                    <a:pt x="518" y="160"/>
                    <a:pt x="507" y="160"/>
                  </a:cubicBezTo>
                  <a:cubicBezTo>
                    <a:pt x="497" y="161"/>
                    <a:pt x="485" y="154"/>
                    <a:pt x="474" y="157"/>
                  </a:cubicBezTo>
                  <a:cubicBezTo>
                    <a:pt x="470" y="159"/>
                    <a:pt x="466" y="167"/>
                    <a:pt x="463" y="170"/>
                  </a:cubicBezTo>
                  <a:cubicBezTo>
                    <a:pt x="454" y="177"/>
                    <a:pt x="444" y="175"/>
                    <a:pt x="434" y="175"/>
                  </a:cubicBezTo>
                  <a:cubicBezTo>
                    <a:pt x="434" y="180"/>
                    <a:pt x="434" y="186"/>
                    <a:pt x="434" y="191"/>
                  </a:cubicBezTo>
                  <a:cubicBezTo>
                    <a:pt x="419" y="194"/>
                    <a:pt x="393" y="189"/>
                    <a:pt x="384" y="204"/>
                  </a:cubicBezTo>
                  <a:cubicBezTo>
                    <a:pt x="379" y="213"/>
                    <a:pt x="387" y="229"/>
                    <a:pt x="373" y="233"/>
                  </a:cubicBezTo>
                  <a:cubicBezTo>
                    <a:pt x="364" y="235"/>
                    <a:pt x="357" y="241"/>
                    <a:pt x="349" y="243"/>
                  </a:cubicBezTo>
                  <a:cubicBezTo>
                    <a:pt x="336" y="247"/>
                    <a:pt x="322" y="242"/>
                    <a:pt x="309" y="243"/>
                  </a:cubicBezTo>
                  <a:cubicBezTo>
                    <a:pt x="307" y="243"/>
                    <a:pt x="310" y="253"/>
                    <a:pt x="310" y="254"/>
                  </a:cubicBezTo>
                  <a:cubicBezTo>
                    <a:pt x="313" y="257"/>
                    <a:pt x="326" y="257"/>
                    <a:pt x="329" y="257"/>
                  </a:cubicBezTo>
                  <a:cubicBezTo>
                    <a:pt x="350" y="258"/>
                    <a:pt x="352" y="266"/>
                    <a:pt x="366" y="279"/>
                  </a:cubicBezTo>
                  <a:cubicBezTo>
                    <a:pt x="394" y="303"/>
                    <a:pt x="402" y="329"/>
                    <a:pt x="397" y="367"/>
                  </a:cubicBezTo>
                  <a:cubicBezTo>
                    <a:pt x="391" y="369"/>
                    <a:pt x="361" y="368"/>
                    <a:pt x="360" y="374"/>
                  </a:cubicBezTo>
                  <a:cubicBezTo>
                    <a:pt x="358" y="381"/>
                    <a:pt x="368" y="387"/>
                    <a:pt x="368" y="393"/>
                  </a:cubicBezTo>
                  <a:cubicBezTo>
                    <a:pt x="366" y="419"/>
                    <a:pt x="329" y="398"/>
                    <a:pt x="323" y="420"/>
                  </a:cubicBezTo>
                  <a:cubicBezTo>
                    <a:pt x="315" y="411"/>
                    <a:pt x="313" y="406"/>
                    <a:pt x="301" y="407"/>
                  </a:cubicBezTo>
                  <a:cubicBezTo>
                    <a:pt x="300" y="400"/>
                    <a:pt x="301" y="392"/>
                    <a:pt x="301" y="385"/>
                  </a:cubicBezTo>
                  <a:cubicBezTo>
                    <a:pt x="288" y="384"/>
                    <a:pt x="275" y="387"/>
                    <a:pt x="265" y="377"/>
                  </a:cubicBezTo>
                  <a:cubicBezTo>
                    <a:pt x="258" y="369"/>
                    <a:pt x="259" y="358"/>
                    <a:pt x="246" y="359"/>
                  </a:cubicBezTo>
                  <a:cubicBezTo>
                    <a:pt x="244" y="367"/>
                    <a:pt x="240" y="375"/>
                    <a:pt x="236" y="382"/>
                  </a:cubicBezTo>
                  <a:cubicBezTo>
                    <a:pt x="264" y="385"/>
                    <a:pt x="243" y="431"/>
                    <a:pt x="239" y="443"/>
                  </a:cubicBezTo>
                  <a:cubicBezTo>
                    <a:pt x="236" y="454"/>
                    <a:pt x="244" y="474"/>
                    <a:pt x="232" y="481"/>
                  </a:cubicBezTo>
                  <a:cubicBezTo>
                    <a:pt x="219" y="488"/>
                    <a:pt x="223" y="511"/>
                    <a:pt x="222" y="523"/>
                  </a:cubicBezTo>
                  <a:cubicBezTo>
                    <a:pt x="215" y="524"/>
                    <a:pt x="207" y="523"/>
                    <a:pt x="200" y="523"/>
                  </a:cubicBezTo>
                  <a:cubicBezTo>
                    <a:pt x="198" y="523"/>
                    <a:pt x="194" y="532"/>
                    <a:pt x="191" y="533"/>
                  </a:cubicBezTo>
                  <a:cubicBezTo>
                    <a:pt x="183" y="537"/>
                    <a:pt x="173" y="532"/>
                    <a:pt x="164" y="534"/>
                  </a:cubicBezTo>
                  <a:cubicBezTo>
                    <a:pt x="164" y="542"/>
                    <a:pt x="163" y="551"/>
                    <a:pt x="163" y="559"/>
                  </a:cubicBezTo>
                  <a:cubicBezTo>
                    <a:pt x="97" y="561"/>
                    <a:pt x="90" y="618"/>
                    <a:pt x="72" y="527"/>
                  </a:cubicBezTo>
                  <a:cubicBezTo>
                    <a:pt x="70" y="514"/>
                    <a:pt x="69" y="473"/>
                    <a:pt x="76" y="451"/>
                  </a:cubicBezTo>
                  <a:cubicBezTo>
                    <a:pt x="74" y="451"/>
                    <a:pt x="71" y="451"/>
                    <a:pt x="68" y="451"/>
                  </a:cubicBezTo>
                  <a:cubicBezTo>
                    <a:pt x="68" y="455"/>
                    <a:pt x="68" y="459"/>
                    <a:pt x="65" y="462"/>
                  </a:cubicBezTo>
                  <a:cubicBezTo>
                    <a:pt x="59" y="471"/>
                    <a:pt x="41" y="465"/>
                    <a:pt x="38" y="474"/>
                  </a:cubicBezTo>
                  <a:cubicBezTo>
                    <a:pt x="36" y="481"/>
                    <a:pt x="47" y="489"/>
                    <a:pt x="45" y="498"/>
                  </a:cubicBezTo>
                  <a:cubicBezTo>
                    <a:pt x="42" y="514"/>
                    <a:pt x="32" y="504"/>
                    <a:pt x="26" y="517"/>
                  </a:cubicBezTo>
                  <a:cubicBezTo>
                    <a:pt x="15" y="538"/>
                    <a:pt x="45" y="549"/>
                    <a:pt x="42" y="569"/>
                  </a:cubicBezTo>
                  <a:cubicBezTo>
                    <a:pt x="38" y="563"/>
                    <a:pt x="31" y="560"/>
                    <a:pt x="30" y="553"/>
                  </a:cubicBezTo>
                  <a:cubicBezTo>
                    <a:pt x="26" y="552"/>
                    <a:pt x="20" y="552"/>
                    <a:pt x="16" y="552"/>
                  </a:cubicBezTo>
                  <a:cubicBezTo>
                    <a:pt x="9" y="561"/>
                    <a:pt x="13" y="566"/>
                    <a:pt x="17" y="574"/>
                  </a:cubicBezTo>
                  <a:cubicBezTo>
                    <a:pt x="17" y="575"/>
                    <a:pt x="30" y="591"/>
                    <a:pt x="28" y="591"/>
                  </a:cubicBezTo>
                  <a:cubicBezTo>
                    <a:pt x="24" y="592"/>
                    <a:pt x="20" y="595"/>
                    <a:pt x="15" y="593"/>
                  </a:cubicBezTo>
                  <a:cubicBezTo>
                    <a:pt x="14" y="609"/>
                    <a:pt x="7" y="620"/>
                    <a:pt x="8" y="636"/>
                  </a:cubicBezTo>
                  <a:cubicBezTo>
                    <a:pt x="32" y="634"/>
                    <a:pt x="0" y="693"/>
                    <a:pt x="10" y="694"/>
                  </a:cubicBezTo>
                  <a:cubicBezTo>
                    <a:pt x="16" y="695"/>
                    <a:pt x="21" y="695"/>
                    <a:pt x="27" y="694"/>
                  </a:cubicBezTo>
                  <a:cubicBezTo>
                    <a:pt x="27" y="688"/>
                    <a:pt x="24" y="673"/>
                    <a:pt x="33" y="672"/>
                  </a:cubicBezTo>
                  <a:cubicBezTo>
                    <a:pt x="37" y="672"/>
                    <a:pt x="48" y="688"/>
                    <a:pt x="53" y="690"/>
                  </a:cubicBezTo>
                  <a:cubicBezTo>
                    <a:pt x="44" y="701"/>
                    <a:pt x="21" y="698"/>
                    <a:pt x="17" y="711"/>
                  </a:cubicBezTo>
                  <a:cubicBezTo>
                    <a:pt x="15" y="721"/>
                    <a:pt x="22" y="722"/>
                    <a:pt x="24" y="729"/>
                  </a:cubicBezTo>
                  <a:cubicBezTo>
                    <a:pt x="26" y="736"/>
                    <a:pt x="24" y="746"/>
                    <a:pt x="24" y="754"/>
                  </a:cubicBezTo>
                  <a:cubicBezTo>
                    <a:pt x="36" y="756"/>
                    <a:pt x="50" y="754"/>
                    <a:pt x="63" y="756"/>
                  </a:cubicBezTo>
                  <a:cubicBezTo>
                    <a:pt x="52" y="763"/>
                    <a:pt x="25" y="754"/>
                    <a:pt x="19" y="768"/>
                  </a:cubicBezTo>
                  <a:cubicBezTo>
                    <a:pt x="17" y="774"/>
                    <a:pt x="23" y="807"/>
                    <a:pt x="28" y="809"/>
                  </a:cubicBezTo>
                  <a:cubicBezTo>
                    <a:pt x="28" y="815"/>
                    <a:pt x="28" y="822"/>
                    <a:pt x="27" y="827"/>
                  </a:cubicBezTo>
                  <a:cubicBezTo>
                    <a:pt x="17" y="831"/>
                    <a:pt x="27" y="839"/>
                    <a:pt x="25" y="848"/>
                  </a:cubicBezTo>
                  <a:cubicBezTo>
                    <a:pt x="16" y="851"/>
                    <a:pt x="14" y="879"/>
                    <a:pt x="28" y="876"/>
                  </a:cubicBezTo>
                  <a:cubicBezTo>
                    <a:pt x="33" y="864"/>
                    <a:pt x="40" y="857"/>
                    <a:pt x="42" y="843"/>
                  </a:cubicBezTo>
                  <a:cubicBezTo>
                    <a:pt x="51" y="843"/>
                    <a:pt x="60" y="844"/>
                    <a:pt x="68" y="844"/>
                  </a:cubicBezTo>
                  <a:cubicBezTo>
                    <a:pt x="72" y="835"/>
                    <a:pt x="66" y="807"/>
                    <a:pt x="78" y="809"/>
                  </a:cubicBezTo>
                  <a:cubicBezTo>
                    <a:pt x="77" y="818"/>
                    <a:pt x="82" y="823"/>
                    <a:pt x="84" y="831"/>
                  </a:cubicBezTo>
                  <a:cubicBezTo>
                    <a:pt x="85" y="838"/>
                    <a:pt x="83" y="847"/>
                    <a:pt x="81" y="853"/>
                  </a:cubicBezTo>
                  <a:cubicBezTo>
                    <a:pt x="76" y="853"/>
                    <a:pt x="67" y="851"/>
                    <a:pt x="62" y="853"/>
                  </a:cubicBezTo>
                  <a:cubicBezTo>
                    <a:pt x="55" y="856"/>
                    <a:pt x="59" y="859"/>
                    <a:pt x="54" y="864"/>
                  </a:cubicBezTo>
                  <a:cubicBezTo>
                    <a:pt x="49" y="870"/>
                    <a:pt x="30" y="884"/>
                    <a:pt x="48" y="891"/>
                  </a:cubicBezTo>
                  <a:cubicBezTo>
                    <a:pt x="47" y="893"/>
                    <a:pt x="49" y="898"/>
                    <a:pt x="48" y="901"/>
                  </a:cubicBezTo>
                  <a:cubicBezTo>
                    <a:pt x="56" y="902"/>
                    <a:pt x="61" y="899"/>
                    <a:pt x="67" y="901"/>
                  </a:cubicBezTo>
                  <a:cubicBezTo>
                    <a:pt x="71" y="903"/>
                    <a:pt x="75" y="910"/>
                    <a:pt x="80" y="912"/>
                  </a:cubicBezTo>
                  <a:cubicBezTo>
                    <a:pt x="73" y="918"/>
                    <a:pt x="56" y="915"/>
                    <a:pt x="46" y="914"/>
                  </a:cubicBezTo>
                  <a:cubicBezTo>
                    <a:pt x="46" y="913"/>
                    <a:pt x="46" y="911"/>
                    <a:pt x="46" y="909"/>
                  </a:cubicBezTo>
                  <a:cubicBezTo>
                    <a:pt x="19" y="904"/>
                    <a:pt x="18" y="940"/>
                    <a:pt x="26" y="957"/>
                  </a:cubicBezTo>
                  <a:cubicBezTo>
                    <a:pt x="28" y="960"/>
                    <a:pt x="33" y="963"/>
                    <a:pt x="35" y="967"/>
                  </a:cubicBezTo>
                  <a:cubicBezTo>
                    <a:pt x="38" y="972"/>
                    <a:pt x="36" y="977"/>
                    <a:pt x="38" y="982"/>
                  </a:cubicBezTo>
                  <a:cubicBezTo>
                    <a:pt x="42" y="991"/>
                    <a:pt x="48" y="1000"/>
                    <a:pt x="54" y="1007"/>
                  </a:cubicBezTo>
                  <a:cubicBezTo>
                    <a:pt x="52" y="1007"/>
                    <a:pt x="46" y="1007"/>
                    <a:pt x="44" y="1006"/>
                  </a:cubicBezTo>
                  <a:cubicBezTo>
                    <a:pt x="43" y="1004"/>
                    <a:pt x="43" y="1003"/>
                    <a:pt x="43" y="1001"/>
                  </a:cubicBezTo>
                  <a:cubicBezTo>
                    <a:pt x="41" y="1000"/>
                    <a:pt x="39" y="1001"/>
                    <a:pt x="36" y="1001"/>
                  </a:cubicBezTo>
                  <a:cubicBezTo>
                    <a:pt x="32" y="1015"/>
                    <a:pt x="33" y="1034"/>
                    <a:pt x="33" y="1049"/>
                  </a:cubicBezTo>
                  <a:cubicBezTo>
                    <a:pt x="38" y="1049"/>
                    <a:pt x="41" y="1053"/>
                    <a:pt x="46" y="1054"/>
                  </a:cubicBezTo>
                  <a:cubicBezTo>
                    <a:pt x="46" y="1062"/>
                    <a:pt x="47" y="1071"/>
                    <a:pt x="42" y="1077"/>
                  </a:cubicBezTo>
                  <a:cubicBezTo>
                    <a:pt x="47" y="1078"/>
                    <a:pt x="53" y="1078"/>
                    <a:pt x="58" y="1078"/>
                  </a:cubicBezTo>
                  <a:cubicBezTo>
                    <a:pt x="60" y="1071"/>
                    <a:pt x="65" y="1068"/>
                    <a:pt x="72" y="1069"/>
                  </a:cubicBezTo>
                  <a:cubicBezTo>
                    <a:pt x="68" y="1079"/>
                    <a:pt x="72" y="1087"/>
                    <a:pt x="69" y="1093"/>
                  </a:cubicBezTo>
                  <a:cubicBezTo>
                    <a:pt x="68" y="1079"/>
                    <a:pt x="46" y="1083"/>
                    <a:pt x="34" y="1083"/>
                  </a:cubicBezTo>
                  <a:cubicBezTo>
                    <a:pt x="30" y="1102"/>
                    <a:pt x="43" y="1100"/>
                    <a:pt x="54" y="1108"/>
                  </a:cubicBezTo>
                  <a:cubicBezTo>
                    <a:pt x="56" y="1119"/>
                    <a:pt x="46" y="1129"/>
                    <a:pt x="42" y="1137"/>
                  </a:cubicBezTo>
                  <a:cubicBezTo>
                    <a:pt x="46" y="1137"/>
                    <a:pt x="48" y="1139"/>
                    <a:pt x="51" y="1140"/>
                  </a:cubicBezTo>
                  <a:cubicBezTo>
                    <a:pt x="51" y="1150"/>
                    <a:pt x="55" y="1177"/>
                    <a:pt x="70" y="1172"/>
                  </a:cubicBezTo>
                  <a:cubicBezTo>
                    <a:pt x="44" y="1180"/>
                    <a:pt x="62" y="1209"/>
                    <a:pt x="72" y="1223"/>
                  </a:cubicBezTo>
                  <a:cubicBezTo>
                    <a:pt x="87" y="1245"/>
                    <a:pt x="75" y="1266"/>
                    <a:pt x="78" y="1292"/>
                  </a:cubicBezTo>
                  <a:cubicBezTo>
                    <a:pt x="84" y="1292"/>
                    <a:pt x="92" y="1292"/>
                    <a:pt x="96" y="1296"/>
                  </a:cubicBezTo>
                  <a:cubicBezTo>
                    <a:pt x="92" y="1301"/>
                    <a:pt x="84" y="1302"/>
                    <a:pt x="79" y="1305"/>
                  </a:cubicBezTo>
                  <a:cubicBezTo>
                    <a:pt x="86" y="1326"/>
                    <a:pt x="100" y="1364"/>
                    <a:pt x="81" y="1384"/>
                  </a:cubicBezTo>
                  <a:cubicBezTo>
                    <a:pt x="87" y="1384"/>
                    <a:pt x="93" y="1384"/>
                    <a:pt x="99" y="1385"/>
                  </a:cubicBezTo>
                  <a:cubicBezTo>
                    <a:pt x="101" y="1396"/>
                    <a:pt x="92" y="1391"/>
                    <a:pt x="90" y="1397"/>
                  </a:cubicBezTo>
                  <a:cubicBezTo>
                    <a:pt x="88" y="1403"/>
                    <a:pt x="89" y="1412"/>
                    <a:pt x="90" y="1418"/>
                  </a:cubicBezTo>
                  <a:cubicBezTo>
                    <a:pt x="98" y="1420"/>
                    <a:pt x="108" y="1423"/>
                    <a:pt x="104" y="1435"/>
                  </a:cubicBezTo>
                  <a:cubicBezTo>
                    <a:pt x="94" y="1434"/>
                    <a:pt x="92" y="1442"/>
                    <a:pt x="94" y="1450"/>
                  </a:cubicBezTo>
                  <a:cubicBezTo>
                    <a:pt x="109" y="1449"/>
                    <a:pt x="97" y="1478"/>
                    <a:pt x="97" y="1489"/>
                  </a:cubicBezTo>
                  <a:cubicBezTo>
                    <a:pt x="102" y="1489"/>
                    <a:pt x="105" y="1491"/>
                    <a:pt x="110" y="1492"/>
                  </a:cubicBezTo>
                  <a:cubicBezTo>
                    <a:pt x="111" y="1502"/>
                    <a:pt x="102" y="1502"/>
                    <a:pt x="95" y="1501"/>
                  </a:cubicBezTo>
                  <a:cubicBezTo>
                    <a:pt x="107" y="1517"/>
                    <a:pt x="104" y="1555"/>
                    <a:pt x="104" y="1574"/>
                  </a:cubicBezTo>
                  <a:cubicBezTo>
                    <a:pt x="104" y="1584"/>
                    <a:pt x="101" y="1597"/>
                    <a:pt x="101" y="1608"/>
                  </a:cubicBezTo>
                  <a:cubicBezTo>
                    <a:pt x="102" y="1622"/>
                    <a:pt x="108" y="1633"/>
                    <a:pt x="110" y="1647"/>
                  </a:cubicBezTo>
                  <a:cubicBezTo>
                    <a:pt x="111" y="1659"/>
                    <a:pt x="108" y="1672"/>
                    <a:pt x="112" y="1683"/>
                  </a:cubicBezTo>
                  <a:cubicBezTo>
                    <a:pt x="118" y="1697"/>
                    <a:pt x="119" y="1706"/>
                    <a:pt x="121" y="1721"/>
                  </a:cubicBezTo>
                  <a:cubicBezTo>
                    <a:pt x="121" y="1727"/>
                    <a:pt x="120" y="1739"/>
                    <a:pt x="121" y="1745"/>
                  </a:cubicBezTo>
                  <a:cubicBezTo>
                    <a:pt x="122" y="1751"/>
                    <a:pt x="130" y="1754"/>
                    <a:pt x="131" y="1759"/>
                  </a:cubicBezTo>
                  <a:cubicBezTo>
                    <a:pt x="133" y="1769"/>
                    <a:pt x="121" y="1775"/>
                    <a:pt x="116" y="1781"/>
                  </a:cubicBezTo>
                  <a:cubicBezTo>
                    <a:pt x="117" y="1792"/>
                    <a:pt x="125" y="1793"/>
                    <a:pt x="133" y="1799"/>
                  </a:cubicBezTo>
                  <a:cubicBezTo>
                    <a:pt x="139" y="1804"/>
                    <a:pt x="144" y="1812"/>
                    <a:pt x="149" y="1819"/>
                  </a:cubicBezTo>
                  <a:cubicBezTo>
                    <a:pt x="160" y="1835"/>
                    <a:pt x="161" y="1854"/>
                    <a:pt x="168" y="1871"/>
                  </a:cubicBezTo>
                  <a:cubicBezTo>
                    <a:pt x="171" y="1877"/>
                    <a:pt x="173" y="1883"/>
                    <a:pt x="176" y="1889"/>
                  </a:cubicBezTo>
                  <a:cubicBezTo>
                    <a:pt x="184" y="1889"/>
                    <a:pt x="192" y="1889"/>
                    <a:pt x="200" y="18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548188" y="1519238"/>
              <a:ext cx="1046163" cy="938212"/>
            </a:xfrm>
            <a:custGeom>
              <a:avLst/>
              <a:gdLst>
                <a:gd name="T0" fmla="*/ 502 w 2463"/>
                <a:gd name="T1" fmla="*/ 1634 h 2205"/>
                <a:gd name="T2" fmla="*/ 647 w 2463"/>
                <a:gd name="T3" fmla="*/ 1677 h 2205"/>
                <a:gd name="T4" fmla="*/ 730 w 2463"/>
                <a:gd name="T5" fmla="*/ 1672 h 2205"/>
                <a:gd name="T6" fmla="*/ 829 w 2463"/>
                <a:gd name="T7" fmla="*/ 1716 h 2205"/>
                <a:gd name="T8" fmla="*/ 959 w 2463"/>
                <a:gd name="T9" fmla="*/ 1749 h 2205"/>
                <a:gd name="T10" fmla="*/ 980 w 2463"/>
                <a:gd name="T11" fmla="*/ 1826 h 2205"/>
                <a:gd name="T12" fmla="*/ 1032 w 2463"/>
                <a:gd name="T13" fmla="*/ 1973 h 2205"/>
                <a:gd name="T14" fmla="*/ 1153 w 2463"/>
                <a:gd name="T15" fmla="*/ 2091 h 2205"/>
                <a:gd name="T16" fmla="*/ 1229 w 2463"/>
                <a:gd name="T17" fmla="*/ 2163 h 2205"/>
                <a:gd name="T18" fmla="*/ 1288 w 2463"/>
                <a:gd name="T19" fmla="*/ 2201 h 2205"/>
                <a:gd name="T20" fmla="*/ 1354 w 2463"/>
                <a:gd name="T21" fmla="*/ 2093 h 2205"/>
                <a:gd name="T22" fmla="*/ 1484 w 2463"/>
                <a:gd name="T23" fmla="*/ 1930 h 2205"/>
                <a:gd name="T24" fmla="*/ 1445 w 2463"/>
                <a:gd name="T25" fmla="*/ 1822 h 2205"/>
                <a:gd name="T26" fmla="*/ 1450 w 2463"/>
                <a:gd name="T27" fmla="*/ 1720 h 2205"/>
                <a:gd name="T28" fmla="*/ 1465 w 2463"/>
                <a:gd name="T29" fmla="*/ 1617 h 2205"/>
                <a:gd name="T30" fmla="*/ 1602 w 2463"/>
                <a:gd name="T31" fmla="*/ 1604 h 2205"/>
                <a:gd name="T32" fmla="*/ 1661 w 2463"/>
                <a:gd name="T33" fmla="*/ 1718 h 2205"/>
                <a:gd name="T34" fmla="*/ 1764 w 2463"/>
                <a:gd name="T35" fmla="*/ 1763 h 2205"/>
                <a:gd name="T36" fmla="*/ 1723 w 2463"/>
                <a:gd name="T37" fmla="*/ 1892 h 2205"/>
                <a:gd name="T38" fmla="*/ 1639 w 2463"/>
                <a:gd name="T39" fmla="*/ 1981 h 2205"/>
                <a:gd name="T40" fmla="*/ 1770 w 2463"/>
                <a:gd name="T41" fmla="*/ 1970 h 2205"/>
                <a:gd name="T42" fmla="*/ 1880 w 2463"/>
                <a:gd name="T43" fmla="*/ 1881 h 2205"/>
                <a:gd name="T44" fmla="*/ 1970 w 2463"/>
                <a:gd name="T45" fmla="*/ 1872 h 2205"/>
                <a:gd name="T46" fmla="*/ 2052 w 2463"/>
                <a:gd name="T47" fmla="*/ 1894 h 2205"/>
                <a:gd name="T48" fmla="*/ 2072 w 2463"/>
                <a:gd name="T49" fmla="*/ 1735 h 2205"/>
                <a:gd name="T50" fmla="*/ 2051 w 2463"/>
                <a:gd name="T51" fmla="*/ 1630 h 2205"/>
                <a:gd name="T52" fmla="*/ 2200 w 2463"/>
                <a:gd name="T53" fmla="*/ 1624 h 2205"/>
                <a:gd name="T54" fmla="*/ 2129 w 2463"/>
                <a:gd name="T55" fmla="*/ 1545 h 2205"/>
                <a:gd name="T56" fmla="*/ 1946 w 2463"/>
                <a:gd name="T57" fmla="*/ 1422 h 2205"/>
                <a:gd name="T58" fmla="*/ 2141 w 2463"/>
                <a:gd name="T59" fmla="*/ 1278 h 2205"/>
                <a:gd name="T60" fmla="*/ 2292 w 2463"/>
                <a:gd name="T61" fmla="*/ 1192 h 2205"/>
                <a:gd name="T62" fmla="*/ 2458 w 2463"/>
                <a:gd name="T63" fmla="*/ 1098 h 2205"/>
                <a:gd name="T64" fmla="*/ 2418 w 2463"/>
                <a:gd name="T65" fmla="*/ 1068 h 2205"/>
                <a:gd name="T66" fmla="*/ 2314 w 2463"/>
                <a:gd name="T67" fmla="*/ 1069 h 2205"/>
                <a:gd name="T68" fmla="*/ 2257 w 2463"/>
                <a:gd name="T69" fmla="*/ 1061 h 2205"/>
                <a:gd name="T70" fmla="*/ 2295 w 2463"/>
                <a:gd name="T71" fmla="*/ 1000 h 2205"/>
                <a:gd name="T72" fmla="*/ 2275 w 2463"/>
                <a:gd name="T73" fmla="*/ 932 h 2205"/>
                <a:gd name="T74" fmla="*/ 2202 w 2463"/>
                <a:gd name="T75" fmla="*/ 794 h 2205"/>
                <a:gd name="T76" fmla="*/ 2098 w 2463"/>
                <a:gd name="T77" fmla="*/ 779 h 2205"/>
                <a:gd name="T78" fmla="*/ 2071 w 2463"/>
                <a:gd name="T79" fmla="*/ 693 h 2205"/>
                <a:gd name="T80" fmla="*/ 1945 w 2463"/>
                <a:gd name="T81" fmla="*/ 679 h 2205"/>
                <a:gd name="T82" fmla="*/ 1903 w 2463"/>
                <a:gd name="T83" fmla="*/ 773 h 2205"/>
                <a:gd name="T84" fmla="*/ 1817 w 2463"/>
                <a:gd name="T85" fmla="*/ 600 h 2205"/>
                <a:gd name="T86" fmla="*/ 1730 w 2463"/>
                <a:gd name="T87" fmla="*/ 387 h 2205"/>
                <a:gd name="T88" fmla="*/ 1686 w 2463"/>
                <a:gd name="T89" fmla="*/ 305 h 2205"/>
                <a:gd name="T90" fmla="*/ 1538 w 2463"/>
                <a:gd name="T91" fmla="*/ 274 h 2205"/>
                <a:gd name="T92" fmla="*/ 1488 w 2463"/>
                <a:gd name="T93" fmla="*/ 239 h 2205"/>
                <a:gd name="T94" fmla="*/ 1488 w 2463"/>
                <a:gd name="T95" fmla="*/ 113 h 2205"/>
                <a:gd name="T96" fmla="*/ 1459 w 2463"/>
                <a:gd name="T97" fmla="*/ 56 h 2205"/>
                <a:gd name="T98" fmla="*/ 1299 w 2463"/>
                <a:gd name="T99" fmla="*/ 0 h 2205"/>
                <a:gd name="T100" fmla="*/ 1152 w 2463"/>
                <a:gd name="T101" fmla="*/ 122 h 2205"/>
                <a:gd name="T102" fmla="*/ 936 w 2463"/>
                <a:gd name="T103" fmla="*/ 360 h 2205"/>
                <a:gd name="T104" fmla="*/ 791 w 2463"/>
                <a:gd name="T105" fmla="*/ 511 h 2205"/>
                <a:gd name="T106" fmla="*/ 505 w 2463"/>
                <a:gd name="T107" fmla="*/ 638 h 2205"/>
                <a:gd name="T108" fmla="*/ 242 w 2463"/>
                <a:gd name="T109" fmla="*/ 590 h 2205"/>
                <a:gd name="T110" fmla="*/ 69 w 2463"/>
                <a:gd name="T111" fmla="*/ 758 h 2205"/>
                <a:gd name="T112" fmla="*/ 95 w 2463"/>
                <a:gd name="T113" fmla="*/ 972 h 2205"/>
                <a:gd name="T114" fmla="*/ 194 w 2463"/>
                <a:gd name="T115" fmla="*/ 1056 h 2205"/>
                <a:gd name="T116" fmla="*/ 175 w 2463"/>
                <a:gd name="T117" fmla="*/ 1194 h 2205"/>
                <a:gd name="T118" fmla="*/ 278 w 2463"/>
                <a:gd name="T119" fmla="*/ 1269 h 2205"/>
                <a:gd name="T120" fmla="*/ 369 w 2463"/>
                <a:gd name="T121" fmla="*/ 1482 h 2205"/>
                <a:gd name="T122" fmla="*/ 412 w 2463"/>
                <a:gd name="T123" fmla="*/ 1624 h 2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3" h="2205">
                  <a:moveTo>
                    <a:pt x="470" y="1617"/>
                  </a:moveTo>
                  <a:cubicBezTo>
                    <a:pt x="476" y="1622"/>
                    <a:pt x="471" y="1635"/>
                    <a:pt x="474" y="1642"/>
                  </a:cubicBezTo>
                  <a:cubicBezTo>
                    <a:pt x="479" y="1653"/>
                    <a:pt x="491" y="1654"/>
                    <a:pt x="501" y="1651"/>
                  </a:cubicBezTo>
                  <a:cubicBezTo>
                    <a:pt x="502" y="1645"/>
                    <a:pt x="502" y="1640"/>
                    <a:pt x="502" y="1634"/>
                  </a:cubicBezTo>
                  <a:cubicBezTo>
                    <a:pt x="520" y="1635"/>
                    <a:pt x="540" y="1626"/>
                    <a:pt x="556" y="1635"/>
                  </a:cubicBezTo>
                  <a:cubicBezTo>
                    <a:pt x="570" y="1642"/>
                    <a:pt x="580" y="1644"/>
                    <a:pt x="596" y="1643"/>
                  </a:cubicBezTo>
                  <a:cubicBezTo>
                    <a:pt x="609" y="1642"/>
                    <a:pt x="623" y="1642"/>
                    <a:pt x="628" y="1657"/>
                  </a:cubicBezTo>
                  <a:cubicBezTo>
                    <a:pt x="631" y="1666"/>
                    <a:pt x="634" y="1680"/>
                    <a:pt x="647" y="1677"/>
                  </a:cubicBezTo>
                  <a:cubicBezTo>
                    <a:pt x="647" y="1668"/>
                    <a:pt x="653" y="1650"/>
                    <a:pt x="665" y="1654"/>
                  </a:cubicBezTo>
                  <a:cubicBezTo>
                    <a:pt x="665" y="1661"/>
                    <a:pt x="670" y="1666"/>
                    <a:pt x="678" y="1665"/>
                  </a:cubicBezTo>
                  <a:cubicBezTo>
                    <a:pt x="681" y="1649"/>
                    <a:pt x="703" y="1638"/>
                    <a:pt x="718" y="1640"/>
                  </a:cubicBezTo>
                  <a:cubicBezTo>
                    <a:pt x="718" y="1653"/>
                    <a:pt x="717" y="1665"/>
                    <a:pt x="730" y="1672"/>
                  </a:cubicBezTo>
                  <a:cubicBezTo>
                    <a:pt x="743" y="1680"/>
                    <a:pt x="767" y="1667"/>
                    <a:pt x="777" y="1680"/>
                  </a:cubicBezTo>
                  <a:cubicBezTo>
                    <a:pt x="783" y="1690"/>
                    <a:pt x="779" y="1700"/>
                    <a:pt x="790" y="1709"/>
                  </a:cubicBezTo>
                  <a:cubicBezTo>
                    <a:pt x="802" y="1719"/>
                    <a:pt x="805" y="1726"/>
                    <a:pt x="806" y="1741"/>
                  </a:cubicBezTo>
                  <a:cubicBezTo>
                    <a:pt x="820" y="1737"/>
                    <a:pt x="821" y="1726"/>
                    <a:pt x="829" y="1716"/>
                  </a:cubicBezTo>
                  <a:cubicBezTo>
                    <a:pt x="841" y="1713"/>
                    <a:pt x="857" y="1740"/>
                    <a:pt x="871" y="1743"/>
                  </a:cubicBezTo>
                  <a:cubicBezTo>
                    <a:pt x="872" y="1753"/>
                    <a:pt x="871" y="1762"/>
                    <a:pt x="873" y="1771"/>
                  </a:cubicBezTo>
                  <a:cubicBezTo>
                    <a:pt x="891" y="1772"/>
                    <a:pt x="931" y="1764"/>
                    <a:pt x="935" y="1786"/>
                  </a:cubicBezTo>
                  <a:cubicBezTo>
                    <a:pt x="956" y="1793"/>
                    <a:pt x="952" y="1760"/>
                    <a:pt x="959" y="1749"/>
                  </a:cubicBezTo>
                  <a:cubicBezTo>
                    <a:pt x="967" y="1737"/>
                    <a:pt x="983" y="1745"/>
                    <a:pt x="999" y="1747"/>
                  </a:cubicBezTo>
                  <a:cubicBezTo>
                    <a:pt x="999" y="1760"/>
                    <a:pt x="992" y="1772"/>
                    <a:pt x="995" y="1783"/>
                  </a:cubicBezTo>
                  <a:cubicBezTo>
                    <a:pt x="1004" y="1784"/>
                    <a:pt x="1013" y="1782"/>
                    <a:pt x="1020" y="1789"/>
                  </a:cubicBezTo>
                  <a:cubicBezTo>
                    <a:pt x="1003" y="1799"/>
                    <a:pt x="984" y="1803"/>
                    <a:pt x="980" y="1826"/>
                  </a:cubicBezTo>
                  <a:cubicBezTo>
                    <a:pt x="977" y="1847"/>
                    <a:pt x="988" y="1868"/>
                    <a:pt x="1011" y="1867"/>
                  </a:cubicBezTo>
                  <a:cubicBezTo>
                    <a:pt x="1004" y="1890"/>
                    <a:pt x="1019" y="1906"/>
                    <a:pt x="1035" y="1884"/>
                  </a:cubicBezTo>
                  <a:cubicBezTo>
                    <a:pt x="1055" y="1859"/>
                    <a:pt x="1077" y="1889"/>
                    <a:pt x="1070" y="1913"/>
                  </a:cubicBezTo>
                  <a:cubicBezTo>
                    <a:pt x="1064" y="1931"/>
                    <a:pt x="1022" y="1952"/>
                    <a:pt x="1032" y="1973"/>
                  </a:cubicBezTo>
                  <a:cubicBezTo>
                    <a:pt x="1038" y="1984"/>
                    <a:pt x="1054" y="1979"/>
                    <a:pt x="1062" y="1989"/>
                  </a:cubicBezTo>
                  <a:cubicBezTo>
                    <a:pt x="1071" y="2000"/>
                    <a:pt x="1062" y="2017"/>
                    <a:pt x="1072" y="2029"/>
                  </a:cubicBezTo>
                  <a:cubicBezTo>
                    <a:pt x="1128" y="2002"/>
                    <a:pt x="1087" y="2066"/>
                    <a:pt x="1107" y="2085"/>
                  </a:cubicBezTo>
                  <a:cubicBezTo>
                    <a:pt x="1117" y="2095"/>
                    <a:pt x="1140" y="2086"/>
                    <a:pt x="1153" y="2091"/>
                  </a:cubicBezTo>
                  <a:cubicBezTo>
                    <a:pt x="1166" y="2097"/>
                    <a:pt x="1164" y="2119"/>
                    <a:pt x="1183" y="2117"/>
                  </a:cubicBezTo>
                  <a:cubicBezTo>
                    <a:pt x="1183" y="2118"/>
                    <a:pt x="1183" y="2119"/>
                    <a:pt x="1184" y="2120"/>
                  </a:cubicBezTo>
                  <a:cubicBezTo>
                    <a:pt x="1195" y="2121"/>
                    <a:pt x="1216" y="2117"/>
                    <a:pt x="1225" y="2127"/>
                  </a:cubicBezTo>
                  <a:cubicBezTo>
                    <a:pt x="1239" y="2140"/>
                    <a:pt x="1232" y="2149"/>
                    <a:pt x="1229" y="2163"/>
                  </a:cubicBezTo>
                  <a:cubicBezTo>
                    <a:pt x="1225" y="2184"/>
                    <a:pt x="1257" y="2170"/>
                    <a:pt x="1266" y="2173"/>
                  </a:cubicBezTo>
                  <a:cubicBezTo>
                    <a:pt x="1278" y="2176"/>
                    <a:pt x="1279" y="2189"/>
                    <a:pt x="1278" y="2202"/>
                  </a:cubicBezTo>
                  <a:cubicBezTo>
                    <a:pt x="1280" y="2203"/>
                    <a:pt x="1282" y="2203"/>
                    <a:pt x="1282" y="2203"/>
                  </a:cubicBezTo>
                  <a:cubicBezTo>
                    <a:pt x="1287" y="2204"/>
                    <a:pt x="1286" y="2205"/>
                    <a:pt x="1288" y="2201"/>
                  </a:cubicBezTo>
                  <a:cubicBezTo>
                    <a:pt x="1291" y="2194"/>
                    <a:pt x="1311" y="2201"/>
                    <a:pt x="1316" y="2203"/>
                  </a:cubicBezTo>
                  <a:cubicBezTo>
                    <a:pt x="1333" y="2176"/>
                    <a:pt x="1373" y="2189"/>
                    <a:pt x="1393" y="2167"/>
                  </a:cubicBezTo>
                  <a:cubicBezTo>
                    <a:pt x="1409" y="2150"/>
                    <a:pt x="1356" y="2135"/>
                    <a:pt x="1347" y="2131"/>
                  </a:cubicBezTo>
                  <a:cubicBezTo>
                    <a:pt x="1362" y="2116"/>
                    <a:pt x="1352" y="2111"/>
                    <a:pt x="1354" y="2093"/>
                  </a:cubicBezTo>
                  <a:cubicBezTo>
                    <a:pt x="1382" y="2082"/>
                    <a:pt x="1415" y="2078"/>
                    <a:pt x="1441" y="2063"/>
                  </a:cubicBezTo>
                  <a:cubicBezTo>
                    <a:pt x="1463" y="2050"/>
                    <a:pt x="1466" y="2025"/>
                    <a:pt x="1466" y="2002"/>
                  </a:cubicBezTo>
                  <a:cubicBezTo>
                    <a:pt x="1466" y="1990"/>
                    <a:pt x="1463" y="1977"/>
                    <a:pt x="1465" y="1965"/>
                  </a:cubicBezTo>
                  <a:cubicBezTo>
                    <a:pt x="1466" y="1949"/>
                    <a:pt x="1476" y="1942"/>
                    <a:pt x="1484" y="1930"/>
                  </a:cubicBezTo>
                  <a:cubicBezTo>
                    <a:pt x="1492" y="1918"/>
                    <a:pt x="1488" y="1907"/>
                    <a:pt x="1482" y="1896"/>
                  </a:cubicBezTo>
                  <a:cubicBezTo>
                    <a:pt x="1475" y="1881"/>
                    <a:pt x="1475" y="1864"/>
                    <a:pt x="1475" y="1848"/>
                  </a:cubicBezTo>
                  <a:cubicBezTo>
                    <a:pt x="1458" y="1847"/>
                    <a:pt x="1441" y="1847"/>
                    <a:pt x="1425" y="1846"/>
                  </a:cubicBezTo>
                  <a:cubicBezTo>
                    <a:pt x="1431" y="1837"/>
                    <a:pt x="1441" y="1832"/>
                    <a:pt x="1445" y="1822"/>
                  </a:cubicBezTo>
                  <a:cubicBezTo>
                    <a:pt x="1449" y="1810"/>
                    <a:pt x="1439" y="1795"/>
                    <a:pt x="1454" y="1788"/>
                  </a:cubicBezTo>
                  <a:cubicBezTo>
                    <a:pt x="1450" y="1778"/>
                    <a:pt x="1435" y="1773"/>
                    <a:pt x="1424" y="1773"/>
                  </a:cubicBezTo>
                  <a:cubicBezTo>
                    <a:pt x="1423" y="1763"/>
                    <a:pt x="1420" y="1749"/>
                    <a:pt x="1425" y="1739"/>
                  </a:cubicBezTo>
                  <a:cubicBezTo>
                    <a:pt x="1430" y="1731"/>
                    <a:pt x="1450" y="1731"/>
                    <a:pt x="1450" y="1720"/>
                  </a:cubicBezTo>
                  <a:cubicBezTo>
                    <a:pt x="1450" y="1705"/>
                    <a:pt x="1427" y="1675"/>
                    <a:pt x="1459" y="1682"/>
                  </a:cubicBezTo>
                  <a:cubicBezTo>
                    <a:pt x="1457" y="1698"/>
                    <a:pt x="1466" y="1688"/>
                    <a:pt x="1473" y="1696"/>
                  </a:cubicBezTo>
                  <a:cubicBezTo>
                    <a:pt x="1480" y="1703"/>
                    <a:pt x="1485" y="1716"/>
                    <a:pt x="1498" y="1713"/>
                  </a:cubicBezTo>
                  <a:cubicBezTo>
                    <a:pt x="1498" y="1679"/>
                    <a:pt x="1441" y="1654"/>
                    <a:pt x="1465" y="1617"/>
                  </a:cubicBezTo>
                  <a:cubicBezTo>
                    <a:pt x="1478" y="1622"/>
                    <a:pt x="1478" y="1637"/>
                    <a:pt x="1486" y="1647"/>
                  </a:cubicBezTo>
                  <a:cubicBezTo>
                    <a:pt x="1495" y="1658"/>
                    <a:pt x="1515" y="1659"/>
                    <a:pt x="1527" y="1653"/>
                  </a:cubicBezTo>
                  <a:cubicBezTo>
                    <a:pt x="1545" y="1645"/>
                    <a:pt x="1537" y="1627"/>
                    <a:pt x="1545" y="1614"/>
                  </a:cubicBezTo>
                  <a:cubicBezTo>
                    <a:pt x="1556" y="1596"/>
                    <a:pt x="1585" y="1602"/>
                    <a:pt x="1602" y="1604"/>
                  </a:cubicBezTo>
                  <a:cubicBezTo>
                    <a:pt x="1603" y="1618"/>
                    <a:pt x="1602" y="1632"/>
                    <a:pt x="1601" y="1645"/>
                  </a:cubicBezTo>
                  <a:cubicBezTo>
                    <a:pt x="1580" y="1642"/>
                    <a:pt x="1585" y="1665"/>
                    <a:pt x="1583" y="1679"/>
                  </a:cubicBezTo>
                  <a:cubicBezTo>
                    <a:pt x="1564" y="1679"/>
                    <a:pt x="1555" y="1704"/>
                    <a:pt x="1577" y="1708"/>
                  </a:cubicBezTo>
                  <a:cubicBezTo>
                    <a:pt x="1605" y="1714"/>
                    <a:pt x="1633" y="1716"/>
                    <a:pt x="1661" y="1718"/>
                  </a:cubicBezTo>
                  <a:cubicBezTo>
                    <a:pt x="1655" y="1746"/>
                    <a:pt x="1680" y="1726"/>
                    <a:pt x="1691" y="1720"/>
                  </a:cubicBezTo>
                  <a:cubicBezTo>
                    <a:pt x="1707" y="1709"/>
                    <a:pt x="1715" y="1707"/>
                    <a:pt x="1738" y="1709"/>
                  </a:cubicBezTo>
                  <a:cubicBezTo>
                    <a:pt x="1738" y="1725"/>
                    <a:pt x="1737" y="1742"/>
                    <a:pt x="1737" y="1758"/>
                  </a:cubicBezTo>
                  <a:cubicBezTo>
                    <a:pt x="1746" y="1762"/>
                    <a:pt x="1755" y="1763"/>
                    <a:pt x="1764" y="1763"/>
                  </a:cubicBezTo>
                  <a:cubicBezTo>
                    <a:pt x="1765" y="1781"/>
                    <a:pt x="1762" y="1831"/>
                    <a:pt x="1732" y="1799"/>
                  </a:cubicBezTo>
                  <a:cubicBezTo>
                    <a:pt x="1719" y="1802"/>
                    <a:pt x="1713" y="1821"/>
                    <a:pt x="1715" y="1833"/>
                  </a:cubicBezTo>
                  <a:cubicBezTo>
                    <a:pt x="1717" y="1845"/>
                    <a:pt x="1732" y="1836"/>
                    <a:pt x="1730" y="1856"/>
                  </a:cubicBezTo>
                  <a:cubicBezTo>
                    <a:pt x="1728" y="1868"/>
                    <a:pt x="1720" y="1880"/>
                    <a:pt x="1723" y="1892"/>
                  </a:cubicBezTo>
                  <a:cubicBezTo>
                    <a:pt x="1726" y="1907"/>
                    <a:pt x="1745" y="1905"/>
                    <a:pt x="1747" y="1916"/>
                  </a:cubicBezTo>
                  <a:cubicBezTo>
                    <a:pt x="1730" y="1921"/>
                    <a:pt x="1719" y="1933"/>
                    <a:pt x="1700" y="1936"/>
                  </a:cubicBezTo>
                  <a:cubicBezTo>
                    <a:pt x="1682" y="1939"/>
                    <a:pt x="1674" y="1936"/>
                    <a:pt x="1659" y="1927"/>
                  </a:cubicBezTo>
                  <a:cubicBezTo>
                    <a:pt x="1634" y="1913"/>
                    <a:pt x="1636" y="1969"/>
                    <a:pt x="1639" y="1981"/>
                  </a:cubicBezTo>
                  <a:cubicBezTo>
                    <a:pt x="1670" y="1981"/>
                    <a:pt x="1667" y="1996"/>
                    <a:pt x="1688" y="2011"/>
                  </a:cubicBezTo>
                  <a:cubicBezTo>
                    <a:pt x="1693" y="2002"/>
                    <a:pt x="1690" y="1988"/>
                    <a:pt x="1695" y="1978"/>
                  </a:cubicBezTo>
                  <a:cubicBezTo>
                    <a:pt x="1712" y="1974"/>
                    <a:pt x="1732" y="1982"/>
                    <a:pt x="1750" y="1981"/>
                  </a:cubicBezTo>
                  <a:cubicBezTo>
                    <a:pt x="1753" y="1972"/>
                    <a:pt x="1761" y="1969"/>
                    <a:pt x="1770" y="1970"/>
                  </a:cubicBezTo>
                  <a:cubicBezTo>
                    <a:pt x="1773" y="1957"/>
                    <a:pt x="1764" y="1949"/>
                    <a:pt x="1764" y="1937"/>
                  </a:cubicBezTo>
                  <a:cubicBezTo>
                    <a:pt x="1776" y="1933"/>
                    <a:pt x="1790" y="1935"/>
                    <a:pt x="1798" y="1924"/>
                  </a:cubicBezTo>
                  <a:cubicBezTo>
                    <a:pt x="1809" y="1910"/>
                    <a:pt x="1819" y="1889"/>
                    <a:pt x="1819" y="1871"/>
                  </a:cubicBezTo>
                  <a:cubicBezTo>
                    <a:pt x="1840" y="1865"/>
                    <a:pt x="1860" y="1875"/>
                    <a:pt x="1880" y="1881"/>
                  </a:cubicBezTo>
                  <a:cubicBezTo>
                    <a:pt x="1901" y="1886"/>
                    <a:pt x="1922" y="1886"/>
                    <a:pt x="1942" y="1893"/>
                  </a:cubicBezTo>
                  <a:cubicBezTo>
                    <a:pt x="1941" y="1889"/>
                    <a:pt x="1944" y="1882"/>
                    <a:pt x="1943" y="1877"/>
                  </a:cubicBezTo>
                  <a:cubicBezTo>
                    <a:pt x="1951" y="1877"/>
                    <a:pt x="1960" y="1877"/>
                    <a:pt x="1967" y="1877"/>
                  </a:cubicBezTo>
                  <a:cubicBezTo>
                    <a:pt x="1968" y="1875"/>
                    <a:pt x="1970" y="1873"/>
                    <a:pt x="1970" y="1872"/>
                  </a:cubicBezTo>
                  <a:cubicBezTo>
                    <a:pt x="1971" y="1880"/>
                    <a:pt x="1971" y="1889"/>
                    <a:pt x="1971" y="1897"/>
                  </a:cubicBezTo>
                  <a:cubicBezTo>
                    <a:pt x="1983" y="1897"/>
                    <a:pt x="1990" y="1906"/>
                    <a:pt x="2003" y="1904"/>
                  </a:cubicBezTo>
                  <a:cubicBezTo>
                    <a:pt x="2002" y="1916"/>
                    <a:pt x="2006" y="1928"/>
                    <a:pt x="2020" y="1926"/>
                  </a:cubicBezTo>
                  <a:cubicBezTo>
                    <a:pt x="2021" y="1908"/>
                    <a:pt x="2051" y="1912"/>
                    <a:pt x="2052" y="1894"/>
                  </a:cubicBezTo>
                  <a:cubicBezTo>
                    <a:pt x="2028" y="1887"/>
                    <a:pt x="2040" y="1814"/>
                    <a:pt x="2032" y="1792"/>
                  </a:cubicBezTo>
                  <a:cubicBezTo>
                    <a:pt x="2051" y="1789"/>
                    <a:pt x="2056" y="1806"/>
                    <a:pt x="2072" y="1810"/>
                  </a:cubicBezTo>
                  <a:cubicBezTo>
                    <a:pt x="2093" y="1817"/>
                    <a:pt x="2100" y="1787"/>
                    <a:pt x="2101" y="1772"/>
                  </a:cubicBezTo>
                  <a:cubicBezTo>
                    <a:pt x="2102" y="1751"/>
                    <a:pt x="2092" y="1739"/>
                    <a:pt x="2072" y="1735"/>
                  </a:cubicBezTo>
                  <a:cubicBezTo>
                    <a:pt x="2049" y="1730"/>
                    <a:pt x="2037" y="1726"/>
                    <a:pt x="2029" y="1702"/>
                  </a:cubicBezTo>
                  <a:cubicBezTo>
                    <a:pt x="2042" y="1702"/>
                    <a:pt x="2066" y="1705"/>
                    <a:pt x="2064" y="1686"/>
                  </a:cubicBezTo>
                  <a:cubicBezTo>
                    <a:pt x="2063" y="1674"/>
                    <a:pt x="2053" y="1671"/>
                    <a:pt x="2050" y="1660"/>
                  </a:cubicBezTo>
                  <a:cubicBezTo>
                    <a:pt x="2047" y="1651"/>
                    <a:pt x="2050" y="1639"/>
                    <a:pt x="2051" y="1630"/>
                  </a:cubicBezTo>
                  <a:cubicBezTo>
                    <a:pt x="2074" y="1629"/>
                    <a:pt x="2097" y="1634"/>
                    <a:pt x="2120" y="1632"/>
                  </a:cubicBezTo>
                  <a:cubicBezTo>
                    <a:pt x="2139" y="1630"/>
                    <a:pt x="2153" y="1618"/>
                    <a:pt x="2170" y="1611"/>
                  </a:cubicBezTo>
                  <a:cubicBezTo>
                    <a:pt x="2168" y="1617"/>
                    <a:pt x="2170" y="1624"/>
                    <a:pt x="2169" y="1629"/>
                  </a:cubicBezTo>
                  <a:cubicBezTo>
                    <a:pt x="2179" y="1628"/>
                    <a:pt x="2189" y="1623"/>
                    <a:pt x="2200" y="1624"/>
                  </a:cubicBezTo>
                  <a:cubicBezTo>
                    <a:pt x="2202" y="1603"/>
                    <a:pt x="2202" y="1580"/>
                    <a:pt x="2202" y="1558"/>
                  </a:cubicBezTo>
                  <a:cubicBezTo>
                    <a:pt x="2181" y="1560"/>
                    <a:pt x="2189" y="1536"/>
                    <a:pt x="2188" y="1524"/>
                  </a:cubicBezTo>
                  <a:cubicBezTo>
                    <a:pt x="2160" y="1522"/>
                    <a:pt x="2158" y="1533"/>
                    <a:pt x="2151" y="1555"/>
                  </a:cubicBezTo>
                  <a:cubicBezTo>
                    <a:pt x="2142" y="1554"/>
                    <a:pt x="2137" y="1547"/>
                    <a:pt x="2129" y="1545"/>
                  </a:cubicBezTo>
                  <a:cubicBezTo>
                    <a:pt x="2117" y="1542"/>
                    <a:pt x="2111" y="1550"/>
                    <a:pt x="2100" y="1552"/>
                  </a:cubicBezTo>
                  <a:cubicBezTo>
                    <a:pt x="2070" y="1557"/>
                    <a:pt x="2031" y="1550"/>
                    <a:pt x="2003" y="1539"/>
                  </a:cubicBezTo>
                  <a:cubicBezTo>
                    <a:pt x="1985" y="1532"/>
                    <a:pt x="1974" y="1525"/>
                    <a:pt x="1970" y="1506"/>
                  </a:cubicBezTo>
                  <a:cubicBezTo>
                    <a:pt x="1966" y="1477"/>
                    <a:pt x="1956" y="1449"/>
                    <a:pt x="1946" y="1422"/>
                  </a:cubicBezTo>
                  <a:cubicBezTo>
                    <a:pt x="1970" y="1425"/>
                    <a:pt x="1959" y="1392"/>
                    <a:pt x="1973" y="1383"/>
                  </a:cubicBezTo>
                  <a:cubicBezTo>
                    <a:pt x="1998" y="1383"/>
                    <a:pt x="2022" y="1375"/>
                    <a:pt x="2035" y="1353"/>
                  </a:cubicBezTo>
                  <a:cubicBezTo>
                    <a:pt x="2050" y="1330"/>
                    <a:pt x="2071" y="1299"/>
                    <a:pt x="2100" y="1294"/>
                  </a:cubicBezTo>
                  <a:cubicBezTo>
                    <a:pt x="2115" y="1291"/>
                    <a:pt x="2131" y="1291"/>
                    <a:pt x="2141" y="1278"/>
                  </a:cubicBezTo>
                  <a:cubicBezTo>
                    <a:pt x="2147" y="1269"/>
                    <a:pt x="2152" y="1260"/>
                    <a:pt x="2163" y="1255"/>
                  </a:cubicBezTo>
                  <a:cubicBezTo>
                    <a:pt x="2179" y="1247"/>
                    <a:pt x="2213" y="1245"/>
                    <a:pt x="2222" y="1226"/>
                  </a:cubicBezTo>
                  <a:cubicBezTo>
                    <a:pt x="2241" y="1225"/>
                    <a:pt x="2261" y="1220"/>
                    <a:pt x="2276" y="1208"/>
                  </a:cubicBezTo>
                  <a:cubicBezTo>
                    <a:pt x="2283" y="1204"/>
                    <a:pt x="2287" y="1197"/>
                    <a:pt x="2292" y="1192"/>
                  </a:cubicBezTo>
                  <a:cubicBezTo>
                    <a:pt x="2303" y="1182"/>
                    <a:pt x="2317" y="1185"/>
                    <a:pt x="2330" y="1181"/>
                  </a:cubicBezTo>
                  <a:cubicBezTo>
                    <a:pt x="2336" y="1131"/>
                    <a:pt x="2397" y="1152"/>
                    <a:pt x="2429" y="1147"/>
                  </a:cubicBezTo>
                  <a:cubicBezTo>
                    <a:pt x="2429" y="1147"/>
                    <a:pt x="2436" y="1124"/>
                    <a:pt x="2437" y="1122"/>
                  </a:cubicBezTo>
                  <a:cubicBezTo>
                    <a:pt x="2440" y="1116"/>
                    <a:pt x="2449" y="1106"/>
                    <a:pt x="2458" y="1098"/>
                  </a:cubicBezTo>
                  <a:cubicBezTo>
                    <a:pt x="2453" y="1093"/>
                    <a:pt x="2455" y="1084"/>
                    <a:pt x="2463" y="1080"/>
                  </a:cubicBezTo>
                  <a:cubicBezTo>
                    <a:pt x="2451" y="1078"/>
                    <a:pt x="2444" y="1067"/>
                    <a:pt x="2440" y="1055"/>
                  </a:cubicBezTo>
                  <a:cubicBezTo>
                    <a:pt x="2432" y="1057"/>
                    <a:pt x="2429" y="1059"/>
                    <a:pt x="2428" y="1068"/>
                  </a:cubicBezTo>
                  <a:cubicBezTo>
                    <a:pt x="2425" y="1068"/>
                    <a:pt x="2421" y="1069"/>
                    <a:pt x="2418" y="1068"/>
                  </a:cubicBezTo>
                  <a:cubicBezTo>
                    <a:pt x="2414" y="1076"/>
                    <a:pt x="2411" y="1084"/>
                    <a:pt x="2411" y="1093"/>
                  </a:cubicBezTo>
                  <a:cubicBezTo>
                    <a:pt x="2396" y="1096"/>
                    <a:pt x="2397" y="1082"/>
                    <a:pt x="2394" y="1071"/>
                  </a:cubicBezTo>
                  <a:cubicBezTo>
                    <a:pt x="2382" y="1068"/>
                    <a:pt x="2362" y="1091"/>
                    <a:pt x="2353" y="1081"/>
                  </a:cubicBezTo>
                  <a:cubicBezTo>
                    <a:pt x="2341" y="1066"/>
                    <a:pt x="2332" y="1068"/>
                    <a:pt x="2314" y="1069"/>
                  </a:cubicBezTo>
                  <a:cubicBezTo>
                    <a:pt x="2314" y="1075"/>
                    <a:pt x="2312" y="1083"/>
                    <a:pt x="2312" y="1090"/>
                  </a:cubicBezTo>
                  <a:cubicBezTo>
                    <a:pt x="2283" y="1091"/>
                    <a:pt x="2238" y="1075"/>
                    <a:pt x="2241" y="1116"/>
                  </a:cubicBezTo>
                  <a:cubicBezTo>
                    <a:pt x="2215" y="1118"/>
                    <a:pt x="2228" y="1068"/>
                    <a:pt x="2256" y="1066"/>
                  </a:cubicBezTo>
                  <a:cubicBezTo>
                    <a:pt x="2257" y="1065"/>
                    <a:pt x="2257" y="1063"/>
                    <a:pt x="2257" y="1061"/>
                  </a:cubicBezTo>
                  <a:cubicBezTo>
                    <a:pt x="2269" y="1061"/>
                    <a:pt x="2281" y="1062"/>
                    <a:pt x="2293" y="1062"/>
                  </a:cubicBezTo>
                  <a:cubicBezTo>
                    <a:pt x="2294" y="1046"/>
                    <a:pt x="2315" y="1048"/>
                    <a:pt x="2327" y="1048"/>
                  </a:cubicBezTo>
                  <a:cubicBezTo>
                    <a:pt x="2323" y="1025"/>
                    <a:pt x="2293" y="1029"/>
                    <a:pt x="2275" y="1027"/>
                  </a:cubicBezTo>
                  <a:cubicBezTo>
                    <a:pt x="2274" y="1011"/>
                    <a:pt x="2273" y="994"/>
                    <a:pt x="2295" y="1000"/>
                  </a:cubicBezTo>
                  <a:cubicBezTo>
                    <a:pt x="2293" y="991"/>
                    <a:pt x="2295" y="985"/>
                    <a:pt x="2304" y="983"/>
                  </a:cubicBezTo>
                  <a:cubicBezTo>
                    <a:pt x="2313" y="954"/>
                    <a:pt x="2279" y="973"/>
                    <a:pt x="2280" y="952"/>
                  </a:cubicBezTo>
                  <a:cubicBezTo>
                    <a:pt x="2280" y="951"/>
                    <a:pt x="2302" y="951"/>
                    <a:pt x="2294" y="940"/>
                  </a:cubicBezTo>
                  <a:cubicBezTo>
                    <a:pt x="2289" y="935"/>
                    <a:pt x="2281" y="935"/>
                    <a:pt x="2275" y="932"/>
                  </a:cubicBezTo>
                  <a:cubicBezTo>
                    <a:pt x="2260" y="926"/>
                    <a:pt x="2237" y="927"/>
                    <a:pt x="2237" y="905"/>
                  </a:cubicBezTo>
                  <a:cubicBezTo>
                    <a:pt x="2236" y="874"/>
                    <a:pt x="2195" y="820"/>
                    <a:pt x="2225" y="790"/>
                  </a:cubicBezTo>
                  <a:cubicBezTo>
                    <a:pt x="2233" y="782"/>
                    <a:pt x="2237" y="773"/>
                    <a:pt x="2235" y="763"/>
                  </a:cubicBezTo>
                  <a:cubicBezTo>
                    <a:pt x="2222" y="769"/>
                    <a:pt x="2214" y="785"/>
                    <a:pt x="2202" y="794"/>
                  </a:cubicBezTo>
                  <a:cubicBezTo>
                    <a:pt x="2189" y="803"/>
                    <a:pt x="2154" y="805"/>
                    <a:pt x="2140" y="797"/>
                  </a:cubicBezTo>
                  <a:cubicBezTo>
                    <a:pt x="2141" y="804"/>
                    <a:pt x="2142" y="811"/>
                    <a:pt x="2142" y="819"/>
                  </a:cubicBezTo>
                  <a:cubicBezTo>
                    <a:pt x="2126" y="817"/>
                    <a:pt x="2113" y="819"/>
                    <a:pt x="2113" y="838"/>
                  </a:cubicBezTo>
                  <a:cubicBezTo>
                    <a:pt x="2081" y="847"/>
                    <a:pt x="2095" y="794"/>
                    <a:pt x="2098" y="779"/>
                  </a:cubicBezTo>
                  <a:cubicBezTo>
                    <a:pt x="2100" y="759"/>
                    <a:pt x="2095" y="708"/>
                    <a:pt x="2119" y="700"/>
                  </a:cubicBezTo>
                  <a:cubicBezTo>
                    <a:pt x="2119" y="698"/>
                    <a:pt x="2119" y="694"/>
                    <a:pt x="2119" y="692"/>
                  </a:cubicBezTo>
                  <a:cubicBezTo>
                    <a:pt x="2102" y="689"/>
                    <a:pt x="2089" y="659"/>
                    <a:pt x="2073" y="669"/>
                  </a:cubicBezTo>
                  <a:cubicBezTo>
                    <a:pt x="2072" y="677"/>
                    <a:pt x="2072" y="685"/>
                    <a:pt x="2071" y="693"/>
                  </a:cubicBezTo>
                  <a:cubicBezTo>
                    <a:pt x="2063" y="693"/>
                    <a:pt x="2045" y="687"/>
                    <a:pt x="2038" y="693"/>
                  </a:cubicBezTo>
                  <a:cubicBezTo>
                    <a:pt x="2030" y="700"/>
                    <a:pt x="2035" y="714"/>
                    <a:pt x="2031" y="723"/>
                  </a:cubicBezTo>
                  <a:cubicBezTo>
                    <a:pt x="1987" y="725"/>
                    <a:pt x="1980" y="658"/>
                    <a:pt x="1929" y="668"/>
                  </a:cubicBezTo>
                  <a:cubicBezTo>
                    <a:pt x="1928" y="678"/>
                    <a:pt x="1936" y="681"/>
                    <a:pt x="1945" y="679"/>
                  </a:cubicBezTo>
                  <a:cubicBezTo>
                    <a:pt x="1943" y="680"/>
                    <a:pt x="1941" y="683"/>
                    <a:pt x="1937" y="685"/>
                  </a:cubicBezTo>
                  <a:cubicBezTo>
                    <a:pt x="1934" y="697"/>
                    <a:pt x="1940" y="707"/>
                    <a:pt x="1944" y="718"/>
                  </a:cubicBezTo>
                  <a:cubicBezTo>
                    <a:pt x="1933" y="718"/>
                    <a:pt x="1900" y="709"/>
                    <a:pt x="1898" y="727"/>
                  </a:cubicBezTo>
                  <a:cubicBezTo>
                    <a:pt x="1895" y="742"/>
                    <a:pt x="1904" y="758"/>
                    <a:pt x="1903" y="773"/>
                  </a:cubicBezTo>
                  <a:cubicBezTo>
                    <a:pt x="1895" y="774"/>
                    <a:pt x="1888" y="767"/>
                    <a:pt x="1880" y="768"/>
                  </a:cubicBezTo>
                  <a:cubicBezTo>
                    <a:pt x="1875" y="768"/>
                    <a:pt x="1868" y="770"/>
                    <a:pt x="1864" y="769"/>
                  </a:cubicBezTo>
                  <a:cubicBezTo>
                    <a:pt x="1806" y="758"/>
                    <a:pt x="1870" y="684"/>
                    <a:pt x="1861" y="654"/>
                  </a:cubicBezTo>
                  <a:cubicBezTo>
                    <a:pt x="1855" y="634"/>
                    <a:pt x="1837" y="609"/>
                    <a:pt x="1817" y="600"/>
                  </a:cubicBezTo>
                  <a:cubicBezTo>
                    <a:pt x="1797" y="590"/>
                    <a:pt x="1793" y="582"/>
                    <a:pt x="1793" y="560"/>
                  </a:cubicBezTo>
                  <a:cubicBezTo>
                    <a:pt x="1779" y="559"/>
                    <a:pt x="1756" y="565"/>
                    <a:pt x="1750" y="549"/>
                  </a:cubicBezTo>
                  <a:cubicBezTo>
                    <a:pt x="1744" y="533"/>
                    <a:pt x="1743" y="521"/>
                    <a:pt x="1734" y="506"/>
                  </a:cubicBezTo>
                  <a:cubicBezTo>
                    <a:pt x="1714" y="473"/>
                    <a:pt x="1724" y="423"/>
                    <a:pt x="1730" y="387"/>
                  </a:cubicBezTo>
                  <a:cubicBezTo>
                    <a:pt x="1729" y="393"/>
                    <a:pt x="1712" y="383"/>
                    <a:pt x="1710" y="380"/>
                  </a:cubicBezTo>
                  <a:cubicBezTo>
                    <a:pt x="1706" y="372"/>
                    <a:pt x="1707" y="362"/>
                    <a:pt x="1708" y="354"/>
                  </a:cubicBezTo>
                  <a:cubicBezTo>
                    <a:pt x="1710" y="336"/>
                    <a:pt x="1712" y="315"/>
                    <a:pt x="1688" y="314"/>
                  </a:cubicBezTo>
                  <a:cubicBezTo>
                    <a:pt x="1688" y="311"/>
                    <a:pt x="1686" y="308"/>
                    <a:pt x="1686" y="305"/>
                  </a:cubicBezTo>
                  <a:cubicBezTo>
                    <a:pt x="1669" y="301"/>
                    <a:pt x="1614" y="337"/>
                    <a:pt x="1605" y="300"/>
                  </a:cubicBezTo>
                  <a:cubicBezTo>
                    <a:pt x="1601" y="300"/>
                    <a:pt x="1595" y="298"/>
                    <a:pt x="1592" y="298"/>
                  </a:cubicBezTo>
                  <a:cubicBezTo>
                    <a:pt x="1593" y="291"/>
                    <a:pt x="1591" y="283"/>
                    <a:pt x="1591" y="277"/>
                  </a:cubicBezTo>
                  <a:cubicBezTo>
                    <a:pt x="1575" y="269"/>
                    <a:pt x="1540" y="245"/>
                    <a:pt x="1538" y="274"/>
                  </a:cubicBezTo>
                  <a:cubicBezTo>
                    <a:pt x="1521" y="269"/>
                    <a:pt x="1503" y="267"/>
                    <a:pt x="1485" y="272"/>
                  </a:cubicBezTo>
                  <a:cubicBezTo>
                    <a:pt x="1486" y="266"/>
                    <a:pt x="1482" y="262"/>
                    <a:pt x="1482" y="257"/>
                  </a:cubicBezTo>
                  <a:cubicBezTo>
                    <a:pt x="1472" y="256"/>
                    <a:pt x="1459" y="251"/>
                    <a:pt x="1461" y="239"/>
                  </a:cubicBezTo>
                  <a:cubicBezTo>
                    <a:pt x="1470" y="239"/>
                    <a:pt x="1479" y="240"/>
                    <a:pt x="1488" y="239"/>
                  </a:cubicBezTo>
                  <a:cubicBezTo>
                    <a:pt x="1489" y="225"/>
                    <a:pt x="1482" y="206"/>
                    <a:pt x="1489" y="193"/>
                  </a:cubicBezTo>
                  <a:cubicBezTo>
                    <a:pt x="1496" y="179"/>
                    <a:pt x="1496" y="168"/>
                    <a:pt x="1496" y="153"/>
                  </a:cubicBezTo>
                  <a:cubicBezTo>
                    <a:pt x="1488" y="153"/>
                    <a:pt x="1479" y="152"/>
                    <a:pt x="1471" y="152"/>
                  </a:cubicBezTo>
                  <a:cubicBezTo>
                    <a:pt x="1471" y="136"/>
                    <a:pt x="1466" y="113"/>
                    <a:pt x="1488" y="113"/>
                  </a:cubicBezTo>
                  <a:cubicBezTo>
                    <a:pt x="1490" y="108"/>
                    <a:pt x="1490" y="99"/>
                    <a:pt x="1489" y="94"/>
                  </a:cubicBezTo>
                  <a:cubicBezTo>
                    <a:pt x="1489" y="92"/>
                    <a:pt x="1473" y="90"/>
                    <a:pt x="1470" y="89"/>
                  </a:cubicBezTo>
                  <a:cubicBezTo>
                    <a:pt x="1462" y="83"/>
                    <a:pt x="1460" y="73"/>
                    <a:pt x="1459" y="63"/>
                  </a:cubicBezTo>
                  <a:cubicBezTo>
                    <a:pt x="1459" y="62"/>
                    <a:pt x="1459" y="59"/>
                    <a:pt x="1459" y="56"/>
                  </a:cubicBezTo>
                  <a:cubicBezTo>
                    <a:pt x="1441" y="54"/>
                    <a:pt x="1423" y="58"/>
                    <a:pt x="1406" y="52"/>
                  </a:cubicBezTo>
                  <a:cubicBezTo>
                    <a:pt x="1388" y="45"/>
                    <a:pt x="1374" y="43"/>
                    <a:pt x="1355" y="42"/>
                  </a:cubicBezTo>
                  <a:cubicBezTo>
                    <a:pt x="1345" y="42"/>
                    <a:pt x="1321" y="46"/>
                    <a:pt x="1323" y="31"/>
                  </a:cubicBezTo>
                  <a:cubicBezTo>
                    <a:pt x="1323" y="18"/>
                    <a:pt x="1313" y="8"/>
                    <a:pt x="1299" y="0"/>
                  </a:cubicBezTo>
                  <a:cubicBezTo>
                    <a:pt x="1293" y="10"/>
                    <a:pt x="1289" y="19"/>
                    <a:pt x="1276" y="19"/>
                  </a:cubicBezTo>
                  <a:cubicBezTo>
                    <a:pt x="1261" y="20"/>
                    <a:pt x="1246" y="15"/>
                    <a:pt x="1230" y="14"/>
                  </a:cubicBezTo>
                  <a:cubicBezTo>
                    <a:pt x="1208" y="14"/>
                    <a:pt x="1196" y="21"/>
                    <a:pt x="1177" y="30"/>
                  </a:cubicBezTo>
                  <a:cubicBezTo>
                    <a:pt x="1174" y="63"/>
                    <a:pt x="1164" y="91"/>
                    <a:pt x="1152" y="122"/>
                  </a:cubicBezTo>
                  <a:cubicBezTo>
                    <a:pt x="1146" y="138"/>
                    <a:pt x="1141" y="157"/>
                    <a:pt x="1134" y="172"/>
                  </a:cubicBezTo>
                  <a:cubicBezTo>
                    <a:pt x="1128" y="189"/>
                    <a:pt x="1119" y="205"/>
                    <a:pt x="1106" y="215"/>
                  </a:cubicBezTo>
                  <a:cubicBezTo>
                    <a:pt x="1072" y="243"/>
                    <a:pt x="1066" y="286"/>
                    <a:pt x="1029" y="313"/>
                  </a:cubicBezTo>
                  <a:cubicBezTo>
                    <a:pt x="999" y="333"/>
                    <a:pt x="965" y="339"/>
                    <a:pt x="936" y="360"/>
                  </a:cubicBezTo>
                  <a:cubicBezTo>
                    <a:pt x="921" y="371"/>
                    <a:pt x="908" y="369"/>
                    <a:pt x="891" y="374"/>
                  </a:cubicBezTo>
                  <a:cubicBezTo>
                    <a:pt x="862" y="383"/>
                    <a:pt x="846" y="414"/>
                    <a:pt x="832" y="440"/>
                  </a:cubicBezTo>
                  <a:cubicBezTo>
                    <a:pt x="811" y="443"/>
                    <a:pt x="826" y="473"/>
                    <a:pt x="820" y="487"/>
                  </a:cubicBezTo>
                  <a:cubicBezTo>
                    <a:pt x="815" y="502"/>
                    <a:pt x="805" y="504"/>
                    <a:pt x="791" y="511"/>
                  </a:cubicBezTo>
                  <a:cubicBezTo>
                    <a:pt x="777" y="518"/>
                    <a:pt x="762" y="523"/>
                    <a:pt x="753" y="536"/>
                  </a:cubicBezTo>
                  <a:cubicBezTo>
                    <a:pt x="736" y="560"/>
                    <a:pt x="737" y="590"/>
                    <a:pt x="713" y="611"/>
                  </a:cubicBezTo>
                  <a:cubicBezTo>
                    <a:pt x="676" y="644"/>
                    <a:pt x="627" y="628"/>
                    <a:pt x="580" y="627"/>
                  </a:cubicBezTo>
                  <a:cubicBezTo>
                    <a:pt x="552" y="626"/>
                    <a:pt x="529" y="629"/>
                    <a:pt x="505" y="638"/>
                  </a:cubicBezTo>
                  <a:cubicBezTo>
                    <a:pt x="478" y="648"/>
                    <a:pt x="450" y="674"/>
                    <a:pt x="419" y="666"/>
                  </a:cubicBezTo>
                  <a:cubicBezTo>
                    <a:pt x="402" y="662"/>
                    <a:pt x="373" y="630"/>
                    <a:pt x="369" y="613"/>
                  </a:cubicBezTo>
                  <a:cubicBezTo>
                    <a:pt x="364" y="590"/>
                    <a:pt x="375" y="580"/>
                    <a:pt x="359" y="565"/>
                  </a:cubicBezTo>
                  <a:cubicBezTo>
                    <a:pt x="322" y="532"/>
                    <a:pt x="269" y="561"/>
                    <a:pt x="242" y="590"/>
                  </a:cubicBezTo>
                  <a:cubicBezTo>
                    <a:pt x="235" y="597"/>
                    <a:pt x="234" y="608"/>
                    <a:pt x="228" y="616"/>
                  </a:cubicBezTo>
                  <a:cubicBezTo>
                    <a:pt x="214" y="632"/>
                    <a:pt x="202" y="647"/>
                    <a:pt x="188" y="664"/>
                  </a:cubicBezTo>
                  <a:cubicBezTo>
                    <a:pt x="174" y="681"/>
                    <a:pt x="154" y="707"/>
                    <a:pt x="137" y="719"/>
                  </a:cubicBezTo>
                  <a:cubicBezTo>
                    <a:pt x="117" y="734"/>
                    <a:pt x="91" y="745"/>
                    <a:pt x="69" y="758"/>
                  </a:cubicBezTo>
                  <a:cubicBezTo>
                    <a:pt x="36" y="780"/>
                    <a:pt x="41" y="793"/>
                    <a:pt x="33" y="830"/>
                  </a:cubicBezTo>
                  <a:cubicBezTo>
                    <a:pt x="30" y="846"/>
                    <a:pt x="19" y="853"/>
                    <a:pt x="15" y="869"/>
                  </a:cubicBezTo>
                  <a:cubicBezTo>
                    <a:pt x="0" y="924"/>
                    <a:pt x="42" y="926"/>
                    <a:pt x="76" y="954"/>
                  </a:cubicBezTo>
                  <a:cubicBezTo>
                    <a:pt x="83" y="960"/>
                    <a:pt x="88" y="967"/>
                    <a:pt x="95" y="972"/>
                  </a:cubicBezTo>
                  <a:cubicBezTo>
                    <a:pt x="101" y="976"/>
                    <a:pt x="100" y="982"/>
                    <a:pt x="108" y="984"/>
                  </a:cubicBezTo>
                  <a:cubicBezTo>
                    <a:pt x="116" y="985"/>
                    <a:pt x="114" y="976"/>
                    <a:pt x="119" y="976"/>
                  </a:cubicBezTo>
                  <a:cubicBezTo>
                    <a:pt x="139" y="974"/>
                    <a:pt x="166" y="980"/>
                    <a:pt x="181" y="992"/>
                  </a:cubicBezTo>
                  <a:cubicBezTo>
                    <a:pt x="201" y="1007"/>
                    <a:pt x="194" y="1032"/>
                    <a:pt x="194" y="1056"/>
                  </a:cubicBezTo>
                  <a:cubicBezTo>
                    <a:pt x="193" y="1070"/>
                    <a:pt x="194" y="1079"/>
                    <a:pt x="187" y="1090"/>
                  </a:cubicBezTo>
                  <a:cubicBezTo>
                    <a:pt x="180" y="1100"/>
                    <a:pt x="170" y="1103"/>
                    <a:pt x="164" y="1112"/>
                  </a:cubicBezTo>
                  <a:cubicBezTo>
                    <a:pt x="156" y="1124"/>
                    <a:pt x="152" y="1161"/>
                    <a:pt x="157" y="1176"/>
                  </a:cubicBezTo>
                  <a:cubicBezTo>
                    <a:pt x="161" y="1187"/>
                    <a:pt x="173" y="1187"/>
                    <a:pt x="175" y="1194"/>
                  </a:cubicBezTo>
                  <a:cubicBezTo>
                    <a:pt x="179" y="1202"/>
                    <a:pt x="175" y="1218"/>
                    <a:pt x="176" y="1227"/>
                  </a:cubicBezTo>
                  <a:cubicBezTo>
                    <a:pt x="195" y="1231"/>
                    <a:pt x="186" y="1239"/>
                    <a:pt x="194" y="1247"/>
                  </a:cubicBezTo>
                  <a:cubicBezTo>
                    <a:pt x="200" y="1253"/>
                    <a:pt x="208" y="1256"/>
                    <a:pt x="217" y="1259"/>
                  </a:cubicBezTo>
                  <a:cubicBezTo>
                    <a:pt x="236" y="1266"/>
                    <a:pt x="256" y="1269"/>
                    <a:pt x="278" y="1269"/>
                  </a:cubicBezTo>
                  <a:cubicBezTo>
                    <a:pt x="314" y="1270"/>
                    <a:pt x="312" y="1275"/>
                    <a:pt x="311" y="1309"/>
                  </a:cubicBezTo>
                  <a:cubicBezTo>
                    <a:pt x="311" y="1332"/>
                    <a:pt x="312" y="1351"/>
                    <a:pt x="318" y="1372"/>
                  </a:cubicBezTo>
                  <a:cubicBezTo>
                    <a:pt x="324" y="1392"/>
                    <a:pt x="333" y="1412"/>
                    <a:pt x="342" y="1431"/>
                  </a:cubicBezTo>
                  <a:cubicBezTo>
                    <a:pt x="351" y="1450"/>
                    <a:pt x="365" y="1463"/>
                    <a:pt x="369" y="1482"/>
                  </a:cubicBezTo>
                  <a:cubicBezTo>
                    <a:pt x="374" y="1508"/>
                    <a:pt x="384" y="1514"/>
                    <a:pt x="398" y="1537"/>
                  </a:cubicBezTo>
                  <a:cubicBezTo>
                    <a:pt x="408" y="1554"/>
                    <a:pt x="440" y="1590"/>
                    <a:pt x="435" y="1611"/>
                  </a:cubicBezTo>
                  <a:cubicBezTo>
                    <a:pt x="422" y="1610"/>
                    <a:pt x="403" y="1612"/>
                    <a:pt x="400" y="1628"/>
                  </a:cubicBezTo>
                  <a:cubicBezTo>
                    <a:pt x="404" y="1627"/>
                    <a:pt x="408" y="1626"/>
                    <a:pt x="412" y="1624"/>
                  </a:cubicBezTo>
                  <a:cubicBezTo>
                    <a:pt x="421" y="1619"/>
                    <a:pt x="460" y="1607"/>
                    <a:pt x="470" y="16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532438" y="1363663"/>
              <a:ext cx="412750" cy="385762"/>
            </a:xfrm>
            <a:custGeom>
              <a:avLst/>
              <a:gdLst>
                <a:gd name="T0" fmla="*/ 372 w 969"/>
                <a:gd name="T1" fmla="*/ 134 h 909"/>
                <a:gd name="T2" fmla="*/ 268 w 969"/>
                <a:gd name="T3" fmla="*/ 92 h 909"/>
                <a:gd name="T4" fmla="*/ 155 w 969"/>
                <a:gd name="T5" fmla="*/ 99 h 909"/>
                <a:gd name="T6" fmla="*/ 121 w 969"/>
                <a:gd name="T7" fmla="*/ 111 h 909"/>
                <a:gd name="T8" fmla="*/ 83 w 969"/>
                <a:gd name="T9" fmla="*/ 157 h 909"/>
                <a:gd name="T10" fmla="*/ 62 w 969"/>
                <a:gd name="T11" fmla="*/ 194 h 909"/>
                <a:gd name="T12" fmla="*/ 65 w 969"/>
                <a:gd name="T13" fmla="*/ 199 h 909"/>
                <a:gd name="T14" fmla="*/ 41 w 969"/>
                <a:gd name="T15" fmla="*/ 296 h 909"/>
                <a:gd name="T16" fmla="*/ 0 w 969"/>
                <a:gd name="T17" fmla="*/ 347 h 909"/>
                <a:gd name="T18" fmla="*/ 23 w 969"/>
                <a:gd name="T19" fmla="*/ 353 h 909"/>
                <a:gd name="T20" fmla="*/ 32 w 969"/>
                <a:gd name="T21" fmla="*/ 381 h 909"/>
                <a:gd name="T22" fmla="*/ 74 w 969"/>
                <a:gd name="T23" fmla="*/ 419 h 909"/>
                <a:gd name="T24" fmla="*/ 28 w 969"/>
                <a:gd name="T25" fmla="*/ 525 h 909"/>
                <a:gd name="T26" fmla="*/ 95 w 969"/>
                <a:gd name="T27" fmla="*/ 566 h 909"/>
                <a:gd name="T28" fmla="*/ 123 w 969"/>
                <a:gd name="T29" fmla="*/ 614 h 909"/>
                <a:gd name="T30" fmla="*/ 177 w 969"/>
                <a:gd name="T31" fmla="*/ 561 h 909"/>
                <a:gd name="T32" fmla="*/ 256 w 969"/>
                <a:gd name="T33" fmla="*/ 606 h 909"/>
                <a:gd name="T34" fmla="*/ 358 w 969"/>
                <a:gd name="T35" fmla="*/ 684 h 909"/>
                <a:gd name="T36" fmla="*/ 314 w 969"/>
                <a:gd name="T37" fmla="*/ 721 h 909"/>
                <a:gd name="T38" fmla="*/ 393 w 969"/>
                <a:gd name="T39" fmla="*/ 767 h 909"/>
                <a:gd name="T40" fmla="*/ 477 w 969"/>
                <a:gd name="T41" fmla="*/ 829 h 909"/>
                <a:gd name="T42" fmla="*/ 553 w 969"/>
                <a:gd name="T43" fmla="*/ 859 h 909"/>
                <a:gd name="T44" fmla="*/ 616 w 969"/>
                <a:gd name="T45" fmla="*/ 884 h 909"/>
                <a:gd name="T46" fmla="*/ 653 w 969"/>
                <a:gd name="T47" fmla="*/ 908 h 909"/>
                <a:gd name="T48" fmla="*/ 713 w 969"/>
                <a:gd name="T49" fmla="*/ 864 h 909"/>
                <a:gd name="T50" fmla="*/ 709 w 969"/>
                <a:gd name="T51" fmla="*/ 817 h 909"/>
                <a:gd name="T52" fmla="*/ 766 w 969"/>
                <a:gd name="T53" fmla="*/ 725 h 909"/>
                <a:gd name="T54" fmla="*/ 787 w 969"/>
                <a:gd name="T55" fmla="*/ 716 h 909"/>
                <a:gd name="T56" fmla="*/ 772 w 969"/>
                <a:gd name="T57" fmla="*/ 651 h 909"/>
                <a:gd name="T58" fmla="*/ 806 w 969"/>
                <a:gd name="T59" fmla="*/ 614 h 909"/>
                <a:gd name="T60" fmla="*/ 833 w 969"/>
                <a:gd name="T61" fmla="*/ 538 h 909"/>
                <a:gd name="T62" fmla="*/ 866 w 969"/>
                <a:gd name="T63" fmla="*/ 487 h 909"/>
                <a:gd name="T64" fmla="*/ 925 w 969"/>
                <a:gd name="T65" fmla="*/ 442 h 909"/>
                <a:gd name="T66" fmla="*/ 950 w 969"/>
                <a:gd name="T67" fmla="*/ 406 h 909"/>
                <a:gd name="T68" fmla="*/ 893 w 969"/>
                <a:gd name="T69" fmla="*/ 369 h 909"/>
                <a:gd name="T70" fmla="*/ 854 w 969"/>
                <a:gd name="T71" fmla="*/ 335 h 909"/>
                <a:gd name="T72" fmla="*/ 789 w 969"/>
                <a:gd name="T73" fmla="*/ 308 h 909"/>
                <a:gd name="T74" fmla="*/ 746 w 969"/>
                <a:gd name="T75" fmla="*/ 248 h 909"/>
                <a:gd name="T76" fmla="*/ 721 w 969"/>
                <a:gd name="T77" fmla="*/ 219 h 909"/>
                <a:gd name="T78" fmla="*/ 681 w 969"/>
                <a:gd name="T79" fmla="*/ 208 h 909"/>
                <a:gd name="T80" fmla="*/ 617 w 969"/>
                <a:gd name="T81" fmla="*/ 158 h 909"/>
                <a:gd name="T82" fmla="*/ 588 w 969"/>
                <a:gd name="T83" fmla="*/ 174 h 909"/>
                <a:gd name="T84" fmla="*/ 514 w 969"/>
                <a:gd name="T85" fmla="*/ 117 h 909"/>
                <a:gd name="T86" fmla="*/ 488 w 969"/>
                <a:gd name="T87" fmla="*/ 43 h 909"/>
                <a:gd name="T88" fmla="*/ 439 w 969"/>
                <a:gd name="T89" fmla="*/ 0 h 909"/>
                <a:gd name="T90" fmla="*/ 422 w 969"/>
                <a:gd name="T91" fmla="*/ 23 h 909"/>
                <a:gd name="T92" fmla="*/ 395 w 969"/>
                <a:gd name="T93" fmla="*/ 58 h 909"/>
                <a:gd name="T94" fmla="*/ 419 w 969"/>
                <a:gd name="T95" fmla="*/ 12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9" h="909">
                  <a:moveTo>
                    <a:pt x="419" y="129"/>
                  </a:moveTo>
                  <a:cubicBezTo>
                    <a:pt x="421" y="138"/>
                    <a:pt x="378" y="135"/>
                    <a:pt x="372" y="134"/>
                  </a:cubicBezTo>
                  <a:cubicBezTo>
                    <a:pt x="374" y="107"/>
                    <a:pt x="332" y="100"/>
                    <a:pt x="313" y="99"/>
                  </a:cubicBezTo>
                  <a:cubicBezTo>
                    <a:pt x="295" y="98"/>
                    <a:pt x="284" y="98"/>
                    <a:pt x="268" y="92"/>
                  </a:cubicBezTo>
                  <a:cubicBezTo>
                    <a:pt x="253" y="87"/>
                    <a:pt x="224" y="81"/>
                    <a:pt x="208" y="82"/>
                  </a:cubicBezTo>
                  <a:cubicBezTo>
                    <a:pt x="196" y="103"/>
                    <a:pt x="171" y="87"/>
                    <a:pt x="155" y="99"/>
                  </a:cubicBezTo>
                  <a:cubicBezTo>
                    <a:pt x="154" y="106"/>
                    <a:pt x="151" y="123"/>
                    <a:pt x="143" y="125"/>
                  </a:cubicBezTo>
                  <a:cubicBezTo>
                    <a:pt x="134" y="126"/>
                    <a:pt x="128" y="114"/>
                    <a:pt x="121" y="111"/>
                  </a:cubicBezTo>
                  <a:cubicBezTo>
                    <a:pt x="103" y="105"/>
                    <a:pt x="73" y="140"/>
                    <a:pt x="75" y="156"/>
                  </a:cubicBezTo>
                  <a:cubicBezTo>
                    <a:pt x="77" y="156"/>
                    <a:pt x="81" y="158"/>
                    <a:pt x="83" y="157"/>
                  </a:cubicBezTo>
                  <a:cubicBezTo>
                    <a:pt x="86" y="171"/>
                    <a:pt x="66" y="166"/>
                    <a:pt x="57" y="166"/>
                  </a:cubicBezTo>
                  <a:cubicBezTo>
                    <a:pt x="56" y="178"/>
                    <a:pt x="59" y="183"/>
                    <a:pt x="62" y="194"/>
                  </a:cubicBezTo>
                  <a:cubicBezTo>
                    <a:pt x="63" y="194"/>
                    <a:pt x="64" y="194"/>
                    <a:pt x="65" y="194"/>
                  </a:cubicBezTo>
                  <a:cubicBezTo>
                    <a:pt x="65" y="195"/>
                    <a:pt x="65" y="198"/>
                    <a:pt x="65" y="199"/>
                  </a:cubicBezTo>
                  <a:cubicBezTo>
                    <a:pt x="51" y="196"/>
                    <a:pt x="38" y="239"/>
                    <a:pt x="38" y="249"/>
                  </a:cubicBezTo>
                  <a:cubicBezTo>
                    <a:pt x="57" y="250"/>
                    <a:pt x="42" y="285"/>
                    <a:pt x="41" y="296"/>
                  </a:cubicBezTo>
                  <a:cubicBezTo>
                    <a:pt x="54" y="296"/>
                    <a:pt x="59" y="312"/>
                    <a:pt x="48" y="319"/>
                  </a:cubicBezTo>
                  <a:cubicBezTo>
                    <a:pt x="40" y="324"/>
                    <a:pt x="15" y="339"/>
                    <a:pt x="0" y="347"/>
                  </a:cubicBezTo>
                  <a:cubicBezTo>
                    <a:pt x="1" y="353"/>
                    <a:pt x="6" y="359"/>
                    <a:pt x="12" y="364"/>
                  </a:cubicBezTo>
                  <a:cubicBezTo>
                    <a:pt x="17" y="360"/>
                    <a:pt x="22" y="356"/>
                    <a:pt x="23" y="353"/>
                  </a:cubicBezTo>
                  <a:cubicBezTo>
                    <a:pt x="22" y="356"/>
                    <a:pt x="17" y="360"/>
                    <a:pt x="12" y="364"/>
                  </a:cubicBezTo>
                  <a:cubicBezTo>
                    <a:pt x="19" y="370"/>
                    <a:pt x="27" y="376"/>
                    <a:pt x="32" y="381"/>
                  </a:cubicBezTo>
                  <a:cubicBezTo>
                    <a:pt x="51" y="398"/>
                    <a:pt x="78" y="399"/>
                    <a:pt x="100" y="412"/>
                  </a:cubicBezTo>
                  <a:cubicBezTo>
                    <a:pt x="90" y="410"/>
                    <a:pt x="82" y="416"/>
                    <a:pt x="74" y="419"/>
                  </a:cubicBezTo>
                  <a:cubicBezTo>
                    <a:pt x="68" y="438"/>
                    <a:pt x="65" y="461"/>
                    <a:pt x="52" y="477"/>
                  </a:cubicBezTo>
                  <a:cubicBezTo>
                    <a:pt x="40" y="490"/>
                    <a:pt x="16" y="506"/>
                    <a:pt x="28" y="525"/>
                  </a:cubicBezTo>
                  <a:cubicBezTo>
                    <a:pt x="35" y="537"/>
                    <a:pt x="30" y="564"/>
                    <a:pt x="41" y="571"/>
                  </a:cubicBezTo>
                  <a:cubicBezTo>
                    <a:pt x="56" y="580"/>
                    <a:pt x="79" y="569"/>
                    <a:pt x="95" y="566"/>
                  </a:cubicBezTo>
                  <a:cubicBezTo>
                    <a:pt x="93" y="575"/>
                    <a:pt x="100" y="587"/>
                    <a:pt x="91" y="595"/>
                  </a:cubicBezTo>
                  <a:cubicBezTo>
                    <a:pt x="98" y="599"/>
                    <a:pt x="114" y="621"/>
                    <a:pt x="123" y="614"/>
                  </a:cubicBezTo>
                  <a:cubicBezTo>
                    <a:pt x="138" y="601"/>
                    <a:pt x="128" y="590"/>
                    <a:pt x="150" y="584"/>
                  </a:cubicBezTo>
                  <a:cubicBezTo>
                    <a:pt x="165" y="580"/>
                    <a:pt x="162" y="560"/>
                    <a:pt x="177" y="561"/>
                  </a:cubicBezTo>
                  <a:cubicBezTo>
                    <a:pt x="195" y="562"/>
                    <a:pt x="206" y="546"/>
                    <a:pt x="222" y="557"/>
                  </a:cubicBezTo>
                  <a:cubicBezTo>
                    <a:pt x="241" y="570"/>
                    <a:pt x="243" y="589"/>
                    <a:pt x="256" y="606"/>
                  </a:cubicBezTo>
                  <a:cubicBezTo>
                    <a:pt x="272" y="626"/>
                    <a:pt x="298" y="639"/>
                    <a:pt x="318" y="656"/>
                  </a:cubicBezTo>
                  <a:cubicBezTo>
                    <a:pt x="325" y="662"/>
                    <a:pt x="358" y="675"/>
                    <a:pt x="358" y="684"/>
                  </a:cubicBezTo>
                  <a:cubicBezTo>
                    <a:pt x="359" y="697"/>
                    <a:pt x="328" y="697"/>
                    <a:pt x="320" y="699"/>
                  </a:cubicBezTo>
                  <a:cubicBezTo>
                    <a:pt x="315" y="706"/>
                    <a:pt x="312" y="713"/>
                    <a:pt x="314" y="721"/>
                  </a:cubicBezTo>
                  <a:cubicBezTo>
                    <a:pt x="330" y="727"/>
                    <a:pt x="332" y="748"/>
                    <a:pt x="350" y="751"/>
                  </a:cubicBezTo>
                  <a:cubicBezTo>
                    <a:pt x="350" y="780"/>
                    <a:pt x="374" y="766"/>
                    <a:pt x="393" y="767"/>
                  </a:cubicBezTo>
                  <a:cubicBezTo>
                    <a:pt x="421" y="768"/>
                    <a:pt x="420" y="781"/>
                    <a:pt x="421" y="805"/>
                  </a:cubicBezTo>
                  <a:cubicBezTo>
                    <a:pt x="441" y="803"/>
                    <a:pt x="458" y="824"/>
                    <a:pt x="477" y="829"/>
                  </a:cubicBezTo>
                  <a:cubicBezTo>
                    <a:pt x="496" y="833"/>
                    <a:pt x="501" y="837"/>
                    <a:pt x="502" y="855"/>
                  </a:cubicBezTo>
                  <a:cubicBezTo>
                    <a:pt x="519" y="857"/>
                    <a:pt x="536" y="855"/>
                    <a:pt x="553" y="859"/>
                  </a:cubicBezTo>
                  <a:cubicBezTo>
                    <a:pt x="575" y="865"/>
                    <a:pt x="595" y="852"/>
                    <a:pt x="616" y="857"/>
                  </a:cubicBezTo>
                  <a:cubicBezTo>
                    <a:pt x="617" y="866"/>
                    <a:pt x="616" y="875"/>
                    <a:pt x="616" y="884"/>
                  </a:cubicBezTo>
                  <a:cubicBezTo>
                    <a:pt x="622" y="883"/>
                    <a:pt x="627" y="883"/>
                    <a:pt x="633" y="884"/>
                  </a:cubicBezTo>
                  <a:cubicBezTo>
                    <a:pt x="633" y="899"/>
                    <a:pt x="656" y="883"/>
                    <a:pt x="653" y="908"/>
                  </a:cubicBezTo>
                  <a:cubicBezTo>
                    <a:pt x="661" y="909"/>
                    <a:pt x="669" y="909"/>
                    <a:pt x="677" y="909"/>
                  </a:cubicBezTo>
                  <a:cubicBezTo>
                    <a:pt x="683" y="902"/>
                    <a:pt x="699" y="880"/>
                    <a:pt x="713" y="864"/>
                  </a:cubicBezTo>
                  <a:cubicBezTo>
                    <a:pt x="705" y="861"/>
                    <a:pt x="697" y="858"/>
                    <a:pt x="694" y="851"/>
                  </a:cubicBezTo>
                  <a:cubicBezTo>
                    <a:pt x="688" y="839"/>
                    <a:pt x="701" y="825"/>
                    <a:pt x="709" y="817"/>
                  </a:cubicBezTo>
                  <a:cubicBezTo>
                    <a:pt x="723" y="802"/>
                    <a:pt x="733" y="785"/>
                    <a:pt x="744" y="767"/>
                  </a:cubicBezTo>
                  <a:cubicBezTo>
                    <a:pt x="751" y="754"/>
                    <a:pt x="755" y="734"/>
                    <a:pt x="766" y="725"/>
                  </a:cubicBezTo>
                  <a:cubicBezTo>
                    <a:pt x="766" y="722"/>
                    <a:pt x="767" y="720"/>
                    <a:pt x="768" y="716"/>
                  </a:cubicBezTo>
                  <a:cubicBezTo>
                    <a:pt x="774" y="716"/>
                    <a:pt x="781" y="717"/>
                    <a:pt x="787" y="716"/>
                  </a:cubicBezTo>
                  <a:cubicBezTo>
                    <a:pt x="789" y="709"/>
                    <a:pt x="788" y="702"/>
                    <a:pt x="780" y="701"/>
                  </a:cubicBezTo>
                  <a:cubicBezTo>
                    <a:pt x="775" y="686"/>
                    <a:pt x="766" y="667"/>
                    <a:pt x="772" y="651"/>
                  </a:cubicBezTo>
                  <a:cubicBezTo>
                    <a:pt x="781" y="648"/>
                    <a:pt x="777" y="634"/>
                    <a:pt x="782" y="627"/>
                  </a:cubicBezTo>
                  <a:cubicBezTo>
                    <a:pt x="790" y="615"/>
                    <a:pt x="798" y="623"/>
                    <a:pt x="806" y="614"/>
                  </a:cubicBezTo>
                  <a:cubicBezTo>
                    <a:pt x="819" y="600"/>
                    <a:pt x="802" y="569"/>
                    <a:pt x="808" y="552"/>
                  </a:cubicBezTo>
                  <a:cubicBezTo>
                    <a:pt x="812" y="541"/>
                    <a:pt x="824" y="541"/>
                    <a:pt x="833" y="538"/>
                  </a:cubicBezTo>
                  <a:cubicBezTo>
                    <a:pt x="846" y="533"/>
                    <a:pt x="850" y="526"/>
                    <a:pt x="854" y="514"/>
                  </a:cubicBezTo>
                  <a:cubicBezTo>
                    <a:pt x="857" y="506"/>
                    <a:pt x="858" y="493"/>
                    <a:pt x="866" y="487"/>
                  </a:cubicBezTo>
                  <a:cubicBezTo>
                    <a:pt x="873" y="482"/>
                    <a:pt x="888" y="484"/>
                    <a:pt x="896" y="483"/>
                  </a:cubicBezTo>
                  <a:cubicBezTo>
                    <a:pt x="900" y="469"/>
                    <a:pt x="918" y="456"/>
                    <a:pt x="925" y="442"/>
                  </a:cubicBezTo>
                  <a:cubicBezTo>
                    <a:pt x="932" y="429"/>
                    <a:pt x="935" y="428"/>
                    <a:pt x="952" y="431"/>
                  </a:cubicBezTo>
                  <a:cubicBezTo>
                    <a:pt x="969" y="435"/>
                    <a:pt x="950" y="407"/>
                    <a:pt x="950" y="406"/>
                  </a:cubicBezTo>
                  <a:cubicBezTo>
                    <a:pt x="943" y="396"/>
                    <a:pt x="940" y="389"/>
                    <a:pt x="926" y="387"/>
                  </a:cubicBezTo>
                  <a:cubicBezTo>
                    <a:pt x="908" y="383"/>
                    <a:pt x="904" y="388"/>
                    <a:pt x="893" y="369"/>
                  </a:cubicBezTo>
                  <a:cubicBezTo>
                    <a:pt x="886" y="357"/>
                    <a:pt x="887" y="343"/>
                    <a:pt x="873" y="339"/>
                  </a:cubicBezTo>
                  <a:cubicBezTo>
                    <a:pt x="866" y="336"/>
                    <a:pt x="861" y="338"/>
                    <a:pt x="854" y="335"/>
                  </a:cubicBezTo>
                  <a:cubicBezTo>
                    <a:pt x="843" y="329"/>
                    <a:pt x="839" y="321"/>
                    <a:pt x="829" y="317"/>
                  </a:cubicBezTo>
                  <a:cubicBezTo>
                    <a:pt x="816" y="312"/>
                    <a:pt x="803" y="309"/>
                    <a:pt x="789" y="308"/>
                  </a:cubicBezTo>
                  <a:cubicBezTo>
                    <a:pt x="779" y="308"/>
                    <a:pt x="759" y="309"/>
                    <a:pt x="752" y="300"/>
                  </a:cubicBezTo>
                  <a:cubicBezTo>
                    <a:pt x="743" y="287"/>
                    <a:pt x="741" y="262"/>
                    <a:pt x="746" y="248"/>
                  </a:cubicBezTo>
                  <a:cubicBezTo>
                    <a:pt x="734" y="247"/>
                    <a:pt x="730" y="238"/>
                    <a:pt x="725" y="231"/>
                  </a:cubicBezTo>
                  <a:cubicBezTo>
                    <a:pt x="723" y="226"/>
                    <a:pt x="725" y="224"/>
                    <a:pt x="721" y="219"/>
                  </a:cubicBezTo>
                  <a:cubicBezTo>
                    <a:pt x="717" y="216"/>
                    <a:pt x="710" y="212"/>
                    <a:pt x="705" y="211"/>
                  </a:cubicBezTo>
                  <a:cubicBezTo>
                    <a:pt x="697" y="209"/>
                    <a:pt x="689" y="211"/>
                    <a:pt x="681" y="208"/>
                  </a:cubicBezTo>
                  <a:cubicBezTo>
                    <a:pt x="673" y="205"/>
                    <a:pt x="649" y="179"/>
                    <a:pt x="650" y="168"/>
                  </a:cubicBezTo>
                  <a:cubicBezTo>
                    <a:pt x="638" y="164"/>
                    <a:pt x="631" y="155"/>
                    <a:pt x="617" y="158"/>
                  </a:cubicBezTo>
                  <a:cubicBezTo>
                    <a:pt x="606" y="160"/>
                    <a:pt x="599" y="169"/>
                    <a:pt x="588" y="170"/>
                  </a:cubicBezTo>
                  <a:cubicBezTo>
                    <a:pt x="588" y="172"/>
                    <a:pt x="588" y="173"/>
                    <a:pt x="588" y="174"/>
                  </a:cubicBezTo>
                  <a:cubicBezTo>
                    <a:pt x="561" y="180"/>
                    <a:pt x="554" y="148"/>
                    <a:pt x="540" y="135"/>
                  </a:cubicBezTo>
                  <a:cubicBezTo>
                    <a:pt x="533" y="127"/>
                    <a:pt x="520" y="128"/>
                    <a:pt x="514" y="117"/>
                  </a:cubicBezTo>
                  <a:cubicBezTo>
                    <a:pt x="508" y="108"/>
                    <a:pt x="513" y="99"/>
                    <a:pt x="505" y="91"/>
                  </a:cubicBezTo>
                  <a:cubicBezTo>
                    <a:pt x="481" y="87"/>
                    <a:pt x="494" y="64"/>
                    <a:pt x="488" y="43"/>
                  </a:cubicBezTo>
                  <a:cubicBezTo>
                    <a:pt x="482" y="45"/>
                    <a:pt x="473" y="41"/>
                    <a:pt x="467" y="42"/>
                  </a:cubicBezTo>
                  <a:cubicBezTo>
                    <a:pt x="480" y="39"/>
                    <a:pt x="448" y="2"/>
                    <a:pt x="439" y="0"/>
                  </a:cubicBezTo>
                  <a:cubicBezTo>
                    <a:pt x="438" y="5"/>
                    <a:pt x="441" y="16"/>
                    <a:pt x="437" y="20"/>
                  </a:cubicBezTo>
                  <a:cubicBezTo>
                    <a:pt x="433" y="25"/>
                    <a:pt x="426" y="21"/>
                    <a:pt x="422" y="23"/>
                  </a:cubicBezTo>
                  <a:cubicBezTo>
                    <a:pt x="410" y="31"/>
                    <a:pt x="420" y="40"/>
                    <a:pt x="413" y="50"/>
                  </a:cubicBezTo>
                  <a:cubicBezTo>
                    <a:pt x="408" y="57"/>
                    <a:pt x="401" y="60"/>
                    <a:pt x="395" y="58"/>
                  </a:cubicBezTo>
                  <a:cubicBezTo>
                    <a:pt x="397" y="79"/>
                    <a:pt x="399" y="98"/>
                    <a:pt x="403" y="103"/>
                  </a:cubicBezTo>
                  <a:cubicBezTo>
                    <a:pt x="409" y="110"/>
                    <a:pt x="417" y="120"/>
                    <a:pt x="419" y="12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461001" y="1517650"/>
              <a:ext cx="892175" cy="881062"/>
            </a:xfrm>
            <a:custGeom>
              <a:avLst/>
              <a:gdLst>
                <a:gd name="T0" fmla="*/ 670 w 2098"/>
                <a:gd name="T1" fmla="*/ 491 h 2069"/>
                <a:gd name="T2" fmla="*/ 488 w 2098"/>
                <a:gd name="T3" fmla="*/ 335 h 2069"/>
                <a:gd name="T4" fmla="*/ 318 w 2098"/>
                <a:gd name="T5" fmla="*/ 220 h 2069"/>
                <a:gd name="T6" fmla="*/ 220 w 2098"/>
                <a:gd name="T7" fmla="*/ 113 h 2069"/>
                <a:gd name="T8" fmla="*/ 112 w 2098"/>
                <a:gd name="T9" fmla="*/ 95 h 2069"/>
                <a:gd name="T10" fmla="*/ 22 w 2098"/>
                <a:gd name="T11" fmla="*/ 221 h 2069"/>
                <a:gd name="T12" fmla="*/ 31 w 2098"/>
                <a:gd name="T13" fmla="*/ 479 h 2069"/>
                <a:gd name="T14" fmla="*/ 45 w 2098"/>
                <a:gd name="T15" fmla="*/ 498 h 2069"/>
                <a:gd name="T16" fmla="*/ 57 w 2098"/>
                <a:gd name="T17" fmla="*/ 547 h 2069"/>
                <a:gd name="T18" fmla="*/ 110 w 2098"/>
                <a:gd name="T19" fmla="*/ 669 h 2069"/>
                <a:gd name="T20" fmla="*/ 88 w 2098"/>
                <a:gd name="T21" fmla="*/ 764 h 2069"/>
                <a:gd name="T22" fmla="*/ 132 w 2098"/>
                <a:gd name="T23" fmla="*/ 953 h 2069"/>
                <a:gd name="T24" fmla="*/ 109 w 2098"/>
                <a:gd name="T25" fmla="*/ 1062 h 2069"/>
                <a:gd name="T26" fmla="*/ 246 w 2098"/>
                <a:gd name="T27" fmla="*/ 1072 h 2069"/>
                <a:gd name="T28" fmla="*/ 310 w 2098"/>
                <a:gd name="T29" fmla="*/ 1099 h 2069"/>
                <a:gd name="T30" fmla="*/ 441 w 2098"/>
                <a:gd name="T31" fmla="*/ 1113 h 2069"/>
                <a:gd name="T32" fmla="*/ 542 w 2098"/>
                <a:gd name="T33" fmla="*/ 1277 h 2069"/>
                <a:gd name="T34" fmla="*/ 448 w 2098"/>
                <a:gd name="T35" fmla="*/ 1435 h 2069"/>
                <a:gd name="T36" fmla="*/ 319 w 2098"/>
                <a:gd name="T37" fmla="*/ 1527 h 2069"/>
                <a:gd name="T38" fmla="*/ 265 w 2098"/>
                <a:gd name="T39" fmla="*/ 1698 h 2069"/>
                <a:gd name="T40" fmla="*/ 384 w 2098"/>
                <a:gd name="T41" fmla="*/ 1869 h 2069"/>
                <a:gd name="T42" fmla="*/ 474 w 2098"/>
                <a:gd name="T43" fmla="*/ 1834 h 2069"/>
                <a:gd name="T44" fmla="*/ 411 w 2098"/>
                <a:gd name="T45" fmla="*/ 1696 h 2069"/>
                <a:gd name="T46" fmla="*/ 442 w 2098"/>
                <a:gd name="T47" fmla="*/ 1536 h 2069"/>
                <a:gd name="T48" fmla="*/ 462 w 2098"/>
                <a:gd name="T49" fmla="*/ 1583 h 2069"/>
                <a:gd name="T50" fmla="*/ 493 w 2098"/>
                <a:gd name="T51" fmla="*/ 1603 h 2069"/>
                <a:gd name="T52" fmla="*/ 590 w 2098"/>
                <a:gd name="T53" fmla="*/ 1615 h 2069"/>
                <a:gd name="T54" fmla="*/ 659 w 2098"/>
                <a:gd name="T55" fmla="*/ 1640 h 2069"/>
                <a:gd name="T56" fmla="*/ 872 w 2098"/>
                <a:gd name="T57" fmla="*/ 1558 h 2069"/>
                <a:gd name="T58" fmla="*/ 880 w 2098"/>
                <a:gd name="T59" fmla="*/ 1672 h 2069"/>
                <a:gd name="T60" fmla="*/ 950 w 2098"/>
                <a:gd name="T61" fmla="*/ 1659 h 2069"/>
                <a:gd name="T62" fmla="*/ 1020 w 2098"/>
                <a:gd name="T63" fmla="*/ 1648 h 2069"/>
                <a:gd name="T64" fmla="*/ 1019 w 2098"/>
                <a:gd name="T65" fmla="*/ 1717 h 2069"/>
                <a:gd name="T66" fmla="*/ 1185 w 2098"/>
                <a:gd name="T67" fmla="*/ 1645 h 2069"/>
                <a:gd name="T68" fmla="*/ 1281 w 2098"/>
                <a:gd name="T69" fmla="*/ 1688 h 2069"/>
                <a:gd name="T70" fmla="*/ 1420 w 2098"/>
                <a:gd name="T71" fmla="*/ 1802 h 2069"/>
                <a:gd name="T72" fmla="*/ 1563 w 2098"/>
                <a:gd name="T73" fmla="*/ 1806 h 2069"/>
                <a:gd name="T74" fmla="*/ 1563 w 2098"/>
                <a:gd name="T75" fmla="*/ 1900 h 2069"/>
                <a:gd name="T76" fmla="*/ 1576 w 2098"/>
                <a:gd name="T77" fmla="*/ 2023 h 2069"/>
                <a:gd name="T78" fmla="*/ 1706 w 2098"/>
                <a:gd name="T79" fmla="*/ 2011 h 2069"/>
                <a:gd name="T80" fmla="*/ 1736 w 2098"/>
                <a:gd name="T81" fmla="*/ 1960 h 2069"/>
                <a:gd name="T82" fmla="*/ 1751 w 2098"/>
                <a:gd name="T83" fmla="*/ 1864 h 2069"/>
                <a:gd name="T84" fmla="*/ 1768 w 2098"/>
                <a:gd name="T85" fmla="*/ 1624 h 2069"/>
                <a:gd name="T86" fmla="*/ 1979 w 2098"/>
                <a:gd name="T87" fmla="*/ 1502 h 2069"/>
                <a:gd name="T88" fmla="*/ 1958 w 2098"/>
                <a:gd name="T89" fmla="*/ 1372 h 2069"/>
                <a:gd name="T90" fmla="*/ 1918 w 2098"/>
                <a:gd name="T91" fmla="*/ 1227 h 2069"/>
                <a:gd name="T92" fmla="*/ 1988 w 2098"/>
                <a:gd name="T93" fmla="*/ 1133 h 2069"/>
                <a:gd name="T94" fmla="*/ 1836 w 2098"/>
                <a:gd name="T95" fmla="*/ 933 h 2069"/>
                <a:gd name="T96" fmla="*/ 1631 w 2098"/>
                <a:gd name="T97" fmla="*/ 919 h 2069"/>
                <a:gd name="T98" fmla="*/ 1441 w 2098"/>
                <a:gd name="T99" fmla="*/ 811 h 2069"/>
                <a:gd name="T100" fmla="*/ 1262 w 2098"/>
                <a:gd name="T101" fmla="*/ 741 h 2069"/>
                <a:gd name="T102" fmla="*/ 1127 w 2098"/>
                <a:gd name="T103" fmla="*/ 625 h 2069"/>
                <a:gd name="T104" fmla="*/ 975 w 2098"/>
                <a:gd name="T105" fmla="*/ 527 h 2069"/>
                <a:gd name="T106" fmla="*/ 874 w 2098"/>
                <a:gd name="T107" fmla="*/ 513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8" h="2069">
                  <a:moveTo>
                    <a:pt x="821" y="544"/>
                  </a:moveTo>
                  <a:cubicBezTo>
                    <a:pt x="824" y="519"/>
                    <a:pt x="801" y="535"/>
                    <a:pt x="801" y="520"/>
                  </a:cubicBezTo>
                  <a:cubicBezTo>
                    <a:pt x="795" y="519"/>
                    <a:pt x="790" y="519"/>
                    <a:pt x="784" y="520"/>
                  </a:cubicBezTo>
                  <a:cubicBezTo>
                    <a:pt x="784" y="511"/>
                    <a:pt x="785" y="502"/>
                    <a:pt x="784" y="493"/>
                  </a:cubicBezTo>
                  <a:cubicBezTo>
                    <a:pt x="763" y="488"/>
                    <a:pt x="743" y="501"/>
                    <a:pt x="721" y="495"/>
                  </a:cubicBezTo>
                  <a:cubicBezTo>
                    <a:pt x="704" y="491"/>
                    <a:pt x="687" y="493"/>
                    <a:pt x="670" y="491"/>
                  </a:cubicBezTo>
                  <a:cubicBezTo>
                    <a:pt x="669" y="473"/>
                    <a:pt x="664" y="469"/>
                    <a:pt x="645" y="465"/>
                  </a:cubicBezTo>
                  <a:cubicBezTo>
                    <a:pt x="626" y="460"/>
                    <a:pt x="609" y="439"/>
                    <a:pt x="589" y="441"/>
                  </a:cubicBezTo>
                  <a:cubicBezTo>
                    <a:pt x="588" y="417"/>
                    <a:pt x="589" y="404"/>
                    <a:pt x="561" y="403"/>
                  </a:cubicBezTo>
                  <a:cubicBezTo>
                    <a:pt x="542" y="402"/>
                    <a:pt x="518" y="416"/>
                    <a:pt x="518" y="387"/>
                  </a:cubicBezTo>
                  <a:cubicBezTo>
                    <a:pt x="500" y="384"/>
                    <a:pt x="498" y="363"/>
                    <a:pt x="482" y="357"/>
                  </a:cubicBezTo>
                  <a:cubicBezTo>
                    <a:pt x="480" y="349"/>
                    <a:pt x="483" y="342"/>
                    <a:pt x="488" y="335"/>
                  </a:cubicBezTo>
                  <a:cubicBezTo>
                    <a:pt x="496" y="333"/>
                    <a:pt x="527" y="333"/>
                    <a:pt x="526" y="320"/>
                  </a:cubicBezTo>
                  <a:cubicBezTo>
                    <a:pt x="526" y="311"/>
                    <a:pt x="493" y="298"/>
                    <a:pt x="486" y="292"/>
                  </a:cubicBezTo>
                  <a:cubicBezTo>
                    <a:pt x="466" y="275"/>
                    <a:pt x="440" y="262"/>
                    <a:pt x="424" y="242"/>
                  </a:cubicBezTo>
                  <a:cubicBezTo>
                    <a:pt x="411" y="225"/>
                    <a:pt x="409" y="206"/>
                    <a:pt x="390" y="193"/>
                  </a:cubicBezTo>
                  <a:cubicBezTo>
                    <a:pt x="374" y="182"/>
                    <a:pt x="363" y="198"/>
                    <a:pt x="345" y="197"/>
                  </a:cubicBezTo>
                  <a:cubicBezTo>
                    <a:pt x="330" y="196"/>
                    <a:pt x="333" y="216"/>
                    <a:pt x="318" y="220"/>
                  </a:cubicBezTo>
                  <a:cubicBezTo>
                    <a:pt x="296" y="226"/>
                    <a:pt x="306" y="237"/>
                    <a:pt x="291" y="250"/>
                  </a:cubicBezTo>
                  <a:cubicBezTo>
                    <a:pt x="282" y="257"/>
                    <a:pt x="266" y="235"/>
                    <a:pt x="259" y="231"/>
                  </a:cubicBezTo>
                  <a:cubicBezTo>
                    <a:pt x="268" y="223"/>
                    <a:pt x="261" y="211"/>
                    <a:pt x="263" y="202"/>
                  </a:cubicBezTo>
                  <a:cubicBezTo>
                    <a:pt x="247" y="205"/>
                    <a:pt x="224" y="216"/>
                    <a:pt x="209" y="207"/>
                  </a:cubicBezTo>
                  <a:cubicBezTo>
                    <a:pt x="198" y="200"/>
                    <a:pt x="203" y="173"/>
                    <a:pt x="196" y="161"/>
                  </a:cubicBezTo>
                  <a:cubicBezTo>
                    <a:pt x="184" y="142"/>
                    <a:pt x="208" y="126"/>
                    <a:pt x="220" y="113"/>
                  </a:cubicBezTo>
                  <a:cubicBezTo>
                    <a:pt x="233" y="97"/>
                    <a:pt x="236" y="74"/>
                    <a:pt x="242" y="55"/>
                  </a:cubicBezTo>
                  <a:cubicBezTo>
                    <a:pt x="250" y="52"/>
                    <a:pt x="258" y="46"/>
                    <a:pt x="268" y="48"/>
                  </a:cubicBezTo>
                  <a:cubicBezTo>
                    <a:pt x="246" y="35"/>
                    <a:pt x="219" y="34"/>
                    <a:pt x="200" y="17"/>
                  </a:cubicBezTo>
                  <a:cubicBezTo>
                    <a:pt x="195" y="12"/>
                    <a:pt x="187" y="6"/>
                    <a:pt x="180" y="0"/>
                  </a:cubicBezTo>
                  <a:cubicBezTo>
                    <a:pt x="174" y="5"/>
                    <a:pt x="167" y="10"/>
                    <a:pt x="165" y="12"/>
                  </a:cubicBezTo>
                  <a:cubicBezTo>
                    <a:pt x="150" y="41"/>
                    <a:pt x="115" y="60"/>
                    <a:pt x="112" y="95"/>
                  </a:cubicBezTo>
                  <a:cubicBezTo>
                    <a:pt x="102" y="95"/>
                    <a:pt x="88" y="93"/>
                    <a:pt x="86" y="106"/>
                  </a:cubicBezTo>
                  <a:cubicBezTo>
                    <a:pt x="85" y="115"/>
                    <a:pt x="78" y="116"/>
                    <a:pt x="75" y="124"/>
                  </a:cubicBezTo>
                  <a:cubicBezTo>
                    <a:pt x="51" y="123"/>
                    <a:pt x="55" y="148"/>
                    <a:pt x="54" y="165"/>
                  </a:cubicBezTo>
                  <a:cubicBezTo>
                    <a:pt x="53" y="176"/>
                    <a:pt x="48" y="183"/>
                    <a:pt x="41" y="190"/>
                  </a:cubicBezTo>
                  <a:cubicBezTo>
                    <a:pt x="33" y="199"/>
                    <a:pt x="33" y="210"/>
                    <a:pt x="27" y="220"/>
                  </a:cubicBezTo>
                  <a:cubicBezTo>
                    <a:pt x="26" y="220"/>
                    <a:pt x="24" y="221"/>
                    <a:pt x="22" y="221"/>
                  </a:cubicBezTo>
                  <a:cubicBezTo>
                    <a:pt x="11" y="252"/>
                    <a:pt x="0" y="296"/>
                    <a:pt x="10" y="329"/>
                  </a:cubicBezTo>
                  <a:cubicBezTo>
                    <a:pt x="19" y="359"/>
                    <a:pt x="19" y="426"/>
                    <a:pt x="20" y="467"/>
                  </a:cubicBezTo>
                  <a:cubicBezTo>
                    <a:pt x="21" y="467"/>
                    <a:pt x="22" y="468"/>
                    <a:pt x="22" y="468"/>
                  </a:cubicBezTo>
                  <a:cubicBezTo>
                    <a:pt x="26" y="469"/>
                    <a:pt x="27" y="465"/>
                    <a:pt x="31" y="466"/>
                  </a:cubicBezTo>
                  <a:cubicBezTo>
                    <a:pt x="32" y="466"/>
                    <a:pt x="37" y="474"/>
                    <a:pt x="37" y="474"/>
                  </a:cubicBezTo>
                  <a:cubicBezTo>
                    <a:pt x="38" y="481"/>
                    <a:pt x="33" y="476"/>
                    <a:pt x="31" y="479"/>
                  </a:cubicBezTo>
                  <a:cubicBezTo>
                    <a:pt x="31" y="480"/>
                    <a:pt x="34" y="483"/>
                    <a:pt x="34" y="485"/>
                  </a:cubicBezTo>
                  <a:cubicBezTo>
                    <a:pt x="36" y="485"/>
                    <a:pt x="37" y="485"/>
                    <a:pt x="39" y="486"/>
                  </a:cubicBezTo>
                  <a:cubicBezTo>
                    <a:pt x="39" y="487"/>
                    <a:pt x="38" y="487"/>
                    <a:pt x="38" y="488"/>
                  </a:cubicBezTo>
                  <a:cubicBezTo>
                    <a:pt x="40" y="488"/>
                    <a:pt x="39" y="491"/>
                    <a:pt x="41" y="492"/>
                  </a:cubicBezTo>
                  <a:cubicBezTo>
                    <a:pt x="42" y="493"/>
                    <a:pt x="43" y="493"/>
                    <a:pt x="44" y="494"/>
                  </a:cubicBezTo>
                  <a:cubicBezTo>
                    <a:pt x="45" y="495"/>
                    <a:pt x="45" y="497"/>
                    <a:pt x="45" y="498"/>
                  </a:cubicBezTo>
                  <a:cubicBezTo>
                    <a:pt x="48" y="501"/>
                    <a:pt x="50" y="501"/>
                    <a:pt x="50" y="505"/>
                  </a:cubicBezTo>
                  <a:cubicBezTo>
                    <a:pt x="51" y="508"/>
                    <a:pt x="56" y="504"/>
                    <a:pt x="59" y="504"/>
                  </a:cubicBezTo>
                  <a:cubicBezTo>
                    <a:pt x="59" y="507"/>
                    <a:pt x="60" y="511"/>
                    <a:pt x="58" y="513"/>
                  </a:cubicBezTo>
                  <a:cubicBezTo>
                    <a:pt x="57" y="516"/>
                    <a:pt x="56" y="520"/>
                    <a:pt x="57" y="523"/>
                  </a:cubicBezTo>
                  <a:cubicBezTo>
                    <a:pt x="59" y="529"/>
                    <a:pt x="67" y="531"/>
                    <a:pt x="57" y="534"/>
                  </a:cubicBezTo>
                  <a:cubicBezTo>
                    <a:pt x="50" y="536"/>
                    <a:pt x="53" y="543"/>
                    <a:pt x="57" y="547"/>
                  </a:cubicBezTo>
                  <a:cubicBezTo>
                    <a:pt x="61" y="552"/>
                    <a:pt x="64" y="558"/>
                    <a:pt x="58" y="562"/>
                  </a:cubicBezTo>
                  <a:cubicBezTo>
                    <a:pt x="62" y="567"/>
                    <a:pt x="65" y="571"/>
                    <a:pt x="65" y="573"/>
                  </a:cubicBezTo>
                  <a:cubicBezTo>
                    <a:pt x="68" y="590"/>
                    <a:pt x="65" y="601"/>
                    <a:pt x="78" y="615"/>
                  </a:cubicBezTo>
                  <a:cubicBezTo>
                    <a:pt x="91" y="629"/>
                    <a:pt x="101" y="646"/>
                    <a:pt x="108" y="663"/>
                  </a:cubicBezTo>
                  <a:cubicBezTo>
                    <a:pt x="108" y="664"/>
                    <a:pt x="109" y="665"/>
                    <a:pt x="109" y="666"/>
                  </a:cubicBezTo>
                  <a:cubicBezTo>
                    <a:pt x="110" y="667"/>
                    <a:pt x="110" y="668"/>
                    <a:pt x="110" y="669"/>
                  </a:cubicBezTo>
                  <a:cubicBezTo>
                    <a:pt x="120" y="687"/>
                    <a:pt x="120" y="704"/>
                    <a:pt x="119" y="721"/>
                  </a:cubicBezTo>
                  <a:cubicBezTo>
                    <a:pt x="119" y="723"/>
                    <a:pt x="119" y="725"/>
                    <a:pt x="120" y="727"/>
                  </a:cubicBezTo>
                  <a:cubicBezTo>
                    <a:pt x="120" y="733"/>
                    <a:pt x="121" y="738"/>
                    <a:pt x="124" y="743"/>
                  </a:cubicBezTo>
                  <a:cubicBezTo>
                    <a:pt x="124" y="744"/>
                    <a:pt x="125" y="746"/>
                    <a:pt x="125" y="747"/>
                  </a:cubicBezTo>
                  <a:cubicBezTo>
                    <a:pt x="126" y="751"/>
                    <a:pt x="124" y="756"/>
                    <a:pt x="124" y="761"/>
                  </a:cubicBezTo>
                  <a:cubicBezTo>
                    <a:pt x="114" y="767"/>
                    <a:pt x="98" y="760"/>
                    <a:pt x="88" y="764"/>
                  </a:cubicBezTo>
                  <a:cubicBezTo>
                    <a:pt x="88" y="764"/>
                    <a:pt x="87" y="764"/>
                    <a:pt x="87" y="764"/>
                  </a:cubicBezTo>
                  <a:cubicBezTo>
                    <a:pt x="89" y="774"/>
                    <a:pt x="85" y="783"/>
                    <a:pt x="77" y="791"/>
                  </a:cubicBezTo>
                  <a:cubicBezTo>
                    <a:pt x="47" y="821"/>
                    <a:pt x="88" y="875"/>
                    <a:pt x="89" y="906"/>
                  </a:cubicBezTo>
                  <a:cubicBezTo>
                    <a:pt x="89" y="928"/>
                    <a:pt x="112" y="927"/>
                    <a:pt x="127" y="933"/>
                  </a:cubicBezTo>
                  <a:cubicBezTo>
                    <a:pt x="133" y="936"/>
                    <a:pt x="141" y="936"/>
                    <a:pt x="146" y="941"/>
                  </a:cubicBezTo>
                  <a:cubicBezTo>
                    <a:pt x="154" y="952"/>
                    <a:pt x="132" y="952"/>
                    <a:pt x="132" y="953"/>
                  </a:cubicBezTo>
                  <a:cubicBezTo>
                    <a:pt x="131" y="974"/>
                    <a:pt x="165" y="955"/>
                    <a:pt x="156" y="984"/>
                  </a:cubicBezTo>
                  <a:cubicBezTo>
                    <a:pt x="147" y="986"/>
                    <a:pt x="145" y="992"/>
                    <a:pt x="147" y="1001"/>
                  </a:cubicBezTo>
                  <a:cubicBezTo>
                    <a:pt x="125" y="995"/>
                    <a:pt x="126" y="1012"/>
                    <a:pt x="127" y="1028"/>
                  </a:cubicBezTo>
                  <a:cubicBezTo>
                    <a:pt x="145" y="1030"/>
                    <a:pt x="175" y="1026"/>
                    <a:pt x="179" y="1049"/>
                  </a:cubicBezTo>
                  <a:cubicBezTo>
                    <a:pt x="167" y="1049"/>
                    <a:pt x="146" y="1047"/>
                    <a:pt x="145" y="1063"/>
                  </a:cubicBezTo>
                  <a:cubicBezTo>
                    <a:pt x="133" y="1063"/>
                    <a:pt x="121" y="1062"/>
                    <a:pt x="109" y="1062"/>
                  </a:cubicBezTo>
                  <a:cubicBezTo>
                    <a:pt x="109" y="1064"/>
                    <a:pt x="109" y="1066"/>
                    <a:pt x="108" y="1067"/>
                  </a:cubicBezTo>
                  <a:cubicBezTo>
                    <a:pt x="80" y="1069"/>
                    <a:pt x="67" y="1119"/>
                    <a:pt x="93" y="1117"/>
                  </a:cubicBezTo>
                  <a:cubicBezTo>
                    <a:pt x="90" y="1076"/>
                    <a:pt x="135" y="1092"/>
                    <a:pt x="164" y="1091"/>
                  </a:cubicBezTo>
                  <a:cubicBezTo>
                    <a:pt x="164" y="1084"/>
                    <a:pt x="166" y="1076"/>
                    <a:pt x="166" y="1070"/>
                  </a:cubicBezTo>
                  <a:cubicBezTo>
                    <a:pt x="184" y="1069"/>
                    <a:pt x="193" y="1067"/>
                    <a:pt x="205" y="1082"/>
                  </a:cubicBezTo>
                  <a:cubicBezTo>
                    <a:pt x="214" y="1092"/>
                    <a:pt x="234" y="1069"/>
                    <a:pt x="246" y="1072"/>
                  </a:cubicBezTo>
                  <a:cubicBezTo>
                    <a:pt x="249" y="1083"/>
                    <a:pt x="248" y="1097"/>
                    <a:pt x="263" y="1094"/>
                  </a:cubicBezTo>
                  <a:cubicBezTo>
                    <a:pt x="263" y="1085"/>
                    <a:pt x="266" y="1077"/>
                    <a:pt x="270" y="1069"/>
                  </a:cubicBezTo>
                  <a:cubicBezTo>
                    <a:pt x="273" y="1070"/>
                    <a:pt x="277" y="1069"/>
                    <a:pt x="280" y="1069"/>
                  </a:cubicBezTo>
                  <a:cubicBezTo>
                    <a:pt x="281" y="1060"/>
                    <a:pt x="284" y="1058"/>
                    <a:pt x="292" y="1056"/>
                  </a:cubicBezTo>
                  <a:cubicBezTo>
                    <a:pt x="296" y="1068"/>
                    <a:pt x="303" y="1079"/>
                    <a:pt x="315" y="1081"/>
                  </a:cubicBezTo>
                  <a:cubicBezTo>
                    <a:pt x="307" y="1085"/>
                    <a:pt x="305" y="1094"/>
                    <a:pt x="310" y="1099"/>
                  </a:cubicBezTo>
                  <a:cubicBezTo>
                    <a:pt x="317" y="1093"/>
                    <a:pt x="325" y="1088"/>
                    <a:pt x="330" y="1086"/>
                  </a:cubicBezTo>
                  <a:cubicBezTo>
                    <a:pt x="325" y="1088"/>
                    <a:pt x="317" y="1093"/>
                    <a:pt x="310" y="1099"/>
                  </a:cubicBezTo>
                  <a:cubicBezTo>
                    <a:pt x="311" y="1101"/>
                    <a:pt x="313" y="1103"/>
                    <a:pt x="316" y="1103"/>
                  </a:cubicBezTo>
                  <a:cubicBezTo>
                    <a:pt x="329" y="1106"/>
                    <a:pt x="342" y="1099"/>
                    <a:pt x="355" y="1101"/>
                  </a:cubicBezTo>
                  <a:cubicBezTo>
                    <a:pt x="370" y="1103"/>
                    <a:pt x="382" y="1112"/>
                    <a:pt x="396" y="1114"/>
                  </a:cubicBezTo>
                  <a:cubicBezTo>
                    <a:pt x="411" y="1116"/>
                    <a:pt x="426" y="1114"/>
                    <a:pt x="441" y="1113"/>
                  </a:cubicBezTo>
                  <a:cubicBezTo>
                    <a:pt x="441" y="1111"/>
                    <a:pt x="442" y="1109"/>
                    <a:pt x="442" y="1107"/>
                  </a:cubicBezTo>
                  <a:cubicBezTo>
                    <a:pt x="465" y="1106"/>
                    <a:pt x="471" y="1114"/>
                    <a:pt x="488" y="1127"/>
                  </a:cubicBezTo>
                  <a:cubicBezTo>
                    <a:pt x="486" y="1139"/>
                    <a:pt x="500" y="1141"/>
                    <a:pt x="509" y="1144"/>
                  </a:cubicBezTo>
                  <a:cubicBezTo>
                    <a:pt x="525" y="1148"/>
                    <a:pt x="524" y="1157"/>
                    <a:pt x="523" y="1172"/>
                  </a:cubicBezTo>
                  <a:cubicBezTo>
                    <a:pt x="523" y="1191"/>
                    <a:pt x="536" y="1201"/>
                    <a:pt x="543" y="1217"/>
                  </a:cubicBezTo>
                  <a:cubicBezTo>
                    <a:pt x="551" y="1236"/>
                    <a:pt x="541" y="1258"/>
                    <a:pt x="542" y="1277"/>
                  </a:cubicBezTo>
                  <a:cubicBezTo>
                    <a:pt x="519" y="1277"/>
                    <a:pt x="530" y="1301"/>
                    <a:pt x="516" y="1302"/>
                  </a:cubicBezTo>
                  <a:cubicBezTo>
                    <a:pt x="512" y="1310"/>
                    <a:pt x="513" y="1320"/>
                    <a:pt x="513" y="1329"/>
                  </a:cubicBezTo>
                  <a:cubicBezTo>
                    <a:pt x="498" y="1337"/>
                    <a:pt x="500" y="1367"/>
                    <a:pt x="484" y="1374"/>
                  </a:cubicBezTo>
                  <a:cubicBezTo>
                    <a:pt x="481" y="1388"/>
                    <a:pt x="469" y="1401"/>
                    <a:pt x="467" y="1414"/>
                  </a:cubicBezTo>
                  <a:cubicBezTo>
                    <a:pt x="453" y="1401"/>
                    <a:pt x="453" y="1425"/>
                    <a:pt x="454" y="1434"/>
                  </a:cubicBezTo>
                  <a:cubicBezTo>
                    <a:pt x="452" y="1434"/>
                    <a:pt x="450" y="1435"/>
                    <a:pt x="448" y="1435"/>
                  </a:cubicBezTo>
                  <a:cubicBezTo>
                    <a:pt x="448" y="1446"/>
                    <a:pt x="467" y="1458"/>
                    <a:pt x="459" y="1469"/>
                  </a:cubicBezTo>
                  <a:cubicBezTo>
                    <a:pt x="454" y="1477"/>
                    <a:pt x="446" y="1475"/>
                    <a:pt x="438" y="1475"/>
                  </a:cubicBezTo>
                  <a:cubicBezTo>
                    <a:pt x="427" y="1473"/>
                    <a:pt x="424" y="1481"/>
                    <a:pt x="416" y="1485"/>
                  </a:cubicBezTo>
                  <a:cubicBezTo>
                    <a:pt x="400" y="1495"/>
                    <a:pt x="377" y="1485"/>
                    <a:pt x="360" y="1487"/>
                  </a:cubicBezTo>
                  <a:cubicBezTo>
                    <a:pt x="340" y="1489"/>
                    <a:pt x="347" y="1510"/>
                    <a:pt x="346" y="1523"/>
                  </a:cubicBezTo>
                  <a:cubicBezTo>
                    <a:pt x="337" y="1527"/>
                    <a:pt x="324" y="1516"/>
                    <a:pt x="319" y="1527"/>
                  </a:cubicBezTo>
                  <a:cubicBezTo>
                    <a:pt x="315" y="1534"/>
                    <a:pt x="318" y="1544"/>
                    <a:pt x="317" y="1552"/>
                  </a:cubicBezTo>
                  <a:cubicBezTo>
                    <a:pt x="316" y="1566"/>
                    <a:pt x="313" y="1595"/>
                    <a:pt x="335" y="1593"/>
                  </a:cubicBezTo>
                  <a:cubicBezTo>
                    <a:pt x="337" y="1602"/>
                    <a:pt x="343" y="1609"/>
                    <a:pt x="342" y="1619"/>
                  </a:cubicBezTo>
                  <a:cubicBezTo>
                    <a:pt x="323" y="1615"/>
                    <a:pt x="329" y="1638"/>
                    <a:pt x="313" y="1636"/>
                  </a:cubicBezTo>
                  <a:cubicBezTo>
                    <a:pt x="312" y="1654"/>
                    <a:pt x="314" y="1669"/>
                    <a:pt x="298" y="1681"/>
                  </a:cubicBezTo>
                  <a:cubicBezTo>
                    <a:pt x="291" y="1688"/>
                    <a:pt x="276" y="1701"/>
                    <a:pt x="265" y="1698"/>
                  </a:cubicBezTo>
                  <a:cubicBezTo>
                    <a:pt x="263" y="1716"/>
                    <a:pt x="318" y="1796"/>
                    <a:pt x="279" y="1805"/>
                  </a:cubicBezTo>
                  <a:cubicBezTo>
                    <a:pt x="277" y="1823"/>
                    <a:pt x="287" y="1822"/>
                    <a:pt x="301" y="1825"/>
                  </a:cubicBezTo>
                  <a:cubicBezTo>
                    <a:pt x="328" y="1833"/>
                    <a:pt x="311" y="1868"/>
                    <a:pt x="313" y="1886"/>
                  </a:cubicBezTo>
                  <a:cubicBezTo>
                    <a:pt x="320" y="1887"/>
                    <a:pt x="327" y="1890"/>
                    <a:pt x="335" y="1889"/>
                  </a:cubicBezTo>
                  <a:cubicBezTo>
                    <a:pt x="336" y="1872"/>
                    <a:pt x="338" y="1862"/>
                    <a:pt x="352" y="1852"/>
                  </a:cubicBezTo>
                  <a:cubicBezTo>
                    <a:pt x="355" y="1869"/>
                    <a:pt x="374" y="1861"/>
                    <a:pt x="384" y="1869"/>
                  </a:cubicBezTo>
                  <a:cubicBezTo>
                    <a:pt x="398" y="1880"/>
                    <a:pt x="388" y="1910"/>
                    <a:pt x="413" y="1913"/>
                  </a:cubicBezTo>
                  <a:cubicBezTo>
                    <a:pt x="412" y="1909"/>
                    <a:pt x="414" y="1904"/>
                    <a:pt x="414" y="1901"/>
                  </a:cubicBezTo>
                  <a:cubicBezTo>
                    <a:pt x="425" y="1897"/>
                    <a:pt x="443" y="1900"/>
                    <a:pt x="442" y="1916"/>
                  </a:cubicBezTo>
                  <a:cubicBezTo>
                    <a:pt x="458" y="1911"/>
                    <a:pt x="470" y="1895"/>
                    <a:pt x="487" y="1891"/>
                  </a:cubicBezTo>
                  <a:cubicBezTo>
                    <a:pt x="488" y="1878"/>
                    <a:pt x="489" y="1865"/>
                    <a:pt x="501" y="1859"/>
                  </a:cubicBezTo>
                  <a:cubicBezTo>
                    <a:pt x="492" y="1849"/>
                    <a:pt x="488" y="1839"/>
                    <a:pt x="474" y="1834"/>
                  </a:cubicBezTo>
                  <a:cubicBezTo>
                    <a:pt x="472" y="1826"/>
                    <a:pt x="477" y="1822"/>
                    <a:pt x="485" y="1823"/>
                  </a:cubicBezTo>
                  <a:cubicBezTo>
                    <a:pt x="485" y="1816"/>
                    <a:pt x="488" y="1808"/>
                    <a:pt x="486" y="1801"/>
                  </a:cubicBezTo>
                  <a:cubicBezTo>
                    <a:pt x="483" y="1793"/>
                    <a:pt x="474" y="1791"/>
                    <a:pt x="475" y="1782"/>
                  </a:cubicBezTo>
                  <a:cubicBezTo>
                    <a:pt x="462" y="1780"/>
                    <a:pt x="447" y="1791"/>
                    <a:pt x="432" y="1788"/>
                  </a:cubicBezTo>
                  <a:cubicBezTo>
                    <a:pt x="431" y="1765"/>
                    <a:pt x="445" y="1737"/>
                    <a:pt x="439" y="1715"/>
                  </a:cubicBezTo>
                  <a:cubicBezTo>
                    <a:pt x="435" y="1699"/>
                    <a:pt x="418" y="1710"/>
                    <a:pt x="411" y="1696"/>
                  </a:cubicBezTo>
                  <a:cubicBezTo>
                    <a:pt x="404" y="1682"/>
                    <a:pt x="421" y="1624"/>
                    <a:pt x="395" y="1630"/>
                  </a:cubicBezTo>
                  <a:cubicBezTo>
                    <a:pt x="388" y="1614"/>
                    <a:pt x="398" y="1589"/>
                    <a:pt x="381" y="1578"/>
                  </a:cubicBezTo>
                  <a:cubicBezTo>
                    <a:pt x="373" y="1574"/>
                    <a:pt x="349" y="1579"/>
                    <a:pt x="353" y="1565"/>
                  </a:cubicBezTo>
                  <a:cubicBezTo>
                    <a:pt x="369" y="1565"/>
                    <a:pt x="377" y="1552"/>
                    <a:pt x="384" y="1538"/>
                  </a:cubicBezTo>
                  <a:cubicBezTo>
                    <a:pt x="406" y="1528"/>
                    <a:pt x="414" y="1533"/>
                    <a:pt x="415" y="1555"/>
                  </a:cubicBezTo>
                  <a:cubicBezTo>
                    <a:pt x="437" y="1557"/>
                    <a:pt x="440" y="1557"/>
                    <a:pt x="442" y="1536"/>
                  </a:cubicBezTo>
                  <a:cubicBezTo>
                    <a:pt x="447" y="1536"/>
                    <a:pt x="452" y="1535"/>
                    <a:pt x="457" y="1536"/>
                  </a:cubicBezTo>
                  <a:cubicBezTo>
                    <a:pt x="457" y="1529"/>
                    <a:pt x="457" y="1522"/>
                    <a:pt x="458" y="1516"/>
                  </a:cubicBezTo>
                  <a:cubicBezTo>
                    <a:pt x="472" y="1516"/>
                    <a:pt x="479" y="1502"/>
                    <a:pt x="493" y="1496"/>
                  </a:cubicBezTo>
                  <a:cubicBezTo>
                    <a:pt x="499" y="1506"/>
                    <a:pt x="491" y="1511"/>
                    <a:pt x="487" y="1519"/>
                  </a:cubicBezTo>
                  <a:cubicBezTo>
                    <a:pt x="481" y="1531"/>
                    <a:pt x="495" y="1543"/>
                    <a:pt x="495" y="1555"/>
                  </a:cubicBezTo>
                  <a:cubicBezTo>
                    <a:pt x="477" y="1556"/>
                    <a:pt x="458" y="1558"/>
                    <a:pt x="462" y="1583"/>
                  </a:cubicBezTo>
                  <a:cubicBezTo>
                    <a:pt x="466" y="1585"/>
                    <a:pt x="471" y="1588"/>
                    <a:pt x="474" y="1590"/>
                  </a:cubicBezTo>
                  <a:cubicBezTo>
                    <a:pt x="475" y="1584"/>
                    <a:pt x="477" y="1579"/>
                    <a:pt x="477" y="1572"/>
                  </a:cubicBezTo>
                  <a:cubicBezTo>
                    <a:pt x="482" y="1570"/>
                    <a:pt x="488" y="1570"/>
                    <a:pt x="493" y="1571"/>
                  </a:cubicBezTo>
                  <a:cubicBezTo>
                    <a:pt x="494" y="1585"/>
                    <a:pt x="493" y="1594"/>
                    <a:pt x="480" y="1601"/>
                  </a:cubicBezTo>
                  <a:cubicBezTo>
                    <a:pt x="479" y="1604"/>
                    <a:pt x="479" y="1610"/>
                    <a:pt x="480" y="1613"/>
                  </a:cubicBezTo>
                  <a:cubicBezTo>
                    <a:pt x="487" y="1614"/>
                    <a:pt x="492" y="1610"/>
                    <a:pt x="493" y="1603"/>
                  </a:cubicBezTo>
                  <a:cubicBezTo>
                    <a:pt x="499" y="1602"/>
                    <a:pt x="511" y="1593"/>
                    <a:pt x="517" y="1598"/>
                  </a:cubicBezTo>
                  <a:cubicBezTo>
                    <a:pt x="526" y="1604"/>
                    <a:pt x="512" y="1618"/>
                    <a:pt x="526" y="1620"/>
                  </a:cubicBezTo>
                  <a:cubicBezTo>
                    <a:pt x="525" y="1623"/>
                    <a:pt x="527" y="1627"/>
                    <a:pt x="526" y="1629"/>
                  </a:cubicBezTo>
                  <a:cubicBezTo>
                    <a:pt x="537" y="1630"/>
                    <a:pt x="543" y="1621"/>
                    <a:pt x="555" y="1624"/>
                  </a:cubicBezTo>
                  <a:cubicBezTo>
                    <a:pt x="568" y="1628"/>
                    <a:pt x="575" y="1633"/>
                    <a:pt x="589" y="1629"/>
                  </a:cubicBezTo>
                  <a:cubicBezTo>
                    <a:pt x="589" y="1624"/>
                    <a:pt x="591" y="1619"/>
                    <a:pt x="590" y="1615"/>
                  </a:cubicBezTo>
                  <a:cubicBezTo>
                    <a:pt x="605" y="1613"/>
                    <a:pt x="586" y="1577"/>
                    <a:pt x="585" y="1567"/>
                  </a:cubicBezTo>
                  <a:cubicBezTo>
                    <a:pt x="597" y="1568"/>
                    <a:pt x="601" y="1580"/>
                    <a:pt x="613" y="1578"/>
                  </a:cubicBezTo>
                  <a:cubicBezTo>
                    <a:pt x="612" y="1600"/>
                    <a:pt x="626" y="1594"/>
                    <a:pt x="643" y="1595"/>
                  </a:cubicBezTo>
                  <a:cubicBezTo>
                    <a:pt x="645" y="1608"/>
                    <a:pt x="580" y="1657"/>
                    <a:pt x="624" y="1664"/>
                  </a:cubicBezTo>
                  <a:cubicBezTo>
                    <a:pt x="626" y="1655"/>
                    <a:pt x="616" y="1645"/>
                    <a:pt x="627" y="1640"/>
                  </a:cubicBezTo>
                  <a:cubicBezTo>
                    <a:pt x="636" y="1635"/>
                    <a:pt x="649" y="1641"/>
                    <a:pt x="659" y="1640"/>
                  </a:cubicBezTo>
                  <a:cubicBezTo>
                    <a:pt x="656" y="1616"/>
                    <a:pt x="675" y="1624"/>
                    <a:pt x="680" y="1641"/>
                  </a:cubicBezTo>
                  <a:cubicBezTo>
                    <a:pt x="701" y="1643"/>
                    <a:pt x="727" y="1641"/>
                    <a:pt x="749" y="1641"/>
                  </a:cubicBezTo>
                  <a:cubicBezTo>
                    <a:pt x="750" y="1634"/>
                    <a:pt x="747" y="1589"/>
                    <a:pt x="765" y="1602"/>
                  </a:cubicBezTo>
                  <a:cubicBezTo>
                    <a:pt x="780" y="1611"/>
                    <a:pt x="812" y="1589"/>
                    <a:pt x="802" y="1571"/>
                  </a:cubicBezTo>
                  <a:cubicBezTo>
                    <a:pt x="811" y="1570"/>
                    <a:pt x="825" y="1573"/>
                    <a:pt x="833" y="1575"/>
                  </a:cubicBezTo>
                  <a:cubicBezTo>
                    <a:pt x="834" y="1566"/>
                    <a:pt x="863" y="1557"/>
                    <a:pt x="872" y="1558"/>
                  </a:cubicBezTo>
                  <a:cubicBezTo>
                    <a:pt x="872" y="1570"/>
                    <a:pt x="872" y="1580"/>
                    <a:pt x="882" y="1588"/>
                  </a:cubicBezTo>
                  <a:cubicBezTo>
                    <a:pt x="890" y="1595"/>
                    <a:pt x="902" y="1610"/>
                    <a:pt x="911" y="1614"/>
                  </a:cubicBezTo>
                  <a:cubicBezTo>
                    <a:pt x="916" y="1639"/>
                    <a:pt x="882" y="1635"/>
                    <a:pt x="886" y="1655"/>
                  </a:cubicBezTo>
                  <a:cubicBezTo>
                    <a:pt x="888" y="1656"/>
                    <a:pt x="890" y="1657"/>
                    <a:pt x="892" y="1658"/>
                  </a:cubicBezTo>
                  <a:cubicBezTo>
                    <a:pt x="891" y="1660"/>
                    <a:pt x="889" y="1665"/>
                    <a:pt x="887" y="1667"/>
                  </a:cubicBezTo>
                  <a:cubicBezTo>
                    <a:pt x="882" y="1669"/>
                    <a:pt x="884" y="1668"/>
                    <a:pt x="880" y="1672"/>
                  </a:cubicBezTo>
                  <a:cubicBezTo>
                    <a:pt x="873" y="1673"/>
                    <a:pt x="868" y="1677"/>
                    <a:pt x="867" y="1683"/>
                  </a:cubicBezTo>
                  <a:cubicBezTo>
                    <a:pt x="875" y="1684"/>
                    <a:pt x="883" y="1684"/>
                    <a:pt x="891" y="1682"/>
                  </a:cubicBezTo>
                  <a:cubicBezTo>
                    <a:pt x="889" y="1671"/>
                    <a:pt x="900" y="1662"/>
                    <a:pt x="910" y="1666"/>
                  </a:cubicBezTo>
                  <a:cubicBezTo>
                    <a:pt x="922" y="1670"/>
                    <a:pt x="917" y="1685"/>
                    <a:pt x="917" y="1694"/>
                  </a:cubicBezTo>
                  <a:cubicBezTo>
                    <a:pt x="940" y="1701"/>
                    <a:pt x="934" y="1669"/>
                    <a:pt x="930" y="1657"/>
                  </a:cubicBezTo>
                  <a:cubicBezTo>
                    <a:pt x="936" y="1652"/>
                    <a:pt x="947" y="1651"/>
                    <a:pt x="950" y="1659"/>
                  </a:cubicBezTo>
                  <a:cubicBezTo>
                    <a:pt x="952" y="1656"/>
                    <a:pt x="954" y="1654"/>
                    <a:pt x="954" y="1648"/>
                  </a:cubicBezTo>
                  <a:cubicBezTo>
                    <a:pt x="966" y="1645"/>
                    <a:pt x="965" y="1653"/>
                    <a:pt x="969" y="1661"/>
                  </a:cubicBezTo>
                  <a:cubicBezTo>
                    <a:pt x="974" y="1669"/>
                    <a:pt x="992" y="1665"/>
                    <a:pt x="1000" y="1666"/>
                  </a:cubicBezTo>
                  <a:cubicBezTo>
                    <a:pt x="1000" y="1665"/>
                    <a:pt x="1000" y="1662"/>
                    <a:pt x="1000" y="1661"/>
                  </a:cubicBezTo>
                  <a:cubicBezTo>
                    <a:pt x="996" y="1659"/>
                    <a:pt x="993" y="1655"/>
                    <a:pt x="992" y="1649"/>
                  </a:cubicBezTo>
                  <a:cubicBezTo>
                    <a:pt x="1000" y="1646"/>
                    <a:pt x="1011" y="1647"/>
                    <a:pt x="1020" y="1648"/>
                  </a:cubicBezTo>
                  <a:cubicBezTo>
                    <a:pt x="1019" y="1652"/>
                    <a:pt x="1021" y="1657"/>
                    <a:pt x="1021" y="1660"/>
                  </a:cubicBezTo>
                  <a:cubicBezTo>
                    <a:pt x="1023" y="1656"/>
                    <a:pt x="1024" y="1650"/>
                    <a:pt x="1024" y="1645"/>
                  </a:cubicBezTo>
                  <a:cubicBezTo>
                    <a:pt x="1031" y="1644"/>
                    <a:pt x="1038" y="1644"/>
                    <a:pt x="1044" y="1645"/>
                  </a:cubicBezTo>
                  <a:cubicBezTo>
                    <a:pt x="1043" y="1649"/>
                    <a:pt x="1041" y="1652"/>
                    <a:pt x="1037" y="1654"/>
                  </a:cubicBezTo>
                  <a:cubicBezTo>
                    <a:pt x="1029" y="1659"/>
                    <a:pt x="1031" y="1669"/>
                    <a:pt x="1030" y="1676"/>
                  </a:cubicBezTo>
                  <a:cubicBezTo>
                    <a:pt x="1029" y="1691"/>
                    <a:pt x="1027" y="1705"/>
                    <a:pt x="1019" y="1717"/>
                  </a:cubicBezTo>
                  <a:cubicBezTo>
                    <a:pt x="1035" y="1722"/>
                    <a:pt x="1041" y="1702"/>
                    <a:pt x="1058" y="1704"/>
                  </a:cubicBezTo>
                  <a:cubicBezTo>
                    <a:pt x="1058" y="1716"/>
                    <a:pt x="1117" y="1711"/>
                    <a:pt x="1130" y="1711"/>
                  </a:cubicBezTo>
                  <a:cubicBezTo>
                    <a:pt x="1119" y="1686"/>
                    <a:pt x="1157" y="1675"/>
                    <a:pt x="1140" y="1651"/>
                  </a:cubicBezTo>
                  <a:cubicBezTo>
                    <a:pt x="1144" y="1647"/>
                    <a:pt x="1151" y="1647"/>
                    <a:pt x="1157" y="1648"/>
                  </a:cubicBezTo>
                  <a:cubicBezTo>
                    <a:pt x="1156" y="1653"/>
                    <a:pt x="1158" y="1658"/>
                    <a:pt x="1159" y="1661"/>
                  </a:cubicBezTo>
                  <a:cubicBezTo>
                    <a:pt x="1164" y="1652"/>
                    <a:pt x="1171" y="1641"/>
                    <a:pt x="1185" y="1645"/>
                  </a:cubicBezTo>
                  <a:cubicBezTo>
                    <a:pt x="1185" y="1649"/>
                    <a:pt x="1188" y="1652"/>
                    <a:pt x="1187" y="1656"/>
                  </a:cubicBezTo>
                  <a:cubicBezTo>
                    <a:pt x="1194" y="1662"/>
                    <a:pt x="1198" y="1669"/>
                    <a:pt x="1209" y="1668"/>
                  </a:cubicBezTo>
                  <a:cubicBezTo>
                    <a:pt x="1207" y="1655"/>
                    <a:pt x="1219" y="1649"/>
                    <a:pt x="1214" y="1635"/>
                  </a:cubicBezTo>
                  <a:cubicBezTo>
                    <a:pt x="1223" y="1634"/>
                    <a:pt x="1238" y="1630"/>
                    <a:pt x="1246" y="1637"/>
                  </a:cubicBezTo>
                  <a:cubicBezTo>
                    <a:pt x="1259" y="1648"/>
                    <a:pt x="1244" y="1666"/>
                    <a:pt x="1245" y="1680"/>
                  </a:cubicBezTo>
                  <a:cubicBezTo>
                    <a:pt x="1257" y="1681"/>
                    <a:pt x="1278" y="1672"/>
                    <a:pt x="1281" y="1688"/>
                  </a:cubicBezTo>
                  <a:cubicBezTo>
                    <a:pt x="1287" y="1711"/>
                    <a:pt x="1316" y="1699"/>
                    <a:pt x="1332" y="1703"/>
                  </a:cubicBezTo>
                  <a:cubicBezTo>
                    <a:pt x="1333" y="1717"/>
                    <a:pt x="1326" y="1735"/>
                    <a:pt x="1335" y="1747"/>
                  </a:cubicBezTo>
                  <a:cubicBezTo>
                    <a:pt x="1345" y="1761"/>
                    <a:pt x="1373" y="1752"/>
                    <a:pt x="1387" y="1753"/>
                  </a:cubicBezTo>
                  <a:cubicBezTo>
                    <a:pt x="1387" y="1759"/>
                    <a:pt x="1387" y="1764"/>
                    <a:pt x="1387" y="1770"/>
                  </a:cubicBezTo>
                  <a:cubicBezTo>
                    <a:pt x="1398" y="1771"/>
                    <a:pt x="1410" y="1770"/>
                    <a:pt x="1421" y="1771"/>
                  </a:cubicBezTo>
                  <a:cubicBezTo>
                    <a:pt x="1421" y="1781"/>
                    <a:pt x="1420" y="1792"/>
                    <a:pt x="1420" y="1802"/>
                  </a:cubicBezTo>
                  <a:cubicBezTo>
                    <a:pt x="1426" y="1803"/>
                    <a:pt x="1433" y="1803"/>
                    <a:pt x="1439" y="1803"/>
                  </a:cubicBezTo>
                  <a:cubicBezTo>
                    <a:pt x="1439" y="1809"/>
                    <a:pt x="1439" y="1816"/>
                    <a:pt x="1439" y="1822"/>
                  </a:cubicBezTo>
                  <a:cubicBezTo>
                    <a:pt x="1454" y="1819"/>
                    <a:pt x="1451" y="1836"/>
                    <a:pt x="1462" y="1833"/>
                  </a:cubicBezTo>
                  <a:cubicBezTo>
                    <a:pt x="1464" y="1824"/>
                    <a:pt x="1460" y="1815"/>
                    <a:pt x="1462" y="1806"/>
                  </a:cubicBezTo>
                  <a:cubicBezTo>
                    <a:pt x="1482" y="1805"/>
                    <a:pt x="1525" y="1815"/>
                    <a:pt x="1537" y="1799"/>
                  </a:cubicBezTo>
                  <a:cubicBezTo>
                    <a:pt x="1546" y="1797"/>
                    <a:pt x="1557" y="1799"/>
                    <a:pt x="1563" y="1806"/>
                  </a:cubicBezTo>
                  <a:cubicBezTo>
                    <a:pt x="1564" y="1811"/>
                    <a:pt x="1564" y="1815"/>
                    <a:pt x="1565" y="1819"/>
                  </a:cubicBezTo>
                  <a:cubicBezTo>
                    <a:pt x="1568" y="1824"/>
                    <a:pt x="1576" y="1820"/>
                    <a:pt x="1579" y="1824"/>
                  </a:cubicBezTo>
                  <a:cubicBezTo>
                    <a:pt x="1598" y="1845"/>
                    <a:pt x="1573" y="1856"/>
                    <a:pt x="1555" y="1848"/>
                  </a:cubicBezTo>
                  <a:cubicBezTo>
                    <a:pt x="1554" y="1856"/>
                    <a:pt x="1554" y="1865"/>
                    <a:pt x="1554" y="1873"/>
                  </a:cubicBezTo>
                  <a:cubicBezTo>
                    <a:pt x="1557" y="1873"/>
                    <a:pt x="1560" y="1875"/>
                    <a:pt x="1563" y="1874"/>
                  </a:cubicBezTo>
                  <a:cubicBezTo>
                    <a:pt x="1563" y="1883"/>
                    <a:pt x="1562" y="1891"/>
                    <a:pt x="1563" y="1900"/>
                  </a:cubicBezTo>
                  <a:cubicBezTo>
                    <a:pt x="1582" y="1899"/>
                    <a:pt x="1580" y="1915"/>
                    <a:pt x="1575" y="1928"/>
                  </a:cubicBezTo>
                  <a:cubicBezTo>
                    <a:pt x="1568" y="1947"/>
                    <a:pt x="1560" y="1953"/>
                    <a:pt x="1558" y="1975"/>
                  </a:cubicBezTo>
                  <a:cubicBezTo>
                    <a:pt x="1555" y="1974"/>
                    <a:pt x="1549" y="1976"/>
                    <a:pt x="1546" y="1975"/>
                  </a:cubicBezTo>
                  <a:cubicBezTo>
                    <a:pt x="1545" y="1978"/>
                    <a:pt x="1545" y="1983"/>
                    <a:pt x="1545" y="1986"/>
                  </a:cubicBezTo>
                  <a:cubicBezTo>
                    <a:pt x="1555" y="1989"/>
                    <a:pt x="1562" y="1994"/>
                    <a:pt x="1565" y="2003"/>
                  </a:cubicBezTo>
                  <a:cubicBezTo>
                    <a:pt x="1568" y="2011"/>
                    <a:pt x="1563" y="2023"/>
                    <a:pt x="1576" y="2023"/>
                  </a:cubicBezTo>
                  <a:cubicBezTo>
                    <a:pt x="1575" y="2026"/>
                    <a:pt x="1576" y="2029"/>
                    <a:pt x="1577" y="2031"/>
                  </a:cubicBezTo>
                  <a:cubicBezTo>
                    <a:pt x="1581" y="2026"/>
                    <a:pt x="1584" y="2021"/>
                    <a:pt x="1587" y="2018"/>
                  </a:cubicBezTo>
                  <a:cubicBezTo>
                    <a:pt x="1584" y="2021"/>
                    <a:pt x="1581" y="2026"/>
                    <a:pt x="1577" y="2031"/>
                  </a:cubicBezTo>
                  <a:cubicBezTo>
                    <a:pt x="1583" y="2041"/>
                    <a:pt x="1601" y="2039"/>
                    <a:pt x="1611" y="2042"/>
                  </a:cubicBezTo>
                  <a:cubicBezTo>
                    <a:pt x="1612" y="2069"/>
                    <a:pt x="1672" y="2069"/>
                    <a:pt x="1691" y="2060"/>
                  </a:cubicBezTo>
                  <a:cubicBezTo>
                    <a:pt x="1710" y="2050"/>
                    <a:pt x="1694" y="2025"/>
                    <a:pt x="1706" y="2011"/>
                  </a:cubicBezTo>
                  <a:cubicBezTo>
                    <a:pt x="1712" y="2005"/>
                    <a:pt x="1718" y="2015"/>
                    <a:pt x="1719" y="2003"/>
                  </a:cubicBezTo>
                  <a:cubicBezTo>
                    <a:pt x="1719" y="1992"/>
                    <a:pt x="1733" y="1995"/>
                    <a:pt x="1740" y="1994"/>
                  </a:cubicBezTo>
                  <a:cubicBezTo>
                    <a:pt x="1740" y="1991"/>
                    <a:pt x="1738" y="1987"/>
                    <a:pt x="1736" y="1984"/>
                  </a:cubicBezTo>
                  <a:cubicBezTo>
                    <a:pt x="1736" y="1984"/>
                    <a:pt x="1736" y="1984"/>
                    <a:pt x="1736" y="1984"/>
                  </a:cubicBezTo>
                  <a:cubicBezTo>
                    <a:pt x="1736" y="1984"/>
                    <a:pt x="1736" y="1984"/>
                    <a:pt x="1736" y="1984"/>
                  </a:cubicBezTo>
                  <a:cubicBezTo>
                    <a:pt x="1731" y="1976"/>
                    <a:pt x="1726" y="1970"/>
                    <a:pt x="1736" y="1960"/>
                  </a:cubicBezTo>
                  <a:cubicBezTo>
                    <a:pt x="1744" y="1953"/>
                    <a:pt x="1760" y="1950"/>
                    <a:pt x="1750" y="1936"/>
                  </a:cubicBezTo>
                  <a:cubicBezTo>
                    <a:pt x="1740" y="1922"/>
                    <a:pt x="1747" y="1913"/>
                    <a:pt x="1756" y="1902"/>
                  </a:cubicBezTo>
                  <a:cubicBezTo>
                    <a:pt x="1762" y="1893"/>
                    <a:pt x="1753" y="1890"/>
                    <a:pt x="1751" y="1883"/>
                  </a:cubicBezTo>
                  <a:cubicBezTo>
                    <a:pt x="1749" y="1876"/>
                    <a:pt x="1751" y="1870"/>
                    <a:pt x="1751" y="1864"/>
                  </a:cubicBezTo>
                  <a:cubicBezTo>
                    <a:pt x="1745" y="1862"/>
                    <a:pt x="1740" y="1861"/>
                    <a:pt x="1736" y="1860"/>
                  </a:cubicBezTo>
                  <a:cubicBezTo>
                    <a:pt x="1740" y="1861"/>
                    <a:pt x="1745" y="1862"/>
                    <a:pt x="1751" y="1864"/>
                  </a:cubicBezTo>
                  <a:cubicBezTo>
                    <a:pt x="1752" y="1862"/>
                    <a:pt x="1752" y="1861"/>
                    <a:pt x="1752" y="1860"/>
                  </a:cubicBezTo>
                  <a:cubicBezTo>
                    <a:pt x="1770" y="1858"/>
                    <a:pt x="1786" y="1851"/>
                    <a:pt x="1787" y="1830"/>
                  </a:cubicBezTo>
                  <a:cubicBezTo>
                    <a:pt x="1788" y="1806"/>
                    <a:pt x="1777" y="1795"/>
                    <a:pt x="1758" y="1782"/>
                  </a:cubicBezTo>
                  <a:cubicBezTo>
                    <a:pt x="1738" y="1768"/>
                    <a:pt x="1745" y="1746"/>
                    <a:pt x="1737" y="1726"/>
                  </a:cubicBezTo>
                  <a:cubicBezTo>
                    <a:pt x="1727" y="1704"/>
                    <a:pt x="1728" y="1685"/>
                    <a:pt x="1736" y="1662"/>
                  </a:cubicBezTo>
                  <a:cubicBezTo>
                    <a:pt x="1742" y="1645"/>
                    <a:pt x="1749" y="1628"/>
                    <a:pt x="1768" y="1624"/>
                  </a:cubicBezTo>
                  <a:cubicBezTo>
                    <a:pt x="1793" y="1619"/>
                    <a:pt x="1802" y="1606"/>
                    <a:pt x="1823" y="1595"/>
                  </a:cubicBezTo>
                  <a:cubicBezTo>
                    <a:pt x="1838" y="1587"/>
                    <a:pt x="1859" y="1587"/>
                    <a:pt x="1869" y="1572"/>
                  </a:cubicBezTo>
                  <a:cubicBezTo>
                    <a:pt x="1880" y="1556"/>
                    <a:pt x="1885" y="1534"/>
                    <a:pt x="1906" y="1530"/>
                  </a:cubicBezTo>
                  <a:cubicBezTo>
                    <a:pt x="1912" y="1522"/>
                    <a:pt x="1924" y="1522"/>
                    <a:pt x="1932" y="1518"/>
                  </a:cubicBezTo>
                  <a:cubicBezTo>
                    <a:pt x="1941" y="1513"/>
                    <a:pt x="1941" y="1504"/>
                    <a:pt x="1943" y="1495"/>
                  </a:cubicBezTo>
                  <a:cubicBezTo>
                    <a:pt x="1947" y="1476"/>
                    <a:pt x="1982" y="1481"/>
                    <a:pt x="1979" y="1502"/>
                  </a:cubicBezTo>
                  <a:cubicBezTo>
                    <a:pt x="1994" y="1504"/>
                    <a:pt x="1996" y="1494"/>
                    <a:pt x="2006" y="1487"/>
                  </a:cubicBezTo>
                  <a:cubicBezTo>
                    <a:pt x="2023" y="1476"/>
                    <a:pt x="2044" y="1492"/>
                    <a:pt x="2061" y="1494"/>
                  </a:cubicBezTo>
                  <a:cubicBezTo>
                    <a:pt x="2098" y="1497"/>
                    <a:pt x="2097" y="1459"/>
                    <a:pt x="2067" y="1451"/>
                  </a:cubicBezTo>
                  <a:cubicBezTo>
                    <a:pt x="2036" y="1442"/>
                    <a:pt x="2017" y="1423"/>
                    <a:pt x="1989" y="1409"/>
                  </a:cubicBezTo>
                  <a:cubicBezTo>
                    <a:pt x="1982" y="1406"/>
                    <a:pt x="1975" y="1402"/>
                    <a:pt x="1968" y="1397"/>
                  </a:cubicBezTo>
                  <a:cubicBezTo>
                    <a:pt x="1959" y="1390"/>
                    <a:pt x="1963" y="1381"/>
                    <a:pt x="1958" y="1372"/>
                  </a:cubicBezTo>
                  <a:cubicBezTo>
                    <a:pt x="1948" y="1354"/>
                    <a:pt x="1927" y="1348"/>
                    <a:pt x="1920" y="1327"/>
                  </a:cubicBezTo>
                  <a:cubicBezTo>
                    <a:pt x="1934" y="1328"/>
                    <a:pt x="1955" y="1322"/>
                    <a:pt x="1967" y="1313"/>
                  </a:cubicBezTo>
                  <a:cubicBezTo>
                    <a:pt x="1975" y="1307"/>
                    <a:pt x="1968" y="1291"/>
                    <a:pt x="1966" y="1283"/>
                  </a:cubicBezTo>
                  <a:cubicBezTo>
                    <a:pt x="1963" y="1272"/>
                    <a:pt x="1954" y="1274"/>
                    <a:pt x="1943" y="1273"/>
                  </a:cubicBezTo>
                  <a:cubicBezTo>
                    <a:pt x="1929" y="1271"/>
                    <a:pt x="1918" y="1262"/>
                    <a:pt x="1903" y="1260"/>
                  </a:cubicBezTo>
                  <a:cubicBezTo>
                    <a:pt x="1896" y="1244"/>
                    <a:pt x="1897" y="1228"/>
                    <a:pt x="1918" y="1227"/>
                  </a:cubicBezTo>
                  <a:cubicBezTo>
                    <a:pt x="1939" y="1226"/>
                    <a:pt x="1930" y="1214"/>
                    <a:pt x="1948" y="1209"/>
                  </a:cubicBezTo>
                  <a:cubicBezTo>
                    <a:pt x="1971" y="1203"/>
                    <a:pt x="1995" y="1212"/>
                    <a:pt x="2018" y="1209"/>
                  </a:cubicBezTo>
                  <a:cubicBezTo>
                    <a:pt x="2029" y="1207"/>
                    <a:pt x="2038" y="1201"/>
                    <a:pt x="2029" y="1190"/>
                  </a:cubicBezTo>
                  <a:cubicBezTo>
                    <a:pt x="2023" y="1183"/>
                    <a:pt x="2010" y="1186"/>
                    <a:pt x="2002" y="1186"/>
                  </a:cubicBezTo>
                  <a:cubicBezTo>
                    <a:pt x="2003" y="1179"/>
                    <a:pt x="1999" y="1174"/>
                    <a:pt x="1991" y="1174"/>
                  </a:cubicBezTo>
                  <a:cubicBezTo>
                    <a:pt x="1987" y="1161"/>
                    <a:pt x="1988" y="1148"/>
                    <a:pt x="1988" y="1133"/>
                  </a:cubicBezTo>
                  <a:cubicBezTo>
                    <a:pt x="1972" y="1131"/>
                    <a:pt x="1952" y="1138"/>
                    <a:pt x="1938" y="1126"/>
                  </a:cubicBezTo>
                  <a:cubicBezTo>
                    <a:pt x="1922" y="1113"/>
                    <a:pt x="1933" y="1091"/>
                    <a:pt x="1930" y="1074"/>
                  </a:cubicBezTo>
                  <a:cubicBezTo>
                    <a:pt x="1926" y="1054"/>
                    <a:pt x="1900" y="1065"/>
                    <a:pt x="1905" y="1044"/>
                  </a:cubicBezTo>
                  <a:cubicBezTo>
                    <a:pt x="1910" y="1024"/>
                    <a:pt x="1888" y="1012"/>
                    <a:pt x="1890" y="992"/>
                  </a:cubicBezTo>
                  <a:cubicBezTo>
                    <a:pt x="1877" y="993"/>
                    <a:pt x="1871" y="971"/>
                    <a:pt x="1868" y="950"/>
                  </a:cubicBezTo>
                  <a:cubicBezTo>
                    <a:pt x="1856" y="948"/>
                    <a:pt x="1847" y="938"/>
                    <a:pt x="1836" y="933"/>
                  </a:cubicBezTo>
                  <a:cubicBezTo>
                    <a:pt x="1815" y="922"/>
                    <a:pt x="1790" y="924"/>
                    <a:pt x="1766" y="925"/>
                  </a:cubicBezTo>
                  <a:cubicBezTo>
                    <a:pt x="1763" y="933"/>
                    <a:pt x="1759" y="941"/>
                    <a:pt x="1753" y="947"/>
                  </a:cubicBezTo>
                  <a:cubicBezTo>
                    <a:pt x="1747" y="953"/>
                    <a:pt x="1733" y="955"/>
                    <a:pt x="1730" y="963"/>
                  </a:cubicBezTo>
                  <a:cubicBezTo>
                    <a:pt x="1716" y="967"/>
                    <a:pt x="1713" y="948"/>
                    <a:pt x="1709" y="940"/>
                  </a:cubicBezTo>
                  <a:cubicBezTo>
                    <a:pt x="1704" y="932"/>
                    <a:pt x="1699" y="924"/>
                    <a:pt x="1689" y="920"/>
                  </a:cubicBezTo>
                  <a:cubicBezTo>
                    <a:pt x="1672" y="914"/>
                    <a:pt x="1649" y="921"/>
                    <a:pt x="1631" y="919"/>
                  </a:cubicBezTo>
                  <a:cubicBezTo>
                    <a:pt x="1629" y="900"/>
                    <a:pt x="1589" y="908"/>
                    <a:pt x="1574" y="906"/>
                  </a:cubicBezTo>
                  <a:cubicBezTo>
                    <a:pt x="1574" y="895"/>
                    <a:pt x="1576" y="884"/>
                    <a:pt x="1575" y="873"/>
                  </a:cubicBezTo>
                  <a:cubicBezTo>
                    <a:pt x="1574" y="861"/>
                    <a:pt x="1566" y="852"/>
                    <a:pt x="1562" y="841"/>
                  </a:cubicBezTo>
                  <a:cubicBezTo>
                    <a:pt x="1539" y="835"/>
                    <a:pt x="1515" y="852"/>
                    <a:pt x="1493" y="848"/>
                  </a:cubicBezTo>
                  <a:cubicBezTo>
                    <a:pt x="1479" y="846"/>
                    <a:pt x="1478" y="836"/>
                    <a:pt x="1469" y="826"/>
                  </a:cubicBezTo>
                  <a:cubicBezTo>
                    <a:pt x="1460" y="816"/>
                    <a:pt x="1452" y="816"/>
                    <a:pt x="1441" y="811"/>
                  </a:cubicBezTo>
                  <a:cubicBezTo>
                    <a:pt x="1423" y="804"/>
                    <a:pt x="1405" y="792"/>
                    <a:pt x="1386" y="783"/>
                  </a:cubicBezTo>
                  <a:cubicBezTo>
                    <a:pt x="1373" y="777"/>
                    <a:pt x="1373" y="773"/>
                    <a:pt x="1360" y="780"/>
                  </a:cubicBezTo>
                  <a:cubicBezTo>
                    <a:pt x="1352" y="784"/>
                    <a:pt x="1346" y="797"/>
                    <a:pt x="1335" y="793"/>
                  </a:cubicBezTo>
                  <a:cubicBezTo>
                    <a:pt x="1330" y="780"/>
                    <a:pt x="1312" y="772"/>
                    <a:pt x="1300" y="768"/>
                  </a:cubicBezTo>
                  <a:cubicBezTo>
                    <a:pt x="1286" y="764"/>
                    <a:pt x="1276" y="758"/>
                    <a:pt x="1263" y="752"/>
                  </a:cubicBezTo>
                  <a:cubicBezTo>
                    <a:pt x="1263" y="749"/>
                    <a:pt x="1262" y="744"/>
                    <a:pt x="1262" y="741"/>
                  </a:cubicBezTo>
                  <a:cubicBezTo>
                    <a:pt x="1247" y="734"/>
                    <a:pt x="1236" y="727"/>
                    <a:pt x="1222" y="717"/>
                  </a:cubicBezTo>
                  <a:cubicBezTo>
                    <a:pt x="1209" y="706"/>
                    <a:pt x="1203" y="692"/>
                    <a:pt x="1185" y="698"/>
                  </a:cubicBezTo>
                  <a:cubicBezTo>
                    <a:pt x="1185" y="699"/>
                    <a:pt x="1185" y="700"/>
                    <a:pt x="1184" y="701"/>
                  </a:cubicBezTo>
                  <a:cubicBezTo>
                    <a:pt x="1171" y="704"/>
                    <a:pt x="1176" y="674"/>
                    <a:pt x="1173" y="664"/>
                  </a:cubicBezTo>
                  <a:cubicBezTo>
                    <a:pt x="1169" y="650"/>
                    <a:pt x="1161" y="636"/>
                    <a:pt x="1148" y="631"/>
                  </a:cubicBezTo>
                  <a:cubicBezTo>
                    <a:pt x="1140" y="628"/>
                    <a:pt x="1135" y="630"/>
                    <a:pt x="1127" y="625"/>
                  </a:cubicBezTo>
                  <a:cubicBezTo>
                    <a:pt x="1121" y="622"/>
                    <a:pt x="1115" y="618"/>
                    <a:pt x="1108" y="614"/>
                  </a:cubicBezTo>
                  <a:cubicBezTo>
                    <a:pt x="1102" y="611"/>
                    <a:pt x="1092" y="602"/>
                    <a:pt x="1087" y="600"/>
                  </a:cubicBezTo>
                  <a:cubicBezTo>
                    <a:pt x="1081" y="598"/>
                    <a:pt x="1071" y="599"/>
                    <a:pt x="1063" y="599"/>
                  </a:cubicBezTo>
                  <a:cubicBezTo>
                    <a:pt x="1064" y="595"/>
                    <a:pt x="1062" y="590"/>
                    <a:pt x="1063" y="586"/>
                  </a:cubicBezTo>
                  <a:cubicBezTo>
                    <a:pt x="1034" y="585"/>
                    <a:pt x="1020" y="569"/>
                    <a:pt x="1000" y="551"/>
                  </a:cubicBezTo>
                  <a:cubicBezTo>
                    <a:pt x="991" y="542"/>
                    <a:pt x="987" y="528"/>
                    <a:pt x="975" y="527"/>
                  </a:cubicBezTo>
                  <a:cubicBezTo>
                    <a:pt x="957" y="527"/>
                    <a:pt x="962" y="546"/>
                    <a:pt x="960" y="561"/>
                  </a:cubicBezTo>
                  <a:cubicBezTo>
                    <a:pt x="948" y="562"/>
                    <a:pt x="945" y="543"/>
                    <a:pt x="935" y="538"/>
                  </a:cubicBezTo>
                  <a:cubicBezTo>
                    <a:pt x="921" y="532"/>
                    <a:pt x="914" y="541"/>
                    <a:pt x="902" y="527"/>
                  </a:cubicBezTo>
                  <a:cubicBezTo>
                    <a:pt x="897" y="521"/>
                    <a:pt x="896" y="514"/>
                    <a:pt x="892" y="508"/>
                  </a:cubicBezTo>
                  <a:cubicBezTo>
                    <a:pt x="890" y="505"/>
                    <a:pt x="887" y="503"/>
                    <a:pt x="884" y="501"/>
                  </a:cubicBezTo>
                  <a:cubicBezTo>
                    <a:pt x="878" y="508"/>
                    <a:pt x="873" y="513"/>
                    <a:pt x="874" y="513"/>
                  </a:cubicBezTo>
                  <a:cubicBezTo>
                    <a:pt x="873" y="513"/>
                    <a:pt x="878" y="508"/>
                    <a:pt x="884" y="501"/>
                  </a:cubicBezTo>
                  <a:cubicBezTo>
                    <a:pt x="883" y="501"/>
                    <a:pt x="882" y="500"/>
                    <a:pt x="881" y="500"/>
                  </a:cubicBezTo>
                  <a:cubicBezTo>
                    <a:pt x="867" y="516"/>
                    <a:pt x="851" y="538"/>
                    <a:pt x="845" y="545"/>
                  </a:cubicBezTo>
                  <a:cubicBezTo>
                    <a:pt x="837" y="545"/>
                    <a:pt x="829" y="545"/>
                    <a:pt x="821" y="5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64126" y="3829050"/>
              <a:ext cx="312738" cy="614362"/>
            </a:xfrm>
            <a:custGeom>
              <a:avLst/>
              <a:gdLst>
                <a:gd name="T0" fmla="*/ 648 w 734"/>
                <a:gd name="T1" fmla="*/ 1410 h 1447"/>
                <a:gd name="T2" fmla="*/ 647 w 734"/>
                <a:gd name="T3" fmla="*/ 1319 h 1447"/>
                <a:gd name="T4" fmla="*/ 670 w 734"/>
                <a:gd name="T5" fmla="*/ 1200 h 1447"/>
                <a:gd name="T6" fmla="*/ 693 w 734"/>
                <a:gd name="T7" fmla="*/ 1055 h 1447"/>
                <a:gd name="T8" fmla="*/ 675 w 734"/>
                <a:gd name="T9" fmla="*/ 963 h 1447"/>
                <a:gd name="T10" fmla="*/ 640 w 734"/>
                <a:gd name="T11" fmla="*/ 814 h 1447"/>
                <a:gd name="T12" fmla="*/ 560 w 734"/>
                <a:gd name="T13" fmla="*/ 792 h 1447"/>
                <a:gd name="T14" fmla="*/ 515 w 734"/>
                <a:gd name="T15" fmla="*/ 616 h 1447"/>
                <a:gd name="T16" fmla="*/ 444 w 734"/>
                <a:gd name="T17" fmla="*/ 524 h 1447"/>
                <a:gd name="T18" fmla="*/ 445 w 734"/>
                <a:gd name="T19" fmla="*/ 452 h 1447"/>
                <a:gd name="T20" fmla="*/ 424 w 734"/>
                <a:gd name="T21" fmla="*/ 400 h 1447"/>
                <a:gd name="T22" fmla="*/ 420 w 734"/>
                <a:gd name="T23" fmla="*/ 341 h 1447"/>
                <a:gd name="T24" fmla="*/ 350 w 734"/>
                <a:gd name="T25" fmla="*/ 300 h 1447"/>
                <a:gd name="T26" fmla="*/ 261 w 734"/>
                <a:gd name="T27" fmla="*/ 239 h 1447"/>
                <a:gd name="T28" fmla="*/ 134 w 734"/>
                <a:gd name="T29" fmla="*/ 133 h 1447"/>
                <a:gd name="T30" fmla="*/ 118 w 734"/>
                <a:gd name="T31" fmla="*/ 93 h 1447"/>
                <a:gd name="T32" fmla="*/ 82 w 734"/>
                <a:gd name="T33" fmla="*/ 50 h 1447"/>
                <a:gd name="T34" fmla="*/ 28 w 734"/>
                <a:gd name="T35" fmla="*/ 23 h 1447"/>
                <a:gd name="T36" fmla="*/ 28 w 734"/>
                <a:gd name="T37" fmla="*/ 60 h 1447"/>
                <a:gd name="T38" fmla="*/ 69 w 734"/>
                <a:gd name="T39" fmla="*/ 215 h 1447"/>
                <a:gd name="T40" fmla="*/ 95 w 734"/>
                <a:gd name="T41" fmla="*/ 228 h 1447"/>
                <a:gd name="T42" fmla="*/ 128 w 734"/>
                <a:gd name="T43" fmla="*/ 280 h 1447"/>
                <a:gd name="T44" fmla="*/ 187 w 734"/>
                <a:gd name="T45" fmla="*/ 334 h 1447"/>
                <a:gd name="T46" fmla="*/ 192 w 734"/>
                <a:gd name="T47" fmla="*/ 372 h 1447"/>
                <a:gd name="T48" fmla="*/ 217 w 734"/>
                <a:gd name="T49" fmla="*/ 412 h 1447"/>
                <a:gd name="T50" fmla="*/ 236 w 734"/>
                <a:gd name="T51" fmla="*/ 442 h 1447"/>
                <a:gd name="T52" fmla="*/ 252 w 734"/>
                <a:gd name="T53" fmla="*/ 489 h 1447"/>
                <a:gd name="T54" fmla="*/ 266 w 734"/>
                <a:gd name="T55" fmla="*/ 543 h 1447"/>
                <a:gd name="T56" fmla="*/ 286 w 734"/>
                <a:gd name="T57" fmla="*/ 629 h 1447"/>
                <a:gd name="T58" fmla="*/ 295 w 734"/>
                <a:gd name="T59" fmla="*/ 625 h 1447"/>
                <a:gd name="T60" fmla="*/ 304 w 734"/>
                <a:gd name="T61" fmla="*/ 654 h 1447"/>
                <a:gd name="T62" fmla="*/ 310 w 734"/>
                <a:gd name="T63" fmla="*/ 695 h 1447"/>
                <a:gd name="T64" fmla="*/ 326 w 734"/>
                <a:gd name="T65" fmla="*/ 713 h 1447"/>
                <a:gd name="T66" fmla="*/ 340 w 734"/>
                <a:gd name="T67" fmla="*/ 761 h 1447"/>
                <a:gd name="T68" fmla="*/ 350 w 734"/>
                <a:gd name="T69" fmla="*/ 814 h 1447"/>
                <a:gd name="T70" fmla="*/ 367 w 734"/>
                <a:gd name="T71" fmla="*/ 823 h 1447"/>
                <a:gd name="T72" fmla="*/ 360 w 734"/>
                <a:gd name="T73" fmla="*/ 848 h 1447"/>
                <a:gd name="T74" fmla="*/ 410 w 734"/>
                <a:gd name="T75" fmla="*/ 926 h 1447"/>
                <a:gd name="T76" fmla="*/ 430 w 734"/>
                <a:gd name="T77" fmla="*/ 1020 h 1447"/>
                <a:gd name="T78" fmla="*/ 400 w 734"/>
                <a:gd name="T79" fmla="*/ 1019 h 1447"/>
                <a:gd name="T80" fmla="*/ 392 w 734"/>
                <a:gd name="T81" fmla="*/ 941 h 1447"/>
                <a:gd name="T82" fmla="*/ 366 w 734"/>
                <a:gd name="T83" fmla="*/ 880 h 1447"/>
                <a:gd name="T84" fmla="*/ 398 w 734"/>
                <a:gd name="T85" fmla="*/ 1062 h 1447"/>
                <a:gd name="T86" fmla="*/ 430 w 734"/>
                <a:gd name="T87" fmla="*/ 1172 h 1447"/>
                <a:gd name="T88" fmla="*/ 432 w 734"/>
                <a:gd name="T89" fmla="*/ 1148 h 1447"/>
                <a:gd name="T90" fmla="*/ 438 w 734"/>
                <a:gd name="T91" fmla="*/ 1167 h 1447"/>
                <a:gd name="T92" fmla="*/ 446 w 734"/>
                <a:gd name="T93" fmla="*/ 1215 h 1447"/>
                <a:gd name="T94" fmla="*/ 461 w 734"/>
                <a:gd name="T95" fmla="*/ 1224 h 1447"/>
                <a:gd name="T96" fmla="*/ 490 w 734"/>
                <a:gd name="T97" fmla="*/ 1250 h 1447"/>
                <a:gd name="T98" fmla="*/ 560 w 734"/>
                <a:gd name="T99" fmla="*/ 1368 h 1447"/>
                <a:gd name="T100" fmla="*/ 626 w 734"/>
                <a:gd name="T101" fmla="*/ 1447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4" h="1447">
                  <a:moveTo>
                    <a:pt x="633" y="1442"/>
                  </a:moveTo>
                  <a:cubicBezTo>
                    <a:pt x="635" y="1442"/>
                    <a:pt x="638" y="1442"/>
                    <a:pt x="640" y="1442"/>
                  </a:cubicBezTo>
                  <a:cubicBezTo>
                    <a:pt x="641" y="1431"/>
                    <a:pt x="640" y="1421"/>
                    <a:pt x="641" y="1410"/>
                  </a:cubicBezTo>
                  <a:cubicBezTo>
                    <a:pt x="643" y="1411"/>
                    <a:pt x="646" y="1410"/>
                    <a:pt x="648" y="1410"/>
                  </a:cubicBezTo>
                  <a:cubicBezTo>
                    <a:pt x="649" y="1403"/>
                    <a:pt x="648" y="1397"/>
                    <a:pt x="649" y="1390"/>
                  </a:cubicBezTo>
                  <a:cubicBezTo>
                    <a:pt x="677" y="1402"/>
                    <a:pt x="668" y="1377"/>
                    <a:pt x="664" y="1359"/>
                  </a:cubicBezTo>
                  <a:cubicBezTo>
                    <a:pt x="663" y="1358"/>
                    <a:pt x="662" y="1358"/>
                    <a:pt x="661" y="1358"/>
                  </a:cubicBezTo>
                  <a:cubicBezTo>
                    <a:pt x="661" y="1343"/>
                    <a:pt x="645" y="1333"/>
                    <a:pt x="647" y="1319"/>
                  </a:cubicBezTo>
                  <a:cubicBezTo>
                    <a:pt x="648" y="1309"/>
                    <a:pt x="661" y="1293"/>
                    <a:pt x="672" y="1293"/>
                  </a:cubicBezTo>
                  <a:cubicBezTo>
                    <a:pt x="676" y="1283"/>
                    <a:pt x="675" y="1270"/>
                    <a:pt x="674" y="1260"/>
                  </a:cubicBezTo>
                  <a:cubicBezTo>
                    <a:pt x="662" y="1258"/>
                    <a:pt x="650" y="1235"/>
                    <a:pt x="648" y="1224"/>
                  </a:cubicBezTo>
                  <a:cubicBezTo>
                    <a:pt x="645" y="1211"/>
                    <a:pt x="663" y="1212"/>
                    <a:pt x="670" y="1200"/>
                  </a:cubicBezTo>
                  <a:cubicBezTo>
                    <a:pt x="679" y="1184"/>
                    <a:pt x="676" y="1127"/>
                    <a:pt x="700" y="1132"/>
                  </a:cubicBezTo>
                  <a:cubicBezTo>
                    <a:pt x="700" y="1122"/>
                    <a:pt x="708" y="1088"/>
                    <a:pt x="717" y="1082"/>
                  </a:cubicBezTo>
                  <a:cubicBezTo>
                    <a:pt x="734" y="1070"/>
                    <a:pt x="711" y="1060"/>
                    <a:pt x="712" y="1043"/>
                  </a:cubicBezTo>
                  <a:cubicBezTo>
                    <a:pt x="701" y="1039"/>
                    <a:pt x="697" y="1048"/>
                    <a:pt x="693" y="1055"/>
                  </a:cubicBezTo>
                  <a:cubicBezTo>
                    <a:pt x="677" y="1058"/>
                    <a:pt x="669" y="1038"/>
                    <a:pt x="654" y="1036"/>
                  </a:cubicBezTo>
                  <a:cubicBezTo>
                    <a:pt x="674" y="1035"/>
                    <a:pt x="658" y="990"/>
                    <a:pt x="680" y="984"/>
                  </a:cubicBezTo>
                  <a:cubicBezTo>
                    <a:pt x="679" y="977"/>
                    <a:pt x="678" y="970"/>
                    <a:pt x="678" y="963"/>
                  </a:cubicBezTo>
                  <a:cubicBezTo>
                    <a:pt x="677" y="963"/>
                    <a:pt x="676" y="963"/>
                    <a:pt x="675" y="963"/>
                  </a:cubicBezTo>
                  <a:cubicBezTo>
                    <a:pt x="671" y="942"/>
                    <a:pt x="722" y="904"/>
                    <a:pt x="677" y="897"/>
                  </a:cubicBezTo>
                  <a:cubicBezTo>
                    <a:pt x="678" y="890"/>
                    <a:pt x="673" y="884"/>
                    <a:pt x="674" y="877"/>
                  </a:cubicBezTo>
                  <a:cubicBezTo>
                    <a:pt x="702" y="880"/>
                    <a:pt x="699" y="817"/>
                    <a:pt x="682" y="808"/>
                  </a:cubicBezTo>
                  <a:cubicBezTo>
                    <a:pt x="670" y="801"/>
                    <a:pt x="648" y="804"/>
                    <a:pt x="640" y="814"/>
                  </a:cubicBezTo>
                  <a:cubicBezTo>
                    <a:pt x="629" y="828"/>
                    <a:pt x="608" y="824"/>
                    <a:pt x="608" y="845"/>
                  </a:cubicBezTo>
                  <a:cubicBezTo>
                    <a:pt x="605" y="847"/>
                    <a:pt x="601" y="847"/>
                    <a:pt x="597" y="846"/>
                  </a:cubicBezTo>
                  <a:cubicBezTo>
                    <a:pt x="596" y="831"/>
                    <a:pt x="583" y="833"/>
                    <a:pt x="572" y="827"/>
                  </a:cubicBezTo>
                  <a:cubicBezTo>
                    <a:pt x="563" y="820"/>
                    <a:pt x="562" y="802"/>
                    <a:pt x="560" y="792"/>
                  </a:cubicBezTo>
                  <a:cubicBezTo>
                    <a:pt x="558" y="775"/>
                    <a:pt x="558" y="761"/>
                    <a:pt x="564" y="744"/>
                  </a:cubicBezTo>
                  <a:cubicBezTo>
                    <a:pt x="568" y="730"/>
                    <a:pt x="562" y="707"/>
                    <a:pt x="576" y="698"/>
                  </a:cubicBezTo>
                  <a:cubicBezTo>
                    <a:pt x="578" y="681"/>
                    <a:pt x="581" y="658"/>
                    <a:pt x="570" y="644"/>
                  </a:cubicBezTo>
                  <a:cubicBezTo>
                    <a:pt x="563" y="635"/>
                    <a:pt x="527" y="615"/>
                    <a:pt x="515" y="616"/>
                  </a:cubicBezTo>
                  <a:cubicBezTo>
                    <a:pt x="518" y="605"/>
                    <a:pt x="514" y="591"/>
                    <a:pt x="520" y="581"/>
                  </a:cubicBezTo>
                  <a:cubicBezTo>
                    <a:pt x="524" y="581"/>
                    <a:pt x="530" y="580"/>
                    <a:pt x="534" y="580"/>
                  </a:cubicBezTo>
                  <a:cubicBezTo>
                    <a:pt x="535" y="564"/>
                    <a:pt x="542" y="537"/>
                    <a:pt x="523" y="527"/>
                  </a:cubicBezTo>
                  <a:cubicBezTo>
                    <a:pt x="500" y="516"/>
                    <a:pt x="468" y="525"/>
                    <a:pt x="444" y="524"/>
                  </a:cubicBezTo>
                  <a:cubicBezTo>
                    <a:pt x="446" y="524"/>
                    <a:pt x="447" y="524"/>
                    <a:pt x="449" y="524"/>
                  </a:cubicBezTo>
                  <a:cubicBezTo>
                    <a:pt x="451" y="515"/>
                    <a:pt x="472" y="485"/>
                    <a:pt x="480" y="482"/>
                  </a:cubicBezTo>
                  <a:cubicBezTo>
                    <a:pt x="480" y="471"/>
                    <a:pt x="470" y="471"/>
                    <a:pt x="463" y="468"/>
                  </a:cubicBezTo>
                  <a:cubicBezTo>
                    <a:pt x="455" y="466"/>
                    <a:pt x="452" y="457"/>
                    <a:pt x="445" y="452"/>
                  </a:cubicBezTo>
                  <a:cubicBezTo>
                    <a:pt x="437" y="446"/>
                    <a:pt x="427" y="450"/>
                    <a:pt x="419" y="442"/>
                  </a:cubicBezTo>
                  <a:cubicBezTo>
                    <a:pt x="410" y="435"/>
                    <a:pt x="399" y="437"/>
                    <a:pt x="388" y="436"/>
                  </a:cubicBezTo>
                  <a:cubicBezTo>
                    <a:pt x="387" y="420"/>
                    <a:pt x="388" y="403"/>
                    <a:pt x="391" y="388"/>
                  </a:cubicBezTo>
                  <a:cubicBezTo>
                    <a:pt x="403" y="391"/>
                    <a:pt x="408" y="402"/>
                    <a:pt x="424" y="400"/>
                  </a:cubicBezTo>
                  <a:cubicBezTo>
                    <a:pt x="426" y="377"/>
                    <a:pt x="450" y="392"/>
                    <a:pt x="452" y="367"/>
                  </a:cubicBezTo>
                  <a:cubicBezTo>
                    <a:pt x="452" y="367"/>
                    <a:pt x="453" y="367"/>
                    <a:pt x="454" y="367"/>
                  </a:cubicBezTo>
                  <a:cubicBezTo>
                    <a:pt x="453" y="360"/>
                    <a:pt x="453" y="355"/>
                    <a:pt x="452" y="353"/>
                  </a:cubicBezTo>
                  <a:cubicBezTo>
                    <a:pt x="448" y="339"/>
                    <a:pt x="430" y="345"/>
                    <a:pt x="420" y="341"/>
                  </a:cubicBezTo>
                  <a:cubicBezTo>
                    <a:pt x="409" y="338"/>
                    <a:pt x="403" y="318"/>
                    <a:pt x="391" y="321"/>
                  </a:cubicBezTo>
                  <a:cubicBezTo>
                    <a:pt x="391" y="322"/>
                    <a:pt x="391" y="323"/>
                    <a:pt x="391" y="323"/>
                  </a:cubicBezTo>
                  <a:cubicBezTo>
                    <a:pt x="386" y="323"/>
                    <a:pt x="383" y="308"/>
                    <a:pt x="381" y="305"/>
                  </a:cubicBezTo>
                  <a:cubicBezTo>
                    <a:pt x="374" y="296"/>
                    <a:pt x="359" y="298"/>
                    <a:pt x="350" y="300"/>
                  </a:cubicBezTo>
                  <a:cubicBezTo>
                    <a:pt x="349" y="290"/>
                    <a:pt x="350" y="280"/>
                    <a:pt x="350" y="271"/>
                  </a:cubicBezTo>
                  <a:cubicBezTo>
                    <a:pt x="339" y="268"/>
                    <a:pt x="325" y="277"/>
                    <a:pt x="314" y="278"/>
                  </a:cubicBezTo>
                  <a:cubicBezTo>
                    <a:pt x="306" y="278"/>
                    <a:pt x="297" y="277"/>
                    <a:pt x="289" y="274"/>
                  </a:cubicBezTo>
                  <a:cubicBezTo>
                    <a:pt x="268" y="268"/>
                    <a:pt x="264" y="259"/>
                    <a:pt x="261" y="239"/>
                  </a:cubicBezTo>
                  <a:cubicBezTo>
                    <a:pt x="259" y="224"/>
                    <a:pt x="230" y="232"/>
                    <a:pt x="219" y="222"/>
                  </a:cubicBezTo>
                  <a:cubicBezTo>
                    <a:pt x="209" y="214"/>
                    <a:pt x="200" y="197"/>
                    <a:pt x="184" y="198"/>
                  </a:cubicBezTo>
                  <a:cubicBezTo>
                    <a:pt x="186" y="185"/>
                    <a:pt x="172" y="157"/>
                    <a:pt x="158" y="154"/>
                  </a:cubicBezTo>
                  <a:cubicBezTo>
                    <a:pt x="141" y="150"/>
                    <a:pt x="133" y="153"/>
                    <a:pt x="134" y="133"/>
                  </a:cubicBezTo>
                  <a:cubicBezTo>
                    <a:pt x="134" y="123"/>
                    <a:pt x="128" y="121"/>
                    <a:pt x="127" y="113"/>
                  </a:cubicBezTo>
                  <a:cubicBezTo>
                    <a:pt x="126" y="104"/>
                    <a:pt x="138" y="101"/>
                    <a:pt x="142" y="94"/>
                  </a:cubicBezTo>
                  <a:cubicBezTo>
                    <a:pt x="147" y="84"/>
                    <a:pt x="128" y="82"/>
                    <a:pt x="126" y="93"/>
                  </a:cubicBezTo>
                  <a:cubicBezTo>
                    <a:pt x="124" y="94"/>
                    <a:pt x="120" y="93"/>
                    <a:pt x="118" y="93"/>
                  </a:cubicBezTo>
                  <a:cubicBezTo>
                    <a:pt x="113" y="82"/>
                    <a:pt x="112" y="75"/>
                    <a:pt x="100" y="71"/>
                  </a:cubicBezTo>
                  <a:cubicBezTo>
                    <a:pt x="103" y="65"/>
                    <a:pt x="102" y="56"/>
                    <a:pt x="102" y="49"/>
                  </a:cubicBezTo>
                  <a:cubicBezTo>
                    <a:pt x="98" y="49"/>
                    <a:pt x="84" y="62"/>
                    <a:pt x="82" y="65"/>
                  </a:cubicBezTo>
                  <a:cubicBezTo>
                    <a:pt x="82" y="60"/>
                    <a:pt x="82" y="55"/>
                    <a:pt x="82" y="50"/>
                  </a:cubicBezTo>
                  <a:cubicBezTo>
                    <a:pt x="76" y="49"/>
                    <a:pt x="70" y="50"/>
                    <a:pt x="64" y="49"/>
                  </a:cubicBezTo>
                  <a:cubicBezTo>
                    <a:pt x="61" y="38"/>
                    <a:pt x="78" y="37"/>
                    <a:pt x="62" y="25"/>
                  </a:cubicBezTo>
                  <a:cubicBezTo>
                    <a:pt x="50" y="17"/>
                    <a:pt x="44" y="19"/>
                    <a:pt x="40" y="33"/>
                  </a:cubicBezTo>
                  <a:cubicBezTo>
                    <a:pt x="34" y="35"/>
                    <a:pt x="29" y="29"/>
                    <a:pt x="28" y="23"/>
                  </a:cubicBezTo>
                  <a:cubicBezTo>
                    <a:pt x="39" y="19"/>
                    <a:pt x="28" y="5"/>
                    <a:pt x="19" y="9"/>
                  </a:cubicBezTo>
                  <a:cubicBezTo>
                    <a:pt x="19" y="7"/>
                    <a:pt x="10" y="3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20"/>
                    <a:pt x="25" y="38"/>
                    <a:pt x="28" y="60"/>
                  </a:cubicBezTo>
                  <a:cubicBezTo>
                    <a:pt x="30" y="81"/>
                    <a:pt x="35" y="99"/>
                    <a:pt x="43" y="118"/>
                  </a:cubicBezTo>
                  <a:cubicBezTo>
                    <a:pt x="50" y="135"/>
                    <a:pt x="51" y="155"/>
                    <a:pt x="61" y="170"/>
                  </a:cubicBezTo>
                  <a:cubicBezTo>
                    <a:pt x="65" y="178"/>
                    <a:pt x="67" y="185"/>
                    <a:pt x="68" y="193"/>
                  </a:cubicBezTo>
                  <a:cubicBezTo>
                    <a:pt x="69" y="199"/>
                    <a:pt x="67" y="210"/>
                    <a:pt x="69" y="215"/>
                  </a:cubicBezTo>
                  <a:cubicBezTo>
                    <a:pt x="73" y="223"/>
                    <a:pt x="72" y="217"/>
                    <a:pt x="77" y="217"/>
                  </a:cubicBezTo>
                  <a:cubicBezTo>
                    <a:pt x="81" y="217"/>
                    <a:pt x="83" y="219"/>
                    <a:pt x="87" y="221"/>
                  </a:cubicBezTo>
                  <a:cubicBezTo>
                    <a:pt x="90" y="221"/>
                    <a:pt x="97" y="219"/>
                    <a:pt x="99" y="222"/>
                  </a:cubicBezTo>
                  <a:cubicBezTo>
                    <a:pt x="102" y="225"/>
                    <a:pt x="99" y="228"/>
                    <a:pt x="95" y="228"/>
                  </a:cubicBezTo>
                  <a:cubicBezTo>
                    <a:pt x="95" y="231"/>
                    <a:pt x="122" y="245"/>
                    <a:pt x="126" y="249"/>
                  </a:cubicBezTo>
                  <a:cubicBezTo>
                    <a:pt x="120" y="249"/>
                    <a:pt x="115" y="248"/>
                    <a:pt x="110" y="248"/>
                  </a:cubicBezTo>
                  <a:cubicBezTo>
                    <a:pt x="109" y="255"/>
                    <a:pt x="116" y="259"/>
                    <a:pt x="119" y="264"/>
                  </a:cubicBezTo>
                  <a:cubicBezTo>
                    <a:pt x="123" y="272"/>
                    <a:pt x="119" y="275"/>
                    <a:pt x="128" y="280"/>
                  </a:cubicBezTo>
                  <a:cubicBezTo>
                    <a:pt x="135" y="284"/>
                    <a:pt x="141" y="287"/>
                    <a:pt x="147" y="291"/>
                  </a:cubicBezTo>
                  <a:cubicBezTo>
                    <a:pt x="152" y="295"/>
                    <a:pt x="155" y="298"/>
                    <a:pt x="161" y="299"/>
                  </a:cubicBezTo>
                  <a:cubicBezTo>
                    <a:pt x="163" y="306"/>
                    <a:pt x="168" y="311"/>
                    <a:pt x="173" y="317"/>
                  </a:cubicBezTo>
                  <a:cubicBezTo>
                    <a:pt x="177" y="321"/>
                    <a:pt x="186" y="328"/>
                    <a:pt x="187" y="334"/>
                  </a:cubicBezTo>
                  <a:cubicBezTo>
                    <a:pt x="190" y="342"/>
                    <a:pt x="186" y="348"/>
                    <a:pt x="191" y="356"/>
                  </a:cubicBezTo>
                  <a:cubicBezTo>
                    <a:pt x="194" y="360"/>
                    <a:pt x="195" y="369"/>
                    <a:pt x="202" y="368"/>
                  </a:cubicBezTo>
                  <a:cubicBezTo>
                    <a:pt x="203" y="369"/>
                    <a:pt x="203" y="371"/>
                    <a:pt x="202" y="372"/>
                  </a:cubicBezTo>
                  <a:cubicBezTo>
                    <a:pt x="199" y="373"/>
                    <a:pt x="195" y="372"/>
                    <a:pt x="192" y="372"/>
                  </a:cubicBezTo>
                  <a:cubicBezTo>
                    <a:pt x="193" y="378"/>
                    <a:pt x="198" y="381"/>
                    <a:pt x="199" y="387"/>
                  </a:cubicBezTo>
                  <a:cubicBezTo>
                    <a:pt x="200" y="391"/>
                    <a:pt x="198" y="395"/>
                    <a:pt x="200" y="400"/>
                  </a:cubicBezTo>
                  <a:cubicBezTo>
                    <a:pt x="201" y="405"/>
                    <a:pt x="204" y="406"/>
                    <a:pt x="208" y="407"/>
                  </a:cubicBezTo>
                  <a:cubicBezTo>
                    <a:pt x="215" y="410"/>
                    <a:pt x="213" y="407"/>
                    <a:pt x="217" y="412"/>
                  </a:cubicBezTo>
                  <a:cubicBezTo>
                    <a:pt x="220" y="416"/>
                    <a:pt x="224" y="420"/>
                    <a:pt x="226" y="424"/>
                  </a:cubicBezTo>
                  <a:cubicBezTo>
                    <a:pt x="228" y="427"/>
                    <a:pt x="227" y="433"/>
                    <a:pt x="230" y="436"/>
                  </a:cubicBezTo>
                  <a:cubicBezTo>
                    <a:pt x="234" y="440"/>
                    <a:pt x="254" y="434"/>
                    <a:pt x="252" y="442"/>
                  </a:cubicBezTo>
                  <a:cubicBezTo>
                    <a:pt x="247" y="442"/>
                    <a:pt x="242" y="442"/>
                    <a:pt x="236" y="442"/>
                  </a:cubicBezTo>
                  <a:cubicBezTo>
                    <a:pt x="235" y="447"/>
                    <a:pt x="241" y="448"/>
                    <a:pt x="243" y="451"/>
                  </a:cubicBezTo>
                  <a:cubicBezTo>
                    <a:pt x="245" y="455"/>
                    <a:pt x="244" y="459"/>
                    <a:pt x="244" y="464"/>
                  </a:cubicBezTo>
                  <a:cubicBezTo>
                    <a:pt x="244" y="474"/>
                    <a:pt x="248" y="482"/>
                    <a:pt x="249" y="492"/>
                  </a:cubicBezTo>
                  <a:cubicBezTo>
                    <a:pt x="251" y="491"/>
                    <a:pt x="251" y="491"/>
                    <a:pt x="252" y="489"/>
                  </a:cubicBezTo>
                  <a:cubicBezTo>
                    <a:pt x="257" y="489"/>
                    <a:pt x="263" y="488"/>
                    <a:pt x="268" y="489"/>
                  </a:cubicBezTo>
                  <a:cubicBezTo>
                    <a:pt x="269" y="496"/>
                    <a:pt x="256" y="495"/>
                    <a:pt x="255" y="502"/>
                  </a:cubicBezTo>
                  <a:cubicBezTo>
                    <a:pt x="255" y="508"/>
                    <a:pt x="262" y="516"/>
                    <a:pt x="263" y="522"/>
                  </a:cubicBezTo>
                  <a:cubicBezTo>
                    <a:pt x="265" y="529"/>
                    <a:pt x="264" y="536"/>
                    <a:pt x="266" y="543"/>
                  </a:cubicBezTo>
                  <a:cubicBezTo>
                    <a:pt x="268" y="550"/>
                    <a:pt x="269" y="557"/>
                    <a:pt x="270" y="564"/>
                  </a:cubicBezTo>
                  <a:cubicBezTo>
                    <a:pt x="272" y="571"/>
                    <a:pt x="275" y="578"/>
                    <a:pt x="277" y="584"/>
                  </a:cubicBezTo>
                  <a:cubicBezTo>
                    <a:pt x="279" y="591"/>
                    <a:pt x="278" y="599"/>
                    <a:pt x="279" y="606"/>
                  </a:cubicBezTo>
                  <a:cubicBezTo>
                    <a:pt x="280" y="614"/>
                    <a:pt x="285" y="621"/>
                    <a:pt x="286" y="629"/>
                  </a:cubicBezTo>
                  <a:cubicBezTo>
                    <a:pt x="287" y="635"/>
                    <a:pt x="285" y="644"/>
                    <a:pt x="287" y="649"/>
                  </a:cubicBezTo>
                  <a:cubicBezTo>
                    <a:pt x="288" y="644"/>
                    <a:pt x="287" y="639"/>
                    <a:pt x="290" y="635"/>
                  </a:cubicBezTo>
                  <a:cubicBezTo>
                    <a:pt x="291" y="634"/>
                    <a:pt x="291" y="634"/>
                    <a:pt x="292" y="634"/>
                  </a:cubicBezTo>
                  <a:cubicBezTo>
                    <a:pt x="293" y="631"/>
                    <a:pt x="294" y="628"/>
                    <a:pt x="295" y="625"/>
                  </a:cubicBezTo>
                  <a:cubicBezTo>
                    <a:pt x="295" y="626"/>
                    <a:pt x="296" y="626"/>
                    <a:pt x="297" y="628"/>
                  </a:cubicBezTo>
                  <a:cubicBezTo>
                    <a:pt x="301" y="629"/>
                    <a:pt x="303" y="629"/>
                    <a:pt x="305" y="634"/>
                  </a:cubicBezTo>
                  <a:cubicBezTo>
                    <a:pt x="306" y="637"/>
                    <a:pt x="305" y="642"/>
                    <a:pt x="301" y="642"/>
                  </a:cubicBezTo>
                  <a:cubicBezTo>
                    <a:pt x="300" y="647"/>
                    <a:pt x="301" y="650"/>
                    <a:pt x="304" y="654"/>
                  </a:cubicBezTo>
                  <a:cubicBezTo>
                    <a:pt x="300" y="652"/>
                    <a:pt x="295" y="651"/>
                    <a:pt x="290" y="651"/>
                  </a:cubicBezTo>
                  <a:cubicBezTo>
                    <a:pt x="290" y="657"/>
                    <a:pt x="293" y="661"/>
                    <a:pt x="293" y="666"/>
                  </a:cubicBezTo>
                  <a:cubicBezTo>
                    <a:pt x="297" y="667"/>
                    <a:pt x="305" y="678"/>
                    <a:pt x="307" y="683"/>
                  </a:cubicBezTo>
                  <a:cubicBezTo>
                    <a:pt x="309" y="686"/>
                    <a:pt x="308" y="691"/>
                    <a:pt x="310" y="695"/>
                  </a:cubicBezTo>
                  <a:cubicBezTo>
                    <a:pt x="311" y="700"/>
                    <a:pt x="313" y="710"/>
                    <a:pt x="320" y="709"/>
                  </a:cubicBezTo>
                  <a:cubicBezTo>
                    <a:pt x="320" y="701"/>
                    <a:pt x="328" y="705"/>
                    <a:pt x="331" y="709"/>
                  </a:cubicBezTo>
                  <a:cubicBezTo>
                    <a:pt x="334" y="714"/>
                    <a:pt x="336" y="721"/>
                    <a:pt x="340" y="726"/>
                  </a:cubicBezTo>
                  <a:cubicBezTo>
                    <a:pt x="328" y="726"/>
                    <a:pt x="326" y="725"/>
                    <a:pt x="326" y="713"/>
                  </a:cubicBezTo>
                  <a:cubicBezTo>
                    <a:pt x="325" y="713"/>
                    <a:pt x="322" y="713"/>
                    <a:pt x="321" y="713"/>
                  </a:cubicBezTo>
                  <a:cubicBezTo>
                    <a:pt x="321" y="722"/>
                    <a:pt x="329" y="728"/>
                    <a:pt x="331" y="737"/>
                  </a:cubicBezTo>
                  <a:cubicBezTo>
                    <a:pt x="333" y="742"/>
                    <a:pt x="332" y="745"/>
                    <a:pt x="334" y="750"/>
                  </a:cubicBezTo>
                  <a:cubicBezTo>
                    <a:pt x="336" y="754"/>
                    <a:pt x="339" y="757"/>
                    <a:pt x="340" y="761"/>
                  </a:cubicBezTo>
                  <a:cubicBezTo>
                    <a:pt x="341" y="765"/>
                    <a:pt x="341" y="770"/>
                    <a:pt x="342" y="775"/>
                  </a:cubicBezTo>
                  <a:cubicBezTo>
                    <a:pt x="342" y="777"/>
                    <a:pt x="341" y="780"/>
                    <a:pt x="341" y="782"/>
                  </a:cubicBezTo>
                  <a:cubicBezTo>
                    <a:pt x="342" y="784"/>
                    <a:pt x="345" y="785"/>
                    <a:pt x="346" y="787"/>
                  </a:cubicBezTo>
                  <a:cubicBezTo>
                    <a:pt x="349" y="794"/>
                    <a:pt x="350" y="805"/>
                    <a:pt x="350" y="814"/>
                  </a:cubicBezTo>
                  <a:cubicBezTo>
                    <a:pt x="353" y="810"/>
                    <a:pt x="359" y="812"/>
                    <a:pt x="364" y="811"/>
                  </a:cubicBezTo>
                  <a:cubicBezTo>
                    <a:pt x="364" y="806"/>
                    <a:pt x="362" y="802"/>
                    <a:pt x="363" y="796"/>
                  </a:cubicBezTo>
                  <a:cubicBezTo>
                    <a:pt x="369" y="801"/>
                    <a:pt x="374" y="830"/>
                    <a:pt x="381" y="829"/>
                  </a:cubicBezTo>
                  <a:cubicBezTo>
                    <a:pt x="374" y="830"/>
                    <a:pt x="373" y="823"/>
                    <a:pt x="367" y="823"/>
                  </a:cubicBezTo>
                  <a:cubicBezTo>
                    <a:pt x="367" y="822"/>
                    <a:pt x="366" y="820"/>
                    <a:pt x="367" y="819"/>
                  </a:cubicBezTo>
                  <a:cubicBezTo>
                    <a:pt x="357" y="817"/>
                    <a:pt x="363" y="829"/>
                    <a:pt x="361" y="833"/>
                  </a:cubicBezTo>
                  <a:cubicBezTo>
                    <a:pt x="359" y="833"/>
                    <a:pt x="358" y="835"/>
                    <a:pt x="356" y="836"/>
                  </a:cubicBezTo>
                  <a:cubicBezTo>
                    <a:pt x="358" y="839"/>
                    <a:pt x="360" y="844"/>
                    <a:pt x="360" y="848"/>
                  </a:cubicBezTo>
                  <a:cubicBezTo>
                    <a:pt x="361" y="858"/>
                    <a:pt x="362" y="862"/>
                    <a:pt x="369" y="871"/>
                  </a:cubicBezTo>
                  <a:cubicBezTo>
                    <a:pt x="375" y="877"/>
                    <a:pt x="378" y="885"/>
                    <a:pt x="383" y="891"/>
                  </a:cubicBezTo>
                  <a:cubicBezTo>
                    <a:pt x="388" y="897"/>
                    <a:pt x="394" y="901"/>
                    <a:pt x="398" y="908"/>
                  </a:cubicBezTo>
                  <a:cubicBezTo>
                    <a:pt x="402" y="914"/>
                    <a:pt x="409" y="918"/>
                    <a:pt x="410" y="926"/>
                  </a:cubicBezTo>
                  <a:cubicBezTo>
                    <a:pt x="411" y="934"/>
                    <a:pt x="408" y="942"/>
                    <a:pt x="408" y="950"/>
                  </a:cubicBezTo>
                  <a:cubicBezTo>
                    <a:pt x="409" y="958"/>
                    <a:pt x="416" y="961"/>
                    <a:pt x="416" y="970"/>
                  </a:cubicBezTo>
                  <a:cubicBezTo>
                    <a:pt x="417" y="987"/>
                    <a:pt x="416" y="1003"/>
                    <a:pt x="417" y="1020"/>
                  </a:cubicBezTo>
                  <a:cubicBezTo>
                    <a:pt x="421" y="1021"/>
                    <a:pt x="426" y="1020"/>
                    <a:pt x="430" y="1020"/>
                  </a:cubicBezTo>
                  <a:cubicBezTo>
                    <a:pt x="430" y="1018"/>
                    <a:pt x="431" y="1016"/>
                    <a:pt x="431" y="1015"/>
                  </a:cubicBezTo>
                  <a:cubicBezTo>
                    <a:pt x="440" y="1021"/>
                    <a:pt x="447" y="1025"/>
                    <a:pt x="444" y="1037"/>
                  </a:cubicBezTo>
                  <a:cubicBezTo>
                    <a:pt x="434" y="1037"/>
                    <a:pt x="428" y="1032"/>
                    <a:pt x="419" y="1031"/>
                  </a:cubicBezTo>
                  <a:cubicBezTo>
                    <a:pt x="408" y="1029"/>
                    <a:pt x="400" y="1031"/>
                    <a:pt x="400" y="1019"/>
                  </a:cubicBezTo>
                  <a:cubicBezTo>
                    <a:pt x="400" y="1011"/>
                    <a:pt x="400" y="1004"/>
                    <a:pt x="403" y="997"/>
                  </a:cubicBezTo>
                  <a:cubicBezTo>
                    <a:pt x="405" y="991"/>
                    <a:pt x="411" y="984"/>
                    <a:pt x="410" y="978"/>
                  </a:cubicBezTo>
                  <a:cubicBezTo>
                    <a:pt x="408" y="969"/>
                    <a:pt x="397" y="975"/>
                    <a:pt x="395" y="964"/>
                  </a:cubicBezTo>
                  <a:cubicBezTo>
                    <a:pt x="393" y="956"/>
                    <a:pt x="394" y="949"/>
                    <a:pt x="392" y="941"/>
                  </a:cubicBezTo>
                  <a:cubicBezTo>
                    <a:pt x="389" y="933"/>
                    <a:pt x="388" y="926"/>
                    <a:pt x="387" y="918"/>
                  </a:cubicBezTo>
                  <a:cubicBezTo>
                    <a:pt x="386" y="910"/>
                    <a:pt x="381" y="906"/>
                    <a:pt x="378" y="900"/>
                  </a:cubicBezTo>
                  <a:cubicBezTo>
                    <a:pt x="376" y="896"/>
                    <a:pt x="375" y="892"/>
                    <a:pt x="372" y="889"/>
                  </a:cubicBezTo>
                  <a:cubicBezTo>
                    <a:pt x="370" y="886"/>
                    <a:pt x="366" y="885"/>
                    <a:pt x="366" y="880"/>
                  </a:cubicBezTo>
                  <a:cubicBezTo>
                    <a:pt x="365" y="906"/>
                    <a:pt x="380" y="927"/>
                    <a:pt x="382" y="952"/>
                  </a:cubicBezTo>
                  <a:cubicBezTo>
                    <a:pt x="383" y="967"/>
                    <a:pt x="386" y="979"/>
                    <a:pt x="386" y="995"/>
                  </a:cubicBezTo>
                  <a:cubicBezTo>
                    <a:pt x="385" y="1007"/>
                    <a:pt x="386" y="1020"/>
                    <a:pt x="387" y="1031"/>
                  </a:cubicBezTo>
                  <a:cubicBezTo>
                    <a:pt x="389" y="1042"/>
                    <a:pt x="394" y="1052"/>
                    <a:pt x="398" y="1062"/>
                  </a:cubicBezTo>
                  <a:cubicBezTo>
                    <a:pt x="402" y="1073"/>
                    <a:pt x="399" y="1083"/>
                    <a:pt x="401" y="1094"/>
                  </a:cubicBezTo>
                  <a:cubicBezTo>
                    <a:pt x="403" y="1104"/>
                    <a:pt x="409" y="1115"/>
                    <a:pt x="413" y="1124"/>
                  </a:cubicBezTo>
                  <a:cubicBezTo>
                    <a:pt x="418" y="1134"/>
                    <a:pt x="422" y="1145"/>
                    <a:pt x="427" y="1156"/>
                  </a:cubicBezTo>
                  <a:cubicBezTo>
                    <a:pt x="429" y="1161"/>
                    <a:pt x="429" y="1167"/>
                    <a:pt x="430" y="1172"/>
                  </a:cubicBezTo>
                  <a:cubicBezTo>
                    <a:pt x="431" y="1177"/>
                    <a:pt x="431" y="1183"/>
                    <a:pt x="435" y="1185"/>
                  </a:cubicBezTo>
                  <a:cubicBezTo>
                    <a:pt x="437" y="1181"/>
                    <a:pt x="436" y="1176"/>
                    <a:pt x="435" y="1171"/>
                  </a:cubicBezTo>
                  <a:cubicBezTo>
                    <a:pt x="435" y="1167"/>
                    <a:pt x="433" y="1164"/>
                    <a:pt x="433" y="1160"/>
                  </a:cubicBezTo>
                  <a:cubicBezTo>
                    <a:pt x="433" y="1155"/>
                    <a:pt x="435" y="1153"/>
                    <a:pt x="432" y="1148"/>
                  </a:cubicBezTo>
                  <a:cubicBezTo>
                    <a:pt x="428" y="1144"/>
                    <a:pt x="426" y="1141"/>
                    <a:pt x="426" y="1135"/>
                  </a:cubicBezTo>
                  <a:cubicBezTo>
                    <a:pt x="426" y="1138"/>
                    <a:pt x="430" y="1141"/>
                    <a:pt x="431" y="1144"/>
                  </a:cubicBezTo>
                  <a:cubicBezTo>
                    <a:pt x="433" y="1147"/>
                    <a:pt x="434" y="1151"/>
                    <a:pt x="436" y="1154"/>
                  </a:cubicBezTo>
                  <a:cubicBezTo>
                    <a:pt x="437" y="1158"/>
                    <a:pt x="436" y="1163"/>
                    <a:pt x="438" y="1167"/>
                  </a:cubicBezTo>
                  <a:cubicBezTo>
                    <a:pt x="440" y="1171"/>
                    <a:pt x="440" y="1175"/>
                    <a:pt x="440" y="1180"/>
                  </a:cubicBezTo>
                  <a:cubicBezTo>
                    <a:pt x="440" y="1182"/>
                    <a:pt x="443" y="1184"/>
                    <a:pt x="443" y="1186"/>
                  </a:cubicBezTo>
                  <a:cubicBezTo>
                    <a:pt x="443" y="1191"/>
                    <a:pt x="437" y="1191"/>
                    <a:pt x="437" y="1195"/>
                  </a:cubicBezTo>
                  <a:cubicBezTo>
                    <a:pt x="445" y="1199"/>
                    <a:pt x="442" y="1208"/>
                    <a:pt x="446" y="1215"/>
                  </a:cubicBezTo>
                  <a:cubicBezTo>
                    <a:pt x="449" y="1209"/>
                    <a:pt x="454" y="1214"/>
                    <a:pt x="457" y="1211"/>
                  </a:cubicBezTo>
                  <a:cubicBezTo>
                    <a:pt x="460" y="1208"/>
                    <a:pt x="457" y="1202"/>
                    <a:pt x="462" y="1200"/>
                  </a:cubicBezTo>
                  <a:cubicBezTo>
                    <a:pt x="469" y="1197"/>
                    <a:pt x="480" y="1208"/>
                    <a:pt x="483" y="1213"/>
                  </a:cubicBezTo>
                  <a:cubicBezTo>
                    <a:pt x="477" y="1219"/>
                    <a:pt x="467" y="1218"/>
                    <a:pt x="461" y="1224"/>
                  </a:cubicBezTo>
                  <a:cubicBezTo>
                    <a:pt x="463" y="1226"/>
                    <a:pt x="466" y="1229"/>
                    <a:pt x="468" y="1231"/>
                  </a:cubicBezTo>
                  <a:cubicBezTo>
                    <a:pt x="467" y="1230"/>
                    <a:pt x="459" y="1232"/>
                    <a:pt x="456" y="1231"/>
                  </a:cubicBezTo>
                  <a:cubicBezTo>
                    <a:pt x="456" y="1238"/>
                    <a:pt x="463" y="1247"/>
                    <a:pt x="470" y="1249"/>
                  </a:cubicBezTo>
                  <a:cubicBezTo>
                    <a:pt x="472" y="1250"/>
                    <a:pt x="489" y="1248"/>
                    <a:pt x="490" y="1250"/>
                  </a:cubicBezTo>
                  <a:cubicBezTo>
                    <a:pt x="491" y="1253"/>
                    <a:pt x="491" y="1258"/>
                    <a:pt x="491" y="1261"/>
                  </a:cubicBezTo>
                  <a:cubicBezTo>
                    <a:pt x="487" y="1260"/>
                    <a:pt x="483" y="1258"/>
                    <a:pt x="479" y="1258"/>
                  </a:cubicBezTo>
                  <a:cubicBezTo>
                    <a:pt x="477" y="1273"/>
                    <a:pt x="505" y="1301"/>
                    <a:pt x="514" y="1312"/>
                  </a:cubicBezTo>
                  <a:cubicBezTo>
                    <a:pt x="527" y="1332"/>
                    <a:pt x="545" y="1349"/>
                    <a:pt x="560" y="1368"/>
                  </a:cubicBezTo>
                  <a:cubicBezTo>
                    <a:pt x="568" y="1378"/>
                    <a:pt x="572" y="1386"/>
                    <a:pt x="576" y="1397"/>
                  </a:cubicBezTo>
                  <a:cubicBezTo>
                    <a:pt x="581" y="1413"/>
                    <a:pt x="587" y="1411"/>
                    <a:pt x="600" y="1417"/>
                  </a:cubicBezTo>
                  <a:cubicBezTo>
                    <a:pt x="608" y="1421"/>
                    <a:pt x="615" y="1429"/>
                    <a:pt x="620" y="1436"/>
                  </a:cubicBezTo>
                  <a:cubicBezTo>
                    <a:pt x="623" y="1440"/>
                    <a:pt x="625" y="1444"/>
                    <a:pt x="626" y="1447"/>
                  </a:cubicBezTo>
                  <a:cubicBezTo>
                    <a:pt x="630" y="1446"/>
                    <a:pt x="632" y="1444"/>
                    <a:pt x="633" y="14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196013" y="1905000"/>
              <a:ext cx="588963" cy="446087"/>
            </a:xfrm>
            <a:custGeom>
              <a:avLst/>
              <a:gdLst>
                <a:gd name="T0" fmla="*/ 203 w 1386"/>
                <a:gd name="T1" fmla="*/ 163 h 1047"/>
                <a:gd name="T2" fmla="*/ 264 w 1386"/>
                <a:gd name="T3" fmla="*/ 263 h 1047"/>
                <a:gd name="T4" fmla="*/ 291 w 1386"/>
                <a:gd name="T5" fmla="*/ 298 h 1047"/>
                <a:gd name="T6" fmla="*/ 176 w 1386"/>
                <a:gd name="T7" fmla="*/ 349 h 1047"/>
                <a:gd name="T8" fmla="*/ 240 w 1386"/>
                <a:gd name="T9" fmla="*/ 402 h 1047"/>
                <a:gd name="T10" fmla="*/ 241 w 1386"/>
                <a:gd name="T11" fmla="*/ 486 h 1047"/>
                <a:gd name="T12" fmla="*/ 334 w 1386"/>
                <a:gd name="T13" fmla="*/ 583 h 1047"/>
                <a:gd name="T14" fmla="*/ 216 w 1386"/>
                <a:gd name="T15" fmla="*/ 584 h 1047"/>
                <a:gd name="T16" fmla="*/ 142 w 1386"/>
                <a:gd name="T17" fmla="*/ 661 h 1047"/>
                <a:gd name="T18" fmla="*/ 9 w 1386"/>
                <a:gd name="T19" fmla="*/ 751 h 1047"/>
                <a:gd name="T20" fmla="*/ 60 w 1386"/>
                <a:gd name="T21" fmla="*/ 919 h 1047"/>
                <a:gd name="T22" fmla="*/ 51 w 1386"/>
                <a:gd name="T23" fmla="*/ 961 h 1047"/>
                <a:gd name="T24" fmla="*/ 237 w 1386"/>
                <a:gd name="T25" fmla="*/ 983 h 1047"/>
                <a:gd name="T26" fmla="*/ 371 w 1386"/>
                <a:gd name="T27" fmla="*/ 1046 h 1047"/>
                <a:gd name="T28" fmla="*/ 430 w 1386"/>
                <a:gd name="T29" fmla="*/ 985 h 1047"/>
                <a:gd name="T30" fmla="*/ 511 w 1386"/>
                <a:gd name="T31" fmla="*/ 1014 h 1047"/>
                <a:gd name="T32" fmla="*/ 632 w 1386"/>
                <a:gd name="T33" fmla="*/ 966 h 1047"/>
                <a:gd name="T34" fmla="*/ 663 w 1386"/>
                <a:gd name="T35" fmla="*/ 934 h 1047"/>
                <a:gd name="T36" fmla="*/ 712 w 1386"/>
                <a:gd name="T37" fmla="*/ 892 h 1047"/>
                <a:gd name="T38" fmla="*/ 792 w 1386"/>
                <a:gd name="T39" fmla="*/ 923 h 1047"/>
                <a:gd name="T40" fmla="*/ 841 w 1386"/>
                <a:gd name="T41" fmla="*/ 1011 h 1047"/>
                <a:gd name="T42" fmla="*/ 909 w 1386"/>
                <a:gd name="T43" fmla="*/ 968 h 1047"/>
                <a:gd name="T44" fmla="*/ 971 w 1386"/>
                <a:gd name="T45" fmla="*/ 946 h 1047"/>
                <a:gd name="T46" fmla="*/ 1038 w 1386"/>
                <a:gd name="T47" fmla="*/ 937 h 1047"/>
                <a:gd name="T48" fmla="*/ 1085 w 1386"/>
                <a:gd name="T49" fmla="*/ 801 h 1047"/>
                <a:gd name="T50" fmla="*/ 1171 w 1386"/>
                <a:gd name="T51" fmla="*/ 734 h 1047"/>
                <a:gd name="T52" fmla="*/ 1259 w 1386"/>
                <a:gd name="T53" fmla="*/ 741 h 1047"/>
                <a:gd name="T54" fmla="*/ 1280 w 1386"/>
                <a:gd name="T55" fmla="*/ 651 h 1047"/>
                <a:gd name="T56" fmla="*/ 1284 w 1386"/>
                <a:gd name="T57" fmla="*/ 550 h 1047"/>
                <a:gd name="T58" fmla="*/ 1295 w 1386"/>
                <a:gd name="T59" fmla="*/ 466 h 1047"/>
                <a:gd name="T60" fmla="*/ 1345 w 1386"/>
                <a:gd name="T61" fmla="*/ 405 h 1047"/>
                <a:gd name="T62" fmla="*/ 1356 w 1386"/>
                <a:gd name="T63" fmla="*/ 281 h 1047"/>
                <a:gd name="T64" fmla="*/ 1329 w 1386"/>
                <a:gd name="T65" fmla="*/ 287 h 1047"/>
                <a:gd name="T66" fmla="*/ 1266 w 1386"/>
                <a:gd name="T67" fmla="*/ 312 h 1047"/>
                <a:gd name="T68" fmla="*/ 1195 w 1386"/>
                <a:gd name="T69" fmla="*/ 339 h 1047"/>
                <a:gd name="T70" fmla="*/ 1091 w 1386"/>
                <a:gd name="T71" fmla="*/ 346 h 1047"/>
                <a:gd name="T72" fmla="*/ 1050 w 1386"/>
                <a:gd name="T73" fmla="*/ 282 h 1047"/>
                <a:gd name="T74" fmla="*/ 1014 w 1386"/>
                <a:gd name="T75" fmla="*/ 311 h 1047"/>
                <a:gd name="T76" fmla="*/ 935 w 1386"/>
                <a:gd name="T77" fmla="*/ 318 h 1047"/>
                <a:gd name="T78" fmla="*/ 870 w 1386"/>
                <a:gd name="T79" fmla="*/ 290 h 1047"/>
                <a:gd name="T80" fmla="*/ 767 w 1386"/>
                <a:gd name="T81" fmla="*/ 267 h 1047"/>
                <a:gd name="T82" fmla="*/ 717 w 1386"/>
                <a:gd name="T83" fmla="*/ 297 h 1047"/>
                <a:gd name="T84" fmla="*/ 678 w 1386"/>
                <a:gd name="T85" fmla="*/ 205 h 1047"/>
                <a:gd name="T86" fmla="*/ 576 w 1386"/>
                <a:gd name="T87" fmla="*/ 243 h 1047"/>
                <a:gd name="T88" fmla="*/ 498 w 1386"/>
                <a:gd name="T89" fmla="*/ 205 h 1047"/>
                <a:gd name="T90" fmla="*/ 389 w 1386"/>
                <a:gd name="T91" fmla="*/ 118 h 1047"/>
                <a:gd name="T92" fmla="*/ 287 w 1386"/>
                <a:gd name="T93" fmla="*/ 36 h 1047"/>
                <a:gd name="T94" fmla="*/ 233 w 1386"/>
                <a:gd name="T95" fmla="*/ 2 h 1047"/>
                <a:gd name="T96" fmla="*/ 153 w 1386"/>
                <a:gd name="T97" fmla="*/ 39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6" h="1047">
                  <a:moveTo>
                    <a:pt x="163" y="81"/>
                  </a:moveTo>
                  <a:cubicBezTo>
                    <a:pt x="161" y="101"/>
                    <a:pt x="183" y="113"/>
                    <a:pt x="178" y="133"/>
                  </a:cubicBezTo>
                  <a:cubicBezTo>
                    <a:pt x="173" y="154"/>
                    <a:pt x="199" y="143"/>
                    <a:pt x="203" y="163"/>
                  </a:cubicBezTo>
                  <a:cubicBezTo>
                    <a:pt x="206" y="180"/>
                    <a:pt x="195" y="202"/>
                    <a:pt x="211" y="215"/>
                  </a:cubicBezTo>
                  <a:cubicBezTo>
                    <a:pt x="225" y="227"/>
                    <a:pt x="245" y="220"/>
                    <a:pt x="261" y="222"/>
                  </a:cubicBezTo>
                  <a:cubicBezTo>
                    <a:pt x="261" y="237"/>
                    <a:pt x="260" y="250"/>
                    <a:pt x="264" y="263"/>
                  </a:cubicBezTo>
                  <a:cubicBezTo>
                    <a:pt x="272" y="263"/>
                    <a:pt x="276" y="268"/>
                    <a:pt x="275" y="275"/>
                  </a:cubicBezTo>
                  <a:cubicBezTo>
                    <a:pt x="283" y="275"/>
                    <a:pt x="296" y="272"/>
                    <a:pt x="302" y="279"/>
                  </a:cubicBezTo>
                  <a:cubicBezTo>
                    <a:pt x="311" y="290"/>
                    <a:pt x="302" y="296"/>
                    <a:pt x="291" y="298"/>
                  </a:cubicBezTo>
                  <a:cubicBezTo>
                    <a:pt x="268" y="301"/>
                    <a:pt x="244" y="292"/>
                    <a:pt x="221" y="298"/>
                  </a:cubicBezTo>
                  <a:cubicBezTo>
                    <a:pt x="203" y="303"/>
                    <a:pt x="212" y="315"/>
                    <a:pt x="191" y="316"/>
                  </a:cubicBezTo>
                  <a:cubicBezTo>
                    <a:pt x="170" y="317"/>
                    <a:pt x="169" y="333"/>
                    <a:pt x="176" y="349"/>
                  </a:cubicBezTo>
                  <a:cubicBezTo>
                    <a:pt x="191" y="351"/>
                    <a:pt x="202" y="360"/>
                    <a:pt x="216" y="362"/>
                  </a:cubicBezTo>
                  <a:cubicBezTo>
                    <a:pt x="227" y="363"/>
                    <a:pt x="236" y="361"/>
                    <a:pt x="239" y="372"/>
                  </a:cubicBezTo>
                  <a:cubicBezTo>
                    <a:pt x="241" y="380"/>
                    <a:pt x="248" y="396"/>
                    <a:pt x="240" y="402"/>
                  </a:cubicBezTo>
                  <a:cubicBezTo>
                    <a:pt x="228" y="411"/>
                    <a:pt x="207" y="417"/>
                    <a:pt x="193" y="416"/>
                  </a:cubicBezTo>
                  <a:cubicBezTo>
                    <a:pt x="200" y="437"/>
                    <a:pt x="221" y="443"/>
                    <a:pt x="231" y="461"/>
                  </a:cubicBezTo>
                  <a:cubicBezTo>
                    <a:pt x="236" y="470"/>
                    <a:pt x="232" y="479"/>
                    <a:pt x="241" y="486"/>
                  </a:cubicBezTo>
                  <a:cubicBezTo>
                    <a:pt x="248" y="491"/>
                    <a:pt x="255" y="495"/>
                    <a:pt x="262" y="498"/>
                  </a:cubicBezTo>
                  <a:cubicBezTo>
                    <a:pt x="290" y="512"/>
                    <a:pt x="309" y="531"/>
                    <a:pt x="340" y="540"/>
                  </a:cubicBezTo>
                  <a:cubicBezTo>
                    <a:pt x="370" y="548"/>
                    <a:pt x="371" y="586"/>
                    <a:pt x="334" y="583"/>
                  </a:cubicBezTo>
                  <a:cubicBezTo>
                    <a:pt x="317" y="581"/>
                    <a:pt x="296" y="565"/>
                    <a:pt x="279" y="576"/>
                  </a:cubicBezTo>
                  <a:cubicBezTo>
                    <a:pt x="269" y="583"/>
                    <a:pt x="267" y="593"/>
                    <a:pt x="252" y="591"/>
                  </a:cubicBezTo>
                  <a:cubicBezTo>
                    <a:pt x="255" y="570"/>
                    <a:pt x="220" y="565"/>
                    <a:pt x="216" y="584"/>
                  </a:cubicBezTo>
                  <a:cubicBezTo>
                    <a:pt x="214" y="593"/>
                    <a:pt x="214" y="602"/>
                    <a:pt x="205" y="607"/>
                  </a:cubicBezTo>
                  <a:cubicBezTo>
                    <a:pt x="197" y="611"/>
                    <a:pt x="185" y="611"/>
                    <a:pt x="179" y="619"/>
                  </a:cubicBezTo>
                  <a:cubicBezTo>
                    <a:pt x="158" y="623"/>
                    <a:pt x="153" y="645"/>
                    <a:pt x="142" y="661"/>
                  </a:cubicBezTo>
                  <a:cubicBezTo>
                    <a:pt x="132" y="676"/>
                    <a:pt x="111" y="676"/>
                    <a:pt x="96" y="684"/>
                  </a:cubicBezTo>
                  <a:cubicBezTo>
                    <a:pt x="75" y="695"/>
                    <a:pt x="66" y="708"/>
                    <a:pt x="41" y="713"/>
                  </a:cubicBezTo>
                  <a:cubicBezTo>
                    <a:pt x="22" y="717"/>
                    <a:pt x="15" y="734"/>
                    <a:pt x="9" y="751"/>
                  </a:cubicBezTo>
                  <a:cubicBezTo>
                    <a:pt x="1" y="774"/>
                    <a:pt x="0" y="793"/>
                    <a:pt x="10" y="815"/>
                  </a:cubicBezTo>
                  <a:cubicBezTo>
                    <a:pt x="18" y="835"/>
                    <a:pt x="11" y="857"/>
                    <a:pt x="31" y="871"/>
                  </a:cubicBezTo>
                  <a:cubicBezTo>
                    <a:pt x="50" y="884"/>
                    <a:pt x="61" y="895"/>
                    <a:pt x="60" y="919"/>
                  </a:cubicBezTo>
                  <a:cubicBezTo>
                    <a:pt x="59" y="940"/>
                    <a:pt x="43" y="947"/>
                    <a:pt x="25" y="949"/>
                  </a:cubicBezTo>
                  <a:cubicBezTo>
                    <a:pt x="25" y="950"/>
                    <a:pt x="25" y="951"/>
                    <a:pt x="24" y="953"/>
                  </a:cubicBezTo>
                  <a:cubicBezTo>
                    <a:pt x="35" y="955"/>
                    <a:pt x="46" y="958"/>
                    <a:pt x="51" y="961"/>
                  </a:cubicBezTo>
                  <a:cubicBezTo>
                    <a:pt x="76" y="978"/>
                    <a:pt x="119" y="972"/>
                    <a:pt x="149" y="974"/>
                  </a:cubicBezTo>
                  <a:cubicBezTo>
                    <a:pt x="178" y="976"/>
                    <a:pt x="195" y="980"/>
                    <a:pt x="198" y="948"/>
                  </a:cubicBezTo>
                  <a:cubicBezTo>
                    <a:pt x="222" y="947"/>
                    <a:pt x="228" y="966"/>
                    <a:pt x="237" y="983"/>
                  </a:cubicBezTo>
                  <a:cubicBezTo>
                    <a:pt x="247" y="1003"/>
                    <a:pt x="270" y="979"/>
                    <a:pt x="283" y="976"/>
                  </a:cubicBezTo>
                  <a:cubicBezTo>
                    <a:pt x="310" y="970"/>
                    <a:pt x="304" y="1001"/>
                    <a:pt x="306" y="1016"/>
                  </a:cubicBezTo>
                  <a:cubicBezTo>
                    <a:pt x="309" y="1044"/>
                    <a:pt x="350" y="1047"/>
                    <a:pt x="371" y="1046"/>
                  </a:cubicBezTo>
                  <a:cubicBezTo>
                    <a:pt x="374" y="1037"/>
                    <a:pt x="374" y="1028"/>
                    <a:pt x="375" y="1018"/>
                  </a:cubicBezTo>
                  <a:cubicBezTo>
                    <a:pt x="386" y="1018"/>
                    <a:pt x="401" y="1021"/>
                    <a:pt x="409" y="1010"/>
                  </a:cubicBezTo>
                  <a:cubicBezTo>
                    <a:pt x="416" y="999"/>
                    <a:pt x="413" y="987"/>
                    <a:pt x="430" y="985"/>
                  </a:cubicBezTo>
                  <a:cubicBezTo>
                    <a:pt x="452" y="982"/>
                    <a:pt x="452" y="1015"/>
                    <a:pt x="471" y="1025"/>
                  </a:cubicBezTo>
                  <a:cubicBezTo>
                    <a:pt x="478" y="1028"/>
                    <a:pt x="486" y="1032"/>
                    <a:pt x="494" y="1030"/>
                  </a:cubicBezTo>
                  <a:cubicBezTo>
                    <a:pt x="502" y="1028"/>
                    <a:pt x="502" y="1016"/>
                    <a:pt x="511" y="1014"/>
                  </a:cubicBezTo>
                  <a:cubicBezTo>
                    <a:pt x="526" y="1009"/>
                    <a:pt x="555" y="1017"/>
                    <a:pt x="552" y="993"/>
                  </a:cubicBezTo>
                  <a:cubicBezTo>
                    <a:pt x="575" y="980"/>
                    <a:pt x="597" y="987"/>
                    <a:pt x="621" y="983"/>
                  </a:cubicBezTo>
                  <a:cubicBezTo>
                    <a:pt x="627" y="981"/>
                    <a:pt x="630" y="971"/>
                    <a:pt x="632" y="966"/>
                  </a:cubicBezTo>
                  <a:cubicBezTo>
                    <a:pt x="634" y="958"/>
                    <a:pt x="638" y="959"/>
                    <a:pt x="647" y="958"/>
                  </a:cubicBezTo>
                  <a:cubicBezTo>
                    <a:pt x="654" y="956"/>
                    <a:pt x="659" y="956"/>
                    <a:pt x="661" y="948"/>
                  </a:cubicBezTo>
                  <a:cubicBezTo>
                    <a:pt x="662" y="943"/>
                    <a:pt x="663" y="939"/>
                    <a:pt x="663" y="934"/>
                  </a:cubicBezTo>
                  <a:cubicBezTo>
                    <a:pt x="663" y="924"/>
                    <a:pt x="671" y="925"/>
                    <a:pt x="674" y="917"/>
                  </a:cubicBezTo>
                  <a:cubicBezTo>
                    <a:pt x="678" y="908"/>
                    <a:pt x="670" y="897"/>
                    <a:pt x="680" y="891"/>
                  </a:cubicBezTo>
                  <a:cubicBezTo>
                    <a:pt x="689" y="886"/>
                    <a:pt x="703" y="891"/>
                    <a:pt x="712" y="892"/>
                  </a:cubicBezTo>
                  <a:cubicBezTo>
                    <a:pt x="712" y="918"/>
                    <a:pt x="758" y="898"/>
                    <a:pt x="770" y="897"/>
                  </a:cubicBezTo>
                  <a:cubicBezTo>
                    <a:pt x="772" y="900"/>
                    <a:pt x="772" y="899"/>
                    <a:pt x="774" y="901"/>
                  </a:cubicBezTo>
                  <a:cubicBezTo>
                    <a:pt x="776" y="913"/>
                    <a:pt x="785" y="915"/>
                    <a:pt x="792" y="923"/>
                  </a:cubicBezTo>
                  <a:cubicBezTo>
                    <a:pt x="803" y="934"/>
                    <a:pt x="795" y="952"/>
                    <a:pt x="795" y="965"/>
                  </a:cubicBezTo>
                  <a:cubicBezTo>
                    <a:pt x="816" y="971"/>
                    <a:pt x="839" y="943"/>
                    <a:pt x="840" y="979"/>
                  </a:cubicBezTo>
                  <a:cubicBezTo>
                    <a:pt x="840" y="988"/>
                    <a:pt x="834" y="1004"/>
                    <a:pt x="841" y="1011"/>
                  </a:cubicBezTo>
                  <a:cubicBezTo>
                    <a:pt x="849" y="1020"/>
                    <a:pt x="866" y="1007"/>
                    <a:pt x="867" y="1023"/>
                  </a:cubicBezTo>
                  <a:cubicBezTo>
                    <a:pt x="896" y="1029"/>
                    <a:pt x="888" y="995"/>
                    <a:pt x="896" y="979"/>
                  </a:cubicBezTo>
                  <a:cubicBezTo>
                    <a:pt x="899" y="972"/>
                    <a:pt x="905" y="973"/>
                    <a:pt x="909" y="968"/>
                  </a:cubicBezTo>
                  <a:cubicBezTo>
                    <a:pt x="913" y="963"/>
                    <a:pt x="910" y="957"/>
                    <a:pt x="915" y="953"/>
                  </a:cubicBezTo>
                  <a:cubicBezTo>
                    <a:pt x="929" y="943"/>
                    <a:pt x="934" y="962"/>
                    <a:pt x="934" y="972"/>
                  </a:cubicBezTo>
                  <a:cubicBezTo>
                    <a:pt x="950" y="976"/>
                    <a:pt x="970" y="961"/>
                    <a:pt x="971" y="946"/>
                  </a:cubicBezTo>
                  <a:cubicBezTo>
                    <a:pt x="985" y="948"/>
                    <a:pt x="993" y="976"/>
                    <a:pt x="1011" y="967"/>
                  </a:cubicBezTo>
                  <a:cubicBezTo>
                    <a:pt x="1013" y="957"/>
                    <a:pt x="1005" y="946"/>
                    <a:pt x="1018" y="941"/>
                  </a:cubicBezTo>
                  <a:cubicBezTo>
                    <a:pt x="1023" y="939"/>
                    <a:pt x="1035" y="943"/>
                    <a:pt x="1038" y="937"/>
                  </a:cubicBezTo>
                  <a:cubicBezTo>
                    <a:pt x="1045" y="924"/>
                    <a:pt x="1045" y="904"/>
                    <a:pt x="1045" y="890"/>
                  </a:cubicBezTo>
                  <a:cubicBezTo>
                    <a:pt x="1044" y="874"/>
                    <a:pt x="1060" y="879"/>
                    <a:pt x="1065" y="866"/>
                  </a:cubicBezTo>
                  <a:cubicBezTo>
                    <a:pt x="1074" y="844"/>
                    <a:pt x="1050" y="805"/>
                    <a:pt x="1085" y="801"/>
                  </a:cubicBezTo>
                  <a:cubicBezTo>
                    <a:pt x="1106" y="799"/>
                    <a:pt x="1109" y="769"/>
                    <a:pt x="1115" y="753"/>
                  </a:cubicBezTo>
                  <a:cubicBezTo>
                    <a:pt x="1130" y="752"/>
                    <a:pt x="1146" y="754"/>
                    <a:pt x="1161" y="753"/>
                  </a:cubicBezTo>
                  <a:cubicBezTo>
                    <a:pt x="1164" y="745"/>
                    <a:pt x="1157" y="733"/>
                    <a:pt x="1171" y="734"/>
                  </a:cubicBezTo>
                  <a:cubicBezTo>
                    <a:pt x="1171" y="732"/>
                    <a:pt x="1171" y="713"/>
                    <a:pt x="1172" y="713"/>
                  </a:cubicBezTo>
                  <a:cubicBezTo>
                    <a:pt x="1191" y="711"/>
                    <a:pt x="1211" y="717"/>
                    <a:pt x="1226" y="729"/>
                  </a:cubicBezTo>
                  <a:cubicBezTo>
                    <a:pt x="1231" y="733"/>
                    <a:pt x="1245" y="737"/>
                    <a:pt x="1259" y="741"/>
                  </a:cubicBezTo>
                  <a:cubicBezTo>
                    <a:pt x="1262" y="729"/>
                    <a:pt x="1277" y="724"/>
                    <a:pt x="1282" y="713"/>
                  </a:cubicBezTo>
                  <a:cubicBezTo>
                    <a:pt x="1270" y="707"/>
                    <a:pt x="1250" y="663"/>
                    <a:pt x="1253" y="651"/>
                  </a:cubicBezTo>
                  <a:cubicBezTo>
                    <a:pt x="1262" y="651"/>
                    <a:pt x="1271" y="652"/>
                    <a:pt x="1280" y="651"/>
                  </a:cubicBezTo>
                  <a:cubicBezTo>
                    <a:pt x="1282" y="638"/>
                    <a:pt x="1282" y="625"/>
                    <a:pt x="1298" y="622"/>
                  </a:cubicBezTo>
                  <a:cubicBezTo>
                    <a:pt x="1312" y="619"/>
                    <a:pt x="1318" y="635"/>
                    <a:pt x="1332" y="634"/>
                  </a:cubicBezTo>
                  <a:cubicBezTo>
                    <a:pt x="1329" y="599"/>
                    <a:pt x="1326" y="554"/>
                    <a:pt x="1284" y="550"/>
                  </a:cubicBezTo>
                  <a:cubicBezTo>
                    <a:pt x="1281" y="535"/>
                    <a:pt x="1262" y="536"/>
                    <a:pt x="1257" y="523"/>
                  </a:cubicBezTo>
                  <a:cubicBezTo>
                    <a:pt x="1249" y="505"/>
                    <a:pt x="1267" y="483"/>
                    <a:pt x="1269" y="464"/>
                  </a:cubicBezTo>
                  <a:cubicBezTo>
                    <a:pt x="1277" y="465"/>
                    <a:pt x="1286" y="466"/>
                    <a:pt x="1295" y="466"/>
                  </a:cubicBezTo>
                  <a:cubicBezTo>
                    <a:pt x="1298" y="458"/>
                    <a:pt x="1300" y="449"/>
                    <a:pt x="1304" y="443"/>
                  </a:cubicBezTo>
                  <a:cubicBezTo>
                    <a:pt x="1310" y="435"/>
                    <a:pt x="1324" y="436"/>
                    <a:pt x="1328" y="429"/>
                  </a:cubicBezTo>
                  <a:cubicBezTo>
                    <a:pt x="1333" y="419"/>
                    <a:pt x="1335" y="411"/>
                    <a:pt x="1345" y="405"/>
                  </a:cubicBezTo>
                  <a:cubicBezTo>
                    <a:pt x="1353" y="401"/>
                    <a:pt x="1363" y="398"/>
                    <a:pt x="1369" y="391"/>
                  </a:cubicBezTo>
                  <a:cubicBezTo>
                    <a:pt x="1386" y="370"/>
                    <a:pt x="1361" y="344"/>
                    <a:pt x="1364" y="321"/>
                  </a:cubicBezTo>
                  <a:cubicBezTo>
                    <a:pt x="1366" y="307"/>
                    <a:pt x="1372" y="288"/>
                    <a:pt x="1356" y="281"/>
                  </a:cubicBezTo>
                  <a:cubicBezTo>
                    <a:pt x="1356" y="281"/>
                    <a:pt x="1355" y="281"/>
                    <a:pt x="1355" y="280"/>
                  </a:cubicBezTo>
                  <a:cubicBezTo>
                    <a:pt x="1354" y="295"/>
                    <a:pt x="1349" y="298"/>
                    <a:pt x="1329" y="296"/>
                  </a:cubicBezTo>
                  <a:cubicBezTo>
                    <a:pt x="1329" y="294"/>
                    <a:pt x="1328" y="290"/>
                    <a:pt x="1329" y="287"/>
                  </a:cubicBezTo>
                  <a:cubicBezTo>
                    <a:pt x="1320" y="296"/>
                    <a:pt x="1322" y="307"/>
                    <a:pt x="1319" y="317"/>
                  </a:cubicBezTo>
                  <a:cubicBezTo>
                    <a:pt x="1317" y="327"/>
                    <a:pt x="1313" y="340"/>
                    <a:pt x="1308" y="348"/>
                  </a:cubicBezTo>
                  <a:cubicBezTo>
                    <a:pt x="1299" y="351"/>
                    <a:pt x="1280" y="317"/>
                    <a:pt x="1266" y="312"/>
                  </a:cubicBezTo>
                  <a:cubicBezTo>
                    <a:pt x="1267" y="316"/>
                    <a:pt x="1264" y="319"/>
                    <a:pt x="1264" y="323"/>
                  </a:cubicBezTo>
                  <a:cubicBezTo>
                    <a:pt x="1264" y="321"/>
                    <a:pt x="1216" y="332"/>
                    <a:pt x="1212" y="333"/>
                  </a:cubicBezTo>
                  <a:cubicBezTo>
                    <a:pt x="1205" y="334"/>
                    <a:pt x="1201" y="338"/>
                    <a:pt x="1195" y="339"/>
                  </a:cubicBezTo>
                  <a:cubicBezTo>
                    <a:pt x="1177" y="344"/>
                    <a:pt x="1161" y="328"/>
                    <a:pt x="1144" y="331"/>
                  </a:cubicBezTo>
                  <a:cubicBezTo>
                    <a:pt x="1127" y="335"/>
                    <a:pt x="1135" y="354"/>
                    <a:pt x="1122" y="359"/>
                  </a:cubicBezTo>
                  <a:cubicBezTo>
                    <a:pt x="1113" y="362"/>
                    <a:pt x="1105" y="345"/>
                    <a:pt x="1091" y="346"/>
                  </a:cubicBezTo>
                  <a:cubicBezTo>
                    <a:pt x="1091" y="344"/>
                    <a:pt x="1090" y="341"/>
                    <a:pt x="1090" y="339"/>
                  </a:cubicBezTo>
                  <a:cubicBezTo>
                    <a:pt x="1082" y="335"/>
                    <a:pt x="1070" y="337"/>
                    <a:pt x="1061" y="336"/>
                  </a:cubicBezTo>
                  <a:cubicBezTo>
                    <a:pt x="1061" y="320"/>
                    <a:pt x="1057" y="296"/>
                    <a:pt x="1050" y="282"/>
                  </a:cubicBezTo>
                  <a:cubicBezTo>
                    <a:pt x="1041" y="284"/>
                    <a:pt x="1043" y="295"/>
                    <a:pt x="1035" y="300"/>
                  </a:cubicBezTo>
                  <a:cubicBezTo>
                    <a:pt x="1031" y="303"/>
                    <a:pt x="1025" y="300"/>
                    <a:pt x="1022" y="302"/>
                  </a:cubicBezTo>
                  <a:cubicBezTo>
                    <a:pt x="1017" y="304"/>
                    <a:pt x="1018" y="307"/>
                    <a:pt x="1014" y="311"/>
                  </a:cubicBezTo>
                  <a:cubicBezTo>
                    <a:pt x="998" y="326"/>
                    <a:pt x="988" y="334"/>
                    <a:pt x="963" y="330"/>
                  </a:cubicBezTo>
                  <a:cubicBezTo>
                    <a:pt x="962" y="334"/>
                    <a:pt x="960" y="335"/>
                    <a:pt x="959" y="339"/>
                  </a:cubicBezTo>
                  <a:cubicBezTo>
                    <a:pt x="950" y="339"/>
                    <a:pt x="943" y="324"/>
                    <a:pt x="935" y="318"/>
                  </a:cubicBezTo>
                  <a:cubicBezTo>
                    <a:pt x="925" y="311"/>
                    <a:pt x="912" y="308"/>
                    <a:pt x="903" y="302"/>
                  </a:cubicBezTo>
                  <a:cubicBezTo>
                    <a:pt x="898" y="299"/>
                    <a:pt x="897" y="296"/>
                    <a:pt x="889" y="294"/>
                  </a:cubicBezTo>
                  <a:cubicBezTo>
                    <a:pt x="882" y="293"/>
                    <a:pt x="877" y="293"/>
                    <a:pt x="870" y="290"/>
                  </a:cubicBezTo>
                  <a:cubicBezTo>
                    <a:pt x="861" y="287"/>
                    <a:pt x="838" y="271"/>
                    <a:pt x="834" y="283"/>
                  </a:cubicBezTo>
                  <a:cubicBezTo>
                    <a:pt x="819" y="288"/>
                    <a:pt x="806" y="285"/>
                    <a:pt x="793" y="278"/>
                  </a:cubicBezTo>
                  <a:cubicBezTo>
                    <a:pt x="785" y="272"/>
                    <a:pt x="778" y="266"/>
                    <a:pt x="767" y="267"/>
                  </a:cubicBezTo>
                  <a:cubicBezTo>
                    <a:pt x="756" y="268"/>
                    <a:pt x="758" y="270"/>
                    <a:pt x="750" y="276"/>
                  </a:cubicBezTo>
                  <a:cubicBezTo>
                    <a:pt x="744" y="280"/>
                    <a:pt x="740" y="283"/>
                    <a:pt x="734" y="286"/>
                  </a:cubicBezTo>
                  <a:cubicBezTo>
                    <a:pt x="732" y="288"/>
                    <a:pt x="720" y="297"/>
                    <a:pt x="717" y="297"/>
                  </a:cubicBezTo>
                  <a:cubicBezTo>
                    <a:pt x="711" y="297"/>
                    <a:pt x="706" y="286"/>
                    <a:pt x="701" y="283"/>
                  </a:cubicBezTo>
                  <a:cubicBezTo>
                    <a:pt x="694" y="278"/>
                    <a:pt x="685" y="275"/>
                    <a:pt x="677" y="276"/>
                  </a:cubicBezTo>
                  <a:cubicBezTo>
                    <a:pt x="676" y="252"/>
                    <a:pt x="679" y="228"/>
                    <a:pt x="678" y="205"/>
                  </a:cubicBezTo>
                  <a:cubicBezTo>
                    <a:pt x="665" y="204"/>
                    <a:pt x="650" y="202"/>
                    <a:pt x="639" y="207"/>
                  </a:cubicBezTo>
                  <a:cubicBezTo>
                    <a:pt x="630" y="211"/>
                    <a:pt x="607" y="225"/>
                    <a:pt x="604" y="232"/>
                  </a:cubicBezTo>
                  <a:cubicBezTo>
                    <a:pt x="592" y="238"/>
                    <a:pt x="593" y="244"/>
                    <a:pt x="576" y="243"/>
                  </a:cubicBezTo>
                  <a:cubicBezTo>
                    <a:pt x="565" y="243"/>
                    <a:pt x="552" y="245"/>
                    <a:pt x="544" y="235"/>
                  </a:cubicBezTo>
                  <a:cubicBezTo>
                    <a:pt x="537" y="226"/>
                    <a:pt x="544" y="212"/>
                    <a:pt x="532" y="206"/>
                  </a:cubicBezTo>
                  <a:cubicBezTo>
                    <a:pt x="524" y="203"/>
                    <a:pt x="507" y="206"/>
                    <a:pt x="498" y="205"/>
                  </a:cubicBezTo>
                  <a:cubicBezTo>
                    <a:pt x="493" y="186"/>
                    <a:pt x="479" y="178"/>
                    <a:pt x="461" y="170"/>
                  </a:cubicBezTo>
                  <a:cubicBezTo>
                    <a:pt x="443" y="161"/>
                    <a:pt x="420" y="168"/>
                    <a:pt x="399" y="164"/>
                  </a:cubicBezTo>
                  <a:cubicBezTo>
                    <a:pt x="372" y="158"/>
                    <a:pt x="381" y="136"/>
                    <a:pt x="389" y="118"/>
                  </a:cubicBezTo>
                  <a:cubicBezTo>
                    <a:pt x="393" y="109"/>
                    <a:pt x="394" y="101"/>
                    <a:pt x="392" y="90"/>
                  </a:cubicBezTo>
                  <a:cubicBezTo>
                    <a:pt x="391" y="79"/>
                    <a:pt x="385" y="68"/>
                    <a:pt x="385" y="58"/>
                  </a:cubicBezTo>
                  <a:cubicBezTo>
                    <a:pt x="356" y="50"/>
                    <a:pt x="309" y="62"/>
                    <a:pt x="287" y="36"/>
                  </a:cubicBezTo>
                  <a:cubicBezTo>
                    <a:pt x="283" y="31"/>
                    <a:pt x="283" y="20"/>
                    <a:pt x="279" y="17"/>
                  </a:cubicBezTo>
                  <a:cubicBezTo>
                    <a:pt x="273" y="11"/>
                    <a:pt x="263" y="15"/>
                    <a:pt x="257" y="12"/>
                  </a:cubicBezTo>
                  <a:cubicBezTo>
                    <a:pt x="247" y="8"/>
                    <a:pt x="245" y="0"/>
                    <a:pt x="233" y="2"/>
                  </a:cubicBezTo>
                  <a:cubicBezTo>
                    <a:pt x="227" y="16"/>
                    <a:pt x="233" y="18"/>
                    <a:pt x="217" y="20"/>
                  </a:cubicBezTo>
                  <a:cubicBezTo>
                    <a:pt x="198" y="23"/>
                    <a:pt x="187" y="23"/>
                    <a:pt x="169" y="30"/>
                  </a:cubicBezTo>
                  <a:cubicBezTo>
                    <a:pt x="163" y="32"/>
                    <a:pt x="159" y="38"/>
                    <a:pt x="153" y="39"/>
                  </a:cubicBezTo>
                  <a:cubicBezTo>
                    <a:pt x="148" y="41"/>
                    <a:pt x="144" y="40"/>
                    <a:pt x="141" y="39"/>
                  </a:cubicBezTo>
                  <a:cubicBezTo>
                    <a:pt x="144" y="60"/>
                    <a:pt x="150" y="82"/>
                    <a:pt x="163" y="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100638" y="1212850"/>
              <a:ext cx="360363" cy="396875"/>
            </a:xfrm>
            <a:custGeom>
              <a:avLst/>
              <a:gdLst>
                <a:gd name="T0" fmla="*/ 107 w 847"/>
                <a:gd name="T1" fmla="*/ 771 h 933"/>
                <a:gd name="T2" fmla="*/ 160 w 847"/>
                <a:gd name="T3" fmla="*/ 775 h 933"/>
                <a:gd name="T4" fmla="*/ 231 w 847"/>
                <a:gd name="T5" fmla="*/ 776 h 933"/>
                <a:gd name="T6" fmla="*/ 359 w 847"/>
                <a:gd name="T7" fmla="*/ 845 h 933"/>
                <a:gd name="T8" fmla="*/ 350 w 847"/>
                <a:gd name="T9" fmla="*/ 891 h 933"/>
                <a:gd name="T10" fmla="*/ 393 w 847"/>
                <a:gd name="T11" fmla="*/ 910 h 933"/>
                <a:gd name="T12" fmla="*/ 505 w 847"/>
                <a:gd name="T13" fmla="*/ 864 h 933"/>
                <a:gd name="T14" fmla="*/ 612 w 847"/>
                <a:gd name="T15" fmla="*/ 867 h 933"/>
                <a:gd name="T16" fmla="*/ 629 w 847"/>
                <a:gd name="T17" fmla="*/ 851 h 933"/>
                <a:gd name="T18" fmla="*/ 644 w 847"/>
                <a:gd name="T19" fmla="*/ 801 h 933"/>
                <a:gd name="T20" fmla="*/ 701 w 847"/>
                <a:gd name="T21" fmla="*/ 747 h 933"/>
                <a:gd name="T22" fmla="*/ 748 w 847"/>
                <a:gd name="T23" fmla="*/ 760 h 933"/>
                <a:gd name="T24" fmla="*/ 747 w 847"/>
                <a:gd name="T25" fmla="*/ 716 h 933"/>
                <a:gd name="T26" fmla="*/ 792 w 847"/>
                <a:gd name="T27" fmla="*/ 672 h 933"/>
                <a:gd name="T28" fmla="*/ 819 w 847"/>
                <a:gd name="T29" fmla="*/ 664 h 933"/>
                <a:gd name="T30" fmla="*/ 836 w 847"/>
                <a:gd name="T31" fmla="*/ 604 h 933"/>
                <a:gd name="T32" fmla="*/ 809 w 847"/>
                <a:gd name="T33" fmla="*/ 574 h 933"/>
                <a:gd name="T34" fmla="*/ 794 w 847"/>
                <a:gd name="T35" fmla="*/ 561 h 933"/>
                <a:gd name="T36" fmla="*/ 814 w 847"/>
                <a:gd name="T37" fmla="*/ 494 h 933"/>
                <a:gd name="T38" fmla="*/ 758 w 847"/>
                <a:gd name="T39" fmla="*/ 460 h 933"/>
                <a:gd name="T40" fmla="*/ 756 w 847"/>
                <a:gd name="T41" fmla="*/ 395 h 933"/>
                <a:gd name="T42" fmla="*/ 686 w 847"/>
                <a:gd name="T43" fmla="*/ 348 h 933"/>
                <a:gd name="T44" fmla="*/ 617 w 847"/>
                <a:gd name="T45" fmla="*/ 277 h 933"/>
                <a:gd name="T46" fmla="*/ 533 w 847"/>
                <a:gd name="T47" fmla="*/ 142 h 933"/>
                <a:gd name="T48" fmla="*/ 520 w 847"/>
                <a:gd name="T49" fmla="*/ 99 h 933"/>
                <a:gd name="T50" fmla="*/ 595 w 847"/>
                <a:gd name="T51" fmla="*/ 45 h 933"/>
                <a:gd name="T52" fmla="*/ 561 w 847"/>
                <a:gd name="T53" fmla="*/ 11 h 933"/>
                <a:gd name="T54" fmla="*/ 503 w 847"/>
                <a:gd name="T55" fmla="*/ 49 h 933"/>
                <a:gd name="T56" fmla="*/ 462 w 847"/>
                <a:gd name="T57" fmla="*/ 74 h 933"/>
                <a:gd name="T58" fmla="*/ 373 w 847"/>
                <a:gd name="T59" fmla="*/ 108 h 933"/>
                <a:gd name="T60" fmla="*/ 288 w 847"/>
                <a:gd name="T61" fmla="*/ 148 h 933"/>
                <a:gd name="T62" fmla="*/ 238 w 847"/>
                <a:gd name="T63" fmla="*/ 193 h 933"/>
                <a:gd name="T64" fmla="*/ 248 w 847"/>
                <a:gd name="T65" fmla="*/ 274 h 933"/>
                <a:gd name="T66" fmla="*/ 238 w 847"/>
                <a:gd name="T67" fmla="*/ 320 h 933"/>
                <a:gd name="T68" fmla="*/ 249 w 847"/>
                <a:gd name="T69" fmla="*/ 390 h 933"/>
                <a:gd name="T70" fmla="*/ 270 w 847"/>
                <a:gd name="T71" fmla="*/ 398 h 933"/>
                <a:gd name="T72" fmla="*/ 233 w 847"/>
                <a:gd name="T73" fmla="*/ 415 h 933"/>
                <a:gd name="T74" fmla="*/ 189 w 847"/>
                <a:gd name="T75" fmla="*/ 460 h 933"/>
                <a:gd name="T76" fmla="*/ 127 w 847"/>
                <a:gd name="T77" fmla="*/ 516 h 933"/>
                <a:gd name="T78" fmla="*/ 80 w 847"/>
                <a:gd name="T79" fmla="*/ 566 h 933"/>
                <a:gd name="T80" fmla="*/ 59 w 847"/>
                <a:gd name="T81" fmla="*/ 593 h 933"/>
                <a:gd name="T82" fmla="*/ 44 w 847"/>
                <a:gd name="T83" fmla="*/ 672 h 933"/>
                <a:gd name="T84" fmla="*/ 0 w 847"/>
                <a:gd name="T85" fmla="*/ 71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7" h="933">
                  <a:moveTo>
                    <a:pt x="24" y="750"/>
                  </a:moveTo>
                  <a:cubicBezTo>
                    <a:pt x="22" y="765"/>
                    <a:pt x="46" y="761"/>
                    <a:pt x="56" y="761"/>
                  </a:cubicBezTo>
                  <a:cubicBezTo>
                    <a:pt x="75" y="762"/>
                    <a:pt x="89" y="764"/>
                    <a:pt x="107" y="771"/>
                  </a:cubicBezTo>
                  <a:cubicBezTo>
                    <a:pt x="124" y="777"/>
                    <a:pt x="142" y="773"/>
                    <a:pt x="160" y="775"/>
                  </a:cubicBezTo>
                  <a:cubicBezTo>
                    <a:pt x="160" y="768"/>
                    <a:pt x="159" y="758"/>
                    <a:pt x="159" y="755"/>
                  </a:cubicBezTo>
                  <a:cubicBezTo>
                    <a:pt x="159" y="758"/>
                    <a:pt x="160" y="768"/>
                    <a:pt x="160" y="775"/>
                  </a:cubicBezTo>
                  <a:cubicBezTo>
                    <a:pt x="162" y="775"/>
                    <a:pt x="164" y="775"/>
                    <a:pt x="166" y="776"/>
                  </a:cubicBezTo>
                  <a:cubicBezTo>
                    <a:pt x="185" y="779"/>
                    <a:pt x="202" y="800"/>
                    <a:pt x="222" y="789"/>
                  </a:cubicBezTo>
                  <a:cubicBezTo>
                    <a:pt x="224" y="784"/>
                    <a:pt x="228" y="781"/>
                    <a:pt x="231" y="776"/>
                  </a:cubicBezTo>
                  <a:cubicBezTo>
                    <a:pt x="254" y="775"/>
                    <a:pt x="293" y="776"/>
                    <a:pt x="306" y="799"/>
                  </a:cubicBezTo>
                  <a:cubicBezTo>
                    <a:pt x="329" y="836"/>
                    <a:pt x="328" y="791"/>
                    <a:pt x="345" y="807"/>
                  </a:cubicBezTo>
                  <a:cubicBezTo>
                    <a:pt x="346" y="811"/>
                    <a:pt x="338" y="865"/>
                    <a:pt x="359" y="845"/>
                  </a:cubicBezTo>
                  <a:cubicBezTo>
                    <a:pt x="362" y="841"/>
                    <a:pt x="358" y="836"/>
                    <a:pt x="365" y="835"/>
                  </a:cubicBezTo>
                  <a:cubicBezTo>
                    <a:pt x="372" y="834"/>
                    <a:pt x="371" y="848"/>
                    <a:pt x="371" y="852"/>
                  </a:cubicBezTo>
                  <a:cubicBezTo>
                    <a:pt x="370" y="868"/>
                    <a:pt x="351" y="876"/>
                    <a:pt x="350" y="891"/>
                  </a:cubicBezTo>
                  <a:cubicBezTo>
                    <a:pt x="350" y="894"/>
                    <a:pt x="362" y="903"/>
                    <a:pt x="363" y="905"/>
                  </a:cubicBezTo>
                  <a:cubicBezTo>
                    <a:pt x="370" y="912"/>
                    <a:pt x="372" y="921"/>
                    <a:pt x="372" y="931"/>
                  </a:cubicBezTo>
                  <a:cubicBezTo>
                    <a:pt x="390" y="933"/>
                    <a:pt x="393" y="927"/>
                    <a:pt x="393" y="910"/>
                  </a:cubicBezTo>
                  <a:cubicBezTo>
                    <a:pt x="392" y="895"/>
                    <a:pt x="413" y="887"/>
                    <a:pt x="420" y="875"/>
                  </a:cubicBezTo>
                  <a:cubicBezTo>
                    <a:pt x="429" y="861"/>
                    <a:pt x="435" y="844"/>
                    <a:pt x="454" y="853"/>
                  </a:cubicBezTo>
                  <a:cubicBezTo>
                    <a:pt x="471" y="860"/>
                    <a:pt x="486" y="865"/>
                    <a:pt x="505" y="864"/>
                  </a:cubicBezTo>
                  <a:cubicBezTo>
                    <a:pt x="502" y="837"/>
                    <a:pt x="561" y="842"/>
                    <a:pt x="563" y="873"/>
                  </a:cubicBezTo>
                  <a:cubicBezTo>
                    <a:pt x="573" y="873"/>
                    <a:pt x="583" y="873"/>
                    <a:pt x="592" y="876"/>
                  </a:cubicBezTo>
                  <a:cubicBezTo>
                    <a:pt x="609" y="881"/>
                    <a:pt x="601" y="874"/>
                    <a:pt x="612" y="867"/>
                  </a:cubicBezTo>
                  <a:cubicBezTo>
                    <a:pt x="612" y="863"/>
                    <a:pt x="614" y="860"/>
                    <a:pt x="615" y="856"/>
                  </a:cubicBezTo>
                  <a:cubicBezTo>
                    <a:pt x="617" y="859"/>
                    <a:pt x="620" y="861"/>
                    <a:pt x="621" y="864"/>
                  </a:cubicBezTo>
                  <a:cubicBezTo>
                    <a:pt x="627" y="862"/>
                    <a:pt x="624" y="854"/>
                    <a:pt x="629" y="851"/>
                  </a:cubicBezTo>
                  <a:cubicBezTo>
                    <a:pt x="634" y="847"/>
                    <a:pt x="642" y="850"/>
                    <a:pt x="648" y="848"/>
                  </a:cubicBezTo>
                  <a:cubicBezTo>
                    <a:pt x="650" y="843"/>
                    <a:pt x="655" y="839"/>
                    <a:pt x="655" y="833"/>
                  </a:cubicBezTo>
                  <a:cubicBezTo>
                    <a:pt x="640" y="835"/>
                    <a:pt x="642" y="810"/>
                    <a:pt x="644" y="801"/>
                  </a:cubicBezTo>
                  <a:cubicBezTo>
                    <a:pt x="645" y="795"/>
                    <a:pt x="648" y="789"/>
                    <a:pt x="650" y="782"/>
                  </a:cubicBezTo>
                  <a:cubicBezTo>
                    <a:pt x="654" y="769"/>
                    <a:pt x="652" y="753"/>
                    <a:pt x="657" y="741"/>
                  </a:cubicBezTo>
                  <a:cubicBezTo>
                    <a:pt x="666" y="745"/>
                    <a:pt x="699" y="764"/>
                    <a:pt x="701" y="747"/>
                  </a:cubicBezTo>
                  <a:cubicBezTo>
                    <a:pt x="703" y="731"/>
                    <a:pt x="717" y="726"/>
                    <a:pt x="722" y="746"/>
                  </a:cubicBezTo>
                  <a:cubicBezTo>
                    <a:pt x="724" y="752"/>
                    <a:pt x="724" y="761"/>
                    <a:pt x="728" y="767"/>
                  </a:cubicBezTo>
                  <a:cubicBezTo>
                    <a:pt x="737" y="778"/>
                    <a:pt x="742" y="764"/>
                    <a:pt x="748" y="760"/>
                  </a:cubicBezTo>
                  <a:cubicBezTo>
                    <a:pt x="758" y="752"/>
                    <a:pt x="764" y="754"/>
                    <a:pt x="764" y="739"/>
                  </a:cubicBezTo>
                  <a:cubicBezTo>
                    <a:pt x="765" y="725"/>
                    <a:pt x="760" y="723"/>
                    <a:pt x="747" y="721"/>
                  </a:cubicBezTo>
                  <a:cubicBezTo>
                    <a:pt x="747" y="720"/>
                    <a:pt x="747" y="718"/>
                    <a:pt x="747" y="716"/>
                  </a:cubicBezTo>
                  <a:cubicBezTo>
                    <a:pt x="757" y="718"/>
                    <a:pt x="758" y="708"/>
                    <a:pt x="765" y="704"/>
                  </a:cubicBezTo>
                  <a:cubicBezTo>
                    <a:pt x="771" y="699"/>
                    <a:pt x="782" y="698"/>
                    <a:pt x="790" y="697"/>
                  </a:cubicBezTo>
                  <a:cubicBezTo>
                    <a:pt x="789" y="689"/>
                    <a:pt x="792" y="681"/>
                    <a:pt x="792" y="672"/>
                  </a:cubicBezTo>
                  <a:cubicBezTo>
                    <a:pt x="781" y="671"/>
                    <a:pt x="781" y="665"/>
                    <a:pt x="784" y="657"/>
                  </a:cubicBezTo>
                  <a:cubicBezTo>
                    <a:pt x="788" y="651"/>
                    <a:pt x="796" y="652"/>
                    <a:pt x="804" y="653"/>
                  </a:cubicBezTo>
                  <a:cubicBezTo>
                    <a:pt x="803" y="661"/>
                    <a:pt x="813" y="662"/>
                    <a:pt x="819" y="664"/>
                  </a:cubicBezTo>
                  <a:cubicBezTo>
                    <a:pt x="830" y="668"/>
                    <a:pt x="829" y="679"/>
                    <a:pt x="834" y="687"/>
                  </a:cubicBezTo>
                  <a:cubicBezTo>
                    <a:pt x="844" y="689"/>
                    <a:pt x="841" y="643"/>
                    <a:pt x="841" y="637"/>
                  </a:cubicBezTo>
                  <a:cubicBezTo>
                    <a:pt x="840" y="626"/>
                    <a:pt x="847" y="612"/>
                    <a:pt x="836" y="604"/>
                  </a:cubicBezTo>
                  <a:cubicBezTo>
                    <a:pt x="826" y="596"/>
                    <a:pt x="819" y="583"/>
                    <a:pt x="814" y="570"/>
                  </a:cubicBezTo>
                  <a:cubicBezTo>
                    <a:pt x="812" y="571"/>
                    <a:pt x="811" y="572"/>
                    <a:pt x="809" y="573"/>
                  </a:cubicBezTo>
                  <a:cubicBezTo>
                    <a:pt x="809" y="574"/>
                    <a:pt x="809" y="574"/>
                    <a:pt x="809" y="574"/>
                  </a:cubicBezTo>
                  <a:cubicBezTo>
                    <a:pt x="809" y="574"/>
                    <a:pt x="809" y="574"/>
                    <a:pt x="809" y="573"/>
                  </a:cubicBezTo>
                  <a:cubicBezTo>
                    <a:pt x="807" y="574"/>
                    <a:pt x="804" y="574"/>
                    <a:pt x="802" y="573"/>
                  </a:cubicBezTo>
                  <a:cubicBezTo>
                    <a:pt x="804" y="574"/>
                    <a:pt x="793" y="560"/>
                    <a:pt x="794" y="561"/>
                  </a:cubicBezTo>
                  <a:cubicBezTo>
                    <a:pt x="792" y="557"/>
                    <a:pt x="794" y="552"/>
                    <a:pt x="792" y="548"/>
                  </a:cubicBezTo>
                  <a:cubicBezTo>
                    <a:pt x="791" y="544"/>
                    <a:pt x="784" y="543"/>
                    <a:pt x="787" y="537"/>
                  </a:cubicBezTo>
                  <a:cubicBezTo>
                    <a:pt x="789" y="531"/>
                    <a:pt x="805" y="493"/>
                    <a:pt x="814" y="494"/>
                  </a:cubicBezTo>
                  <a:cubicBezTo>
                    <a:pt x="816" y="495"/>
                    <a:pt x="821" y="498"/>
                    <a:pt x="826" y="501"/>
                  </a:cubicBezTo>
                  <a:cubicBezTo>
                    <a:pt x="824" y="499"/>
                    <a:pt x="823" y="497"/>
                    <a:pt x="821" y="495"/>
                  </a:cubicBezTo>
                  <a:cubicBezTo>
                    <a:pt x="801" y="480"/>
                    <a:pt x="774" y="485"/>
                    <a:pt x="758" y="460"/>
                  </a:cubicBezTo>
                  <a:cubicBezTo>
                    <a:pt x="752" y="450"/>
                    <a:pt x="756" y="442"/>
                    <a:pt x="761" y="433"/>
                  </a:cubicBezTo>
                  <a:cubicBezTo>
                    <a:pt x="766" y="424"/>
                    <a:pt x="760" y="406"/>
                    <a:pt x="761" y="396"/>
                  </a:cubicBezTo>
                  <a:cubicBezTo>
                    <a:pt x="759" y="396"/>
                    <a:pt x="757" y="395"/>
                    <a:pt x="756" y="395"/>
                  </a:cubicBezTo>
                  <a:cubicBezTo>
                    <a:pt x="755" y="376"/>
                    <a:pt x="745" y="384"/>
                    <a:pt x="732" y="381"/>
                  </a:cubicBezTo>
                  <a:cubicBezTo>
                    <a:pt x="719" y="379"/>
                    <a:pt x="713" y="355"/>
                    <a:pt x="707" y="345"/>
                  </a:cubicBezTo>
                  <a:cubicBezTo>
                    <a:pt x="695" y="328"/>
                    <a:pt x="690" y="331"/>
                    <a:pt x="686" y="348"/>
                  </a:cubicBezTo>
                  <a:cubicBezTo>
                    <a:pt x="682" y="368"/>
                    <a:pt x="657" y="361"/>
                    <a:pt x="642" y="360"/>
                  </a:cubicBezTo>
                  <a:cubicBezTo>
                    <a:pt x="642" y="345"/>
                    <a:pt x="645" y="329"/>
                    <a:pt x="641" y="314"/>
                  </a:cubicBezTo>
                  <a:cubicBezTo>
                    <a:pt x="636" y="299"/>
                    <a:pt x="626" y="288"/>
                    <a:pt x="617" y="277"/>
                  </a:cubicBezTo>
                  <a:cubicBezTo>
                    <a:pt x="612" y="269"/>
                    <a:pt x="561" y="205"/>
                    <a:pt x="603" y="214"/>
                  </a:cubicBezTo>
                  <a:cubicBezTo>
                    <a:pt x="605" y="207"/>
                    <a:pt x="579" y="170"/>
                    <a:pt x="573" y="164"/>
                  </a:cubicBezTo>
                  <a:cubicBezTo>
                    <a:pt x="563" y="153"/>
                    <a:pt x="547" y="148"/>
                    <a:pt x="533" y="142"/>
                  </a:cubicBezTo>
                  <a:cubicBezTo>
                    <a:pt x="522" y="138"/>
                    <a:pt x="508" y="142"/>
                    <a:pt x="498" y="135"/>
                  </a:cubicBezTo>
                  <a:cubicBezTo>
                    <a:pt x="502" y="128"/>
                    <a:pt x="511" y="130"/>
                    <a:pt x="516" y="127"/>
                  </a:cubicBezTo>
                  <a:cubicBezTo>
                    <a:pt x="527" y="122"/>
                    <a:pt x="521" y="107"/>
                    <a:pt x="520" y="99"/>
                  </a:cubicBezTo>
                  <a:cubicBezTo>
                    <a:pt x="517" y="77"/>
                    <a:pt x="539" y="84"/>
                    <a:pt x="555" y="84"/>
                  </a:cubicBezTo>
                  <a:cubicBezTo>
                    <a:pt x="553" y="84"/>
                    <a:pt x="563" y="60"/>
                    <a:pt x="564" y="58"/>
                  </a:cubicBezTo>
                  <a:cubicBezTo>
                    <a:pt x="570" y="48"/>
                    <a:pt x="584" y="46"/>
                    <a:pt x="595" y="45"/>
                  </a:cubicBezTo>
                  <a:cubicBezTo>
                    <a:pt x="596" y="34"/>
                    <a:pt x="583" y="23"/>
                    <a:pt x="577" y="14"/>
                  </a:cubicBezTo>
                  <a:cubicBezTo>
                    <a:pt x="576" y="13"/>
                    <a:pt x="575" y="8"/>
                    <a:pt x="572" y="3"/>
                  </a:cubicBezTo>
                  <a:cubicBezTo>
                    <a:pt x="567" y="3"/>
                    <a:pt x="565" y="0"/>
                    <a:pt x="561" y="11"/>
                  </a:cubicBezTo>
                  <a:cubicBezTo>
                    <a:pt x="557" y="22"/>
                    <a:pt x="559" y="25"/>
                    <a:pt x="546" y="26"/>
                  </a:cubicBezTo>
                  <a:cubicBezTo>
                    <a:pt x="537" y="27"/>
                    <a:pt x="527" y="25"/>
                    <a:pt x="517" y="26"/>
                  </a:cubicBezTo>
                  <a:cubicBezTo>
                    <a:pt x="517" y="37"/>
                    <a:pt x="502" y="35"/>
                    <a:pt x="503" y="49"/>
                  </a:cubicBezTo>
                  <a:cubicBezTo>
                    <a:pt x="488" y="49"/>
                    <a:pt x="483" y="44"/>
                    <a:pt x="470" y="40"/>
                  </a:cubicBezTo>
                  <a:cubicBezTo>
                    <a:pt x="469" y="40"/>
                    <a:pt x="469" y="40"/>
                    <a:pt x="468" y="40"/>
                  </a:cubicBezTo>
                  <a:cubicBezTo>
                    <a:pt x="466" y="51"/>
                    <a:pt x="462" y="63"/>
                    <a:pt x="462" y="74"/>
                  </a:cubicBezTo>
                  <a:cubicBezTo>
                    <a:pt x="461" y="84"/>
                    <a:pt x="459" y="87"/>
                    <a:pt x="451" y="93"/>
                  </a:cubicBezTo>
                  <a:cubicBezTo>
                    <a:pt x="445" y="98"/>
                    <a:pt x="438" y="100"/>
                    <a:pt x="435" y="108"/>
                  </a:cubicBezTo>
                  <a:cubicBezTo>
                    <a:pt x="414" y="109"/>
                    <a:pt x="394" y="109"/>
                    <a:pt x="373" y="108"/>
                  </a:cubicBezTo>
                  <a:cubicBezTo>
                    <a:pt x="364" y="108"/>
                    <a:pt x="349" y="104"/>
                    <a:pt x="341" y="110"/>
                  </a:cubicBezTo>
                  <a:cubicBezTo>
                    <a:pt x="334" y="115"/>
                    <a:pt x="335" y="128"/>
                    <a:pt x="325" y="128"/>
                  </a:cubicBezTo>
                  <a:cubicBezTo>
                    <a:pt x="325" y="153"/>
                    <a:pt x="305" y="142"/>
                    <a:pt x="288" y="148"/>
                  </a:cubicBezTo>
                  <a:cubicBezTo>
                    <a:pt x="278" y="151"/>
                    <a:pt x="273" y="158"/>
                    <a:pt x="266" y="165"/>
                  </a:cubicBezTo>
                  <a:cubicBezTo>
                    <a:pt x="259" y="173"/>
                    <a:pt x="261" y="175"/>
                    <a:pt x="257" y="185"/>
                  </a:cubicBezTo>
                  <a:cubicBezTo>
                    <a:pt x="252" y="199"/>
                    <a:pt x="247" y="186"/>
                    <a:pt x="238" y="193"/>
                  </a:cubicBezTo>
                  <a:cubicBezTo>
                    <a:pt x="231" y="200"/>
                    <a:pt x="246" y="222"/>
                    <a:pt x="250" y="227"/>
                  </a:cubicBezTo>
                  <a:cubicBezTo>
                    <a:pt x="256" y="240"/>
                    <a:pt x="260" y="253"/>
                    <a:pt x="259" y="268"/>
                  </a:cubicBezTo>
                  <a:cubicBezTo>
                    <a:pt x="255" y="269"/>
                    <a:pt x="251" y="271"/>
                    <a:pt x="248" y="274"/>
                  </a:cubicBezTo>
                  <a:cubicBezTo>
                    <a:pt x="265" y="274"/>
                    <a:pt x="268" y="276"/>
                    <a:pt x="267" y="293"/>
                  </a:cubicBezTo>
                  <a:cubicBezTo>
                    <a:pt x="266" y="297"/>
                    <a:pt x="256" y="300"/>
                    <a:pt x="253" y="302"/>
                  </a:cubicBezTo>
                  <a:cubicBezTo>
                    <a:pt x="248" y="306"/>
                    <a:pt x="241" y="314"/>
                    <a:pt x="238" y="320"/>
                  </a:cubicBezTo>
                  <a:cubicBezTo>
                    <a:pt x="235" y="327"/>
                    <a:pt x="219" y="383"/>
                    <a:pt x="235" y="384"/>
                  </a:cubicBezTo>
                  <a:cubicBezTo>
                    <a:pt x="235" y="386"/>
                    <a:pt x="235" y="388"/>
                    <a:pt x="235" y="390"/>
                  </a:cubicBezTo>
                  <a:cubicBezTo>
                    <a:pt x="240" y="390"/>
                    <a:pt x="244" y="390"/>
                    <a:pt x="249" y="390"/>
                  </a:cubicBezTo>
                  <a:cubicBezTo>
                    <a:pt x="248" y="388"/>
                    <a:pt x="250" y="384"/>
                    <a:pt x="249" y="382"/>
                  </a:cubicBezTo>
                  <a:cubicBezTo>
                    <a:pt x="256" y="380"/>
                    <a:pt x="265" y="380"/>
                    <a:pt x="272" y="383"/>
                  </a:cubicBezTo>
                  <a:cubicBezTo>
                    <a:pt x="272" y="386"/>
                    <a:pt x="273" y="395"/>
                    <a:pt x="270" y="398"/>
                  </a:cubicBezTo>
                  <a:cubicBezTo>
                    <a:pt x="266" y="402"/>
                    <a:pt x="259" y="397"/>
                    <a:pt x="254" y="399"/>
                  </a:cubicBezTo>
                  <a:cubicBezTo>
                    <a:pt x="247" y="401"/>
                    <a:pt x="250" y="404"/>
                    <a:pt x="245" y="408"/>
                  </a:cubicBezTo>
                  <a:cubicBezTo>
                    <a:pt x="240" y="414"/>
                    <a:pt x="240" y="412"/>
                    <a:pt x="233" y="415"/>
                  </a:cubicBezTo>
                  <a:cubicBezTo>
                    <a:pt x="226" y="418"/>
                    <a:pt x="227" y="417"/>
                    <a:pt x="222" y="423"/>
                  </a:cubicBezTo>
                  <a:cubicBezTo>
                    <a:pt x="219" y="428"/>
                    <a:pt x="218" y="431"/>
                    <a:pt x="214" y="434"/>
                  </a:cubicBezTo>
                  <a:cubicBezTo>
                    <a:pt x="205" y="442"/>
                    <a:pt x="198" y="451"/>
                    <a:pt x="189" y="460"/>
                  </a:cubicBezTo>
                  <a:cubicBezTo>
                    <a:pt x="181" y="470"/>
                    <a:pt x="173" y="469"/>
                    <a:pt x="162" y="474"/>
                  </a:cubicBezTo>
                  <a:cubicBezTo>
                    <a:pt x="147" y="480"/>
                    <a:pt x="154" y="487"/>
                    <a:pt x="149" y="499"/>
                  </a:cubicBezTo>
                  <a:cubicBezTo>
                    <a:pt x="145" y="508"/>
                    <a:pt x="134" y="508"/>
                    <a:pt x="127" y="516"/>
                  </a:cubicBezTo>
                  <a:cubicBezTo>
                    <a:pt x="118" y="527"/>
                    <a:pt x="118" y="530"/>
                    <a:pt x="103" y="530"/>
                  </a:cubicBezTo>
                  <a:cubicBezTo>
                    <a:pt x="103" y="536"/>
                    <a:pt x="103" y="542"/>
                    <a:pt x="102" y="548"/>
                  </a:cubicBezTo>
                  <a:cubicBezTo>
                    <a:pt x="93" y="550"/>
                    <a:pt x="90" y="564"/>
                    <a:pt x="80" y="566"/>
                  </a:cubicBezTo>
                  <a:cubicBezTo>
                    <a:pt x="80" y="567"/>
                    <a:pt x="79" y="568"/>
                    <a:pt x="79" y="568"/>
                  </a:cubicBezTo>
                  <a:cubicBezTo>
                    <a:pt x="69" y="569"/>
                    <a:pt x="46" y="565"/>
                    <a:pt x="48" y="582"/>
                  </a:cubicBezTo>
                  <a:cubicBezTo>
                    <a:pt x="55" y="581"/>
                    <a:pt x="61" y="586"/>
                    <a:pt x="59" y="593"/>
                  </a:cubicBezTo>
                  <a:cubicBezTo>
                    <a:pt x="59" y="594"/>
                    <a:pt x="42" y="596"/>
                    <a:pt x="39" y="599"/>
                  </a:cubicBezTo>
                  <a:cubicBezTo>
                    <a:pt x="28" y="609"/>
                    <a:pt x="39" y="620"/>
                    <a:pt x="50" y="624"/>
                  </a:cubicBezTo>
                  <a:cubicBezTo>
                    <a:pt x="50" y="641"/>
                    <a:pt x="47" y="656"/>
                    <a:pt x="44" y="672"/>
                  </a:cubicBezTo>
                  <a:cubicBezTo>
                    <a:pt x="42" y="685"/>
                    <a:pt x="44" y="686"/>
                    <a:pt x="31" y="691"/>
                  </a:cubicBezTo>
                  <a:cubicBezTo>
                    <a:pt x="20" y="697"/>
                    <a:pt x="11" y="701"/>
                    <a:pt x="5" y="711"/>
                  </a:cubicBezTo>
                  <a:cubicBezTo>
                    <a:pt x="3" y="714"/>
                    <a:pt x="1" y="717"/>
                    <a:pt x="0" y="719"/>
                  </a:cubicBezTo>
                  <a:cubicBezTo>
                    <a:pt x="14" y="727"/>
                    <a:pt x="24" y="737"/>
                    <a:pt x="24" y="75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795963" y="2362200"/>
              <a:ext cx="520700" cy="842962"/>
            </a:xfrm>
            <a:custGeom>
              <a:avLst/>
              <a:gdLst>
                <a:gd name="T0" fmla="*/ 1171 w 1225"/>
                <a:gd name="T1" fmla="*/ 338 h 1980"/>
                <a:gd name="T2" fmla="*/ 1122 w 1225"/>
                <a:gd name="T3" fmla="*/ 158 h 1980"/>
                <a:gd name="T4" fmla="*/ 1052 w 1225"/>
                <a:gd name="T5" fmla="*/ 103 h 1980"/>
                <a:gd name="T6" fmla="*/ 950 w 1225"/>
                <a:gd name="T7" fmla="*/ 0 h 1980"/>
                <a:gd name="T8" fmla="*/ 920 w 1225"/>
                <a:gd name="T9" fmla="*/ 27 h 1980"/>
                <a:gd name="T10" fmla="*/ 791 w 1225"/>
                <a:gd name="T11" fmla="*/ 47 h 1980"/>
                <a:gd name="T12" fmla="*/ 738 w 1225"/>
                <a:gd name="T13" fmla="*/ 97 h 1980"/>
                <a:gd name="T14" fmla="*/ 690 w 1225"/>
                <a:gd name="T15" fmla="*/ 107 h 1980"/>
                <a:gd name="T16" fmla="*/ 487 w 1225"/>
                <a:gd name="T17" fmla="*/ 84 h 1980"/>
                <a:gd name="T18" fmla="*/ 450 w 1225"/>
                <a:gd name="T19" fmla="*/ 183 h 1980"/>
                <a:gd name="T20" fmla="*/ 545 w 1225"/>
                <a:gd name="T21" fmla="*/ 210 h 1980"/>
                <a:gd name="T22" fmla="*/ 521 w 1225"/>
                <a:gd name="T23" fmla="*/ 345 h 1980"/>
                <a:gd name="T24" fmla="*/ 483 w 1225"/>
                <a:gd name="T25" fmla="*/ 426 h 1980"/>
                <a:gd name="T26" fmla="*/ 393 w 1225"/>
                <a:gd name="T27" fmla="*/ 498 h 1980"/>
                <a:gd name="T28" fmla="*/ 297 w 1225"/>
                <a:gd name="T29" fmla="*/ 500 h 1980"/>
                <a:gd name="T30" fmla="*/ 266 w 1225"/>
                <a:gd name="T31" fmla="*/ 595 h 1980"/>
                <a:gd name="T32" fmla="*/ 227 w 1225"/>
                <a:gd name="T33" fmla="*/ 646 h 1980"/>
                <a:gd name="T34" fmla="*/ 176 w 1225"/>
                <a:gd name="T35" fmla="*/ 735 h 1980"/>
                <a:gd name="T36" fmla="*/ 125 w 1225"/>
                <a:gd name="T37" fmla="*/ 901 h 1980"/>
                <a:gd name="T38" fmla="*/ 85 w 1225"/>
                <a:gd name="T39" fmla="*/ 929 h 1980"/>
                <a:gd name="T40" fmla="*/ 100 w 1225"/>
                <a:gd name="T41" fmla="*/ 1085 h 1980"/>
                <a:gd name="T42" fmla="*/ 123 w 1225"/>
                <a:gd name="T43" fmla="*/ 1157 h 1980"/>
                <a:gd name="T44" fmla="*/ 66 w 1225"/>
                <a:gd name="T45" fmla="*/ 1221 h 1980"/>
                <a:gd name="T46" fmla="*/ 76 w 1225"/>
                <a:gd name="T47" fmla="*/ 1280 h 1980"/>
                <a:gd name="T48" fmla="*/ 112 w 1225"/>
                <a:gd name="T49" fmla="*/ 1320 h 1980"/>
                <a:gd name="T50" fmla="*/ 161 w 1225"/>
                <a:gd name="T51" fmla="*/ 1400 h 1980"/>
                <a:gd name="T52" fmla="*/ 205 w 1225"/>
                <a:gd name="T53" fmla="*/ 1451 h 1980"/>
                <a:gd name="T54" fmla="*/ 170 w 1225"/>
                <a:gd name="T55" fmla="*/ 1486 h 1980"/>
                <a:gd name="T56" fmla="*/ 46 w 1225"/>
                <a:gd name="T57" fmla="*/ 1495 h 1980"/>
                <a:gd name="T58" fmla="*/ 23 w 1225"/>
                <a:gd name="T59" fmla="*/ 1584 h 1980"/>
                <a:gd name="T60" fmla="*/ 5 w 1225"/>
                <a:gd name="T61" fmla="*/ 1666 h 1980"/>
                <a:gd name="T62" fmla="*/ 65 w 1225"/>
                <a:gd name="T63" fmla="*/ 1692 h 1980"/>
                <a:gd name="T64" fmla="*/ 146 w 1225"/>
                <a:gd name="T65" fmla="*/ 1838 h 1980"/>
                <a:gd name="T66" fmla="*/ 213 w 1225"/>
                <a:gd name="T67" fmla="*/ 1844 h 1980"/>
                <a:gd name="T68" fmla="*/ 224 w 1225"/>
                <a:gd name="T69" fmla="*/ 1930 h 1980"/>
                <a:gd name="T70" fmla="*/ 315 w 1225"/>
                <a:gd name="T71" fmla="*/ 1952 h 1980"/>
                <a:gd name="T72" fmla="*/ 361 w 1225"/>
                <a:gd name="T73" fmla="*/ 1819 h 1980"/>
                <a:gd name="T74" fmla="*/ 429 w 1225"/>
                <a:gd name="T75" fmla="*/ 1789 h 1980"/>
                <a:gd name="T76" fmla="*/ 478 w 1225"/>
                <a:gd name="T77" fmla="*/ 1683 h 1980"/>
                <a:gd name="T78" fmla="*/ 558 w 1225"/>
                <a:gd name="T79" fmla="*/ 1610 h 1980"/>
                <a:gd name="T80" fmla="*/ 568 w 1225"/>
                <a:gd name="T81" fmla="*/ 1449 h 1980"/>
                <a:gd name="T82" fmla="*/ 544 w 1225"/>
                <a:gd name="T83" fmla="*/ 1337 h 1980"/>
                <a:gd name="T84" fmla="*/ 495 w 1225"/>
                <a:gd name="T85" fmla="*/ 1237 h 1980"/>
                <a:gd name="T86" fmla="*/ 638 w 1225"/>
                <a:gd name="T87" fmla="*/ 1316 h 1980"/>
                <a:gd name="T88" fmla="*/ 731 w 1225"/>
                <a:gd name="T89" fmla="*/ 1318 h 1980"/>
                <a:gd name="T90" fmla="*/ 645 w 1225"/>
                <a:gd name="T91" fmla="*/ 1250 h 1980"/>
                <a:gd name="T92" fmla="*/ 635 w 1225"/>
                <a:gd name="T93" fmla="*/ 1107 h 1980"/>
                <a:gd name="T94" fmla="*/ 653 w 1225"/>
                <a:gd name="T95" fmla="*/ 980 h 1980"/>
                <a:gd name="T96" fmla="*/ 718 w 1225"/>
                <a:gd name="T97" fmla="*/ 897 h 1980"/>
                <a:gd name="T98" fmla="*/ 883 w 1225"/>
                <a:gd name="T99" fmla="*/ 915 h 1980"/>
                <a:gd name="T100" fmla="*/ 952 w 1225"/>
                <a:gd name="T101" fmla="*/ 846 h 1980"/>
                <a:gd name="T102" fmla="*/ 971 w 1225"/>
                <a:gd name="T103" fmla="*/ 745 h 1980"/>
                <a:gd name="T104" fmla="*/ 998 w 1225"/>
                <a:gd name="T105" fmla="*/ 626 h 1980"/>
                <a:gd name="T106" fmla="*/ 1107 w 1225"/>
                <a:gd name="T107" fmla="*/ 537 h 1980"/>
                <a:gd name="T108" fmla="*/ 1149 w 1225"/>
                <a:gd name="T109" fmla="*/ 481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5" h="1980">
                  <a:moveTo>
                    <a:pt x="1215" y="405"/>
                  </a:moveTo>
                  <a:cubicBezTo>
                    <a:pt x="1215" y="386"/>
                    <a:pt x="1220" y="372"/>
                    <a:pt x="1225" y="354"/>
                  </a:cubicBezTo>
                  <a:cubicBezTo>
                    <a:pt x="1205" y="352"/>
                    <a:pt x="1183" y="359"/>
                    <a:pt x="1171" y="338"/>
                  </a:cubicBezTo>
                  <a:cubicBezTo>
                    <a:pt x="1165" y="329"/>
                    <a:pt x="1160" y="313"/>
                    <a:pt x="1146" y="312"/>
                  </a:cubicBezTo>
                  <a:cubicBezTo>
                    <a:pt x="1143" y="297"/>
                    <a:pt x="1151" y="251"/>
                    <a:pt x="1127" y="255"/>
                  </a:cubicBezTo>
                  <a:cubicBezTo>
                    <a:pt x="1120" y="225"/>
                    <a:pt x="1150" y="180"/>
                    <a:pt x="1122" y="158"/>
                  </a:cubicBezTo>
                  <a:cubicBezTo>
                    <a:pt x="1114" y="152"/>
                    <a:pt x="1095" y="162"/>
                    <a:pt x="1085" y="157"/>
                  </a:cubicBezTo>
                  <a:cubicBezTo>
                    <a:pt x="1073" y="152"/>
                    <a:pt x="1073" y="137"/>
                    <a:pt x="1073" y="127"/>
                  </a:cubicBezTo>
                  <a:cubicBezTo>
                    <a:pt x="1059" y="130"/>
                    <a:pt x="1055" y="114"/>
                    <a:pt x="1052" y="103"/>
                  </a:cubicBezTo>
                  <a:cubicBezTo>
                    <a:pt x="1049" y="91"/>
                    <a:pt x="1042" y="83"/>
                    <a:pt x="1031" y="77"/>
                  </a:cubicBezTo>
                  <a:cubicBezTo>
                    <a:pt x="1007" y="62"/>
                    <a:pt x="997" y="54"/>
                    <a:pt x="996" y="25"/>
                  </a:cubicBezTo>
                  <a:cubicBezTo>
                    <a:pt x="995" y="5"/>
                    <a:pt x="972" y="0"/>
                    <a:pt x="950" y="0"/>
                  </a:cubicBezTo>
                  <a:cubicBezTo>
                    <a:pt x="952" y="3"/>
                    <a:pt x="954" y="7"/>
                    <a:pt x="954" y="10"/>
                  </a:cubicBezTo>
                  <a:cubicBezTo>
                    <a:pt x="947" y="11"/>
                    <a:pt x="933" y="8"/>
                    <a:pt x="933" y="19"/>
                  </a:cubicBezTo>
                  <a:cubicBezTo>
                    <a:pt x="932" y="31"/>
                    <a:pt x="926" y="21"/>
                    <a:pt x="920" y="27"/>
                  </a:cubicBezTo>
                  <a:cubicBezTo>
                    <a:pt x="908" y="41"/>
                    <a:pt x="924" y="66"/>
                    <a:pt x="905" y="76"/>
                  </a:cubicBezTo>
                  <a:cubicBezTo>
                    <a:pt x="886" y="85"/>
                    <a:pt x="826" y="85"/>
                    <a:pt x="825" y="58"/>
                  </a:cubicBezTo>
                  <a:cubicBezTo>
                    <a:pt x="815" y="55"/>
                    <a:pt x="797" y="57"/>
                    <a:pt x="791" y="47"/>
                  </a:cubicBezTo>
                  <a:cubicBezTo>
                    <a:pt x="786" y="55"/>
                    <a:pt x="780" y="62"/>
                    <a:pt x="772" y="63"/>
                  </a:cubicBezTo>
                  <a:cubicBezTo>
                    <a:pt x="763" y="65"/>
                    <a:pt x="749" y="61"/>
                    <a:pt x="746" y="74"/>
                  </a:cubicBezTo>
                  <a:cubicBezTo>
                    <a:pt x="744" y="81"/>
                    <a:pt x="747" y="94"/>
                    <a:pt x="738" y="97"/>
                  </a:cubicBezTo>
                  <a:cubicBezTo>
                    <a:pt x="731" y="100"/>
                    <a:pt x="722" y="94"/>
                    <a:pt x="717" y="96"/>
                  </a:cubicBezTo>
                  <a:cubicBezTo>
                    <a:pt x="708" y="101"/>
                    <a:pt x="714" y="119"/>
                    <a:pt x="705" y="123"/>
                  </a:cubicBezTo>
                  <a:cubicBezTo>
                    <a:pt x="696" y="127"/>
                    <a:pt x="699" y="110"/>
                    <a:pt x="690" y="107"/>
                  </a:cubicBezTo>
                  <a:cubicBezTo>
                    <a:pt x="680" y="103"/>
                    <a:pt x="669" y="107"/>
                    <a:pt x="659" y="106"/>
                  </a:cubicBezTo>
                  <a:cubicBezTo>
                    <a:pt x="658" y="89"/>
                    <a:pt x="628" y="102"/>
                    <a:pt x="616" y="101"/>
                  </a:cubicBezTo>
                  <a:cubicBezTo>
                    <a:pt x="620" y="71"/>
                    <a:pt x="503" y="88"/>
                    <a:pt x="487" y="84"/>
                  </a:cubicBezTo>
                  <a:cubicBezTo>
                    <a:pt x="491" y="42"/>
                    <a:pt x="426" y="71"/>
                    <a:pt x="447" y="87"/>
                  </a:cubicBezTo>
                  <a:cubicBezTo>
                    <a:pt x="464" y="100"/>
                    <a:pt x="488" y="105"/>
                    <a:pt x="461" y="128"/>
                  </a:cubicBezTo>
                  <a:cubicBezTo>
                    <a:pt x="441" y="146"/>
                    <a:pt x="423" y="159"/>
                    <a:pt x="450" y="183"/>
                  </a:cubicBezTo>
                  <a:cubicBezTo>
                    <a:pt x="463" y="193"/>
                    <a:pt x="478" y="172"/>
                    <a:pt x="495" y="178"/>
                  </a:cubicBezTo>
                  <a:cubicBezTo>
                    <a:pt x="507" y="182"/>
                    <a:pt x="517" y="205"/>
                    <a:pt x="525" y="185"/>
                  </a:cubicBezTo>
                  <a:cubicBezTo>
                    <a:pt x="534" y="188"/>
                    <a:pt x="545" y="200"/>
                    <a:pt x="545" y="210"/>
                  </a:cubicBezTo>
                  <a:cubicBezTo>
                    <a:pt x="570" y="209"/>
                    <a:pt x="594" y="255"/>
                    <a:pt x="597" y="275"/>
                  </a:cubicBezTo>
                  <a:cubicBezTo>
                    <a:pt x="602" y="322"/>
                    <a:pt x="571" y="323"/>
                    <a:pt x="535" y="324"/>
                  </a:cubicBezTo>
                  <a:cubicBezTo>
                    <a:pt x="536" y="337"/>
                    <a:pt x="529" y="339"/>
                    <a:pt x="521" y="345"/>
                  </a:cubicBezTo>
                  <a:cubicBezTo>
                    <a:pt x="512" y="353"/>
                    <a:pt x="513" y="364"/>
                    <a:pt x="511" y="374"/>
                  </a:cubicBezTo>
                  <a:cubicBezTo>
                    <a:pt x="509" y="386"/>
                    <a:pt x="500" y="390"/>
                    <a:pt x="491" y="397"/>
                  </a:cubicBezTo>
                  <a:cubicBezTo>
                    <a:pt x="481" y="406"/>
                    <a:pt x="484" y="414"/>
                    <a:pt x="483" y="426"/>
                  </a:cubicBezTo>
                  <a:cubicBezTo>
                    <a:pt x="482" y="440"/>
                    <a:pt x="467" y="442"/>
                    <a:pt x="457" y="448"/>
                  </a:cubicBezTo>
                  <a:cubicBezTo>
                    <a:pt x="444" y="455"/>
                    <a:pt x="446" y="458"/>
                    <a:pt x="439" y="468"/>
                  </a:cubicBezTo>
                  <a:cubicBezTo>
                    <a:pt x="429" y="482"/>
                    <a:pt x="395" y="475"/>
                    <a:pt x="393" y="498"/>
                  </a:cubicBezTo>
                  <a:cubicBezTo>
                    <a:pt x="384" y="500"/>
                    <a:pt x="377" y="492"/>
                    <a:pt x="369" y="490"/>
                  </a:cubicBezTo>
                  <a:cubicBezTo>
                    <a:pt x="359" y="489"/>
                    <a:pt x="356" y="493"/>
                    <a:pt x="348" y="496"/>
                  </a:cubicBezTo>
                  <a:cubicBezTo>
                    <a:pt x="332" y="502"/>
                    <a:pt x="314" y="499"/>
                    <a:pt x="297" y="500"/>
                  </a:cubicBezTo>
                  <a:cubicBezTo>
                    <a:pt x="296" y="519"/>
                    <a:pt x="297" y="539"/>
                    <a:pt x="295" y="558"/>
                  </a:cubicBezTo>
                  <a:cubicBezTo>
                    <a:pt x="288" y="558"/>
                    <a:pt x="280" y="558"/>
                    <a:pt x="273" y="556"/>
                  </a:cubicBezTo>
                  <a:cubicBezTo>
                    <a:pt x="272" y="564"/>
                    <a:pt x="249" y="588"/>
                    <a:pt x="266" y="595"/>
                  </a:cubicBezTo>
                  <a:cubicBezTo>
                    <a:pt x="266" y="602"/>
                    <a:pt x="266" y="610"/>
                    <a:pt x="265" y="617"/>
                  </a:cubicBezTo>
                  <a:cubicBezTo>
                    <a:pt x="252" y="619"/>
                    <a:pt x="243" y="608"/>
                    <a:pt x="229" y="609"/>
                  </a:cubicBezTo>
                  <a:cubicBezTo>
                    <a:pt x="228" y="621"/>
                    <a:pt x="228" y="634"/>
                    <a:pt x="227" y="646"/>
                  </a:cubicBezTo>
                  <a:cubicBezTo>
                    <a:pt x="216" y="650"/>
                    <a:pt x="204" y="645"/>
                    <a:pt x="204" y="661"/>
                  </a:cubicBezTo>
                  <a:cubicBezTo>
                    <a:pt x="204" y="673"/>
                    <a:pt x="208" y="685"/>
                    <a:pt x="211" y="696"/>
                  </a:cubicBezTo>
                  <a:cubicBezTo>
                    <a:pt x="216" y="719"/>
                    <a:pt x="202" y="739"/>
                    <a:pt x="176" y="735"/>
                  </a:cubicBezTo>
                  <a:cubicBezTo>
                    <a:pt x="176" y="760"/>
                    <a:pt x="173" y="833"/>
                    <a:pt x="143" y="860"/>
                  </a:cubicBezTo>
                  <a:cubicBezTo>
                    <a:pt x="151" y="865"/>
                    <a:pt x="154" y="872"/>
                    <a:pt x="150" y="885"/>
                  </a:cubicBezTo>
                  <a:cubicBezTo>
                    <a:pt x="146" y="896"/>
                    <a:pt x="136" y="900"/>
                    <a:pt x="125" y="901"/>
                  </a:cubicBezTo>
                  <a:cubicBezTo>
                    <a:pt x="115" y="903"/>
                    <a:pt x="107" y="919"/>
                    <a:pt x="97" y="916"/>
                  </a:cubicBezTo>
                  <a:cubicBezTo>
                    <a:pt x="99" y="905"/>
                    <a:pt x="89" y="903"/>
                    <a:pt x="80" y="905"/>
                  </a:cubicBezTo>
                  <a:cubicBezTo>
                    <a:pt x="80" y="913"/>
                    <a:pt x="84" y="921"/>
                    <a:pt x="85" y="929"/>
                  </a:cubicBezTo>
                  <a:cubicBezTo>
                    <a:pt x="86" y="941"/>
                    <a:pt x="82" y="954"/>
                    <a:pt x="86" y="965"/>
                  </a:cubicBezTo>
                  <a:cubicBezTo>
                    <a:pt x="92" y="979"/>
                    <a:pt x="109" y="975"/>
                    <a:pt x="117" y="987"/>
                  </a:cubicBezTo>
                  <a:cubicBezTo>
                    <a:pt x="140" y="1020"/>
                    <a:pt x="99" y="1051"/>
                    <a:pt x="100" y="1085"/>
                  </a:cubicBezTo>
                  <a:cubicBezTo>
                    <a:pt x="109" y="1087"/>
                    <a:pt x="119" y="1077"/>
                    <a:pt x="131" y="1079"/>
                  </a:cubicBezTo>
                  <a:cubicBezTo>
                    <a:pt x="132" y="1092"/>
                    <a:pt x="128" y="1104"/>
                    <a:pt x="127" y="1117"/>
                  </a:cubicBezTo>
                  <a:cubicBezTo>
                    <a:pt x="126" y="1131"/>
                    <a:pt x="129" y="1145"/>
                    <a:pt x="123" y="1157"/>
                  </a:cubicBezTo>
                  <a:cubicBezTo>
                    <a:pt x="119" y="1164"/>
                    <a:pt x="81" y="1187"/>
                    <a:pt x="79" y="1175"/>
                  </a:cubicBezTo>
                  <a:cubicBezTo>
                    <a:pt x="80" y="1185"/>
                    <a:pt x="70" y="1187"/>
                    <a:pt x="66" y="1195"/>
                  </a:cubicBezTo>
                  <a:cubicBezTo>
                    <a:pt x="63" y="1203"/>
                    <a:pt x="66" y="1213"/>
                    <a:pt x="66" y="1221"/>
                  </a:cubicBezTo>
                  <a:cubicBezTo>
                    <a:pt x="72" y="1221"/>
                    <a:pt x="77" y="1218"/>
                    <a:pt x="81" y="1214"/>
                  </a:cubicBezTo>
                  <a:cubicBezTo>
                    <a:pt x="99" y="1226"/>
                    <a:pt x="107" y="1227"/>
                    <a:pt x="106" y="1250"/>
                  </a:cubicBezTo>
                  <a:cubicBezTo>
                    <a:pt x="106" y="1277"/>
                    <a:pt x="102" y="1279"/>
                    <a:pt x="76" y="1280"/>
                  </a:cubicBezTo>
                  <a:cubicBezTo>
                    <a:pt x="74" y="1290"/>
                    <a:pt x="85" y="1298"/>
                    <a:pt x="82" y="1307"/>
                  </a:cubicBezTo>
                  <a:cubicBezTo>
                    <a:pt x="78" y="1318"/>
                    <a:pt x="66" y="1318"/>
                    <a:pt x="73" y="1332"/>
                  </a:cubicBezTo>
                  <a:cubicBezTo>
                    <a:pt x="87" y="1326"/>
                    <a:pt x="95" y="1311"/>
                    <a:pt x="112" y="1320"/>
                  </a:cubicBezTo>
                  <a:cubicBezTo>
                    <a:pt x="125" y="1327"/>
                    <a:pt x="121" y="1346"/>
                    <a:pt x="136" y="1351"/>
                  </a:cubicBezTo>
                  <a:cubicBezTo>
                    <a:pt x="137" y="1374"/>
                    <a:pt x="136" y="1385"/>
                    <a:pt x="159" y="1385"/>
                  </a:cubicBezTo>
                  <a:cubicBezTo>
                    <a:pt x="159" y="1390"/>
                    <a:pt x="161" y="1394"/>
                    <a:pt x="161" y="1400"/>
                  </a:cubicBezTo>
                  <a:cubicBezTo>
                    <a:pt x="176" y="1401"/>
                    <a:pt x="201" y="1400"/>
                    <a:pt x="207" y="1417"/>
                  </a:cubicBezTo>
                  <a:cubicBezTo>
                    <a:pt x="212" y="1429"/>
                    <a:pt x="192" y="1434"/>
                    <a:pt x="196" y="1447"/>
                  </a:cubicBezTo>
                  <a:cubicBezTo>
                    <a:pt x="199" y="1448"/>
                    <a:pt x="203" y="1451"/>
                    <a:pt x="205" y="1451"/>
                  </a:cubicBezTo>
                  <a:cubicBezTo>
                    <a:pt x="199" y="1456"/>
                    <a:pt x="192" y="1459"/>
                    <a:pt x="193" y="1468"/>
                  </a:cubicBezTo>
                  <a:cubicBezTo>
                    <a:pt x="189" y="1471"/>
                    <a:pt x="190" y="1470"/>
                    <a:pt x="187" y="1475"/>
                  </a:cubicBezTo>
                  <a:cubicBezTo>
                    <a:pt x="180" y="1480"/>
                    <a:pt x="174" y="1480"/>
                    <a:pt x="170" y="1486"/>
                  </a:cubicBezTo>
                  <a:cubicBezTo>
                    <a:pt x="158" y="1487"/>
                    <a:pt x="144" y="1485"/>
                    <a:pt x="132" y="1482"/>
                  </a:cubicBezTo>
                  <a:cubicBezTo>
                    <a:pt x="120" y="1478"/>
                    <a:pt x="117" y="1462"/>
                    <a:pt x="107" y="1456"/>
                  </a:cubicBezTo>
                  <a:cubicBezTo>
                    <a:pt x="96" y="1449"/>
                    <a:pt x="66" y="1498"/>
                    <a:pt x="46" y="1495"/>
                  </a:cubicBezTo>
                  <a:cubicBezTo>
                    <a:pt x="45" y="1496"/>
                    <a:pt x="45" y="1498"/>
                    <a:pt x="45" y="1500"/>
                  </a:cubicBezTo>
                  <a:cubicBezTo>
                    <a:pt x="27" y="1504"/>
                    <a:pt x="44" y="1533"/>
                    <a:pt x="28" y="1536"/>
                  </a:cubicBezTo>
                  <a:cubicBezTo>
                    <a:pt x="13" y="1539"/>
                    <a:pt x="18" y="1575"/>
                    <a:pt x="23" y="1584"/>
                  </a:cubicBezTo>
                  <a:cubicBezTo>
                    <a:pt x="29" y="1596"/>
                    <a:pt x="61" y="1609"/>
                    <a:pt x="35" y="1623"/>
                  </a:cubicBezTo>
                  <a:cubicBezTo>
                    <a:pt x="20" y="1631"/>
                    <a:pt x="0" y="1625"/>
                    <a:pt x="4" y="1648"/>
                  </a:cubicBezTo>
                  <a:cubicBezTo>
                    <a:pt x="7" y="1649"/>
                    <a:pt x="6" y="1657"/>
                    <a:pt x="5" y="1666"/>
                  </a:cubicBezTo>
                  <a:cubicBezTo>
                    <a:pt x="8" y="1666"/>
                    <a:pt x="12" y="1667"/>
                    <a:pt x="15" y="1670"/>
                  </a:cubicBezTo>
                  <a:cubicBezTo>
                    <a:pt x="21" y="1674"/>
                    <a:pt x="24" y="1681"/>
                    <a:pt x="29" y="1687"/>
                  </a:cubicBezTo>
                  <a:cubicBezTo>
                    <a:pt x="36" y="1695"/>
                    <a:pt x="57" y="1702"/>
                    <a:pt x="65" y="1692"/>
                  </a:cubicBezTo>
                  <a:cubicBezTo>
                    <a:pt x="85" y="1669"/>
                    <a:pt x="125" y="1738"/>
                    <a:pt x="133" y="1753"/>
                  </a:cubicBezTo>
                  <a:cubicBezTo>
                    <a:pt x="142" y="1769"/>
                    <a:pt x="145" y="1786"/>
                    <a:pt x="152" y="1802"/>
                  </a:cubicBezTo>
                  <a:cubicBezTo>
                    <a:pt x="159" y="1817"/>
                    <a:pt x="142" y="1824"/>
                    <a:pt x="146" y="1838"/>
                  </a:cubicBezTo>
                  <a:cubicBezTo>
                    <a:pt x="161" y="1845"/>
                    <a:pt x="173" y="1827"/>
                    <a:pt x="189" y="1828"/>
                  </a:cubicBezTo>
                  <a:cubicBezTo>
                    <a:pt x="188" y="1835"/>
                    <a:pt x="190" y="1842"/>
                    <a:pt x="191" y="1848"/>
                  </a:cubicBezTo>
                  <a:cubicBezTo>
                    <a:pt x="201" y="1852"/>
                    <a:pt x="204" y="1842"/>
                    <a:pt x="213" y="1844"/>
                  </a:cubicBezTo>
                  <a:cubicBezTo>
                    <a:pt x="213" y="1844"/>
                    <a:pt x="213" y="1845"/>
                    <a:pt x="213" y="1845"/>
                  </a:cubicBezTo>
                  <a:cubicBezTo>
                    <a:pt x="221" y="1855"/>
                    <a:pt x="203" y="1868"/>
                    <a:pt x="215" y="1882"/>
                  </a:cubicBezTo>
                  <a:cubicBezTo>
                    <a:pt x="228" y="1895"/>
                    <a:pt x="225" y="1913"/>
                    <a:pt x="224" y="1930"/>
                  </a:cubicBezTo>
                  <a:cubicBezTo>
                    <a:pt x="223" y="1980"/>
                    <a:pt x="248" y="1946"/>
                    <a:pt x="277" y="1942"/>
                  </a:cubicBezTo>
                  <a:cubicBezTo>
                    <a:pt x="291" y="1940"/>
                    <a:pt x="298" y="1955"/>
                    <a:pt x="312" y="1952"/>
                  </a:cubicBezTo>
                  <a:cubicBezTo>
                    <a:pt x="313" y="1952"/>
                    <a:pt x="314" y="1952"/>
                    <a:pt x="315" y="1952"/>
                  </a:cubicBezTo>
                  <a:cubicBezTo>
                    <a:pt x="315" y="1946"/>
                    <a:pt x="315" y="1941"/>
                    <a:pt x="315" y="1939"/>
                  </a:cubicBezTo>
                  <a:cubicBezTo>
                    <a:pt x="317" y="1915"/>
                    <a:pt x="330" y="1905"/>
                    <a:pt x="344" y="1887"/>
                  </a:cubicBezTo>
                  <a:cubicBezTo>
                    <a:pt x="360" y="1868"/>
                    <a:pt x="359" y="1842"/>
                    <a:pt x="361" y="1819"/>
                  </a:cubicBezTo>
                  <a:cubicBezTo>
                    <a:pt x="375" y="1816"/>
                    <a:pt x="381" y="1807"/>
                    <a:pt x="392" y="1799"/>
                  </a:cubicBezTo>
                  <a:cubicBezTo>
                    <a:pt x="398" y="1794"/>
                    <a:pt x="399" y="1791"/>
                    <a:pt x="407" y="1789"/>
                  </a:cubicBezTo>
                  <a:cubicBezTo>
                    <a:pt x="414" y="1787"/>
                    <a:pt x="422" y="1793"/>
                    <a:pt x="429" y="1789"/>
                  </a:cubicBezTo>
                  <a:cubicBezTo>
                    <a:pt x="452" y="1777"/>
                    <a:pt x="453" y="1743"/>
                    <a:pt x="471" y="1726"/>
                  </a:cubicBezTo>
                  <a:cubicBezTo>
                    <a:pt x="480" y="1726"/>
                    <a:pt x="489" y="1724"/>
                    <a:pt x="498" y="1723"/>
                  </a:cubicBezTo>
                  <a:cubicBezTo>
                    <a:pt x="501" y="1700"/>
                    <a:pt x="497" y="1694"/>
                    <a:pt x="478" y="1683"/>
                  </a:cubicBezTo>
                  <a:cubicBezTo>
                    <a:pt x="490" y="1679"/>
                    <a:pt x="504" y="1681"/>
                    <a:pt x="516" y="1679"/>
                  </a:cubicBezTo>
                  <a:cubicBezTo>
                    <a:pt x="518" y="1659"/>
                    <a:pt x="538" y="1667"/>
                    <a:pt x="548" y="1657"/>
                  </a:cubicBezTo>
                  <a:cubicBezTo>
                    <a:pt x="559" y="1647"/>
                    <a:pt x="559" y="1624"/>
                    <a:pt x="558" y="1610"/>
                  </a:cubicBezTo>
                  <a:cubicBezTo>
                    <a:pt x="565" y="1612"/>
                    <a:pt x="574" y="1609"/>
                    <a:pt x="580" y="1609"/>
                  </a:cubicBezTo>
                  <a:cubicBezTo>
                    <a:pt x="584" y="1571"/>
                    <a:pt x="569" y="1535"/>
                    <a:pt x="568" y="1498"/>
                  </a:cubicBezTo>
                  <a:cubicBezTo>
                    <a:pt x="568" y="1483"/>
                    <a:pt x="575" y="1463"/>
                    <a:pt x="568" y="1449"/>
                  </a:cubicBezTo>
                  <a:cubicBezTo>
                    <a:pt x="561" y="1438"/>
                    <a:pt x="548" y="1436"/>
                    <a:pt x="545" y="1421"/>
                  </a:cubicBezTo>
                  <a:cubicBezTo>
                    <a:pt x="540" y="1422"/>
                    <a:pt x="532" y="1419"/>
                    <a:pt x="527" y="1420"/>
                  </a:cubicBezTo>
                  <a:cubicBezTo>
                    <a:pt x="526" y="1392"/>
                    <a:pt x="552" y="1364"/>
                    <a:pt x="544" y="1337"/>
                  </a:cubicBezTo>
                  <a:cubicBezTo>
                    <a:pt x="539" y="1319"/>
                    <a:pt x="513" y="1331"/>
                    <a:pt x="512" y="1308"/>
                  </a:cubicBezTo>
                  <a:cubicBezTo>
                    <a:pt x="504" y="1309"/>
                    <a:pt x="495" y="1311"/>
                    <a:pt x="487" y="1309"/>
                  </a:cubicBezTo>
                  <a:cubicBezTo>
                    <a:pt x="473" y="1284"/>
                    <a:pt x="493" y="1263"/>
                    <a:pt x="495" y="1237"/>
                  </a:cubicBezTo>
                  <a:cubicBezTo>
                    <a:pt x="508" y="1237"/>
                    <a:pt x="532" y="1232"/>
                    <a:pt x="528" y="1251"/>
                  </a:cubicBezTo>
                  <a:cubicBezTo>
                    <a:pt x="562" y="1254"/>
                    <a:pt x="586" y="1258"/>
                    <a:pt x="613" y="1278"/>
                  </a:cubicBezTo>
                  <a:cubicBezTo>
                    <a:pt x="614" y="1293"/>
                    <a:pt x="613" y="1322"/>
                    <a:pt x="638" y="1316"/>
                  </a:cubicBezTo>
                  <a:cubicBezTo>
                    <a:pt x="634" y="1287"/>
                    <a:pt x="685" y="1296"/>
                    <a:pt x="701" y="1302"/>
                  </a:cubicBezTo>
                  <a:cubicBezTo>
                    <a:pt x="701" y="1313"/>
                    <a:pt x="700" y="1324"/>
                    <a:pt x="701" y="1335"/>
                  </a:cubicBezTo>
                  <a:cubicBezTo>
                    <a:pt x="717" y="1338"/>
                    <a:pt x="723" y="1327"/>
                    <a:pt x="731" y="1318"/>
                  </a:cubicBezTo>
                  <a:cubicBezTo>
                    <a:pt x="733" y="1304"/>
                    <a:pt x="738" y="1284"/>
                    <a:pt x="729" y="1271"/>
                  </a:cubicBezTo>
                  <a:cubicBezTo>
                    <a:pt x="728" y="1270"/>
                    <a:pt x="689" y="1271"/>
                    <a:pt x="684" y="1270"/>
                  </a:cubicBezTo>
                  <a:cubicBezTo>
                    <a:pt x="671" y="1268"/>
                    <a:pt x="646" y="1267"/>
                    <a:pt x="645" y="1250"/>
                  </a:cubicBezTo>
                  <a:cubicBezTo>
                    <a:pt x="643" y="1235"/>
                    <a:pt x="647" y="1220"/>
                    <a:pt x="650" y="1205"/>
                  </a:cubicBezTo>
                  <a:cubicBezTo>
                    <a:pt x="655" y="1177"/>
                    <a:pt x="669" y="1147"/>
                    <a:pt x="651" y="1121"/>
                  </a:cubicBezTo>
                  <a:cubicBezTo>
                    <a:pt x="646" y="1114"/>
                    <a:pt x="636" y="1119"/>
                    <a:pt x="635" y="1107"/>
                  </a:cubicBezTo>
                  <a:cubicBezTo>
                    <a:pt x="633" y="1097"/>
                    <a:pt x="635" y="1086"/>
                    <a:pt x="634" y="1075"/>
                  </a:cubicBezTo>
                  <a:cubicBezTo>
                    <a:pt x="633" y="1043"/>
                    <a:pt x="634" y="1010"/>
                    <a:pt x="637" y="977"/>
                  </a:cubicBezTo>
                  <a:cubicBezTo>
                    <a:pt x="642" y="976"/>
                    <a:pt x="648" y="977"/>
                    <a:pt x="653" y="980"/>
                  </a:cubicBezTo>
                  <a:cubicBezTo>
                    <a:pt x="653" y="991"/>
                    <a:pt x="661" y="1007"/>
                    <a:pt x="675" y="1003"/>
                  </a:cubicBezTo>
                  <a:cubicBezTo>
                    <a:pt x="683" y="1000"/>
                    <a:pt x="690" y="984"/>
                    <a:pt x="693" y="977"/>
                  </a:cubicBezTo>
                  <a:cubicBezTo>
                    <a:pt x="707" y="951"/>
                    <a:pt x="715" y="926"/>
                    <a:pt x="718" y="897"/>
                  </a:cubicBezTo>
                  <a:cubicBezTo>
                    <a:pt x="749" y="896"/>
                    <a:pt x="781" y="903"/>
                    <a:pt x="813" y="902"/>
                  </a:cubicBezTo>
                  <a:cubicBezTo>
                    <a:pt x="823" y="901"/>
                    <a:pt x="842" y="898"/>
                    <a:pt x="851" y="907"/>
                  </a:cubicBezTo>
                  <a:cubicBezTo>
                    <a:pt x="860" y="917"/>
                    <a:pt x="869" y="915"/>
                    <a:pt x="883" y="915"/>
                  </a:cubicBezTo>
                  <a:cubicBezTo>
                    <a:pt x="884" y="904"/>
                    <a:pt x="891" y="895"/>
                    <a:pt x="895" y="885"/>
                  </a:cubicBezTo>
                  <a:cubicBezTo>
                    <a:pt x="898" y="875"/>
                    <a:pt x="893" y="863"/>
                    <a:pt x="899" y="854"/>
                  </a:cubicBezTo>
                  <a:cubicBezTo>
                    <a:pt x="908" y="838"/>
                    <a:pt x="937" y="847"/>
                    <a:pt x="952" y="846"/>
                  </a:cubicBezTo>
                  <a:cubicBezTo>
                    <a:pt x="955" y="832"/>
                    <a:pt x="939" y="827"/>
                    <a:pt x="938" y="813"/>
                  </a:cubicBezTo>
                  <a:cubicBezTo>
                    <a:pt x="937" y="799"/>
                    <a:pt x="941" y="777"/>
                    <a:pt x="948" y="765"/>
                  </a:cubicBezTo>
                  <a:cubicBezTo>
                    <a:pt x="954" y="755"/>
                    <a:pt x="970" y="753"/>
                    <a:pt x="971" y="745"/>
                  </a:cubicBezTo>
                  <a:cubicBezTo>
                    <a:pt x="973" y="736"/>
                    <a:pt x="967" y="726"/>
                    <a:pt x="978" y="723"/>
                  </a:cubicBezTo>
                  <a:cubicBezTo>
                    <a:pt x="982" y="698"/>
                    <a:pt x="996" y="693"/>
                    <a:pt x="1016" y="680"/>
                  </a:cubicBezTo>
                  <a:cubicBezTo>
                    <a:pt x="1008" y="661"/>
                    <a:pt x="985" y="649"/>
                    <a:pt x="998" y="626"/>
                  </a:cubicBezTo>
                  <a:cubicBezTo>
                    <a:pt x="1004" y="615"/>
                    <a:pt x="1013" y="624"/>
                    <a:pt x="1014" y="606"/>
                  </a:cubicBezTo>
                  <a:cubicBezTo>
                    <a:pt x="1014" y="594"/>
                    <a:pt x="1033" y="583"/>
                    <a:pt x="1042" y="578"/>
                  </a:cubicBezTo>
                  <a:cubicBezTo>
                    <a:pt x="1060" y="566"/>
                    <a:pt x="1086" y="543"/>
                    <a:pt x="1107" y="537"/>
                  </a:cubicBezTo>
                  <a:cubicBezTo>
                    <a:pt x="1142" y="528"/>
                    <a:pt x="1141" y="518"/>
                    <a:pt x="1139" y="484"/>
                  </a:cubicBezTo>
                  <a:cubicBezTo>
                    <a:pt x="1138" y="483"/>
                    <a:pt x="1135" y="481"/>
                    <a:pt x="1134" y="481"/>
                  </a:cubicBezTo>
                  <a:cubicBezTo>
                    <a:pt x="1139" y="481"/>
                    <a:pt x="1144" y="480"/>
                    <a:pt x="1149" y="481"/>
                  </a:cubicBezTo>
                  <a:cubicBezTo>
                    <a:pt x="1154" y="463"/>
                    <a:pt x="1164" y="448"/>
                    <a:pt x="1180" y="433"/>
                  </a:cubicBezTo>
                  <a:cubicBezTo>
                    <a:pt x="1191" y="423"/>
                    <a:pt x="1214" y="424"/>
                    <a:pt x="1215" y="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311776" y="1122363"/>
              <a:ext cx="400050" cy="390525"/>
            </a:xfrm>
            <a:custGeom>
              <a:avLst/>
              <a:gdLst>
                <a:gd name="T0" fmla="*/ 803 w 940"/>
                <a:gd name="T1" fmla="*/ 273 h 921"/>
                <a:gd name="T2" fmla="*/ 764 w 940"/>
                <a:gd name="T3" fmla="*/ 267 h 921"/>
                <a:gd name="T4" fmla="*/ 762 w 940"/>
                <a:gd name="T5" fmla="*/ 181 h 921"/>
                <a:gd name="T6" fmla="*/ 742 w 940"/>
                <a:gd name="T7" fmla="*/ 191 h 921"/>
                <a:gd name="T8" fmla="*/ 702 w 940"/>
                <a:gd name="T9" fmla="*/ 199 h 921"/>
                <a:gd name="T10" fmla="*/ 677 w 940"/>
                <a:gd name="T11" fmla="*/ 168 h 921"/>
                <a:gd name="T12" fmla="*/ 632 w 940"/>
                <a:gd name="T13" fmla="*/ 120 h 921"/>
                <a:gd name="T14" fmla="*/ 588 w 940"/>
                <a:gd name="T15" fmla="*/ 106 h 921"/>
                <a:gd name="T16" fmla="*/ 484 w 940"/>
                <a:gd name="T17" fmla="*/ 103 h 921"/>
                <a:gd name="T18" fmla="*/ 436 w 940"/>
                <a:gd name="T19" fmla="*/ 88 h 921"/>
                <a:gd name="T20" fmla="*/ 399 w 940"/>
                <a:gd name="T21" fmla="*/ 47 h 921"/>
                <a:gd name="T22" fmla="*/ 363 w 940"/>
                <a:gd name="T23" fmla="*/ 12 h 921"/>
                <a:gd name="T24" fmla="*/ 234 w 940"/>
                <a:gd name="T25" fmla="*/ 25 h 921"/>
                <a:gd name="T26" fmla="*/ 172 w 940"/>
                <a:gd name="T27" fmla="*/ 61 h 921"/>
                <a:gd name="T28" fmla="*/ 156 w 940"/>
                <a:gd name="T29" fmla="*/ 82 h 921"/>
                <a:gd name="T30" fmla="*/ 132 w 940"/>
                <a:gd name="T31" fmla="*/ 94 h 921"/>
                <a:gd name="T32" fmla="*/ 105 w 940"/>
                <a:gd name="T33" fmla="*/ 80 h 921"/>
                <a:gd name="T34" fmla="*/ 119 w 940"/>
                <a:gd name="T35" fmla="*/ 120 h 921"/>
                <a:gd name="T36" fmla="*/ 102 w 940"/>
                <a:gd name="T37" fmla="*/ 199 h 921"/>
                <a:gd name="T38" fmla="*/ 85 w 940"/>
                <a:gd name="T39" fmla="*/ 209 h 921"/>
                <a:gd name="T40" fmla="*/ 74 w 940"/>
                <a:gd name="T41" fmla="*/ 217 h 921"/>
                <a:gd name="T42" fmla="*/ 97 w 940"/>
                <a:gd name="T43" fmla="*/ 259 h 921"/>
                <a:gd name="T44" fmla="*/ 57 w 940"/>
                <a:gd name="T45" fmla="*/ 298 h 921"/>
                <a:gd name="T46" fmla="*/ 18 w 940"/>
                <a:gd name="T47" fmla="*/ 341 h 921"/>
                <a:gd name="T48" fmla="*/ 35 w 940"/>
                <a:gd name="T49" fmla="*/ 356 h 921"/>
                <a:gd name="T50" fmla="*/ 105 w 940"/>
                <a:gd name="T51" fmla="*/ 428 h 921"/>
                <a:gd name="T52" fmla="*/ 143 w 940"/>
                <a:gd name="T53" fmla="*/ 528 h 921"/>
                <a:gd name="T54" fmla="*/ 188 w 940"/>
                <a:gd name="T55" fmla="*/ 562 h 921"/>
                <a:gd name="T56" fmla="*/ 234 w 940"/>
                <a:gd name="T57" fmla="*/ 595 h 921"/>
                <a:gd name="T58" fmla="*/ 263 w 940"/>
                <a:gd name="T59" fmla="*/ 610 h 921"/>
                <a:gd name="T60" fmla="*/ 260 w 940"/>
                <a:gd name="T61" fmla="*/ 674 h 921"/>
                <a:gd name="T62" fmla="*/ 328 w 940"/>
                <a:gd name="T63" fmla="*/ 715 h 921"/>
                <a:gd name="T64" fmla="*/ 339 w 940"/>
                <a:gd name="T65" fmla="*/ 731 h 921"/>
                <a:gd name="T66" fmla="*/ 387 w 940"/>
                <a:gd name="T67" fmla="*/ 789 h 921"/>
                <a:gd name="T68" fmla="*/ 415 w 940"/>
                <a:gd name="T69" fmla="*/ 866 h 921"/>
                <a:gd name="T70" fmla="*/ 502 w 940"/>
                <a:gd name="T71" fmla="*/ 899 h 921"/>
                <a:gd name="T72" fmla="*/ 518 w 940"/>
                <a:gd name="T73" fmla="*/ 908 h 921"/>
                <a:gd name="T74" fmla="*/ 535 w 940"/>
                <a:gd name="T75" fmla="*/ 900 h 921"/>
                <a:gd name="T76" fmla="*/ 519 w 940"/>
                <a:gd name="T77" fmla="*/ 915 h 921"/>
                <a:gd name="T78" fmla="*/ 560 w 940"/>
                <a:gd name="T79" fmla="*/ 864 h 921"/>
                <a:gd name="T80" fmla="*/ 584 w 940"/>
                <a:gd name="T81" fmla="*/ 767 h 921"/>
                <a:gd name="T82" fmla="*/ 581 w 940"/>
                <a:gd name="T83" fmla="*/ 762 h 921"/>
                <a:gd name="T84" fmla="*/ 602 w 940"/>
                <a:gd name="T85" fmla="*/ 725 h 921"/>
                <a:gd name="T86" fmla="*/ 640 w 940"/>
                <a:gd name="T87" fmla="*/ 679 h 921"/>
                <a:gd name="T88" fmla="*/ 674 w 940"/>
                <a:gd name="T89" fmla="*/ 667 h 921"/>
                <a:gd name="T90" fmla="*/ 787 w 940"/>
                <a:gd name="T91" fmla="*/ 660 h 921"/>
                <a:gd name="T92" fmla="*/ 891 w 940"/>
                <a:gd name="T93" fmla="*/ 702 h 921"/>
                <a:gd name="T94" fmla="*/ 922 w 940"/>
                <a:gd name="T95" fmla="*/ 671 h 921"/>
                <a:gd name="T96" fmla="*/ 906 w 940"/>
                <a:gd name="T97" fmla="*/ 620 h 921"/>
                <a:gd name="T98" fmla="*/ 891 w 940"/>
                <a:gd name="T99" fmla="*/ 588 h 921"/>
                <a:gd name="T100" fmla="*/ 896 w 940"/>
                <a:gd name="T101" fmla="*/ 530 h 921"/>
                <a:gd name="T102" fmla="*/ 869 w 940"/>
                <a:gd name="T103" fmla="*/ 405 h 921"/>
                <a:gd name="T104" fmla="*/ 853 w 940"/>
                <a:gd name="T105" fmla="*/ 380 h 921"/>
                <a:gd name="T106" fmla="*/ 846 w 940"/>
                <a:gd name="T107" fmla="*/ 331 h 921"/>
                <a:gd name="T108" fmla="*/ 836 w 940"/>
                <a:gd name="T109" fmla="*/ 295 h 921"/>
                <a:gd name="T110" fmla="*/ 820 w 940"/>
                <a:gd name="T111" fmla="*/ 281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0" h="921">
                  <a:moveTo>
                    <a:pt x="820" y="281"/>
                  </a:moveTo>
                  <a:cubicBezTo>
                    <a:pt x="809" y="281"/>
                    <a:pt x="809" y="280"/>
                    <a:pt x="803" y="273"/>
                  </a:cubicBezTo>
                  <a:cubicBezTo>
                    <a:pt x="798" y="266"/>
                    <a:pt x="798" y="262"/>
                    <a:pt x="788" y="261"/>
                  </a:cubicBezTo>
                  <a:cubicBezTo>
                    <a:pt x="781" y="260"/>
                    <a:pt x="769" y="261"/>
                    <a:pt x="764" y="267"/>
                  </a:cubicBezTo>
                  <a:cubicBezTo>
                    <a:pt x="766" y="259"/>
                    <a:pt x="769" y="249"/>
                    <a:pt x="780" y="250"/>
                  </a:cubicBezTo>
                  <a:cubicBezTo>
                    <a:pt x="784" y="233"/>
                    <a:pt x="807" y="159"/>
                    <a:pt x="762" y="181"/>
                  </a:cubicBezTo>
                  <a:cubicBezTo>
                    <a:pt x="758" y="183"/>
                    <a:pt x="756" y="188"/>
                    <a:pt x="753" y="189"/>
                  </a:cubicBezTo>
                  <a:cubicBezTo>
                    <a:pt x="749" y="191"/>
                    <a:pt x="745" y="189"/>
                    <a:pt x="742" y="191"/>
                  </a:cubicBezTo>
                  <a:cubicBezTo>
                    <a:pt x="735" y="194"/>
                    <a:pt x="735" y="202"/>
                    <a:pt x="726" y="204"/>
                  </a:cubicBezTo>
                  <a:cubicBezTo>
                    <a:pt x="718" y="206"/>
                    <a:pt x="710" y="200"/>
                    <a:pt x="702" y="199"/>
                  </a:cubicBezTo>
                  <a:cubicBezTo>
                    <a:pt x="694" y="198"/>
                    <a:pt x="685" y="199"/>
                    <a:pt x="677" y="198"/>
                  </a:cubicBezTo>
                  <a:cubicBezTo>
                    <a:pt x="677" y="189"/>
                    <a:pt x="679" y="177"/>
                    <a:pt x="677" y="168"/>
                  </a:cubicBezTo>
                  <a:cubicBezTo>
                    <a:pt x="674" y="158"/>
                    <a:pt x="666" y="148"/>
                    <a:pt x="660" y="141"/>
                  </a:cubicBezTo>
                  <a:cubicBezTo>
                    <a:pt x="653" y="132"/>
                    <a:pt x="638" y="129"/>
                    <a:pt x="632" y="120"/>
                  </a:cubicBezTo>
                  <a:cubicBezTo>
                    <a:pt x="627" y="113"/>
                    <a:pt x="631" y="100"/>
                    <a:pt x="630" y="91"/>
                  </a:cubicBezTo>
                  <a:cubicBezTo>
                    <a:pt x="616" y="87"/>
                    <a:pt x="600" y="103"/>
                    <a:pt x="588" y="106"/>
                  </a:cubicBezTo>
                  <a:cubicBezTo>
                    <a:pt x="571" y="111"/>
                    <a:pt x="552" y="118"/>
                    <a:pt x="535" y="119"/>
                  </a:cubicBezTo>
                  <a:cubicBezTo>
                    <a:pt x="515" y="121"/>
                    <a:pt x="497" y="119"/>
                    <a:pt x="484" y="103"/>
                  </a:cubicBezTo>
                  <a:cubicBezTo>
                    <a:pt x="478" y="95"/>
                    <a:pt x="477" y="89"/>
                    <a:pt x="467" y="88"/>
                  </a:cubicBezTo>
                  <a:cubicBezTo>
                    <a:pt x="457" y="87"/>
                    <a:pt x="446" y="89"/>
                    <a:pt x="436" y="88"/>
                  </a:cubicBezTo>
                  <a:cubicBezTo>
                    <a:pt x="434" y="77"/>
                    <a:pt x="422" y="71"/>
                    <a:pt x="417" y="62"/>
                  </a:cubicBezTo>
                  <a:cubicBezTo>
                    <a:pt x="411" y="51"/>
                    <a:pt x="414" y="49"/>
                    <a:pt x="399" y="47"/>
                  </a:cubicBezTo>
                  <a:cubicBezTo>
                    <a:pt x="390" y="45"/>
                    <a:pt x="378" y="45"/>
                    <a:pt x="370" y="39"/>
                  </a:cubicBezTo>
                  <a:cubicBezTo>
                    <a:pt x="361" y="32"/>
                    <a:pt x="367" y="22"/>
                    <a:pt x="363" y="12"/>
                  </a:cubicBezTo>
                  <a:cubicBezTo>
                    <a:pt x="339" y="10"/>
                    <a:pt x="316" y="8"/>
                    <a:pt x="291" y="7"/>
                  </a:cubicBezTo>
                  <a:cubicBezTo>
                    <a:pt x="268" y="7"/>
                    <a:pt x="242" y="0"/>
                    <a:pt x="234" y="25"/>
                  </a:cubicBezTo>
                  <a:cubicBezTo>
                    <a:pt x="222" y="33"/>
                    <a:pt x="226" y="52"/>
                    <a:pt x="213" y="59"/>
                  </a:cubicBezTo>
                  <a:cubicBezTo>
                    <a:pt x="202" y="65"/>
                    <a:pt x="184" y="60"/>
                    <a:pt x="172" y="61"/>
                  </a:cubicBezTo>
                  <a:cubicBezTo>
                    <a:pt x="169" y="67"/>
                    <a:pt x="169" y="74"/>
                    <a:pt x="164" y="79"/>
                  </a:cubicBezTo>
                  <a:cubicBezTo>
                    <a:pt x="162" y="80"/>
                    <a:pt x="159" y="81"/>
                    <a:pt x="156" y="82"/>
                  </a:cubicBezTo>
                  <a:cubicBezTo>
                    <a:pt x="153" y="85"/>
                    <a:pt x="152" y="88"/>
                    <a:pt x="148" y="91"/>
                  </a:cubicBezTo>
                  <a:cubicBezTo>
                    <a:pt x="142" y="96"/>
                    <a:pt x="142" y="98"/>
                    <a:pt x="132" y="94"/>
                  </a:cubicBezTo>
                  <a:cubicBezTo>
                    <a:pt x="124" y="90"/>
                    <a:pt x="122" y="86"/>
                    <a:pt x="118" y="79"/>
                  </a:cubicBezTo>
                  <a:cubicBezTo>
                    <a:pt x="114" y="78"/>
                    <a:pt x="109" y="80"/>
                    <a:pt x="105" y="80"/>
                  </a:cubicBezTo>
                  <a:cubicBezTo>
                    <a:pt x="102" y="89"/>
                    <a:pt x="98" y="96"/>
                    <a:pt x="99" y="106"/>
                  </a:cubicBezTo>
                  <a:cubicBezTo>
                    <a:pt x="111" y="107"/>
                    <a:pt x="117" y="106"/>
                    <a:pt x="119" y="120"/>
                  </a:cubicBezTo>
                  <a:cubicBezTo>
                    <a:pt x="121" y="130"/>
                    <a:pt x="116" y="141"/>
                    <a:pt x="115" y="150"/>
                  </a:cubicBezTo>
                  <a:cubicBezTo>
                    <a:pt x="114" y="170"/>
                    <a:pt x="115" y="186"/>
                    <a:pt x="102" y="199"/>
                  </a:cubicBezTo>
                  <a:cubicBezTo>
                    <a:pt x="98" y="202"/>
                    <a:pt x="94" y="204"/>
                    <a:pt x="90" y="208"/>
                  </a:cubicBezTo>
                  <a:cubicBezTo>
                    <a:pt x="89" y="208"/>
                    <a:pt x="86" y="208"/>
                    <a:pt x="85" y="209"/>
                  </a:cubicBezTo>
                  <a:cubicBezTo>
                    <a:pt x="83" y="210"/>
                    <a:pt x="86" y="214"/>
                    <a:pt x="83" y="215"/>
                  </a:cubicBezTo>
                  <a:cubicBezTo>
                    <a:pt x="79" y="217"/>
                    <a:pt x="77" y="217"/>
                    <a:pt x="74" y="217"/>
                  </a:cubicBezTo>
                  <a:cubicBezTo>
                    <a:pt x="77" y="222"/>
                    <a:pt x="78" y="227"/>
                    <a:pt x="79" y="228"/>
                  </a:cubicBezTo>
                  <a:cubicBezTo>
                    <a:pt x="85" y="237"/>
                    <a:pt x="98" y="248"/>
                    <a:pt x="97" y="259"/>
                  </a:cubicBezTo>
                  <a:cubicBezTo>
                    <a:pt x="86" y="260"/>
                    <a:pt x="72" y="262"/>
                    <a:pt x="66" y="272"/>
                  </a:cubicBezTo>
                  <a:cubicBezTo>
                    <a:pt x="65" y="274"/>
                    <a:pt x="55" y="298"/>
                    <a:pt x="57" y="298"/>
                  </a:cubicBezTo>
                  <a:cubicBezTo>
                    <a:pt x="41" y="298"/>
                    <a:pt x="19" y="291"/>
                    <a:pt x="22" y="313"/>
                  </a:cubicBezTo>
                  <a:cubicBezTo>
                    <a:pt x="23" y="321"/>
                    <a:pt x="29" y="336"/>
                    <a:pt x="18" y="341"/>
                  </a:cubicBezTo>
                  <a:cubicBezTo>
                    <a:pt x="13" y="344"/>
                    <a:pt x="4" y="342"/>
                    <a:pt x="0" y="349"/>
                  </a:cubicBezTo>
                  <a:cubicBezTo>
                    <a:pt x="10" y="356"/>
                    <a:pt x="24" y="352"/>
                    <a:pt x="35" y="356"/>
                  </a:cubicBezTo>
                  <a:cubicBezTo>
                    <a:pt x="49" y="362"/>
                    <a:pt x="65" y="367"/>
                    <a:pt x="75" y="378"/>
                  </a:cubicBezTo>
                  <a:cubicBezTo>
                    <a:pt x="81" y="384"/>
                    <a:pt x="107" y="421"/>
                    <a:pt x="105" y="428"/>
                  </a:cubicBezTo>
                  <a:cubicBezTo>
                    <a:pt x="63" y="419"/>
                    <a:pt x="114" y="483"/>
                    <a:pt x="119" y="491"/>
                  </a:cubicBezTo>
                  <a:cubicBezTo>
                    <a:pt x="128" y="502"/>
                    <a:pt x="138" y="513"/>
                    <a:pt x="143" y="528"/>
                  </a:cubicBezTo>
                  <a:cubicBezTo>
                    <a:pt x="147" y="543"/>
                    <a:pt x="144" y="559"/>
                    <a:pt x="144" y="574"/>
                  </a:cubicBezTo>
                  <a:cubicBezTo>
                    <a:pt x="159" y="575"/>
                    <a:pt x="184" y="582"/>
                    <a:pt x="188" y="562"/>
                  </a:cubicBezTo>
                  <a:cubicBezTo>
                    <a:pt x="192" y="545"/>
                    <a:pt x="197" y="542"/>
                    <a:pt x="209" y="559"/>
                  </a:cubicBezTo>
                  <a:cubicBezTo>
                    <a:pt x="215" y="569"/>
                    <a:pt x="221" y="593"/>
                    <a:pt x="234" y="595"/>
                  </a:cubicBezTo>
                  <a:cubicBezTo>
                    <a:pt x="247" y="598"/>
                    <a:pt x="257" y="590"/>
                    <a:pt x="258" y="609"/>
                  </a:cubicBezTo>
                  <a:cubicBezTo>
                    <a:pt x="259" y="609"/>
                    <a:pt x="261" y="610"/>
                    <a:pt x="263" y="610"/>
                  </a:cubicBezTo>
                  <a:cubicBezTo>
                    <a:pt x="262" y="620"/>
                    <a:pt x="268" y="638"/>
                    <a:pt x="263" y="647"/>
                  </a:cubicBezTo>
                  <a:cubicBezTo>
                    <a:pt x="258" y="656"/>
                    <a:pt x="254" y="664"/>
                    <a:pt x="260" y="674"/>
                  </a:cubicBezTo>
                  <a:cubicBezTo>
                    <a:pt x="276" y="699"/>
                    <a:pt x="303" y="694"/>
                    <a:pt x="323" y="709"/>
                  </a:cubicBezTo>
                  <a:cubicBezTo>
                    <a:pt x="325" y="711"/>
                    <a:pt x="326" y="713"/>
                    <a:pt x="328" y="715"/>
                  </a:cubicBezTo>
                  <a:cubicBezTo>
                    <a:pt x="334" y="718"/>
                    <a:pt x="339" y="722"/>
                    <a:pt x="340" y="722"/>
                  </a:cubicBezTo>
                  <a:cubicBezTo>
                    <a:pt x="340" y="724"/>
                    <a:pt x="340" y="727"/>
                    <a:pt x="339" y="731"/>
                  </a:cubicBezTo>
                  <a:cubicBezTo>
                    <a:pt x="344" y="739"/>
                    <a:pt x="349" y="748"/>
                    <a:pt x="354" y="754"/>
                  </a:cubicBezTo>
                  <a:cubicBezTo>
                    <a:pt x="365" y="766"/>
                    <a:pt x="375" y="778"/>
                    <a:pt x="387" y="789"/>
                  </a:cubicBezTo>
                  <a:cubicBezTo>
                    <a:pt x="396" y="796"/>
                    <a:pt x="414" y="804"/>
                    <a:pt x="415" y="817"/>
                  </a:cubicBezTo>
                  <a:cubicBezTo>
                    <a:pt x="417" y="833"/>
                    <a:pt x="414" y="850"/>
                    <a:pt x="415" y="866"/>
                  </a:cubicBezTo>
                  <a:cubicBezTo>
                    <a:pt x="434" y="867"/>
                    <a:pt x="449" y="872"/>
                    <a:pt x="461" y="888"/>
                  </a:cubicBezTo>
                  <a:cubicBezTo>
                    <a:pt x="470" y="901"/>
                    <a:pt x="488" y="899"/>
                    <a:pt x="502" y="899"/>
                  </a:cubicBezTo>
                  <a:cubicBezTo>
                    <a:pt x="502" y="921"/>
                    <a:pt x="509" y="918"/>
                    <a:pt x="518" y="911"/>
                  </a:cubicBezTo>
                  <a:cubicBezTo>
                    <a:pt x="518" y="910"/>
                    <a:pt x="518" y="909"/>
                    <a:pt x="518" y="908"/>
                  </a:cubicBezTo>
                  <a:cubicBezTo>
                    <a:pt x="518" y="909"/>
                    <a:pt x="518" y="910"/>
                    <a:pt x="518" y="911"/>
                  </a:cubicBezTo>
                  <a:cubicBezTo>
                    <a:pt x="523" y="908"/>
                    <a:pt x="529" y="903"/>
                    <a:pt x="535" y="900"/>
                  </a:cubicBezTo>
                  <a:cubicBezTo>
                    <a:pt x="529" y="903"/>
                    <a:pt x="523" y="908"/>
                    <a:pt x="518" y="911"/>
                  </a:cubicBezTo>
                  <a:cubicBezTo>
                    <a:pt x="518" y="913"/>
                    <a:pt x="518" y="914"/>
                    <a:pt x="519" y="915"/>
                  </a:cubicBezTo>
                  <a:cubicBezTo>
                    <a:pt x="534" y="907"/>
                    <a:pt x="559" y="892"/>
                    <a:pt x="567" y="887"/>
                  </a:cubicBezTo>
                  <a:cubicBezTo>
                    <a:pt x="578" y="880"/>
                    <a:pt x="573" y="864"/>
                    <a:pt x="560" y="864"/>
                  </a:cubicBezTo>
                  <a:cubicBezTo>
                    <a:pt x="561" y="853"/>
                    <a:pt x="576" y="818"/>
                    <a:pt x="557" y="817"/>
                  </a:cubicBezTo>
                  <a:cubicBezTo>
                    <a:pt x="557" y="807"/>
                    <a:pt x="570" y="764"/>
                    <a:pt x="584" y="767"/>
                  </a:cubicBezTo>
                  <a:cubicBezTo>
                    <a:pt x="584" y="766"/>
                    <a:pt x="584" y="763"/>
                    <a:pt x="584" y="762"/>
                  </a:cubicBezTo>
                  <a:cubicBezTo>
                    <a:pt x="583" y="762"/>
                    <a:pt x="582" y="762"/>
                    <a:pt x="581" y="762"/>
                  </a:cubicBezTo>
                  <a:cubicBezTo>
                    <a:pt x="578" y="751"/>
                    <a:pt x="575" y="746"/>
                    <a:pt x="576" y="734"/>
                  </a:cubicBezTo>
                  <a:cubicBezTo>
                    <a:pt x="585" y="734"/>
                    <a:pt x="605" y="739"/>
                    <a:pt x="602" y="725"/>
                  </a:cubicBezTo>
                  <a:cubicBezTo>
                    <a:pt x="600" y="726"/>
                    <a:pt x="596" y="724"/>
                    <a:pt x="594" y="724"/>
                  </a:cubicBezTo>
                  <a:cubicBezTo>
                    <a:pt x="592" y="708"/>
                    <a:pt x="622" y="673"/>
                    <a:pt x="640" y="679"/>
                  </a:cubicBezTo>
                  <a:cubicBezTo>
                    <a:pt x="647" y="682"/>
                    <a:pt x="653" y="694"/>
                    <a:pt x="662" y="693"/>
                  </a:cubicBezTo>
                  <a:cubicBezTo>
                    <a:pt x="670" y="691"/>
                    <a:pt x="673" y="674"/>
                    <a:pt x="674" y="667"/>
                  </a:cubicBezTo>
                  <a:cubicBezTo>
                    <a:pt x="690" y="655"/>
                    <a:pt x="715" y="671"/>
                    <a:pt x="727" y="650"/>
                  </a:cubicBezTo>
                  <a:cubicBezTo>
                    <a:pt x="743" y="649"/>
                    <a:pt x="772" y="655"/>
                    <a:pt x="787" y="660"/>
                  </a:cubicBezTo>
                  <a:cubicBezTo>
                    <a:pt x="803" y="666"/>
                    <a:pt x="814" y="666"/>
                    <a:pt x="832" y="667"/>
                  </a:cubicBezTo>
                  <a:cubicBezTo>
                    <a:pt x="851" y="668"/>
                    <a:pt x="893" y="675"/>
                    <a:pt x="891" y="702"/>
                  </a:cubicBezTo>
                  <a:cubicBezTo>
                    <a:pt x="897" y="703"/>
                    <a:pt x="940" y="706"/>
                    <a:pt x="938" y="697"/>
                  </a:cubicBezTo>
                  <a:cubicBezTo>
                    <a:pt x="936" y="688"/>
                    <a:pt x="928" y="678"/>
                    <a:pt x="922" y="671"/>
                  </a:cubicBezTo>
                  <a:cubicBezTo>
                    <a:pt x="918" y="666"/>
                    <a:pt x="916" y="647"/>
                    <a:pt x="914" y="626"/>
                  </a:cubicBezTo>
                  <a:cubicBezTo>
                    <a:pt x="911" y="625"/>
                    <a:pt x="908" y="623"/>
                    <a:pt x="906" y="620"/>
                  </a:cubicBezTo>
                  <a:cubicBezTo>
                    <a:pt x="900" y="611"/>
                    <a:pt x="903" y="594"/>
                    <a:pt x="902" y="583"/>
                  </a:cubicBezTo>
                  <a:cubicBezTo>
                    <a:pt x="899" y="585"/>
                    <a:pt x="894" y="586"/>
                    <a:pt x="891" y="588"/>
                  </a:cubicBezTo>
                  <a:cubicBezTo>
                    <a:pt x="887" y="591"/>
                    <a:pt x="881" y="555"/>
                    <a:pt x="882" y="551"/>
                  </a:cubicBezTo>
                  <a:cubicBezTo>
                    <a:pt x="885" y="540"/>
                    <a:pt x="892" y="539"/>
                    <a:pt x="896" y="530"/>
                  </a:cubicBezTo>
                  <a:cubicBezTo>
                    <a:pt x="901" y="521"/>
                    <a:pt x="900" y="500"/>
                    <a:pt x="899" y="489"/>
                  </a:cubicBezTo>
                  <a:cubicBezTo>
                    <a:pt x="897" y="458"/>
                    <a:pt x="873" y="435"/>
                    <a:pt x="869" y="405"/>
                  </a:cubicBezTo>
                  <a:cubicBezTo>
                    <a:pt x="868" y="400"/>
                    <a:pt x="870" y="391"/>
                    <a:pt x="867" y="387"/>
                  </a:cubicBezTo>
                  <a:cubicBezTo>
                    <a:pt x="862" y="380"/>
                    <a:pt x="859" y="385"/>
                    <a:pt x="853" y="380"/>
                  </a:cubicBezTo>
                  <a:cubicBezTo>
                    <a:pt x="844" y="372"/>
                    <a:pt x="846" y="361"/>
                    <a:pt x="847" y="351"/>
                  </a:cubicBezTo>
                  <a:cubicBezTo>
                    <a:pt x="848" y="344"/>
                    <a:pt x="850" y="337"/>
                    <a:pt x="846" y="331"/>
                  </a:cubicBezTo>
                  <a:cubicBezTo>
                    <a:pt x="842" y="323"/>
                    <a:pt x="827" y="324"/>
                    <a:pt x="825" y="313"/>
                  </a:cubicBezTo>
                  <a:cubicBezTo>
                    <a:pt x="822" y="303"/>
                    <a:pt x="833" y="301"/>
                    <a:pt x="836" y="295"/>
                  </a:cubicBezTo>
                  <a:cubicBezTo>
                    <a:pt x="838" y="291"/>
                    <a:pt x="839" y="286"/>
                    <a:pt x="839" y="281"/>
                  </a:cubicBezTo>
                  <a:cubicBezTo>
                    <a:pt x="833" y="281"/>
                    <a:pt x="827" y="281"/>
                    <a:pt x="820" y="2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929313" y="2565400"/>
              <a:ext cx="785813" cy="627062"/>
            </a:xfrm>
            <a:custGeom>
              <a:avLst/>
              <a:gdLst>
                <a:gd name="T0" fmla="*/ 1723 w 1849"/>
                <a:gd name="T1" fmla="*/ 209 h 1476"/>
                <a:gd name="T2" fmla="*/ 1618 w 1849"/>
                <a:gd name="T3" fmla="*/ 110 h 1476"/>
                <a:gd name="T4" fmla="*/ 1547 w 1849"/>
                <a:gd name="T5" fmla="*/ 82 h 1476"/>
                <a:gd name="T6" fmla="*/ 1392 w 1849"/>
                <a:gd name="T7" fmla="*/ 14 h 1476"/>
                <a:gd name="T8" fmla="*/ 1348 w 1849"/>
                <a:gd name="T9" fmla="*/ 169 h 1476"/>
                <a:gd name="T10" fmla="*/ 1184 w 1849"/>
                <a:gd name="T11" fmla="*/ 157 h 1476"/>
                <a:gd name="T12" fmla="*/ 1143 w 1849"/>
                <a:gd name="T13" fmla="*/ 16 h 1476"/>
                <a:gd name="T14" fmla="*/ 958 w 1849"/>
                <a:gd name="T15" fmla="*/ 57 h 1476"/>
                <a:gd name="T16" fmla="*/ 834 w 1849"/>
                <a:gd name="T17" fmla="*/ 5 h 1476"/>
                <a:gd name="T18" fmla="*/ 792 w 1849"/>
                <a:gd name="T19" fmla="*/ 61 h 1476"/>
                <a:gd name="T20" fmla="*/ 701 w 1849"/>
                <a:gd name="T21" fmla="*/ 204 h 1476"/>
                <a:gd name="T22" fmla="*/ 623 w 1849"/>
                <a:gd name="T23" fmla="*/ 337 h 1476"/>
                <a:gd name="T24" fmla="*/ 568 w 1849"/>
                <a:gd name="T25" fmla="*/ 439 h 1476"/>
                <a:gd name="T26" fmla="*/ 378 w 1849"/>
                <a:gd name="T27" fmla="*/ 501 h 1476"/>
                <a:gd name="T28" fmla="*/ 319 w 1849"/>
                <a:gd name="T29" fmla="*/ 599 h 1476"/>
                <a:gd name="T30" fmla="*/ 330 w 1849"/>
                <a:gd name="T31" fmla="*/ 774 h 1476"/>
                <a:gd name="T32" fmla="*/ 386 w 1849"/>
                <a:gd name="T33" fmla="*/ 859 h 1476"/>
                <a:gd name="T34" fmla="*/ 213 w 1849"/>
                <a:gd name="T35" fmla="*/ 775 h 1476"/>
                <a:gd name="T36" fmla="*/ 229 w 1849"/>
                <a:gd name="T37" fmla="*/ 861 h 1476"/>
                <a:gd name="T38" fmla="*/ 253 w 1849"/>
                <a:gd name="T39" fmla="*/ 1022 h 1476"/>
                <a:gd name="T40" fmla="*/ 201 w 1849"/>
                <a:gd name="T41" fmla="*/ 1203 h 1476"/>
                <a:gd name="T42" fmla="*/ 114 w 1849"/>
                <a:gd name="T43" fmla="*/ 1313 h 1476"/>
                <a:gd name="T44" fmla="*/ 29 w 1849"/>
                <a:gd name="T45" fmla="*/ 1411 h 1476"/>
                <a:gd name="T46" fmla="*/ 97 w 1849"/>
                <a:gd name="T47" fmla="*/ 1463 h 1476"/>
                <a:gd name="T48" fmla="*/ 228 w 1849"/>
                <a:gd name="T49" fmla="*/ 1406 h 1476"/>
                <a:gd name="T50" fmla="*/ 305 w 1849"/>
                <a:gd name="T51" fmla="*/ 1408 h 1476"/>
                <a:gd name="T52" fmla="*/ 308 w 1849"/>
                <a:gd name="T53" fmla="*/ 1343 h 1476"/>
                <a:gd name="T54" fmla="*/ 344 w 1849"/>
                <a:gd name="T55" fmla="*/ 1266 h 1476"/>
                <a:gd name="T56" fmla="*/ 436 w 1849"/>
                <a:gd name="T57" fmla="*/ 1297 h 1476"/>
                <a:gd name="T58" fmla="*/ 511 w 1849"/>
                <a:gd name="T59" fmla="*/ 1301 h 1476"/>
                <a:gd name="T60" fmla="*/ 521 w 1849"/>
                <a:gd name="T61" fmla="*/ 1222 h 1476"/>
                <a:gd name="T62" fmla="*/ 624 w 1849"/>
                <a:gd name="T63" fmla="*/ 1154 h 1476"/>
                <a:gd name="T64" fmla="*/ 648 w 1849"/>
                <a:gd name="T65" fmla="*/ 1098 h 1476"/>
                <a:gd name="T66" fmla="*/ 695 w 1849"/>
                <a:gd name="T67" fmla="*/ 1079 h 1476"/>
                <a:gd name="T68" fmla="*/ 791 w 1849"/>
                <a:gd name="T69" fmla="*/ 1179 h 1476"/>
                <a:gd name="T70" fmla="*/ 932 w 1849"/>
                <a:gd name="T71" fmla="*/ 1160 h 1476"/>
                <a:gd name="T72" fmla="*/ 992 w 1849"/>
                <a:gd name="T73" fmla="*/ 1102 h 1476"/>
                <a:gd name="T74" fmla="*/ 1038 w 1849"/>
                <a:gd name="T75" fmla="*/ 1091 h 1476"/>
                <a:gd name="T76" fmla="*/ 1147 w 1849"/>
                <a:gd name="T77" fmla="*/ 972 h 1476"/>
                <a:gd name="T78" fmla="*/ 1190 w 1849"/>
                <a:gd name="T79" fmla="*/ 918 h 1476"/>
                <a:gd name="T80" fmla="*/ 1155 w 1849"/>
                <a:gd name="T81" fmla="*/ 931 h 1476"/>
                <a:gd name="T82" fmla="*/ 1151 w 1849"/>
                <a:gd name="T83" fmla="*/ 896 h 1476"/>
                <a:gd name="T84" fmla="*/ 1251 w 1849"/>
                <a:gd name="T85" fmla="*/ 880 h 1476"/>
                <a:gd name="T86" fmla="*/ 1247 w 1849"/>
                <a:gd name="T87" fmla="*/ 900 h 1476"/>
                <a:gd name="T88" fmla="*/ 1515 w 1849"/>
                <a:gd name="T89" fmla="*/ 787 h 1476"/>
                <a:gd name="T90" fmla="*/ 1632 w 1849"/>
                <a:gd name="T91" fmla="*/ 667 h 1476"/>
                <a:gd name="T92" fmla="*/ 1707 w 1849"/>
                <a:gd name="T93" fmla="*/ 554 h 1476"/>
                <a:gd name="T94" fmla="*/ 1659 w 1849"/>
                <a:gd name="T95" fmla="*/ 575 h 1476"/>
                <a:gd name="T96" fmla="*/ 1659 w 1849"/>
                <a:gd name="T97" fmla="*/ 452 h 1476"/>
                <a:gd name="T98" fmla="*/ 1779 w 1849"/>
                <a:gd name="T99" fmla="*/ 307 h 1476"/>
                <a:gd name="T100" fmla="*/ 1816 w 1849"/>
                <a:gd name="T101" fmla="*/ 25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49" h="1476">
                  <a:moveTo>
                    <a:pt x="1816" y="250"/>
                  </a:moveTo>
                  <a:cubicBezTo>
                    <a:pt x="1801" y="237"/>
                    <a:pt x="1777" y="242"/>
                    <a:pt x="1772" y="219"/>
                  </a:cubicBezTo>
                  <a:cubicBezTo>
                    <a:pt x="1769" y="205"/>
                    <a:pt x="1768" y="185"/>
                    <a:pt x="1749" y="186"/>
                  </a:cubicBezTo>
                  <a:cubicBezTo>
                    <a:pt x="1740" y="206"/>
                    <a:pt x="1741" y="205"/>
                    <a:pt x="1723" y="209"/>
                  </a:cubicBezTo>
                  <a:cubicBezTo>
                    <a:pt x="1723" y="229"/>
                    <a:pt x="1704" y="216"/>
                    <a:pt x="1698" y="206"/>
                  </a:cubicBezTo>
                  <a:cubicBezTo>
                    <a:pt x="1687" y="188"/>
                    <a:pt x="1707" y="168"/>
                    <a:pt x="1690" y="151"/>
                  </a:cubicBezTo>
                  <a:cubicBezTo>
                    <a:pt x="1669" y="130"/>
                    <a:pt x="1636" y="151"/>
                    <a:pt x="1628" y="113"/>
                  </a:cubicBezTo>
                  <a:cubicBezTo>
                    <a:pt x="1625" y="112"/>
                    <a:pt x="1621" y="111"/>
                    <a:pt x="1618" y="110"/>
                  </a:cubicBezTo>
                  <a:cubicBezTo>
                    <a:pt x="1618" y="110"/>
                    <a:pt x="1618" y="110"/>
                    <a:pt x="1618" y="110"/>
                  </a:cubicBezTo>
                  <a:cubicBezTo>
                    <a:pt x="1618" y="110"/>
                    <a:pt x="1618" y="110"/>
                    <a:pt x="1618" y="110"/>
                  </a:cubicBezTo>
                  <a:cubicBezTo>
                    <a:pt x="1614" y="109"/>
                    <a:pt x="1611" y="108"/>
                    <a:pt x="1607" y="109"/>
                  </a:cubicBezTo>
                  <a:cubicBezTo>
                    <a:pt x="1613" y="77"/>
                    <a:pt x="1555" y="44"/>
                    <a:pt x="1547" y="82"/>
                  </a:cubicBezTo>
                  <a:cubicBezTo>
                    <a:pt x="1544" y="84"/>
                    <a:pt x="1538" y="84"/>
                    <a:pt x="1534" y="84"/>
                  </a:cubicBezTo>
                  <a:cubicBezTo>
                    <a:pt x="1536" y="71"/>
                    <a:pt x="1514" y="47"/>
                    <a:pt x="1506" y="38"/>
                  </a:cubicBezTo>
                  <a:cubicBezTo>
                    <a:pt x="1490" y="20"/>
                    <a:pt x="1461" y="27"/>
                    <a:pt x="1440" y="25"/>
                  </a:cubicBezTo>
                  <a:cubicBezTo>
                    <a:pt x="1441" y="0"/>
                    <a:pt x="1408" y="13"/>
                    <a:pt x="1392" y="14"/>
                  </a:cubicBezTo>
                  <a:cubicBezTo>
                    <a:pt x="1397" y="28"/>
                    <a:pt x="1432" y="81"/>
                    <a:pt x="1404" y="90"/>
                  </a:cubicBezTo>
                  <a:cubicBezTo>
                    <a:pt x="1402" y="107"/>
                    <a:pt x="1417" y="118"/>
                    <a:pt x="1413" y="137"/>
                  </a:cubicBezTo>
                  <a:cubicBezTo>
                    <a:pt x="1387" y="136"/>
                    <a:pt x="1394" y="161"/>
                    <a:pt x="1387" y="176"/>
                  </a:cubicBezTo>
                  <a:cubicBezTo>
                    <a:pt x="1371" y="177"/>
                    <a:pt x="1362" y="173"/>
                    <a:pt x="1348" y="169"/>
                  </a:cubicBezTo>
                  <a:cubicBezTo>
                    <a:pt x="1358" y="160"/>
                    <a:pt x="1367" y="146"/>
                    <a:pt x="1349" y="139"/>
                  </a:cubicBezTo>
                  <a:cubicBezTo>
                    <a:pt x="1329" y="159"/>
                    <a:pt x="1308" y="139"/>
                    <a:pt x="1290" y="131"/>
                  </a:cubicBezTo>
                  <a:cubicBezTo>
                    <a:pt x="1271" y="123"/>
                    <a:pt x="1245" y="115"/>
                    <a:pt x="1226" y="125"/>
                  </a:cubicBezTo>
                  <a:cubicBezTo>
                    <a:pt x="1210" y="133"/>
                    <a:pt x="1203" y="154"/>
                    <a:pt x="1184" y="157"/>
                  </a:cubicBezTo>
                  <a:cubicBezTo>
                    <a:pt x="1160" y="160"/>
                    <a:pt x="1139" y="140"/>
                    <a:pt x="1115" y="138"/>
                  </a:cubicBezTo>
                  <a:cubicBezTo>
                    <a:pt x="1120" y="127"/>
                    <a:pt x="1134" y="128"/>
                    <a:pt x="1136" y="114"/>
                  </a:cubicBezTo>
                  <a:cubicBezTo>
                    <a:pt x="1137" y="114"/>
                    <a:pt x="1139" y="114"/>
                    <a:pt x="1140" y="113"/>
                  </a:cubicBezTo>
                  <a:cubicBezTo>
                    <a:pt x="1143" y="82"/>
                    <a:pt x="1144" y="48"/>
                    <a:pt x="1143" y="16"/>
                  </a:cubicBezTo>
                  <a:cubicBezTo>
                    <a:pt x="1126" y="11"/>
                    <a:pt x="1114" y="26"/>
                    <a:pt x="1101" y="31"/>
                  </a:cubicBezTo>
                  <a:cubicBezTo>
                    <a:pt x="1086" y="37"/>
                    <a:pt x="1070" y="39"/>
                    <a:pt x="1054" y="42"/>
                  </a:cubicBezTo>
                  <a:cubicBezTo>
                    <a:pt x="1033" y="46"/>
                    <a:pt x="1012" y="38"/>
                    <a:pt x="991" y="41"/>
                  </a:cubicBezTo>
                  <a:cubicBezTo>
                    <a:pt x="978" y="43"/>
                    <a:pt x="969" y="51"/>
                    <a:pt x="958" y="57"/>
                  </a:cubicBezTo>
                  <a:cubicBezTo>
                    <a:pt x="936" y="69"/>
                    <a:pt x="886" y="62"/>
                    <a:pt x="868" y="42"/>
                  </a:cubicBezTo>
                  <a:cubicBezTo>
                    <a:pt x="860" y="33"/>
                    <a:pt x="860" y="20"/>
                    <a:pt x="851" y="11"/>
                  </a:cubicBezTo>
                  <a:cubicBezTo>
                    <a:pt x="846" y="6"/>
                    <a:pt x="840" y="5"/>
                    <a:pt x="834" y="5"/>
                  </a:cubicBezTo>
                  <a:cubicBezTo>
                    <a:pt x="834" y="5"/>
                    <a:pt x="834" y="5"/>
                    <a:pt x="834" y="5"/>
                  </a:cubicBezTo>
                  <a:cubicBezTo>
                    <a:pt x="834" y="5"/>
                    <a:pt x="834" y="5"/>
                    <a:pt x="834" y="5"/>
                  </a:cubicBezTo>
                  <a:cubicBezTo>
                    <a:pt x="829" y="4"/>
                    <a:pt x="824" y="5"/>
                    <a:pt x="819" y="5"/>
                  </a:cubicBezTo>
                  <a:cubicBezTo>
                    <a:pt x="820" y="5"/>
                    <a:pt x="823" y="7"/>
                    <a:pt x="824" y="8"/>
                  </a:cubicBezTo>
                  <a:cubicBezTo>
                    <a:pt x="826" y="42"/>
                    <a:pt x="827" y="52"/>
                    <a:pt x="792" y="61"/>
                  </a:cubicBezTo>
                  <a:cubicBezTo>
                    <a:pt x="771" y="67"/>
                    <a:pt x="745" y="90"/>
                    <a:pt x="727" y="102"/>
                  </a:cubicBezTo>
                  <a:cubicBezTo>
                    <a:pt x="718" y="107"/>
                    <a:pt x="699" y="118"/>
                    <a:pt x="699" y="130"/>
                  </a:cubicBezTo>
                  <a:cubicBezTo>
                    <a:pt x="698" y="148"/>
                    <a:pt x="689" y="139"/>
                    <a:pt x="683" y="150"/>
                  </a:cubicBezTo>
                  <a:cubicBezTo>
                    <a:pt x="670" y="173"/>
                    <a:pt x="693" y="185"/>
                    <a:pt x="701" y="204"/>
                  </a:cubicBezTo>
                  <a:cubicBezTo>
                    <a:pt x="681" y="217"/>
                    <a:pt x="667" y="222"/>
                    <a:pt x="663" y="247"/>
                  </a:cubicBezTo>
                  <a:cubicBezTo>
                    <a:pt x="652" y="250"/>
                    <a:pt x="658" y="260"/>
                    <a:pt x="656" y="269"/>
                  </a:cubicBezTo>
                  <a:cubicBezTo>
                    <a:pt x="655" y="277"/>
                    <a:pt x="639" y="279"/>
                    <a:pt x="633" y="289"/>
                  </a:cubicBezTo>
                  <a:cubicBezTo>
                    <a:pt x="626" y="301"/>
                    <a:pt x="622" y="323"/>
                    <a:pt x="623" y="337"/>
                  </a:cubicBezTo>
                  <a:cubicBezTo>
                    <a:pt x="624" y="351"/>
                    <a:pt x="640" y="356"/>
                    <a:pt x="637" y="370"/>
                  </a:cubicBezTo>
                  <a:cubicBezTo>
                    <a:pt x="622" y="371"/>
                    <a:pt x="593" y="362"/>
                    <a:pt x="584" y="378"/>
                  </a:cubicBezTo>
                  <a:cubicBezTo>
                    <a:pt x="578" y="387"/>
                    <a:pt x="583" y="399"/>
                    <a:pt x="580" y="409"/>
                  </a:cubicBezTo>
                  <a:cubicBezTo>
                    <a:pt x="576" y="419"/>
                    <a:pt x="569" y="428"/>
                    <a:pt x="568" y="439"/>
                  </a:cubicBezTo>
                  <a:cubicBezTo>
                    <a:pt x="554" y="439"/>
                    <a:pt x="545" y="441"/>
                    <a:pt x="536" y="431"/>
                  </a:cubicBezTo>
                  <a:cubicBezTo>
                    <a:pt x="527" y="422"/>
                    <a:pt x="508" y="425"/>
                    <a:pt x="498" y="426"/>
                  </a:cubicBezTo>
                  <a:cubicBezTo>
                    <a:pt x="466" y="427"/>
                    <a:pt x="434" y="420"/>
                    <a:pt x="403" y="421"/>
                  </a:cubicBezTo>
                  <a:cubicBezTo>
                    <a:pt x="400" y="450"/>
                    <a:pt x="392" y="475"/>
                    <a:pt x="378" y="501"/>
                  </a:cubicBezTo>
                  <a:cubicBezTo>
                    <a:pt x="375" y="508"/>
                    <a:pt x="368" y="524"/>
                    <a:pt x="360" y="527"/>
                  </a:cubicBezTo>
                  <a:cubicBezTo>
                    <a:pt x="346" y="531"/>
                    <a:pt x="338" y="515"/>
                    <a:pt x="338" y="504"/>
                  </a:cubicBezTo>
                  <a:cubicBezTo>
                    <a:pt x="333" y="501"/>
                    <a:pt x="327" y="500"/>
                    <a:pt x="322" y="501"/>
                  </a:cubicBezTo>
                  <a:cubicBezTo>
                    <a:pt x="319" y="534"/>
                    <a:pt x="318" y="567"/>
                    <a:pt x="319" y="599"/>
                  </a:cubicBezTo>
                  <a:cubicBezTo>
                    <a:pt x="320" y="610"/>
                    <a:pt x="318" y="621"/>
                    <a:pt x="320" y="631"/>
                  </a:cubicBezTo>
                  <a:cubicBezTo>
                    <a:pt x="321" y="643"/>
                    <a:pt x="331" y="638"/>
                    <a:pt x="336" y="645"/>
                  </a:cubicBezTo>
                  <a:cubicBezTo>
                    <a:pt x="354" y="671"/>
                    <a:pt x="340" y="701"/>
                    <a:pt x="335" y="729"/>
                  </a:cubicBezTo>
                  <a:cubicBezTo>
                    <a:pt x="332" y="744"/>
                    <a:pt x="328" y="759"/>
                    <a:pt x="330" y="774"/>
                  </a:cubicBezTo>
                  <a:cubicBezTo>
                    <a:pt x="331" y="791"/>
                    <a:pt x="356" y="792"/>
                    <a:pt x="369" y="794"/>
                  </a:cubicBezTo>
                  <a:cubicBezTo>
                    <a:pt x="374" y="795"/>
                    <a:pt x="413" y="794"/>
                    <a:pt x="414" y="795"/>
                  </a:cubicBezTo>
                  <a:cubicBezTo>
                    <a:pt x="423" y="808"/>
                    <a:pt x="418" y="828"/>
                    <a:pt x="416" y="842"/>
                  </a:cubicBezTo>
                  <a:cubicBezTo>
                    <a:pt x="408" y="851"/>
                    <a:pt x="402" y="862"/>
                    <a:pt x="386" y="859"/>
                  </a:cubicBezTo>
                  <a:cubicBezTo>
                    <a:pt x="385" y="848"/>
                    <a:pt x="386" y="837"/>
                    <a:pt x="386" y="826"/>
                  </a:cubicBezTo>
                  <a:cubicBezTo>
                    <a:pt x="370" y="820"/>
                    <a:pt x="319" y="811"/>
                    <a:pt x="323" y="840"/>
                  </a:cubicBezTo>
                  <a:cubicBezTo>
                    <a:pt x="298" y="846"/>
                    <a:pt x="299" y="817"/>
                    <a:pt x="298" y="802"/>
                  </a:cubicBezTo>
                  <a:cubicBezTo>
                    <a:pt x="271" y="782"/>
                    <a:pt x="247" y="778"/>
                    <a:pt x="213" y="775"/>
                  </a:cubicBezTo>
                  <a:cubicBezTo>
                    <a:pt x="217" y="756"/>
                    <a:pt x="193" y="761"/>
                    <a:pt x="180" y="761"/>
                  </a:cubicBezTo>
                  <a:cubicBezTo>
                    <a:pt x="178" y="787"/>
                    <a:pt x="158" y="808"/>
                    <a:pt x="172" y="833"/>
                  </a:cubicBezTo>
                  <a:cubicBezTo>
                    <a:pt x="180" y="835"/>
                    <a:pt x="189" y="833"/>
                    <a:pt x="197" y="832"/>
                  </a:cubicBezTo>
                  <a:cubicBezTo>
                    <a:pt x="198" y="855"/>
                    <a:pt x="224" y="843"/>
                    <a:pt x="229" y="861"/>
                  </a:cubicBezTo>
                  <a:cubicBezTo>
                    <a:pt x="237" y="888"/>
                    <a:pt x="211" y="916"/>
                    <a:pt x="212" y="944"/>
                  </a:cubicBezTo>
                  <a:cubicBezTo>
                    <a:pt x="217" y="943"/>
                    <a:pt x="225" y="946"/>
                    <a:pt x="230" y="945"/>
                  </a:cubicBezTo>
                  <a:cubicBezTo>
                    <a:pt x="233" y="960"/>
                    <a:pt x="246" y="962"/>
                    <a:pt x="253" y="973"/>
                  </a:cubicBezTo>
                  <a:cubicBezTo>
                    <a:pt x="260" y="987"/>
                    <a:pt x="253" y="1007"/>
                    <a:pt x="253" y="1022"/>
                  </a:cubicBezTo>
                  <a:cubicBezTo>
                    <a:pt x="254" y="1059"/>
                    <a:pt x="269" y="1095"/>
                    <a:pt x="265" y="1133"/>
                  </a:cubicBezTo>
                  <a:cubicBezTo>
                    <a:pt x="259" y="1133"/>
                    <a:pt x="250" y="1136"/>
                    <a:pt x="243" y="1134"/>
                  </a:cubicBezTo>
                  <a:cubicBezTo>
                    <a:pt x="244" y="1148"/>
                    <a:pt x="244" y="1171"/>
                    <a:pt x="233" y="1181"/>
                  </a:cubicBezTo>
                  <a:cubicBezTo>
                    <a:pt x="223" y="1191"/>
                    <a:pt x="203" y="1183"/>
                    <a:pt x="201" y="1203"/>
                  </a:cubicBezTo>
                  <a:cubicBezTo>
                    <a:pt x="189" y="1205"/>
                    <a:pt x="175" y="1203"/>
                    <a:pt x="163" y="1207"/>
                  </a:cubicBezTo>
                  <a:cubicBezTo>
                    <a:pt x="182" y="1218"/>
                    <a:pt x="186" y="1224"/>
                    <a:pt x="183" y="1247"/>
                  </a:cubicBezTo>
                  <a:cubicBezTo>
                    <a:pt x="174" y="1248"/>
                    <a:pt x="165" y="1250"/>
                    <a:pt x="156" y="1250"/>
                  </a:cubicBezTo>
                  <a:cubicBezTo>
                    <a:pt x="138" y="1267"/>
                    <a:pt x="137" y="1301"/>
                    <a:pt x="114" y="1313"/>
                  </a:cubicBezTo>
                  <a:cubicBezTo>
                    <a:pt x="107" y="1317"/>
                    <a:pt x="99" y="1311"/>
                    <a:pt x="92" y="1313"/>
                  </a:cubicBezTo>
                  <a:cubicBezTo>
                    <a:pt x="84" y="1315"/>
                    <a:pt x="83" y="1318"/>
                    <a:pt x="77" y="1323"/>
                  </a:cubicBezTo>
                  <a:cubicBezTo>
                    <a:pt x="66" y="1331"/>
                    <a:pt x="60" y="1340"/>
                    <a:pt x="46" y="1343"/>
                  </a:cubicBezTo>
                  <a:cubicBezTo>
                    <a:pt x="44" y="1366"/>
                    <a:pt x="45" y="1392"/>
                    <a:pt x="29" y="1411"/>
                  </a:cubicBezTo>
                  <a:cubicBezTo>
                    <a:pt x="15" y="1429"/>
                    <a:pt x="2" y="1439"/>
                    <a:pt x="0" y="1463"/>
                  </a:cubicBezTo>
                  <a:cubicBezTo>
                    <a:pt x="0" y="1465"/>
                    <a:pt x="0" y="1470"/>
                    <a:pt x="0" y="1476"/>
                  </a:cubicBezTo>
                  <a:cubicBezTo>
                    <a:pt x="18" y="1472"/>
                    <a:pt x="39" y="1471"/>
                    <a:pt x="57" y="1471"/>
                  </a:cubicBezTo>
                  <a:cubicBezTo>
                    <a:pt x="75" y="1471"/>
                    <a:pt x="81" y="1468"/>
                    <a:pt x="97" y="1463"/>
                  </a:cubicBezTo>
                  <a:cubicBezTo>
                    <a:pt x="105" y="1460"/>
                    <a:pt x="113" y="1465"/>
                    <a:pt x="122" y="1463"/>
                  </a:cubicBezTo>
                  <a:cubicBezTo>
                    <a:pt x="129" y="1462"/>
                    <a:pt x="136" y="1458"/>
                    <a:pt x="144" y="1456"/>
                  </a:cubicBezTo>
                  <a:cubicBezTo>
                    <a:pt x="147" y="1430"/>
                    <a:pt x="159" y="1436"/>
                    <a:pt x="181" y="1433"/>
                  </a:cubicBezTo>
                  <a:cubicBezTo>
                    <a:pt x="201" y="1430"/>
                    <a:pt x="206" y="1404"/>
                    <a:pt x="228" y="1406"/>
                  </a:cubicBezTo>
                  <a:cubicBezTo>
                    <a:pt x="237" y="1407"/>
                    <a:pt x="253" y="1406"/>
                    <a:pt x="257" y="1416"/>
                  </a:cubicBezTo>
                  <a:cubicBezTo>
                    <a:pt x="260" y="1423"/>
                    <a:pt x="261" y="1433"/>
                    <a:pt x="271" y="1434"/>
                  </a:cubicBezTo>
                  <a:cubicBezTo>
                    <a:pt x="285" y="1435"/>
                    <a:pt x="281" y="1421"/>
                    <a:pt x="287" y="1413"/>
                  </a:cubicBezTo>
                  <a:cubicBezTo>
                    <a:pt x="292" y="1405"/>
                    <a:pt x="296" y="1409"/>
                    <a:pt x="305" y="1408"/>
                  </a:cubicBezTo>
                  <a:cubicBezTo>
                    <a:pt x="306" y="1400"/>
                    <a:pt x="302" y="1387"/>
                    <a:pt x="313" y="1387"/>
                  </a:cubicBezTo>
                  <a:cubicBezTo>
                    <a:pt x="314" y="1384"/>
                    <a:pt x="314" y="1378"/>
                    <a:pt x="313" y="1375"/>
                  </a:cubicBezTo>
                  <a:cubicBezTo>
                    <a:pt x="309" y="1375"/>
                    <a:pt x="306" y="1372"/>
                    <a:pt x="301" y="1372"/>
                  </a:cubicBezTo>
                  <a:cubicBezTo>
                    <a:pt x="301" y="1363"/>
                    <a:pt x="298" y="1348"/>
                    <a:pt x="308" y="1343"/>
                  </a:cubicBezTo>
                  <a:cubicBezTo>
                    <a:pt x="313" y="1340"/>
                    <a:pt x="318" y="1339"/>
                    <a:pt x="316" y="1332"/>
                  </a:cubicBezTo>
                  <a:cubicBezTo>
                    <a:pt x="315" y="1332"/>
                    <a:pt x="313" y="1331"/>
                    <a:pt x="311" y="1331"/>
                  </a:cubicBezTo>
                  <a:cubicBezTo>
                    <a:pt x="312" y="1319"/>
                    <a:pt x="306" y="1307"/>
                    <a:pt x="307" y="1295"/>
                  </a:cubicBezTo>
                  <a:cubicBezTo>
                    <a:pt x="328" y="1290"/>
                    <a:pt x="333" y="1283"/>
                    <a:pt x="344" y="1266"/>
                  </a:cubicBezTo>
                  <a:cubicBezTo>
                    <a:pt x="366" y="1272"/>
                    <a:pt x="378" y="1301"/>
                    <a:pt x="383" y="1318"/>
                  </a:cubicBezTo>
                  <a:cubicBezTo>
                    <a:pt x="397" y="1323"/>
                    <a:pt x="379" y="1335"/>
                    <a:pt x="373" y="1339"/>
                  </a:cubicBezTo>
                  <a:cubicBezTo>
                    <a:pt x="380" y="1375"/>
                    <a:pt x="417" y="1317"/>
                    <a:pt x="435" y="1319"/>
                  </a:cubicBezTo>
                  <a:cubicBezTo>
                    <a:pt x="436" y="1312"/>
                    <a:pt x="436" y="1305"/>
                    <a:pt x="436" y="1297"/>
                  </a:cubicBezTo>
                  <a:cubicBezTo>
                    <a:pt x="447" y="1297"/>
                    <a:pt x="457" y="1298"/>
                    <a:pt x="464" y="1308"/>
                  </a:cubicBezTo>
                  <a:cubicBezTo>
                    <a:pt x="468" y="1316"/>
                    <a:pt x="473" y="1325"/>
                    <a:pt x="483" y="1325"/>
                  </a:cubicBezTo>
                  <a:cubicBezTo>
                    <a:pt x="497" y="1325"/>
                    <a:pt x="503" y="1307"/>
                    <a:pt x="518" y="1308"/>
                  </a:cubicBezTo>
                  <a:cubicBezTo>
                    <a:pt x="517" y="1302"/>
                    <a:pt x="518" y="1302"/>
                    <a:pt x="511" y="1301"/>
                  </a:cubicBezTo>
                  <a:cubicBezTo>
                    <a:pt x="511" y="1289"/>
                    <a:pt x="514" y="1277"/>
                    <a:pt x="528" y="1280"/>
                  </a:cubicBezTo>
                  <a:cubicBezTo>
                    <a:pt x="531" y="1274"/>
                    <a:pt x="530" y="1267"/>
                    <a:pt x="522" y="1267"/>
                  </a:cubicBezTo>
                  <a:cubicBezTo>
                    <a:pt x="520" y="1254"/>
                    <a:pt x="503" y="1255"/>
                    <a:pt x="504" y="1240"/>
                  </a:cubicBezTo>
                  <a:cubicBezTo>
                    <a:pt x="506" y="1230"/>
                    <a:pt x="510" y="1224"/>
                    <a:pt x="521" y="1222"/>
                  </a:cubicBezTo>
                  <a:cubicBezTo>
                    <a:pt x="539" y="1220"/>
                    <a:pt x="526" y="1193"/>
                    <a:pt x="533" y="1191"/>
                  </a:cubicBezTo>
                  <a:cubicBezTo>
                    <a:pt x="543" y="1189"/>
                    <a:pt x="553" y="1194"/>
                    <a:pt x="563" y="1192"/>
                  </a:cubicBezTo>
                  <a:cubicBezTo>
                    <a:pt x="573" y="1191"/>
                    <a:pt x="585" y="1189"/>
                    <a:pt x="595" y="1184"/>
                  </a:cubicBezTo>
                  <a:cubicBezTo>
                    <a:pt x="604" y="1179"/>
                    <a:pt x="614" y="1155"/>
                    <a:pt x="624" y="1154"/>
                  </a:cubicBezTo>
                  <a:cubicBezTo>
                    <a:pt x="622" y="1154"/>
                    <a:pt x="619" y="1154"/>
                    <a:pt x="617" y="1153"/>
                  </a:cubicBezTo>
                  <a:cubicBezTo>
                    <a:pt x="615" y="1144"/>
                    <a:pt x="585" y="1138"/>
                    <a:pt x="598" y="1127"/>
                  </a:cubicBezTo>
                  <a:cubicBezTo>
                    <a:pt x="620" y="1110"/>
                    <a:pt x="623" y="1132"/>
                    <a:pt x="639" y="1141"/>
                  </a:cubicBezTo>
                  <a:cubicBezTo>
                    <a:pt x="639" y="1129"/>
                    <a:pt x="643" y="1109"/>
                    <a:pt x="648" y="1098"/>
                  </a:cubicBezTo>
                  <a:cubicBezTo>
                    <a:pt x="654" y="1104"/>
                    <a:pt x="656" y="1113"/>
                    <a:pt x="659" y="1121"/>
                  </a:cubicBezTo>
                  <a:cubicBezTo>
                    <a:pt x="661" y="1117"/>
                    <a:pt x="664" y="1111"/>
                    <a:pt x="667" y="1108"/>
                  </a:cubicBezTo>
                  <a:cubicBezTo>
                    <a:pt x="687" y="1126"/>
                    <a:pt x="686" y="1086"/>
                    <a:pt x="687" y="1075"/>
                  </a:cubicBezTo>
                  <a:cubicBezTo>
                    <a:pt x="689" y="1075"/>
                    <a:pt x="693" y="1077"/>
                    <a:pt x="695" y="1079"/>
                  </a:cubicBezTo>
                  <a:cubicBezTo>
                    <a:pt x="694" y="1092"/>
                    <a:pt x="708" y="1126"/>
                    <a:pt x="724" y="1122"/>
                  </a:cubicBezTo>
                  <a:cubicBezTo>
                    <a:pt x="726" y="1117"/>
                    <a:pt x="730" y="1114"/>
                    <a:pt x="736" y="1116"/>
                  </a:cubicBezTo>
                  <a:cubicBezTo>
                    <a:pt x="743" y="1135"/>
                    <a:pt x="756" y="1147"/>
                    <a:pt x="759" y="1168"/>
                  </a:cubicBezTo>
                  <a:cubicBezTo>
                    <a:pt x="761" y="1184"/>
                    <a:pt x="780" y="1179"/>
                    <a:pt x="791" y="1179"/>
                  </a:cubicBezTo>
                  <a:cubicBezTo>
                    <a:pt x="812" y="1179"/>
                    <a:pt x="820" y="1187"/>
                    <a:pt x="839" y="1195"/>
                  </a:cubicBezTo>
                  <a:cubicBezTo>
                    <a:pt x="855" y="1201"/>
                    <a:pt x="875" y="1197"/>
                    <a:pt x="892" y="1196"/>
                  </a:cubicBezTo>
                  <a:cubicBezTo>
                    <a:pt x="891" y="1193"/>
                    <a:pt x="893" y="1189"/>
                    <a:pt x="892" y="1186"/>
                  </a:cubicBezTo>
                  <a:cubicBezTo>
                    <a:pt x="913" y="1184"/>
                    <a:pt x="909" y="1160"/>
                    <a:pt x="932" y="1160"/>
                  </a:cubicBezTo>
                  <a:cubicBezTo>
                    <a:pt x="930" y="1157"/>
                    <a:pt x="916" y="1138"/>
                    <a:pt x="918" y="1135"/>
                  </a:cubicBezTo>
                  <a:cubicBezTo>
                    <a:pt x="921" y="1130"/>
                    <a:pt x="929" y="1136"/>
                    <a:pt x="933" y="1134"/>
                  </a:cubicBezTo>
                  <a:cubicBezTo>
                    <a:pt x="938" y="1131"/>
                    <a:pt x="941" y="1127"/>
                    <a:pt x="944" y="1123"/>
                  </a:cubicBezTo>
                  <a:cubicBezTo>
                    <a:pt x="956" y="1112"/>
                    <a:pt x="995" y="1119"/>
                    <a:pt x="992" y="1102"/>
                  </a:cubicBezTo>
                  <a:cubicBezTo>
                    <a:pt x="985" y="1101"/>
                    <a:pt x="980" y="1097"/>
                    <a:pt x="981" y="1090"/>
                  </a:cubicBezTo>
                  <a:cubicBezTo>
                    <a:pt x="993" y="1083"/>
                    <a:pt x="998" y="1081"/>
                    <a:pt x="1013" y="1082"/>
                  </a:cubicBezTo>
                  <a:cubicBezTo>
                    <a:pt x="1014" y="1090"/>
                    <a:pt x="1023" y="1097"/>
                    <a:pt x="1035" y="1103"/>
                  </a:cubicBezTo>
                  <a:cubicBezTo>
                    <a:pt x="1036" y="1099"/>
                    <a:pt x="1036" y="1095"/>
                    <a:pt x="1038" y="1091"/>
                  </a:cubicBezTo>
                  <a:cubicBezTo>
                    <a:pt x="1046" y="1075"/>
                    <a:pt x="1064" y="1069"/>
                    <a:pt x="1071" y="1055"/>
                  </a:cubicBezTo>
                  <a:cubicBezTo>
                    <a:pt x="1077" y="1045"/>
                    <a:pt x="1078" y="1037"/>
                    <a:pt x="1085" y="1028"/>
                  </a:cubicBezTo>
                  <a:cubicBezTo>
                    <a:pt x="1093" y="1017"/>
                    <a:pt x="1101" y="1003"/>
                    <a:pt x="1111" y="993"/>
                  </a:cubicBezTo>
                  <a:cubicBezTo>
                    <a:pt x="1119" y="983"/>
                    <a:pt x="1136" y="981"/>
                    <a:pt x="1147" y="972"/>
                  </a:cubicBezTo>
                  <a:cubicBezTo>
                    <a:pt x="1158" y="963"/>
                    <a:pt x="1156" y="954"/>
                    <a:pt x="1172" y="946"/>
                  </a:cubicBezTo>
                  <a:cubicBezTo>
                    <a:pt x="1185" y="940"/>
                    <a:pt x="1191" y="931"/>
                    <a:pt x="1206" y="927"/>
                  </a:cubicBezTo>
                  <a:cubicBezTo>
                    <a:pt x="1207" y="924"/>
                    <a:pt x="1207" y="922"/>
                    <a:pt x="1206" y="920"/>
                  </a:cubicBezTo>
                  <a:cubicBezTo>
                    <a:pt x="1201" y="920"/>
                    <a:pt x="1195" y="919"/>
                    <a:pt x="1190" y="918"/>
                  </a:cubicBezTo>
                  <a:cubicBezTo>
                    <a:pt x="1187" y="926"/>
                    <a:pt x="1176" y="922"/>
                    <a:pt x="1169" y="924"/>
                  </a:cubicBezTo>
                  <a:cubicBezTo>
                    <a:pt x="1171" y="914"/>
                    <a:pt x="1185" y="912"/>
                    <a:pt x="1190" y="905"/>
                  </a:cubicBezTo>
                  <a:cubicBezTo>
                    <a:pt x="1185" y="903"/>
                    <a:pt x="1180" y="901"/>
                    <a:pt x="1176" y="899"/>
                  </a:cubicBezTo>
                  <a:cubicBezTo>
                    <a:pt x="1172" y="909"/>
                    <a:pt x="1164" y="924"/>
                    <a:pt x="1155" y="931"/>
                  </a:cubicBezTo>
                  <a:cubicBezTo>
                    <a:pt x="1152" y="934"/>
                    <a:pt x="1147" y="936"/>
                    <a:pt x="1142" y="937"/>
                  </a:cubicBezTo>
                  <a:cubicBezTo>
                    <a:pt x="1140" y="940"/>
                    <a:pt x="1136" y="942"/>
                    <a:pt x="1131" y="942"/>
                  </a:cubicBezTo>
                  <a:cubicBezTo>
                    <a:pt x="1134" y="940"/>
                    <a:pt x="1138" y="939"/>
                    <a:pt x="1142" y="937"/>
                  </a:cubicBezTo>
                  <a:cubicBezTo>
                    <a:pt x="1151" y="928"/>
                    <a:pt x="1147" y="906"/>
                    <a:pt x="1151" y="896"/>
                  </a:cubicBezTo>
                  <a:cubicBezTo>
                    <a:pt x="1152" y="891"/>
                    <a:pt x="1164" y="879"/>
                    <a:pt x="1168" y="875"/>
                  </a:cubicBezTo>
                  <a:cubicBezTo>
                    <a:pt x="1180" y="863"/>
                    <a:pt x="1197" y="859"/>
                    <a:pt x="1211" y="850"/>
                  </a:cubicBezTo>
                  <a:cubicBezTo>
                    <a:pt x="1227" y="839"/>
                    <a:pt x="1251" y="818"/>
                    <a:pt x="1268" y="843"/>
                  </a:cubicBezTo>
                  <a:cubicBezTo>
                    <a:pt x="1278" y="857"/>
                    <a:pt x="1262" y="872"/>
                    <a:pt x="1251" y="880"/>
                  </a:cubicBezTo>
                  <a:cubicBezTo>
                    <a:pt x="1248" y="882"/>
                    <a:pt x="1209" y="902"/>
                    <a:pt x="1209" y="899"/>
                  </a:cubicBezTo>
                  <a:cubicBezTo>
                    <a:pt x="1209" y="906"/>
                    <a:pt x="1209" y="913"/>
                    <a:pt x="1209" y="919"/>
                  </a:cubicBezTo>
                  <a:cubicBezTo>
                    <a:pt x="1219" y="921"/>
                    <a:pt x="1218" y="913"/>
                    <a:pt x="1224" y="909"/>
                  </a:cubicBezTo>
                  <a:cubicBezTo>
                    <a:pt x="1229" y="905"/>
                    <a:pt x="1238" y="902"/>
                    <a:pt x="1247" y="900"/>
                  </a:cubicBezTo>
                  <a:cubicBezTo>
                    <a:pt x="1261" y="897"/>
                    <a:pt x="1275" y="895"/>
                    <a:pt x="1289" y="888"/>
                  </a:cubicBezTo>
                  <a:cubicBezTo>
                    <a:pt x="1313" y="877"/>
                    <a:pt x="1341" y="865"/>
                    <a:pt x="1366" y="854"/>
                  </a:cubicBezTo>
                  <a:cubicBezTo>
                    <a:pt x="1394" y="843"/>
                    <a:pt x="1426" y="846"/>
                    <a:pt x="1455" y="832"/>
                  </a:cubicBezTo>
                  <a:cubicBezTo>
                    <a:pt x="1478" y="822"/>
                    <a:pt x="1505" y="815"/>
                    <a:pt x="1515" y="787"/>
                  </a:cubicBezTo>
                  <a:cubicBezTo>
                    <a:pt x="1519" y="774"/>
                    <a:pt x="1522" y="756"/>
                    <a:pt x="1538" y="754"/>
                  </a:cubicBezTo>
                  <a:cubicBezTo>
                    <a:pt x="1540" y="735"/>
                    <a:pt x="1579" y="727"/>
                    <a:pt x="1596" y="718"/>
                  </a:cubicBezTo>
                  <a:cubicBezTo>
                    <a:pt x="1603" y="714"/>
                    <a:pt x="1619" y="709"/>
                    <a:pt x="1625" y="703"/>
                  </a:cubicBezTo>
                  <a:cubicBezTo>
                    <a:pt x="1634" y="695"/>
                    <a:pt x="1633" y="678"/>
                    <a:pt x="1632" y="667"/>
                  </a:cubicBezTo>
                  <a:cubicBezTo>
                    <a:pt x="1626" y="667"/>
                    <a:pt x="1621" y="668"/>
                    <a:pt x="1616" y="668"/>
                  </a:cubicBezTo>
                  <a:cubicBezTo>
                    <a:pt x="1611" y="638"/>
                    <a:pt x="1645" y="626"/>
                    <a:pt x="1666" y="614"/>
                  </a:cubicBezTo>
                  <a:cubicBezTo>
                    <a:pt x="1688" y="601"/>
                    <a:pt x="1708" y="577"/>
                    <a:pt x="1717" y="555"/>
                  </a:cubicBezTo>
                  <a:cubicBezTo>
                    <a:pt x="1715" y="554"/>
                    <a:pt x="1710" y="553"/>
                    <a:pt x="1707" y="554"/>
                  </a:cubicBezTo>
                  <a:cubicBezTo>
                    <a:pt x="1700" y="555"/>
                    <a:pt x="1704" y="560"/>
                    <a:pt x="1700" y="562"/>
                  </a:cubicBezTo>
                  <a:cubicBezTo>
                    <a:pt x="1697" y="563"/>
                    <a:pt x="1691" y="562"/>
                    <a:pt x="1690" y="563"/>
                  </a:cubicBezTo>
                  <a:cubicBezTo>
                    <a:pt x="1687" y="565"/>
                    <a:pt x="1683" y="569"/>
                    <a:pt x="1680" y="570"/>
                  </a:cubicBezTo>
                  <a:cubicBezTo>
                    <a:pt x="1672" y="574"/>
                    <a:pt x="1668" y="573"/>
                    <a:pt x="1659" y="575"/>
                  </a:cubicBezTo>
                  <a:cubicBezTo>
                    <a:pt x="1652" y="577"/>
                    <a:pt x="1648" y="581"/>
                    <a:pt x="1642" y="585"/>
                  </a:cubicBezTo>
                  <a:cubicBezTo>
                    <a:pt x="1644" y="556"/>
                    <a:pt x="1650" y="553"/>
                    <a:pt x="1679" y="551"/>
                  </a:cubicBezTo>
                  <a:cubicBezTo>
                    <a:pt x="1713" y="550"/>
                    <a:pt x="1689" y="522"/>
                    <a:pt x="1679" y="505"/>
                  </a:cubicBezTo>
                  <a:cubicBezTo>
                    <a:pt x="1670" y="488"/>
                    <a:pt x="1662" y="469"/>
                    <a:pt x="1659" y="452"/>
                  </a:cubicBezTo>
                  <a:cubicBezTo>
                    <a:pt x="1656" y="440"/>
                    <a:pt x="1655" y="396"/>
                    <a:pt x="1667" y="393"/>
                  </a:cubicBezTo>
                  <a:cubicBezTo>
                    <a:pt x="1671" y="380"/>
                    <a:pt x="1684" y="367"/>
                    <a:pt x="1695" y="358"/>
                  </a:cubicBezTo>
                  <a:cubicBezTo>
                    <a:pt x="1708" y="348"/>
                    <a:pt x="1718" y="333"/>
                    <a:pt x="1732" y="325"/>
                  </a:cubicBezTo>
                  <a:cubicBezTo>
                    <a:pt x="1744" y="318"/>
                    <a:pt x="1765" y="310"/>
                    <a:pt x="1779" y="307"/>
                  </a:cubicBezTo>
                  <a:cubicBezTo>
                    <a:pt x="1787" y="305"/>
                    <a:pt x="1795" y="304"/>
                    <a:pt x="1803" y="305"/>
                  </a:cubicBezTo>
                  <a:cubicBezTo>
                    <a:pt x="1815" y="307"/>
                    <a:pt x="1826" y="315"/>
                    <a:pt x="1837" y="313"/>
                  </a:cubicBezTo>
                  <a:cubicBezTo>
                    <a:pt x="1837" y="313"/>
                    <a:pt x="1843" y="303"/>
                    <a:pt x="1849" y="295"/>
                  </a:cubicBezTo>
                  <a:cubicBezTo>
                    <a:pt x="1849" y="267"/>
                    <a:pt x="1835" y="267"/>
                    <a:pt x="1816" y="25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7153276" y="2293938"/>
              <a:ext cx="133350" cy="193675"/>
            </a:xfrm>
            <a:custGeom>
              <a:avLst/>
              <a:gdLst>
                <a:gd name="T0" fmla="*/ 314 w 316"/>
                <a:gd name="T1" fmla="*/ 152 h 458"/>
                <a:gd name="T2" fmla="*/ 304 w 316"/>
                <a:gd name="T3" fmla="*/ 125 h 458"/>
                <a:gd name="T4" fmla="*/ 307 w 316"/>
                <a:gd name="T5" fmla="*/ 101 h 458"/>
                <a:gd name="T6" fmla="*/ 293 w 316"/>
                <a:gd name="T7" fmla="*/ 82 h 458"/>
                <a:gd name="T8" fmla="*/ 294 w 316"/>
                <a:gd name="T9" fmla="*/ 50 h 458"/>
                <a:gd name="T10" fmla="*/ 268 w 316"/>
                <a:gd name="T11" fmla="*/ 52 h 458"/>
                <a:gd name="T12" fmla="*/ 258 w 316"/>
                <a:gd name="T13" fmla="*/ 0 h 458"/>
                <a:gd name="T14" fmla="*/ 256 w 316"/>
                <a:gd name="T15" fmla="*/ 7 h 458"/>
                <a:gd name="T16" fmla="*/ 253 w 316"/>
                <a:gd name="T17" fmla="*/ 7 h 458"/>
                <a:gd name="T18" fmla="*/ 245 w 316"/>
                <a:gd name="T19" fmla="*/ 25 h 458"/>
                <a:gd name="T20" fmla="*/ 224 w 316"/>
                <a:gd name="T21" fmla="*/ 12 h 458"/>
                <a:gd name="T22" fmla="*/ 214 w 316"/>
                <a:gd name="T23" fmla="*/ 30 h 458"/>
                <a:gd name="T24" fmla="*/ 213 w 316"/>
                <a:gd name="T25" fmla="*/ 41 h 458"/>
                <a:gd name="T26" fmla="*/ 206 w 316"/>
                <a:gd name="T27" fmla="*/ 48 h 458"/>
                <a:gd name="T28" fmla="*/ 199 w 316"/>
                <a:gd name="T29" fmla="*/ 92 h 458"/>
                <a:gd name="T30" fmla="*/ 175 w 316"/>
                <a:gd name="T31" fmla="*/ 70 h 458"/>
                <a:gd name="T32" fmla="*/ 156 w 316"/>
                <a:gd name="T33" fmla="*/ 89 h 458"/>
                <a:gd name="T34" fmla="*/ 136 w 316"/>
                <a:gd name="T35" fmla="*/ 75 h 458"/>
                <a:gd name="T36" fmla="*/ 129 w 316"/>
                <a:gd name="T37" fmla="*/ 96 h 458"/>
                <a:gd name="T38" fmla="*/ 113 w 316"/>
                <a:gd name="T39" fmla="*/ 112 h 458"/>
                <a:gd name="T40" fmla="*/ 88 w 316"/>
                <a:gd name="T41" fmla="*/ 112 h 458"/>
                <a:gd name="T42" fmla="*/ 64 w 316"/>
                <a:gd name="T43" fmla="*/ 111 h 458"/>
                <a:gd name="T44" fmla="*/ 61 w 316"/>
                <a:gd name="T45" fmla="*/ 130 h 458"/>
                <a:gd name="T46" fmla="*/ 29 w 316"/>
                <a:gd name="T47" fmla="*/ 141 h 458"/>
                <a:gd name="T48" fmla="*/ 27 w 316"/>
                <a:gd name="T49" fmla="*/ 179 h 458"/>
                <a:gd name="T50" fmla="*/ 7 w 316"/>
                <a:gd name="T51" fmla="*/ 213 h 458"/>
                <a:gd name="T52" fmla="*/ 23 w 316"/>
                <a:gd name="T53" fmla="*/ 247 h 458"/>
                <a:gd name="T54" fmla="*/ 21 w 316"/>
                <a:gd name="T55" fmla="*/ 265 h 458"/>
                <a:gd name="T56" fmla="*/ 30 w 316"/>
                <a:gd name="T57" fmla="*/ 285 h 458"/>
                <a:gd name="T58" fmla="*/ 40 w 316"/>
                <a:gd name="T59" fmla="*/ 307 h 458"/>
                <a:gd name="T60" fmla="*/ 42 w 316"/>
                <a:gd name="T61" fmla="*/ 330 h 458"/>
                <a:gd name="T62" fmla="*/ 54 w 316"/>
                <a:gd name="T63" fmla="*/ 360 h 458"/>
                <a:gd name="T64" fmla="*/ 51 w 316"/>
                <a:gd name="T65" fmla="*/ 385 h 458"/>
                <a:gd name="T66" fmla="*/ 55 w 316"/>
                <a:gd name="T67" fmla="*/ 410 h 458"/>
                <a:gd name="T68" fmla="*/ 72 w 316"/>
                <a:gd name="T69" fmla="*/ 417 h 458"/>
                <a:gd name="T70" fmla="*/ 93 w 316"/>
                <a:gd name="T71" fmla="*/ 354 h 458"/>
                <a:gd name="T72" fmla="*/ 117 w 316"/>
                <a:gd name="T73" fmla="*/ 436 h 458"/>
                <a:gd name="T74" fmla="*/ 185 w 316"/>
                <a:gd name="T75" fmla="*/ 402 h 458"/>
                <a:gd name="T76" fmla="*/ 176 w 316"/>
                <a:gd name="T77" fmla="*/ 380 h 458"/>
                <a:gd name="T78" fmla="*/ 171 w 316"/>
                <a:gd name="T79" fmla="*/ 344 h 458"/>
                <a:gd name="T80" fmla="*/ 194 w 316"/>
                <a:gd name="T81" fmla="*/ 312 h 458"/>
                <a:gd name="T82" fmla="*/ 219 w 316"/>
                <a:gd name="T83" fmla="*/ 294 h 458"/>
                <a:gd name="T84" fmla="*/ 208 w 316"/>
                <a:gd name="T85" fmla="*/ 254 h 458"/>
                <a:gd name="T86" fmla="*/ 211 w 316"/>
                <a:gd name="T87" fmla="*/ 212 h 458"/>
                <a:gd name="T88" fmla="*/ 228 w 316"/>
                <a:gd name="T89" fmla="*/ 235 h 458"/>
                <a:gd name="T90" fmla="*/ 273 w 316"/>
                <a:gd name="T91" fmla="*/ 213 h 458"/>
                <a:gd name="T92" fmla="*/ 284 w 316"/>
                <a:gd name="T93" fmla="*/ 228 h 458"/>
                <a:gd name="T94" fmla="*/ 298 w 316"/>
                <a:gd name="T95" fmla="*/ 216 h 458"/>
                <a:gd name="T96" fmla="*/ 308 w 316"/>
                <a:gd name="T97" fmla="*/ 196 h 458"/>
                <a:gd name="T98" fmla="*/ 314 w 316"/>
                <a:gd name="T99" fmla="*/ 15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6" h="458">
                  <a:moveTo>
                    <a:pt x="314" y="152"/>
                  </a:moveTo>
                  <a:cubicBezTo>
                    <a:pt x="312" y="142"/>
                    <a:pt x="306" y="135"/>
                    <a:pt x="304" y="125"/>
                  </a:cubicBezTo>
                  <a:cubicBezTo>
                    <a:pt x="303" y="117"/>
                    <a:pt x="307" y="109"/>
                    <a:pt x="307" y="101"/>
                  </a:cubicBezTo>
                  <a:cubicBezTo>
                    <a:pt x="308" y="91"/>
                    <a:pt x="294" y="86"/>
                    <a:pt x="293" y="82"/>
                  </a:cubicBezTo>
                  <a:cubicBezTo>
                    <a:pt x="292" y="74"/>
                    <a:pt x="292" y="61"/>
                    <a:pt x="294" y="50"/>
                  </a:cubicBezTo>
                  <a:cubicBezTo>
                    <a:pt x="280" y="51"/>
                    <a:pt x="267" y="52"/>
                    <a:pt x="268" y="52"/>
                  </a:cubicBezTo>
                  <a:cubicBezTo>
                    <a:pt x="272" y="34"/>
                    <a:pt x="266" y="13"/>
                    <a:pt x="258" y="0"/>
                  </a:cubicBezTo>
                  <a:cubicBezTo>
                    <a:pt x="257" y="3"/>
                    <a:pt x="256" y="5"/>
                    <a:pt x="256" y="7"/>
                  </a:cubicBezTo>
                  <a:cubicBezTo>
                    <a:pt x="255" y="7"/>
                    <a:pt x="254" y="7"/>
                    <a:pt x="253" y="7"/>
                  </a:cubicBezTo>
                  <a:cubicBezTo>
                    <a:pt x="251" y="13"/>
                    <a:pt x="252" y="23"/>
                    <a:pt x="245" y="25"/>
                  </a:cubicBezTo>
                  <a:cubicBezTo>
                    <a:pt x="237" y="28"/>
                    <a:pt x="230" y="15"/>
                    <a:pt x="224" y="12"/>
                  </a:cubicBezTo>
                  <a:cubicBezTo>
                    <a:pt x="221" y="20"/>
                    <a:pt x="215" y="20"/>
                    <a:pt x="214" y="30"/>
                  </a:cubicBezTo>
                  <a:cubicBezTo>
                    <a:pt x="213" y="33"/>
                    <a:pt x="215" y="38"/>
                    <a:pt x="213" y="41"/>
                  </a:cubicBezTo>
                  <a:cubicBezTo>
                    <a:pt x="211" y="46"/>
                    <a:pt x="208" y="44"/>
                    <a:pt x="206" y="48"/>
                  </a:cubicBezTo>
                  <a:cubicBezTo>
                    <a:pt x="201" y="62"/>
                    <a:pt x="211" y="79"/>
                    <a:pt x="199" y="92"/>
                  </a:cubicBezTo>
                  <a:cubicBezTo>
                    <a:pt x="191" y="84"/>
                    <a:pt x="188" y="71"/>
                    <a:pt x="175" y="70"/>
                  </a:cubicBezTo>
                  <a:cubicBezTo>
                    <a:pt x="160" y="69"/>
                    <a:pt x="157" y="75"/>
                    <a:pt x="156" y="89"/>
                  </a:cubicBezTo>
                  <a:cubicBezTo>
                    <a:pt x="145" y="92"/>
                    <a:pt x="142" y="81"/>
                    <a:pt x="136" y="75"/>
                  </a:cubicBezTo>
                  <a:cubicBezTo>
                    <a:pt x="131" y="81"/>
                    <a:pt x="134" y="89"/>
                    <a:pt x="129" y="96"/>
                  </a:cubicBezTo>
                  <a:cubicBezTo>
                    <a:pt x="125" y="101"/>
                    <a:pt x="118" y="108"/>
                    <a:pt x="113" y="112"/>
                  </a:cubicBezTo>
                  <a:cubicBezTo>
                    <a:pt x="103" y="121"/>
                    <a:pt x="100" y="115"/>
                    <a:pt x="88" y="112"/>
                  </a:cubicBezTo>
                  <a:cubicBezTo>
                    <a:pt x="81" y="110"/>
                    <a:pt x="72" y="110"/>
                    <a:pt x="64" y="111"/>
                  </a:cubicBezTo>
                  <a:cubicBezTo>
                    <a:pt x="61" y="117"/>
                    <a:pt x="62" y="124"/>
                    <a:pt x="61" y="130"/>
                  </a:cubicBezTo>
                  <a:cubicBezTo>
                    <a:pt x="48" y="129"/>
                    <a:pt x="42" y="141"/>
                    <a:pt x="29" y="141"/>
                  </a:cubicBezTo>
                  <a:cubicBezTo>
                    <a:pt x="25" y="155"/>
                    <a:pt x="28" y="165"/>
                    <a:pt x="27" y="179"/>
                  </a:cubicBezTo>
                  <a:cubicBezTo>
                    <a:pt x="25" y="194"/>
                    <a:pt x="12" y="200"/>
                    <a:pt x="7" y="213"/>
                  </a:cubicBezTo>
                  <a:cubicBezTo>
                    <a:pt x="0" y="232"/>
                    <a:pt x="20" y="232"/>
                    <a:pt x="23" y="247"/>
                  </a:cubicBezTo>
                  <a:cubicBezTo>
                    <a:pt x="23" y="253"/>
                    <a:pt x="20" y="259"/>
                    <a:pt x="21" y="265"/>
                  </a:cubicBezTo>
                  <a:cubicBezTo>
                    <a:pt x="22" y="272"/>
                    <a:pt x="27" y="279"/>
                    <a:pt x="30" y="285"/>
                  </a:cubicBezTo>
                  <a:cubicBezTo>
                    <a:pt x="33" y="292"/>
                    <a:pt x="38" y="300"/>
                    <a:pt x="40" y="307"/>
                  </a:cubicBezTo>
                  <a:cubicBezTo>
                    <a:pt x="43" y="315"/>
                    <a:pt x="41" y="322"/>
                    <a:pt x="42" y="330"/>
                  </a:cubicBezTo>
                  <a:cubicBezTo>
                    <a:pt x="44" y="341"/>
                    <a:pt x="54" y="349"/>
                    <a:pt x="54" y="360"/>
                  </a:cubicBezTo>
                  <a:cubicBezTo>
                    <a:pt x="54" y="368"/>
                    <a:pt x="51" y="377"/>
                    <a:pt x="51" y="385"/>
                  </a:cubicBezTo>
                  <a:cubicBezTo>
                    <a:pt x="51" y="393"/>
                    <a:pt x="51" y="403"/>
                    <a:pt x="55" y="410"/>
                  </a:cubicBezTo>
                  <a:cubicBezTo>
                    <a:pt x="56" y="412"/>
                    <a:pt x="72" y="423"/>
                    <a:pt x="72" y="417"/>
                  </a:cubicBezTo>
                  <a:cubicBezTo>
                    <a:pt x="73" y="405"/>
                    <a:pt x="65" y="334"/>
                    <a:pt x="93" y="354"/>
                  </a:cubicBezTo>
                  <a:cubicBezTo>
                    <a:pt x="117" y="372"/>
                    <a:pt x="96" y="414"/>
                    <a:pt x="117" y="436"/>
                  </a:cubicBezTo>
                  <a:cubicBezTo>
                    <a:pt x="137" y="458"/>
                    <a:pt x="185" y="429"/>
                    <a:pt x="185" y="402"/>
                  </a:cubicBezTo>
                  <a:cubicBezTo>
                    <a:pt x="185" y="395"/>
                    <a:pt x="178" y="386"/>
                    <a:pt x="176" y="380"/>
                  </a:cubicBezTo>
                  <a:cubicBezTo>
                    <a:pt x="172" y="370"/>
                    <a:pt x="166" y="354"/>
                    <a:pt x="171" y="344"/>
                  </a:cubicBezTo>
                  <a:cubicBezTo>
                    <a:pt x="176" y="331"/>
                    <a:pt x="190" y="327"/>
                    <a:pt x="194" y="312"/>
                  </a:cubicBezTo>
                  <a:cubicBezTo>
                    <a:pt x="197" y="299"/>
                    <a:pt x="205" y="294"/>
                    <a:pt x="219" y="294"/>
                  </a:cubicBezTo>
                  <a:cubicBezTo>
                    <a:pt x="221" y="278"/>
                    <a:pt x="208" y="269"/>
                    <a:pt x="208" y="254"/>
                  </a:cubicBezTo>
                  <a:cubicBezTo>
                    <a:pt x="208" y="242"/>
                    <a:pt x="205" y="222"/>
                    <a:pt x="211" y="212"/>
                  </a:cubicBezTo>
                  <a:cubicBezTo>
                    <a:pt x="230" y="207"/>
                    <a:pt x="219" y="228"/>
                    <a:pt x="228" y="235"/>
                  </a:cubicBezTo>
                  <a:cubicBezTo>
                    <a:pt x="248" y="249"/>
                    <a:pt x="257" y="215"/>
                    <a:pt x="273" y="213"/>
                  </a:cubicBezTo>
                  <a:cubicBezTo>
                    <a:pt x="283" y="212"/>
                    <a:pt x="283" y="221"/>
                    <a:pt x="284" y="228"/>
                  </a:cubicBezTo>
                  <a:cubicBezTo>
                    <a:pt x="283" y="223"/>
                    <a:pt x="295" y="219"/>
                    <a:pt x="298" y="216"/>
                  </a:cubicBezTo>
                  <a:cubicBezTo>
                    <a:pt x="302" y="212"/>
                    <a:pt x="304" y="201"/>
                    <a:pt x="308" y="196"/>
                  </a:cubicBezTo>
                  <a:cubicBezTo>
                    <a:pt x="312" y="182"/>
                    <a:pt x="316" y="167"/>
                    <a:pt x="31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621338" y="4308475"/>
              <a:ext cx="33338" cy="22225"/>
            </a:xfrm>
            <a:custGeom>
              <a:avLst/>
              <a:gdLst>
                <a:gd name="T0" fmla="*/ 9 w 81"/>
                <a:gd name="T1" fmla="*/ 22 h 52"/>
                <a:gd name="T2" fmla="*/ 46 w 81"/>
                <a:gd name="T3" fmla="*/ 29 h 52"/>
                <a:gd name="T4" fmla="*/ 62 w 81"/>
                <a:gd name="T5" fmla="*/ 41 h 52"/>
                <a:gd name="T6" fmla="*/ 81 w 81"/>
                <a:gd name="T7" fmla="*/ 51 h 52"/>
                <a:gd name="T8" fmla="*/ 74 w 81"/>
                <a:gd name="T9" fmla="*/ 39 h 52"/>
                <a:gd name="T10" fmla="*/ 60 w 81"/>
                <a:gd name="T11" fmla="*/ 30 h 52"/>
                <a:gd name="T12" fmla="*/ 51 w 81"/>
                <a:gd name="T13" fmla="*/ 2 h 52"/>
                <a:gd name="T14" fmla="*/ 39 w 81"/>
                <a:gd name="T15" fmla="*/ 10 h 52"/>
                <a:gd name="T16" fmla="*/ 20 w 81"/>
                <a:gd name="T17" fmla="*/ 15 h 52"/>
                <a:gd name="T18" fmla="*/ 0 w 81"/>
                <a:gd name="T19" fmla="*/ 15 h 52"/>
                <a:gd name="T20" fmla="*/ 9 w 81"/>
                <a:gd name="T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52">
                  <a:moveTo>
                    <a:pt x="9" y="22"/>
                  </a:moveTo>
                  <a:cubicBezTo>
                    <a:pt x="18" y="18"/>
                    <a:pt x="38" y="23"/>
                    <a:pt x="46" y="29"/>
                  </a:cubicBezTo>
                  <a:cubicBezTo>
                    <a:pt x="51" y="33"/>
                    <a:pt x="58" y="37"/>
                    <a:pt x="62" y="41"/>
                  </a:cubicBezTo>
                  <a:cubicBezTo>
                    <a:pt x="68" y="47"/>
                    <a:pt x="71" y="52"/>
                    <a:pt x="81" y="51"/>
                  </a:cubicBezTo>
                  <a:cubicBezTo>
                    <a:pt x="77" y="48"/>
                    <a:pt x="77" y="43"/>
                    <a:pt x="74" y="39"/>
                  </a:cubicBezTo>
                  <a:cubicBezTo>
                    <a:pt x="70" y="34"/>
                    <a:pt x="65" y="33"/>
                    <a:pt x="60" y="30"/>
                  </a:cubicBezTo>
                  <a:cubicBezTo>
                    <a:pt x="48" y="23"/>
                    <a:pt x="51" y="14"/>
                    <a:pt x="51" y="2"/>
                  </a:cubicBezTo>
                  <a:cubicBezTo>
                    <a:pt x="43" y="0"/>
                    <a:pt x="42" y="6"/>
                    <a:pt x="39" y="10"/>
                  </a:cubicBezTo>
                  <a:cubicBezTo>
                    <a:pt x="34" y="15"/>
                    <a:pt x="27" y="15"/>
                    <a:pt x="20" y="15"/>
                  </a:cubicBezTo>
                  <a:cubicBezTo>
                    <a:pt x="13" y="15"/>
                    <a:pt x="7" y="16"/>
                    <a:pt x="0" y="15"/>
                  </a:cubicBezTo>
                  <a:cubicBezTo>
                    <a:pt x="4" y="17"/>
                    <a:pt x="8" y="20"/>
                    <a:pt x="9" y="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262813" y="2287588"/>
              <a:ext cx="4763" cy="6350"/>
            </a:xfrm>
            <a:custGeom>
              <a:avLst/>
              <a:gdLst>
                <a:gd name="T0" fmla="*/ 10 w 12"/>
                <a:gd name="T1" fmla="*/ 14 h 15"/>
                <a:gd name="T2" fmla="*/ 12 w 12"/>
                <a:gd name="T3" fmla="*/ 0 h 15"/>
                <a:gd name="T4" fmla="*/ 0 w 12"/>
                <a:gd name="T5" fmla="*/ 15 h 15"/>
                <a:gd name="T6" fmla="*/ 10 w 12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0" y="14"/>
                  </a:moveTo>
                  <a:cubicBezTo>
                    <a:pt x="11" y="11"/>
                    <a:pt x="12" y="5"/>
                    <a:pt x="12" y="0"/>
                  </a:cubicBezTo>
                  <a:cubicBezTo>
                    <a:pt x="7" y="5"/>
                    <a:pt x="2" y="9"/>
                    <a:pt x="0" y="15"/>
                  </a:cubicBezTo>
                  <a:cubicBezTo>
                    <a:pt x="3" y="14"/>
                    <a:pt x="7" y="15"/>
                    <a:pt x="10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614988" y="4313238"/>
              <a:ext cx="6350" cy="1587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1 h 3"/>
                <a:gd name="T6" fmla="*/ 7 w 13"/>
                <a:gd name="T7" fmla="*/ 3 h 3"/>
                <a:gd name="T8" fmla="*/ 13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10" y="2"/>
                    <a:pt x="6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2" y="2"/>
                    <a:pt x="5" y="3"/>
                    <a:pt x="7" y="3"/>
                  </a:cubicBezTo>
                  <a:cubicBezTo>
                    <a:pt x="9" y="3"/>
                    <a:pt x="11" y="3"/>
                    <a:pt x="13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361238" y="2111375"/>
              <a:ext cx="214313" cy="230187"/>
            </a:xfrm>
            <a:custGeom>
              <a:avLst/>
              <a:gdLst>
                <a:gd name="T0" fmla="*/ 417 w 503"/>
                <a:gd name="T1" fmla="*/ 2 h 539"/>
                <a:gd name="T2" fmla="*/ 391 w 503"/>
                <a:gd name="T3" fmla="*/ 36 h 539"/>
                <a:gd name="T4" fmla="*/ 361 w 503"/>
                <a:gd name="T5" fmla="*/ 54 h 539"/>
                <a:gd name="T6" fmla="*/ 322 w 503"/>
                <a:gd name="T7" fmla="*/ 64 h 539"/>
                <a:gd name="T8" fmla="*/ 300 w 503"/>
                <a:gd name="T9" fmla="*/ 63 h 539"/>
                <a:gd name="T10" fmla="*/ 258 w 503"/>
                <a:gd name="T11" fmla="*/ 56 h 539"/>
                <a:gd name="T12" fmla="*/ 198 w 503"/>
                <a:gd name="T13" fmla="*/ 77 h 539"/>
                <a:gd name="T14" fmla="*/ 191 w 503"/>
                <a:gd name="T15" fmla="*/ 118 h 539"/>
                <a:gd name="T16" fmla="*/ 140 w 503"/>
                <a:gd name="T17" fmla="*/ 143 h 539"/>
                <a:gd name="T18" fmla="*/ 123 w 503"/>
                <a:gd name="T19" fmla="*/ 140 h 539"/>
                <a:gd name="T20" fmla="*/ 87 w 503"/>
                <a:gd name="T21" fmla="*/ 167 h 539"/>
                <a:gd name="T22" fmla="*/ 75 w 503"/>
                <a:gd name="T23" fmla="*/ 214 h 539"/>
                <a:gd name="T24" fmla="*/ 62 w 503"/>
                <a:gd name="T25" fmla="*/ 253 h 539"/>
                <a:gd name="T26" fmla="*/ 25 w 503"/>
                <a:gd name="T27" fmla="*/ 286 h 539"/>
                <a:gd name="T28" fmla="*/ 13 w 503"/>
                <a:gd name="T29" fmla="*/ 385 h 539"/>
                <a:gd name="T30" fmla="*/ 4 w 503"/>
                <a:gd name="T31" fmla="*/ 417 h 539"/>
                <a:gd name="T32" fmla="*/ 11 w 503"/>
                <a:gd name="T33" fmla="*/ 466 h 539"/>
                <a:gd name="T34" fmla="*/ 40 w 503"/>
                <a:gd name="T35" fmla="*/ 490 h 539"/>
                <a:gd name="T36" fmla="*/ 76 w 503"/>
                <a:gd name="T37" fmla="*/ 500 h 539"/>
                <a:gd name="T38" fmla="*/ 116 w 503"/>
                <a:gd name="T39" fmla="*/ 498 h 539"/>
                <a:gd name="T40" fmla="*/ 128 w 503"/>
                <a:gd name="T41" fmla="*/ 472 h 539"/>
                <a:gd name="T42" fmla="*/ 174 w 503"/>
                <a:gd name="T43" fmla="*/ 507 h 539"/>
                <a:gd name="T44" fmla="*/ 231 w 503"/>
                <a:gd name="T45" fmla="*/ 485 h 539"/>
                <a:gd name="T46" fmla="*/ 299 w 503"/>
                <a:gd name="T47" fmla="*/ 501 h 539"/>
                <a:gd name="T48" fmla="*/ 376 w 503"/>
                <a:gd name="T49" fmla="*/ 444 h 539"/>
                <a:gd name="T50" fmla="*/ 394 w 503"/>
                <a:gd name="T51" fmla="*/ 400 h 539"/>
                <a:gd name="T52" fmla="*/ 409 w 503"/>
                <a:gd name="T53" fmla="*/ 367 h 539"/>
                <a:gd name="T54" fmla="*/ 415 w 503"/>
                <a:gd name="T55" fmla="*/ 333 h 539"/>
                <a:gd name="T56" fmla="*/ 447 w 503"/>
                <a:gd name="T57" fmla="*/ 303 h 539"/>
                <a:gd name="T58" fmla="*/ 465 w 503"/>
                <a:gd name="T59" fmla="*/ 265 h 539"/>
                <a:gd name="T60" fmla="*/ 486 w 503"/>
                <a:gd name="T61" fmla="*/ 222 h 539"/>
                <a:gd name="T62" fmla="*/ 501 w 503"/>
                <a:gd name="T63" fmla="*/ 172 h 539"/>
                <a:gd name="T64" fmla="*/ 477 w 503"/>
                <a:gd name="T65" fmla="*/ 142 h 539"/>
                <a:gd name="T66" fmla="*/ 460 w 503"/>
                <a:gd name="T67" fmla="*/ 91 h 539"/>
                <a:gd name="T68" fmla="*/ 472 w 503"/>
                <a:gd name="T69" fmla="*/ 70 h 539"/>
                <a:gd name="T70" fmla="*/ 426 w 503"/>
                <a:gd name="T71" fmla="*/ 7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3" h="539">
                  <a:moveTo>
                    <a:pt x="426" y="7"/>
                  </a:moveTo>
                  <a:cubicBezTo>
                    <a:pt x="422" y="6"/>
                    <a:pt x="420" y="5"/>
                    <a:pt x="417" y="2"/>
                  </a:cubicBezTo>
                  <a:cubicBezTo>
                    <a:pt x="414" y="0"/>
                    <a:pt x="399" y="23"/>
                    <a:pt x="398" y="25"/>
                  </a:cubicBezTo>
                  <a:cubicBezTo>
                    <a:pt x="395" y="30"/>
                    <a:pt x="393" y="31"/>
                    <a:pt x="391" y="36"/>
                  </a:cubicBezTo>
                  <a:cubicBezTo>
                    <a:pt x="389" y="41"/>
                    <a:pt x="392" y="46"/>
                    <a:pt x="387" y="50"/>
                  </a:cubicBezTo>
                  <a:cubicBezTo>
                    <a:pt x="381" y="56"/>
                    <a:pt x="368" y="54"/>
                    <a:pt x="361" y="54"/>
                  </a:cubicBezTo>
                  <a:cubicBezTo>
                    <a:pt x="350" y="55"/>
                    <a:pt x="344" y="57"/>
                    <a:pt x="334" y="61"/>
                  </a:cubicBezTo>
                  <a:cubicBezTo>
                    <a:pt x="330" y="62"/>
                    <a:pt x="326" y="65"/>
                    <a:pt x="322" y="64"/>
                  </a:cubicBezTo>
                  <a:cubicBezTo>
                    <a:pt x="316" y="63"/>
                    <a:pt x="318" y="58"/>
                    <a:pt x="310" y="58"/>
                  </a:cubicBezTo>
                  <a:cubicBezTo>
                    <a:pt x="309" y="58"/>
                    <a:pt x="304" y="63"/>
                    <a:pt x="300" y="63"/>
                  </a:cubicBezTo>
                  <a:cubicBezTo>
                    <a:pt x="294" y="64"/>
                    <a:pt x="291" y="62"/>
                    <a:pt x="285" y="60"/>
                  </a:cubicBezTo>
                  <a:cubicBezTo>
                    <a:pt x="276" y="57"/>
                    <a:pt x="267" y="56"/>
                    <a:pt x="258" y="56"/>
                  </a:cubicBezTo>
                  <a:cubicBezTo>
                    <a:pt x="245" y="56"/>
                    <a:pt x="238" y="58"/>
                    <a:pt x="227" y="63"/>
                  </a:cubicBezTo>
                  <a:cubicBezTo>
                    <a:pt x="218" y="67"/>
                    <a:pt x="202" y="67"/>
                    <a:pt x="198" y="77"/>
                  </a:cubicBezTo>
                  <a:cubicBezTo>
                    <a:pt x="211" y="78"/>
                    <a:pt x="215" y="88"/>
                    <a:pt x="208" y="100"/>
                  </a:cubicBezTo>
                  <a:cubicBezTo>
                    <a:pt x="203" y="108"/>
                    <a:pt x="198" y="112"/>
                    <a:pt x="191" y="118"/>
                  </a:cubicBezTo>
                  <a:cubicBezTo>
                    <a:pt x="180" y="128"/>
                    <a:pt x="177" y="142"/>
                    <a:pt x="170" y="156"/>
                  </a:cubicBezTo>
                  <a:cubicBezTo>
                    <a:pt x="160" y="152"/>
                    <a:pt x="150" y="145"/>
                    <a:pt x="140" y="143"/>
                  </a:cubicBezTo>
                  <a:cubicBezTo>
                    <a:pt x="138" y="139"/>
                    <a:pt x="130" y="137"/>
                    <a:pt x="121" y="136"/>
                  </a:cubicBezTo>
                  <a:cubicBezTo>
                    <a:pt x="121" y="137"/>
                    <a:pt x="122" y="138"/>
                    <a:pt x="123" y="140"/>
                  </a:cubicBezTo>
                  <a:cubicBezTo>
                    <a:pt x="112" y="139"/>
                    <a:pt x="109" y="144"/>
                    <a:pt x="102" y="151"/>
                  </a:cubicBezTo>
                  <a:cubicBezTo>
                    <a:pt x="100" y="153"/>
                    <a:pt x="89" y="164"/>
                    <a:pt x="87" y="167"/>
                  </a:cubicBezTo>
                  <a:cubicBezTo>
                    <a:pt x="84" y="173"/>
                    <a:pt x="85" y="187"/>
                    <a:pt x="84" y="193"/>
                  </a:cubicBezTo>
                  <a:cubicBezTo>
                    <a:pt x="82" y="201"/>
                    <a:pt x="80" y="207"/>
                    <a:pt x="75" y="214"/>
                  </a:cubicBezTo>
                  <a:cubicBezTo>
                    <a:pt x="71" y="215"/>
                    <a:pt x="66" y="215"/>
                    <a:pt x="61" y="216"/>
                  </a:cubicBezTo>
                  <a:cubicBezTo>
                    <a:pt x="69" y="229"/>
                    <a:pt x="64" y="239"/>
                    <a:pt x="62" y="253"/>
                  </a:cubicBezTo>
                  <a:cubicBezTo>
                    <a:pt x="59" y="264"/>
                    <a:pt x="60" y="276"/>
                    <a:pt x="55" y="286"/>
                  </a:cubicBezTo>
                  <a:cubicBezTo>
                    <a:pt x="45" y="286"/>
                    <a:pt x="35" y="286"/>
                    <a:pt x="25" y="286"/>
                  </a:cubicBezTo>
                  <a:cubicBezTo>
                    <a:pt x="23" y="308"/>
                    <a:pt x="22" y="330"/>
                    <a:pt x="21" y="351"/>
                  </a:cubicBezTo>
                  <a:cubicBezTo>
                    <a:pt x="21" y="365"/>
                    <a:pt x="19" y="373"/>
                    <a:pt x="13" y="385"/>
                  </a:cubicBezTo>
                  <a:cubicBezTo>
                    <a:pt x="8" y="396"/>
                    <a:pt x="8" y="403"/>
                    <a:pt x="6" y="416"/>
                  </a:cubicBezTo>
                  <a:cubicBezTo>
                    <a:pt x="5" y="416"/>
                    <a:pt x="5" y="417"/>
                    <a:pt x="4" y="417"/>
                  </a:cubicBezTo>
                  <a:cubicBezTo>
                    <a:pt x="9" y="428"/>
                    <a:pt x="13" y="439"/>
                    <a:pt x="13" y="446"/>
                  </a:cubicBezTo>
                  <a:cubicBezTo>
                    <a:pt x="13" y="453"/>
                    <a:pt x="14" y="460"/>
                    <a:pt x="11" y="466"/>
                  </a:cubicBezTo>
                  <a:cubicBezTo>
                    <a:pt x="7" y="473"/>
                    <a:pt x="0" y="474"/>
                    <a:pt x="1" y="483"/>
                  </a:cubicBezTo>
                  <a:cubicBezTo>
                    <a:pt x="15" y="490"/>
                    <a:pt x="26" y="488"/>
                    <a:pt x="40" y="490"/>
                  </a:cubicBezTo>
                  <a:cubicBezTo>
                    <a:pt x="50" y="492"/>
                    <a:pt x="48" y="494"/>
                    <a:pt x="56" y="498"/>
                  </a:cubicBezTo>
                  <a:cubicBezTo>
                    <a:pt x="61" y="501"/>
                    <a:pt x="70" y="500"/>
                    <a:pt x="76" y="500"/>
                  </a:cubicBezTo>
                  <a:cubicBezTo>
                    <a:pt x="86" y="500"/>
                    <a:pt x="107" y="492"/>
                    <a:pt x="115" y="497"/>
                  </a:cubicBezTo>
                  <a:cubicBezTo>
                    <a:pt x="116" y="497"/>
                    <a:pt x="116" y="498"/>
                    <a:pt x="116" y="498"/>
                  </a:cubicBezTo>
                  <a:cubicBezTo>
                    <a:pt x="117" y="496"/>
                    <a:pt x="118" y="495"/>
                    <a:pt x="119" y="493"/>
                  </a:cubicBezTo>
                  <a:cubicBezTo>
                    <a:pt x="121" y="487"/>
                    <a:pt x="119" y="473"/>
                    <a:pt x="128" y="472"/>
                  </a:cubicBezTo>
                  <a:cubicBezTo>
                    <a:pt x="135" y="472"/>
                    <a:pt x="146" y="486"/>
                    <a:pt x="150" y="490"/>
                  </a:cubicBezTo>
                  <a:cubicBezTo>
                    <a:pt x="155" y="497"/>
                    <a:pt x="164" y="507"/>
                    <a:pt x="174" y="507"/>
                  </a:cubicBezTo>
                  <a:cubicBezTo>
                    <a:pt x="189" y="508"/>
                    <a:pt x="185" y="495"/>
                    <a:pt x="186" y="484"/>
                  </a:cubicBezTo>
                  <a:cubicBezTo>
                    <a:pt x="198" y="483"/>
                    <a:pt x="220" y="479"/>
                    <a:pt x="231" y="485"/>
                  </a:cubicBezTo>
                  <a:cubicBezTo>
                    <a:pt x="241" y="490"/>
                    <a:pt x="242" y="513"/>
                    <a:pt x="252" y="515"/>
                  </a:cubicBezTo>
                  <a:cubicBezTo>
                    <a:pt x="252" y="494"/>
                    <a:pt x="284" y="494"/>
                    <a:pt x="299" y="501"/>
                  </a:cubicBezTo>
                  <a:cubicBezTo>
                    <a:pt x="315" y="508"/>
                    <a:pt x="327" y="521"/>
                    <a:pt x="334" y="536"/>
                  </a:cubicBezTo>
                  <a:cubicBezTo>
                    <a:pt x="359" y="539"/>
                    <a:pt x="371" y="458"/>
                    <a:pt x="376" y="444"/>
                  </a:cubicBezTo>
                  <a:cubicBezTo>
                    <a:pt x="378" y="436"/>
                    <a:pt x="379" y="428"/>
                    <a:pt x="381" y="419"/>
                  </a:cubicBezTo>
                  <a:cubicBezTo>
                    <a:pt x="384" y="411"/>
                    <a:pt x="389" y="407"/>
                    <a:pt x="394" y="400"/>
                  </a:cubicBezTo>
                  <a:cubicBezTo>
                    <a:pt x="398" y="392"/>
                    <a:pt x="397" y="384"/>
                    <a:pt x="402" y="376"/>
                  </a:cubicBezTo>
                  <a:cubicBezTo>
                    <a:pt x="405" y="371"/>
                    <a:pt x="406" y="374"/>
                    <a:pt x="409" y="367"/>
                  </a:cubicBezTo>
                  <a:cubicBezTo>
                    <a:pt x="410" y="364"/>
                    <a:pt x="409" y="358"/>
                    <a:pt x="409" y="354"/>
                  </a:cubicBezTo>
                  <a:cubicBezTo>
                    <a:pt x="409" y="344"/>
                    <a:pt x="412" y="341"/>
                    <a:pt x="415" y="333"/>
                  </a:cubicBezTo>
                  <a:cubicBezTo>
                    <a:pt x="419" y="322"/>
                    <a:pt x="414" y="319"/>
                    <a:pt x="426" y="316"/>
                  </a:cubicBezTo>
                  <a:cubicBezTo>
                    <a:pt x="435" y="313"/>
                    <a:pt x="443" y="314"/>
                    <a:pt x="447" y="303"/>
                  </a:cubicBezTo>
                  <a:cubicBezTo>
                    <a:pt x="449" y="296"/>
                    <a:pt x="447" y="287"/>
                    <a:pt x="448" y="280"/>
                  </a:cubicBezTo>
                  <a:cubicBezTo>
                    <a:pt x="455" y="275"/>
                    <a:pt x="462" y="273"/>
                    <a:pt x="465" y="265"/>
                  </a:cubicBezTo>
                  <a:cubicBezTo>
                    <a:pt x="467" y="259"/>
                    <a:pt x="464" y="252"/>
                    <a:pt x="465" y="246"/>
                  </a:cubicBezTo>
                  <a:cubicBezTo>
                    <a:pt x="468" y="230"/>
                    <a:pt x="479" y="232"/>
                    <a:pt x="486" y="222"/>
                  </a:cubicBezTo>
                  <a:cubicBezTo>
                    <a:pt x="493" y="212"/>
                    <a:pt x="488" y="198"/>
                    <a:pt x="495" y="187"/>
                  </a:cubicBezTo>
                  <a:cubicBezTo>
                    <a:pt x="501" y="172"/>
                    <a:pt x="501" y="172"/>
                    <a:pt x="501" y="172"/>
                  </a:cubicBezTo>
                  <a:cubicBezTo>
                    <a:pt x="503" y="166"/>
                    <a:pt x="503" y="159"/>
                    <a:pt x="503" y="150"/>
                  </a:cubicBezTo>
                  <a:cubicBezTo>
                    <a:pt x="490" y="149"/>
                    <a:pt x="487" y="149"/>
                    <a:pt x="477" y="142"/>
                  </a:cubicBezTo>
                  <a:cubicBezTo>
                    <a:pt x="472" y="139"/>
                    <a:pt x="463" y="131"/>
                    <a:pt x="457" y="130"/>
                  </a:cubicBezTo>
                  <a:cubicBezTo>
                    <a:pt x="457" y="119"/>
                    <a:pt x="455" y="102"/>
                    <a:pt x="460" y="91"/>
                  </a:cubicBezTo>
                  <a:cubicBezTo>
                    <a:pt x="462" y="85"/>
                    <a:pt x="467" y="86"/>
                    <a:pt x="471" y="80"/>
                  </a:cubicBezTo>
                  <a:cubicBezTo>
                    <a:pt x="471" y="80"/>
                    <a:pt x="471" y="76"/>
                    <a:pt x="472" y="70"/>
                  </a:cubicBezTo>
                  <a:cubicBezTo>
                    <a:pt x="455" y="68"/>
                    <a:pt x="442" y="61"/>
                    <a:pt x="425" y="60"/>
                  </a:cubicBezTo>
                  <a:cubicBezTo>
                    <a:pt x="425" y="42"/>
                    <a:pt x="427" y="25"/>
                    <a:pt x="42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78676" y="1589088"/>
              <a:ext cx="677863" cy="588962"/>
            </a:xfrm>
            <a:custGeom>
              <a:avLst/>
              <a:gdLst>
                <a:gd name="T0" fmla="*/ 1548 w 1591"/>
                <a:gd name="T1" fmla="*/ 339 h 1385"/>
                <a:gd name="T2" fmla="*/ 1449 w 1591"/>
                <a:gd name="T3" fmla="*/ 318 h 1385"/>
                <a:gd name="T4" fmla="*/ 1311 w 1591"/>
                <a:gd name="T5" fmla="*/ 323 h 1385"/>
                <a:gd name="T6" fmla="*/ 1285 w 1591"/>
                <a:gd name="T7" fmla="*/ 276 h 1385"/>
                <a:gd name="T8" fmla="*/ 1347 w 1591"/>
                <a:gd name="T9" fmla="*/ 201 h 1385"/>
                <a:gd name="T10" fmla="*/ 1235 w 1591"/>
                <a:gd name="T11" fmla="*/ 180 h 1385"/>
                <a:gd name="T12" fmla="*/ 1219 w 1591"/>
                <a:gd name="T13" fmla="*/ 119 h 1385"/>
                <a:gd name="T14" fmla="*/ 1209 w 1591"/>
                <a:gd name="T15" fmla="*/ 44 h 1385"/>
                <a:gd name="T16" fmla="*/ 1156 w 1591"/>
                <a:gd name="T17" fmla="*/ 23 h 1385"/>
                <a:gd name="T18" fmla="*/ 1044 w 1591"/>
                <a:gd name="T19" fmla="*/ 110 h 1385"/>
                <a:gd name="T20" fmla="*/ 957 w 1591"/>
                <a:gd name="T21" fmla="*/ 140 h 1385"/>
                <a:gd name="T22" fmla="*/ 767 w 1591"/>
                <a:gd name="T23" fmla="*/ 120 h 1385"/>
                <a:gd name="T24" fmla="*/ 636 w 1591"/>
                <a:gd name="T25" fmla="*/ 213 h 1385"/>
                <a:gd name="T26" fmla="*/ 549 w 1591"/>
                <a:gd name="T27" fmla="*/ 307 h 1385"/>
                <a:gd name="T28" fmla="*/ 419 w 1591"/>
                <a:gd name="T29" fmla="*/ 364 h 1385"/>
                <a:gd name="T30" fmla="*/ 364 w 1591"/>
                <a:gd name="T31" fmla="*/ 447 h 1385"/>
                <a:gd name="T32" fmla="*/ 284 w 1591"/>
                <a:gd name="T33" fmla="*/ 522 h 1385"/>
                <a:gd name="T34" fmla="*/ 174 w 1591"/>
                <a:gd name="T35" fmla="*/ 593 h 1385"/>
                <a:gd name="T36" fmla="*/ 116 w 1591"/>
                <a:gd name="T37" fmla="*/ 638 h 1385"/>
                <a:gd name="T38" fmla="*/ 11 w 1591"/>
                <a:gd name="T39" fmla="*/ 685 h 1385"/>
                <a:gd name="T40" fmla="*/ 111 w 1591"/>
                <a:gd name="T41" fmla="*/ 720 h 1385"/>
                <a:gd name="T42" fmla="*/ 144 w 1591"/>
                <a:gd name="T43" fmla="*/ 791 h 1385"/>
                <a:gd name="T44" fmla="*/ 126 w 1591"/>
                <a:gd name="T45" fmla="*/ 909 h 1385"/>
                <a:gd name="T46" fmla="*/ 187 w 1591"/>
                <a:gd name="T47" fmla="*/ 903 h 1385"/>
                <a:gd name="T48" fmla="*/ 289 w 1591"/>
                <a:gd name="T49" fmla="*/ 870 h 1385"/>
                <a:gd name="T50" fmla="*/ 431 w 1591"/>
                <a:gd name="T51" fmla="*/ 881 h 1385"/>
                <a:gd name="T52" fmla="*/ 551 w 1591"/>
                <a:gd name="T53" fmla="*/ 856 h 1385"/>
                <a:gd name="T54" fmla="*/ 624 w 1591"/>
                <a:gd name="T55" fmla="*/ 799 h 1385"/>
                <a:gd name="T56" fmla="*/ 687 w 1591"/>
                <a:gd name="T57" fmla="*/ 723 h 1385"/>
                <a:gd name="T58" fmla="*/ 707 w 1591"/>
                <a:gd name="T59" fmla="*/ 651 h 1385"/>
                <a:gd name="T60" fmla="*/ 796 w 1591"/>
                <a:gd name="T61" fmla="*/ 644 h 1385"/>
                <a:gd name="T62" fmla="*/ 883 w 1591"/>
                <a:gd name="T63" fmla="*/ 601 h 1385"/>
                <a:gd name="T64" fmla="*/ 919 w 1591"/>
                <a:gd name="T65" fmla="*/ 582 h 1385"/>
                <a:gd name="T66" fmla="*/ 983 w 1591"/>
                <a:gd name="T67" fmla="*/ 556 h 1385"/>
                <a:gd name="T68" fmla="*/ 1054 w 1591"/>
                <a:gd name="T69" fmla="*/ 530 h 1385"/>
                <a:gd name="T70" fmla="*/ 1184 w 1591"/>
                <a:gd name="T71" fmla="*/ 504 h 1385"/>
                <a:gd name="T72" fmla="*/ 1168 w 1591"/>
                <a:gd name="T73" fmla="*/ 622 h 1385"/>
                <a:gd name="T74" fmla="*/ 1212 w 1591"/>
                <a:gd name="T75" fmla="*/ 681 h 1385"/>
                <a:gd name="T76" fmla="*/ 1072 w 1591"/>
                <a:gd name="T77" fmla="*/ 735 h 1385"/>
                <a:gd name="T78" fmla="*/ 1023 w 1591"/>
                <a:gd name="T79" fmla="*/ 797 h 1385"/>
                <a:gd name="T80" fmla="*/ 946 w 1591"/>
                <a:gd name="T81" fmla="*/ 835 h 1385"/>
                <a:gd name="T82" fmla="*/ 802 w 1591"/>
                <a:gd name="T83" fmla="*/ 951 h 1385"/>
                <a:gd name="T84" fmla="*/ 762 w 1591"/>
                <a:gd name="T85" fmla="*/ 972 h 1385"/>
                <a:gd name="T86" fmla="*/ 683 w 1591"/>
                <a:gd name="T87" fmla="*/ 1122 h 1385"/>
                <a:gd name="T88" fmla="*/ 593 w 1591"/>
                <a:gd name="T89" fmla="*/ 1170 h 1385"/>
                <a:gd name="T90" fmla="*/ 509 w 1591"/>
                <a:gd name="T91" fmla="*/ 1282 h 1385"/>
                <a:gd name="T92" fmla="*/ 567 w 1591"/>
                <a:gd name="T93" fmla="*/ 1372 h 1385"/>
                <a:gd name="T94" fmla="*/ 654 w 1591"/>
                <a:gd name="T95" fmla="*/ 1292 h 1385"/>
                <a:gd name="T96" fmla="*/ 749 w 1591"/>
                <a:gd name="T97" fmla="*/ 1293 h 1385"/>
                <a:gd name="T98" fmla="*/ 825 w 1591"/>
                <a:gd name="T99" fmla="*/ 1254 h 1385"/>
                <a:gd name="T100" fmla="*/ 902 w 1591"/>
                <a:gd name="T101" fmla="*/ 1266 h 1385"/>
                <a:gd name="T102" fmla="*/ 957 w 1591"/>
                <a:gd name="T103" fmla="*/ 1216 h 1385"/>
                <a:gd name="T104" fmla="*/ 1009 w 1591"/>
                <a:gd name="T105" fmla="*/ 1098 h 1385"/>
                <a:gd name="T106" fmla="*/ 991 w 1591"/>
                <a:gd name="T107" fmla="*/ 990 h 1385"/>
                <a:gd name="T108" fmla="*/ 1074 w 1591"/>
                <a:gd name="T109" fmla="*/ 891 h 1385"/>
                <a:gd name="T110" fmla="*/ 1195 w 1591"/>
                <a:gd name="T111" fmla="*/ 775 h 1385"/>
                <a:gd name="T112" fmla="*/ 1328 w 1591"/>
                <a:gd name="T113" fmla="*/ 679 h 1385"/>
                <a:gd name="T114" fmla="*/ 1415 w 1591"/>
                <a:gd name="T115" fmla="*/ 644 h 1385"/>
                <a:gd name="T116" fmla="*/ 1510 w 1591"/>
                <a:gd name="T117" fmla="*/ 705 h 1385"/>
                <a:gd name="T118" fmla="*/ 1499 w 1591"/>
                <a:gd name="T119" fmla="*/ 639 h 1385"/>
                <a:gd name="T120" fmla="*/ 1492 w 1591"/>
                <a:gd name="T121" fmla="*/ 524 h 1385"/>
                <a:gd name="T122" fmla="*/ 1591 w 1591"/>
                <a:gd name="T123" fmla="*/ 421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1" h="1385">
                  <a:moveTo>
                    <a:pt x="1591" y="421"/>
                  </a:moveTo>
                  <a:cubicBezTo>
                    <a:pt x="1591" y="408"/>
                    <a:pt x="1578" y="409"/>
                    <a:pt x="1574" y="399"/>
                  </a:cubicBezTo>
                  <a:cubicBezTo>
                    <a:pt x="1571" y="394"/>
                    <a:pt x="1574" y="383"/>
                    <a:pt x="1574" y="377"/>
                  </a:cubicBezTo>
                  <a:cubicBezTo>
                    <a:pt x="1574" y="365"/>
                    <a:pt x="1573" y="363"/>
                    <a:pt x="1563" y="356"/>
                  </a:cubicBezTo>
                  <a:cubicBezTo>
                    <a:pt x="1555" y="351"/>
                    <a:pt x="1549" y="349"/>
                    <a:pt x="1548" y="339"/>
                  </a:cubicBezTo>
                  <a:cubicBezTo>
                    <a:pt x="1543" y="337"/>
                    <a:pt x="1538" y="335"/>
                    <a:pt x="1534" y="331"/>
                  </a:cubicBezTo>
                  <a:cubicBezTo>
                    <a:pt x="1531" y="328"/>
                    <a:pt x="1528" y="320"/>
                    <a:pt x="1524" y="318"/>
                  </a:cubicBezTo>
                  <a:cubicBezTo>
                    <a:pt x="1517" y="315"/>
                    <a:pt x="1497" y="317"/>
                    <a:pt x="1491" y="318"/>
                  </a:cubicBezTo>
                  <a:cubicBezTo>
                    <a:pt x="1481" y="320"/>
                    <a:pt x="1476" y="330"/>
                    <a:pt x="1467" y="329"/>
                  </a:cubicBezTo>
                  <a:cubicBezTo>
                    <a:pt x="1459" y="329"/>
                    <a:pt x="1456" y="320"/>
                    <a:pt x="1449" y="318"/>
                  </a:cubicBezTo>
                  <a:cubicBezTo>
                    <a:pt x="1444" y="317"/>
                    <a:pt x="1441" y="319"/>
                    <a:pt x="1437" y="320"/>
                  </a:cubicBezTo>
                  <a:cubicBezTo>
                    <a:pt x="1421" y="324"/>
                    <a:pt x="1417" y="326"/>
                    <a:pt x="1402" y="318"/>
                  </a:cubicBezTo>
                  <a:cubicBezTo>
                    <a:pt x="1393" y="312"/>
                    <a:pt x="1380" y="300"/>
                    <a:pt x="1370" y="299"/>
                  </a:cubicBezTo>
                  <a:cubicBezTo>
                    <a:pt x="1359" y="297"/>
                    <a:pt x="1346" y="304"/>
                    <a:pt x="1336" y="309"/>
                  </a:cubicBezTo>
                  <a:cubicBezTo>
                    <a:pt x="1329" y="312"/>
                    <a:pt x="1316" y="318"/>
                    <a:pt x="1311" y="323"/>
                  </a:cubicBezTo>
                  <a:cubicBezTo>
                    <a:pt x="1304" y="330"/>
                    <a:pt x="1309" y="336"/>
                    <a:pt x="1305" y="345"/>
                  </a:cubicBezTo>
                  <a:cubicBezTo>
                    <a:pt x="1300" y="344"/>
                    <a:pt x="1295" y="341"/>
                    <a:pt x="1289" y="340"/>
                  </a:cubicBezTo>
                  <a:cubicBezTo>
                    <a:pt x="1282" y="339"/>
                    <a:pt x="1275" y="340"/>
                    <a:pt x="1268" y="338"/>
                  </a:cubicBezTo>
                  <a:cubicBezTo>
                    <a:pt x="1264" y="320"/>
                    <a:pt x="1289" y="320"/>
                    <a:pt x="1287" y="306"/>
                  </a:cubicBezTo>
                  <a:cubicBezTo>
                    <a:pt x="1276" y="306"/>
                    <a:pt x="1281" y="282"/>
                    <a:pt x="1285" y="276"/>
                  </a:cubicBezTo>
                  <a:cubicBezTo>
                    <a:pt x="1294" y="275"/>
                    <a:pt x="1298" y="268"/>
                    <a:pt x="1303" y="263"/>
                  </a:cubicBezTo>
                  <a:cubicBezTo>
                    <a:pt x="1313" y="253"/>
                    <a:pt x="1306" y="258"/>
                    <a:pt x="1307" y="245"/>
                  </a:cubicBezTo>
                  <a:cubicBezTo>
                    <a:pt x="1307" y="226"/>
                    <a:pt x="1328" y="226"/>
                    <a:pt x="1336" y="216"/>
                  </a:cubicBezTo>
                  <a:cubicBezTo>
                    <a:pt x="1337" y="214"/>
                    <a:pt x="1336" y="209"/>
                    <a:pt x="1339" y="206"/>
                  </a:cubicBezTo>
                  <a:cubicBezTo>
                    <a:pt x="1341" y="203"/>
                    <a:pt x="1346" y="208"/>
                    <a:pt x="1347" y="201"/>
                  </a:cubicBezTo>
                  <a:cubicBezTo>
                    <a:pt x="1349" y="194"/>
                    <a:pt x="1325" y="183"/>
                    <a:pt x="1321" y="177"/>
                  </a:cubicBezTo>
                  <a:cubicBezTo>
                    <a:pt x="1314" y="169"/>
                    <a:pt x="1305" y="157"/>
                    <a:pt x="1302" y="148"/>
                  </a:cubicBezTo>
                  <a:cubicBezTo>
                    <a:pt x="1300" y="139"/>
                    <a:pt x="1302" y="131"/>
                    <a:pt x="1298" y="123"/>
                  </a:cubicBezTo>
                  <a:cubicBezTo>
                    <a:pt x="1272" y="121"/>
                    <a:pt x="1242" y="133"/>
                    <a:pt x="1241" y="160"/>
                  </a:cubicBezTo>
                  <a:cubicBezTo>
                    <a:pt x="1241" y="167"/>
                    <a:pt x="1243" y="176"/>
                    <a:pt x="1235" y="180"/>
                  </a:cubicBezTo>
                  <a:cubicBezTo>
                    <a:pt x="1229" y="182"/>
                    <a:pt x="1224" y="178"/>
                    <a:pt x="1222" y="172"/>
                  </a:cubicBezTo>
                  <a:cubicBezTo>
                    <a:pt x="1219" y="161"/>
                    <a:pt x="1230" y="152"/>
                    <a:pt x="1224" y="139"/>
                  </a:cubicBezTo>
                  <a:cubicBezTo>
                    <a:pt x="1217" y="138"/>
                    <a:pt x="1209" y="136"/>
                    <a:pt x="1201" y="135"/>
                  </a:cubicBezTo>
                  <a:cubicBezTo>
                    <a:pt x="1202" y="128"/>
                    <a:pt x="1208" y="125"/>
                    <a:pt x="1210" y="119"/>
                  </a:cubicBezTo>
                  <a:cubicBezTo>
                    <a:pt x="1213" y="120"/>
                    <a:pt x="1217" y="118"/>
                    <a:pt x="1219" y="119"/>
                  </a:cubicBezTo>
                  <a:cubicBezTo>
                    <a:pt x="1220" y="114"/>
                    <a:pt x="1237" y="87"/>
                    <a:pt x="1242" y="85"/>
                  </a:cubicBezTo>
                  <a:cubicBezTo>
                    <a:pt x="1249" y="81"/>
                    <a:pt x="1256" y="89"/>
                    <a:pt x="1260" y="81"/>
                  </a:cubicBezTo>
                  <a:cubicBezTo>
                    <a:pt x="1263" y="75"/>
                    <a:pt x="1257" y="68"/>
                    <a:pt x="1258" y="63"/>
                  </a:cubicBezTo>
                  <a:cubicBezTo>
                    <a:pt x="1249" y="58"/>
                    <a:pt x="1242" y="62"/>
                    <a:pt x="1234" y="63"/>
                  </a:cubicBezTo>
                  <a:cubicBezTo>
                    <a:pt x="1221" y="66"/>
                    <a:pt x="1215" y="57"/>
                    <a:pt x="1209" y="44"/>
                  </a:cubicBezTo>
                  <a:cubicBezTo>
                    <a:pt x="1206" y="38"/>
                    <a:pt x="1208" y="40"/>
                    <a:pt x="1203" y="35"/>
                  </a:cubicBezTo>
                  <a:cubicBezTo>
                    <a:pt x="1198" y="29"/>
                    <a:pt x="1190" y="28"/>
                    <a:pt x="1186" y="23"/>
                  </a:cubicBezTo>
                  <a:cubicBezTo>
                    <a:pt x="1180" y="16"/>
                    <a:pt x="1183" y="3"/>
                    <a:pt x="1171" y="0"/>
                  </a:cubicBezTo>
                  <a:cubicBezTo>
                    <a:pt x="1171" y="13"/>
                    <a:pt x="1167" y="8"/>
                    <a:pt x="1160" y="13"/>
                  </a:cubicBezTo>
                  <a:cubicBezTo>
                    <a:pt x="1156" y="17"/>
                    <a:pt x="1158" y="20"/>
                    <a:pt x="1156" y="23"/>
                  </a:cubicBezTo>
                  <a:cubicBezTo>
                    <a:pt x="1152" y="28"/>
                    <a:pt x="1147" y="28"/>
                    <a:pt x="1143" y="30"/>
                  </a:cubicBezTo>
                  <a:cubicBezTo>
                    <a:pt x="1129" y="39"/>
                    <a:pt x="1114" y="47"/>
                    <a:pt x="1100" y="55"/>
                  </a:cubicBezTo>
                  <a:cubicBezTo>
                    <a:pt x="1084" y="63"/>
                    <a:pt x="1068" y="71"/>
                    <a:pt x="1056" y="82"/>
                  </a:cubicBezTo>
                  <a:cubicBezTo>
                    <a:pt x="1050" y="87"/>
                    <a:pt x="1037" y="92"/>
                    <a:pt x="1037" y="100"/>
                  </a:cubicBezTo>
                  <a:cubicBezTo>
                    <a:pt x="1037" y="103"/>
                    <a:pt x="1043" y="106"/>
                    <a:pt x="1044" y="110"/>
                  </a:cubicBezTo>
                  <a:cubicBezTo>
                    <a:pt x="1044" y="113"/>
                    <a:pt x="1043" y="117"/>
                    <a:pt x="1043" y="120"/>
                  </a:cubicBezTo>
                  <a:cubicBezTo>
                    <a:pt x="1038" y="120"/>
                    <a:pt x="1033" y="120"/>
                    <a:pt x="1028" y="120"/>
                  </a:cubicBezTo>
                  <a:cubicBezTo>
                    <a:pt x="1033" y="128"/>
                    <a:pt x="1032" y="142"/>
                    <a:pt x="1024" y="149"/>
                  </a:cubicBezTo>
                  <a:cubicBezTo>
                    <a:pt x="1018" y="155"/>
                    <a:pt x="1006" y="156"/>
                    <a:pt x="997" y="156"/>
                  </a:cubicBezTo>
                  <a:cubicBezTo>
                    <a:pt x="982" y="158"/>
                    <a:pt x="970" y="148"/>
                    <a:pt x="957" y="140"/>
                  </a:cubicBezTo>
                  <a:cubicBezTo>
                    <a:pt x="945" y="133"/>
                    <a:pt x="935" y="131"/>
                    <a:pt x="922" y="129"/>
                  </a:cubicBezTo>
                  <a:cubicBezTo>
                    <a:pt x="909" y="128"/>
                    <a:pt x="899" y="132"/>
                    <a:pt x="886" y="133"/>
                  </a:cubicBezTo>
                  <a:cubicBezTo>
                    <a:pt x="868" y="135"/>
                    <a:pt x="860" y="133"/>
                    <a:pt x="844" y="121"/>
                  </a:cubicBezTo>
                  <a:cubicBezTo>
                    <a:pt x="826" y="108"/>
                    <a:pt x="807" y="89"/>
                    <a:pt x="783" y="90"/>
                  </a:cubicBezTo>
                  <a:cubicBezTo>
                    <a:pt x="782" y="106"/>
                    <a:pt x="782" y="114"/>
                    <a:pt x="767" y="120"/>
                  </a:cubicBezTo>
                  <a:cubicBezTo>
                    <a:pt x="755" y="125"/>
                    <a:pt x="741" y="124"/>
                    <a:pt x="729" y="129"/>
                  </a:cubicBezTo>
                  <a:cubicBezTo>
                    <a:pt x="713" y="135"/>
                    <a:pt x="709" y="147"/>
                    <a:pt x="697" y="157"/>
                  </a:cubicBezTo>
                  <a:cubicBezTo>
                    <a:pt x="688" y="165"/>
                    <a:pt x="679" y="172"/>
                    <a:pt x="675" y="183"/>
                  </a:cubicBezTo>
                  <a:cubicBezTo>
                    <a:pt x="673" y="188"/>
                    <a:pt x="667" y="212"/>
                    <a:pt x="661" y="213"/>
                  </a:cubicBezTo>
                  <a:cubicBezTo>
                    <a:pt x="657" y="213"/>
                    <a:pt x="639" y="210"/>
                    <a:pt x="636" y="213"/>
                  </a:cubicBezTo>
                  <a:cubicBezTo>
                    <a:pt x="631" y="219"/>
                    <a:pt x="645" y="228"/>
                    <a:pt x="643" y="235"/>
                  </a:cubicBezTo>
                  <a:cubicBezTo>
                    <a:pt x="641" y="242"/>
                    <a:pt x="614" y="252"/>
                    <a:pt x="607" y="254"/>
                  </a:cubicBezTo>
                  <a:cubicBezTo>
                    <a:pt x="609" y="267"/>
                    <a:pt x="591" y="274"/>
                    <a:pt x="582" y="279"/>
                  </a:cubicBezTo>
                  <a:cubicBezTo>
                    <a:pt x="576" y="283"/>
                    <a:pt x="573" y="285"/>
                    <a:pt x="568" y="291"/>
                  </a:cubicBezTo>
                  <a:cubicBezTo>
                    <a:pt x="562" y="297"/>
                    <a:pt x="557" y="305"/>
                    <a:pt x="549" y="307"/>
                  </a:cubicBezTo>
                  <a:cubicBezTo>
                    <a:pt x="540" y="310"/>
                    <a:pt x="530" y="306"/>
                    <a:pt x="521" y="308"/>
                  </a:cubicBezTo>
                  <a:cubicBezTo>
                    <a:pt x="514" y="308"/>
                    <a:pt x="510" y="311"/>
                    <a:pt x="504" y="314"/>
                  </a:cubicBezTo>
                  <a:cubicBezTo>
                    <a:pt x="491" y="320"/>
                    <a:pt x="478" y="324"/>
                    <a:pt x="465" y="330"/>
                  </a:cubicBezTo>
                  <a:cubicBezTo>
                    <a:pt x="452" y="335"/>
                    <a:pt x="440" y="330"/>
                    <a:pt x="428" y="333"/>
                  </a:cubicBezTo>
                  <a:cubicBezTo>
                    <a:pt x="416" y="337"/>
                    <a:pt x="420" y="352"/>
                    <a:pt x="419" y="364"/>
                  </a:cubicBezTo>
                  <a:cubicBezTo>
                    <a:pt x="419" y="378"/>
                    <a:pt x="418" y="387"/>
                    <a:pt x="411" y="399"/>
                  </a:cubicBezTo>
                  <a:cubicBezTo>
                    <a:pt x="408" y="405"/>
                    <a:pt x="406" y="411"/>
                    <a:pt x="402" y="415"/>
                  </a:cubicBezTo>
                  <a:cubicBezTo>
                    <a:pt x="399" y="419"/>
                    <a:pt x="395" y="420"/>
                    <a:pt x="391" y="424"/>
                  </a:cubicBezTo>
                  <a:cubicBezTo>
                    <a:pt x="386" y="430"/>
                    <a:pt x="386" y="433"/>
                    <a:pt x="381" y="438"/>
                  </a:cubicBezTo>
                  <a:cubicBezTo>
                    <a:pt x="376" y="442"/>
                    <a:pt x="368" y="443"/>
                    <a:pt x="364" y="447"/>
                  </a:cubicBezTo>
                  <a:cubicBezTo>
                    <a:pt x="359" y="452"/>
                    <a:pt x="358" y="457"/>
                    <a:pt x="352" y="462"/>
                  </a:cubicBezTo>
                  <a:cubicBezTo>
                    <a:pt x="347" y="465"/>
                    <a:pt x="342" y="467"/>
                    <a:pt x="338" y="470"/>
                  </a:cubicBezTo>
                  <a:cubicBezTo>
                    <a:pt x="329" y="475"/>
                    <a:pt x="309" y="478"/>
                    <a:pt x="304" y="486"/>
                  </a:cubicBezTo>
                  <a:cubicBezTo>
                    <a:pt x="300" y="492"/>
                    <a:pt x="303" y="497"/>
                    <a:pt x="297" y="503"/>
                  </a:cubicBezTo>
                  <a:cubicBezTo>
                    <a:pt x="292" y="510"/>
                    <a:pt x="281" y="511"/>
                    <a:pt x="284" y="522"/>
                  </a:cubicBezTo>
                  <a:cubicBezTo>
                    <a:pt x="290" y="525"/>
                    <a:pt x="299" y="528"/>
                    <a:pt x="303" y="534"/>
                  </a:cubicBezTo>
                  <a:cubicBezTo>
                    <a:pt x="322" y="563"/>
                    <a:pt x="248" y="569"/>
                    <a:pt x="251" y="593"/>
                  </a:cubicBezTo>
                  <a:cubicBezTo>
                    <a:pt x="240" y="600"/>
                    <a:pt x="224" y="590"/>
                    <a:pt x="212" y="597"/>
                  </a:cubicBezTo>
                  <a:cubicBezTo>
                    <a:pt x="199" y="604"/>
                    <a:pt x="196" y="614"/>
                    <a:pt x="190" y="594"/>
                  </a:cubicBezTo>
                  <a:cubicBezTo>
                    <a:pt x="185" y="593"/>
                    <a:pt x="179" y="592"/>
                    <a:pt x="174" y="593"/>
                  </a:cubicBezTo>
                  <a:cubicBezTo>
                    <a:pt x="174" y="593"/>
                    <a:pt x="175" y="594"/>
                    <a:pt x="176" y="594"/>
                  </a:cubicBezTo>
                  <a:cubicBezTo>
                    <a:pt x="176" y="599"/>
                    <a:pt x="176" y="603"/>
                    <a:pt x="176" y="608"/>
                  </a:cubicBezTo>
                  <a:cubicBezTo>
                    <a:pt x="162" y="608"/>
                    <a:pt x="154" y="607"/>
                    <a:pt x="142" y="613"/>
                  </a:cubicBezTo>
                  <a:cubicBezTo>
                    <a:pt x="136" y="616"/>
                    <a:pt x="131" y="617"/>
                    <a:pt x="126" y="622"/>
                  </a:cubicBezTo>
                  <a:cubicBezTo>
                    <a:pt x="122" y="627"/>
                    <a:pt x="121" y="634"/>
                    <a:pt x="116" y="638"/>
                  </a:cubicBezTo>
                  <a:cubicBezTo>
                    <a:pt x="111" y="642"/>
                    <a:pt x="105" y="639"/>
                    <a:pt x="100" y="638"/>
                  </a:cubicBezTo>
                  <a:cubicBezTo>
                    <a:pt x="86" y="635"/>
                    <a:pt x="72" y="631"/>
                    <a:pt x="57" y="630"/>
                  </a:cubicBezTo>
                  <a:cubicBezTo>
                    <a:pt x="43" y="630"/>
                    <a:pt x="28" y="629"/>
                    <a:pt x="14" y="629"/>
                  </a:cubicBezTo>
                  <a:cubicBezTo>
                    <a:pt x="13" y="640"/>
                    <a:pt x="16" y="662"/>
                    <a:pt x="0" y="664"/>
                  </a:cubicBezTo>
                  <a:cubicBezTo>
                    <a:pt x="1" y="671"/>
                    <a:pt x="9" y="678"/>
                    <a:pt x="11" y="685"/>
                  </a:cubicBezTo>
                  <a:cubicBezTo>
                    <a:pt x="13" y="691"/>
                    <a:pt x="12" y="701"/>
                    <a:pt x="16" y="706"/>
                  </a:cubicBezTo>
                  <a:cubicBezTo>
                    <a:pt x="21" y="714"/>
                    <a:pt x="31" y="716"/>
                    <a:pt x="38" y="720"/>
                  </a:cubicBezTo>
                  <a:cubicBezTo>
                    <a:pt x="51" y="726"/>
                    <a:pt x="48" y="730"/>
                    <a:pt x="54" y="741"/>
                  </a:cubicBezTo>
                  <a:cubicBezTo>
                    <a:pt x="62" y="728"/>
                    <a:pt x="69" y="731"/>
                    <a:pt x="84" y="731"/>
                  </a:cubicBezTo>
                  <a:cubicBezTo>
                    <a:pt x="97" y="730"/>
                    <a:pt x="101" y="726"/>
                    <a:pt x="111" y="720"/>
                  </a:cubicBezTo>
                  <a:cubicBezTo>
                    <a:pt x="124" y="713"/>
                    <a:pt x="124" y="722"/>
                    <a:pt x="131" y="732"/>
                  </a:cubicBezTo>
                  <a:cubicBezTo>
                    <a:pt x="136" y="739"/>
                    <a:pt x="142" y="746"/>
                    <a:pt x="148" y="753"/>
                  </a:cubicBezTo>
                  <a:cubicBezTo>
                    <a:pt x="152" y="758"/>
                    <a:pt x="159" y="764"/>
                    <a:pt x="156" y="770"/>
                  </a:cubicBezTo>
                  <a:cubicBezTo>
                    <a:pt x="155" y="774"/>
                    <a:pt x="147" y="773"/>
                    <a:pt x="145" y="777"/>
                  </a:cubicBezTo>
                  <a:cubicBezTo>
                    <a:pt x="143" y="781"/>
                    <a:pt x="146" y="787"/>
                    <a:pt x="144" y="791"/>
                  </a:cubicBezTo>
                  <a:cubicBezTo>
                    <a:pt x="141" y="796"/>
                    <a:pt x="134" y="795"/>
                    <a:pt x="131" y="800"/>
                  </a:cubicBezTo>
                  <a:cubicBezTo>
                    <a:pt x="127" y="804"/>
                    <a:pt x="125" y="821"/>
                    <a:pt x="127" y="826"/>
                  </a:cubicBezTo>
                  <a:cubicBezTo>
                    <a:pt x="129" y="835"/>
                    <a:pt x="148" y="846"/>
                    <a:pt x="157" y="848"/>
                  </a:cubicBezTo>
                  <a:cubicBezTo>
                    <a:pt x="157" y="865"/>
                    <a:pt x="170" y="877"/>
                    <a:pt x="163" y="896"/>
                  </a:cubicBezTo>
                  <a:cubicBezTo>
                    <a:pt x="158" y="910"/>
                    <a:pt x="140" y="910"/>
                    <a:pt x="126" y="909"/>
                  </a:cubicBezTo>
                  <a:cubicBezTo>
                    <a:pt x="127" y="907"/>
                    <a:pt x="126" y="905"/>
                    <a:pt x="126" y="903"/>
                  </a:cubicBezTo>
                  <a:cubicBezTo>
                    <a:pt x="123" y="902"/>
                    <a:pt x="117" y="901"/>
                    <a:pt x="113" y="901"/>
                  </a:cubicBezTo>
                  <a:cubicBezTo>
                    <a:pt x="119" y="905"/>
                    <a:pt x="124" y="910"/>
                    <a:pt x="131" y="911"/>
                  </a:cubicBezTo>
                  <a:cubicBezTo>
                    <a:pt x="142" y="912"/>
                    <a:pt x="153" y="913"/>
                    <a:pt x="163" y="909"/>
                  </a:cubicBezTo>
                  <a:cubicBezTo>
                    <a:pt x="171" y="906"/>
                    <a:pt x="178" y="905"/>
                    <a:pt x="187" y="903"/>
                  </a:cubicBezTo>
                  <a:cubicBezTo>
                    <a:pt x="193" y="902"/>
                    <a:pt x="198" y="902"/>
                    <a:pt x="204" y="901"/>
                  </a:cubicBezTo>
                  <a:cubicBezTo>
                    <a:pt x="211" y="900"/>
                    <a:pt x="216" y="895"/>
                    <a:pt x="222" y="893"/>
                  </a:cubicBezTo>
                  <a:cubicBezTo>
                    <a:pt x="229" y="890"/>
                    <a:pt x="237" y="891"/>
                    <a:pt x="244" y="890"/>
                  </a:cubicBezTo>
                  <a:cubicBezTo>
                    <a:pt x="256" y="889"/>
                    <a:pt x="266" y="881"/>
                    <a:pt x="277" y="876"/>
                  </a:cubicBezTo>
                  <a:cubicBezTo>
                    <a:pt x="280" y="874"/>
                    <a:pt x="285" y="871"/>
                    <a:pt x="289" y="870"/>
                  </a:cubicBezTo>
                  <a:cubicBezTo>
                    <a:pt x="292" y="868"/>
                    <a:pt x="296" y="870"/>
                    <a:pt x="300" y="868"/>
                  </a:cubicBezTo>
                  <a:cubicBezTo>
                    <a:pt x="309" y="865"/>
                    <a:pt x="308" y="857"/>
                    <a:pt x="320" y="857"/>
                  </a:cubicBezTo>
                  <a:cubicBezTo>
                    <a:pt x="337" y="858"/>
                    <a:pt x="352" y="864"/>
                    <a:pt x="368" y="867"/>
                  </a:cubicBezTo>
                  <a:cubicBezTo>
                    <a:pt x="378" y="869"/>
                    <a:pt x="386" y="872"/>
                    <a:pt x="396" y="877"/>
                  </a:cubicBezTo>
                  <a:cubicBezTo>
                    <a:pt x="408" y="884"/>
                    <a:pt x="418" y="883"/>
                    <a:pt x="431" y="881"/>
                  </a:cubicBezTo>
                  <a:cubicBezTo>
                    <a:pt x="440" y="879"/>
                    <a:pt x="452" y="880"/>
                    <a:pt x="459" y="874"/>
                  </a:cubicBezTo>
                  <a:cubicBezTo>
                    <a:pt x="473" y="862"/>
                    <a:pt x="489" y="863"/>
                    <a:pt x="507" y="865"/>
                  </a:cubicBezTo>
                  <a:cubicBezTo>
                    <a:pt x="514" y="865"/>
                    <a:pt x="523" y="866"/>
                    <a:pt x="529" y="863"/>
                  </a:cubicBezTo>
                  <a:cubicBezTo>
                    <a:pt x="533" y="861"/>
                    <a:pt x="535" y="858"/>
                    <a:pt x="540" y="856"/>
                  </a:cubicBezTo>
                  <a:cubicBezTo>
                    <a:pt x="543" y="856"/>
                    <a:pt x="548" y="856"/>
                    <a:pt x="551" y="856"/>
                  </a:cubicBezTo>
                  <a:cubicBezTo>
                    <a:pt x="560" y="856"/>
                    <a:pt x="568" y="857"/>
                    <a:pt x="577" y="856"/>
                  </a:cubicBezTo>
                  <a:cubicBezTo>
                    <a:pt x="583" y="854"/>
                    <a:pt x="593" y="849"/>
                    <a:pt x="597" y="844"/>
                  </a:cubicBezTo>
                  <a:cubicBezTo>
                    <a:pt x="602" y="839"/>
                    <a:pt x="604" y="832"/>
                    <a:pt x="608" y="826"/>
                  </a:cubicBezTo>
                  <a:cubicBezTo>
                    <a:pt x="613" y="819"/>
                    <a:pt x="618" y="821"/>
                    <a:pt x="626" y="820"/>
                  </a:cubicBezTo>
                  <a:cubicBezTo>
                    <a:pt x="627" y="812"/>
                    <a:pt x="624" y="806"/>
                    <a:pt x="624" y="799"/>
                  </a:cubicBezTo>
                  <a:cubicBezTo>
                    <a:pt x="624" y="790"/>
                    <a:pt x="628" y="786"/>
                    <a:pt x="632" y="780"/>
                  </a:cubicBezTo>
                  <a:cubicBezTo>
                    <a:pt x="641" y="769"/>
                    <a:pt x="648" y="760"/>
                    <a:pt x="657" y="750"/>
                  </a:cubicBezTo>
                  <a:cubicBezTo>
                    <a:pt x="660" y="747"/>
                    <a:pt x="662" y="745"/>
                    <a:pt x="665" y="743"/>
                  </a:cubicBezTo>
                  <a:cubicBezTo>
                    <a:pt x="668" y="740"/>
                    <a:pt x="669" y="739"/>
                    <a:pt x="672" y="736"/>
                  </a:cubicBezTo>
                  <a:cubicBezTo>
                    <a:pt x="677" y="731"/>
                    <a:pt x="683" y="727"/>
                    <a:pt x="687" y="723"/>
                  </a:cubicBezTo>
                  <a:cubicBezTo>
                    <a:pt x="692" y="718"/>
                    <a:pt x="697" y="713"/>
                    <a:pt x="702" y="708"/>
                  </a:cubicBezTo>
                  <a:cubicBezTo>
                    <a:pt x="706" y="703"/>
                    <a:pt x="709" y="695"/>
                    <a:pt x="716" y="694"/>
                  </a:cubicBezTo>
                  <a:cubicBezTo>
                    <a:pt x="718" y="693"/>
                    <a:pt x="717" y="693"/>
                    <a:pt x="720" y="691"/>
                  </a:cubicBezTo>
                  <a:cubicBezTo>
                    <a:pt x="721" y="683"/>
                    <a:pt x="720" y="663"/>
                    <a:pt x="714" y="657"/>
                  </a:cubicBezTo>
                  <a:cubicBezTo>
                    <a:pt x="711" y="653"/>
                    <a:pt x="708" y="656"/>
                    <a:pt x="707" y="651"/>
                  </a:cubicBezTo>
                  <a:cubicBezTo>
                    <a:pt x="706" y="647"/>
                    <a:pt x="708" y="643"/>
                    <a:pt x="711" y="642"/>
                  </a:cubicBezTo>
                  <a:cubicBezTo>
                    <a:pt x="716" y="640"/>
                    <a:pt x="729" y="645"/>
                    <a:pt x="733" y="648"/>
                  </a:cubicBezTo>
                  <a:cubicBezTo>
                    <a:pt x="740" y="651"/>
                    <a:pt x="747" y="658"/>
                    <a:pt x="755" y="659"/>
                  </a:cubicBezTo>
                  <a:cubicBezTo>
                    <a:pt x="764" y="660"/>
                    <a:pt x="769" y="652"/>
                    <a:pt x="778" y="650"/>
                  </a:cubicBezTo>
                  <a:cubicBezTo>
                    <a:pt x="784" y="648"/>
                    <a:pt x="794" y="652"/>
                    <a:pt x="796" y="644"/>
                  </a:cubicBezTo>
                  <a:cubicBezTo>
                    <a:pt x="805" y="640"/>
                    <a:pt x="812" y="645"/>
                    <a:pt x="820" y="638"/>
                  </a:cubicBezTo>
                  <a:cubicBezTo>
                    <a:pt x="826" y="633"/>
                    <a:pt x="837" y="627"/>
                    <a:pt x="844" y="624"/>
                  </a:cubicBezTo>
                  <a:cubicBezTo>
                    <a:pt x="852" y="622"/>
                    <a:pt x="858" y="619"/>
                    <a:pt x="864" y="613"/>
                  </a:cubicBezTo>
                  <a:cubicBezTo>
                    <a:pt x="868" y="609"/>
                    <a:pt x="871" y="605"/>
                    <a:pt x="876" y="603"/>
                  </a:cubicBezTo>
                  <a:cubicBezTo>
                    <a:pt x="878" y="602"/>
                    <a:pt x="881" y="602"/>
                    <a:pt x="883" y="601"/>
                  </a:cubicBezTo>
                  <a:cubicBezTo>
                    <a:pt x="885" y="600"/>
                    <a:pt x="886" y="599"/>
                    <a:pt x="889" y="599"/>
                  </a:cubicBezTo>
                  <a:cubicBezTo>
                    <a:pt x="889" y="598"/>
                    <a:pt x="889" y="598"/>
                    <a:pt x="890" y="597"/>
                  </a:cubicBezTo>
                  <a:cubicBezTo>
                    <a:pt x="894" y="593"/>
                    <a:pt x="893" y="593"/>
                    <a:pt x="898" y="591"/>
                  </a:cubicBezTo>
                  <a:cubicBezTo>
                    <a:pt x="902" y="590"/>
                    <a:pt x="907" y="590"/>
                    <a:pt x="910" y="589"/>
                  </a:cubicBezTo>
                  <a:cubicBezTo>
                    <a:pt x="914" y="586"/>
                    <a:pt x="915" y="584"/>
                    <a:pt x="919" y="582"/>
                  </a:cubicBezTo>
                  <a:cubicBezTo>
                    <a:pt x="925" y="580"/>
                    <a:pt x="924" y="581"/>
                    <a:pt x="929" y="577"/>
                  </a:cubicBezTo>
                  <a:cubicBezTo>
                    <a:pt x="936" y="571"/>
                    <a:pt x="942" y="574"/>
                    <a:pt x="951" y="571"/>
                  </a:cubicBezTo>
                  <a:cubicBezTo>
                    <a:pt x="955" y="569"/>
                    <a:pt x="957" y="565"/>
                    <a:pt x="961" y="564"/>
                  </a:cubicBezTo>
                  <a:cubicBezTo>
                    <a:pt x="964" y="562"/>
                    <a:pt x="969" y="562"/>
                    <a:pt x="973" y="561"/>
                  </a:cubicBezTo>
                  <a:cubicBezTo>
                    <a:pt x="978" y="560"/>
                    <a:pt x="979" y="560"/>
                    <a:pt x="983" y="556"/>
                  </a:cubicBezTo>
                  <a:cubicBezTo>
                    <a:pt x="986" y="553"/>
                    <a:pt x="987" y="549"/>
                    <a:pt x="992" y="548"/>
                  </a:cubicBezTo>
                  <a:cubicBezTo>
                    <a:pt x="995" y="546"/>
                    <a:pt x="999" y="549"/>
                    <a:pt x="1003" y="547"/>
                  </a:cubicBezTo>
                  <a:cubicBezTo>
                    <a:pt x="1006" y="545"/>
                    <a:pt x="1004" y="541"/>
                    <a:pt x="1008" y="539"/>
                  </a:cubicBezTo>
                  <a:cubicBezTo>
                    <a:pt x="1014" y="537"/>
                    <a:pt x="1024" y="537"/>
                    <a:pt x="1031" y="536"/>
                  </a:cubicBezTo>
                  <a:cubicBezTo>
                    <a:pt x="1038" y="534"/>
                    <a:pt x="1048" y="533"/>
                    <a:pt x="1054" y="530"/>
                  </a:cubicBezTo>
                  <a:cubicBezTo>
                    <a:pt x="1062" y="526"/>
                    <a:pt x="1064" y="521"/>
                    <a:pt x="1073" y="520"/>
                  </a:cubicBezTo>
                  <a:cubicBezTo>
                    <a:pt x="1084" y="518"/>
                    <a:pt x="1085" y="517"/>
                    <a:pt x="1092" y="509"/>
                  </a:cubicBezTo>
                  <a:cubicBezTo>
                    <a:pt x="1099" y="501"/>
                    <a:pt x="1105" y="503"/>
                    <a:pt x="1116" y="503"/>
                  </a:cubicBezTo>
                  <a:cubicBezTo>
                    <a:pt x="1124" y="503"/>
                    <a:pt x="1131" y="500"/>
                    <a:pt x="1138" y="499"/>
                  </a:cubicBezTo>
                  <a:cubicBezTo>
                    <a:pt x="1149" y="498"/>
                    <a:pt x="1178" y="491"/>
                    <a:pt x="1184" y="504"/>
                  </a:cubicBezTo>
                  <a:cubicBezTo>
                    <a:pt x="1186" y="509"/>
                    <a:pt x="1177" y="516"/>
                    <a:pt x="1174" y="521"/>
                  </a:cubicBezTo>
                  <a:cubicBezTo>
                    <a:pt x="1171" y="526"/>
                    <a:pt x="1167" y="530"/>
                    <a:pt x="1163" y="534"/>
                  </a:cubicBezTo>
                  <a:cubicBezTo>
                    <a:pt x="1160" y="536"/>
                    <a:pt x="1153" y="538"/>
                    <a:pt x="1151" y="541"/>
                  </a:cubicBezTo>
                  <a:cubicBezTo>
                    <a:pt x="1145" y="547"/>
                    <a:pt x="1147" y="563"/>
                    <a:pt x="1147" y="571"/>
                  </a:cubicBezTo>
                  <a:cubicBezTo>
                    <a:pt x="1147" y="593"/>
                    <a:pt x="1147" y="612"/>
                    <a:pt x="1168" y="622"/>
                  </a:cubicBezTo>
                  <a:cubicBezTo>
                    <a:pt x="1169" y="632"/>
                    <a:pt x="1167" y="639"/>
                    <a:pt x="1172" y="647"/>
                  </a:cubicBezTo>
                  <a:cubicBezTo>
                    <a:pt x="1175" y="653"/>
                    <a:pt x="1178" y="660"/>
                    <a:pt x="1179" y="668"/>
                  </a:cubicBezTo>
                  <a:cubicBezTo>
                    <a:pt x="1184" y="668"/>
                    <a:pt x="1191" y="669"/>
                    <a:pt x="1195" y="666"/>
                  </a:cubicBezTo>
                  <a:cubicBezTo>
                    <a:pt x="1199" y="664"/>
                    <a:pt x="1201" y="656"/>
                    <a:pt x="1206" y="654"/>
                  </a:cubicBezTo>
                  <a:cubicBezTo>
                    <a:pt x="1216" y="652"/>
                    <a:pt x="1213" y="674"/>
                    <a:pt x="1212" y="681"/>
                  </a:cubicBezTo>
                  <a:cubicBezTo>
                    <a:pt x="1209" y="700"/>
                    <a:pt x="1190" y="714"/>
                    <a:pt x="1171" y="712"/>
                  </a:cubicBezTo>
                  <a:cubicBezTo>
                    <a:pt x="1168" y="716"/>
                    <a:pt x="1155" y="716"/>
                    <a:pt x="1150" y="719"/>
                  </a:cubicBezTo>
                  <a:cubicBezTo>
                    <a:pt x="1144" y="721"/>
                    <a:pt x="1138" y="725"/>
                    <a:pt x="1133" y="726"/>
                  </a:cubicBezTo>
                  <a:cubicBezTo>
                    <a:pt x="1123" y="729"/>
                    <a:pt x="1097" y="728"/>
                    <a:pt x="1091" y="720"/>
                  </a:cubicBezTo>
                  <a:cubicBezTo>
                    <a:pt x="1079" y="723"/>
                    <a:pt x="1075" y="723"/>
                    <a:pt x="1072" y="735"/>
                  </a:cubicBezTo>
                  <a:cubicBezTo>
                    <a:pt x="1071" y="740"/>
                    <a:pt x="1072" y="753"/>
                    <a:pt x="1070" y="758"/>
                  </a:cubicBezTo>
                  <a:cubicBezTo>
                    <a:pt x="1067" y="763"/>
                    <a:pt x="1054" y="766"/>
                    <a:pt x="1050" y="769"/>
                  </a:cubicBezTo>
                  <a:cubicBezTo>
                    <a:pt x="1046" y="772"/>
                    <a:pt x="1035" y="784"/>
                    <a:pt x="1031" y="784"/>
                  </a:cubicBezTo>
                  <a:cubicBezTo>
                    <a:pt x="1031" y="787"/>
                    <a:pt x="1032" y="789"/>
                    <a:pt x="1036" y="787"/>
                  </a:cubicBezTo>
                  <a:cubicBezTo>
                    <a:pt x="1032" y="790"/>
                    <a:pt x="1025" y="793"/>
                    <a:pt x="1023" y="797"/>
                  </a:cubicBezTo>
                  <a:cubicBezTo>
                    <a:pt x="1016" y="797"/>
                    <a:pt x="1009" y="795"/>
                    <a:pt x="1003" y="797"/>
                  </a:cubicBezTo>
                  <a:cubicBezTo>
                    <a:pt x="995" y="799"/>
                    <a:pt x="996" y="803"/>
                    <a:pt x="991" y="808"/>
                  </a:cubicBezTo>
                  <a:cubicBezTo>
                    <a:pt x="987" y="813"/>
                    <a:pt x="980" y="817"/>
                    <a:pt x="975" y="822"/>
                  </a:cubicBezTo>
                  <a:cubicBezTo>
                    <a:pt x="971" y="826"/>
                    <a:pt x="967" y="831"/>
                    <a:pt x="962" y="833"/>
                  </a:cubicBezTo>
                  <a:cubicBezTo>
                    <a:pt x="957" y="835"/>
                    <a:pt x="951" y="834"/>
                    <a:pt x="946" y="835"/>
                  </a:cubicBezTo>
                  <a:cubicBezTo>
                    <a:pt x="939" y="837"/>
                    <a:pt x="927" y="838"/>
                    <a:pt x="922" y="842"/>
                  </a:cubicBezTo>
                  <a:cubicBezTo>
                    <a:pt x="916" y="846"/>
                    <a:pt x="919" y="855"/>
                    <a:pt x="916" y="861"/>
                  </a:cubicBezTo>
                  <a:cubicBezTo>
                    <a:pt x="908" y="863"/>
                    <a:pt x="903" y="875"/>
                    <a:pt x="899" y="881"/>
                  </a:cubicBezTo>
                  <a:cubicBezTo>
                    <a:pt x="895" y="888"/>
                    <a:pt x="886" y="893"/>
                    <a:pt x="878" y="897"/>
                  </a:cubicBezTo>
                  <a:cubicBezTo>
                    <a:pt x="851" y="913"/>
                    <a:pt x="815" y="921"/>
                    <a:pt x="802" y="951"/>
                  </a:cubicBezTo>
                  <a:cubicBezTo>
                    <a:pt x="798" y="959"/>
                    <a:pt x="799" y="967"/>
                    <a:pt x="797" y="975"/>
                  </a:cubicBezTo>
                  <a:cubicBezTo>
                    <a:pt x="795" y="984"/>
                    <a:pt x="785" y="988"/>
                    <a:pt x="779" y="994"/>
                  </a:cubicBezTo>
                  <a:cubicBezTo>
                    <a:pt x="776" y="997"/>
                    <a:pt x="777" y="999"/>
                    <a:pt x="772" y="1000"/>
                  </a:cubicBezTo>
                  <a:cubicBezTo>
                    <a:pt x="767" y="1001"/>
                    <a:pt x="764" y="1000"/>
                    <a:pt x="763" y="995"/>
                  </a:cubicBezTo>
                  <a:cubicBezTo>
                    <a:pt x="761" y="989"/>
                    <a:pt x="764" y="979"/>
                    <a:pt x="762" y="972"/>
                  </a:cubicBezTo>
                  <a:cubicBezTo>
                    <a:pt x="759" y="972"/>
                    <a:pt x="748" y="973"/>
                    <a:pt x="745" y="976"/>
                  </a:cubicBezTo>
                  <a:cubicBezTo>
                    <a:pt x="733" y="990"/>
                    <a:pt x="739" y="1014"/>
                    <a:pt x="729" y="1029"/>
                  </a:cubicBezTo>
                  <a:cubicBezTo>
                    <a:pt x="723" y="1039"/>
                    <a:pt x="714" y="1039"/>
                    <a:pt x="707" y="1046"/>
                  </a:cubicBezTo>
                  <a:cubicBezTo>
                    <a:pt x="706" y="1046"/>
                    <a:pt x="680" y="1094"/>
                    <a:pt x="679" y="1091"/>
                  </a:cubicBezTo>
                  <a:cubicBezTo>
                    <a:pt x="686" y="1108"/>
                    <a:pt x="698" y="1106"/>
                    <a:pt x="683" y="1122"/>
                  </a:cubicBezTo>
                  <a:cubicBezTo>
                    <a:pt x="672" y="1134"/>
                    <a:pt x="670" y="1132"/>
                    <a:pt x="675" y="1148"/>
                  </a:cubicBezTo>
                  <a:cubicBezTo>
                    <a:pt x="682" y="1170"/>
                    <a:pt x="673" y="1192"/>
                    <a:pt x="649" y="1194"/>
                  </a:cubicBezTo>
                  <a:cubicBezTo>
                    <a:pt x="637" y="1195"/>
                    <a:pt x="633" y="1194"/>
                    <a:pt x="626" y="1183"/>
                  </a:cubicBezTo>
                  <a:cubicBezTo>
                    <a:pt x="623" y="1177"/>
                    <a:pt x="617" y="1164"/>
                    <a:pt x="625" y="1160"/>
                  </a:cubicBezTo>
                  <a:cubicBezTo>
                    <a:pt x="615" y="1166"/>
                    <a:pt x="604" y="1168"/>
                    <a:pt x="593" y="1170"/>
                  </a:cubicBezTo>
                  <a:cubicBezTo>
                    <a:pt x="591" y="1179"/>
                    <a:pt x="592" y="1187"/>
                    <a:pt x="601" y="1191"/>
                  </a:cubicBezTo>
                  <a:cubicBezTo>
                    <a:pt x="594" y="1209"/>
                    <a:pt x="569" y="1208"/>
                    <a:pt x="558" y="1223"/>
                  </a:cubicBezTo>
                  <a:cubicBezTo>
                    <a:pt x="552" y="1232"/>
                    <a:pt x="556" y="1238"/>
                    <a:pt x="553" y="1247"/>
                  </a:cubicBezTo>
                  <a:cubicBezTo>
                    <a:pt x="550" y="1255"/>
                    <a:pt x="541" y="1253"/>
                    <a:pt x="541" y="1265"/>
                  </a:cubicBezTo>
                  <a:cubicBezTo>
                    <a:pt x="533" y="1269"/>
                    <a:pt x="513" y="1275"/>
                    <a:pt x="509" y="1282"/>
                  </a:cubicBezTo>
                  <a:cubicBezTo>
                    <a:pt x="503" y="1291"/>
                    <a:pt x="508" y="1286"/>
                    <a:pt x="512" y="1293"/>
                  </a:cubicBezTo>
                  <a:cubicBezTo>
                    <a:pt x="513" y="1294"/>
                    <a:pt x="519" y="1306"/>
                    <a:pt x="521" y="1307"/>
                  </a:cubicBezTo>
                  <a:cubicBezTo>
                    <a:pt x="537" y="1318"/>
                    <a:pt x="546" y="1303"/>
                    <a:pt x="545" y="1330"/>
                  </a:cubicBezTo>
                  <a:cubicBezTo>
                    <a:pt x="545" y="1342"/>
                    <a:pt x="543" y="1354"/>
                    <a:pt x="548" y="1365"/>
                  </a:cubicBezTo>
                  <a:cubicBezTo>
                    <a:pt x="557" y="1366"/>
                    <a:pt x="565" y="1368"/>
                    <a:pt x="567" y="1372"/>
                  </a:cubicBezTo>
                  <a:cubicBezTo>
                    <a:pt x="577" y="1374"/>
                    <a:pt x="587" y="1381"/>
                    <a:pt x="597" y="1385"/>
                  </a:cubicBezTo>
                  <a:cubicBezTo>
                    <a:pt x="604" y="1371"/>
                    <a:pt x="607" y="1357"/>
                    <a:pt x="618" y="1347"/>
                  </a:cubicBezTo>
                  <a:cubicBezTo>
                    <a:pt x="625" y="1341"/>
                    <a:pt x="630" y="1337"/>
                    <a:pt x="635" y="1329"/>
                  </a:cubicBezTo>
                  <a:cubicBezTo>
                    <a:pt x="642" y="1317"/>
                    <a:pt x="638" y="1307"/>
                    <a:pt x="625" y="1306"/>
                  </a:cubicBezTo>
                  <a:cubicBezTo>
                    <a:pt x="629" y="1296"/>
                    <a:pt x="645" y="1296"/>
                    <a:pt x="654" y="1292"/>
                  </a:cubicBezTo>
                  <a:cubicBezTo>
                    <a:pt x="665" y="1287"/>
                    <a:pt x="672" y="1285"/>
                    <a:pt x="685" y="1285"/>
                  </a:cubicBezTo>
                  <a:cubicBezTo>
                    <a:pt x="694" y="1285"/>
                    <a:pt x="703" y="1286"/>
                    <a:pt x="712" y="1289"/>
                  </a:cubicBezTo>
                  <a:cubicBezTo>
                    <a:pt x="718" y="1291"/>
                    <a:pt x="721" y="1293"/>
                    <a:pt x="727" y="1292"/>
                  </a:cubicBezTo>
                  <a:cubicBezTo>
                    <a:pt x="731" y="1292"/>
                    <a:pt x="736" y="1287"/>
                    <a:pt x="737" y="1287"/>
                  </a:cubicBezTo>
                  <a:cubicBezTo>
                    <a:pt x="745" y="1287"/>
                    <a:pt x="743" y="1292"/>
                    <a:pt x="749" y="1293"/>
                  </a:cubicBezTo>
                  <a:cubicBezTo>
                    <a:pt x="753" y="1294"/>
                    <a:pt x="757" y="1291"/>
                    <a:pt x="761" y="1290"/>
                  </a:cubicBezTo>
                  <a:cubicBezTo>
                    <a:pt x="771" y="1286"/>
                    <a:pt x="777" y="1284"/>
                    <a:pt x="788" y="1283"/>
                  </a:cubicBezTo>
                  <a:cubicBezTo>
                    <a:pt x="795" y="1283"/>
                    <a:pt x="808" y="1285"/>
                    <a:pt x="814" y="1279"/>
                  </a:cubicBezTo>
                  <a:cubicBezTo>
                    <a:pt x="819" y="1275"/>
                    <a:pt x="816" y="1270"/>
                    <a:pt x="818" y="1265"/>
                  </a:cubicBezTo>
                  <a:cubicBezTo>
                    <a:pt x="820" y="1260"/>
                    <a:pt x="822" y="1259"/>
                    <a:pt x="825" y="1254"/>
                  </a:cubicBezTo>
                  <a:cubicBezTo>
                    <a:pt x="826" y="1252"/>
                    <a:pt x="841" y="1229"/>
                    <a:pt x="844" y="1231"/>
                  </a:cubicBezTo>
                  <a:cubicBezTo>
                    <a:pt x="847" y="1234"/>
                    <a:pt x="849" y="1235"/>
                    <a:pt x="853" y="1236"/>
                  </a:cubicBezTo>
                  <a:cubicBezTo>
                    <a:pt x="854" y="1254"/>
                    <a:pt x="852" y="1271"/>
                    <a:pt x="852" y="1289"/>
                  </a:cubicBezTo>
                  <a:cubicBezTo>
                    <a:pt x="869" y="1290"/>
                    <a:pt x="882" y="1297"/>
                    <a:pt x="899" y="1299"/>
                  </a:cubicBezTo>
                  <a:cubicBezTo>
                    <a:pt x="899" y="1286"/>
                    <a:pt x="899" y="1265"/>
                    <a:pt x="902" y="1266"/>
                  </a:cubicBezTo>
                  <a:cubicBezTo>
                    <a:pt x="910" y="1262"/>
                    <a:pt x="917" y="1265"/>
                    <a:pt x="924" y="1262"/>
                  </a:cubicBezTo>
                  <a:cubicBezTo>
                    <a:pt x="933" y="1259"/>
                    <a:pt x="928" y="1255"/>
                    <a:pt x="932" y="1247"/>
                  </a:cubicBezTo>
                  <a:cubicBezTo>
                    <a:pt x="936" y="1240"/>
                    <a:pt x="946" y="1237"/>
                    <a:pt x="951" y="1232"/>
                  </a:cubicBezTo>
                  <a:cubicBezTo>
                    <a:pt x="954" y="1229"/>
                    <a:pt x="954" y="1231"/>
                    <a:pt x="957" y="1227"/>
                  </a:cubicBezTo>
                  <a:cubicBezTo>
                    <a:pt x="958" y="1224"/>
                    <a:pt x="957" y="1218"/>
                    <a:pt x="957" y="1216"/>
                  </a:cubicBezTo>
                  <a:cubicBezTo>
                    <a:pt x="963" y="1212"/>
                    <a:pt x="963" y="1207"/>
                    <a:pt x="966" y="1200"/>
                  </a:cubicBezTo>
                  <a:cubicBezTo>
                    <a:pt x="968" y="1192"/>
                    <a:pt x="970" y="1189"/>
                    <a:pt x="977" y="1183"/>
                  </a:cubicBezTo>
                  <a:cubicBezTo>
                    <a:pt x="986" y="1174"/>
                    <a:pt x="999" y="1174"/>
                    <a:pt x="996" y="1157"/>
                  </a:cubicBezTo>
                  <a:cubicBezTo>
                    <a:pt x="994" y="1143"/>
                    <a:pt x="982" y="1137"/>
                    <a:pt x="989" y="1121"/>
                  </a:cubicBezTo>
                  <a:cubicBezTo>
                    <a:pt x="994" y="1110"/>
                    <a:pt x="1002" y="1106"/>
                    <a:pt x="1009" y="1098"/>
                  </a:cubicBezTo>
                  <a:cubicBezTo>
                    <a:pt x="1018" y="1088"/>
                    <a:pt x="1019" y="1077"/>
                    <a:pt x="1018" y="1064"/>
                  </a:cubicBezTo>
                  <a:cubicBezTo>
                    <a:pt x="1005" y="1066"/>
                    <a:pt x="1010" y="1052"/>
                    <a:pt x="1009" y="1044"/>
                  </a:cubicBezTo>
                  <a:cubicBezTo>
                    <a:pt x="1009" y="1037"/>
                    <a:pt x="1007" y="1034"/>
                    <a:pt x="1004" y="1028"/>
                  </a:cubicBezTo>
                  <a:cubicBezTo>
                    <a:pt x="1002" y="1024"/>
                    <a:pt x="1001" y="1022"/>
                    <a:pt x="1000" y="1016"/>
                  </a:cubicBezTo>
                  <a:cubicBezTo>
                    <a:pt x="997" y="1005"/>
                    <a:pt x="991" y="1002"/>
                    <a:pt x="991" y="990"/>
                  </a:cubicBezTo>
                  <a:cubicBezTo>
                    <a:pt x="990" y="968"/>
                    <a:pt x="989" y="962"/>
                    <a:pt x="1002" y="945"/>
                  </a:cubicBezTo>
                  <a:cubicBezTo>
                    <a:pt x="1004" y="942"/>
                    <a:pt x="1006" y="936"/>
                    <a:pt x="1008" y="931"/>
                  </a:cubicBezTo>
                  <a:cubicBezTo>
                    <a:pt x="1013" y="923"/>
                    <a:pt x="1020" y="915"/>
                    <a:pt x="1027" y="908"/>
                  </a:cubicBezTo>
                  <a:cubicBezTo>
                    <a:pt x="1035" y="901"/>
                    <a:pt x="1042" y="894"/>
                    <a:pt x="1053" y="892"/>
                  </a:cubicBezTo>
                  <a:cubicBezTo>
                    <a:pt x="1059" y="891"/>
                    <a:pt x="1068" y="893"/>
                    <a:pt x="1074" y="891"/>
                  </a:cubicBezTo>
                  <a:cubicBezTo>
                    <a:pt x="1075" y="872"/>
                    <a:pt x="1093" y="864"/>
                    <a:pt x="1100" y="847"/>
                  </a:cubicBezTo>
                  <a:cubicBezTo>
                    <a:pt x="1104" y="838"/>
                    <a:pt x="1114" y="830"/>
                    <a:pt x="1124" y="828"/>
                  </a:cubicBezTo>
                  <a:cubicBezTo>
                    <a:pt x="1131" y="827"/>
                    <a:pt x="1132" y="828"/>
                    <a:pt x="1139" y="824"/>
                  </a:cubicBezTo>
                  <a:cubicBezTo>
                    <a:pt x="1143" y="822"/>
                    <a:pt x="1146" y="821"/>
                    <a:pt x="1150" y="818"/>
                  </a:cubicBezTo>
                  <a:cubicBezTo>
                    <a:pt x="1168" y="804"/>
                    <a:pt x="1172" y="776"/>
                    <a:pt x="1195" y="775"/>
                  </a:cubicBezTo>
                  <a:cubicBezTo>
                    <a:pt x="1213" y="774"/>
                    <a:pt x="1214" y="767"/>
                    <a:pt x="1220" y="753"/>
                  </a:cubicBezTo>
                  <a:cubicBezTo>
                    <a:pt x="1228" y="734"/>
                    <a:pt x="1248" y="706"/>
                    <a:pt x="1266" y="695"/>
                  </a:cubicBezTo>
                  <a:cubicBezTo>
                    <a:pt x="1272" y="692"/>
                    <a:pt x="1280" y="690"/>
                    <a:pt x="1286" y="688"/>
                  </a:cubicBezTo>
                  <a:cubicBezTo>
                    <a:pt x="1293" y="684"/>
                    <a:pt x="1304" y="681"/>
                    <a:pt x="1312" y="679"/>
                  </a:cubicBezTo>
                  <a:cubicBezTo>
                    <a:pt x="1317" y="679"/>
                    <a:pt x="1323" y="680"/>
                    <a:pt x="1328" y="679"/>
                  </a:cubicBezTo>
                  <a:cubicBezTo>
                    <a:pt x="1333" y="677"/>
                    <a:pt x="1338" y="672"/>
                    <a:pt x="1344" y="670"/>
                  </a:cubicBezTo>
                  <a:cubicBezTo>
                    <a:pt x="1353" y="666"/>
                    <a:pt x="1366" y="667"/>
                    <a:pt x="1375" y="663"/>
                  </a:cubicBezTo>
                  <a:cubicBezTo>
                    <a:pt x="1385" y="658"/>
                    <a:pt x="1382" y="647"/>
                    <a:pt x="1389" y="639"/>
                  </a:cubicBezTo>
                  <a:cubicBezTo>
                    <a:pt x="1390" y="645"/>
                    <a:pt x="1397" y="651"/>
                    <a:pt x="1402" y="652"/>
                  </a:cubicBezTo>
                  <a:cubicBezTo>
                    <a:pt x="1412" y="654"/>
                    <a:pt x="1408" y="649"/>
                    <a:pt x="1415" y="644"/>
                  </a:cubicBezTo>
                  <a:cubicBezTo>
                    <a:pt x="1422" y="640"/>
                    <a:pt x="1435" y="640"/>
                    <a:pt x="1442" y="645"/>
                  </a:cubicBezTo>
                  <a:cubicBezTo>
                    <a:pt x="1446" y="647"/>
                    <a:pt x="1447" y="651"/>
                    <a:pt x="1451" y="654"/>
                  </a:cubicBezTo>
                  <a:cubicBezTo>
                    <a:pt x="1455" y="657"/>
                    <a:pt x="1461" y="657"/>
                    <a:pt x="1464" y="661"/>
                  </a:cubicBezTo>
                  <a:cubicBezTo>
                    <a:pt x="1471" y="668"/>
                    <a:pt x="1467" y="680"/>
                    <a:pt x="1467" y="689"/>
                  </a:cubicBezTo>
                  <a:cubicBezTo>
                    <a:pt x="1484" y="690"/>
                    <a:pt x="1496" y="697"/>
                    <a:pt x="1510" y="705"/>
                  </a:cubicBezTo>
                  <a:cubicBezTo>
                    <a:pt x="1516" y="708"/>
                    <a:pt x="1526" y="717"/>
                    <a:pt x="1533" y="715"/>
                  </a:cubicBezTo>
                  <a:cubicBezTo>
                    <a:pt x="1539" y="713"/>
                    <a:pt x="1540" y="703"/>
                    <a:pt x="1547" y="701"/>
                  </a:cubicBezTo>
                  <a:cubicBezTo>
                    <a:pt x="1546" y="689"/>
                    <a:pt x="1531" y="675"/>
                    <a:pt x="1524" y="666"/>
                  </a:cubicBezTo>
                  <a:cubicBezTo>
                    <a:pt x="1520" y="660"/>
                    <a:pt x="1517" y="657"/>
                    <a:pt x="1513" y="651"/>
                  </a:cubicBezTo>
                  <a:cubicBezTo>
                    <a:pt x="1511" y="648"/>
                    <a:pt x="1499" y="639"/>
                    <a:pt x="1499" y="639"/>
                  </a:cubicBezTo>
                  <a:cubicBezTo>
                    <a:pt x="1498" y="634"/>
                    <a:pt x="1492" y="633"/>
                    <a:pt x="1490" y="628"/>
                  </a:cubicBezTo>
                  <a:cubicBezTo>
                    <a:pt x="1488" y="624"/>
                    <a:pt x="1488" y="620"/>
                    <a:pt x="1485" y="617"/>
                  </a:cubicBezTo>
                  <a:cubicBezTo>
                    <a:pt x="1482" y="615"/>
                    <a:pt x="1473" y="614"/>
                    <a:pt x="1472" y="612"/>
                  </a:cubicBezTo>
                  <a:cubicBezTo>
                    <a:pt x="1468" y="602"/>
                    <a:pt x="1451" y="543"/>
                    <a:pt x="1474" y="544"/>
                  </a:cubicBezTo>
                  <a:cubicBezTo>
                    <a:pt x="1477" y="537"/>
                    <a:pt x="1484" y="524"/>
                    <a:pt x="1492" y="524"/>
                  </a:cubicBezTo>
                  <a:cubicBezTo>
                    <a:pt x="1500" y="508"/>
                    <a:pt x="1534" y="494"/>
                    <a:pt x="1531" y="470"/>
                  </a:cubicBezTo>
                  <a:cubicBezTo>
                    <a:pt x="1539" y="465"/>
                    <a:pt x="1544" y="460"/>
                    <a:pt x="1556" y="459"/>
                  </a:cubicBezTo>
                  <a:cubicBezTo>
                    <a:pt x="1565" y="459"/>
                    <a:pt x="1575" y="462"/>
                    <a:pt x="1584" y="461"/>
                  </a:cubicBezTo>
                  <a:cubicBezTo>
                    <a:pt x="1585" y="449"/>
                    <a:pt x="1582" y="432"/>
                    <a:pt x="1587" y="421"/>
                  </a:cubicBezTo>
                  <a:cubicBezTo>
                    <a:pt x="1589" y="421"/>
                    <a:pt x="1590" y="421"/>
                    <a:pt x="1591" y="4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6975476" y="2082800"/>
              <a:ext cx="361950" cy="127000"/>
            </a:xfrm>
            <a:custGeom>
              <a:avLst/>
              <a:gdLst>
                <a:gd name="T0" fmla="*/ 845 w 849"/>
                <a:gd name="T1" fmla="*/ 245 h 299"/>
                <a:gd name="T2" fmla="*/ 799 w 849"/>
                <a:gd name="T3" fmla="*/ 176 h 299"/>
                <a:gd name="T4" fmla="*/ 774 w 849"/>
                <a:gd name="T5" fmla="*/ 125 h 299"/>
                <a:gd name="T6" fmla="*/ 708 w 849"/>
                <a:gd name="T7" fmla="*/ 103 h 299"/>
                <a:gd name="T8" fmla="*/ 676 w 849"/>
                <a:gd name="T9" fmla="*/ 75 h 299"/>
                <a:gd name="T10" fmla="*/ 676 w 849"/>
                <a:gd name="T11" fmla="*/ 23 h 299"/>
                <a:gd name="T12" fmla="*/ 656 w 849"/>
                <a:gd name="T13" fmla="*/ 12 h 299"/>
                <a:gd name="T14" fmla="*/ 561 w 849"/>
                <a:gd name="T15" fmla="*/ 11 h 299"/>
                <a:gd name="T16" fmla="*/ 543 w 849"/>
                <a:gd name="T17" fmla="*/ 65 h 299"/>
                <a:gd name="T18" fmla="*/ 501 w 849"/>
                <a:gd name="T19" fmla="*/ 32 h 299"/>
                <a:gd name="T20" fmla="*/ 479 w 849"/>
                <a:gd name="T21" fmla="*/ 80 h 299"/>
                <a:gd name="T22" fmla="*/ 427 w 849"/>
                <a:gd name="T23" fmla="*/ 103 h 299"/>
                <a:gd name="T24" fmla="*/ 395 w 849"/>
                <a:gd name="T25" fmla="*/ 111 h 299"/>
                <a:gd name="T26" fmla="*/ 376 w 849"/>
                <a:gd name="T27" fmla="*/ 83 h 299"/>
                <a:gd name="T28" fmla="*/ 347 w 849"/>
                <a:gd name="T29" fmla="*/ 76 h 299"/>
                <a:gd name="T30" fmla="*/ 286 w 849"/>
                <a:gd name="T31" fmla="*/ 58 h 299"/>
                <a:gd name="T32" fmla="*/ 213 w 849"/>
                <a:gd name="T33" fmla="*/ 60 h 299"/>
                <a:gd name="T34" fmla="*/ 162 w 849"/>
                <a:gd name="T35" fmla="*/ 52 h 299"/>
                <a:gd name="T36" fmla="*/ 58 w 849"/>
                <a:gd name="T37" fmla="*/ 72 h 299"/>
                <a:gd name="T38" fmla="*/ 18 w 849"/>
                <a:gd name="T39" fmla="*/ 104 h 299"/>
                <a:gd name="T40" fmla="*/ 27 w 849"/>
                <a:gd name="T41" fmla="*/ 124 h 299"/>
                <a:gd name="T42" fmla="*/ 1 w 849"/>
                <a:gd name="T43" fmla="*/ 174 h 299"/>
                <a:gd name="T44" fmla="*/ 53 w 849"/>
                <a:gd name="T45" fmla="*/ 234 h 299"/>
                <a:gd name="T46" fmla="*/ 136 w 849"/>
                <a:gd name="T47" fmla="*/ 262 h 299"/>
                <a:gd name="T48" fmla="*/ 252 w 849"/>
                <a:gd name="T49" fmla="*/ 270 h 299"/>
                <a:gd name="T50" fmla="*/ 368 w 849"/>
                <a:gd name="T51" fmla="*/ 266 h 299"/>
                <a:gd name="T52" fmla="*/ 437 w 849"/>
                <a:gd name="T53" fmla="*/ 264 h 299"/>
                <a:gd name="T54" fmla="*/ 502 w 849"/>
                <a:gd name="T55" fmla="*/ 273 h 299"/>
                <a:gd name="T56" fmla="*/ 516 w 849"/>
                <a:gd name="T57" fmla="*/ 279 h 299"/>
                <a:gd name="T58" fmla="*/ 561 w 849"/>
                <a:gd name="T59" fmla="*/ 267 h 299"/>
                <a:gd name="T60" fmla="*/ 658 w 849"/>
                <a:gd name="T61" fmla="*/ 267 h 299"/>
                <a:gd name="T62" fmla="*/ 754 w 849"/>
                <a:gd name="T63" fmla="*/ 298 h 299"/>
                <a:gd name="T64" fmla="*/ 789 w 849"/>
                <a:gd name="T65" fmla="*/ 28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9" h="299">
                  <a:moveTo>
                    <a:pt x="827" y="252"/>
                  </a:moveTo>
                  <a:cubicBezTo>
                    <a:pt x="832" y="249"/>
                    <a:pt x="839" y="247"/>
                    <a:pt x="845" y="245"/>
                  </a:cubicBezTo>
                  <a:cubicBezTo>
                    <a:pt x="848" y="236"/>
                    <a:pt x="849" y="221"/>
                    <a:pt x="843" y="213"/>
                  </a:cubicBezTo>
                  <a:cubicBezTo>
                    <a:pt x="833" y="197"/>
                    <a:pt x="804" y="197"/>
                    <a:pt x="799" y="176"/>
                  </a:cubicBezTo>
                  <a:cubicBezTo>
                    <a:pt x="797" y="168"/>
                    <a:pt x="799" y="133"/>
                    <a:pt x="812" y="132"/>
                  </a:cubicBezTo>
                  <a:cubicBezTo>
                    <a:pt x="800" y="133"/>
                    <a:pt x="783" y="130"/>
                    <a:pt x="774" y="125"/>
                  </a:cubicBezTo>
                  <a:cubicBezTo>
                    <a:pt x="760" y="119"/>
                    <a:pt x="764" y="102"/>
                    <a:pt x="747" y="98"/>
                  </a:cubicBezTo>
                  <a:cubicBezTo>
                    <a:pt x="735" y="95"/>
                    <a:pt x="719" y="101"/>
                    <a:pt x="708" y="103"/>
                  </a:cubicBezTo>
                  <a:cubicBezTo>
                    <a:pt x="694" y="105"/>
                    <a:pt x="687" y="118"/>
                    <a:pt x="672" y="115"/>
                  </a:cubicBezTo>
                  <a:cubicBezTo>
                    <a:pt x="671" y="101"/>
                    <a:pt x="673" y="87"/>
                    <a:pt x="676" y="75"/>
                  </a:cubicBezTo>
                  <a:cubicBezTo>
                    <a:pt x="679" y="59"/>
                    <a:pt x="681" y="47"/>
                    <a:pt x="662" y="43"/>
                  </a:cubicBezTo>
                  <a:cubicBezTo>
                    <a:pt x="662" y="37"/>
                    <a:pt x="671" y="26"/>
                    <a:pt x="676" y="23"/>
                  </a:cubicBezTo>
                  <a:cubicBezTo>
                    <a:pt x="683" y="19"/>
                    <a:pt x="696" y="20"/>
                    <a:pt x="695" y="9"/>
                  </a:cubicBezTo>
                  <a:cubicBezTo>
                    <a:pt x="681" y="8"/>
                    <a:pt x="669" y="11"/>
                    <a:pt x="656" y="12"/>
                  </a:cubicBezTo>
                  <a:cubicBezTo>
                    <a:pt x="645" y="14"/>
                    <a:pt x="634" y="11"/>
                    <a:pt x="624" y="13"/>
                  </a:cubicBezTo>
                  <a:cubicBezTo>
                    <a:pt x="609" y="36"/>
                    <a:pt x="581" y="0"/>
                    <a:pt x="561" y="11"/>
                  </a:cubicBezTo>
                  <a:cubicBezTo>
                    <a:pt x="548" y="18"/>
                    <a:pt x="557" y="26"/>
                    <a:pt x="553" y="39"/>
                  </a:cubicBezTo>
                  <a:cubicBezTo>
                    <a:pt x="550" y="49"/>
                    <a:pt x="542" y="50"/>
                    <a:pt x="543" y="65"/>
                  </a:cubicBezTo>
                  <a:cubicBezTo>
                    <a:pt x="532" y="60"/>
                    <a:pt x="534" y="43"/>
                    <a:pt x="527" y="36"/>
                  </a:cubicBezTo>
                  <a:cubicBezTo>
                    <a:pt x="520" y="30"/>
                    <a:pt x="510" y="32"/>
                    <a:pt x="501" y="32"/>
                  </a:cubicBezTo>
                  <a:cubicBezTo>
                    <a:pt x="499" y="44"/>
                    <a:pt x="482" y="42"/>
                    <a:pt x="480" y="56"/>
                  </a:cubicBezTo>
                  <a:cubicBezTo>
                    <a:pt x="478" y="70"/>
                    <a:pt x="503" y="76"/>
                    <a:pt x="479" y="80"/>
                  </a:cubicBezTo>
                  <a:cubicBezTo>
                    <a:pt x="462" y="83"/>
                    <a:pt x="447" y="74"/>
                    <a:pt x="442" y="97"/>
                  </a:cubicBezTo>
                  <a:cubicBezTo>
                    <a:pt x="438" y="102"/>
                    <a:pt x="431" y="100"/>
                    <a:pt x="427" y="103"/>
                  </a:cubicBezTo>
                  <a:cubicBezTo>
                    <a:pt x="422" y="107"/>
                    <a:pt x="420" y="114"/>
                    <a:pt x="419" y="121"/>
                  </a:cubicBezTo>
                  <a:cubicBezTo>
                    <a:pt x="407" y="122"/>
                    <a:pt x="399" y="123"/>
                    <a:pt x="395" y="111"/>
                  </a:cubicBezTo>
                  <a:cubicBezTo>
                    <a:pt x="392" y="103"/>
                    <a:pt x="396" y="89"/>
                    <a:pt x="396" y="80"/>
                  </a:cubicBezTo>
                  <a:cubicBezTo>
                    <a:pt x="387" y="79"/>
                    <a:pt x="382" y="79"/>
                    <a:pt x="376" y="83"/>
                  </a:cubicBezTo>
                  <a:cubicBezTo>
                    <a:pt x="372" y="86"/>
                    <a:pt x="372" y="100"/>
                    <a:pt x="362" y="98"/>
                  </a:cubicBezTo>
                  <a:cubicBezTo>
                    <a:pt x="351" y="96"/>
                    <a:pt x="353" y="82"/>
                    <a:pt x="347" y="76"/>
                  </a:cubicBezTo>
                  <a:cubicBezTo>
                    <a:pt x="337" y="64"/>
                    <a:pt x="328" y="72"/>
                    <a:pt x="314" y="67"/>
                  </a:cubicBezTo>
                  <a:cubicBezTo>
                    <a:pt x="304" y="64"/>
                    <a:pt x="297" y="58"/>
                    <a:pt x="286" y="58"/>
                  </a:cubicBezTo>
                  <a:cubicBezTo>
                    <a:pt x="274" y="58"/>
                    <a:pt x="263" y="63"/>
                    <a:pt x="252" y="64"/>
                  </a:cubicBezTo>
                  <a:cubicBezTo>
                    <a:pt x="240" y="65"/>
                    <a:pt x="225" y="62"/>
                    <a:pt x="213" y="60"/>
                  </a:cubicBezTo>
                  <a:cubicBezTo>
                    <a:pt x="201" y="59"/>
                    <a:pt x="198" y="54"/>
                    <a:pt x="189" y="50"/>
                  </a:cubicBezTo>
                  <a:cubicBezTo>
                    <a:pt x="179" y="46"/>
                    <a:pt x="173" y="50"/>
                    <a:pt x="162" y="52"/>
                  </a:cubicBezTo>
                  <a:cubicBezTo>
                    <a:pt x="150" y="55"/>
                    <a:pt x="138" y="54"/>
                    <a:pt x="126" y="54"/>
                  </a:cubicBezTo>
                  <a:cubicBezTo>
                    <a:pt x="125" y="81"/>
                    <a:pt x="74" y="71"/>
                    <a:pt x="58" y="72"/>
                  </a:cubicBezTo>
                  <a:cubicBezTo>
                    <a:pt x="47" y="73"/>
                    <a:pt x="49" y="72"/>
                    <a:pt x="42" y="80"/>
                  </a:cubicBezTo>
                  <a:cubicBezTo>
                    <a:pt x="33" y="89"/>
                    <a:pt x="33" y="102"/>
                    <a:pt x="18" y="104"/>
                  </a:cubicBezTo>
                  <a:cubicBezTo>
                    <a:pt x="18" y="110"/>
                    <a:pt x="18" y="117"/>
                    <a:pt x="18" y="124"/>
                  </a:cubicBezTo>
                  <a:cubicBezTo>
                    <a:pt x="20" y="123"/>
                    <a:pt x="24" y="125"/>
                    <a:pt x="27" y="124"/>
                  </a:cubicBezTo>
                  <a:cubicBezTo>
                    <a:pt x="29" y="135"/>
                    <a:pt x="44" y="165"/>
                    <a:pt x="33" y="173"/>
                  </a:cubicBezTo>
                  <a:cubicBezTo>
                    <a:pt x="28" y="176"/>
                    <a:pt x="14" y="176"/>
                    <a:pt x="1" y="174"/>
                  </a:cubicBezTo>
                  <a:cubicBezTo>
                    <a:pt x="0" y="194"/>
                    <a:pt x="1" y="213"/>
                    <a:pt x="10" y="228"/>
                  </a:cubicBezTo>
                  <a:cubicBezTo>
                    <a:pt x="19" y="244"/>
                    <a:pt x="39" y="236"/>
                    <a:pt x="53" y="234"/>
                  </a:cubicBezTo>
                  <a:cubicBezTo>
                    <a:pt x="73" y="233"/>
                    <a:pt x="81" y="246"/>
                    <a:pt x="98" y="254"/>
                  </a:cubicBezTo>
                  <a:cubicBezTo>
                    <a:pt x="107" y="258"/>
                    <a:pt x="127" y="259"/>
                    <a:pt x="136" y="262"/>
                  </a:cubicBezTo>
                  <a:cubicBezTo>
                    <a:pt x="150" y="266"/>
                    <a:pt x="158" y="271"/>
                    <a:pt x="175" y="272"/>
                  </a:cubicBezTo>
                  <a:cubicBezTo>
                    <a:pt x="199" y="274"/>
                    <a:pt x="228" y="274"/>
                    <a:pt x="252" y="270"/>
                  </a:cubicBezTo>
                  <a:cubicBezTo>
                    <a:pt x="279" y="266"/>
                    <a:pt x="307" y="269"/>
                    <a:pt x="335" y="269"/>
                  </a:cubicBezTo>
                  <a:cubicBezTo>
                    <a:pt x="346" y="269"/>
                    <a:pt x="357" y="266"/>
                    <a:pt x="368" y="266"/>
                  </a:cubicBezTo>
                  <a:cubicBezTo>
                    <a:pt x="380" y="266"/>
                    <a:pt x="389" y="275"/>
                    <a:pt x="401" y="276"/>
                  </a:cubicBezTo>
                  <a:cubicBezTo>
                    <a:pt x="415" y="277"/>
                    <a:pt x="424" y="265"/>
                    <a:pt x="437" y="264"/>
                  </a:cubicBezTo>
                  <a:cubicBezTo>
                    <a:pt x="452" y="263"/>
                    <a:pt x="462" y="281"/>
                    <a:pt x="478" y="279"/>
                  </a:cubicBezTo>
                  <a:cubicBezTo>
                    <a:pt x="486" y="278"/>
                    <a:pt x="493" y="270"/>
                    <a:pt x="502" y="273"/>
                  </a:cubicBezTo>
                  <a:cubicBezTo>
                    <a:pt x="502" y="273"/>
                    <a:pt x="506" y="278"/>
                    <a:pt x="508" y="279"/>
                  </a:cubicBezTo>
                  <a:cubicBezTo>
                    <a:pt x="510" y="280"/>
                    <a:pt x="514" y="279"/>
                    <a:pt x="516" y="279"/>
                  </a:cubicBezTo>
                  <a:cubicBezTo>
                    <a:pt x="523" y="280"/>
                    <a:pt x="548" y="284"/>
                    <a:pt x="553" y="280"/>
                  </a:cubicBezTo>
                  <a:cubicBezTo>
                    <a:pt x="559" y="274"/>
                    <a:pt x="552" y="270"/>
                    <a:pt x="561" y="267"/>
                  </a:cubicBezTo>
                  <a:cubicBezTo>
                    <a:pt x="568" y="264"/>
                    <a:pt x="577" y="266"/>
                    <a:pt x="584" y="265"/>
                  </a:cubicBezTo>
                  <a:cubicBezTo>
                    <a:pt x="609" y="265"/>
                    <a:pt x="633" y="267"/>
                    <a:pt x="658" y="267"/>
                  </a:cubicBezTo>
                  <a:cubicBezTo>
                    <a:pt x="679" y="268"/>
                    <a:pt x="702" y="275"/>
                    <a:pt x="712" y="295"/>
                  </a:cubicBezTo>
                  <a:cubicBezTo>
                    <a:pt x="723" y="296"/>
                    <a:pt x="744" y="292"/>
                    <a:pt x="754" y="298"/>
                  </a:cubicBezTo>
                  <a:cubicBezTo>
                    <a:pt x="754" y="299"/>
                    <a:pt x="754" y="299"/>
                    <a:pt x="754" y="299"/>
                  </a:cubicBezTo>
                  <a:cubicBezTo>
                    <a:pt x="765" y="291"/>
                    <a:pt x="778" y="293"/>
                    <a:pt x="789" y="286"/>
                  </a:cubicBezTo>
                  <a:cubicBezTo>
                    <a:pt x="804" y="279"/>
                    <a:pt x="813" y="261"/>
                    <a:pt x="827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277101" y="2279650"/>
              <a:ext cx="157163" cy="327025"/>
            </a:xfrm>
            <a:custGeom>
              <a:avLst/>
              <a:gdLst>
                <a:gd name="T0" fmla="*/ 254 w 369"/>
                <a:gd name="T1" fmla="*/ 106 h 769"/>
                <a:gd name="T2" fmla="*/ 199 w 369"/>
                <a:gd name="T3" fmla="*/ 91 h 769"/>
                <a:gd name="T4" fmla="*/ 211 w 369"/>
                <a:gd name="T5" fmla="*/ 54 h 769"/>
                <a:gd name="T6" fmla="*/ 175 w 369"/>
                <a:gd name="T7" fmla="*/ 23 h 769"/>
                <a:gd name="T8" fmla="*/ 117 w 369"/>
                <a:gd name="T9" fmla="*/ 0 h 769"/>
                <a:gd name="T10" fmla="*/ 91 w 369"/>
                <a:gd name="T11" fmla="*/ 56 h 769"/>
                <a:gd name="T12" fmla="*/ 74 w 369"/>
                <a:gd name="T13" fmla="*/ 76 h 769"/>
                <a:gd name="T14" fmla="*/ 35 w 369"/>
                <a:gd name="T15" fmla="*/ 113 h 769"/>
                <a:gd name="T16" fmla="*/ 2 w 369"/>
                <a:gd name="T17" fmla="*/ 84 h 769"/>
                <a:gd name="T18" fmla="*/ 15 w 369"/>
                <a:gd name="T19" fmla="*/ 135 h 769"/>
                <a:gd name="T20" fmla="*/ 22 w 369"/>
                <a:gd name="T21" fmla="*/ 186 h 769"/>
                <a:gd name="T22" fmla="*/ 18 w 369"/>
                <a:gd name="T23" fmla="*/ 229 h 769"/>
                <a:gd name="T24" fmla="*/ 41 w 369"/>
                <a:gd name="T25" fmla="*/ 294 h 769"/>
                <a:gd name="T26" fmla="*/ 60 w 369"/>
                <a:gd name="T27" fmla="*/ 341 h 769"/>
                <a:gd name="T28" fmla="*/ 56 w 369"/>
                <a:gd name="T29" fmla="*/ 426 h 769"/>
                <a:gd name="T30" fmla="*/ 73 w 369"/>
                <a:gd name="T31" fmla="*/ 488 h 769"/>
                <a:gd name="T32" fmla="*/ 102 w 369"/>
                <a:gd name="T33" fmla="*/ 546 h 769"/>
                <a:gd name="T34" fmla="*/ 116 w 369"/>
                <a:gd name="T35" fmla="*/ 583 h 769"/>
                <a:gd name="T36" fmla="*/ 130 w 369"/>
                <a:gd name="T37" fmla="*/ 632 h 769"/>
                <a:gd name="T38" fmla="*/ 146 w 369"/>
                <a:gd name="T39" fmla="*/ 740 h 769"/>
                <a:gd name="T40" fmla="*/ 165 w 369"/>
                <a:gd name="T41" fmla="*/ 730 h 769"/>
                <a:gd name="T42" fmla="*/ 184 w 369"/>
                <a:gd name="T43" fmla="*/ 716 h 769"/>
                <a:gd name="T44" fmla="*/ 212 w 369"/>
                <a:gd name="T45" fmla="*/ 749 h 769"/>
                <a:gd name="T46" fmla="*/ 248 w 369"/>
                <a:gd name="T47" fmla="*/ 766 h 769"/>
                <a:gd name="T48" fmla="*/ 276 w 369"/>
                <a:gd name="T49" fmla="*/ 722 h 769"/>
                <a:gd name="T50" fmla="*/ 310 w 369"/>
                <a:gd name="T51" fmla="*/ 699 h 769"/>
                <a:gd name="T52" fmla="*/ 318 w 369"/>
                <a:gd name="T53" fmla="*/ 684 h 769"/>
                <a:gd name="T54" fmla="*/ 318 w 369"/>
                <a:gd name="T55" fmla="*/ 623 h 769"/>
                <a:gd name="T56" fmla="*/ 298 w 369"/>
                <a:gd name="T57" fmla="*/ 573 h 769"/>
                <a:gd name="T58" fmla="*/ 297 w 369"/>
                <a:gd name="T59" fmla="*/ 489 h 769"/>
                <a:gd name="T60" fmla="*/ 275 w 369"/>
                <a:gd name="T61" fmla="*/ 455 h 769"/>
                <a:gd name="T62" fmla="*/ 318 w 369"/>
                <a:gd name="T63" fmla="*/ 456 h 769"/>
                <a:gd name="T64" fmla="*/ 349 w 369"/>
                <a:gd name="T65" fmla="*/ 419 h 769"/>
                <a:gd name="T66" fmla="*/ 364 w 369"/>
                <a:gd name="T67" fmla="*/ 365 h 769"/>
                <a:gd name="T68" fmla="*/ 356 w 369"/>
                <a:gd name="T69" fmla="*/ 237 h 769"/>
                <a:gd name="T70" fmla="*/ 325 w 369"/>
                <a:gd name="T71" fmla="*/ 159 h 769"/>
                <a:gd name="T72" fmla="*/ 315 w 369"/>
                <a:gd name="T73" fmla="*/ 125 h 769"/>
                <a:gd name="T74" fmla="*/ 313 w 369"/>
                <a:gd name="T75" fmla="*/ 105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9" h="769">
                  <a:moveTo>
                    <a:pt x="274" y="108"/>
                  </a:moveTo>
                  <a:cubicBezTo>
                    <a:pt x="268" y="108"/>
                    <a:pt x="259" y="109"/>
                    <a:pt x="254" y="106"/>
                  </a:cubicBezTo>
                  <a:cubicBezTo>
                    <a:pt x="246" y="102"/>
                    <a:pt x="248" y="100"/>
                    <a:pt x="238" y="98"/>
                  </a:cubicBezTo>
                  <a:cubicBezTo>
                    <a:pt x="224" y="96"/>
                    <a:pt x="213" y="98"/>
                    <a:pt x="199" y="91"/>
                  </a:cubicBezTo>
                  <a:cubicBezTo>
                    <a:pt x="198" y="82"/>
                    <a:pt x="205" y="81"/>
                    <a:pt x="209" y="74"/>
                  </a:cubicBezTo>
                  <a:cubicBezTo>
                    <a:pt x="212" y="68"/>
                    <a:pt x="211" y="61"/>
                    <a:pt x="211" y="54"/>
                  </a:cubicBezTo>
                  <a:cubicBezTo>
                    <a:pt x="211" y="47"/>
                    <a:pt x="207" y="36"/>
                    <a:pt x="202" y="25"/>
                  </a:cubicBezTo>
                  <a:cubicBezTo>
                    <a:pt x="192" y="27"/>
                    <a:pt x="182" y="22"/>
                    <a:pt x="175" y="23"/>
                  </a:cubicBezTo>
                  <a:cubicBezTo>
                    <a:pt x="165" y="25"/>
                    <a:pt x="157" y="37"/>
                    <a:pt x="146" y="36"/>
                  </a:cubicBezTo>
                  <a:cubicBezTo>
                    <a:pt x="141" y="22"/>
                    <a:pt x="124" y="12"/>
                    <a:pt x="117" y="0"/>
                  </a:cubicBezTo>
                  <a:cubicBezTo>
                    <a:pt x="116" y="12"/>
                    <a:pt x="117" y="34"/>
                    <a:pt x="108" y="43"/>
                  </a:cubicBezTo>
                  <a:cubicBezTo>
                    <a:pt x="103" y="49"/>
                    <a:pt x="95" y="48"/>
                    <a:pt x="91" y="56"/>
                  </a:cubicBezTo>
                  <a:cubicBezTo>
                    <a:pt x="89" y="61"/>
                    <a:pt x="91" y="70"/>
                    <a:pt x="90" y="75"/>
                  </a:cubicBezTo>
                  <a:cubicBezTo>
                    <a:pt x="85" y="75"/>
                    <a:pt x="79" y="76"/>
                    <a:pt x="74" y="76"/>
                  </a:cubicBezTo>
                  <a:cubicBezTo>
                    <a:pt x="73" y="88"/>
                    <a:pt x="74" y="94"/>
                    <a:pt x="65" y="103"/>
                  </a:cubicBezTo>
                  <a:cubicBezTo>
                    <a:pt x="58" y="111"/>
                    <a:pt x="46" y="116"/>
                    <a:pt x="35" y="113"/>
                  </a:cubicBezTo>
                  <a:cubicBezTo>
                    <a:pt x="35" y="102"/>
                    <a:pt x="36" y="91"/>
                    <a:pt x="36" y="80"/>
                  </a:cubicBezTo>
                  <a:cubicBezTo>
                    <a:pt x="33" y="80"/>
                    <a:pt x="17" y="82"/>
                    <a:pt x="2" y="84"/>
                  </a:cubicBezTo>
                  <a:cubicBezTo>
                    <a:pt x="0" y="95"/>
                    <a:pt x="0" y="108"/>
                    <a:pt x="1" y="116"/>
                  </a:cubicBezTo>
                  <a:cubicBezTo>
                    <a:pt x="2" y="120"/>
                    <a:pt x="16" y="125"/>
                    <a:pt x="15" y="135"/>
                  </a:cubicBezTo>
                  <a:cubicBezTo>
                    <a:pt x="15" y="143"/>
                    <a:pt x="11" y="151"/>
                    <a:pt x="12" y="159"/>
                  </a:cubicBezTo>
                  <a:cubicBezTo>
                    <a:pt x="14" y="169"/>
                    <a:pt x="20" y="176"/>
                    <a:pt x="22" y="186"/>
                  </a:cubicBezTo>
                  <a:cubicBezTo>
                    <a:pt x="24" y="201"/>
                    <a:pt x="20" y="216"/>
                    <a:pt x="16" y="230"/>
                  </a:cubicBezTo>
                  <a:cubicBezTo>
                    <a:pt x="17" y="230"/>
                    <a:pt x="17" y="229"/>
                    <a:pt x="18" y="229"/>
                  </a:cubicBezTo>
                  <a:cubicBezTo>
                    <a:pt x="33" y="222"/>
                    <a:pt x="35" y="261"/>
                    <a:pt x="39" y="269"/>
                  </a:cubicBezTo>
                  <a:cubicBezTo>
                    <a:pt x="44" y="277"/>
                    <a:pt x="42" y="285"/>
                    <a:pt x="41" y="294"/>
                  </a:cubicBezTo>
                  <a:cubicBezTo>
                    <a:pt x="40" y="302"/>
                    <a:pt x="38" y="312"/>
                    <a:pt x="42" y="318"/>
                  </a:cubicBezTo>
                  <a:cubicBezTo>
                    <a:pt x="48" y="327"/>
                    <a:pt x="58" y="330"/>
                    <a:pt x="60" y="341"/>
                  </a:cubicBezTo>
                  <a:cubicBezTo>
                    <a:pt x="63" y="359"/>
                    <a:pt x="58" y="379"/>
                    <a:pt x="57" y="397"/>
                  </a:cubicBezTo>
                  <a:cubicBezTo>
                    <a:pt x="57" y="407"/>
                    <a:pt x="56" y="416"/>
                    <a:pt x="56" y="426"/>
                  </a:cubicBezTo>
                  <a:cubicBezTo>
                    <a:pt x="55" y="439"/>
                    <a:pt x="60" y="446"/>
                    <a:pt x="64" y="457"/>
                  </a:cubicBezTo>
                  <a:cubicBezTo>
                    <a:pt x="67" y="467"/>
                    <a:pt x="68" y="479"/>
                    <a:pt x="73" y="488"/>
                  </a:cubicBezTo>
                  <a:cubicBezTo>
                    <a:pt x="76" y="493"/>
                    <a:pt x="81" y="497"/>
                    <a:pt x="84" y="503"/>
                  </a:cubicBezTo>
                  <a:cubicBezTo>
                    <a:pt x="91" y="517"/>
                    <a:pt x="96" y="531"/>
                    <a:pt x="102" y="546"/>
                  </a:cubicBezTo>
                  <a:cubicBezTo>
                    <a:pt x="104" y="551"/>
                    <a:pt x="104" y="557"/>
                    <a:pt x="106" y="563"/>
                  </a:cubicBezTo>
                  <a:cubicBezTo>
                    <a:pt x="108" y="570"/>
                    <a:pt x="113" y="576"/>
                    <a:pt x="116" y="583"/>
                  </a:cubicBezTo>
                  <a:cubicBezTo>
                    <a:pt x="118" y="588"/>
                    <a:pt x="120" y="595"/>
                    <a:pt x="121" y="600"/>
                  </a:cubicBezTo>
                  <a:cubicBezTo>
                    <a:pt x="123" y="611"/>
                    <a:pt x="131" y="620"/>
                    <a:pt x="130" y="632"/>
                  </a:cubicBezTo>
                  <a:cubicBezTo>
                    <a:pt x="130" y="659"/>
                    <a:pt x="134" y="687"/>
                    <a:pt x="136" y="714"/>
                  </a:cubicBezTo>
                  <a:cubicBezTo>
                    <a:pt x="137" y="724"/>
                    <a:pt x="146" y="729"/>
                    <a:pt x="146" y="740"/>
                  </a:cubicBezTo>
                  <a:cubicBezTo>
                    <a:pt x="147" y="750"/>
                    <a:pt x="147" y="754"/>
                    <a:pt x="158" y="751"/>
                  </a:cubicBezTo>
                  <a:cubicBezTo>
                    <a:pt x="171" y="749"/>
                    <a:pt x="166" y="741"/>
                    <a:pt x="165" y="730"/>
                  </a:cubicBezTo>
                  <a:cubicBezTo>
                    <a:pt x="165" y="723"/>
                    <a:pt x="164" y="707"/>
                    <a:pt x="174" y="707"/>
                  </a:cubicBezTo>
                  <a:cubicBezTo>
                    <a:pt x="180" y="707"/>
                    <a:pt x="180" y="712"/>
                    <a:pt x="184" y="716"/>
                  </a:cubicBezTo>
                  <a:cubicBezTo>
                    <a:pt x="187" y="719"/>
                    <a:pt x="191" y="722"/>
                    <a:pt x="195" y="725"/>
                  </a:cubicBezTo>
                  <a:cubicBezTo>
                    <a:pt x="203" y="732"/>
                    <a:pt x="207" y="739"/>
                    <a:pt x="212" y="749"/>
                  </a:cubicBezTo>
                  <a:cubicBezTo>
                    <a:pt x="215" y="758"/>
                    <a:pt x="215" y="767"/>
                    <a:pt x="224" y="768"/>
                  </a:cubicBezTo>
                  <a:cubicBezTo>
                    <a:pt x="231" y="769"/>
                    <a:pt x="241" y="767"/>
                    <a:pt x="248" y="766"/>
                  </a:cubicBezTo>
                  <a:cubicBezTo>
                    <a:pt x="252" y="756"/>
                    <a:pt x="251" y="745"/>
                    <a:pt x="259" y="736"/>
                  </a:cubicBezTo>
                  <a:cubicBezTo>
                    <a:pt x="265" y="728"/>
                    <a:pt x="274" y="734"/>
                    <a:pt x="276" y="722"/>
                  </a:cubicBezTo>
                  <a:cubicBezTo>
                    <a:pt x="277" y="711"/>
                    <a:pt x="274" y="704"/>
                    <a:pt x="281" y="697"/>
                  </a:cubicBezTo>
                  <a:cubicBezTo>
                    <a:pt x="293" y="686"/>
                    <a:pt x="300" y="705"/>
                    <a:pt x="310" y="699"/>
                  </a:cubicBezTo>
                  <a:cubicBezTo>
                    <a:pt x="312" y="698"/>
                    <a:pt x="313" y="692"/>
                    <a:pt x="314" y="691"/>
                  </a:cubicBezTo>
                  <a:cubicBezTo>
                    <a:pt x="315" y="688"/>
                    <a:pt x="317" y="687"/>
                    <a:pt x="318" y="684"/>
                  </a:cubicBezTo>
                  <a:cubicBezTo>
                    <a:pt x="321" y="673"/>
                    <a:pt x="314" y="643"/>
                    <a:pt x="326" y="639"/>
                  </a:cubicBezTo>
                  <a:cubicBezTo>
                    <a:pt x="327" y="632"/>
                    <a:pt x="321" y="627"/>
                    <a:pt x="318" y="623"/>
                  </a:cubicBezTo>
                  <a:cubicBezTo>
                    <a:pt x="314" y="617"/>
                    <a:pt x="311" y="613"/>
                    <a:pt x="306" y="608"/>
                  </a:cubicBezTo>
                  <a:cubicBezTo>
                    <a:pt x="297" y="599"/>
                    <a:pt x="299" y="586"/>
                    <a:pt x="298" y="573"/>
                  </a:cubicBezTo>
                  <a:cubicBezTo>
                    <a:pt x="297" y="561"/>
                    <a:pt x="291" y="549"/>
                    <a:pt x="295" y="537"/>
                  </a:cubicBezTo>
                  <a:cubicBezTo>
                    <a:pt x="300" y="522"/>
                    <a:pt x="296" y="506"/>
                    <a:pt x="297" y="489"/>
                  </a:cubicBezTo>
                  <a:cubicBezTo>
                    <a:pt x="288" y="493"/>
                    <a:pt x="283" y="493"/>
                    <a:pt x="279" y="483"/>
                  </a:cubicBezTo>
                  <a:cubicBezTo>
                    <a:pt x="276" y="476"/>
                    <a:pt x="274" y="462"/>
                    <a:pt x="275" y="455"/>
                  </a:cubicBezTo>
                  <a:cubicBezTo>
                    <a:pt x="284" y="450"/>
                    <a:pt x="286" y="454"/>
                    <a:pt x="295" y="457"/>
                  </a:cubicBezTo>
                  <a:cubicBezTo>
                    <a:pt x="303" y="459"/>
                    <a:pt x="310" y="456"/>
                    <a:pt x="318" y="456"/>
                  </a:cubicBezTo>
                  <a:cubicBezTo>
                    <a:pt x="329" y="456"/>
                    <a:pt x="337" y="457"/>
                    <a:pt x="340" y="445"/>
                  </a:cubicBezTo>
                  <a:cubicBezTo>
                    <a:pt x="343" y="435"/>
                    <a:pt x="343" y="427"/>
                    <a:pt x="349" y="419"/>
                  </a:cubicBezTo>
                  <a:cubicBezTo>
                    <a:pt x="353" y="414"/>
                    <a:pt x="356" y="411"/>
                    <a:pt x="357" y="404"/>
                  </a:cubicBezTo>
                  <a:cubicBezTo>
                    <a:pt x="361" y="391"/>
                    <a:pt x="363" y="378"/>
                    <a:pt x="364" y="365"/>
                  </a:cubicBezTo>
                  <a:cubicBezTo>
                    <a:pt x="367" y="341"/>
                    <a:pt x="368" y="317"/>
                    <a:pt x="368" y="294"/>
                  </a:cubicBezTo>
                  <a:cubicBezTo>
                    <a:pt x="369" y="274"/>
                    <a:pt x="363" y="255"/>
                    <a:pt x="356" y="237"/>
                  </a:cubicBezTo>
                  <a:cubicBezTo>
                    <a:pt x="350" y="222"/>
                    <a:pt x="353" y="206"/>
                    <a:pt x="345" y="191"/>
                  </a:cubicBezTo>
                  <a:cubicBezTo>
                    <a:pt x="339" y="181"/>
                    <a:pt x="328" y="170"/>
                    <a:pt x="325" y="159"/>
                  </a:cubicBezTo>
                  <a:cubicBezTo>
                    <a:pt x="323" y="154"/>
                    <a:pt x="323" y="147"/>
                    <a:pt x="323" y="142"/>
                  </a:cubicBezTo>
                  <a:cubicBezTo>
                    <a:pt x="322" y="132"/>
                    <a:pt x="322" y="132"/>
                    <a:pt x="315" y="125"/>
                  </a:cubicBezTo>
                  <a:cubicBezTo>
                    <a:pt x="307" y="116"/>
                    <a:pt x="310" y="112"/>
                    <a:pt x="314" y="106"/>
                  </a:cubicBezTo>
                  <a:cubicBezTo>
                    <a:pt x="314" y="106"/>
                    <a:pt x="314" y="105"/>
                    <a:pt x="313" y="105"/>
                  </a:cubicBezTo>
                  <a:cubicBezTo>
                    <a:pt x="305" y="100"/>
                    <a:pt x="284" y="108"/>
                    <a:pt x="274" y="10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5319713" y="2895600"/>
              <a:ext cx="1049338" cy="973137"/>
            </a:xfrm>
            <a:custGeom>
              <a:avLst/>
              <a:gdLst>
                <a:gd name="T0" fmla="*/ 2351 w 2468"/>
                <a:gd name="T1" fmla="*/ 356 h 2287"/>
                <a:gd name="T2" fmla="*/ 2192 w 2468"/>
                <a:gd name="T3" fmla="*/ 389 h 2287"/>
                <a:gd name="T4" fmla="*/ 2092 w 2468"/>
                <a:gd name="T5" fmla="*/ 342 h 2287"/>
                <a:gd name="T6" fmla="*/ 2028 w 2468"/>
                <a:gd name="T7" fmla="*/ 405 h 2287"/>
                <a:gd name="T8" fmla="*/ 1961 w 2468"/>
                <a:gd name="T9" fmla="*/ 501 h 2287"/>
                <a:gd name="T10" fmla="*/ 1868 w 2468"/>
                <a:gd name="T11" fmla="*/ 540 h 2287"/>
                <a:gd name="T12" fmla="*/ 1749 w 2468"/>
                <a:gd name="T13" fmla="*/ 553 h 2287"/>
                <a:gd name="T14" fmla="*/ 1720 w 2468"/>
                <a:gd name="T15" fmla="*/ 634 h 2287"/>
                <a:gd name="T16" fmla="*/ 1555 w 2468"/>
                <a:gd name="T17" fmla="*/ 684 h 2287"/>
                <a:gd name="T18" fmla="*/ 1430 w 2468"/>
                <a:gd name="T19" fmla="*/ 697 h 2287"/>
                <a:gd name="T20" fmla="*/ 1309 w 2468"/>
                <a:gd name="T21" fmla="*/ 593 h 2287"/>
                <a:gd name="T22" fmla="*/ 1147 w 2468"/>
                <a:gd name="T23" fmla="*/ 432 h 2287"/>
                <a:gd name="T24" fmla="*/ 1052 w 2468"/>
                <a:gd name="T25" fmla="*/ 388 h 2287"/>
                <a:gd name="T26" fmla="*/ 1041 w 2468"/>
                <a:gd name="T27" fmla="*/ 160 h 2287"/>
                <a:gd name="T28" fmla="*/ 910 w 2468"/>
                <a:gd name="T29" fmla="*/ 142 h 2287"/>
                <a:gd name="T30" fmla="*/ 830 w 2468"/>
                <a:gd name="T31" fmla="*/ 96 h 2287"/>
                <a:gd name="T32" fmla="*/ 746 w 2468"/>
                <a:gd name="T33" fmla="*/ 101 h 2287"/>
                <a:gd name="T34" fmla="*/ 564 w 2468"/>
                <a:gd name="T35" fmla="*/ 0 h 2287"/>
                <a:gd name="T36" fmla="*/ 485 w 2468"/>
                <a:gd name="T37" fmla="*/ 156 h 2287"/>
                <a:gd name="T38" fmla="*/ 432 w 2468"/>
                <a:gd name="T39" fmla="*/ 170 h 2287"/>
                <a:gd name="T40" fmla="*/ 375 w 2468"/>
                <a:gd name="T41" fmla="*/ 367 h 2287"/>
                <a:gd name="T42" fmla="*/ 310 w 2468"/>
                <a:gd name="T43" fmla="*/ 495 h 2287"/>
                <a:gd name="T44" fmla="*/ 347 w 2468"/>
                <a:gd name="T45" fmla="*/ 582 h 2287"/>
                <a:gd name="T46" fmla="*/ 286 w 2468"/>
                <a:gd name="T47" fmla="*/ 745 h 2287"/>
                <a:gd name="T48" fmla="*/ 253 w 2468"/>
                <a:gd name="T49" fmla="*/ 938 h 2287"/>
                <a:gd name="T50" fmla="*/ 227 w 2468"/>
                <a:gd name="T51" fmla="*/ 1063 h 2287"/>
                <a:gd name="T52" fmla="*/ 254 w 2468"/>
                <a:gd name="T53" fmla="*/ 1248 h 2287"/>
                <a:gd name="T54" fmla="*/ 119 w 2468"/>
                <a:gd name="T55" fmla="*/ 1434 h 2287"/>
                <a:gd name="T56" fmla="*/ 17 w 2468"/>
                <a:gd name="T57" fmla="*/ 1485 h 2287"/>
                <a:gd name="T58" fmla="*/ 7 w 2468"/>
                <a:gd name="T59" fmla="*/ 1650 h 2287"/>
                <a:gd name="T60" fmla="*/ 35 w 2468"/>
                <a:gd name="T61" fmla="*/ 1706 h 2287"/>
                <a:gd name="T62" fmla="*/ 154 w 2468"/>
                <a:gd name="T63" fmla="*/ 1726 h 2287"/>
                <a:gd name="T64" fmla="*/ 202 w 2468"/>
                <a:gd name="T65" fmla="*/ 1755 h 2287"/>
                <a:gd name="T66" fmla="*/ 108 w 2468"/>
                <a:gd name="T67" fmla="*/ 1834 h 2287"/>
                <a:gd name="T68" fmla="*/ 72 w 2468"/>
                <a:gd name="T69" fmla="*/ 1826 h 2287"/>
                <a:gd name="T70" fmla="*/ 187 w 2468"/>
                <a:gd name="T71" fmla="*/ 1877 h 2287"/>
                <a:gd name="T72" fmla="*/ 287 w 2468"/>
                <a:gd name="T73" fmla="*/ 1893 h 2287"/>
                <a:gd name="T74" fmla="*/ 361 w 2468"/>
                <a:gd name="T75" fmla="*/ 1853 h 2287"/>
                <a:gd name="T76" fmla="*/ 407 w 2468"/>
                <a:gd name="T77" fmla="*/ 1948 h 2287"/>
                <a:gd name="T78" fmla="*/ 472 w 2468"/>
                <a:gd name="T79" fmla="*/ 2039 h 2287"/>
                <a:gd name="T80" fmla="*/ 490 w 2468"/>
                <a:gd name="T81" fmla="*/ 2197 h 2287"/>
                <a:gd name="T82" fmla="*/ 461 w 2468"/>
                <a:gd name="T83" fmla="*/ 2275 h 2287"/>
                <a:gd name="T84" fmla="*/ 658 w 2468"/>
                <a:gd name="T85" fmla="*/ 2137 h 2287"/>
                <a:gd name="T86" fmla="*/ 804 w 2468"/>
                <a:gd name="T87" fmla="*/ 2080 h 2287"/>
                <a:gd name="T88" fmla="*/ 952 w 2468"/>
                <a:gd name="T89" fmla="*/ 2084 h 2287"/>
                <a:gd name="T90" fmla="*/ 1009 w 2468"/>
                <a:gd name="T91" fmla="*/ 2018 h 2287"/>
                <a:gd name="T92" fmla="*/ 1038 w 2468"/>
                <a:gd name="T93" fmla="*/ 1931 h 2287"/>
                <a:gd name="T94" fmla="*/ 1094 w 2468"/>
                <a:gd name="T95" fmla="*/ 2006 h 2287"/>
                <a:gd name="T96" fmla="*/ 1059 w 2468"/>
                <a:gd name="T97" fmla="*/ 1759 h 2287"/>
                <a:gd name="T98" fmla="*/ 1085 w 2468"/>
                <a:gd name="T99" fmla="*/ 1639 h 2287"/>
                <a:gd name="T100" fmla="*/ 1135 w 2468"/>
                <a:gd name="T101" fmla="*/ 1309 h 2287"/>
                <a:gd name="T102" fmla="*/ 1277 w 2468"/>
                <a:gd name="T103" fmla="*/ 1286 h 2287"/>
                <a:gd name="T104" fmla="*/ 1324 w 2468"/>
                <a:gd name="T105" fmla="*/ 1302 h 2287"/>
                <a:gd name="T106" fmla="*/ 1392 w 2468"/>
                <a:gd name="T107" fmla="*/ 1205 h 2287"/>
                <a:gd name="T108" fmla="*/ 1432 w 2468"/>
                <a:gd name="T109" fmla="*/ 1129 h 2287"/>
                <a:gd name="T110" fmla="*/ 1559 w 2468"/>
                <a:gd name="T111" fmla="*/ 1143 h 2287"/>
                <a:gd name="T112" fmla="*/ 1727 w 2468"/>
                <a:gd name="T113" fmla="*/ 1071 h 2287"/>
                <a:gd name="T114" fmla="*/ 1735 w 2468"/>
                <a:gd name="T115" fmla="*/ 959 h 2287"/>
                <a:gd name="T116" fmla="*/ 1850 w 2468"/>
                <a:gd name="T117" fmla="*/ 848 h 2287"/>
                <a:gd name="T118" fmla="*/ 2042 w 2468"/>
                <a:gd name="T119" fmla="*/ 713 h 2287"/>
                <a:gd name="T120" fmla="*/ 2273 w 2468"/>
                <a:gd name="T121" fmla="*/ 547 h 2287"/>
                <a:gd name="T122" fmla="*/ 2396 w 2468"/>
                <a:gd name="T123" fmla="*/ 41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8" h="2287">
                  <a:moveTo>
                    <a:pt x="2446" y="303"/>
                  </a:moveTo>
                  <a:cubicBezTo>
                    <a:pt x="2431" y="302"/>
                    <a:pt x="2426" y="304"/>
                    <a:pt x="2414" y="311"/>
                  </a:cubicBezTo>
                  <a:cubicBezTo>
                    <a:pt x="2413" y="318"/>
                    <a:pt x="2418" y="322"/>
                    <a:pt x="2425" y="323"/>
                  </a:cubicBezTo>
                  <a:cubicBezTo>
                    <a:pt x="2428" y="340"/>
                    <a:pt x="2389" y="333"/>
                    <a:pt x="2377" y="344"/>
                  </a:cubicBezTo>
                  <a:cubicBezTo>
                    <a:pt x="2374" y="348"/>
                    <a:pt x="2371" y="352"/>
                    <a:pt x="2366" y="355"/>
                  </a:cubicBezTo>
                  <a:cubicBezTo>
                    <a:pt x="2362" y="357"/>
                    <a:pt x="2354" y="351"/>
                    <a:pt x="2351" y="356"/>
                  </a:cubicBezTo>
                  <a:cubicBezTo>
                    <a:pt x="2349" y="359"/>
                    <a:pt x="2363" y="378"/>
                    <a:pt x="2365" y="381"/>
                  </a:cubicBezTo>
                  <a:cubicBezTo>
                    <a:pt x="2342" y="381"/>
                    <a:pt x="2346" y="405"/>
                    <a:pt x="2325" y="407"/>
                  </a:cubicBezTo>
                  <a:cubicBezTo>
                    <a:pt x="2326" y="410"/>
                    <a:pt x="2324" y="414"/>
                    <a:pt x="2325" y="417"/>
                  </a:cubicBezTo>
                  <a:cubicBezTo>
                    <a:pt x="2308" y="418"/>
                    <a:pt x="2288" y="422"/>
                    <a:pt x="2272" y="416"/>
                  </a:cubicBezTo>
                  <a:cubicBezTo>
                    <a:pt x="2253" y="408"/>
                    <a:pt x="2245" y="400"/>
                    <a:pt x="2224" y="400"/>
                  </a:cubicBezTo>
                  <a:cubicBezTo>
                    <a:pt x="2213" y="400"/>
                    <a:pt x="2194" y="405"/>
                    <a:pt x="2192" y="389"/>
                  </a:cubicBezTo>
                  <a:cubicBezTo>
                    <a:pt x="2189" y="368"/>
                    <a:pt x="2176" y="356"/>
                    <a:pt x="2169" y="337"/>
                  </a:cubicBezTo>
                  <a:cubicBezTo>
                    <a:pt x="2163" y="335"/>
                    <a:pt x="2159" y="338"/>
                    <a:pt x="2157" y="343"/>
                  </a:cubicBezTo>
                  <a:cubicBezTo>
                    <a:pt x="2141" y="347"/>
                    <a:pt x="2127" y="313"/>
                    <a:pt x="2128" y="300"/>
                  </a:cubicBezTo>
                  <a:cubicBezTo>
                    <a:pt x="2126" y="298"/>
                    <a:pt x="2122" y="296"/>
                    <a:pt x="2120" y="296"/>
                  </a:cubicBezTo>
                  <a:cubicBezTo>
                    <a:pt x="2119" y="307"/>
                    <a:pt x="2120" y="347"/>
                    <a:pt x="2100" y="329"/>
                  </a:cubicBezTo>
                  <a:cubicBezTo>
                    <a:pt x="2097" y="332"/>
                    <a:pt x="2094" y="338"/>
                    <a:pt x="2092" y="342"/>
                  </a:cubicBezTo>
                  <a:cubicBezTo>
                    <a:pt x="2089" y="334"/>
                    <a:pt x="2087" y="325"/>
                    <a:pt x="2081" y="319"/>
                  </a:cubicBezTo>
                  <a:cubicBezTo>
                    <a:pt x="2076" y="330"/>
                    <a:pt x="2072" y="350"/>
                    <a:pt x="2072" y="362"/>
                  </a:cubicBezTo>
                  <a:cubicBezTo>
                    <a:pt x="2056" y="353"/>
                    <a:pt x="2053" y="331"/>
                    <a:pt x="2031" y="348"/>
                  </a:cubicBezTo>
                  <a:cubicBezTo>
                    <a:pt x="2018" y="359"/>
                    <a:pt x="2048" y="365"/>
                    <a:pt x="2050" y="374"/>
                  </a:cubicBezTo>
                  <a:cubicBezTo>
                    <a:pt x="2052" y="375"/>
                    <a:pt x="2055" y="375"/>
                    <a:pt x="2057" y="375"/>
                  </a:cubicBezTo>
                  <a:cubicBezTo>
                    <a:pt x="2047" y="376"/>
                    <a:pt x="2037" y="400"/>
                    <a:pt x="2028" y="405"/>
                  </a:cubicBezTo>
                  <a:cubicBezTo>
                    <a:pt x="2018" y="410"/>
                    <a:pt x="2006" y="412"/>
                    <a:pt x="1996" y="413"/>
                  </a:cubicBezTo>
                  <a:cubicBezTo>
                    <a:pt x="1986" y="415"/>
                    <a:pt x="1976" y="410"/>
                    <a:pt x="1966" y="412"/>
                  </a:cubicBezTo>
                  <a:cubicBezTo>
                    <a:pt x="1959" y="414"/>
                    <a:pt x="1972" y="441"/>
                    <a:pt x="1954" y="443"/>
                  </a:cubicBezTo>
                  <a:cubicBezTo>
                    <a:pt x="1943" y="445"/>
                    <a:pt x="1939" y="451"/>
                    <a:pt x="1937" y="461"/>
                  </a:cubicBezTo>
                  <a:cubicBezTo>
                    <a:pt x="1936" y="476"/>
                    <a:pt x="1953" y="475"/>
                    <a:pt x="1955" y="488"/>
                  </a:cubicBezTo>
                  <a:cubicBezTo>
                    <a:pt x="1963" y="488"/>
                    <a:pt x="1964" y="495"/>
                    <a:pt x="1961" y="501"/>
                  </a:cubicBezTo>
                  <a:cubicBezTo>
                    <a:pt x="1947" y="498"/>
                    <a:pt x="1944" y="510"/>
                    <a:pt x="1944" y="522"/>
                  </a:cubicBezTo>
                  <a:cubicBezTo>
                    <a:pt x="1951" y="523"/>
                    <a:pt x="1950" y="523"/>
                    <a:pt x="1951" y="529"/>
                  </a:cubicBezTo>
                  <a:cubicBezTo>
                    <a:pt x="1936" y="528"/>
                    <a:pt x="1930" y="546"/>
                    <a:pt x="1916" y="546"/>
                  </a:cubicBezTo>
                  <a:cubicBezTo>
                    <a:pt x="1906" y="546"/>
                    <a:pt x="1901" y="537"/>
                    <a:pt x="1897" y="529"/>
                  </a:cubicBezTo>
                  <a:cubicBezTo>
                    <a:pt x="1890" y="519"/>
                    <a:pt x="1880" y="518"/>
                    <a:pt x="1869" y="518"/>
                  </a:cubicBezTo>
                  <a:cubicBezTo>
                    <a:pt x="1869" y="526"/>
                    <a:pt x="1869" y="533"/>
                    <a:pt x="1868" y="540"/>
                  </a:cubicBezTo>
                  <a:cubicBezTo>
                    <a:pt x="1850" y="538"/>
                    <a:pt x="1813" y="596"/>
                    <a:pt x="1806" y="560"/>
                  </a:cubicBezTo>
                  <a:cubicBezTo>
                    <a:pt x="1812" y="556"/>
                    <a:pt x="1830" y="544"/>
                    <a:pt x="1816" y="539"/>
                  </a:cubicBezTo>
                  <a:cubicBezTo>
                    <a:pt x="1811" y="522"/>
                    <a:pt x="1799" y="493"/>
                    <a:pt x="1777" y="487"/>
                  </a:cubicBezTo>
                  <a:cubicBezTo>
                    <a:pt x="1766" y="504"/>
                    <a:pt x="1761" y="511"/>
                    <a:pt x="1740" y="516"/>
                  </a:cubicBezTo>
                  <a:cubicBezTo>
                    <a:pt x="1739" y="528"/>
                    <a:pt x="1745" y="540"/>
                    <a:pt x="1744" y="552"/>
                  </a:cubicBezTo>
                  <a:cubicBezTo>
                    <a:pt x="1746" y="552"/>
                    <a:pt x="1748" y="553"/>
                    <a:pt x="1749" y="553"/>
                  </a:cubicBezTo>
                  <a:cubicBezTo>
                    <a:pt x="1751" y="560"/>
                    <a:pt x="1746" y="561"/>
                    <a:pt x="1741" y="564"/>
                  </a:cubicBezTo>
                  <a:cubicBezTo>
                    <a:pt x="1731" y="569"/>
                    <a:pt x="1734" y="584"/>
                    <a:pt x="1734" y="593"/>
                  </a:cubicBezTo>
                  <a:cubicBezTo>
                    <a:pt x="1739" y="593"/>
                    <a:pt x="1742" y="596"/>
                    <a:pt x="1746" y="596"/>
                  </a:cubicBezTo>
                  <a:cubicBezTo>
                    <a:pt x="1747" y="599"/>
                    <a:pt x="1747" y="605"/>
                    <a:pt x="1746" y="608"/>
                  </a:cubicBezTo>
                  <a:cubicBezTo>
                    <a:pt x="1735" y="608"/>
                    <a:pt x="1739" y="621"/>
                    <a:pt x="1738" y="629"/>
                  </a:cubicBezTo>
                  <a:cubicBezTo>
                    <a:pt x="1729" y="630"/>
                    <a:pt x="1725" y="626"/>
                    <a:pt x="1720" y="634"/>
                  </a:cubicBezTo>
                  <a:cubicBezTo>
                    <a:pt x="1714" y="642"/>
                    <a:pt x="1718" y="656"/>
                    <a:pt x="1704" y="655"/>
                  </a:cubicBezTo>
                  <a:cubicBezTo>
                    <a:pt x="1694" y="654"/>
                    <a:pt x="1693" y="644"/>
                    <a:pt x="1690" y="637"/>
                  </a:cubicBezTo>
                  <a:cubicBezTo>
                    <a:pt x="1686" y="627"/>
                    <a:pt x="1670" y="628"/>
                    <a:pt x="1661" y="627"/>
                  </a:cubicBezTo>
                  <a:cubicBezTo>
                    <a:pt x="1639" y="625"/>
                    <a:pt x="1634" y="651"/>
                    <a:pt x="1614" y="654"/>
                  </a:cubicBezTo>
                  <a:cubicBezTo>
                    <a:pt x="1592" y="657"/>
                    <a:pt x="1580" y="651"/>
                    <a:pt x="1577" y="677"/>
                  </a:cubicBezTo>
                  <a:cubicBezTo>
                    <a:pt x="1569" y="679"/>
                    <a:pt x="1562" y="683"/>
                    <a:pt x="1555" y="684"/>
                  </a:cubicBezTo>
                  <a:cubicBezTo>
                    <a:pt x="1546" y="686"/>
                    <a:pt x="1538" y="681"/>
                    <a:pt x="1530" y="684"/>
                  </a:cubicBezTo>
                  <a:cubicBezTo>
                    <a:pt x="1514" y="689"/>
                    <a:pt x="1508" y="692"/>
                    <a:pt x="1490" y="692"/>
                  </a:cubicBezTo>
                  <a:cubicBezTo>
                    <a:pt x="1472" y="692"/>
                    <a:pt x="1451" y="693"/>
                    <a:pt x="1433" y="697"/>
                  </a:cubicBezTo>
                  <a:cubicBezTo>
                    <a:pt x="1433" y="703"/>
                    <a:pt x="1433" y="710"/>
                    <a:pt x="1433" y="712"/>
                  </a:cubicBezTo>
                  <a:cubicBezTo>
                    <a:pt x="1433" y="710"/>
                    <a:pt x="1433" y="703"/>
                    <a:pt x="1433" y="697"/>
                  </a:cubicBezTo>
                  <a:cubicBezTo>
                    <a:pt x="1432" y="697"/>
                    <a:pt x="1431" y="697"/>
                    <a:pt x="1430" y="697"/>
                  </a:cubicBezTo>
                  <a:cubicBezTo>
                    <a:pt x="1416" y="700"/>
                    <a:pt x="1409" y="685"/>
                    <a:pt x="1395" y="687"/>
                  </a:cubicBezTo>
                  <a:cubicBezTo>
                    <a:pt x="1366" y="691"/>
                    <a:pt x="1341" y="725"/>
                    <a:pt x="1342" y="675"/>
                  </a:cubicBezTo>
                  <a:cubicBezTo>
                    <a:pt x="1343" y="658"/>
                    <a:pt x="1346" y="640"/>
                    <a:pt x="1333" y="627"/>
                  </a:cubicBezTo>
                  <a:cubicBezTo>
                    <a:pt x="1321" y="613"/>
                    <a:pt x="1339" y="600"/>
                    <a:pt x="1331" y="590"/>
                  </a:cubicBezTo>
                  <a:cubicBezTo>
                    <a:pt x="1331" y="590"/>
                    <a:pt x="1331" y="589"/>
                    <a:pt x="1331" y="589"/>
                  </a:cubicBezTo>
                  <a:cubicBezTo>
                    <a:pt x="1322" y="587"/>
                    <a:pt x="1319" y="597"/>
                    <a:pt x="1309" y="593"/>
                  </a:cubicBezTo>
                  <a:cubicBezTo>
                    <a:pt x="1308" y="587"/>
                    <a:pt x="1306" y="580"/>
                    <a:pt x="1307" y="573"/>
                  </a:cubicBezTo>
                  <a:cubicBezTo>
                    <a:pt x="1291" y="572"/>
                    <a:pt x="1279" y="590"/>
                    <a:pt x="1264" y="583"/>
                  </a:cubicBezTo>
                  <a:cubicBezTo>
                    <a:pt x="1260" y="569"/>
                    <a:pt x="1277" y="562"/>
                    <a:pt x="1270" y="547"/>
                  </a:cubicBezTo>
                  <a:cubicBezTo>
                    <a:pt x="1263" y="531"/>
                    <a:pt x="1260" y="514"/>
                    <a:pt x="1251" y="498"/>
                  </a:cubicBezTo>
                  <a:cubicBezTo>
                    <a:pt x="1243" y="483"/>
                    <a:pt x="1203" y="414"/>
                    <a:pt x="1183" y="437"/>
                  </a:cubicBezTo>
                  <a:cubicBezTo>
                    <a:pt x="1175" y="447"/>
                    <a:pt x="1154" y="440"/>
                    <a:pt x="1147" y="432"/>
                  </a:cubicBezTo>
                  <a:cubicBezTo>
                    <a:pt x="1142" y="426"/>
                    <a:pt x="1139" y="419"/>
                    <a:pt x="1133" y="415"/>
                  </a:cubicBezTo>
                  <a:cubicBezTo>
                    <a:pt x="1130" y="412"/>
                    <a:pt x="1126" y="411"/>
                    <a:pt x="1123" y="411"/>
                  </a:cubicBezTo>
                  <a:cubicBezTo>
                    <a:pt x="1122" y="419"/>
                    <a:pt x="1121" y="429"/>
                    <a:pt x="1122" y="430"/>
                  </a:cubicBezTo>
                  <a:cubicBezTo>
                    <a:pt x="1099" y="443"/>
                    <a:pt x="1116" y="418"/>
                    <a:pt x="1119" y="411"/>
                  </a:cubicBezTo>
                  <a:cubicBezTo>
                    <a:pt x="1116" y="411"/>
                    <a:pt x="1112" y="411"/>
                    <a:pt x="1108" y="410"/>
                  </a:cubicBezTo>
                  <a:cubicBezTo>
                    <a:pt x="1088" y="406"/>
                    <a:pt x="1068" y="402"/>
                    <a:pt x="1052" y="388"/>
                  </a:cubicBezTo>
                  <a:cubicBezTo>
                    <a:pt x="1045" y="383"/>
                    <a:pt x="1026" y="365"/>
                    <a:pt x="1045" y="363"/>
                  </a:cubicBezTo>
                  <a:cubicBezTo>
                    <a:pt x="1047" y="351"/>
                    <a:pt x="1043" y="311"/>
                    <a:pt x="1029" y="306"/>
                  </a:cubicBezTo>
                  <a:cubicBezTo>
                    <a:pt x="1007" y="297"/>
                    <a:pt x="1018" y="280"/>
                    <a:pt x="1031" y="267"/>
                  </a:cubicBezTo>
                  <a:cubicBezTo>
                    <a:pt x="1045" y="253"/>
                    <a:pt x="1038" y="229"/>
                    <a:pt x="1043" y="212"/>
                  </a:cubicBezTo>
                  <a:cubicBezTo>
                    <a:pt x="1047" y="202"/>
                    <a:pt x="1051" y="194"/>
                    <a:pt x="1050" y="184"/>
                  </a:cubicBezTo>
                  <a:cubicBezTo>
                    <a:pt x="1050" y="174"/>
                    <a:pt x="1042" y="169"/>
                    <a:pt x="1041" y="160"/>
                  </a:cubicBezTo>
                  <a:cubicBezTo>
                    <a:pt x="1023" y="157"/>
                    <a:pt x="1004" y="141"/>
                    <a:pt x="994" y="126"/>
                  </a:cubicBezTo>
                  <a:cubicBezTo>
                    <a:pt x="989" y="119"/>
                    <a:pt x="986" y="118"/>
                    <a:pt x="979" y="120"/>
                  </a:cubicBezTo>
                  <a:cubicBezTo>
                    <a:pt x="964" y="125"/>
                    <a:pt x="954" y="117"/>
                    <a:pt x="940" y="118"/>
                  </a:cubicBezTo>
                  <a:cubicBezTo>
                    <a:pt x="937" y="125"/>
                    <a:pt x="934" y="137"/>
                    <a:pt x="924" y="135"/>
                  </a:cubicBezTo>
                  <a:cubicBezTo>
                    <a:pt x="925" y="130"/>
                    <a:pt x="920" y="120"/>
                    <a:pt x="913" y="124"/>
                  </a:cubicBezTo>
                  <a:cubicBezTo>
                    <a:pt x="907" y="128"/>
                    <a:pt x="914" y="137"/>
                    <a:pt x="910" y="142"/>
                  </a:cubicBezTo>
                  <a:cubicBezTo>
                    <a:pt x="899" y="158"/>
                    <a:pt x="882" y="136"/>
                    <a:pt x="884" y="124"/>
                  </a:cubicBezTo>
                  <a:cubicBezTo>
                    <a:pt x="881" y="124"/>
                    <a:pt x="875" y="122"/>
                    <a:pt x="872" y="123"/>
                  </a:cubicBezTo>
                  <a:cubicBezTo>
                    <a:pt x="872" y="120"/>
                    <a:pt x="871" y="115"/>
                    <a:pt x="872" y="112"/>
                  </a:cubicBezTo>
                  <a:cubicBezTo>
                    <a:pt x="863" y="111"/>
                    <a:pt x="852" y="114"/>
                    <a:pt x="845" y="109"/>
                  </a:cubicBezTo>
                  <a:cubicBezTo>
                    <a:pt x="842" y="107"/>
                    <a:pt x="839" y="97"/>
                    <a:pt x="838" y="96"/>
                  </a:cubicBezTo>
                  <a:cubicBezTo>
                    <a:pt x="835" y="95"/>
                    <a:pt x="832" y="95"/>
                    <a:pt x="830" y="96"/>
                  </a:cubicBezTo>
                  <a:cubicBezTo>
                    <a:pt x="828" y="104"/>
                    <a:pt x="829" y="113"/>
                    <a:pt x="828" y="122"/>
                  </a:cubicBezTo>
                  <a:cubicBezTo>
                    <a:pt x="817" y="125"/>
                    <a:pt x="823" y="139"/>
                    <a:pt x="829" y="144"/>
                  </a:cubicBezTo>
                  <a:cubicBezTo>
                    <a:pt x="810" y="149"/>
                    <a:pt x="805" y="125"/>
                    <a:pt x="789" y="127"/>
                  </a:cubicBezTo>
                  <a:cubicBezTo>
                    <a:pt x="789" y="128"/>
                    <a:pt x="788" y="130"/>
                    <a:pt x="788" y="132"/>
                  </a:cubicBezTo>
                  <a:cubicBezTo>
                    <a:pt x="771" y="129"/>
                    <a:pt x="754" y="134"/>
                    <a:pt x="738" y="131"/>
                  </a:cubicBezTo>
                  <a:cubicBezTo>
                    <a:pt x="738" y="121"/>
                    <a:pt x="736" y="107"/>
                    <a:pt x="746" y="101"/>
                  </a:cubicBezTo>
                  <a:cubicBezTo>
                    <a:pt x="752" y="97"/>
                    <a:pt x="758" y="96"/>
                    <a:pt x="756" y="87"/>
                  </a:cubicBezTo>
                  <a:cubicBezTo>
                    <a:pt x="743" y="84"/>
                    <a:pt x="728" y="88"/>
                    <a:pt x="715" y="87"/>
                  </a:cubicBezTo>
                  <a:cubicBezTo>
                    <a:pt x="714" y="72"/>
                    <a:pt x="716" y="57"/>
                    <a:pt x="715" y="42"/>
                  </a:cubicBezTo>
                  <a:cubicBezTo>
                    <a:pt x="699" y="41"/>
                    <a:pt x="684" y="43"/>
                    <a:pt x="668" y="37"/>
                  </a:cubicBezTo>
                  <a:cubicBezTo>
                    <a:pt x="648" y="30"/>
                    <a:pt x="630" y="42"/>
                    <a:pt x="611" y="37"/>
                  </a:cubicBezTo>
                  <a:cubicBezTo>
                    <a:pt x="614" y="24"/>
                    <a:pt x="573" y="10"/>
                    <a:pt x="564" y="0"/>
                  </a:cubicBezTo>
                  <a:cubicBezTo>
                    <a:pt x="562" y="5"/>
                    <a:pt x="557" y="9"/>
                    <a:pt x="551" y="10"/>
                  </a:cubicBezTo>
                  <a:cubicBezTo>
                    <a:pt x="554" y="27"/>
                    <a:pt x="580" y="36"/>
                    <a:pt x="564" y="55"/>
                  </a:cubicBezTo>
                  <a:cubicBezTo>
                    <a:pt x="560" y="60"/>
                    <a:pt x="552" y="58"/>
                    <a:pt x="549" y="63"/>
                  </a:cubicBezTo>
                  <a:cubicBezTo>
                    <a:pt x="543" y="74"/>
                    <a:pt x="554" y="71"/>
                    <a:pt x="555" y="79"/>
                  </a:cubicBezTo>
                  <a:cubicBezTo>
                    <a:pt x="556" y="91"/>
                    <a:pt x="555" y="126"/>
                    <a:pt x="548" y="135"/>
                  </a:cubicBezTo>
                  <a:cubicBezTo>
                    <a:pt x="529" y="157"/>
                    <a:pt x="512" y="153"/>
                    <a:pt x="485" y="156"/>
                  </a:cubicBezTo>
                  <a:cubicBezTo>
                    <a:pt x="485" y="163"/>
                    <a:pt x="491" y="165"/>
                    <a:pt x="496" y="168"/>
                  </a:cubicBezTo>
                  <a:cubicBezTo>
                    <a:pt x="506" y="174"/>
                    <a:pt x="505" y="185"/>
                    <a:pt x="512" y="192"/>
                  </a:cubicBezTo>
                  <a:cubicBezTo>
                    <a:pt x="511" y="193"/>
                    <a:pt x="507" y="197"/>
                    <a:pt x="506" y="198"/>
                  </a:cubicBezTo>
                  <a:cubicBezTo>
                    <a:pt x="493" y="198"/>
                    <a:pt x="474" y="194"/>
                    <a:pt x="466" y="208"/>
                  </a:cubicBezTo>
                  <a:cubicBezTo>
                    <a:pt x="474" y="190"/>
                    <a:pt x="449" y="185"/>
                    <a:pt x="452" y="169"/>
                  </a:cubicBezTo>
                  <a:cubicBezTo>
                    <a:pt x="445" y="167"/>
                    <a:pt x="439" y="168"/>
                    <a:pt x="432" y="170"/>
                  </a:cubicBezTo>
                  <a:cubicBezTo>
                    <a:pt x="436" y="186"/>
                    <a:pt x="423" y="188"/>
                    <a:pt x="416" y="200"/>
                  </a:cubicBezTo>
                  <a:cubicBezTo>
                    <a:pt x="409" y="215"/>
                    <a:pt x="421" y="232"/>
                    <a:pt x="401" y="239"/>
                  </a:cubicBezTo>
                  <a:cubicBezTo>
                    <a:pt x="362" y="253"/>
                    <a:pt x="416" y="281"/>
                    <a:pt x="414" y="302"/>
                  </a:cubicBezTo>
                  <a:cubicBezTo>
                    <a:pt x="416" y="302"/>
                    <a:pt x="428" y="303"/>
                    <a:pt x="428" y="303"/>
                  </a:cubicBezTo>
                  <a:cubicBezTo>
                    <a:pt x="429" y="317"/>
                    <a:pt x="423" y="321"/>
                    <a:pt x="412" y="326"/>
                  </a:cubicBezTo>
                  <a:cubicBezTo>
                    <a:pt x="394" y="333"/>
                    <a:pt x="384" y="350"/>
                    <a:pt x="375" y="367"/>
                  </a:cubicBezTo>
                  <a:cubicBezTo>
                    <a:pt x="372" y="372"/>
                    <a:pt x="367" y="402"/>
                    <a:pt x="362" y="403"/>
                  </a:cubicBezTo>
                  <a:cubicBezTo>
                    <a:pt x="351" y="407"/>
                    <a:pt x="338" y="397"/>
                    <a:pt x="326" y="401"/>
                  </a:cubicBezTo>
                  <a:cubicBezTo>
                    <a:pt x="329" y="411"/>
                    <a:pt x="323" y="416"/>
                    <a:pt x="313" y="414"/>
                  </a:cubicBezTo>
                  <a:cubicBezTo>
                    <a:pt x="316" y="421"/>
                    <a:pt x="316" y="429"/>
                    <a:pt x="309" y="431"/>
                  </a:cubicBezTo>
                  <a:cubicBezTo>
                    <a:pt x="308" y="443"/>
                    <a:pt x="313" y="445"/>
                    <a:pt x="317" y="454"/>
                  </a:cubicBezTo>
                  <a:cubicBezTo>
                    <a:pt x="322" y="468"/>
                    <a:pt x="315" y="482"/>
                    <a:pt x="310" y="495"/>
                  </a:cubicBezTo>
                  <a:cubicBezTo>
                    <a:pt x="309" y="496"/>
                    <a:pt x="308" y="500"/>
                    <a:pt x="308" y="504"/>
                  </a:cubicBezTo>
                  <a:cubicBezTo>
                    <a:pt x="320" y="502"/>
                    <a:pt x="347" y="510"/>
                    <a:pt x="347" y="509"/>
                  </a:cubicBezTo>
                  <a:cubicBezTo>
                    <a:pt x="347" y="511"/>
                    <a:pt x="352" y="530"/>
                    <a:pt x="352" y="530"/>
                  </a:cubicBezTo>
                  <a:cubicBezTo>
                    <a:pt x="349" y="530"/>
                    <a:pt x="346" y="530"/>
                    <a:pt x="343" y="530"/>
                  </a:cubicBezTo>
                  <a:cubicBezTo>
                    <a:pt x="342" y="537"/>
                    <a:pt x="338" y="559"/>
                    <a:pt x="348" y="559"/>
                  </a:cubicBezTo>
                  <a:cubicBezTo>
                    <a:pt x="348" y="567"/>
                    <a:pt x="348" y="574"/>
                    <a:pt x="347" y="582"/>
                  </a:cubicBezTo>
                  <a:cubicBezTo>
                    <a:pt x="320" y="582"/>
                    <a:pt x="345" y="618"/>
                    <a:pt x="341" y="635"/>
                  </a:cubicBezTo>
                  <a:cubicBezTo>
                    <a:pt x="338" y="646"/>
                    <a:pt x="313" y="669"/>
                    <a:pt x="301" y="667"/>
                  </a:cubicBezTo>
                  <a:cubicBezTo>
                    <a:pt x="301" y="675"/>
                    <a:pt x="301" y="683"/>
                    <a:pt x="300" y="691"/>
                  </a:cubicBezTo>
                  <a:cubicBezTo>
                    <a:pt x="282" y="692"/>
                    <a:pt x="282" y="698"/>
                    <a:pt x="280" y="716"/>
                  </a:cubicBezTo>
                  <a:cubicBezTo>
                    <a:pt x="268" y="716"/>
                    <a:pt x="255" y="716"/>
                    <a:pt x="257" y="732"/>
                  </a:cubicBezTo>
                  <a:cubicBezTo>
                    <a:pt x="271" y="733"/>
                    <a:pt x="274" y="743"/>
                    <a:pt x="286" y="745"/>
                  </a:cubicBezTo>
                  <a:cubicBezTo>
                    <a:pt x="295" y="746"/>
                    <a:pt x="304" y="745"/>
                    <a:pt x="313" y="745"/>
                  </a:cubicBezTo>
                  <a:cubicBezTo>
                    <a:pt x="323" y="746"/>
                    <a:pt x="352" y="748"/>
                    <a:pt x="346" y="764"/>
                  </a:cubicBezTo>
                  <a:cubicBezTo>
                    <a:pt x="316" y="765"/>
                    <a:pt x="266" y="799"/>
                    <a:pt x="261" y="834"/>
                  </a:cubicBezTo>
                  <a:cubicBezTo>
                    <a:pt x="249" y="832"/>
                    <a:pt x="230" y="852"/>
                    <a:pt x="247" y="862"/>
                  </a:cubicBezTo>
                  <a:cubicBezTo>
                    <a:pt x="262" y="871"/>
                    <a:pt x="274" y="862"/>
                    <a:pt x="269" y="886"/>
                  </a:cubicBezTo>
                  <a:cubicBezTo>
                    <a:pt x="264" y="905"/>
                    <a:pt x="264" y="921"/>
                    <a:pt x="253" y="938"/>
                  </a:cubicBezTo>
                  <a:cubicBezTo>
                    <a:pt x="243" y="953"/>
                    <a:pt x="261" y="963"/>
                    <a:pt x="258" y="979"/>
                  </a:cubicBezTo>
                  <a:cubicBezTo>
                    <a:pt x="252" y="979"/>
                    <a:pt x="247" y="978"/>
                    <a:pt x="242" y="979"/>
                  </a:cubicBezTo>
                  <a:cubicBezTo>
                    <a:pt x="239" y="990"/>
                    <a:pt x="248" y="1002"/>
                    <a:pt x="243" y="1013"/>
                  </a:cubicBezTo>
                  <a:cubicBezTo>
                    <a:pt x="251" y="1014"/>
                    <a:pt x="256" y="1019"/>
                    <a:pt x="254" y="1028"/>
                  </a:cubicBezTo>
                  <a:cubicBezTo>
                    <a:pt x="248" y="1030"/>
                    <a:pt x="249" y="1036"/>
                    <a:pt x="248" y="1042"/>
                  </a:cubicBezTo>
                  <a:cubicBezTo>
                    <a:pt x="238" y="1041"/>
                    <a:pt x="230" y="1056"/>
                    <a:pt x="227" y="1063"/>
                  </a:cubicBezTo>
                  <a:cubicBezTo>
                    <a:pt x="212" y="1069"/>
                    <a:pt x="173" y="1054"/>
                    <a:pt x="178" y="1082"/>
                  </a:cubicBezTo>
                  <a:cubicBezTo>
                    <a:pt x="200" y="1084"/>
                    <a:pt x="218" y="1098"/>
                    <a:pt x="240" y="1100"/>
                  </a:cubicBezTo>
                  <a:cubicBezTo>
                    <a:pt x="250" y="1101"/>
                    <a:pt x="273" y="1099"/>
                    <a:pt x="277" y="1111"/>
                  </a:cubicBezTo>
                  <a:cubicBezTo>
                    <a:pt x="282" y="1112"/>
                    <a:pt x="287" y="1112"/>
                    <a:pt x="292" y="1112"/>
                  </a:cubicBezTo>
                  <a:cubicBezTo>
                    <a:pt x="293" y="1133"/>
                    <a:pt x="280" y="1130"/>
                    <a:pt x="263" y="1131"/>
                  </a:cubicBezTo>
                  <a:cubicBezTo>
                    <a:pt x="242" y="1158"/>
                    <a:pt x="256" y="1217"/>
                    <a:pt x="254" y="1248"/>
                  </a:cubicBezTo>
                  <a:cubicBezTo>
                    <a:pt x="212" y="1250"/>
                    <a:pt x="127" y="1209"/>
                    <a:pt x="108" y="1268"/>
                  </a:cubicBezTo>
                  <a:cubicBezTo>
                    <a:pt x="103" y="1284"/>
                    <a:pt x="104" y="1303"/>
                    <a:pt x="121" y="1307"/>
                  </a:cubicBezTo>
                  <a:cubicBezTo>
                    <a:pt x="122" y="1314"/>
                    <a:pt x="124" y="1320"/>
                    <a:pt x="123" y="1327"/>
                  </a:cubicBezTo>
                  <a:cubicBezTo>
                    <a:pt x="101" y="1327"/>
                    <a:pt x="101" y="1335"/>
                    <a:pt x="99" y="1356"/>
                  </a:cubicBezTo>
                  <a:cubicBezTo>
                    <a:pt x="97" y="1371"/>
                    <a:pt x="73" y="1379"/>
                    <a:pt x="84" y="1390"/>
                  </a:cubicBezTo>
                  <a:cubicBezTo>
                    <a:pt x="96" y="1402"/>
                    <a:pt x="119" y="1416"/>
                    <a:pt x="119" y="1434"/>
                  </a:cubicBezTo>
                  <a:cubicBezTo>
                    <a:pt x="119" y="1443"/>
                    <a:pt x="117" y="1457"/>
                    <a:pt x="121" y="1465"/>
                  </a:cubicBezTo>
                  <a:cubicBezTo>
                    <a:pt x="123" y="1467"/>
                    <a:pt x="132" y="1469"/>
                    <a:pt x="132" y="1471"/>
                  </a:cubicBezTo>
                  <a:cubicBezTo>
                    <a:pt x="140" y="1491"/>
                    <a:pt x="122" y="1494"/>
                    <a:pt x="113" y="1507"/>
                  </a:cubicBezTo>
                  <a:cubicBezTo>
                    <a:pt x="103" y="1521"/>
                    <a:pt x="96" y="1513"/>
                    <a:pt x="84" y="1508"/>
                  </a:cubicBezTo>
                  <a:cubicBezTo>
                    <a:pt x="71" y="1504"/>
                    <a:pt x="61" y="1512"/>
                    <a:pt x="49" y="1513"/>
                  </a:cubicBezTo>
                  <a:cubicBezTo>
                    <a:pt x="33" y="1514"/>
                    <a:pt x="25" y="1495"/>
                    <a:pt x="17" y="1485"/>
                  </a:cubicBezTo>
                  <a:cubicBezTo>
                    <a:pt x="15" y="1490"/>
                    <a:pt x="13" y="1498"/>
                    <a:pt x="6" y="1498"/>
                  </a:cubicBezTo>
                  <a:cubicBezTo>
                    <a:pt x="5" y="1519"/>
                    <a:pt x="8" y="1524"/>
                    <a:pt x="28" y="1526"/>
                  </a:cubicBezTo>
                  <a:cubicBezTo>
                    <a:pt x="27" y="1546"/>
                    <a:pt x="22" y="1565"/>
                    <a:pt x="21" y="1585"/>
                  </a:cubicBezTo>
                  <a:cubicBezTo>
                    <a:pt x="17" y="1585"/>
                    <a:pt x="14" y="1587"/>
                    <a:pt x="11" y="1587"/>
                  </a:cubicBezTo>
                  <a:cubicBezTo>
                    <a:pt x="10" y="1587"/>
                    <a:pt x="3" y="1619"/>
                    <a:pt x="2" y="1623"/>
                  </a:cubicBezTo>
                  <a:cubicBezTo>
                    <a:pt x="1" y="1631"/>
                    <a:pt x="0" y="1644"/>
                    <a:pt x="7" y="1650"/>
                  </a:cubicBezTo>
                  <a:cubicBezTo>
                    <a:pt x="13" y="1656"/>
                    <a:pt x="18" y="1657"/>
                    <a:pt x="18" y="1667"/>
                  </a:cubicBezTo>
                  <a:cubicBezTo>
                    <a:pt x="28" y="1670"/>
                    <a:pt x="32" y="1681"/>
                    <a:pt x="44" y="1680"/>
                  </a:cubicBezTo>
                  <a:cubicBezTo>
                    <a:pt x="52" y="1680"/>
                    <a:pt x="62" y="1675"/>
                    <a:pt x="59" y="1689"/>
                  </a:cubicBezTo>
                  <a:cubicBezTo>
                    <a:pt x="52" y="1688"/>
                    <a:pt x="45" y="1692"/>
                    <a:pt x="44" y="1700"/>
                  </a:cubicBezTo>
                  <a:cubicBezTo>
                    <a:pt x="41" y="1702"/>
                    <a:pt x="41" y="1702"/>
                    <a:pt x="39" y="1705"/>
                  </a:cubicBezTo>
                  <a:cubicBezTo>
                    <a:pt x="37" y="1705"/>
                    <a:pt x="36" y="1705"/>
                    <a:pt x="35" y="1706"/>
                  </a:cubicBezTo>
                  <a:cubicBezTo>
                    <a:pt x="37" y="1714"/>
                    <a:pt x="37" y="1723"/>
                    <a:pt x="48" y="1721"/>
                  </a:cubicBezTo>
                  <a:cubicBezTo>
                    <a:pt x="49" y="1731"/>
                    <a:pt x="42" y="1752"/>
                    <a:pt x="58" y="1752"/>
                  </a:cubicBezTo>
                  <a:cubicBezTo>
                    <a:pt x="65" y="1752"/>
                    <a:pt x="82" y="1747"/>
                    <a:pt x="84" y="1757"/>
                  </a:cubicBezTo>
                  <a:cubicBezTo>
                    <a:pt x="90" y="1758"/>
                    <a:pt x="96" y="1758"/>
                    <a:pt x="102" y="1758"/>
                  </a:cubicBezTo>
                  <a:cubicBezTo>
                    <a:pt x="104" y="1741"/>
                    <a:pt x="105" y="1727"/>
                    <a:pt x="126" y="1731"/>
                  </a:cubicBezTo>
                  <a:cubicBezTo>
                    <a:pt x="134" y="1732"/>
                    <a:pt x="152" y="1738"/>
                    <a:pt x="154" y="1726"/>
                  </a:cubicBezTo>
                  <a:cubicBezTo>
                    <a:pt x="156" y="1725"/>
                    <a:pt x="157" y="1725"/>
                    <a:pt x="158" y="1725"/>
                  </a:cubicBezTo>
                  <a:cubicBezTo>
                    <a:pt x="158" y="1733"/>
                    <a:pt x="160" y="1741"/>
                    <a:pt x="159" y="1749"/>
                  </a:cubicBezTo>
                  <a:cubicBezTo>
                    <a:pt x="169" y="1750"/>
                    <a:pt x="184" y="1770"/>
                    <a:pt x="188" y="1764"/>
                  </a:cubicBezTo>
                  <a:cubicBezTo>
                    <a:pt x="190" y="1761"/>
                    <a:pt x="183" y="1736"/>
                    <a:pt x="184" y="1729"/>
                  </a:cubicBezTo>
                  <a:cubicBezTo>
                    <a:pt x="190" y="1735"/>
                    <a:pt x="196" y="1730"/>
                    <a:pt x="198" y="1741"/>
                  </a:cubicBezTo>
                  <a:cubicBezTo>
                    <a:pt x="199" y="1746"/>
                    <a:pt x="200" y="1750"/>
                    <a:pt x="202" y="1755"/>
                  </a:cubicBezTo>
                  <a:cubicBezTo>
                    <a:pt x="205" y="1762"/>
                    <a:pt x="211" y="1772"/>
                    <a:pt x="220" y="1772"/>
                  </a:cubicBezTo>
                  <a:cubicBezTo>
                    <a:pt x="225" y="1793"/>
                    <a:pt x="189" y="1779"/>
                    <a:pt x="181" y="1787"/>
                  </a:cubicBezTo>
                  <a:cubicBezTo>
                    <a:pt x="166" y="1801"/>
                    <a:pt x="170" y="1828"/>
                    <a:pt x="187" y="1834"/>
                  </a:cubicBezTo>
                  <a:cubicBezTo>
                    <a:pt x="215" y="1842"/>
                    <a:pt x="184" y="1878"/>
                    <a:pt x="172" y="1852"/>
                  </a:cubicBezTo>
                  <a:cubicBezTo>
                    <a:pt x="162" y="1830"/>
                    <a:pt x="144" y="1822"/>
                    <a:pt x="121" y="1826"/>
                  </a:cubicBezTo>
                  <a:cubicBezTo>
                    <a:pt x="120" y="1833"/>
                    <a:pt x="115" y="1836"/>
                    <a:pt x="108" y="1834"/>
                  </a:cubicBezTo>
                  <a:cubicBezTo>
                    <a:pt x="107" y="1806"/>
                    <a:pt x="83" y="1820"/>
                    <a:pt x="77" y="1800"/>
                  </a:cubicBezTo>
                  <a:cubicBezTo>
                    <a:pt x="71" y="1779"/>
                    <a:pt x="53" y="1765"/>
                    <a:pt x="31" y="1765"/>
                  </a:cubicBezTo>
                  <a:cubicBezTo>
                    <a:pt x="30" y="1769"/>
                    <a:pt x="30" y="1774"/>
                    <a:pt x="30" y="1778"/>
                  </a:cubicBezTo>
                  <a:cubicBezTo>
                    <a:pt x="39" y="1778"/>
                    <a:pt x="48" y="1786"/>
                    <a:pt x="56" y="1789"/>
                  </a:cubicBezTo>
                  <a:cubicBezTo>
                    <a:pt x="57" y="1797"/>
                    <a:pt x="49" y="1809"/>
                    <a:pt x="56" y="1816"/>
                  </a:cubicBezTo>
                  <a:cubicBezTo>
                    <a:pt x="61" y="1820"/>
                    <a:pt x="68" y="1821"/>
                    <a:pt x="72" y="1826"/>
                  </a:cubicBezTo>
                  <a:cubicBezTo>
                    <a:pt x="84" y="1840"/>
                    <a:pt x="85" y="1859"/>
                    <a:pt x="63" y="1861"/>
                  </a:cubicBezTo>
                  <a:cubicBezTo>
                    <a:pt x="60" y="1870"/>
                    <a:pt x="55" y="1883"/>
                    <a:pt x="57" y="1893"/>
                  </a:cubicBezTo>
                  <a:cubicBezTo>
                    <a:pt x="70" y="1894"/>
                    <a:pt x="85" y="1898"/>
                    <a:pt x="99" y="1895"/>
                  </a:cubicBezTo>
                  <a:cubicBezTo>
                    <a:pt x="107" y="1893"/>
                    <a:pt x="101" y="1857"/>
                    <a:pt x="102" y="1851"/>
                  </a:cubicBezTo>
                  <a:cubicBezTo>
                    <a:pt x="115" y="1848"/>
                    <a:pt x="120" y="1859"/>
                    <a:pt x="130" y="1867"/>
                  </a:cubicBezTo>
                  <a:cubicBezTo>
                    <a:pt x="143" y="1877"/>
                    <a:pt x="171" y="1875"/>
                    <a:pt x="187" y="1877"/>
                  </a:cubicBezTo>
                  <a:cubicBezTo>
                    <a:pt x="187" y="1892"/>
                    <a:pt x="182" y="1910"/>
                    <a:pt x="201" y="1911"/>
                  </a:cubicBezTo>
                  <a:cubicBezTo>
                    <a:pt x="199" y="1912"/>
                    <a:pt x="201" y="1919"/>
                    <a:pt x="201" y="1920"/>
                  </a:cubicBezTo>
                  <a:cubicBezTo>
                    <a:pt x="208" y="1918"/>
                    <a:pt x="207" y="1912"/>
                    <a:pt x="207" y="1906"/>
                  </a:cubicBezTo>
                  <a:cubicBezTo>
                    <a:pt x="224" y="1906"/>
                    <a:pt x="241" y="1907"/>
                    <a:pt x="258" y="1906"/>
                  </a:cubicBezTo>
                  <a:cubicBezTo>
                    <a:pt x="258" y="1905"/>
                    <a:pt x="258" y="1903"/>
                    <a:pt x="258" y="1901"/>
                  </a:cubicBezTo>
                  <a:cubicBezTo>
                    <a:pt x="269" y="1901"/>
                    <a:pt x="279" y="1902"/>
                    <a:pt x="287" y="1893"/>
                  </a:cubicBezTo>
                  <a:cubicBezTo>
                    <a:pt x="293" y="1886"/>
                    <a:pt x="297" y="1879"/>
                    <a:pt x="308" y="1877"/>
                  </a:cubicBezTo>
                  <a:cubicBezTo>
                    <a:pt x="308" y="1870"/>
                    <a:pt x="310" y="1862"/>
                    <a:pt x="305" y="1857"/>
                  </a:cubicBezTo>
                  <a:cubicBezTo>
                    <a:pt x="313" y="1857"/>
                    <a:pt x="340" y="1854"/>
                    <a:pt x="340" y="1866"/>
                  </a:cubicBezTo>
                  <a:cubicBezTo>
                    <a:pt x="342" y="1867"/>
                    <a:pt x="347" y="1867"/>
                    <a:pt x="349" y="1867"/>
                  </a:cubicBezTo>
                  <a:cubicBezTo>
                    <a:pt x="350" y="1862"/>
                    <a:pt x="349" y="1857"/>
                    <a:pt x="350" y="1853"/>
                  </a:cubicBezTo>
                  <a:cubicBezTo>
                    <a:pt x="353" y="1852"/>
                    <a:pt x="358" y="1853"/>
                    <a:pt x="361" y="1853"/>
                  </a:cubicBezTo>
                  <a:cubicBezTo>
                    <a:pt x="361" y="1870"/>
                    <a:pt x="350" y="1875"/>
                    <a:pt x="350" y="1892"/>
                  </a:cubicBezTo>
                  <a:cubicBezTo>
                    <a:pt x="353" y="1893"/>
                    <a:pt x="358" y="1893"/>
                    <a:pt x="361" y="1892"/>
                  </a:cubicBezTo>
                  <a:cubicBezTo>
                    <a:pt x="359" y="1877"/>
                    <a:pt x="384" y="1879"/>
                    <a:pt x="392" y="1882"/>
                  </a:cubicBezTo>
                  <a:cubicBezTo>
                    <a:pt x="407" y="1890"/>
                    <a:pt x="397" y="1926"/>
                    <a:pt x="397" y="1938"/>
                  </a:cubicBezTo>
                  <a:cubicBezTo>
                    <a:pt x="388" y="1938"/>
                    <a:pt x="376" y="1939"/>
                    <a:pt x="387" y="1949"/>
                  </a:cubicBezTo>
                  <a:cubicBezTo>
                    <a:pt x="394" y="1951"/>
                    <a:pt x="399" y="1945"/>
                    <a:pt x="407" y="1948"/>
                  </a:cubicBezTo>
                  <a:cubicBezTo>
                    <a:pt x="410" y="1950"/>
                    <a:pt x="414" y="1952"/>
                    <a:pt x="417" y="1953"/>
                  </a:cubicBezTo>
                  <a:cubicBezTo>
                    <a:pt x="419" y="1962"/>
                    <a:pt x="414" y="1971"/>
                    <a:pt x="414" y="1981"/>
                  </a:cubicBezTo>
                  <a:cubicBezTo>
                    <a:pt x="416" y="1981"/>
                    <a:pt x="419" y="1981"/>
                    <a:pt x="421" y="1981"/>
                  </a:cubicBezTo>
                  <a:cubicBezTo>
                    <a:pt x="422" y="1968"/>
                    <a:pt x="462" y="1968"/>
                    <a:pt x="470" y="1972"/>
                  </a:cubicBezTo>
                  <a:cubicBezTo>
                    <a:pt x="480" y="1978"/>
                    <a:pt x="473" y="2002"/>
                    <a:pt x="473" y="2010"/>
                  </a:cubicBezTo>
                  <a:cubicBezTo>
                    <a:pt x="472" y="2019"/>
                    <a:pt x="470" y="2030"/>
                    <a:pt x="472" y="2039"/>
                  </a:cubicBezTo>
                  <a:cubicBezTo>
                    <a:pt x="474" y="2045"/>
                    <a:pt x="476" y="2051"/>
                    <a:pt x="477" y="2057"/>
                  </a:cubicBezTo>
                  <a:cubicBezTo>
                    <a:pt x="493" y="2058"/>
                    <a:pt x="515" y="2052"/>
                    <a:pt x="530" y="2060"/>
                  </a:cubicBezTo>
                  <a:cubicBezTo>
                    <a:pt x="541" y="2067"/>
                    <a:pt x="530" y="2104"/>
                    <a:pt x="529" y="2113"/>
                  </a:cubicBezTo>
                  <a:cubicBezTo>
                    <a:pt x="519" y="2113"/>
                    <a:pt x="521" y="2128"/>
                    <a:pt x="521" y="2135"/>
                  </a:cubicBezTo>
                  <a:cubicBezTo>
                    <a:pt x="506" y="2136"/>
                    <a:pt x="495" y="2135"/>
                    <a:pt x="493" y="2153"/>
                  </a:cubicBezTo>
                  <a:cubicBezTo>
                    <a:pt x="492" y="2161"/>
                    <a:pt x="508" y="2197"/>
                    <a:pt x="490" y="2197"/>
                  </a:cubicBezTo>
                  <a:cubicBezTo>
                    <a:pt x="475" y="2197"/>
                    <a:pt x="472" y="2167"/>
                    <a:pt x="453" y="2169"/>
                  </a:cubicBezTo>
                  <a:cubicBezTo>
                    <a:pt x="431" y="2170"/>
                    <a:pt x="451" y="2190"/>
                    <a:pt x="463" y="2189"/>
                  </a:cubicBezTo>
                  <a:cubicBezTo>
                    <a:pt x="467" y="2202"/>
                    <a:pt x="446" y="2201"/>
                    <a:pt x="439" y="2206"/>
                  </a:cubicBezTo>
                  <a:cubicBezTo>
                    <a:pt x="434" y="2209"/>
                    <a:pt x="429" y="2223"/>
                    <a:pt x="426" y="2236"/>
                  </a:cubicBezTo>
                  <a:cubicBezTo>
                    <a:pt x="429" y="2240"/>
                    <a:pt x="428" y="2248"/>
                    <a:pt x="429" y="2252"/>
                  </a:cubicBezTo>
                  <a:cubicBezTo>
                    <a:pt x="434" y="2262"/>
                    <a:pt x="452" y="2270"/>
                    <a:pt x="461" y="2275"/>
                  </a:cubicBezTo>
                  <a:cubicBezTo>
                    <a:pt x="483" y="2287"/>
                    <a:pt x="500" y="2266"/>
                    <a:pt x="515" y="2253"/>
                  </a:cubicBezTo>
                  <a:cubicBezTo>
                    <a:pt x="525" y="2243"/>
                    <a:pt x="534" y="2212"/>
                    <a:pt x="550" y="2214"/>
                  </a:cubicBezTo>
                  <a:cubicBezTo>
                    <a:pt x="551" y="2201"/>
                    <a:pt x="552" y="2186"/>
                    <a:pt x="551" y="2173"/>
                  </a:cubicBezTo>
                  <a:cubicBezTo>
                    <a:pt x="550" y="2173"/>
                    <a:pt x="549" y="2173"/>
                    <a:pt x="548" y="2172"/>
                  </a:cubicBezTo>
                  <a:cubicBezTo>
                    <a:pt x="547" y="2166"/>
                    <a:pt x="549" y="2159"/>
                    <a:pt x="550" y="2153"/>
                  </a:cubicBezTo>
                  <a:cubicBezTo>
                    <a:pt x="580" y="2138"/>
                    <a:pt x="625" y="2129"/>
                    <a:pt x="658" y="2137"/>
                  </a:cubicBezTo>
                  <a:cubicBezTo>
                    <a:pt x="674" y="2141"/>
                    <a:pt x="678" y="2160"/>
                    <a:pt x="695" y="2163"/>
                  </a:cubicBezTo>
                  <a:cubicBezTo>
                    <a:pt x="705" y="2164"/>
                    <a:pt x="725" y="2163"/>
                    <a:pt x="724" y="2148"/>
                  </a:cubicBezTo>
                  <a:cubicBezTo>
                    <a:pt x="727" y="2148"/>
                    <a:pt x="732" y="2147"/>
                    <a:pt x="736" y="2147"/>
                  </a:cubicBezTo>
                  <a:cubicBezTo>
                    <a:pt x="740" y="2109"/>
                    <a:pt x="756" y="2155"/>
                    <a:pt x="766" y="2135"/>
                  </a:cubicBezTo>
                  <a:cubicBezTo>
                    <a:pt x="772" y="2121"/>
                    <a:pt x="775" y="2117"/>
                    <a:pt x="789" y="2113"/>
                  </a:cubicBezTo>
                  <a:cubicBezTo>
                    <a:pt x="804" y="2109"/>
                    <a:pt x="789" y="2089"/>
                    <a:pt x="804" y="2080"/>
                  </a:cubicBezTo>
                  <a:cubicBezTo>
                    <a:pt x="774" y="2070"/>
                    <a:pt x="800" y="2062"/>
                    <a:pt x="818" y="2064"/>
                  </a:cubicBezTo>
                  <a:cubicBezTo>
                    <a:pt x="841" y="2067"/>
                    <a:pt x="844" y="2074"/>
                    <a:pt x="845" y="2096"/>
                  </a:cubicBezTo>
                  <a:cubicBezTo>
                    <a:pt x="849" y="2095"/>
                    <a:pt x="855" y="2093"/>
                    <a:pt x="858" y="2091"/>
                  </a:cubicBezTo>
                  <a:cubicBezTo>
                    <a:pt x="861" y="2061"/>
                    <a:pt x="887" y="2088"/>
                    <a:pt x="884" y="2106"/>
                  </a:cubicBezTo>
                  <a:cubicBezTo>
                    <a:pt x="892" y="2110"/>
                    <a:pt x="902" y="2109"/>
                    <a:pt x="910" y="2109"/>
                  </a:cubicBezTo>
                  <a:cubicBezTo>
                    <a:pt x="909" y="2077"/>
                    <a:pt x="928" y="2085"/>
                    <a:pt x="952" y="2084"/>
                  </a:cubicBezTo>
                  <a:cubicBezTo>
                    <a:pt x="956" y="2074"/>
                    <a:pt x="945" y="2071"/>
                    <a:pt x="948" y="2062"/>
                  </a:cubicBezTo>
                  <a:cubicBezTo>
                    <a:pt x="968" y="2052"/>
                    <a:pt x="959" y="2024"/>
                    <a:pt x="986" y="2026"/>
                  </a:cubicBezTo>
                  <a:cubicBezTo>
                    <a:pt x="986" y="2017"/>
                    <a:pt x="986" y="2007"/>
                    <a:pt x="987" y="1997"/>
                  </a:cubicBezTo>
                  <a:cubicBezTo>
                    <a:pt x="994" y="1996"/>
                    <a:pt x="999" y="1997"/>
                    <a:pt x="1002" y="2002"/>
                  </a:cubicBezTo>
                  <a:cubicBezTo>
                    <a:pt x="1003" y="2003"/>
                    <a:pt x="1005" y="2002"/>
                    <a:pt x="1007" y="2003"/>
                  </a:cubicBezTo>
                  <a:cubicBezTo>
                    <a:pt x="1008" y="2008"/>
                    <a:pt x="1010" y="2013"/>
                    <a:pt x="1009" y="2018"/>
                  </a:cubicBezTo>
                  <a:cubicBezTo>
                    <a:pt x="1020" y="2021"/>
                    <a:pt x="1025" y="2013"/>
                    <a:pt x="1028" y="2004"/>
                  </a:cubicBezTo>
                  <a:cubicBezTo>
                    <a:pt x="1040" y="2008"/>
                    <a:pt x="1058" y="2013"/>
                    <a:pt x="1076" y="2019"/>
                  </a:cubicBezTo>
                  <a:cubicBezTo>
                    <a:pt x="1075" y="2017"/>
                    <a:pt x="1074" y="2014"/>
                    <a:pt x="1074" y="2012"/>
                  </a:cubicBezTo>
                  <a:cubicBezTo>
                    <a:pt x="1072" y="2000"/>
                    <a:pt x="1070" y="1997"/>
                    <a:pt x="1056" y="1997"/>
                  </a:cubicBezTo>
                  <a:cubicBezTo>
                    <a:pt x="1054" y="1987"/>
                    <a:pt x="1043" y="1978"/>
                    <a:pt x="1043" y="1969"/>
                  </a:cubicBezTo>
                  <a:cubicBezTo>
                    <a:pt x="1062" y="1970"/>
                    <a:pt x="1039" y="1936"/>
                    <a:pt x="1038" y="1931"/>
                  </a:cubicBezTo>
                  <a:cubicBezTo>
                    <a:pt x="1035" y="1917"/>
                    <a:pt x="1038" y="1897"/>
                    <a:pt x="1039" y="1883"/>
                  </a:cubicBezTo>
                  <a:cubicBezTo>
                    <a:pt x="1041" y="1882"/>
                    <a:pt x="1045" y="1883"/>
                    <a:pt x="1047" y="1883"/>
                  </a:cubicBezTo>
                  <a:cubicBezTo>
                    <a:pt x="1048" y="1910"/>
                    <a:pt x="1066" y="1931"/>
                    <a:pt x="1070" y="1958"/>
                  </a:cubicBezTo>
                  <a:cubicBezTo>
                    <a:pt x="1071" y="1967"/>
                    <a:pt x="1075" y="1970"/>
                    <a:pt x="1077" y="1978"/>
                  </a:cubicBezTo>
                  <a:cubicBezTo>
                    <a:pt x="1080" y="1983"/>
                    <a:pt x="1077" y="1990"/>
                    <a:pt x="1079" y="1996"/>
                  </a:cubicBezTo>
                  <a:cubicBezTo>
                    <a:pt x="1080" y="2001"/>
                    <a:pt x="1087" y="2012"/>
                    <a:pt x="1094" y="2006"/>
                  </a:cubicBezTo>
                  <a:cubicBezTo>
                    <a:pt x="1100" y="2001"/>
                    <a:pt x="1090" y="1996"/>
                    <a:pt x="1089" y="1993"/>
                  </a:cubicBezTo>
                  <a:cubicBezTo>
                    <a:pt x="1085" y="1983"/>
                    <a:pt x="1091" y="1969"/>
                    <a:pt x="1089" y="1959"/>
                  </a:cubicBezTo>
                  <a:cubicBezTo>
                    <a:pt x="1086" y="1937"/>
                    <a:pt x="1081" y="1917"/>
                    <a:pt x="1079" y="1894"/>
                  </a:cubicBezTo>
                  <a:cubicBezTo>
                    <a:pt x="1077" y="1878"/>
                    <a:pt x="1080" y="1864"/>
                    <a:pt x="1076" y="1848"/>
                  </a:cubicBezTo>
                  <a:cubicBezTo>
                    <a:pt x="1072" y="1831"/>
                    <a:pt x="1069" y="1817"/>
                    <a:pt x="1068" y="1800"/>
                  </a:cubicBezTo>
                  <a:cubicBezTo>
                    <a:pt x="1068" y="1785"/>
                    <a:pt x="1061" y="1774"/>
                    <a:pt x="1059" y="1759"/>
                  </a:cubicBezTo>
                  <a:cubicBezTo>
                    <a:pt x="1052" y="1757"/>
                    <a:pt x="1045" y="1759"/>
                    <a:pt x="1043" y="1766"/>
                  </a:cubicBezTo>
                  <a:cubicBezTo>
                    <a:pt x="1039" y="1751"/>
                    <a:pt x="1051" y="1753"/>
                    <a:pt x="1062" y="1753"/>
                  </a:cubicBezTo>
                  <a:cubicBezTo>
                    <a:pt x="1062" y="1742"/>
                    <a:pt x="1063" y="1739"/>
                    <a:pt x="1068" y="1731"/>
                  </a:cubicBezTo>
                  <a:cubicBezTo>
                    <a:pt x="1073" y="1724"/>
                    <a:pt x="1079" y="1722"/>
                    <a:pt x="1082" y="1712"/>
                  </a:cubicBezTo>
                  <a:cubicBezTo>
                    <a:pt x="1086" y="1697"/>
                    <a:pt x="1084" y="1678"/>
                    <a:pt x="1085" y="1662"/>
                  </a:cubicBezTo>
                  <a:cubicBezTo>
                    <a:pt x="1085" y="1655"/>
                    <a:pt x="1086" y="1647"/>
                    <a:pt x="1085" y="1639"/>
                  </a:cubicBezTo>
                  <a:cubicBezTo>
                    <a:pt x="1083" y="1622"/>
                    <a:pt x="1072" y="1604"/>
                    <a:pt x="1068" y="1586"/>
                  </a:cubicBezTo>
                  <a:cubicBezTo>
                    <a:pt x="1063" y="1564"/>
                    <a:pt x="1057" y="1541"/>
                    <a:pt x="1055" y="1519"/>
                  </a:cubicBezTo>
                  <a:cubicBezTo>
                    <a:pt x="1052" y="1498"/>
                    <a:pt x="1055" y="1472"/>
                    <a:pt x="1063" y="1452"/>
                  </a:cubicBezTo>
                  <a:cubicBezTo>
                    <a:pt x="1066" y="1445"/>
                    <a:pt x="1071" y="1440"/>
                    <a:pt x="1073" y="1433"/>
                  </a:cubicBezTo>
                  <a:cubicBezTo>
                    <a:pt x="1080" y="1410"/>
                    <a:pt x="1085" y="1379"/>
                    <a:pt x="1106" y="1363"/>
                  </a:cubicBezTo>
                  <a:cubicBezTo>
                    <a:pt x="1124" y="1348"/>
                    <a:pt x="1123" y="1326"/>
                    <a:pt x="1135" y="1309"/>
                  </a:cubicBezTo>
                  <a:cubicBezTo>
                    <a:pt x="1142" y="1299"/>
                    <a:pt x="1151" y="1283"/>
                    <a:pt x="1164" y="1280"/>
                  </a:cubicBezTo>
                  <a:cubicBezTo>
                    <a:pt x="1172" y="1278"/>
                    <a:pt x="1181" y="1281"/>
                    <a:pt x="1189" y="1279"/>
                  </a:cubicBezTo>
                  <a:cubicBezTo>
                    <a:pt x="1197" y="1277"/>
                    <a:pt x="1202" y="1270"/>
                    <a:pt x="1209" y="1267"/>
                  </a:cubicBezTo>
                  <a:cubicBezTo>
                    <a:pt x="1210" y="1266"/>
                    <a:pt x="1210" y="1264"/>
                    <a:pt x="1210" y="1262"/>
                  </a:cubicBezTo>
                  <a:cubicBezTo>
                    <a:pt x="1227" y="1252"/>
                    <a:pt x="1251" y="1255"/>
                    <a:pt x="1272" y="1257"/>
                  </a:cubicBezTo>
                  <a:cubicBezTo>
                    <a:pt x="1271" y="1267"/>
                    <a:pt x="1276" y="1276"/>
                    <a:pt x="1277" y="1286"/>
                  </a:cubicBezTo>
                  <a:cubicBezTo>
                    <a:pt x="1278" y="1295"/>
                    <a:pt x="1271" y="1314"/>
                    <a:pt x="1285" y="1311"/>
                  </a:cubicBezTo>
                  <a:cubicBezTo>
                    <a:pt x="1285" y="1302"/>
                    <a:pt x="1285" y="1293"/>
                    <a:pt x="1295" y="1291"/>
                  </a:cubicBezTo>
                  <a:cubicBezTo>
                    <a:pt x="1296" y="1299"/>
                    <a:pt x="1292" y="1305"/>
                    <a:pt x="1293" y="1313"/>
                  </a:cubicBezTo>
                  <a:cubicBezTo>
                    <a:pt x="1309" y="1314"/>
                    <a:pt x="1307" y="1286"/>
                    <a:pt x="1308" y="1276"/>
                  </a:cubicBezTo>
                  <a:cubicBezTo>
                    <a:pt x="1313" y="1284"/>
                    <a:pt x="1309" y="1299"/>
                    <a:pt x="1323" y="1297"/>
                  </a:cubicBezTo>
                  <a:cubicBezTo>
                    <a:pt x="1324" y="1299"/>
                    <a:pt x="1324" y="1301"/>
                    <a:pt x="1324" y="1302"/>
                  </a:cubicBezTo>
                  <a:cubicBezTo>
                    <a:pt x="1326" y="1303"/>
                    <a:pt x="1328" y="1302"/>
                    <a:pt x="1331" y="1302"/>
                  </a:cubicBezTo>
                  <a:cubicBezTo>
                    <a:pt x="1331" y="1299"/>
                    <a:pt x="1332" y="1294"/>
                    <a:pt x="1331" y="1290"/>
                  </a:cubicBezTo>
                  <a:cubicBezTo>
                    <a:pt x="1334" y="1296"/>
                    <a:pt x="1338" y="1297"/>
                    <a:pt x="1345" y="1296"/>
                  </a:cubicBezTo>
                  <a:cubicBezTo>
                    <a:pt x="1334" y="1292"/>
                    <a:pt x="1338" y="1274"/>
                    <a:pt x="1346" y="1266"/>
                  </a:cubicBezTo>
                  <a:cubicBezTo>
                    <a:pt x="1360" y="1252"/>
                    <a:pt x="1377" y="1249"/>
                    <a:pt x="1385" y="1229"/>
                  </a:cubicBezTo>
                  <a:cubicBezTo>
                    <a:pt x="1388" y="1220"/>
                    <a:pt x="1387" y="1212"/>
                    <a:pt x="1392" y="1205"/>
                  </a:cubicBezTo>
                  <a:cubicBezTo>
                    <a:pt x="1397" y="1197"/>
                    <a:pt x="1405" y="1194"/>
                    <a:pt x="1411" y="1187"/>
                  </a:cubicBezTo>
                  <a:cubicBezTo>
                    <a:pt x="1419" y="1177"/>
                    <a:pt x="1418" y="1176"/>
                    <a:pt x="1419" y="1163"/>
                  </a:cubicBezTo>
                  <a:cubicBezTo>
                    <a:pt x="1421" y="1141"/>
                    <a:pt x="1429" y="1139"/>
                    <a:pt x="1448" y="1137"/>
                  </a:cubicBezTo>
                  <a:cubicBezTo>
                    <a:pt x="1462" y="1136"/>
                    <a:pt x="1476" y="1133"/>
                    <a:pt x="1489" y="1128"/>
                  </a:cubicBezTo>
                  <a:cubicBezTo>
                    <a:pt x="1491" y="1117"/>
                    <a:pt x="1470" y="1116"/>
                    <a:pt x="1462" y="1119"/>
                  </a:cubicBezTo>
                  <a:cubicBezTo>
                    <a:pt x="1448" y="1122"/>
                    <a:pt x="1449" y="1131"/>
                    <a:pt x="1432" y="1129"/>
                  </a:cubicBezTo>
                  <a:cubicBezTo>
                    <a:pt x="1436" y="1113"/>
                    <a:pt x="1473" y="1117"/>
                    <a:pt x="1486" y="1117"/>
                  </a:cubicBezTo>
                  <a:cubicBezTo>
                    <a:pt x="1497" y="1118"/>
                    <a:pt x="1508" y="1118"/>
                    <a:pt x="1518" y="1121"/>
                  </a:cubicBezTo>
                  <a:cubicBezTo>
                    <a:pt x="1530" y="1124"/>
                    <a:pt x="1538" y="1132"/>
                    <a:pt x="1549" y="1134"/>
                  </a:cubicBezTo>
                  <a:cubicBezTo>
                    <a:pt x="1550" y="1136"/>
                    <a:pt x="1551" y="1139"/>
                    <a:pt x="1551" y="1141"/>
                  </a:cubicBezTo>
                  <a:cubicBezTo>
                    <a:pt x="1552" y="1133"/>
                    <a:pt x="1552" y="1125"/>
                    <a:pt x="1552" y="1118"/>
                  </a:cubicBezTo>
                  <a:cubicBezTo>
                    <a:pt x="1563" y="1119"/>
                    <a:pt x="1559" y="1135"/>
                    <a:pt x="1559" y="1143"/>
                  </a:cubicBezTo>
                  <a:cubicBezTo>
                    <a:pt x="1576" y="1147"/>
                    <a:pt x="1597" y="1138"/>
                    <a:pt x="1612" y="1132"/>
                  </a:cubicBezTo>
                  <a:cubicBezTo>
                    <a:pt x="1631" y="1125"/>
                    <a:pt x="1639" y="1112"/>
                    <a:pt x="1655" y="1105"/>
                  </a:cubicBezTo>
                  <a:cubicBezTo>
                    <a:pt x="1671" y="1098"/>
                    <a:pt x="1690" y="1096"/>
                    <a:pt x="1705" y="1087"/>
                  </a:cubicBezTo>
                  <a:cubicBezTo>
                    <a:pt x="1712" y="1083"/>
                    <a:pt x="1716" y="1081"/>
                    <a:pt x="1719" y="1073"/>
                  </a:cubicBezTo>
                  <a:cubicBezTo>
                    <a:pt x="1723" y="1065"/>
                    <a:pt x="1718" y="1054"/>
                    <a:pt x="1727" y="1047"/>
                  </a:cubicBezTo>
                  <a:cubicBezTo>
                    <a:pt x="1727" y="1055"/>
                    <a:pt x="1726" y="1063"/>
                    <a:pt x="1727" y="1071"/>
                  </a:cubicBezTo>
                  <a:cubicBezTo>
                    <a:pt x="1729" y="1071"/>
                    <a:pt x="1731" y="1072"/>
                    <a:pt x="1733" y="1071"/>
                  </a:cubicBezTo>
                  <a:cubicBezTo>
                    <a:pt x="1738" y="1070"/>
                    <a:pt x="1734" y="1037"/>
                    <a:pt x="1734" y="1032"/>
                  </a:cubicBezTo>
                  <a:cubicBezTo>
                    <a:pt x="1736" y="1023"/>
                    <a:pt x="1741" y="1008"/>
                    <a:pt x="1744" y="998"/>
                  </a:cubicBezTo>
                  <a:cubicBezTo>
                    <a:pt x="1749" y="987"/>
                    <a:pt x="1757" y="982"/>
                    <a:pt x="1755" y="969"/>
                  </a:cubicBezTo>
                  <a:cubicBezTo>
                    <a:pt x="1754" y="961"/>
                    <a:pt x="1743" y="948"/>
                    <a:pt x="1735" y="947"/>
                  </a:cubicBezTo>
                  <a:cubicBezTo>
                    <a:pt x="1734" y="950"/>
                    <a:pt x="1734" y="955"/>
                    <a:pt x="1735" y="959"/>
                  </a:cubicBezTo>
                  <a:cubicBezTo>
                    <a:pt x="1737" y="959"/>
                    <a:pt x="1738" y="959"/>
                    <a:pt x="1740" y="959"/>
                  </a:cubicBezTo>
                  <a:cubicBezTo>
                    <a:pt x="1741" y="972"/>
                    <a:pt x="1742" y="989"/>
                    <a:pt x="1735" y="1000"/>
                  </a:cubicBezTo>
                  <a:cubicBezTo>
                    <a:pt x="1707" y="1007"/>
                    <a:pt x="1733" y="933"/>
                    <a:pt x="1739" y="925"/>
                  </a:cubicBezTo>
                  <a:cubicBezTo>
                    <a:pt x="1748" y="914"/>
                    <a:pt x="1764" y="911"/>
                    <a:pt x="1776" y="904"/>
                  </a:cubicBezTo>
                  <a:cubicBezTo>
                    <a:pt x="1792" y="894"/>
                    <a:pt x="1803" y="881"/>
                    <a:pt x="1820" y="872"/>
                  </a:cubicBezTo>
                  <a:cubicBezTo>
                    <a:pt x="1833" y="864"/>
                    <a:pt x="1842" y="860"/>
                    <a:pt x="1850" y="848"/>
                  </a:cubicBezTo>
                  <a:cubicBezTo>
                    <a:pt x="1863" y="829"/>
                    <a:pt x="1875" y="825"/>
                    <a:pt x="1896" y="816"/>
                  </a:cubicBezTo>
                  <a:cubicBezTo>
                    <a:pt x="1914" y="808"/>
                    <a:pt x="1932" y="799"/>
                    <a:pt x="1952" y="794"/>
                  </a:cubicBezTo>
                  <a:cubicBezTo>
                    <a:pt x="1964" y="792"/>
                    <a:pt x="1977" y="788"/>
                    <a:pt x="1988" y="782"/>
                  </a:cubicBezTo>
                  <a:cubicBezTo>
                    <a:pt x="1999" y="777"/>
                    <a:pt x="2000" y="766"/>
                    <a:pt x="2009" y="758"/>
                  </a:cubicBezTo>
                  <a:cubicBezTo>
                    <a:pt x="2015" y="752"/>
                    <a:pt x="2027" y="749"/>
                    <a:pt x="2032" y="742"/>
                  </a:cubicBezTo>
                  <a:cubicBezTo>
                    <a:pt x="2037" y="734"/>
                    <a:pt x="2036" y="722"/>
                    <a:pt x="2042" y="713"/>
                  </a:cubicBezTo>
                  <a:cubicBezTo>
                    <a:pt x="2053" y="695"/>
                    <a:pt x="2070" y="683"/>
                    <a:pt x="2084" y="668"/>
                  </a:cubicBezTo>
                  <a:cubicBezTo>
                    <a:pt x="2107" y="646"/>
                    <a:pt x="2137" y="637"/>
                    <a:pt x="2165" y="618"/>
                  </a:cubicBezTo>
                  <a:cubicBezTo>
                    <a:pt x="2172" y="613"/>
                    <a:pt x="2177" y="608"/>
                    <a:pt x="2184" y="603"/>
                  </a:cubicBezTo>
                  <a:cubicBezTo>
                    <a:pt x="2190" y="598"/>
                    <a:pt x="2197" y="596"/>
                    <a:pt x="2205" y="592"/>
                  </a:cubicBezTo>
                  <a:cubicBezTo>
                    <a:pt x="2219" y="585"/>
                    <a:pt x="2236" y="581"/>
                    <a:pt x="2247" y="572"/>
                  </a:cubicBezTo>
                  <a:cubicBezTo>
                    <a:pt x="2256" y="564"/>
                    <a:pt x="2260" y="550"/>
                    <a:pt x="2273" y="547"/>
                  </a:cubicBezTo>
                  <a:cubicBezTo>
                    <a:pt x="2287" y="544"/>
                    <a:pt x="2281" y="520"/>
                    <a:pt x="2284" y="512"/>
                  </a:cubicBezTo>
                  <a:cubicBezTo>
                    <a:pt x="2289" y="504"/>
                    <a:pt x="2299" y="503"/>
                    <a:pt x="2306" y="499"/>
                  </a:cubicBezTo>
                  <a:cubicBezTo>
                    <a:pt x="2318" y="492"/>
                    <a:pt x="2333" y="475"/>
                    <a:pt x="2345" y="474"/>
                  </a:cubicBezTo>
                  <a:cubicBezTo>
                    <a:pt x="2346" y="468"/>
                    <a:pt x="2351" y="464"/>
                    <a:pt x="2356" y="463"/>
                  </a:cubicBezTo>
                  <a:cubicBezTo>
                    <a:pt x="2363" y="451"/>
                    <a:pt x="2369" y="439"/>
                    <a:pt x="2378" y="428"/>
                  </a:cubicBezTo>
                  <a:cubicBezTo>
                    <a:pt x="2384" y="422"/>
                    <a:pt x="2391" y="418"/>
                    <a:pt x="2396" y="411"/>
                  </a:cubicBezTo>
                  <a:cubicBezTo>
                    <a:pt x="2400" y="405"/>
                    <a:pt x="2401" y="398"/>
                    <a:pt x="2406" y="391"/>
                  </a:cubicBezTo>
                  <a:cubicBezTo>
                    <a:pt x="2412" y="382"/>
                    <a:pt x="2424" y="372"/>
                    <a:pt x="2433" y="364"/>
                  </a:cubicBezTo>
                  <a:cubicBezTo>
                    <a:pt x="2443" y="356"/>
                    <a:pt x="2454" y="347"/>
                    <a:pt x="2463" y="336"/>
                  </a:cubicBezTo>
                  <a:cubicBezTo>
                    <a:pt x="2466" y="333"/>
                    <a:pt x="2467" y="328"/>
                    <a:pt x="2468" y="324"/>
                  </a:cubicBezTo>
                  <a:cubicBezTo>
                    <a:pt x="2456" y="318"/>
                    <a:pt x="2447" y="311"/>
                    <a:pt x="2446" y="3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6507163" y="1943100"/>
              <a:ext cx="473075" cy="747712"/>
            </a:xfrm>
            <a:custGeom>
              <a:avLst/>
              <a:gdLst>
                <a:gd name="T0" fmla="*/ 1114 w 1114"/>
                <a:gd name="T1" fmla="*/ 232 h 1758"/>
                <a:gd name="T2" fmla="*/ 1099 w 1114"/>
                <a:gd name="T3" fmla="*/ 139 h 1758"/>
                <a:gd name="T4" fmla="*/ 990 w 1114"/>
                <a:gd name="T5" fmla="*/ 121 h 1758"/>
                <a:gd name="T6" fmla="*/ 864 w 1114"/>
                <a:gd name="T7" fmla="*/ 84 h 1758"/>
                <a:gd name="T8" fmla="*/ 802 w 1114"/>
                <a:gd name="T9" fmla="*/ 20 h 1758"/>
                <a:gd name="T10" fmla="*/ 709 w 1114"/>
                <a:gd name="T11" fmla="*/ 12 h 1758"/>
                <a:gd name="T12" fmla="*/ 597 w 1114"/>
                <a:gd name="T13" fmla="*/ 33 h 1758"/>
                <a:gd name="T14" fmla="*/ 605 w 1114"/>
                <a:gd name="T15" fmla="*/ 44 h 1758"/>
                <a:gd name="T16" fmla="*/ 643 w 1114"/>
                <a:gd name="T17" fmla="*/ 149 h 1758"/>
                <a:gd name="T18" fmla="*/ 625 w 1114"/>
                <a:gd name="T19" fmla="*/ 195 h 1758"/>
                <a:gd name="T20" fmla="*/ 597 w 1114"/>
                <a:gd name="T21" fmla="*/ 343 h 1758"/>
                <a:gd name="T22" fmla="*/ 526 w 1114"/>
                <a:gd name="T23" fmla="*/ 437 h 1758"/>
                <a:gd name="T24" fmla="*/ 549 w 1114"/>
                <a:gd name="T25" fmla="*/ 565 h 1758"/>
                <a:gd name="T26" fmla="*/ 570 w 1114"/>
                <a:gd name="T27" fmla="*/ 665 h 1758"/>
                <a:gd name="T28" fmla="*/ 555 w 1114"/>
                <a:gd name="T29" fmla="*/ 768 h 1758"/>
                <a:gd name="T30" fmla="*/ 534 w 1114"/>
                <a:gd name="T31" fmla="*/ 837 h 1758"/>
                <a:gd name="T32" fmla="*/ 511 w 1114"/>
                <a:gd name="T33" fmla="*/ 965 h 1758"/>
                <a:gd name="T34" fmla="*/ 455 w 1114"/>
                <a:gd name="T35" fmla="*/ 1022 h 1758"/>
                <a:gd name="T36" fmla="*/ 398 w 1114"/>
                <a:gd name="T37" fmla="*/ 1041 h 1758"/>
                <a:gd name="T38" fmla="*/ 308 w 1114"/>
                <a:gd name="T39" fmla="*/ 1059 h 1758"/>
                <a:gd name="T40" fmla="*/ 174 w 1114"/>
                <a:gd name="T41" fmla="*/ 1151 h 1758"/>
                <a:gd name="T42" fmla="*/ 57 w 1114"/>
                <a:gd name="T43" fmla="*/ 1159 h 1758"/>
                <a:gd name="T44" fmla="*/ 2 w 1114"/>
                <a:gd name="T45" fmla="*/ 1267 h 1758"/>
                <a:gd name="T46" fmla="*/ 106 w 1114"/>
                <a:gd name="T47" fmla="*/ 1322 h 1758"/>
                <a:gd name="T48" fmla="*/ 204 w 1114"/>
                <a:gd name="T49" fmla="*/ 1349 h 1758"/>
                <a:gd name="T50" fmla="*/ 230 w 1114"/>
                <a:gd name="T51" fmla="*/ 1453 h 1758"/>
                <a:gd name="T52" fmla="*/ 290 w 1114"/>
                <a:gd name="T53" fmla="*/ 1528 h 1758"/>
                <a:gd name="T54" fmla="*/ 271 w 1114"/>
                <a:gd name="T55" fmla="*/ 1576 h 1758"/>
                <a:gd name="T56" fmla="*/ 392 w 1114"/>
                <a:gd name="T57" fmla="*/ 1649 h 1758"/>
                <a:gd name="T58" fmla="*/ 499 w 1114"/>
                <a:gd name="T59" fmla="*/ 1749 h 1758"/>
                <a:gd name="T60" fmla="*/ 603 w 1114"/>
                <a:gd name="T61" fmla="*/ 1667 h 1758"/>
                <a:gd name="T62" fmla="*/ 653 w 1114"/>
                <a:gd name="T63" fmla="*/ 1620 h 1758"/>
                <a:gd name="T64" fmla="*/ 667 w 1114"/>
                <a:gd name="T65" fmla="*/ 1544 h 1758"/>
                <a:gd name="T66" fmla="*/ 698 w 1114"/>
                <a:gd name="T67" fmla="*/ 1659 h 1758"/>
                <a:gd name="T68" fmla="*/ 754 w 1114"/>
                <a:gd name="T69" fmla="*/ 1658 h 1758"/>
                <a:gd name="T70" fmla="*/ 798 w 1114"/>
                <a:gd name="T71" fmla="*/ 1577 h 1758"/>
                <a:gd name="T72" fmla="*/ 895 w 1114"/>
                <a:gd name="T73" fmla="*/ 1529 h 1758"/>
                <a:gd name="T74" fmla="*/ 888 w 1114"/>
                <a:gd name="T75" fmla="*/ 1412 h 1758"/>
                <a:gd name="T76" fmla="*/ 872 w 1114"/>
                <a:gd name="T77" fmla="*/ 1314 h 1758"/>
                <a:gd name="T78" fmla="*/ 856 w 1114"/>
                <a:gd name="T79" fmla="*/ 1218 h 1758"/>
                <a:gd name="T80" fmla="*/ 831 w 1114"/>
                <a:gd name="T81" fmla="*/ 1152 h 1758"/>
                <a:gd name="T82" fmla="*/ 767 w 1114"/>
                <a:gd name="T83" fmla="*/ 1107 h 1758"/>
                <a:gd name="T84" fmla="*/ 803 w 1114"/>
                <a:gd name="T85" fmla="*/ 1009 h 1758"/>
                <a:gd name="T86" fmla="*/ 734 w 1114"/>
                <a:gd name="T87" fmla="*/ 878 h 1758"/>
                <a:gd name="T88" fmla="*/ 633 w 1114"/>
                <a:gd name="T89" fmla="*/ 806 h 1758"/>
                <a:gd name="T90" fmla="*/ 634 w 1114"/>
                <a:gd name="T91" fmla="*/ 747 h 1758"/>
                <a:gd name="T92" fmla="*/ 701 w 1114"/>
                <a:gd name="T93" fmla="*/ 719 h 1758"/>
                <a:gd name="T94" fmla="*/ 730 w 1114"/>
                <a:gd name="T95" fmla="*/ 625 h 1758"/>
                <a:gd name="T96" fmla="*/ 874 w 1114"/>
                <a:gd name="T97" fmla="*/ 563 h 1758"/>
                <a:gd name="T98" fmla="*/ 811 w 1114"/>
                <a:gd name="T99" fmla="*/ 514 h 1758"/>
                <a:gd name="T100" fmla="*/ 716 w 1114"/>
                <a:gd name="T101" fmla="*/ 480 h 1758"/>
                <a:gd name="T102" fmla="*/ 628 w 1114"/>
                <a:gd name="T103" fmla="*/ 440 h 1758"/>
                <a:gd name="T104" fmla="*/ 685 w 1114"/>
                <a:gd name="T105" fmla="*/ 306 h 1758"/>
                <a:gd name="T106" fmla="*/ 693 w 1114"/>
                <a:gd name="T107" fmla="*/ 223 h 1758"/>
                <a:gd name="T108" fmla="*/ 707 w 1114"/>
                <a:gd name="T109" fmla="*/ 197 h 1758"/>
                <a:gd name="T110" fmla="*/ 759 w 1114"/>
                <a:gd name="T111" fmla="*/ 250 h 1758"/>
                <a:gd name="T112" fmla="*/ 798 w 1114"/>
                <a:gd name="T113" fmla="*/ 306 h 1758"/>
                <a:gd name="T114" fmla="*/ 823 w 1114"/>
                <a:gd name="T115" fmla="*/ 303 h 1758"/>
                <a:gd name="T116" fmla="*/ 875 w 1114"/>
                <a:gd name="T117" fmla="*/ 296 h 1758"/>
                <a:gd name="T118" fmla="*/ 894 w 1114"/>
                <a:gd name="T119" fmla="*/ 255 h 1758"/>
                <a:gd name="T120" fmla="*/ 979 w 1114"/>
                <a:gd name="T121" fmla="*/ 361 h 1758"/>
                <a:gd name="T122" fmla="*/ 1036 w 1114"/>
                <a:gd name="T123" fmla="*/ 322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4" h="1758">
                  <a:moveTo>
                    <a:pt x="1066" y="289"/>
                  </a:moveTo>
                  <a:cubicBezTo>
                    <a:pt x="1072" y="285"/>
                    <a:pt x="1076" y="280"/>
                    <a:pt x="1081" y="274"/>
                  </a:cubicBezTo>
                  <a:cubicBezTo>
                    <a:pt x="1088" y="266"/>
                    <a:pt x="1096" y="261"/>
                    <a:pt x="1101" y="254"/>
                  </a:cubicBezTo>
                  <a:cubicBezTo>
                    <a:pt x="1106" y="246"/>
                    <a:pt x="1110" y="239"/>
                    <a:pt x="1114" y="232"/>
                  </a:cubicBezTo>
                  <a:cubicBezTo>
                    <a:pt x="1105" y="233"/>
                    <a:pt x="1099" y="228"/>
                    <a:pt x="1097" y="220"/>
                  </a:cubicBezTo>
                  <a:cubicBezTo>
                    <a:pt x="1091" y="205"/>
                    <a:pt x="1098" y="179"/>
                    <a:pt x="1103" y="168"/>
                  </a:cubicBezTo>
                  <a:cubicBezTo>
                    <a:pt x="1108" y="156"/>
                    <a:pt x="1113" y="149"/>
                    <a:pt x="1113" y="135"/>
                  </a:cubicBezTo>
                  <a:cubicBezTo>
                    <a:pt x="1109" y="137"/>
                    <a:pt x="1104" y="138"/>
                    <a:pt x="1099" y="139"/>
                  </a:cubicBezTo>
                  <a:cubicBezTo>
                    <a:pt x="1083" y="141"/>
                    <a:pt x="1065" y="141"/>
                    <a:pt x="1049" y="140"/>
                  </a:cubicBezTo>
                  <a:cubicBezTo>
                    <a:pt x="1033" y="138"/>
                    <a:pt x="1019" y="142"/>
                    <a:pt x="1006" y="148"/>
                  </a:cubicBezTo>
                  <a:cubicBezTo>
                    <a:pt x="1003" y="139"/>
                    <a:pt x="1012" y="132"/>
                    <a:pt x="1017" y="126"/>
                  </a:cubicBezTo>
                  <a:cubicBezTo>
                    <a:pt x="1009" y="124"/>
                    <a:pt x="997" y="124"/>
                    <a:pt x="990" y="121"/>
                  </a:cubicBezTo>
                  <a:cubicBezTo>
                    <a:pt x="981" y="117"/>
                    <a:pt x="975" y="105"/>
                    <a:pt x="965" y="102"/>
                  </a:cubicBezTo>
                  <a:cubicBezTo>
                    <a:pt x="940" y="94"/>
                    <a:pt x="932" y="117"/>
                    <a:pt x="908" y="115"/>
                  </a:cubicBezTo>
                  <a:cubicBezTo>
                    <a:pt x="896" y="114"/>
                    <a:pt x="889" y="113"/>
                    <a:pt x="882" y="102"/>
                  </a:cubicBezTo>
                  <a:cubicBezTo>
                    <a:pt x="875" y="91"/>
                    <a:pt x="882" y="87"/>
                    <a:pt x="864" y="84"/>
                  </a:cubicBezTo>
                  <a:cubicBezTo>
                    <a:pt x="850" y="82"/>
                    <a:pt x="848" y="85"/>
                    <a:pt x="839" y="76"/>
                  </a:cubicBezTo>
                  <a:cubicBezTo>
                    <a:pt x="833" y="70"/>
                    <a:pt x="825" y="65"/>
                    <a:pt x="821" y="59"/>
                  </a:cubicBezTo>
                  <a:cubicBezTo>
                    <a:pt x="816" y="51"/>
                    <a:pt x="818" y="41"/>
                    <a:pt x="813" y="34"/>
                  </a:cubicBezTo>
                  <a:cubicBezTo>
                    <a:pt x="805" y="24"/>
                    <a:pt x="802" y="24"/>
                    <a:pt x="802" y="20"/>
                  </a:cubicBezTo>
                  <a:cubicBezTo>
                    <a:pt x="792" y="19"/>
                    <a:pt x="783" y="18"/>
                    <a:pt x="780" y="17"/>
                  </a:cubicBezTo>
                  <a:cubicBezTo>
                    <a:pt x="775" y="20"/>
                    <a:pt x="772" y="24"/>
                    <a:pt x="769" y="29"/>
                  </a:cubicBezTo>
                  <a:cubicBezTo>
                    <a:pt x="760" y="8"/>
                    <a:pt x="759" y="26"/>
                    <a:pt x="745" y="22"/>
                  </a:cubicBezTo>
                  <a:cubicBezTo>
                    <a:pt x="732" y="18"/>
                    <a:pt x="724" y="0"/>
                    <a:pt x="709" y="12"/>
                  </a:cubicBezTo>
                  <a:cubicBezTo>
                    <a:pt x="708" y="18"/>
                    <a:pt x="708" y="23"/>
                    <a:pt x="708" y="29"/>
                  </a:cubicBezTo>
                  <a:cubicBezTo>
                    <a:pt x="690" y="38"/>
                    <a:pt x="681" y="55"/>
                    <a:pt x="657" y="42"/>
                  </a:cubicBezTo>
                  <a:cubicBezTo>
                    <a:pt x="645" y="35"/>
                    <a:pt x="643" y="35"/>
                    <a:pt x="629" y="35"/>
                  </a:cubicBezTo>
                  <a:cubicBezTo>
                    <a:pt x="621" y="35"/>
                    <a:pt x="603" y="35"/>
                    <a:pt x="597" y="33"/>
                  </a:cubicBezTo>
                  <a:cubicBezTo>
                    <a:pt x="597" y="33"/>
                    <a:pt x="585" y="24"/>
                    <a:pt x="586" y="25"/>
                  </a:cubicBezTo>
                  <a:cubicBezTo>
                    <a:pt x="583" y="22"/>
                    <a:pt x="582" y="19"/>
                    <a:pt x="581" y="16"/>
                  </a:cubicBezTo>
                  <a:cubicBezTo>
                    <a:pt x="581" y="26"/>
                    <a:pt x="581" y="35"/>
                    <a:pt x="584" y="39"/>
                  </a:cubicBezTo>
                  <a:cubicBezTo>
                    <a:pt x="590" y="44"/>
                    <a:pt x="600" y="37"/>
                    <a:pt x="605" y="44"/>
                  </a:cubicBezTo>
                  <a:cubicBezTo>
                    <a:pt x="611" y="51"/>
                    <a:pt x="602" y="63"/>
                    <a:pt x="616" y="62"/>
                  </a:cubicBezTo>
                  <a:cubicBezTo>
                    <a:pt x="616" y="71"/>
                    <a:pt x="614" y="82"/>
                    <a:pt x="615" y="91"/>
                  </a:cubicBezTo>
                  <a:cubicBezTo>
                    <a:pt x="617" y="105"/>
                    <a:pt x="624" y="108"/>
                    <a:pt x="630" y="118"/>
                  </a:cubicBezTo>
                  <a:cubicBezTo>
                    <a:pt x="635" y="125"/>
                    <a:pt x="646" y="141"/>
                    <a:pt x="643" y="149"/>
                  </a:cubicBezTo>
                  <a:cubicBezTo>
                    <a:pt x="642" y="152"/>
                    <a:pt x="631" y="157"/>
                    <a:pt x="628" y="162"/>
                  </a:cubicBezTo>
                  <a:cubicBezTo>
                    <a:pt x="624" y="169"/>
                    <a:pt x="625" y="178"/>
                    <a:pt x="625" y="185"/>
                  </a:cubicBezTo>
                  <a:cubicBezTo>
                    <a:pt x="625" y="189"/>
                    <a:pt x="624" y="192"/>
                    <a:pt x="624" y="194"/>
                  </a:cubicBezTo>
                  <a:cubicBezTo>
                    <a:pt x="624" y="195"/>
                    <a:pt x="625" y="195"/>
                    <a:pt x="625" y="195"/>
                  </a:cubicBezTo>
                  <a:cubicBezTo>
                    <a:pt x="641" y="202"/>
                    <a:pt x="635" y="221"/>
                    <a:pt x="633" y="235"/>
                  </a:cubicBezTo>
                  <a:cubicBezTo>
                    <a:pt x="630" y="258"/>
                    <a:pt x="655" y="284"/>
                    <a:pt x="638" y="305"/>
                  </a:cubicBezTo>
                  <a:cubicBezTo>
                    <a:pt x="632" y="312"/>
                    <a:pt x="622" y="315"/>
                    <a:pt x="614" y="319"/>
                  </a:cubicBezTo>
                  <a:cubicBezTo>
                    <a:pt x="604" y="325"/>
                    <a:pt x="602" y="333"/>
                    <a:pt x="597" y="343"/>
                  </a:cubicBezTo>
                  <a:cubicBezTo>
                    <a:pt x="593" y="350"/>
                    <a:pt x="579" y="349"/>
                    <a:pt x="573" y="357"/>
                  </a:cubicBezTo>
                  <a:cubicBezTo>
                    <a:pt x="569" y="363"/>
                    <a:pt x="567" y="372"/>
                    <a:pt x="564" y="380"/>
                  </a:cubicBezTo>
                  <a:cubicBezTo>
                    <a:pt x="555" y="380"/>
                    <a:pt x="546" y="379"/>
                    <a:pt x="538" y="378"/>
                  </a:cubicBezTo>
                  <a:cubicBezTo>
                    <a:pt x="536" y="397"/>
                    <a:pt x="518" y="419"/>
                    <a:pt x="526" y="437"/>
                  </a:cubicBezTo>
                  <a:cubicBezTo>
                    <a:pt x="531" y="450"/>
                    <a:pt x="550" y="449"/>
                    <a:pt x="553" y="464"/>
                  </a:cubicBezTo>
                  <a:cubicBezTo>
                    <a:pt x="595" y="468"/>
                    <a:pt x="598" y="513"/>
                    <a:pt x="601" y="548"/>
                  </a:cubicBezTo>
                  <a:cubicBezTo>
                    <a:pt x="587" y="549"/>
                    <a:pt x="581" y="533"/>
                    <a:pt x="567" y="536"/>
                  </a:cubicBezTo>
                  <a:cubicBezTo>
                    <a:pt x="551" y="539"/>
                    <a:pt x="551" y="552"/>
                    <a:pt x="549" y="565"/>
                  </a:cubicBezTo>
                  <a:cubicBezTo>
                    <a:pt x="540" y="566"/>
                    <a:pt x="531" y="565"/>
                    <a:pt x="522" y="565"/>
                  </a:cubicBezTo>
                  <a:cubicBezTo>
                    <a:pt x="519" y="577"/>
                    <a:pt x="539" y="621"/>
                    <a:pt x="551" y="627"/>
                  </a:cubicBezTo>
                  <a:cubicBezTo>
                    <a:pt x="546" y="638"/>
                    <a:pt x="531" y="643"/>
                    <a:pt x="528" y="655"/>
                  </a:cubicBezTo>
                  <a:cubicBezTo>
                    <a:pt x="545" y="659"/>
                    <a:pt x="563" y="663"/>
                    <a:pt x="570" y="665"/>
                  </a:cubicBezTo>
                  <a:cubicBezTo>
                    <a:pt x="563" y="663"/>
                    <a:pt x="545" y="659"/>
                    <a:pt x="528" y="655"/>
                  </a:cubicBezTo>
                  <a:cubicBezTo>
                    <a:pt x="528" y="656"/>
                    <a:pt x="527" y="657"/>
                    <a:pt x="527" y="658"/>
                  </a:cubicBezTo>
                  <a:cubicBezTo>
                    <a:pt x="527" y="668"/>
                    <a:pt x="546" y="678"/>
                    <a:pt x="552" y="686"/>
                  </a:cubicBezTo>
                  <a:cubicBezTo>
                    <a:pt x="569" y="711"/>
                    <a:pt x="558" y="740"/>
                    <a:pt x="555" y="768"/>
                  </a:cubicBezTo>
                  <a:cubicBezTo>
                    <a:pt x="551" y="768"/>
                    <a:pt x="549" y="771"/>
                    <a:pt x="545" y="772"/>
                  </a:cubicBezTo>
                  <a:cubicBezTo>
                    <a:pt x="540" y="789"/>
                    <a:pt x="558" y="787"/>
                    <a:pt x="564" y="798"/>
                  </a:cubicBezTo>
                  <a:cubicBezTo>
                    <a:pt x="571" y="809"/>
                    <a:pt x="566" y="826"/>
                    <a:pt x="565" y="838"/>
                  </a:cubicBezTo>
                  <a:cubicBezTo>
                    <a:pt x="555" y="838"/>
                    <a:pt x="544" y="837"/>
                    <a:pt x="534" y="837"/>
                  </a:cubicBezTo>
                  <a:cubicBezTo>
                    <a:pt x="539" y="848"/>
                    <a:pt x="514" y="864"/>
                    <a:pt x="542" y="869"/>
                  </a:cubicBezTo>
                  <a:cubicBezTo>
                    <a:pt x="542" y="894"/>
                    <a:pt x="537" y="905"/>
                    <a:pt x="522" y="924"/>
                  </a:cubicBezTo>
                  <a:cubicBezTo>
                    <a:pt x="517" y="932"/>
                    <a:pt x="495" y="941"/>
                    <a:pt x="497" y="950"/>
                  </a:cubicBezTo>
                  <a:cubicBezTo>
                    <a:pt x="504" y="951"/>
                    <a:pt x="509" y="959"/>
                    <a:pt x="511" y="965"/>
                  </a:cubicBezTo>
                  <a:cubicBezTo>
                    <a:pt x="500" y="966"/>
                    <a:pt x="482" y="964"/>
                    <a:pt x="484" y="980"/>
                  </a:cubicBezTo>
                  <a:cubicBezTo>
                    <a:pt x="460" y="965"/>
                    <a:pt x="461" y="988"/>
                    <a:pt x="459" y="1003"/>
                  </a:cubicBezTo>
                  <a:cubicBezTo>
                    <a:pt x="458" y="1004"/>
                    <a:pt x="457" y="1004"/>
                    <a:pt x="456" y="1004"/>
                  </a:cubicBezTo>
                  <a:cubicBezTo>
                    <a:pt x="455" y="1010"/>
                    <a:pt x="456" y="1016"/>
                    <a:pt x="455" y="1022"/>
                  </a:cubicBezTo>
                  <a:cubicBezTo>
                    <a:pt x="438" y="1023"/>
                    <a:pt x="440" y="1012"/>
                    <a:pt x="427" y="1005"/>
                  </a:cubicBezTo>
                  <a:cubicBezTo>
                    <a:pt x="420" y="1001"/>
                    <a:pt x="405" y="1000"/>
                    <a:pt x="397" y="1001"/>
                  </a:cubicBezTo>
                  <a:cubicBezTo>
                    <a:pt x="387" y="1003"/>
                    <a:pt x="406" y="1021"/>
                    <a:pt x="406" y="1027"/>
                  </a:cubicBezTo>
                  <a:cubicBezTo>
                    <a:pt x="406" y="1035"/>
                    <a:pt x="401" y="1035"/>
                    <a:pt x="398" y="1041"/>
                  </a:cubicBezTo>
                  <a:cubicBezTo>
                    <a:pt x="397" y="1048"/>
                    <a:pt x="397" y="1054"/>
                    <a:pt x="396" y="1060"/>
                  </a:cubicBezTo>
                  <a:cubicBezTo>
                    <a:pt x="385" y="1061"/>
                    <a:pt x="377" y="1054"/>
                    <a:pt x="365" y="1054"/>
                  </a:cubicBezTo>
                  <a:cubicBezTo>
                    <a:pt x="374" y="1058"/>
                    <a:pt x="375" y="1067"/>
                    <a:pt x="373" y="1076"/>
                  </a:cubicBezTo>
                  <a:cubicBezTo>
                    <a:pt x="348" y="1078"/>
                    <a:pt x="331" y="1060"/>
                    <a:pt x="308" y="1059"/>
                  </a:cubicBezTo>
                  <a:cubicBezTo>
                    <a:pt x="297" y="1058"/>
                    <a:pt x="298" y="1075"/>
                    <a:pt x="297" y="1082"/>
                  </a:cubicBezTo>
                  <a:cubicBezTo>
                    <a:pt x="272" y="1057"/>
                    <a:pt x="280" y="1110"/>
                    <a:pt x="262" y="1115"/>
                  </a:cubicBezTo>
                  <a:cubicBezTo>
                    <a:pt x="246" y="1118"/>
                    <a:pt x="231" y="1117"/>
                    <a:pt x="216" y="1124"/>
                  </a:cubicBezTo>
                  <a:cubicBezTo>
                    <a:pt x="201" y="1131"/>
                    <a:pt x="187" y="1142"/>
                    <a:pt x="174" y="1151"/>
                  </a:cubicBezTo>
                  <a:cubicBezTo>
                    <a:pt x="160" y="1161"/>
                    <a:pt x="155" y="1165"/>
                    <a:pt x="150" y="1181"/>
                  </a:cubicBezTo>
                  <a:cubicBezTo>
                    <a:pt x="147" y="1193"/>
                    <a:pt x="143" y="1194"/>
                    <a:pt x="131" y="1194"/>
                  </a:cubicBezTo>
                  <a:cubicBezTo>
                    <a:pt x="105" y="1193"/>
                    <a:pt x="95" y="1183"/>
                    <a:pt x="94" y="1158"/>
                  </a:cubicBezTo>
                  <a:cubicBezTo>
                    <a:pt x="82" y="1157"/>
                    <a:pt x="69" y="1156"/>
                    <a:pt x="57" y="1159"/>
                  </a:cubicBezTo>
                  <a:cubicBezTo>
                    <a:pt x="55" y="1168"/>
                    <a:pt x="64" y="1174"/>
                    <a:pt x="62" y="1184"/>
                  </a:cubicBezTo>
                  <a:cubicBezTo>
                    <a:pt x="46" y="1185"/>
                    <a:pt x="29" y="1183"/>
                    <a:pt x="13" y="1184"/>
                  </a:cubicBezTo>
                  <a:cubicBezTo>
                    <a:pt x="25" y="1192"/>
                    <a:pt x="29" y="1232"/>
                    <a:pt x="10" y="1232"/>
                  </a:cubicBezTo>
                  <a:cubicBezTo>
                    <a:pt x="5" y="1240"/>
                    <a:pt x="0" y="1258"/>
                    <a:pt x="2" y="1267"/>
                  </a:cubicBezTo>
                  <a:cubicBezTo>
                    <a:pt x="7" y="1268"/>
                    <a:pt x="24" y="1264"/>
                    <a:pt x="23" y="1274"/>
                  </a:cubicBezTo>
                  <a:cubicBezTo>
                    <a:pt x="23" y="1282"/>
                    <a:pt x="25" y="1285"/>
                    <a:pt x="35" y="1284"/>
                  </a:cubicBezTo>
                  <a:cubicBezTo>
                    <a:pt x="54" y="1283"/>
                    <a:pt x="67" y="1283"/>
                    <a:pt x="74" y="1303"/>
                  </a:cubicBezTo>
                  <a:cubicBezTo>
                    <a:pt x="92" y="1298"/>
                    <a:pt x="97" y="1309"/>
                    <a:pt x="106" y="1322"/>
                  </a:cubicBezTo>
                  <a:cubicBezTo>
                    <a:pt x="118" y="1341"/>
                    <a:pt x="132" y="1330"/>
                    <a:pt x="150" y="1332"/>
                  </a:cubicBezTo>
                  <a:cubicBezTo>
                    <a:pt x="149" y="1338"/>
                    <a:pt x="152" y="1342"/>
                    <a:pt x="159" y="1341"/>
                  </a:cubicBezTo>
                  <a:cubicBezTo>
                    <a:pt x="159" y="1340"/>
                    <a:pt x="159" y="1338"/>
                    <a:pt x="160" y="1337"/>
                  </a:cubicBezTo>
                  <a:cubicBezTo>
                    <a:pt x="170" y="1337"/>
                    <a:pt x="209" y="1333"/>
                    <a:pt x="204" y="1349"/>
                  </a:cubicBezTo>
                  <a:cubicBezTo>
                    <a:pt x="186" y="1356"/>
                    <a:pt x="168" y="1375"/>
                    <a:pt x="182" y="1396"/>
                  </a:cubicBezTo>
                  <a:cubicBezTo>
                    <a:pt x="186" y="1402"/>
                    <a:pt x="196" y="1412"/>
                    <a:pt x="201" y="1417"/>
                  </a:cubicBezTo>
                  <a:cubicBezTo>
                    <a:pt x="208" y="1425"/>
                    <a:pt x="220" y="1432"/>
                    <a:pt x="232" y="1433"/>
                  </a:cubicBezTo>
                  <a:cubicBezTo>
                    <a:pt x="233" y="1440"/>
                    <a:pt x="231" y="1447"/>
                    <a:pt x="230" y="1453"/>
                  </a:cubicBezTo>
                  <a:cubicBezTo>
                    <a:pt x="238" y="1454"/>
                    <a:pt x="244" y="1451"/>
                    <a:pt x="252" y="1452"/>
                  </a:cubicBezTo>
                  <a:cubicBezTo>
                    <a:pt x="250" y="1464"/>
                    <a:pt x="272" y="1472"/>
                    <a:pt x="276" y="1482"/>
                  </a:cubicBezTo>
                  <a:cubicBezTo>
                    <a:pt x="282" y="1497"/>
                    <a:pt x="270" y="1492"/>
                    <a:pt x="264" y="1503"/>
                  </a:cubicBezTo>
                  <a:cubicBezTo>
                    <a:pt x="276" y="1513"/>
                    <a:pt x="288" y="1512"/>
                    <a:pt x="290" y="1528"/>
                  </a:cubicBezTo>
                  <a:cubicBezTo>
                    <a:pt x="292" y="1547"/>
                    <a:pt x="297" y="1537"/>
                    <a:pt x="308" y="1551"/>
                  </a:cubicBezTo>
                  <a:cubicBezTo>
                    <a:pt x="294" y="1552"/>
                    <a:pt x="288" y="1566"/>
                    <a:pt x="273" y="1569"/>
                  </a:cubicBezTo>
                  <a:cubicBezTo>
                    <a:pt x="268" y="1569"/>
                    <a:pt x="264" y="1571"/>
                    <a:pt x="261" y="1573"/>
                  </a:cubicBezTo>
                  <a:cubicBezTo>
                    <a:pt x="264" y="1574"/>
                    <a:pt x="268" y="1575"/>
                    <a:pt x="271" y="1576"/>
                  </a:cubicBezTo>
                  <a:cubicBezTo>
                    <a:pt x="279" y="1614"/>
                    <a:pt x="312" y="1593"/>
                    <a:pt x="333" y="1614"/>
                  </a:cubicBezTo>
                  <a:cubicBezTo>
                    <a:pt x="350" y="1631"/>
                    <a:pt x="330" y="1651"/>
                    <a:pt x="341" y="1669"/>
                  </a:cubicBezTo>
                  <a:cubicBezTo>
                    <a:pt x="347" y="1679"/>
                    <a:pt x="366" y="1692"/>
                    <a:pt x="366" y="1672"/>
                  </a:cubicBezTo>
                  <a:cubicBezTo>
                    <a:pt x="384" y="1668"/>
                    <a:pt x="383" y="1669"/>
                    <a:pt x="392" y="1649"/>
                  </a:cubicBezTo>
                  <a:cubicBezTo>
                    <a:pt x="411" y="1648"/>
                    <a:pt x="412" y="1668"/>
                    <a:pt x="415" y="1682"/>
                  </a:cubicBezTo>
                  <a:cubicBezTo>
                    <a:pt x="420" y="1705"/>
                    <a:pt x="444" y="1700"/>
                    <a:pt x="459" y="1713"/>
                  </a:cubicBezTo>
                  <a:cubicBezTo>
                    <a:pt x="478" y="1730"/>
                    <a:pt x="492" y="1730"/>
                    <a:pt x="492" y="1758"/>
                  </a:cubicBezTo>
                  <a:cubicBezTo>
                    <a:pt x="495" y="1753"/>
                    <a:pt x="497" y="1750"/>
                    <a:pt x="499" y="1749"/>
                  </a:cubicBezTo>
                  <a:cubicBezTo>
                    <a:pt x="513" y="1740"/>
                    <a:pt x="520" y="1729"/>
                    <a:pt x="536" y="1725"/>
                  </a:cubicBezTo>
                  <a:cubicBezTo>
                    <a:pt x="555" y="1721"/>
                    <a:pt x="572" y="1722"/>
                    <a:pt x="578" y="1701"/>
                  </a:cubicBezTo>
                  <a:cubicBezTo>
                    <a:pt x="580" y="1693"/>
                    <a:pt x="576" y="1690"/>
                    <a:pt x="582" y="1683"/>
                  </a:cubicBezTo>
                  <a:cubicBezTo>
                    <a:pt x="587" y="1676"/>
                    <a:pt x="597" y="1675"/>
                    <a:pt x="603" y="1667"/>
                  </a:cubicBezTo>
                  <a:cubicBezTo>
                    <a:pt x="606" y="1662"/>
                    <a:pt x="608" y="1655"/>
                    <a:pt x="613" y="1650"/>
                  </a:cubicBezTo>
                  <a:cubicBezTo>
                    <a:pt x="616" y="1646"/>
                    <a:pt x="621" y="1645"/>
                    <a:pt x="625" y="1642"/>
                  </a:cubicBezTo>
                  <a:cubicBezTo>
                    <a:pt x="629" y="1638"/>
                    <a:pt x="630" y="1631"/>
                    <a:pt x="636" y="1627"/>
                  </a:cubicBezTo>
                  <a:cubicBezTo>
                    <a:pt x="645" y="1622"/>
                    <a:pt x="646" y="1630"/>
                    <a:pt x="653" y="1620"/>
                  </a:cubicBezTo>
                  <a:cubicBezTo>
                    <a:pt x="659" y="1611"/>
                    <a:pt x="652" y="1611"/>
                    <a:pt x="663" y="1605"/>
                  </a:cubicBezTo>
                  <a:cubicBezTo>
                    <a:pt x="668" y="1603"/>
                    <a:pt x="675" y="1602"/>
                    <a:pt x="680" y="1602"/>
                  </a:cubicBezTo>
                  <a:cubicBezTo>
                    <a:pt x="681" y="1592"/>
                    <a:pt x="683" y="1578"/>
                    <a:pt x="681" y="1568"/>
                  </a:cubicBezTo>
                  <a:cubicBezTo>
                    <a:pt x="679" y="1557"/>
                    <a:pt x="669" y="1553"/>
                    <a:pt x="667" y="1544"/>
                  </a:cubicBezTo>
                  <a:cubicBezTo>
                    <a:pt x="695" y="1536"/>
                    <a:pt x="697" y="1573"/>
                    <a:pt x="694" y="1591"/>
                  </a:cubicBezTo>
                  <a:cubicBezTo>
                    <a:pt x="691" y="1603"/>
                    <a:pt x="683" y="1606"/>
                    <a:pt x="680" y="1617"/>
                  </a:cubicBezTo>
                  <a:cubicBezTo>
                    <a:pt x="677" y="1628"/>
                    <a:pt x="684" y="1633"/>
                    <a:pt x="690" y="1643"/>
                  </a:cubicBezTo>
                  <a:cubicBezTo>
                    <a:pt x="695" y="1651"/>
                    <a:pt x="696" y="1650"/>
                    <a:pt x="698" y="1659"/>
                  </a:cubicBezTo>
                  <a:cubicBezTo>
                    <a:pt x="698" y="1662"/>
                    <a:pt x="695" y="1673"/>
                    <a:pt x="697" y="1676"/>
                  </a:cubicBezTo>
                  <a:cubicBezTo>
                    <a:pt x="705" y="1683"/>
                    <a:pt x="716" y="1668"/>
                    <a:pt x="720" y="1663"/>
                  </a:cubicBezTo>
                  <a:cubicBezTo>
                    <a:pt x="725" y="1654"/>
                    <a:pt x="725" y="1647"/>
                    <a:pt x="735" y="1643"/>
                  </a:cubicBezTo>
                  <a:cubicBezTo>
                    <a:pt x="750" y="1637"/>
                    <a:pt x="756" y="1644"/>
                    <a:pt x="754" y="1658"/>
                  </a:cubicBezTo>
                  <a:cubicBezTo>
                    <a:pt x="758" y="1659"/>
                    <a:pt x="765" y="1659"/>
                    <a:pt x="769" y="1658"/>
                  </a:cubicBezTo>
                  <a:cubicBezTo>
                    <a:pt x="771" y="1636"/>
                    <a:pt x="770" y="1637"/>
                    <a:pt x="792" y="1636"/>
                  </a:cubicBezTo>
                  <a:cubicBezTo>
                    <a:pt x="790" y="1630"/>
                    <a:pt x="788" y="1612"/>
                    <a:pt x="789" y="1605"/>
                  </a:cubicBezTo>
                  <a:cubicBezTo>
                    <a:pt x="791" y="1594"/>
                    <a:pt x="797" y="1590"/>
                    <a:pt x="798" y="1577"/>
                  </a:cubicBezTo>
                  <a:cubicBezTo>
                    <a:pt x="812" y="1577"/>
                    <a:pt x="840" y="1582"/>
                    <a:pt x="840" y="1561"/>
                  </a:cubicBezTo>
                  <a:cubicBezTo>
                    <a:pt x="853" y="1555"/>
                    <a:pt x="859" y="1552"/>
                    <a:pt x="866" y="1539"/>
                  </a:cubicBezTo>
                  <a:cubicBezTo>
                    <a:pt x="871" y="1531"/>
                    <a:pt x="865" y="1531"/>
                    <a:pt x="874" y="1527"/>
                  </a:cubicBezTo>
                  <a:cubicBezTo>
                    <a:pt x="880" y="1524"/>
                    <a:pt x="890" y="1527"/>
                    <a:pt x="895" y="1529"/>
                  </a:cubicBezTo>
                  <a:cubicBezTo>
                    <a:pt x="904" y="1532"/>
                    <a:pt x="917" y="1546"/>
                    <a:pt x="924" y="1552"/>
                  </a:cubicBezTo>
                  <a:cubicBezTo>
                    <a:pt x="921" y="1531"/>
                    <a:pt x="921" y="1531"/>
                    <a:pt x="921" y="1531"/>
                  </a:cubicBezTo>
                  <a:cubicBezTo>
                    <a:pt x="909" y="1510"/>
                    <a:pt x="903" y="1498"/>
                    <a:pt x="904" y="1472"/>
                  </a:cubicBezTo>
                  <a:cubicBezTo>
                    <a:pt x="904" y="1448"/>
                    <a:pt x="896" y="1434"/>
                    <a:pt x="888" y="1412"/>
                  </a:cubicBezTo>
                  <a:cubicBezTo>
                    <a:pt x="884" y="1401"/>
                    <a:pt x="885" y="1392"/>
                    <a:pt x="883" y="1380"/>
                  </a:cubicBezTo>
                  <a:cubicBezTo>
                    <a:pt x="882" y="1370"/>
                    <a:pt x="872" y="1360"/>
                    <a:pt x="884" y="1355"/>
                  </a:cubicBezTo>
                  <a:cubicBezTo>
                    <a:pt x="884" y="1347"/>
                    <a:pt x="887" y="1336"/>
                    <a:pt x="884" y="1328"/>
                  </a:cubicBezTo>
                  <a:cubicBezTo>
                    <a:pt x="882" y="1320"/>
                    <a:pt x="875" y="1319"/>
                    <a:pt x="872" y="1314"/>
                  </a:cubicBezTo>
                  <a:cubicBezTo>
                    <a:pt x="870" y="1308"/>
                    <a:pt x="866" y="1304"/>
                    <a:pt x="860" y="1303"/>
                  </a:cubicBezTo>
                  <a:cubicBezTo>
                    <a:pt x="865" y="1288"/>
                    <a:pt x="859" y="1254"/>
                    <a:pt x="877" y="1246"/>
                  </a:cubicBezTo>
                  <a:cubicBezTo>
                    <a:pt x="880" y="1237"/>
                    <a:pt x="884" y="1227"/>
                    <a:pt x="896" y="1230"/>
                  </a:cubicBezTo>
                  <a:cubicBezTo>
                    <a:pt x="890" y="1227"/>
                    <a:pt x="863" y="1218"/>
                    <a:pt x="856" y="1218"/>
                  </a:cubicBezTo>
                  <a:cubicBezTo>
                    <a:pt x="837" y="1218"/>
                    <a:pt x="825" y="1245"/>
                    <a:pt x="816" y="1225"/>
                  </a:cubicBezTo>
                  <a:cubicBezTo>
                    <a:pt x="811" y="1212"/>
                    <a:pt x="818" y="1189"/>
                    <a:pt x="821" y="1176"/>
                  </a:cubicBezTo>
                  <a:cubicBezTo>
                    <a:pt x="822" y="1171"/>
                    <a:pt x="821" y="1167"/>
                    <a:pt x="823" y="1163"/>
                  </a:cubicBezTo>
                  <a:cubicBezTo>
                    <a:pt x="825" y="1157"/>
                    <a:pt x="830" y="1157"/>
                    <a:pt x="831" y="1152"/>
                  </a:cubicBezTo>
                  <a:cubicBezTo>
                    <a:pt x="835" y="1138"/>
                    <a:pt x="823" y="1139"/>
                    <a:pt x="813" y="1134"/>
                  </a:cubicBezTo>
                  <a:cubicBezTo>
                    <a:pt x="803" y="1130"/>
                    <a:pt x="796" y="1124"/>
                    <a:pt x="789" y="1117"/>
                  </a:cubicBezTo>
                  <a:cubicBezTo>
                    <a:pt x="786" y="1115"/>
                    <a:pt x="788" y="1110"/>
                    <a:pt x="783" y="1107"/>
                  </a:cubicBezTo>
                  <a:cubicBezTo>
                    <a:pt x="780" y="1106"/>
                    <a:pt x="771" y="1107"/>
                    <a:pt x="767" y="1107"/>
                  </a:cubicBezTo>
                  <a:cubicBezTo>
                    <a:pt x="766" y="1088"/>
                    <a:pt x="764" y="1069"/>
                    <a:pt x="766" y="1051"/>
                  </a:cubicBezTo>
                  <a:cubicBezTo>
                    <a:pt x="767" y="1045"/>
                    <a:pt x="767" y="1031"/>
                    <a:pt x="773" y="1027"/>
                  </a:cubicBezTo>
                  <a:cubicBezTo>
                    <a:pt x="779" y="1022"/>
                    <a:pt x="788" y="1029"/>
                    <a:pt x="796" y="1025"/>
                  </a:cubicBezTo>
                  <a:cubicBezTo>
                    <a:pt x="804" y="1021"/>
                    <a:pt x="800" y="1017"/>
                    <a:pt x="803" y="1009"/>
                  </a:cubicBezTo>
                  <a:cubicBezTo>
                    <a:pt x="810" y="993"/>
                    <a:pt x="820" y="982"/>
                    <a:pt x="822" y="965"/>
                  </a:cubicBezTo>
                  <a:cubicBezTo>
                    <a:pt x="824" y="945"/>
                    <a:pt x="816" y="905"/>
                    <a:pt x="798" y="894"/>
                  </a:cubicBezTo>
                  <a:cubicBezTo>
                    <a:pt x="788" y="888"/>
                    <a:pt x="775" y="891"/>
                    <a:pt x="762" y="890"/>
                  </a:cubicBezTo>
                  <a:cubicBezTo>
                    <a:pt x="750" y="888"/>
                    <a:pt x="745" y="882"/>
                    <a:pt x="734" y="878"/>
                  </a:cubicBezTo>
                  <a:cubicBezTo>
                    <a:pt x="722" y="873"/>
                    <a:pt x="709" y="874"/>
                    <a:pt x="696" y="873"/>
                  </a:cubicBezTo>
                  <a:cubicBezTo>
                    <a:pt x="698" y="859"/>
                    <a:pt x="685" y="853"/>
                    <a:pt x="674" y="851"/>
                  </a:cubicBezTo>
                  <a:cubicBezTo>
                    <a:pt x="668" y="841"/>
                    <a:pt x="648" y="838"/>
                    <a:pt x="640" y="826"/>
                  </a:cubicBezTo>
                  <a:cubicBezTo>
                    <a:pt x="637" y="820"/>
                    <a:pt x="637" y="812"/>
                    <a:pt x="633" y="806"/>
                  </a:cubicBezTo>
                  <a:cubicBezTo>
                    <a:pt x="628" y="800"/>
                    <a:pt x="615" y="794"/>
                    <a:pt x="613" y="788"/>
                  </a:cubicBezTo>
                  <a:cubicBezTo>
                    <a:pt x="608" y="776"/>
                    <a:pt x="618" y="779"/>
                    <a:pt x="622" y="771"/>
                  </a:cubicBezTo>
                  <a:cubicBezTo>
                    <a:pt x="624" y="767"/>
                    <a:pt x="622" y="763"/>
                    <a:pt x="624" y="759"/>
                  </a:cubicBezTo>
                  <a:cubicBezTo>
                    <a:pt x="627" y="754"/>
                    <a:pt x="631" y="751"/>
                    <a:pt x="634" y="747"/>
                  </a:cubicBezTo>
                  <a:cubicBezTo>
                    <a:pt x="644" y="733"/>
                    <a:pt x="640" y="715"/>
                    <a:pt x="642" y="697"/>
                  </a:cubicBezTo>
                  <a:cubicBezTo>
                    <a:pt x="649" y="697"/>
                    <a:pt x="674" y="694"/>
                    <a:pt x="679" y="700"/>
                  </a:cubicBezTo>
                  <a:cubicBezTo>
                    <a:pt x="684" y="705"/>
                    <a:pt x="678" y="712"/>
                    <a:pt x="683" y="717"/>
                  </a:cubicBezTo>
                  <a:cubicBezTo>
                    <a:pt x="686" y="721"/>
                    <a:pt x="696" y="719"/>
                    <a:pt x="701" y="719"/>
                  </a:cubicBezTo>
                  <a:cubicBezTo>
                    <a:pt x="693" y="714"/>
                    <a:pt x="688" y="709"/>
                    <a:pt x="691" y="699"/>
                  </a:cubicBezTo>
                  <a:cubicBezTo>
                    <a:pt x="698" y="698"/>
                    <a:pt x="707" y="699"/>
                    <a:pt x="714" y="699"/>
                  </a:cubicBezTo>
                  <a:cubicBezTo>
                    <a:pt x="716" y="679"/>
                    <a:pt x="712" y="673"/>
                    <a:pt x="734" y="673"/>
                  </a:cubicBezTo>
                  <a:cubicBezTo>
                    <a:pt x="736" y="654"/>
                    <a:pt x="727" y="644"/>
                    <a:pt x="730" y="625"/>
                  </a:cubicBezTo>
                  <a:cubicBezTo>
                    <a:pt x="741" y="620"/>
                    <a:pt x="761" y="622"/>
                    <a:pt x="773" y="620"/>
                  </a:cubicBezTo>
                  <a:cubicBezTo>
                    <a:pt x="789" y="617"/>
                    <a:pt x="805" y="621"/>
                    <a:pt x="822" y="621"/>
                  </a:cubicBezTo>
                  <a:cubicBezTo>
                    <a:pt x="826" y="605"/>
                    <a:pt x="850" y="623"/>
                    <a:pt x="859" y="617"/>
                  </a:cubicBezTo>
                  <a:cubicBezTo>
                    <a:pt x="866" y="612"/>
                    <a:pt x="876" y="571"/>
                    <a:pt x="874" y="563"/>
                  </a:cubicBezTo>
                  <a:cubicBezTo>
                    <a:pt x="858" y="559"/>
                    <a:pt x="865" y="575"/>
                    <a:pt x="857" y="579"/>
                  </a:cubicBezTo>
                  <a:cubicBezTo>
                    <a:pt x="850" y="582"/>
                    <a:pt x="838" y="570"/>
                    <a:pt x="833" y="563"/>
                  </a:cubicBezTo>
                  <a:cubicBezTo>
                    <a:pt x="827" y="556"/>
                    <a:pt x="827" y="548"/>
                    <a:pt x="823" y="538"/>
                  </a:cubicBezTo>
                  <a:cubicBezTo>
                    <a:pt x="819" y="530"/>
                    <a:pt x="814" y="523"/>
                    <a:pt x="811" y="514"/>
                  </a:cubicBezTo>
                  <a:cubicBezTo>
                    <a:pt x="802" y="522"/>
                    <a:pt x="799" y="529"/>
                    <a:pt x="787" y="533"/>
                  </a:cubicBezTo>
                  <a:cubicBezTo>
                    <a:pt x="773" y="537"/>
                    <a:pt x="769" y="535"/>
                    <a:pt x="757" y="529"/>
                  </a:cubicBezTo>
                  <a:cubicBezTo>
                    <a:pt x="742" y="521"/>
                    <a:pt x="721" y="513"/>
                    <a:pt x="716" y="495"/>
                  </a:cubicBezTo>
                  <a:cubicBezTo>
                    <a:pt x="715" y="490"/>
                    <a:pt x="718" y="484"/>
                    <a:pt x="716" y="480"/>
                  </a:cubicBezTo>
                  <a:cubicBezTo>
                    <a:pt x="714" y="474"/>
                    <a:pt x="706" y="469"/>
                    <a:pt x="702" y="465"/>
                  </a:cubicBezTo>
                  <a:cubicBezTo>
                    <a:pt x="695" y="458"/>
                    <a:pt x="689" y="452"/>
                    <a:pt x="680" y="449"/>
                  </a:cubicBezTo>
                  <a:cubicBezTo>
                    <a:pt x="672" y="446"/>
                    <a:pt x="665" y="444"/>
                    <a:pt x="657" y="441"/>
                  </a:cubicBezTo>
                  <a:cubicBezTo>
                    <a:pt x="647" y="438"/>
                    <a:pt x="638" y="442"/>
                    <a:pt x="628" y="440"/>
                  </a:cubicBezTo>
                  <a:cubicBezTo>
                    <a:pt x="627" y="420"/>
                    <a:pt x="621" y="377"/>
                    <a:pt x="646" y="373"/>
                  </a:cubicBezTo>
                  <a:cubicBezTo>
                    <a:pt x="648" y="363"/>
                    <a:pt x="640" y="359"/>
                    <a:pt x="639" y="351"/>
                  </a:cubicBezTo>
                  <a:cubicBezTo>
                    <a:pt x="637" y="340"/>
                    <a:pt x="641" y="335"/>
                    <a:pt x="648" y="327"/>
                  </a:cubicBezTo>
                  <a:cubicBezTo>
                    <a:pt x="658" y="314"/>
                    <a:pt x="673" y="315"/>
                    <a:pt x="685" y="306"/>
                  </a:cubicBezTo>
                  <a:cubicBezTo>
                    <a:pt x="696" y="298"/>
                    <a:pt x="692" y="285"/>
                    <a:pt x="701" y="275"/>
                  </a:cubicBezTo>
                  <a:cubicBezTo>
                    <a:pt x="708" y="268"/>
                    <a:pt x="716" y="265"/>
                    <a:pt x="728" y="266"/>
                  </a:cubicBezTo>
                  <a:cubicBezTo>
                    <a:pt x="729" y="258"/>
                    <a:pt x="724" y="250"/>
                    <a:pt x="722" y="242"/>
                  </a:cubicBezTo>
                  <a:cubicBezTo>
                    <a:pt x="703" y="240"/>
                    <a:pt x="701" y="240"/>
                    <a:pt x="693" y="223"/>
                  </a:cubicBezTo>
                  <a:cubicBezTo>
                    <a:pt x="689" y="214"/>
                    <a:pt x="684" y="211"/>
                    <a:pt x="686" y="200"/>
                  </a:cubicBezTo>
                  <a:cubicBezTo>
                    <a:pt x="688" y="192"/>
                    <a:pt x="693" y="189"/>
                    <a:pt x="692" y="181"/>
                  </a:cubicBezTo>
                  <a:cubicBezTo>
                    <a:pt x="693" y="182"/>
                    <a:pt x="694" y="189"/>
                    <a:pt x="694" y="194"/>
                  </a:cubicBezTo>
                  <a:cubicBezTo>
                    <a:pt x="699" y="193"/>
                    <a:pt x="702" y="196"/>
                    <a:pt x="707" y="197"/>
                  </a:cubicBezTo>
                  <a:cubicBezTo>
                    <a:pt x="706" y="207"/>
                    <a:pt x="728" y="221"/>
                    <a:pt x="738" y="220"/>
                  </a:cubicBezTo>
                  <a:cubicBezTo>
                    <a:pt x="738" y="225"/>
                    <a:pt x="739" y="230"/>
                    <a:pt x="738" y="234"/>
                  </a:cubicBezTo>
                  <a:cubicBezTo>
                    <a:pt x="747" y="235"/>
                    <a:pt x="756" y="235"/>
                    <a:pt x="764" y="236"/>
                  </a:cubicBezTo>
                  <a:cubicBezTo>
                    <a:pt x="763" y="240"/>
                    <a:pt x="761" y="246"/>
                    <a:pt x="759" y="250"/>
                  </a:cubicBezTo>
                  <a:cubicBezTo>
                    <a:pt x="768" y="252"/>
                    <a:pt x="778" y="252"/>
                    <a:pt x="788" y="253"/>
                  </a:cubicBezTo>
                  <a:cubicBezTo>
                    <a:pt x="788" y="261"/>
                    <a:pt x="790" y="273"/>
                    <a:pt x="788" y="281"/>
                  </a:cubicBezTo>
                  <a:cubicBezTo>
                    <a:pt x="785" y="290"/>
                    <a:pt x="775" y="296"/>
                    <a:pt x="776" y="307"/>
                  </a:cubicBezTo>
                  <a:cubicBezTo>
                    <a:pt x="783" y="308"/>
                    <a:pt x="791" y="307"/>
                    <a:pt x="798" y="306"/>
                  </a:cubicBezTo>
                  <a:cubicBezTo>
                    <a:pt x="798" y="316"/>
                    <a:pt x="796" y="329"/>
                    <a:pt x="799" y="337"/>
                  </a:cubicBezTo>
                  <a:cubicBezTo>
                    <a:pt x="800" y="330"/>
                    <a:pt x="802" y="322"/>
                    <a:pt x="802" y="314"/>
                  </a:cubicBezTo>
                  <a:cubicBezTo>
                    <a:pt x="813" y="309"/>
                    <a:pt x="802" y="284"/>
                    <a:pt x="817" y="286"/>
                  </a:cubicBezTo>
                  <a:cubicBezTo>
                    <a:pt x="819" y="292"/>
                    <a:pt x="821" y="298"/>
                    <a:pt x="823" y="303"/>
                  </a:cubicBezTo>
                  <a:cubicBezTo>
                    <a:pt x="824" y="300"/>
                    <a:pt x="823" y="290"/>
                    <a:pt x="825" y="288"/>
                  </a:cubicBezTo>
                  <a:cubicBezTo>
                    <a:pt x="834" y="278"/>
                    <a:pt x="834" y="284"/>
                    <a:pt x="842" y="288"/>
                  </a:cubicBezTo>
                  <a:cubicBezTo>
                    <a:pt x="848" y="291"/>
                    <a:pt x="847" y="295"/>
                    <a:pt x="857" y="296"/>
                  </a:cubicBezTo>
                  <a:cubicBezTo>
                    <a:pt x="863" y="297"/>
                    <a:pt x="870" y="296"/>
                    <a:pt x="875" y="296"/>
                  </a:cubicBezTo>
                  <a:cubicBezTo>
                    <a:pt x="869" y="287"/>
                    <a:pt x="864" y="277"/>
                    <a:pt x="857" y="268"/>
                  </a:cubicBezTo>
                  <a:cubicBezTo>
                    <a:pt x="850" y="258"/>
                    <a:pt x="838" y="253"/>
                    <a:pt x="842" y="238"/>
                  </a:cubicBezTo>
                  <a:cubicBezTo>
                    <a:pt x="851" y="233"/>
                    <a:pt x="862" y="234"/>
                    <a:pt x="873" y="235"/>
                  </a:cubicBezTo>
                  <a:cubicBezTo>
                    <a:pt x="871" y="251"/>
                    <a:pt x="888" y="247"/>
                    <a:pt x="894" y="255"/>
                  </a:cubicBezTo>
                  <a:cubicBezTo>
                    <a:pt x="897" y="260"/>
                    <a:pt x="898" y="278"/>
                    <a:pt x="899" y="284"/>
                  </a:cubicBezTo>
                  <a:cubicBezTo>
                    <a:pt x="900" y="296"/>
                    <a:pt x="899" y="301"/>
                    <a:pt x="904" y="310"/>
                  </a:cubicBezTo>
                  <a:cubicBezTo>
                    <a:pt x="909" y="323"/>
                    <a:pt x="914" y="327"/>
                    <a:pt x="925" y="333"/>
                  </a:cubicBezTo>
                  <a:cubicBezTo>
                    <a:pt x="942" y="343"/>
                    <a:pt x="960" y="358"/>
                    <a:pt x="979" y="361"/>
                  </a:cubicBezTo>
                  <a:cubicBezTo>
                    <a:pt x="988" y="362"/>
                    <a:pt x="1015" y="368"/>
                    <a:pt x="1022" y="362"/>
                  </a:cubicBezTo>
                  <a:cubicBezTo>
                    <a:pt x="1024" y="360"/>
                    <a:pt x="1024" y="350"/>
                    <a:pt x="1026" y="346"/>
                  </a:cubicBezTo>
                  <a:cubicBezTo>
                    <a:pt x="1028" y="342"/>
                    <a:pt x="1034" y="338"/>
                    <a:pt x="1036" y="333"/>
                  </a:cubicBezTo>
                  <a:cubicBezTo>
                    <a:pt x="1037" y="331"/>
                    <a:pt x="1036" y="324"/>
                    <a:pt x="1036" y="322"/>
                  </a:cubicBezTo>
                  <a:cubicBezTo>
                    <a:pt x="1040" y="316"/>
                    <a:pt x="1043" y="316"/>
                    <a:pt x="1047" y="313"/>
                  </a:cubicBezTo>
                  <a:cubicBezTo>
                    <a:pt x="1051" y="303"/>
                    <a:pt x="1057" y="296"/>
                    <a:pt x="1066" y="2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6750051" y="1816100"/>
              <a:ext cx="107950" cy="149225"/>
            </a:xfrm>
            <a:custGeom>
              <a:avLst/>
              <a:gdLst>
                <a:gd name="T0" fmla="*/ 24 w 255"/>
                <a:gd name="T1" fmla="*/ 330 h 352"/>
                <a:gd name="T2" fmla="*/ 56 w 255"/>
                <a:gd name="T3" fmla="*/ 332 h 352"/>
                <a:gd name="T4" fmla="*/ 84 w 255"/>
                <a:gd name="T5" fmla="*/ 339 h 352"/>
                <a:gd name="T6" fmla="*/ 135 w 255"/>
                <a:gd name="T7" fmla="*/ 326 h 352"/>
                <a:gd name="T8" fmla="*/ 136 w 255"/>
                <a:gd name="T9" fmla="*/ 309 h 352"/>
                <a:gd name="T10" fmla="*/ 172 w 255"/>
                <a:gd name="T11" fmla="*/ 319 h 352"/>
                <a:gd name="T12" fmla="*/ 196 w 255"/>
                <a:gd name="T13" fmla="*/ 326 h 352"/>
                <a:gd name="T14" fmla="*/ 207 w 255"/>
                <a:gd name="T15" fmla="*/ 314 h 352"/>
                <a:gd name="T16" fmla="*/ 229 w 255"/>
                <a:gd name="T17" fmla="*/ 317 h 352"/>
                <a:gd name="T18" fmla="*/ 231 w 255"/>
                <a:gd name="T19" fmla="*/ 304 h 352"/>
                <a:gd name="T20" fmla="*/ 247 w 255"/>
                <a:gd name="T21" fmla="*/ 277 h 352"/>
                <a:gd name="T22" fmla="*/ 254 w 255"/>
                <a:gd name="T23" fmla="*/ 251 h 352"/>
                <a:gd name="T24" fmla="*/ 239 w 255"/>
                <a:gd name="T25" fmla="*/ 234 h 352"/>
                <a:gd name="T26" fmla="*/ 223 w 255"/>
                <a:gd name="T27" fmla="*/ 187 h 352"/>
                <a:gd name="T28" fmla="*/ 220 w 255"/>
                <a:gd name="T29" fmla="*/ 187 h 352"/>
                <a:gd name="T30" fmla="*/ 219 w 255"/>
                <a:gd name="T31" fmla="*/ 176 h 352"/>
                <a:gd name="T32" fmla="*/ 227 w 255"/>
                <a:gd name="T33" fmla="*/ 176 h 352"/>
                <a:gd name="T34" fmla="*/ 240 w 255"/>
                <a:gd name="T35" fmla="*/ 148 h 352"/>
                <a:gd name="T36" fmla="*/ 248 w 255"/>
                <a:gd name="T37" fmla="*/ 118 h 352"/>
                <a:gd name="T38" fmla="*/ 246 w 255"/>
                <a:gd name="T39" fmla="*/ 97 h 352"/>
                <a:gd name="T40" fmla="*/ 251 w 255"/>
                <a:gd name="T41" fmla="*/ 73 h 352"/>
                <a:gd name="T42" fmla="*/ 239 w 255"/>
                <a:gd name="T43" fmla="*/ 50 h 352"/>
                <a:gd name="T44" fmla="*/ 226 w 255"/>
                <a:gd name="T45" fmla="*/ 21 h 352"/>
                <a:gd name="T46" fmla="*/ 208 w 255"/>
                <a:gd name="T47" fmla="*/ 15 h 352"/>
                <a:gd name="T48" fmla="*/ 193 w 255"/>
                <a:gd name="T49" fmla="*/ 17 h 352"/>
                <a:gd name="T50" fmla="*/ 187 w 255"/>
                <a:gd name="T51" fmla="*/ 3 h 352"/>
                <a:gd name="T52" fmla="*/ 171 w 255"/>
                <a:gd name="T53" fmla="*/ 2 h 352"/>
                <a:gd name="T54" fmla="*/ 171 w 255"/>
                <a:gd name="T55" fmla="*/ 12 h 352"/>
                <a:gd name="T56" fmla="*/ 158 w 255"/>
                <a:gd name="T57" fmla="*/ 13 h 352"/>
                <a:gd name="T58" fmla="*/ 158 w 255"/>
                <a:gd name="T59" fmla="*/ 30 h 352"/>
                <a:gd name="T60" fmla="*/ 138 w 255"/>
                <a:gd name="T61" fmla="*/ 20 h 352"/>
                <a:gd name="T62" fmla="*/ 129 w 255"/>
                <a:gd name="T63" fmla="*/ 37 h 352"/>
                <a:gd name="T64" fmla="*/ 124 w 255"/>
                <a:gd name="T65" fmla="*/ 46 h 352"/>
                <a:gd name="T66" fmla="*/ 115 w 255"/>
                <a:gd name="T67" fmla="*/ 36 h 352"/>
                <a:gd name="T68" fmla="*/ 90 w 255"/>
                <a:gd name="T69" fmla="*/ 52 h 352"/>
                <a:gd name="T70" fmla="*/ 64 w 255"/>
                <a:gd name="T71" fmla="*/ 53 h 352"/>
                <a:gd name="T72" fmla="*/ 43 w 255"/>
                <a:gd name="T73" fmla="*/ 53 h 352"/>
                <a:gd name="T74" fmla="*/ 58 w 255"/>
                <a:gd name="T75" fmla="*/ 82 h 352"/>
                <a:gd name="T76" fmla="*/ 51 w 255"/>
                <a:gd name="T77" fmla="*/ 115 h 352"/>
                <a:gd name="T78" fmla="*/ 42 w 255"/>
                <a:gd name="T79" fmla="*/ 133 h 352"/>
                <a:gd name="T80" fmla="*/ 36 w 255"/>
                <a:gd name="T81" fmla="*/ 146 h 352"/>
                <a:gd name="T82" fmla="*/ 30 w 255"/>
                <a:gd name="T83" fmla="*/ 161 h 352"/>
                <a:gd name="T84" fmla="*/ 12 w 255"/>
                <a:gd name="T85" fmla="*/ 186 h 352"/>
                <a:gd name="T86" fmla="*/ 16 w 255"/>
                <a:gd name="T87" fmla="*/ 220 h 352"/>
                <a:gd name="T88" fmla="*/ 10 w 255"/>
                <a:gd name="T89" fmla="*/ 243 h 352"/>
                <a:gd name="T90" fmla="*/ 0 w 255"/>
                <a:gd name="T91" fmla="*/ 278 h 352"/>
                <a:gd name="T92" fmla="*/ 9 w 255"/>
                <a:gd name="T93" fmla="*/ 283 h 352"/>
                <a:gd name="T94" fmla="*/ 8 w 255"/>
                <a:gd name="T95" fmla="*/ 313 h 352"/>
                <a:gd name="T96" fmla="*/ 13 w 255"/>
                <a:gd name="T97" fmla="*/ 322 h 352"/>
                <a:gd name="T98" fmla="*/ 24 w 255"/>
                <a:gd name="T99" fmla="*/ 33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5" h="352">
                  <a:moveTo>
                    <a:pt x="24" y="330"/>
                  </a:moveTo>
                  <a:cubicBezTo>
                    <a:pt x="30" y="332"/>
                    <a:pt x="48" y="332"/>
                    <a:pt x="56" y="332"/>
                  </a:cubicBezTo>
                  <a:cubicBezTo>
                    <a:pt x="70" y="332"/>
                    <a:pt x="72" y="332"/>
                    <a:pt x="84" y="339"/>
                  </a:cubicBezTo>
                  <a:cubicBezTo>
                    <a:pt x="108" y="352"/>
                    <a:pt x="117" y="335"/>
                    <a:pt x="135" y="326"/>
                  </a:cubicBezTo>
                  <a:cubicBezTo>
                    <a:pt x="135" y="320"/>
                    <a:pt x="135" y="315"/>
                    <a:pt x="136" y="309"/>
                  </a:cubicBezTo>
                  <a:cubicBezTo>
                    <a:pt x="151" y="297"/>
                    <a:pt x="159" y="315"/>
                    <a:pt x="172" y="319"/>
                  </a:cubicBezTo>
                  <a:cubicBezTo>
                    <a:pt x="186" y="323"/>
                    <a:pt x="187" y="305"/>
                    <a:pt x="196" y="326"/>
                  </a:cubicBezTo>
                  <a:cubicBezTo>
                    <a:pt x="199" y="321"/>
                    <a:pt x="202" y="317"/>
                    <a:pt x="207" y="314"/>
                  </a:cubicBezTo>
                  <a:cubicBezTo>
                    <a:pt x="210" y="315"/>
                    <a:pt x="219" y="316"/>
                    <a:pt x="229" y="317"/>
                  </a:cubicBezTo>
                  <a:cubicBezTo>
                    <a:pt x="229" y="315"/>
                    <a:pt x="230" y="311"/>
                    <a:pt x="231" y="304"/>
                  </a:cubicBezTo>
                  <a:cubicBezTo>
                    <a:pt x="233" y="291"/>
                    <a:pt x="226" y="276"/>
                    <a:pt x="247" y="277"/>
                  </a:cubicBezTo>
                  <a:cubicBezTo>
                    <a:pt x="250" y="269"/>
                    <a:pt x="255" y="259"/>
                    <a:pt x="254" y="251"/>
                  </a:cubicBezTo>
                  <a:cubicBezTo>
                    <a:pt x="253" y="239"/>
                    <a:pt x="247" y="240"/>
                    <a:pt x="239" y="234"/>
                  </a:cubicBezTo>
                  <a:cubicBezTo>
                    <a:pt x="226" y="225"/>
                    <a:pt x="223" y="203"/>
                    <a:pt x="223" y="187"/>
                  </a:cubicBezTo>
                  <a:cubicBezTo>
                    <a:pt x="222" y="187"/>
                    <a:pt x="221" y="187"/>
                    <a:pt x="220" y="187"/>
                  </a:cubicBezTo>
                  <a:cubicBezTo>
                    <a:pt x="219" y="183"/>
                    <a:pt x="219" y="179"/>
                    <a:pt x="219" y="176"/>
                  </a:cubicBezTo>
                  <a:cubicBezTo>
                    <a:pt x="221" y="176"/>
                    <a:pt x="225" y="175"/>
                    <a:pt x="227" y="176"/>
                  </a:cubicBezTo>
                  <a:cubicBezTo>
                    <a:pt x="226" y="164"/>
                    <a:pt x="236" y="156"/>
                    <a:pt x="240" y="148"/>
                  </a:cubicBezTo>
                  <a:cubicBezTo>
                    <a:pt x="245" y="140"/>
                    <a:pt x="248" y="127"/>
                    <a:pt x="248" y="118"/>
                  </a:cubicBezTo>
                  <a:cubicBezTo>
                    <a:pt x="233" y="117"/>
                    <a:pt x="243" y="102"/>
                    <a:pt x="246" y="97"/>
                  </a:cubicBezTo>
                  <a:cubicBezTo>
                    <a:pt x="251" y="89"/>
                    <a:pt x="251" y="83"/>
                    <a:pt x="251" y="73"/>
                  </a:cubicBezTo>
                  <a:cubicBezTo>
                    <a:pt x="231" y="74"/>
                    <a:pt x="240" y="63"/>
                    <a:pt x="239" y="50"/>
                  </a:cubicBezTo>
                  <a:cubicBezTo>
                    <a:pt x="239" y="38"/>
                    <a:pt x="238" y="26"/>
                    <a:pt x="226" y="21"/>
                  </a:cubicBezTo>
                  <a:cubicBezTo>
                    <a:pt x="222" y="19"/>
                    <a:pt x="211" y="15"/>
                    <a:pt x="208" y="15"/>
                  </a:cubicBezTo>
                  <a:cubicBezTo>
                    <a:pt x="202" y="14"/>
                    <a:pt x="198" y="19"/>
                    <a:pt x="193" y="17"/>
                  </a:cubicBezTo>
                  <a:cubicBezTo>
                    <a:pt x="183" y="14"/>
                    <a:pt x="193" y="10"/>
                    <a:pt x="187" y="3"/>
                  </a:cubicBezTo>
                  <a:cubicBezTo>
                    <a:pt x="184" y="0"/>
                    <a:pt x="175" y="1"/>
                    <a:pt x="171" y="2"/>
                  </a:cubicBezTo>
                  <a:cubicBezTo>
                    <a:pt x="172" y="5"/>
                    <a:pt x="170" y="9"/>
                    <a:pt x="171" y="12"/>
                  </a:cubicBezTo>
                  <a:cubicBezTo>
                    <a:pt x="167" y="12"/>
                    <a:pt x="162" y="12"/>
                    <a:pt x="158" y="13"/>
                  </a:cubicBezTo>
                  <a:cubicBezTo>
                    <a:pt x="158" y="18"/>
                    <a:pt x="158" y="25"/>
                    <a:pt x="158" y="30"/>
                  </a:cubicBezTo>
                  <a:cubicBezTo>
                    <a:pt x="150" y="31"/>
                    <a:pt x="146" y="21"/>
                    <a:pt x="138" y="20"/>
                  </a:cubicBezTo>
                  <a:cubicBezTo>
                    <a:pt x="136" y="27"/>
                    <a:pt x="132" y="31"/>
                    <a:pt x="129" y="37"/>
                  </a:cubicBezTo>
                  <a:cubicBezTo>
                    <a:pt x="128" y="38"/>
                    <a:pt x="125" y="46"/>
                    <a:pt x="124" y="46"/>
                  </a:cubicBezTo>
                  <a:cubicBezTo>
                    <a:pt x="114" y="53"/>
                    <a:pt x="119" y="37"/>
                    <a:pt x="115" y="36"/>
                  </a:cubicBezTo>
                  <a:cubicBezTo>
                    <a:pt x="93" y="32"/>
                    <a:pt x="104" y="48"/>
                    <a:pt x="90" y="52"/>
                  </a:cubicBezTo>
                  <a:cubicBezTo>
                    <a:pt x="84" y="54"/>
                    <a:pt x="62" y="43"/>
                    <a:pt x="64" y="53"/>
                  </a:cubicBezTo>
                  <a:cubicBezTo>
                    <a:pt x="57" y="53"/>
                    <a:pt x="50" y="53"/>
                    <a:pt x="43" y="53"/>
                  </a:cubicBezTo>
                  <a:cubicBezTo>
                    <a:pt x="43" y="66"/>
                    <a:pt x="55" y="72"/>
                    <a:pt x="58" y="82"/>
                  </a:cubicBezTo>
                  <a:cubicBezTo>
                    <a:pt x="59" y="88"/>
                    <a:pt x="54" y="108"/>
                    <a:pt x="51" y="115"/>
                  </a:cubicBezTo>
                  <a:cubicBezTo>
                    <a:pt x="49" y="121"/>
                    <a:pt x="45" y="127"/>
                    <a:pt x="42" y="133"/>
                  </a:cubicBezTo>
                  <a:cubicBezTo>
                    <a:pt x="40" y="140"/>
                    <a:pt x="40" y="140"/>
                    <a:pt x="36" y="146"/>
                  </a:cubicBezTo>
                  <a:cubicBezTo>
                    <a:pt x="33" y="150"/>
                    <a:pt x="33" y="156"/>
                    <a:pt x="30" y="161"/>
                  </a:cubicBezTo>
                  <a:cubicBezTo>
                    <a:pt x="25" y="172"/>
                    <a:pt x="12" y="173"/>
                    <a:pt x="12" y="186"/>
                  </a:cubicBezTo>
                  <a:cubicBezTo>
                    <a:pt x="12" y="197"/>
                    <a:pt x="19" y="208"/>
                    <a:pt x="16" y="220"/>
                  </a:cubicBezTo>
                  <a:cubicBezTo>
                    <a:pt x="14" y="228"/>
                    <a:pt x="8" y="233"/>
                    <a:pt x="10" y="243"/>
                  </a:cubicBezTo>
                  <a:cubicBezTo>
                    <a:pt x="13" y="261"/>
                    <a:pt x="19" y="270"/>
                    <a:pt x="0" y="278"/>
                  </a:cubicBezTo>
                  <a:cubicBezTo>
                    <a:pt x="1" y="279"/>
                    <a:pt x="9" y="282"/>
                    <a:pt x="9" y="283"/>
                  </a:cubicBezTo>
                  <a:cubicBezTo>
                    <a:pt x="11" y="289"/>
                    <a:pt x="9" y="301"/>
                    <a:pt x="8" y="313"/>
                  </a:cubicBezTo>
                  <a:cubicBezTo>
                    <a:pt x="9" y="316"/>
                    <a:pt x="10" y="319"/>
                    <a:pt x="13" y="322"/>
                  </a:cubicBezTo>
                  <a:cubicBezTo>
                    <a:pt x="12" y="321"/>
                    <a:pt x="24" y="330"/>
                    <a:pt x="24" y="3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5788026" y="3070225"/>
              <a:ext cx="9525" cy="14287"/>
            </a:xfrm>
            <a:custGeom>
              <a:avLst/>
              <a:gdLst>
                <a:gd name="T0" fmla="*/ 20 w 24"/>
                <a:gd name="T1" fmla="*/ 1 h 33"/>
                <a:gd name="T2" fmla="*/ 23 w 24"/>
                <a:gd name="T3" fmla="*/ 20 h 33"/>
                <a:gd name="T4" fmla="*/ 24 w 24"/>
                <a:gd name="T5" fmla="*/ 1 h 33"/>
                <a:gd name="T6" fmla="*/ 20 w 2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3">
                  <a:moveTo>
                    <a:pt x="20" y="1"/>
                  </a:moveTo>
                  <a:cubicBezTo>
                    <a:pt x="17" y="8"/>
                    <a:pt x="0" y="33"/>
                    <a:pt x="23" y="20"/>
                  </a:cubicBezTo>
                  <a:cubicBezTo>
                    <a:pt x="22" y="19"/>
                    <a:pt x="23" y="9"/>
                    <a:pt x="24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 noEditPoints="1"/>
            </p:cNvSpPr>
            <p:nvPr/>
          </p:nvSpPr>
          <p:spPr bwMode="auto">
            <a:xfrm>
              <a:off x="5229226" y="3744913"/>
              <a:ext cx="558800" cy="725487"/>
            </a:xfrm>
            <a:custGeom>
              <a:avLst/>
              <a:gdLst>
                <a:gd name="T0" fmla="*/ 1200 w 1314"/>
                <a:gd name="T1" fmla="*/ 1 h 1704"/>
                <a:gd name="T2" fmla="*/ 1123 w 1314"/>
                <a:gd name="T3" fmla="*/ 113 h 1704"/>
                <a:gd name="T4" fmla="*/ 1031 w 1314"/>
                <a:gd name="T5" fmla="*/ 68 h 1704"/>
                <a:gd name="T6" fmla="*/ 949 w 1314"/>
                <a:gd name="T7" fmla="*/ 151 h 1704"/>
                <a:gd name="T8" fmla="*/ 763 w 1314"/>
                <a:gd name="T9" fmla="*/ 157 h 1704"/>
                <a:gd name="T10" fmla="*/ 728 w 1314"/>
                <a:gd name="T11" fmla="*/ 257 h 1704"/>
                <a:gd name="T12" fmla="*/ 633 w 1314"/>
                <a:gd name="T13" fmla="*/ 269 h 1704"/>
                <a:gd name="T14" fmla="*/ 590 w 1314"/>
                <a:gd name="T15" fmla="*/ 210 h 1704"/>
                <a:gd name="T16" fmla="*/ 437 w 1314"/>
                <a:gd name="T17" fmla="*/ 266 h 1704"/>
                <a:gd name="T18" fmla="*/ 394 w 1314"/>
                <a:gd name="T19" fmla="*/ 395 h 1704"/>
                <a:gd name="T20" fmla="*/ 459 w 1314"/>
                <a:gd name="T21" fmla="*/ 493 h 1704"/>
                <a:gd name="T22" fmla="*/ 284 w 1314"/>
                <a:gd name="T23" fmla="*/ 534 h 1704"/>
                <a:gd name="T24" fmla="*/ 197 w 1314"/>
                <a:gd name="T25" fmla="*/ 563 h 1704"/>
                <a:gd name="T26" fmla="*/ 100 w 1314"/>
                <a:gd name="T27" fmla="*/ 563 h 1704"/>
                <a:gd name="T28" fmla="*/ 65 w 1314"/>
                <a:gd name="T29" fmla="*/ 562 h 1704"/>
                <a:gd name="T30" fmla="*/ 32 w 1314"/>
                <a:gd name="T31" fmla="*/ 637 h 1704"/>
                <a:gd name="T32" fmla="*/ 62 w 1314"/>
                <a:gd name="T33" fmla="*/ 719 h 1704"/>
                <a:gd name="T34" fmla="*/ 133 w 1314"/>
                <a:gd name="T35" fmla="*/ 776 h 1704"/>
                <a:gd name="T36" fmla="*/ 177 w 1314"/>
                <a:gd name="T37" fmla="*/ 939 h 1704"/>
                <a:gd name="T38" fmla="*/ 221 w 1314"/>
                <a:gd name="T39" fmla="*/ 1040 h 1704"/>
                <a:gd name="T40" fmla="*/ 290 w 1314"/>
                <a:gd name="T41" fmla="*/ 1092 h 1704"/>
                <a:gd name="T42" fmla="*/ 267 w 1314"/>
                <a:gd name="T43" fmla="*/ 1231 h 1704"/>
                <a:gd name="T44" fmla="*/ 313 w 1314"/>
                <a:gd name="T45" fmla="*/ 1327 h 1704"/>
                <a:gd name="T46" fmla="*/ 285 w 1314"/>
                <a:gd name="T47" fmla="*/ 1488 h 1704"/>
                <a:gd name="T48" fmla="*/ 262 w 1314"/>
                <a:gd name="T49" fmla="*/ 1585 h 1704"/>
                <a:gd name="T50" fmla="*/ 246 w 1314"/>
                <a:gd name="T51" fmla="*/ 1637 h 1704"/>
                <a:gd name="T52" fmla="*/ 350 w 1314"/>
                <a:gd name="T53" fmla="*/ 1700 h 1704"/>
                <a:gd name="T54" fmla="*/ 393 w 1314"/>
                <a:gd name="T55" fmla="*/ 1696 h 1704"/>
                <a:gd name="T56" fmla="*/ 464 w 1314"/>
                <a:gd name="T57" fmla="*/ 1662 h 1704"/>
                <a:gd name="T58" fmla="*/ 520 w 1314"/>
                <a:gd name="T59" fmla="*/ 1628 h 1704"/>
                <a:gd name="T60" fmla="*/ 577 w 1314"/>
                <a:gd name="T61" fmla="*/ 1560 h 1704"/>
                <a:gd name="T62" fmla="*/ 575 w 1314"/>
                <a:gd name="T63" fmla="*/ 1535 h 1704"/>
                <a:gd name="T64" fmla="*/ 603 w 1314"/>
                <a:gd name="T65" fmla="*/ 1422 h 1704"/>
                <a:gd name="T66" fmla="*/ 663 w 1314"/>
                <a:gd name="T67" fmla="*/ 1384 h 1704"/>
                <a:gd name="T68" fmla="*/ 767 w 1314"/>
                <a:gd name="T69" fmla="*/ 1357 h 1704"/>
                <a:gd name="T70" fmla="*/ 858 w 1314"/>
                <a:gd name="T71" fmla="*/ 1336 h 1704"/>
                <a:gd name="T72" fmla="*/ 888 w 1314"/>
                <a:gd name="T73" fmla="*/ 1323 h 1704"/>
                <a:gd name="T74" fmla="*/ 881 w 1314"/>
                <a:gd name="T75" fmla="*/ 1186 h 1704"/>
                <a:gd name="T76" fmla="*/ 955 w 1314"/>
                <a:gd name="T77" fmla="*/ 1099 h 1704"/>
                <a:gd name="T78" fmla="*/ 981 w 1314"/>
                <a:gd name="T79" fmla="*/ 1014 h 1704"/>
                <a:gd name="T80" fmla="*/ 1053 w 1314"/>
                <a:gd name="T81" fmla="*/ 1018 h 1704"/>
                <a:gd name="T82" fmla="*/ 1110 w 1314"/>
                <a:gd name="T83" fmla="*/ 1002 h 1704"/>
                <a:gd name="T84" fmla="*/ 1136 w 1314"/>
                <a:gd name="T85" fmla="*/ 1024 h 1704"/>
                <a:gd name="T86" fmla="*/ 1142 w 1314"/>
                <a:gd name="T87" fmla="*/ 730 h 1704"/>
                <a:gd name="T88" fmla="*/ 1130 w 1314"/>
                <a:gd name="T89" fmla="*/ 647 h 1704"/>
                <a:gd name="T90" fmla="*/ 1115 w 1314"/>
                <a:gd name="T91" fmla="*/ 573 h 1704"/>
                <a:gd name="T92" fmla="*/ 1088 w 1314"/>
                <a:gd name="T93" fmla="*/ 559 h 1704"/>
                <a:gd name="T94" fmla="*/ 1075 w 1314"/>
                <a:gd name="T95" fmla="*/ 507 h 1704"/>
                <a:gd name="T96" fmla="*/ 1095 w 1314"/>
                <a:gd name="T97" fmla="*/ 498 h 1704"/>
                <a:gd name="T98" fmla="*/ 1106 w 1314"/>
                <a:gd name="T99" fmla="*/ 514 h 1704"/>
                <a:gd name="T100" fmla="*/ 1155 w 1314"/>
                <a:gd name="T101" fmla="*/ 466 h 1704"/>
                <a:gd name="T102" fmla="*/ 1163 w 1314"/>
                <a:gd name="T103" fmla="*/ 444 h 1704"/>
                <a:gd name="T104" fmla="*/ 1179 w 1314"/>
                <a:gd name="T105" fmla="*/ 413 h 1704"/>
                <a:gd name="T106" fmla="*/ 1238 w 1314"/>
                <a:gd name="T107" fmla="*/ 349 h 1704"/>
                <a:gd name="T108" fmla="*/ 1230 w 1314"/>
                <a:gd name="T109" fmla="*/ 317 h 1704"/>
                <a:gd name="T110" fmla="*/ 1288 w 1314"/>
                <a:gd name="T111" fmla="*/ 189 h 1704"/>
                <a:gd name="T112" fmla="*/ 1241 w 1314"/>
                <a:gd name="T113" fmla="*/ 8 h 1704"/>
                <a:gd name="T114" fmla="*/ 1136 w 1314"/>
                <a:gd name="T115" fmla="*/ 829 h 1704"/>
                <a:gd name="T116" fmla="*/ 1104 w 1314"/>
                <a:gd name="T117" fmla="*/ 852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4" h="1704">
                  <a:moveTo>
                    <a:pt x="1222" y="22"/>
                  </a:moveTo>
                  <a:cubicBezTo>
                    <a:pt x="1223" y="17"/>
                    <a:pt x="1221" y="12"/>
                    <a:pt x="1220" y="7"/>
                  </a:cubicBezTo>
                  <a:cubicBezTo>
                    <a:pt x="1218" y="6"/>
                    <a:pt x="1216" y="7"/>
                    <a:pt x="1215" y="6"/>
                  </a:cubicBezTo>
                  <a:cubicBezTo>
                    <a:pt x="1212" y="1"/>
                    <a:pt x="1207" y="0"/>
                    <a:pt x="1200" y="1"/>
                  </a:cubicBezTo>
                  <a:cubicBezTo>
                    <a:pt x="1199" y="11"/>
                    <a:pt x="1199" y="21"/>
                    <a:pt x="1199" y="30"/>
                  </a:cubicBezTo>
                  <a:cubicBezTo>
                    <a:pt x="1172" y="28"/>
                    <a:pt x="1181" y="56"/>
                    <a:pt x="1161" y="66"/>
                  </a:cubicBezTo>
                  <a:cubicBezTo>
                    <a:pt x="1158" y="75"/>
                    <a:pt x="1169" y="78"/>
                    <a:pt x="1165" y="88"/>
                  </a:cubicBezTo>
                  <a:cubicBezTo>
                    <a:pt x="1141" y="89"/>
                    <a:pt x="1122" y="81"/>
                    <a:pt x="1123" y="113"/>
                  </a:cubicBezTo>
                  <a:cubicBezTo>
                    <a:pt x="1115" y="113"/>
                    <a:pt x="1105" y="114"/>
                    <a:pt x="1097" y="110"/>
                  </a:cubicBezTo>
                  <a:cubicBezTo>
                    <a:pt x="1100" y="92"/>
                    <a:pt x="1074" y="65"/>
                    <a:pt x="1071" y="95"/>
                  </a:cubicBezTo>
                  <a:cubicBezTo>
                    <a:pt x="1068" y="97"/>
                    <a:pt x="1062" y="99"/>
                    <a:pt x="1058" y="100"/>
                  </a:cubicBezTo>
                  <a:cubicBezTo>
                    <a:pt x="1057" y="78"/>
                    <a:pt x="1054" y="71"/>
                    <a:pt x="1031" y="68"/>
                  </a:cubicBezTo>
                  <a:cubicBezTo>
                    <a:pt x="1013" y="66"/>
                    <a:pt x="987" y="74"/>
                    <a:pt x="1017" y="84"/>
                  </a:cubicBezTo>
                  <a:cubicBezTo>
                    <a:pt x="1002" y="93"/>
                    <a:pt x="1017" y="113"/>
                    <a:pt x="1002" y="117"/>
                  </a:cubicBezTo>
                  <a:cubicBezTo>
                    <a:pt x="988" y="121"/>
                    <a:pt x="985" y="125"/>
                    <a:pt x="979" y="139"/>
                  </a:cubicBezTo>
                  <a:cubicBezTo>
                    <a:pt x="969" y="159"/>
                    <a:pt x="953" y="113"/>
                    <a:pt x="949" y="151"/>
                  </a:cubicBezTo>
                  <a:cubicBezTo>
                    <a:pt x="945" y="151"/>
                    <a:pt x="940" y="152"/>
                    <a:pt x="937" y="152"/>
                  </a:cubicBezTo>
                  <a:cubicBezTo>
                    <a:pt x="938" y="167"/>
                    <a:pt x="918" y="168"/>
                    <a:pt x="908" y="167"/>
                  </a:cubicBezTo>
                  <a:cubicBezTo>
                    <a:pt x="891" y="164"/>
                    <a:pt x="887" y="145"/>
                    <a:pt x="871" y="141"/>
                  </a:cubicBezTo>
                  <a:cubicBezTo>
                    <a:pt x="838" y="133"/>
                    <a:pt x="793" y="142"/>
                    <a:pt x="763" y="157"/>
                  </a:cubicBezTo>
                  <a:cubicBezTo>
                    <a:pt x="762" y="163"/>
                    <a:pt x="760" y="170"/>
                    <a:pt x="761" y="176"/>
                  </a:cubicBezTo>
                  <a:cubicBezTo>
                    <a:pt x="762" y="177"/>
                    <a:pt x="763" y="177"/>
                    <a:pt x="764" y="177"/>
                  </a:cubicBezTo>
                  <a:cubicBezTo>
                    <a:pt x="765" y="190"/>
                    <a:pt x="764" y="205"/>
                    <a:pt x="763" y="218"/>
                  </a:cubicBezTo>
                  <a:cubicBezTo>
                    <a:pt x="747" y="216"/>
                    <a:pt x="738" y="247"/>
                    <a:pt x="728" y="257"/>
                  </a:cubicBezTo>
                  <a:cubicBezTo>
                    <a:pt x="713" y="270"/>
                    <a:pt x="696" y="291"/>
                    <a:pt x="674" y="279"/>
                  </a:cubicBezTo>
                  <a:cubicBezTo>
                    <a:pt x="665" y="274"/>
                    <a:pt x="647" y="266"/>
                    <a:pt x="642" y="256"/>
                  </a:cubicBezTo>
                  <a:cubicBezTo>
                    <a:pt x="641" y="252"/>
                    <a:pt x="642" y="244"/>
                    <a:pt x="639" y="240"/>
                  </a:cubicBezTo>
                  <a:cubicBezTo>
                    <a:pt x="636" y="252"/>
                    <a:pt x="634" y="264"/>
                    <a:pt x="633" y="269"/>
                  </a:cubicBezTo>
                  <a:cubicBezTo>
                    <a:pt x="634" y="264"/>
                    <a:pt x="636" y="252"/>
                    <a:pt x="639" y="240"/>
                  </a:cubicBezTo>
                  <a:cubicBezTo>
                    <a:pt x="638" y="239"/>
                    <a:pt x="638" y="238"/>
                    <a:pt x="637" y="238"/>
                  </a:cubicBezTo>
                  <a:cubicBezTo>
                    <a:pt x="628" y="234"/>
                    <a:pt x="619" y="233"/>
                    <a:pt x="611" y="229"/>
                  </a:cubicBezTo>
                  <a:cubicBezTo>
                    <a:pt x="602" y="225"/>
                    <a:pt x="599" y="214"/>
                    <a:pt x="590" y="210"/>
                  </a:cubicBezTo>
                  <a:cubicBezTo>
                    <a:pt x="572" y="202"/>
                    <a:pt x="571" y="240"/>
                    <a:pt x="552" y="215"/>
                  </a:cubicBezTo>
                  <a:cubicBezTo>
                    <a:pt x="545" y="206"/>
                    <a:pt x="509" y="195"/>
                    <a:pt x="505" y="210"/>
                  </a:cubicBezTo>
                  <a:cubicBezTo>
                    <a:pt x="502" y="224"/>
                    <a:pt x="501" y="240"/>
                    <a:pt x="494" y="254"/>
                  </a:cubicBezTo>
                  <a:cubicBezTo>
                    <a:pt x="486" y="271"/>
                    <a:pt x="452" y="266"/>
                    <a:pt x="437" y="266"/>
                  </a:cubicBezTo>
                  <a:cubicBezTo>
                    <a:pt x="436" y="282"/>
                    <a:pt x="440" y="302"/>
                    <a:pt x="434" y="316"/>
                  </a:cubicBezTo>
                  <a:cubicBezTo>
                    <a:pt x="436" y="316"/>
                    <a:pt x="440" y="317"/>
                    <a:pt x="443" y="317"/>
                  </a:cubicBezTo>
                  <a:cubicBezTo>
                    <a:pt x="443" y="333"/>
                    <a:pt x="446" y="354"/>
                    <a:pt x="435" y="367"/>
                  </a:cubicBezTo>
                  <a:cubicBezTo>
                    <a:pt x="426" y="377"/>
                    <a:pt x="406" y="389"/>
                    <a:pt x="394" y="395"/>
                  </a:cubicBezTo>
                  <a:cubicBezTo>
                    <a:pt x="411" y="415"/>
                    <a:pt x="472" y="396"/>
                    <a:pt x="479" y="422"/>
                  </a:cubicBezTo>
                  <a:cubicBezTo>
                    <a:pt x="482" y="433"/>
                    <a:pt x="481" y="447"/>
                    <a:pt x="478" y="458"/>
                  </a:cubicBezTo>
                  <a:cubicBezTo>
                    <a:pt x="477" y="465"/>
                    <a:pt x="472" y="467"/>
                    <a:pt x="467" y="469"/>
                  </a:cubicBezTo>
                  <a:cubicBezTo>
                    <a:pt x="458" y="474"/>
                    <a:pt x="460" y="485"/>
                    <a:pt x="459" y="493"/>
                  </a:cubicBezTo>
                  <a:cubicBezTo>
                    <a:pt x="439" y="494"/>
                    <a:pt x="414" y="488"/>
                    <a:pt x="399" y="504"/>
                  </a:cubicBezTo>
                  <a:cubicBezTo>
                    <a:pt x="388" y="516"/>
                    <a:pt x="385" y="534"/>
                    <a:pt x="384" y="549"/>
                  </a:cubicBezTo>
                  <a:cubicBezTo>
                    <a:pt x="371" y="551"/>
                    <a:pt x="348" y="540"/>
                    <a:pt x="334" y="537"/>
                  </a:cubicBezTo>
                  <a:cubicBezTo>
                    <a:pt x="316" y="533"/>
                    <a:pt x="302" y="528"/>
                    <a:pt x="284" y="534"/>
                  </a:cubicBezTo>
                  <a:cubicBezTo>
                    <a:pt x="284" y="539"/>
                    <a:pt x="282" y="543"/>
                    <a:pt x="281" y="548"/>
                  </a:cubicBezTo>
                  <a:cubicBezTo>
                    <a:pt x="272" y="550"/>
                    <a:pt x="267" y="538"/>
                    <a:pt x="262" y="533"/>
                  </a:cubicBezTo>
                  <a:cubicBezTo>
                    <a:pt x="256" y="526"/>
                    <a:pt x="244" y="528"/>
                    <a:pt x="236" y="529"/>
                  </a:cubicBezTo>
                  <a:cubicBezTo>
                    <a:pt x="216" y="532"/>
                    <a:pt x="202" y="543"/>
                    <a:pt x="197" y="563"/>
                  </a:cubicBezTo>
                  <a:cubicBezTo>
                    <a:pt x="191" y="586"/>
                    <a:pt x="191" y="591"/>
                    <a:pt x="164" y="588"/>
                  </a:cubicBezTo>
                  <a:cubicBezTo>
                    <a:pt x="153" y="586"/>
                    <a:pt x="141" y="585"/>
                    <a:pt x="130" y="586"/>
                  </a:cubicBezTo>
                  <a:cubicBezTo>
                    <a:pt x="121" y="587"/>
                    <a:pt x="114" y="593"/>
                    <a:pt x="105" y="593"/>
                  </a:cubicBezTo>
                  <a:cubicBezTo>
                    <a:pt x="106" y="593"/>
                    <a:pt x="104" y="566"/>
                    <a:pt x="100" y="563"/>
                  </a:cubicBezTo>
                  <a:cubicBezTo>
                    <a:pt x="92" y="557"/>
                    <a:pt x="77" y="561"/>
                    <a:pt x="67" y="562"/>
                  </a:cubicBezTo>
                  <a:cubicBezTo>
                    <a:pt x="68" y="575"/>
                    <a:pt x="69" y="593"/>
                    <a:pt x="70" y="596"/>
                  </a:cubicBezTo>
                  <a:cubicBezTo>
                    <a:pt x="69" y="593"/>
                    <a:pt x="68" y="575"/>
                    <a:pt x="67" y="562"/>
                  </a:cubicBezTo>
                  <a:cubicBezTo>
                    <a:pt x="66" y="562"/>
                    <a:pt x="65" y="562"/>
                    <a:pt x="65" y="562"/>
                  </a:cubicBezTo>
                  <a:cubicBezTo>
                    <a:pt x="63" y="587"/>
                    <a:pt x="39" y="572"/>
                    <a:pt x="37" y="595"/>
                  </a:cubicBezTo>
                  <a:cubicBezTo>
                    <a:pt x="21" y="597"/>
                    <a:pt x="16" y="586"/>
                    <a:pt x="4" y="583"/>
                  </a:cubicBezTo>
                  <a:cubicBezTo>
                    <a:pt x="1" y="598"/>
                    <a:pt x="0" y="615"/>
                    <a:pt x="1" y="631"/>
                  </a:cubicBezTo>
                  <a:cubicBezTo>
                    <a:pt x="12" y="632"/>
                    <a:pt x="23" y="630"/>
                    <a:pt x="32" y="637"/>
                  </a:cubicBezTo>
                  <a:cubicBezTo>
                    <a:pt x="40" y="645"/>
                    <a:pt x="50" y="641"/>
                    <a:pt x="58" y="647"/>
                  </a:cubicBezTo>
                  <a:cubicBezTo>
                    <a:pt x="65" y="652"/>
                    <a:pt x="68" y="661"/>
                    <a:pt x="76" y="663"/>
                  </a:cubicBezTo>
                  <a:cubicBezTo>
                    <a:pt x="83" y="666"/>
                    <a:pt x="93" y="666"/>
                    <a:pt x="93" y="677"/>
                  </a:cubicBezTo>
                  <a:cubicBezTo>
                    <a:pt x="85" y="680"/>
                    <a:pt x="64" y="710"/>
                    <a:pt x="62" y="719"/>
                  </a:cubicBezTo>
                  <a:cubicBezTo>
                    <a:pt x="60" y="719"/>
                    <a:pt x="59" y="719"/>
                    <a:pt x="57" y="719"/>
                  </a:cubicBezTo>
                  <a:cubicBezTo>
                    <a:pt x="81" y="720"/>
                    <a:pt x="113" y="711"/>
                    <a:pt x="136" y="722"/>
                  </a:cubicBezTo>
                  <a:cubicBezTo>
                    <a:pt x="155" y="732"/>
                    <a:pt x="148" y="759"/>
                    <a:pt x="147" y="775"/>
                  </a:cubicBezTo>
                  <a:cubicBezTo>
                    <a:pt x="143" y="775"/>
                    <a:pt x="137" y="776"/>
                    <a:pt x="133" y="776"/>
                  </a:cubicBezTo>
                  <a:cubicBezTo>
                    <a:pt x="127" y="786"/>
                    <a:pt x="131" y="800"/>
                    <a:pt x="128" y="811"/>
                  </a:cubicBezTo>
                  <a:cubicBezTo>
                    <a:pt x="140" y="810"/>
                    <a:pt x="176" y="830"/>
                    <a:pt x="183" y="839"/>
                  </a:cubicBezTo>
                  <a:cubicBezTo>
                    <a:pt x="194" y="853"/>
                    <a:pt x="191" y="876"/>
                    <a:pt x="189" y="893"/>
                  </a:cubicBezTo>
                  <a:cubicBezTo>
                    <a:pt x="175" y="902"/>
                    <a:pt x="181" y="925"/>
                    <a:pt x="177" y="939"/>
                  </a:cubicBezTo>
                  <a:cubicBezTo>
                    <a:pt x="171" y="956"/>
                    <a:pt x="171" y="970"/>
                    <a:pt x="173" y="987"/>
                  </a:cubicBezTo>
                  <a:cubicBezTo>
                    <a:pt x="175" y="997"/>
                    <a:pt x="176" y="1015"/>
                    <a:pt x="185" y="1022"/>
                  </a:cubicBezTo>
                  <a:cubicBezTo>
                    <a:pt x="196" y="1028"/>
                    <a:pt x="209" y="1026"/>
                    <a:pt x="210" y="1041"/>
                  </a:cubicBezTo>
                  <a:cubicBezTo>
                    <a:pt x="214" y="1042"/>
                    <a:pt x="218" y="1042"/>
                    <a:pt x="221" y="1040"/>
                  </a:cubicBezTo>
                  <a:cubicBezTo>
                    <a:pt x="221" y="1019"/>
                    <a:pt x="242" y="1023"/>
                    <a:pt x="253" y="1009"/>
                  </a:cubicBezTo>
                  <a:cubicBezTo>
                    <a:pt x="261" y="999"/>
                    <a:pt x="283" y="996"/>
                    <a:pt x="295" y="1003"/>
                  </a:cubicBezTo>
                  <a:cubicBezTo>
                    <a:pt x="312" y="1012"/>
                    <a:pt x="315" y="1075"/>
                    <a:pt x="287" y="1072"/>
                  </a:cubicBezTo>
                  <a:cubicBezTo>
                    <a:pt x="286" y="1079"/>
                    <a:pt x="291" y="1085"/>
                    <a:pt x="290" y="1092"/>
                  </a:cubicBezTo>
                  <a:cubicBezTo>
                    <a:pt x="335" y="1099"/>
                    <a:pt x="284" y="1137"/>
                    <a:pt x="288" y="1158"/>
                  </a:cubicBezTo>
                  <a:cubicBezTo>
                    <a:pt x="289" y="1158"/>
                    <a:pt x="290" y="1158"/>
                    <a:pt x="291" y="1158"/>
                  </a:cubicBezTo>
                  <a:cubicBezTo>
                    <a:pt x="291" y="1165"/>
                    <a:pt x="292" y="1172"/>
                    <a:pt x="293" y="1179"/>
                  </a:cubicBezTo>
                  <a:cubicBezTo>
                    <a:pt x="271" y="1185"/>
                    <a:pt x="287" y="1230"/>
                    <a:pt x="267" y="1231"/>
                  </a:cubicBezTo>
                  <a:cubicBezTo>
                    <a:pt x="282" y="1233"/>
                    <a:pt x="290" y="1253"/>
                    <a:pt x="306" y="1250"/>
                  </a:cubicBezTo>
                  <a:cubicBezTo>
                    <a:pt x="310" y="1243"/>
                    <a:pt x="314" y="1234"/>
                    <a:pt x="325" y="1238"/>
                  </a:cubicBezTo>
                  <a:cubicBezTo>
                    <a:pt x="324" y="1255"/>
                    <a:pt x="347" y="1265"/>
                    <a:pt x="330" y="1277"/>
                  </a:cubicBezTo>
                  <a:cubicBezTo>
                    <a:pt x="321" y="1283"/>
                    <a:pt x="313" y="1317"/>
                    <a:pt x="313" y="1327"/>
                  </a:cubicBezTo>
                  <a:cubicBezTo>
                    <a:pt x="289" y="1322"/>
                    <a:pt x="292" y="1379"/>
                    <a:pt x="283" y="1395"/>
                  </a:cubicBezTo>
                  <a:cubicBezTo>
                    <a:pt x="276" y="1407"/>
                    <a:pt x="258" y="1406"/>
                    <a:pt x="261" y="1419"/>
                  </a:cubicBezTo>
                  <a:cubicBezTo>
                    <a:pt x="263" y="1430"/>
                    <a:pt x="275" y="1453"/>
                    <a:pt x="287" y="1455"/>
                  </a:cubicBezTo>
                  <a:cubicBezTo>
                    <a:pt x="288" y="1465"/>
                    <a:pt x="289" y="1478"/>
                    <a:pt x="285" y="1488"/>
                  </a:cubicBezTo>
                  <a:cubicBezTo>
                    <a:pt x="274" y="1488"/>
                    <a:pt x="261" y="1504"/>
                    <a:pt x="260" y="1514"/>
                  </a:cubicBezTo>
                  <a:cubicBezTo>
                    <a:pt x="258" y="1528"/>
                    <a:pt x="274" y="1538"/>
                    <a:pt x="274" y="1553"/>
                  </a:cubicBezTo>
                  <a:cubicBezTo>
                    <a:pt x="275" y="1553"/>
                    <a:pt x="276" y="1553"/>
                    <a:pt x="277" y="1554"/>
                  </a:cubicBezTo>
                  <a:cubicBezTo>
                    <a:pt x="281" y="1572"/>
                    <a:pt x="290" y="1597"/>
                    <a:pt x="262" y="1585"/>
                  </a:cubicBezTo>
                  <a:cubicBezTo>
                    <a:pt x="261" y="1592"/>
                    <a:pt x="262" y="1598"/>
                    <a:pt x="261" y="1605"/>
                  </a:cubicBezTo>
                  <a:cubicBezTo>
                    <a:pt x="259" y="1605"/>
                    <a:pt x="256" y="1606"/>
                    <a:pt x="254" y="1605"/>
                  </a:cubicBezTo>
                  <a:cubicBezTo>
                    <a:pt x="253" y="1616"/>
                    <a:pt x="254" y="1626"/>
                    <a:pt x="253" y="1637"/>
                  </a:cubicBezTo>
                  <a:cubicBezTo>
                    <a:pt x="251" y="1637"/>
                    <a:pt x="248" y="1637"/>
                    <a:pt x="246" y="1637"/>
                  </a:cubicBezTo>
                  <a:cubicBezTo>
                    <a:pt x="245" y="1639"/>
                    <a:pt x="243" y="1641"/>
                    <a:pt x="239" y="1642"/>
                  </a:cubicBezTo>
                  <a:cubicBezTo>
                    <a:pt x="242" y="1648"/>
                    <a:pt x="245" y="1654"/>
                    <a:pt x="251" y="1659"/>
                  </a:cubicBezTo>
                  <a:cubicBezTo>
                    <a:pt x="262" y="1668"/>
                    <a:pt x="278" y="1674"/>
                    <a:pt x="291" y="1679"/>
                  </a:cubicBezTo>
                  <a:cubicBezTo>
                    <a:pt x="310" y="1687"/>
                    <a:pt x="330" y="1696"/>
                    <a:pt x="350" y="1700"/>
                  </a:cubicBezTo>
                  <a:cubicBezTo>
                    <a:pt x="358" y="1702"/>
                    <a:pt x="367" y="1702"/>
                    <a:pt x="376" y="1702"/>
                  </a:cubicBezTo>
                  <a:cubicBezTo>
                    <a:pt x="379" y="1703"/>
                    <a:pt x="383" y="1704"/>
                    <a:pt x="385" y="1703"/>
                  </a:cubicBezTo>
                  <a:cubicBezTo>
                    <a:pt x="387" y="1702"/>
                    <a:pt x="390" y="1696"/>
                    <a:pt x="391" y="1696"/>
                  </a:cubicBezTo>
                  <a:cubicBezTo>
                    <a:pt x="391" y="1696"/>
                    <a:pt x="392" y="1696"/>
                    <a:pt x="393" y="1696"/>
                  </a:cubicBezTo>
                  <a:cubicBezTo>
                    <a:pt x="394" y="1690"/>
                    <a:pt x="397" y="1682"/>
                    <a:pt x="403" y="1679"/>
                  </a:cubicBezTo>
                  <a:cubicBezTo>
                    <a:pt x="409" y="1677"/>
                    <a:pt x="418" y="1680"/>
                    <a:pt x="424" y="1680"/>
                  </a:cubicBezTo>
                  <a:cubicBezTo>
                    <a:pt x="434" y="1680"/>
                    <a:pt x="442" y="1676"/>
                    <a:pt x="451" y="1673"/>
                  </a:cubicBezTo>
                  <a:cubicBezTo>
                    <a:pt x="456" y="1671"/>
                    <a:pt x="461" y="1668"/>
                    <a:pt x="464" y="1662"/>
                  </a:cubicBezTo>
                  <a:cubicBezTo>
                    <a:pt x="468" y="1655"/>
                    <a:pt x="471" y="1647"/>
                    <a:pt x="478" y="1642"/>
                  </a:cubicBezTo>
                  <a:cubicBezTo>
                    <a:pt x="483" y="1640"/>
                    <a:pt x="492" y="1637"/>
                    <a:pt x="497" y="1636"/>
                  </a:cubicBezTo>
                  <a:cubicBezTo>
                    <a:pt x="500" y="1635"/>
                    <a:pt x="505" y="1636"/>
                    <a:pt x="508" y="1635"/>
                  </a:cubicBezTo>
                  <a:cubicBezTo>
                    <a:pt x="512" y="1634"/>
                    <a:pt x="516" y="1630"/>
                    <a:pt x="520" y="1628"/>
                  </a:cubicBezTo>
                  <a:cubicBezTo>
                    <a:pt x="531" y="1624"/>
                    <a:pt x="537" y="1622"/>
                    <a:pt x="545" y="1614"/>
                  </a:cubicBezTo>
                  <a:cubicBezTo>
                    <a:pt x="553" y="1606"/>
                    <a:pt x="558" y="1597"/>
                    <a:pt x="562" y="1587"/>
                  </a:cubicBezTo>
                  <a:cubicBezTo>
                    <a:pt x="564" y="1582"/>
                    <a:pt x="565" y="1576"/>
                    <a:pt x="569" y="1572"/>
                  </a:cubicBezTo>
                  <a:cubicBezTo>
                    <a:pt x="573" y="1567"/>
                    <a:pt x="576" y="1568"/>
                    <a:pt x="577" y="1560"/>
                  </a:cubicBezTo>
                  <a:cubicBezTo>
                    <a:pt x="577" y="1556"/>
                    <a:pt x="578" y="1545"/>
                    <a:pt x="576" y="1542"/>
                  </a:cubicBezTo>
                  <a:cubicBezTo>
                    <a:pt x="573" y="1539"/>
                    <a:pt x="562" y="1537"/>
                    <a:pt x="561" y="1542"/>
                  </a:cubicBezTo>
                  <a:cubicBezTo>
                    <a:pt x="554" y="1542"/>
                    <a:pt x="547" y="1542"/>
                    <a:pt x="541" y="1541"/>
                  </a:cubicBezTo>
                  <a:cubicBezTo>
                    <a:pt x="542" y="1529"/>
                    <a:pt x="567" y="1535"/>
                    <a:pt x="575" y="1535"/>
                  </a:cubicBezTo>
                  <a:cubicBezTo>
                    <a:pt x="578" y="1527"/>
                    <a:pt x="577" y="1520"/>
                    <a:pt x="583" y="1513"/>
                  </a:cubicBezTo>
                  <a:cubicBezTo>
                    <a:pt x="586" y="1509"/>
                    <a:pt x="592" y="1503"/>
                    <a:pt x="593" y="1497"/>
                  </a:cubicBezTo>
                  <a:cubicBezTo>
                    <a:pt x="597" y="1483"/>
                    <a:pt x="593" y="1465"/>
                    <a:pt x="595" y="1450"/>
                  </a:cubicBezTo>
                  <a:cubicBezTo>
                    <a:pt x="595" y="1443"/>
                    <a:pt x="597" y="1427"/>
                    <a:pt x="603" y="1422"/>
                  </a:cubicBezTo>
                  <a:cubicBezTo>
                    <a:pt x="605" y="1420"/>
                    <a:pt x="610" y="1421"/>
                    <a:pt x="613" y="1419"/>
                  </a:cubicBezTo>
                  <a:cubicBezTo>
                    <a:pt x="618" y="1417"/>
                    <a:pt x="619" y="1414"/>
                    <a:pt x="623" y="1411"/>
                  </a:cubicBezTo>
                  <a:cubicBezTo>
                    <a:pt x="630" y="1406"/>
                    <a:pt x="639" y="1409"/>
                    <a:pt x="646" y="1404"/>
                  </a:cubicBezTo>
                  <a:cubicBezTo>
                    <a:pt x="652" y="1398"/>
                    <a:pt x="656" y="1389"/>
                    <a:pt x="663" y="1384"/>
                  </a:cubicBezTo>
                  <a:cubicBezTo>
                    <a:pt x="670" y="1379"/>
                    <a:pt x="681" y="1379"/>
                    <a:pt x="689" y="1378"/>
                  </a:cubicBezTo>
                  <a:cubicBezTo>
                    <a:pt x="709" y="1376"/>
                    <a:pt x="730" y="1373"/>
                    <a:pt x="750" y="1366"/>
                  </a:cubicBezTo>
                  <a:cubicBezTo>
                    <a:pt x="756" y="1364"/>
                    <a:pt x="760" y="1364"/>
                    <a:pt x="767" y="1363"/>
                  </a:cubicBezTo>
                  <a:cubicBezTo>
                    <a:pt x="767" y="1362"/>
                    <a:pt x="768" y="1359"/>
                    <a:pt x="767" y="1357"/>
                  </a:cubicBezTo>
                  <a:cubicBezTo>
                    <a:pt x="773" y="1355"/>
                    <a:pt x="782" y="1352"/>
                    <a:pt x="788" y="1352"/>
                  </a:cubicBezTo>
                  <a:cubicBezTo>
                    <a:pt x="791" y="1347"/>
                    <a:pt x="791" y="1345"/>
                    <a:pt x="797" y="1344"/>
                  </a:cubicBezTo>
                  <a:cubicBezTo>
                    <a:pt x="801" y="1342"/>
                    <a:pt x="805" y="1343"/>
                    <a:pt x="809" y="1342"/>
                  </a:cubicBezTo>
                  <a:cubicBezTo>
                    <a:pt x="825" y="1339"/>
                    <a:pt x="840" y="1333"/>
                    <a:pt x="858" y="1336"/>
                  </a:cubicBezTo>
                  <a:cubicBezTo>
                    <a:pt x="868" y="1337"/>
                    <a:pt x="879" y="1342"/>
                    <a:pt x="889" y="1341"/>
                  </a:cubicBezTo>
                  <a:cubicBezTo>
                    <a:pt x="896" y="1341"/>
                    <a:pt x="901" y="1337"/>
                    <a:pt x="907" y="1336"/>
                  </a:cubicBezTo>
                  <a:cubicBezTo>
                    <a:pt x="902" y="1334"/>
                    <a:pt x="897" y="1332"/>
                    <a:pt x="895" y="1330"/>
                  </a:cubicBezTo>
                  <a:cubicBezTo>
                    <a:pt x="893" y="1329"/>
                    <a:pt x="891" y="1325"/>
                    <a:pt x="888" y="1323"/>
                  </a:cubicBezTo>
                  <a:cubicBezTo>
                    <a:pt x="885" y="1321"/>
                    <a:pt x="881" y="1320"/>
                    <a:pt x="878" y="1318"/>
                  </a:cubicBezTo>
                  <a:cubicBezTo>
                    <a:pt x="870" y="1313"/>
                    <a:pt x="863" y="1309"/>
                    <a:pt x="854" y="1305"/>
                  </a:cubicBezTo>
                  <a:cubicBezTo>
                    <a:pt x="822" y="1290"/>
                    <a:pt x="842" y="1243"/>
                    <a:pt x="852" y="1221"/>
                  </a:cubicBezTo>
                  <a:cubicBezTo>
                    <a:pt x="859" y="1207"/>
                    <a:pt x="876" y="1200"/>
                    <a:pt x="881" y="1186"/>
                  </a:cubicBezTo>
                  <a:cubicBezTo>
                    <a:pt x="885" y="1175"/>
                    <a:pt x="890" y="1165"/>
                    <a:pt x="902" y="1159"/>
                  </a:cubicBezTo>
                  <a:cubicBezTo>
                    <a:pt x="904" y="1140"/>
                    <a:pt x="923" y="1130"/>
                    <a:pt x="933" y="1117"/>
                  </a:cubicBezTo>
                  <a:cubicBezTo>
                    <a:pt x="937" y="1113"/>
                    <a:pt x="939" y="1108"/>
                    <a:pt x="943" y="1105"/>
                  </a:cubicBezTo>
                  <a:cubicBezTo>
                    <a:pt x="947" y="1101"/>
                    <a:pt x="952" y="1102"/>
                    <a:pt x="955" y="1099"/>
                  </a:cubicBezTo>
                  <a:cubicBezTo>
                    <a:pt x="965" y="1091"/>
                    <a:pt x="953" y="1088"/>
                    <a:pt x="946" y="1088"/>
                  </a:cubicBezTo>
                  <a:cubicBezTo>
                    <a:pt x="946" y="1081"/>
                    <a:pt x="947" y="1050"/>
                    <a:pt x="957" y="1052"/>
                  </a:cubicBezTo>
                  <a:cubicBezTo>
                    <a:pt x="958" y="1046"/>
                    <a:pt x="957" y="1041"/>
                    <a:pt x="960" y="1036"/>
                  </a:cubicBezTo>
                  <a:cubicBezTo>
                    <a:pt x="964" y="1029"/>
                    <a:pt x="974" y="1017"/>
                    <a:pt x="981" y="1014"/>
                  </a:cubicBezTo>
                  <a:cubicBezTo>
                    <a:pt x="989" y="1011"/>
                    <a:pt x="997" y="1011"/>
                    <a:pt x="1005" y="1011"/>
                  </a:cubicBezTo>
                  <a:cubicBezTo>
                    <a:pt x="1010" y="1011"/>
                    <a:pt x="1015" y="1012"/>
                    <a:pt x="1020" y="1012"/>
                  </a:cubicBezTo>
                  <a:cubicBezTo>
                    <a:pt x="1024" y="1013"/>
                    <a:pt x="1026" y="1014"/>
                    <a:pt x="1030" y="1013"/>
                  </a:cubicBezTo>
                  <a:cubicBezTo>
                    <a:pt x="1038" y="1012"/>
                    <a:pt x="1046" y="1019"/>
                    <a:pt x="1053" y="1018"/>
                  </a:cubicBezTo>
                  <a:cubicBezTo>
                    <a:pt x="1052" y="1013"/>
                    <a:pt x="1050" y="1007"/>
                    <a:pt x="1047" y="1002"/>
                  </a:cubicBezTo>
                  <a:cubicBezTo>
                    <a:pt x="1050" y="998"/>
                    <a:pt x="1055" y="999"/>
                    <a:pt x="1059" y="999"/>
                  </a:cubicBezTo>
                  <a:cubicBezTo>
                    <a:pt x="1072" y="1000"/>
                    <a:pt x="1084" y="1002"/>
                    <a:pt x="1097" y="1002"/>
                  </a:cubicBezTo>
                  <a:cubicBezTo>
                    <a:pt x="1101" y="1002"/>
                    <a:pt x="1106" y="1001"/>
                    <a:pt x="1110" y="1002"/>
                  </a:cubicBezTo>
                  <a:cubicBezTo>
                    <a:pt x="1114" y="1004"/>
                    <a:pt x="1118" y="1007"/>
                    <a:pt x="1123" y="1008"/>
                  </a:cubicBezTo>
                  <a:cubicBezTo>
                    <a:pt x="1127" y="1008"/>
                    <a:pt x="1132" y="1004"/>
                    <a:pt x="1136" y="1007"/>
                  </a:cubicBezTo>
                  <a:cubicBezTo>
                    <a:pt x="1143" y="1012"/>
                    <a:pt x="1130" y="1020"/>
                    <a:pt x="1127" y="1023"/>
                  </a:cubicBezTo>
                  <a:cubicBezTo>
                    <a:pt x="1129" y="1025"/>
                    <a:pt x="1134" y="1024"/>
                    <a:pt x="1136" y="1024"/>
                  </a:cubicBezTo>
                  <a:cubicBezTo>
                    <a:pt x="1148" y="997"/>
                    <a:pt x="1148" y="997"/>
                    <a:pt x="1148" y="997"/>
                  </a:cubicBezTo>
                  <a:cubicBezTo>
                    <a:pt x="1148" y="977"/>
                    <a:pt x="1148" y="958"/>
                    <a:pt x="1147" y="938"/>
                  </a:cubicBezTo>
                  <a:cubicBezTo>
                    <a:pt x="1146" y="901"/>
                    <a:pt x="1143" y="864"/>
                    <a:pt x="1142" y="826"/>
                  </a:cubicBezTo>
                  <a:cubicBezTo>
                    <a:pt x="1141" y="794"/>
                    <a:pt x="1142" y="763"/>
                    <a:pt x="1142" y="730"/>
                  </a:cubicBezTo>
                  <a:cubicBezTo>
                    <a:pt x="1143" y="714"/>
                    <a:pt x="1143" y="696"/>
                    <a:pt x="1140" y="680"/>
                  </a:cubicBezTo>
                  <a:cubicBezTo>
                    <a:pt x="1139" y="676"/>
                    <a:pt x="1137" y="675"/>
                    <a:pt x="1136" y="672"/>
                  </a:cubicBezTo>
                  <a:cubicBezTo>
                    <a:pt x="1134" y="667"/>
                    <a:pt x="1137" y="661"/>
                    <a:pt x="1136" y="656"/>
                  </a:cubicBezTo>
                  <a:cubicBezTo>
                    <a:pt x="1135" y="650"/>
                    <a:pt x="1133" y="651"/>
                    <a:pt x="1130" y="647"/>
                  </a:cubicBezTo>
                  <a:cubicBezTo>
                    <a:pt x="1120" y="633"/>
                    <a:pt x="1127" y="602"/>
                    <a:pt x="1130" y="587"/>
                  </a:cubicBezTo>
                  <a:cubicBezTo>
                    <a:pt x="1132" y="581"/>
                    <a:pt x="1133" y="577"/>
                    <a:pt x="1133" y="572"/>
                  </a:cubicBezTo>
                  <a:cubicBezTo>
                    <a:pt x="1130" y="571"/>
                    <a:pt x="1126" y="571"/>
                    <a:pt x="1122" y="571"/>
                  </a:cubicBezTo>
                  <a:cubicBezTo>
                    <a:pt x="1120" y="571"/>
                    <a:pt x="1117" y="572"/>
                    <a:pt x="1115" y="573"/>
                  </a:cubicBezTo>
                  <a:cubicBezTo>
                    <a:pt x="1113" y="573"/>
                    <a:pt x="1111" y="573"/>
                    <a:pt x="1110" y="572"/>
                  </a:cubicBezTo>
                  <a:cubicBezTo>
                    <a:pt x="1109" y="572"/>
                    <a:pt x="1109" y="566"/>
                    <a:pt x="1108" y="565"/>
                  </a:cubicBezTo>
                  <a:cubicBezTo>
                    <a:pt x="1106" y="563"/>
                    <a:pt x="1104" y="561"/>
                    <a:pt x="1101" y="560"/>
                  </a:cubicBezTo>
                  <a:cubicBezTo>
                    <a:pt x="1100" y="568"/>
                    <a:pt x="1089" y="568"/>
                    <a:pt x="1088" y="559"/>
                  </a:cubicBezTo>
                  <a:cubicBezTo>
                    <a:pt x="1082" y="559"/>
                    <a:pt x="1079" y="557"/>
                    <a:pt x="1073" y="555"/>
                  </a:cubicBezTo>
                  <a:cubicBezTo>
                    <a:pt x="1081" y="542"/>
                    <a:pt x="1058" y="533"/>
                    <a:pt x="1048" y="532"/>
                  </a:cubicBezTo>
                  <a:cubicBezTo>
                    <a:pt x="1050" y="522"/>
                    <a:pt x="1070" y="526"/>
                    <a:pt x="1070" y="524"/>
                  </a:cubicBezTo>
                  <a:cubicBezTo>
                    <a:pt x="1071" y="517"/>
                    <a:pt x="1066" y="510"/>
                    <a:pt x="1075" y="507"/>
                  </a:cubicBezTo>
                  <a:cubicBezTo>
                    <a:pt x="1075" y="505"/>
                    <a:pt x="1075" y="502"/>
                    <a:pt x="1075" y="500"/>
                  </a:cubicBezTo>
                  <a:cubicBezTo>
                    <a:pt x="1067" y="501"/>
                    <a:pt x="1064" y="495"/>
                    <a:pt x="1068" y="488"/>
                  </a:cubicBezTo>
                  <a:cubicBezTo>
                    <a:pt x="1073" y="487"/>
                    <a:pt x="1083" y="483"/>
                    <a:pt x="1087" y="489"/>
                  </a:cubicBezTo>
                  <a:cubicBezTo>
                    <a:pt x="1088" y="492"/>
                    <a:pt x="1085" y="504"/>
                    <a:pt x="1095" y="498"/>
                  </a:cubicBezTo>
                  <a:cubicBezTo>
                    <a:pt x="1099" y="496"/>
                    <a:pt x="1096" y="483"/>
                    <a:pt x="1105" y="486"/>
                  </a:cubicBezTo>
                  <a:cubicBezTo>
                    <a:pt x="1113" y="488"/>
                    <a:pt x="1109" y="498"/>
                    <a:pt x="1104" y="501"/>
                  </a:cubicBezTo>
                  <a:cubicBezTo>
                    <a:pt x="1104" y="501"/>
                    <a:pt x="1109" y="507"/>
                    <a:pt x="1109" y="507"/>
                  </a:cubicBezTo>
                  <a:cubicBezTo>
                    <a:pt x="1106" y="508"/>
                    <a:pt x="1103" y="511"/>
                    <a:pt x="1106" y="514"/>
                  </a:cubicBezTo>
                  <a:cubicBezTo>
                    <a:pt x="1108" y="516"/>
                    <a:pt x="1114" y="513"/>
                    <a:pt x="1116" y="513"/>
                  </a:cubicBezTo>
                  <a:cubicBezTo>
                    <a:pt x="1124" y="510"/>
                    <a:pt x="1133" y="506"/>
                    <a:pt x="1142" y="509"/>
                  </a:cubicBezTo>
                  <a:cubicBezTo>
                    <a:pt x="1145" y="502"/>
                    <a:pt x="1149" y="495"/>
                    <a:pt x="1151" y="487"/>
                  </a:cubicBezTo>
                  <a:cubicBezTo>
                    <a:pt x="1153" y="480"/>
                    <a:pt x="1154" y="473"/>
                    <a:pt x="1155" y="466"/>
                  </a:cubicBezTo>
                  <a:cubicBezTo>
                    <a:pt x="1156" y="463"/>
                    <a:pt x="1159" y="454"/>
                    <a:pt x="1158" y="451"/>
                  </a:cubicBezTo>
                  <a:cubicBezTo>
                    <a:pt x="1156" y="444"/>
                    <a:pt x="1142" y="452"/>
                    <a:pt x="1142" y="445"/>
                  </a:cubicBezTo>
                  <a:cubicBezTo>
                    <a:pt x="1141" y="439"/>
                    <a:pt x="1152" y="430"/>
                    <a:pt x="1158" y="432"/>
                  </a:cubicBezTo>
                  <a:cubicBezTo>
                    <a:pt x="1161" y="433"/>
                    <a:pt x="1165" y="444"/>
                    <a:pt x="1163" y="444"/>
                  </a:cubicBezTo>
                  <a:cubicBezTo>
                    <a:pt x="1169" y="444"/>
                    <a:pt x="1171" y="442"/>
                    <a:pt x="1173" y="437"/>
                  </a:cubicBezTo>
                  <a:cubicBezTo>
                    <a:pt x="1173" y="436"/>
                    <a:pt x="1172" y="433"/>
                    <a:pt x="1172" y="432"/>
                  </a:cubicBezTo>
                  <a:cubicBezTo>
                    <a:pt x="1173" y="429"/>
                    <a:pt x="1175" y="427"/>
                    <a:pt x="1176" y="425"/>
                  </a:cubicBezTo>
                  <a:cubicBezTo>
                    <a:pt x="1177" y="420"/>
                    <a:pt x="1176" y="417"/>
                    <a:pt x="1179" y="413"/>
                  </a:cubicBezTo>
                  <a:cubicBezTo>
                    <a:pt x="1181" y="410"/>
                    <a:pt x="1186" y="406"/>
                    <a:pt x="1189" y="404"/>
                  </a:cubicBezTo>
                  <a:cubicBezTo>
                    <a:pt x="1199" y="395"/>
                    <a:pt x="1211" y="387"/>
                    <a:pt x="1220" y="377"/>
                  </a:cubicBezTo>
                  <a:cubicBezTo>
                    <a:pt x="1225" y="372"/>
                    <a:pt x="1225" y="368"/>
                    <a:pt x="1227" y="362"/>
                  </a:cubicBezTo>
                  <a:cubicBezTo>
                    <a:pt x="1229" y="357"/>
                    <a:pt x="1234" y="354"/>
                    <a:pt x="1238" y="349"/>
                  </a:cubicBezTo>
                  <a:cubicBezTo>
                    <a:pt x="1241" y="345"/>
                    <a:pt x="1243" y="337"/>
                    <a:pt x="1241" y="331"/>
                  </a:cubicBezTo>
                  <a:cubicBezTo>
                    <a:pt x="1238" y="325"/>
                    <a:pt x="1234" y="326"/>
                    <a:pt x="1228" y="322"/>
                  </a:cubicBezTo>
                  <a:cubicBezTo>
                    <a:pt x="1225" y="321"/>
                    <a:pt x="1222" y="317"/>
                    <a:pt x="1218" y="316"/>
                  </a:cubicBezTo>
                  <a:cubicBezTo>
                    <a:pt x="1222" y="316"/>
                    <a:pt x="1227" y="316"/>
                    <a:pt x="1230" y="317"/>
                  </a:cubicBezTo>
                  <a:cubicBezTo>
                    <a:pt x="1233" y="317"/>
                    <a:pt x="1236" y="321"/>
                    <a:pt x="1239" y="322"/>
                  </a:cubicBezTo>
                  <a:cubicBezTo>
                    <a:pt x="1255" y="324"/>
                    <a:pt x="1271" y="277"/>
                    <a:pt x="1275" y="265"/>
                  </a:cubicBezTo>
                  <a:cubicBezTo>
                    <a:pt x="1279" y="251"/>
                    <a:pt x="1286" y="244"/>
                    <a:pt x="1287" y="228"/>
                  </a:cubicBezTo>
                  <a:cubicBezTo>
                    <a:pt x="1288" y="215"/>
                    <a:pt x="1287" y="202"/>
                    <a:pt x="1288" y="189"/>
                  </a:cubicBezTo>
                  <a:cubicBezTo>
                    <a:pt x="1290" y="163"/>
                    <a:pt x="1311" y="147"/>
                    <a:pt x="1312" y="122"/>
                  </a:cubicBezTo>
                  <a:cubicBezTo>
                    <a:pt x="1314" y="100"/>
                    <a:pt x="1314" y="78"/>
                    <a:pt x="1309" y="56"/>
                  </a:cubicBezTo>
                  <a:cubicBezTo>
                    <a:pt x="1306" y="42"/>
                    <a:pt x="1295" y="35"/>
                    <a:pt x="1289" y="23"/>
                  </a:cubicBezTo>
                  <a:cubicBezTo>
                    <a:pt x="1271" y="17"/>
                    <a:pt x="1253" y="12"/>
                    <a:pt x="1241" y="8"/>
                  </a:cubicBezTo>
                  <a:cubicBezTo>
                    <a:pt x="1238" y="17"/>
                    <a:pt x="1233" y="25"/>
                    <a:pt x="1222" y="22"/>
                  </a:cubicBezTo>
                  <a:close/>
                  <a:moveTo>
                    <a:pt x="1101" y="813"/>
                  </a:moveTo>
                  <a:cubicBezTo>
                    <a:pt x="1110" y="810"/>
                    <a:pt x="1118" y="811"/>
                    <a:pt x="1125" y="815"/>
                  </a:cubicBezTo>
                  <a:cubicBezTo>
                    <a:pt x="1130" y="818"/>
                    <a:pt x="1134" y="823"/>
                    <a:pt x="1136" y="829"/>
                  </a:cubicBezTo>
                  <a:cubicBezTo>
                    <a:pt x="1140" y="840"/>
                    <a:pt x="1138" y="856"/>
                    <a:pt x="1137" y="868"/>
                  </a:cubicBezTo>
                  <a:cubicBezTo>
                    <a:pt x="1126" y="873"/>
                    <a:pt x="1128" y="870"/>
                    <a:pt x="1119" y="864"/>
                  </a:cubicBezTo>
                  <a:cubicBezTo>
                    <a:pt x="1117" y="862"/>
                    <a:pt x="1113" y="860"/>
                    <a:pt x="1110" y="858"/>
                  </a:cubicBezTo>
                  <a:cubicBezTo>
                    <a:pt x="1107" y="856"/>
                    <a:pt x="1109" y="852"/>
                    <a:pt x="1104" y="852"/>
                  </a:cubicBezTo>
                  <a:cubicBezTo>
                    <a:pt x="1104" y="851"/>
                    <a:pt x="1104" y="851"/>
                    <a:pt x="1104" y="850"/>
                  </a:cubicBezTo>
                  <a:cubicBezTo>
                    <a:pt x="1096" y="849"/>
                    <a:pt x="1084" y="837"/>
                    <a:pt x="1085" y="828"/>
                  </a:cubicBezTo>
                  <a:cubicBezTo>
                    <a:pt x="1098" y="830"/>
                    <a:pt x="1091" y="816"/>
                    <a:pt x="1101" y="81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194426" y="2208213"/>
              <a:ext cx="555625" cy="431800"/>
            </a:xfrm>
            <a:custGeom>
              <a:avLst/>
              <a:gdLst>
                <a:gd name="T0" fmla="*/ 1162 w 1303"/>
                <a:gd name="T1" fmla="*/ 42 h 1015"/>
                <a:gd name="T2" fmla="*/ 1066 w 1303"/>
                <a:gd name="T3" fmla="*/ 155 h 1015"/>
                <a:gd name="T4" fmla="*/ 1019 w 1303"/>
                <a:gd name="T5" fmla="*/ 230 h 1015"/>
                <a:gd name="T6" fmla="*/ 935 w 1303"/>
                <a:gd name="T7" fmla="*/ 261 h 1015"/>
                <a:gd name="T8" fmla="*/ 897 w 1303"/>
                <a:gd name="T9" fmla="*/ 268 h 1015"/>
                <a:gd name="T10" fmla="*/ 841 w 1303"/>
                <a:gd name="T11" fmla="*/ 268 h 1015"/>
                <a:gd name="T12" fmla="*/ 775 w 1303"/>
                <a:gd name="T13" fmla="*/ 190 h 1015"/>
                <a:gd name="T14" fmla="*/ 681 w 1303"/>
                <a:gd name="T15" fmla="*/ 180 h 1015"/>
                <a:gd name="T16" fmla="*/ 662 w 1303"/>
                <a:gd name="T17" fmla="*/ 237 h 1015"/>
                <a:gd name="T18" fmla="*/ 622 w 1303"/>
                <a:gd name="T19" fmla="*/ 272 h 1015"/>
                <a:gd name="T20" fmla="*/ 495 w 1303"/>
                <a:gd name="T21" fmla="*/ 319 h 1015"/>
                <a:gd name="T22" fmla="*/ 410 w 1303"/>
                <a:gd name="T23" fmla="*/ 299 h 1015"/>
                <a:gd name="T24" fmla="*/ 307 w 1303"/>
                <a:gd name="T25" fmla="*/ 305 h 1015"/>
                <a:gd name="T26" fmla="*/ 199 w 1303"/>
                <a:gd name="T27" fmla="*/ 237 h 1015"/>
                <a:gd name="T28" fmla="*/ 25 w 1303"/>
                <a:gd name="T29" fmla="*/ 242 h 1015"/>
                <a:gd name="T30" fmla="*/ 24 w 1303"/>
                <a:gd name="T31" fmla="*/ 314 h 1015"/>
                <a:gd name="T32" fmla="*/ 56 w 1303"/>
                <a:gd name="T33" fmla="*/ 387 h 1015"/>
                <a:gd name="T34" fmla="*/ 133 w 1303"/>
                <a:gd name="T35" fmla="*/ 489 h 1015"/>
                <a:gd name="T36" fmla="*/ 187 w 1303"/>
                <a:gd name="T37" fmla="*/ 617 h 1015"/>
                <a:gd name="T38" fmla="*/ 285 w 1303"/>
                <a:gd name="T39" fmla="*/ 716 h 1015"/>
                <a:gd name="T40" fmla="*/ 209 w 1303"/>
                <a:gd name="T41" fmla="*/ 843 h 1015"/>
                <a:gd name="T42" fmla="*/ 333 w 1303"/>
                <a:gd name="T43" fmla="*/ 895 h 1015"/>
                <a:gd name="T44" fmla="*/ 476 w 1303"/>
                <a:gd name="T45" fmla="*/ 869 h 1015"/>
                <a:gd name="T46" fmla="*/ 511 w 1303"/>
                <a:gd name="T47" fmla="*/ 952 h 1015"/>
                <a:gd name="T48" fmla="*/ 601 w 1303"/>
                <a:gd name="T49" fmla="*/ 963 h 1015"/>
                <a:gd name="T50" fmla="*/ 723 w 1303"/>
                <a:gd name="T51" fmla="*/ 1007 h 1015"/>
                <a:gd name="T52" fmla="*/ 779 w 1303"/>
                <a:gd name="T53" fmla="*/ 928 h 1015"/>
                <a:gd name="T54" fmla="*/ 881 w 1303"/>
                <a:gd name="T55" fmla="*/ 876 h 1015"/>
                <a:gd name="T56" fmla="*/ 982 w 1303"/>
                <a:gd name="T57" fmla="*/ 947 h 1015"/>
                <a:gd name="T58" fmla="*/ 1040 w 1303"/>
                <a:gd name="T59" fmla="*/ 926 h 1015"/>
                <a:gd name="T60" fmla="*/ 1008 w 1303"/>
                <a:gd name="T61" fmla="*/ 857 h 1015"/>
                <a:gd name="T62" fmla="*/ 964 w 1303"/>
                <a:gd name="T63" fmla="*/ 808 h 1015"/>
                <a:gd name="T64" fmla="*/ 936 w 1303"/>
                <a:gd name="T65" fmla="*/ 724 h 1015"/>
                <a:gd name="T66" fmla="*/ 882 w 1303"/>
                <a:gd name="T67" fmla="*/ 707 h 1015"/>
                <a:gd name="T68" fmla="*/ 767 w 1303"/>
                <a:gd name="T69" fmla="*/ 659 h 1015"/>
                <a:gd name="T70" fmla="*/ 742 w 1303"/>
                <a:gd name="T71" fmla="*/ 607 h 1015"/>
                <a:gd name="T72" fmla="*/ 789 w 1303"/>
                <a:gd name="T73" fmla="*/ 534 h 1015"/>
                <a:gd name="T74" fmla="*/ 882 w 1303"/>
                <a:gd name="T75" fmla="*/ 556 h 1015"/>
                <a:gd name="T76" fmla="*/ 994 w 1303"/>
                <a:gd name="T77" fmla="*/ 490 h 1015"/>
                <a:gd name="T78" fmla="*/ 1105 w 1303"/>
                <a:gd name="T79" fmla="*/ 451 h 1015"/>
                <a:gd name="T80" fmla="*/ 1130 w 1303"/>
                <a:gd name="T81" fmla="*/ 416 h 1015"/>
                <a:gd name="T82" fmla="*/ 1159 w 1303"/>
                <a:gd name="T83" fmla="*/ 380 h 1015"/>
                <a:gd name="T84" fmla="*/ 1191 w 1303"/>
                <a:gd name="T85" fmla="*/ 378 h 1015"/>
                <a:gd name="T86" fmla="*/ 1229 w 1303"/>
                <a:gd name="T87" fmla="*/ 325 h 1015"/>
                <a:gd name="T88" fmla="*/ 1266 w 1303"/>
                <a:gd name="T89" fmla="*/ 212 h 1015"/>
                <a:gd name="T90" fmla="*/ 1277 w 1303"/>
                <a:gd name="T91" fmla="*/ 147 h 1015"/>
                <a:gd name="T92" fmla="*/ 1259 w 1303"/>
                <a:gd name="T93" fmla="*/ 33 h 1015"/>
                <a:gd name="T94" fmla="*/ 1173 w 1303"/>
                <a:gd name="T95" fmla="*/ 2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3" h="1015">
                  <a:moveTo>
                    <a:pt x="1173" y="2"/>
                  </a:moveTo>
                  <a:cubicBezTo>
                    <a:pt x="1172" y="2"/>
                    <a:pt x="1172" y="21"/>
                    <a:pt x="1172" y="23"/>
                  </a:cubicBezTo>
                  <a:cubicBezTo>
                    <a:pt x="1158" y="22"/>
                    <a:pt x="1165" y="34"/>
                    <a:pt x="1162" y="42"/>
                  </a:cubicBezTo>
                  <a:cubicBezTo>
                    <a:pt x="1147" y="43"/>
                    <a:pt x="1131" y="41"/>
                    <a:pt x="1116" y="42"/>
                  </a:cubicBezTo>
                  <a:cubicBezTo>
                    <a:pt x="1110" y="58"/>
                    <a:pt x="1107" y="88"/>
                    <a:pt x="1086" y="90"/>
                  </a:cubicBezTo>
                  <a:cubicBezTo>
                    <a:pt x="1051" y="94"/>
                    <a:pt x="1075" y="133"/>
                    <a:pt x="1066" y="155"/>
                  </a:cubicBezTo>
                  <a:cubicBezTo>
                    <a:pt x="1061" y="168"/>
                    <a:pt x="1045" y="163"/>
                    <a:pt x="1046" y="179"/>
                  </a:cubicBezTo>
                  <a:cubicBezTo>
                    <a:pt x="1046" y="193"/>
                    <a:pt x="1046" y="213"/>
                    <a:pt x="1039" y="226"/>
                  </a:cubicBezTo>
                  <a:cubicBezTo>
                    <a:pt x="1036" y="232"/>
                    <a:pt x="1024" y="228"/>
                    <a:pt x="1019" y="230"/>
                  </a:cubicBezTo>
                  <a:cubicBezTo>
                    <a:pt x="1006" y="235"/>
                    <a:pt x="1014" y="246"/>
                    <a:pt x="1012" y="256"/>
                  </a:cubicBezTo>
                  <a:cubicBezTo>
                    <a:pt x="994" y="265"/>
                    <a:pt x="986" y="237"/>
                    <a:pt x="972" y="235"/>
                  </a:cubicBezTo>
                  <a:cubicBezTo>
                    <a:pt x="971" y="250"/>
                    <a:pt x="951" y="265"/>
                    <a:pt x="935" y="261"/>
                  </a:cubicBezTo>
                  <a:cubicBezTo>
                    <a:pt x="935" y="251"/>
                    <a:pt x="930" y="232"/>
                    <a:pt x="916" y="242"/>
                  </a:cubicBezTo>
                  <a:cubicBezTo>
                    <a:pt x="911" y="246"/>
                    <a:pt x="914" y="252"/>
                    <a:pt x="910" y="257"/>
                  </a:cubicBezTo>
                  <a:cubicBezTo>
                    <a:pt x="906" y="262"/>
                    <a:pt x="900" y="261"/>
                    <a:pt x="897" y="268"/>
                  </a:cubicBezTo>
                  <a:cubicBezTo>
                    <a:pt x="889" y="284"/>
                    <a:pt x="897" y="318"/>
                    <a:pt x="868" y="312"/>
                  </a:cubicBezTo>
                  <a:cubicBezTo>
                    <a:pt x="867" y="296"/>
                    <a:pt x="850" y="309"/>
                    <a:pt x="842" y="300"/>
                  </a:cubicBezTo>
                  <a:cubicBezTo>
                    <a:pt x="835" y="293"/>
                    <a:pt x="841" y="277"/>
                    <a:pt x="841" y="268"/>
                  </a:cubicBezTo>
                  <a:cubicBezTo>
                    <a:pt x="840" y="232"/>
                    <a:pt x="817" y="260"/>
                    <a:pt x="796" y="254"/>
                  </a:cubicBezTo>
                  <a:cubicBezTo>
                    <a:pt x="796" y="241"/>
                    <a:pt x="804" y="223"/>
                    <a:pt x="793" y="212"/>
                  </a:cubicBezTo>
                  <a:cubicBezTo>
                    <a:pt x="786" y="204"/>
                    <a:pt x="777" y="202"/>
                    <a:pt x="775" y="190"/>
                  </a:cubicBezTo>
                  <a:cubicBezTo>
                    <a:pt x="773" y="188"/>
                    <a:pt x="773" y="189"/>
                    <a:pt x="771" y="186"/>
                  </a:cubicBezTo>
                  <a:cubicBezTo>
                    <a:pt x="759" y="187"/>
                    <a:pt x="713" y="207"/>
                    <a:pt x="713" y="181"/>
                  </a:cubicBezTo>
                  <a:cubicBezTo>
                    <a:pt x="704" y="180"/>
                    <a:pt x="690" y="175"/>
                    <a:pt x="681" y="180"/>
                  </a:cubicBezTo>
                  <a:cubicBezTo>
                    <a:pt x="671" y="186"/>
                    <a:pt x="679" y="197"/>
                    <a:pt x="675" y="206"/>
                  </a:cubicBezTo>
                  <a:cubicBezTo>
                    <a:pt x="672" y="214"/>
                    <a:pt x="664" y="213"/>
                    <a:pt x="664" y="223"/>
                  </a:cubicBezTo>
                  <a:cubicBezTo>
                    <a:pt x="664" y="228"/>
                    <a:pt x="663" y="232"/>
                    <a:pt x="662" y="237"/>
                  </a:cubicBezTo>
                  <a:cubicBezTo>
                    <a:pt x="660" y="245"/>
                    <a:pt x="655" y="245"/>
                    <a:pt x="648" y="247"/>
                  </a:cubicBezTo>
                  <a:cubicBezTo>
                    <a:pt x="639" y="248"/>
                    <a:pt x="635" y="247"/>
                    <a:pt x="633" y="255"/>
                  </a:cubicBezTo>
                  <a:cubicBezTo>
                    <a:pt x="631" y="260"/>
                    <a:pt x="628" y="270"/>
                    <a:pt x="622" y="272"/>
                  </a:cubicBezTo>
                  <a:cubicBezTo>
                    <a:pt x="598" y="276"/>
                    <a:pt x="576" y="269"/>
                    <a:pt x="553" y="282"/>
                  </a:cubicBezTo>
                  <a:cubicBezTo>
                    <a:pt x="556" y="306"/>
                    <a:pt x="527" y="298"/>
                    <a:pt x="512" y="303"/>
                  </a:cubicBezTo>
                  <a:cubicBezTo>
                    <a:pt x="503" y="305"/>
                    <a:pt x="503" y="317"/>
                    <a:pt x="495" y="319"/>
                  </a:cubicBezTo>
                  <a:cubicBezTo>
                    <a:pt x="487" y="321"/>
                    <a:pt x="479" y="317"/>
                    <a:pt x="472" y="314"/>
                  </a:cubicBezTo>
                  <a:cubicBezTo>
                    <a:pt x="453" y="304"/>
                    <a:pt x="453" y="271"/>
                    <a:pt x="431" y="274"/>
                  </a:cubicBezTo>
                  <a:cubicBezTo>
                    <a:pt x="414" y="276"/>
                    <a:pt x="417" y="288"/>
                    <a:pt x="410" y="299"/>
                  </a:cubicBezTo>
                  <a:cubicBezTo>
                    <a:pt x="402" y="310"/>
                    <a:pt x="387" y="307"/>
                    <a:pt x="376" y="307"/>
                  </a:cubicBezTo>
                  <a:cubicBezTo>
                    <a:pt x="375" y="317"/>
                    <a:pt x="375" y="326"/>
                    <a:pt x="372" y="335"/>
                  </a:cubicBezTo>
                  <a:cubicBezTo>
                    <a:pt x="351" y="336"/>
                    <a:pt x="310" y="333"/>
                    <a:pt x="307" y="305"/>
                  </a:cubicBezTo>
                  <a:cubicBezTo>
                    <a:pt x="305" y="290"/>
                    <a:pt x="311" y="259"/>
                    <a:pt x="284" y="265"/>
                  </a:cubicBezTo>
                  <a:cubicBezTo>
                    <a:pt x="271" y="268"/>
                    <a:pt x="248" y="292"/>
                    <a:pt x="238" y="272"/>
                  </a:cubicBezTo>
                  <a:cubicBezTo>
                    <a:pt x="229" y="255"/>
                    <a:pt x="223" y="236"/>
                    <a:pt x="199" y="237"/>
                  </a:cubicBezTo>
                  <a:cubicBezTo>
                    <a:pt x="196" y="269"/>
                    <a:pt x="179" y="265"/>
                    <a:pt x="150" y="263"/>
                  </a:cubicBezTo>
                  <a:cubicBezTo>
                    <a:pt x="120" y="261"/>
                    <a:pt x="77" y="267"/>
                    <a:pt x="52" y="250"/>
                  </a:cubicBezTo>
                  <a:cubicBezTo>
                    <a:pt x="47" y="247"/>
                    <a:pt x="36" y="244"/>
                    <a:pt x="25" y="242"/>
                  </a:cubicBezTo>
                  <a:cubicBezTo>
                    <a:pt x="25" y="248"/>
                    <a:pt x="23" y="254"/>
                    <a:pt x="25" y="261"/>
                  </a:cubicBezTo>
                  <a:cubicBezTo>
                    <a:pt x="27" y="268"/>
                    <a:pt x="36" y="271"/>
                    <a:pt x="30" y="280"/>
                  </a:cubicBezTo>
                  <a:cubicBezTo>
                    <a:pt x="21" y="291"/>
                    <a:pt x="14" y="300"/>
                    <a:pt x="24" y="314"/>
                  </a:cubicBezTo>
                  <a:cubicBezTo>
                    <a:pt x="34" y="328"/>
                    <a:pt x="18" y="331"/>
                    <a:pt x="10" y="338"/>
                  </a:cubicBezTo>
                  <a:cubicBezTo>
                    <a:pt x="0" y="348"/>
                    <a:pt x="5" y="354"/>
                    <a:pt x="10" y="362"/>
                  </a:cubicBezTo>
                  <a:cubicBezTo>
                    <a:pt x="32" y="362"/>
                    <a:pt x="55" y="367"/>
                    <a:pt x="56" y="387"/>
                  </a:cubicBezTo>
                  <a:cubicBezTo>
                    <a:pt x="57" y="416"/>
                    <a:pt x="67" y="424"/>
                    <a:pt x="91" y="439"/>
                  </a:cubicBezTo>
                  <a:cubicBezTo>
                    <a:pt x="102" y="445"/>
                    <a:pt x="109" y="453"/>
                    <a:pt x="112" y="465"/>
                  </a:cubicBezTo>
                  <a:cubicBezTo>
                    <a:pt x="115" y="476"/>
                    <a:pt x="119" y="492"/>
                    <a:pt x="133" y="489"/>
                  </a:cubicBezTo>
                  <a:cubicBezTo>
                    <a:pt x="133" y="499"/>
                    <a:pt x="133" y="514"/>
                    <a:pt x="145" y="519"/>
                  </a:cubicBezTo>
                  <a:cubicBezTo>
                    <a:pt x="155" y="524"/>
                    <a:pt x="174" y="514"/>
                    <a:pt x="182" y="520"/>
                  </a:cubicBezTo>
                  <a:cubicBezTo>
                    <a:pt x="210" y="542"/>
                    <a:pt x="180" y="587"/>
                    <a:pt x="187" y="617"/>
                  </a:cubicBezTo>
                  <a:cubicBezTo>
                    <a:pt x="211" y="613"/>
                    <a:pt x="203" y="659"/>
                    <a:pt x="206" y="674"/>
                  </a:cubicBezTo>
                  <a:cubicBezTo>
                    <a:pt x="220" y="675"/>
                    <a:pt x="225" y="691"/>
                    <a:pt x="231" y="700"/>
                  </a:cubicBezTo>
                  <a:cubicBezTo>
                    <a:pt x="243" y="721"/>
                    <a:pt x="265" y="714"/>
                    <a:pt x="285" y="716"/>
                  </a:cubicBezTo>
                  <a:cubicBezTo>
                    <a:pt x="280" y="734"/>
                    <a:pt x="275" y="748"/>
                    <a:pt x="275" y="767"/>
                  </a:cubicBezTo>
                  <a:cubicBezTo>
                    <a:pt x="274" y="786"/>
                    <a:pt x="251" y="785"/>
                    <a:pt x="240" y="795"/>
                  </a:cubicBezTo>
                  <a:cubicBezTo>
                    <a:pt x="224" y="810"/>
                    <a:pt x="214" y="825"/>
                    <a:pt x="209" y="843"/>
                  </a:cubicBezTo>
                  <a:cubicBezTo>
                    <a:pt x="215" y="843"/>
                    <a:pt x="221" y="844"/>
                    <a:pt x="226" y="849"/>
                  </a:cubicBezTo>
                  <a:cubicBezTo>
                    <a:pt x="235" y="858"/>
                    <a:pt x="235" y="871"/>
                    <a:pt x="243" y="880"/>
                  </a:cubicBezTo>
                  <a:cubicBezTo>
                    <a:pt x="261" y="900"/>
                    <a:pt x="311" y="907"/>
                    <a:pt x="333" y="895"/>
                  </a:cubicBezTo>
                  <a:cubicBezTo>
                    <a:pt x="344" y="889"/>
                    <a:pt x="353" y="881"/>
                    <a:pt x="366" y="879"/>
                  </a:cubicBezTo>
                  <a:cubicBezTo>
                    <a:pt x="387" y="876"/>
                    <a:pt x="408" y="884"/>
                    <a:pt x="429" y="880"/>
                  </a:cubicBezTo>
                  <a:cubicBezTo>
                    <a:pt x="445" y="877"/>
                    <a:pt x="461" y="875"/>
                    <a:pt x="476" y="869"/>
                  </a:cubicBezTo>
                  <a:cubicBezTo>
                    <a:pt x="489" y="864"/>
                    <a:pt x="501" y="849"/>
                    <a:pt x="518" y="854"/>
                  </a:cubicBezTo>
                  <a:cubicBezTo>
                    <a:pt x="519" y="886"/>
                    <a:pt x="518" y="920"/>
                    <a:pt x="515" y="951"/>
                  </a:cubicBezTo>
                  <a:cubicBezTo>
                    <a:pt x="514" y="952"/>
                    <a:pt x="512" y="952"/>
                    <a:pt x="511" y="952"/>
                  </a:cubicBezTo>
                  <a:cubicBezTo>
                    <a:pt x="509" y="966"/>
                    <a:pt x="495" y="965"/>
                    <a:pt x="490" y="976"/>
                  </a:cubicBezTo>
                  <a:cubicBezTo>
                    <a:pt x="514" y="978"/>
                    <a:pt x="535" y="998"/>
                    <a:pt x="559" y="995"/>
                  </a:cubicBezTo>
                  <a:cubicBezTo>
                    <a:pt x="578" y="992"/>
                    <a:pt x="585" y="971"/>
                    <a:pt x="601" y="963"/>
                  </a:cubicBezTo>
                  <a:cubicBezTo>
                    <a:pt x="620" y="953"/>
                    <a:pt x="646" y="961"/>
                    <a:pt x="665" y="969"/>
                  </a:cubicBezTo>
                  <a:cubicBezTo>
                    <a:pt x="683" y="977"/>
                    <a:pt x="704" y="997"/>
                    <a:pt x="724" y="977"/>
                  </a:cubicBezTo>
                  <a:cubicBezTo>
                    <a:pt x="742" y="984"/>
                    <a:pt x="733" y="998"/>
                    <a:pt x="723" y="1007"/>
                  </a:cubicBezTo>
                  <a:cubicBezTo>
                    <a:pt x="737" y="1011"/>
                    <a:pt x="746" y="1015"/>
                    <a:pt x="762" y="1014"/>
                  </a:cubicBezTo>
                  <a:cubicBezTo>
                    <a:pt x="769" y="999"/>
                    <a:pt x="762" y="974"/>
                    <a:pt x="788" y="975"/>
                  </a:cubicBezTo>
                  <a:cubicBezTo>
                    <a:pt x="792" y="956"/>
                    <a:pt x="777" y="945"/>
                    <a:pt x="779" y="928"/>
                  </a:cubicBezTo>
                  <a:cubicBezTo>
                    <a:pt x="807" y="919"/>
                    <a:pt x="772" y="866"/>
                    <a:pt x="767" y="852"/>
                  </a:cubicBezTo>
                  <a:cubicBezTo>
                    <a:pt x="783" y="851"/>
                    <a:pt x="816" y="838"/>
                    <a:pt x="815" y="863"/>
                  </a:cubicBezTo>
                  <a:cubicBezTo>
                    <a:pt x="836" y="865"/>
                    <a:pt x="865" y="858"/>
                    <a:pt x="881" y="876"/>
                  </a:cubicBezTo>
                  <a:cubicBezTo>
                    <a:pt x="889" y="885"/>
                    <a:pt x="911" y="909"/>
                    <a:pt x="909" y="922"/>
                  </a:cubicBezTo>
                  <a:cubicBezTo>
                    <a:pt x="913" y="922"/>
                    <a:pt x="919" y="922"/>
                    <a:pt x="922" y="920"/>
                  </a:cubicBezTo>
                  <a:cubicBezTo>
                    <a:pt x="930" y="882"/>
                    <a:pt x="988" y="915"/>
                    <a:pt x="982" y="947"/>
                  </a:cubicBezTo>
                  <a:cubicBezTo>
                    <a:pt x="986" y="946"/>
                    <a:pt x="989" y="947"/>
                    <a:pt x="993" y="948"/>
                  </a:cubicBezTo>
                  <a:cubicBezTo>
                    <a:pt x="996" y="946"/>
                    <a:pt x="1000" y="944"/>
                    <a:pt x="1005" y="944"/>
                  </a:cubicBezTo>
                  <a:cubicBezTo>
                    <a:pt x="1020" y="941"/>
                    <a:pt x="1026" y="927"/>
                    <a:pt x="1040" y="926"/>
                  </a:cubicBezTo>
                  <a:cubicBezTo>
                    <a:pt x="1029" y="912"/>
                    <a:pt x="1024" y="922"/>
                    <a:pt x="1022" y="903"/>
                  </a:cubicBezTo>
                  <a:cubicBezTo>
                    <a:pt x="1020" y="887"/>
                    <a:pt x="1008" y="888"/>
                    <a:pt x="996" y="878"/>
                  </a:cubicBezTo>
                  <a:cubicBezTo>
                    <a:pt x="1002" y="867"/>
                    <a:pt x="1014" y="872"/>
                    <a:pt x="1008" y="857"/>
                  </a:cubicBezTo>
                  <a:cubicBezTo>
                    <a:pt x="1004" y="847"/>
                    <a:pt x="982" y="839"/>
                    <a:pt x="984" y="827"/>
                  </a:cubicBezTo>
                  <a:cubicBezTo>
                    <a:pt x="976" y="826"/>
                    <a:pt x="970" y="829"/>
                    <a:pt x="962" y="828"/>
                  </a:cubicBezTo>
                  <a:cubicBezTo>
                    <a:pt x="963" y="822"/>
                    <a:pt x="965" y="815"/>
                    <a:pt x="964" y="808"/>
                  </a:cubicBezTo>
                  <a:cubicBezTo>
                    <a:pt x="952" y="807"/>
                    <a:pt x="940" y="800"/>
                    <a:pt x="933" y="792"/>
                  </a:cubicBezTo>
                  <a:cubicBezTo>
                    <a:pt x="928" y="787"/>
                    <a:pt x="918" y="777"/>
                    <a:pt x="914" y="771"/>
                  </a:cubicBezTo>
                  <a:cubicBezTo>
                    <a:pt x="900" y="750"/>
                    <a:pt x="918" y="731"/>
                    <a:pt x="936" y="724"/>
                  </a:cubicBezTo>
                  <a:cubicBezTo>
                    <a:pt x="941" y="708"/>
                    <a:pt x="902" y="712"/>
                    <a:pt x="892" y="712"/>
                  </a:cubicBezTo>
                  <a:cubicBezTo>
                    <a:pt x="891" y="713"/>
                    <a:pt x="891" y="715"/>
                    <a:pt x="891" y="716"/>
                  </a:cubicBezTo>
                  <a:cubicBezTo>
                    <a:pt x="884" y="717"/>
                    <a:pt x="881" y="713"/>
                    <a:pt x="882" y="707"/>
                  </a:cubicBezTo>
                  <a:cubicBezTo>
                    <a:pt x="864" y="705"/>
                    <a:pt x="850" y="716"/>
                    <a:pt x="838" y="697"/>
                  </a:cubicBezTo>
                  <a:cubicBezTo>
                    <a:pt x="829" y="684"/>
                    <a:pt x="824" y="673"/>
                    <a:pt x="806" y="678"/>
                  </a:cubicBezTo>
                  <a:cubicBezTo>
                    <a:pt x="799" y="658"/>
                    <a:pt x="786" y="658"/>
                    <a:pt x="767" y="659"/>
                  </a:cubicBezTo>
                  <a:cubicBezTo>
                    <a:pt x="757" y="660"/>
                    <a:pt x="755" y="657"/>
                    <a:pt x="755" y="649"/>
                  </a:cubicBezTo>
                  <a:cubicBezTo>
                    <a:pt x="756" y="639"/>
                    <a:pt x="739" y="643"/>
                    <a:pt x="734" y="642"/>
                  </a:cubicBezTo>
                  <a:cubicBezTo>
                    <a:pt x="732" y="633"/>
                    <a:pt x="737" y="615"/>
                    <a:pt x="742" y="607"/>
                  </a:cubicBezTo>
                  <a:cubicBezTo>
                    <a:pt x="761" y="607"/>
                    <a:pt x="757" y="567"/>
                    <a:pt x="745" y="559"/>
                  </a:cubicBezTo>
                  <a:cubicBezTo>
                    <a:pt x="761" y="558"/>
                    <a:pt x="778" y="560"/>
                    <a:pt x="794" y="559"/>
                  </a:cubicBezTo>
                  <a:cubicBezTo>
                    <a:pt x="796" y="549"/>
                    <a:pt x="787" y="543"/>
                    <a:pt x="789" y="534"/>
                  </a:cubicBezTo>
                  <a:cubicBezTo>
                    <a:pt x="801" y="531"/>
                    <a:pt x="814" y="532"/>
                    <a:pt x="826" y="533"/>
                  </a:cubicBezTo>
                  <a:cubicBezTo>
                    <a:pt x="827" y="558"/>
                    <a:pt x="837" y="568"/>
                    <a:pt x="863" y="569"/>
                  </a:cubicBezTo>
                  <a:cubicBezTo>
                    <a:pt x="875" y="569"/>
                    <a:pt x="879" y="568"/>
                    <a:pt x="882" y="556"/>
                  </a:cubicBezTo>
                  <a:cubicBezTo>
                    <a:pt x="887" y="540"/>
                    <a:pt x="892" y="536"/>
                    <a:pt x="906" y="526"/>
                  </a:cubicBezTo>
                  <a:cubicBezTo>
                    <a:pt x="919" y="517"/>
                    <a:pt x="933" y="506"/>
                    <a:pt x="948" y="499"/>
                  </a:cubicBezTo>
                  <a:cubicBezTo>
                    <a:pt x="963" y="492"/>
                    <a:pt x="978" y="493"/>
                    <a:pt x="994" y="490"/>
                  </a:cubicBezTo>
                  <a:cubicBezTo>
                    <a:pt x="1012" y="485"/>
                    <a:pt x="1004" y="432"/>
                    <a:pt x="1029" y="457"/>
                  </a:cubicBezTo>
                  <a:cubicBezTo>
                    <a:pt x="1030" y="450"/>
                    <a:pt x="1029" y="433"/>
                    <a:pt x="1040" y="434"/>
                  </a:cubicBezTo>
                  <a:cubicBezTo>
                    <a:pt x="1063" y="435"/>
                    <a:pt x="1080" y="453"/>
                    <a:pt x="1105" y="451"/>
                  </a:cubicBezTo>
                  <a:cubicBezTo>
                    <a:pt x="1107" y="442"/>
                    <a:pt x="1106" y="433"/>
                    <a:pt x="1097" y="429"/>
                  </a:cubicBezTo>
                  <a:cubicBezTo>
                    <a:pt x="1109" y="429"/>
                    <a:pt x="1117" y="436"/>
                    <a:pt x="1128" y="435"/>
                  </a:cubicBezTo>
                  <a:cubicBezTo>
                    <a:pt x="1129" y="429"/>
                    <a:pt x="1129" y="423"/>
                    <a:pt x="1130" y="416"/>
                  </a:cubicBezTo>
                  <a:cubicBezTo>
                    <a:pt x="1133" y="410"/>
                    <a:pt x="1138" y="410"/>
                    <a:pt x="1138" y="402"/>
                  </a:cubicBezTo>
                  <a:cubicBezTo>
                    <a:pt x="1138" y="396"/>
                    <a:pt x="1119" y="378"/>
                    <a:pt x="1129" y="376"/>
                  </a:cubicBezTo>
                  <a:cubicBezTo>
                    <a:pt x="1137" y="375"/>
                    <a:pt x="1152" y="376"/>
                    <a:pt x="1159" y="380"/>
                  </a:cubicBezTo>
                  <a:cubicBezTo>
                    <a:pt x="1172" y="387"/>
                    <a:pt x="1170" y="398"/>
                    <a:pt x="1187" y="397"/>
                  </a:cubicBezTo>
                  <a:cubicBezTo>
                    <a:pt x="1188" y="391"/>
                    <a:pt x="1187" y="385"/>
                    <a:pt x="1188" y="379"/>
                  </a:cubicBezTo>
                  <a:cubicBezTo>
                    <a:pt x="1189" y="379"/>
                    <a:pt x="1190" y="379"/>
                    <a:pt x="1191" y="378"/>
                  </a:cubicBezTo>
                  <a:cubicBezTo>
                    <a:pt x="1193" y="363"/>
                    <a:pt x="1192" y="340"/>
                    <a:pt x="1216" y="355"/>
                  </a:cubicBezTo>
                  <a:cubicBezTo>
                    <a:pt x="1214" y="339"/>
                    <a:pt x="1232" y="341"/>
                    <a:pt x="1243" y="340"/>
                  </a:cubicBezTo>
                  <a:cubicBezTo>
                    <a:pt x="1241" y="334"/>
                    <a:pt x="1236" y="326"/>
                    <a:pt x="1229" y="325"/>
                  </a:cubicBezTo>
                  <a:cubicBezTo>
                    <a:pt x="1227" y="316"/>
                    <a:pt x="1249" y="307"/>
                    <a:pt x="1254" y="299"/>
                  </a:cubicBezTo>
                  <a:cubicBezTo>
                    <a:pt x="1269" y="280"/>
                    <a:pt x="1274" y="269"/>
                    <a:pt x="1274" y="244"/>
                  </a:cubicBezTo>
                  <a:cubicBezTo>
                    <a:pt x="1246" y="239"/>
                    <a:pt x="1271" y="223"/>
                    <a:pt x="1266" y="212"/>
                  </a:cubicBezTo>
                  <a:cubicBezTo>
                    <a:pt x="1276" y="212"/>
                    <a:pt x="1287" y="213"/>
                    <a:pt x="1297" y="213"/>
                  </a:cubicBezTo>
                  <a:cubicBezTo>
                    <a:pt x="1298" y="201"/>
                    <a:pt x="1303" y="184"/>
                    <a:pt x="1296" y="173"/>
                  </a:cubicBezTo>
                  <a:cubicBezTo>
                    <a:pt x="1290" y="162"/>
                    <a:pt x="1272" y="164"/>
                    <a:pt x="1277" y="147"/>
                  </a:cubicBezTo>
                  <a:cubicBezTo>
                    <a:pt x="1281" y="146"/>
                    <a:pt x="1283" y="143"/>
                    <a:pt x="1287" y="143"/>
                  </a:cubicBezTo>
                  <a:cubicBezTo>
                    <a:pt x="1290" y="115"/>
                    <a:pt x="1301" y="86"/>
                    <a:pt x="1284" y="61"/>
                  </a:cubicBezTo>
                  <a:cubicBezTo>
                    <a:pt x="1278" y="53"/>
                    <a:pt x="1259" y="43"/>
                    <a:pt x="1259" y="33"/>
                  </a:cubicBezTo>
                  <a:cubicBezTo>
                    <a:pt x="1259" y="32"/>
                    <a:pt x="1260" y="31"/>
                    <a:pt x="1260" y="30"/>
                  </a:cubicBezTo>
                  <a:cubicBezTo>
                    <a:pt x="1246" y="26"/>
                    <a:pt x="1232" y="22"/>
                    <a:pt x="1227" y="18"/>
                  </a:cubicBezTo>
                  <a:cubicBezTo>
                    <a:pt x="1212" y="6"/>
                    <a:pt x="1192" y="0"/>
                    <a:pt x="1173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410326" y="2963863"/>
              <a:ext cx="4763" cy="1587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1 w 1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5" y="5"/>
                    <a:pt x="9" y="3"/>
                    <a:pt x="11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440363" y="1712913"/>
              <a:ext cx="49213" cy="53975"/>
            </a:xfrm>
            <a:custGeom>
              <a:avLst/>
              <a:gdLst>
                <a:gd name="T0" fmla="*/ 63 w 114"/>
                <a:gd name="T1" fmla="*/ 6 h 128"/>
                <a:gd name="T2" fmla="*/ 48 w 114"/>
                <a:gd name="T3" fmla="*/ 4 h 128"/>
                <a:gd name="T4" fmla="*/ 42 w 114"/>
                <a:gd name="T5" fmla="*/ 13 h 128"/>
                <a:gd name="T6" fmla="*/ 33 w 114"/>
                <a:gd name="T7" fmla="*/ 12 h 128"/>
                <a:gd name="T8" fmla="*/ 24 w 114"/>
                <a:gd name="T9" fmla="*/ 21 h 128"/>
                <a:gd name="T10" fmla="*/ 25 w 114"/>
                <a:gd name="T11" fmla="*/ 35 h 128"/>
                <a:gd name="T12" fmla="*/ 25 w 114"/>
                <a:gd name="T13" fmla="*/ 45 h 128"/>
                <a:gd name="T14" fmla="*/ 27 w 114"/>
                <a:gd name="T15" fmla="*/ 49 h 128"/>
                <a:gd name="T16" fmla="*/ 25 w 114"/>
                <a:gd name="T17" fmla="*/ 54 h 128"/>
                <a:gd name="T18" fmla="*/ 19 w 114"/>
                <a:gd name="T19" fmla="*/ 58 h 128"/>
                <a:gd name="T20" fmla="*/ 15 w 114"/>
                <a:gd name="T21" fmla="*/ 64 h 128"/>
                <a:gd name="T22" fmla="*/ 10 w 114"/>
                <a:gd name="T23" fmla="*/ 65 h 128"/>
                <a:gd name="T24" fmla="*/ 6 w 114"/>
                <a:gd name="T25" fmla="*/ 73 h 128"/>
                <a:gd name="T26" fmla="*/ 0 w 114"/>
                <a:gd name="T27" fmla="*/ 78 h 128"/>
                <a:gd name="T28" fmla="*/ 5 w 114"/>
                <a:gd name="T29" fmla="*/ 86 h 128"/>
                <a:gd name="T30" fmla="*/ 9 w 114"/>
                <a:gd name="T31" fmla="*/ 93 h 128"/>
                <a:gd name="T32" fmla="*/ 12 w 114"/>
                <a:gd name="T33" fmla="*/ 97 h 128"/>
                <a:gd name="T34" fmla="*/ 20 w 114"/>
                <a:gd name="T35" fmla="*/ 96 h 128"/>
                <a:gd name="T36" fmla="*/ 30 w 114"/>
                <a:gd name="T37" fmla="*/ 94 h 128"/>
                <a:gd name="T38" fmla="*/ 36 w 114"/>
                <a:gd name="T39" fmla="*/ 94 h 128"/>
                <a:gd name="T40" fmla="*/ 37 w 114"/>
                <a:gd name="T41" fmla="*/ 91 h 128"/>
                <a:gd name="T42" fmla="*/ 40 w 114"/>
                <a:gd name="T43" fmla="*/ 90 h 128"/>
                <a:gd name="T44" fmla="*/ 48 w 114"/>
                <a:gd name="T45" fmla="*/ 96 h 128"/>
                <a:gd name="T46" fmla="*/ 54 w 114"/>
                <a:gd name="T47" fmla="*/ 95 h 128"/>
                <a:gd name="T48" fmla="*/ 56 w 114"/>
                <a:gd name="T49" fmla="*/ 98 h 128"/>
                <a:gd name="T50" fmla="*/ 60 w 114"/>
                <a:gd name="T51" fmla="*/ 100 h 128"/>
                <a:gd name="T52" fmla="*/ 59 w 114"/>
                <a:gd name="T53" fmla="*/ 104 h 128"/>
                <a:gd name="T54" fmla="*/ 60 w 114"/>
                <a:gd name="T55" fmla="*/ 112 h 128"/>
                <a:gd name="T56" fmla="*/ 67 w 114"/>
                <a:gd name="T57" fmla="*/ 118 h 128"/>
                <a:gd name="T58" fmla="*/ 69 w 114"/>
                <a:gd name="T59" fmla="*/ 122 h 128"/>
                <a:gd name="T60" fmla="*/ 71 w 114"/>
                <a:gd name="T61" fmla="*/ 125 h 128"/>
                <a:gd name="T62" fmla="*/ 88 w 114"/>
                <a:gd name="T63" fmla="*/ 117 h 128"/>
                <a:gd name="T64" fmla="*/ 89 w 114"/>
                <a:gd name="T65" fmla="*/ 106 h 128"/>
                <a:gd name="T66" fmla="*/ 99 w 114"/>
                <a:gd name="T67" fmla="*/ 103 h 128"/>
                <a:gd name="T68" fmla="*/ 104 w 114"/>
                <a:gd name="T69" fmla="*/ 105 h 128"/>
                <a:gd name="T70" fmla="*/ 105 w 114"/>
                <a:gd name="T71" fmla="*/ 104 h 128"/>
                <a:gd name="T72" fmla="*/ 89 w 114"/>
                <a:gd name="T73" fmla="*/ 88 h 128"/>
                <a:gd name="T74" fmla="*/ 105 w 114"/>
                <a:gd name="T75" fmla="*/ 104 h 128"/>
                <a:gd name="T76" fmla="*/ 104 w 114"/>
                <a:gd name="T77" fmla="*/ 89 h 128"/>
                <a:gd name="T78" fmla="*/ 104 w 114"/>
                <a:gd name="T79" fmla="*/ 76 h 128"/>
                <a:gd name="T80" fmla="*/ 104 w 114"/>
                <a:gd name="T81" fmla="*/ 65 h 128"/>
                <a:gd name="T82" fmla="*/ 105 w 114"/>
                <a:gd name="T83" fmla="*/ 55 h 128"/>
                <a:gd name="T84" fmla="*/ 106 w 114"/>
                <a:gd name="T85" fmla="*/ 46 h 128"/>
                <a:gd name="T86" fmla="*/ 97 w 114"/>
                <a:gd name="T87" fmla="*/ 47 h 128"/>
                <a:gd name="T88" fmla="*/ 92 w 114"/>
                <a:gd name="T89" fmla="*/ 40 h 128"/>
                <a:gd name="T90" fmla="*/ 91 w 114"/>
                <a:gd name="T91" fmla="*/ 36 h 128"/>
                <a:gd name="T92" fmla="*/ 88 w 114"/>
                <a:gd name="T93" fmla="*/ 34 h 128"/>
                <a:gd name="T94" fmla="*/ 85 w 114"/>
                <a:gd name="T95" fmla="*/ 30 h 128"/>
                <a:gd name="T96" fmla="*/ 86 w 114"/>
                <a:gd name="T97" fmla="*/ 28 h 128"/>
                <a:gd name="T98" fmla="*/ 81 w 114"/>
                <a:gd name="T99" fmla="*/ 27 h 128"/>
                <a:gd name="T100" fmla="*/ 78 w 114"/>
                <a:gd name="T101" fmla="*/ 21 h 128"/>
                <a:gd name="T102" fmla="*/ 84 w 114"/>
                <a:gd name="T103" fmla="*/ 16 h 128"/>
                <a:gd name="T104" fmla="*/ 78 w 114"/>
                <a:gd name="T105" fmla="*/ 8 h 128"/>
                <a:gd name="T106" fmla="*/ 69 w 114"/>
                <a:gd name="T107" fmla="*/ 10 h 128"/>
                <a:gd name="T108" fmla="*/ 67 w 114"/>
                <a:gd name="T109" fmla="*/ 9 h 128"/>
                <a:gd name="T110" fmla="*/ 68 w 114"/>
                <a:gd name="T111" fmla="*/ 25 h 128"/>
                <a:gd name="T112" fmla="*/ 67 w 114"/>
                <a:gd name="T113" fmla="*/ 9 h 128"/>
                <a:gd name="T114" fmla="*/ 63 w 114"/>
                <a:gd name="T115" fmla="*/ 6 h 128"/>
                <a:gd name="T116" fmla="*/ 63 w 114"/>
                <a:gd name="T11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28">
                  <a:moveTo>
                    <a:pt x="63" y="6"/>
                  </a:moveTo>
                  <a:cubicBezTo>
                    <a:pt x="59" y="4"/>
                    <a:pt x="52" y="0"/>
                    <a:pt x="48" y="4"/>
                  </a:cubicBezTo>
                  <a:cubicBezTo>
                    <a:pt x="46" y="6"/>
                    <a:pt x="45" y="12"/>
                    <a:pt x="42" y="13"/>
                  </a:cubicBezTo>
                  <a:cubicBezTo>
                    <a:pt x="40" y="14"/>
                    <a:pt x="36" y="12"/>
                    <a:pt x="33" y="12"/>
                  </a:cubicBezTo>
                  <a:cubicBezTo>
                    <a:pt x="28" y="13"/>
                    <a:pt x="24" y="16"/>
                    <a:pt x="24" y="21"/>
                  </a:cubicBezTo>
                  <a:cubicBezTo>
                    <a:pt x="23" y="23"/>
                    <a:pt x="23" y="33"/>
                    <a:pt x="25" y="35"/>
                  </a:cubicBezTo>
                  <a:cubicBezTo>
                    <a:pt x="29" y="37"/>
                    <a:pt x="23" y="42"/>
                    <a:pt x="25" y="45"/>
                  </a:cubicBezTo>
                  <a:cubicBezTo>
                    <a:pt x="26" y="46"/>
                    <a:pt x="28" y="47"/>
                    <a:pt x="27" y="49"/>
                  </a:cubicBezTo>
                  <a:cubicBezTo>
                    <a:pt x="27" y="50"/>
                    <a:pt x="26" y="54"/>
                    <a:pt x="25" y="54"/>
                  </a:cubicBezTo>
                  <a:cubicBezTo>
                    <a:pt x="23" y="56"/>
                    <a:pt x="21" y="55"/>
                    <a:pt x="19" y="58"/>
                  </a:cubicBezTo>
                  <a:cubicBezTo>
                    <a:pt x="18" y="60"/>
                    <a:pt x="20" y="62"/>
                    <a:pt x="15" y="64"/>
                  </a:cubicBezTo>
                  <a:cubicBezTo>
                    <a:pt x="14" y="64"/>
                    <a:pt x="11" y="64"/>
                    <a:pt x="10" y="65"/>
                  </a:cubicBezTo>
                  <a:cubicBezTo>
                    <a:pt x="8" y="68"/>
                    <a:pt x="8" y="71"/>
                    <a:pt x="6" y="73"/>
                  </a:cubicBezTo>
                  <a:cubicBezTo>
                    <a:pt x="4" y="76"/>
                    <a:pt x="0" y="73"/>
                    <a:pt x="0" y="78"/>
                  </a:cubicBezTo>
                  <a:cubicBezTo>
                    <a:pt x="0" y="82"/>
                    <a:pt x="2" y="85"/>
                    <a:pt x="5" y="86"/>
                  </a:cubicBezTo>
                  <a:cubicBezTo>
                    <a:pt x="6" y="87"/>
                    <a:pt x="10" y="92"/>
                    <a:pt x="9" y="93"/>
                  </a:cubicBezTo>
                  <a:cubicBezTo>
                    <a:pt x="9" y="95"/>
                    <a:pt x="8" y="100"/>
                    <a:pt x="12" y="97"/>
                  </a:cubicBezTo>
                  <a:cubicBezTo>
                    <a:pt x="14" y="94"/>
                    <a:pt x="17" y="95"/>
                    <a:pt x="20" y="96"/>
                  </a:cubicBezTo>
                  <a:cubicBezTo>
                    <a:pt x="25" y="97"/>
                    <a:pt x="26" y="94"/>
                    <a:pt x="30" y="94"/>
                  </a:cubicBezTo>
                  <a:cubicBezTo>
                    <a:pt x="32" y="94"/>
                    <a:pt x="34" y="94"/>
                    <a:pt x="36" y="94"/>
                  </a:cubicBezTo>
                  <a:cubicBezTo>
                    <a:pt x="38" y="94"/>
                    <a:pt x="40" y="93"/>
                    <a:pt x="37" y="91"/>
                  </a:cubicBezTo>
                  <a:cubicBezTo>
                    <a:pt x="33" y="88"/>
                    <a:pt x="37" y="87"/>
                    <a:pt x="40" y="90"/>
                  </a:cubicBezTo>
                  <a:cubicBezTo>
                    <a:pt x="43" y="92"/>
                    <a:pt x="44" y="96"/>
                    <a:pt x="48" y="96"/>
                  </a:cubicBezTo>
                  <a:cubicBezTo>
                    <a:pt x="50" y="95"/>
                    <a:pt x="52" y="95"/>
                    <a:pt x="54" y="95"/>
                  </a:cubicBezTo>
                  <a:cubicBezTo>
                    <a:pt x="56" y="95"/>
                    <a:pt x="54" y="97"/>
                    <a:pt x="56" y="98"/>
                  </a:cubicBezTo>
                  <a:cubicBezTo>
                    <a:pt x="57" y="99"/>
                    <a:pt x="59" y="98"/>
                    <a:pt x="60" y="100"/>
                  </a:cubicBezTo>
                  <a:cubicBezTo>
                    <a:pt x="60" y="101"/>
                    <a:pt x="60" y="103"/>
                    <a:pt x="59" y="104"/>
                  </a:cubicBezTo>
                  <a:cubicBezTo>
                    <a:pt x="59" y="107"/>
                    <a:pt x="58" y="110"/>
                    <a:pt x="60" y="112"/>
                  </a:cubicBezTo>
                  <a:cubicBezTo>
                    <a:pt x="61" y="116"/>
                    <a:pt x="67" y="115"/>
                    <a:pt x="67" y="118"/>
                  </a:cubicBezTo>
                  <a:cubicBezTo>
                    <a:pt x="68" y="120"/>
                    <a:pt x="67" y="121"/>
                    <a:pt x="69" y="122"/>
                  </a:cubicBezTo>
                  <a:cubicBezTo>
                    <a:pt x="71" y="122"/>
                    <a:pt x="70" y="124"/>
                    <a:pt x="71" y="125"/>
                  </a:cubicBezTo>
                  <a:cubicBezTo>
                    <a:pt x="75" y="128"/>
                    <a:pt x="87" y="122"/>
                    <a:pt x="88" y="117"/>
                  </a:cubicBezTo>
                  <a:cubicBezTo>
                    <a:pt x="90" y="111"/>
                    <a:pt x="82" y="110"/>
                    <a:pt x="89" y="106"/>
                  </a:cubicBezTo>
                  <a:cubicBezTo>
                    <a:pt x="91" y="104"/>
                    <a:pt x="96" y="102"/>
                    <a:pt x="99" y="103"/>
                  </a:cubicBezTo>
                  <a:cubicBezTo>
                    <a:pt x="101" y="105"/>
                    <a:pt x="102" y="107"/>
                    <a:pt x="104" y="105"/>
                  </a:cubicBezTo>
                  <a:cubicBezTo>
                    <a:pt x="105" y="105"/>
                    <a:pt x="105" y="104"/>
                    <a:pt x="105" y="104"/>
                  </a:cubicBezTo>
                  <a:cubicBezTo>
                    <a:pt x="99" y="97"/>
                    <a:pt x="92" y="90"/>
                    <a:pt x="89" y="88"/>
                  </a:cubicBezTo>
                  <a:cubicBezTo>
                    <a:pt x="92" y="90"/>
                    <a:pt x="99" y="97"/>
                    <a:pt x="105" y="104"/>
                  </a:cubicBezTo>
                  <a:cubicBezTo>
                    <a:pt x="111" y="100"/>
                    <a:pt x="108" y="94"/>
                    <a:pt x="104" y="89"/>
                  </a:cubicBezTo>
                  <a:cubicBezTo>
                    <a:pt x="100" y="85"/>
                    <a:pt x="97" y="78"/>
                    <a:pt x="104" y="76"/>
                  </a:cubicBezTo>
                  <a:cubicBezTo>
                    <a:pt x="114" y="73"/>
                    <a:pt x="106" y="71"/>
                    <a:pt x="104" y="65"/>
                  </a:cubicBezTo>
                  <a:cubicBezTo>
                    <a:pt x="103" y="62"/>
                    <a:pt x="104" y="58"/>
                    <a:pt x="105" y="55"/>
                  </a:cubicBezTo>
                  <a:cubicBezTo>
                    <a:pt x="107" y="53"/>
                    <a:pt x="106" y="49"/>
                    <a:pt x="106" y="46"/>
                  </a:cubicBezTo>
                  <a:cubicBezTo>
                    <a:pt x="103" y="46"/>
                    <a:pt x="98" y="50"/>
                    <a:pt x="97" y="47"/>
                  </a:cubicBezTo>
                  <a:cubicBezTo>
                    <a:pt x="97" y="43"/>
                    <a:pt x="95" y="43"/>
                    <a:pt x="92" y="40"/>
                  </a:cubicBezTo>
                  <a:cubicBezTo>
                    <a:pt x="92" y="39"/>
                    <a:pt x="92" y="37"/>
                    <a:pt x="91" y="36"/>
                  </a:cubicBezTo>
                  <a:cubicBezTo>
                    <a:pt x="90" y="35"/>
                    <a:pt x="89" y="35"/>
                    <a:pt x="88" y="34"/>
                  </a:cubicBezTo>
                  <a:cubicBezTo>
                    <a:pt x="86" y="33"/>
                    <a:pt x="87" y="30"/>
                    <a:pt x="85" y="30"/>
                  </a:cubicBezTo>
                  <a:cubicBezTo>
                    <a:pt x="85" y="29"/>
                    <a:pt x="86" y="29"/>
                    <a:pt x="86" y="28"/>
                  </a:cubicBezTo>
                  <a:cubicBezTo>
                    <a:pt x="84" y="27"/>
                    <a:pt x="83" y="27"/>
                    <a:pt x="81" y="27"/>
                  </a:cubicBezTo>
                  <a:cubicBezTo>
                    <a:pt x="81" y="25"/>
                    <a:pt x="78" y="22"/>
                    <a:pt x="78" y="21"/>
                  </a:cubicBezTo>
                  <a:cubicBezTo>
                    <a:pt x="80" y="18"/>
                    <a:pt x="85" y="23"/>
                    <a:pt x="84" y="16"/>
                  </a:cubicBezTo>
                  <a:cubicBezTo>
                    <a:pt x="84" y="16"/>
                    <a:pt x="79" y="8"/>
                    <a:pt x="78" y="8"/>
                  </a:cubicBezTo>
                  <a:cubicBezTo>
                    <a:pt x="74" y="7"/>
                    <a:pt x="73" y="11"/>
                    <a:pt x="69" y="10"/>
                  </a:cubicBezTo>
                  <a:cubicBezTo>
                    <a:pt x="69" y="10"/>
                    <a:pt x="68" y="9"/>
                    <a:pt x="67" y="9"/>
                  </a:cubicBezTo>
                  <a:cubicBezTo>
                    <a:pt x="67" y="15"/>
                    <a:pt x="67" y="21"/>
                    <a:pt x="68" y="25"/>
                  </a:cubicBezTo>
                  <a:cubicBezTo>
                    <a:pt x="67" y="21"/>
                    <a:pt x="67" y="15"/>
                    <a:pt x="67" y="9"/>
                  </a:cubicBezTo>
                  <a:cubicBezTo>
                    <a:pt x="66" y="8"/>
                    <a:pt x="65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022851" y="601663"/>
              <a:ext cx="863600" cy="647700"/>
            </a:xfrm>
            <a:custGeom>
              <a:avLst/>
              <a:gdLst>
                <a:gd name="T0" fmla="*/ 754 w 2030"/>
                <a:gd name="T1" fmla="*/ 1439 h 1524"/>
                <a:gd name="T2" fmla="*/ 770 w 2030"/>
                <a:gd name="T3" fmla="*/ 1430 h 1524"/>
                <a:gd name="T4" fmla="*/ 785 w 2030"/>
                <a:gd name="T5" fmla="*/ 1302 h 1524"/>
                <a:gd name="T6" fmla="*/ 844 w 2030"/>
                <a:gd name="T7" fmla="*/ 1301 h 1524"/>
                <a:gd name="T8" fmla="*/ 1043 w 2030"/>
                <a:gd name="T9" fmla="*/ 1234 h 1524"/>
                <a:gd name="T10" fmla="*/ 1147 w 2030"/>
                <a:gd name="T11" fmla="*/ 1310 h 1524"/>
                <a:gd name="T12" fmla="*/ 1312 w 2030"/>
                <a:gd name="T13" fmla="*/ 1342 h 1524"/>
                <a:gd name="T14" fmla="*/ 1406 w 2030"/>
                <a:gd name="T15" fmla="*/ 1426 h 1524"/>
                <a:gd name="T16" fmla="*/ 1444 w 2030"/>
                <a:gd name="T17" fmla="*/ 1489 h 1524"/>
                <a:gd name="T18" fmla="*/ 1519 w 2030"/>
                <a:gd name="T19" fmla="*/ 1494 h 1524"/>
                <a:gd name="T20" fmla="*/ 1576 w 2030"/>
                <a:gd name="T21" fmla="*/ 1398 h 1524"/>
                <a:gd name="T22" fmla="*/ 1620 w 2030"/>
                <a:gd name="T23" fmla="*/ 1501 h 1524"/>
                <a:gd name="T24" fmla="*/ 1677 w 2030"/>
                <a:gd name="T25" fmla="*/ 1475 h 1524"/>
                <a:gd name="T26" fmla="*/ 1775 w 2030"/>
                <a:gd name="T27" fmla="*/ 1417 h 1524"/>
                <a:gd name="T28" fmla="*/ 1740 w 2030"/>
                <a:gd name="T29" fmla="*/ 1297 h 1524"/>
                <a:gd name="T30" fmla="*/ 1681 w 2030"/>
                <a:gd name="T31" fmla="*/ 1106 h 1524"/>
                <a:gd name="T32" fmla="*/ 1690 w 2030"/>
                <a:gd name="T33" fmla="*/ 981 h 1524"/>
                <a:gd name="T34" fmla="*/ 1790 w 2030"/>
                <a:gd name="T35" fmla="*/ 961 h 1524"/>
                <a:gd name="T36" fmla="*/ 1842 w 2030"/>
                <a:gd name="T37" fmla="*/ 854 h 1524"/>
                <a:gd name="T38" fmla="*/ 1961 w 2030"/>
                <a:gd name="T39" fmla="*/ 745 h 1524"/>
                <a:gd name="T40" fmla="*/ 2021 w 2030"/>
                <a:gd name="T41" fmla="*/ 545 h 1524"/>
                <a:gd name="T42" fmla="*/ 1910 w 2030"/>
                <a:gd name="T43" fmla="*/ 461 h 1524"/>
                <a:gd name="T44" fmla="*/ 1722 w 2030"/>
                <a:gd name="T45" fmla="*/ 438 h 1524"/>
                <a:gd name="T46" fmla="*/ 1515 w 2030"/>
                <a:gd name="T47" fmla="*/ 470 h 1524"/>
                <a:gd name="T48" fmla="*/ 1410 w 2030"/>
                <a:gd name="T49" fmla="*/ 496 h 1524"/>
                <a:gd name="T50" fmla="*/ 1275 w 2030"/>
                <a:gd name="T51" fmla="*/ 520 h 1524"/>
                <a:gd name="T52" fmla="*/ 1262 w 2030"/>
                <a:gd name="T53" fmla="*/ 458 h 1524"/>
                <a:gd name="T54" fmla="*/ 1107 w 2030"/>
                <a:gd name="T55" fmla="*/ 402 h 1524"/>
                <a:gd name="T56" fmla="*/ 951 w 2030"/>
                <a:gd name="T57" fmla="*/ 246 h 1524"/>
                <a:gd name="T58" fmla="*/ 805 w 2030"/>
                <a:gd name="T59" fmla="*/ 100 h 1524"/>
                <a:gd name="T60" fmla="*/ 700 w 2030"/>
                <a:gd name="T61" fmla="*/ 28 h 1524"/>
                <a:gd name="T62" fmla="*/ 602 w 2030"/>
                <a:gd name="T63" fmla="*/ 3 h 1524"/>
                <a:gd name="T64" fmla="*/ 445 w 2030"/>
                <a:gd name="T65" fmla="*/ 36 h 1524"/>
                <a:gd name="T66" fmla="*/ 371 w 2030"/>
                <a:gd name="T67" fmla="*/ 64 h 1524"/>
                <a:gd name="T68" fmla="*/ 211 w 2030"/>
                <a:gd name="T69" fmla="*/ 77 h 1524"/>
                <a:gd name="T70" fmla="*/ 106 w 2030"/>
                <a:gd name="T71" fmla="*/ 147 h 1524"/>
                <a:gd name="T72" fmla="*/ 5 w 2030"/>
                <a:gd name="T73" fmla="*/ 248 h 1524"/>
                <a:gd name="T74" fmla="*/ 45 w 2030"/>
                <a:gd name="T75" fmla="*/ 335 h 1524"/>
                <a:gd name="T76" fmla="*/ 125 w 2030"/>
                <a:gd name="T77" fmla="*/ 329 h 1524"/>
                <a:gd name="T78" fmla="*/ 197 w 2030"/>
                <a:gd name="T79" fmla="*/ 407 h 1524"/>
                <a:gd name="T80" fmla="*/ 317 w 2030"/>
                <a:gd name="T81" fmla="*/ 462 h 1524"/>
                <a:gd name="T82" fmla="*/ 359 w 2030"/>
                <a:gd name="T83" fmla="*/ 566 h 1524"/>
                <a:gd name="T84" fmla="*/ 356 w 2030"/>
                <a:gd name="T85" fmla="*/ 648 h 1524"/>
                <a:gd name="T86" fmla="*/ 276 w 2030"/>
                <a:gd name="T87" fmla="*/ 676 h 1524"/>
                <a:gd name="T88" fmla="*/ 197 w 2030"/>
                <a:gd name="T89" fmla="*/ 761 h 1524"/>
                <a:gd name="T90" fmla="*/ 219 w 2030"/>
                <a:gd name="T91" fmla="*/ 968 h 1524"/>
                <a:gd name="T92" fmla="*/ 216 w 2030"/>
                <a:gd name="T93" fmla="*/ 1060 h 1524"/>
                <a:gd name="T94" fmla="*/ 213 w 2030"/>
                <a:gd name="T95" fmla="*/ 1162 h 1524"/>
                <a:gd name="T96" fmla="*/ 347 w 2030"/>
                <a:gd name="T97" fmla="*/ 1269 h 1524"/>
                <a:gd name="T98" fmla="*/ 466 w 2030"/>
                <a:gd name="T99" fmla="*/ 1296 h 1524"/>
                <a:gd name="T100" fmla="*/ 474 w 2030"/>
                <a:gd name="T101" fmla="*/ 1381 h 1524"/>
                <a:gd name="T102" fmla="*/ 547 w 2030"/>
                <a:gd name="T103" fmla="*/ 1416 h 1524"/>
                <a:gd name="T104" fmla="*/ 598 w 2030"/>
                <a:gd name="T105" fmla="*/ 1429 h 1524"/>
                <a:gd name="T106" fmla="*/ 685 w 2030"/>
                <a:gd name="T107" fmla="*/ 1485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0" h="1524">
                  <a:moveTo>
                    <a:pt x="685" y="1485"/>
                  </a:moveTo>
                  <a:cubicBezTo>
                    <a:pt x="684" y="1471"/>
                    <a:pt x="699" y="1473"/>
                    <a:pt x="699" y="1462"/>
                  </a:cubicBezTo>
                  <a:cubicBezTo>
                    <a:pt x="709" y="1461"/>
                    <a:pt x="719" y="1463"/>
                    <a:pt x="728" y="1462"/>
                  </a:cubicBezTo>
                  <a:cubicBezTo>
                    <a:pt x="741" y="1461"/>
                    <a:pt x="739" y="1458"/>
                    <a:pt x="743" y="1447"/>
                  </a:cubicBezTo>
                  <a:cubicBezTo>
                    <a:pt x="747" y="1436"/>
                    <a:pt x="749" y="1439"/>
                    <a:pt x="754" y="1439"/>
                  </a:cubicBezTo>
                  <a:cubicBezTo>
                    <a:pt x="751" y="1432"/>
                    <a:pt x="748" y="1423"/>
                    <a:pt x="747" y="1420"/>
                  </a:cubicBezTo>
                  <a:cubicBezTo>
                    <a:pt x="748" y="1423"/>
                    <a:pt x="751" y="1432"/>
                    <a:pt x="754" y="1439"/>
                  </a:cubicBezTo>
                  <a:cubicBezTo>
                    <a:pt x="757" y="1439"/>
                    <a:pt x="759" y="1439"/>
                    <a:pt x="763" y="1437"/>
                  </a:cubicBezTo>
                  <a:cubicBezTo>
                    <a:pt x="766" y="1436"/>
                    <a:pt x="763" y="1432"/>
                    <a:pt x="765" y="1431"/>
                  </a:cubicBezTo>
                  <a:cubicBezTo>
                    <a:pt x="766" y="1430"/>
                    <a:pt x="769" y="1430"/>
                    <a:pt x="770" y="1430"/>
                  </a:cubicBezTo>
                  <a:cubicBezTo>
                    <a:pt x="774" y="1426"/>
                    <a:pt x="778" y="1424"/>
                    <a:pt x="782" y="1421"/>
                  </a:cubicBezTo>
                  <a:cubicBezTo>
                    <a:pt x="795" y="1408"/>
                    <a:pt x="794" y="1392"/>
                    <a:pt x="795" y="1372"/>
                  </a:cubicBezTo>
                  <a:cubicBezTo>
                    <a:pt x="796" y="1363"/>
                    <a:pt x="801" y="1352"/>
                    <a:pt x="799" y="1342"/>
                  </a:cubicBezTo>
                  <a:cubicBezTo>
                    <a:pt x="797" y="1328"/>
                    <a:pt x="791" y="1329"/>
                    <a:pt x="779" y="1328"/>
                  </a:cubicBezTo>
                  <a:cubicBezTo>
                    <a:pt x="778" y="1318"/>
                    <a:pt x="782" y="1311"/>
                    <a:pt x="785" y="1302"/>
                  </a:cubicBezTo>
                  <a:cubicBezTo>
                    <a:pt x="789" y="1302"/>
                    <a:pt x="794" y="1300"/>
                    <a:pt x="798" y="1301"/>
                  </a:cubicBezTo>
                  <a:cubicBezTo>
                    <a:pt x="802" y="1308"/>
                    <a:pt x="804" y="1312"/>
                    <a:pt x="812" y="1316"/>
                  </a:cubicBezTo>
                  <a:cubicBezTo>
                    <a:pt x="822" y="1320"/>
                    <a:pt x="822" y="1318"/>
                    <a:pt x="828" y="1313"/>
                  </a:cubicBezTo>
                  <a:cubicBezTo>
                    <a:pt x="832" y="1310"/>
                    <a:pt x="833" y="1307"/>
                    <a:pt x="836" y="1304"/>
                  </a:cubicBezTo>
                  <a:cubicBezTo>
                    <a:pt x="839" y="1303"/>
                    <a:pt x="842" y="1302"/>
                    <a:pt x="844" y="1301"/>
                  </a:cubicBezTo>
                  <a:cubicBezTo>
                    <a:pt x="849" y="1296"/>
                    <a:pt x="849" y="1289"/>
                    <a:pt x="852" y="1283"/>
                  </a:cubicBezTo>
                  <a:cubicBezTo>
                    <a:pt x="864" y="1282"/>
                    <a:pt x="882" y="1287"/>
                    <a:pt x="893" y="1281"/>
                  </a:cubicBezTo>
                  <a:cubicBezTo>
                    <a:pt x="906" y="1274"/>
                    <a:pt x="902" y="1255"/>
                    <a:pt x="914" y="1247"/>
                  </a:cubicBezTo>
                  <a:cubicBezTo>
                    <a:pt x="922" y="1222"/>
                    <a:pt x="948" y="1229"/>
                    <a:pt x="971" y="1229"/>
                  </a:cubicBezTo>
                  <a:cubicBezTo>
                    <a:pt x="996" y="1230"/>
                    <a:pt x="1019" y="1232"/>
                    <a:pt x="1043" y="1234"/>
                  </a:cubicBezTo>
                  <a:cubicBezTo>
                    <a:pt x="1047" y="1244"/>
                    <a:pt x="1041" y="1254"/>
                    <a:pt x="1050" y="1261"/>
                  </a:cubicBezTo>
                  <a:cubicBezTo>
                    <a:pt x="1058" y="1267"/>
                    <a:pt x="1070" y="1267"/>
                    <a:pt x="1079" y="1269"/>
                  </a:cubicBezTo>
                  <a:cubicBezTo>
                    <a:pt x="1094" y="1271"/>
                    <a:pt x="1091" y="1273"/>
                    <a:pt x="1097" y="1284"/>
                  </a:cubicBezTo>
                  <a:cubicBezTo>
                    <a:pt x="1102" y="1293"/>
                    <a:pt x="1114" y="1299"/>
                    <a:pt x="1116" y="1310"/>
                  </a:cubicBezTo>
                  <a:cubicBezTo>
                    <a:pt x="1126" y="1311"/>
                    <a:pt x="1137" y="1309"/>
                    <a:pt x="1147" y="1310"/>
                  </a:cubicBezTo>
                  <a:cubicBezTo>
                    <a:pt x="1157" y="1311"/>
                    <a:pt x="1158" y="1317"/>
                    <a:pt x="1164" y="1325"/>
                  </a:cubicBezTo>
                  <a:cubicBezTo>
                    <a:pt x="1177" y="1341"/>
                    <a:pt x="1195" y="1343"/>
                    <a:pt x="1215" y="1341"/>
                  </a:cubicBezTo>
                  <a:cubicBezTo>
                    <a:pt x="1232" y="1340"/>
                    <a:pt x="1251" y="1333"/>
                    <a:pt x="1268" y="1328"/>
                  </a:cubicBezTo>
                  <a:cubicBezTo>
                    <a:pt x="1280" y="1325"/>
                    <a:pt x="1296" y="1309"/>
                    <a:pt x="1310" y="1313"/>
                  </a:cubicBezTo>
                  <a:cubicBezTo>
                    <a:pt x="1311" y="1322"/>
                    <a:pt x="1307" y="1335"/>
                    <a:pt x="1312" y="1342"/>
                  </a:cubicBezTo>
                  <a:cubicBezTo>
                    <a:pt x="1318" y="1351"/>
                    <a:pt x="1333" y="1354"/>
                    <a:pt x="1340" y="1363"/>
                  </a:cubicBezTo>
                  <a:cubicBezTo>
                    <a:pt x="1346" y="1370"/>
                    <a:pt x="1354" y="1380"/>
                    <a:pt x="1357" y="1390"/>
                  </a:cubicBezTo>
                  <a:cubicBezTo>
                    <a:pt x="1359" y="1399"/>
                    <a:pt x="1357" y="1411"/>
                    <a:pt x="1357" y="1420"/>
                  </a:cubicBezTo>
                  <a:cubicBezTo>
                    <a:pt x="1365" y="1421"/>
                    <a:pt x="1374" y="1420"/>
                    <a:pt x="1382" y="1421"/>
                  </a:cubicBezTo>
                  <a:cubicBezTo>
                    <a:pt x="1390" y="1422"/>
                    <a:pt x="1398" y="1428"/>
                    <a:pt x="1406" y="1426"/>
                  </a:cubicBezTo>
                  <a:cubicBezTo>
                    <a:pt x="1415" y="1424"/>
                    <a:pt x="1415" y="1416"/>
                    <a:pt x="1422" y="1413"/>
                  </a:cubicBezTo>
                  <a:cubicBezTo>
                    <a:pt x="1425" y="1411"/>
                    <a:pt x="1429" y="1413"/>
                    <a:pt x="1433" y="1411"/>
                  </a:cubicBezTo>
                  <a:cubicBezTo>
                    <a:pt x="1436" y="1410"/>
                    <a:pt x="1438" y="1405"/>
                    <a:pt x="1442" y="1403"/>
                  </a:cubicBezTo>
                  <a:cubicBezTo>
                    <a:pt x="1487" y="1381"/>
                    <a:pt x="1464" y="1455"/>
                    <a:pt x="1460" y="1472"/>
                  </a:cubicBezTo>
                  <a:cubicBezTo>
                    <a:pt x="1449" y="1471"/>
                    <a:pt x="1446" y="1481"/>
                    <a:pt x="1444" y="1489"/>
                  </a:cubicBezTo>
                  <a:cubicBezTo>
                    <a:pt x="1449" y="1483"/>
                    <a:pt x="1461" y="1482"/>
                    <a:pt x="1468" y="1483"/>
                  </a:cubicBezTo>
                  <a:cubicBezTo>
                    <a:pt x="1478" y="1484"/>
                    <a:pt x="1478" y="1488"/>
                    <a:pt x="1483" y="1495"/>
                  </a:cubicBezTo>
                  <a:cubicBezTo>
                    <a:pt x="1489" y="1502"/>
                    <a:pt x="1489" y="1503"/>
                    <a:pt x="1500" y="1503"/>
                  </a:cubicBezTo>
                  <a:cubicBezTo>
                    <a:pt x="1507" y="1503"/>
                    <a:pt x="1513" y="1503"/>
                    <a:pt x="1519" y="1503"/>
                  </a:cubicBezTo>
                  <a:cubicBezTo>
                    <a:pt x="1519" y="1500"/>
                    <a:pt x="1519" y="1497"/>
                    <a:pt x="1519" y="1494"/>
                  </a:cubicBezTo>
                  <a:cubicBezTo>
                    <a:pt x="1518" y="1482"/>
                    <a:pt x="1514" y="1471"/>
                    <a:pt x="1505" y="1463"/>
                  </a:cubicBezTo>
                  <a:cubicBezTo>
                    <a:pt x="1502" y="1461"/>
                    <a:pt x="1490" y="1459"/>
                    <a:pt x="1489" y="1454"/>
                  </a:cubicBezTo>
                  <a:cubicBezTo>
                    <a:pt x="1487" y="1447"/>
                    <a:pt x="1499" y="1443"/>
                    <a:pt x="1507" y="1443"/>
                  </a:cubicBezTo>
                  <a:cubicBezTo>
                    <a:pt x="1513" y="1420"/>
                    <a:pt x="1546" y="1421"/>
                    <a:pt x="1564" y="1416"/>
                  </a:cubicBezTo>
                  <a:cubicBezTo>
                    <a:pt x="1565" y="1408"/>
                    <a:pt x="1573" y="1405"/>
                    <a:pt x="1576" y="1398"/>
                  </a:cubicBezTo>
                  <a:cubicBezTo>
                    <a:pt x="1579" y="1398"/>
                    <a:pt x="1581" y="1398"/>
                    <a:pt x="1583" y="1398"/>
                  </a:cubicBezTo>
                  <a:cubicBezTo>
                    <a:pt x="1584" y="1420"/>
                    <a:pt x="1576" y="1437"/>
                    <a:pt x="1576" y="1458"/>
                  </a:cubicBezTo>
                  <a:cubicBezTo>
                    <a:pt x="1582" y="1459"/>
                    <a:pt x="1587" y="1460"/>
                    <a:pt x="1593" y="1462"/>
                  </a:cubicBezTo>
                  <a:cubicBezTo>
                    <a:pt x="1593" y="1469"/>
                    <a:pt x="1593" y="1475"/>
                    <a:pt x="1593" y="1482"/>
                  </a:cubicBezTo>
                  <a:cubicBezTo>
                    <a:pt x="1606" y="1483"/>
                    <a:pt x="1613" y="1492"/>
                    <a:pt x="1620" y="1501"/>
                  </a:cubicBezTo>
                  <a:cubicBezTo>
                    <a:pt x="1620" y="1501"/>
                    <a:pt x="1643" y="1524"/>
                    <a:pt x="1642" y="1516"/>
                  </a:cubicBezTo>
                  <a:cubicBezTo>
                    <a:pt x="1641" y="1500"/>
                    <a:pt x="1650" y="1500"/>
                    <a:pt x="1659" y="1494"/>
                  </a:cubicBezTo>
                  <a:cubicBezTo>
                    <a:pt x="1661" y="1492"/>
                    <a:pt x="1664" y="1495"/>
                    <a:pt x="1666" y="1493"/>
                  </a:cubicBezTo>
                  <a:cubicBezTo>
                    <a:pt x="1668" y="1491"/>
                    <a:pt x="1667" y="1488"/>
                    <a:pt x="1668" y="1486"/>
                  </a:cubicBezTo>
                  <a:cubicBezTo>
                    <a:pt x="1672" y="1482"/>
                    <a:pt x="1672" y="1478"/>
                    <a:pt x="1677" y="1475"/>
                  </a:cubicBezTo>
                  <a:cubicBezTo>
                    <a:pt x="1679" y="1474"/>
                    <a:pt x="1700" y="1472"/>
                    <a:pt x="1700" y="1472"/>
                  </a:cubicBezTo>
                  <a:cubicBezTo>
                    <a:pt x="1699" y="1457"/>
                    <a:pt x="1712" y="1443"/>
                    <a:pt x="1725" y="1436"/>
                  </a:cubicBezTo>
                  <a:cubicBezTo>
                    <a:pt x="1725" y="1444"/>
                    <a:pt x="1735" y="1453"/>
                    <a:pt x="1744" y="1451"/>
                  </a:cubicBezTo>
                  <a:cubicBezTo>
                    <a:pt x="1753" y="1449"/>
                    <a:pt x="1752" y="1441"/>
                    <a:pt x="1757" y="1432"/>
                  </a:cubicBezTo>
                  <a:cubicBezTo>
                    <a:pt x="1762" y="1422"/>
                    <a:pt x="1764" y="1421"/>
                    <a:pt x="1775" y="1417"/>
                  </a:cubicBezTo>
                  <a:cubicBezTo>
                    <a:pt x="1783" y="1413"/>
                    <a:pt x="1791" y="1408"/>
                    <a:pt x="1799" y="1405"/>
                  </a:cubicBezTo>
                  <a:cubicBezTo>
                    <a:pt x="1790" y="1394"/>
                    <a:pt x="1796" y="1381"/>
                    <a:pt x="1788" y="1369"/>
                  </a:cubicBezTo>
                  <a:cubicBezTo>
                    <a:pt x="1784" y="1363"/>
                    <a:pt x="1778" y="1360"/>
                    <a:pt x="1774" y="1354"/>
                  </a:cubicBezTo>
                  <a:cubicBezTo>
                    <a:pt x="1770" y="1349"/>
                    <a:pt x="1769" y="1342"/>
                    <a:pt x="1765" y="1336"/>
                  </a:cubicBezTo>
                  <a:cubicBezTo>
                    <a:pt x="1757" y="1323"/>
                    <a:pt x="1743" y="1312"/>
                    <a:pt x="1740" y="1297"/>
                  </a:cubicBezTo>
                  <a:cubicBezTo>
                    <a:pt x="1736" y="1278"/>
                    <a:pt x="1746" y="1268"/>
                    <a:pt x="1755" y="1255"/>
                  </a:cubicBezTo>
                  <a:cubicBezTo>
                    <a:pt x="1780" y="1216"/>
                    <a:pt x="1720" y="1221"/>
                    <a:pt x="1699" y="1217"/>
                  </a:cubicBezTo>
                  <a:cubicBezTo>
                    <a:pt x="1674" y="1214"/>
                    <a:pt x="1646" y="1186"/>
                    <a:pt x="1643" y="1161"/>
                  </a:cubicBezTo>
                  <a:cubicBezTo>
                    <a:pt x="1640" y="1144"/>
                    <a:pt x="1647" y="1124"/>
                    <a:pt x="1640" y="1109"/>
                  </a:cubicBezTo>
                  <a:cubicBezTo>
                    <a:pt x="1639" y="1108"/>
                    <a:pt x="1679" y="1106"/>
                    <a:pt x="1681" y="1106"/>
                  </a:cubicBezTo>
                  <a:cubicBezTo>
                    <a:pt x="1686" y="1094"/>
                    <a:pt x="1681" y="1094"/>
                    <a:pt x="1677" y="1086"/>
                  </a:cubicBezTo>
                  <a:cubicBezTo>
                    <a:pt x="1664" y="1057"/>
                    <a:pt x="1661" y="1024"/>
                    <a:pt x="1649" y="995"/>
                  </a:cubicBezTo>
                  <a:cubicBezTo>
                    <a:pt x="1648" y="994"/>
                    <a:pt x="1647" y="993"/>
                    <a:pt x="1647" y="991"/>
                  </a:cubicBezTo>
                  <a:cubicBezTo>
                    <a:pt x="1652" y="988"/>
                    <a:pt x="1664" y="976"/>
                    <a:pt x="1672" y="975"/>
                  </a:cubicBezTo>
                  <a:cubicBezTo>
                    <a:pt x="1680" y="974"/>
                    <a:pt x="1683" y="980"/>
                    <a:pt x="1690" y="981"/>
                  </a:cubicBezTo>
                  <a:cubicBezTo>
                    <a:pt x="1696" y="982"/>
                    <a:pt x="1703" y="980"/>
                    <a:pt x="1709" y="982"/>
                  </a:cubicBezTo>
                  <a:cubicBezTo>
                    <a:pt x="1722" y="984"/>
                    <a:pt x="1729" y="992"/>
                    <a:pt x="1744" y="990"/>
                  </a:cubicBezTo>
                  <a:cubicBezTo>
                    <a:pt x="1757" y="989"/>
                    <a:pt x="1767" y="988"/>
                    <a:pt x="1780" y="989"/>
                  </a:cubicBezTo>
                  <a:cubicBezTo>
                    <a:pt x="1780" y="985"/>
                    <a:pt x="1775" y="973"/>
                    <a:pt x="1775" y="972"/>
                  </a:cubicBezTo>
                  <a:cubicBezTo>
                    <a:pt x="1777" y="962"/>
                    <a:pt x="1783" y="965"/>
                    <a:pt x="1790" y="961"/>
                  </a:cubicBezTo>
                  <a:cubicBezTo>
                    <a:pt x="1804" y="952"/>
                    <a:pt x="1812" y="942"/>
                    <a:pt x="1811" y="926"/>
                  </a:cubicBezTo>
                  <a:cubicBezTo>
                    <a:pt x="1811" y="922"/>
                    <a:pt x="1808" y="916"/>
                    <a:pt x="1809" y="909"/>
                  </a:cubicBezTo>
                  <a:cubicBezTo>
                    <a:pt x="1810" y="901"/>
                    <a:pt x="1816" y="896"/>
                    <a:pt x="1815" y="887"/>
                  </a:cubicBezTo>
                  <a:cubicBezTo>
                    <a:pt x="1814" y="879"/>
                    <a:pt x="1806" y="865"/>
                    <a:pt x="1801" y="859"/>
                  </a:cubicBezTo>
                  <a:cubicBezTo>
                    <a:pt x="1815" y="857"/>
                    <a:pt x="1826" y="853"/>
                    <a:pt x="1842" y="854"/>
                  </a:cubicBezTo>
                  <a:cubicBezTo>
                    <a:pt x="1848" y="854"/>
                    <a:pt x="1864" y="857"/>
                    <a:pt x="1868" y="853"/>
                  </a:cubicBezTo>
                  <a:cubicBezTo>
                    <a:pt x="1874" y="848"/>
                    <a:pt x="1869" y="835"/>
                    <a:pt x="1871" y="828"/>
                  </a:cubicBezTo>
                  <a:cubicBezTo>
                    <a:pt x="1874" y="815"/>
                    <a:pt x="1892" y="804"/>
                    <a:pt x="1904" y="798"/>
                  </a:cubicBezTo>
                  <a:cubicBezTo>
                    <a:pt x="1918" y="790"/>
                    <a:pt x="1933" y="793"/>
                    <a:pt x="1950" y="793"/>
                  </a:cubicBezTo>
                  <a:cubicBezTo>
                    <a:pt x="1952" y="773"/>
                    <a:pt x="1950" y="760"/>
                    <a:pt x="1961" y="745"/>
                  </a:cubicBezTo>
                  <a:cubicBezTo>
                    <a:pt x="1967" y="738"/>
                    <a:pt x="1970" y="734"/>
                    <a:pt x="1973" y="726"/>
                  </a:cubicBezTo>
                  <a:cubicBezTo>
                    <a:pt x="1977" y="717"/>
                    <a:pt x="1976" y="707"/>
                    <a:pt x="1985" y="703"/>
                  </a:cubicBezTo>
                  <a:cubicBezTo>
                    <a:pt x="1986" y="684"/>
                    <a:pt x="1978" y="645"/>
                    <a:pt x="2003" y="640"/>
                  </a:cubicBezTo>
                  <a:cubicBezTo>
                    <a:pt x="2015" y="620"/>
                    <a:pt x="2001" y="593"/>
                    <a:pt x="2011" y="573"/>
                  </a:cubicBezTo>
                  <a:cubicBezTo>
                    <a:pt x="2016" y="562"/>
                    <a:pt x="2030" y="563"/>
                    <a:pt x="2021" y="545"/>
                  </a:cubicBezTo>
                  <a:cubicBezTo>
                    <a:pt x="2017" y="536"/>
                    <a:pt x="2010" y="532"/>
                    <a:pt x="2008" y="521"/>
                  </a:cubicBezTo>
                  <a:cubicBezTo>
                    <a:pt x="2004" y="519"/>
                    <a:pt x="2001" y="516"/>
                    <a:pt x="1997" y="515"/>
                  </a:cubicBezTo>
                  <a:cubicBezTo>
                    <a:pt x="1992" y="513"/>
                    <a:pt x="1985" y="515"/>
                    <a:pt x="1980" y="512"/>
                  </a:cubicBezTo>
                  <a:cubicBezTo>
                    <a:pt x="1971" y="507"/>
                    <a:pt x="1965" y="492"/>
                    <a:pt x="1959" y="483"/>
                  </a:cubicBezTo>
                  <a:cubicBezTo>
                    <a:pt x="1946" y="462"/>
                    <a:pt x="1936" y="456"/>
                    <a:pt x="1910" y="461"/>
                  </a:cubicBezTo>
                  <a:cubicBezTo>
                    <a:pt x="1884" y="467"/>
                    <a:pt x="1870" y="458"/>
                    <a:pt x="1846" y="449"/>
                  </a:cubicBezTo>
                  <a:cubicBezTo>
                    <a:pt x="1829" y="444"/>
                    <a:pt x="1801" y="426"/>
                    <a:pt x="1784" y="426"/>
                  </a:cubicBezTo>
                  <a:cubicBezTo>
                    <a:pt x="1785" y="415"/>
                    <a:pt x="1780" y="407"/>
                    <a:pt x="1769" y="404"/>
                  </a:cubicBezTo>
                  <a:cubicBezTo>
                    <a:pt x="1755" y="399"/>
                    <a:pt x="1748" y="412"/>
                    <a:pt x="1737" y="411"/>
                  </a:cubicBezTo>
                  <a:cubicBezTo>
                    <a:pt x="1732" y="420"/>
                    <a:pt x="1734" y="433"/>
                    <a:pt x="1722" y="438"/>
                  </a:cubicBezTo>
                  <a:cubicBezTo>
                    <a:pt x="1713" y="442"/>
                    <a:pt x="1694" y="437"/>
                    <a:pt x="1685" y="436"/>
                  </a:cubicBezTo>
                  <a:cubicBezTo>
                    <a:pt x="1663" y="433"/>
                    <a:pt x="1631" y="424"/>
                    <a:pt x="1608" y="430"/>
                  </a:cubicBezTo>
                  <a:cubicBezTo>
                    <a:pt x="1596" y="433"/>
                    <a:pt x="1586" y="444"/>
                    <a:pt x="1572" y="448"/>
                  </a:cubicBezTo>
                  <a:cubicBezTo>
                    <a:pt x="1558" y="451"/>
                    <a:pt x="1547" y="453"/>
                    <a:pt x="1534" y="461"/>
                  </a:cubicBezTo>
                  <a:cubicBezTo>
                    <a:pt x="1527" y="465"/>
                    <a:pt x="1523" y="469"/>
                    <a:pt x="1515" y="470"/>
                  </a:cubicBezTo>
                  <a:cubicBezTo>
                    <a:pt x="1509" y="472"/>
                    <a:pt x="1502" y="468"/>
                    <a:pt x="1496" y="470"/>
                  </a:cubicBezTo>
                  <a:cubicBezTo>
                    <a:pt x="1491" y="472"/>
                    <a:pt x="1487" y="480"/>
                    <a:pt x="1482" y="482"/>
                  </a:cubicBezTo>
                  <a:cubicBezTo>
                    <a:pt x="1477" y="485"/>
                    <a:pt x="1470" y="484"/>
                    <a:pt x="1464" y="486"/>
                  </a:cubicBezTo>
                  <a:cubicBezTo>
                    <a:pt x="1464" y="491"/>
                    <a:pt x="1461" y="494"/>
                    <a:pt x="1462" y="499"/>
                  </a:cubicBezTo>
                  <a:cubicBezTo>
                    <a:pt x="1445" y="499"/>
                    <a:pt x="1426" y="493"/>
                    <a:pt x="1410" y="496"/>
                  </a:cubicBezTo>
                  <a:cubicBezTo>
                    <a:pt x="1394" y="499"/>
                    <a:pt x="1399" y="508"/>
                    <a:pt x="1390" y="518"/>
                  </a:cubicBezTo>
                  <a:cubicBezTo>
                    <a:pt x="1379" y="529"/>
                    <a:pt x="1375" y="523"/>
                    <a:pt x="1364" y="519"/>
                  </a:cubicBezTo>
                  <a:cubicBezTo>
                    <a:pt x="1350" y="513"/>
                    <a:pt x="1351" y="517"/>
                    <a:pt x="1337" y="521"/>
                  </a:cubicBezTo>
                  <a:cubicBezTo>
                    <a:pt x="1327" y="523"/>
                    <a:pt x="1315" y="521"/>
                    <a:pt x="1305" y="521"/>
                  </a:cubicBezTo>
                  <a:cubicBezTo>
                    <a:pt x="1295" y="521"/>
                    <a:pt x="1285" y="521"/>
                    <a:pt x="1275" y="520"/>
                  </a:cubicBezTo>
                  <a:cubicBezTo>
                    <a:pt x="1267" y="520"/>
                    <a:pt x="1249" y="528"/>
                    <a:pt x="1243" y="525"/>
                  </a:cubicBezTo>
                  <a:cubicBezTo>
                    <a:pt x="1218" y="515"/>
                    <a:pt x="1272" y="492"/>
                    <a:pt x="1281" y="490"/>
                  </a:cubicBezTo>
                  <a:cubicBezTo>
                    <a:pt x="1283" y="481"/>
                    <a:pt x="1281" y="477"/>
                    <a:pt x="1276" y="471"/>
                  </a:cubicBezTo>
                  <a:cubicBezTo>
                    <a:pt x="1274" y="468"/>
                    <a:pt x="1269" y="470"/>
                    <a:pt x="1266" y="468"/>
                  </a:cubicBezTo>
                  <a:cubicBezTo>
                    <a:pt x="1264" y="466"/>
                    <a:pt x="1265" y="460"/>
                    <a:pt x="1262" y="458"/>
                  </a:cubicBezTo>
                  <a:cubicBezTo>
                    <a:pt x="1249" y="445"/>
                    <a:pt x="1240" y="449"/>
                    <a:pt x="1222" y="446"/>
                  </a:cubicBezTo>
                  <a:cubicBezTo>
                    <a:pt x="1217" y="445"/>
                    <a:pt x="1208" y="443"/>
                    <a:pt x="1204" y="439"/>
                  </a:cubicBezTo>
                  <a:cubicBezTo>
                    <a:pt x="1199" y="435"/>
                    <a:pt x="1199" y="426"/>
                    <a:pt x="1194" y="422"/>
                  </a:cubicBezTo>
                  <a:cubicBezTo>
                    <a:pt x="1184" y="415"/>
                    <a:pt x="1162" y="418"/>
                    <a:pt x="1150" y="418"/>
                  </a:cubicBezTo>
                  <a:cubicBezTo>
                    <a:pt x="1128" y="417"/>
                    <a:pt x="1122" y="418"/>
                    <a:pt x="1107" y="402"/>
                  </a:cubicBezTo>
                  <a:cubicBezTo>
                    <a:pt x="1090" y="383"/>
                    <a:pt x="1096" y="367"/>
                    <a:pt x="1093" y="345"/>
                  </a:cubicBezTo>
                  <a:cubicBezTo>
                    <a:pt x="1091" y="333"/>
                    <a:pt x="1085" y="320"/>
                    <a:pt x="1077" y="312"/>
                  </a:cubicBezTo>
                  <a:cubicBezTo>
                    <a:pt x="1065" y="299"/>
                    <a:pt x="1057" y="304"/>
                    <a:pt x="1042" y="301"/>
                  </a:cubicBezTo>
                  <a:cubicBezTo>
                    <a:pt x="1017" y="296"/>
                    <a:pt x="1016" y="278"/>
                    <a:pt x="1005" y="260"/>
                  </a:cubicBezTo>
                  <a:cubicBezTo>
                    <a:pt x="993" y="239"/>
                    <a:pt x="968" y="256"/>
                    <a:pt x="951" y="246"/>
                  </a:cubicBezTo>
                  <a:cubicBezTo>
                    <a:pt x="942" y="241"/>
                    <a:pt x="939" y="230"/>
                    <a:pt x="932" y="223"/>
                  </a:cubicBezTo>
                  <a:cubicBezTo>
                    <a:pt x="926" y="216"/>
                    <a:pt x="916" y="215"/>
                    <a:pt x="910" y="208"/>
                  </a:cubicBezTo>
                  <a:cubicBezTo>
                    <a:pt x="903" y="200"/>
                    <a:pt x="895" y="183"/>
                    <a:pt x="891" y="173"/>
                  </a:cubicBezTo>
                  <a:cubicBezTo>
                    <a:pt x="885" y="160"/>
                    <a:pt x="883" y="146"/>
                    <a:pt x="876" y="135"/>
                  </a:cubicBezTo>
                  <a:cubicBezTo>
                    <a:pt x="860" y="113"/>
                    <a:pt x="836" y="88"/>
                    <a:pt x="805" y="100"/>
                  </a:cubicBezTo>
                  <a:cubicBezTo>
                    <a:pt x="796" y="103"/>
                    <a:pt x="799" y="109"/>
                    <a:pt x="791" y="112"/>
                  </a:cubicBezTo>
                  <a:cubicBezTo>
                    <a:pt x="782" y="116"/>
                    <a:pt x="775" y="109"/>
                    <a:pt x="772" y="103"/>
                  </a:cubicBezTo>
                  <a:cubicBezTo>
                    <a:pt x="768" y="91"/>
                    <a:pt x="773" y="68"/>
                    <a:pt x="774" y="56"/>
                  </a:cubicBezTo>
                  <a:cubicBezTo>
                    <a:pt x="774" y="34"/>
                    <a:pt x="764" y="35"/>
                    <a:pt x="744" y="34"/>
                  </a:cubicBezTo>
                  <a:cubicBezTo>
                    <a:pt x="727" y="34"/>
                    <a:pt x="714" y="34"/>
                    <a:pt x="700" y="28"/>
                  </a:cubicBezTo>
                  <a:cubicBezTo>
                    <a:pt x="698" y="27"/>
                    <a:pt x="697" y="23"/>
                    <a:pt x="694" y="22"/>
                  </a:cubicBezTo>
                  <a:cubicBezTo>
                    <a:pt x="691" y="20"/>
                    <a:pt x="684" y="21"/>
                    <a:pt x="681" y="21"/>
                  </a:cubicBezTo>
                  <a:cubicBezTo>
                    <a:pt x="672" y="21"/>
                    <a:pt x="664" y="21"/>
                    <a:pt x="656" y="23"/>
                  </a:cubicBezTo>
                  <a:cubicBezTo>
                    <a:pt x="638" y="28"/>
                    <a:pt x="624" y="40"/>
                    <a:pt x="617" y="14"/>
                  </a:cubicBezTo>
                  <a:cubicBezTo>
                    <a:pt x="609" y="13"/>
                    <a:pt x="608" y="6"/>
                    <a:pt x="602" y="3"/>
                  </a:cubicBezTo>
                  <a:cubicBezTo>
                    <a:pt x="596" y="0"/>
                    <a:pt x="582" y="2"/>
                    <a:pt x="576" y="4"/>
                  </a:cubicBezTo>
                  <a:cubicBezTo>
                    <a:pt x="566" y="7"/>
                    <a:pt x="567" y="18"/>
                    <a:pt x="558" y="22"/>
                  </a:cubicBezTo>
                  <a:cubicBezTo>
                    <a:pt x="550" y="26"/>
                    <a:pt x="545" y="17"/>
                    <a:pt x="538" y="16"/>
                  </a:cubicBezTo>
                  <a:cubicBezTo>
                    <a:pt x="519" y="12"/>
                    <a:pt x="509" y="21"/>
                    <a:pt x="492" y="26"/>
                  </a:cubicBezTo>
                  <a:cubicBezTo>
                    <a:pt x="475" y="31"/>
                    <a:pt x="464" y="36"/>
                    <a:pt x="445" y="36"/>
                  </a:cubicBezTo>
                  <a:cubicBezTo>
                    <a:pt x="444" y="42"/>
                    <a:pt x="443" y="47"/>
                    <a:pt x="443" y="52"/>
                  </a:cubicBezTo>
                  <a:cubicBezTo>
                    <a:pt x="417" y="53"/>
                    <a:pt x="404" y="46"/>
                    <a:pt x="382" y="39"/>
                  </a:cubicBezTo>
                  <a:cubicBezTo>
                    <a:pt x="366" y="35"/>
                    <a:pt x="329" y="25"/>
                    <a:pt x="315" y="33"/>
                  </a:cubicBezTo>
                  <a:cubicBezTo>
                    <a:pt x="333" y="43"/>
                    <a:pt x="351" y="30"/>
                    <a:pt x="357" y="58"/>
                  </a:cubicBezTo>
                  <a:cubicBezTo>
                    <a:pt x="362" y="60"/>
                    <a:pt x="365" y="62"/>
                    <a:pt x="371" y="64"/>
                  </a:cubicBezTo>
                  <a:cubicBezTo>
                    <a:pt x="371" y="70"/>
                    <a:pt x="371" y="75"/>
                    <a:pt x="370" y="81"/>
                  </a:cubicBezTo>
                  <a:cubicBezTo>
                    <a:pt x="362" y="84"/>
                    <a:pt x="355" y="84"/>
                    <a:pt x="346" y="84"/>
                  </a:cubicBezTo>
                  <a:cubicBezTo>
                    <a:pt x="335" y="84"/>
                    <a:pt x="328" y="87"/>
                    <a:pt x="318" y="89"/>
                  </a:cubicBezTo>
                  <a:cubicBezTo>
                    <a:pt x="296" y="92"/>
                    <a:pt x="284" y="81"/>
                    <a:pt x="266" y="76"/>
                  </a:cubicBezTo>
                  <a:cubicBezTo>
                    <a:pt x="247" y="72"/>
                    <a:pt x="230" y="76"/>
                    <a:pt x="211" y="77"/>
                  </a:cubicBezTo>
                  <a:cubicBezTo>
                    <a:pt x="203" y="77"/>
                    <a:pt x="190" y="73"/>
                    <a:pt x="183" y="76"/>
                  </a:cubicBezTo>
                  <a:cubicBezTo>
                    <a:pt x="176" y="79"/>
                    <a:pt x="170" y="91"/>
                    <a:pt x="164" y="95"/>
                  </a:cubicBezTo>
                  <a:cubicBezTo>
                    <a:pt x="164" y="109"/>
                    <a:pt x="159" y="115"/>
                    <a:pt x="144" y="115"/>
                  </a:cubicBezTo>
                  <a:cubicBezTo>
                    <a:pt x="141" y="126"/>
                    <a:pt x="138" y="137"/>
                    <a:pt x="136" y="148"/>
                  </a:cubicBezTo>
                  <a:cubicBezTo>
                    <a:pt x="126" y="148"/>
                    <a:pt x="116" y="147"/>
                    <a:pt x="106" y="147"/>
                  </a:cubicBezTo>
                  <a:cubicBezTo>
                    <a:pt x="107" y="180"/>
                    <a:pt x="60" y="174"/>
                    <a:pt x="57" y="206"/>
                  </a:cubicBezTo>
                  <a:cubicBezTo>
                    <a:pt x="55" y="207"/>
                    <a:pt x="55" y="207"/>
                    <a:pt x="53" y="209"/>
                  </a:cubicBezTo>
                  <a:cubicBezTo>
                    <a:pt x="39" y="212"/>
                    <a:pt x="31" y="194"/>
                    <a:pt x="20" y="210"/>
                  </a:cubicBezTo>
                  <a:cubicBezTo>
                    <a:pt x="16" y="217"/>
                    <a:pt x="18" y="224"/>
                    <a:pt x="16" y="231"/>
                  </a:cubicBezTo>
                  <a:cubicBezTo>
                    <a:pt x="15" y="238"/>
                    <a:pt x="5" y="246"/>
                    <a:pt x="5" y="248"/>
                  </a:cubicBezTo>
                  <a:cubicBezTo>
                    <a:pt x="3" y="255"/>
                    <a:pt x="8" y="255"/>
                    <a:pt x="11" y="262"/>
                  </a:cubicBezTo>
                  <a:cubicBezTo>
                    <a:pt x="14" y="273"/>
                    <a:pt x="12" y="281"/>
                    <a:pt x="9" y="292"/>
                  </a:cubicBezTo>
                  <a:cubicBezTo>
                    <a:pt x="8" y="298"/>
                    <a:pt x="0" y="299"/>
                    <a:pt x="6" y="305"/>
                  </a:cubicBezTo>
                  <a:cubicBezTo>
                    <a:pt x="8" y="308"/>
                    <a:pt x="21" y="306"/>
                    <a:pt x="24" y="306"/>
                  </a:cubicBezTo>
                  <a:cubicBezTo>
                    <a:pt x="21" y="323"/>
                    <a:pt x="46" y="317"/>
                    <a:pt x="45" y="335"/>
                  </a:cubicBezTo>
                  <a:cubicBezTo>
                    <a:pt x="57" y="336"/>
                    <a:pt x="59" y="318"/>
                    <a:pt x="75" y="323"/>
                  </a:cubicBezTo>
                  <a:cubicBezTo>
                    <a:pt x="75" y="324"/>
                    <a:pt x="75" y="325"/>
                    <a:pt x="75" y="326"/>
                  </a:cubicBezTo>
                  <a:cubicBezTo>
                    <a:pt x="88" y="329"/>
                    <a:pt x="97" y="317"/>
                    <a:pt x="111" y="321"/>
                  </a:cubicBezTo>
                  <a:cubicBezTo>
                    <a:pt x="114" y="322"/>
                    <a:pt x="112" y="328"/>
                    <a:pt x="116" y="329"/>
                  </a:cubicBezTo>
                  <a:cubicBezTo>
                    <a:pt x="119" y="330"/>
                    <a:pt x="123" y="329"/>
                    <a:pt x="125" y="329"/>
                  </a:cubicBezTo>
                  <a:cubicBezTo>
                    <a:pt x="131" y="331"/>
                    <a:pt x="138" y="330"/>
                    <a:pt x="144" y="330"/>
                  </a:cubicBezTo>
                  <a:cubicBezTo>
                    <a:pt x="144" y="340"/>
                    <a:pt x="154" y="348"/>
                    <a:pt x="157" y="355"/>
                  </a:cubicBezTo>
                  <a:cubicBezTo>
                    <a:pt x="160" y="361"/>
                    <a:pt x="157" y="371"/>
                    <a:pt x="160" y="379"/>
                  </a:cubicBezTo>
                  <a:cubicBezTo>
                    <a:pt x="165" y="392"/>
                    <a:pt x="171" y="384"/>
                    <a:pt x="179" y="390"/>
                  </a:cubicBezTo>
                  <a:cubicBezTo>
                    <a:pt x="187" y="397"/>
                    <a:pt x="182" y="409"/>
                    <a:pt x="197" y="407"/>
                  </a:cubicBezTo>
                  <a:cubicBezTo>
                    <a:pt x="201" y="417"/>
                    <a:pt x="214" y="411"/>
                    <a:pt x="223" y="416"/>
                  </a:cubicBezTo>
                  <a:cubicBezTo>
                    <a:pt x="229" y="420"/>
                    <a:pt x="231" y="427"/>
                    <a:pt x="237" y="431"/>
                  </a:cubicBezTo>
                  <a:cubicBezTo>
                    <a:pt x="242" y="435"/>
                    <a:pt x="248" y="436"/>
                    <a:pt x="254" y="438"/>
                  </a:cubicBezTo>
                  <a:cubicBezTo>
                    <a:pt x="276" y="443"/>
                    <a:pt x="299" y="433"/>
                    <a:pt x="318" y="447"/>
                  </a:cubicBezTo>
                  <a:cubicBezTo>
                    <a:pt x="318" y="451"/>
                    <a:pt x="318" y="457"/>
                    <a:pt x="317" y="462"/>
                  </a:cubicBezTo>
                  <a:cubicBezTo>
                    <a:pt x="312" y="463"/>
                    <a:pt x="310" y="467"/>
                    <a:pt x="309" y="473"/>
                  </a:cubicBezTo>
                  <a:cubicBezTo>
                    <a:pt x="289" y="473"/>
                    <a:pt x="283" y="521"/>
                    <a:pt x="301" y="529"/>
                  </a:cubicBezTo>
                  <a:cubicBezTo>
                    <a:pt x="306" y="531"/>
                    <a:pt x="313" y="528"/>
                    <a:pt x="318" y="530"/>
                  </a:cubicBezTo>
                  <a:cubicBezTo>
                    <a:pt x="326" y="533"/>
                    <a:pt x="325" y="540"/>
                    <a:pt x="331" y="544"/>
                  </a:cubicBezTo>
                  <a:cubicBezTo>
                    <a:pt x="341" y="551"/>
                    <a:pt x="354" y="553"/>
                    <a:pt x="359" y="566"/>
                  </a:cubicBezTo>
                  <a:cubicBezTo>
                    <a:pt x="371" y="567"/>
                    <a:pt x="385" y="562"/>
                    <a:pt x="390" y="574"/>
                  </a:cubicBezTo>
                  <a:cubicBezTo>
                    <a:pt x="394" y="585"/>
                    <a:pt x="386" y="599"/>
                    <a:pt x="381" y="608"/>
                  </a:cubicBezTo>
                  <a:cubicBezTo>
                    <a:pt x="378" y="613"/>
                    <a:pt x="375" y="617"/>
                    <a:pt x="374" y="623"/>
                  </a:cubicBezTo>
                  <a:cubicBezTo>
                    <a:pt x="372" y="628"/>
                    <a:pt x="376" y="636"/>
                    <a:pt x="372" y="642"/>
                  </a:cubicBezTo>
                  <a:cubicBezTo>
                    <a:pt x="369" y="645"/>
                    <a:pt x="360" y="645"/>
                    <a:pt x="356" y="648"/>
                  </a:cubicBezTo>
                  <a:cubicBezTo>
                    <a:pt x="353" y="651"/>
                    <a:pt x="350" y="659"/>
                    <a:pt x="348" y="663"/>
                  </a:cubicBezTo>
                  <a:cubicBezTo>
                    <a:pt x="340" y="663"/>
                    <a:pt x="332" y="662"/>
                    <a:pt x="324" y="663"/>
                  </a:cubicBezTo>
                  <a:cubicBezTo>
                    <a:pt x="319" y="663"/>
                    <a:pt x="315" y="662"/>
                    <a:pt x="311" y="664"/>
                  </a:cubicBezTo>
                  <a:cubicBezTo>
                    <a:pt x="306" y="665"/>
                    <a:pt x="303" y="670"/>
                    <a:pt x="301" y="671"/>
                  </a:cubicBezTo>
                  <a:cubicBezTo>
                    <a:pt x="295" y="673"/>
                    <a:pt x="280" y="672"/>
                    <a:pt x="276" y="676"/>
                  </a:cubicBezTo>
                  <a:cubicBezTo>
                    <a:pt x="271" y="682"/>
                    <a:pt x="275" y="696"/>
                    <a:pt x="274" y="703"/>
                  </a:cubicBezTo>
                  <a:cubicBezTo>
                    <a:pt x="272" y="713"/>
                    <a:pt x="271" y="718"/>
                    <a:pt x="266" y="727"/>
                  </a:cubicBezTo>
                  <a:cubicBezTo>
                    <a:pt x="258" y="741"/>
                    <a:pt x="262" y="738"/>
                    <a:pt x="250" y="737"/>
                  </a:cubicBezTo>
                  <a:cubicBezTo>
                    <a:pt x="240" y="737"/>
                    <a:pt x="209" y="730"/>
                    <a:pt x="201" y="738"/>
                  </a:cubicBezTo>
                  <a:cubicBezTo>
                    <a:pt x="197" y="742"/>
                    <a:pt x="198" y="755"/>
                    <a:pt x="197" y="761"/>
                  </a:cubicBezTo>
                  <a:cubicBezTo>
                    <a:pt x="196" y="771"/>
                    <a:pt x="185" y="794"/>
                    <a:pt x="194" y="798"/>
                  </a:cubicBezTo>
                  <a:cubicBezTo>
                    <a:pt x="195" y="815"/>
                    <a:pt x="193" y="831"/>
                    <a:pt x="199" y="847"/>
                  </a:cubicBezTo>
                  <a:cubicBezTo>
                    <a:pt x="201" y="847"/>
                    <a:pt x="202" y="847"/>
                    <a:pt x="204" y="847"/>
                  </a:cubicBezTo>
                  <a:cubicBezTo>
                    <a:pt x="205" y="876"/>
                    <a:pt x="203" y="903"/>
                    <a:pt x="212" y="930"/>
                  </a:cubicBezTo>
                  <a:cubicBezTo>
                    <a:pt x="216" y="942"/>
                    <a:pt x="220" y="955"/>
                    <a:pt x="219" y="968"/>
                  </a:cubicBezTo>
                  <a:cubicBezTo>
                    <a:pt x="218" y="973"/>
                    <a:pt x="213" y="977"/>
                    <a:pt x="214" y="984"/>
                  </a:cubicBezTo>
                  <a:cubicBezTo>
                    <a:pt x="214" y="987"/>
                    <a:pt x="219" y="987"/>
                    <a:pt x="219" y="992"/>
                  </a:cubicBezTo>
                  <a:cubicBezTo>
                    <a:pt x="220" y="995"/>
                    <a:pt x="219" y="999"/>
                    <a:pt x="219" y="1003"/>
                  </a:cubicBezTo>
                  <a:cubicBezTo>
                    <a:pt x="219" y="1017"/>
                    <a:pt x="210" y="1029"/>
                    <a:pt x="210" y="1042"/>
                  </a:cubicBezTo>
                  <a:cubicBezTo>
                    <a:pt x="211" y="1046"/>
                    <a:pt x="215" y="1055"/>
                    <a:pt x="216" y="1060"/>
                  </a:cubicBezTo>
                  <a:cubicBezTo>
                    <a:pt x="218" y="1069"/>
                    <a:pt x="219" y="1077"/>
                    <a:pt x="219" y="1087"/>
                  </a:cubicBezTo>
                  <a:cubicBezTo>
                    <a:pt x="219" y="1093"/>
                    <a:pt x="220" y="1102"/>
                    <a:pt x="218" y="1108"/>
                  </a:cubicBezTo>
                  <a:cubicBezTo>
                    <a:pt x="217" y="1114"/>
                    <a:pt x="207" y="1120"/>
                    <a:pt x="206" y="1124"/>
                  </a:cubicBezTo>
                  <a:cubicBezTo>
                    <a:pt x="206" y="1134"/>
                    <a:pt x="212" y="1132"/>
                    <a:pt x="214" y="1140"/>
                  </a:cubicBezTo>
                  <a:cubicBezTo>
                    <a:pt x="215" y="1146"/>
                    <a:pt x="213" y="1155"/>
                    <a:pt x="213" y="1162"/>
                  </a:cubicBezTo>
                  <a:cubicBezTo>
                    <a:pt x="214" y="1162"/>
                    <a:pt x="215" y="1162"/>
                    <a:pt x="216" y="1163"/>
                  </a:cubicBezTo>
                  <a:cubicBezTo>
                    <a:pt x="217" y="1174"/>
                    <a:pt x="214" y="1183"/>
                    <a:pt x="213" y="1194"/>
                  </a:cubicBezTo>
                  <a:cubicBezTo>
                    <a:pt x="232" y="1195"/>
                    <a:pt x="251" y="1199"/>
                    <a:pt x="247" y="1223"/>
                  </a:cubicBezTo>
                  <a:cubicBezTo>
                    <a:pt x="266" y="1224"/>
                    <a:pt x="323" y="1224"/>
                    <a:pt x="330" y="1251"/>
                  </a:cubicBezTo>
                  <a:cubicBezTo>
                    <a:pt x="338" y="1253"/>
                    <a:pt x="340" y="1264"/>
                    <a:pt x="347" y="1269"/>
                  </a:cubicBezTo>
                  <a:cubicBezTo>
                    <a:pt x="355" y="1273"/>
                    <a:pt x="365" y="1269"/>
                    <a:pt x="372" y="1273"/>
                  </a:cubicBezTo>
                  <a:cubicBezTo>
                    <a:pt x="387" y="1282"/>
                    <a:pt x="375" y="1317"/>
                    <a:pt x="404" y="1311"/>
                  </a:cubicBezTo>
                  <a:cubicBezTo>
                    <a:pt x="405" y="1308"/>
                    <a:pt x="407" y="1307"/>
                    <a:pt x="407" y="1304"/>
                  </a:cubicBezTo>
                  <a:cubicBezTo>
                    <a:pt x="430" y="1303"/>
                    <a:pt x="442" y="1315"/>
                    <a:pt x="465" y="1315"/>
                  </a:cubicBezTo>
                  <a:cubicBezTo>
                    <a:pt x="465" y="1309"/>
                    <a:pt x="465" y="1302"/>
                    <a:pt x="466" y="1296"/>
                  </a:cubicBezTo>
                  <a:cubicBezTo>
                    <a:pt x="472" y="1293"/>
                    <a:pt x="478" y="1290"/>
                    <a:pt x="486" y="1291"/>
                  </a:cubicBezTo>
                  <a:cubicBezTo>
                    <a:pt x="487" y="1307"/>
                    <a:pt x="475" y="1319"/>
                    <a:pt x="478" y="1334"/>
                  </a:cubicBezTo>
                  <a:cubicBezTo>
                    <a:pt x="479" y="1334"/>
                    <a:pt x="480" y="1334"/>
                    <a:pt x="481" y="1334"/>
                  </a:cubicBezTo>
                  <a:cubicBezTo>
                    <a:pt x="482" y="1345"/>
                    <a:pt x="484" y="1351"/>
                    <a:pt x="478" y="1362"/>
                  </a:cubicBezTo>
                  <a:cubicBezTo>
                    <a:pt x="476" y="1366"/>
                    <a:pt x="458" y="1376"/>
                    <a:pt x="474" y="1381"/>
                  </a:cubicBezTo>
                  <a:cubicBezTo>
                    <a:pt x="474" y="1388"/>
                    <a:pt x="473" y="1396"/>
                    <a:pt x="478" y="1402"/>
                  </a:cubicBezTo>
                  <a:cubicBezTo>
                    <a:pt x="488" y="1387"/>
                    <a:pt x="517" y="1392"/>
                    <a:pt x="534" y="1394"/>
                  </a:cubicBezTo>
                  <a:cubicBezTo>
                    <a:pt x="534" y="1400"/>
                    <a:pt x="537" y="1406"/>
                    <a:pt x="540" y="1412"/>
                  </a:cubicBezTo>
                  <a:cubicBezTo>
                    <a:pt x="542" y="1413"/>
                    <a:pt x="545" y="1413"/>
                    <a:pt x="547" y="1413"/>
                  </a:cubicBezTo>
                  <a:cubicBezTo>
                    <a:pt x="547" y="1414"/>
                    <a:pt x="547" y="1415"/>
                    <a:pt x="547" y="1416"/>
                  </a:cubicBezTo>
                  <a:cubicBezTo>
                    <a:pt x="551" y="1417"/>
                    <a:pt x="557" y="1417"/>
                    <a:pt x="562" y="1416"/>
                  </a:cubicBezTo>
                  <a:cubicBezTo>
                    <a:pt x="562" y="1410"/>
                    <a:pt x="565" y="1407"/>
                    <a:pt x="571" y="1407"/>
                  </a:cubicBezTo>
                  <a:cubicBezTo>
                    <a:pt x="571" y="1406"/>
                    <a:pt x="572" y="1405"/>
                    <a:pt x="572" y="1404"/>
                  </a:cubicBezTo>
                  <a:cubicBezTo>
                    <a:pt x="577" y="1404"/>
                    <a:pt x="583" y="1404"/>
                    <a:pt x="588" y="1405"/>
                  </a:cubicBezTo>
                  <a:cubicBezTo>
                    <a:pt x="589" y="1414"/>
                    <a:pt x="599" y="1418"/>
                    <a:pt x="598" y="1429"/>
                  </a:cubicBezTo>
                  <a:cubicBezTo>
                    <a:pt x="605" y="1429"/>
                    <a:pt x="615" y="1427"/>
                    <a:pt x="622" y="1429"/>
                  </a:cubicBezTo>
                  <a:cubicBezTo>
                    <a:pt x="631" y="1432"/>
                    <a:pt x="650" y="1449"/>
                    <a:pt x="651" y="1459"/>
                  </a:cubicBezTo>
                  <a:cubicBezTo>
                    <a:pt x="652" y="1464"/>
                    <a:pt x="651" y="1469"/>
                    <a:pt x="650" y="1476"/>
                  </a:cubicBezTo>
                  <a:cubicBezTo>
                    <a:pt x="651" y="1476"/>
                    <a:pt x="651" y="1476"/>
                    <a:pt x="652" y="1476"/>
                  </a:cubicBezTo>
                  <a:cubicBezTo>
                    <a:pt x="665" y="1480"/>
                    <a:pt x="670" y="1485"/>
                    <a:pt x="685" y="148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62813" y="2293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951663" y="1798638"/>
              <a:ext cx="744538" cy="530225"/>
            </a:xfrm>
            <a:custGeom>
              <a:avLst/>
              <a:gdLst>
                <a:gd name="T0" fmla="*/ 766 w 1751"/>
                <a:gd name="T1" fmla="*/ 1214 h 1246"/>
                <a:gd name="T2" fmla="*/ 838 w 1751"/>
                <a:gd name="T3" fmla="*/ 1206 h 1246"/>
                <a:gd name="T4" fmla="*/ 881 w 1751"/>
                <a:gd name="T5" fmla="*/ 1130 h 1246"/>
                <a:gd name="T6" fmla="*/ 952 w 1751"/>
                <a:gd name="T7" fmla="*/ 1126 h 1246"/>
                <a:gd name="T8" fmla="*/ 983 w 1751"/>
                <a:gd name="T9" fmla="*/ 1089 h 1246"/>
                <a:gd name="T10" fmla="*/ 1023 w 1751"/>
                <a:gd name="T11" fmla="*/ 954 h 1246"/>
                <a:gd name="T12" fmla="*/ 1064 w 1751"/>
                <a:gd name="T13" fmla="*/ 889 h 1246"/>
                <a:gd name="T14" fmla="*/ 1083 w 1751"/>
                <a:gd name="T15" fmla="*/ 874 h 1246"/>
                <a:gd name="T16" fmla="*/ 1044 w 1751"/>
                <a:gd name="T17" fmla="*/ 791 h 1246"/>
                <a:gd name="T18" fmla="*/ 1136 w 1751"/>
                <a:gd name="T19" fmla="*/ 700 h 1246"/>
                <a:gd name="T20" fmla="*/ 1184 w 1751"/>
                <a:gd name="T21" fmla="*/ 703 h 1246"/>
                <a:gd name="T22" fmla="*/ 1242 w 1751"/>
                <a:gd name="T23" fmla="*/ 555 h 1246"/>
                <a:gd name="T24" fmla="*/ 1298 w 1751"/>
                <a:gd name="T25" fmla="*/ 504 h 1246"/>
                <a:gd name="T26" fmla="*/ 1337 w 1751"/>
                <a:gd name="T27" fmla="*/ 460 h 1246"/>
                <a:gd name="T28" fmla="*/ 1457 w 1751"/>
                <a:gd name="T29" fmla="*/ 351 h 1246"/>
                <a:gd name="T30" fmla="*/ 1526 w 1751"/>
                <a:gd name="T31" fmla="*/ 317 h 1246"/>
                <a:gd name="T32" fmla="*/ 1566 w 1751"/>
                <a:gd name="T33" fmla="*/ 293 h 1246"/>
                <a:gd name="T34" fmla="*/ 1626 w 1751"/>
                <a:gd name="T35" fmla="*/ 229 h 1246"/>
                <a:gd name="T36" fmla="*/ 1747 w 1751"/>
                <a:gd name="T37" fmla="*/ 190 h 1246"/>
                <a:gd name="T38" fmla="*/ 1707 w 1751"/>
                <a:gd name="T39" fmla="*/ 156 h 1246"/>
                <a:gd name="T40" fmla="*/ 1698 w 1751"/>
                <a:gd name="T41" fmla="*/ 43 h 1246"/>
                <a:gd name="T42" fmla="*/ 1651 w 1751"/>
                <a:gd name="T43" fmla="*/ 12 h 1246"/>
                <a:gd name="T44" fmla="*/ 1566 w 1751"/>
                <a:gd name="T45" fmla="*/ 45 h 1246"/>
                <a:gd name="T46" fmla="*/ 1518 w 1751"/>
                <a:gd name="T47" fmla="*/ 65 h 1246"/>
                <a:gd name="T48" fmla="*/ 1464 w 1751"/>
                <a:gd name="T49" fmla="*/ 86 h 1246"/>
                <a:gd name="T50" fmla="*/ 1425 w 1751"/>
                <a:gd name="T51" fmla="*/ 106 h 1246"/>
                <a:gd name="T52" fmla="*/ 1399 w 1751"/>
                <a:gd name="T53" fmla="*/ 122 h 1246"/>
                <a:gd name="T54" fmla="*/ 1313 w 1751"/>
                <a:gd name="T55" fmla="*/ 159 h 1246"/>
                <a:gd name="T56" fmla="*/ 1242 w 1751"/>
                <a:gd name="T57" fmla="*/ 160 h 1246"/>
                <a:gd name="T58" fmla="*/ 1237 w 1751"/>
                <a:gd name="T59" fmla="*/ 217 h 1246"/>
                <a:gd name="T60" fmla="*/ 1192 w 1751"/>
                <a:gd name="T61" fmla="*/ 259 h 1246"/>
                <a:gd name="T62" fmla="*/ 1143 w 1751"/>
                <a:gd name="T63" fmla="*/ 335 h 1246"/>
                <a:gd name="T64" fmla="*/ 1075 w 1751"/>
                <a:gd name="T65" fmla="*/ 365 h 1246"/>
                <a:gd name="T66" fmla="*/ 966 w 1751"/>
                <a:gd name="T67" fmla="*/ 390 h 1246"/>
                <a:gd name="T68" fmla="*/ 835 w 1751"/>
                <a:gd name="T69" fmla="*/ 377 h 1246"/>
                <a:gd name="T70" fmla="*/ 757 w 1751"/>
                <a:gd name="T71" fmla="*/ 402 h 1246"/>
                <a:gd name="T72" fmla="*/ 666 w 1751"/>
                <a:gd name="T73" fmla="*/ 420 h 1246"/>
                <a:gd name="T74" fmla="*/ 632 w 1751"/>
                <a:gd name="T75" fmla="*/ 443 h 1246"/>
                <a:gd name="T76" fmla="*/ 531 w 1751"/>
                <a:gd name="T77" fmla="*/ 448 h 1246"/>
                <a:gd name="T78" fmla="*/ 490 w 1751"/>
                <a:gd name="T79" fmla="*/ 450 h 1246"/>
                <a:gd name="T80" fmla="*/ 341 w 1751"/>
                <a:gd name="T81" fmla="*/ 452 h 1246"/>
                <a:gd name="T82" fmla="*/ 186 w 1751"/>
                <a:gd name="T83" fmla="*/ 415 h 1246"/>
                <a:gd name="T84" fmla="*/ 66 w 1751"/>
                <a:gd name="T85" fmla="*/ 474 h 1246"/>
                <a:gd name="T86" fmla="*/ 54 w 1751"/>
                <a:gd name="T87" fmla="*/ 593 h 1246"/>
                <a:gd name="T88" fmla="*/ 7 w 1751"/>
                <a:gd name="T89" fmla="*/ 648 h 1246"/>
                <a:gd name="T90" fmla="*/ 60 w 1751"/>
                <a:gd name="T91" fmla="*/ 791 h 1246"/>
                <a:gd name="T92" fmla="*/ 74 w 1751"/>
                <a:gd name="T93" fmla="*/ 794 h 1246"/>
                <a:gd name="T94" fmla="*/ 182 w 1751"/>
                <a:gd name="T95" fmla="*/ 724 h 1246"/>
                <a:gd name="T96" fmla="*/ 308 w 1751"/>
                <a:gd name="T97" fmla="*/ 734 h 1246"/>
                <a:gd name="T98" fmla="*/ 418 w 1751"/>
                <a:gd name="T99" fmla="*/ 768 h 1246"/>
                <a:gd name="T100" fmla="*/ 475 w 1751"/>
                <a:gd name="T101" fmla="*/ 791 h 1246"/>
                <a:gd name="T102" fmla="*/ 536 w 1751"/>
                <a:gd name="T103" fmla="*/ 726 h 1246"/>
                <a:gd name="T104" fmla="*/ 609 w 1751"/>
                <a:gd name="T105" fmla="*/ 709 h 1246"/>
                <a:gd name="T106" fmla="*/ 751 w 1751"/>
                <a:gd name="T107" fmla="*/ 679 h 1246"/>
                <a:gd name="T108" fmla="*/ 728 w 1751"/>
                <a:gd name="T109" fmla="*/ 785 h 1246"/>
                <a:gd name="T110" fmla="*/ 868 w 1751"/>
                <a:gd name="T111" fmla="*/ 802 h 1246"/>
                <a:gd name="T112" fmla="*/ 883 w 1751"/>
                <a:gd name="T113" fmla="*/ 922 h 1246"/>
                <a:gd name="T114" fmla="*/ 841 w 1751"/>
                <a:gd name="T115" fmla="*/ 1007 h 1246"/>
                <a:gd name="T116" fmla="*/ 768 w 1751"/>
                <a:gd name="T117" fmla="*/ 1086 h 1246"/>
                <a:gd name="T118" fmla="*/ 740 w 1751"/>
                <a:gd name="T119" fmla="*/ 1163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1" h="1246">
                  <a:moveTo>
                    <a:pt x="740" y="1216"/>
                  </a:moveTo>
                  <a:cubicBezTo>
                    <a:pt x="739" y="1216"/>
                    <a:pt x="752" y="1215"/>
                    <a:pt x="766" y="1214"/>
                  </a:cubicBezTo>
                  <a:cubicBezTo>
                    <a:pt x="766" y="1210"/>
                    <a:pt x="767" y="1207"/>
                    <a:pt x="767" y="1204"/>
                  </a:cubicBezTo>
                  <a:cubicBezTo>
                    <a:pt x="767" y="1207"/>
                    <a:pt x="766" y="1210"/>
                    <a:pt x="766" y="1214"/>
                  </a:cubicBezTo>
                  <a:cubicBezTo>
                    <a:pt x="781" y="1212"/>
                    <a:pt x="797" y="1210"/>
                    <a:pt x="800" y="1210"/>
                  </a:cubicBezTo>
                  <a:cubicBezTo>
                    <a:pt x="800" y="1221"/>
                    <a:pt x="799" y="1232"/>
                    <a:pt x="799" y="1243"/>
                  </a:cubicBezTo>
                  <a:cubicBezTo>
                    <a:pt x="810" y="1246"/>
                    <a:pt x="822" y="1241"/>
                    <a:pt x="829" y="1233"/>
                  </a:cubicBezTo>
                  <a:cubicBezTo>
                    <a:pt x="838" y="1224"/>
                    <a:pt x="837" y="1218"/>
                    <a:pt x="838" y="1206"/>
                  </a:cubicBezTo>
                  <a:cubicBezTo>
                    <a:pt x="843" y="1206"/>
                    <a:pt x="849" y="1205"/>
                    <a:pt x="854" y="1205"/>
                  </a:cubicBezTo>
                  <a:cubicBezTo>
                    <a:pt x="855" y="1200"/>
                    <a:pt x="853" y="1191"/>
                    <a:pt x="855" y="1186"/>
                  </a:cubicBezTo>
                  <a:cubicBezTo>
                    <a:pt x="859" y="1178"/>
                    <a:pt x="867" y="1179"/>
                    <a:pt x="872" y="1173"/>
                  </a:cubicBezTo>
                  <a:cubicBezTo>
                    <a:pt x="881" y="1164"/>
                    <a:pt x="880" y="1142"/>
                    <a:pt x="881" y="1130"/>
                  </a:cubicBezTo>
                  <a:cubicBezTo>
                    <a:pt x="888" y="1142"/>
                    <a:pt x="905" y="1152"/>
                    <a:pt x="910" y="1166"/>
                  </a:cubicBezTo>
                  <a:cubicBezTo>
                    <a:pt x="921" y="1167"/>
                    <a:pt x="929" y="1155"/>
                    <a:pt x="939" y="1153"/>
                  </a:cubicBezTo>
                  <a:cubicBezTo>
                    <a:pt x="946" y="1152"/>
                    <a:pt x="956" y="1157"/>
                    <a:pt x="966" y="1155"/>
                  </a:cubicBezTo>
                  <a:cubicBezTo>
                    <a:pt x="961" y="1144"/>
                    <a:pt x="955" y="1133"/>
                    <a:pt x="952" y="1126"/>
                  </a:cubicBezTo>
                  <a:cubicBezTo>
                    <a:pt x="955" y="1133"/>
                    <a:pt x="961" y="1144"/>
                    <a:pt x="966" y="1155"/>
                  </a:cubicBezTo>
                  <a:cubicBezTo>
                    <a:pt x="967" y="1155"/>
                    <a:pt x="967" y="1154"/>
                    <a:pt x="968" y="1154"/>
                  </a:cubicBezTo>
                  <a:cubicBezTo>
                    <a:pt x="970" y="1141"/>
                    <a:pt x="970" y="1134"/>
                    <a:pt x="975" y="1123"/>
                  </a:cubicBezTo>
                  <a:cubicBezTo>
                    <a:pt x="981" y="1111"/>
                    <a:pt x="983" y="1103"/>
                    <a:pt x="983" y="1089"/>
                  </a:cubicBezTo>
                  <a:cubicBezTo>
                    <a:pt x="984" y="1068"/>
                    <a:pt x="985" y="1046"/>
                    <a:pt x="987" y="1024"/>
                  </a:cubicBezTo>
                  <a:cubicBezTo>
                    <a:pt x="997" y="1024"/>
                    <a:pt x="1007" y="1024"/>
                    <a:pt x="1017" y="1024"/>
                  </a:cubicBezTo>
                  <a:cubicBezTo>
                    <a:pt x="1022" y="1014"/>
                    <a:pt x="1021" y="1002"/>
                    <a:pt x="1024" y="991"/>
                  </a:cubicBezTo>
                  <a:cubicBezTo>
                    <a:pt x="1026" y="977"/>
                    <a:pt x="1031" y="967"/>
                    <a:pt x="1023" y="954"/>
                  </a:cubicBezTo>
                  <a:cubicBezTo>
                    <a:pt x="1028" y="953"/>
                    <a:pt x="1033" y="953"/>
                    <a:pt x="1037" y="952"/>
                  </a:cubicBezTo>
                  <a:cubicBezTo>
                    <a:pt x="1042" y="945"/>
                    <a:pt x="1044" y="939"/>
                    <a:pt x="1046" y="931"/>
                  </a:cubicBezTo>
                  <a:cubicBezTo>
                    <a:pt x="1047" y="925"/>
                    <a:pt x="1046" y="911"/>
                    <a:pt x="1049" y="905"/>
                  </a:cubicBezTo>
                  <a:cubicBezTo>
                    <a:pt x="1051" y="902"/>
                    <a:pt x="1062" y="891"/>
                    <a:pt x="1064" y="889"/>
                  </a:cubicBezTo>
                  <a:cubicBezTo>
                    <a:pt x="1071" y="882"/>
                    <a:pt x="1074" y="877"/>
                    <a:pt x="1085" y="878"/>
                  </a:cubicBezTo>
                  <a:cubicBezTo>
                    <a:pt x="1084" y="876"/>
                    <a:pt x="1083" y="875"/>
                    <a:pt x="1083" y="874"/>
                  </a:cubicBezTo>
                  <a:cubicBezTo>
                    <a:pt x="1071" y="872"/>
                    <a:pt x="1058" y="873"/>
                    <a:pt x="1053" y="872"/>
                  </a:cubicBezTo>
                  <a:cubicBezTo>
                    <a:pt x="1058" y="873"/>
                    <a:pt x="1071" y="872"/>
                    <a:pt x="1083" y="874"/>
                  </a:cubicBezTo>
                  <a:cubicBezTo>
                    <a:pt x="1078" y="863"/>
                    <a:pt x="1080" y="851"/>
                    <a:pt x="1080" y="839"/>
                  </a:cubicBezTo>
                  <a:cubicBezTo>
                    <a:pt x="1081" y="812"/>
                    <a:pt x="1072" y="827"/>
                    <a:pt x="1056" y="816"/>
                  </a:cubicBezTo>
                  <a:cubicBezTo>
                    <a:pt x="1054" y="815"/>
                    <a:pt x="1048" y="803"/>
                    <a:pt x="1047" y="802"/>
                  </a:cubicBezTo>
                  <a:cubicBezTo>
                    <a:pt x="1043" y="795"/>
                    <a:pt x="1038" y="800"/>
                    <a:pt x="1044" y="791"/>
                  </a:cubicBezTo>
                  <a:cubicBezTo>
                    <a:pt x="1048" y="784"/>
                    <a:pt x="1068" y="778"/>
                    <a:pt x="1076" y="774"/>
                  </a:cubicBezTo>
                  <a:cubicBezTo>
                    <a:pt x="1076" y="762"/>
                    <a:pt x="1085" y="764"/>
                    <a:pt x="1088" y="756"/>
                  </a:cubicBezTo>
                  <a:cubicBezTo>
                    <a:pt x="1091" y="747"/>
                    <a:pt x="1087" y="741"/>
                    <a:pt x="1093" y="732"/>
                  </a:cubicBezTo>
                  <a:cubicBezTo>
                    <a:pt x="1104" y="717"/>
                    <a:pt x="1129" y="718"/>
                    <a:pt x="1136" y="700"/>
                  </a:cubicBezTo>
                  <a:cubicBezTo>
                    <a:pt x="1127" y="696"/>
                    <a:pt x="1126" y="688"/>
                    <a:pt x="1128" y="679"/>
                  </a:cubicBezTo>
                  <a:cubicBezTo>
                    <a:pt x="1139" y="677"/>
                    <a:pt x="1150" y="675"/>
                    <a:pt x="1160" y="669"/>
                  </a:cubicBezTo>
                  <a:cubicBezTo>
                    <a:pt x="1152" y="673"/>
                    <a:pt x="1158" y="686"/>
                    <a:pt x="1161" y="692"/>
                  </a:cubicBezTo>
                  <a:cubicBezTo>
                    <a:pt x="1168" y="703"/>
                    <a:pt x="1172" y="704"/>
                    <a:pt x="1184" y="703"/>
                  </a:cubicBezTo>
                  <a:cubicBezTo>
                    <a:pt x="1208" y="701"/>
                    <a:pt x="1217" y="679"/>
                    <a:pt x="1210" y="657"/>
                  </a:cubicBezTo>
                  <a:cubicBezTo>
                    <a:pt x="1205" y="641"/>
                    <a:pt x="1207" y="643"/>
                    <a:pt x="1218" y="631"/>
                  </a:cubicBezTo>
                  <a:cubicBezTo>
                    <a:pt x="1233" y="615"/>
                    <a:pt x="1221" y="617"/>
                    <a:pt x="1214" y="600"/>
                  </a:cubicBezTo>
                  <a:cubicBezTo>
                    <a:pt x="1215" y="603"/>
                    <a:pt x="1241" y="555"/>
                    <a:pt x="1242" y="555"/>
                  </a:cubicBezTo>
                  <a:cubicBezTo>
                    <a:pt x="1249" y="548"/>
                    <a:pt x="1258" y="548"/>
                    <a:pt x="1264" y="538"/>
                  </a:cubicBezTo>
                  <a:cubicBezTo>
                    <a:pt x="1274" y="523"/>
                    <a:pt x="1268" y="499"/>
                    <a:pt x="1280" y="485"/>
                  </a:cubicBezTo>
                  <a:cubicBezTo>
                    <a:pt x="1283" y="482"/>
                    <a:pt x="1294" y="481"/>
                    <a:pt x="1297" y="481"/>
                  </a:cubicBezTo>
                  <a:cubicBezTo>
                    <a:pt x="1299" y="488"/>
                    <a:pt x="1296" y="498"/>
                    <a:pt x="1298" y="504"/>
                  </a:cubicBezTo>
                  <a:cubicBezTo>
                    <a:pt x="1299" y="509"/>
                    <a:pt x="1302" y="510"/>
                    <a:pt x="1307" y="509"/>
                  </a:cubicBezTo>
                  <a:cubicBezTo>
                    <a:pt x="1312" y="508"/>
                    <a:pt x="1311" y="506"/>
                    <a:pt x="1314" y="503"/>
                  </a:cubicBezTo>
                  <a:cubicBezTo>
                    <a:pt x="1320" y="497"/>
                    <a:pt x="1330" y="493"/>
                    <a:pt x="1332" y="484"/>
                  </a:cubicBezTo>
                  <a:cubicBezTo>
                    <a:pt x="1334" y="476"/>
                    <a:pt x="1333" y="468"/>
                    <a:pt x="1337" y="460"/>
                  </a:cubicBezTo>
                  <a:cubicBezTo>
                    <a:pt x="1350" y="430"/>
                    <a:pt x="1386" y="422"/>
                    <a:pt x="1413" y="406"/>
                  </a:cubicBezTo>
                  <a:cubicBezTo>
                    <a:pt x="1421" y="402"/>
                    <a:pt x="1430" y="397"/>
                    <a:pt x="1434" y="390"/>
                  </a:cubicBezTo>
                  <a:cubicBezTo>
                    <a:pt x="1438" y="384"/>
                    <a:pt x="1443" y="372"/>
                    <a:pt x="1451" y="370"/>
                  </a:cubicBezTo>
                  <a:cubicBezTo>
                    <a:pt x="1454" y="364"/>
                    <a:pt x="1451" y="355"/>
                    <a:pt x="1457" y="351"/>
                  </a:cubicBezTo>
                  <a:cubicBezTo>
                    <a:pt x="1462" y="347"/>
                    <a:pt x="1474" y="346"/>
                    <a:pt x="1481" y="344"/>
                  </a:cubicBezTo>
                  <a:cubicBezTo>
                    <a:pt x="1486" y="343"/>
                    <a:pt x="1492" y="344"/>
                    <a:pt x="1497" y="342"/>
                  </a:cubicBezTo>
                  <a:cubicBezTo>
                    <a:pt x="1502" y="340"/>
                    <a:pt x="1506" y="335"/>
                    <a:pt x="1510" y="331"/>
                  </a:cubicBezTo>
                  <a:cubicBezTo>
                    <a:pt x="1515" y="326"/>
                    <a:pt x="1522" y="322"/>
                    <a:pt x="1526" y="317"/>
                  </a:cubicBezTo>
                  <a:cubicBezTo>
                    <a:pt x="1531" y="312"/>
                    <a:pt x="1530" y="308"/>
                    <a:pt x="1538" y="306"/>
                  </a:cubicBezTo>
                  <a:cubicBezTo>
                    <a:pt x="1544" y="304"/>
                    <a:pt x="1551" y="306"/>
                    <a:pt x="1558" y="306"/>
                  </a:cubicBezTo>
                  <a:cubicBezTo>
                    <a:pt x="1560" y="302"/>
                    <a:pt x="1567" y="299"/>
                    <a:pt x="1571" y="296"/>
                  </a:cubicBezTo>
                  <a:cubicBezTo>
                    <a:pt x="1567" y="298"/>
                    <a:pt x="1566" y="296"/>
                    <a:pt x="1566" y="293"/>
                  </a:cubicBezTo>
                  <a:cubicBezTo>
                    <a:pt x="1570" y="293"/>
                    <a:pt x="1581" y="281"/>
                    <a:pt x="1585" y="278"/>
                  </a:cubicBezTo>
                  <a:cubicBezTo>
                    <a:pt x="1589" y="275"/>
                    <a:pt x="1602" y="272"/>
                    <a:pt x="1605" y="267"/>
                  </a:cubicBezTo>
                  <a:cubicBezTo>
                    <a:pt x="1607" y="262"/>
                    <a:pt x="1606" y="249"/>
                    <a:pt x="1607" y="244"/>
                  </a:cubicBezTo>
                  <a:cubicBezTo>
                    <a:pt x="1610" y="232"/>
                    <a:pt x="1614" y="232"/>
                    <a:pt x="1626" y="229"/>
                  </a:cubicBezTo>
                  <a:cubicBezTo>
                    <a:pt x="1632" y="237"/>
                    <a:pt x="1658" y="238"/>
                    <a:pt x="1668" y="235"/>
                  </a:cubicBezTo>
                  <a:cubicBezTo>
                    <a:pt x="1673" y="234"/>
                    <a:pt x="1679" y="230"/>
                    <a:pt x="1685" y="228"/>
                  </a:cubicBezTo>
                  <a:cubicBezTo>
                    <a:pt x="1690" y="225"/>
                    <a:pt x="1703" y="225"/>
                    <a:pt x="1706" y="221"/>
                  </a:cubicBezTo>
                  <a:cubicBezTo>
                    <a:pt x="1725" y="223"/>
                    <a:pt x="1744" y="209"/>
                    <a:pt x="1747" y="190"/>
                  </a:cubicBezTo>
                  <a:cubicBezTo>
                    <a:pt x="1748" y="183"/>
                    <a:pt x="1751" y="161"/>
                    <a:pt x="1741" y="163"/>
                  </a:cubicBezTo>
                  <a:cubicBezTo>
                    <a:pt x="1736" y="165"/>
                    <a:pt x="1734" y="173"/>
                    <a:pt x="1730" y="175"/>
                  </a:cubicBezTo>
                  <a:cubicBezTo>
                    <a:pt x="1726" y="178"/>
                    <a:pt x="1719" y="177"/>
                    <a:pt x="1714" y="177"/>
                  </a:cubicBezTo>
                  <a:cubicBezTo>
                    <a:pt x="1713" y="169"/>
                    <a:pt x="1710" y="162"/>
                    <a:pt x="1707" y="156"/>
                  </a:cubicBezTo>
                  <a:cubicBezTo>
                    <a:pt x="1702" y="148"/>
                    <a:pt x="1704" y="141"/>
                    <a:pt x="1703" y="131"/>
                  </a:cubicBezTo>
                  <a:cubicBezTo>
                    <a:pt x="1682" y="121"/>
                    <a:pt x="1682" y="102"/>
                    <a:pt x="1682" y="80"/>
                  </a:cubicBezTo>
                  <a:cubicBezTo>
                    <a:pt x="1682" y="72"/>
                    <a:pt x="1680" y="56"/>
                    <a:pt x="1686" y="50"/>
                  </a:cubicBezTo>
                  <a:cubicBezTo>
                    <a:pt x="1688" y="47"/>
                    <a:pt x="1695" y="45"/>
                    <a:pt x="1698" y="43"/>
                  </a:cubicBezTo>
                  <a:cubicBezTo>
                    <a:pt x="1702" y="39"/>
                    <a:pt x="1706" y="35"/>
                    <a:pt x="1709" y="30"/>
                  </a:cubicBezTo>
                  <a:cubicBezTo>
                    <a:pt x="1712" y="25"/>
                    <a:pt x="1721" y="18"/>
                    <a:pt x="1719" y="13"/>
                  </a:cubicBezTo>
                  <a:cubicBezTo>
                    <a:pt x="1713" y="0"/>
                    <a:pt x="1684" y="7"/>
                    <a:pt x="1673" y="8"/>
                  </a:cubicBezTo>
                  <a:cubicBezTo>
                    <a:pt x="1666" y="9"/>
                    <a:pt x="1659" y="12"/>
                    <a:pt x="1651" y="12"/>
                  </a:cubicBezTo>
                  <a:cubicBezTo>
                    <a:pt x="1640" y="12"/>
                    <a:pt x="1634" y="10"/>
                    <a:pt x="1627" y="18"/>
                  </a:cubicBezTo>
                  <a:cubicBezTo>
                    <a:pt x="1620" y="26"/>
                    <a:pt x="1619" y="27"/>
                    <a:pt x="1608" y="29"/>
                  </a:cubicBezTo>
                  <a:cubicBezTo>
                    <a:pt x="1599" y="30"/>
                    <a:pt x="1597" y="35"/>
                    <a:pt x="1589" y="39"/>
                  </a:cubicBezTo>
                  <a:cubicBezTo>
                    <a:pt x="1583" y="42"/>
                    <a:pt x="1573" y="43"/>
                    <a:pt x="1566" y="45"/>
                  </a:cubicBezTo>
                  <a:cubicBezTo>
                    <a:pt x="1559" y="46"/>
                    <a:pt x="1549" y="46"/>
                    <a:pt x="1543" y="48"/>
                  </a:cubicBezTo>
                  <a:cubicBezTo>
                    <a:pt x="1539" y="50"/>
                    <a:pt x="1541" y="54"/>
                    <a:pt x="1538" y="56"/>
                  </a:cubicBezTo>
                  <a:cubicBezTo>
                    <a:pt x="1534" y="58"/>
                    <a:pt x="1530" y="55"/>
                    <a:pt x="1527" y="57"/>
                  </a:cubicBezTo>
                  <a:cubicBezTo>
                    <a:pt x="1522" y="58"/>
                    <a:pt x="1521" y="62"/>
                    <a:pt x="1518" y="65"/>
                  </a:cubicBezTo>
                  <a:cubicBezTo>
                    <a:pt x="1514" y="69"/>
                    <a:pt x="1513" y="69"/>
                    <a:pt x="1508" y="70"/>
                  </a:cubicBezTo>
                  <a:cubicBezTo>
                    <a:pt x="1504" y="71"/>
                    <a:pt x="1499" y="71"/>
                    <a:pt x="1496" y="73"/>
                  </a:cubicBezTo>
                  <a:cubicBezTo>
                    <a:pt x="1492" y="74"/>
                    <a:pt x="1490" y="78"/>
                    <a:pt x="1486" y="80"/>
                  </a:cubicBezTo>
                  <a:cubicBezTo>
                    <a:pt x="1477" y="83"/>
                    <a:pt x="1471" y="80"/>
                    <a:pt x="1464" y="86"/>
                  </a:cubicBezTo>
                  <a:cubicBezTo>
                    <a:pt x="1459" y="90"/>
                    <a:pt x="1460" y="89"/>
                    <a:pt x="1454" y="91"/>
                  </a:cubicBezTo>
                  <a:cubicBezTo>
                    <a:pt x="1450" y="93"/>
                    <a:pt x="1449" y="95"/>
                    <a:pt x="1445" y="98"/>
                  </a:cubicBezTo>
                  <a:cubicBezTo>
                    <a:pt x="1442" y="99"/>
                    <a:pt x="1437" y="99"/>
                    <a:pt x="1433" y="100"/>
                  </a:cubicBezTo>
                  <a:cubicBezTo>
                    <a:pt x="1428" y="102"/>
                    <a:pt x="1429" y="102"/>
                    <a:pt x="1425" y="106"/>
                  </a:cubicBezTo>
                  <a:cubicBezTo>
                    <a:pt x="1424" y="107"/>
                    <a:pt x="1424" y="107"/>
                    <a:pt x="1424" y="108"/>
                  </a:cubicBezTo>
                  <a:cubicBezTo>
                    <a:pt x="1421" y="108"/>
                    <a:pt x="1420" y="109"/>
                    <a:pt x="1418" y="110"/>
                  </a:cubicBezTo>
                  <a:cubicBezTo>
                    <a:pt x="1416" y="111"/>
                    <a:pt x="1413" y="111"/>
                    <a:pt x="1411" y="112"/>
                  </a:cubicBezTo>
                  <a:cubicBezTo>
                    <a:pt x="1406" y="114"/>
                    <a:pt x="1403" y="118"/>
                    <a:pt x="1399" y="122"/>
                  </a:cubicBezTo>
                  <a:cubicBezTo>
                    <a:pt x="1393" y="128"/>
                    <a:pt x="1387" y="131"/>
                    <a:pt x="1379" y="133"/>
                  </a:cubicBezTo>
                  <a:cubicBezTo>
                    <a:pt x="1372" y="136"/>
                    <a:pt x="1361" y="142"/>
                    <a:pt x="1355" y="147"/>
                  </a:cubicBezTo>
                  <a:cubicBezTo>
                    <a:pt x="1347" y="154"/>
                    <a:pt x="1340" y="149"/>
                    <a:pt x="1331" y="153"/>
                  </a:cubicBezTo>
                  <a:cubicBezTo>
                    <a:pt x="1329" y="161"/>
                    <a:pt x="1319" y="157"/>
                    <a:pt x="1313" y="159"/>
                  </a:cubicBezTo>
                  <a:cubicBezTo>
                    <a:pt x="1304" y="161"/>
                    <a:pt x="1299" y="169"/>
                    <a:pt x="1290" y="168"/>
                  </a:cubicBezTo>
                  <a:cubicBezTo>
                    <a:pt x="1282" y="167"/>
                    <a:pt x="1275" y="160"/>
                    <a:pt x="1268" y="157"/>
                  </a:cubicBezTo>
                  <a:cubicBezTo>
                    <a:pt x="1264" y="154"/>
                    <a:pt x="1251" y="149"/>
                    <a:pt x="1246" y="151"/>
                  </a:cubicBezTo>
                  <a:cubicBezTo>
                    <a:pt x="1243" y="152"/>
                    <a:pt x="1241" y="156"/>
                    <a:pt x="1242" y="160"/>
                  </a:cubicBezTo>
                  <a:cubicBezTo>
                    <a:pt x="1243" y="165"/>
                    <a:pt x="1246" y="162"/>
                    <a:pt x="1249" y="166"/>
                  </a:cubicBezTo>
                  <a:cubicBezTo>
                    <a:pt x="1255" y="172"/>
                    <a:pt x="1256" y="192"/>
                    <a:pt x="1255" y="200"/>
                  </a:cubicBezTo>
                  <a:cubicBezTo>
                    <a:pt x="1252" y="202"/>
                    <a:pt x="1253" y="202"/>
                    <a:pt x="1251" y="203"/>
                  </a:cubicBezTo>
                  <a:cubicBezTo>
                    <a:pt x="1244" y="204"/>
                    <a:pt x="1241" y="212"/>
                    <a:pt x="1237" y="217"/>
                  </a:cubicBezTo>
                  <a:cubicBezTo>
                    <a:pt x="1232" y="222"/>
                    <a:pt x="1227" y="227"/>
                    <a:pt x="1222" y="232"/>
                  </a:cubicBezTo>
                  <a:cubicBezTo>
                    <a:pt x="1218" y="236"/>
                    <a:pt x="1212" y="240"/>
                    <a:pt x="1207" y="245"/>
                  </a:cubicBezTo>
                  <a:cubicBezTo>
                    <a:pt x="1204" y="248"/>
                    <a:pt x="1203" y="249"/>
                    <a:pt x="1200" y="252"/>
                  </a:cubicBezTo>
                  <a:cubicBezTo>
                    <a:pt x="1197" y="254"/>
                    <a:pt x="1195" y="256"/>
                    <a:pt x="1192" y="259"/>
                  </a:cubicBezTo>
                  <a:cubicBezTo>
                    <a:pt x="1183" y="269"/>
                    <a:pt x="1176" y="278"/>
                    <a:pt x="1167" y="289"/>
                  </a:cubicBezTo>
                  <a:cubicBezTo>
                    <a:pt x="1163" y="295"/>
                    <a:pt x="1159" y="299"/>
                    <a:pt x="1159" y="308"/>
                  </a:cubicBezTo>
                  <a:cubicBezTo>
                    <a:pt x="1159" y="315"/>
                    <a:pt x="1162" y="321"/>
                    <a:pt x="1161" y="329"/>
                  </a:cubicBezTo>
                  <a:cubicBezTo>
                    <a:pt x="1153" y="330"/>
                    <a:pt x="1148" y="328"/>
                    <a:pt x="1143" y="335"/>
                  </a:cubicBezTo>
                  <a:cubicBezTo>
                    <a:pt x="1139" y="341"/>
                    <a:pt x="1137" y="348"/>
                    <a:pt x="1132" y="353"/>
                  </a:cubicBezTo>
                  <a:cubicBezTo>
                    <a:pt x="1128" y="358"/>
                    <a:pt x="1118" y="363"/>
                    <a:pt x="1112" y="365"/>
                  </a:cubicBezTo>
                  <a:cubicBezTo>
                    <a:pt x="1103" y="366"/>
                    <a:pt x="1095" y="365"/>
                    <a:pt x="1086" y="365"/>
                  </a:cubicBezTo>
                  <a:cubicBezTo>
                    <a:pt x="1083" y="365"/>
                    <a:pt x="1078" y="365"/>
                    <a:pt x="1075" y="365"/>
                  </a:cubicBezTo>
                  <a:cubicBezTo>
                    <a:pt x="1070" y="367"/>
                    <a:pt x="1068" y="370"/>
                    <a:pt x="1064" y="372"/>
                  </a:cubicBezTo>
                  <a:cubicBezTo>
                    <a:pt x="1058" y="375"/>
                    <a:pt x="1049" y="374"/>
                    <a:pt x="1042" y="374"/>
                  </a:cubicBezTo>
                  <a:cubicBezTo>
                    <a:pt x="1024" y="372"/>
                    <a:pt x="1008" y="371"/>
                    <a:pt x="994" y="383"/>
                  </a:cubicBezTo>
                  <a:cubicBezTo>
                    <a:pt x="987" y="389"/>
                    <a:pt x="975" y="388"/>
                    <a:pt x="966" y="390"/>
                  </a:cubicBezTo>
                  <a:cubicBezTo>
                    <a:pt x="953" y="392"/>
                    <a:pt x="943" y="393"/>
                    <a:pt x="931" y="386"/>
                  </a:cubicBezTo>
                  <a:cubicBezTo>
                    <a:pt x="921" y="381"/>
                    <a:pt x="913" y="378"/>
                    <a:pt x="903" y="376"/>
                  </a:cubicBezTo>
                  <a:cubicBezTo>
                    <a:pt x="887" y="373"/>
                    <a:pt x="872" y="367"/>
                    <a:pt x="855" y="366"/>
                  </a:cubicBezTo>
                  <a:cubicBezTo>
                    <a:pt x="843" y="366"/>
                    <a:pt x="844" y="374"/>
                    <a:pt x="835" y="377"/>
                  </a:cubicBezTo>
                  <a:cubicBezTo>
                    <a:pt x="831" y="379"/>
                    <a:pt x="827" y="377"/>
                    <a:pt x="824" y="379"/>
                  </a:cubicBezTo>
                  <a:cubicBezTo>
                    <a:pt x="820" y="380"/>
                    <a:pt x="815" y="383"/>
                    <a:pt x="812" y="385"/>
                  </a:cubicBezTo>
                  <a:cubicBezTo>
                    <a:pt x="801" y="390"/>
                    <a:pt x="791" y="398"/>
                    <a:pt x="779" y="399"/>
                  </a:cubicBezTo>
                  <a:cubicBezTo>
                    <a:pt x="772" y="400"/>
                    <a:pt x="764" y="399"/>
                    <a:pt x="757" y="402"/>
                  </a:cubicBezTo>
                  <a:cubicBezTo>
                    <a:pt x="751" y="404"/>
                    <a:pt x="746" y="409"/>
                    <a:pt x="739" y="410"/>
                  </a:cubicBezTo>
                  <a:cubicBezTo>
                    <a:pt x="733" y="411"/>
                    <a:pt x="728" y="411"/>
                    <a:pt x="722" y="412"/>
                  </a:cubicBezTo>
                  <a:cubicBezTo>
                    <a:pt x="713" y="414"/>
                    <a:pt x="706" y="415"/>
                    <a:pt x="698" y="418"/>
                  </a:cubicBezTo>
                  <a:cubicBezTo>
                    <a:pt x="688" y="422"/>
                    <a:pt x="677" y="421"/>
                    <a:pt x="666" y="420"/>
                  </a:cubicBezTo>
                  <a:cubicBezTo>
                    <a:pt x="659" y="419"/>
                    <a:pt x="654" y="414"/>
                    <a:pt x="648" y="410"/>
                  </a:cubicBezTo>
                  <a:cubicBezTo>
                    <a:pt x="647" y="410"/>
                    <a:pt x="645" y="410"/>
                    <a:pt x="644" y="410"/>
                  </a:cubicBezTo>
                  <a:cubicBezTo>
                    <a:pt x="638" y="414"/>
                    <a:pt x="642" y="414"/>
                    <a:pt x="642" y="420"/>
                  </a:cubicBezTo>
                  <a:cubicBezTo>
                    <a:pt x="641" y="430"/>
                    <a:pt x="644" y="437"/>
                    <a:pt x="632" y="443"/>
                  </a:cubicBezTo>
                  <a:cubicBezTo>
                    <a:pt x="631" y="433"/>
                    <a:pt x="634" y="426"/>
                    <a:pt x="624" y="423"/>
                  </a:cubicBezTo>
                  <a:cubicBezTo>
                    <a:pt x="610" y="418"/>
                    <a:pt x="610" y="429"/>
                    <a:pt x="604" y="435"/>
                  </a:cubicBezTo>
                  <a:cubicBezTo>
                    <a:pt x="594" y="444"/>
                    <a:pt x="577" y="435"/>
                    <a:pt x="565" y="438"/>
                  </a:cubicBezTo>
                  <a:cubicBezTo>
                    <a:pt x="552" y="440"/>
                    <a:pt x="545" y="451"/>
                    <a:pt x="531" y="448"/>
                  </a:cubicBezTo>
                  <a:cubicBezTo>
                    <a:pt x="531" y="442"/>
                    <a:pt x="531" y="436"/>
                    <a:pt x="531" y="430"/>
                  </a:cubicBezTo>
                  <a:cubicBezTo>
                    <a:pt x="525" y="430"/>
                    <a:pt x="520" y="427"/>
                    <a:pt x="515" y="428"/>
                  </a:cubicBezTo>
                  <a:cubicBezTo>
                    <a:pt x="513" y="428"/>
                    <a:pt x="505" y="431"/>
                    <a:pt x="503" y="432"/>
                  </a:cubicBezTo>
                  <a:cubicBezTo>
                    <a:pt x="494" y="435"/>
                    <a:pt x="489" y="439"/>
                    <a:pt x="490" y="450"/>
                  </a:cubicBezTo>
                  <a:cubicBezTo>
                    <a:pt x="476" y="455"/>
                    <a:pt x="455" y="455"/>
                    <a:pt x="440" y="453"/>
                  </a:cubicBezTo>
                  <a:cubicBezTo>
                    <a:pt x="429" y="451"/>
                    <a:pt x="421" y="446"/>
                    <a:pt x="411" y="449"/>
                  </a:cubicBezTo>
                  <a:cubicBezTo>
                    <a:pt x="398" y="453"/>
                    <a:pt x="396" y="459"/>
                    <a:pt x="382" y="457"/>
                  </a:cubicBezTo>
                  <a:cubicBezTo>
                    <a:pt x="369" y="455"/>
                    <a:pt x="355" y="453"/>
                    <a:pt x="341" y="452"/>
                  </a:cubicBezTo>
                  <a:cubicBezTo>
                    <a:pt x="326" y="451"/>
                    <a:pt x="309" y="454"/>
                    <a:pt x="295" y="448"/>
                  </a:cubicBezTo>
                  <a:cubicBezTo>
                    <a:pt x="285" y="444"/>
                    <a:pt x="271" y="435"/>
                    <a:pt x="262" y="428"/>
                  </a:cubicBezTo>
                  <a:cubicBezTo>
                    <a:pt x="252" y="421"/>
                    <a:pt x="244" y="415"/>
                    <a:pt x="232" y="414"/>
                  </a:cubicBezTo>
                  <a:cubicBezTo>
                    <a:pt x="219" y="412"/>
                    <a:pt x="200" y="414"/>
                    <a:pt x="186" y="415"/>
                  </a:cubicBezTo>
                  <a:cubicBezTo>
                    <a:pt x="185" y="431"/>
                    <a:pt x="185" y="441"/>
                    <a:pt x="167" y="445"/>
                  </a:cubicBezTo>
                  <a:cubicBezTo>
                    <a:pt x="154" y="449"/>
                    <a:pt x="143" y="451"/>
                    <a:pt x="130" y="456"/>
                  </a:cubicBezTo>
                  <a:cubicBezTo>
                    <a:pt x="117" y="460"/>
                    <a:pt x="108" y="460"/>
                    <a:pt x="96" y="463"/>
                  </a:cubicBezTo>
                  <a:cubicBezTo>
                    <a:pt x="85" y="465"/>
                    <a:pt x="76" y="470"/>
                    <a:pt x="66" y="474"/>
                  </a:cubicBezTo>
                  <a:cubicBezTo>
                    <a:pt x="66" y="488"/>
                    <a:pt x="61" y="495"/>
                    <a:pt x="56" y="507"/>
                  </a:cubicBezTo>
                  <a:cubicBezTo>
                    <a:pt x="51" y="518"/>
                    <a:pt x="44" y="544"/>
                    <a:pt x="50" y="559"/>
                  </a:cubicBezTo>
                  <a:cubicBezTo>
                    <a:pt x="52" y="567"/>
                    <a:pt x="58" y="572"/>
                    <a:pt x="67" y="571"/>
                  </a:cubicBezTo>
                  <a:cubicBezTo>
                    <a:pt x="63" y="578"/>
                    <a:pt x="59" y="585"/>
                    <a:pt x="54" y="593"/>
                  </a:cubicBezTo>
                  <a:cubicBezTo>
                    <a:pt x="49" y="600"/>
                    <a:pt x="41" y="605"/>
                    <a:pt x="34" y="613"/>
                  </a:cubicBezTo>
                  <a:cubicBezTo>
                    <a:pt x="29" y="619"/>
                    <a:pt x="25" y="624"/>
                    <a:pt x="19" y="628"/>
                  </a:cubicBezTo>
                  <a:cubicBezTo>
                    <a:pt x="10" y="635"/>
                    <a:pt x="4" y="642"/>
                    <a:pt x="0" y="652"/>
                  </a:cubicBezTo>
                  <a:cubicBezTo>
                    <a:pt x="2" y="651"/>
                    <a:pt x="4" y="650"/>
                    <a:pt x="7" y="648"/>
                  </a:cubicBezTo>
                  <a:cubicBezTo>
                    <a:pt x="11" y="644"/>
                    <a:pt x="12" y="640"/>
                    <a:pt x="18" y="637"/>
                  </a:cubicBezTo>
                  <a:cubicBezTo>
                    <a:pt x="58" y="615"/>
                    <a:pt x="38" y="696"/>
                    <a:pt x="61" y="705"/>
                  </a:cubicBezTo>
                  <a:cubicBezTo>
                    <a:pt x="62" y="722"/>
                    <a:pt x="56" y="733"/>
                    <a:pt x="55" y="748"/>
                  </a:cubicBezTo>
                  <a:cubicBezTo>
                    <a:pt x="54" y="762"/>
                    <a:pt x="59" y="777"/>
                    <a:pt x="60" y="791"/>
                  </a:cubicBezTo>
                  <a:cubicBezTo>
                    <a:pt x="60" y="807"/>
                    <a:pt x="58" y="826"/>
                    <a:pt x="57" y="844"/>
                  </a:cubicBezTo>
                  <a:cubicBezTo>
                    <a:pt x="70" y="846"/>
                    <a:pt x="84" y="846"/>
                    <a:pt x="89" y="843"/>
                  </a:cubicBezTo>
                  <a:cubicBezTo>
                    <a:pt x="100" y="835"/>
                    <a:pt x="85" y="805"/>
                    <a:pt x="83" y="794"/>
                  </a:cubicBezTo>
                  <a:cubicBezTo>
                    <a:pt x="80" y="795"/>
                    <a:pt x="76" y="793"/>
                    <a:pt x="74" y="794"/>
                  </a:cubicBezTo>
                  <a:cubicBezTo>
                    <a:pt x="74" y="787"/>
                    <a:pt x="74" y="780"/>
                    <a:pt x="74" y="774"/>
                  </a:cubicBezTo>
                  <a:cubicBezTo>
                    <a:pt x="89" y="772"/>
                    <a:pt x="89" y="759"/>
                    <a:pt x="98" y="750"/>
                  </a:cubicBezTo>
                  <a:cubicBezTo>
                    <a:pt x="105" y="742"/>
                    <a:pt x="103" y="743"/>
                    <a:pt x="114" y="742"/>
                  </a:cubicBezTo>
                  <a:cubicBezTo>
                    <a:pt x="130" y="741"/>
                    <a:pt x="181" y="751"/>
                    <a:pt x="182" y="724"/>
                  </a:cubicBezTo>
                  <a:cubicBezTo>
                    <a:pt x="194" y="724"/>
                    <a:pt x="206" y="725"/>
                    <a:pt x="218" y="722"/>
                  </a:cubicBezTo>
                  <a:cubicBezTo>
                    <a:pt x="229" y="720"/>
                    <a:pt x="235" y="716"/>
                    <a:pt x="245" y="720"/>
                  </a:cubicBezTo>
                  <a:cubicBezTo>
                    <a:pt x="254" y="724"/>
                    <a:pt x="257" y="729"/>
                    <a:pt x="269" y="730"/>
                  </a:cubicBezTo>
                  <a:cubicBezTo>
                    <a:pt x="281" y="732"/>
                    <a:pt x="296" y="735"/>
                    <a:pt x="308" y="734"/>
                  </a:cubicBezTo>
                  <a:cubicBezTo>
                    <a:pt x="319" y="733"/>
                    <a:pt x="330" y="728"/>
                    <a:pt x="342" y="728"/>
                  </a:cubicBezTo>
                  <a:cubicBezTo>
                    <a:pt x="353" y="728"/>
                    <a:pt x="360" y="734"/>
                    <a:pt x="370" y="737"/>
                  </a:cubicBezTo>
                  <a:cubicBezTo>
                    <a:pt x="384" y="742"/>
                    <a:pt x="393" y="734"/>
                    <a:pt x="403" y="746"/>
                  </a:cubicBezTo>
                  <a:cubicBezTo>
                    <a:pt x="409" y="752"/>
                    <a:pt x="407" y="766"/>
                    <a:pt x="418" y="768"/>
                  </a:cubicBezTo>
                  <a:cubicBezTo>
                    <a:pt x="428" y="770"/>
                    <a:pt x="428" y="756"/>
                    <a:pt x="432" y="753"/>
                  </a:cubicBezTo>
                  <a:cubicBezTo>
                    <a:pt x="438" y="749"/>
                    <a:pt x="443" y="749"/>
                    <a:pt x="452" y="750"/>
                  </a:cubicBezTo>
                  <a:cubicBezTo>
                    <a:pt x="452" y="759"/>
                    <a:pt x="448" y="773"/>
                    <a:pt x="451" y="781"/>
                  </a:cubicBezTo>
                  <a:cubicBezTo>
                    <a:pt x="455" y="793"/>
                    <a:pt x="463" y="792"/>
                    <a:pt x="475" y="791"/>
                  </a:cubicBezTo>
                  <a:cubicBezTo>
                    <a:pt x="476" y="784"/>
                    <a:pt x="478" y="777"/>
                    <a:pt x="483" y="773"/>
                  </a:cubicBezTo>
                  <a:cubicBezTo>
                    <a:pt x="487" y="770"/>
                    <a:pt x="494" y="772"/>
                    <a:pt x="498" y="767"/>
                  </a:cubicBezTo>
                  <a:cubicBezTo>
                    <a:pt x="503" y="744"/>
                    <a:pt x="518" y="753"/>
                    <a:pt x="535" y="750"/>
                  </a:cubicBezTo>
                  <a:cubicBezTo>
                    <a:pt x="559" y="746"/>
                    <a:pt x="534" y="740"/>
                    <a:pt x="536" y="726"/>
                  </a:cubicBezTo>
                  <a:cubicBezTo>
                    <a:pt x="538" y="712"/>
                    <a:pt x="555" y="714"/>
                    <a:pt x="557" y="702"/>
                  </a:cubicBezTo>
                  <a:cubicBezTo>
                    <a:pt x="566" y="702"/>
                    <a:pt x="576" y="700"/>
                    <a:pt x="583" y="706"/>
                  </a:cubicBezTo>
                  <a:cubicBezTo>
                    <a:pt x="590" y="713"/>
                    <a:pt x="588" y="730"/>
                    <a:pt x="599" y="735"/>
                  </a:cubicBezTo>
                  <a:cubicBezTo>
                    <a:pt x="598" y="720"/>
                    <a:pt x="606" y="719"/>
                    <a:pt x="609" y="709"/>
                  </a:cubicBezTo>
                  <a:cubicBezTo>
                    <a:pt x="613" y="696"/>
                    <a:pt x="604" y="688"/>
                    <a:pt x="617" y="681"/>
                  </a:cubicBezTo>
                  <a:cubicBezTo>
                    <a:pt x="637" y="670"/>
                    <a:pt x="665" y="706"/>
                    <a:pt x="680" y="683"/>
                  </a:cubicBezTo>
                  <a:cubicBezTo>
                    <a:pt x="690" y="681"/>
                    <a:pt x="701" y="684"/>
                    <a:pt x="712" y="682"/>
                  </a:cubicBezTo>
                  <a:cubicBezTo>
                    <a:pt x="725" y="681"/>
                    <a:pt x="737" y="678"/>
                    <a:pt x="751" y="679"/>
                  </a:cubicBezTo>
                  <a:cubicBezTo>
                    <a:pt x="752" y="690"/>
                    <a:pt x="739" y="689"/>
                    <a:pt x="732" y="693"/>
                  </a:cubicBezTo>
                  <a:cubicBezTo>
                    <a:pt x="727" y="696"/>
                    <a:pt x="718" y="707"/>
                    <a:pt x="718" y="713"/>
                  </a:cubicBezTo>
                  <a:cubicBezTo>
                    <a:pt x="737" y="717"/>
                    <a:pt x="735" y="729"/>
                    <a:pt x="732" y="745"/>
                  </a:cubicBezTo>
                  <a:cubicBezTo>
                    <a:pt x="729" y="757"/>
                    <a:pt x="727" y="771"/>
                    <a:pt x="728" y="785"/>
                  </a:cubicBezTo>
                  <a:cubicBezTo>
                    <a:pt x="743" y="788"/>
                    <a:pt x="750" y="775"/>
                    <a:pt x="764" y="773"/>
                  </a:cubicBezTo>
                  <a:cubicBezTo>
                    <a:pt x="775" y="771"/>
                    <a:pt x="791" y="765"/>
                    <a:pt x="803" y="768"/>
                  </a:cubicBezTo>
                  <a:cubicBezTo>
                    <a:pt x="820" y="772"/>
                    <a:pt x="816" y="789"/>
                    <a:pt x="830" y="795"/>
                  </a:cubicBezTo>
                  <a:cubicBezTo>
                    <a:pt x="839" y="800"/>
                    <a:pt x="856" y="803"/>
                    <a:pt x="868" y="802"/>
                  </a:cubicBezTo>
                  <a:cubicBezTo>
                    <a:pt x="855" y="803"/>
                    <a:pt x="853" y="838"/>
                    <a:pt x="855" y="846"/>
                  </a:cubicBezTo>
                  <a:cubicBezTo>
                    <a:pt x="860" y="867"/>
                    <a:pt x="889" y="867"/>
                    <a:pt x="899" y="883"/>
                  </a:cubicBezTo>
                  <a:cubicBezTo>
                    <a:pt x="905" y="891"/>
                    <a:pt x="904" y="906"/>
                    <a:pt x="901" y="915"/>
                  </a:cubicBezTo>
                  <a:cubicBezTo>
                    <a:pt x="895" y="917"/>
                    <a:pt x="888" y="919"/>
                    <a:pt x="883" y="922"/>
                  </a:cubicBezTo>
                  <a:cubicBezTo>
                    <a:pt x="869" y="931"/>
                    <a:pt x="860" y="949"/>
                    <a:pt x="845" y="956"/>
                  </a:cubicBezTo>
                  <a:cubicBezTo>
                    <a:pt x="834" y="963"/>
                    <a:pt x="821" y="961"/>
                    <a:pt x="810" y="969"/>
                  </a:cubicBezTo>
                  <a:cubicBezTo>
                    <a:pt x="819" y="975"/>
                    <a:pt x="817" y="991"/>
                    <a:pt x="817" y="1000"/>
                  </a:cubicBezTo>
                  <a:cubicBezTo>
                    <a:pt x="826" y="1003"/>
                    <a:pt x="836" y="1001"/>
                    <a:pt x="841" y="1007"/>
                  </a:cubicBezTo>
                  <a:cubicBezTo>
                    <a:pt x="845" y="1012"/>
                    <a:pt x="846" y="1028"/>
                    <a:pt x="842" y="1033"/>
                  </a:cubicBezTo>
                  <a:cubicBezTo>
                    <a:pt x="828" y="1052"/>
                    <a:pt x="792" y="1016"/>
                    <a:pt x="774" y="1017"/>
                  </a:cubicBezTo>
                  <a:cubicBezTo>
                    <a:pt x="767" y="1036"/>
                    <a:pt x="777" y="1038"/>
                    <a:pt x="783" y="1053"/>
                  </a:cubicBezTo>
                  <a:cubicBezTo>
                    <a:pt x="793" y="1072"/>
                    <a:pt x="778" y="1076"/>
                    <a:pt x="768" y="1086"/>
                  </a:cubicBezTo>
                  <a:cubicBezTo>
                    <a:pt x="765" y="1094"/>
                    <a:pt x="764" y="1102"/>
                    <a:pt x="763" y="1112"/>
                  </a:cubicBezTo>
                  <a:cubicBezTo>
                    <a:pt x="763" y="1126"/>
                    <a:pt x="763" y="1128"/>
                    <a:pt x="755" y="1137"/>
                  </a:cubicBezTo>
                  <a:cubicBezTo>
                    <a:pt x="751" y="1141"/>
                    <a:pt x="746" y="1145"/>
                    <a:pt x="742" y="1149"/>
                  </a:cubicBezTo>
                  <a:cubicBezTo>
                    <a:pt x="742" y="1154"/>
                    <a:pt x="741" y="1160"/>
                    <a:pt x="740" y="1163"/>
                  </a:cubicBezTo>
                  <a:cubicBezTo>
                    <a:pt x="737" y="1164"/>
                    <a:pt x="733" y="1163"/>
                    <a:pt x="730" y="1164"/>
                  </a:cubicBezTo>
                  <a:cubicBezTo>
                    <a:pt x="730" y="1164"/>
                    <a:pt x="730" y="1164"/>
                    <a:pt x="730" y="1164"/>
                  </a:cubicBezTo>
                  <a:cubicBezTo>
                    <a:pt x="738" y="1177"/>
                    <a:pt x="744" y="1198"/>
                    <a:pt x="740" y="12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876801" y="2786063"/>
              <a:ext cx="11113" cy="9525"/>
            </a:xfrm>
            <a:custGeom>
              <a:avLst/>
              <a:gdLst>
                <a:gd name="T0" fmla="*/ 8 w 25"/>
                <a:gd name="T1" fmla="*/ 23 h 23"/>
                <a:gd name="T2" fmla="*/ 15 w 25"/>
                <a:gd name="T3" fmla="*/ 9 h 23"/>
                <a:gd name="T4" fmla="*/ 25 w 25"/>
                <a:gd name="T5" fmla="*/ 8 h 23"/>
                <a:gd name="T6" fmla="*/ 25 w 25"/>
                <a:gd name="T7" fmla="*/ 6 h 23"/>
                <a:gd name="T8" fmla="*/ 18 w 25"/>
                <a:gd name="T9" fmla="*/ 0 h 23"/>
                <a:gd name="T10" fmla="*/ 17 w 25"/>
                <a:gd name="T11" fmla="*/ 2 h 23"/>
                <a:gd name="T12" fmla="*/ 3 w 25"/>
                <a:gd name="T13" fmla="*/ 11 h 23"/>
                <a:gd name="T14" fmla="*/ 0 w 25"/>
                <a:gd name="T15" fmla="*/ 23 h 23"/>
                <a:gd name="T16" fmla="*/ 8 w 25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8" y="23"/>
                  </a:moveTo>
                  <a:cubicBezTo>
                    <a:pt x="10" y="16"/>
                    <a:pt x="12" y="11"/>
                    <a:pt x="15" y="9"/>
                  </a:cubicBezTo>
                  <a:cubicBezTo>
                    <a:pt x="17" y="7"/>
                    <a:pt x="21" y="7"/>
                    <a:pt x="25" y="8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3"/>
                    <a:pt x="22" y="1"/>
                    <a:pt x="18" y="0"/>
                  </a:cubicBezTo>
                  <a:cubicBezTo>
                    <a:pt x="18" y="0"/>
                    <a:pt x="18" y="1"/>
                    <a:pt x="17" y="2"/>
                  </a:cubicBezTo>
                  <a:cubicBezTo>
                    <a:pt x="14" y="6"/>
                    <a:pt x="7" y="6"/>
                    <a:pt x="3" y="11"/>
                  </a:cubicBezTo>
                  <a:cubicBezTo>
                    <a:pt x="1" y="14"/>
                    <a:pt x="0" y="18"/>
                    <a:pt x="0" y="23"/>
                  </a:cubicBezTo>
                  <a:cubicBezTo>
                    <a:pt x="3" y="23"/>
                    <a:pt x="6" y="23"/>
                    <a:pt x="8" y="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34013" y="1422400"/>
              <a:ext cx="22225" cy="34925"/>
            </a:xfrm>
            <a:custGeom>
              <a:avLst/>
              <a:gdLst>
                <a:gd name="T0" fmla="*/ 53 w 53"/>
                <a:gd name="T1" fmla="*/ 24 h 81"/>
                <a:gd name="T2" fmla="*/ 42 w 53"/>
                <a:gd name="T3" fmla="*/ 8 h 81"/>
                <a:gd name="T4" fmla="*/ 30 w 53"/>
                <a:gd name="T5" fmla="*/ 1 h 81"/>
                <a:gd name="T6" fmla="*/ 3 w 53"/>
                <a:gd name="T7" fmla="*/ 44 h 81"/>
                <a:gd name="T8" fmla="*/ 8 w 53"/>
                <a:gd name="T9" fmla="*/ 55 h 81"/>
                <a:gd name="T10" fmla="*/ 10 w 53"/>
                <a:gd name="T11" fmla="*/ 68 h 81"/>
                <a:gd name="T12" fmla="*/ 18 w 53"/>
                <a:gd name="T13" fmla="*/ 80 h 81"/>
                <a:gd name="T14" fmla="*/ 25 w 53"/>
                <a:gd name="T15" fmla="*/ 80 h 81"/>
                <a:gd name="T16" fmla="*/ 27 w 53"/>
                <a:gd name="T17" fmla="*/ 67 h 81"/>
                <a:gd name="T18" fmla="*/ 30 w 53"/>
                <a:gd name="T19" fmla="*/ 77 h 81"/>
                <a:gd name="T20" fmla="*/ 53 w 53"/>
                <a:gd name="T21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1">
                  <a:moveTo>
                    <a:pt x="53" y="24"/>
                  </a:moveTo>
                  <a:cubicBezTo>
                    <a:pt x="50" y="18"/>
                    <a:pt x="46" y="13"/>
                    <a:pt x="42" y="8"/>
                  </a:cubicBezTo>
                  <a:cubicBezTo>
                    <a:pt x="37" y="5"/>
                    <a:pt x="32" y="2"/>
                    <a:pt x="30" y="1"/>
                  </a:cubicBezTo>
                  <a:cubicBezTo>
                    <a:pt x="21" y="0"/>
                    <a:pt x="5" y="38"/>
                    <a:pt x="3" y="44"/>
                  </a:cubicBezTo>
                  <a:cubicBezTo>
                    <a:pt x="0" y="50"/>
                    <a:pt x="7" y="51"/>
                    <a:pt x="8" y="55"/>
                  </a:cubicBezTo>
                  <a:cubicBezTo>
                    <a:pt x="10" y="59"/>
                    <a:pt x="8" y="64"/>
                    <a:pt x="10" y="68"/>
                  </a:cubicBezTo>
                  <a:cubicBezTo>
                    <a:pt x="9" y="67"/>
                    <a:pt x="20" y="81"/>
                    <a:pt x="18" y="80"/>
                  </a:cubicBezTo>
                  <a:cubicBezTo>
                    <a:pt x="20" y="81"/>
                    <a:pt x="23" y="81"/>
                    <a:pt x="25" y="80"/>
                  </a:cubicBezTo>
                  <a:cubicBezTo>
                    <a:pt x="26" y="77"/>
                    <a:pt x="26" y="66"/>
                    <a:pt x="27" y="67"/>
                  </a:cubicBezTo>
                  <a:cubicBezTo>
                    <a:pt x="28" y="71"/>
                    <a:pt x="29" y="74"/>
                    <a:pt x="30" y="77"/>
                  </a:cubicBezTo>
                  <a:cubicBezTo>
                    <a:pt x="41" y="67"/>
                    <a:pt x="50" y="39"/>
                    <a:pt x="53" y="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5443538" y="1450975"/>
              <a:ext cx="3175" cy="4762"/>
            </a:xfrm>
            <a:custGeom>
              <a:avLst/>
              <a:gdLst>
                <a:gd name="T0" fmla="*/ 0 w 5"/>
                <a:gd name="T1" fmla="*/ 14 h 14"/>
                <a:gd name="T2" fmla="*/ 5 w 5"/>
                <a:gd name="T3" fmla="*/ 11 h 14"/>
                <a:gd name="T4" fmla="*/ 2 w 5"/>
                <a:gd name="T5" fmla="*/ 1 h 14"/>
                <a:gd name="T6" fmla="*/ 0 w 5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2" y="13"/>
                    <a:pt x="3" y="12"/>
                    <a:pt x="5" y="11"/>
                  </a:cubicBezTo>
                  <a:cubicBezTo>
                    <a:pt x="4" y="8"/>
                    <a:pt x="3" y="5"/>
                    <a:pt x="2" y="1"/>
                  </a:cubicBezTo>
                  <a:cubicBezTo>
                    <a:pt x="1" y="0"/>
                    <a:pt x="1" y="11"/>
                    <a:pt x="0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5451476" y="1425575"/>
              <a:ext cx="4763" cy="6350"/>
            </a:xfrm>
            <a:custGeom>
              <a:avLst/>
              <a:gdLst>
                <a:gd name="T0" fmla="*/ 12 w 12"/>
                <a:gd name="T1" fmla="*/ 7 h 16"/>
                <a:gd name="T2" fmla="*/ 0 w 12"/>
                <a:gd name="T3" fmla="*/ 0 h 16"/>
                <a:gd name="T4" fmla="*/ 11 w 12"/>
                <a:gd name="T5" fmla="*/ 16 h 16"/>
                <a:gd name="T6" fmla="*/ 12 w 12"/>
                <a:gd name="T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7"/>
                  </a:moveTo>
                  <a:cubicBezTo>
                    <a:pt x="11" y="7"/>
                    <a:pt x="6" y="3"/>
                    <a:pt x="0" y="0"/>
                  </a:cubicBezTo>
                  <a:cubicBezTo>
                    <a:pt x="4" y="5"/>
                    <a:pt x="8" y="10"/>
                    <a:pt x="11" y="16"/>
                  </a:cubicBezTo>
                  <a:cubicBezTo>
                    <a:pt x="12" y="12"/>
                    <a:pt x="12" y="9"/>
                    <a:pt x="12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5675313" y="3951288"/>
              <a:ext cx="39688" cy="38100"/>
            </a:xfrm>
            <a:custGeom>
              <a:avLst/>
              <a:gdLst>
                <a:gd name="T0" fmla="*/ 68 w 94"/>
                <a:gd name="T1" fmla="*/ 30 h 90"/>
                <a:gd name="T2" fmla="*/ 58 w 94"/>
                <a:gd name="T3" fmla="*/ 31 h 90"/>
                <a:gd name="T4" fmla="*/ 61 w 94"/>
                <a:gd name="T5" fmla="*/ 24 h 90"/>
                <a:gd name="T6" fmla="*/ 56 w 94"/>
                <a:gd name="T7" fmla="*/ 18 h 90"/>
                <a:gd name="T8" fmla="*/ 57 w 94"/>
                <a:gd name="T9" fmla="*/ 3 h 90"/>
                <a:gd name="T10" fmla="*/ 47 w 94"/>
                <a:gd name="T11" fmla="*/ 15 h 90"/>
                <a:gd name="T12" fmla="*/ 39 w 94"/>
                <a:gd name="T13" fmla="*/ 6 h 90"/>
                <a:gd name="T14" fmla="*/ 20 w 94"/>
                <a:gd name="T15" fmla="*/ 5 h 90"/>
                <a:gd name="T16" fmla="*/ 27 w 94"/>
                <a:gd name="T17" fmla="*/ 17 h 90"/>
                <a:gd name="T18" fmla="*/ 27 w 94"/>
                <a:gd name="T19" fmla="*/ 24 h 90"/>
                <a:gd name="T20" fmla="*/ 22 w 94"/>
                <a:gd name="T21" fmla="*/ 41 h 90"/>
                <a:gd name="T22" fmla="*/ 0 w 94"/>
                <a:gd name="T23" fmla="*/ 49 h 90"/>
                <a:gd name="T24" fmla="*/ 25 w 94"/>
                <a:gd name="T25" fmla="*/ 72 h 90"/>
                <a:gd name="T26" fmla="*/ 40 w 94"/>
                <a:gd name="T27" fmla="*/ 76 h 90"/>
                <a:gd name="T28" fmla="*/ 53 w 94"/>
                <a:gd name="T29" fmla="*/ 77 h 90"/>
                <a:gd name="T30" fmla="*/ 60 w 94"/>
                <a:gd name="T31" fmla="*/ 82 h 90"/>
                <a:gd name="T32" fmla="*/ 62 w 94"/>
                <a:gd name="T33" fmla="*/ 89 h 90"/>
                <a:gd name="T34" fmla="*/ 67 w 94"/>
                <a:gd name="T35" fmla="*/ 90 h 90"/>
                <a:gd name="T36" fmla="*/ 74 w 94"/>
                <a:gd name="T37" fmla="*/ 88 h 90"/>
                <a:gd name="T38" fmla="*/ 85 w 94"/>
                <a:gd name="T39" fmla="*/ 89 h 90"/>
                <a:gd name="T40" fmla="*/ 87 w 94"/>
                <a:gd name="T41" fmla="*/ 70 h 90"/>
                <a:gd name="T42" fmla="*/ 91 w 94"/>
                <a:gd name="T43" fmla="*/ 34 h 90"/>
                <a:gd name="T44" fmla="*/ 94 w 94"/>
                <a:gd name="T45" fmla="*/ 26 h 90"/>
                <a:gd name="T46" fmla="*/ 68 w 94"/>
                <a:gd name="T47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90">
                  <a:moveTo>
                    <a:pt x="68" y="30"/>
                  </a:moveTo>
                  <a:cubicBezTo>
                    <a:pt x="66" y="30"/>
                    <a:pt x="60" y="33"/>
                    <a:pt x="58" y="31"/>
                  </a:cubicBezTo>
                  <a:cubicBezTo>
                    <a:pt x="55" y="28"/>
                    <a:pt x="58" y="25"/>
                    <a:pt x="61" y="24"/>
                  </a:cubicBezTo>
                  <a:cubicBezTo>
                    <a:pt x="61" y="24"/>
                    <a:pt x="56" y="18"/>
                    <a:pt x="56" y="18"/>
                  </a:cubicBezTo>
                  <a:cubicBezTo>
                    <a:pt x="61" y="15"/>
                    <a:pt x="65" y="5"/>
                    <a:pt x="57" y="3"/>
                  </a:cubicBezTo>
                  <a:cubicBezTo>
                    <a:pt x="48" y="0"/>
                    <a:pt x="51" y="13"/>
                    <a:pt x="47" y="15"/>
                  </a:cubicBezTo>
                  <a:cubicBezTo>
                    <a:pt x="37" y="21"/>
                    <a:pt x="40" y="9"/>
                    <a:pt x="39" y="6"/>
                  </a:cubicBezTo>
                  <a:cubicBezTo>
                    <a:pt x="35" y="0"/>
                    <a:pt x="25" y="4"/>
                    <a:pt x="20" y="5"/>
                  </a:cubicBezTo>
                  <a:cubicBezTo>
                    <a:pt x="16" y="12"/>
                    <a:pt x="19" y="18"/>
                    <a:pt x="27" y="17"/>
                  </a:cubicBezTo>
                  <a:cubicBezTo>
                    <a:pt x="27" y="19"/>
                    <a:pt x="27" y="22"/>
                    <a:pt x="27" y="24"/>
                  </a:cubicBezTo>
                  <a:cubicBezTo>
                    <a:pt x="18" y="27"/>
                    <a:pt x="23" y="34"/>
                    <a:pt x="22" y="41"/>
                  </a:cubicBezTo>
                  <a:cubicBezTo>
                    <a:pt x="22" y="43"/>
                    <a:pt x="2" y="39"/>
                    <a:pt x="0" y="49"/>
                  </a:cubicBezTo>
                  <a:cubicBezTo>
                    <a:pt x="10" y="50"/>
                    <a:pt x="33" y="59"/>
                    <a:pt x="25" y="72"/>
                  </a:cubicBezTo>
                  <a:cubicBezTo>
                    <a:pt x="31" y="74"/>
                    <a:pt x="34" y="76"/>
                    <a:pt x="40" y="76"/>
                  </a:cubicBezTo>
                  <a:cubicBezTo>
                    <a:pt x="41" y="85"/>
                    <a:pt x="52" y="85"/>
                    <a:pt x="53" y="77"/>
                  </a:cubicBezTo>
                  <a:cubicBezTo>
                    <a:pt x="56" y="78"/>
                    <a:pt x="58" y="80"/>
                    <a:pt x="60" y="82"/>
                  </a:cubicBezTo>
                  <a:cubicBezTo>
                    <a:pt x="61" y="83"/>
                    <a:pt x="61" y="89"/>
                    <a:pt x="62" y="89"/>
                  </a:cubicBezTo>
                  <a:cubicBezTo>
                    <a:pt x="63" y="90"/>
                    <a:pt x="65" y="90"/>
                    <a:pt x="67" y="90"/>
                  </a:cubicBezTo>
                  <a:cubicBezTo>
                    <a:pt x="69" y="89"/>
                    <a:pt x="72" y="88"/>
                    <a:pt x="74" y="88"/>
                  </a:cubicBezTo>
                  <a:cubicBezTo>
                    <a:pt x="78" y="88"/>
                    <a:pt x="82" y="88"/>
                    <a:pt x="85" y="89"/>
                  </a:cubicBezTo>
                  <a:cubicBezTo>
                    <a:pt x="86" y="83"/>
                    <a:pt x="87" y="77"/>
                    <a:pt x="87" y="70"/>
                  </a:cubicBezTo>
                  <a:cubicBezTo>
                    <a:pt x="87" y="59"/>
                    <a:pt x="88" y="45"/>
                    <a:pt x="91" y="34"/>
                  </a:cubicBezTo>
                  <a:cubicBezTo>
                    <a:pt x="91" y="32"/>
                    <a:pt x="92" y="29"/>
                    <a:pt x="94" y="26"/>
                  </a:cubicBezTo>
                  <a:cubicBezTo>
                    <a:pt x="85" y="23"/>
                    <a:pt x="76" y="27"/>
                    <a:pt x="68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5689601" y="4089400"/>
              <a:ext cx="23813" cy="26987"/>
            </a:xfrm>
            <a:custGeom>
              <a:avLst/>
              <a:gdLst>
                <a:gd name="T0" fmla="*/ 20 w 56"/>
                <a:gd name="T1" fmla="*/ 40 h 63"/>
                <a:gd name="T2" fmla="*/ 20 w 56"/>
                <a:gd name="T3" fmla="*/ 42 h 63"/>
                <a:gd name="T4" fmla="*/ 26 w 56"/>
                <a:gd name="T5" fmla="*/ 48 h 63"/>
                <a:gd name="T6" fmla="*/ 35 w 56"/>
                <a:gd name="T7" fmla="*/ 54 h 63"/>
                <a:gd name="T8" fmla="*/ 53 w 56"/>
                <a:gd name="T9" fmla="*/ 58 h 63"/>
                <a:gd name="T10" fmla="*/ 52 w 56"/>
                <a:gd name="T11" fmla="*/ 19 h 63"/>
                <a:gd name="T12" fmla="*/ 41 w 56"/>
                <a:gd name="T13" fmla="*/ 5 h 63"/>
                <a:gd name="T14" fmla="*/ 17 w 56"/>
                <a:gd name="T15" fmla="*/ 3 h 63"/>
                <a:gd name="T16" fmla="*/ 1 w 56"/>
                <a:gd name="T17" fmla="*/ 18 h 63"/>
                <a:gd name="T18" fmla="*/ 20 w 56"/>
                <a:gd name="T19" fmla="*/ 4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20" y="40"/>
                  </a:moveTo>
                  <a:cubicBezTo>
                    <a:pt x="20" y="41"/>
                    <a:pt x="20" y="41"/>
                    <a:pt x="20" y="42"/>
                  </a:cubicBezTo>
                  <a:cubicBezTo>
                    <a:pt x="25" y="42"/>
                    <a:pt x="23" y="46"/>
                    <a:pt x="26" y="48"/>
                  </a:cubicBezTo>
                  <a:cubicBezTo>
                    <a:pt x="29" y="50"/>
                    <a:pt x="33" y="52"/>
                    <a:pt x="35" y="54"/>
                  </a:cubicBezTo>
                  <a:cubicBezTo>
                    <a:pt x="44" y="60"/>
                    <a:pt x="42" y="63"/>
                    <a:pt x="53" y="58"/>
                  </a:cubicBezTo>
                  <a:cubicBezTo>
                    <a:pt x="54" y="46"/>
                    <a:pt x="56" y="30"/>
                    <a:pt x="52" y="19"/>
                  </a:cubicBezTo>
                  <a:cubicBezTo>
                    <a:pt x="50" y="13"/>
                    <a:pt x="46" y="8"/>
                    <a:pt x="41" y="5"/>
                  </a:cubicBezTo>
                  <a:cubicBezTo>
                    <a:pt x="34" y="1"/>
                    <a:pt x="26" y="0"/>
                    <a:pt x="17" y="3"/>
                  </a:cubicBezTo>
                  <a:cubicBezTo>
                    <a:pt x="7" y="6"/>
                    <a:pt x="14" y="20"/>
                    <a:pt x="1" y="18"/>
                  </a:cubicBezTo>
                  <a:cubicBezTo>
                    <a:pt x="0" y="27"/>
                    <a:pt x="12" y="39"/>
                    <a:pt x="20" y="4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876801" y="2789238"/>
              <a:ext cx="41275" cy="77787"/>
            </a:xfrm>
            <a:custGeom>
              <a:avLst/>
              <a:gdLst>
                <a:gd name="T0" fmla="*/ 92 w 95"/>
                <a:gd name="T1" fmla="*/ 82 h 182"/>
                <a:gd name="T2" fmla="*/ 82 w 95"/>
                <a:gd name="T3" fmla="*/ 82 h 182"/>
                <a:gd name="T4" fmla="*/ 79 w 95"/>
                <a:gd name="T5" fmla="*/ 91 h 182"/>
                <a:gd name="T6" fmla="*/ 51 w 95"/>
                <a:gd name="T7" fmla="*/ 79 h 182"/>
                <a:gd name="T8" fmla="*/ 66 w 95"/>
                <a:gd name="T9" fmla="*/ 67 h 182"/>
                <a:gd name="T10" fmla="*/ 90 w 95"/>
                <a:gd name="T11" fmla="*/ 56 h 182"/>
                <a:gd name="T12" fmla="*/ 24 w 95"/>
                <a:gd name="T13" fmla="*/ 0 h 182"/>
                <a:gd name="T14" fmla="*/ 10 w 95"/>
                <a:gd name="T15" fmla="*/ 15 h 182"/>
                <a:gd name="T16" fmla="*/ 7 w 95"/>
                <a:gd name="T17" fmla="*/ 15 h 182"/>
                <a:gd name="T18" fmla="*/ 3 w 95"/>
                <a:gd name="T19" fmla="*/ 91 h 182"/>
                <a:gd name="T20" fmla="*/ 94 w 95"/>
                <a:gd name="T21" fmla="*/ 123 h 182"/>
                <a:gd name="T22" fmla="*/ 95 w 95"/>
                <a:gd name="T23" fmla="*/ 98 h 182"/>
                <a:gd name="T24" fmla="*/ 95 w 95"/>
                <a:gd name="T25" fmla="*/ 98 h 182"/>
                <a:gd name="T26" fmla="*/ 95 w 95"/>
                <a:gd name="T27" fmla="*/ 98 h 182"/>
                <a:gd name="T28" fmla="*/ 95 w 95"/>
                <a:gd name="T29" fmla="*/ 83 h 182"/>
                <a:gd name="T30" fmla="*/ 92 w 95"/>
                <a:gd name="T31" fmla="*/ 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182">
                  <a:moveTo>
                    <a:pt x="92" y="82"/>
                  </a:moveTo>
                  <a:cubicBezTo>
                    <a:pt x="89" y="81"/>
                    <a:pt x="85" y="82"/>
                    <a:pt x="82" y="82"/>
                  </a:cubicBezTo>
                  <a:cubicBezTo>
                    <a:pt x="82" y="86"/>
                    <a:pt x="79" y="87"/>
                    <a:pt x="79" y="91"/>
                  </a:cubicBezTo>
                  <a:cubicBezTo>
                    <a:pt x="72" y="91"/>
                    <a:pt x="49" y="93"/>
                    <a:pt x="51" y="79"/>
                  </a:cubicBezTo>
                  <a:cubicBezTo>
                    <a:pt x="52" y="71"/>
                    <a:pt x="63" y="77"/>
                    <a:pt x="66" y="67"/>
                  </a:cubicBezTo>
                  <a:cubicBezTo>
                    <a:pt x="74" y="67"/>
                    <a:pt x="93" y="71"/>
                    <a:pt x="90" y="56"/>
                  </a:cubicBezTo>
                  <a:cubicBezTo>
                    <a:pt x="87" y="40"/>
                    <a:pt x="46" y="5"/>
                    <a:pt x="24" y="0"/>
                  </a:cubicBezTo>
                  <a:cubicBezTo>
                    <a:pt x="24" y="7"/>
                    <a:pt x="15" y="9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0" y="37"/>
                    <a:pt x="1" y="78"/>
                    <a:pt x="3" y="91"/>
                  </a:cubicBezTo>
                  <a:cubicBezTo>
                    <a:pt x="21" y="182"/>
                    <a:pt x="28" y="125"/>
                    <a:pt x="94" y="123"/>
                  </a:cubicBezTo>
                  <a:cubicBezTo>
                    <a:pt x="94" y="115"/>
                    <a:pt x="95" y="106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3"/>
                    <a:pt x="95" y="88"/>
                    <a:pt x="95" y="83"/>
                  </a:cubicBezTo>
                  <a:cubicBezTo>
                    <a:pt x="94" y="82"/>
                    <a:pt x="93" y="82"/>
                    <a:pt x="92" y="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4879976" y="2789238"/>
              <a:ext cx="7938" cy="6350"/>
            </a:xfrm>
            <a:custGeom>
              <a:avLst/>
              <a:gdLst>
                <a:gd name="T0" fmla="*/ 17 w 17"/>
                <a:gd name="T1" fmla="*/ 1 h 16"/>
                <a:gd name="T2" fmla="*/ 7 w 17"/>
                <a:gd name="T3" fmla="*/ 2 h 16"/>
                <a:gd name="T4" fmla="*/ 0 w 17"/>
                <a:gd name="T5" fmla="*/ 16 h 16"/>
                <a:gd name="T6" fmla="*/ 3 w 17"/>
                <a:gd name="T7" fmla="*/ 16 h 16"/>
                <a:gd name="T8" fmla="*/ 17 w 17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1"/>
                  </a:moveTo>
                  <a:cubicBezTo>
                    <a:pt x="13" y="0"/>
                    <a:pt x="9" y="0"/>
                    <a:pt x="7" y="2"/>
                  </a:cubicBezTo>
                  <a:cubicBezTo>
                    <a:pt x="4" y="4"/>
                    <a:pt x="2" y="9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8" y="10"/>
                    <a:pt x="17" y="8"/>
                    <a:pt x="17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India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49"/>
          <p:cNvGraphicFramePr/>
          <p:nvPr>
            <p:extLst>
              <p:ext uri="{D42A27DB-BD31-4B8C-83A1-F6EECF244321}">
                <p14:modId xmlns:p14="http://schemas.microsoft.com/office/powerpoint/2010/main" val="3057306590"/>
              </p:ext>
            </p:extLst>
          </p:nvPr>
        </p:nvGraphicFramePr>
        <p:xfrm>
          <a:off x="2345891" y="6126571"/>
          <a:ext cx="9058709" cy="54911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2863768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Graphic spid="50" grpId="0">
        <p:bldAsOne/>
      </p:bldGraphic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oup 174"/>
          <p:cNvGrpSpPr/>
          <p:nvPr/>
        </p:nvGrpSpPr>
        <p:grpSpPr>
          <a:xfrm>
            <a:off x="11462515" y="1792486"/>
            <a:ext cx="9949324" cy="9153154"/>
            <a:chOff x="8040304" y="3096185"/>
            <a:chExt cx="4615011" cy="4245706"/>
          </a:xfrm>
        </p:grpSpPr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11154349" y="7041170"/>
              <a:ext cx="91008" cy="51439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1183366" y="6965990"/>
              <a:ext cx="242687" cy="135852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0079403" y="6265627"/>
              <a:ext cx="1209479" cy="753121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1054109" y="6901361"/>
              <a:ext cx="168826" cy="164869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187322" y="6876301"/>
              <a:ext cx="51440" cy="105516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770299" y="6801121"/>
              <a:ext cx="117387" cy="97602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879772" y="6814311"/>
              <a:ext cx="135852" cy="92327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1258546" y="7016110"/>
              <a:ext cx="168826" cy="174102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11315261" y="7178341"/>
              <a:ext cx="131895" cy="108154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11435285" y="7231099"/>
              <a:ext cx="232135" cy="110792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11366700" y="6665269"/>
              <a:ext cx="422064" cy="149041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11608068" y="6867069"/>
              <a:ext cx="97602" cy="44844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12053874" y="6860474"/>
              <a:ext cx="88370" cy="48801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5"/>
            <p:cNvSpPr>
              <a:spLocks noEditPoints="1"/>
            </p:cNvSpPr>
            <p:nvPr/>
          </p:nvSpPr>
          <p:spPr bwMode="auto">
            <a:xfrm>
              <a:off x="9116568" y="3096185"/>
              <a:ext cx="3538747" cy="2726273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8040304" y="4126287"/>
              <a:ext cx="4037311" cy="2742100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11621258" y="6583494"/>
              <a:ext cx="34293" cy="72542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N. America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8" name="Straight Connector 17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/>
          <p:cNvCxnSpPr/>
          <p:nvPr/>
        </p:nvCxnSpPr>
        <p:spPr>
          <a:xfrm>
            <a:off x="12604860" y="7992819"/>
            <a:ext cx="226856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6266418" y="8087378"/>
            <a:ext cx="579752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United States</a:t>
            </a:r>
          </a:p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America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6266418" y="6780842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29.3K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266418" y="9208054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90849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7" grpId="0"/>
      <p:bldP spid="180" grpId="0"/>
      <p:bldP spid="181" grpId="0"/>
      <p:bldP spid="182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oup 174"/>
          <p:cNvGrpSpPr/>
          <p:nvPr/>
        </p:nvGrpSpPr>
        <p:grpSpPr>
          <a:xfrm>
            <a:off x="8491647" y="1833926"/>
            <a:ext cx="8114096" cy="10636924"/>
            <a:chOff x="11081806" y="7115032"/>
            <a:chExt cx="2294976" cy="3008528"/>
          </a:xfrm>
          <a:solidFill>
            <a:schemeClr val="accent6"/>
          </a:solidFill>
        </p:grpSpPr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1794040" y="7413115"/>
              <a:ext cx="1582742" cy="1618353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12416585" y="8867918"/>
              <a:ext cx="197843" cy="21762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9"/>
            <p:cNvSpPr>
              <a:spLocks noEditPoints="1"/>
            </p:cNvSpPr>
            <p:nvPr/>
          </p:nvSpPr>
          <p:spPr bwMode="auto">
            <a:xfrm>
              <a:off x="11803273" y="8505207"/>
              <a:ext cx="805880" cy="1588018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11717541" y="8328467"/>
              <a:ext cx="352160" cy="1795093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12238527" y="8407604"/>
              <a:ext cx="350841" cy="354798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11593559" y="7115032"/>
              <a:ext cx="476142" cy="676622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11968142" y="8011919"/>
              <a:ext cx="486694" cy="553960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11494638" y="7628103"/>
              <a:ext cx="514391" cy="743889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11813825" y="7136135"/>
              <a:ext cx="551322" cy="461633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12431094" y="7372227"/>
              <a:ext cx="170145" cy="179377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12299199" y="7285176"/>
              <a:ext cx="193886" cy="291488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12578817" y="7392011"/>
              <a:ext cx="123981" cy="152998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11081806" y="7563475"/>
              <a:ext cx="664752" cy="267747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12275458" y="7184936"/>
              <a:ext cx="47482" cy="39569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America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8" name="Straight Connector 17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/>
          <p:cNvCxnSpPr/>
          <p:nvPr/>
        </p:nvCxnSpPr>
        <p:spPr>
          <a:xfrm>
            <a:off x="9598380" y="8111781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4653409" y="82063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Chile 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653409" y="68998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23.2K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638365" y="88908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8366134" y="3770712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Brazil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18366134" y="2464176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25.2K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18351090" y="4455230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186" name="Straight Connector 185"/>
          <p:cNvCxnSpPr/>
          <p:nvPr/>
        </p:nvCxnSpPr>
        <p:spPr>
          <a:xfrm>
            <a:off x="16640393" y="4056410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44132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7" grpId="0"/>
      <p:bldP spid="180" grpId="0"/>
      <p:bldP spid="181" grpId="0"/>
      <p:bldP spid="182" grpId="0"/>
      <p:bldP spid="183" grpId="0"/>
      <p:bldP spid="184" grpId="0"/>
      <p:bldP spid="18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oup 175"/>
          <p:cNvGrpSpPr/>
          <p:nvPr/>
        </p:nvGrpSpPr>
        <p:grpSpPr>
          <a:xfrm>
            <a:off x="11076915" y="1788489"/>
            <a:ext cx="9103385" cy="10197391"/>
            <a:chOff x="11632150" y="8009043"/>
            <a:chExt cx="2699894" cy="3024356"/>
          </a:xfrm>
        </p:grpSpPr>
        <p:sp>
          <p:nvSpPr>
            <p:cNvPr id="177" name="Freeform 5"/>
            <p:cNvSpPr>
              <a:spLocks/>
            </p:cNvSpPr>
            <p:nvPr/>
          </p:nvSpPr>
          <p:spPr bwMode="auto">
            <a:xfrm>
              <a:off x="12786233" y="10267088"/>
              <a:ext cx="505159" cy="505158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8" name="Freeform 6"/>
            <p:cNvSpPr>
              <a:spLocks/>
            </p:cNvSpPr>
            <p:nvPr/>
          </p:nvSpPr>
          <p:spPr bwMode="auto">
            <a:xfrm>
              <a:off x="13291391" y="10211692"/>
              <a:ext cx="317868" cy="276980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9" name="Freeform 7"/>
            <p:cNvSpPr>
              <a:spLocks/>
            </p:cNvSpPr>
            <p:nvPr/>
          </p:nvSpPr>
          <p:spPr bwMode="auto">
            <a:xfrm>
              <a:off x="13093548" y="10300063"/>
              <a:ext cx="353479" cy="385134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0" name="Freeform 8"/>
            <p:cNvSpPr>
              <a:spLocks/>
            </p:cNvSpPr>
            <p:nvPr/>
          </p:nvSpPr>
          <p:spPr bwMode="auto">
            <a:xfrm>
              <a:off x="13510337" y="10631119"/>
              <a:ext cx="54077" cy="67266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1" name="Freeform 9"/>
            <p:cNvSpPr>
              <a:spLocks/>
            </p:cNvSpPr>
            <p:nvPr/>
          </p:nvSpPr>
          <p:spPr bwMode="auto">
            <a:xfrm>
              <a:off x="13366572" y="10744549"/>
              <a:ext cx="89689" cy="96283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2" name="Freeform 10"/>
            <p:cNvSpPr>
              <a:spLocks noEditPoints="1"/>
            </p:cNvSpPr>
            <p:nvPr/>
          </p:nvSpPr>
          <p:spPr bwMode="auto">
            <a:xfrm>
              <a:off x="12956378" y="10472845"/>
              <a:ext cx="637054" cy="560554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3" name="Freeform 11"/>
            <p:cNvSpPr>
              <a:spLocks/>
            </p:cNvSpPr>
            <p:nvPr/>
          </p:nvSpPr>
          <p:spPr bwMode="auto">
            <a:xfrm>
              <a:off x="12787552" y="9813369"/>
              <a:ext cx="464271" cy="494606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4" name="Freeform 12"/>
            <p:cNvSpPr>
              <a:spLocks/>
            </p:cNvSpPr>
            <p:nvPr/>
          </p:nvSpPr>
          <p:spPr bwMode="auto">
            <a:xfrm>
              <a:off x="13170048" y="9907015"/>
              <a:ext cx="457677" cy="403599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5" name="Freeform 13"/>
            <p:cNvSpPr>
              <a:spLocks/>
            </p:cNvSpPr>
            <p:nvPr/>
          </p:nvSpPr>
          <p:spPr bwMode="auto">
            <a:xfrm>
              <a:off x="13441752" y="9622122"/>
              <a:ext cx="77819" cy="67266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6" name="Freeform 14"/>
            <p:cNvSpPr>
              <a:spLocks/>
            </p:cNvSpPr>
            <p:nvPr/>
          </p:nvSpPr>
          <p:spPr bwMode="auto">
            <a:xfrm>
              <a:off x="13920531" y="9087946"/>
              <a:ext cx="411513" cy="553960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7" name="Freeform 15"/>
            <p:cNvSpPr>
              <a:spLocks/>
            </p:cNvSpPr>
            <p:nvPr/>
          </p:nvSpPr>
          <p:spPr bwMode="auto">
            <a:xfrm>
              <a:off x="11799657" y="8077629"/>
              <a:ext cx="477460" cy="381177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8" name="Freeform 16"/>
            <p:cNvSpPr>
              <a:spLocks/>
            </p:cNvSpPr>
            <p:nvPr/>
          </p:nvSpPr>
          <p:spPr bwMode="auto">
            <a:xfrm>
              <a:off x="12613450" y="8009043"/>
              <a:ext cx="170145" cy="323143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9" name="Freeform 17"/>
            <p:cNvSpPr>
              <a:spLocks/>
            </p:cNvSpPr>
            <p:nvPr/>
          </p:nvSpPr>
          <p:spPr bwMode="auto">
            <a:xfrm>
              <a:off x="11973759" y="8019595"/>
              <a:ext cx="826983" cy="795327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0" name="Freeform 18"/>
            <p:cNvSpPr>
              <a:spLocks/>
            </p:cNvSpPr>
            <p:nvPr/>
          </p:nvSpPr>
          <p:spPr bwMode="auto">
            <a:xfrm>
              <a:off x="12697863" y="8205567"/>
              <a:ext cx="605399" cy="579019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1" name="Freeform 19"/>
            <p:cNvSpPr>
              <a:spLocks/>
            </p:cNvSpPr>
            <p:nvPr/>
          </p:nvSpPr>
          <p:spPr bwMode="auto">
            <a:xfrm>
              <a:off x="11657211" y="9014084"/>
              <a:ext cx="114749" cy="40887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2" name="Freeform 20"/>
            <p:cNvSpPr>
              <a:spLocks/>
            </p:cNvSpPr>
            <p:nvPr/>
          </p:nvSpPr>
          <p:spPr bwMode="auto">
            <a:xfrm>
              <a:off x="11632150" y="8905930"/>
              <a:ext cx="234773" cy="184653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3" name="Freeform 21"/>
            <p:cNvSpPr>
              <a:spLocks/>
            </p:cNvSpPr>
            <p:nvPr/>
          </p:nvSpPr>
          <p:spPr bwMode="auto">
            <a:xfrm>
              <a:off x="11666443" y="9069480"/>
              <a:ext cx="109473" cy="65948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4" name="Freeform 22"/>
            <p:cNvSpPr>
              <a:spLocks/>
            </p:cNvSpPr>
            <p:nvPr/>
          </p:nvSpPr>
          <p:spPr bwMode="auto">
            <a:xfrm>
              <a:off x="12894387" y="9128834"/>
              <a:ext cx="488012" cy="344246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5" name="Freeform 23"/>
            <p:cNvSpPr>
              <a:spLocks/>
            </p:cNvSpPr>
            <p:nvPr/>
          </p:nvSpPr>
          <p:spPr bwMode="auto">
            <a:xfrm>
              <a:off x="12430116" y="9016722"/>
              <a:ext cx="473504" cy="391728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6" name="Freeform 24"/>
            <p:cNvSpPr>
              <a:spLocks/>
            </p:cNvSpPr>
            <p:nvPr/>
          </p:nvSpPr>
          <p:spPr bwMode="auto">
            <a:xfrm>
              <a:off x="12353617" y="9077394"/>
              <a:ext cx="120025" cy="246644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7" name="Freeform 25"/>
            <p:cNvSpPr>
              <a:spLocks/>
            </p:cNvSpPr>
            <p:nvPr/>
          </p:nvSpPr>
          <p:spPr bwMode="auto">
            <a:xfrm>
              <a:off x="12318005" y="9131471"/>
              <a:ext cx="73861" cy="207075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8" name="Freeform 26"/>
            <p:cNvSpPr>
              <a:spLocks/>
            </p:cNvSpPr>
            <p:nvPr/>
          </p:nvSpPr>
          <p:spPr bwMode="auto">
            <a:xfrm>
              <a:off x="12663570" y="9051015"/>
              <a:ext cx="295445" cy="457676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9" name="Freeform 27"/>
            <p:cNvSpPr>
              <a:spLocks/>
            </p:cNvSpPr>
            <p:nvPr/>
          </p:nvSpPr>
          <p:spPr bwMode="auto">
            <a:xfrm>
              <a:off x="11977716" y="9147299"/>
              <a:ext cx="245325" cy="251919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0" name="Freeform 28"/>
            <p:cNvSpPr>
              <a:spLocks/>
            </p:cNvSpPr>
            <p:nvPr/>
          </p:nvSpPr>
          <p:spPr bwMode="auto">
            <a:xfrm>
              <a:off x="12192705" y="9132790"/>
              <a:ext cx="168826" cy="258515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1" name="Freeform 29"/>
            <p:cNvSpPr>
              <a:spLocks/>
            </p:cNvSpPr>
            <p:nvPr/>
          </p:nvSpPr>
          <p:spPr bwMode="auto">
            <a:xfrm>
              <a:off x="11719201" y="9069480"/>
              <a:ext cx="300721" cy="226860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2" name="Freeform 30"/>
            <p:cNvSpPr>
              <a:spLocks/>
            </p:cNvSpPr>
            <p:nvPr/>
          </p:nvSpPr>
          <p:spPr bwMode="auto">
            <a:xfrm>
              <a:off x="11861648" y="9240944"/>
              <a:ext cx="167507" cy="158274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3" name="Freeform 31"/>
            <p:cNvSpPr>
              <a:spLocks/>
            </p:cNvSpPr>
            <p:nvPr/>
          </p:nvSpPr>
          <p:spPr bwMode="auto">
            <a:xfrm>
              <a:off x="11791744" y="9178954"/>
              <a:ext cx="117387" cy="126619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4" name="Freeform 32"/>
            <p:cNvSpPr>
              <a:spLocks/>
            </p:cNvSpPr>
            <p:nvPr/>
          </p:nvSpPr>
          <p:spPr bwMode="auto">
            <a:xfrm>
              <a:off x="11642702" y="8442979"/>
              <a:ext cx="335014" cy="270385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5" name="Freeform 33"/>
            <p:cNvSpPr>
              <a:spLocks/>
            </p:cNvSpPr>
            <p:nvPr/>
          </p:nvSpPr>
          <p:spPr bwMode="auto">
            <a:xfrm>
              <a:off x="11641383" y="8458806"/>
              <a:ext cx="481418" cy="527581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6" name="Freeform 34"/>
            <p:cNvSpPr>
              <a:spLocks/>
            </p:cNvSpPr>
            <p:nvPr/>
          </p:nvSpPr>
          <p:spPr bwMode="auto">
            <a:xfrm>
              <a:off x="11828674" y="8557727"/>
              <a:ext cx="663433" cy="619907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7" name="Freeform 35"/>
            <p:cNvSpPr>
              <a:spLocks/>
            </p:cNvSpPr>
            <p:nvPr/>
          </p:nvSpPr>
          <p:spPr bwMode="auto">
            <a:xfrm>
              <a:off x="12100378" y="8967921"/>
              <a:ext cx="327100" cy="233454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8" name="Freeform 36"/>
            <p:cNvSpPr>
              <a:spLocks/>
            </p:cNvSpPr>
            <p:nvPr/>
          </p:nvSpPr>
          <p:spPr bwMode="auto">
            <a:xfrm>
              <a:off x="12328557" y="8622356"/>
              <a:ext cx="617269" cy="481417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9" name="Freeform 37"/>
            <p:cNvSpPr>
              <a:spLocks/>
            </p:cNvSpPr>
            <p:nvPr/>
          </p:nvSpPr>
          <p:spPr bwMode="auto">
            <a:xfrm>
              <a:off x="12858775" y="8622356"/>
              <a:ext cx="398323" cy="660794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0" name="Freeform 38"/>
            <p:cNvSpPr>
              <a:spLocks/>
            </p:cNvSpPr>
            <p:nvPr/>
          </p:nvSpPr>
          <p:spPr bwMode="auto">
            <a:xfrm>
              <a:off x="13279521" y="8257006"/>
              <a:ext cx="433935" cy="432616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1" name="Freeform 39"/>
            <p:cNvSpPr>
              <a:spLocks/>
            </p:cNvSpPr>
            <p:nvPr/>
          </p:nvSpPr>
          <p:spPr bwMode="auto">
            <a:xfrm>
              <a:off x="12670165" y="9486269"/>
              <a:ext cx="225541" cy="249281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2" name="Freeform 40"/>
            <p:cNvSpPr>
              <a:spLocks/>
            </p:cNvSpPr>
            <p:nvPr/>
          </p:nvSpPr>
          <p:spPr bwMode="auto">
            <a:xfrm>
              <a:off x="12693907" y="9488907"/>
              <a:ext cx="87051" cy="55396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3" name="Freeform 41"/>
            <p:cNvSpPr>
              <a:spLocks/>
            </p:cNvSpPr>
            <p:nvPr/>
          </p:nvSpPr>
          <p:spPr bwMode="auto">
            <a:xfrm>
              <a:off x="12763811" y="9429555"/>
              <a:ext cx="280937" cy="350841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4" name="Freeform 42"/>
            <p:cNvSpPr>
              <a:spLocks/>
            </p:cNvSpPr>
            <p:nvPr/>
          </p:nvSpPr>
          <p:spPr bwMode="auto">
            <a:xfrm>
              <a:off x="13166091" y="8627632"/>
              <a:ext cx="658157" cy="811155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5" name="Freeform 43"/>
            <p:cNvSpPr>
              <a:spLocks/>
            </p:cNvSpPr>
            <p:nvPr/>
          </p:nvSpPr>
          <p:spPr bwMode="auto">
            <a:xfrm>
              <a:off x="13948229" y="9066842"/>
              <a:ext cx="79137" cy="75180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6" name="Freeform 44"/>
            <p:cNvSpPr>
              <a:spLocks/>
            </p:cNvSpPr>
            <p:nvPr/>
          </p:nvSpPr>
          <p:spPr bwMode="auto">
            <a:xfrm>
              <a:off x="13737197" y="8849216"/>
              <a:ext cx="269066" cy="229498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7" name="Freeform 45"/>
            <p:cNvSpPr>
              <a:spLocks/>
            </p:cNvSpPr>
            <p:nvPr/>
          </p:nvSpPr>
          <p:spPr bwMode="auto">
            <a:xfrm>
              <a:off x="13600026" y="8975835"/>
              <a:ext cx="598804" cy="465590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8" name="Freeform 139"/>
            <p:cNvSpPr>
              <a:spLocks/>
            </p:cNvSpPr>
            <p:nvPr/>
          </p:nvSpPr>
          <p:spPr bwMode="auto">
            <a:xfrm>
              <a:off x="13638276" y="9379434"/>
              <a:ext cx="319186" cy="387772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9" name="Freeform 140"/>
            <p:cNvSpPr>
              <a:spLocks/>
            </p:cNvSpPr>
            <p:nvPr/>
          </p:nvSpPr>
          <p:spPr bwMode="auto">
            <a:xfrm>
              <a:off x="13464174" y="9409770"/>
              <a:ext cx="216308" cy="224222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0" name="Freeform 148"/>
            <p:cNvSpPr>
              <a:spLocks/>
            </p:cNvSpPr>
            <p:nvPr/>
          </p:nvSpPr>
          <p:spPr bwMode="auto">
            <a:xfrm>
              <a:off x="14002306" y="10045505"/>
              <a:ext cx="295445" cy="584295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1" name="Freeform 160"/>
            <p:cNvSpPr>
              <a:spLocks/>
            </p:cNvSpPr>
            <p:nvPr/>
          </p:nvSpPr>
          <p:spPr bwMode="auto">
            <a:xfrm>
              <a:off x="12802061" y="9354374"/>
              <a:ext cx="728061" cy="764992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2" name="Freeform 161"/>
            <p:cNvSpPr>
              <a:spLocks/>
            </p:cNvSpPr>
            <p:nvPr/>
          </p:nvSpPr>
          <p:spPr bwMode="auto">
            <a:xfrm>
              <a:off x="13449665" y="9673560"/>
              <a:ext cx="64629" cy="83094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3" name="Freeform 162"/>
            <p:cNvSpPr>
              <a:spLocks/>
            </p:cNvSpPr>
            <p:nvPr/>
          </p:nvSpPr>
          <p:spPr bwMode="auto">
            <a:xfrm>
              <a:off x="13490553" y="10000660"/>
              <a:ext cx="423384" cy="680579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4" name="Freeform 163"/>
            <p:cNvSpPr>
              <a:spLocks/>
            </p:cNvSpPr>
            <p:nvPr/>
          </p:nvSpPr>
          <p:spPr bwMode="auto">
            <a:xfrm>
              <a:off x="13464174" y="9614208"/>
              <a:ext cx="432616" cy="437892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5" name="Freeform 164"/>
            <p:cNvSpPr>
              <a:spLocks/>
            </p:cNvSpPr>
            <p:nvPr/>
          </p:nvSpPr>
          <p:spPr bwMode="auto">
            <a:xfrm>
              <a:off x="13590794" y="9963730"/>
              <a:ext cx="131895" cy="307315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226" name="TextBox 22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Africa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28" name="Straight Connector 22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/>
          <p:cNvCxnSpPr/>
          <p:nvPr/>
        </p:nvCxnSpPr>
        <p:spPr>
          <a:xfrm>
            <a:off x="12406908" y="7872236"/>
            <a:ext cx="226856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/>
          <p:cNvSpPr txBox="1"/>
          <p:nvPr/>
        </p:nvSpPr>
        <p:spPr>
          <a:xfrm>
            <a:off x="6068466" y="7966795"/>
            <a:ext cx="579752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Democratic Republic </a:t>
            </a:r>
          </a:p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the Congo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6068466" y="6660259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6068466" y="9087471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16428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" grpId="0"/>
      <p:bldP spid="227" grpId="0"/>
      <p:bldP spid="230" grpId="0"/>
      <p:bldP spid="231" grpId="0"/>
      <p:bldP spid="232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11214030" y="2933700"/>
            <a:ext cx="10053450" cy="8494302"/>
            <a:chOff x="15717921" y="5823777"/>
            <a:chExt cx="1556363" cy="1314995"/>
          </a:xfrm>
        </p:grpSpPr>
        <p:sp>
          <p:nvSpPr>
            <p:cNvPr id="2" name="Freeform 38"/>
            <p:cNvSpPr>
              <a:spLocks/>
            </p:cNvSpPr>
            <p:nvPr/>
          </p:nvSpPr>
          <p:spPr bwMode="auto">
            <a:xfrm>
              <a:off x="15717921" y="6298600"/>
              <a:ext cx="433935" cy="432616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" name="Freeform 46"/>
            <p:cNvSpPr>
              <a:spLocks/>
            </p:cNvSpPr>
            <p:nvPr/>
          </p:nvSpPr>
          <p:spPr bwMode="auto">
            <a:xfrm>
              <a:off x="16132072" y="6166705"/>
              <a:ext cx="61991" cy="73861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47"/>
            <p:cNvSpPr>
              <a:spLocks/>
            </p:cNvSpPr>
            <p:nvPr/>
          </p:nvSpPr>
          <p:spPr bwMode="auto">
            <a:xfrm>
              <a:off x="16151856" y="6057232"/>
              <a:ext cx="273023" cy="21762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53"/>
            <p:cNvSpPr>
              <a:spLocks/>
            </p:cNvSpPr>
            <p:nvPr/>
          </p:nvSpPr>
          <p:spPr bwMode="auto">
            <a:xfrm>
              <a:off x="16095141" y="6232653"/>
              <a:ext cx="58034" cy="166188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54"/>
            <p:cNvSpPr>
              <a:spLocks/>
            </p:cNvSpPr>
            <p:nvPr/>
          </p:nvSpPr>
          <p:spPr bwMode="auto">
            <a:xfrm>
              <a:off x="16125477" y="6230015"/>
              <a:ext cx="167507" cy="185972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57"/>
            <p:cNvSpPr>
              <a:spLocks noEditPoints="1"/>
            </p:cNvSpPr>
            <p:nvPr/>
          </p:nvSpPr>
          <p:spPr bwMode="auto">
            <a:xfrm>
              <a:off x="15774636" y="5823777"/>
              <a:ext cx="745208" cy="295445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90"/>
            <p:cNvSpPr>
              <a:spLocks/>
            </p:cNvSpPr>
            <p:nvPr/>
          </p:nvSpPr>
          <p:spPr bwMode="auto">
            <a:xfrm>
              <a:off x="16114925" y="6286730"/>
              <a:ext cx="837535" cy="672665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91"/>
            <p:cNvSpPr>
              <a:spLocks/>
            </p:cNvSpPr>
            <p:nvPr/>
          </p:nvSpPr>
          <p:spPr bwMode="auto">
            <a:xfrm>
              <a:off x="16803418" y="6595365"/>
              <a:ext cx="319186" cy="356117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92"/>
            <p:cNvSpPr>
              <a:spLocks/>
            </p:cNvSpPr>
            <p:nvPr/>
          </p:nvSpPr>
          <p:spPr bwMode="auto">
            <a:xfrm>
              <a:off x="16751979" y="6553158"/>
              <a:ext cx="46164" cy="67266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93"/>
            <p:cNvSpPr>
              <a:spLocks/>
            </p:cNvSpPr>
            <p:nvPr/>
          </p:nvSpPr>
          <p:spPr bwMode="auto">
            <a:xfrm>
              <a:off x="16802099" y="6545244"/>
              <a:ext cx="188610" cy="154317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96"/>
            <p:cNvSpPr>
              <a:spLocks/>
            </p:cNvSpPr>
            <p:nvPr/>
          </p:nvSpPr>
          <p:spPr bwMode="auto">
            <a:xfrm>
              <a:off x="16281113" y="6045361"/>
              <a:ext cx="389091" cy="379858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97"/>
            <p:cNvSpPr>
              <a:spLocks/>
            </p:cNvSpPr>
            <p:nvPr/>
          </p:nvSpPr>
          <p:spPr bwMode="auto">
            <a:xfrm>
              <a:off x="16591067" y="6373781"/>
              <a:ext cx="76499" cy="73861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30"/>
            <p:cNvSpPr>
              <a:spLocks/>
            </p:cNvSpPr>
            <p:nvPr/>
          </p:nvSpPr>
          <p:spPr bwMode="auto">
            <a:xfrm>
              <a:off x="16014685" y="6115266"/>
              <a:ext cx="105516" cy="64628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49"/>
            <p:cNvSpPr>
              <a:spLocks noEditPoints="1"/>
            </p:cNvSpPr>
            <p:nvPr/>
          </p:nvSpPr>
          <p:spPr bwMode="auto">
            <a:xfrm>
              <a:off x="16428836" y="6851241"/>
              <a:ext cx="474823" cy="287531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56"/>
            <p:cNvSpPr>
              <a:spLocks/>
            </p:cNvSpPr>
            <p:nvPr/>
          </p:nvSpPr>
          <p:spPr bwMode="auto">
            <a:xfrm>
              <a:off x="16489507" y="5931932"/>
              <a:ext cx="784777" cy="663432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5034007" cy="34163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Middle East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6670193" y="2846197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Iran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70193" y="1806531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18372790" y="3516967"/>
            <a:ext cx="0" cy="62272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886790" y="1006321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Arabia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886790" y="902354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3846670" y="9860428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9615445" y="5315286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Syria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615445" y="4275620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0.2%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575325" y="5112503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827293" y="7017195"/>
            <a:ext cx="5034007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73253408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75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1" grpId="0"/>
      <p:bldP spid="22" grpId="0"/>
      <p:bldP spid="24" grpId="0"/>
      <p:bldP spid="25" grpId="0"/>
      <p:bldP spid="27" grpId="0"/>
      <p:bldP spid="28" grpId="0"/>
      <p:bldP spid="3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TextBox 178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1" name="Straight Connector 180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2827293" y="5577793"/>
            <a:ext cx="4792067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518326" y="3455468"/>
            <a:ext cx="14228803" cy="7022881"/>
            <a:chOff x="9518326" y="3455468"/>
            <a:chExt cx="14228803" cy="7022881"/>
          </a:xfrm>
        </p:grpSpPr>
        <p:grpSp>
          <p:nvGrpSpPr>
            <p:cNvPr id="178" name="Group 177"/>
            <p:cNvGrpSpPr/>
            <p:nvPr/>
          </p:nvGrpSpPr>
          <p:grpSpPr>
            <a:xfrm>
              <a:off x="9518326" y="3455468"/>
              <a:ext cx="14228803" cy="7022881"/>
              <a:chOff x="1657113" y="2510965"/>
              <a:chExt cx="16395947" cy="8092514"/>
            </a:xfrm>
            <a:solidFill>
              <a:schemeClr val="accent6"/>
            </a:solidFill>
          </p:grpSpPr>
          <p:sp>
            <p:nvSpPr>
              <p:cNvPr id="4" name="Freeform 3"/>
              <p:cNvSpPr>
                <a:spLocks/>
              </p:cNvSpPr>
              <p:nvPr/>
            </p:nvSpPr>
            <p:spPr bwMode="auto">
              <a:xfrm>
                <a:off x="9887371" y="8524390"/>
                <a:ext cx="581113" cy="576807"/>
              </a:xfrm>
              <a:custGeom>
                <a:avLst/>
                <a:gdLst>
                  <a:gd name="T0" fmla="*/ 290 w 784"/>
                  <a:gd name="T1" fmla="*/ 748 h 783"/>
                  <a:gd name="T2" fmla="*/ 325 w 784"/>
                  <a:gd name="T3" fmla="*/ 730 h 783"/>
                  <a:gd name="T4" fmla="*/ 358 w 784"/>
                  <a:gd name="T5" fmla="*/ 774 h 783"/>
                  <a:gd name="T6" fmla="*/ 436 w 784"/>
                  <a:gd name="T7" fmla="*/ 772 h 783"/>
                  <a:gd name="T8" fmla="*/ 476 w 784"/>
                  <a:gd name="T9" fmla="*/ 732 h 783"/>
                  <a:gd name="T10" fmla="*/ 476 w 784"/>
                  <a:gd name="T11" fmla="*/ 325 h 783"/>
                  <a:gd name="T12" fmla="*/ 538 w 784"/>
                  <a:gd name="T13" fmla="*/ 302 h 783"/>
                  <a:gd name="T14" fmla="*/ 538 w 784"/>
                  <a:gd name="T15" fmla="*/ 90 h 783"/>
                  <a:gd name="T16" fmla="*/ 596 w 784"/>
                  <a:gd name="T17" fmla="*/ 83 h 783"/>
                  <a:gd name="T18" fmla="*/ 666 w 784"/>
                  <a:gd name="T19" fmla="*/ 63 h 783"/>
                  <a:gd name="T20" fmla="*/ 699 w 784"/>
                  <a:gd name="T21" fmla="*/ 87 h 783"/>
                  <a:gd name="T22" fmla="*/ 742 w 784"/>
                  <a:gd name="T23" fmla="*/ 59 h 783"/>
                  <a:gd name="T24" fmla="*/ 784 w 784"/>
                  <a:gd name="T25" fmla="*/ 52 h 783"/>
                  <a:gd name="T26" fmla="*/ 779 w 784"/>
                  <a:gd name="T27" fmla="*/ 37 h 783"/>
                  <a:gd name="T28" fmla="*/ 649 w 784"/>
                  <a:gd name="T29" fmla="*/ 47 h 783"/>
                  <a:gd name="T30" fmla="*/ 554 w 784"/>
                  <a:gd name="T31" fmla="*/ 53 h 783"/>
                  <a:gd name="T32" fmla="*/ 418 w 784"/>
                  <a:gd name="T33" fmla="*/ 53 h 783"/>
                  <a:gd name="T34" fmla="*/ 397 w 784"/>
                  <a:gd name="T35" fmla="*/ 31 h 783"/>
                  <a:gd name="T36" fmla="*/ 184 w 784"/>
                  <a:gd name="T37" fmla="*/ 31 h 783"/>
                  <a:gd name="T38" fmla="*/ 129 w 784"/>
                  <a:gd name="T39" fmla="*/ 16 h 783"/>
                  <a:gd name="T40" fmla="*/ 70 w 784"/>
                  <a:gd name="T41" fmla="*/ 13 h 783"/>
                  <a:gd name="T42" fmla="*/ 42 w 784"/>
                  <a:gd name="T43" fmla="*/ 0 h 783"/>
                  <a:gd name="T44" fmla="*/ 21 w 784"/>
                  <a:gd name="T45" fmla="*/ 16 h 783"/>
                  <a:gd name="T46" fmla="*/ 2 w 784"/>
                  <a:gd name="T47" fmla="*/ 21 h 783"/>
                  <a:gd name="T48" fmla="*/ 36 w 784"/>
                  <a:gd name="T49" fmla="*/ 101 h 783"/>
                  <a:gd name="T50" fmla="*/ 96 w 784"/>
                  <a:gd name="T51" fmla="*/ 227 h 783"/>
                  <a:gd name="T52" fmla="*/ 159 w 784"/>
                  <a:gd name="T53" fmla="*/ 355 h 783"/>
                  <a:gd name="T54" fmla="*/ 162 w 784"/>
                  <a:gd name="T55" fmla="*/ 459 h 783"/>
                  <a:gd name="T56" fmla="*/ 184 w 784"/>
                  <a:gd name="T57" fmla="*/ 556 h 783"/>
                  <a:gd name="T58" fmla="*/ 226 w 784"/>
                  <a:gd name="T59" fmla="*/ 705 h 783"/>
                  <a:gd name="T60" fmla="*/ 264 w 784"/>
                  <a:gd name="T61" fmla="*/ 754 h 783"/>
                  <a:gd name="T62" fmla="*/ 290 w 784"/>
                  <a:gd name="T63" fmla="*/ 748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4" h="783">
                    <a:moveTo>
                      <a:pt x="290" y="748"/>
                    </a:moveTo>
                    <a:cubicBezTo>
                      <a:pt x="290" y="735"/>
                      <a:pt x="312" y="712"/>
                      <a:pt x="325" y="730"/>
                    </a:cubicBezTo>
                    <a:cubicBezTo>
                      <a:pt x="338" y="748"/>
                      <a:pt x="332" y="774"/>
                      <a:pt x="358" y="774"/>
                    </a:cubicBezTo>
                    <a:cubicBezTo>
                      <a:pt x="383" y="774"/>
                      <a:pt x="429" y="783"/>
                      <a:pt x="436" y="772"/>
                    </a:cubicBezTo>
                    <a:cubicBezTo>
                      <a:pt x="443" y="761"/>
                      <a:pt x="476" y="752"/>
                      <a:pt x="476" y="732"/>
                    </a:cubicBezTo>
                    <a:cubicBezTo>
                      <a:pt x="476" y="712"/>
                      <a:pt x="476" y="340"/>
                      <a:pt x="476" y="325"/>
                    </a:cubicBezTo>
                    <a:cubicBezTo>
                      <a:pt x="476" y="311"/>
                      <a:pt x="538" y="325"/>
                      <a:pt x="538" y="302"/>
                    </a:cubicBezTo>
                    <a:cubicBezTo>
                      <a:pt x="538" y="278"/>
                      <a:pt x="538" y="90"/>
                      <a:pt x="538" y="90"/>
                    </a:cubicBezTo>
                    <a:cubicBezTo>
                      <a:pt x="538" y="90"/>
                      <a:pt x="584" y="87"/>
                      <a:pt x="596" y="83"/>
                    </a:cubicBezTo>
                    <a:cubicBezTo>
                      <a:pt x="609" y="80"/>
                      <a:pt x="655" y="56"/>
                      <a:pt x="666" y="63"/>
                    </a:cubicBezTo>
                    <a:cubicBezTo>
                      <a:pt x="677" y="70"/>
                      <a:pt x="691" y="96"/>
                      <a:pt x="699" y="87"/>
                    </a:cubicBezTo>
                    <a:cubicBezTo>
                      <a:pt x="706" y="78"/>
                      <a:pt x="724" y="59"/>
                      <a:pt x="742" y="59"/>
                    </a:cubicBezTo>
                    <a:cubicBezTo>
                      <a:pt x="752" y="59"/>
                      <a:pt x="768" y="55"/>
                      <a:pt x="784" y="52"/>
                    </a:cubicBezTo>
                    <a:cubicBezTo>
                      <a:pt x="781" y="46"/>
                      <a:pt x="779" y="41"/>
                      <a:pt x="779" y="37"/>
                    </a:cubicBezTo>
                    <a:cubicBezTo>
                      <a:pt x="779" y="22"/>
                      <a:pt x="668" y="40"/>
                      <a:pt x="649" y="47"/>
                    </a:cubicBezTo>
                    <a:cubicBezTo>
                      <a:pt x="631" y="53"/>
                      <a:pt x="572" y="62"/>
                      <a:pt x="554" y="53"/>
                    </a:cubicBezTo>
                    <a:cubicBezTo>
                      <a:pt x="535" y="43"/>
                      <a:pt x="418" y="53"/>
                      <a:pt x="418" y="53"/>
                    </a:cubicBezTo>
                    <a:cubicBezTo>
                      <a:pt x="397" y="31"/>
                      <a:pt x="397" y="31"/>
                      <a:pt x="397" y="31"/>
                    </a:cubicBezTo>
                    <a:cubicBezTo>
                      <a:pt x="397" y="31"/>
                      <a:pt x="206" y="31"/>
                      <a:pt x="184" y="31"/>
                    </a:cubicBezTo>
                    <a:cubicBezTo>
                      <a:pt x="163" y="31"/>
                      <a:pt x="147" y="28"/>
                      <a:pt x="129" y="16"/>
                    </a:cubicBezTo>
                    <a:cubicBezTo>
                      <a:pt x="110" y="3"/>
                      <a:pt x="92" y="3"/>
                      <a:pt x="70" y="13"/>
                    </a:cubicBezTo>
                    <a:cubicBezTo>
                      <a:pt x="49" y="22"/>
                      <a:pt x="58" y="0"/>
                      <a:pt x="42" y="0"/>
                    </a:cubicBezTo>
                    <a:cubicBezTo>
                      <a:pt x="27" y="0"/>
                      <a:pt x="21" y="16"/>
                      <a:pt x="21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40"/>
                      <a:pt x="16" y="74"/>
                      <a:pt x="36" y="101"/>
                    </a:cubicBezTo>
                    <a:cubicBezTo>
                      <a:pt x="57" y="130"/>
                      <a:pt x="83" y="182"/>
                      <a:pt x="96" y="227"/>
                    </a:cubicBezTo>
                    <a:cubicBezTo>
                      <a:pt x="110" y="272"/>
                      <a:pt x="149" y="322"/>
                      <a:pt x="159" y="355"/>
                    </a:cubicBezTo>
                    <a:cubicBezTo>
                      <a:pt x="169" y="389"/>
                      <a:pt x="152" y="437"/>
                      <a:pt x="162" y="459"/>
                    </a:cubicBezTo>
                    <a:cubicBezTo>
                      <a:pt x="172" y="481"/>
                      <a:pt x="178" y="519"/>
                      <a:pt x="184" y="556"/>
                    </a:cubicBezTo>
                    <a:cubicBezTo>
                      <a:pt x="189" y="593"/>
                      <a:pt x="192" y="672"/>
                      <a:pt x="226" y="705"/>
                    </a:cubicBezTo>
                    <a:cubicBezTo>
                      <a:pt x="239" y="718"/>
                      <a:pt x="252" y="735"/>
                      <a:pt x="264" y="754"/>
                    </a:cubicBezTo>
                    <a:cubicBezTo>
                      <a:pt x="279" y="756"/>
                      <a:pt x="290" y="758"/>
                      <a:pt x="290" y="74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4"/>
              <p:cNvSpPr>
                <a:spLocks/>
              </p:cNvSpPr>
              <p:nvPr/>
            </p:nvSpPr>
            <p:spPr bwMode="auto">
              <a:xfrm>
                <a:off x="10468481" y="8459824"/>
                <a:ext cx="365886" cy="318535"/>
              </a:xfrm>
              <a:custGeom>
                <a:avLst/>
                <a:gdLst>
                  <a:gd name="T0" fmla="*/ 326 w 493"/>
                  <a:gd name="T1" fmla="*/ 20 h 429"/>
                  <a:gd name="T2" fmla="*/ 317 w 493"/>
                  <a:gd name="T3" fmla="*/ 0 h 429"/>
                  <a:gd name="T4" fmla="*/ 264 w 493"/>
                  <a:gd name="T5" fmla="*/ 2 h 429"/>
                  <a:gd name="T6" fmla="*/ 230 w 493"/>
                  <a:gd name="T7" fmla="*/ 33 h 429"/>
                  <a:gd name="T8" fmla="*/ 173 w 493"/>
                  <a:gd name="T9" fmla="*/ 76 h 429"/>
                  <a:gd name="T10" fmla="*/ 109 w 493"/>
                  <a:gd name="T11" fmla="*/ 145 h 429"/>
                  <a:gd name="T12" fmla="*/ 31 w 493"/>
                  <a:gd name="T13" fmla="*/ 133 h 429"/>
                  <a:gd name="T14" fmla="*/ 0 w 493"/>
                  <a:gd name="T15" fmla="*/ 138 h 429"/>
                  <a:gd name="T16" fmla="*/ 35 w 493"/>
                  <a:gd name="T17" fmla="*/ 173 h 429"/>
                  <a:gd name="T18" fmla="*/ 69 w 493"/>
                  <a:gd name="T19" fmla="*/ 247 h 429"/>
                  <a:gd name="T20" fmla="*/ 130 w 493"/>
                  <a:gd name="T21" fmla="*/ 290 h 429"/>
                  <a:gd name="T22" fmla="*/ 155 w 493"/>
                  <a:gd name="T23" fmla="*/ 336 h 429"/>
                  <a:gd name="T24" fmla="*/ 198 w 493"/>
                  <a:gd name="T25" fmla="*/ 379 h 429"/>
                  <a:gd name="T26" fmla="*/ 241 w 493"/>
                  <a:gd name="T27" fmla="*/ 405 h 429"/>
                  <a:gd name="T28" fmla="*/ 300 w 493"/>
                  <a:gd name="T29" fmla="*/ 416 h 429"/>
                  <a:gd name="T30" fmla="*/ 370 w 493"/>
                  <a:gd name="T31" fmla="*/ 429 h 429"/>
                  <a:gd name="T32" fmla="*/ 433 w 493"/>
                  <a:gd name="T33" fmla="*/ 367 h 429"/>
                  <a:gd name="T34" fmla="*/ 449 w 493"/>
                  <a:gd name="T35" fmla="*/ 307 h 429"/>
                  <a:gd name="T36" fmla="*/ 482 w 493"/>
                  <a:gd name="T37" fmla="*/ 260 h 429"/>
                  <a:gd name="T38" fmla="*/ 463 w 493"/>
                  <a:gd name="T39" fmla="*/ 214 h 429"/>
                  <a:gd name="T40" fmla="*/ 479 w 493"/>
                  <a:gd name="T41" fmla="*/ 159 h 429"/>
                  <a:gd name="T42" fmla="*/ 477 w 493"/>
                  <a:gd name="T43" fmla="*/ 63 h 429"/>
                  <a:gd name="T44" fmla="*/ 405 w 493"/>
                  <a:gd name="T45" fmla="*/ 39 h 429"/>
                  <a:gd name="T46" fmla="*/ 326 w 493"/>
                  <a:gd name="T47" fmla="*/ 2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3" h="429">
                    <a:moveTo>
                      <a:pt x="326" y="20"/>
                    </a:moveTo>
                    <a:cubicBezTo>
                      <a:pt x="317" y="0"/>
                      <a:pt x="317" y="0"/>
                      <a:pt x="317" y="0"/>
                    </a:cubicBezTo>
                    <a:cubicBezTo>
                      <a:pt x="264" y="2"/>
                      <a:pt x="264" y="2"/>
                      <a:pt x="264" y="2"/>
                    </a:cubicBezTo>
                    <a:cubicBezTo>
                      <a:pt x="230" y="11"/>
                      <a:pt x="230" y="22"/>
                      <a:pt x="230" y="33"/>
                    </a:cubicBezTo>
                    <a:cubicBezTo>
                      <a:pt x="230" y="43"/>
                      <a:pt x="197" y="69"/>
                      <a:pt x="173" y="76"/>
                    </a:cubicBezTo>
                    <a:cubicBezTo>
                      <a:pt x="150" y="84"/>
                      <a:pt x="124" y="138"/>
                      <a:pt x="109" y="145"/>
                    </a:cubicBezTo>
                    <a:cubicBezTo>
                      <a:pt x="95" y="153"/>
                      <a:pt x="46" y="135"/>
                      <a:pt x="31" y="133"/>
                    </a:cubicBezTo>
                    <a:cubicBezTo>
                      <a:pt x="24" y="132"/>
                      <a:pt x="12" y="134"/>
                      <a:pt x="0" y="138"/>
                    </a:cubicBezTo>
                    <a:cubicBezTo>
                      <a:pt x="9" y="154"/>
                      <a:pt x="28" y="173"/>
                      <a:pt x="35" y="173"/>
                    </a:cubicBezTo>
                    <a:cubicBezTo>
                      <a:pt x="44" y="173"/>
                      <a:pt x="47" y="237"/>
                      <a:pt x="69" y="247"/>
                    </a:cubicBezTo>
                    <a:cubicBezTo>
                      <a:pt x="90" y="256"/>
                      <a:pt x="130" y="277"/>
                      <a:pt x="130" y="290"/>
                    </a:cubicBezTo>
                    <a:cubicBezTo>
                      <a:pt x="130" y="302"/>
                      <a:pt x="155" y="317"/>
                      <a:pt x="155" y="336"/>
                    </a:cubicBezTo>
                    <a:cubicBezTo>
                      <a:pt x="155" y="354"/>
                      <a:pt x="179" y="380"/>
                      <a:pt x="198" y="379"/>
                    </a:cubicBezTo>
                    <a:cubicBezTo>
                      <a:pt x="237" y="378"/>
                      <a:pt x="241" y="394"/>
                      <a:pt x="241" y="405"/>
                    </a:cubicBezTo>
                    <a:cubicBezTo>
                      <a:pt x="241" y="416"/>
                      <a:pt x="293" y="405"/>
                      <a:pt x="300" y="416"/>
                    </a:cubicBezTo>
                    <a:cubicBezTo>
                      <a:pt x="307" y="426"/>
                      <a:pt x="358" y="422"/>
                      <a:pt x="370" y="429"/>
                    </a:cubicBezTo>
                    <a:cubicBezTo>
                      <a:pt x="392" y="408"/>
                      <a:pt x="422" y="381"/>
                      <a:pt x="433" y="367"/>
                    </a:cubicBezTo>
                    <a:cubicBezTo>
                      <a:pt x="449" y="345"/>
                      <a:pt x="436" y="315"/>
                      <a:pt x="449" y="307"/>
                    </a:cubicBezTo>
                    <a:cubicBezTo>
                      <a:pt x="463" y="298"/>
                      <a:pt x="493" y="263"/>
                      <a:pt x="482" y="260"/>
                    </a:cubicBezTo>
                    <a:cubicBezTo>
                      <a:pt x="471" y="258"/>
                      <a:pt x="479" y="230"/>
                      <a:pt x="463" y="214"/>
                    </a:cubicBezTo>
                    <a:cubicBezTo>
                      <a:pt x="446" y="197"/>
                      <a:pt x="482" y="189"/>
                      <a:pt x="479" y="159"/>
                    </a:cubicBezTo>
                    <a:cubicBezTo>
                      <a:pt x="477" y="129"/>
                      <a:pt x="485" y="69"/>
                      <a:pt x="477" y="63"/>
                    </a:cubicBezTo>
                    <a:cubicBezTo>
                      <a:pt x="468" y="58"/>
                      <a:pt x="430" y="55"/>
                      <a:pt x="405" y="39"/>
                    </a:cubicBezTo>
                    <a:cubicBezTo>
                      <a:pt x="381" y="22"/>
                      <a:pt x="326" y="20"/>
                      <a:pt x="326" y="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0240342" y="8563132"/>
                <a:ext cx="404626" cy="439062"/>
              </a:xfrm>
              <a:custGeom>
                <a:avLst/>
                <a:gdLst>
                  <a:gd name="T0" fmla="*/ 506 w 550"/>
                  <a:gd name="T1" fmla="*/ 241 h 596"/>
                  <a:gd name="T2" fmla="*/ 463 w 550"/>
                  <a:gd name="T3" fmla="*/ 198 h 596"/>
                  <a:gd name="T4" fmla="*/ 438 w 550"/>
                  <a:gd name="T5" fmla="*/ 152 h 596"/>
                  <a:gd name="T6" fmla="*/ 377 w 550"/>
                  <a:gd name="T7" fmla="*/ 109 h 596"/>
                  <a:gd name="T8" fmla="*/ 343 w 550"/>
                  <a:gd name="T9" fmla="*/ 35 h 596"/>
                  <a:gd name="T10" fmla="*/ 308 w 550"/>
                  <a:gd name="T11" fmla="*/ 0 h 596"/>
                  <a:gd name="T12" fmla="*/ 266 w 550"/>
                  <a:gd name="T13" fmla="*/ 7 h 596"/>
                  <a:gd name="T14" fmla="*/ 223 w 550"/>
                  <a:gd name="T15" fmla="*/ 35 h 596"/>
                  <a:gd name="T16" fmla="*/ 190 w 550"/>
                  <a:gd name="T17" fmla="*/ 11 h 596"/>
                  <a:gd name="T18" fmla="*/ 120 w 550"/>
                  <a:gd name="T19" fmla="*/ 31 h 596"/>
                  <a:gd name="T20" fmla="*/ 62 w 550"/>
                  <a:gd name="T21" fmla="*/ 38 h 596"/>
                  <a:gd name="T22" fmla="*/ 62 w 550"/>
                  <a:gd name="T23" fmla="*/ 250 h 596"/>
                  <a:gd name="T24" fmla="*/ 0 w 550"/>
                  <a:gd name="T25" fmla="*/ 273 h 596"/>
                  <a:gd name="T26" fmla="*/ 0 w 550"/>
                  <a:gd name="T27" fmla="*/ 455 h 596"/>
                  <a:gd name="T28" fmla="*/ 29 w 550"/>
                  <a:gd name="T29" fmla="*/ 474 h 596"/>
                  <a:gd name="T30" fmla="*/ 49 w 550"/>
                  <a:gd name="T31" fmla="*/ 543 h 596"/>
                  <a:gd name="T32" fmla="*/ 37 w 550"/>
                  <a:gd name="T33" fmla="*/ 558 h 596"/>
                  <a:gd name="T34" fmla="*/ 48 w 550"/>
                  <a:gd name="T35" fmla="*/ 585 h 596"/>
                  <a:gd name="T36" fmla="*/ 110 w 550"/>
                  <a:gd name="T37" fmla="*/ 581 h 596"/>
                  <a:gd name="T38" fmla="*/ 166 w 550"/>
                  <a:gd name="T39" fmla="*/ 518 h 596"/>
                  <a:gd name="T40" fmla="*/ 208 w 550"/>
                  <a:gd name="T41" fmla="*/ 485 h 596"/>
                  <a:gd name="T42" fmla="*/ 281 w 550"/>
                  <a:gd name="T43" fmla="*/ 508 h 596"/>
                  <a:gd name="T44" fmla="*/ 339 w 550"/>
                  <a:gd name="T45" fmla="*/ 481 h 596"/>
                  <a:gd name="T46" fmla="*/ 363 w 550"/>
                  <a:gd name="T47" fmla="*/ 436 h 596"/>
                  <a:gd name="T48" fmla="*/ 416 w 550"/>
                  <a:gd name="T49" fmla="*/ 397 h 596"/>
                  <a:gd name="T50" fmla="*/ 441 w 550"/>
                  <a:gd name="T51" fmla="*/ 355 h 596"/>
                  <a:gd name="T52" fmla="*/ 490 w 550"/>
                  <a:gd name="T53" fmla="*/ 319 h 596"/>
                  <a:gd name="T54" fmla="*/ 529 w 550"/>
                  <a:gd name="T55" fmla="*/ 297 h 596"/>
                  <a:gd name="T56" fmla="*/ 550 w 550"/>
                  <a:gd name="T57" fmla="*/ 267 h 596"/>
                  <a:gd name="T58" fmla="*/ 549 w 550"/>
                  <a:gd name="T59" fmla="*/ 267 h 596"/>
                  <a:gd name="T60" fmla="*/ 506 w 550"/>
                  <a:gd name="T61" fmla="*/ 241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0" h="596">
                    <a:moveTo>
                      <a:pt x="506" y="241"/>
                    </a:moveTo>
                    <a:cubicBezTo>
                      <a:pt x="487" y="242"/>
                      <a:pt x="463" y="216"/>
                      <a:pt x="463" y="198"/>
                    </a:cubicBezTo>
                    <a:cubicBezTo>
                      <a:pt x="463" y="179"/>
                      <a:pt x="438" y="164"/>
                      <a:pt x="438" y="152"/>
                    </a:cubicBezTo>
                    <a:cubicBezTo>
                      <a:pt x="438" y="139"/>
                      <a:pt x="398" y="118"/>
                      <a:pt x="377" y="109"/>
                    </a:cubicBezTo>
                    <a:cubicBezTo>
                      <a:pt x="355" y="99"/>
                      <a:pt x="352" y="35"/>
                      <a:pt x="343" y="35"/>
                    </a:cubicBezTo>
                    <a:cubicBezTo>
                      <a:pt x="336" y="35"/>
                      <a:pt x="317" y="16"/>
                      <a:pt x="308" y="0"/>
                    </a:cubicBezTo>
                    <a:cubicBezTo>
                      <a:pt x="292" y="3"/>
                      <a:pt x="276" y="7"/>
                      <a:pt x="266" y="7"/>
                    </a:cubicBezTo>
                    <a:cubicBezTo>
                      <a:pt x="248" y="7"/>
                      <a:pt x="230" y="26"/>
                      <a:pt x="223" y="35"/>
                    </a:cubicBezTo>
                    <a:cubicBezTo>
                      <a:pt x="215" y="44"/>
                      <a:pt x="201" y="18"/>
                      <a:pt x="190" y="11"/>
                    </a:cubicBezTo>
                    <a:cubicBezTo>
                      <a:pt x="179" y="4"/>
                      <a:pt x="133" y="28"/>
                      <a:pt x="120" y="31"/>
                    </a:cubicBezTo>
                    <a:cubicBezTo>
                      <a:pt x="108" y="35"/>
                      <a:pt x="62" y="38"/>
                      <a:pt x="62" y="38"/>
                    </a:cubicBezTo>
                    <a:cubicBezTo>
                      <a:pt x="62" y="38"/>
                      <a:pt x="62" y="226"/>
                      <a:pt x="62" y="250"/>
                    </a:cubicBezTo>
                    <a:cubicBezTo>
                      <a:pt x="62" y="273"/>
                      <a:pt x="0" y="259"/>
                      <a:pt x="0" y="273"/>
                    </a:cubicBezTo>
                    <a:cubicBezTo>
                      <a:pt x="0" y="280"/>
                      <a:pt x="0" y="364"/>
                      <a:pt x="0" y="455"/>
                    </a:cubicBezTo>
                    <a:cubicBezTo>
                      <a:pt x="14" y="460"/>
                      <a:pt x="26" y="466"/>
                      <a:pt x="29" y="474"/>
                    </a:cubicBezTo>
                    <a:cubicBezTo>
                      <a:pt x="37" y="492"/>
                      <a:pt x="53" y="532"/>
                      <a:pt x="49" y="543"/>
                    </a:cubicBezTo>
                    <a:cubicBezTo>
                      <a:pt x="46" y="554"/>
                      <a:pt x="37" y="547"/>
                      <a:pt x="37" y="558"/>
                    </a:cubicBezTo>
                    <a:cubicBezTo>
                      <a:pt x="37" y="569"/>
                      <a:pt x="29" y="585"/>
                      <a:pt x="48" y="585"/>
                    </a:cubicBezTo>
                    <a:cubicBezTo>
                      <a:pt x="66" y="585"/>
                      <a:pt x="97" y="596"/>
                      <a:pt x="110" y="581"/>
                    </a:cubicBezTo>
                    <a:cubicBezTo>
                      <a:pt x="122" y="567"/>
                      <a:pt x="164" y="534"/>
                      <a:pt x="166" y="518"/>
                    </a:cubicBezTo>
                    <a:cubicBezTo>
                      <a:pt x="168" y="501"/>
                      <a:pt x="177" y="465"/>
                      <a:pt x="208" y="485"/>
                    </a:cubicBezTo>
                    <a:cubicBezTo>
                      <a:pt x="239" y="505"/>
                      <a:pt x="241" y="508"/>
                      <a:pt x="281" y="508"/>
                    </a:cubicBezTo>
                    <a:cubicBezTo>
                      <a:pt x="321" y="508"/>
                      <a:pt x="332" y="507"/>
                      <a:pt x="339" y="481"/>
                    </a:cubicBezTo>
                    <a:cubicBezTo>
                      <a:pt x="346" y="456"/>
                      <a:pt x="339" y="436"/>
                      <a:pt x="363" y="436"/>
                    </a:cubicBezTo>
                    <a:cubicBezTo>
                      <a:pt x="386" y="436"/>
                      <a:pt x="416" y="414"/>
                      <a:pt x="416" y="397"/>
                    </a:cubicBezTo>
                    <a:cubicBezTo>
                      <a:pt x="416" y="381"/>
                      <a:pt x="427" y="355"/>
                      <a:pt x="441" y="355"/>
                    </a:cubicBezTo>
                    <a:cubicBezTo>
                      <a:pt x="456" y="355"/>
                      <a:pt x="487" y="337"/>
                      <a:pt x="490" y="319"/>
                    </a:cubicBezTo>
                    <a:cubicBezTo>
                      <a:pt x="494" y="301"/>
                      <a:pt x="519" y="308"/>
                      <a:pt x="529" y="297"/>
                    </a:cubicBezTo>
                    <a:cubicBezTo>
                      <a:pt x="533" y="292"/>
                      <a:pt x="542" y="279"/>
                      <a:pt x="550" y="267"/>
                    </a:cubicBezTo>
                    <a:cubicBezTo>
                      <a:pt x="550" y="267"/>
                      <a:pt x="549" y="267"/>
                      <a:pt x="549" y="267"/>
                    </a:cubicBezTo>
                    <a:cubicBezTo>
                      <a:pt x="549" y="256"/>
                      <a:pt x="545" y="240"/>
                      <a:pt x="506" y="24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718144" y="8941931"/>
                <a:ext cx="60263" cy="73178"/>
              </a:xfrm>
              <a:custGeom>
                <a:avLst/>
                <a:gdLst>
                  <a:gd name="T0" fmla="*/ 42 w 82"/>
                  <a:gd name="T1" fmla="*/ 0 h 103"/>
                  <a:gd name="T2" fmla="*/ 0 w 82"/>
                  <a:gd name="T3" fmla="*/ 45 h 103"/>
                  <a:gd name="T4" fmla="*/ 38 w 82"/>
                  <a:gd name="T5" fmla="*/ 102 h 103"/>
                  <a:gd name="T6" fmla="*/ 72 w 82"/>
                  <a:gd name="T7" fmla="*/ 88 h 103"/>
                  <a:gd name="T8" fmla="*/ 82 w 82"/>
                  <a:gd name="T9" fmla="*/ 71 h 103"/>
                  <a:gd name="T10" fmla="*/ 77 w 82"/>
                  <a:gd name="T11" fmla="*/ 18 h 103"/>
                  <a:gd name="T12" fmla="*/ 42 w 82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3">
                    <a:moveTo>
                      <a:pt x="42" y="0"/>
                    </a:moveTo>
                    <a:cubicBezTo>
                      <a:pt x="26" y="0"/>
                      <a:pt x="0" y="37"/>
                      <a:pt x="0" y="45"/>
                    </a:cubicBezTo>
                    <a:cubicBezTo>
                      <a:pt x="0" y="52"/>
                      <a:pt x="19" y="101"/>
                      <a:pt x="38" y="102"/>
                    </a:cubicBezTo>
                    <a:cubicBezTo>
                      <a:pt x="57" y="103"/>
                      <a:pt x="71" y="102"/>
                      <a:pt x="72" y="88"/>
                    </a:cubicBezTo>
                    <a:cubicBezTo>
                      <a:pt x="73" y="81"/>
                      <a:pt x="78" y="75"/>
                      <a:pt x="82" y="71"/>
                    </a:cubicBezTo>
                    <a:cubicBezTo>
                      <a:pt x="81" y="59"/>
                      <a:pt x="78" y="34"/>
                      <a:pt x="77" y="18"/>
                    </a:cubicBezTo>
                    <a:cubicBezTo>
                      <a:pt x="65" y="11"/>
                      <a:pt x="51" y="0"/>
                      <a:pt x="42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554572" y="9071067"/>
                <a:ext cx="103309" cy="111918"/>
              </a:xfrm>
              <a:custGeom>
                <a:avLst/>
                <a:gdLst>
                  <a:gd name="T0" fmla="*/ 98 w 138"/>
                  <a:gd name="T1" fmla="*/ 14 h 149"/>
                  <a:gd name="T2" fmla="*/ 36 w 138"/>
                  <a:gd name="T3" fmla="*/ 40 h 149"/>
                  <a:gd name="T4" fmla="*/ 0 w 138"/>
                  <a:gd name="T5" fmla="*/ 95 h 149"/>
                  <a:gd name="T6" fmla="*/ 36 w 138"/>
                  <a:gd name="T7" fmla="*/ 146 h 149"/>
                  <a:gd name="T8" fmla="*/ 62 w 138"/>
                  <a:gd name="T9" fmla="*/ 149 h 149"/>
                  <a:gd name="T10" fmla="*/ 76 w 138"/>
                  <a:gd name="T11" fmla="*/ 116 h 149"/>
                  <a:gd name="T12" fmla="*/ 116 w 138"/>
                  <a:gd name="T13" fmla="*/ 105 h 149"/>
                  <a:gd name="T14" fmla="*/ 138 w 138"/>
                  <a:gd name="T15" fmla="*/ 62 h 149"/>
                  <a:gd name="T16" fmla="*/ 98 w 138"/>
                  <a:gd name="T17" fmla="*/ 1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49">
                    <a:moveTo>
                      <a:pt x="98" y="14"/>
                    </a:moveTo>
                    <a:cubicBezTo>
                      <a:pt x="91" y="0"/>
                      <a:pt x="43" y="25"/>
                      <a:pt x="36" y="40"/>
                    </a:cubicBezTo>
                    <a:cubicBezTo>
                      <a:pt x="29" y="54"/>
                      <a:pt x="0" y="95"/>
                      <a:pt x="0" y="95"/>
                    </a:cubicBezTo>
                    <a:cubicBezTo>
                      <a:pt x="36" y="146"/>
                      <a:pt x="36" y="146"/>
                      <a:pt x="36" y="146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49"/>
                      <a:pt x="69" y="131"/>
                      <a:pt x="76" y="116"/>
                    </a:cubicBezTo>
                    <a:cubicBezTo>
                      <a:pt x="84" y="102"/>
                      <a:pt x="116" y="120"/>
                      <a:pt x="116" y="105"/>
                    </a:cubicBezTo>
                    <a:cubicBezTo>
                      <a:pt x="116" y="91"/>
                      <a:pt x="138" y="76"/>
                      <a:pt x="138" y="62"/>
                    </a:cubicBezTo>
                    <a:cubicBezTo>
                      <a:pt x="138" y="47"/>
                      <a:pt x="105" y="29"/>
                      <a:pt x="98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0085379" y="8761141"/>
                <a:ext cx="727467" cy="641376"/>
              </a:xfrm>
              <a:custGeom>
                <a:avLst/>
                <a:gdLst>
                  <a:gd name="T0" fmla="*/ 943 w 989"/>
                  <a:gd name="T1" fmla="*/ 324 h 870"/>
                  <a:gd name="T2" fmla="*/ 942 w 989"/>
                  <a:gd name="T3" fmla="*/ 317 h 870"/>
                  <a:gd name="T4" fmla="*/ 932 w 989"/>
                  <a:gd name="T5" fmla="*/ 334 h 870"/>
                  <a:gd name="T6" fmla="*/ 898 w 989"/>
                  <a:gd name="T7" fmla="*/ 348 h 870"/>
                  <a:gd name="T8" fmla="*/ 860 w 989"/>
                  <a:gd name="T9" fmla="*/ 291 h 870"/>
                  <a:gd name="T10" fmla="*/ 902 w 989"/>
                  <a:gd name="T11" fmla="*/ 246 h 870"/>
                  <a:gd name="T12" fmla="*/ 937 w 989"/>
                  <a:gd name="T13" fmla="*/ 264 h 870"/>
                  <a:gd name="T14" fmla="*/ 936 w 989"/>
                  <a:gd name="T15" fmla="*/ 253 h 870"/>
                  <a:gd name="T16" fmla="*/ 931 w 989"/>
                  <a:gd name="T17" fmla="*/ 141 h 870"/>
                  <a:gd name="T18" fmla="*/ 893 w 989"/>
                  <a:gd name="T19" fmla="*/ 26 h 870"/>
                  <a:gd name="T20" fmla="*/ 820 w 989"/>
                  <a:gd name="T21" fmla="*/ 11 h 870"/>
                  <a:gd name="T22" fmla="*/ 762 w 989"/>
                  <a:gd name="T23" fmla="*/ 0 h 870"/>
                  <a:gd name="T24" fmla="*/ 741 w 989"/>
                  <a:gd name="T25" fmla="*/ 30 h 870"/>
                  <a:gd name="T26" fmla="*/ 702 w 989"/>
                  <a:gd name="T27" fmla="*/ 52 h 870"/>
                  <a:gd name="T28" fmla="*/ 653 w 989"/>
                  <a:gd name="T29" fmla="*/ 88 h 870"/>
                  <a:gd name="T30" fmla="*/ 628 w 989"/>
                  <a:gd name="T31" fmla="*/ 130 h 870"/>
                  <a:gd name="T32" fmla="*/ 575 w 989"/>
                  <a:gd name="T33" fmla="*/ 169 h 870"/>
                  <a:gd name="T34" fmla="*/ 551 w 989"/>
                  <a:gd name="T35" fmla="*/ 214 h 870"/>
                  <a:gd name="T36" fmla="*/ 493 w 989"/>
                  <a:gd name="T37" fmla="*/ 241 h 870"/>
                  <a:gd name="T38" fmla="*/ 420 w 989"/>
                  <a:gd name="T39" fmla="*/ 218 h 870"/>
                  <a:gd name="T40" fmla="*/ 378 w 989"/>
                  <a:gd name="T41" fmla="*/ 251 h 870"/>
                  <a:gd name="T42" fmla="*/ 322 w 989"/>
                  <a:gd name="T43" fmla="*/ 314 h 870"/>
                  <a:gd name="T44" fmla="*/ 260 w 989"/>
                  <a:gd name="T45" fmla="*/ 318 h 870"/>
                  <a:gd name="T46" fmla="*/ 249 w 989"/>
                  <a:gd name="T47" fmla="*/ 291 h 870"/>
                  <a:gd name="T48" fmla="*/ 261 w 989"/>
                  <a:gd name="T49" fmla="*/ 276 h 870"/>
                  <a:gd name="T50" fmla="*/ 241 w 989"/>
                  <a:gd name="T51" fmla="*/ 207 h 870"/>
                  <a:gd name="T52" fmla="*/ 212 w 989"/>
                  <a:gd name="T53" fmla="*/ 188 h 870"/>
                  <a:gd name="T54" fmla="*/ 212 w 989"/>
                  <a:gd name="T55" fmla="*/ 413 h 870"/>
                  <a:gd name="T56" fmla="*/ 172 w 989"/>
                  <a:gd name="T57" fmla="*/ 453 h 870"/>
                  <a:gd name="T58" fmla="*/ 94 w 989"/>
                  <a:gd name="T59" fmla="*/ 455 h 870"/>
                  <a:gd name="T60" fmla="*/ 61 w 989"/>
                  <a:gd name="T61" fmla="*/ 411 h 870"/>
                  <a:gd name="T62" fmla="*/ 26 w 989"/>
                  <a:gd name="T63" fmla="*/ 429 h 870"/>
                  <a:gd name="T64" fmla="*/ 0 w 989"/>
                  <a:gd name="T65" fmla="*/ 435 h 870"/>
                  <a:gd name="T66" fmla="*/ 47 w 989"/>
                  <a:gd name="T67" fmla="*/ 534 h 870"/>
                  <a:gd name="T68" fmla="*/ 106 w 989"/>
                  <a:gd name="T69" fmla="*/ 656 h 870"/>
                  <a:gd name="T70" fmla="*/ 106 w 989"/>
                  <a:gd name="T71" fmla="*/ 713 h 870"/>
                  <a:gd name="T72" fmla="*/ 107 w 989"/>
                  <a:gd name="T73" fmla="*/ 763 h 870"/>
                  <a:gd name="T74" fmla="*/ 127 w 989"/>
                  <a:gd name="T75" fmla="*/ 816 h 870"/>
                  <a:gd name="T76" fmla="*/ 152 w 989"/>
                  <a:gd name="T77" fmla="*/ 832 h 870"/>
                  <a:gd name="T78" fmla="*/ 185 w 989"/>
                  <a:gd name="T79" fmla="*/ 858 h 870"/>
                  <a:gd name="T80" fmla="*/ 225 w 989"/>
                  <a:gd name="T81" fmla="*/ 855 h 870"/>
                  <a:gd name="T82" fmla="*/ 298 w 989"/>
                  <a:gd name="T83" fmla="*/ 836 h 870"/>
                  <a:gd name="T84" fmla="*/ 354 w 989"/>
                  <a:gd name="T85" fmla="*/ 813 h 870"/>
                  <a:gd name="T86" fmla="*/ 449 w 989"/>
                  <a:gd name="T87" fmla="*/ 813 h 870"/>
                  <a:gd name="T88" fmla="*/ 508 w 989"/>
                  <a:gd name="T89" fmla="*/ 805 h 870"/>
                  <a:gd name="T90" fmla="*/ 547 w 989"/>
                  <a:gd name="T91" fmla="*/ 797 h 870"/>
                  <a:gd name="T92" fmla="*/ 598 w 989"/>
                  <a:gd name="T93" fmla="*/ 780 h 870"/>
                  <a:gd name="T94" fmla="*/ 725 w 989"/>
                  <a:gd name="T95" fmla="*/ 700 h 870"/>
                  <a:gd name="T96" fmla="*/ 872 w 989"/>
                  <a:gd name="T97" fmla="*/ 520 h 870"/>
                  <a:gd name="T98" fmla="*/ 960 w 989"/>
                  <a:gd name="T99" fmla="*/ 422 h 870"/>
                  <a:gd name="T100" fmla="*/ 989 w 989"/>
                  <a:gd name="T101" fmla="*/ 320 h 870"/>
                  <a:gd name="T102" fmla="*/ 943 w 989"/>
                  <a:gd name="T103" fmla="*/ 324 h 870"/>
                  <a:gd name="T104" fmla="*/ 753 w 989"/>
                  <a:gd name="T105" fmla="*/ 527 h 870"/>
                  <a:gd name="T106" fmla="*/ 713 w 989"/>
                  <a:gd name="T107" fmla="*/ 538 h 870"/>
                  <a:gd name="T108" fmla="*/ 699 w 989"/>
                  <a:gd name="T109" fmla="*/ 571 h 870"/>
                  <a:gd name="T110" fmla="*/ 673 w 989"/>
                  <a:gd name="T111" fmla="*/ 568 h 870"/>
                  <a:gd name="T112" fmla="*/ 637 w 989"/>
                  <a:gd name="T113" fmla="*/ 517 h 870"/>
                  <a:gd name="T114" fmla="*/ 673 w 989"/>
                  <a:gd name="T115" fmla="*/ 462 h 870"/>
                  <a:gd name="T116" fmla="*/ 735 w 989"/>
                  <a:gd name="T117" fmla="*/ 436 h 870"/>
                  <a:gd name="T118" fmla="*/ 775 w 989"/>
                  <a:gd name="T119" fmla="*/ 484 h 870"/>
                  <a:gd name="T120" fmla="*/ 753 w 989"/>
                  <a:gd name="T121" fmla="*/ 527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9" h="870">
                    <a:moveTo>
                      <a:pt x="943" y="324"/>
                    </a:moveTo>
                    <a:cubicBezTo>
                      <a:pt x="943" y="324"/>
                      <a:pt x="943" y="321"/>
                      <a:pt x="942" y="317"/>
                    </a:cubicBezTo>
                    <a:cubicBezTo>
                      <a:pt x="938" y="321"/>
                      <a:pt x="933" y="327"/>
                      <a:pt x="932" y="334"/>
                    </a:cubicBezTo>
                    <a:cubicBezTo>
                      <a:pt x="931" y="348"/>
                      <a:pt x="917" y="349"/>
                      <a:pt x="898" y="348"/>
                    </a:cubicBezTo>
                    <a:cubicBezTo>
                      <a:pt x="879" y="347"/>
                      <a:pt x="860" y="298"/>
                      <a:pt x="860" y="291"/>
                    </a:cubicBezTo>
                    <a:cubicBezTo>
                      <a:pt x="860" y="283"/>
                      <a:pt x="886" y="246"/>
                      <a:pt x="902" y="246"/>
                    </a:cubicBezTo>
                    <a:cubicBezTo>
                      <a:pt x="911" y="246"/>
                      <a:pt x="925" y="257"/>
                      <a:pt x="937" y="264"/>
                    </a:cubicBezTo>
                    <a:cubicBezTo>
                      <a:pt x="936" y="259"/>
                      <a:pt x="936" y="255"/>
                      <a:pt x="936" y="253"/>
                    </a:cubicBezTo>
                    <a:cubicBezTo>
                      <a:pt x="938" y="245"/>
                      <a:pt x="947" y="150"/>
                      <a:pt x="931" y="141"/>
                    </a:cubicBezTo>
                    <a:cubicBezTo>
                      <a:pt x="915" y="131"/>
                      <a:pt x="898" y="36"/>
                      <a:pt x="893" y="26"/>
                    </a:cubicBezTo>
                    <a:cubicBezTo>
                      <a:pt x="887" y="16"/>
                      <a:pt x="827" y="22"/>
                      <a:pt x="820" y="11"/>
                    </a:cubicBezTo>
                    <a:cubicBezTo>
                      <a:pt x="814" y="0"/>
                      <a:pt x="763" y="11"/>
                      <a:pt x="762" y="0"/>
                    </a:cubicBezTo>
                    <a:cubicBezTo>
                      <a:pt x="754" y="12"/>
                      <a:pt x="745" y="25"/>
                      <a:pt x="741" y="30"/>
                    </a:cubicBezTo>
                    <a:cubicBezTo>
                      <a:pt x="731" y="41"/>
                      <a:pt x="706" y="34"/>
                      <a:pt x="702" y="52"/>
                    </a:cubicBezTo>
                    <a:cubicBezTo>
                      <a:pt x="699" y="70"/>
                      <a:pt x="668" y="88"/>
                      <a:pt x="653" y="88"/>
                    </a:cubicBezTo>
                    <a:cubicBezTo>
                      <a:pt x="639" y="88"/>
                      <a:pt x="628" y="114"/>
                      <a:pt x="628" y="130"/>
                    </a:cubicBezTo>
                    <a:cubicBezTo>
                      <a:pt x="628" y="147"/>
                      <a:pt x="598" y="169"/>
                      <a:pt x="575" y="169"/>
                    </a:cubicBezTo>
                    <a:cubicBezTo>
                      <a:pt x="551" y="169"/>
                      <a:pt x="558" y="189"/>
                      <a:pt x="551" y="214"/>
                    </a:cubicBezTo>
                    <a:cubicBezTo>
                      <a:pt x="544" y="240"/>
                      <a:pt x="533" y="241"/>
                      <a:pt x="493" y="241"/>
                    </a:cubicBezTo>
                    <a:cubicBezTo>
                      <a:pt x="453" y="241"/>
                      <a:pt x="451" y="238"/>
                      <a:pt x="420" y="218"/>
                    </a:cubicBezTo>
                    <a:cubicBezTo>
                      <a:pt x="389" y="198"/>
                      <a:pt x="380" y="234"/>
                      <a:pt x="378" y="251"/>
                    </a:cubicBezTo>
                    <a:cubicBezTo>
                      <a:pt x="376" y="267"/>
                      <a:pt x="334" y="300"/>
                      <a:pt x="322" y="314"/>
                    </a:cubicBezTo>
                    <a:cubicBezTo>
                      <a:pt x="309" y="329"/>
                      <a:pt x="278" y="318"/>
                      <a:pt x="260" y="318"/>
                    </a:cubicBezTo>
                    <a:cubicBezTo>
                      <a:pt x="241" y="318"/>
                      <a:pt x="249" y="302"/>
                      <a:pt x="249" y="291"/>
                    </a:cubicBezTo>
                    <a:cubicBezTo>
                      <a:pt x="249" y="280"/>
                      <a:pt x="258" y="287"/>
                      <a:pt x="261" y="276"/>
                    </a:cubicBezTo>
                    <a:cubicBezTo>
                      <a:pt x="265" y="265"/>
                      <a:pt x="249" y="225"/>
                      <a:pt x="241" y="207"/>
                    </a:cubicBezTo>
                    <a:cubicBezTo>
                      <a:pt x="238" y="199"/>
                      <a:pt x="226" y="193"/>
                      <a:pt x="212" y="188"/>
                    </a:cubicBezTo>
                    <a:cubicBezTo>
                      <a:pt x="212" y="291"/>
                      <a:pt x="212" y="402"/>
                      <a:pt x="212" y="413"/>
                    </a:cubicBezTo>
                    <a:cubicBezTo>
                      <a:pt x="212" y="433"/>
                      <a:pt x="179" y="442"/>
                      <a:pt x="172" y="453"/>
                    </a:cubicBezTo>
                    <a:cubicBezTo>
                      <a:pt x="165" y="464"/>
                      <a:pt x="119" y="455"/>
                      <a:pt x="94" y="455"/>
                    </a:cubicBezTo>
                    <a:cubicBezTo>
                      <a:pt x="68" y="455"/>
                      <a:pt x="74" y="429"/>
                      <a:pt x="61" y="411"/>
                    </a:cubicBezTo>
                    <a:cubicBezTo>
                      <a:pt x="48" y="393"/>
                      <a:pt x="26" y="416"/>
                      <a:pt x="26" y="429"/>
                    </a:cubicBezTo>
                    <a:cubicBezTo>
                      <a:pt x="26" y="439"/>
                      <a:pt x="15" y="437"/>
                      <a:pt x="0" y="435"/>
                    </a:cubicBezTo>
                    <a:cubicBezTo>
                      <a:pt x="20" y="467"/>
                      <a:pt x="37" y="504"/>
                      <a:pt x="47" y="534"/>
                    </a:cubicBezTo>
                    <a:cubicBezTo>
                      <a:pt x="61" y="582"/>
                      <a:pt x="97" y="628"/>
                      <a:pt x="106" y="656"/>
                    </a:cubicBezTo>
                    <a:cubicBezTo>
                      <a:pt x="115" y="684"/>
                      <a:pt x="125" y="711"/>
                      <a:pt x="106" y="713"/>
                    </a:cubicBezTo>
                    <a:cubicBezTo>
                      <a:pt x="87" y="716"/>
                      <a:pt x="87" y="732"/>
                      <a:pt x="107" y="763"/>
                    </a:cubicBezTo>
                    <a:cubicBezTo>
                      <a:pt x="127" y="794"/>
                      <a:pt x="109" y="813"/>
                      <a:pt x="127" y="816"/>
                    </a:cubicBezTo>
                    <a:cubicBezTo>
                      <a:pt x="144" y="820"/>
                      <a:pt x="138" y="831"/>
                      <a:pt x="152" y="832"/>
                    </a:cubicBezTo>
                    <a:cubicBezTo>
                      <a:pt x="166" y="833"/>
                      <a:pt x="176" y="846"/>
                      <a:pt x="185" y="858"/>
                    </a:cubicBezTo>
                    <a:cubicBezTo>
                      <a:pt x="194" y="870"/>
                      <a:pt x="215" y="870"/>
                      <a:pt x="225" y="855"/>
                    </a:cubicBezTo>
                    <a:cubicBezTo>
                      <a:pt x="235" y="841"/>
                      <a:pt x="266" y="836"/>
                      <a:pt x="298" y="836"/>
                    </a:cubicBezTo>
                    <a:cubicBezTo>
                      <a:pt x="330" y="836"/>
                      <a:pt x="323" y="823"/>
                      <a:pt x="354" y="813"/>
                    </a:cubicBezTo>
                    <a:cubicBezTo>
                      <a:pt x="385" y="804"/>
                      <a:pt x="423" y="803"/>
                      <a:pt x="449" y="813"/>
                    </a:cubicBezTo>
                    <a:cubicBezTo>
                      <a:pt x="475" y="822"/>
                      <a:pt x="496" y="813"/>
                      <a:pt x="508" y="805"/>
                    </a:cubicBezTo>
                    <a:cubicBezTo>
                      <a:pt x="521" y="797"/>
                      <a:pt x="546" y="818"/>
                      <a:pt x="547" y="797"/>
                    </a:cubicBezTo>
                    <a:cubicBezTo>
                      <a:pt x="549" y="776"/>
                      <a:pt x="575" y="780"/>
                      <a:pt x="598" y="780"/>
                    </a:cubicBezTo>
                    <a:cubicBezTo>
                      <a:pt x="622" y="780"/>
                      <a:pt x="680" y="742"/>
                      <a:pt x="725" y="700"/>
                    </a:cubicBezTo>
                    <a:cubicBezTo>
                      <a:pt x="771" y="657"/>
                      <a:pt x="846" y="563"/>
                      <a:pt x="872" y="520"/>
                    </a:cubicBezTo>
                    <a:cubicBezTo>
                      <a:pt x="897" y="477"/>
                      <a:pt x="939" y="441"/>
                      <a:pt x="960" y="422"/>
                    </a:cubicBezTo>
                    <a:cubicBezTo>
                      <a:pt x="976" y="407"/>
                      <a:pt x="985" y="357"/>
                      <a:pt x="989" y="320"/>
                    </a:cubicBezTo>
                    <a:cubicBezTo>
                      <a:pt x="968" y="320"/>
                      <a:pt x="943" y="324"/>
                      <a:pt x="943" y="324"/>
                    </a:cubicBezTo>
                    <a:close/>
                    <a:moveTo>
                      <a:pt x="753" y="527"/>
                    </a:moveTo>
                    <a:cubicBezTo>
                      <a:pt x="753" y="542"/>
                      <a:pt x="721" y="524"/>
                      <a:pt x="713" y="538"/>
                    </a:cubicBezTo>
                    <a:cubicBezTo>
                      <a:pt x="706" y="553"/>
                      <a:pt x="699" y="571"/>
                      <a:pt x="699" y="571"/>
                    </a:cubicBezTo>
                    <a:cubicBezTo>
                      <a:pt x="673" y="568"/>
                      <a:pt x="673" y="568"/>
                      <a:pt x="673" y="568"/>
                    </a:cubicBezTo>
                    <a:cubicBezTo>
                      <a:pt x="637" y="517"/>
                      <a:pt x="637" y="517"/>
                      <a:pt x="637" y="517"/>
                    </a:cubicBezTo>
                    <a:cubicBezTo>
                      <a:pt x="637" y="517"/>
                      <a:pt x="666" y="476"/>
                      <a:pt x="673" y="462"/>
                    </a:cubicBezTo>
                    <a:cubicBezTo>
                      <a:pt x="680" y="447"/>
                      <a:pt x="728" y="422"/>
                      <a:pt x="735" y="436"/>
                    </a:cubicBezTo>
                    <a:cubicBezTo>
                      <a:pt x="742" y="451"/>
                      <a:pt x="775" y="469"/>
                      <a:pt x="775" y="484"/>
                    </a:cubicBezTo>
                    <a:cubicBezTo>
                      <a:pt x="775" y="498"/>
                      <a:pt x="753" y="513"/>
                      <a:pt x="753" y="5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9891674" y="8003544"/>
                <a:ext cx="529458" cy="563895"/>
              </a:xfrm>
              <a:custGeom>
                <a:avLst/>
                <a:gdLst>
                  <a:gd name="T0" fmla="*/ 40 w 720"/>
                  <a:gd name="T1" fmla="*/ 703 h 765"/>
                  <a:gd name="T2" fmla="*/ 68 w 720"/>
                  <a:gd name="T3" fmla="*/ 716 h 765"/>
                  <a:gd name="T4" fmla="*/ 127 w 720"/>
                  <a:gd name="T5" fmla="*/ 719 h 765"/>
                  <a:gd name="T6" fmla="*/ 182 w 720"/>
                  <a:gd name="T7" fmla="*/ 734 h 765"/>
                  <a:gd name="T8" fmla="*/ 395 w 720"/>
                  <a:gd name="T9" fmla="*/ 734 h 765"/>
                  <a:gd name="T10" fmla="*/ 416 w 720"/>
                  <a:gd name="T11" fmla="*/ 756 h 765"/>
                  <a:gd name="T12" fmla="*/ 552 w 720"/>
                  <a:gd name="T13" fmla="*/ 756 h 765"/>
                  <a:gd name="T14" fmla="*/ 647 w 720"/>
                  <a:gd name="T15" fmla="*/ 750 h 765"/>
                  <a:gd name="T16" fmla="*/ 664 w 720"/>
                  <a:gd name="T17" fmla="*/ 745 h 765"/>
                  <a:gd name="T18" fmla="*/ 594 w 720"/>
                  <a:gd name="T19" fmla="*/ 649 h 765"/>
                  <a:gd name="T20" fmla="*/ 600 w 720"/>
                  <a:gd name="T21" fmla="*/ 444 h 765"/>
                  <a:gd name="T22" fmla="*/ 692 w 720"/>
                  <a:gd name="T23" fmla="*/ 448 h 765"/>
                  <a:gd name="T24" fmla="*/ 707 w 720"/>
                  <a:gd name="T25" fmla="*/ 432 h 765"/>
                  <a:gd name="T26" fmla="*/ 720 w 720"/>
                  <a:gd name="T27" fmla="*/ 309 h 765"/>
                  <a:gd name="T28" fmla="*/ 704 w 720"/>
                  <a:gd name="T29" fmla="*/ 309 h 765"/>
                  <a:gd name="T30" fmla="*/ 649 w 720"/>
                  <a:gd name="T31" fmla="*/ 314 h 765"/>
                  <a:gd name="T32" fmla="*/ 616 w 720"/>
                  <a:gd name="T33" fmla="*/ 331 h 765"/>
                  <a:gd name="T34" fmla="*/ 616 w 720"/>
                  <a:gd name="T35" fmla="*/ 282 h 765"/>
                  <a:gd name="T36" fmla="*/ 586 w 720"/>
                  <a:gd name="T37" fmla="*/ 232 h 765"/>
                  <a:gd name="T38" fmla="*/ 594 w 720"/>
                  <a:gd name="T39" fmla="*/ 145 h 765"/>
                  <a:gd name="T40" fmla="*/ 584 w 720"/>
                  <a:gd name="T41" fmla="*/ 96 h 765"/>
                  <a:gd name="T42" fmla="*/ 543 w 720"/>
                  <a:gd name="T43" fmla="*/ 87 h 765"/>
                  <a:gd name="T44" fmla="*/ 513 w 720"/>
                  <a:gd name="T45" fmla="*/ 74 h 765"/>
                  <a:gd name="T46" fmla="*/ 463 w 720"/>
                  <a:gd name="T47" fmla="*/ 74 h 765"/>
                  <a:gd name="T48" fmla="*/ 439 w 720"/>
                  <a:gd name="T49" fmla="*/ 128 h 765"/>
                  <a:gd name="T50" fmla="*/ 368 w 720"/>
                  <a:gd name="T51" fmla="*/ 139 h 765"/>
                  <a:gd name="T52" fmla="*/ 316 w 720"/>
                  <a:gd name="T53" fmla="*/ 101 h 765"/>
                  <a:gd name="T54" fmla="*/ 291 w 720"/>
                  <a:gd name="T55" fmla="*/ 55 h 765"/>
                  <a:gd name="T56" fmla="*/ 280 w 720"/>
                  <a:gd name="T57" fmla="*/ 3 h 765"/>
                  <a:gd name="T58" fmla="*/ 81 w 720"/>
                  <a:gd name="T59" fmla="*/ 3 h 765"/>
                  <a:gd name="T60" fmla="*/ 46 w 720"/>
                  <a:gd name="T61" fmla="*/ 22 h 765"/>
                  <a:gd name="T62" fmla="*/ 100 w 720"/>
                  <a:gd name="T63" fmla="*/ 150 h 765"/>
                  <a:gd name="T64" fmla="*/ 90 w 720"/>
                  <a:gd name="T65" fmla="*/ 215 h 765"/>
                  <a:gd name="T66" fmla="*/ 128 w 720"/>
                  <a:gd name="T67" fmla="*/ 344 h 765"/>
                  <a:gd name="T68" fmla="*/ 84 w 720"/>
                  <a:gd name="T69" fmla="*/ 434 h 765"/>
                  <a:gd name="T70" fmla="*/ 40 w 720"/>
                  <a:gd name="T71" fmla="*/ 552 h 765"/>
                  <a:gd name="T72" fmla="*/ 8 w 720"/>
                  <a:gd name="T73" fmla="*/ 639 h 765"/>
                  <a:gd name="T74" fmla="*/ 0 w 720"/>
                  <a:gd name="T75" fmla="*/ 721 h 765"/>
                  <a:gd name="T76" fmla="*/ 0 w 720"/>
                  <a:gd name="T77" fmla="*/ 724 h 765"/>
                  <a:gd name="T78" fmla="*/ 19 w 720"/>
                  <a:gd name="T79" fmla="*/ 719 h 765"/>
                  <a:gd name="T80" fmla="*/ 40 w 720"/>
                  <a:gd name="T81" fmla="*/ 703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20" h="765">
                    <a:moveTo>
                      <a:pt x="40" y="703"/>
                    </a:moveTo>
                    <a:cubicBezTo>
                      <a:pt x="56" y="703"/>
                      <a:pt x="47" y="725"/>
                      <a:pt x="68" y="716"/>
                    </a:cubicBezTo>
                    <a:cubicBezTo>
                      <a:pt x="90" y="706"/>
                      <a:pt x="108" y="706"/>
                      <a:pt x="127" y="719"/>
                    </a:cubicBezTo>
                    <a:cubicBezTo>
                      <a:pt x="145" y="731"/>
                      <a:pt x="161" y="734"/>
                      <a:pt x="182" y="734"/>
                    </a:cubicBezTo>
                    <a:cubicBezTo>
                      <a:pt x="204" y="734"/>
                      <a:pt x="395" y="734"/>
                      <a:pt x="395" y="734"/>
                    </a:cubicBezTo>
                    <a:cubicBezTo>
                      <a:pt x="416" y="756"/>
                      <a:pt x="416" y="756"/>
                      <a:pt x="416" y="756"/>
                    </a:cubicBezTo>
                    <a:cubicBezTo>
                      <a:pt x="416" y="756"/>
                      <a:pt x="533" y="746"/>
                      <a:pt x="552" y="756"/>
                    </a:cubicBezTo>
                    <a:cubicBezTo>
                      <a:pt x="570" y="765"/>
                      <a:pt x="629" y="756"/>
                      <a:pt x="647" y="750"/>
                    </a:cubicBezTo>
                    <a:cubicBezTo>
                      <a:pt x="651" y="748"/>
                      <a:pt x="657" y="747"/>
                      <a:pt x="664" y="745"/>
                    </a:cubicBezTo>
                    <a:cubicBezTo>
                      <a:pt x="594" y="649"/>
                      <a:pt x="594" y="649"/>
                      <a:pt x="594" y="649"/>
                    </a:cubicBezTo>
                    <a:cubicBezTo>
                      <a:pt x="600" y="444"/>
                      <a:pt x="600" y="444"/>
                      <a:pt x="600" y="444"/>
                    </a:cubicBezTo>
                    <a:cubicBezTo>
                      <a:pt x="692" y="448"/>
                      <a:pt x="692" y="448"/>
                      <a:pt x="692" y="448"/>
                    </a:cubicBezTo>
                    <a:cubicBezTo>
                      <a:pt x="707" y="432"/>
                      <a:pt x="707" y="432"/>
                      <a:pt x="707" y="432"/>
                    </a:cubicBezTo>
                    <a:cubicBezTo>
                      <a:pt x="720" y="309"/>
                      <a:pt x="720" y="309"/>
                      <a:pt x="720" y="309"/>
                    </a:cubicBezTo>
                    <a:cubicBezTo>
                      <a:pt x="716" y="307"/>
                      <a:pt x="710" y="306"/>
                      <a:pt x="704" y="309"/>
                    </a:cubicBezTo>
                    <a:cubicBezTo>
                      <a:pt x="685" y="317"/>
                      <a:pt x="668" y="314"/>
                      <a:pt x="649" y="314"/>
                    </a:cubicBezTo>
                    <a:cubicBezTo>
                      <a:pt x="630" y="314"/>
                      <a:pt x="627" y="333"/>
                      <a:pt x="616" y="331"/>
                    </a:cubicBezTo>
                    <a:cubicBezTo>
                      <a:pt x="605" y="328"/>
                      <a:pt x="614" y="295"/>
                      <a:pt x="616" y="282"/>
                    </a:cubicBezTo>
                    <a:cubicBezTo>
                      <a:pt x="619" y="268"/>
                      <a:pt x="600" y="243"/>
                      <a:pt x="586" y="232"/>
                    </a:cubicBezTo>
                    <a:cubicBezTo>
                      <a:pt x="573" y="221"/>
                      <a:pt x="603" y="153"/>
                      <a:pt x="594" y="145"/>
                    </a:cubicBezTo>
                    <a:cubicBezTo>
                      <a:pt x="586" y="137"/>
                      <a:pt x="584" y="115"/>
                      <a:pt x="584" y="96"/>
                    </a:cubicBezTo>
                    <a:cubicBezTo>
                      <a:pt x="584" y="77"/>
                      <a:pt x="570" y="87"/>
                      <a:pt x="543" y="87"/>
                    </a:cubicBezTo>
                    <a:cubicBezTo>
                      <a:pt x="515" y="87"/>
                      <a:pt x="513" y="74"/>
                      <a:pt x="513" y="74"/>
                    </a:cubicBezTo>
                    <a:cubicBezTo>
                      <a:pt x="513" y="74"/>
                      <a:pt x="480" y="66"/>
                      <a:pt x="463" y="74"/>
                    </a:cubicBezTo>
                    <a:cubicBezTo>
                      <a:pt x="447" y="82"/>
                      <a:pt x="450" y="131"/>
                      <a:pt x="439" y="128"/>
                    </a:cubicBezTo>
                    <a:cubicBezTo>
                      <a:pt x="428" y="126"/>
                      <a:pt x="395" y="131"/>
                      <a:pt x="368" y="139"/>
                    </a:cubicBezTo>
                    <a:cubicBezTo>
                      <a:pt x="340" y="148"/>
                      <a:pt x="329" y="134"/>
                      <a:pt x="316" y="101"/>
                    </a:cubicBezTo>
                    <a:cubicBezTo>
                      <a:pt x="302" y="68"/>
                      <a:pt x="286" y="79"/>
                      <a:pt x="291" y="55"/>
                    </a:cubicBezTo>
                    <a:cubicBezTo>
                      <a:pt x="297" y="30"/>
                      <a:pt x="280" y="3"/>
                      <a:pt x="280" y="3"/>
                    </a:cubicBezTo>
                    <a:cubicBezTo>
                      <a:pt x="280" y="3"/>
                      <a:pt x="100" y="0"/>
                      <a:pt x="81" y="3"/>
                    </a:cubicBezTo>
                    <a:cubicBezTo>
                      <a:pt x="73" y="4"/>
                      <a:pt x="59" y="12"/>
                      <a:pt x="46" y="22"/>
                    </a:cubicBezTo>
                    <a:cubicBezTo>
                      <a:pt x="57" y="64"/>
                      <a:pt x="92" y="134"/>
                      <a:pt x="100" y="150"/>
                    </a:cubicBezTo>
                    <a:cubicBezTo>
                      <a:pt x="108" y="168"/>
                      <a:pt x="90" y="183"/>
                      <a:pt x="90" y="215"/>
                    </a:cubicBezTo>
                    <a:cubicBezTo>
                      <a:pt x="90" y="247"/>
                      <a:pt x="124" y="305"/>
                      <a:pt x="128" y="344"/>
                    </a:cubicBezTo>
                    <a:cubicBezTo>
                      <a:pt x="132" y="384"/>
                      <a:pt x="106" y="408"/>
                      <a:pt x="84" y="434"/>
                    </a:cubicBezTo>
                    <a:cubicBezTo>
                      <a:pt x="63" y="459"/>
                      <a:pt x="40" y="517"/>
                      <a:pt x="40" y="552"/>
                    </a:cubicBezTo>
                    <a:cubicBezTo>
                      <a:pt x="40" y="588"/>
                      <a:pt x="7" y="622"/>
                      <a:pt x="8" y="639"/>
                    </a:cubicBezTo>
                    <a:cubicBezTo>
                      <a:pt x="9" y="655"/>
                      <a:pt x="3" y="703"/>
                      <a:pt x="0" y="721"/>
                    </a:cubicBezTo>
                    <a:cubicBezTo>
                      <a:pt x="0" y="722"/>
                      <a:pt x="0" y="723"/>
                      <a:pt x="0" y="724"/>
                    </a:cubicBezTo>
                    <a:cubicBezTo>
                      <a:pt x="19" y="719"/>
                      <a:pt x="19" y="719"/>
                      <a:pt x="19" y="719"/>
                    </a:cubicBezTo>
                    <a:cubicBezTo>
                      <a:pt x="19" y="719"/>
                      <a:pt x="25" y="703"/>
                      <a:pt x="40" y="7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10330736" y="8111156"/>
                <a:ext cx="520849" cy="460586"/>
              </a:xfrm>
              <a:custGeom>
                <a:avLst/>
                <a:gdLst>
                  <a:gd name="T0" fmla="*/ 545 w 709"/>
                  <a:gd name="T1" fmla="*/ 25 h 625"/>
                  <a:gd name="T2" fmla="*/ 501 w 709"/>
                  <a:gd name="T3" fmla="*/ 0 h 625"/>
                  <a:gd name="T4" fmla="*/ 427 w 709"/>
                  <a:gd name="T5" fmla="*/ 11 h 625"/>
                  <a:gd name="T6" fmla="*/ 410 w 709"/>
                  <a:gd name="T7" fmla="*/ 52 h 625"/>
                  <a:gd name="T8" fmla="*/ 402 w 709"/>
                  <a:gd name="T9" fmla="*/ 85 h 625"/>
                  <a:gd name="T10" fmla="*/ 399 w 709"/>
                  <a:gd name="T11" fmla="*/ 153 h 625"/>
                  <a:gd name="T12" fmla="*/ 386 w 709"/>
                  <a:gd name="T13" fmla="*/ 210 h 625"/>
                  <a:gd name="T14" fmla="*/ 427 w 709"/>
                  <a:gd name="T15" fmla="*/ 259 h 625"/>
                  <a:gd name="T16" fmla="*/ 468 w 709"/>
                  <a:gd name="T17" fmla="*/ 246 h 625"/>
                  <a:gd name="T18" fmla="*/ 476 w 709"/>
                  <a:gd name="T19" fmla="*/ 290 h 625"/>
                  <a:gd name="T20" fmla="*/ 465 w 709"/>
                  <a:gd name="T21" fmla="*/ 317 h 625"/>
                  <a:gd name="T22" fmla="*/ 421 w 709"/>
                  <a:gd name="T23" fmla="*/ 317 h 625"/>
                  <a:gd name="T24" fmla="*/ 397 w 709"/>
                  <a:gd name="T25" fmla="*/ 265 h 625"/>
                  <a:gd name="T26" fmla="*/ 350 w 709"/>
                  <a:gd name="T27" fmla="*/ 254 h 625"/>
                  <a:gd name="T28" fmla="*/ 317 w 709"/>
                  <a:gd name="T29" fmla="*/ 218 h 625"/>
                  <a:gd name="T30" fmla="*/ 296 w 709"/>
                  <a:gd name="T31" fmla="*/ 229 h 625"/>
                  <a:gd name="T32" fmla="*/ 268 w 709"/>
                  <a:gd name="T33" fmla="*/ 238 h 625"/>
                  <a:gd name="T34" fmla="*/ 216 w 709"/>
                  <a:gd name="T35" fmla="*/ 221 h 625"/>
                  <a:gd name="T36" fmla="*/ 197 w 709"/>
                  <a:gd name="T37" fmla="*/ 191 h 625"/>
                  <a:gd name="T38" fmla="*/ 159 w 709"/>
                  <a:gd name="T39" fmla="*/ 194 h 625"/>
                  <a:gd name="T40" fmla="*/ 143 w 709"/>
                  <a:gd name="T41" fmla="*/ 180 h 625"/>
                  <a:gd name="T42" fmla="*/ 126 w 709"/>
                  <a:gd name="T43" fmla="*/ 164 h 625"/>
                  <a:gd name="T44" fmla="*/ 113 w 709"/>
                  <a:gd name="T45" fmla="*/ 287 h 625"/>
                  <a:gd name="T46" fmla="*/ 98 w 709"/>
                  <a:gd name="T47" fmla="*/ 303 h 625"/>
                  <a:gd name="T48" fmla="*/ 6 w 709"/>
                  <a:gd name="T49" fmla="*/ 299 h 625"/>
                  <a:gd name="T50" fmla="*/ 0 w 709"/>
                  <a:gd name="T51" fmla="*/ 504 h 625"/>
                  <a:gd name="T52" fmla="*/ 70 w 709"/>
                  <a:gd name="T53" fmla="*/ 600 h 625"/>
                  <a:gd name="T54" fmla="*/ 183 w 709"/>
                  <a:gd name="T55" fmla="*/ 595 h 625"/>
                  <a:gd name="T56" fmla="*/ 188 w 709"/>
                  <a:gd name="T57" fmla="*/ 610 h 625"/>
                  <a:gd name="T58" fmla="*/ 219 w 709"/>
                  <a:gd name="T59" fmla="*/ 605 h 625"/>
                  <a:gd name="T60" fmla="*/ 297 w 709"/>
                  <a:gd name="T61" fmla="*/ 617 h 625"/>
                  <a:gd name="T62" fmla="*/ 361 w 709"/>
                  <a:gd name="T63" fmla="*/ 548 h 625"/>
                  <a:gd name="T64" fmla="*/ 418 w 709"/>
                  <a:gd name="T65" fmla="*/ 505 h 625"/>
                  <a:gd name="T66" fmla="*/ 452 w 709"/>
                  <a:gd name="T67" fmla="*/ 474 h 625"/>
                  <a:gd name="T68" fmla="*/ 505 w 709"/>
                  <a:gd name="T69" fmla="*/ 472 h 625"/>
                  <a:gd name="T70" fmla="*/ 509 w 709"/>
                  <a:gd name="T71" fmla="*/ 472 h 625"/>
                  <a:gd name="T72" fmla="*/ 496 w 709"/>
                  <a:gd name="T73" fmla="*/ 426 h 625"/>
                  <a:gd name="T74" fmla="*/ 667 w 709"/>
                  <a:gd name="T75" fmla="*/ 364 h 625"/>
                  <a:gd name="T76" fmla="*/ 656 w 709"/>
                  <a:gd name="T77" fmla="*/ 337 h 625"/>
                  <a:gd name="T78" fmla="*/ 665 w 709"/>
                  <a:gd name="T79" fmla="*/ 277 h 625"/>
                  <a:gd name="T80" fmla="*/ 690 w 709"/>
                  <a:gd name="T81" fmla="*/ 262 h 625"/>
                  <a:gd name="T82" fmla="*/ 687 w 709"/>
                  <a:gd name="T83" fmla="*/ 161 h 625"/>
                  <a:gd name="T84" fmla="*/ 709 w 709"/>
                  <a:gd name="T85" fmla="*/ 148 h 625"/>
                  <a:gd name="T86" fmla="*/ 681 w 709"/>
                  <a:gd name="T87" fmla="*/ 82 h 625"/>
                  <a:gd name="T88" fmla="*/ 602 w 709"/>
                  <a:gd name="T89" fmla="*/ 47 h 625"/>
                  <a:gd name="T90" fmla="*/ 545 w 709"/>
                  <a:gd name="T91" fmla="*/ 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9" h="625">
                    <a:moveTo>
                      <a:pt x="545" y="25"/>
                    </a:moveTo>
                    <a:cubicBezTo>
                      <a:pt x="537" y="25"/>
                      <a:pt x="518" y="12"/>
                      <a:pt x="501" y="0"/>
                    </a:cubicBezTo>
                    <a:cubicBezTo>
                      <a:pt x="489" y="13"/>
                      <a:pt x="447" y="11"/>
                      <a:pt x="427" y="11"/>
                    </a:cubicBezTo>
                    <a:cubicBezTo>
                      <a:pt x="405" y="11"/>
                      <a:pt x="424" y="41"/>
                      <a:pt x="410" y="52"/>
                    </a:cubicBezTo>
                    <a:cubicBezTo>
                      <a:pt x="397" y="63"/>
                      <a:pt x="391" y="79"/>
                      <a:pt x="402" y="85"/>
                    </a:cubicBezTo>
                    <a:cubicBezTo>
                      <a:pt x="413" y="90"/>
                      <a:pt x="399" y="137"/>
                      <a:pt x="399" y="153"/>
                    </a:cubicBezTo>
                    <a:cubicBezTo>
                      <a:pt x="399" y="169"/>
                      <a:pt x="378" y="205"/>
                      <a:pt x="386" y="210"/>
                    </a:cubicBezTo>
                    <a:cubicBezTo>
                      <a:pt x="394" y="216"/>
                      <a:pt x="408" y="254"/>
                      <a:pt x="427" y="259"/>
                    </a:cubicBezTo>
                    <a:cubicBezTo>
                      <a:pt x="446" y="265"/>
                      <a:pt x="460" y="246"/>
                      <a:pt x="468" y="246"/>
                    </a:cubicBezTo>
                    <a:cubicBezTo>
                      <a:pt x="476" y="246"/>
                      <a:pt x="476" y="270"/>
                      <a:pt x="476" y="290"/>
                    </a:cubicBezTo>
                    <a:cubicBezTo>
                      <a:pt x="476" y="309"/>
                      <a:pt x="465" y="317"/>
                      <a:pt x="465" y="317"/>
                    </a:cubicBezTo>
                    <a:cubicBezTo>
                      <a:pt x="465" y="317"/>
                      <a:pt x="435" y="328"/>
                      <a:pt x="421" y="317"/>
                    </a:cubicBezTo>
                    <a:cubicBezTo>
                      <a:pt x="408" y="306"/>
                      <a:pt x="397" y="276"/>
                      <a:pt x="397" y="265"/>
                    </a:cubicBezTo>
                    <a:cubicBezTo>
                      <a:pt x="397" y="254"/>
                      <a:pt x="364" y="254"/>
                      <a:pt x="350" y="254"/>
                    </a:cubicBezTo>
                    <a:cubicBezTo>
                      <a:pt x="337" y="254"/>
                      <a:pt x="323" y="229"/>
                      <a:pt x="317" y="218"/>
                    </a:cubicBezTo>
                    <a:cubicBezTo>
                      <a:pt x="312" y="208"/>
                      <a:pt x="296" y="221"/>
                      <a:pt x="296" y="229"/>
                    </a:cubicBezTo>
                    <a:cubicBezTo>
                      <a:pt x="296" y="238"/>
                      <a:pt x="282" y="238"/>
                      <a:pt x="268" y="238"/>
                    </a:cubicBezTo>
                    <a:cubicBezTo>
                      <a:pt x="255" y="238"/>
                      <a:pt x="227" y="216"/>
                      <a:pt x="216" y="221"/>
                    </a:cubicBezTo>
                    <a:cubicBezTo>
                      <a:pt x="205" y="227"/>
                      <a:pt x="194" y="202"/>
                      <a:pt x="197" y="191"/>
                    </a:cubicBezTo>
                    <a:cubicBezTo>
                      <a:pt x="200" y="180"/>
                      <a:pt x="170" y="188"/>
                      <a:pt x="159" y="194"/>
                    </a:cubicBezTo>
                    <a:cubicBezTo>
                      <a:pt x="148" y="199"/>
                      <a:pt x="143" y="180"/>
                      <a:pt x="143" y="180"/>
                    </a:cubicBezTo>
                    <a:cubicBezTo>
                      <a:pt x="143" y="180"/>
                      <a:pt x="136" y="169"/>
                      <a:pt x="126" y="164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98" y="303"/>
                      <a:pt x="98" y="303"/>
                      <a:pt x="98" y="303"/>
                    </a:cubicBezTo>
                    <a:cubicBezTo>
                      <a:pt x="6" y="299"/>
                      <a:pt x="6" y="299"/>
                      <a:pt x="6" y="299"/>
                    </a:cubicBezTo>
                    <a:cubicBezTo>
                      <a:pt x="0" y="504"/>
                      <a:pt x="0" y="504"/>
                      <a:pt x="0" y="504"/>
                    </a:cubicBezTo>
                    <a:cubicBezTo>
                      <a:pt x="70" y="600"/>
                      <a:pt x="70" y="600"/>
                      <a:pt x="70" y="600"/>
                    </a:cubicBezTo>
                    <a:cubicBezTo>
                      <a:pt x="107" y="593"/>
                      <a:pt x="183" y="583"/>
                      <a:pt x="183" y="595"/>
                    </a:cubicBezTo>
                    <a:cubicBezTo>
                      <a:pt x="183" y="599"/>
                      <a:pt x="185" y="604"/>
                      <a:pt x="188" y="610"/>
                    </a:cubicBezTo>
                    <a:cubicBezTo>
                      <a:pt x="200" y="606"/>
                      <a:pt x="212" y="604"/>
                      <a:pt x="219" y="605"/>
                    </a:cubicBezTo>
                    <a:cubicBezTo>
                      <a:pt x="234" y="607"/>
                      <a:pt x="283" y="625"/>
                      <a:pt x="297" y="617"/>
                    </a:cubicBezTo>
                    <a:cubicBezTo>
                      <a:pt x="312" y="610"/>
                      <a:pt x="338" y="556"/>
                      <a:pt x="361" y="548"/>
                    </a:cubicBezTo>
                    <a:cubicBezTo>
                      <a:pt x="385" y="541"/>
                      <a:pt x="418" y="515"/>
                      <a:pt x="418" y="505"/>
                    </a:cubicBezTo>
                    <a:cubicBezTo>
                      <a:pt x="418" y="494"/>
                      <a:pt x="418" y="483"/>
                      <a:pt x="452" y="474"/>
                    </a:cubicBezTo>
                    <a:cubicBezTo>
                      <a:pt x="505" y="472"/>
                      <a:pt x="505" y="472"/>
                      <a:pt x="505" y="472"/>
                    </a:cubicBezTo>
                    <a:cubicBezTo>
                      <a:pt x="509" y="472"/>
                      <a:pt x="509" y="472"/>
                      <a:pt x="509" y="472"/>
                    </a:cubicBezTo>
                    <a:cubicBezTo>
                      <a:pt x="496" y="426"/>
                      <a:pt x="496" y="426"/>
                      <a:pt x="496" y="426"/>
                    </a:cubicBezTo>
                    <a:cubicBezTo>
                      <a:pt x="496" y="426"/>
                      <a:pt x="657" y="366"/>
                      <a:pt x="667" y="364"/>
                    </a:cubicBezTo>
                    <a:cubicBezTo>
                      <a:pt x="660" y="350"/>
                      <a:pt x="652" y="339"/>
                      <a:pt x="656" y="337"/>
                    </a:cubicBezTo>
                    <a:cubicBezTo>
                      <a:pt x="662" y="334"/>
                      <a:pt x="665" y="290"/>
                      <a:pt x="665" y="277"/>
                    </a:cubicBezTo>
                    <a:cubicBezTo>
                      <a:pt x="665" y="265"/>
                      <a:pt x="703" y="274"/>
                      <a:pt x="690" y="262"/>
                    </a:cubicBezTo>
                    <a:cubicBezTo>
                      <a:pt x="678" y="249"/>
                      <a:pt x="681" y="177"/>
                      <a:pt x="687" y="161"/>
                    </a:cubicBezTo>
                    <a:cubicBezTo>
                      <a:pt x="694" y="145"/>
                      <a:pt x="709" y="161"/>
                      <a:pt x="709" y="148"/>
                    </a:cubicBezTo>
                    <a:cubicBezTo>
                      <a:pt x="709" y="135"/>
                      <a:pt x="690" y="94"/>
                      <a:pt x="681" y="82"/>
                    </a:cubicBezTo>
                    <a:cubicBezTo>
                      <a:pt x="674" y="73"/>
                      <a:pt x="618" y="50"/>
                      <a:pt x="602" y="47"/>
                    </a:cubicBezTo>
                    <a:cubicBezTo>
                      <a:pt x="586" y="44"/>
                      <a:pt x="561" y="25"/>
                      <a:pt x="545" y="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0640662" y="7784011"/>
                <a:ext cx="90396" cy="77482"/>
              </a:xfrm>
              <a:custGeom>
                <a:avLst/>
                <a:gdLst>
                  <a:gd name="T0" fmla="*/ 99 w 121"/>
                  <a:gd name="T1" fmla="*/ 0 h 105"/>
                  <a:gd name="T2" fmla="*/ 65 w 121"/>
                  <a:gd name="T3" fmla="*/ 11 h 105"/>
                  <a:gd name="T4" fmla="*/ 34 w 121"/>
                  <a:gd name="T5" fmla="*/ 16 h 105"/>
                  <a:gd name="T6" fmla="*/ 26 w 121"/>
                  <a:gd name="T7" fmla="*/ 22 h 105"/>
                  <a:gd name="T8" fmla="*/ 14 w 121"/>
                  <a:gd name="T9" fmla="*/ 62 h 105"/>
                  <a:gd name="T10" fmla="*/ 0 w 121"/>
                  <a:gd name="T11" fmla="*/ 79 h 105"/>
                  <a:gd name="T12" fmla="*/ 13 w 121"/>
                  <a:gd name="T13" fmla="*/ 97 h 105"/>
                  <a:gd name="T14" fmla="*/ 33 w 121"/>
                  <a:gd name="T15" fmla="*/ 99 h 105"/>
                  <a:gd name="T16" fmla="*/ 65 w 121"/>
                  <a:gd name="T17" fmla="*/ 80 h 105"/>
                  <a:gd name="T18" fmla="*/ 118 w 121"/>
                  <a:gd name="T19" fmla="*/ 68 h 105"/>
                  <a:gd name="T20" fmla="*/ 109 w 121"/>
                  <a:gd name="T21" fmla="*/ 27 h 105"/>
                  <a:gd name="T22" fmla="*/ 99 w 121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5">
                    <a:moveTo>
                      <a:pt x="99" y="0"/>
                    </a:moveTo>
                    <a:cubicBezTo>
                      <a:pt x="85" y="4"/>
                      <a:pt x="71" y="8"/>
                      <a:pt x="65" y="11"/>
                    </a:cubicBezTo>
                    <a:cubicBezTo>
                      <a:pt x="56" y="15"/>
                      <a:pt x="51" y="18"/>
                      <a:pt x="34" y="16"/>
                    </a:cubicBezTo>
                    <a:cubicBezTo>
                      <a:pt x="32" y="19"/>
                      <a:pt x="29" y="21"/>
                      <a:pt x="26" y="22"/>
                    </a:cubicBezTo>
                    <a:cubicBezTo>
                      <a:pt x="11" y="28"/>
                      <a:pt x="14" y="62"/>
                      <a:pt x="14" y="62"/>
                    </a:cubicBezTo>
                    <a:cubicBezTo>
                      <a:pt x="14" y="62"/>
                      <a:pt x="0" y="63"/>
                      <a:pt x="0" y="79"/>
                    </a:cubicBezTo>
                    <a:cubicBezTo>
                      <a:pt x="0" y="91"/>
                      <a:pt x="8" y="95"/>
                      <a:pt x="13" y="97"/>
                    </a:cubicBezTo>
                    <a:cubicBezTo>
                      <a:pt x="20" y="98"/>
                      <a:pt x="27" y="98"/>
                      <a:pt x="33" y="99"/>
                    </a:cubicBezTo>
                    <a:cubicBezTo>
                      <a:pt x="68" y="105"/>
                      <a:pt x="65" y="80"/>
                      <a:pt x="65" y="80"/>
                    </a:cubicBezTo>
                    <a:cubicBezTo>
                      <a:pt x="65" y="80"/>
                      <a:pt x="115" y="83"/>
                      <a:pt x="118" y="68"/>
                    </a:cubicBezTo>
                    <a:cubicBezTo>
                      <a:pt x="121" y="52"/>
                      <a:pt x="109" y="27"/>
                      <a:pt x="109" y="27"/>
                    </a:cubicBezTo>
                    <a:lnTo>
                      <a:pt x="99" y="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187339" y="7172768"/>
                <a:ext cx="473498" cy="632767"/>
              </a:xfrm>
              <a:custGeom>
                <a:avLst/>
                <a:gdLst>
                  <a:gd name="T0" fmla="*/ 149 w 639"/>
                  <a:gd name="T1" fmla="*/ 163 h 859"/>
                  <a:gd name="T2" fmla="*/ 190 w 639"/>
                  <a:gd name="T3" fmla="*/ 200 h 859"/>
                  <a:gd name="T4" fmla="*/ 314 w 639"/>
                  <a:gd name="T5" fmla="*/ 243 h 859"/>
                  <a:gd name="T6" fmla="*/ 399 w 639"/>
                  <a:gd name="T7" fmla="*/ 263 h 859"/>
                  <a:gd name="T8" fmla="*/ 421 w 639"/>
                  <a:gd name="T9" fmla="*/ 276 h 859"/>
                  <a:gd name="T10" fmla="*/ 257 w 639"/>
                  <a:gd name="T11" fmla="*/ 440 h 859"/>
                  <a:gd name="T12" fmla="*/ 189 w 639"/>
                  <a:gd name="T13" fmla="*/ 452 h 859"/>
                  <a:gd name="T14" fmla="*/ 108 w 639"/>
                  <a:gd name="T15" fmla="*/ 495 h 859"/>
                  <a:gd name="T16" fmla="*/ 58 w 639"/>
                  <a:gd name="T17" fmla="*/ 503 h 859"/>
                  <a:gd name="T18" fmla="*/ 29 w 639"/>
                  <a:gd name="T19" fmla="*/ 546 h 859"/>
                  <a:gd name="T20" fmla="*/ 0 w 639"/>
                  <a:gd name="T21" fmla="*/ 590 h 859"/>
                  <a:gd name="T22" fmla="*/ 4 w 639"/>
                  <a:gd name="T23" fmla="*/ 811 h 859"/>
                  <a:gd name="T24" fmla="*/ 34 w 639"/>
                  <a:gd name="T25" fmla="*/ 859 h 859"/>
                  <a:gd name="T26" fmla="*/ 171 w 639"/>
                  <a:gd name="T27" fmla="*/ 714 h 859"/>
                  <a:gd name="T28" fmla="*/ 278 w 639"/>
                  <a:gd name="T29" fmla="*/ 632 h 859"/>
                  <a:gd name="T30" fmla="*/ 432 w 639"/>
                  <a:gd name="T31" fmla="*/ 482 h 859"/>
                  <a:gd name="T32" fmla="*/ 503 w 639"/>
                  <a:gd name="T33" fmla="*/ 368 h 859"/>
                  <a:gd name="T34" fmla="*/ 558 w 639"/>
                  <a:gd name="T35" fmla="*/ 273 h 859"/>
                  <a:gd name="T36" fmla="*/ 616 w 639"/>
                  <a:gd name="T37" fmla="*/ 150 h 859"/>
                  <a:gd name="T38" fmla="*/ 637 w 639"/>
                  <a:gd name="T39" fmla="*/ 43 h 859"/>
                  <a:gd name="T40" fmla="*/ 596 w 639"/>
                  <a:gd name="T41" fmla="*/ 22 h 859"/>
                  <a:gd name="T42" fmla="*/ 458 w 639"/>
                  <a:gd name="T43" fmla="*/ 59 h 859"/>
                  <a:gd name="T44" fmla="*/ 360 w 639"/>
                  <a:gd name="T45" fmla="*/ 82 h 859"/>
                  <a:gd name="T46" fmla="*/ 279 w 639"/>
                  <a:gd name="T47" fmla="*/ 97 h 859"/>
                  <a:gd name="T48" fmla="*/ 177 w 639"/>
                  <a:gd name="T49" fmla="*/ 89 h 859"/>
                  <a:gd name="T50" fmla="*/ 146 w 639"/>
                  <a:gd name="T51" fmla="*/ 53 h 859"/>
                  <a:gd name="T52" fmla="*/ 111 w 639"/>
                  <a:gd name="T53" fmla="*/ 107 h 859"/>
                  <a:gd name="T54" fmla="*/ 149 w 639"/>
                  <a:gd name="T55" fmla="*/ 163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9" h="859">
                    <a:moveTo>
                      <a:pt x="149" y="163"/>
                    </a:moveTo>
                    <a:cubicBezTo>
                      <a:pt x="160" y="168"/>
                      <a:pt x="178" y="197"/>
                      <a:pt x="190" y="200"/>
                    </a:cubicBezTo>
                    <a:cubicBezTo>
                      <a:pt x="202" y="202"/>
                      <a:pt x="271" y="226"/>
                      <a:pt x="314" y="243"/>
                    </a:cubicBezTo>
                    <a:cubicBezTo>
                      <a:pt x="358" y="261"/>
                      <a:pt x="386" y="263"/>
                      <a:pt x="399" y="263"/>
                    </a:cubicBezTo>
                    <a:cubicBezTo>
                      <a:pt x="413" y="263"/>
                      <a:pt x="433" y="267"/>
                      <a:pt x="421" y="276"/>
                    </a:cubicBezTo>
                    <a:cubicBezTo>
                      <a:pt x="409" y="286"/>
                      <a:pt x="275" y="421"/>
                      <a:pt x="257" y="440"/>
                    </a:cubicBezTo>
                    <a:cubicBezTo>
                      <a:pt x="239" y="459"/>
                      <a:pt x="228" y="452"/>
                      <a:pt x="189" y="452"/>
                    </a:cubicBezTo>
                    <a:cubicBezTo>
                      <a:pt x="149" y="452"/>
                      <a:pt x="119" y="496"/>
                      <a:pt x="108" y="495"/>
                    </a:cubicBezTo>
                    <a:cubicBezTo>
                      <a:pt x="102" y="494"/>
                      <a:pt x="78" y="498"/>
                      <a:pt x="58" y="503"/>
                    </a:cubicBezTo>
                    <a:cubicBezTo>
                      <a:pt x="29" y="546"/>
                      <a:pt x="29" y="546"/>
                      <a:pt x="29" y="546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4" y="811"/>
                      <a:pt x="4" y="811"/>
                      <a:pt x="4" y="811"/>
                    </a:cubicBezTo>
                    <a:cubicBezTo>
                      <a:pt x="34" y="859"/>
                      <a:pt x="34" y="859"/>
                      <a:pt x="34" y="859"/>
                    </a:cubicBezTo>
                    <a:cubicBezTo>
                      <a:pt x="58" y="827"/>
                      <a:pt x="123" y="765"/>
                      <a:pt x="171" y="714"/>
                    </a:cubicBezTo>
                    <a:cubicBezTo>
                      <a:pt x="223" y="660"/>
                      <a:pt x="249" y="647"/>
                      <a:pt x="278" y="632"/>
                    </a:cubicBezTo>
                    <a:cubicBezTo>
                      <a:pt x="308" y="618"/>
                      <a:pt x="381" y="546"/>
                      <a:pt x="432" y="482"/>
                    </a:cubicBezTo>
                    <a:cubicBezTo>
                      <a:pt x="463" y="442"/>
                      <a:pt x="498" y="397"/>
                      <a:pt x="503" y="368"/>
                    </a:cubicBezTo>
                    <a:cubicBezTo>
                      <a:pt x="507" y="339"/>
                      <a:pt x="536" y="301"/>
                      <a:pt x="558" y="273"/>
                    </a:cubicBezTo>
                    <a:cubicBezTo>
                      <a:pt x="580" y="244"/>
                      <a:pt x="616" y="172"/>
                      <a:pt x="616" y="150"/>
                    </a:cubicBezTo>
                    <a:cubicBezTo>
                      <a:pt x="615" y="129"/>
                      <a:pt x="634" y="82"/>
                      <a:pt x="637" y="43"/>
                    </a:cubicBezTo>
                    <a:cubicBezTo>
                      <a:pt x="639" y="4"/>
                      <a:pt x="606" y="0"/>
                      <a:pt x="596" y="22"/>
                    </a:cubicBezTo>
                    <a:cubicBezTo>
                      <a:pt x="586" y="44"/>
                      <a:pt x="508" y="58"/>
                      <a:pt x="458" y="59"/>
                    </a:cubicBezTo>
                    <a:cubicBezTo>
                      <a:pt x="408" y="60"/>
                      <a:pt x="378" y="65"/>
                      <a:pt x="360" y="82"/>
                    </a:cubicBezTo>
                    <a:cubicBezTo>
                      <a:pt x="341" y="99"/>
                      <a:pt x="296" y="78"/>
                      <a:pt x="279" y="97"/>
                    </a:cubicBezTo>
                    <a:cubicBezTo>
                      <a:pt x="263" y="116"/>
                      <a:pt x="198" y="132"/>
                      <a:pt x="177" y="89"/>
                    </a:cubicBezTo>
                    <a:cubicBezTo>
                      <a:pt x="169" y="70"/>
                      <a:pt x="157" y="60"/>
                      <a:pt x="146" y="53"/>
                    </a:cubicBezTo>
                    <a:cubicBezTo>
                      <a:pt x="128" y="71"/>
                      <a:pt x="107" y="98"/>
                      <a:pt x="111" y="107"/>
                    </a:cubicBezTo>
                    <a:cubicBezTo>
                      <a:pt x="116" y="119"/>
                      <a:pt x="138" y="157"/>
                      <a:pt x="149" y="1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8759585" y="6014851"/>
                <a:ext cx="546676" cy="434759"/>
              </a:xfrm>
              <a:custGeom>
                <a:avLst/>
                <a:gdLst>
                  <a:gd name="T0" fmla="*/ 273 w 742"/>
                  <a:gd name="T1" fmla="*/ 591 h 591"/>
                  <a:gd name="T2" fmla="*/ 272 w 742"/>
                  <a:gd name="T3" fmla="*/ 507 h 591"/>
                  <a:gd name="T4" fmla="*/ 370 w 742"/>
                  <a:gd name="T5" fmla="*/ 442 h 591"/>
                  <a:gd name="T6" fmla="*/ 410 w 742"/>
                  <a:gd name="T7" fmla="*/ 430 h 591"/>
                  <a:gd name="T8" fmla="*/ 465 w 742"/>
                  <a:gd name="T9" fmla="*/ 418 h 591"/>
                  <a:gd name="T10" fmla="*/ 497 w 742"/>
                  <a:gd name="T11" fmla="*/ 382 h 591"/>
                  <a:gd name="T12" fmla="*/ 543 w 742"/>
                  <a:gd name="T13" fmla="*/ 366 h 591"/>
                  <a:gd name="T14" fmla="*/ 571 w 742"/>
                  <a:gd name="T15" fmla="*/ 348 h 591"/>
                  <a:gd name="T16" fmla="*/ 579 w 742"/>
                  <a:gd name="T17" fmla="*/ 310 h 591"/>
                  <a:gd name="T18" fmla="*/ 599 w 742"/>
                  <a:gd name="T19" fmla="*/ 294 h 591"/>
                  <a:gd name="T20" fmla="*/ 635 w 742"/>
                  <a:gd name="T21" fmla="*/ 272 h 591"/>
                  <a:gd name="T22" fmla="*/ 726 w 742"/>
                  <a:gd name="T23" fmla="*/ 268 h 591"/>
                  <a:gd name="T24" fmla="*/ 740 w 742"/>
                  <a:gd name="T25" fmla="*/ 244 h 591"/>
                  <a:gd name="T26" fmla="*/ 716 w 742"/>
                  <a:gd name="T27" fmla="*/ 201 h 591"/>
                  <a:gd name="T28" fmla="*/ 712 w 742"/>
                  <a:gd name="T29" fmla="*/ 145 h 591"/>
                  <a:gd name="T30" fmla="*/ 693 w 742"/>
                  <a:gd name="T31" fmla="*/ 81 h 591"/>
                  <a:gd name="T32" fmla="*/ 683 w 742"/>
                  <a:gd name="T33" fmla="*/ 62 h 591"/>
                  <a:gd name="T34" fmla="*/ 612 w 742"/>
                  <a:gd name="T35" fmla="*/ 45 h 591"/>
                  <a:gd name="T36" fmla="*/ 507 w 742"/>
                  <a:gd name="T37" fmla="*/ 34 h 591"/>
                  <a:gd name="T38" fmla="*/ 450 w 742"/>
                  <a:gd name="T39" fmla="*/ 8 h 591"/>
                  <a:gd name="T40" fmla="*/ 382 w 742"/>
                  <a:gd name="T41" fmla="*/ 134 h 591"/>
                  <a:gd name="T42" fmla="*/ 289 w 742"/>
                  <a:gd name="T43" fmla="*/ 178 h 591"/>
                  <a:gd name="T44" fmla="*/ 242 w 742"/>
                  <a:gd name="T45" fmla="*/ 231 h 591"/>
                  <a:gd name="T46" fmla="*/ 207 w 742"/>
                  <a:gd name="T47" fmla="*/ 289 h 591"/>
                  <a:gd name="T48" fmla="*/ 207 w 742"/>
                  <a:gd name="T49" fmla="*/ 383 h 591"/>
                  <a:gd name="T50" fmla="*/ 135 w 742"/>
                  <a:gd name="T51" fmla="*/ 484 h 591"/>
                  <a:gd name="T52" fmla="*/ 44 w 742"/>
                  <a:gd name="T53" fmla="*/ 545 h 591"/>
                  <a:gd name="T54" fmla="*/ 0 w 742"/>
                  <a:gd name="T55" fmla="*/ 567 h 591"/>
                  <a:gd name="T56" fmla="*/ 229 w 742"/>
                  <a:gd name="T57" fmla="*/ 567 h 591"/>
                  <a:gd name="T58" fmla="*/ 273 w 742"/>
                  <a:gd name="T59" fmla="*/ 59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42" h="591">
                    <a:moveTo>
                      <a:pt x="273" y="591"/>
                    </a:moveTo>
                    <a:cubicBezTo>
                      <a:pt x="272" y="550"/>
                      <a:pt x="271" y="511"/>
                      <a:pt x="272" y="507"/>
                    </a:cubicBezTo>
                    <a:cubicBezTo>
                      <a:pt x="274" y="499"/>
                      <a:pt x="356" y="450"/>
                      <a:pt x="370" y="442"/>
                    </a:cubicBezTo>
                    <a:cubicBezTo>
                      <a:pt x="384" y="434"/>
                      <a:pt x="410" y="446"/>
                      <a:pt x="410" y="430"/>
                    </a:cubicBezTo>
                    <a:cubicBezTo>
                      <a:pt x="410" y="414"/>
                      <a:pt x="444" y="422"/>
                      <a:pt x="465" y="418"/>
                    </a:cubicBezTo>
                    <a:cubicBezTo>
                      <a:pt x="485" y="414"/>
                      <a:pt x="497" y="400"/>
                      <a:pt x="497" y="382"/>
                    </a:cubicBezTo>
                    <a:cubicBezTo>
                      <a:pt x="497" y="364"/>
                      <a:pt x="525" y="368"/>
                      <a:pt x="543" y="366"/>
                    </a:cubicBezTo>
                    <a:cubicBezTo>
                      <a:pt x="561" y="364"/>
                      <a:pt x="559" y="348"/>
                      <a:pt x="571" y="348"/>
                    </a:cubicBezTo>
                    <a:cubicBezTo>
                      <a:pt x="583" y="348"/>
                      <a:pt x="577" y="330"/>
                      <a:pt x="579" y="310"/>
                    </a:cubicBezTo>
                    <a:cubicBezTo>
                      <a:pt x="581" y="290"/>
                      <a:pt x="581" y="294"/>
                      <a:pt x="599" y="294"/>
                    </a:cubicBezTo>
                    <a:cubicBezTo>
                      <a:pt x="617" y="294"/>
                      <a:pt x="635" y="284"/>
                      <a:pt x="635" y="272"/>
                    </a:cubicBezTo>
                    <a:cubicBezTo>
                      <a:pt x="635" y="260"/>
                      <a:pt x="714" y="268"/>
                      <a:pt x="726" y="268"/>
                    </a:cubicBezTo>
                    <a:cubicBezTo>
                      <a:pt x="738" y="268"/>
                      <a:pt x="742" y="254"/>
                      <a:pt x="740" y="244"/>
                    </a:cubicBezTo>
                    <a:cubicBezTo>
                      <a:pt x="738" y="234"/>
                      <a:pt x="728" y="203"/>
                      <a:pt x="716" y="201"/>
                    </a:cubicBezTo>
                    <a:cubicBezTo>
                      <a:pt x="704" y="199"/>
                      <a:pt x="712" y="169"/>
                      <a:pt x="712" y="145"/>
                    </a:cubicBezTo>
                    <a:cubicBezTo>
                      <a:pt x="712" y="121"/>
                      <a:pt x="708" y="99"/>
                      <a:pt x="693" y="81"/>
                    </a:cubicBezTo>
                    <a:cubicBezTo>
                      <a:pt x="691" y="77"/>
                      <a:pt x="687" y="70"/>
                      <a:pt x="683" y="62"/>
                    </a:cubicBezTo>
                    <a:cubicBezTo>
                      <a:pt x="661" y="62"/>
                      <a:pt x="635" y="46"/>
                      <a:pt x="612" y="45"/>
                    </a:cubicBezTo>
                    <a:cubicBezTo>
                      <a:pt x="580" y="44"/>
                      <a:pt x="531" y="61"/>
                      <a:pt x="507" y="34"/>
                    </a:cubicBezTo>
                    <a:cubicBezTo>
                      <a:pt x="483" y="8"/>
                      <a:pt x="467" y="0"/>
                      <a:pt x="450" y="8"/>
                    </a:cubicBezTo>
                    <a:cubicBezTo>
                      <a:pt x="432" y="16"/>
                      <a:pt x="401" y="107"/>
                      <a:pt x="382" y="134"/>
                    </a:cubicBezTo>
                    <a:cubicBezTo>
                      <a:pt x="364" y="160"/>
                      <a:pt x="313" y="178"/>
                      <a:pt x="289" y="178"/>
                    </a:cubicBezTo>
                    <a:cubicBezTo>
                      <a:pt x="264" y="178"/>
                      <a:pt x="261" y="216"/>
                      <a:pt x="242" y="231"/>
                    </a:cubicBezTo>
                    <a:cubicBezTo>
                      <a:pt x="223" y="246"/>
                      <a:pt x="230" y="271"/>
                      <a:pt x="207" y="289"/>
                    </a:cubicBezTo>
                    <a:cubicBezTo>
                      <a:pt x="185" y="308"/>
                      <a:pt x="196" y="363"/>
                      <a:pt x="207" y="383"/>
                    </a:cubicBezTo>
                    <a:cubicBezTo>
                      <a:pt x="219" y="403"/>
                      <a:pt x="166" y="466"/>
                      <a:pt x="135" y="484"/>
                    </a:cubicBezTo>
                    <a:cubicBezTo>
                      <a:pt x="104" y="502"/>
                      <a:pt x="94" y="537"/>
                      <a:pt x="44" y="545"/>
                    </a:cubicBezTo>
                    <a:cubicBezTo>
                      <a:pt x="25" y="548"/>
                      <a:pt x="11" y="557"/>
                      <a:pt x="0" y="567"/>
                    </a:cubicBezTo>
                    <a:cubicBezTo>
                      <a:pt x="76" y="567"/>
                      <a:pt x="190" y="567"/>
                      <a:pt x="229" y="567"/>
                    </a:cubicBezTo>
                    <a:cubicBezTo>
                      <a:pt x="276" y="567"/>
                      <a:pt x="265" y="578"/>
                      <a:pt x="273" y="59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9689363" y="5937370"/>
                <a:ext cx="198008" cy="365886"/>
              </a:xfrm>
              <a:custGeom>
                <a:avLst/>
                <a:gdLst>
                  <a:gd name="T0" fmla="*/ 73 w 265"/>
                  <a:gd name="T1" fmla="*/ 127 h 500"/>
                  <a:gd name="T2" fmla="*/ 55 w 265"/>
                  <a:gd name="T3" fmla="*/ 192 h 500"/>
                  <a:gd name="T4" fmla="*/ 15 w 265"/>
                  <a:gd name="T5" fmla="*/ 232 h 500"/>
                  <a:gd name="T6" fmla="*/ 40 w 265"/>
                  <a:gd name="T7" fmla="*/ 298 h 500"/>
                  <a:gd name="T8" fmla="*/ 66 w 265"/>
                  <a:gd name="T9" fmla="*/ 338 h 500"/>
                  <a:gd name="T10" fmla="*/ 113 w 265"/>
                  <a:gd name="T11" fmla="*/ 374 h 500"/>
                  <a:gd name="T12" fmla="*/ 142 w 265"/>
                  <a:gd name="T13" fmla="*/ 484 h 500"/>
                  <a:gd name="T14" fmla="*/ 148 w 265"/>
                  <a:gd name="T15" fmla="*/ 500 h 500"/>
                  <a:gd name="T16" fmla="*/ 173 w 265"/>
                  <a:gd name="T17" fmla="*/ 477 h 500"/>
                  <a:gd name="T18" fmla="*/ 184 w 265"/>
                  <a:gd name="T19" fmla="*/ 428 h 500"/>
                  <a:gd name="T20" fmla="*/ 190 w 265"/>
                  <a:gd name="T21" fmla="*/ 401 h 500"/>
                  <a:gd name="T22" fmla="*/ 237 w 265"/>
                  <a:gd name="T23" fmla="*/ 356 h 500"/>
                  <a:gd name="T24" fmla="*/ 263 w 265"/>
                  <a:gd name="T25" fmla="*/ 337 h 500"/>
                  <a:gd name="T26" fmla="*/ 265 w 265"/>
                  <a:gd name="T27" fmla="*/ 305 h 500"/>
                  <a:gd name="T28" fmla="*/ 242 w 265"/>
                  <a:gd name="T29" fmla="*/ 279 h 500"/>
                  <a:gd name="T30" fmla="*/ 216 w 265"/>
                  <a:gd name="T31" fmla="*/ 258 h 500"/>
                  <a:gd name="T32" fmla="*/ 168 w 265"/>
                  <a:gd name="T33" fmla="*/ 237 h 500"/>
                  <a:gd name="T34" fmla="*/ 216 w 265"/>
                  <a:gd name="T35" fmla="*/ 194 h 500"/>
                  <a:gd name="T36" fmla="*/ 218 w 265"/>
                  <a:gd name="T37" fmla="*/ 111 h 500"/>
                  <a:gd name="T38" fmla="*/ 229 w 265"/>
                  <a:gd name="T39" fmla="*/ 57 h 500"/>
                  <a:gd name="T40" fmla="*/ 221 w 265"/>
                  <a:gd name="T41" fmla="*/ 36 h 500"/>
                  <a:gd name="T42" fmla="*/ 191 w 265"/>
                  <a:gd name="T43" fmla="*/ 26 h 500"/>
                  <a:gd name="T44" fmla="*/ 107 w 265"/>
                  <a:gd name="T45" fmla="*/ 21 h 500"/>
                  <a:gd name="T46" fmla="*/ 74 w 265"/>
                  <a:gd name="T47" fmla="*/ 30 h 500"/>
                  <a:gd name="T48" fmla="*/ 73 w 265"/>
                  <a:gd name="T49" fmla="*/ 127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5" h="500">
                    <a:moveTo>
                      <a:pt x="73" y="127"/>
                    </a:moveTo>
                    <a:cubicBezTo>
                      <a:pt x="88" y="148"/>
                      <a:pt x="69" y="185"/>
                      <a:pt x="55" y="192"/>
                    </a:cubicBezTo>
                    <a:cubicBezTo>
                      <a:pt x="40" y="199"/>
                      <a:pt x="29" y="232"/>
                      <a:pt x="15" y="232"/>
                    </a:cubicBezTo>
                    <a:cubicBezTo>
                      <a:pt x="0" y="232"/>
                      <a:pt x="15" y="287"/>
                      <a:pt x="40" y="298"/>
                    </a:cubicBezTo>
                    <a:cubicBezTo>
                      <a:pt x="66" y="309"/>
                      <a:pt x="66" y="327"/>
                      <a:pt x="66" y="338"/>
                    </a:cubicBezTo>
                    <a:cubicBezTo>
                      <a:pt x="66" y="349"/>
                      <a:pt x="102" y="360"/>
                      <a:pt x="113" y="374"/>
                    </a:cubicBezTo>
                    <a:cubicBezTo>
                      <a:pt x="124" y="389"/>
                      <a:pt x="142" y="458"/>
                      <a:pt x="142" y="484"/>
                    </a:cubicBezTo>
                    <a:cubicBezTo>
                      <a:pt x="142" y="490"/>
                      <a:pt x="144" y="496"/>
                      <a:pt x="148" y="500"/>
                    </a:cubicBezTo>
                    <a:cubicBezTo>
                      <a:pt x="157" y="494"/>
                      <a:pt x="169" y="486"/>
                      <a:pt x="173" y="477"/>
                    </a:cubicBezTo>
                    <a:cubicBezTo>
                      <a:pt x="181" y="462"/>
                      <a:pt x="188" y="435"/>
                      <a:pt x="184" y="428"/>
                    </a:cubicBezTo>
                    <a:cubicBezTo>
                      <a:pt x="181" y="421"/>
                      <a:pt x="181" y="408"/>
                      <a:pt x="190" y="401"/>
                    </a:cubicBezTo>
                    <a:cubicBezTo>
                      <a:pt x="198" y="393"/>
                      <a:pt x="231" y="359"/>
                      <a:pt x="237" y="356"/>
                    </a:cubicBezTo>
                    <a:cubicBezTo>
                      <a:pt x="243" y="353"/>
                      <a:pt x="264" y="357"/>
                      <a:pt x="263" y="337"/>
                    </a:cubicBezTo>
                    <a:cubicBezTo>
                      <a:pt x="263" y="329"/>
                      <a:pt x="264" y="317"/>
                      <a:pt x="265" y="305"/>
                    </a:cubicBezTo>
                    <a:cubicBezTo>
                      <a:pt x="250" y="295"/>
                      <a:pt x="242" y="284"/>
                      <a:pt x="242" y="279"/>
                    </a:cubicBezTo>
                    <a:cubicBezTo>
                      <a:pt x="242" y="267"/>
                      <a:pt x="225" y="247"/>
                      <a:pt x="216" y="258"/>
                    </a:cubicBezTo>
                    <a:cubicBezTo>
                      <a:pt x="207" y="269"/>
                      <a:pt x="172" y="260"/>
                      <a:pt x="168" y="237"/>
                    </a:cubicBezTo>
                    <a:cubicBezTo>
                      <a:pt x="163" y="214"/>
                      <a:pt x="191" y="215"/>
                      <a:pt x="216" y="194"/>
                    </a:cubicBezTo>
                    <a:cubicBezTo>
                      <a:pt x="242" y="173"/>
                      <a:pt x="245" y="133"/>
                      <a:pt x="218" y="111"/>
                    </a:cubicBezTo>
                    <a:cubicBezTo>
                      <a:pt x="191" y="89"/>
                      <a:pt x="210" y="77"/>
                      <a:pt x="229" y="57"/>
                    </a:cubicBezTo>
                    <a:cubicBezTo>
                      <a:pt x="248" y="37"/>
                      <a:pt x="231" y="26"/>
                      <a:pt x="221" y="36"/>
                    </a:cubicBezTo>
                    <a:cubicBezTo>
                      <a:pt x="211" y="45"/>
                      <a:pt x="194" y="47"/>
                      <a:pt x="191" y="26"/>
                    </a:cubicBezTo>
                    <a:cubicBezTo>
                      <a:pt x="189" y="4"/>
                      <a:pt x="130" y="0"/>
                      <a:pt x="107" y="21"/>
                    </a:cubicBezTo>
                    <a:cubicBezTo>
                      <a:pt x="99" y="28"/>
                      <a:pt x="87" y="31"/>
                      <a:pt x="74" y="30"/>
                    </a:cubicBezTo>
                    <a:cubicBezTo>
                      <a:pt x="68" y="67"/>
                      <a:pt x="63" y="112"/>
                      <a:pt x="73" y="1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8957593" y="5945979"/>
                <a:ext cx="946996" cy="912560"/>
              </a:xfrm>
              <a:custGeom>
                <a:avLst/>
                <a:gdLst>
                  <a:gd name="T0" fmla="*/ 441 w 1284"/>
                  <a:gd name="T1" fmla="*/ 235 h 1233"/>
                  <a:gd name="T2" fmla="*/ 445 w 1284"/>
                  <a:gd name="T3" fmla="*/ 291 h 1233"/>
                  <a:gd name="T4" fmla="*/ 469 w 1284"/>
                  <a:gd name="T5" fmla="*/ 334 h 1233"/>
                  <a:gd name="T6" fmla="*/ 455 w 1284"/>
                  <a:gd name="T7" fmla="*/ 358 h 1233"/>
                  <a:gd name="T8" fmla="*/ 364 w 1284"/>
                  <a:gd name="T9" fmla="*/ 362 h 1233"/>
                  <a:gd name="T10" fmla="*/ 328 w 1284"/>
                  <a:gd name="T11" fmla="*/ 384 h 1233"/>
                  <a:gd name="T12" fmla="*/ 308 w 1284"/>
                  <a:gd name="T13" fmla="*/ 400 h 1233"/>
                  <a:gd name="T14" fmla="*/ 300 w 1284"/>
                  <a:gd name="T15" fmla="*/ 438 h 1233"/>
                  <a:gd name="T16" fmla="*/ 272 w 1284"/>
                  <a:gd name="T17" fmla="*/ 456 h 1233"/>
                  <a:gd name="T18" fmla="*/ 226 w 1284"/>
                  <a:gd name="T19" fmla="*/ 472 h 1233"/>
                  <a:gd name="T20" fmla="*/ 194 w 1284"/>
                  <a:gd name="T21" fmla="*/ 508 h 1233"/>
                  <a:gd name="T22" fmla="*/ 139 w 1284"/>
                  <a:gd name="T23" fmla="*/ 520 h 1233"/>
                  <a:gd name="T24" fmla="*/ 99 w 1284"/>
                  <a:gd name="T25" fmla="*/ 532 h 1233"/>
                  <a:gd name="T26" fmla="*/ 1 w 1284"/>
                  <a:gd name="T27" fmla="*/ 597 h 1233"/>
                  <a:gd name="T28" fmla="*/ 2 w 1284"/>
                  <a:gd name="T29" fmla="*/ 681 h 1233"/>
                  <a:gd name="T30" fmla="*/ 14 w 1284"/>
                  <a:gd name="T31" fmla="*/ 692 h 1233"/>
                  <a:gd name="T32" fmla="*/ 612 w 1284"/>
                  <a:gd name="T33" fmla="*/ 1090 h 1233"/>
                  <a:gd name="T34" fmla="*/ 651 w 1284"/>
                  <a:gd name="T35" fmla="*/ 1147 h 1233"/>
                  <a:gd name="T36" fmla="*/ 720 w 1284"/>
                  <a:gd name="T37" fmla="*/ 1168 h 1233"/>
                  <a:gd name="T38" fmla="*/ 751 w 1284"/>
                  <a:gd name="T39" fmla="*/ 1233 h 1233"/>
                  <a:gd name="T40" fmla="*/ 811 w 1284"/>
                  <a:gd name="T41" fmla="*/ 1220 h 1233"/>
                  <a:gd name="T42" fmla="*/ 907 w 1284"/>
                  <a:gd name="T43" fmla="*/ 1190 h 1233"/>
                  <a:gd name="T44" fmla="*/ 1019 w 1284"/>
                  <a:gd name="T45" fmla="*/ 1099 h 1233"/>
                  <a:gd name="T46" fmla="*/ 1283 w 1284"/>
                  <a:gd name="T47" fmla="*/ 934 h 1233"/>
                  <a:gd name="T48" fmla="*/ 1284 w 1284"/>
                  <a:gd name="T49" fmla="*/ 934 h 1233"/>
                  <a:gd name="T50" fmla="*/ 1253 w 1284"/>
                  <a:gd name="T51" fmla="*/ 882 h 1233"/>
                  <a:gd name="T52" fmla="*/ 1208 w 1284"/>
                  <a:gd name="T53" fmla="*/ 868 h 1233"/>
                  <a:gd name="T54" fmla="*/ 1164 w 1284"/>
                  <a:gd name="T55" fmla="*/ 843 h 1233"/>
                  <a:gd name="T56" fmla="*/ 1158 w 1284"/>
                  <a:gd name="T57" fmla="*/ 795 h 1233"/>
                  <a:gd name="T58" fmla="*/ 1130 w 1284"/>
                  <a:gd name="T59" fmla="*/ 757 h 1233"/>
                  <a:gd name="T60" fmla="*/ 1157 w 1284"/>
                  <a:gd name="T61" fmla="*/ 726 h 1233"/>
                  <a:gd name="T62" fmla="*/ 1148 w 1284"/>
                  <a:gd name="T63" fmla="*/ 698 h 1233"/>
                  <a:gd name="T64" fmla="*/ 1148 w 1284"/>
                  <a:gd name="T65" fmla="*/ 660 h 1233"/>
                  <a:gd name="T66" fmla="*/ 1152 w 1284"/>
                  <a:gd name="T67" fmla="*/ 618 h 1233"/>
                  <a:gd name="T68" fmla="*/ 1154 w 1284"/>
                  <a:gd name="T69" fmla="*/ 553 h 1233"/>
                  <a:gd name="T70" fmla="*/ 1126 w 1284"/>
                  <a:gd name="T71" fmla="*/ 497 h 1233"/>
                  <a:gd name="T72" fmla="*/ 1140 w 1284"/>
                  <a:gd name="T73" fmla="*/ 484 h 1233"/>
                  <a:gd name="T74" fmla="*/ 1134 w 1284"/>
                  <a:gd name="T75" fmla="*/ 468 h 1233"/>
                  <a:gd name="T76" fmla="*/ 1105 w 1284"/>
                  <a:gd name="T77" fmla="*/ 358 h 1233"/>
                  <a:gd name="T78" fmla="*/ 1058 w 1284"/>
                  <a:gd name="T79" fmla="*/ 322 h 1233"/>
                  <a:gd name="T80" fmla="*/ 1032 w 1284"/>
                  <a:gd name="T81" fmla="*/ 282 h 1233"/>
                  <a:gd name="T82" fmla="*/ 1007 w 1284"/>
                  <a:gd name="T83" fmla="*/ 216 h 1233"/>
                  <a:gd name="T84" fmla="*/ 1047 w 1284"/>
                  <a:gd name="T85" fmla="*/ 176 h 1233"/>
                  <a:gd name="T86" fmla="*/ 1065 w 1284"/>
                  <a:gd name="T87" fmla="*/ 111 h 1233"/>
                  <a:gd name="T88" fmla="*/ 1066 w 1284"/>
                  <a:gd name="T89" fmla="*/ 14 h 1233"/>
                  <a:gd name="T90" fmla="*/ 1008 w 1284"/>
                  <a:gd name="T91" fmla="*/ 3 h 1233"/>
                  <a:gd name="T92" fmla="*/ 945 w 1284"/>
                  <a:gd name="T93" fmla="*/ 10 h 1233"/>
                  <a:gd name="T94" fmla="*/ 859 w 1284"/>
                  <a:gd name="T95" fmla="*/ 27 h 1233"/>
                  <a:gd name="T96" fmla="*/ 628 w 1284"/>
                  <a:gd name="T97" fmla="*/ 40 h 1233"/>
                  <a:gd name="T98" fmla="*/ 532 w 1284"/>
                  <a:gd name="T99" fmla="*/ 91 h 1233"/>
                  <a:gd name="T100" fmla="*/ 436 w 1284"/>
                  <a:gd name="T101" fmla="*/ 142 h 1233"/>
                  <a:gd name="T102" fmla="*/ 412 w 1284"/>
                  <a:gd name="T103" fmla="*/ 152 h 1233"/>
                  <a:gd name="T104" fmla="*/ 422 w 1284"/>
                  <a:gd name="T105" fmla="*/ 171 h 1233"/>
                  <a:gd name="T106" fmla="*/ 441 w 1284"/>
                  <a:gd name="T107" fmla="*/ 235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84" h="1233">
                    <a:moveTo>
                      <a:pt x="441" y="235"/>
                    </a:moveTo>
                    <a:cubicBezTo>
                      <a:pt x="441" y="259"/>
                      <a:pt x="433" y="289"/>
                      <a:pt x="445" y="291"/>
                    </a:cubicBezTo>
                    <a:cubicBezTo>
                      <a:pt x="457" y="293"/>
                      <a:pt x="467" y="324"/>
                      <a:pt x="469" y="334"/>
                    </a:cubicBezTo>
                    <a:cubicBezTo>
                      <a:pt x="471" y="344"/>
                      <a:pt x="467" y="358"/>
                      <a:pt x="455" y="358"/>
                    </a:cubicBezTo>
                    <a:cubicBezTo>
                      <a:pt x="443" y="358"/>
                      <a:pt x="364" y="350"/>
                      <a:pt x="364" y="362"/>
                    </a:cubicBezTo>
                    <a:cubicBezTo>
                      <a:pt x="364" y="374"/>
                      <a:pt x="346" y="384"/>
                      <a:pt x="328" y="384"/>
                    </a:cubicBezTo>
                    <a:cubicBezTo>
                      <a:pt x="310" y="384"/>
                      <a:pt x="310" y="380"/>
                      <a:pt x="308" y="400"/>
                    </a:cubicBezTo>
                    <a:cubicBezTo>
                      <a:pt x="306" y="420"/>
                      <a:pt x="312" y="438"/>
                      <a:pt x="300" y="438"/>
                    </a:cubicBezTo>
                    <a:cubicBezTo>
                      <a:pt x="288" y="438"/>
                      <a:pt x="290" y="454"/>
                      <a:pt x="272" y="456"/>
                    </a:cubicBezTo>
                    <a:cubicBezTo>
                      <a:pt x="254" y="458"/>
                      <a:pt x="226" y="454"/>
                      <a:pt x="226" y="472"/>
                    </a:cubicBezTo>
                    <a:cubicBezTo>
                      <a:pt x="226" y="490"/>
                      <a:pt x="214" y="504"/>
                      <a:pt x="194" y="508"/>
                    </a:cubicBezTo>
                    <a:cubicBezTo>
                      <a:pt x="173" y="512"/>
                      <a:pt x="139" y="504"/>
                      <a:pt x="139" y="520"/>
                    </a:cubicBezTo>
                    <a:cubicBezTo>
                      <a:pt x="139" y="536"/>
                      <a:pt x="113" y="524"/>
                      <a:pt x="99" y="532"/>
                    </a:cubicBezTo>
                    <a:cubicBezTo>
                      <a:pt x="85" y="540"/>
                      <a:pt x="3" y="589"/>
                      <a:pt x="1" y="597"/>
                    </a:cubicBezTo>
                    <a:cubicBezTo>
                      <a:pt x="0" y="601"/>
                      <a:pt x="1" y="640"/>
                      <a:pt x="2" y="681"/>
                    </a:cubicBezTo>
                    <a:cubicBezTo>
                      <a:pt x="4" y="684"/>
                      <a:pt x="8" y="688"/>
                      <a:pt x="14" y="692"/>
                    </a:cubicBezTo>
                    <a:cubicBezTo>
                      <a:pt x="45" y="709"/>
                      <a:pt x="595" y="1073"/>
                      <a:pt x="612" y="1090"/>
                    </a:cubicBezTo>
                    <a:cubicBezTo>
                      <a:pt x="629" y="1108"/>
                      <a:pt x="651" y="1147"/>
                      <a:pt x="651" y="1147"/>
                    </a:cubicBezTo>
                    <a:cubicBezTo>
                      <a:pt x="651" y="1147"/>
                      <a:pt x="690" y="1151"/>
                      <a:pt x="720" y="1168"/>
                    </a:cubicBezTo>
                    <a:cubicBezTo>
                      <a:pt x="751" y="1186"/>
                      <a:pt x="751" y="1233"/>
                      <a:pt x="751" y="1233"/>
                    </a:cubicBezTo>
                    <a:cubicBezTo>
                      <a:pt x="751" y="1233"/>
                      <a:pt x="790" y="1225"/>
                      <a:pt x="811" y="1220"/>
                    </a:cubicBezTo>
                    <a:cubicBezTo>
                      <a:pt x="833" y="1216"/>
                      <a:pt x="907" y="1190"/>
                      <a:pt x="907" y="1190"/>
                    </a:cubicBezTo>
                    <a:cubicBezTo>
                      <a:pt x="1019" y="1099"/>
                      <a:pt x="1019" y="1099"/>
                      <a:pt x="1019" y="1099"/>
                    </a:cubicBezTo>
                    <a:cubicBezTo>
                      <a:pt x="1283" y="934"/>
                      <a:pt x="1283" y="934"/>
                      <a:pt x="1283" y="934"/>
                    </a:cubicBezTo>
                    <a:cubicBezTo>
                      <a:pt x="1283" y="934"/>
                      <a:pt x="1284" y="934"/>
                      <a:pt x="1284" y="934"/>
                    </a:cubicBezTo>
                    <a:cubicBezTo>
                      <a:pt x="1276" y="905"/>
                      <a:pt x="1267" y="882"/>
                      <a:pt x="1253" y="882"/>
                    </a:cubicBezTo>
                    <a:cubicBezTo>
                      <a:pt x="1237" y="882"/>
                      <a:pt x="1226" y="868"/>
                      <a:pt x="1208" y="868"/>
                    </a:cubicBezTo>
                    <a:cubicBezTo>
                      <a:pt x="1189" y="868"/>
                      <a:pt x="1167" y="859"/>
                      <a:pt x="1164" y="843"/>
                    </a:cubicBezTo>
                    <a:cubicBezTo>
                      <a:pt x="1162" y="827"/>
                      <a:pt x="1171" y="816"/>
                      <a:pt x="1158" y="795"/>
                    </a:cubicBezTo>
                    <a:cubicBezTo>
                      <a:pt x="1144" y="775"/>
                      <a:pt x="1130" y="766"/>
                      <a:pt x="1130" y="757"/>
                    </a:cubicBezTo>
                    <a:cubicBezTo>
                      <a:pt x="1130" y="748"/>
                      <a:pt x="1153" y="730"/>
                      <a:pt x="1157" y="726"/>
                    </a:cubicBezTo>
                    <a:cubicBezTo>
                      <a:pt x="1161" y="723"/>
                      <a:pt x="1148" y="708"/>
                      <a:pt x="1148" y="698"/>
                    </a:cubicBezTo>
                    <a:cubicBezTo>
                      <a:pt x="1148" y="688"/>
                      <a:pt x="1139" y="671"/>
                      <a:pt x="1148" y="660"/>
                    </a:cubicBezTo>
                    <a:cubicBezTo>
                      <a:pt x="1157" y="649"/>
                      <a:pt x="1163" y="638"/>
                      <a:pt x="1152" y="618"/>
                    </a:cubicBezTo>
                    <a:cubicBezTo>
                      <a:pt x="1142" y="598"/>
                      <a:pt x="1166" y="580"/>
                      <a:pt x="1154" y="553"/>
                    </a:cubicBezTo>
                    <a:cubicBezTo>
                      <a:pt x="1142" y="527"/>
                      <a:pt x="1124" y="506"/>
                      <a:pt x="1126" y="497"/>
                    </a:cubicBezTo>
                    <a:cubicBezTo>
                      <a:pt x="1127" y="493"/>
                      <a:pt x="1133" y="489"/>
                      <a:pt x="1140" y="484"/>
                    </a:cubicBezTo>
                    <a:cubicBezTo>
                      <a:pt x="1136" y="480"/>
                      <a:pt x="1134" y="474"/>
                      <a:pt x="1134" y="468"/>
                    </a:cubicBezTo>
                    <a:cubicBezTo>
                      <a:pt x="1134" y="442"/>
                      <a:pt x="1116" y="373"/>
                      <a:pt x="1105" y="358"/>
                    </a:cubicBezTo>
                    <a:cubicBezTo>
                      <a:pt x="1094" y="344"/>
                      <a:pt x="1058" y="333"/>
                      <a:pt x="1058" y="322"/>
                    </a:cubicBezTo>
                    <a:cubicBezTo>
                      <a:pt x="1058" y="311"/>
                      <a:pt x="1058" y="293"/>
                      <a:pt x="1032" y="282"/>
                    </a:cubicBezTo>
                    <a:cubicBezTo>
                      <a:pt x="1007" y="271"/>
                      <a:pt x="992" y="216"/>
                      <a:pt x="1007" y="216"/>
                    </a:cubicBezTo>
                    <a:cubicBezTo>
                      <a:pt x="1021" y="216"/>
                      <a:pt x="1032" y="183"/>
                      <a:pt x="1047" y="176"/>
                    </a:cubicBezTo>
                    <a:cubicBezTo>
                      <a:pt x="1061" y="169"/>
                      <a:pt x="1080" y="132"/>
                      <a:pt x="1065" y="111"/>
                    </a:cubicBezTo>
                    <a:cubicBezTo>
                      <a:pt x="1055" y="96"/>
                      <a:pt x="1060" y="51"/>
                      <a:pt x="1066" y="14"/>
                    </a:cubicBezTo>
                    <a:cubicBezTo>
                      <a:pt x="1042" y="14"/>
                      <a:pt x="1015" y="5"/>
                      <a:pt x="1008" y="3"/>
                    </a:cubicBezTo>
                    <a:cubicBezTo>
                      <a:pt x="997" y="0"/>
                      <a:pt x="965" y="9"/>
                      <a:pt x="945" y="10"/>
                    </a:cubicBezTo>
                    <a:cubicBezTo>
                      <a:pt x="925" y="10"/>
                      <a:pt x="876" y="42"/>
                      <a:pt x="859" y="27"/>
                    </a:cubicBezTo>
                    <a:cubicBezTo>
                      <a:pt x="843" y="11"/>
                      <a:pt x="675" y="39"/>
                      <a:pt x="628" y="40"/>
                    </a:cubicBezTo>
                    <a:cubicBezTo>
                      <a:pt x="580" y="42"/>
                      <a:pt x="560" y="91"/>
                      <a:pt x="532" y="91"/>
                    </a:cubicBezTo>
                    <a:cubicBezTo>
                      <a:pt x="504" y="91"/>
                      <a:pt x="459" y="115"/>
                      <a:pt x="436" y="142"/>
                    </a:cubicBezTo>
                    <a:cubicBezTo>
                      <a:pt x="429" y="149"/>
                      <a:pt x="421" y="152"/>
                      <a:pt x="412" y="152"/>
                    </a:cubicBezTo>
                    <a:cubicBezTo>
                      <a:pt x="416" y="160"/>
                      <a:pt x="420" y="167"/>
                      <a:pt x="422" y="171"/>
                    </a:cubicBezTo>
                    <a:cubicBezTo>
                      <a:pt x="437" y="189"/>
                      <a:pt x="441" y="211"/>
                      <a:pt x="441" y="2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788366" y="6161205"/>
                <a:ext cx="693030" cy="662897"/>
              </a:xfrm>
              <a:custGeom>
                <a:avLst/>
                <a:gdLst>
                  <a:gd name="T0" fmla="*/ 105 w 940"/>
                  <a:gd name="T1" fmla="*/ 51 h 898"/>
                  <a:gd name="T2" fmla="*/ 58 w 940"/>
                  <a:gd name="T3" fmla="*/ 96 h 898"/>
                  <a:gd name="T4" fmla="*/ 52 w 940"/>
                  <a:gd name="T5" fmla="*/ 123 h 898"/>
                  <a:gd name="T6" fmla="*/ 41 w 940"/>
                  <a:gd name="T7" fmla="*/ 172 h 898"/>
                  <a:gd name="T8" fmla="*/ 2 w 940"/>
                  <a:gd name="T9" fmla="*/ 208 h 898"/>
                  <a:gd name="T10" fmla="*/ 30 w 940"/>
                  <a:gd name="T11" fmla="*/ 264 h 898"/>
                  <a:gd name="T12" fmla="*/ 28 w 940"/>
                  <a:gd name="T13" fmla="*/ 329 h 898"/>
                  <a:gd name="T14" fmla="*/ 24 w 940"/>
                  <a:gd name="T15" fmla="*/ 371 h 898"/>
                  <a:gd name="T16" fmla="*/ 24 w 940"/>
                  <a:gd name="T17" fmla="*/ 409 h 898"/>
                  <a:gd name="T18" fmla="*/ 33 w 940"/>
                  <a:gd name="T19" fmla="*/ 437 h 898"/>
                  <a:gd name="T20" fmla="*/ 6 w 940"/>
                  <a:gd name="T21" fmla="*/ 468 h 898"/>
                  <a:gd name="T22" fmla="*/ 34 w 940"/>
                  <a:gd name="T23" fmla="*/ 506 h 898"/>
                  <a:gd name="T24" fmla="*/ 40 w 940"/>
                  <a:gd name="T25" fmla="*/ 554 h 898"/>
                  <a:gd name="T26" fmla="*/ 84 w 940"/>
                  <a:gd name="T27" fmla="*/ 579 h 898"/>
                  <a:gd name="T28" fmla="*/ 129 w 940"/>
                  <a:gd name="T29" fmla="*/ 593 h 898"/>
                  <a:gd name="T30" fmla="*/ 160 w 940"/>
                  <a:gd name="T31" fmla="*/ 645 h 898"/>
                  <a:gd name="T32" fmla="*/ 250 w 940"/>
                  <a:gd name="T33" fmla="*/ 663 h 898"/>
                  <a:gd name="T34" fmla="*/ 289 w 940"/>
                  <a:gd name="T35" fmla="*/ 702 h 898"/>
                  <a:gd name="T36" fmla="*/ 393 w 940"/>
                  <a:gd name="T37" fmla="*/ 645 h 898"/>
                  <a:gd name="T38" fmla="*/ 864 w 940"/>
                  <a:gd name="T39" fmla="*/ 898 h 898"/>
                  <a:gd name="T40" fmla="*/ 864 w 940"/>
                  <a:gd name="T41" fmla="*/ 866 h 898"/>
                  <a:gd name="T42" fmla="*/ 921 w 940"/>
                  <a:gd name="T43" fmla="*/ 866 h 898"/>
                  <a:gd name="T44" fmla="*/ 921 w 940"/>
                  <a:gd name="T45" fmla="*/ 262 h 898"/>
                  <a:gd name="T46" fmla="*/ 921 w 940"/>
                  <a:gd name="T47" fmla="*/ 170 h 898"/>
                  <a:gd name="T48" fmla="*/ 928 w 940"/>
                  <a:gd name="T49" fmla="*/ 94 h 898"/>
                  <a:gd name="T50" fmla="*/ 934 w 940"/>
                  <a:gd name="T51" fmla="*/ 79 h 898"/>
                  <a:gd name="T52" fmla="*/ 932 w 940"/>
                  <a:gd name="T53" fmla="*/ 77 h 898"/>
                  <a:gd name="T54" fmla="*/ 849 w 940"/>
                  <a:gd name="T55" fmla="*/ 55 h 898"/>
                  <a:gd name="T56" fmla="*/ 755 w 940"/>
                  <a:gd name="T57" fmla="*/ 7 h 898"/>
                  <a:gd name="T58" fmla="*/ 618 w 940"/>
                  <a:gd name="T59" fmla="*/ 77 h 898"/>
                  <a:gd name="T60" fmla="*/ 626 w 940"/>
                  <a:gd name="T61" fmla="*/ 157 h 898"/>
                  <a:gd name="T62" fmla="*/ 531 w 940"/>
                  <a:gd name="T63" fmla="*/ 158 h 898"/>
                  <a:gd name="T64" fmla="*/ 417 w 940"/>
                  <a:gd name="T65" fmla="*/ 117 h 898"/>
                  <a:gd name="T66" fmla="*/ 356 w 940"/>
                  <a:gd name="T67" fmla="*/ 73 h 898"/>
                  <a:gd name="T68" fmla="*/ 316 w 940"/>
                  <a:gd name="T69" fmla="*/ 38 h 898"/>
                  <a:gd name="T70" fmla="*/ 204 w 940"/>
                  <a:gd name="T71" fmla="*/ 15 h 898"/>
                  <a:gd name="T72" fmla="*/ 133 w 940"/>
                  <a:gd name="T73" fmla="*/ 0 h 898"/>
                  <a:gd name="T74" fmla="*/ 131 w 940"/>
                  <a:gd name="T75" fmla="*/ 32 h 898"/>
                  <a:gd name="T76" fmla="*/ 105 w 940"/>
                  <a:gd name="T77" fmla="*/ 51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0" h="898">
                    <a:moveTo>
                      <a:pt x="105" y="51"/>
                    </a:moveTo>
                    <a:cubicBezTo>
                      <a:pt x="99" y="54"/>
                      <a:pt x="66" y="88"/>
                      <a:pt x="58" y="96"/>
                    </a:cubicBezTo>
                    <a:cubicBezTo>
                      <a:pt x="49" y="103"/>
                      <a:pt x="49" y="116"/>
                      <a:pt x="52" y="123"/>
                    </a:cubicBezTo>
                    <a:cubicBezTo>
                      <a:pt x="56" y="130"/>
                      <a:pt x="49" y="157"/>
                      <a:pt x="41" y="172"/>
                    </a:cubicBezTo>
                    <a:cubicBezTo>
                      <a:pt x="33" y="188"/>
                      <a:pt x="4" y="199"/>
                      <a:pt x="2" y="208"/>
                    </a:cubicBezTo>
                    <a:cubicBezTo>
                      <a:pt x="0" y="217"/>
                      <a:pt x="18" y="238"/>
                      <a:pt x="30" y="264"/>
                    </a:cubicBezTo>
                    <a:cubicBezTo>
                      <a:pt x="42" y="291"/>
                      <a:pt x="18" y="309"/>
                      <a:pt x="28" y="329"/>
                    </a:cubicBezTo>
                    <a:cubicBezTo>
                      <a:pt x="39" y="349"/>
                      <a:pt x="33" y="360"/>
                      <a:pt x="24" y="371"/>
                    </a:cubicBezTo>
                    <a:cubicBezTo>
                      <a:pt x="15" y="382"/>
                      <a:pt x="24" y="399"/>
                      <a:pt x="24" y="409"/>
                    </a:cubicBezTo>
                    <a:cubicBezTo>
                      <a:pt x="24" y="419"/>
                      <a:pt x="37" y="434"/>
                      <a:pt x="33" y="437"/>
                    </a:cubicBezTo>
                    <a:cubicBezTo>
                      <a:pt x="29" y="441"/>
                      <a:pt x="6" y="459"/>
                      <a:pt x="6" y="468"/>
                    </a:cubicBezTo>
                    <a:cubicBezTo>
                      <a:pt x="6" y="477"/>
                      <a:pt x="20" y="486"/>
                      <a:pt x="34" y="506"/>
                    </a:cubicBezTo>
                    <a:cubicBezTo>
                      <a:pt x="47" y="527"/>
                      <a:pt x="38" y="538"/>
                      <a:pt x="40" y="554"/>
                    </a:cubicBezTo>
                    <a:cubicBezTo>
                      <a:pt x="43" y="570"/>
                      <a:pt x="65" y="579"/>
                      <a:pt x="84" y="579"/>
                    </a:cubicBezTo>
                    <a:cubicBezTo>
                      <a:pt x="102" y="579"/>
                      <a:pt x="113" y="593"/>
                      <a:pt x="129" y="593"/>
                    </a:cubicBezTo>
                    <a:cubicBezTo>
                      <a:pt x="143" y="593"/>
                      <a:pt x="152" y="616"/>
                      <a:pt x="160" y="645"/>
                    </a:cubicBezTo>
                    <a:cubicBezTo>
                      <a:pt x="167" y="645"/>
                      <a:pt x="226" y="646"/>
                      <a:pt x="250" y="663"/>
                    </a:cubicBezTo>
                    <a:cubicBezTo>
                      <a:pt x="276" y="680"/>
                      <a:pt x="289" y="702"/>
                      <a:pt x="289" y="702"/>
                    </a:cubicBezTo>
                    <a:cubicBezTo>
                      <a:pt x="393" y="645"/>
                      <a:pt x="393" y="645"/>
                      <a:pt x="393" y="645"/>
                    </a:cubicBezTo>
                    <a:cubicBezTo>
                      <a:pt x="864" y="898"/>
                      <a:pt x="864" y="898"/>
                      <a:pt x="864" y="898"/>
                    </a:cubicBezTo>
                    <a:cubicBezTo>
                      <a:pt x="864" y="866"/>
                      <a:pt x="864" y="866"/>
                      <a:pt x="864" y="866"/>
                    </a:cubicBezTo>
                    <a:cubicBezTo>
                      <a:pt x="921" y="866"/>
                      <a:pt x="921" y="866"/>
                      <a:pt x="921" y="866"/>
                    </a:cubicBezTo>
                    <a:cubicBezTo>
                      <a:pt x="921" y="866"/>
                      <a:pt x="921" y="303"/>
                      <a:pt x="921" y="262"/>
                    </a:cubicBezTo>
                    <a:cubicBezTo>
                      <a:pt x="921" y="220"/>
                      <a:pt x="902" y="193"/>
                      <a:pt x="921" y="170"/>
                    </a:cubicBezTo>
                    <a:cubicBezTo>
                      <a:pt x="940" y="148"/>
                      <a:pt x="913" y="136"/>
                      <a:pt x="928" y="94"/>
                    </a:cubicBezTo>
                    <a:cubicBezTo>
                      <a:pt x="930" y="89"/>
                      <a:pt x="932" y="84"/>
                      <a:pt x="934" y="79"/>
                    </a:cubicBezTo>
                    <a:cubicBezTo>
                      <a:pt x="933" y="78"/>
                      <a:pt x="932" y="77"/>
                      <a:pt x="932" y="77"/>
                    </a:cubicBezTo>
                    <a:cubicBezTo>
                      <a:pt x="927" y="64"/>
                      <a:pt x="903" y="63"/>
                      <a:pt x="849" y="55"/>
                    </a:cubicBezTo>
                    <a:cubicBezTo>
                      <a:pt x="795" y="47"/>
                      <a:pt x="815" y="10"/>
                      <a:pt x="755" y="7"/>
                    </a:cubicBezTo>
                    <a:cubicBezTo>
                      <a:pt x="695" y="3"/>
                      <a:pt x="619" y="51"/>
                      <a:pt x="618" y="77"/>
                    </a:cubicBezTo>
                    <a:cubicBezTo>
                      <a:pt x="617" y="102"/>
                      <a:pt x="646" y="130"/>
                      <a:pt x="626" y="157"/>
                    </a:cubicBezTo>
                    <a:cubicBezTo>
                      <a:pt x="606" y="183"/>
                      <a:pt x="562" y="186"/>
                      <a:pt x="531" y="158"/>
                    </a:cubicBezTo>
                    <a:cubicBezTo>
                      <a:pt x="500" y="130"/>
                      <a:pt x="455" y="117"/>
                      <a:pt x="417" y="117"/>
                    </a:cubicBezTo>
                    <a:cubicBezTo>
                      <a:pt x="380" y="117"/>
                      <a:pt x="354" y="93"/>
                      <a:pt x="356" y="73"/>
                    </a:cubicBezTo>
                    <a:cubicBezTo>
                      <a:pt x="359" y="53"/>
                      <a:pt x="347" y="44"/>
                      <a:pt x="316" y="38"/>
                    </a:cubicBezTo>
                    <a:cubicBezTo>
                      <a:pt x="285" y="31"/>
                      <a:pt x="259" y="6"/>
                      <a:pt x="204" y="15"/>
                    </a:cubicBezTo>
                    <a:cubicBezTo>
                      <a:pt x="175" y="20"/>
                      <a:pt x="150" y="11"/>
                      <a:pt x="133" y="0"/>
                    </a:cubicBezTo>
                    <a:cubicBezTo>
                      <a:pt x="132" y="12"/>
                      <a:pt x="131" y="24"/>
                      <a:pt x="131" y="32"/>
                    </a:cubicBezTo>
                    <a:cubicBezTo>
                      <a:pt x="132" y="52"/>
                      <a:pt x="111" y="48"/>
                      <a:pt x="105" y="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8596013" y="7086678"/>
                <a:ext cx="129136" cy="47351"/>
              </a:xfrm>
              <a:custGeom>
                <a:avLst/>
                <a:gdLst>
                  <a:gd name="T0" fmla="*/ 88 w 178"/>
                  <a:gd name="T1" fmla="*/ 39 h 63"/>
                  <a:gd name="T2" fmla="*/ 140 w 178"/>
                  <a:gd name="T3" fmla="*/ 53 h 63"/>
                  <a:gd name="T4" fmla="*/ 178 w 178"/>
                  <a:gd name="T5" fmla="*/ 43 h 63"/>
                  <a:gd name="T6" fmla="*/ 144 w 178"/>
                  <a:gd name="T7" fmla="*/ 38 h 63"/>
                  <a:gd name="T8" fmla="*/ 86 w 178"/>
                  <a:gd name="T9" fmla="*/ 13 h 63"/>
                  <a:gd name="T10" fmla="*/ 8 w 178"/>
                  <a:gd name="T11" fmla="*/ 26 h 63"/>
                  <a:gd name="T12" fmla="*/ 0 w 178"/>
                  <a:gd name="T13" fmla="*/ 63 h 63"/>
                  <a:gd name="T14" fmla="*/ 18 w 178"/>
                  <a:gd name="T15" fmla="*/ 59 h 63"/>
                  <a:gd name="T16" fmla="*/ 88 w 178"/>
                  <a:gd name="T17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63">
                    <a:moveTo>
                      <a:pt x="88" y="39"/>
                    </a:moveTo>
                    <a:cubicBezTo>
                      <a:pt x="101" y="28"/>
                      <a:pt x="121" y="51"/>
                      <a:pt x="140" y="53"/>
                    </a:cubicBezTo>
                    <a:cubicBezTo>
                      <a:pt x="158" y="56"/>
                      <a:pt x="178" y="43"/>
                      <a:pt x="178" y="43"/>
                    </a:cubicBezTo>
                    <a:cubicBezTo>
                      <a:pt x="178" y="43"/>
                      <a:pt x="174" y="41"/>
                      <a:pt x="144" y="38"/>
                    </a:cubicBezTo>
                    <a:cubicBezTo>
                      <a:pt x="114" y="36"/>
                      <a:pt x="112" y="0"/>
                      <a:pt x="86" y="13"/>
                    </a:cubicBezTo>
                    <a:cubicBezTo>
                      <a:pt x="59" y="26"/>
                      <a:pt x="41" y="29"/>
                      <a:pt x="8" y="26"/>
                    </a:cubicBezTo>
                    <a:cubicBezTo>
                      <a:pt x="7" y="36"/>
                      <a:pt x="1" y="49"/>
                      <a:pt x="0" y="63"/>
                    </a:cubicBezTo>
                    <a:cubicBezTo>
                      <a:pt x="8" y="61"/>
                      <a:pt x="15" y="59"/>
                      <a:pt x="18" y="59"/>
                    </a:cubicBezTo>
                    <a:cubicBezTo>
                      <a:pt x="36" y="58"/>
                      <a:pt x="75" y="51"/>
                      <a:pt x="88" y="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8565880" y="6966151"/>
                <a:ext cx="271187" cy="210923"/>
              </a:xfrm>
              <a:custGeom>
                <a:avLst/>
                <a:gdLst>
                  <a:gd name="T0" fmla="*/ 83 w 365"/>
                  <a:gd name="T1" fmla="*/ 274 h 286"/>
                  <a:gd name="T2" fmla="*/ 118 w 365"/>
                  <a:gd name="T3" fmla="*/ 261 h 286"/>
                  <a:gd name="T4" fmla="*/ 208 w 365"/>
                  <a:gd name="T5" fmla="*/ 254 h 286"/>
                  <a:gd name="T6" fmla="*/ 223 w 365"/>
                  <a:gd name="T7" fmla="*/ 258 h 286"/>
                  <a:gd name="T8" fmla="*/ 223 w 365"/>
                  <a:gd name="T9" fmla="*/ 252 h 286"/>
                  <a:gd name="T10" fmla="*/ 267 w 365"/>
                  <a:gd name="T11" fmla="*/ 270 h 286"/>
                  <a:gd name="T12" fmla="*/ 357 w 365"/>
                  <a:gd name="T13" fmla="*/ 275 h 286"/>
                  <a:gd name="T14" fmla="*/ 364 w 365"/>
                  <a:gd name="T15" fmla="*/ 273 h 286"/>
                  <a:gd name="T16" fmla="*/ 364 w 365"/>
                  <a:gd name="T17" fmla="*/ 234 h 286"/>
                  <a:gd name="T18" fmla="*/ 331 w 365"/>
                  <a:gd name="T19" fmla="*/ 194 h 286"/>
                  <a:gd name="T20" fmla="*/ 322 w 365"/>
                  <a:gd name="T21" fmla="*/ 156 h 286"/>
                  <a:gd name="T22" fmla="*/ 310 w 365"/>
                  <a:gd name="T23" fmla="*/ 139 h 286"/>
                  <a:gd name="T24" fmla="*/ 276 w 365"/>
                  <a:gd name="T25" fmla="*/ 95 h 286"/>
                  <a:gd name="T26" fmla="*/ 232 w 365"/>
                  <a:gd name="T27" fmla="*/ 39 h 286"/>
                  <a:gd name="T28" fmla="*/ 211 w 365"/>
                  <a:gd name="T29" fmla="*/ 39 h 286"/>
                  <a:gd name="T30" fmla="*/ 176 w 365"/>
                  <a:gd name="T31" fmla="*/ 9 h 286"/>
                  <a:gd name="T32" fmla="*/ 128 w 365"/>
                  <a:gd name="T33" fmla="*/ 13 h 286"/>
                  <a:gd name="T34" fmla="*/ 72 w 365"/>
                  <a:gd name="T35" fmla="*/ 13 h 286"/>
                  <a:gd name="T36" fmla="*/ 37 w 365"/>
                  <a:gd name="T37" fmla="*/ 44 h 286"/>
                  <a:gd name="T38" fmla="*/ 34 w 365"/>
                  <a:gd name="T39" fmla="*/ 44 h 286"/>
                  <a:gd name="T40" fmla="*/ 20 w 365"/>
                  <a:gd name="T41" fmla="*/ 94 h 286"/>
                  <a:gd name="T42" fmla="*/ 43 w 365"/>
                  <a:gd name="T43" fmla="*/ 181 h 286"/>
                  <a:gd name="T44" fmla="*/ 47 w 365"/>
                  <a:gd name="T45" fmla="*/ 193 h 286"/>
                  <a:gd name="T46" fmla="*/ 125 w 365"/>
                  <a:gd name="T47" fmla="*/ 180 h 286"/>
                  <a:gd name="T48" fmla="*/ 183 w 365"/>
                  <a:gd name="T49" fmla="*/ 205 h 286"/>
                  <a:gd name="T50" fmla="*/ 217 w 365"/>
                  <a:gd name="T51" fmla="*/ 210 h 286"/>
                  <a:gd name="T52" fmla="*/ 179 w 365"/>
                  <a:gd name="T53" fmla="*/ 220 h 286"/>
                  <a:gd name="T54" fmla="*/ 127 w 365"/>
                  <a:gd name="T55" fmla="*/ 206 h 286"/>
                  <a:gd name="T56" fmla="*/ 57 w 365"/>
                  <a:gd name="T57" fmla="*/ 226 h 286"/>
                  <a:gd name="T58" fmla="*/ 39 w 365"/>
                  <a:gd name="T59" fmla="*/ 230 h 286"/>
                  <a:gd name="T60" fmla="*/ 46 w 365"/>
                  <a:gd name="T61" fmla="*/ 259 h 286"/>
                  <a:gd name="T62" fmla="*/ 52 w 365"/>
                  <a:gd name="T63" fmla="*/ 266 h 286"/>
                  <a:gd name="T64" fmla="*/ 83 w 365"/>
                  <a:gd name="T65" fmla="*/ 27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5" h="286">
                    <a:moveTo>
                      <a:pt x="83" y="274"/>
                    </a:moveTo>
                    <a:cubicBezTo>
                      <a:pt x="95" y="276"/>
                      <a:pt x="118" y="261"/>
                      <a:pt x="118" y="261"/>
                    </a:cubicBezTo>
                    <a:cubicBezTo>
                      <a:pt x="118" y="261"/>
                      <a:pt x="195" y="255"/>
                      <a:pt x="208" y="254"/>
                    </a:cubicBezTo>
                    <a:cubicBezTo>
                      <a:pt x="212" y="253"/>
                      <a:pt x="218" y="255"/>
                      <a:pt x="223" y="258"/>
                    </a:cubicBezTo>
                    <a:cubicBezTo>
                      <a:pt x="223" y="255"/>
                      <a:pt x="223" y="252"/>
                      <a:pt x="223" y="252"/>
                    </a:cubicBezTo>
                    <a:cubicBezTo>
                      <a:pt x="223" y="252"/>
                      <a:pt x="264" y="260"/>
                      <a:pt x="267" y="270"/>
                    </a:cubicBezTo>
                    <a:cubicBezTo>
                      <a:pt x="270" y="279"/>
                      <a:pt x="326" y="286"/>
                      <a:pt x="357" y="275"/>
                    </a:cubicBezTo>
                    <a:cubicBezTo>
                      <a:pt x="359" y="275"/>
                      <a:pt x="362" y="274"/>
                      <a:pt x="364" y="273"/>
                    </a:cubicBezTo>
                    <a:cubicBezTo>
                      <a:pt x="364" y="260"/>
                      <a:pt x="365" y="240"/>
                      <a:pt x="364" y="234"/>
                    </a:cubicBezTo>
                    <a:cubicBezTo>
                      <a:pt x="362" y="225"/>
                      <a:pt x="342" y="205"/>
                      <a:pt x="331" y="194"/>
                    </a:cubicBezTo>
                    <a:cubicBezTo>
                      <a:pt x="320" y="183"/>
                      <a:pt x="322" y="156"/>
                      <a:pt x="322" y="156"/>
                    </a:cubicBezTo>
                    <a:cubicBezTo>
                      <a:pt x="310" y="139"/>
                      <a:pt x="310" y="139"/>
                      <a:pt x="310" y="139"/>
                    </a:cubicBezTo>
                    <a:cubicBezTo>
                      <a:pt x="310" y="139"/>
                      <a:pt x="302" y="104"/>
                      <a:pt x="276" y="95"/>
                    </a:cubicBezTo>
                    <a:cubicBezTo>
                      <a:pt x="250" y="87"/>
                      <a:pt x="232" y="39"/>
                      <a:pt x="232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193" y="18"/>
                      <a:pt x="176" y="9"/>
                    </a:cubicBezTo>
                    <a:cubicBezTo>
                      <a:pt x="159" y="0"/>
                      <a:pt x="128" y="13"/>
                      <a:pt x="128" y="13"/>
                    </a:cubicBezTo>
                    <a:cubicBezTo>
                      <a:pt x="128" y="13"/>
                      <a:pt x="94" y="18"/>
                      <a:pt x="72" y="13"/>
                    </a:cubicBezTo>
                    <a:cubicBezTo>
                      <a:pt x="50" y="9"/>
                      <a:pt x="55" y="39"/>
                      <a:pt x="37" y="44"/>
                    </a:cubicBezTo>
                    <a:cubicBezTo>
                      <a:pt x="37" y="44"/>
                      <a:pt x="35" y="44"/>
                      <a:pt x="34" y="44"/>
                    </a:cubicBezTo>
                    <a:cubicBezTo>
                      <a:pt x="32" y="62"/>
                      <a:pt x="29" y="80"/>
                      <a:pt x="20" y="94"/>
                    </a:cubicBezTo>
                    <a:cubicBezTo>
                      <a:pt x="0" y="124"/>
                      <a:pt x="28" y="167"/>
                      <a:pt x="43" y="181"/>
                    </a:cubicBezTo>
                    <a:cubicBezTo>
                      <a:pt x="46" y="184"/>
                      <a:pt x="47" y="188"/>
                      <a:pt x="47" y="193"/>
                    </a:cubicBezTo>
                    <a:cubicBezTo>
                      <a:pt x="80" y="196"/>
                      <a:pt x="98" y="193"/>
                      <a:pt x="125" y="180"/>
                    </a:cubicBezTo>
                    <a:cubicBezTo>
                      <a:pt x="151" y="167"/>
                      <a:pt x="153" y="203"/>
                      <a:pt x="183" y="205"/>
                    </a:cubicBezTo>
                    <a:cubicBezTo>
                      <a:pt x="213" y="208"/>
                      <a:pt x="217" y="210"/>
                      <a:pt x="217" y="210"/>
                    </a:cubicBezTo>
                    <a:cubicBezTo>
                      <a:pt x="217" y="210"/>
                      <a:pt x="197" y="223"/>
                      <a:pt x="179" y="220"/>
                    </a:cubicBezTo>
                    <a:cubicBezTo>
                      <a:pt x="160" y="218"/>
                      <a:pt x="140" y="195"/>
                      <a:pt x="127" y="206"/>
                    </a:cubicBezTo>
                    <a:cubicBezTo>
                      <a:pt x="114" y="218"/>
                      <a:pt x="75" y="225"/>
                      <a:pt x="57" y="226"/>
                    </a:cubicBezTo>
                    <a:cubicBezTo>
                      <a:pt x="54" y="226"/>
                      <a:pt x="47" y="228"/>
                      <a:pt x="39" y="230"/>
                    </a:cubicBezTo>
                    <a:cubicBezTo>
                      <a:pt x="37" y="240"/>
                      <a:pt x="38" y="250"/>
                      <a:pt x="46" y="259"/>
                    </a:cubicBezTo>
                    <a:cubicBezTo>
                      <a:pt x="48" y="261"/>
                      <a:pt x="50" y="264"/>
                      <a:pt x="52" y="266"/>
                    </a:cubicBezTo>
                    <a:cubicBezTo>
                      <a:pt x="83" y="258"/>
                      <a:pt x="73" y="273"/>
                      <a:pt x="83" y="2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8604622" y="7151247"/>
                <a:ext cx="124833" cy="77482"/>
              </a:xfrm>
              <a:custGeom>
                <a:avLst/>
                <a:gdLst>
                  <a:gd name="T0" fmla="*/ 89 w 171"/>
                  <a:gd name="T1" fmla="*/ 96 h 103"/>
                  <a:gd name="T2" fmla="*/ 140 w 171"/>
                  <a:gd name="T3" fmla="*/ 66 h 103"/>
                  <a:gd name="T4" fmla="*/ 162 w 171"/>
                  <a:gd name="T5" fmla="*/ 57 h 103"/>
                  <a:gd name="T6" fmla="*/ 158 w 171"/>
                  <a:gd name="T7" fmla="*/ 28 h 103"/>
                  <a:gd name="T8" fmla="*/ 171 w 171"/>
                  <a:gd name="T9" fmla="*/ 5 h 103"/>
                  <a:gd name="T10" fmla="*/ 156 w 171"/>
                  <a:gd name="T11" fmla="*/ 1 h 103"/>
                  <a:gd name="T12" fmla="*/ 66 w 171"/>
                  <a:gd name="T13" fmla="*/ 8 h 103"/>
                  <a:gd name="T14" fmla="*/ 31 w 171"/>
                  <a:gd name="T15" fmla="*/ 21 h 103"/>
                  <a:gd name="T16" fmla="*/ 0 w 171"/>
                  <a:gd name="T17" fmla="*/ 13 h 103"/>
                  <a:gd name="T18" fmla="*/ 49 w 171"/>
                  <a:gd name="T19" fmla="*/ 51 h 103"/>
                  <a:gd name="T20" fmla="*/ 76 w 171"/>
                  <a:gd name="T21" fmla="*/ 98 h 103"/>
                  <a:gd name="T22" fmla="*/ 83 w 171"/>
                  <a:gd name="T23" fmla="*/ 103 h 103"/>
                  <a:gd name="T24" fmla="*/ 89 w 171"/>
                  <a:gd name="T25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1" h="103">
                    <a:moveTo>
                      <a:pt x="89" y="96"/>
                    </a:moveTo>
                    <a:cubicBezTo>
                      <a:pt x="103" y="87"/>
                      <a:pt x="130" y="62"/>
                      <a:pt x="140" y="66"/>
                    </a:cubicBezTo>
                    <a:cubicBezTo>
                      <a:pt x="149" y="70"/>
                      <a:pt x="162" y="62"/>
                      <a:pt x="162" y="57"/>
                    </a:cubicBezTo>
                    <a:cubicBezTo>
                      <a:pt x="162" y="51"/>
                      <a:pt x="143" y="33"/>
                      <a:pt x="158" y="28"/>
                    </a:cubicBezTo>
                    <a:cubicBezTo>
                      <a:pt x="168" y="24"/>
                      <a:pt x="170" y="12"/>
                      <a:pt x="171" y="5"/>
                    </a:cubicBezTo>
                    <a:cubicBezTo>
                      <a:pt x="166" y="2"/>
                      <a:pt x="160" y="0"/>
                      <a:pt x="156" y="1"/>
                    </a:cubicBezTo>
                    <a:cubicBezTo>
                      <a:pt x="143" y="2"/>
                      <a:pt x="66" y="8"/>
                      <a:pt x="66" y="8"/>
                    </a:cubicBezTo>
                    <a:cubicBezTo>
                      <a:pt x="66" y="8"/>
                      <a:pt x="43" y="23"/>
                      <a:pt x="31" y="21"/>
                    </a:cubicBezTo>
                    <a:cubicBezTo>
                      <a:pt x="21" y="20"/>
                      <a:pt x="31" y="5"/>
                      <a:pt x="0" y="13"/>
                    </a:cubicBezTo>
                    <a:cubicBezTo>
                      <a:pt x="15" y="32"/>
                      <a:pt x="17" y="42"/>
                      <a:pt x="49" y="51"/>
                    </a:cubicBezTo>
                    <a:cubicBezTo>
                      <a:pt x="85" y="61"/>
                      <a:pt x="46" y="79"/>
                      <a:pt x="76" y="98"/>
                    </a:cubicBezTo>
                    <a:cubicBezTo>
                      <a:pt x="78" y="99"/>
                      <a:pt x="80" y="101"/>
                      <a:pt x="83" y="103"/>
                    </a:cubicBezTo>
                    <a:cubicBezTo>
                      <a:pt x="85" y="100"/>
                      <a:pt x="88" y="97"/>
                      <a:pt x="89" y="9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10012201" y="7220119"/>
                <a:ext cx="559589" cy="391713"/>
              </a:xfrm>
              <a:custGeom>
                <a:avLst/>
                <a:gdLst>
                  <a:gd name="T0" fmla="*/ 700 w 757"/>
                  <a:gd name="T1" fmla="*/ 304 h 534"/>
                  <a:gd name="T2" fmla="*/ 677 w 757"/>
                  <a:gd name="T3" fmla="*/ 262 h 534"/>
                  <a:gd name="T4" fmla="*/ 639 w 757"/>
                  <a:gd name="T5" fmla="*/ 228 h 534"/>
                  <a:gd name="T6" fmla="*/ 613 w 757"/>
                  <a:gd name="T7" fmla="*/ 190 h 534"/>
                  <a:gd name="T8" fmla="*/ 563 w 757"/>
                  <a:gd name="T9" fmla="*/ 167 h 534"/>
                  <a:gd name="T10" fmla="*/ 556 w 757"/>
                  <a:gd name="T11" fmla="*/ 148 h 534"/>
                  <a:gd name="T12" fmla="*/ 529 w 757"/>
                  <a:gd name="T13" fmla="*/ 144 h 534"/>
                  <a:gd name="T14" fmla="*/ 537 w 757"/>
                  <a:gd name="T15" fmla="*/ 121 h 534"/>
                  <a:gd name="T16" fmla="*/ 533 w 757"/>
                  <a:gd name="T17" fmla="*/ 68 h 534"/>
                  <a:gd name="T18" fmla="*/ 489 w 757"/>
                  <a:gd name="T19" fmla="*/ 10 h 534"/>
                  <a:gd name="T20" fmla="*/ 479 w 757"/>
                  <a:gd name="T21" fmla="*/ 7 h 534"/>
                  <a:gd name="T22" fmla="*/ 428 w 757"/>
                  <a:gd name="T23" fmla="*/ 27 h 534"/>
                  <a:gd name="T24" fmla="*/ 415 w 757"/>
                  <a:gd name="T25" fmla="*/ 57 h 534"/>
                  <a:gd name="T26" fmla="*/ 355 w 757"/>
                  <a:gd name="T27" fmla="*/ 118 h 534"/>
                  <a:gd name="T28" fmla="*/ 267 w 757"/>
                  <a:gd name="T29" fmla="*/ 137 h 534"/>
                  <a:gd name="T30" fmla="*/ 264 w 757"/>
                  <a:gd name="T31" fmla="*/ 169 h 534"/>
                  <a:gd name="T32" fmla="*/ 209 w 757"/>
                  <a:gd name="T33" fmla="*/ 199 h 534"/>
                  <a:gd name="T34" fmla="*/ 142 w 757"/>
                  <a:gd name="T35" fmla="*/ 219 h 534"/>
                  <a:gd name="T36" fmla="*/ 102 w 757"/>
                  <a:gd name="T37" fmla="*/ 219 h 534"/>
                  <a:gd name="T38" fmla="*/ 67 w 757"/>
                  <a:gd name="T39" fmla="*/ 233 h 534"/>
                  <a:gd name="T40" fmla="*/ 62 w 757"/>
                  <a:gd name="T41" fmla="*/ 227 h 534"/>
                  <a:gd name="T42" fmla="*/ 31 w 757"/>
                  <a:gd name="T43" fmla="*/ 265 h 534"/>
                  <a:gd name="T44" fmla="*/ 0 w 757"/>
                  <a:gd name="T45" fmla="*/ 327 h 534"/>
                  <a:gd name="T46" fmla="*/ 9 w 757"/>
                  <a:gd name="T47" fmla="*/ 377 h 534"/>
                  <a:gd name="T48" fmla="*/ 26 w 757"/>
                  <a:gd name="T49" fmla="*/ 426 h 534"/>
                  <a:gd name="T50" fmla="*/ 36 w 757"/>
                  <a:gd name="T51" fmla="*/ 463 h 534"/>
                  <a:gd name="T52" fmla="*/ 50 w 757"/>
                  <a:gd name="T53" fmla="*/ 484 h 534"/>
                  <a:gd name="T54" fmla="*/ 89 w 757"/>
                  <a:gd name="T55" fmla="*/ 523 h 534"/>
                  <a:gd name="T56" fmla="*/ 100 w 757"/>
                  <a:gd name="T57" fmla="*/ 534 h 534"/>
                  <a:gd name="T58" fmla="*/ 104 w 757"/>
                  <a:gd name="T59" fmla="*/ 528 h 534"/>
                  <a:gd name="T60" fmla="*/ 115 w 757"/>
                  <a:gd name="T61" fmla="*/ 482 h 534"/>
                  <a:gd name="T62" fmla="*/ 149 w 757"/>
                  <a:gd name="T63" fmla="*/ 475 h 534"/>
                  <a:gd name="T64" fmla="*/ 176 w 757"/>
                  <a:gd name="T65" fmla="*/ 467 h 534"/>
                  <a:gd name="T66" fmla="*/ 229 w 757"/>
                  <a:gd name="T67" fmla="*/ 475 h 534"/>
                  <a:gd name="T68" fmla="*/ 229 w 757"/>
                  <a:gd name="T69" fmla="*/ 433 h 534"/>
                  <a:gd name="T70" fmla="*/ 294 w 757"/>
                  <a:gd name="T71" fmla="*/ 384 h 534"/>
                  <a:gd name="T72" fmla="*/ 343 w 757"/>
                  <a:gd name="T73" fmla="*/ 418 h 534"/>
                  <a:gd name="T74" fmla="*/ 461 w 757"/>
                  <a:gd name="T75" fmla="*/ 441 h 534"/>
                  <a:gd name="T76" fmla="*/ 480 w 757"/>
                  <a:gd name="T77" fmla="*/ 399 h 534"/>
                  <a:gd name="T78" fmla="*/ 529 w 757"/>
                  <a:gd name="T79" fmla="*/ 399 h 534"/>
                  <a:gd name="T80" fmla="*/ 594 w 757"/>
                  <a:gd name="T81" fmla="*/ 380 h 534"/>
                  <a:gd name="T82" fmla="*/ 643 w 757"/>
                  <a:gd name="T83" fmla="*/ 372 h 534"/>
                  <a:gd name="T84" fmla="*/ 712 w 757"/>
                  <a:gd name="T85" fmla="*/ 380 h 534"/>
                  <a:gd name="T86" fmla="*/ 757 w 757"/>
                  <a:gd name="T87" fmla="*/ 372 h 534"/>
                  <a:gd name="T88" fmla="*/ 742 w 757"/>
                  <a:gd name="T89" fmla="*/ 334 h 534"/>
                  <a:gd name="T90" fmla="*/ 700 w 757"/>
                  <a:gd name="T91" fmla="*/ 30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57" h="534">
                    <a:moveTo>
                      <a:pt x="700" y="304"/>
                    </a:moveTo>
                    <a:cubicBezTo>
                      <a:pt x="700" y="292"/>
                      <a:pt x="700" y="281"/>
                      <a:pt x="677" y="262"/>
                    </a:cubicBezTo>
                    <a:cubicBezTo>
                      <a:pt x="655" y="243"/>
                      <a:pt x="639" y="239"/>
                      <a:pt x="639" y="228"/>
                    </a:cubicBezTo>
                    <a:cubicBezTo>
                      <a:pt x="639" y="216"/>
                      <a:pt x="632" y="213"/>
                      <a:pt x="613" y="190"/>
                    </a:cubicBezTo>
                    <a:cubicBezTo>
                      <a:pt x="594" y="167"/>
                      <a:pt x="563" y="167"/>
                      <a:pt x="563" y="167"/>
                    </a:cubicBezTo>
                    <a:cubicBezTo>
                      <a:pt x="556" y="148"/>
                      <a:pt x="556" y="148"/>
                      <a:pt x="556" y="148"/>
                    </a:cubicBezTo>
                    <a:cubicBezTo>
                      <a:pt x="529" y="144"/>
                      <a:pt x="529" y="144"/>
                      <a:pt x="529" y="144"/>
                    </a:cubicBezTo>
                    <a:cubicBezTo>
                      <a:pt x="529" y="144"/>
                      <a:pt x="514" y="133"/>
                      <a:pt x="537" y="121"/>
                    </a:cubicBezTo>
                    <a:cubicBezTo>
                      <a:pt x="560" y="110"/>
                      <a:pt x="537" y="80"/>
                      <a:pt x="533" y="68"/>
                    </a:cubicBezTo>
                    <a:cubicBezTo>
                      <a:pt x="530" y="58"/>
                      <a:pt x="498" y="20"/>
                      <a:pt x="489" y="10"/>
                    </a:cubicBezTo>
                    <a:cubicBezTo>
                      <a:pt x="485" y="10"/>
                      <a:pt x="481" y="9"/>
                      <a:pt x="479" y="7"/>
                    </a:cubicBezTo>
                    <a:cubicBezTo>
                      <a:pt x="466" y="0"/>
                      <a:pt x="440" y="15"/>
                      <a:pt x="428" y="27"/>
                    </a:cubicBezTo>
                    <a:cubicBezTo>
                      <a:pt x="415" y="40"/>
                      <a:pt x="424" y="47"/>
                      <a:pt x="415" y="57"/>
                    </a:cubicBezTo>
                    <a:cubicBezTo>
                      <a:pt x="406" y="66"/>
                      <a:pt x="375" y="93"/>
                      <a:pt x="355" y="118"/>
                    </a:cubicBezTo>
                    <a:cubicBezTo>
                      <a:pt x="335" y="144"/>
                      <a:pt x="284" y="128"/>
                      <a:pt x="267" y="137"/>
                    </a:cubicBezTo>
                    <a:cubicBezTo>
                      <a:pt x="251" y="146"/>
                      <a:pt x="275" y="160"/>
                      <a:pt x="264" y="169"/>
                    </a:cubicBezTo>
                    <a:cubicBezTo>
                      <a:pt x="253" y="179"/>
                      <a:pt x="220" y="193"/>
                      <a:pt x="209" y="199"/>
                    </a:cubicBezTo>
                    <a:cubicBezTo>
                      <a:pt x="198" y="204"/>
                      <a:pt x="154" y="202"/>
                      <a:pt x="142" y="219"/>
                    </a:cubicBezTo>
                    <a:cubicBezTo>
                      <a:pt x="129" y="235"/>
                      <a:pt x="114" y="200"/>
                      <a:pt x="102" y="219"/>
                    </a:cubicBezTo>
                    <a:cubicBezTo>
                      <a:pt x="89" y="237"/>
                      <a:pt x="74" y="239"/>
                      <a:pt x="67" y="233"/>
                    </a:cubicBezTo>
                    <a:cubicBezTo>
                      <a:pt x="65" y="232"/>
                      <a:pt x="63" y="230"/>
                      <a:pt x="62" y="227"/>
                    </a:cubicBezTo>
                    <a:cubicBezTo>
                      <a:pt x="50" y="238"/>
                      <a:pt x="35" y="250"/>
                      <a:pt x="31" y="265"/>
                    </a:cubicBezTo>
                    <a:cubicBezTo>
                      <a:pt x="22" y="291"/>
                      <a:pt x="0" y="314"/>
                      <a:pt x="0" y="327"/>
                    </a:cubicBezTo>
                    <a:cubicBezTo>
                      <a:pt x="0" y="339"/>
                      <a:pt x="9" y="355"/>
                      <a:pt x="9" y="377"/>
                    </a:cubicBezTo>
                    <a:cubicBezTo>
                      <a:pt x="9" y="399"/>
                      <a:pt x="14" y="410"/>
                      <a:pt x="26" y="426"/>
                    </a:cubicBezTo>
                    <a:cubicBezTo>
                      <a:pt x="39" y="443"/>
                      <a:pt x="36" y="463"/>
                      <a:pt x="36" y="463"/>
                    </a:cubicBezTo>
                    <a:cubicBezTo>
                      <a:pt x="36" y="463"/>
                      <a:pt x="40" y="471"/>
                      <a:pt x="50" y="484"/>
                    </a:cubicBezTo>
                    <a:cubicBezTo>
                      <a:pt x="59" y="496"/>
                      <a:pt x="87" y="514"/>
                      <a:pt x="89" y="523"/>
                    </a:cubicBezTo>
                    <a:cubicBezTo>
                      <a:pt x="91" y="528"/>
                      <a:pt x="95" y="531"/>
                      <a:pt x="100" y="534"/>
                    </a:cubicBezTo>
                    <a:cubicBezTo>
                      <a:pt x="101" y="532"/>
                      <a:pt x="102" y="530"/>
                      <a:pt x="104" y="528"/>
                    </a:cubicBezTo>
                    <a:cubicBezTo>
                      <a:pt x="119" y="509"/>
                      <a:pt x="115" y="482"/>
                      <a:pt x="115" y="482"/>
                    </a:cubicBezTo>
                    <a:cubicBezTo>
                      <a:pt x="149" y="475"/>
                      <a:pt x="149" y="475"/>
                      <a:pt x="149" y="475"/>
                    </a:cubicBezTo>
                    <a:cubicBezTo>
                      <a:pt x="176" y="467"/>
                      <a:pt x="176" y="467"/>
                      <a:pt x="176" y="467"/>
                    </a:cubicBezTo>
                    <a:cubicBezTo>
                      <a:pt x="229" y="475"/>
                      <a:pt x="229" y="475"/>
                      <a:pt x="229" y="475"/>
                    </a:cubicBezTo>
                    <a:cubicBezTo>
                      <a:pt x="229" y="433"/>
                      <a:pt x="229" y="433"/>
                      <a:pt x="229" y="433"/>
                    </a:cubicBezTo>
                    <a:cubicBezTo>
                      <a:pt x="229" y="433"/>
                      <a:pt x="267" y="384"/>
                      <a:pt x="294" y="384"/>
                    </a:cubicBezTo>
                    <a:cubicBezTo>
                      <a:pt x="320" y="384"/>
                      <a:pt x="343" y="418"/>
                      <a:pt x="343" y="418"/>
                    </a:cubicBezTo>
                    <a:cubicBezTo>
                      <a:pt x="461" y="441"/>
                      <a:pt x="461" y="441"/>
                      <a:pt x="461" y="441"/>
                    </a:cubicBezTo>
                    <a:cubicBezTo>
                      <a:pt x="461" y="441"/>
                      <a:pt x="468" y="406"/>
                      <a:pt x="480" y="399"/>
                    </a:cubicBezTo>
                    <a:cubicBezTo>
                      <a:pt x="491" y="391"/>
                      <a:pt x="514" y="406"/>
                      <a:pt x="529" y="399"/>
                    </a:cubicBezTo>
                    <a:cubicBezTo>
                      <a:pt x="544" y="391"/>
                      <a:pt x="567" y="380"/>
                      <a:pt x="594" y="380"/>
                    </a:cubicBezTo>
                    <a:cubicBezTo>
                      <a:pt x="620" y="380"/>
                      <a:pt x="632" y="395"/>
                      <a:pt x="643" y="372"/>
                    </a:cubicBezTo>
                    <a:cubicBezTo>
                      <a:pt x="655" y="349"/>
                      <a:pt x="712" y="380"/>
                      <a:pt x="712" y="380"/>
                    </a:cubicBezTo>
                    <a:cubicBezTo>
                      <a:pt x="757" y="372"/>
                      <a:pt x="757" y="372"/>
                      <a:pt x="757" y="372"/>
                    </a:cubicBezTo>
                    <a:cubicBezTo>
                      <a:pt x="742" y="334"/>
                      <a:pt x="742" y="334"/>
                      <a:pt x="742" y="334"/>
                    </a:cubicBezTo>
                    <a:cubicBezTo>
                      <a:pt x="742" y="334"/>
                      <a:pt x="700" y="315"/>
                      <a:pt x="700" y="3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9482745" y="7090984"/>
                <a:ext cx="542371" cy="447671"/>
              </a:xfrm>
              <a:custGeom>
                <a:avLst/>
                <a:gdLst>
                  <a:gd name="T0" fmla="*/ 452 w 734"/>
                  <a:gd name="T1" fmla="*/ 445 h 609"/>
                  <a:gd name="T2" fmla="*/ 488 w 734"/>
                  <a:gd name="T3" fmla="*/ 439 h 609"/>
                  <a:gd name="T4" fmla="*/ 532 w 734"/>
                  <a:gd name="T5" fmla="*/ 470 h 609"/>
                  <a:gd name="T6" fmla="*/ 557 w 734"/>
                  <a:gd name="T7" fmla="*/ 443 h 609"/>
                  <a:gd name="T8" fmla="*/ 603 w 734"/>
                  <a:gd name="T9" fmla="*/ 348 h 609"/>
                  <a:gd name="T10" fmla="*/ 632 w 734"/>
                  <a:gd name="T11" fmla="*/ 312 h 609"/>
                  <a:gd name="T12" fmla="*/ 639 w 734"/>
                  <a:gd name="T13" fmla="*/ 279 h 609"/>
                  <a:gd name="T14" fmla="*/ 654 w 734"/>
                  <a:gd name="T15" fmla="*/ 239 h 609"/>
                  <a:gd name="T16" fmla="*/ 690 w 734"/>
                  <a:gd name="T17" fmla="*/ 171 h 609"/>
                  <a:gd name="T18" fmla="*/ 727 w 734"/>
                  <a:gd name="T19" fmla="*/ 151 h 609"/>
                  <a:gd name="T20" fmla="*/ 723 w 734"/>
                  <a:gd name="T21" fmla="*/ 113 h 609"/>
                  <a:gd name="T22" fmla="*/ 698 w 734"/>
                  <a:gd name="T23" fmla="*/ 88 h 609"/>
                  <a:gd name="T24" fmla="*/ 702 w 734"/>
                  <a:gd name="T25" fmla="*/ 54 h 609"/>
                  <a:gd name="T26" fmla="*/ 678 w 734"/>
                  <a:gd name="T27" fmla="*/ 29 h 609"/>
                  <a:gd name="T28" fmla="*/ 656 w 734"/>
                  <a:gd name="T29" fmla="*/ 17 h 609"/>
                  <a:gd name="T30" fmla="*/ 612 w 734"/>
                  <a:gd name="T31" fmla="*/ 57 h 609"/>
                  <a:gd name="T32" fmla="*/ 561 w 734"/>
                  <a:gd name="T33" fmla="*/ 44 h 609"/>
                  <a:gd name="T34" fmla="*/ 483 w 734"/>
                  <a:gd name="T35" fmla="*/ 42 h 609"/>
                  <a:gd name="T36" fmla="*/ 437 w 734"/>
                  <a:gd name="T37" fmla="*/ 71 h 609"/>
                  <a:gd name="T38" fmla="*/ 377 w 734"/>
                  <a:gd name="T39" fmla="*/ 71 h 609"/>
                  <a:gd name="T40" fmla="*/ 330 w 734"/>
                  <a:gd name="T41" fmla="*/ 46 h 609"/>
                  <a:gd name="T42" fmla="*/ 279 w 734"/>
                  <a:gd name="T43" fmla="*/ 60 h 609"/>
                  <a:gd name="T44" fmla="*/ 244 w 734"/>
                  <a:gd name="T45" fmla="*/ 28 h 609"/>
                  <a:gd name="T46" fmla="*/ 195 w 734"/>
                  <a:gd name="T47" fmla="*/ 13 h 609"/>
                  <a:gd name="T48" fmla="*/ 158 w 734"/>
                  <a:gd name="T49" fmla="*/ 26 h 609"/>
                  <a:gd name="T50" fmla="*/ 102 w 734"/>
                  <a:gd name="T51" fmla="*/ 26 h 609"/>
                  <a:gd name="T52" fmla="*/ 87 w 734"/>
                  <a:gd name="T53" fmla="*/ 75 h 609"/>
                  <a:gd name="T54" fmla="*/ 60 w 734"/>
                  <a:gd name="T55" fmla="*/ 119 h 609"/>
                  <a:gd name="T56" fmla="*/ 54 w 734"/>
                  <a:gd name="T57" fmla="*/ 131 h 609"/>
                  <a:gd name="T58" fmla="*/ 61 w 734"/>
                  <a:gd name="T59" fmla="*/ 172 h 609"/>
                  <a:gd name="T60" fmla="*/ 54 w 734"/>
                  <a:gd name="T61" fmla="*/ 260 h 609"/>
                  <a:gd name="T62" fmla="*/ 30 w 734"/>
                  <a:gd name="T63" fmla="*/ 295 h 609"/>
                  <a:gd name="T64" fmla="*/ 5 w 734"/>
                  <a:gd name="T65" fmla="*/ 340 h 609"/>
                  <a:gd name="T66" fmla="*/ 6 w 734"/>
                  <a:gd name="T67" fmla="*/ 413 h 609"/>
                  <a:gd name="T68" fmla="*/ 25 w 734"/>
                  <a:gd name="T69" fmla="*/ 461 h 609"/>
                  <a:gd name="T70" fmla="*/ 25 w 734"/>
                  <a:gd name="T71" fmla="*/ 462 h 609"/>
                  <a:gd name="T72" fmla="*/ 117 w 734"/>
                  <a:gd name="T73" fmla="*/ 486 h 609"/>
                  <a:gd name="T74" fmla="*/ 176 w 734"/>
                  <a:gd name="T75" fmla="*/ 549 h 609"/>
                  <a:gd name="T76" fmla="*/ 209 w 734"/>
                  <a:gd name="T77" fmla="*/ 601 h 609"/>
                  <a:gd name="T78" fmla="*/ 271 w 734"/>
                  <a:gd name="T79" fmla="*/ 588 h 609"/>
                  <a:gd name="T80" fmla="*/ 353 w 734"/>
                  <a:gd name="T81" fmla="*/ 579 h 609"/>
                  <a:gd name="T82" fmla="*/ 363 w 734"/>
                  <a:gd name="T83" fmla="*/ 578 h 609"/>
                  <a:gd name="T84" fmla="*/ 381 w 734"/>
                  <a:gd name="T85" fmla="*/ 512 h 609"/>
                  <a:gd name="T86" fmla="*/ 452 w 734"/>
                  <a:gd name="T87" fmla="*/ 44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4" h="609">
                    <a:moveTo>
                      <a:pt x="452" y="445"/>
                    </a:moveTo>
                    <a:cubicBezTo>
                      <a:pt x="459" y="443"/>
                      <a:pt x="475" y="448"/>
                      <a:pt x="488" y="439"/>
                    </a:cubicBezTo>
                    <a:cubicBezTo>
                      <a:pt x="501" y="430"/>
                      <a:pt x="528" y="452"/>
                      <a:pt x="532" y="470"/>
                    </a:cubicBezTo>
                    <a:cubicBezTo>
                      <a:pt x="536" y="488"/>
                      <a:pt x="547" y="463"/>
                      <a:pt x="557" y="443"/>
                    </a:cubicBezTo>
                    <a:cubicBezTo>
                      <a:pt x="568" y="423"/>
                      <a:pt x="603" y="363"/>
                      <a:pt x="603" y="348"/>
                    </a:cubicBezTo>
                    <a:cubicBezTo>
                      <a:pt x="603" y="334"/>
                      <a:pt x="632" y="321"/>
                      <a:pt x="632" y="312"/>
                    </a:cubicBezTo>
                    <a:cubicBezTo>
                      <a:pt x="632" y="303"/>
                      <a:pt x="630" y="283"/>
                      <a:pt x="639" y="279"/>
                    </a:cubicBezTo>
                    <a:cubicBezTo>
                      <a:pt x="649" y="275"/>
                      <a:pt x="656" y="248"/>
                      <a:pt x="654" y="239"/>
                    </a:cubicBezTo>
                    <a:cubicBezTo>
                      <a:pt x="652" y="230"/>
                      <a:pt x="685" y="179"/>
                      <a:pt x="690" y="171"/>
                    </a:cubicBezTo>
                    <a:cubicBezTo>
                      <a:pt x="696" y="164"/>
                      <a:pt x="725" y="168"/>
                      <a:pt x="727" y="151"/>
                    </a:cubicBezTo>
                    <a:cubicBezTo>
                      <a:pt x="729" y="135"/>
                      <a:pt x="734" y="117"/>
                      <a:pt x="723" y="113"/>
                    </a:cubicBezTo>
                    <a:cubicBezTo>
                      <a:pt x="712" y="109"/>
                      <a:pt x="698" y="97"/>
                      <a:pt x="698" y="88"/>
                    </a:cubicBezTo>
                    <a:cubicBezTo>
                      <a:pt x="698" y="82"/>
                      <a:pt x="698" y="67"/>
                      <a:pt x="702" y="54"/>
                    </a:cubicBezTo>
                    <a:cubicBezTo>
                      <a:pt x="687" y="52"/>
                      <a:pt x="686" y="38"/>
                      <a:pt x="678" y="29"/>
                    </a:cubicBezTo>
                    <a:cubicBezTo>
                      <a:pt x="669" y="20"/>
                      <a:pt x="669" y="13"/>
                      <a:pt x="656" y="17"/>
                    </a:cubicBezTo>
                    <a:cubicBezTo>
                      <a:pt x="643" y="20"/>
                      <a:pt x="629" y="51"/>
                      <a:pt x="612" y="57"/>
                    </a:cubicBezTo>
                    <a:cubicBezTo>
                      <a:pt x="596" y="62"/>
                      <a:pt x="572" y="49"/>
                      <a:pt x="561" y="44"/>
                    </a:cubicBezTo>
                    <a:cubicBezTo>
                      <a:pt x="550" y="38"/>
                      <a:pt x="499" y="44"/>
                      <a:pt x="483" y="42"/>
                    </a:cubicBezTo>
                    <a:cubicBezTo>
                      <a:pt x="466" y="40"/>
                      <a:pt x="450" y="64"/>
                      <a:pt x="437" y="71"/>
                    </a:cubicBezTo>
                    <a:cubicBezTo>
                      <a:pt x="424" y="78"/>
                      <a:pt x="388" y="75"/>
                      <a:pt x="377" y="71"/>
                    </a:cubicBezTo>
                    <a:cubicBezTo>
                      <a:pt x="366" y="68"/>
                      <a:pt x="341" y="46"/>
                      <a:pt x="330" y="46"/>
                    </a:cubicBezTo>
                    <a:cubicBezTo>
                      <a:pt x="319" y="46"/>
                      <a:pt x="297" y="49"/>
                      <a:pt x="279" y="60"/>
                    </a:cubicBezTo>
                    <a:cubicBezTo>
                      <a:pt x="260" y="71"/>
                      <a:pt x="255" y="40"/>
                      <a:pt x="244" y="28"/>
                    </a:cubicBezTo>
                    <a:cubicBezTo>
                      <a:pt x="233" y="15"/>
                      <a:pt x="209" y="26"/>
                      <a:pt x="195" y="13"/>
                    </a:cubicBezTo>
                    <a:cubicBezTo>
                      <a:pt x="180" y="0"/>
                      <a:pt x="171" y="28"/>
                      <a:pt x="158" y="26"/>
                    </a:cubicBezTo>
                    <a:cubicBezTo>
                      <a:pt x="146" y="24"/>
                      <a:pt x="113" y="17"/>
                      <a:pt x="102" y="26"/>
                    </a:cubicBezTo>
                    <a:cubicBezTo>
                      <a:pt x="91" y="35"/>
                      <a:pt x="93" y="69"/>
                      <a:pt x="87" y="75"/>
                    </a:cubicBezTo>
                    <a:cubicBezTo>
                      <a:pt x="82" y="80"/>
                      <a:pt x="60" y="106"/>
                      <a:pt x="60" y="119"/>
                    </a:cubicBezTo>
                    <a:cubicBezTo>
                      <a:pt x="60" y="124"/>
                      <a:pt x="58" y="129"/>
                      <a:pt x="54" y="131"/>
                    </a:cubicBezTo>
                    <a:cubicBezTo>
                      <a:pt x="57" y="146"/>
                      <a:pt x="60" y="165"/>
                      <a:pt x="61" y="172"/>
                    </a:cubicBezTo>
                    <a:cubicBezTo>
                      <a:pt x="62" y="185"/>
                      <a:pt x="67" y="246"/>
                      <a:pt x="54" y="260"/>
                    </a:cubicBezTo>
                    <a:cubicBezTo>
                      <a:pt x="40" y="273"/>
                      <a:pt x="30" y="295"/>
                      <a:pt x="30" y="295"/>
                    </a:cubicBezTo>
                    <a:cubicBezTo>
                      <a:pt x="30" y="295"/>
                      <a:pt x="9" y="310"/>
                      <a:pt x="5" y="340"/>
                    </a:cubicBezTo>
                    <a:cubicBezTo>
                      <a:pt x="0" y="370"/>
                      <a:pt x="6" y="390"/>
                      <a:pt x="6" y="413"/>
                    </a:cubicBezTo>
                    <a:cubicBezTo>
                      <a:pt x="6" y="429"/>
                      <a:pt x="18" y="441"/>
                      <a:pt x="25" y="461"/>
                    </a:cubicBezTo>
                    <a:cubicBezTo>
                      <a:pt x="25" y="462"/>
                      <a:pt x="25" y="462"/>
                      <a:pt x="25" y="462"/>
                    </a:cubicBezTo>
                    <a:cubicBezTo>
                      <a:pt x="36" y="477"/>
                      <a:pt x="88" y="479"/>
                      <a:pt x="117" y="486"/>
                    </a:cubicBezTo>
                    <a:cubicBezTo>
                      <a:pt x="147" y="492"/>
                      <a:pt x="177" y="533"/>
                      <a:pt x="176" y="549"/>
                    </a:cubicBezTo>
                    <a:cubicBezTo>
                      <a:pt x="175" y="564"/>
                      <a:pt x="195" y="594"/>
                      <a:pt x="209" y="601"/>
                    </a:cubicBezTo>
                    <a:cubicBezTo>
                      <a:pt x="222" y="609"/>
                      <a:pt x="256" y="588"/>
                      <a:pt x="271" y="588"/>
                    </a:cubicBezTo>
                    <a:cubicBezTo>
                      <a:pt x="287" y="588"/>
                      <a:pt x="342" y="589"/>
                      <a:pt x="353" y="579"/>
                    </a:cubicBezTo>
                    <a:cubicBezTo>
                      <a:pt x="357" y="576"/>
                      <a:pt x="360" y="576"/>
                      <a:pt x="363" y="578"/>
                    </a:cubicBezTo>
                    <a:cubicBezTo>
                      <a:pt x="376" y="543"/>
                      <a:pt x="381" y="512"/>
                      <a:pt x="381" y="512"/>
                    </a:cubicBezTo>
                    <a:cubicBezTo>
                      <a:pt x="381" y="512"/>
                      <a:pt x="444" y="447"/>
                      <a:pt x="452" y="44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9392349" y="7159856"/>
                <a:ext cx="137745" cy="284099"/>
              </a:xfrm>
              <a:custGeom>
                <a:avLst/>
                <a:gdLst>
                  <a:gd name="T0" fmla="*/ 124 w 186"/>
                  <a:gd name="T1" fmla="*/ 245 h 383"/>
                  <a:gd name="T2" fmla="*/ 149 w 186"/>
                  <a:gd name="T3" fmla="*/ 200 h 383"/>
                  <a:gd name="T4" fmla="*/ 173 w 186"/>
                  <a:gd name="T5" fmla="*/ 165 h 383"/>
                  <a:gd name="T6" fmla="*/ 180 w 186"/>
                  <a:gd name="T7" fmla="*/ 77 h 383"/>
                  <a:gd name="T8" fmla="*/ 173 w 186"/>
                  <a:gd name="T9" fmla="*/ 36 h 383"/>
                  <a:gd name="T10" fmla="*/ 154 w 186"/>
                  <a:gd name="T11" fmla="*/ 35 h 383"/>
                  <a:gd name="T12" fmla="*/ 134 w 186"/>
                  <a:gd name="T13" fmla="*/ 5 h 383"/>
                  <a:gd name="T14" fmla="*/ 112 w 186"/>
                  <a:gd name="T15" fmla="*/ 35 h 383"/>
                  <a:gd name="T16" fmla="*/ 95 w 186"/>
                  <a:gd name="T17" fmla="*/ 58 h 383"/>
                  <a:gd name="T18" fmla="*/ 44 w 186"/>
                  <a:gd name="T19" fmla="*/ 69 h 383"/>
                  <a:gd name="T20" fmla="*/ 10 w 186"/>
                  <a:gd name="T21" fmla="*/ 93 h 383"/>
                  <a:gd name="T22" fmla="*/ 0 w 186"/>
                  <a:gd name="T23" fmla="*/ 93 h 383"/>
                  <a:gd name="T24" fmla="*/ 33 w 186"/>
                  <a:gd name="T25" fmla="*/ 151 h 383"/>
                  <a:gd name="T26" fmla="*/ 46 w 186"/>
                  <a:gd name="T27" fmla="*/ 198 h 383"/>
                  <a:gd name="T28" fmla="*/ 55 w 186"/>
                  <a:gd name="T29" fmla="*/ 270 h 383"/>
                  <a:gd name="T30" fmla="*/ 60 w 186"/>
                  <a:gd name="T31" fmla="*/ 383 h 383"/>
                  <a:gd name="T32" fmla="*/ 102 w 186"/>
                  <a:gd name="T33" fmla="*/ 380 h 383"/>
                  <a:gd name="T34" fmla="*/ 144 w 186"/>
                  <a:gd name="T35" fmla="*/ 366 h 383"/>
                  <a:gd name="T36" fmla="*/ 125 w 186"/>
                  <a:gd name="T37" fmla="*/ 318 h 383"/>
                  <a:gd name="T38" fmla="*/ 124 w 186"/>
                  <a:gd name="T39" fmla="*/ 24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6" h="383">
                    <a:moveTo>
                      <a:pt x="124" y="245"/>
                    </a:moveTo>
                    <a:cubicBezTo>
                      <a:pt x="128" y="215"/>
                      <a:pt x="149" y="200"/>
                      <a:pt x="149" y="200"/>
                    </a:cubicBezTo>
                    <a:cubicBezTo>
                      <a:pt x="149" y="200"/>
                      <a:pt x="159" y="178"/>
                      <a:pt x="173" y="165"/>
                    </a:cubicBezTo>
                    <a:cubicBezTo>
                      <a:pt x="186" y="151"/>
                      <a:pt x="181" y="90"/>
                      <a:pt x="180" y="77"/>
                    </a:cubicBezTo>
                    <a:cubicBezTo>
                      <a:pt x="179" y="70"/>
                      <a:pt x="176" y="51"/>
                      <a:pt x="173" y="36"/>
                    </a:cubicBezTo>
                    <a:cubicBezTo>
                      <a:pt x="169" y="38"/>
                      <a:pt x="162" y="38"/>
                      <a:pt x="154" y="35"/>
                    </a:cubicBezTo>
                    <a:cubicBezTo>
                      <a:pt x="137" y="27"/>
                      <a:pt x="152" y="11"/>
                      <a:pt x="134" y="5"/>
                    </a:cubicBezTo>
                    <a:cubicBezTo>
                      <a:pt x="115" y="0"/>
                      <a:pt x="108" y="20"/>
                      <a:pt x="112" y="35"/>
                    </a:cubicBezTo>
                    <a:cubicBezTo>
                      <a:pt x="115" y="49"/>
                      <a:pt x="103" y="49"/>
                      <a:pt x="95" y="58"/>
                    </a:cubicBezTo>
                    <a:cubicBezTo>
                      <a:pt x="88" y="67"/>
                      <a:pt x="55" y="69"/>
                      <a:pt x="44" y="69"/>
                    </a:cubicBezTo>
                    <a:cubicBezTo>
                      <a:pt x="33" y="69"/>
                      <a:pt x="21" y="89"/>
                      <a:pt x="10" y="93"/>
                    </a:cubicBezTo>
                    <a:cubicBezTo>
                      <a:pt x="7" y="94"/>
                      <a:pt x="4" y="94"/>
                      <a:pt x="0" y="93"/>
                    </a:cubicBezTo>
                    <a:cubicBezTo>
                      <a:pt x="2" y="142"/>
                      <a:pt x="10" y="138"/>
                      <a:pt x="33" y="151"/>
                    </a:cubicBezTo>
                    <a:cubicBezTo>
                      <a:pt x="59" y="166"/>
                      <a:pt x="35" y="187"/>
                      <a:pt x="46" y="198"/>
                    </a:cubicBezTo>
                    <a:cubicBezTo>
                      <a:pt x="57" y="208"/>
                      <a:pt x="52" y="236"/>
                      <a:pt x="55" y="270"/>
                    </a:cubicBezTo>
                    <a:cubicBezTo>
                      <a:pt x="57" y="291"/>
                      <a:pt x="59" y="344"/>
                      <a:pt x="60" y="383"/>
                    </a:cubicBezTo>
                    <a:cubicBezTo>
                      <a:pt x="75" y="381"/>
                      <a:pt x="91" y="380"/>
                      <a:pt x="102" y="380"/>
                    </a:cubicBezTo>
                    <a:cubicBezTo>
                      <a:pt x="121" y="380"/>
                      <a:pt x="133" y="354"/>
                      <a:pt x="144" y="366"/>
                    </a:cubicBezTo>
                    <a:cubicBezTo>
                      <a:pt x="137" y="346"/>
                      <a:pt x="125" y="334"/>
                      <a:pt x="125" y="318"/>
                    </a:cubicBezTo>
                    <a:cubicBezTo>
                      <a:pt x="125" y="295"/>
                      <a:pt x="119" y="275"/>
                      <a:pt x="124" y="24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9353610" y="7224423"/>
                <a:ext cx="81787" cy="236750"/>
              </a:xfrm>
              <a:custGeom>
                <a:avLst/>
                <a:gdLst>
                  <a:gd name="T0" fmla="*/ 100 w 114"/>
                  <a:gd name="T1" fmla="*/ 113 h 320"/>
                  <a:gd name="T2" fmla="*/ 87 w 114"/>
                  <a:gd name="T3" fmla="*/ 66 h 320"/>
                  <a:gd name="T4" fmla="*/ 54 w 114"/>
                  <a:gd name="T5" fmla="*/ 8 h 320"/>
                  <a:gd name="T6" fmla="*/ 7 w 114"/>
                  <a:gd name="T7" fmla="*/ 1 h 320"/>
                  <a:gd name="T8" fmla="*/ 0 w 114"/>
                  <a:gd name="T9" fmla="*/ 2 h 320"/>
                  <a:gd name="T10" fmla="*/ 12 w 114"/>
                  <a:gd name="T11" fmla="*/ 41 h 320"/>
                  <a:gd name="T12" fmla="*/ 27 w 114"/>
                  <a:gd name="T13" fmla="*/ 78 h 320"/>
                  <a:gd name="T14" fmla="*/ 29 w 114"/>
                  <a:gd name="T15" fmla="*/ 164 h 320"/>
                  <a:gd name="T16" fmla="*/ 45 w 114"/>
                  <a:gd name="T17" fmla="*/ 249 h 320"/>
                  <a:gd name="T18" fmla="*/ 68 w 114"/>
                  <a:gd name="T19" fmla="*/ 320 h 320"/>
                  <a:gd name="T20" fmla="*/ 80 w 114"/>
                  <a:gd name="T21" fmla="*/ 312 h 320"/>
                  <a:gd name="T22" fmla="*/ 114 w 114"/>
                  <a:gd name="T23" fmla="*/ 298 h 320"/>
                  <a:gd name="T24" fmla="*/ 109 w 114"/>
                  <a:gd name="T25" fmla="*/ 185 h 320"/>
                  <a:gd name="T26" fmla="*/ 100 w 114"/>
                  <a:gd name="T27" fmla="*/ 1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320">
                    <a:moveTo>
                      <a:pt x="100" y="113"/>
                    </a:moveTo>
                    <a:cubicBezTo>
                      <a:pt x="89" y="102"/>
                      <a:pt x="113" y="81"/>
                      <a:pt x="87" y="66"/>
                    </a:cubicBezTo>
                    <a:cubicBezTo>
                      <a:pt x="64" y="53"/>
                      <a:pt x="56" y="57"/>
                      <a:pt x="54" y="8"/>
                    </a:cubicBezTo>
                    <a:cubicBezTo>
                      <a:pt x="41" y="8"/>
                      <a:pt x="21" y="2"/>
                      <a:pt x="7" y="1"/>
                    </a:cubicBezTo>
                    <a:cubicBezTo>
                      <a:pt x="4" y="0"/>
                      <a:pt x="2" y="1"/>
                      <a:pt x="0" y="2"/>
                    </a:cubicBezTo>
                    <a:cubicBezTo>
                      <a:pt x="3" y="19"/>
                      <a:pt x="7" y="39"/>
                      <a:pt x="12" y="41"/>
                    </a:cubicBezTo>
                    <a:cubicBezTo>
                      <a:pt x="22" y="47"/>
                      <a:pt x="29" y="58"/>
                      <a:pt x="27" y="78"/>
                    </a:cubicBezTo>
                    <a:cubicBezTo>
                      <a:pt x="26" y="99"/>
                      <a:pt x="20" y="144"/>
                      <a:pt x="29" y="164"/>
                    </a:cubicBezTo>
                    <a:cubicBezTo>
                      <a:pt x="37" y="185"/>
                      <a:pt x="45" y="218"/>
                      <a:pt x="45" y="249"/>
                    </a:cubicBezTo>
                    <a:cubicBezTo>
                      <a:pt x="45" y="269"/>
                      <a:pt x="56" y="298"/>
                      <a:pt x="68" y="320"/>
                    </a:cubicBezTo>
                    <a:cubicBezTo>
                      <a:pt x="72" y="318"/>
                      <a:pt x="77" y="315"/>
                      <a:pt x="80" y="312"/>
                    </a:cubicBezTo>
                    <a:cubicBezTo>
                      <a:pt x="88" y="305"/>
                      <a:pt x="101" y="301"/>
                      <a:pt x="114" y="298"/>
                    </a:cubicBezTo>
                    <a:cubicBezTo>
                      <a:pt x="113" y="259"/>
                      <a:pt x="111" y="206"/>
                      <a:pt x="109" y="185"/>
                    </a:cubicBezTo>
                    <a:cubicBezTo>
                      <a:pt x="106" y="151"/>
                      <a:pt x="111" y="123"/>
                      <a:pt x="100" y="1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9749626" y="7129723"/>
                <a:ext cx="335753" cy="525153"/>
              </a:xfrm>
              <a:custGeom>
                <a:avLst/>
                <a:gdLst>
                  <a:gd name="T0" fmla="*/ 191 w 457"/>
                  <a:gd name="T1" fmla="*/ 676 h 710"/>
                  <a:gd name="T2" fmla="*/ 354 w 457"/>
                  <a:gd name="T3" fmla="*/ 679 h 710"/>
                  <a:gd name="T4" fmla="*/ 442 w 457"/>
                  <a:gd name="T5" fmla="*/ 710 h 710"/>
                  <a:gd name="T6" fmla="*/ 457 w 457"/>
                  <a:gd name="T7" fmla="*/ 655 h 710"/>
                  <a:gd name="T8" fmla="*/ 446 w 457"/>
                  <a:gd name="T9" fmla="*/ 644 h 710"/>
                  <a:gd name="T10" fmla="*/ 407 w 457"/>
                  <a:gd name="T11" fmla="*/ 605 h 710"/>
                  <a:gd name="T12" fmla="*/ 393 w 457"/>
                  <a:gd name="T13" fmla="*/ 584 h 710"/>
                  <a:gd name="T14" fmla="*/ 383 w 457"/>
                  <a:gd name="T15" fmla="*/ 547 h 710"/>
                  <a:gd name="T16" fmla="*/ 366 w 457"/>
                  <a:gd name="T17" fmla="*/ 498 h 710"/>
                  <a:gd name="T18" fmla="*/ 357 w 457"/>
                  <a:gd name="T19" fmla="*/ 448 h 710"/>
                  <a:gd name="T20" fmla="*/ 388 w 457"/>
                  <a:gd name="T21" fmla="*/ 386 h 710"/>
                  <a:gd name="T22" fmla="*/ 419 w 457"/>
                  <a:gd name="T23" fmla="*/ 348 h 710"/>
                  <a:gd name="T24" fmla="*/ 400 w 457"/>
                  <a:gd name="T25" fmla="*/ 303 h 710"/>
                  <a:gd name="T26" fmla="*/ 349 w 457"/>
                  <a:gd name="T27" fmla="*/ 250 h 710"/>
                  <a:gd name="T28" fmla="*/ 335 w 457"/>
                  <a:gd name="T29" fmla="*/ 207 h 710"/>
                  <a:gd name="T30" fmla="*/ 388 w 457"/>
                  <a:gd name="T31" fmla="*/ 199 h 710"/>
                  <a:gd name="T32" fmla="*/ 413 w 457"/>
                  <a:gd name="T33" fmla="*/ 190 h 710"/>
                  <a:gd name="T34" fmla="*/ 388 w 457"/>
                  <a:gd name="T35" fmla="*/ 114 h 710"/>
                  <a:gd name="T36" fmla="*/ 380 w 457"/>
                  <a:gd name="T37" fmla="*/ 59 h 710"/>
                  <a:gd name="T38" fmla="*/ 342 w 457"/>
                  <a:gd name="T39" fmla="*/ 1 h 710"/>
                  <a:gd name="T40" fmla="*/ 339 w 457"/>
                  <a:gd name="T41" fmla="*/ 0 h 710"/>
                  <a:gd name="T42" fmla="*/ 335 w 457"/>
                  <a:gd name="T43" fmla="*/ 34 h 710"/>
                  <a:gd name="T44" fmla="*/ 360 w 457"/>
                  <a:gd name="T45" fmla="*/ 59 h 710"/>
                  <a:gd name="T46" fmla="*/ 364 w 457"/>
                  <a:gd name="T47" fmla="*/ 97 h 710"/>
                  <a:gd name="T48" fmla="*/ 327 w 457"/>
                  <a:gd name="T49" fmla="*/ 117 h 710"/>
                  <a:gd name="T50" fmla="*/ 291 w 457"/>
                  <a:gd name="T51" fmla="*/ 185 h 710"/>
                  <a:gd name="T52" fmla="*/ 276 w 457"/>
                  <a:gd name="T53" fmla="*/ 225 h 710"/>
                  <a:gd name="T54" fmla="*/ 269 w 457"/>
                  <a:gd name="T55" fmla="*/ 258 h 710"/>
                  <a:gd name="T56" fmla="*/ 240 w 457"/>
                  <a:gd name="T57" fmla="*/ 294 h 710"/>
                  <a:gd name="T58" fmla="*/ 194 w 457"/>
                  <a:gd name="T59" fmla="*/ 389 h 710"/>
                  <a:gd name="T60" fmla="*/ 169 w 457"/>
                  <a:gd name="T61" fmla="*/ 416 h 710"/>
                  <a:gd name="T62" fmla="*/ 125 w 457"/>
                  <a:gd name="T63" fmla="*/ 385 h 710"/>
                  <a:gd name="T64" fmla="*/ 89 w 457"/>
                  <a:gd name="T65" fmla="*/ 391 h 710"/>
                  <a:gd name="T66" fmla="*/ 18 w 457"/>
                  <a:gd name="T67" fmla="*/ 458 h 710"/>
                  <a:gd name="T68" fmla="*/ 0 w 457"/>
                  <a:gd name="T69" fmla="*/ 524 h 710"/>
                  <a:gd name="T70" fmla="*/ 26 w 457"/>
                  <a:gd name="T71" fmla="*/ 558 h 710"/>
                  <a:gd name="T72" fmla="*/ 73 w 457"/>
                  <a:gd name="T73" fmla="*/ 568 h 710"/>
                  <a:gd name="T74" fmla="*/ 91 w 457"/>
                  <a:gd name="T75" fmla="*/ 628 h 710"/>
                  <a:gd name="T76" fmla="*/ 79 w 457"/>
                  <a:gd name="T77" fmla="*/ 683 h 710"/>
                  <a:gd name="T78" fmla="*/ 164 w 457"/>
                  <a:gd name="T79" fmla="*/ 683 h 710"/>
                  <a:gd name="T80" fmla="*/ 191 w 457"/>
                  <a:gd name="T81" fmla="*/ 676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57" h="710">
                    <a:moveTo>
                      <a:pt x="191" y="676"/>
                    </a:moveTo>
                    <a:cubicBezTo>
                      <a:pt x="191" y="676"/>
                      <a:pt x="335" y="683"/>
                      <a:pt x="354" y="679"/>
                    </a:cubicBezTo>
                    <a:cubicBezTo>
                      <a:pt x="373" y="676"/>
                      <a:pt x="442" y="710"/>
                      <a:pt x="442" y="710"/>
                    </a:cubicBezTo>
                    <a:cubicBezTo>
                      <a:pt x="442" y="710"/>
                      <a:pt x="445" y="675"/>
                      <a:pt x="457" y="655"/>
                    </a:cubicBezTo>
                    <a:cubicBezTo>
                      <a:pt x="452" y="652"/>
                      <a:pt x="448" y="649"/>
                      <a:pt x="446" y="644"/>
                    </a:cubicBezTo>
                    <a:cubicBezTo>
                      <a:pt x="444" y="635"/>
                      <a:pt x="416" y="617"/>
                      <a:pt x="407" y="605"/>
                    </a:cubicBezTo>
                    <a:cubicBezTo>
                      <a:pt x="397" y="592"/>
                      <a:pt x="393" y="584"/>
                      <a:pt x="393" y="584"/>
                    </a:cubicBezTo>
                    <a:cubicBezTo>
                      <a:pt x="393" y="584"/>
                      <a:pt x="396" y="564"/>
                      <a:pt x="383" y="547"/>
                    </a:cubicBezTo>
                    <a:cubicBezTo>
                      <a:pt x="371" y="531"/>
                      <a:pt x="366" y="520"/>
                      <a:pt x="366" y="498"/>
                    </a:cubicBezTo>
                    <a:cubicBezTo>
                      <a:pt x="366" y="476"/>
                      <a:pt x="357" y="460"/>
                      <a:pt x="357" y="448"/>
                    </a:cubicBezTo>
                    <a:cubicBezTo>
                      <a:pt x="357" y="435"/>
                      <a:pt x="379" y="412"/>
                      <a:pt x="388" y="386"/>
                    </a:cubicBezTo>
                    <a:cubicBezTo>
                      <a:pt x="392" y="371"/>
                      <a:pt x="407" y="359"/>
                      <a:pt x="419" y="348"/>
                    </a:cubicBezTo>
                    <a:cubicBezTo>
                      <a:pt x="412" y="338"/>
                      <a:pt x="406" y="321"/>
                      <a:pt x="400" y="303"/>
                    </a:cubicBezTo>
                    <a:cubicBezTo>
                      <a:pt x="393" y="280"/>
                      <a:pt x="373" y="272"/>
                      <a:pt x="349" y="250"/>
                    </a:cubicBezTo>
                    <a:cubicBezTo>
                      <a:pt x="326" y="229"/>
                      <a:pt x="335" y="216"/>
                      <a:pt x="335" y="207"/>
                    </a:cubicBezTo>
                    <a:cubicBezTo>
                      <a:pt x="335" y="198"/>
                      <a:pt x="366" y="198"/>
                      <a:pt x="388" y="199"/>
                    </a:cubicBezTo>
                    <a:cubicBezTo>
                      <a:pt x="409" y="201"/>
                      <a:pt x="422" y="196"/>
                      <a:pt x="413" y="190"/>
                    </a:cubicBezTo>
                    <a:cubicBezTo>
                      <a:pt x="404" y="185"/>
                      <a:pt x="386" y="143"/>
                      <a:pt x="388" y="114"/>
                    </a:cubicBezTo>
                    <a:cubicBezTo>
                      <a:pt x="389" y="85"/>
                      <a:pt x="378" y="76"/>
                      <a:pt x="380" y="59"/>
                    </a:cubicBezTo>
                    <a:cubicBezTo>
                      <a:pt x="382" y="43"/>
                      <a:pt x="360" y="1"/>
                      <a:pt x="342" y="1"/>
                    </a:cubicBezTo>
                    <a:cubicBezTo>
                      <a:pt x="341" y="1"/>
                      <a:pt x="340" y="1"/>
                      <a:pt x="339" y="0"/>
                    </a:cubicBezTo>
                    <a:cubicBezTo>
                      <a:pt x="335" y="13"/>
                      <a:pt x="335" y="28"/>
                      <a:pt x="335" y="34"/>
                    </a:cubicBezTo>
                    <a:cubicBezTo>
                      <a:pt x="335" y="43"/>
                      <a:pt x="349" y="55"/>
                      <a:pt x="360" y="59"/>
                    </a:cubicBezTo>
                    <a:cubicBezTo>
                      <a:pt x="371" y="63"/>
                      <a:pt x="366" y="81"/>
                      <a:pt x="364" y="97"/>
                    </a:cubicBezTo>
                    <a:cubicBezTo>
                      <a:pt x="362" y="114"/>
                      <a:pt x="333" y="110"/>
                      <a:pt x="327" y="117"/>
                    </a:cubicBezTo>
                    <a:cubicBezTo>
                      <a:pt x="322" y="125"/>
                      <a:pt x="289" y="176"/>
                      <a:pt x="291" y="185"/>
                    </a:cubicBezTo>
                    <a:cubicBezTo>
                      <a:pt x="293" y="194"/>
                      <a:pt x="286" y="221"/>
                      <a:pt x="276" y="225"/>
                    </a:cubicBezTo>
                    <a:cubicBezTo>
                      <a:pt x="267" y="229"/>
                      <a:pt x="269" y="249"/>
                      <a:pt x="269" y="258"/>
                    </a:cubicBezTo>
                    <a:cubicBezTo>
                      <a:pt x="269" y="267"/>
                      <a:pt x="240" y="280"/>
                      <a:pt x="240" y="294"/>
                    </a:cubicBezTo>
                    <a:cubicBezTo>
                      <a:pt x="240" y="309"/>
                      <a:pt x="205" y="369"/>
                      <a:pt x="194" y="389"/>
                    </a:cubicBezTo>
                    <a:cubicBezTo>
                      <a:pt x="184" y="409"/>
                      <a:pt x="173" y="434"/>
                      <a:pt x="169" y="416"/>
                    </a:cubicBezTo>
                    <a:cubicBezTo>
                      <a:pt x="165" y="398"/>
                      <a:pt x="138" y="376"/>
                      <a:pt x="125" y="385"/>
                    </a:cubicBezTo>
                    <a:cubicBezTo>
                      <a:pt x="112" y="394"/>
                      <a:pt x="96" y="389"/>
                      <a:pt x="89" y="391"/>
                    </a:cubicBezTo>
                    <a:cubicBezTo>
                      <a:pt x="81" y="393"/>
                      <a:pt x="18" y="458"/>
                      <a:pt x="18" y="458"/>
                    </a:cubicBezTo>
                    <a:cubicBezTo>
                      <a:pt x="18" y="458"/>
                      <a:pt x="13" y="489"/>
                      <a:pt x="0" y="524"/>
                    </a:cubicBezTo>
                    <a:cubicBezTo>
                      <a:pt x="8" y="529"/>
                      <a:pt x="17" y="545"/>
                      <a:pt x="26" y="558"/>
                    </a:cubicBezTo>
                    <a:cubicBezTo>
                      <a:pt x="39" y="577"/>
                      <a:pt x="63" y="563"/>
                      <a:pt x="73" y="568"/>
                    </a:cubicBezTo>
                    <a:cubicBezTo>
                      <a:pt x="83" y="574"/>
                      <a:pt x="94" y="617"/>
                      <a:pt x="91" y="628"/>
                    </a:cubicBezTo>
                    <a:cubicBezTo>
                      <a:pt x="87" y="640"/>
                      <a:pt x="72" y="669"/>
                      <a:pt x="79" y="683"/>
                    </a:cubicBezTo>
                    <a:cubicBezTo>
                      <a:pt x="164" y="683"/>
                      <a:pt x="164" y="683"/>
                      <a:pt x="164" y="683"/>
                    </a:cubicBezTo>
                    <a:lnTo>
                      <a:pt x="191" y="67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8961896" y="7241641"/>
                <a:ext cx="284099" cy="288405"/>
              </a:xfrm>
              <a:custGeom>
                <a:avLst/>
                <a:gdLst>
                  <a:gd name="T0" fmla="*/ 361 w 381"/>
                  <a:gd name="T1" fmla="*/ 328 h 391"/>
                  <a:gd name="T2" fmla="*/ 335 w 381"/>
                  <a:gd name="T3" fmla="*/ 259 h 391"/>
                  <a:gd name="T4" fmla="*/ 358 w 381"/>
                  <a:gd name="T5" fmla="*/ 199 h 391"/>
                  <a:gd name="T6" fmla="*/ 381 w 381"/>
                  <a:gd name="T7" fmla="*/ 158 h 391"/>
                  <a:gd name="T8" fmla="*/ 360 w 381"/>
                  <a:gd name="T9" fmla="*/ 63 h 391"/>
                  <a:gd name="T10" fmla="*/ 349 w 381"/>
                  <a:gd name="T11" fmla="*/ 57 h 391"/>
                  <a:gd name="T12" fmla="*/ 276 w 381"/>
                  <a:gd name="T13" fmla="*/ 66 h 391"/>
                  <a:gd name="T14" fmla="*/ 221 w 381"/>
                  <a:gd name="T15" fmla="*/ 40 h 391"/>
                  <a:gd name="T16" fmla="*/ 174 w 381"/>
                  <a:gd name="T17" fmla="*/ 24 h 391"/>
                  <a:gd name="T18" fmla="*/ 152 w 381"/>
                  <a:gd name="T19" fmla="*/ 17 h 391"/>
                  <a:gd name="T20" fmla="*/ 121 w 381"/>
                  <a:gd name="T21" fmla="*/ 20 h 391"/>
                  <a:gd name="T22" fmla="*/ 86 w 381"/>
                  <a:gd name="T23" fmla="*/ 37 h 391"/>
                  <a:gd name="T24" fmla="*/ 55 w 381"/>
                  <a:gd name="T25" fmla="*/ 28 h 391"/>
                  <a:gd name="T26" fmla="*/ 34 w 381"/>
                  <a:gd name="T27" fmla="*/ 33 h 391"/>
                  <a:gd name="T28" fmla="*/ 34 w 381"/>
                  <a:gd name="T29" fmla="*/ 82 h 391"/>
                  <a:gd name="T30" fmla="*/ 45 w 381"/>
                  <a:gd name="T31" fmla="*/ 110 h 391"/>
                  <a:gd name="T32" fmla="*/ 56 w 381"/>
                  <a:gd name="T33" fmla="*/ 149 h 391"/>
                  <a:gd name="T34" fmla="*/ 27 w 381"/>
                  <a:gd name="T35" fmla="*/ 153 h 391"/>
                  <a:gd name="T36" fmla="*/ 33 w 381"/>
                  <a:gd name="T37" fmla="*/ 190 h 391"/>
                  <a:gd name="T38" fmla="*/ 15 w 381"/>
                  <a:gd name="T39" fmla="*/ 224 h 391"/>
                  <a:gd name="T40" fmla="*/ 8 w 381"/>
                  <a:gd name="T41" fmla="*/ 268 h 391"/>
                  <a:gd name="T42" fmla="*/ 29 w 381"/>
                  <a:gd name="T43" fmla="*/ 287 h 391"/>
                  <a:gd name="T44" fmla="*/ 77 w 381"/>
                  <a:gd name="T45" fmla="*/ 333 h 391"/>
                  <a:gd name="T46" fmla="*/ 58 w 381"/>
                  <a:gd name="T47" fmla="*/ 391 h 391"/>
                  <a:gd name="T48" fmla="*/ 240 w 381"/>
                  <a:gd name="T49" fmla="*/ 351 h 391"/>
                  <a:gd name="T50" fmla="*/ 360 w 381"/>
                  <a:gd name="T51" fmla="*/ 358 h 391"/>
                  <a:gd name="T52" fmla="*/ 361 w 381"/>
                  <a:gd name="T53" fmla="*/ 32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1" h="391">
                    <a:moveTo>
                      <a:pt x="361" y="328"/>
                    </a:moveTo>
                    <a:cubicBezTo>
                      <a:pt x="353" y="317"/>
                      <a:pt x="334" y="270"/>
                      <a:pt x="335" y="259"/>
                    </a:cubicBezTo>
                    <a:cubicBezTo>
                      <a:pt x="336" y="248"/>
                      <a:pt x="359" y="216"/>
                      <a:pt x="358" y="199"/>
                    </a:cubicBezTo>
                    <a:cubicBezTo>
                      <a:pt x="357" y="183"/>
                      <a:pt x="381" y="172"/>
                      <a:pt x="381" y="158"/>
                    </a:cubicBezTo>
                    <a:cubicBezTo>
                      <a:pt x="381" y="148"/>
                      <a:pt x="375" y="96"/>
                      <a:pt x="360" y="63"/>
                    </a:cubicBezTo>
                    <a:cubicBezTo>
                      <a:pt x="357" y="63"/>
                      <a:pt x="353" y="61"/>
                      <a:pt x="349" y="57"/>
                    </a:cubicBezTo>
                    <a:cubicBezTo>
                      <a:pt x="338" y="46"/>
                      <a:pt x="292" y="48"/>
                      <a:pt x="276" y="66"/>
                    </a:cubicBezTo>
                    <a:cubicBezTo>
                      <a:pt x="259" y="84"/>
                      <a:pt x="227" y="49"/>
                      <a:pt x="221" y="40"/>
                    </a:cubicBezTo>
                    <a:cubicBezTo>
                      <a:pt x="216" y="31"/>
                      <a:pt x="192" y="11"/>
                      <a:pt x="174" y="24"/>
                    </a:cubicBezTo>
                    <a:cubicBezTo>
                      <a:pt x="155" y="37"/>
                      <a:pt x="150" y="33"/>
                      <a:pt x="152" y="17"/>
                    </a:cubicBezTo>
                    <a:cubicBezTo>
                      <a:pt x="154" y="0"/>
                      <a:pt x="124" y="6"/>
                      <a:pt x="121" y="20"/>
                    </a:cubicBezTo>
                    <a:cubicBezTo>
                      <a:pt x="117" y="35"/>
                      <a:pt x="94" y="48"/>
                      <a:pt x="86" y="37"/>
                    </a:cubicBezTo>
                    <a:cubicBezTo>
                      <a:pt x="79" y="26"/>
                      <a:pt x="63" y="11"/>
                      <a:pt x="55" y="28"/>
                    </a:cubicBezTo>
                    <a:cubicBezTo>
                      <a:pt x="50" y="39"/>
                      <a:pt x="42" y="38"/>
                      <a:pt x="34" y="33"/>
                    </a:cubicBezTo>
                    <a:cubicBezTo>
                      <a:pt x="30" y="53"/>
                      <a:pt x="24" y="76"/>
                      <a:pt x="34" y="82"/>
                    </a:cubicBezTo>
                    <a:cubicBezTo>
                      <a:pt x="47" y="89"/>
                      <a:pt x="48" y="102"/>
                      <a:pt x="45" y="110"/>
                    </a:cubicBezTo>
                    <a:cubicBezTo>
                      <a:pt x="42" y="119"/>
                      <a:pt x="66" y="139"/>
                      <a:pt x="56" y="149"/>
                    </a:cubicBezTo>
                    <a:cubicBezTo>
                      <a:pt x="47" y="158"/>
                      <a:pt x="34" y="139"/>
                      <a:pt x="27" y="153"/>
                    </a:cubicBezTo>
                    <a:cubicBezTo>
                      <a:pt x="21" y="166"/>
                      <a:pt x="41" y="179"/>
                      <a:pt x="33" y="190"/>
                    </a:cubicBezTo>
                    <a:cubicBezTo>
                      <a:pt x="25" y="201"/>
                      <a:pt x="12" y="202"/>
                      <a:pt x="15" y="224"/>
                    </a:cubicBezTo>
                    <a:cubicBezTo>
                      <a:pt x="18" y="246"/>
                      <a:pt x="17" y="261"/>
                      <a:pt x="8" y="268"/>
                    </a:cubicBezTo>
                    <a:cubicBezTo>
                      <a:pt x="0" y="274"/>
                      <a:pt x="10" y="274"/>
                      <a:pt x="29" y="287"/>
                    </a:cubicBezTo>
                    <a:cubicBezTo>
                      <a:pt x="48" y="299"/>
                      <a:pt x="79" y="313"/>
                      <a:pt x="77" y="333"/>
                    </a:cubicBezTo>
                    <a:cubicBezTo>
                      <a:pt x="74" y="352"/>
                      <a:pt x="66" y="356"/>
                      <a:pt x="58" y="391"/>
                    </a:cubicBezTo>
                    <a:cubicBezTo>
                      <a:pt x="95" y="391"/>
                      <a:pt x="162" y="364"/>
                      <a:pt x="240" y="351"/>
                    </a:cubicBezTo>
                    <a:cubicBezTo>
                      <a:pt x="289" y="343"/>
                      <a:pt x="330" y="349"/>
                      <a:pt x="360" y="358"/>
                    </a:cubicBezTo>
                    <a:cubicBezTo>
                      <a:pt x="363" y="346"/>
                      <a:pt x="365" y="333"/>
                      <a:pt x="361" y="32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207256" y="7224423"/>
                <a:ext cx="198008" cy="292708"/>
              </a:xfrm>
              <a:custGeom>
                <a:avLst/>
                <a:gdLst>
                  <a:gd name="T0" fmla="*/ 224 w 263"/>
                  <a:gd name="T1" fmla="*/ 162 h 399"/>
                  <a:gd name="T2" fmla="*/ 222 w 263"/>
                  <a:gd name="T3" fmla="*/ 76 h 399"/>
                  <a:gd name="T4" fmla="*/ 207 w 263"/>
                  <a:gd name="T5" fmla="*/ 39 h 399"/>
                  <a:gd name="T6" fmla="*/ 195 w 263"/>
                  <a:gd name="T7" fmla="*/ 0 h 399"/>
                  <a:gd name="T8" fmla="*/ 179 w 263"/>
                  <a:gd name="T9" fmla="*/ 15 h 399"/>
                  <a:gd name="T10" fmla="*/ 24 w 263"/>
                  <a:gd name="T11" fmla="*/ 11 h 399"/>
                  <a:gd name="T12" fmla="*/ 35 w 263"/>
                  <a:gd name="T13" fmla="*/ 73 h 399"/>
                  <a:gd name="T14" fmla="*/ 26 w 263"/>
                  <a:gd name="T15" fmla="*/ 85 h 399"/>
                  <a:gd name="T16" fmla="*/ 47 w 263"/>
                  <a:gd name="T17" fmla="*/ 180 h 399"/>
                  <a:gd name="T18" fmla="*/ 24 w 263"/>
                  <a:gd name="T19" fmla="*/ 221 h 399"/>
                  <a:gd name="T20" fmla="*/ 1 w 263"/>
                  <a:gd name="T21" fmla="*/ 281 h 399"/>
                  <a:gd name="T22" fmla="*/ 27 w 263"/>
                  <a:gd name="T23" fmla="*/ 350 h 399"/>
                  <a:gd name="T24" fmla="*/ 26 w 263"/>
                  <a:gd name="T25" fmla="*/ 380 h 399"/>
                  <a:gd name="T26" fmla="*/ 72 w 263"/>
                  <a:gd name="T27" fmla="*/ 397 h 399"/>
                  <a:gd name="T28" fmla="*/ 191 w 263"/>
                  <a:gd name="T29" fmla="*/ 348 h 399"/>
                  <a:gd name="T30" fmla="*/ 263 w 263"/>
                  <a:gd name="T31" fmla="*/ 318 h 399"/>
                  <a:gd name="T32" fmla="*/ 240 w 263"/>
                  <a:gd name="T33" fmla="*/ 247 h 399"/>
                  <a:gd name="T34" fmla="*/ 224 w 263"/>
                  <a:gd name="T35" fmla="*/ 1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399">
                    <a:moveTo>
                      <a:pt x="224" y="162"/>
                    </a:moveTo>
                    <a:cubicBezTo>
                      <a:pt x="215" y="142"/>
                      <a:pt x="221" y="97"/>
                      <a:pt x="222" y="76"/>
                    </a:cubicBezTo>
                    <a:cubicBezTo>
                      <a:pt x="224" y="56"/>
                      <a:pt x="217" y="45"/>
                      <a:pt x="207" y="39"/>
                    </a:cubicBezTo>
                    <a:cubicBezTo>
                      <a:pt x="202" y="37"/>
                      <a:pt x="198" y="17"/>
                      <a:pt x="195" y="0"/>
                    </a:cubicBezTo>
                    <a:cubicBezTo>
                      <a:pt x="184" y="5"/>
                      <a:pt x="183" y="23"/>
                      <a:pt x="179" y="15"/>
                    </a:cubicBezTo>
                    <a:cubicBezTo>
                      <a:pt x="173" y="6"/>
                      <a:pt x="31" y="0"/>
                      <a:pt x="24" y="11"/>
                    </a:cubicBezTo>
                    <a:cubicBezTo>
                      <a:pt x="16" y="22"/>
                      <a:pt x="36" y="62"/>
                      <a:pt x="35" y="73"/>
                    </a:cubicBezTo>
                    <a:cubicBezTo>
                      <a:pt x="34" y="80"/>
                      <a:pt x="30" y="84"/>
                      <a:pt x="26" y="85"/>
                    </a:cubicBezTo>
                    <a:cubicBezTo>
                      <a:pt x="41" y="118"/>
                      <a:pt x="47" y="170"/>
                      <a:pt x="47" y="180"/>
                    </a:cubicBezTo>
                    <a:cubicBezTo>
                      <a:pt x="47" y="194"/>
                      <a:pt x="23" y="205"/>
                      <a:pt x="24" y="221"/>
                    </a:cubicBezTo>
                    <a:cubicBezTo>
                      <a:pt x="25" y="238"/>
                      <a:pt x="2" y="270"/>
                      <a:pt x="1" y="281"/>
                    </a:cubicBezTo>
                    <a:cubicBezTo>
                      <a:pt x="0" y="292"/>
                      <a:pt x="19" y="339"/>
                      <a:pt x="27" y="350"/>
                    </a:cubicBezTo>
                    <a:cubicBezTo>
                      <a:pt x="31" y="355"/>
                      <a:pt x="29" y="368"/>
                      <a:pt x="26" y="380"/>
                    </a:cubicBezTo>
                    <a:cubicBezTo>
                      <a:pt x="51" y="387"/>
                      <a:pt x="67" y="395"/>
                      <a:pt x="72" y="397"/>
                    </a:cubicBezTo>
                    <a:cubicBezTo>
                      <a:pt x="83" y="399"/>
                      <a:pt x="160" y="364"/>
                      <a:pt x="191" y="348"/>
                    </a:cubicBezTo>
                    <a:cubicBezTo>
                      <a:pt x="216" y="336"/>
                      <a:pt x="244" y="328"/>
                      <a:pt x="263" y="318"/>
                    </a:cubicBezTo>
                    <a:cubicBezTo>
                      <a:pt x="251" y="296"/>
                      <a:pt x="240" y="267"/>
                      <a:pt x="240" y="247"/>
                    </a:cubicBezTo>
                    <a:cubicBezTo>
                      <a:pt x="240" y="216"/>
                      <a:pt x="232" y="183"/>
                      <a:pt x="224" y="1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8664885" y="7151247"/>
                <a:ext cx="344362" cy="258272"/>
              </a:xfrm>
              <a:custGeom>
                <a:avLst/>
                <a:gdLst>
                  <a:gd name="T0" fmla="*/ 155 w 467"/>
                  <a:gd name="T1" fmla="*/ 187 h 353"/>
                  <a:gd name="T2" fmla="*/ 184 w 467"/>
                  <a:gd name="T3" fmla="*/ 180 h 353"/>
                  <a:gd name="T4" fmla="*/ 230 w 467"/>
                  <a:gd name="T5" fmla="*/ 171 h 353"/>
                  <a:gd name="T6" fmla="*/ 280 w 467"/>
                  <a:gd name="T7" fmla="*/ 232 h 353"/>
                  <a:gd name="T8" fmla="*/ 288 w 467"/>
                  <a:gd name="T9" fmla="*/ 269 h 353"/>
                  <a:gd name="T10" fmla="*/ 290 w 467"/>
                  <a:gd name="T11" fmla="*/ 274 h 353"/>
                  <a:gd name="T12" fmla="*/ 334 w 467"/>
                  <a:gd name="T13" fmla="*/ 266 h 353"/>
                  <a:gd name="T14" fmla="*/ 352 w 467"/>
                  <a:gd name="T15" fmla="*/ 318 h 353"/>
                  <a:gd name="T16" fmla="*/ 381 w 467"/>
                  <a:gd name="T17" fmla="*/ 340 h 353"/>
                  <a:gd name="T18" fmla="*/ 405 w 467"/>
                  <a:gd name="T19" fmla="*/ 321 h 353"/>
                  <a:gd name="T20" fmla="*/ 418 w 467"/>
                  <a:gd name="T21" fmla="*/ 330 h 353"/>
                  <a:gd name="T22" fmla="*/ 434 w 467"/>
                  <a:gd name="T23" fmla="*/ 312 h 353"/>
                  <a:gd name="T24" fmla="*/ 428 w 467"/>
                  <a:gd name="T25" fmla="*/ 275 h 353"/>
                  <a:gd name="T26" fmla="*/ 457 w 467"/>
                  <a:gd name="T27" fmla="*/ 271 h 353"/>
                  <a:gd name="T28" fmla="*/ 446 w 467"/>
                  <a:gd name="T29" fmla="*/ 232 h 353"/>
                  <a:gd name="T30" fmla="*/ 435 w 467"/>
                  <a:gd name="T31" fmla="*/ 204 h 353"/>
                  <a:gd name="T32" fmla="*/ 435 w 467"/>
                  <a:gd name="T33" fmla="*/ 155 h 353"/>
                  <a:gd name="T34" fmla="*/ 427 w 467"/>
                  <a:gd name="T35" fmla="*/ 146 h 353"/>
                  <a:gd name="T36" fmla="*/ 413 w 467"/>
                  <a:gd name="T37" fmla="*/ 111 h 353"/>
                  <a:gd name="T38" fmla="*/ 413 w 467"/>
                  <a:gd name="T39" fmla="*/ 89 h 353"/>
                  <a:gd name="T40" fmla="*/ 391 w 467"/>
                  <a:gd name="T41" fmla="*/ 60 h 353"/>
                  <a:gd name="T42" fmla="*/ 367 w 467"/>
                  <a:gd name="T43" fmla="*/ 15 h 353"/>
                  <a:gd name="T44" fmla="*/ 323 w 467"/>
                  <a:gd name="T45" fmla="*/ 46 h 353"/>
                  <a:gd name="T46" fmla="*/ 281 w 467"/>
                  <a:gd name="T47" fmla="*/ 42 h 353"/>
                  <a:gd name="T48" fmla="*/ 247 w 467"/>
                  <a:gd name="T49" fmla="*/ 48 h 353"/>
                  <a:gd name="T50" fmla="*/ 229 w 467"/>
                  <a:gd name="T51" fmla="*/ 31 h 353"/>
                  <a:gd name="T52" fmla="*/ 229 w 467"/>
                  <a:gd name="T53" fmla="*/ 21 h 353"/>
                  <a:gd name="T54" fmla="*/ 222 w 467"/>
                  <a:gd name="T55" fmla="*/ 23 h 353"/>
                  <a:gd name="T56" fmla="*/ 132 w 467"/>
                  <a:gd name="T57" fmla="*/ 18 h 353"/>
                  <a:gd name="T58" fmla="*/ 88 w 467"/>
                  <a:gd name="T59" fmla="*/ 0 h 353"/>
                  <a:gd name="T60" fmla="*/ 75 w 467"/>
                  <a:gd name="T61" fmla="*/ 29 h 353"/>
                  <a:gd name="T62" fmla="*/ 79 w 467"/>
                  <a:gd name="T63" fmla="*/ 58 h 353"/>
                  <a:gd name="T64" fmla="*/ 57 w 467"/>
                  <a:gd name="T65" fmla="*/ 67 h 353"/>
                  <a:gd name="T66" fmla="*/ 6 w 467"/>
                  <a:gd name="T67" fmla="*/ 97 h 353"/>
                  <a:gd name="T68" fmla="*/ 0 w 467"/>
                  <a:gd name="T69" fmla="*/ 104 h 353"/>
                  <a:gd name="T70" fmla="*/ 44 w 467"/>
                  <a:gd name="T71" fmla="*/ 158 h 353"/>
                  <a:gd name="T72" fmla="*/ 113 w 467"/>
                  <a:gd name="T73" fmla="*/ 233 h 353"/>
                  <a:gd name="T74" fmla="*/ 155 w 467"/>
                  <a:gd name="T75" fmla="*/ 18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7" h="353">
                    <a:moveTo>
                      <a:pt x="155" y="187"/>
                    </a:moveTo>
                    <a:cubicBezTo>
                      <a:pt x="157" y="172"/>
                      <a:pt x="169" y="178"/>
                      <a:pt x="184" y="180"/>
                    </a:cubicBezTo>
                    <a:cubicBezTo>
                      <a:pt x="199" y="183"/>
                      <a:pt x="217" y="171"/>
                      <a:pt x="230" y="171"/>
                    </a:cubicBezTo>
                    <a:cubicBezTo>
                      <a:pt x="244" y="171"/>
                      <a:pt x="280" y="219"/>
                      <a:pt x="280" y="232"/>
                    </a:cubicBezTo>
                    <a:cubicBezTo>
                      <a:pt x="280" y="246"/>
                      <a:pt x="281" y="258"/>
                      <a:pt x="288" y="269"/>
                    </a:cubicBezTo>
                    <a:cubicBezTo>
                      <a:pt x="289" y="271"/>
                      <a:pt x="289" y="272"/>
                      <a:pt x="290" y="274"/>
                    </a:cubicBezTo>
                    <a:cubicBezTo>
                      <a:pt x="312" y="269"/>
                      <a:pt x="330" y="266"/>
                      <a:pt x="334" y="266"/>
                    </a:cubicBezTo>
                    <a:cubicBezTo>
                      <a:pt x="341" y="266"/>
                      <a:pt x="354" y="298"/>
                      <a:pt x="352" y="318"/>
                    </a:cubicBezTo>
                    <a:cubicBezTo>
                      <a:pt x="349" y="338"/>
                      <a:pt x="372" y="353"/>
                      <a:pt x="381" y="340"/>
                    </a:cubicBezTo>
                    <a:cubicBezTo>
                      <a:pt x="391" y="326"/>
                      <a:pt x="403" y="309"/>
                      <a:pt x="405" y="321"/>
                    </a:cubicBezTo>
                    <a:cubicBezTo>
                      <a:pt x="406" y="325"/>
                      <a:pt x="411" y="328"/>
                      <a:pt x="418" y="330"/>
                    </a:cubicBezTo>
                    <a:cubicBezTo>
                      <a:pt x="421" y="322"/>
                      <a:pt x="428" y="319"/>
                      <a:pt x="434" y="312"/>
                    </a:cubicBezTo>
                    <a:cubicBezTo>
                      <a:pt x="442" y="301"/>
                      <a:pt x="422" y="288"/>
                      <a:pt x="428" y="275"/>
                    </a:cubicBezTo>
                    <a:cubicBezTo>
                      <a:pt x="435" y="261"/>
                      <a:pt x="448" y="280"/>
                      <a:pt x="457" y="271"/>
                    </a:cubicBezTo>
                    <a:cubicBezTo>
                      <a:pt x="467" y="261"/>
                      <a:pt x="443" y="241"/>
                      <a:pt x="446" y="232"/>
                    </a:cubicBezTo>
                    <a:cubicBezTo>
                      <a:pt x="449" y="224"/>
                      <a:pt x="448" y="211"/>
                      <a:pt x="435" y="204"/>
                    </a:cubicBezTo>
                    <a:cubicBezTo>
                      <a:pt x="425" y="198"/>
                      <a:pt x="431" y="175"/>
                      <a:pt x="435" y="155"/>
                    </a:cubicBezTo>
                    <a:cubicBezTo>
                      <a:pt x="432" y="152"/>
                      <a:pt x="429" y="149"/>
                      <a:pt x="427" y="146"/>
                    </a:cubicBezTo>
                    <a:cubicBezTo>
                      <a:pt x="420" y="135"/>
                      <a:pt x="425" y="111"/>
                      <a:pt x="413" y="111"/>
                    </a:cubicBezTo>
                    <a:cubicBezTo>
                      <a:pt x="400" y="111"/>
                      <a:pt x="402" y="93"/>
                      <a:pt x="413" y="89"/>
                    </a:cubicBezTo>
                    <a:cubicBezTo>
                      <a:pt x="423" y="86"/>
                      <a:pt x="391" y="73"/>
                      <a:pt x="391" y="60"/>
                    </a:cubicBezTo>
                    <a:cubicBezTo>
                      <a:pt x="391" y="48"/>
                      <a:pt x="374" y="17"/>
                      <a:pt x="367" y="15"/>
                    </a:cubicBezTo>
                    <a:cubicBezTo>
                      <a:pt x="360" y="13"/>
                      <a:pt x="334" y="46"/>
                      <a:pt x="323" y="46"/>
                    </a:cubicBezTo>
                    <a:cubicBezTo>
                      <a:pt x="312" y="46"/>
                      <a:pt x="289" y="24"/>
                      <a:pt x="281" y="42"/>
                    </a:cubicBezTo>
                    <a:cubicBezTo>
                      <a:pt x="274" y="60"/>
                      <a:pt x="258" y="33"/>
                      <a:pt x="247" y="48"/>
                    </a:cubicBezTo>
                    <a:cubicBezTo>
                      <a:pt x="236" y="62"/>
                      <a:pt x="229" y="31"/>
                      <a:pt x="229" y="31"/>
                    </a:cubicBezTo>
                    <a:cubicBezTo>
                      <a:pt x="229" y="31"/>
                      <a:pt x="229" y="27"/>
                      <a:pt x="229" y="21"/>
                    </a:cubicBezTo>
                    <a:cubicBezTo>
                      <a:pt x="227" y="22"/>
                      <a:pt x="224" y="23"/>
                      <a:pt x="222" y="23"/>
                    </a:cubicBezTo>
                    <a:cubicBezTo>
                      <a:pt x="191" y="34"/>
                      <a:pt x="135" y="27"/>
                      <a:pt x="132" y="18"/>
                    </a:cubicBezTo>
                    <a:cubicBezTo>
                      <a:pt x="129" y="8"/>
                      <a:pt x="88" y="0"/>
                      <a:pt x="88" y="0"/>
                    </a:cubicBezTo>
                    <a:cubicBezTo>
                      <a:pt x="88" y="0"/>
                      <a:pt x="90" y="23"/>
                      <a:pt x="75" y="29"/>
                    </a:cubicBezTo>
                    <a:cubicBezTo>
                      <a:pt x="60" y="34"/>
                      <a:pt x="79" y="52"/>
                      <a:pt x="79" y="58"/>
                    </a:cubicBezTo>
                    <a:cubicBezTo>
                      <a:pt x="79" y="63"/>
                      <a:pt x="66" y="71"/>
                      <a:pt x="57" y="67"/>
                    </a:cubicBezTo>
                    <a:cubicBezTo>
                      <a:pt x="47" y="63"/>
                      <a:pt x="20" y="88"/>
                      <a:pt x="6" y="97"/>
                    </a:cubicBezTo>
                    <a:cubicBezTo>
                      <a:pt x="5" y="98"/>
                      <a:pt x="2" y="101"/>
                      <a:pt x="0" y="104"/>
                    </a:cubicBezTo>
                    <a:cubicBezTo>
                      <a:pt x="21" y="121"/>
                      <a:pt x="19" y="140"/>
                      <a:pt x="44" y="158"/>
                    </a:cubicBezTo>
                    <a:cubicBezTo>
                      <a:pt x="66" y="174"/>
                      <a:pt x="96" y="197"/>
                      <a:pt x="113" y="233"/>
                    </a:cubicBezTo>
                    <a:cubicBezTo>
                      <a:pt x="131" y="218"/>
                      <a:pt x="154" y="198"/>
                      <a:pt x="155" y="18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828457" y="7344949"/>
                <a:ext cx="193705" cy="185096"/>
              </a:xfrm>
              <a:custGeom>
                <a:avLst/>
                <a:gdLst>
                  <a:gd name="T0" fmla="*/ 210 w 260"/>
                  <a:gd name="T1" fmla="*/ 143 h 247"/>
                  <a:gd name="T2" fmla="*/ 189 w 260"/>
                  <a:gd name="T3" fmla="*/ 124 h 247"/>
                  <a:gd name="T4" fmla="*/ 196 w 260"/>
                  <a:gd name="T5" fmla="*/ 80 h 247"/>
                  <a:gd name="T6" fmla="*/ 198 w 260"/>
                  <a:gd name="T7" fmla="*/ 64 h 247"/>
                  <a:gd name="T8" fmla="*/ 185 w 260"/>
                  <a:gd name="T9" fmla="*/ 55 h 247"/>
                  <a:gd name="T10" fmla="*/ 161 w 260"/>
                  <a:gd name="T11" fmla="*/ 74 h 247"/>
                  <a:gd name="T12" fmla="*/ 132 w 260"/>
                  <a:gd name="T13" fmla="*/ 52 h 247"/>
                  <a:gd name="T14" fmla="*/ 114 w 260"/>
                  <a:gd name="T15" fmla="*/ 0 h 247"/>
                  <a:gd name="T16" fmla="*/ 70 w 260"/>
                  <a:gd name="T17" fmla="*/ 8 h 247"/>
                  <a:gd name="T18" fmla="*/ 64 w 260"/>
                  <a:gd name="T19" fmla="*/ 39 h 247"/>
                  <a:gd name="T20" fmla="*/ 14 w 260"/>
                  <a:gd name="T21" fmla="*/ 80 h 247"/>
                  <a:gd name="T22" fmla="*/ 0 w 260"/>
                  <a:gd name="T23" fmla="*/ 101 h 247"/>
                  <a:gd name="T24" fmla="*/ 80 w 260"/>
                  <a:gd name="T25" fmla="*/ 154 h 247"/>
                  <a:gd name="T26" fmla="*/ 224 w 260"/>
                  <a:gd name="T27" fmla="*/ 244 h 247"/>
                  <a:gd name="T28" fmla="*/ 239 w 260"/>
                  <a:gd name="T29" fmla="*/ 247 h 247"/>
                  <a:gd name="T30" fmla="*/ 258 w 260"/>
                  <a:gd name="T31" fmla="*/ 189 h 247"/>
                  <a:gd name="T32" fmla="*/ 210 w 260"/>
                  <a:gd name="T33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0" h="247">
                    <a:moveTo>
                      <a:pt x="210" y="143"/>
                    </a:moveTo>
                    <a:cubicBezTo>
                      <a:pt x="191" y="130"/>
                      <a:pt x="181" y="130"/>
                      <a:pt x="189" y="124"/>
                    </a:cubicBezTo>
                    <a:cubicBezTo>
                      <a:pt x="198" y="117"/>
                      <a:pt x="199" y="102"/>
                      <a:pt x="196" y="80"/>
                    </a:cubicBezTo>
                    <a:cubicBezTo>
                      <a:pt x="195" y="73"/>
                      <a:pt x="196" y="68"/>
                      <a:pt x="198" y="64"/>
                    </a:cubicBezTo>
                    <a:cubicBezTo>
                      <a:pt x="191" y="62"/>
                      <a:pt x="186" y="59"/>
                      <a:pt x="185" y="55"/>
                    </a:cubicBezTo>
                    <a:cubicBezTo>
                      <a:pt x="183" y="43"/>
                      <a:pt x="171" y="60"/>
                      <a:pt x="161" y="74"/>
                    </a:cubicBezTo>
                    <a:cubicBezTo>
                      <a:pt x="152" y="87"/>
                      <a:pt x="129" y="72"/>
                      <a:pt x="132" y="52"/>
                    </a:cubicBezTo>
                    <a:cubicBezTo>
                      <a:pt x="134" y="32"/>
                      <a:pt x="121" y="0"/>
                      <a:pt x="114" y="0"/>
                    </a:cubicBezTo>
                    <a:cubicBezTo>
                      <a:pt x="110" y="0"/>
                      <a:pt x="92" y="3"/>
                      <a:pt x="70" y="8"/>
                    </a:cubicBezTo>
                    <a:cubicBezTo>
                      <a:pt x="73" y="17"/>
                      <a:pt x="66" y="28"/>
                      <a:pt x="64" y="39"/>
                    </a:cubicBezTo>
                    <a:cubicBezTo>
                      <a:pt x="61" y="51"/>
                      <a:pt x="28" y="69"/>
                      <a:pt x="14" y="80"/>
                    </a:cubicBezTo>
                    <a:cubicBezTo>
                      <a:pt x="11" y="83"/>
                      <a:pt x="6" y="91"/>
                      <a:pt x="0" y="101"/>
                    </a:cubicBezTo>
                    <a:cubicBezTo>
                      <a:pt x="26" y="117"/>
                      <a:pt x="56" y="136"/>
                      <a:pt x="80" y="154"/>
                    </a:cubicBezTo>
                    <a:cubicBezTo>
                      <a:pt x="125" y="188"/>
                      <a:pt x="193" y="232"/>
                      <a:pt x="224" y="244"/>
                    </a:cubicBezTo>
                    <a:cubicBezTo>
                      <a:pt x="229" y="246"/>
                      <a:pt x="234" y="246"/>
                      <a:pt x="239" y="247"/>
                    </a:cubicBezTo>
                    <a:cubicBezTo>
                      <a:pt x="247" y="212"/>
                      <a:pt x="255" y="208"/>
                      <a:pt x="258" y="189"/>
                    </a:cubicBezTo>
                    <a:cubicBezTo>
                      <a:pt x="260" y="169"/>
                      <a:pt x="229" y="155"/>
                      <a:pt x="210" y="14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8750976" y="7276077"/>
                <a:ext cx="133442" cy="146354"/>
              </a:xfrm>
              <a:custGeom>
                <a:avLst/>
                <a:gdLst>
                  <a:gd name="T0" fmla="*/ 171 w 182"/>
                  <a:gd name="T1" fmla="*/ 134 h 196"/>
                  <a:gd name="T2" fmla="*/ 175 w 182"/>
                  <a:gd name="T3" fmla="*/ 98 h 196"/>
                  <a:gd name="T4" fmla="*/ 167 w 182"/>
                  <a:gd name="T5" fmla="*/ 61 h 196"/>
                  <a:gd name="T6" fmla="*/ 117 w 182"/>
                  <a:gd name="T7" fmla="*/ 0 h 196"/>
                  <a:gd name="T8" fmla="*/ 71 w 182"/>
                  <a:gd name="T9" fmla="*/ 9 h 196"/>
                  <a:gd name="T10" fmla="*/ 42 w 182"/>
                  <a:gd name="T11" fmla="*/ 16 h 196"/>
                  <a:gd name="T12" fmla="*/ 0 w 182"/>
                  <a:gd name="T13" fmla="*/ 62 h 196"/>
                  <a:gd name="T14" fmla="*/ 9 w 182"/>
                  <a:gd name="T15" fmla="*/ 85 h 196"/>
                  <a:gd name="T16" fmla="*/ 58 w 182"/>
                  <a:gd name="T17" fmla="*/ 162 h 196"/>
                  <a:gd name="T18" fmla="*/ 107 w 182"/>
                  <a:gd name="T19" fmla="*/ 196 h 196"/>
                  <a:gd name="T20" fmla="*/ 121 w 182"/>
                  <a:gd name="T21" fmla="*/ 175 h 196"/>
                  <a:gd name="T22" fmla="*/ 171 w 182"/>
                  <a:gd name="T23" fmla="*/ 1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96">
                    <a:moveTo>
                      <a:pt x="171" y="134"/>
                    </a:moveTo>
                    <a:cubicBezTo>
                      <a:pt x="173" y="122"/>
                      <a:pt x="182" y="109"/>
                      <a:pt x="175" y="98"/>
                    </a:cubicBezTo>
                    <a:cubicBezTo>
                      <a:pt x="168" y="87"/>
                      <a:pt x="167" y="75"/>
                      <a:pt x="167" y="61"/>
                    </a:cubicBezTo>
                    <a:cubicBezTo>
                      <a:pt x="167" y="48"/>
                      <a:pt x="131" y="0"/>
                      <a:pt x="117" y="0"/>
                    </a:cubicBezTo>
                    <a:cubicBezTo>
                      <a:pt x="104" y="0"/>
                      <a:pt x="86" y="12"/>
                      <a:pt x="71" y="9"/>
                    </a:cubicBezTo>
                    <a:cubicBezTo>
                      <a:pt x="56" y="7"/>
                      <a:pt x="44" y="1"/>
                      <a:pt x="42" y="16"/>
                    </a:cubicBezTo>
                    <a:cubicBezTo>
                      <a:pt x="41" y="27"/>
                      <a:pt x="18" y="47"/>
                      <a:pt x="0" y="62"/>
                    </a:cubicBezTo>
                    <a:cubicBezTo>
                      <a:pt x="3" y="69"/>
                      <a:pt x="7" y="77"/>
                      <a:pt x="9" y="85"/>
                    </a:cubicBezTo>
                    <a:cubicBezTo>
                      <a:pt x="24" y="135"/>
                      <a:pt x="37" y="145"/>
                      <a:pt x="58" y="162"/>
                    </a:cubicBezTo>
                    <a:cubicBezTo>
                      <a:pt x="68" y="170"/>
                      <a:pt x="86" y="182"/>
                      <a:pt x="107" y="196"/>
                    </a:cubicBezTo>
                    <a:cubicBezTo>
                      <a:pt x="113" y="186"/>
                      <a:pt x="118" y="178"/>
                      <a:pt x="121" y="175"/>
                    </a:cubicBezTo>
                    <a:cubicBezTo>
                      <a:pt x="135" y="164"/>
                      <a:pt x="168" y="146"/>
                      <a:pt x="171" y="13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8578795" y="6432389"/>
                <a:ext cx="383104" cy="309926"/>
              </a:xfrm>
              <a:custGeom>
                <a:avLst/>
                <a:gdLst>
                  <a:gd name="T0" fmla="*/ 243 w 518"/>
                  <a:gd name="T1" fmla="*/ 323 h 420"/>
                  <a:gd name="T2" fmla="*/ 307 w 518"/>
                  <a:gd name="T3" fmla="*/ 277 h 420"/>
                  <a:gd name="T4" fmla="*/ 307 w 518"/>
                  <a:gd name="T5" fmla="*/ 112 h 420"/>
                  <a:gd name="T6" fmla="*/ 514 w 518"/>
                  <a:gd name="T7" fmla="*/ 112 h 420"/>
                  <a:gd name="T8" fmla="*/ 515 w 518"/>
                  <a:gd name="T9" fmla="*/ 24 h 420"/>
                  <a:gd name="T10" fmla="*/ 471 w 518"/>
                  <a:gd name="T11" fmla="*/ 0 h 420"/>
                  <a:gd name="T12" fmla="*/ 242 w 518"/>
                  <a:gd name="T13" fmla="*/ 0 h 420"/>
                  <a:gd name="T14" fmla="*/ 208 w 518"/>
                  <a:gd name="T15" fmla="*/ 57 h 420"/>
                  <a:gd name="T16" fmla="*/ 126 w 518"/>
                  <a:gd name="T17" fmla="*/ 170 h 420"/>
                  <a:gd name="T18" fmla="*/ 18 w 518"/>
                  <a:gd name="T19" fmla="*/ 362 h 420"/>
                  <a:gd name="T20" fmla="*/ 0 w 518"/>
                  <a:gd name="T21" fmla="*/ 420 h 420"/>
                  <a:gd name="T22" fmla="*/ 243 w 518"/>
                  <a:gd name="T23" fmla="*/ 420 h 420"/>
                  <a:gd name="T24" fmla="*/ 243 w 518"/>
                  <a:gd name="T25" fmla="*/ 323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8" h="420">
                    <a:moveTo>
                      <a:pt x="243" y="323"/>
                    </a:moveTo>
                    <a:cubicBezTo>
                      <a:pt x="243" y="309"/>
                      <a:pt x="307" y="291"/>
                      <a:pt x="307" y="277"/>
                    </a:cubicBezTo>
                    <a:cubicBezTo>
                      <a:pt x="307" y="263"/>
                      <a:pt x="307" y="112"/>
                      <a:pt x="307" y="112"/>
                    </a:cubicBezTo>
                    <a:cubicBezTo>
                      <a:pt x="307" y="112"/>
                      <a:pt x="508" y="116"/>
                      <a:pt x="514" y="112"/>
                    </a:cubicBezTo>
                    <a:cubicBezTo>
                      <a:pt x="517" y="110"/>
                      <a:pt x="516" y="67"/>
                      <a:pt x="515" y="24"/>
                    </a:cubicBezTo>
                    <a:cubicBezTo>
                      <a:pt x="507" y="11"/>
                      <a:pt x="518" y="0"/>
                      <a:pt x="471" y="0"/>
                    </a:cubicBezTo>
                    <a:cubicBezTo>
                      <a:pt x="432" y="0"/>
                      <a:pt x="318" y="0"/>
                      <a:pt x="242" y="0"/>
                    </a:cubicBezTo>
                    <a:cubicBezTo>
                      <a:pt x="224" y="17"/>
                      <a:pt x="215" y="39"/>
                      <a:pt x="208" y="57"/>
                    </a:cubicBezTo>
                    <a:cubicBezTo>
                      <a:pt x="197" y="86"/>
                      <a:pt x="129" y="129"/>
                      <a:pt x="126" y="170"/>
                    </a:cubicBezTo>
                    <a:cubicBezTo>
                      <a:pt x="123" y="211"/>
                      <a:pt x="60" y="274"/>
                      <a:pt x="18" y="362"/>
                    </a:cubicBezTo>
                    <a:cubicBezTo>
                      <a:pt x="6" y="386"/>
                      <a:pt x="1" y="405"/>
                      <a:pt x="0" y="420"/>
                    </a:cubicBezTo>
                    <a:cubicBezTo>
                      <a:pt x="243" y="420"/>
                      <a:pt x="243" y="420"/>
                      <a:pt x="243" y="420"/>
                    </a:cubicBezTo>
                    <a:cubicBezTo>
                      <a:pt x="243" y="420"/>
                      <a:pt x="243" y="337"/>
                      <a:pt x="243" y="32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8574489" y="6449607"/>
                <a:ext cx="555286" cy="606940"/>
              </a:xfrm>
              <a:custGeom>
                <a:avLst/>
                <a:gdLst>
                  <a:gd name="T0" fmla="*/ 59 w 749"/>
                  <a:gd name="T1" fmla="*/ 708 h 820"/>
                  <a:gd name="T2" fmla="*/ 115 w 749"/>
                  <a:gd name="T3" fmla="*/ 708 h 820"/>
                  <a:gd name="T4" fmla="*/ 163 w 749"/>
                  <a:gd name="T5" fmla="*/ 704 h 820"/>
                  <a:gd name="T6" fmla="*/ 198 w 749"/>
                  <a:gd name="T7" fmla="*/ 734 h 820"/>
                  <a:gd name="T8" fmla="*/ 219 w 749"/>
                  <a:gd name="T9" fmla="*/ 734 h 820"/>
                  <a:gd name="T10" fmla="*/ 263 w 749"/>
                  <a:gd name="T11" fmla="*/ 790 h 820"/>
                  <a:gd name="T12" fmla="*/ 292 w 749"/>
                  <a:gd name="T13" fmla="*/ 820 h 820"/>
                  <a:gd name="T14" fmla="*/ 325 w 749"/>
                  <a:gd name="T15" fmla="*/ 800 h 820"/>
                  <a:gd name="T16" fmla="*/ 361 w 749"/>
                  <a:gd name="T17" fmla="*/ 786 h 820"/>
                  <a:gd name="T18" fmla="*/ 394 w 749"/>
                  <a:gd name="T19" fmla="*/ 780 h 820"/>
                  <a:gd name="T20" fmla="*/ 435 w 749"/>
                  <a:gd name="T21" fmla="*/ 783 h 820"/>
                  <a:gd name="T22" fmla="*/ 474 w 749"/>
                  <a:gd name="T23" fmla="*/ 772 h 820"/>
                  <a:gd name="T24" fmla="*/ 714 w 749"/>
                  <a:gd name="T25" fmla="*/ 769 h 820"/>
                  <a:gd name="T26" fmla="*/ 723 w 749"/>
                  <a:gd name="T27" fmla="*/ 717 h 820"/>
                  <a:gd name="T28" fmla="*/ 703 w 749"/>
                  <a:gd name="T29" fmla="*/ 697 h 820"/>
                  <a:gd name="T30" fmla="*/ 645 w 749"/>
                  <a:gd name="T31" fmla="*/ 153 h 820"/>
                  <a:gd name="T32" fmla="*/ 749 w 749"/>
                  <a:gd name="T33" fmla="*/ 153 h 820"/>
                  <a:gd name="T34" fmla="*/ 531 w 749"/>
                  <a:gd name="T35" fmla="*/ 11 h 820"/>
                  <a:gd name="T36" fmla="*/ 519 w 749"/>
                  <a:gd name="T37" fmla="*/ 0 h 820"/>
                  <a:gd name="T38" fmla="*/ 518 w 749"/>
                  <a:gd name="T39" fmla="*/ 88 h 820"/>
                  <a:gd name="T40" fmla="*/ 311 w 749"/>
                  <a:gd name="T41" fmla="*/ 88 h 820"/>
                  <a:gd name="T42" fmla="*/ 311 w 749"/>
                  <a:gd name="T43" fmla="*/ 253 h 820"/>
                  <a:gd name="T44" fmla="*/ 247 w 749"/>
                  <a:gd name="T45" fmla="*/ 299 h 820"/>
                  <a:gd name="T46" fmla="*/ 247 w 749"/>
                  <a:gd name="T47" fmla="*/ 396 h 820"/>
                  <a:gd name="T48" fmla="*/ 4 w 749"/>
                  <a:gd name="T49" fmla="*/ 396 h 820"/>
                  <a:gd name="T50" fmla="*/ 38 w 749"/>
                  <a:gd name="T51" fmla="*/ 465 h 820"/>
                  <a:gd name="T52" fmla="*/ 52 w 749"/>
                  <a:gd name="T53" fmla="*/ 565 h 820"/>
                  <a:gd name="T54" fmla="*/ 32 w 749"/>
                  <a:gd name="T55" fmla="*/ 686 h 820"/>
                  <a:gd name="T56" fmla="*/ 21 w 749"/>
                  <a:gd name="T57" fmla="*/ 739 h 820"/>
                  <a:gd name="T58" fmla="*/ 24 w 749"/>
                  <a:gd name="T59" fmla="*/ 739 h 820"/>
                  <a:gd name="T60" fmla="*/ 59 w 749"/>
                  <a:gd name="T61" fmla="*/ 708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9" h="820">
                    <a:moveTo>
                      <a:pt x="59" y="708"/>
                    </a:moveTo>
                    <a:cubicBezTo>
                      <a:pt x="81" y="713"/>
                      <a:pt x="115" y="708"/>
                      <a:pt x="115" y="708"/>
                    </a:cubicBezTo>
                    <a:cubicBezTo>
                      <a:pt x="115" y="708"/>
                      <a:pt x="146" y="695"/>
                      <a:pt x="163" y="704"/>
                    </a:cubicBezTo>
                    <a:cubicBezTo>
                      <a:pt x="180" y="713"/>
                      <a:pt x="198" y="734"/>
                      <a:pt x="198" y="734"/>
                    </a:cubicBezTo>
                    <a:cubicBezTo>
                      <a:pt x="219" y="734"/>
                      <a:pt x="219" y="734"/>
                      <a:pt x="219" y="734"/>
                    </a:cubicBezTo>
                    <a:cubicBezTo>
                      <a:pt x="219" y="734"/>
                      <a:pt x="237" y="782"/>
                      <a:pt x="263" y="790"/>
                    </a:cubicBezTo>
                    <a:cubicBezTo>
                      <a:pt x="278" y="795"/>
                      <a:pt x="287" y="809"/>
                      <a:pt x="292" y="820"/>
                    </a:cubicBezTo>
                    <a:cubicBezTo>
                      <a:pt x="310" y="819"/>
                      <a:pt x="325" y="813"/>
                      <a:pt x="325" y="800"/>
                    </a:cubicBezTo>
                    <a:cubicBezTo>
                      <a:pt x="325" y="783"/>
                      <a:pt x="333" y="761"/>
                      <a:pt x="361" y="786"/>
                    </a:cubicBezTo>
                    <a:cubicBezTo>
                      <a:pt x="388" y="811"/>
                      <a:pt x="388" y="789"/>
                      <a:pt x="394" y="780"/>
                    </a:cubicBezTo>
                    <a:cubicBezTo>
                      <a:pt x="399" y="772"/>
                      <a:pt x="419" y="783"/>
                      <a:pt x="435" y="783"/>
                    </a:cubicBezTo>
                    <a:cubicBezTo>
                      <a:pt x="452" y="783"/>
                      <a:pt x="474" y="772"/>
                      <a:pt x="474" y="772"/>
                    </a:cubicBezTo>
                    <a:cubicBezTo>
                      <a:pt x="474" y="772"/>
                      <a:pt x="703" y="775"/>
                      <a:pt x="714" y="769"/>
                    </a:cubicBezTo>
                    <a:cubicBezTo>
                      <a:pt x="725" y="764"/>
                      <a:pt x="723" y="717"/>
                      <a:pt x="723" y="717"/>
                    </a:cubicBezTo>
                    <a:cubicBezTo>
                      <a:pt x="703" y="697"/>
                      <a:pt x="703" y="697"/>
                      <a:pt x="703" y="697"/>
                    </a:cubicBezTo>
                    <a:cubicBezTo>
                      <a:pt x="645" y="153"/>
                      <a:pt x="645" y="153"/>
                      <a:pt x="645" y="153"/>
                    </a:cubicBezTo>
                    <a:cubicBezTo>
                      <a:pt x="749" y="153"/>
                      <a:pt x="749" y="153"/>
                      <a:pt x="749" y="153"/>
                    </a:cubicBezTo>
                    <a:cubicBezTo>
                      <a:pt x="638" y="80"/>
                      <a:pt x="543" y="18"/>
                      <a:pt x="531" y="11"/>
                    </a:cubicBezTo>
                    <a:cubicBezTo>
                      <a:pt x="525" y="7"/>
                      <a:pt x="521" y="3"/>
                      <a:pt x="519" y="0"/>
                    </a:cubicBezTo>
                    <a:cubicBezTo>
                      <a:pt x="520" y="43"/>
                      <a:pt x="521" y="86"/>
                      <a:pt x="518" y="88"/>
                    </a:cubicBezTo>
                    <a:cubicBezTo>
                      <a:pt x="512" y="92"/>
                      <a:pt x="311" y="88"/>
                      <a:pt x="311" y="88"/>
                    </a:cubicBezTo>
                    <a:cubicBezTo>
                      <a:pt x="311" y="88"/>
                      <a:pt x="311" y="239"/>
                      <a:pt x="311" y="253"/>
                    </a:cubicBezTo>
                    <a:cubicBezTo>
                      <a:pt x="311" y="267"/>
                      <a:pt x="247" y="285"/>
                      <a:pt x="247" y="299"/>
                    </a:cubicBezTo>
                    <a:cubicBezTo>
                      <a:pt x="247" y="313"/>
                      <a:pt x="247" y="396"/>
                      <a:pt x="247" y="396"/>
                    </a:cubicBezTo>
                    <a:cubicBezTo>
                      <a:pt x="4" y="396"/>
                      <a:pt x="4" y="396"/>
                      <a:pt x="4" y="396"/>
                    </a:cubicBezTo>
                    <a:cubicBezTo>
                      <a:pt x="0" y="435"/>
                      <a:pt x="24" y="449"/>
                      <a:pt x="38" y="465"/>
                    </a:cubicBezTo>
                    <a:cubicBezTo>
                      <a:pt x="57" y="487"/>
                      <a:pt x="24" y="525"/>
                      <a:pt x="52" y="565"/>
                    </a:cubicBezTo>
                    <a:cubicBezTo>
                      <a:pt x="80" y="604"/>
                      <a:pt x="45" y="664"/>
                      <a:pt x="32" y="686"/>
                    </a:cubicBezTo>
                    <a:cubicBezTo>
                      <a:pt x="24" y="698"/>
                      <a:pt x="24" y="718"/>
                      <a:pt x="21" y="739"/>
                    </a:cubicBezTo>
                    <a:cubicBezTo>
                      <a:pt x="22" y="739"/>
                      <a:pt x="24" y="739"/>
                      <a:pt x="24" y="739"/>
                    </a:cubicBezTo>
                    <a:cubicBezTo>
                      <a:pt x="42" y="734"/>
                      <a:pt x="37" y="704"/>
                      <a:pt x="59" y="70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8794021" y="6565831"/>
                <a:ext cx="757597" cy="710249"/>
              </a:xfrm>
              <a:custGeom>
                <a:avLst/>
                <a:gdLst>
                  <a:gd name="T0" fmla="*/ 976 w 1030"/>
                  <a:gd name="T1" fmla="*/ 399 h 964"/>
                  <a:gd name="T2" fmla="*/ 945 w 1030"/>
                  <a:gd name="T3" fmla="*/ 334 h 964"/>
                  <a:gd name="T4" fmla="*/ 876 w 1030"/>
                  <a:gd name="T5" fmla="*/ 313 h 964"/>
                  <a:gd name="T6" fmla="*/ 837 w 1030"/>
                  <a:gd name="T7" fmla="*/ 256 h 964"/>
                  <a:gd name="T8" fmla="*/ 457 w 1030"/>
                  <a:gd name="T9" fmla="*/ 0 h 964"/>
                  <a:gd name="T10" fmla="*/ 353 w 1030"/>
                  <a:gd name="T11" fmla="*/ 0 h 964"/>
                  <a:gd name="T12" fmla="*/ 411 w 1030"/>
                  <a:gd name="T13" fmla="*/ 544 h 964"/>
                  <a:gd name="T14" fmla="*/ 431 w 1030"/>
                  <a:gd name="T15" fmla="*/ 564 h 964"/>
                  <a:gd name="T16" fmla="*/ 422 w 1030"/>
                  <a:gd name="T17" fmla="*/ 616 h 964"/>
                  <a:gd name="T18" fmla="*/ 182 w 1030"/>
                  <a:gd name="T19" fmla="*/ 619 h 964"/>
                  <a:gd name="T20" fmla="*/ 143 w 1030"/>
                  <a:gd name="T21" fmla="*/ 630 h 964"/>
                  <a:gd name="T22" fmla="*/ 102 w 1030"/>
                  <a:gd name="T23" fmla="*/ 627 h 964"/>
                  <a:gd name="T24" fmla="*/ 69 w 1030"/>
                  <a:gd name="T25" fmla="*/ 633 h 964"/>
                  <a:gd name="T26" fmla="*/ 33 w 1030"/>
                  <a:gd name="T27" fmla="*/ 647 h 964"/>
                  <a:gd name="T28" fmla="*/ 0 w 1030"/>
                  <a:gd name="T29" fmla="*/ 667 h 964"/>
                  <a:gd name="T30" fmla="*/ 5 w 1030"/>
                  <a:gd name="T31" fmla="*/ 681 h 964"/>
                  <a:gd name="T32" fmla="*/ 17 w 1030"/>
                  <a:gd name="T33" fmla="*/ 698 h 964"/>
                  <a:gd name="T34" fmla="*/ 26 w 1030"/>
                  <a:gd name="T35" fmla="*/ 736 h 964"/>
                  <a:gd name="T36" fmla="*/ 59 w 1030"/>
                  <a:gd name="T37" fmla="*/ 776 h 964"/>
                  <a:gd name="T38" fmla="*/ 59 w 1030"/>
                  <a:gd name="T39" fmla="*/ 825 h 964"/>
                  <a:gd name="T40" fmla="*/ 77 w 1030"/>
                  <a:gd name="T41" fmla="*/ 842 h 964"/>
                  <a:gd name="T42" fmla="*/ 111 w 1030"/>
                  <a:gd name="T43" fmla="*/ 836 h 964"/>
                  <a:gd name="T44" fmla="*/ 153 w 1030"/>
                  <a:gd name="T45" fmla="*/ 840 h 964"/>
                  <a:gd name="T46" fmla="*/ 197 w 1030"/>
                  <a:gd name="T47" fmla="*/ 809 h 964"/>
                  <a:gd name="T48" fmla="*/ 221 w 1030"/>
                  <a:gd name="T49" fmla="*/ 854 h 964"/>
                  <a:gd name="T50" fmla="*/ 243 w 1030"/>
                  <a:gd name="T51" fmla="*/ 883 h 964"/>
                  <a:gd name="T52" fmla="*/ 243 w 1030"/>
                  <a:gd name="T53" fmla="*/ 905 h 964"/>
                  <a:gd name="T54" fmla="*/ 257 w 1030"/>
                  <a:gd name="T55" fmla="*/ 940 h 964"/>
                  <a:gd name="T56" fmla="*/ 286 w 1030"/>
                  <a:gd name="T57" fmla="*/ 944 h 964"/>
                  <a:gd name="T58" fmla="*/ 317 w 1030"/>
                  <a:gd name="T59" fmla="*/ 953 h 964"/>
                  <a:gd name="T60" fmla="*/ 352 w 1030"/>
                  <a:gd name="T61" fmla="*/ 936 h 964"/>
                  <a:gd name="T62" fmla="*/ 383 w 1030"/>
                  <a:gd name="T63" fmla="*/ 933 h 964"/>
                  <a:gd name="T64" fmla="*/ 405 w 1030"/>
                  <a:gd name="T65" fmla="*/ 940 h 964"/>
                  <a:gd name="T66" fmla="*/ 422 w 1030"/>
                  <a:gd name="T67" fmla="*/ 936 h 964"/>
                  <a:gd name="T68" fmla="*/ 439 w 1030"/>
                  <a:gd name="T69" fmla="*/ 889 h 964"/>
                  <a:gd name="T70" fmla="*/ 436 w 1030"/>
                  <a:gd name="T71" fmla="*/ 849 h 964"/>
                  <a:gd name="T72" fmla="*/ 485 w 1030"/>
                  <a:gd name="T73" fmla="*/ 827 h 964"/>
                  <a:gd name="T74" fmla="*/ 505 w 1030"/>
                  <a:gd name="T75" fmla="*/ 789 h 964"/>
                  <a:gd name="T76" fmla="*/ 525 w 1030"/>
                  <a:gd name="T77" fmla="*/ 743 h 964"/>
                  <a:gd name="T78" fmla="*/ 563 w 1030"/>
                  <a:gd name="T79" fmla="*/ 745 h 964"/>
                  <a:gd name="T80" fmla="*/ 590 w 1030"/>
                  <a:gd name="T81" fmla="*/ 716 h 964"/>
                  <a:gd name="T82" fmla="*/ 620 w 1030"/>
                  <a:gd name="T83" fmla="*/ 701 h 964"/>
                  <a:gd name="T84" fmla="*/ 643 w 1030"/>
                  <a:gd name="T85" fmla="*/ 688 h 964"/>
                  <a:gd name="T86" fmla="*/ 696 w 1030"/>
                  <a:gd name="T87" fmla="*/ 667 h 964"/>
                  <a:gd name="T88" fmla="*/ 742 w 1030"/>
                  <a:gd name="T89" fmla="*/ 647 h 964"/>
                  <a:gd name="T90" fmla="*/ 820 w 1030"/>
                  <a:gd name="T91" fmla="*/ 650 h 964"/>
                  <a:gd name="T92" fmla="*/ 869 w 1030"/>
                  <a:gd name="T93" fmla="*/ 634 h 964"/>
                  <a:gd name="T94" fmla="*/ 966 w 1030"/>
                  <a:gd name="T95" fmla="*/ 625 h 964"/>
                  <a:gd name="T96" fmla="*/ 1004 w 1030"/>
                  <a:gd name="T97" fmla="*/ 597 h 964"/>
                  <a:gd name="T98" fmla="*/ 1024 w 1030"/>
                  <a:gd name="T99" fmla="*/ 552 h 964"/>
                  <a:gd name="T100" fmla="*/ 1028 w 1030"/>
                  <a:gd name="T101" fmla="*/ 388 h 964"/>
                  <a:gd name="T102" fmla="*/ 976 w 1030"/>
                  <a:gd name="T103" fmla="*/ 399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0" h="964">
                    <a:moveTo>
                      <a:pt x="976" y="399"/>
                    </a:moveTo>
                    <a:cubicBezTo>
                      <a:pt x="976" y="399"/>
                      <a:pt x="976" y="352"/>
                      <a:pt x="945" y="334"/>
                    </a:cubicBezTo>
                    <a:cubicBezTo>
                      <a:pt x="915" y="317"/>
                      <a:pt x="876" y="313"/>
                      <a:pt x="876" y="313"/>
                    </a:cubicBezTo>
                    <a:cubicBezTo>
                      <a:pt x="876" y="313"/>
                      <a:pt x="854" y="274"/>
                      <a:pt x="837" y="256"/>
                    </a:cubicBezTo>
                    <a:cubicBezTo>
                      <a:pt x="827" y="246"/>
                      <a:pt x="624" y="110"/>
                      <a:pt x="457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411" y="544"/>
                      <a:pt x="411" y="544"/>
                      <a:pt x="411" y="544"/>
                    </a:cubicBezTo>
                    <a:cubicBezTo>
                      <a:pt x="431" y="564"/>
                      <a:pt x="431" y="564"/>
                      <a:pt x="431" y="564"/>
                    </a:cubicBezTo>
                    <a:cubicBezTo>
                      <a:pt x="431" y="564"/>
                      <a:pt x="433" y="611"/>
                      <a:pt x="422" y="616"/>
                    </a:cubicBezTo>
                    <a:cubicBezTo>
                      <a:pt x="411" y="622"/>
                      <a:pt x="182" y="619"/>
                      <a:pt x="182" y="619"/>
                    </a:cubicBezTo>
                    <a:cubicBezTo>
                      <a:pt x="182" y="619"/>
                      <a:pt x="160" y="630"/>
                      <a:pt x="143" y="630"/>
                    </a:cubicBezTo>
                    <a:cubicBezTo>
                      <a:pt x="127" y="630"/>
                      <a:pt x="107" y="619"/>
                      <a:pt x="102" y="627"/>
                    </a:cubicBezTo>
                    <a:cubicBezTo>
                      <a:pt x="96" y="636"/>
                      <a:pt x="96" y="658"/>
                      <a:pt x="69" y="633"/>
                    </a:cubicBezTo>
                    <a:cubicBezTo>
                      <a:pt x="41" y="608"/>
                      <a:pt x="33" y="630"/>
                      <a:pt x="33" y="647"/>
                    </a:cubicBezTo>
                    <a:cubicBezTo>
                      <a:pt x="33" y="660"/>
                      <a:pt x="18" y="666"/>
                      <a:pt x="0" y="667"/>
                    </a:cubicBezTo>
                    <a:cubicBezTo>
                      <a:pt x="4" y="674"/>
                      <a:pt x="5" y="681"/>
                      <a:pt x="5" y="681"/>
                    </a:cubicBezTo>
                    <a:cubicBezTo>
                      <a:pt x="17" y="698"/>
                      <a:pt x="17" y="698"/>
                      <a:pt x="17" y="698"/>
                    </a:cubicBezTo>
                    <a:cubicBezTo>
                      <a:pt x="17" y="698"/>
                      <a:pt x="15" y="725"/>
                      <a:pt x="26" y="736"/>
                    </a:cubicBezTo>
                    <a:cubicBezTo>
                      <a:pt x="37" y="747"/>
                      <a:pt x="57" y="767"/>
                      <a:pt x="59" y="776"/>
                    </a:cubicBezTo>
                    <a:cubicBezTo>
                      <a:pt x="60" y="785"/>
                      <a:pt x="59" y="825"/>
                      <a:pt x="59" y="825"/>
                    </a:cubicBezTo>
                    <a:cubicBezTo>
                      <a:pt x="59" y="825"/>
                      <a:pt x="66" y="856"/>
                      <a:pt x="77" y="842"/>
                    </a:cubicBezTo>
                    <a:cubicBezTo>
                      <a:pt x="88" y="827"/>
                      <a:pt x="104" y="854"/>
                      <a:pt x="111" y="836"/>
                    </a:cubicBezTo>
                    <a:cubicBezTo>
                      <a:pt x="119" y="818"/>
                      <a:pt x="142" y="840"/>
                      <a:pt x="153" y="840"/>
                    </a:cubicBezTo>
                    <a:cubicBezTo>
                      <a:pt x="164" y="840"/>
                      <a:pt x="190" y="807"/>
                      <a:pt x="197" y="809"/>
                    </a:cubicBezTo>
                    <a:cubicBezTo>
                      <a:pt x="204" y="811"/>
                      <a:pt x="221" y="842"/>
                      <a:pt x="221" y="854"/>
                    </a:cubicBezTo>
                    <a:cubicBezTo>
                      <a:pt x="221" y="867"/>
                      <a:pt x="253" y="880"/>
                      <a:pt x="243" y="883"/>
                    </a:cubicBezTo>
                    <a:cubicBezTo>
                      <a:pt x="232" y="887"/>
                      <a:pt x="230" y="905"/>
                      <a:pt x="243" y="905"/>
                    </a:cubicBezTo>
                    <a:cubicBezTo>
                      <a:pt x="255" y="905"/>
                      <a:pt x="250" y="929"/>
                      <a:pt x="257" y="940"/>
                    </a:cubicBezTo>
                    <a:cubicBezTo>
                      <a:pt x="264" y="951"/>
                      <a:pt x="279" y="960"/>
                      <a:pt x="286" y="944"/>
                    </a:cubicBezTo>
                    <a:cubicBezTo>
                      <a:pt x="294" y="927"/>
                      <a:pt x="310" y="942"/>
                      <a:pt x="317" y="953"/>
                    </a:cubicBezTo>
                    <a:cubicBezTo>
                      <a:pt x="325" y="964"/>
                      <a:pt x="348" y="951"/>
                      <a:pt x="352" y="936"/>
                    </a:cubicBezTo>
                    <a:cubicBezTo>
                      <a:pt x="355" y="922"/>
                      <a:pt x="385" y="916"/>
                      <a:pt x="383" y="933"/>
                    </a:cubicBezTo>
                    <a:cubicBezTo>
                      <a:pt x="381" y="949"/>
                      <a:pt x="386" y="953"/>
                      <a:pt x="405" y="940"/>
                    </a:cubicBezTo>
                    <a:cubicBezTo>
                      <a:pt x="410" y="936"/>
                      <a:pt x="416" y="935"/>
                      <a:pt x="422" y="936"/>
                    </a:cubicBezTo>
                    <a:cubicBezTo>
                      <a:pt x="429" y="915"/>
                      <a:pt x="436" y="896"/>
                      <a:pt x="439" y="889"/>
                    </a:cubicBezTo>
                    <a:cubicBezTo>
                      <a:pt x="445" y="878"/>
                      <a:pt x="427" y="852"/>
                      <a:pt x="436" y="849"/>
                    </a:cubicBezTo>
                    <a:cubicBezTo>
                      <a:pt x="445" y="845"/>
                      <a:pt x="476" y="852"/>
                      <a:pt x="485" y="827"/>
                    </a:cubicBezTo>
                    <a:cubicBezTo>
                      <a:pt x="494" y="801"/>
                      <a:pt x="505" y="789"/>
                      <a:pt x="505" y="789"/>
                    </a:cubicBezTo>
                    <a:cubicBezTo>
                      <a:pt x="505" y="789"/>
                      <a:pt x="508" y="734"/>
                      <a:pt x="525" y="743"/>
                    </a:cubicBezTo>
                    <a:cubicBezTo>
                      <a:pt x="541" y="752"/>
                      <a:pt x="561" y="767"/>
                      <a:pt x="563" y="745"/>
                    </a:cubicBezTo>
                    <a:cubicBezTo>
                      <a:pt x="565" y="723"/>
                      <a:pt x="585" y="736"/>
                      <a:pt x="590" y="716"/>
                    </a:cubicBezTo>
                    <a:cubicBezTo>
                      <a:pt x="596" y="696"/>
                      <a:pt x="607" y="698"/>
                      <a:pt x="620" y="701"/>
                    </a:cubicBezTo>
                    <a:cubicBezTo>
                      <a:pt x="632" y="705"/>
                      <a:pt x="643" y="699"/>
                      <a:pt x="643" y="688"/>
                    </a:cubicBezTo>
                    <a:cubicBezTo>
                      <a:pt x="643" y="678"/>
                      <a:pt x="672" y="683"/>
                      <a:pt x="696" y="667"/>
                    </a:cubicBezTo>
                    <a:cubicBezTo>
                      <a:pt x="720" y="650"/>
                      <a:pt x="733" y="637"/>
                      <a:pt x="742" y="647"/>
                    </a:cubicBezTo>
                    <a:cubicBezTo>
                      <a:pt x="751" y="656"/>
                      <a:pt x="811" y="654"/>
                      <a:pt x="820" y="650"/>
                    </a:cubicBezTo>
                    <a:cubicBezTo>
                      <a:pt x="829" y="647"/>
                      <a:pt x="847" y="630"/>
                      <a:pt x="869" y="634"/>
                    </a:cubicBezTo>
                    <a:cubicBezTo>
                      <a:pt x="891" y="637"/>
                      <a:pt x="944" y="625"/>
                      <a:pt x="966" y="625"/>
                    </a:cubicBezTo>
                    <a:cubicBezTo>
                      <a:pt x="988" y="625"/>
                      <a:pt x="997" y="605"/>
                      <a:pt x="1004" y="597"/>
                    </a:cubicBezTo>
                    <a:cubicBezTo>
                      <a:pt x="1011" y="590"/>
                      <a:pt x="1017" y="557"/>
                      <a:pt x="1024" y="552"/>
                    </a:cubicBezTo>
                    <a:cubicBezTo>
                      <a:pt x="1030" y="547"/>
                      <a:pt x="1029" y="433"/>
                      <a:pt x="1028" y="388"/>
                    </a:cubicBezTo>
                    <a:cubicBezTo>
                      <a:pt x="1006" y="392"/>
                      <a:pt x="976" y="399"/>
                      <a:pt x="976" y="3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9103947" y="7035023"/>
                <a:ext cx="374495" cy="266881"/>
              </a:xfrm>
              <a:custGeom>
                <a:avLst/>
                <a:gdLst>
                  <a:gd name="T0" fmla="*/ 504 w 507"/>
                  <a:gd name="T1" fmla="*/ 204 h 363"/>
                  <a:gd name="T2" fmla="*/ 479 w 507"/>
                  <a:gd name="T3" fmla="*/ 193 h 363"/>
                  <a:gd name="T4" fmla="*/ 475 w 507"/>
                  <a:gd name="T5" fmla="*/ 158 h 363"/>
                  <a:gd name="T6" fmla="*/ 443 w 507"/>
                  <a:gd name="T7" fmla="*/ 163 h 363"/>
                  <a:gd name="T8" fmla="*/ 418 w 507"/>
                  <a:gd name="T9" fmla="*/ 141 h 363"/>
                  <a:gd name="T10" fmla="*/ 408 w 507"/>
                  <a:gd name="T11" fmla="*/ 117 h 363"/>
                  <a:gd name="T12" fmla="*/ 379 w 507"/>
                  <a:gd name="T13" fmla="*/ 85 h 363"/>
                  <a:gd name="T14" fmla="*/ 358 w 507"/>
                  <a:gd name="T15" fmla="*/ 49 h 363"/>
                  <a:gd name="T16" fmla="*/ 358 w 507"/>
                  <a:gd name="T17" fmla="*/ 16 h 363"/>
                  <a:gd name="T18" fmla="*/ 320 w 507"/>
                  <a:gd name="T19" fmla="*/ 10 h 363"/>
                  <a:gd name="T20" fmla="*/ 274 w 507"/>
                  <a:gd name="T21" fmla="*/ 30 h 363"/>
                  <a:gd name="T22" fmla="*/ 221 w 507"/>
                  <a:gd name="T23" fmla="*/ 51 h 363"/>
                  <a:gd name="T24" fmla="*/ 198 w 507"/>
                  <a:gd name="T25" fmla="*/ 64 h 363"/>
                  <a:gd name="T26" fmla="*/ 168 w 507"/>
                  <a:gd name="T27" fmla="*/ 79 h 363"/>
                  <a:gd name="T28" fmla="*/ 141 w 507"/>
                  <a:gd name="T29" fmla="*/ 108 h 363"/>
                  <a:gd name="T30" fmla="*/ 103 w 507"/>
                  <a:gd name="T31" fmla="*/ 106 h 363"/>
                  <a:gd name="T32" fmla="*/ 83 w 507"/>
                  <a:gd name="T33" fmla="*/ 152 h 363"/>
                  <a:gd name="T34" fmla="*/ 63 w 507"/>
                  <a:gd name="T35" fmla="*/ 190 h 363"/>
                  <a:gd name="T36" fmla="*/ 14 w 507"/>
                  <a:gd name="T37" fmla="*/ 212 h 363"/>
                  <a:gd name="T38" fmla="*/ 17 w 507"/>
                  <a:gd name="T39" fmla="*/ 252 h 363"/>
                  <a:gd name="T40" fmla="*/ 0 w 507"/>
                  <a:gd name="T41" fmla="*/ 299 h 363"/>
                  <a:gd name="T42" fmla="*/ 30 w 507"/>
                  <a:gd name="T43" fmla="*/ 319 h 363"/>
                  <a:gd name="T44" fmla="*/ 85 w 507"/>
                  <a:gd name="T45" fmla="*/ 345 h 363"/>
                  <a:gd name="T46" fmla="*/ 158 w 507"/>
                  <a:gd name="T47" fmla="*/ 336 h 363"/>
                  <a:gd name="T48" fmla="*/ 178 w 507"/>
                  <a:gd name="T49" fmla="*/ 330 h 363"/>
                  <a:gd name="T50" fmla="*/ 167 w 507"/>
                  <a:gd name="T51" fmla="*/ 268 h 363"/>
                  <a:gd name="T52" fmla="*/ 322 w 507"/>
                  <a:gd name="T53" fmla="*/ 272 h 363"/>
                  <a:gd name="T54" fmla="*/ 345 w 507"/>
                  <a:gd name="T55" fmla="*/ 256 h 363"/>
                  <a:gd name="T56" fmla="*/ 402 w 507"/>
                  <a:gd name="T57" fmla="*/ 263 h 363"/>
                  <a:gd name="T58" fmla="*/ 436 w 507"/>
                  <a:gd name="T59" fmla="*/ 239 h 363"/>
                  <a:gd name="T60" fmla="*/ 487 w 507"/>
                  <a:gd name="T61" fmla="*/ 228 h 363"/>
                  <a:gd name="T62" fmla="*/ 504 w 507"/>
                  <a:gd name="T63" fmla="*/ 205 h 363"/>
                  <a:gd name="T64" fmla="*/ 504 w 507"/>
                  <a:gd name="T65" fmla="*/ 20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7" h="363">
                    <a:moveTo>
                      <a:pt x="504" y="204"/>
                    </a:moveTo>
                    <a:cubicBezTo>
                      <a:pt x="494" y="195"/>
                      <a:pt x="482" y="193"/>
                      <a:pt x="479" y="193"/>
                    </a:cubicBezTo>
                    <a:cubicBezTo>
                      <a:pt x="473" y="193"/>
                      <a:pt x="477" y="163"/>
                      <a:pt x="475" y="158"/>
                    </a:cubicBezTo>
                    <a:cubicBezTo>
                      <a:pt x="472" y="154"/>
                      <a:pt x="454" y="167"/>
                      <a:pt x="443" y="163"/>
                    </a:cubicBezTo>
                    <a:cubicBezTo>
                      <a:pt x="432" y="158"/>
                      <a:pt x="428" y="141"/>
                      <a:pt x="418" y="141"/>
                    </a:cubicBezTo>
                    <a:cubicBezTo>
                      <a:pt x="409" y="141"/>
                      <a:pt x="408" y="130"/>
                      <a:pt x="408" y="117"/>
                    </a:cubicBezTo>
                    <a:cubicBezTo>
                      <a:pt x="408" y="105"/>
                      <a:pt x="390" y="93"/>
                      <a:pt x="379" y="85"/>
                    </a:cubicBezTo>
                    <a:cubicBezTo>
                      <a:pt x="368" y="77"/>
                      <a:pt x="365" y="53"/>
                      <a:pt x="358" y="49"/>
                    </a:cubicBezTo>
                    <a:cubicBezTo>
                      <a:pt x="354" y="47"/>
                      <a:pt x="356" y="30"/>
                      <a:pt x="358" y="16"/>
                    </a:cubicBezTo>
                    <a:cubicBezTo>
                      <a:pt x="341" y="16"/>
                      <a:pt x="324" y="14"/>
                      <a:pt x="320" y="10"/>
                    </a:cubicBezTo>
                    <a:cubicBezTo>
                      <a:pt x="311" y="0"/>
                      <a:pt x="298" y="13"/>
                      <a:pt x="274" y="30"/>
                    </a:cubicBezTo>
                    <a:cubicBezTo>
                      <a:pt x="250" y="46"/>
                      <a:pt x="221" y="41"/>
                      <a:pt x="221" y="51"/>
                    </a:cubicBezTo>
                    <a:cubicBezTo>
                      <a:pt x="221" y="62"/>
                      <a:pt x="210" y="68"/>
                      <a:pt x="198" y="64"/>
                    </a:cubicBezTo>
                    <a:cubicBezTo>
                      <a:pt x="185" y="61"/>
                      <a:pt x="174" y="59"/>
                      <a:pt x="168" y="79"/>
                    </a:cubicBezTo>
                    <a:cubicBezTo>
                      <a:pt x="163" y="99"/>
                      <a:pt x="143" y="86"/>
                      <a:pt x="141" y="108"/>
                    </a:cubicBezTo>
                    <a:cubicBezTo>
                      <a:pt x="139" y="130"/>
                      <a:pt x="119" y="115"/>
                      <a:pt x="103" y="106"/>
                    </a:cubicBezTo>
                    <a:cubicBezTo>
                      <a:pt x="86" y="97"/>
                      <a:pt x="83" y="152"/>
                      <a:pt x="83" y="152"/>
                    </a:cubicBezTo>
                    <a:cubicBezTo>
                      <a:pt x="83" y="152"/>
                      <a:pt x="72" y="164"/>
                      <a:pt x="63" y="190"/>
                    </a:cubicBezTo>
                    <a:cubicBezTo>
                      <a:pt x="54" y="215"/>
                      <a:pt x="23" y="208"/>
                      <a:pt x="14" y="212"/>
                    </a:cubicBezTo>
                    <a:cubicBezTo>
                      <a:pt x="5" y="215"/>
                      <a:pt x="23" y="241"/>
                      <a:pt x="17" y="252"/>
                    </a:cubicBezTo>
                    <a:cubicBezTo>
                      <a:pt x="14" y="259"/>
                      <a:pt x="7" y="278"/>
                      <a:pt x="0" y="299"/>
                    </a:cubicBezTo>
                    <a:cubicBezTo>
                      <a:pt x="14" y="302"/>
                      <a:pt x="26" y="313"/>
                      <a:pt x="30" y="319"/>
                    </a:cubicBezTo>
                    <a:cubicBezTo>
                      <a:pt x="36" y="328"/>
                      <a:pt x="68" y="363"/>
                      <a:pt x="85" y="345"/>
                    </a:cubicBezTo>
                    <a:cubicBezTo>
                      <a:pt x="101" y="327"/>
                      <a:pt x="147" y="325"/>
                      <a:pt x="158" y="336"/>
                    </a:cubicBezTo>
                    <a:cubicBezTo>
                      <a:pt x="168" y="347"/>
                      <a:pt x="176" y="341"/>
                      <a:pt x="178" y="330"/>
                    </a:cubicBezTo>
                    <a:cubicBezTo>
                      <a:pt x="179" y="319"/>
                      <a:pt x="159" y="279"/>
                      <a:pt x="167" y="268"/>
                    </a:cubicBezTo>
                    <a:cubicBezTo>
                      <a:pt x="174" y="257"/>
                      <a:pt x="316" y="263"/>
                      <a:pt x="322" y="272"/>
                    </a:cubicBezTo>
                    <a:cubicBezTo>
                      <a:pt x="327" y="281"/>
                      <a:pt x="327" y="254"/>
                      <a:pt x="345" y="256"/>
                    </a:cubicBezTo>
                    <a:cubicBezTo>
                      <a:pt x="363" y="257"/>
                      <a:pt x="391" y="266"/>
                      <a:pt x="402" y="263"/>
                    </a:cubicBezTo>
                    <a:cubicBezTo>
                      <a:pt x="413" y="259"/>
                      <a:pt x="425" y="239"/>
                      <a:pt x="436" y="239"/>
                    </a:cubicBezTo>
                    <a:cubicBezTo>
                      <a:pt x="447" y="239"/>
                      <a:pt x="480" y="237"/>
                      <a:pt x="487" y="228"/>
                    </a:cubicBezTo>
                    <a:cubicBezTo>
                      <a:pt x="495" y="219"/>
                      <a:pt x="507" y="219"/>
                      <a:pt x="504" y="205"/>
                    </a:cubicBezTo>
                    <a:cubicBezTo>
                      <a:pt x="504" y="204"/>
                      <a:pt x="504" y="204"/>
                      <a:pt x="504" y="2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9366522" y="6639007"/>
                <a:ext cx="705943" cy="550980"/>
              </a:xfrm>
              <a:custGeom>
                <a:avLst/>
                <a:gdLst>
                  <a:gd name="T0" fmla="*/ 915 w 959"/>
                  <a:gd name="T1" fmla="*/ 109 h 749"/>
                  <a:gd name="T2" fmla="*/ 911 w 959"/>
                  <a:gd name="T3" fmla="*/ 30 h 749"/>
                  <a:gd name="T4" fmla="*/ 862 w 959"/>
                  <a:gd name="T5" fmla="*/ 57 h 749"/>
                  <a:gd name="T6" fmla="*/ 823 w 959"/>
                  <a:gd name="T7" fmla="*/ 18 h 749"/>
                  <a:gd name="T8" fmla="*/ 732 w 959"/>
                  <a:gd name="T9" fmla="*/ 0 h 749"/>
                  <a:gd name="T10" fmla="*/ 468 w 959"/>
                  <a:gd name="T11" fmla="*/ 165 h 749"/>
                  <a:gd name="T12" fmla="*/ 356 w 959"/>
                  <a:gd name="T13" fmla="*/ 256 h 749"/>
                  <a:gd name="T14" fmla="*/ 260 w 959"/>
                  <a:gd name="T15" fmla="*/ 286 h 749"/>
                  <a:gd name="T16" fmla="*/ 252 w 959"/>
                  <a:gd name="T17" fmla="*/ 288 h 749"/>
                  <a:gd name="T18" fmla="*/ 248 w 959"/>
                  <a:gd name="T19" fmla="*/ 452 h 749"/>
                  <a:gd name="T20" fmla="*/ 228 w 959"/>
                  <a:gd name="T21" fmla="*/ 497 h 749"/>
                  <a:gd name="T22" fmla="*/ 190 w 959"/>
                  <a:gd name="T23" fmla="*/ 525 h 749"/>
                  <a:gd name="T24" fmla="*/ 93 w 959"/>
                  <a:gd name="T25" fmla="*/ 534 h 749"/>
                  <a:gd name="T26" fmla="*/ 44 w 959"/>
                  <a:gd name="T27" fmla="*/ 550 h 749"/>
                  <a:gd name="T28" fmla="*/ 4 w 959"/>
                  <a:gd name="T29" fmla="*/ 553 h 749"/>
                  <a:gd name="T30" fmla="*/ 4 w 959"/>
                  <a:gd name="T31" fmla="*/ 586 h 749"/>
                  <a:gd name="T32" fmla="*/ 25 w 959"/>
                  <a:gd name="T33" fmla="*/ 622 h 749"/>
                  <a:gd name="T34" fmla="*/ 54 w 959"/>
                  <a:gd name="T35" fmla="*/ 654 h 749"/>
                  <a:gd name="T36" fmla="*/ 64 w 959"/>
                  <a:gd name="T37" fmla="*/ 678 h 749"/>
                  <a:gd name="T38" fmla="*/ 89 w 959"/>
                  <a:gd name="T39" fmla="*/ 700 h 749"/>
                  <a:gd name="T40" fmla="*/ 121 w 959"/>
                  <a:gd name="T41" fmla="*/ 695 h 749"/>
                  <a:gd name="T42" fmla="*/ 125 w 959"/>
                  <a:gd name="T43" fmla="*/ 730 h 749"/>
                  <a:gd name="T44" fmla="*/ 150 w 959"/>
                  <a:gd name="T45" fmla="*/ 741 h 749"/>
                  <a:gd name="T46" fmla="*/ 172 w 959"/>
                  <a:gd name="T47" fmla="*/ 712 h 749"/>
                  <a:gd name="T48" fmla="*/ 192 w 959"/>
                  <a:gd name="T49" fmla="*/ 742 h 749"/>
                  <a:gd name="T50" fmla="*/ 217 w 959"/>
                  <a:gd name="T51" fmla="*/ 731 h 749"/>
                  <a:gd name="T52" fmla="*/ 244 w 959"/>
                  <a:gd name="T53" fmla="*/ 687 h 749"/>
                  <a:gd name="T54" fmla="*/ 259 w 959"/>
                  <a:gd name="T55" fmla="*/ 638 h 749"/>
                  <a:gd name="T56" fmla="*/ 315 w 959"/>
                  <a:gd name="T57" fmla="*/ 638 h 749"/>
                  <a:gd name="T58" fmla="*/ 352 w 959"/>
                  <a:gd name="T59" fmla="*/ 625 h 749"/>
                  <a:gd name="T60" fmla="*/ 401 w 959"/>
                  <a:gd name="T61" fmla="*/ 640 h 749"/>
                  <a:gd name="T62" fmla="*/ 436 w 959"/>
                  <a:gd name="T63" fmla="*/ 672 h 749"/>
                  <a:gd name="T64" fmla="*/ 487 w 959"/>
                  <a:gd name="T65" fmla="*/ 658 h 749"/>
                  <a:gd name="T66" fmla="*/ 534 w 959"/>
                  <a:gd name="T67" fmla="*/ 683 h 749"/>
                  <a:gd name="T68" fmla="*/ 594 w 959"/>
                  <a:gd name="T69" fmla="*/ 683 h 749"/>
                  <a:gd name="T70" fmla="*/ 640 w 959"/>
                  <a:gd name="T71" fmla="*/ 654 h 749"/>
                  <a:gd name="T72" fmla="*/ 718 w 959"/>
                  <a:gd name="T73" fmla="*/ 656 h 749"/>
                  <a:gd name="T74" fmla="*/ 769 w 959"/>
                  <a:gd name="T75" fmla="*/ 669 h 749"/>
                  <a:gd name="T76" fmla="*/ 813 w 959"/>
                  <a:gd name="T77" fmla="*/ 629 h 749"/>
                  <a:gd name="T78" fmla="*/ 822 w 959"/>
                  <a:gd name="T79" fmla="*/ 628 h 749"/>
                  <a:gd name="T80" fmla="*/ 822 w 959"/>
                  <a:gd name="T81" fmla="*/ 609 h 749"/>
                  <a:gd name="T82" fmla="*/ 835 w 959"/>
                  <a:gd name="T83" fmla="*/ 556 h 749"/>
                  <a:gd name="T84" fmla="*/ 933 w 959"/>
                  <a:gd name="T85" fmla="*/ 432 h 749"/>
                  <a:gd name="T86" fmla="*/ 940 w 959"/>
                  <a:gd name="T87" fmla="*/ 279 h 749"/>
                  <a:gd name="T88" fmla="*/ 951 w 959"/>
                  <a:gd name="T89" fmla="*/ 213 h 749"/>
                  <a:gd name="T90" fmla="*/ 940 w 959"/>
                  <a:gd name="T91" fmla="*/ 166 h 749"/>
                  <a:gd name="T92" fmla="*/ 915 w 959"/>
                  <a:gd name="T93" fmla="*/ 109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59" h="749">
                    <a:moveTo>
                      <a:pt x="915" y="109"/>
                    </a:moveTo>
                    <a:cubicBezTo>
                      <a:pt x="915" y="100"/>
                      <a:pt x="913" y="60"/>
                      <a:pt x="911" y="30"/>
                    </a:cubicBezTo>
                    <a:cubicBezTo>
                      <a:pt x="862" y="57"/>
                      <a:pt x="862" y="57"/>
                      <a:pt x="862" y="57"/>
                    </a:cubicBezTo>
                    <a:cubicBezTo>
                      <a:pt x="862" y="57"/>
                      <a:pt x="849" y="35"/>
                      <a:pt x="823" y="18"/>
                    </a:cubicBezTo>
                    <a:cubicBezTo>
                      <a:pt x="797" y="0"/>
                      <a:pt x="732" y="0"/>
                      <a:pt x="732" y="0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356" y="256"/>
                      <a:pt x="356" y="256"/>
                      <a:pt x="356" y="256"/>
                    </a:cubicBezTo>
                    <a:cubicBezTo>
                      <a:pt x="356" y="256"/>
                      <a:pt x="282" y="282"/>
                      <a:pt x="260" y="286"/>
                    </a:cubicBezTo>
                    <a:cubicBezTo>
                      <a:pt x="258" y="287"/>
                      <a:pt x="255" y="287"/>
                      <a:pt x="252" y="288"/>
                    </a:cubicBezTo>
                    <a:cubicBezTo>
                      <a:pt x="253" y="333"/>
                      <a:pt x="254" y="447"/>
                      <a:pt x="248" y="452"/>
                    </a:cubicBezTo>
                    <a:cubicBezTo>
                      <a:pt x="241" y="457"/>
                      <a:pt x="235" y="490"/>
                      <a:pt x="228" y="497"/>
                    </a:cubicBezTo>
                    <a:cubicBezTo>
                      <a:pt x="221" y="505"/>
                      <a:pt x="212" y="525"/>
                      <a:pt x="190" y="525"/>
                    </a:cubicBezTo>
                    <a:cubicBezTo>
                      <a:pt x="168" y="525"/>
                      <a:pt x="115" y="537"/>
                      <a:pt x="93" y="534"/>
                    </a:cubicBezTo>
                    <a:cubicBezTo>
                      <a:pt x="71" y="530"/>
                      <a:pt x="53" y="547"/>
                      <a:pt x="44" y="550"/>
                    </a:cubicBezTo>
                    <a:cubicBezTo>
                      <a:pt x="39" y="552"/>
                      <a:pt x="22" y="553"/>
                      <a:pt x="4" y="553"/>
                    </a:cubicBezTo>
                    <a:cubicBezTo>
                      <a:pt x="2" y="567"/>
                      <a:pt x="0" y="584"/>
                      <a:pt x="4" y="586"/>
                    </a:cubicBezTo>
                    <a:cubicBezTo>
                      <a:pt x="11" y="590"/>
                      <a:pt x="14" y="614"/>
                      <a:pt x="25" y="622"/>
                    </a:cubicBezTo>
                    <a:cubicBezTo>
                      <a:pt x="36" y="630"/>
                      <a:pt x="54" y="642"/>
                      <a:pt x="54" y="654"/>
                    </a:cubicBezTo>
                    <a:cubicBezTo>
                      <a:pt x="54" y="667"/>
                      <a:pt x="55" y="678"/>
                      <a:pt x="64" y="678"/>
                    </a:cubicBezTo>
                    <a:cubicBezTo>
                      <a:pt x="74" y="678"/>
                      <a:pt x="78" y="695"/>
                      <a:pt x="89" y="700"/>
                    </a:cubicBezTo>
                    <a:cubicBezTo>
                      <a:pt x="100" y="704"/>
                      <a:pt x="118" y="691"/>
                      <a:pt x="121" y="695"/>
                    </a:cubicBezTo>
                    <a:cubicBezTo>
                      <a:pt x="123" y="700"/>
                      <a:pt x="119" y="730"/>
                      <a:pt x="125" y="730"/>
                    </a:cubicBezTo>
                    <a:cubicBezTo>
                      <a:pt x="128" y="730"/>
                      <a:pt x="140" y="732"/>
                      <a:pt x="150" y="741"/>
                    </a:cubicBezTo>
                    <a:cubicBezTo>
                      <a:pt x="146" y="726"/>
                      <a:pt x="154" y="707"/>
                      <a:pt x="172" y="712"/>
                    </a:cubicBezTo>
                    <a:cubicBezTo>
                      <a:pt x="190" y="718"/>
                      <a:pt x="175" y="734"/>
                      <a:pt x="192" y="742"/>
                    </a:cubicBezTo>
                    <a:cubicBezTo>
                      <a:pt x="208" y="749"/>
                      <a:pt x="217" y="743"/>
                      <a:pt x="217" y="731"/>
                    </a:cubicBezTo>
                    <a:cubicBezTo>
                      <a:pt x="217" y="718"/>
                      <a:pt x="239" y="692"/>
                      <a:pt x="244" y="687"/>
                    </a:cubicBezTo>
                    <a:cubicBezTo>
                      <a:pt x="250" y="681"/>
                      <a:pt x="248" y="647"/>
                      <a:pt x="259" y="638"/>
                    </a:cubicBezTo>
                    <a:cubicBezTo>
                      <a:pt x="270" y="629"/>
                      <a:pt x="303" y="636"/>
                      <a:pt x="315" y="638"/>
                    </a:cubicBezTo>
                    <a:cubicBezTo>
                      <a:pt x="328" y="640"/>
                      <a:pt x="337" y="612"/>
                      <a:pt x="352" y="625"/>
                    </a:cubicBezTo>
                    <a:cubicBezTo>
                      <a:pt x="366" y="638"/>
                      <a:pt x="390" y="627"/>
                      <a:pt x="401" y="640"/>
                    </a:cubicBezTo>
                    <a:cubicBezTo>
                      <a:pt x="412" y="652"/>
                      <a:pt x="417" y="683"/>
                      <a:pt x="436" y="672"/>
                    </a:cubicBezTo>
                    <a:cubicBezTo>
                      <a:pt x="454" y="661"/>
                      <a:pt x="476" y="658"/>
                      <a:pt x="487" y="658"/>
                    </a:cubicBezTo>
                    <a:cubicBezTo>
                      <a:pt x="498" y="658"/>
                      <a:pt x="523" y="680"/>
                      <a:pt x="534" y="683"/>
                    </a:cubicBezTo>
                    <a:cubicBezTo>
                      <a:pt x="545" y="687"/>
                      <a:pt x="581" y="690"/>
                      <a:pt x="594" y="683"/>
                    </a:cubicBezTo>
                    <a:cubicBezTo>
                      <a:pt x="607" y="676"/>
                      <a:pt x="623" y="652"/>
                      <a:pt x="640" y="654"/>
                    </a:cubicBezTo>
                    <a:cubicBezTo>
                      <a:pt x="656" y="656"/>
                      <a:pt x="707" y="650"/>
                      <a:pt x="718" y="656"/>
                    </a:cubicBezTo>
                    <a:cubicBezTo>
                      <a:pt x="729" y="661"/>
                      <a:pt x="753" y="674"/>
                      <a:pt x="769" y="669"/>
                    </a:cubicBezTo>
                    <a:cubicBezTo>
                      <a:pt x="786" y="663"/>
                      <a:pt x="800" y="632"/>
                      <a:pt x="813" y="629"/>
                    </a:cubicBezTo>
                    <a:cubicBezTo>
                      <a:pt x="817" y="627"/>
                      <a:pt x="819" y="628"/>
                      <a:pt x="822" y="628"/>
                    </a:cubicBezTo>
                    <a:cubicBezTo>
                      <a:pt x="822" y="621"/>
                      <a:pt x="822" y="615"/>
                      <a:pt x="822" y="609"/>
                    </a:cubicBezTo>
                    <a:cubicBezTo>
                      <a:pt x="822" y="576"/>
                      <a:pt x="829" y="588"/>
                      <a:pt x="835" y="556"/>
                    </a:cubicBezTo>
                    <a:cubicBezTo>
                      <a:pt x="840" y="523"/>
                      <a:pt x="926" y="437"/>
                      <a:pt x="933" y="432"/>
                    </a:cubicBezTo>
                    <a:cubicBezTo>
                      <a:pt x="940" y="426"/>
                      <a:pt x="940" y="297"/>
                      <a:pt x="940" y="279"/>
                    </a:cubicBezTo>
                    <a:cubicBezTo>
                      <a:pt x="940" y="261"/>
                      <a:pt x="944" y="239"/>
                      <a:pt x="951" y="213"/>
                    </a:cubicBezTo>
                    <a:cubicBezTo>
                      <a:pt x="959" y="188"/>
                      <a:pt x="939" y="190"/>
                      <a:pt x="940" y="166"/>
                    </a:cubicBezTo>
                    <a:cubicBezTo>
                      <a:pt x="942" y="142"/>
                      <a:pt x="915" y="124"/>
                      <a:pt x="915" y="10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9973462" y="6639007"/>
                <a:ext cx="456280" cy="757597"/>
              </a:xfrm>
              <a:custGeom>
                <a:avLst/>
                <a:gdLst>
                  <a:gd name="T0" fmla="*/ 615 w 618"/>
                  <a:gd name="T1" fmla="*/ 253 h 1026"/>
                  <a:gd name="T2" fmla="*/ 144 w 618"/>
                  <a:gd name="T3" fmla="*/ 0 h 1026"/>
                  <a:gd name="T4" fmla="*/ 89 w 618"/>
                  <a:gd name="T5" fmla="*/ 30 h 1026"/>
                  <a:gd name="T6" fmla="*/ 93 w 618"/>
                  <a:gd name="T7" fmla="*/ 109 h 1026"/>
                  <a:gd name="T8" fmla="*/ 118 w 618"/>
                  <a:gd name="T9" fmla="*/ 166 h 1026"/>
                  <a:gd name="T10" fmla="*/ 129 w 618"/>
                  <a:gd name="T11" fmla="*/ 213 h 1026"/>
                  <a:gd name="T12" fmla="*/ 118 w 618"/>
                  <a:gd name="T13" fmla="*/ 279 h 1026"/>
                  <a:gd name="T14" fmla="*/ 111 w 618"/>
                  <a:gd name="T15" fmla="*/ 432 h 1026"/>
                  <a:gd name="T16" fmla="*/ 13 w 618"/>
                  <a:gd name="T17" fmla="*/ 556 h 1026"/>
                  <a:gd name="T18" fmla="*/ 0 w 618"/>
                  <a:gd name="T19" fmla="*/ 609 h 1026"/>
                  <a:gd name="T20" fmla="*/ 0 w 618"/>
                  <a:gd name="T21" fmla="*/ 628 h 1026"/>
                  <a:gd name="T22" fmla="*/ 13 w 618"/>
                  <a:gd name="T23" fmla="*/ 641 h 1026"/>
                  <a:gd name="T24" fmla="*/ 40 w 618"/>
                  <a:gd name="T25" fmla="*/ 667 h 1026"/>
                  <a:gd name="T26" fmla="*/ 78 w 618"/>
                  <a:gd name="T27" fmla="*/ 725 h 1026"/>
                  <a:gd name="T28" fmla="*/ 86 w 618"/>
                  <a:gd name="T29" fmla="*/ 780 h 1026"/>
                  <a:gd name="T30" fmla="*/ 111 w 618"/>
                  <a:gd name="T31" fmla="*/ 856 h 1026"/>
                  <a:gd name="T32" fmla="*/ 86 w 618"/>
                  <a:gd name="T33" fmla="*/ 865 h 1026"/>
                  <a:gd name="T34" fmla="*/ 33 w 618"/>
                  <a:gd name="T35" fmla="*/ 873 h 1026"/>
                  <a:gd name="T36" fmla="*/ 47 w 618"/>
                  <a:gd name="T37" fmla="*/ 916 h 1026"/>
                  <a:gd name="T38" fmla="*/ 98 w 618"/>
                  <a:gd name="T39" fmla="*/ 969 h 1026"/>
                  <a:gd name="T40" fmla="*/ 122 w 618"/>
                  <a:gd name="T41" fmla="*/ 1020 h 1026"/>
                  <a:gd name="T42" fmla="*/ 157 w 618"/>
                  <a:gd name="T43" fmla="*/ 1006 h 1026"/>
                  <a:gd name="T44" fmla="*/ 197 w 618"/>
                  <a:gd name="T45" fmla="*/ 1006 h 1026"/>
                  <a:gd name="T46" fmla="*/ 264 w 618"/>
                  <a:gd name="T47" fmla="*/ 986 h 1026"/>
                  <a:gd name="T48" fmla="*/ 319 w 618"/>
                  <a:gd name="T49" fmla="*/ 956 h 1026"/>
                  <a:gd name="T50" fmla="*/ 322 w 618"/>
                  <a:gd name="T51" fmla="*/ 924 h 1026"/>
                  <a:gd name="T52" fmla="*/ 410 w 618"/>
                  <a:gd name="T53" fmla="*/ 905 h 1026"/>
                  <a:gd name="T54" fmla="*/ 470 w 618"/>
                  <a:gd name="T55" fmla="*/ 844 h 1026"/>
                  <a:gd name="T56" fmla="*/ 483 w 618"/>
                  <a:gd name="T57" fmla="*/ 814 h 1026"/>
                  <a:gd name="T58" fmla="*/ 534 w 618"/>
                  <a:gd name="T59" fmla="*/ 794 h 1026"/>
                  <a:gd name="T60" fmla="*/ 544 w 618"/>
                  <a:gd name="T61" fmla="*/ 797 h 1026"/>
                  <a:gd name="T62" fmla="*/ 542 w 618"/>
                  <a:gd name="T63" fmla="*/ 794 h 1026"/>
                  <a:gd name="T64" fmla="*/ 550 w 618"/>
                  <a:gd name="T65" fmla="*/ 768 h 1026"/>
                  <a:gd name="T66" fmla="*/ 520 w 618"/>
                  <a:gd name="T67" fmla="*/ 730 h 1026"/>
                  <a:gd name="T68" fmla="*/ 508 w 618"/>
                  <a:gd name="T69" fmla="*/ 684 h 1026"/>
                  <a:gd name="T70" fmla="*/ 501 w 618"/>
                  <a:gd name="T71" fmla="*/ 650 h 1026"/>
                  <a:gd name="T72" fmla="*/ 504 w 618"/>
                  <a:gd name="T73" fmla="*/ 604 h 1026"/>
                  <a:gd name="T74" fmla="*/ 531 w 618"/>
                  <a:gd name="T75" fmla="*/ 559 h 1026"/>
                  <a:gd name="T76" fmla="*/ 554 w 618"/>
                  <a:gd name="T77" fmla="*/ 521 h 1026"/>
                  <a:gd name="T78" fmla="*/ 607 w 618"/>
                  <a:gd name="T79" fmla="*/ 487 h 1026"/>
                  <a:gd name="T80" fmla="*/ 615 w 618"/>
                  <a:gd name="T81" fmla="*/ 422 h 1026"/>
                  <a:gd name="T82" fmla="*/ 615 w 618"/>
                  <a:gd name="T83" fmla="*/ 253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8" h="1026">
                    <a:moveTo>
                      <a:pt x="615" y="253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1" y="60"/>
                      <a:pt x="93" y="100"/>
                      <a:pt x="93" y="109"/>
                    </a:cubicBezTo>
                    <a:cubicBezTo>
                      <a:pt x="93" y="124"/>
                      <a:pt x="120" y="142"/>
                      <a:pt x="118" y="166"/>
                    </a:cubicBezTo>
                    <a:cubicBezTo>
                      <a:pt x="117" y="190"/>
                      <a:pt x="137" y="188"/>
                      <a:pt x="129" y="213"/>
                    </a:cubicBezTo>
                    <a:cubicBezTo>
                      <a:pt x="122" y="239"/>
                      <a:pt x="118" y="261"/>
                      <a:pt x="118" y="279"/>
                    </a:cubicBezTo>
                    <a:cubicBezTo>
                      <a:pt x="118" y="297"/>
                      <a:pt x="118" y="426"/>
                      <a:pt x="111" y="432"/>
                    </a:cubicBezTo>
                    <a:cubicBezTo>
                      <a:pt x="104" y="437"/>
                      <a:pt x="18" y="523"/>
                      <a:pt x="13" y="556"/>
                    </a:cubicBezTo>
                    <a:cubicBezTo>
                      <a:pt x="7" y="588"/>
                      <a:pt x="0" y="576"/>
                      <a:pt x="0" y="609"/>
                    </a:cubicBezTo>
                    <a:cubicBezTo>
                      <a:pt x="0" y="615"/>
                      <a:pt x="0" y="621"/>
                      <a:pt x="0" y="628"/>
                    </a:cubicBezTo>
                    <a:cubicBezTo>
                      <a:pt x="4" y="630"/>
                      <a:pt x="6" y="635"/>
                      <a:pt x="13" y="641"/>
                    </a:cubicBezTo>
                    <a:cubicBezTo>
                      <a:pt x="22" y="650"/>
                      <a:pt x="22" y="667"/>
                      <a:pt x="40" y="667"/>
                    </a:cubicBezTo>
                    <a:cubicBezTo>
                      <a:pt x="58" y="667"/>
                      <a:pt x="80" y="709"/>
                      <a:pt x="78" y="725"/>
                    </a:cubicBezTo>
                    <a:cubicBezTo>
                      <a:pt x="76" y="742"/>
                      <a:pt x="87" y="751"/>
                      <a:pt x="86" y="780"/>
                    </a:cubicBezTo>
                    <a:cubicBezTo>
                      <a:pt x="84" y="809"/>
                      <a:pt x="102" y="851"/>
                      <a:pt x="111" y="856"/>
                    </a:cubicBezTo>
                    <a:cubicBezTo>
                      <a:pt x="120" y="862"/>
                      <a:pt x="107" y="867"/>
                      <a:pt x="86" y="865"/>
                    </a:cubicBezTo>
                    <a:cubicBezTo>
                      <a:pt x="64" y="864"/>
                      <a:pt x="33" y="864"/>
                      <a:pt x="33" y="873"/>
                    </a:cubicBezTo>
                    <a:cubicBezTo>
                      <a:pt x="33" y="882"/>
                      <a:pt x="24" y="895"/>
                      <a:pt x="47" y="916"/>
                    </a:cubicBezTo>
                    <a:cubicBezTo>
                      <a:pt x="71" y="938"/>
                      <a:pt x="91" y="946"/>
                      <a:pt x="98" y="969"/>
                    </a:cubicBezTo>
                    <a:cubicBezTo>
                      <a:pt x="106" y="993"/>
                      <a:pt x="115" y="1015"/>
                      <a:pt x="122" y="1020"/>
                    </a:cubicBezTo>
                    <a:cubicBezTo>
                      <a:pt x="129" y="1026"/>
                      <a:pt x="144" y="1024"/>
                      <a:pt x="157" y="1006"/>
                    </a:cubicBezTo>
                    <a:cubicBezTo>
                      <a:pt x="169" y="987"/>
                      <a:pt x="184" y="1022"/>
                      <a:pt x="197" y="1006"/>
                    </a:cubicBezTo>
                    <a:cubicBezTo>
                      <a:pt x="209" y="989"/>
                      <a:pt x="253" y="991"/>
                      <a:pt x="264" y="986"/>
                    </a:cubicBezTo>
                    <a:cubicBezTo>
                      <a:pt x="275" y="980"/>
                      <a:pt x="308" y="966"/>
                      <a:pt x="319" y="956"/>
                    </a:cubicBezTo>
                    <a:cubicBezTo>
                      <a:pt x="330" y="947"/>
                      <a:pt x="306" y="933"/>
                      <a:pt x="322" y="924"/>
                    </a:cubicBezTo>
                    <a:cubicBezTo>
                      <a:pt x="339" y="915"/>
                      <a:pt x="390" y="931"/>
                      <a:pt x="410" y="905"/>
                    </a:cubicBezTo>
                    <a:cubicBezTo>
                      <a:pt x="430" y="880"/>
                      <a:pt x="461" y="853"/>
                      <a:pt x="470" y="844"/>
                    </a:cubicBezTo>
                    <a:cubicBezTo>
                      <a:pt x="479" y="834"/>
                      <a:pt x="470" y="827"/>
                      <a:pt x="483" y="814"/>
                    </a:cubicBezTo>
                    <a:cubicBezTo>
                      <a:pt x="495" y="802"/>
                      <a:pt x="521" y="787"/>
                      <a:pt x="534" y="794"/>
                    </a:cubicBezTo>
                    <a:cubicBezTo>
                      <a:pt x="536" y="796"/>
                      <a:pt x="540" y="797"/>
                      <a:pt x="544" y="797"/>
                    </a:cubicBezTo>
                    <a:cubicBezTo>
                      <a:pt x="543" y="795"/>
                      <a:pt x="542" y="794"/>
                      <a:pt x="542" y="794"/>
                    </a:cubicBezTo>
                    <a:cubicBezTo>
                      <a:pt x="550" y="768"/>
                      <a:pt x="550" y="768"/>
                      <a:pt x="550" y="768"/>
                    </a:cubicBezTo>
                    <a:cubicBezTo>
                      <a:pt x="550" y="768"/>
                      <a:pt x="520" y="753"/>
                      <a:pt x="520" y="730"/>
                    </a:cubicBezTo>
                    <a:cubicBezTo>
                      <a:pt x="520" y="707"/>
                      <a:pt x="527" y="684"/>
                      <a:pt x="508" y="684"/>
                    </a:cubicBezTo>
                    <a:cubicBezTo>
                      <a:pt x="489" y="684"/>
                      <a:pt x="485" y="665"/>
                      <a:pt x="501" y="650"/>
                    </a:cubicBezTo>
                    <a:cubicBezTo>
                      <a:pt x="516" y="635"/>
                      <a:pt x="478" y="604"/>
                      <a:pt x="504" y="604"/>
                    </a:cubicBezTo>
                    <a:cubicBezTo>
                      <a:pt x="531" y="604"/>
                      <a:pt x="512" y="563"/>
                      <a:pt x="531" y="559"/>
                    </a:cubicBezTo>
                    <a:cubicBezTo>
                      <a:pt x="550" y="555"/>
                      <a:pt x="554" y="540"/>
                      <a:pt x="554" y="521"/>
                    </a:cubicBezTo>
                    <a:cubicBezTo>
                      <a:pt x="554" y="502"/>
                      <a:pt x="596" y="490"/>
                      <a:pt x="607" y="487"/>
                    </a:cubicBezTo>
                    <a:cubicBezTo>
                      <a:pt x="618" y="483"/>
                      <a:pt x="615" y="422"/>
                      <a:pt x="615" y="422"/>
                    </a:cubicBezTo>
                    <a:lnTo>
                      <a:pt x="615" y="253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10455569" y="6221469"/>
                <a:ext cx="495022" cy="495022"/>
              </a:xfrm>
              <a:custGeom>
                <a:avLst/>
                <a:gdLst>
                  <a:gd name="T0" fmla="*/ 630 w 674"/>
                  <a:gd name="T1" fmla="*/ 146 h 672"/>
                  <a:gd name="T2" fmla="*/ 585 w 674"/>
                  <a:gd name="T3" fmla="*/ 37 h 672"/>
                  <a:gd name="T4" fmla="*/ 578 w 674"/>
                  <a:gd name="T5" fmla="*/ 47 h 672"/>
                  <a:gd name="T6" fmla="*/ 513 w 674"/>
                  <a:gd name="T7" fmla="*/ 43 h 672"/>
                  <a:gd name="T8" fmla="*/ 435 w 674"/>
                  <a:gd name="T9" fmla="*/ 27 h 672"/>
                  <a:gd name="T10" fmla="*/ 307 w 674"/>
                  <a:gd name="T11" fmla="*/ 48 h 672"/>
                  <a:gd name="T12" fmla="*/ 238 w 674"/>
                  <a:gd name="T13" fmla="*/ 54 h 672"/>
                  <a:gd name="T14" fmla="*/ 125 w 674"/>
                  <a:gd name="T15" fmla="*/ 22 h 672"/>
                  <a:gd name="T16" fmla="*/ 32 w 674"/>
                  <a:gd name="T17" fmla="*/ 0 h 672"/>
                  <a:gd name="T18" fmla="*/ 26 w 674"/>
                  <a:gd name="T19" fmla="*/ 15 h 672"/>
                  <a:gd name="T20" fmla="*/ 19 w 674"/>
                  <a:gd name="T21" fmla="*/ 91 h 672"/>
                  <a:gd name="T22" fmla="*/ 19 w 674"/>
                  <a:gd name="T23" fmla="*/ 183 h 672"/>
                  <a:gd name="T24" fmla="*/ 19 w 674"/>
                  <a:gd name="T25" fmla="*/ 657 h 672"/>
                  <a:gd name="T26" fmla="*/ 394 w 674"/>
                  <a:gd name="T27" fmla="*/ 657 h 672"/>
                  <a:gd name="T28" fmla="*/ 416 w 674"/>
                  <a:gd name="T29" fmla="*/ 643 h 672"/>
                  <a:gd name="T30" fmla="*/ 445 w 674"/>
                  <a:gd name="T31" fmla="*/ 653 h 672"/>
                  <a:gd name="T32" fmla="*/ 526 w 674"/>
                  <a:gd name="T33" fmla="*/ 653 h 672"/>
                  <a:gd name="T34" fmla="*/ 558 w 674"/>
                  <a:gd name="T35" fmla="*/ 672 h 672"/>
                  <a:gd name="T36" fmla="*/ 595 w 674"/>
                  <a:gd name="T37" fmla="*/ 643 h 672"/>
                  <a:gd name="T38" fmla="*/ 635 w 674"/>
                  <a:gd name="T39" fmla="*/ 599 h 672"/>
                  <a:gd name="T40" fmla="*/ 668 w 674"/>
                  <a:gd name="T41" fmla="*/ 577 h 672"/>
                  <a:gd name="T42" fmla="*/ 670 w 674"/>
                  <a:gd name="T43" fmla="*/ 574 h 672"/>
                  <a:gd name="T44" fmla="*/ 670 w 674"/>
                  <a:gd name="T45" fmla="*/ 550 h 672"/>
                  <a:gd name="T46" fmla="*/ 641 w 674"/>
                  <a:gd name="T47" fmla="*/ 481 h 672"/>
                  <a:gd name="T48" fmla="*/ 576 w 674"/>
                  <a:gd name="T49" fmla="*/ 356 h 672"/>
                  <a:gd name="T50" fmla="*/ 547 w 674"/>
                  <a:gd name="T51" fmla="*/ 293 h 672"/>
                  <a:gd name="T52" fmla="*/ 505 w 674"/>
                  <a:gd name="T53" fmla="*/ 224 h 672"/>
                  <a:gd name="T54" fmla="*/ 476 w 674"/>
                  <a:gd name="T55" fmla="*/ 112 h 672"/>
                  <a:gd name="T56" fmla="*/ 517 w 674"/>
                  <a:gd name="T57" fmla="*/ 191 h 672"/>
                  <a:gd name="T58" fmla="*/ 579 w 674"/>
                  <a:gd name="T59" fmla="*/ 272 h 672"/>
                  <a:gd name="T60" fmla="*/ 617 w 674"/>
                  <a:gd name="T61" fmla="*/ 184 h 672"/>
                  <a:gd name="T62" fmla="*/ 618 w 674"/>
                  <a:gd name="T63" fmla="*/ 187 h 672"/>
                  <a:gd name="T64" fmla="*/ 621 w 674"/>
                  <a:gd name="T65" fmla="*/ 170 h 672"/>
                  <a:gd name="T66" fmla="*/ 630 w 674"/>
                  <a:gd name="T67" fmla="*/ 14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" h="672">
                    <a:moveTo>
                      <a:pt x="630" y="146"/>
                    </a:moveTo>
                    <a:cubicBezTo>
                      <a:pt x="585" y="37"/>
                      <a:pt x="585" y="37"/>
                      <a:pt x="585" y="37"/>
                    </a:cubicBezTo>
                    <a:cubicBezTo>
                      <a:pt x="582" y="42"/>
                      <a:pt x="580" y="46"/>
                      <a:pt x="578" y="47"/>
                    </a:cubicBezTo>
                    <a:cubicBezTo>
                      <a:pt x="571" y="54"/>
                      <a:pt x="541" y="36"/>
                      <a:pt x="513" y="43"/>
                    </a:cubicBezTo>
                    <a:cubicBezTo>
                      <a:pt x="485" y="51"/>
                      <a:pt x="463" y="40"/>
                      <a:pt x="435" y="27"/>
                    </a:cubicBezTo>
                    <a:cubicBezTo>
                      <a:pt x="408" y="13"/>
                      <a:pt x="319" y="30"/>
                      <a:pt x="307" y="48"/>
                    </a:cubicBezTo>
                    <a:cubicBezTo>
                      <a:pt x="295" y="65"/>
                      <a:pt x="265" y="65"/>
                      <a:pt x="238" y="54"/>
                    </a:cubicBezTo>
                    <a:cubicBezTo>
                      <a:pt x="210" y="43"/>
                      <a:pt x="175" y="27"/>
                      <a:pt x="125" y="22"/>
                    </a:cubicBezTo>
                    <a:cubicBezTo>
                      <a:pt x="78" y="18"/>
                      <a:pt x="40" y="11"/>
                      <a:pt x="32" y="0"/>
                    </a:cubicBezTo>
                    <a:cubicBezTo>
                      <a:pt x="30" y="5"/>
                      <a:pt x="28" y="10"/>
                      <a:pt x="26" y="15"/>
                    </a:cubicBezTo>
                    <a:cubicBezTo>
                      <a:pt x="11" y="57"/>
                      <a:pt x="38" y="69"/>
                      <a:pt x="19" y="91"/>
                    </a:cubicBezTo>
                    <a:cubicBezTo>
                      <a:pt x="0" y="114"/>
                      <a:pt x="19" y="141"/>
                      <a:pt x="19" y="183"/>
                    </a:cubicBezTo>
                    <a:cubicBezTo>
                      <a:pt x="19" y="211"/>
                      <a:pt x="19" y="488"/>
                      <a:pt x="19" y="657"/>
                    </a:cubicBezTo>
                    <a:cubicBezTo>
                      <a:pt x="394" y="657"/>
                      <a:pt x="394" y="657"/>
                      <a:pt x="394" y="657"/>
                    </a:cubicBezTo>
                    <a:cubicBezTo>
                      <a:pt x="394" y="657"/>
                      <a:pt x="405" y="650"/>
                      <a:pt x="416" y="643"/>
                    </a:cubicBezTo>
                    <a:cubicBezTo>
                      <a:pt x="427" y="635"/>
                      <a:pt x="445" y="653"/>
                      <a:pt x="445" y="653"/>
                    </a:cubicBezTo>
                    <a:cubicBezTo>
                      <a:pt x="526" y="653"/>
                      <a:pt x="526" y="653"/>
                      <a:pt x="526" y="653"/>
                    </a:cubicBezTo>
                    <a:cubicBezTo>
                      <a:pt x="526" y="653"/>
                      <a:pt x="540" y="672"/>
                      <a:pt x="558" y="672"/>
                    </a:cubicBezTo>
                    <a:cubicBezTo>
                      <a:pt x="577" y="672"/>
                      <a:pt x="566" y="643"/>
                      <a:pt x="595" y="643"/>
                    </a:cubicBezTo>
                    <a:cubicBezTo>
                      <a:pt x="624" y="643"/>
                      <a:pt x="617" y="599"/>
                      <a:pt x="635" y="599"/>
                    </a:cubicBezTo>
                    <a:cubicBezTo>
                      <a:pt x="653" y="599"/>
                      <a:pt x="649" y="603"/>
                      <a:pt x="668" y="577"/>
                    </a:cubicBezTo>
                    <a:cubicBezTo>
                      <a:pt x="668" y="576"/>
                      <a:pt x="669" y="575"/>
                      <a:pt x="670" y="574"/>
                    </a:cubicBezTo>
                    <a:cubicBezTo>
                      <a:pt x="668" y="567"/>
                      <a:pt x="668" y="558"/>
                      <a:pt x="670" y="550"/>
                    </a:cubicBezTo>
                    <a:cubicBezTo>
                      <a:pt x="674" y="521"/>
                      <a:pt x="654" y="522"/>
                      <a:pt x="641" y="481"/>
                    </a:cubicBezTo>
                    <a:cubicBezTo>
                      <a:pt x="629" y="440"/>
                      <a:pt x="577" y="379"/>
                      <a:pt x="576" y="356"/>
                    </a:cubicBezTo>
                    <a:cubicBezTo>
                      <a:pt x="574" y="332"/>
                      <a:pt x="546" y="318"/>
                      <a:pt x="547" y="293"/>
                    </a:cubicBezTo>
                    <a:cubicBezTo>
                      <a:pt x="547" y="267"/>
                      <a:pt x="533" y="265"/>
                      <a:pt x="505" y="224"/>
                    </a:cubicBezTo>
                    <a:cubicBezTo>
                      <a:pt x="476" y="184"/>
                      <a:pt x="468" y="114"/>
                      <a:pt x="476" y="112"/>
                    </a:cubicBezTo>
                    <a:cubicBezTo>
                      <a:pt x="485" y="109"/>
                      <a:pt x="508" y="171"/>
                      <a:pt x="517" y="191"/>
                    </a:cubicBezTo>
                    <a:cubicBezTo>
                      <a:pt x="526" y="211"/>
                      <a:pt x="557" y="272"/>
                      <a:pt x="579" y="272"/>
                    </a:cubicBezTo>
                    <a:cubicBezTo>
                      <a:pt x="601" y="272"/>
                      <a:pt x="609" y="180"/>
                      <a:pt x="617" y="184"/>
                    </a:cubicBezTo>
                    <a:cubicBezTo>
                      <a:pt x="617" y="185"/>
                      <a:pt x="618" y="186"/>
                      <a:pt x="618" y="187"/>
                    </a:cubicBezTo>
                    <a:cubicBezTo>
                      <a:pt x="621" y="170"/>
                      <a:pt x="621" y="170"/>
                      <a:pt x="621" y="170"/>
                    </a:cubicBezTo>
                    <a:lnTo>
                      <a:pt x="630" y="14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9753929" y="7629048"/>
                <a:ext cx="262578" cy="284099"/>
              </a:xfrm>
              <a:custGeom>
                <a:avLst/>
                <a:gdLst>
                  <a:gd name="T0" fmla="*/ 176 w 351"/>
                  <a:gd name="T1" fmla="*/ 368 h 385"/>
                  <a:gd name="T2" fmla="*/ 183 w 351"/>
                  <a:gd name="T3" fmla="*/ 318 h 385"/>
                  <a:gd name="T4" fmla="*/ 221 w 351"/>
                  <a:gd name="T5" fmla="*/ 292 h 385"/>
                  <a:gd name="T6" fmla="*/ 248 w 351"/>
                  <a:gd name="T7" fmla="*/ 257 h 385"/>
                  <a:gd name="T8" fmla="*/ 282 w 351"/>
                  <a:gd name="T9" fmla="*/ 295 h 385"/>
                  <a:gd name="T10" fmla="*/ 328 w 351"/>
                  <a:gd name="T11" fmla="*/ 303 h 385"/>
                  <a:gd name="T12" fmla="*/ 347 w 351"/>
                  <a:gd name="T13" fmla="*/ 231 h 385"/>
                  <a:gd name="T14" fmla="*/ 332 w 351"/>
                  <a:gd name="T15" fmla="*/ 166 h 385"/>
                  <a:gd name="T16" fmla="*/ 320 w 351"/>
                  <a:gd name="T17" fmla="*/ 116 h 385"/>
                  <a:gd name="T18" fmla="*/ 328 w 351"/>
                  <a:gd name="T19" fmla="*/ 67 h 385"/>
                  <a:gd name="T20" fmla="*/ 267 w 351"/>
                  <a:gd name="T21" fmla="*/ 67 h 385"/>
                  <a:gd name="T22" fmla="*/ 273 w 351"/>
                  <a:gd name="T23" fmla="*/ 3 h 385"/>
                  <a:gd name="T24" fmla="*/ 182 w 351"/>
                  <a:gd name="T25" fmla="*/ 0 h 385"/>
                  <a:gd name="T26" fmla="*/ 170 w 351"/>
                  <a:gd name="T27" fmla="*/ 3 h 385"/>
                  <a:gd name="T28" fmla="*/ 168 w 351"/>
                  <a:gd name="T29" fmla="*/ 82 h 385"/>
                  <a:gd name="T30" fmla="*/ 84 w 351"/>
                  <a:gd name="T31" fmla="*/ 86 h 385"/>
                  <a:gd name="T32" fmla="*/ 56 w 351"/>
                  <a:gd name="T33" fmla="*/ 90 h 385"/>
                  <a:gd name="T34" fmla="*/ 45 w 351"/>
                  <a:gd name="T35" fmla="*/ 103 h 385"/>
                  <a:gd name="T36" fmla="*/ 69 w 351"/>
                  <a:gd name="T37" fmla="*/ 134 h 385"/>
                  <a:gd name="T38" fmla="*/ 35 w 351"/>
                  <a:gd name="T39" fmla="*/ 159 h 385"/>
                  <a:gd name="T40" fmla="*/ 11 w 351"/>
                  <a:gd name="T41" fmla="*/ 198 h 385"/>
                  <a:gd name="T42" fmla="*/ 41 w 351"/>
                  <a:gd name="T43" fmla="*/ 253 h 385"/>
                  <a:gd name="T44" fmla="*/ 85 w 351"/>
                  <a:gd name="T45" fmla="*/ 309 h 385"/>
                  <a:gd name="T46" fmla="*/ 146 w 351"/>
                  <a:gd name="T47" fmla="*/ 385 h 385"/>
                  <a:gd name="T48" fmla="*/ 176 w 351"/>
                  <a:gd name="T49" fmla="*/ 368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385">
                    <a:moveTo>
                      <a:pt x="176" y="368"/>
                    </a:moveTo>
                    <a:cubicBezTo>
                      <a:pt x="206" y="368"/>
                      <a:pt x="195" y="349"/>
                      <a:pt x="183" y="318"/>
                    </a:cubicBezTo>
                    <a:cubicBezTo>
                      <a:pt x="172" y="288"/>
                      <a:pt x="202" y="292"/>
                      <a:pt x="221" y="292"/>
                    </a:cubicBezTo>
                    <a:cubicBezTo>
                      <a:pt x="240" y="292"/>
                      <a:pt x="233" y="257"/>
                      <a:pt x="248" y="257"/>
                    </a:cubicBezTo>
                    <a:cubicBezTo>
                      <a:pt x="263" y="257"/>
                      <a:pt x="267" y="299"/>
                      <a:pt x="282" y="295"/>
                    </a:cubicBezTo>
                    <a:cubicBezTo>
                      <a:pt x="297" y="292"/>
                      <a:pt x="309" y="307"/>
                      <a:pt x="328" y="303"/>
                    </a:cubicBezTo>
                    <a:cubicBezTo>
                      <a:pt x="347" y="299"/>
                      <a:pt x="347" y="261"/>
                      <a:pt x="347" y="231"/>
                    </a:cubicBezTo>
                    <a:cubicBezTo>
                      <a:pt x="347" y="200"/>
                      <a:pt x="351" y="177"/>
                      <a:pt x="332" y="166"/>
                    </a:cubicBezTo>
                    <a:cubicBezTo>
                      <a:pt x="313" y="154"/>
                      <a:pt x="297" y="128"/>
                      <a:pt x="320" y="116"/>
                    </a:cubicBezTo>
                    <a:cubicBezTo>
                      <a:pt x="343" y="105"/>
                      <a:pt x="347" y="82"/>
                      <a:pt x="328" y="67"/>
                    </a:cubicBezTo>
                    <a:cubicBezTo>
                      <a:pt x="309" y="52"/>
                      <a:pt x="267" y="82"/>
                      <a:pt x="267" y="67"/>
                    </a:cubicBezTo>
                    <a:cubicBezTo>
                      <a:pt x="267" y="59"/>
                      <a:pt x="270" y="29"/>
                      <a:pt x="273" y="3"/>
                    </a:cubicBezTo>
                    <a:cubicBezTo>
                      <a:pt x="229" y="2"/>
                      <a:pt x="182" y="0"/>
                      <a:pt x="182" y="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3" y="47"/>
                      <a:pt x="168" y="82"/>
                      <a:pt x="168" y="82"/>
                    </a:cubicBezTo>
                    <a:cubicBezTo>
                      <a:pt x="168" y="82"/>
                      <a:pt x="99" y="86"/>
                      <a:pt x="84" y="86"/>
                    </a:cubicBezTo>
                    <a:cubicBezTo>
                      <a:pt x="81" y="86"/>
                      <a:pt x="70" y="87"/>
                      <a:pt x="56" y="90"/>
                    </a:cubicBezTo>
                    <a:cubicBezTo>
                      <a:pt x="53" y="95"/>
                      <a:pt x="48" y="100"/>
                      <a:pt x="45" y="103"/>
                    </a:cubicBezTo>
                    <a:cubicBezTo>
                      <a:pt x="37" y="111"/>
                      <a:pt x="64" y="122"/>
                      <a:pt x="69" y="134"/>
                    </a:cubicBezTo>
                    <a:cubicBezTo>
                      <a:pt x="73" y="146"/>
                      <a:pt x="34" y="142"/>
                      <a:pt x="35" y="159"/>
                    </a:cubicBezTo>
                    <a:cubicBezTo>
                      <a:pt x="36" y="176"/>
                      <a:pt x="21" y="190"/>
                      <a:pt x="11" y="198"/>
                    </a:cubicBezTo>
                    <a:cubicBezTo>
                      <a:pt x="0" y="207"/>
                      <a:pt x="40" y="241"/>
                      <a:pt x="41" y="253"/>
                    </a:cubicBezTo>
                    <a:cubicBezTo>
                      <a:pt x="42" y="265"/>
                      <a:pt x="51" y="276"/>
                      <a:pt x="85" y="309"/>
                    </a:cubicBezTo>
                    <a:cubicBezTo>
                      <a:pt x="118" y="342"/>
                      <a:pt x="102" y="350"/>
                      <a:pt x="146" y="385"/>
                    </a:cubicBezTo>
                    <a:cubicBezTo>
                      <a:pt x="152" y="376"/>
                      <a:pt x="161" y="368"/>
                      <a:pt x="176" y="36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9784062" y="7633354"/>
                <a:ext cx="99006" cy="60263"/>
              </a:xfrm>
              <a:custGeom>
                <a:avLst/>
                <a:gdLst>
                  <a:gd name="T0" fmla="*/ 131 w 136"/>
                  <a:gd name="T1" fmla="*/ 79 h 87"/>
                  <a:gd name="T2" fmla="*/ 133 w 136"/>
                  <a:gd name="T3" fmla="*/ 0 h 87"/>
                  <a:gd name="T4" fmla="*/ 118 w 136"/>
                  <a:gd name="T5" fmla="*/ 4 h 87"/>
                  <a:gd name="T6" fmla="*/ 33 w 136"/>
                  <a:gd name="T7" fmla="*/ 4 h 87"/>
                  <a:gd name="T8" fmla="*/ 34 w 136"/>
                  <a:gd name="T9" fmla="*/ 6 h 87"/>
                  <a:gd name="T10" fmla="*/ 19 w 136"/>
                  <a:gd name="T11" fmla="*/ 46 h 87"/>
                  <a:gd name="T12" fmla="*/ 16 w 136"/>
                  <a:gd name="T13" fmla="*/ 71 h 87"/>
                  <a:gd name="T14" fmla="*/ 19 w 136"/>
                  <a:gd name="T15" fmla="*/ 87 h 87"/>
                  <a:gd name="T16" fmla="*/ 47 w 136"/>
                  <a:gd name="T17" fmla="*/ 83 h 87"/>
                  <a:gd name="T18" fmla="*/ 131 w 136"/>
                  <a:gd name="T19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87">
                    <a:moveTo>
                      <a:pt x="131" y="79"/>
                    </a:moveTo>
                    <a:cubicBezTo>
                      <a:pt x="131" y="79"/>
                      <a:pt x="136" y="44"/>
                      <a:pt x="133" y="0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5"/>
                      <a:pt x="34" y="6"/>
                    </a:cubicBezTo>
                    <a:cubicBezTo>
                      <a:pt x="43" y="20"/>
                      <a:pt x="38" y="40"/>
                      <a:pt x="19" y="46"/>
                    </a:cubicBezTo>
                    <a:cubicBezTo>
                      <a:pt x="0" y="52"/>
                      <a:pt x="1" y="70"/>
                      <a:pt x="16" y="71"/>
                    </a:cubicBezTo>
                    <a:cubicBezTo>
                      <a:pt x="26" y="71"/>
                      <a:pt x="24" y="79"/>
                      <a:pt x="19" y="87"/>
                    </a:cubicBezTo>
                    <a:cubicBezTo>
                      <a:pt x="33" y="84"/>
                      <a:pt x="44" y="83"/>
                      <a:pt x="47" y="83"/>
                    </a:cubicBezTo>
                    <a:cubicBezTo>
                      <a:pt x="62" y="83"/>
                      <a:pt x="131" y="79"/>
                      <a:pt x="131" y="7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9861544" y="7564482"/>
                <a:ext cx="322841" cy="400323"/>
              </a:xfrm>
              <a:custGeom>
                <a:avLst/>
                <a:gdLst>
                  <a:gd name="T0" fmla="*/ 117 w 436"/>
                  <a:gd name="T1" fmla="*/ 513 h 544"/>
                  <a:gd name="T2" fmla="*/ 159 w 436"/>
                  <a:gd name="T3" fmla="*/ 517 h 544"/>
                  <a:gd name="T4" fmla="*/ 209 w 436"/>
                  <a:gd name="T5" fmla="*/ 521 h 544"/>
                  <a:gd name="T6" fmla="*/ 235 w 436"/>
                  <a:gd name="T7" fmla="*/ 517 h 544"/>
                  <a:gd name="T8" fmla="*/ 273 w 436"/>
                  <a:gd name="T9" fmla="*/ 482 h 544"/>
                  <a:gd name="T10" fmla="*/ 296 w 436"/>
                  <a:gd name="T11" fmla="*/ 437 h 544"/>
                  <a:gd name="T12" fmla="*/ 300 w 436"/>
                  <a:gd name="T13" fmla="*/ 334 h 544"/>
                  <a:gd name="T14" fmla="*/ 353 w 436"/>
                  <a:gd name="T15" fmla="*/ 265 h 544"/>
                  <a:gd name="T16" fmla="*/ 399 w 436"/>
                  <a:gd name="T17" fmla="*/ 136 h 544"/>
                  <a:gd name="T18" fmla="*/ 422 w 436"/>
                  <a:gd name="T19" fmla="*/ 71 h 544"/>
                  <a:gd name="T20" fmla="*/ 431 w 436"/>
                  <a:gd name="T21" fmla="*/ 7 h 544"/>
                  <a:gd name="T22" fmla="*/ 431 w 436"/>
                  <a:gd name="T23" fmla="*/ 8 h 544"/>
                  <a:gd name="T24" fmla="*/ 378 w 436"/>
                  <a:gd name="T25" fmla="*/ 0 h 544"/>
                  <a:gd name="T26" fmla="*/ 351 w 436"/>
                  <a:gd name="T27" fmla="*/ 8 h 544"/>
                  <a:gd name="T28" fmla="*/ 317 w 436"/>
                  <a:gd name="T29" fmla="*/ 15 h 544"/>
                  <a:gd name="T30" fmla="*/ 306 w 436"/>
                  <a:gd name="T31" fmla="*/ 61 h 544"/>
                  <a:gd name="T32" fmla="*/ 287 w 436"/>
                  <a:gd name="T33" fmla="*/ 122 h 544"/>
                  <a:gd name="T34" fmla="*/ 199 w 436"/>
                  <a:gd name="T35" fmla="*/ 91 h 544"/>
                  <a:gd name="T36" fmla="*/ 127 w 436"/>
                  <a:gd name="T37" fmla="*/ 91 h 544"/>
                  <a:gd name="T38" fmla="*/ 121 w 436"/>
                  <a:gd name="T39" fmla="*/ 155 h 544"/>
                  <a:gd name="T40" fmla="*/ 182 w 436"/>
                  <a:gd name="T41" fmla="*/ 155 h 544"/>
                  <a:gd name="T42" fmla="*/ 174 w 436"/>
                  <a:gd name="T43" fmla="*/ 204 h 544"/>
                  <a:gd name="T44" fmla="*/ 186 w 436"/>
                  <a:gd name="T45" fmla="*/ 254 h 544"/>
                  <a:gd name="T46" fmla="*/ 201 w 436"/>
                  <a:gd name="T47" fmla="*/ 319 h 544"/>
                  <a:gd name="T48" fmla="*/ 182 w 436"/>
                  <a:gd name="T49" fmla="*/ 391 h 544"/>
                  <a:gd name="T50" fmla="*/ 136 w 436"/>
                  <a:gd name="T51" fmla="*/ 383 h 544"/>
                  <a:gd name="T52" fmla="*/ 102 w 436"/>
                  <a:gd name="T53" fmla="*/ 345 h 544"/>
                  <a:gd name="T54" fmla="*/ 75 w 436"/>
                  <a:gd name="T55" fmla="*/ 380 h 544"/>
                  <a:gd name="T56" fmla="*/ 37 w 436"/>
                  <a:gd name="T57" fmla="*/ 406 h 544"/>
                  <a:gd name="T58" fmla="*/ 30 w 436"/>
                  <a:gd name="T59" fmla="*/ 456 h 544"/>
                  <a:gd name="T60" fmla="*/ 0 w 436"/>
                  <a:gd name="T61" fmla="*/ 473 h 544"/>
                  <a:gd name="T62" fmla="*/ 7 w 436"/>
                  <a:gd name="T63" fmla="*/ 479 h 544"/>
                  <a:gd name="T64" fmla="*/ 59 w 436"/>
                  <a:gd name="T65" fmla="*/ 544 h 544"/>
                  <a:gd name="T66" fmla="*/ 117 w 436"/>
                  <a:gd name="T67" fmla="*/ 513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6" h="544">
                    <a:moveTo>
                      <a:pt x="117" y="513"/>
                    </a:moveTo>
                    <a:cubicBezTo>
                      <a:pt x="129" y="517"/>
                      <a:pt x="136" y="536"/>
                      <a:pt x="159" y="517"/>
                    </a:cubicBezTo>
                    <a:cubicBezTo>
                      <a:pt x="182" y="498"/>
                      <a:pt x="209" y="502"/>
                      <a:pt x="209" y="521"/>
                    </a:cubicBezTo>
                    <a:cubicBezTo>
                      <a:pt x="209" y="540"/>
                      <a:pt x="216" y="536"/>
                      <a:pt x="235" y="517"/>
                    </a:cubicBezTo>
                    <a:cubicBezTo>
                      <a:pt x="254" y="498"/>
                      <a:pt x="273" y="521"/>
                      <a:pt x="273" y="482"/>
                    </a:cubicBezTo>
                    <a:cubicBezTo>
                      <a:pt x="273" y="444"/>
                      <a:pt x="296" y="479"/>
                      <a:pt x="296" y="437"/>
                    </a:cubicBezTo>
                    <a:cubicBezTo>
                      <a:pt x="296" y="395"/>
                      <a:pt x="300" y="353"/>
                      <a:pt x="300" y="334"/>
                    </a:cubicBezTo>
                    <a:cubicBezTo>
                      <a:pt x="300" y="315"/>
                      <a:pt x="353" y="296"/>
                      <a:pt x="353" y="265"/>
                    </a:cubicBezTo>
                    <a:cubicBezTo>
                      <a:pt x="353" y="235"/>
                      <a:pt x="399" y="174"/>
                      <a:pt x="399" y="136"/>
                    </a:cubicBezTo>
                    <a:cubicBezTo>
                      <a:pt x="399" y="98"/>
                      <a:pt x="410" y="90"/>
                      <a:pt x="422" y="71"/>
                    </a:cubicBezTo>
                    <a:cubicBezTo>
                      <a:pt x="430" y="58"/>
                      <a:pt x="436" y="32"/>
                      <a:pt x="431" y="7"/>
                    </a:cubicBezTo>
                    <a:cubicBezTo>
                      <a:pt x="431" y="8"/>
                      <a:pt x="431" y="8"/>
                      <a:pt x="431" y="8"/>
                    </a:cubicBezTo>
                    <a:cubicBezTo>
                      <a:pt x="378" y="0"/>
                      <a:pt x="378" y="0"/>
                      <a:pt x="378" y="0"/>
                    </a:cubicBezTo>
                    <a:cubicBezTo>
                      <a:pt x="351" y="8"/>
                      <a:pt x="351" y="8"/>
                      <a:pt x="351" y="8"/>
                    </a:cubicBezTo>
                    <a:cubicBezTo>
                      <a:pt x="317" y="15"/>
                      <a:pt x="317" y="15"/>
                      <a:pt x="317" y="15"/>
                    </a:cubicBezTo>
                    <a:cubicBezTo>
                      <a:pt x="317" y="15"/>
                      <a:pt x="321" y="42"/>
                      <a:pt x="306" y="61"/>
                    </a:cubicBezTo>
                    <a:cubicBezTo>
                      <a:pt x="290" y="80"/>
                      <a:pt x="287" y="122"/>
                      <a:pt x="287" y="122"/>
                    </a:cubicBezTo>
                    <a:cubicBezTo>
                      <a:pt x="287" y="122"/>
                      <a:pt x="218" y="88"/>
                      <a:pt x="199" y="91"/>
                    </a:cubicBezTo>
                    <a:cubicBezTo>
                      <a:pt x="191" y="93"/>
                      <a:pt x="160" y="92"/>
                      <a:pt x="127" y="91"/>
                    </a:cubicBezTo>
                    <a:cubicBezTo>
                      <a:pt x="124" y="117"/>
                      <a:pt x="121" y="147"/>
                      <a:pt x="121" y="155"/>
                    </a:cubicBezTo>
                    <a:cubicBezTo>
                      <a:pt x="121" y="170"/>
                      <a:pt x="163" y="140"/>
                      <a:pt x="182" y="155"/>
                    </a:cubicBezTo>
                    <a:cubicBezTo>
                      <a:pt x="201" y="170"/>
                      <a:pt x="197" y="193"/>
                      <a:pt x="174" y="204"/>
                    </a:cubicBezTo>
                    <a:cubicBezTo>
                      <a:pt x="151" y="216"/>
                      <a:pt x="167" y="242"/>
                      <a:pt x="186" y="254"/>
                    </a:cubicBezTo>
                    <a:cubicBezTo>
                      <a:pt x="205" y="265"/>
                      <a:pt x="201" y="288"/>
                      <a:pt x="201" y="319"/>
                    </a:cubicBezTo>
                    <a:cubicBezTo>
                      <a:pt x="201" y="349"/>
                      <a:pt x="201" y="387"/>
                      <a:pt x="182" y="391"/>
                    </a:cubicBezTo>
                    <a:cubicBezTo>
                      <a:pt x="163" y="395"/>
                      <a:pt x="151" y="380"/>
                      <a:pt x="136" y="383"/>
                    </a:cubicBezTo>
                    <a:cubicBezTo>
                      <a:pt x="121" y="387"/>
                      <a:pt x="117" y="345"/>
                      <a:pt x="102" y="345"/>
                    </a:cubicBezTo>
                    <a:cubicBezTo>
                      <a:pt x="87" y="345"/>
                      <a:pt x="94" y="380"/>
                      <a:pt x="75" y="380"/>
                    </a:cubicBezTo>
                    <a:cubicBezTo>
                      <a:pt x="56" y="380"/>
                      <a:pt x="26" y="376"/>
                      <a:pt x="37" y="406"/>
                    </a:cubicBezTo>
                    <a:cubicBezTo>
                      <a:pt x="49" y="437"/>
                      <a:pt x="60" y="456"/>
                      <a:pt x="30" y="456"/>
                    </a:cubicBezTo>
                    <a:cubicBezTo>
                      <a:pt x="15" y="456"/>
                      <a:pt x="6" y="464"/>
                      <a:pt x="0" y="473"/>
                    </a:cubicBezTo>
                    <a:cubicBezTo>
                      <a:pt x="2" y="475"/>
                      <a:pt x="4" y="477"/>
                      <a:pt x="7" y="479"/>
                    </a:cubicBezTo>
                    <a:cubicBezTo>
                      <a:pt x="32" y="498"/>
                      <a:pt x="48" y="521"/>
                      <a:pt x="59" y="544"/>
                    </a:cubicBezTo>
                    <a:cubicBezTo>
                      <a:pt x="85" y="526"/>
                      <a:pt x="111" y="511"/>
                      <a:pt x="117" y="5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10326433" y="6643313"/>
                <a:ext cx="753294" cy="929778"/>
              </a:xfrm>
              <a:custGeom>
                <a:avLst/>
                <a:gdLst>
                  <a:gd name="T0" fmla="*/ 770 w 1021"/>
                  <a:gd name="T1" fmla="*/ 69 h 1260"/>
                  <a:gd name="T2" fmla="*/ 701 w 1021"/>
                  <a:gd name="T3" fmla="*/ 79 h 1260"/>
                  <a:gd name="T4" fmla="*/ 591 w 1021"/>
                  <a:gd name="T5" fmla="*/ 69 h 1260"/>
                  <a:gd name="T6" fmla="*/ 194 w 1021"/>
                  <a:gd name="T7" fmla="*/ 83 h 1260"/>
                  <a:gd name="T8" fmla="*/ 137 w 1021"/>
                  <a:gd name="T9" fmla="*/ 213 h 1260"/>
                  <a:gd name="T10" fmla="*/ 129 w 1021"/>
                  <a:gd name="T11" fmla="*/ 479 h 1260"/>
                  <a:gd name="T12" fmla="*/ 53 w 1021"/>
                  <a:gd name="T13" fmla="*/ 551 h 1260"/>
                  <a:gd name="T14" fmla="*/ 23 w 1021"/>
                  <a:gd name="T15" fmla="*/ 642 h 1260"/>
                  <a:gd name="T16" fmla="*/ 42 w 1021"/>
                  <a:gd name="T17" fmla="*/ 722 h 1260"/>
                  <a:gd name="T18" fmla="*/ 64 w 1021"/>
                  <a:gd name="T19" fmla="*/ 786 h 1260"/>
                  <a:gd name="T20" fmla="*/ 114 w 1021"/>
                  <a:gd name="T21" fmla="*/ 900 h 1260"/>
                  <a:gd name="T22" fmla="*/ 133 w 1021"/>
                  <a:gd name="T23" fmla="*/ 927 h 1260"/>
                  <a:gd name="T24" fmla="*/ 190 w 1021"/>
                  <a:gd name="T25" fmla="*/ 969 h 1260"/>
                  <a:gd name="T26" fmla="*/ 254 w 1021"/>
                  <a:gd name="T27" fmla="*/ 1041 h 1260"/>
                  <a:gd name="T28" fmla="*/ 319 w 1021"/>
                  <a:gd name="T29" fmla="*/ 1113 h 1260"/>
                  <a:gd name="T30" fmla="*/ 349 w 1021"/>
                  <a:gd name="T31" fmla="*/ 1165 h 1260"/>
                  <a:gd name="T32" fmla="*/ 414 w 1021"/>
                  <a:gd name="T33" fmla="*/ 1195 h 1260"/>
                  <a:gd name="T34" fmla="*/ 479 w 1021"/>
                  <a:gd name="T35" fmla="*/ 1191 h 1260"/>
                  <a:gd name="T36" fmla="*/ 595 w 1021"/>
                  <a:gd name="T37" fmla="*/ 1238 h 1260"/>
                  <a:gd name="T38" fmla="*/ 679 w 1021"/>
                  <a:gd name="T39" fmla="*/ 1237 h 1260"/>
                  <a:gd name="T40" fmla="*/ 738 w 1021"/>
                  <a:gd name="T41" fmla="*/ 1214 h 1260"/>
                  <a:gd name="T42" fmla="*/ 795 w 1021"/>
                  <a:gd name="T43" fmla="*/ 1171 h 1260"/>
                  <a:gd name="T44" fmla="*/ 847 w 1021"/>
                  <a:gd name="T45" fmla="*/ 1185 h 1260"/>
                  <a:gd name="T46" fmla="*/ 791 w 1021"/>
                  <a:gd name="T47" fmla="*/ 1085 h 1260"/>
                  <a:gd name="T48" fmla="*/ 681 w 1021"/>
                  <a:gd name="T49" fmla="*/ 986 h 1260"/>
                  <a:gd name="T50" fmla="*/ 741 w 1021"/>
                  <a:gd name="T51" fmla="*/ 940 h 1260"/>
                  <a:gd name="T52" fmla="*/ 768 w 1021"/>
                  <a:gd name="T53" fmla="*/ 814 h 1260"/>
                  <a:gd name="T54" fmla="*/ 814 w 1021"/>
                  <a:gd name="T55" fmla="*/ 727 h 1260"/>
                  <a:gd name="T56" fmla="*/ 879 w 1021"/>
                  <a:gd name="T57" fmla="*/ 651 h 1260"/>
                  <a:gd name="T58" fmla="*/ 905 w 1021"/>
                  <a:gd name="T59" fmla="*/ 494 h 1260"/>
                  <a:gd name="T60" fmla="*/ 962 w 1021"/>
                  <a:gd name="T61" fmla="*/ 399 h 1260"/>
                  <a:gd name="T62" fmla="*/ 983 w 1021"/>
                  <a:gd name="T63" fmla="*/ 309 h 1260"/>
                  <a:gd name="T64" fmla="*/ 933 w 1021"/>
                  <a:gd name="T65" fmla="*/ 110 h 1260"/>
                  <a:gd name="T66" fmla="*/ 845 w 1021"/>
                  <a:gd name="T67" fmla="*/ 0 h 1260"/>
                  <a:gd name="T68" fmla="*/ 810 w 1021"/>
                  <a:gd name="T69" fmla="*/ 25 h 1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1" h="1260">
                    <a:moveTo>
                      <a:pt x="810" y="25"/>
                    </a:moveTo>
                    <a:cubicBezTo>
                      <a:pt x="792" y="25"/>
                      <a:pt x="799" y="69"/>
                      <a:pt x="770" y="69"/>
                    </a:cubicBezTo>
                    <a:cubicBezTo>
                      <a:pt x="741" y="69"/>
                      <a:pt x="752" y="98"/>
                      <a:pt x="733" y="98"/>
                    </a:cubicBezTo>
                    <a:cubicBezTo>
                      <a:pt x="715" y="98"/>
                      <a:pt x="701" y="79"/>
                      <a:pt x="701" y="79"/>
                    </a:cubicBezTo>
                    <a:cubicBezTo>
                      <a:pt x="620" y="79"/>
                      <a:pt x="620" y="79"/>
                      <a:pt x="620" y="79"/>
                    </a:cubicBezTo>
                    <a:cubicBezTo>
                      <a:pt x="620" y="79"/>
                      <a:pt x="602" y="61"/>
                      <a:pt x="591" y="69"/>
                    </a:cubicBezTo>
                    <a:cubicBezTo>
                      <a:pt x="580" y="76"/>
                      <a:pt x="569" y="83"/>
                      <a:pt x="569" y="83"/>
                    </a:cubicBezTo>
                    <a:cubicBezTo>
                      <a:pt x="194" y="83"/>
                      <a:pt x="194" y="83"/>
                      <a:pt x="194" y="83"/>
                    </a:cubicBezTo>
                    <a:cubicBezTo>
                      <a:pt x="194" y="159"/>
                      <a:pt x="194" y="213"/>
                      <a:pt x="194" y="213"/>
                    </a:cubicBezTo>
                    <a:cubicBezTo>
                      <a:pt x="137" y="213"/>
                      <a:pt x="137" y="213"/>
                      <a:pt x="137" y="213"/>
                    </a:cubicBezTo>
                    <a:cubicBezTo>
                      <a:pt x="137" y="414"/>
                      <a:pt x="137" y="414"/>
                      <a:pt x="137" y="414"/>
                    </a:cubicBezTo>
                    <a:cubicBezTo>
                      <a:pt x="137" y="414"/>
                      <a:pt x="140" y="475"/>
                      <a:pt x="129" y="479"/>
                    </a:cubicBezTo>
                    <a:cubicBezTo>
                      <a:pt x="118" y="482"/>
                      <a:pt x="76" y="494"/>
                      <a:pt x="76" y="513"/>
                    </a:cubicBezTo>
                    <a:cubicBezTo>
                      <a:pt x="76" y="532"/>
                      <a:pt x="72" y="547"/>
                      <a:pt x="53" y="551"/>
                    </a:cubicBezTo>
                    <a:cubicBezTo>
                      <a:pt x="34" y="555"/>
                      <a:pt x="53" y="596"/>
                      <a:pt x="26" y="596"/>
                    </a:cubicBezTo>
                    <a:cubicBezTo>
                      <a:pt x="0" y="596"/>
                      <a:pt x="38" y="627"/>
                      <a:pt x="23" y="642"/>
                    </a:cubicBezTo>
                    <a:cubicBezTo>
                      <a:pt x="7" y="657"/>
                      <a:pt x="11" y="676"/>
                      <a:pt x="30" y="676"/>
                    </a:cubicBezTo>
                    <a:cubicBezTo>
                      <a:pt x="49" y="676"/>
                      <a:pt x="42" y="699"/>
                      <a:pt x="42" y="722"/>
                    </a:cubicBezTo>
                    <a:cubicBezTo>
                      <a:pt x="42" y="745"/>
                      <a:pt x="72" y="760"/>
                      <a:pt x="72" y="760"/>
                    </a:cubicBezTo>
                    <a:cubicBezTo>
                      <a:pt x="64" y="786"/>
                      <a:pt x="64" y="786"/>
                      <a:pt x="64" y="786"/>
                    </a:cubicBezTo>
                    <a:cubicBezTo>
                      <a:pt x="64" y="786"/>
                      <a:pt x="106" y="836"/>
                      <a:pt x="110" y="847"/>
                    </a:cubicBezTo>
                    <a:cubicBezTo>
                      <a:pt x="114" y="859"/>
                      <a:pt x="137" y="889"/>
                      <a:pt x="114" y="900"/>
                    </a:cubicBezTo>
                    <a:cubicBezTo>
                      <a:pt x="91" y="912"/>
                      <a:pt x="106" y="923"/>
                      <a:pt x="106" y="923"/>
                    </a:cubicBezTo>
                    <a:cubicBezTo>
                      <a:pt x="133" y="927"/>
                      <a:pt x="133" y="927"/>
                      <a:pt x="133" y="927"/>
                    </a:cubicBezTo>
                    <a:cubicBezTo>
                      <a:pt x="140" y="946"/>
                      <a:pt x="140" y="946"/>
                      <a:pt x="140" y="946"/>
                    </a:cubicBezTo>
                    <a:cubicBezTo>
                      <a:pt x="140" y="946"/>
                      <a:pt x="171" y="946"/>
                      <a:pt x="190" y="969"/>
                    </a:cubicBezTo>
                    <a:cubicBezTo>
                      <a:pt x="209" y="992"/>
                      <a:pt x="216" y="995"/>
                      <a:pt x="216" y="1007"/>
                    </a:cubicBezTo>
                    <a:cubicBezTo>
                      <a:pt x="216" y="1018"/>
                      <a:pt x="232" y="1022"/>
                      <a:pt x="254" y="1041"/>
                    </a:cubicBezTo>
                    <a:cubicBezTo>
                      <a:pt x="277" y="1060"/>
                      <a:pt x="277" y="1071"/>
                      <a:pt x="277" y="1083"/>
                    </a:cubicBezTo>
                    <a:cubicBezTo>
                      <a:pt x="277" y="1094"/>
                      <a:pt x="319" y="1113"/>
                      <a:pt x="319" y="1113"/>
                    </a:cubicBezTo>
                    <a:cubicBezTo>
                      <a:pt x="333" y="1149"/>
                      <a:pt x="333" y="1149"/>
                      <a:pt x="333" y="1149"/>
                    </a:cubicBezTo>
                    <a:cubicBezTo>
                      <a:pt x="340" y="1152"/>
                      <a:pt x="346" y="1157"/>
                      <a:pt x="349" y="1165"/>
                    </a:cubicBezTo>
                    <a:cubicBezTo>
                      <a:pt x="357" y="1184"/>
                      <a:pt x="376" y="1195"/>
                      <a:pt x="376" y="1195"/>
                    </a:cubicBezTo>
                    <a:cubicBezTo>
                      <a:pt x="376" y="1195"/>
                      <a:pt x="399" y="1210"/>
                      <a:pt x="414" y="1195"/>
                    </a:cubicBezTo>
                    <a:cubicBezTo>
                      <a:pt x="429" y="1180"/>
                      <a:pt x="448" y="1199"/>
                      <a:pt x="448" y="1199"/>
                    </a:cubicBezTo>
                    <a:cubicBezTo>
                      <a:pt x="448" y="1199"/>
                      <a:pt x="467" y="1184"/>
                      <a:pt x="479" y="1191"/>
                    </a:cubicBezTo>
                    <a:cubicBezTo>
                      <a:pt x="486" y="1197"/>
                      <a:pt x="520" y="1225"/>
                      <a:pt x="550" y="1251"/>
                    </a:cubicBezTo>
                    <a:cubicBezTo>
                      <a:pt x="554" y="1250"/>
                      <a:pt x="583" y="1239"/>
                      <a:pt x="595" y="1238"/>
                    </a:cubicBezTo>
                    <a:cubicBezTo>
                      <a:pt x="609" y="1237"/>
                      <a:pt x="628" y="1260"/>
                      <a:pt x="634" y="1252"/>
                    </a:cubicBezTo>
                    <a:cubicBezTo>
                      <a:pt x="639" y="1244"/>
                      <a:pt x="668" y="1231"/>
                      <a:pt x="679" y="1237"/>
                    </a:cubicBezTo>
                    <a:cubicBezTo>
                      <a:pt x="690" y="1242"/>
                      <a:pt x="716" y="1244"/>
                      <a:pt x="717" y="1234"/>
                    </a:cubicBezTo>
                    <a:cubicBezTo>
                      <a:pt x="718" y="1228"/>
                      <a:pt x="730" y="1221"/>
                      <a:pt x="738" y="1214"/>
                    </a:cubicBezTo>
                    <a:cubicBezTo>
                      <a:pt x="742" y="1211"/>
                      <a:pt x="745" y="1207"/>
                      <a:pt x="746" y="1204"/>
                    </a:cubicBezTo>
                    <a:cubicBezTo>
                      <a:pt x="748" y="1193"/>
                      <a:pt x="781" y="1174"/>
                      <a:pt x="795" y="1171"/>
                    </a:cubicBezTo>
                    <a:cubicBezTo>
                      <a:pt x="809" y="1168"/>
                      <a:pt x="825" y="1167"/>
                      <a:pt x="832" y="1175"/>
                    </a:cubicBezTo>
                    <a:cubicBezTo>
                      <a:pt x="835" y="1179"/>
                      <a:pt x="841" y="1182"/>
                      <a:pt x="847" y="1185"/>
                    </a:cubicBezTo>
                    <a:cubicBezTo>
                      <a:pt x="852" y="1150"/>
                      <a:pt x="859" y="1130"/>
                      <a:pt x="848" y="1130"/>
                    </a:cubicBezTo>
                    <a:cubicBezTo>
                      <a:pt x="833" y="1130"/>
                      <a:pt x="802" y="1115"/>
                      <a:pt x="791" y="1085"/>
                    </a:cubicBezTo>
                    <a:cubicBezTo>
                      <a:pt x="780" y="1054"/>
                      <a:pt x="745" y="1035"/>
                      <a:pt x="738" y="1016"/>
                    </a:cubicBezTo>
                    <a:cubicBezTo>
                      <a:pt x="730" y="997"/>
                      <a:pt x="688" y="1001"/>
                      <a:pt x="681" y="986"/>
                    </a:cubicBezTo>
                    <a:cubicBezTo>
                      <a:pt x="673" y="971"/>
                      <a:pt x="692" y="971"/>
                      <a:pt x="692" y="951"/>
                    </a:cubicBezTo>
                    <a:cubicBezTo>
                      <a:pt x="692" y="932"/>
                      <a:pt x="738" y="944"/>
                      <a:pt x="741" y="940"/>
                    </a:cubicBezTo>
                    <a:cubicBezTo>
                      <a:pt x="745" y="936"/>
                      <a:pt x="749" y="894"/>
                      <a:pt x="749" y="871"/>
                    </a:cubicBezTo>
                    <a:cubicBezTo>
                      <a:pt x="749" y="849"/>
                      <a:pt x="780" y="826"/>
                      <a:pt x="768" y="814"/>
                    </a:cubicBezTo>
                    <a:cubicBezTo>
                      <a:pt x="757" y="803"/>
                      <a:pt x="780" y="799"/>
                      <a:pt x="795" y="788"/>
                    </a:cubicBezTo>
                    <a:cubicBezTo>
                      <a:pt x="810" y="776"/>
                      <a:pt x="799" y="742"/>
                      <a:pt x="814" y="727"/>
                    </a:cubicBezTo>
                    <a:cubicBezTo>
                      <a:pt x="829" y="712"/>
                      <a:pt x="840" y="681"/>
                      <a:pt x="852" y="681"/>
                    </a:cubicBezTo>
                    <a:cubicBezTo>
                      <a:pt x="863" y="681"/>
                      <a:pt x="879" y="666"/>
                      <a:pt x="879" y="651"/>
                    </a:cubicBezTo>
                    <a:cubicBezTo>
                      <a:pt x="879" y="635"/>
                      <a:pt x="905" y="605"/>
                      <a:pt x="901" y="578"/>
                    </a:cubicBezTo>
                    <a:cubicBezTo>
                      <a:pt x="898" y="552"/>
                      <a:pt x="886" y="517"/>
                      <a:pt x="905" y="494"/>
                    </a:cubicBezTo>
                    <a:cubicBezTo>
                      <a:pt x="924" y="472"/>
                      <a:pt x="932" y="453"/>
                      <a:pt x="928" y="433"/>
                    </a:cubicBezTo>
                    <a:cubicBezTo>
                      <a:pt x="924" y="414"/>
                      <a:pt x="951" y="411"/>
                      <a:pt x="962" y="399"/>
                    </a:cubicBezTo>
                    <a:cubicBezTo>
                      <a:pt x="970" y="391"/>
                      <a:pt x="1000" y="379"/>
                      <a:pt x="1021" y="344"/>
                    </a:cubicBezTo>
                    <a:cubicBezTo>
                      <a:pt x="1007" y="327"/>
                      <a:pt x="993" y="313"/>
                      <a:pt x="983" y="309"/>
                    </a:cubicBezTo>
                    <a:cubicBezTo>
                      <a:pt x="961" y="299"/>
                      <a:pt x="947" y="261"/>
                      <a:pt x="947" y="213"/>
                    </a:cubicBezTo>
                    <a:cubicBezTo>
                      <a:pt x="947" y="164"/>
                      <a:pt x="935" y="126"/>
                      <a:pt x="933" y="110"/>
                    </a:cubicBezTo>
                    <a:cubicBezTo>
                      <a:pt x="931" y="95"/>
                      <a:pt x="907" y="62"/>
                      <a:pt x="879" y="47"/>
                    </a:cubicBezTo>
                    <a:cubicBezTo>
                      <a:pt x="859" y="36"/>
                      <a:pt x="848" y="19"/>
                      <a:pt x="845" y="0"/>
                    </a:cubicBezTo>
                    <a:cubicBezTo>
                      <a:pt x="844" y="1"/>
                      <a:pt x="843" y="2"/>
                      <a:pt x="843" y="3"/>
                    </a:cubicBezTo>
                    <a:cubicBezTo>
                      <a:pt x="824" y="29"/>
                      <a:pt x="828" y="25"/>
                      <a:pt x="810" y="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11221775" y="7146941"/>
                <a:ext cx="90396" cy="86091"/>
              </a:xfrm>
              <a:custGeom>
                <a:avLst/>
                <a:gdLst>
                  <a:gd name="T0" fmla="*/ 43 w 121"/>
                  <a:gd name="T1" fmla="*/ 14 h 117"/>
                  <a:gd name="T2" fmla="*/ 14 w 121"/>
                  <a:gd name="T3" fmla="*/ 57 h 117"/>
                  <a:gd name="T4" fmla="*/ 12 w 121"/>
                  <a:gd name="T5" fmla="*/ 109 h 117"/>
                  <a:gd name="T6" fmla="*/ 46 w 121"/>
                  <a:gd name="T7" fmla="*/ 107 h 117"/>
                  <a:gd name="T8" fmla="*/ 75 w 121"/>
                  <a:gd name="T9" fmla="*/ 117 h 117"/>
                  <a:gd name="T10" fmla="*/ 101 w 121"/>
                  <a:gd name="T11" fmla="*/ 86 h 117"/>
                  <a:gd name="T12" fmla="*/ 68 w 121"/>
                  <a:gd name="T13" fmla="*/ 72 h 117"/>
                  <a:gd name="T14" fmla="*/ 103 w 121"/>
                  <a:gd name="T15" fmla="*/ 44 h 117"/>
                  <a:gd name="T16" fmla="*/ 98 w 121"/>
                  <a:gd name="T17" fmla="*/ 8 h 117"/>
                  <a:gd name="T18" fmla="*/ 90 w 121"/>
                  <a:gd name="T19" fmla="*/ 0 h 117"/>
                  <a:gd name="T20" fmla="*/ 73 w 121"/>
                  <a:gd name="T21" fmla="*/ 12 h 117"/>
                  <a:gd name="T22" fmla="*/ 43 w 121"/>
                  <a:gd name="T23" fmla="*/ 1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17">
                    <a:moveTo>
                      <a:pt x="43" y="14"/>
                    </a:moveTo>
                    <a:cubicBezTo>
                      <a:pt x="40" y="20"/>
                      <a:pt x="25" y="43"/>
                      <a:pt x="14" y="57"/>
                    </a:cubicBezTo>
                    <a:cubicBezTo>
                      <a:pt x="0" y="72"/>
                      <a:pt x="8" y="101"/>
                      <a:pt x="12" y="109"/>
                    </a:cubicBezTo>
                    <a:cubicBezTo>
                      <a:pt x="15" y="116"/>
                      <a:pt x="35" y="114"/>
                      <a:pt x="46" y="107"/>
                    </a:cubicBezTo>
                    <a:cubicBezTo>
                      <a:pt x="55" y="101"/>
                      <a:pt x="62" y="104"/>
                      <a:pt x="75" y="117"/>
                    </a:cubicBezTo>
                    <a:cubicBezTo>
                      <a:pt x="82" y="107"/>
                      <a:pt x="92" y="95"/>
                      <a:pt x="101" y="86"/>
                    </a:cubicBezTo>
                    <a:cubicBezTo>
                      <a:pt x="85" y="78"/>
                      <a:pt x="71" y="76"/>
                      <a:pt x="68" y="72"/>
                    </a:cubicBezTo>
                    <a:cubicBezTo>
                      <a:pt x="61" y="66"/>
                      <a:pt x="86" y="48"/>
                      <a:pt x="103" y="44"/>
                    </a:cubicBezTo>
                    <a:cubicBezTo>
                      <a:pt x="121" y="40"/>
                      <a:pt x="112" y="20"/>
                      <a:pt x="98" y="8"/>
                    </a:cubicBezTo>
                    <a:cubicBezTo>
                      <a:pt x="95" y="6"/>
                      <a:pt x="93" y="3"/>
                      <a:pt x="90" y="0"/>
                    </a:cubicBezTo>
                    <a:cubicBezTo>
                      <a:pt x="81" y="5"/>
                      <a:pt x="75" y="9"/>
                      <a:pt x="73" y="12"/>
                    </a:cubicBezTo>
                    <a:cubicBezTo>
                      <a:pt x="68" y="18"/>
                      <a:pt x="58" y="16"/>
                      <a:pt x="43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10980721" y="6897278"/>
                <a:ext cx="305623" cy="262578"/>
              </a:xfrm>
              <a:custGeom>
                <a:avLst/>
                <a:gdLst>
                  <a:gd name="T0" fmla="*/ 76 w 418"/>
                  <a:gd name="T1" fmla="*/ 55 h 357"/>
                  <a:gd name="T2" fmla="*/ 42 w 418"/>
                  <a:gd name="T3" fmla="*/ 89 h 357"/>
                  <a:gd name="T4" fmla="*/ 19 w 418"/>
                  <a:gd name="T5" fmla="*/ 150 h 357"/>
                  <a:gd name="T6" fmla="*/ 15 w 418"/>
                  <a:gd name="T7" fmla="*/ 234 h 357"/>
                  <a:gd name="T8" fmla="*/ 67 w 418"/>
                  <a:gd name="T9" fmla="*/ 236 h 357"/>
                  <a:gd name="T10" fmla="*/ 86 w 418"/>
                  <a:gd name="T11" fmla="*/ 217 h 357"/>
                  <a:gd name="T12" fmla="*/ 115 w 418"/>
                  <a:gd name="T13" fmla="*/ 210 h 357"/>
                  <a:gd name="T14" fmla="*/ 153 w 418"/>
                  <a:gd name="T15" fmla="*/ 225 h 357"/>
                  <a:gd name="T16" fmla="*/ 180 w 418"/>
                  <a:gd name="T17" fmla="*/ 225 h 357"/>
                  <a:gd name="T18" fmla="*/ 242 w 418"/>
                  <a:gd name="T19" fmla="*/ 225 h 357"/>
                  <a:gd name="T20" fmla="*/ 372 w 418"/>
                  <a:gd name="T21" fmla="*/ 352 h 357"/>
                  <a:gd name="T22" fmla="*/ 371 w 418"/>
                  <a:gd name="T23" fmla="*/ 353 h 357"/>
                  <a:gd name="T24" fmla="*/ 401 w 418"/>
                  <a:gd name="T25" fmla="*/ 351 h 357"/>
                  <a:gd name="T26" fmla="*/ 418 w 418"/>
                  <a:gd name="T27" fmla="*/ 339 h 357"/>
                  <a:gd name="T28" fmla="*/ 352 w 418"/>
                  <a:gd name="T29" fmla="*/ 266 h 357"/>
                  <a:gd name="T30" fmla="*/ 255 w 418"/>
                  <a:gd name="T31" fmla="*/ 198 h 357"/>
                  <a:gd name="T32" fmla="*/ 215 w 418"/>
                  <a:gd name="T33" fmla="*/ 159 h 357"/>
                  <a:gd name="T34" fmla="*/ 170 w 418"/>
                  <a:gd name="T35" fmla="*/ 69 h 357"/>
                  <a:gd name="T36" fmla="*/ 135 w 418"/>
                  <a:gd name="T37" fmla="*/ 0 h 357"/>
                  <a:gd name="T38" fmla="*/ 76 w 418"/>
                  <a:gd name="T39" fmla="*/ 5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8" h="357">
                    <a:moveTo>
                      <a:pt x="76" y="55"/>
                    </a:moveTo>
                    <a:cubicBezTo>
                      <a:pt x="65" y="67"/>
                      <a:pt x="38" y="70"/>
                      <a:pt x="42" y="89"/>
                    </a:cubicBezTo>
                    <a:cubicBezTo>
                      <a:pt x="46" y="109"/>
                      <a:pt x="38" y="128"/>
                      <a:pt x="19" y="150"/>
                    </a:cubicBezTo>
                    <a:cubicBezTo>
                      <a:pt x="0" y="173"/>
                      <a:pt x="12" y="207"/>
                      <a:pt x="15" y="234"/>
                    </a:cubicBezTo>
                    <a:cubicBezTo>
                      <a:pt x="38" y="232"/>
                      <a:pt x="62" y="232"/>
                      <a:pt x="67" y="236"/>
                    </a:cubicBezTo>
                    <a:cubicBezTo>
                      <a:pt x="77" y="246"/>
                      <a:pt x="80" y="236"/>
                      <a:pt x="86" y="217"/>
                    </a:cubicBezTo>
                    <a:cubicBezTo>
                      <a:pt x="92" y="198"/>
                      <a:pt x="103" y="200"/>
                      <a:pt x="115" y="210"/>
                    </a:cubicBezTo>
                    <a:cubicBezTo>
                      <a:pt x="126" y="219"/>
                      <a:pt x="134" y="235"/>
                      <a:pt x="153" y="225"/>
                    </a:cubicBezTo>
                    <a:cubicBezTo>
                      <a:pt x="173" y="215"/>
                      <a:pt x="171" y="221"/>
                      <a:pt x="180" y="225"/>
                    </a:cubicBezTo>
                    <a:cubicBezTo>
                      <a:pt x="190" y="229"/>
                      <a:pt x="228" y="223"/>
                      <a:pt x="242" y="225"/>
                    </a:cubicBezTo>
                    <a:cubicBezTo>
                      <a:pt x="255" y="227"/>
                      <a:pt x="372" y="352"/>
                      <a:pt x="372" y="352"/>
                    </a:cubicBezTo>
                    <a:cubicBezTo>
                      <a:pt x="372" y="352"/>
                      <a:pt x="372" y="352"/>
                      <a:pt x="371" y="353"/>
                    </a:cubicBezTo>
                    <a:cubicBezTo>
                      <a:pt x="386" y="355"/>
                      <a:pt x="396" y="357"/>
                      <a:pt x="401" y="351"/>
                    </a:cubicBezTo>
                    <a:cubicBezTo>
                      <a:pt x="403" y="348"/>
                      <a:pt x="409" y="344"/>
                      <a:pt x="418" y="339"/>
                    </a:cubicBezTo>
                    <a:cubicBezTo>
                      <a:pt x="403" y="325"/>
                      <a:pt x="381" y="302"/>
                      <a:pt x="352" y="266"/>
                    </a:cubicBezTo>
                    <a:cubicBezTo>
                      <a:pt x="317" y="222"/>
                      <a:pt x="276" y="198"/>
                      <a:pt x="255" y="198"/>
                    </a:cubicBezTo>
                    <a:cubicBezTo>
                      <a:pt x="233" y="198"/>
                      <a:pt x="229" y="161"/>
                      <a:pt x="215" y="159"/>
                    </a:cubicBezTo>
                    <a:cubicBezTo>
                      <a:pt x="202" y="157"/>
                      <a:pt x="171" y="103"/>
                      <a:pt x="170" y="69"/>
                    </a:cubicBezTo>
                    <a:cubicBezTo>
                      <a:pt x="169" y="49"/>
                      <a:pt x="153" y="22"/>
                      <a:pt x="135" y="0"/>
                    </a:cubicBezTo>
                    <a:cubicBezTo>
                      <a:pt x="114" y="35"/>
                      <a:pt x="84" y="47"/>
                      <a:pt x="76" y="5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10821452" y="7043632"/>
                <a:ext cx="688725" cy="533762"/>
              </a:xfrm>
              <a:custGeom>
                <a:avLst/>
                <a:gdLst>
                  <a:gd name="T0" fmla="*/ 65 w 929"/>
                  <a:gd name="T1" fmla="*/ 474 h 722"/>
                  <a:gd name="T2" fmla="*/ 118 w 929"/>
                  <a:gd name="T3" fmla="*/ 543 h 722"/>
                  <a:gd name="T4" fmla="*/ 175 w 929"/>
                  <a:gd name="T5" fmla="*/ 588 h 722"/>
                  <a:gd name="T6" fmla="*/ 174 w 929"/>
                  <a:gd name="T7" fmla="*/ 643 h 722"/>
                  <a:gd name="T8" fmla="*/ 194 w 929"/>
                  <a:gd name="T9" fmla="*/ 651 h 722"/>
                  <a:gd name="T10" fmla="*/ 257 w 929"/>
                  <a:gd name="T11" fmla="*/ 663 h 722"/>
                  <a:gd name="T12" fmla="*/ 328 w 929"/>
                  <a:gd name="T13" fmla="*/ 704 h 722"/>
                  <a:gd name="T14" fmla="*/ 399 w 929"/>
                  <a:gd name="T15" fmla="*/ 717 h 722"/>
                  <a:gd name="T16" fmla="*/ 440 w 929"/>
                  <a:gd name="T17" fmla="*/ 684 h 722"/>
                  <a:gd name="T18" fmla="*/ 494 w 929"/>
                  <a:gd name="T19" fmla="*/ 673 h 722"/>
                  <a:gd name="T20" fmla="*/ 524 w 929"/>
                  <a:gd name="T21" fmla="*/ 685 h 722"/>
                  <a:gd name="T22" fmla="*/ 554 w 929"/>
                  <a:gd name="T23" fmla="*/ 677 h 722"/>
                  <a:gd name="T24" fmla="*/ 604 w 929"/>
                  <a:gd name="T25" fmla="*/ 669 h 722"/>
                  <a:gd name="T26" fmla="*/ 685 w 929"/>
                  <a:gd name="T27" fmla="*/ 626 h 722"/>
                  <a:gd name="T28" fmla="*/ 753 w 929"/>
                  <a:gd name="T29" fmla="*/ 614 h 722"/>
                  <a:gd name="T30" fmla="*/ 917 w 929"/>
                  <a:gd name="T31" fmla="*/ 450 h 722"/>
                  <a:gd name="T32" fmla="*/ 895 w 929"/>
                  <a:gd name="T33" fmla="*/ 437 h 722"/>
                  <a:gd name="T34" fmla="*/ 810 w 929"/>
                  <a:gd name="T35" fmla="*/ 417 h 722"/>
                  <a:gd name="T36" fmla="*/ 686 w 929"/>
                  <a:gd name="T37" fmla="*/ 374 h 722"/>
                  <a:gd name="T38" fmla="*/ 645 w 929"/>
                  <a:gd name="T39" fmla="*/ 337 h 722"/>
                  <a:gd name="T40" fmla="*/ 607 w 929"/>
                  <a:gd name="T41" fmla="*/ 281 h 722"/>
                  <a:gd name="T42" fmla="*/ 616 w 929"/>
                  <a:gd name="T43" fmla="*/ 258 h 722"/>
                  <a:gd name="T44" fmla="*/ 587 w 929"/>
                  <a:gd name="T45" fmla="*/ 248 h 722"/>
                  <a:gd name="T46" fmla="*/ 553 w 929"/>
                  <a:gd name="T47" fmla="*/ 250 h 722"/>
                  <a:gd name="T48" fmla="*/ 555 w 929"/>
                  <a:gd name="T49" fmla="*/ 198 h 722"/>
                  <a:gd name="T50" fmla="*/ 585 w 929"/>
                  <a:gd name="T51" fmla="*/ 154 h 722"/>
                  <a:gd name="T52" fmla="*/ 455 w 929"/>
                  <a:gd name="T53" fmla="*/ 27 h 722"/>
                  <a:gd name="T54" fmla="*/ 393 w 929"/>
                  <a:gd name="T55" fmla="*/ 27 h 722"/>
                  <a:gd name="T56" fmla="*/ 366 w 929"/>
                  <a:gd name="T57" fmla="*/ 27 h 722"/>
                  <a:gd name="T58" fmla="*/ 328 w 929"/>
                  <a:gd name="T59" fmla="*/ 12 h 722"/>
                  <a:gd name="T60" fmla="*/ 299 w 929"/>
                  <a:gd name="T61" fmla="*/ 19 h 722"/>
                  <a:gd name="T62" fmla="*/ 280 w 929"/>
                  <a:gd name="T63" fmla="*/ 38 h 722"/>
                  <a:gd name="T64" fmla="*/ 228 w 929"/>
                  <a:gd name="T65" fmla="*/ 36 h 722"/>
                  <a:gd name="T66" fmla="*/ 228 w 929"/>
                  <a:gd name="T67" fmla="*/ 36 h 722"/>
                  <a:gd name="T68" fmla="*/ 206 w 929"/>
                  <a:gd name="T69" fmla="*/ 109 h 722"/>
                  <a:gd name="T70" fmla="*/ 179 w 929"/>
                  <a:gd name="T71" fmla="*/ 139 h 722"/>
                  <a:gd name="T72" fmla="*/ 141 w 929"/>
                  <a:gd name="T73" fmla="*/ 185 h 722"/>
                  <a:gd name="T74" fmla="*/ 122 w 929"/>
                  <a:gd name="T75" fmla="*/ 246 h 722"/>
                  <a:gd name="T76" fmla="*/ 95 w 929"/>
                  <a:gd name="T77" fmla="*/ 272 h 722"/>
                  <a:gd name="T78" fmla="*/ 76 w 929"/>
                  <a:gd name="T79" fmla="*/ 329 h 722"/>
                  <a:gd name="T80" fmla="*/ 68 w 929"/>
                  <a:gd name="T81" fmla="*/ 398 h 722"/>
                  <a:gd name="T82" fmla="*/ 19 w 929"/>
                  <a:gd name="T83" fmla="*/ 409 h 722"/>
                  <a:gd name="T84" fmla="*/ 8 w 929"/>
                  <a:gd name="T85" fmla="*/ 444 h 722"/>
                  <a:gd name="T86" fmla="*/ 65 w 929"/>
                  <a:gd name="T87" fmla="*/ 474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9" h="722">
                    <a:moveTo>
                      <a:pt x="65" y="474"/>
                    </a:moveTo>
                    <a:cubicBezTo>
                      <a:pt x="72" y="493"/>
                      <a:pt x="107" y="512"/>
                      <a:pt x="118" y="543"/>
                    </a:cubicBezTo>
                    <a:cubicBezTo>
                      <a:pt x="129" y="573"/>
                      <a:pt x="160" y="588"/>
                      <a:pt x="175" y="588"/>
                    </a:cubicBezTo>
                    <a:cubicBezTo>
                      <a:pt x="186" y="588"/>
                      <a:pt x="179" y="608"/>
                      <a:pt x="174" y="643"/>
                    </a:cubicBezTo>
                    <a:cubicBezTo>
                      <a:pt x="181" y="646"/>
                      <a:pt x="189" y="648"/>
                      <a:pt x="194" y="651"/>
                    </a:cubicBezTo>
                    <a:cubicBezTo>
                      <a:pt x="204" y="656"/>
                      <a:pt x="243" y="651"/>
                      <a:pt x="257" y="663"/>
                    </a:cubicBezTo>
                    <a:cubicBezTo>
                      <a:pt x="271" y="676"/>
                      <a:pt x="314" y="704"/>
                      <a:pt x="328" y="704"/>
                    </a:cubicBezTo>
                    <a:cubicBezTo>
                      <a:pt x="342" y="704"/>
                      <a:pt x="391" y="711"/>
                      <a:pt x="399" y="717"/>
                    </a:cubicBezTo>
                    <a:cubicBezTo>
                      <a:pt x="407" y="722"/>
                      <a:pt x="418" y="696"/>
                      <a:pt x="440" y="684"/>
                    </a:cubicBezTo>
                    <a:cubicBezTo>
                      <a:pt x="462" y="672"/>
                      <a:pt x="489" y="663"/>
                      <a:pt x="494" y="673"/>
                    </a:cubicBezTo>
                    <a:cubicBezTo>
                      <a:pt x="498" y="682"/>
                      <a:pt x="513" y="691"/>
                      <a:pt x="524" y="685"/>
                    </a:cubicBezTo>
                    <a:cubicBezTo>
                      <a:pt x="528" y="683"/>
                      <a:pt x="540" y="680"/>
                      <a:pt x="554" y="677"/>
                    </a:cubicBezTo>
                    <a:cubicBezTo>
                      <a:pt x="574" y="672"/>
                      <a:pt x="598" y="668"/>
                      <a:pt x="604" y="669"/>
                    </a:cubicBezTo>
                    <a:cubicBezTo>
                      <a:pt x="615" y="670"/>
                      <a:pt x="645" y="626"/>
                      <a:pt x="685" y="626"/>
                    </a:cubicBezTo>
                    <a:cubicBezTo>
                      <a:pt x="724" y="626"/>
                      <a:pt x="735" y="633"/>
                      <a:pt x="753" y="614"/>
                    </a:cubicBezTo>
                    <a:cubicBezTo>
                      <a:pt x="771" y="595"/>
                      <a:pt x="905" y="460"/>
                      <a:pt x="917" y="450"/>
                    </a:cubicBezTo>
                    <a:cubicBezTo>
                      <a:pt x="929" y="441"/>
                      <a:pt x="909" y="437"/>
                      <a:pt x="895" y="437"/>
                    </a:cubicBezTo>
                    <a:cubicBezTo>
                      <a:pt x="882" y="437"/>
                      <a:pt x="854" y="435"/>
                      <a:pt x="810" y="417"/>
                    </a:cubicBezTo>
                    <a:cubicBezTo>
                      <a:pt x="767" y="400"/>
                      <a:pt x="698" y="376"/>
                      <a:pt x="686" y="374"/>
                    </a:cubicBezTo>
                    <a:cubicBezTo>
                      <a:pt x="674" y="371"/>
                      <a:pt x="656" y="342"/>
                      <a:pt x="645" y="337"/>
                    </a:cubicBezTo>
                    <a:cubicBezTo>
                      <a:pt x="634" y="331"/>
                      <a:pt x="612" y="293"/>
                      <a:pt x="607" y="281"/>
                    </a:cubicBezTo>
                    <a:cubicBezTo>
                      <a:pt x="605" y="277"/>
                      <a:pt x="609" y="268"/>
                      <a:pt x="616" y="258"/>
                    </a:cubicBezTo>
                    <a:cubicBezTo>
                      <a:pt x="603" y="245"/>
                      <a:pt x="596" y="242"/>
                      <a:pt x="587" y="248"/>
                    </a:cubicBezTo>
                    <a:cubicBezTo>
                      <a:pt x="576" y="255"/>
                      <a:pt x="556" y="257"/>
                      <a:pt x="553" y="250"/>
                    </a:cubicBezTo>
                    <a:cubicBezTo>
                      <a:pt x="549" y="242"/>
                      <a:pt x="541" y="213"/>
                      <a:pt x="555" y="198"/>
                    </a:cubicBezTo>
                    <a:cubicBezTo>
                      <a:pt x="568" y="182"/>
                      <a:pt x="585" y="154"/>
                      <a:pt x="585" y="154"/>
                    </a:cubicBezTo>
                    <a:cubicBezTo>
                      <a:pt x="585" y="154"/>
                      <a:pt x="468" y="29"/>
                      <a:pt x="455" y="27"/>
                    </a:cubicBezTo>
                    <a:cubicBezTo>
                      <a:pt x="441" y="25"/>
                      <a:pt x="403" y="31"/>
                      <a:pt x="393" y="27"/>
                    </a:cubicBezTo>
                    <a:cubicBezTo>
                      <a:pt x="384" y="23"/>
                      <a:pt x="386" y="17"/>
                      <a:pt x="366" y="27"/>
                    </a:cubicBezTo>
                    <a:cubicBezTo>
                      <a:pt x="347" y="37"/>
                      <a:pt x="339" y="21"/>
                      <a:pt x="328" y="12"/>
                    </a:cubicBezTo>
                    <a:cubicBezTo>
                      <a:pt x="316" y="2"/>
                      <a:pt x="305" y="0"/>
                      <a:pt x="299" y="19"/>
                    </a:cubicBezTo>
                    <a:cubicBezTo>
                      <a:pt x="293" y="38"/>
                      <a:pt x="290" y="48"/>
                      <a:pt x="280" y="38"/>
                    </a:cubicBezTo>
                    <a:cubicBezTo>
                      <a:pt x="275" y="34"/>
                      <a:pt x="251" y="34"/>
                      <a:pt x="228" y="36"/>
                    </a:cubicBezTo>
                    <a:cubicBezTo>
                      <a:pt x="228" y="36"/>
                      <a:pt x="228" y="36"/>
                      <a:pt x="228" y="36"/>
                    </a:cubicBezTo>
                    <a:cubicBezTo>
                      <a:pt x="232" y="63"/>
                      <a:pt x="206" y="93"/>
                      <a:pt x="206" y="109"/>
                    </a:cubicBezTo>
                    <a:cubicBezTo>
                      <a:pt x="206" y="124"/>
                      <a:pt x="190" y="139"/>
                      <a:pt x="179" y="139"/>
                    </a:cubicBezTo>
                    <a:cubicBezTo>
                      <a:pt x="167" y="139"/>
                      <a:pt x="156" y="170"/>
                      <a:pt x="141" y="185"/>
                    </a:cubicBezTo>
                    <a:cubicBezTo>
                      <a:pt x="126" y="200"/>
                      <a:pt x="137" y="234"/>
                      <a:pt x="122" y="246"/>
                    </a:cubicBezTo>
                    <a:cubicBezTo>
                      <a:pt x="107" y="257"/>
                      <a:pt x="84" y="261"/>
                      <a:pt x="95" y="272"/>
                    </a:cubicBezTo>
                    <a:cubicBezTo>
                      <a:pt x="107" y="284"/>
                      <a:pt x="76" y="307"/>
                      <a:pt x="76" y="329"/>
                    </a:cubicBezTo>
                    <a:cubicBezTo>
                      <a:pt x="76" y="352"/>
                      <a:pt x="72" y="394"/>
                      <a:pt x="68" y="398"/>
                    </a:cubicBezTo>
                    <a:cubicBezTo>
                      <a:pt x="65" y="402"/>
                      <a:pt x="19" y="390"/>
                      <a:pt x="19" y="409"/>
                    </a:cubicBezTo>
                    <a:cubicBezTo>
                      <a:pt x="19" y="429"/>
                      <a:pt x="0" y="429"/>
                      <a:pt x="8" y="444"/>
                    </a:cubicBezTo>
                    <a:cubicBezTo>
                      <a:pt x="15" y="459"/>
                      <a:pt x="57" y="455"/>
                      <a:pt x="65" y="4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10929067" y="6070809"/>
                <a:ext cx="68872" cy="81787"/>
              </a:xfrm>
              <a:custGeom>
                <a:avLst/>
                <a:gdLst>
                  <a:gd name="T0" fmla="*/ 76 w 94"/>
                  <a:gd name="T1" fmla="*/ 50 h 115"/>
                  <a:gd name="T2" fmla="*/ 46 w 94"/>
                  <a:gd name="T3" fmla="*/ 2 h 115"/>
                  <a:gd name="T4" fmla="*/ 46 w 94"/>
                  <a:gd name="T5" fmla="*/ 10 h 115"/>
                  <a:gd name="T6" fmla="*/ 0 w 94"/>
                  <a:gd name="T7" fmla="*/ 103 h 115"/>
                  <a:gd name="T8" fmla="*/ 29 w 94"/>
                  <a:gd name="T9" fmla="*/ 115 h 115"/>
                  <a:gd name="T10" fmla="*/ 76 w 94"/>
                  <a:gd name="T11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15">
                    <a:moveTo>
                      <a:pt x="76" y="50"/>
                    </a:moveTo>
                    <a:cubicBezTo>
                      <a:pt x="88" y="40"/>
                      <a:pt x="94" y="0"/>
                      <a:pt x="46" y="2"/>
                    </a:cubicBezTo>
                    <a:cubicBezTo>
                      <a:pt x="46" y="5"/>
                      <a:pt x="46" y="8"/>
                      <a:pt x="46" y="10"/>
                    </a:cubicBezTo>
                    <a:cubicBezTo>
                      <a:pt x="46" y="29"/>
                      <a:pt x="16" y="67"/>
                      <a:pt x="0" y="103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44" y="88"/>
                      <a:pt x="67" y="58"/>
                      <a:pt x="76" y="5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10950588" y="5941673"/>
                <a:ext cx="314232" cy="249663"/>
              </a:xfrm>
              <a:custGeom>
                <a:avLst/>
                <a:gdLst>
                  <a:gd name="T0" fmla="*/ 47 w 424"/>
                  <a:gd name="T1" fmla="*/ 221 h 338"/>
                  <a:gd name="T2" fmla="*/ 0 w 424"/>
                  <a:gd name="T3" fmla="*/ 286 h 338"/>
                  <a:gd name="T4" fmla="*/ 3 w 424"/>
                  <a:gd name="T5" fmla="*/ 287 h 338"/>
                  <a:gd name="T6" fmla="*/ 8 w 424"/>
                  <a:gd name="T7" fmla="*/ 309 h 338"/>
                  <a:gd name="T8" fmla="*/ 64 w 424"/>
                  <a:gd name="T9" fmla="*/ 338 h 338"/>
                  <a:gd name="T10" fmla="*/ 122 w 424"/>
                  <a:gd name="T11" fmla="*/ 307 h 338"/>
                  <a:gd name="T12" fmla="*/ 334 w 424"/>
                  <a:gd name="T13" fmla="*/ 200 h 338"/>
                  <a:gd name="T14" fmla="*/ 348 w 424"/>
                  <a:gd name="T15" fmla="*/ 163 h 338"/>
                  <a:gd name="T16" fmla="*/ 353 w 424"/>
                  <a:gd name="T17" fmla="*/ 115 h 338"/>
                  <a:gd name="T18" fmla="*/ 348 w 424"/>
                  <a:gd name="T19" fmla="*/ 64 h 338"/>
                  <a:gd name="T20" fmla="*/ 387 w 424"/>
                  <a:gd name="T21" fmla="*/ 34 h 338"/>
                  <a:gd name="T22" fmla="*/ 424 w 424"/>
                  <a:gd name="T23" fmla="*/ 8 h 338"/>
                  <a:gd name="T24" fmla="*/ 400 w 424"/>
                  <a:gd name="T25" fmla="*/ 0 h 338"/>
                  <a:gd name="T26" fmla="*/ 331 w 424"/>
                  <a:gd name="T27" fmla="*/ 10 h 338"/>
                  <a:gd name="T28" fmla="*/ 249 w 424"/>
                  <a:gd name="T29" fmla="*/ 34 h 338"/>
                  <a:gd name="T30" fmla="*/ 178 w 424"/>
                  <a:gd name="T31" fmla="*/ 32 h 338"/>
                  <a:gd name="T32" fmla="*/ 139 w 424"/>
                  <a:gd name="T33" fmla="*/ 39 h 338"/>
                  <a:gd name="T34" fmla="*/ 83 w 424"/>
                  <a:gd name="T35" fmla="*/ 39 h 338"/>
                  <a:gd name="T36" fmla="*/ 59 w 424"/>
                  <a:gd name="T37" fmla="*/ 54 h 338"/>
                  <a:gd name="T38" fmla="*/ 23 w 424"/>
                  <a:gd name="T39" fmla="*/ 97 h 338"/>
                  <a:gd name="T40" fmla="*/ 22 w 424"/>
                  <a:gd name="T41" fmla="*/ 128 h 338"/>
                  <a:gd name="T42" fmla="*/ 17 w 424"/>
                  <a:gd name="T43" fmla="*/ 173 h 338"/>
                  <a:gd name="T44" fmla="*/ 47 w 424"/>
                  <a:gd name="T45" fmla="*/ 22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4" h="338">
                    <a:moveTo>
                      <a:pt x="47" y="221"/>
                    </a:moveTo>
                    <a:cubicBezTo>
                      <a:pt x="38" y="229"/>
                      <a:pt x="15" y="259"/>
                      <a:pt x="0" y="286"/>
                    </a:cubicBezTo>
                    <a:cubicBezTo>
                      <a:pt x="3" y="287"/>
                      <a:pt x="3" y="287"/>
                      <a:pt x="3" y="287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4" y="338"/>
                      <a:pt x="105" y="309"/>
                      <a:pt x="122" y="307"/>
                    </a:cubicBezTo>
                    <a:cubicBezTo>
                      <a:pt x="139" y="304"/>
                      <a:pt x="334" y="200"/>
                      <a:pt x="334" y="200"/>
                    </a:cubicBezTo>
                    <a:cubicBezTo>
                      <a:pt x="334" y="200"/>
                      <a:pt x="351" y="173"/>
                      <a:pt x="348" y="163"/>
                    </a:cubicBezTo>
                    <a:cubicBezTo>
                      <a:pt x="346" y="154"/>
                      <a:pt x="344" y="127"/>
                      <a:pt x="353" y="115"/>
                    </a:cubicBezTo>
                    <a:cubicBezTo>
                      <a:pt x="363" y="103"/>
                      <a:pt x="341" y="83"/>
                      <a:pt x="348" y="64"/>
                    </a:cubicBezTo>
                    <a:cubicBezTo>
                      <a:pt x="356" y="44"/>
                      <a:pt x="387" y="34"/>
                      <a:pt x="387" y="34"/>
                    </a:cubicBezTo>
                    <a:cubicBezTo>
                      <a:pt x="424" y="8"/>
                      <a:pt x="424" y="8"/>
                      <a:pt x="424" y="8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00" y="0"/>
                      <a:pt x="368" y="12"/>
                      <a:pt x="331" y="10"/>
                    </a:cubicBezTo>
                    <a:cubicBezTo>
                      <a:pt x="295" y="8"/>
                      <a:pt x="288" y="34"/>
                      <a:pt x="249" y="34"/>
                    </a:cubicBezTo>
                    <a:cubicBezTo>
                      <a:pt x="210" y="34"/>
                      <a:pt x="188" y="44"/>
                      <a:pt x="178" y="32"/>
                    </a:cubicBezTo>
                    <a:cubicBezTo>
                      <a:pt x="168" y="20"/>
                      <a:pt x="166" y="27"/>
                      <a:pt x="139" y="39"/>
                    </a:cubicBezTo>
                    <a:cubicBezTo>
                      <a:pt x="112" y="51"/>
                      <a:pt x="95" y="49"/>
                      <a:pt x="83" y="39"/>
                    </a:cubicBezTo>
                    <a:cubicBezTo>
                      <a:pt x="71" y="30"/>
                      <a:pt x="61" y="42"/>
                      <a:pt x="59" y="54"/>
                    </a:cubicBezTo>
                    <a:cubicBezTo>
                      <a:pt x="57" y="65"/>
                      <a:pt x="60" y="91"/>
                      <a:pt x="23" y="97"/>
                    </a:cubicBezTo>
                    <a:cubicBezTo>
                      <a:pt x="20" y="108"/>
                      <a:pt x="16" y="120"/>
                      <a:pt x="22" y="128"/>
                    </a:cubicBezTo>
                    <a:cubicBezTo>
                      <a:pt x="32" y="140"/>
                      <a:pt x="20" y="154"/>
                      <a:pt x="17" y="173"/>
                    </a:cubicBezTo>
                    <a:cubicBezTo>
                      <a:pt x="65" y="171"/>
                      <a:pt x="59" y="211"/>
                      <a:pt x="47" y="22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15044196" y="5885716"/>
                <a:ext cx="176487" cy="215226"/>
              </a:xfrm>
              <a:custGeom>
                <a:avLst/>
                <a:gdLst>
                  <a:gd name="T0" fmla="*/ 58 w 236"/>
                  <a:gd name="T1" fmla="*/ 24 h 292"/>
                  <a:gd name="T2" fmla="*/ 22 w 236"/>
                  <a:gd name="T3" fmla="*/ 52 h 292"/>
                  <a:gd name="T4" fmla="*/ 41 w 236"/>
                  <a:gd name="T5" fmla="*/ 84 h 292"/>
                  <a:gd name="T6" fmla="*/ 37 w 236"/>
                  <a:gd name="T7" fmla="*/ 111 h 292"/>
                  <a:gd name="T8" fmla="*/ 34 w 236"/>
                  <a:gd name="T9" fmla="*/ 167 h 292"/>
                  <a:gd name="T10" fmla="*/ 14 w 236"/>
                  <a:gd name="T11" fmla="*/ 242 h 292"/>
                  <a:gd name="T12" fmla="*/ 23 w 236"/>
                  <a:gd name="T13" fmla="*/ 283 h 292"/>
                  <a:gd name="T14" fmla="*/ 141 w 236"/>
                  <a:gd name="T15" fmla="*/ 245 h 292"/>
                  <a:gd name="T16" fmla="*/ 201 w 236"/>
                  <a:gd name="T17" fmla="*/ 219 h 292"/>
                  <a:gd name="T18" fmla="*/ 226 w 236"/>
                  <a:gd name="T19" fmla="*/ 193 h 292"/>
                  <a:gd name="T20" fmla="*/ 210 w 236"/>
                  <a:gd name="T21" fmla="*/ 103 h 292"/>
                  <a:gd name="T22" fmla="*/ 146 w 236"/>
                  <a:gd name="T23" fmla="*/ 0 h 292"/>
                  <a:gd name="T24" fmla="*/ 114 w 236"/>
                  <a:gd name="T25" fmla="*/ 12 h 292"/>
                  <a:gd name="T26" fmla="*/ 58 w 236"/>
                  <a:gd name="T27" fmla="*/ 2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292">
                    <a:moveTo>
                      <a:pt x="58" y="24"/>
                    </a:moveTo>
                    <a:cubicBezTo>
                      <a:pt x="52" y="30"/>
                      <a:pt x="36" y="40"/>
                      <a:pt x="22" y="52"/>
                    </a:cubicBezTo>
                    <a:cubicBezTo>
                      <a:pt x="29" y="63"/>
                      <a:pt x="27" y="83"/>
                      <a:pt x="41" y="84"/>
                    </a:cubicBezTo>
                    <a:cubicBezTo>
                      <a:pt x="60" y="86"/>
                      <a:pt x="58" y="115"/>
                      <a:pt x="37" y="111"/>
                    </a:cubicBezTo>
                    <a:cubicBezTo>
                      <a:pt x="16" y="106"/>
                      <a:pt x="16" y="139"/>
                      <a:pt x="34" y="167"/>
                    </a:cubicBezTo>
                    <a:cubicBezTo>
                      <a:pt x="53" y="195"/>
                      <a:pt x="0" y="227"/>
                      <a:pt x="14" y="242"/>
                    </a:cubicBezTo>
                    <a:cubicBezTo>
                      <a:pt x="29" y="256"/>
                      <a:pt x="17" y="274"/>
                      <a:pt x="23" y="283"/>
                    </a:cubicBezTo>
                    <a:cubicBezTo>
                      <a:pt x="30" y="292"/>
                      <a:pt x="107" y="279"/>
                      <a:pt x="141" y="245"/>
                    </a:cubicBezTo>
                    <a:cubicBezTo>
                      <a:pt x="175" y="210"/>
                      <a:pt x="184" y="214"/>
                      <a:pt x="201" y="219"/>
                    </a:cubicBezTo>
                    <a:cubicBezTo>
                      <a:pt x="218" y="224"/>
                      <a:pt x="236" y="206"/>
                      <a:pt x="226" y="193"/>
                    </a:cubicBezTo>
                    <a:cubicBezTo>
                      <a:pt x="217" y="179"/>
                      <a:pt x="207" y="145"/>
                      <a:pt x="210" y="103"/>
                    </a:cubicBezTo>
                    <a:cubicBezTo>
                      <a:pt x="212" y="79"/>
                      <a:pt x="178" y="35"/>
                      <a:pt x="146" y="0"/>
                    </a:cubicBezTo>
                    <a:cubicBezTo>
                      <a:pt x="136" y="8"/>
                      <a:pt x="127" y="12"/>
                      <a:pt x="114" y="12"/>
                    </a:cubicBezTo>
                    <a:cubicBezTo>
                      <a:pt x="92" y="12"/>
                      <a:pt x="68" y="15"/>
                      <a:pt x="58" y="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13335297" y="6496959"/>
                <a:ext cx="202314" cy="266881"/>
              </a:xfrm>
              <a:custGeom>
                <a:avLst/>
                <a:gdLst>
                  <a:gd name="T0" fmla="*/ 276 w 276"/>
                  <a:gd name="T1" fmla="*/ 303 h 362"/>
                  <a:gd name="T2" fmla="*/ 251 w 276"/>
                  <a:gd name="T3" fmla="*/ 184 h 362"/>
                  <a:gd name="T4" fmla="*/ 207 w 276"/>
                  <a:gd name="T5" fmla="*/ 232 h 362"/>
                  <a:gd name="T6" fmla="*/ 210 w 276"/>
                  <a:gd name="T7" fmla="*/ 166 h 362"/>
                  <a:gd name="T8" fmla="*/ 258 w 276"/>
                  <a:gd name="T9" fmla="*/ 103 h 362"/>
                  <a:gd name="T10" fmla="*/ 214 w 276"/>
                  <a:gd name="T11" fmla="*/ 88 h 362"/>
                  <a:gd name="T12" fmla="*/ 144 w 276"/>
                  <a:gd name="T13" fmla="*/ 92 h 362"/>
                  <a:gd name="T14" fmla="*/ 114 w 276"/>
                  <a:gd name="T15" fmla="*/ 62 h 362"/>
                  <a:gd name="T16" fmla="*/ 74 w 276"/>
                  <a:gd name="T17" fmla="*/ 29 h 362"/>
                  <a:gd name="T18" fmla="*/ 22 w 276"/>
                  <a:gd name="T19" fmla="*/ 29 h 362"/>
                  <a:gd name="T20" fmla="*/ 63 w 276"/>
                  <a:gd name="T21" fmla="*/ 81 h 362"/>
                  <a:gd name="T22" fmla="*/ 29 w 276"/>
                  <a:gd name="T23" fmla="*/ 107 h 362"/>
                  <a:gd name="T24" fmla="*/ 44 w 276"/>
                  <a:gd name="T25" fmla="*/ 199 h 362"/>
                  <a:gd name="T26" fmla="*/ 66 w 276"/>
                  <a:gd name="T27" fmla="*/ 312 h 362"/>
                  <a:gd name="T28" fmla="*/ 107 w 276"/>
                  <a:gd name="T29" fmla="*/ 300 h 362"/>
                  <a:gd name="T30" fmla="*/ 156 w 276"/>
                  <a:gd name="T31" fmla="*/ 277 h 362"/>
                  <a:gd name="T32" fmla="*/ 194 w 276"/>
                  <a:gd name="T33" fmla="*/ 247 h 362"/>
                  <a:gd name="T34" fmla="*/ 226 w 276"/>
                  <a:gd name="T35" fmla="*/ 331 h 362"/>
                  <a:gd name="T36" fmla="*/ 236 w 276"/>
                  <a:gd name="T37" fmla="*/ 362 h 362"/>
                  <a:gd name="T38" fmla="*/ 258 w 276"/>
                  <a:gd name="T39" fmla="*/ 344 h 362"/>
                  <a:gd name="T40" fmla="*/ 276 w 276"/>
                  <a:gd name="T41" fmla="*/ 303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362">
                    <a:moveTo>
                      <a:pt x="276" y="303"/>
                    </a:moveTo>
                    <a:cubicBezTo>
                      <a:pt x="265" y="243"/>
                      <a:pt x="259" y="184"/>
                      <a:pt x="251" y="184"/>
                    </a:cubicBezTo>
                    <a:cubicBezTo>
                      <a:pt x="240" y="184"/>
                      <a:pt x="225" y="236"/>
                      <a:pt x="207" y="232"/>
                    </a:cubicBezTo>
                    <a:cubicBezTo>
                      <a:pt x="188" y="229"/>
                      <a:pt x="188" y="166"/>
                      <a:pt x="210" y="166"/>
                    </a:cubicBezTo>
                    <a:cubicBezTo>
                      <a:pt x="232" y="166"/>
                      <a:pt x="258" y="118"/>
                      <a:pt x="258" y="103"/>
                    </a:cubicBezTo>
                    <a:cubicBezTo>
                      <a:pt x="258" y="88"/>
                      <a:pt x="236" y="88"/>
                      <a:pt x="214" y="88"/>
                    </a:cubicBezTo>
                    <a:cubicBezTo>
                      <a:pt x="192" y="88"/>
                      <a:pt x="144" y="92"/>
                      <a:pt x="144" y="92"/>
                    </a:cubicBezTo>
                    <a:cubicBezTo>
                      <a:pt x="144" y="92"/>
                      <a:pt x="114" y="81"/>
                      <a:pt x="114" y="62"/>
                    </a:cubicBezTo>
                    <a:cubicBezTo>
                      <a:pt x="114" y="44"/>
                      <a:pt x="103" y="29"/>
                      <a:pt x="74" y="29"/>
                    </a:cubicBezTo>
                    <a:cubicBezTo>
                      <a:pt x="44" y="29"/>
                      <a:pt x="44" y="0"/>
                      <a:pt x="22" y="29"/>
                    </a:cubicBezTo>
                    <a:cubicBezTo>
                      <a:pt x="0" y="59"/>
                      <a:pt x="70" y="59"/>
                      <a:pt x="63" y="81"/>
                    </a:cubicBezTo>
                    <a:cubicBezTo>
                      <a:pt x="55" y="103"/>
                      <a:pt x="33" y="88"/>
                      <a:pt x="29" y="107"/>
                    </a:cubicBezTo>
                    <a:cubicBezTo>
                      <a:pt x="26" y="125"/>
                      <a:pt x="33" y="173"/>
                      <a:pt x="44" y="199"/>
                    </a:cubicBezTo>
                    <a:cubicBezTo>
                      <a:pt x="53" y="219"/>
                      <a:pt x="65" y="269"/>
                      <a:pt x="66" y="312"/>
                    </a:cubicBezTo>
                    <a:cubicBezTo>
                      <a:pt x="83" y="308"/>
                      <a:pt x="91" y="300"/>
                      <a:pt x="107" y="300"/>
                    </a:cubicBezTo>
                    <a:cubicBezTo>
                      <a:pt x="127" y="300"/>
                      <a:pt x="154" y="298"/>
                      <a:pt x="156" y="277"/>
                    </a:cubicBezTo>
                    <a:cubicBezTo>
                      <a:pt x="158" y="256"/>
                      <a:pt x="181" y="240"/>
                      <a:pt x="194" y="247"/>
                    </a:cubicBezTo>
                    <a:cubicBezTo>
                      <a:pt x="206" y="253"/>
                      <a:pt x="225" y="304"/>
                      <a:pt x="226" y="331"/>
                    </a:cubicBezTo>
                    <a:cubicBezTo>
                      <a:pt x="227" y="339"/>
                      <a:pt x="230" y="350"/>
                      <a:pt x="236" y="362"/>
                    </a:cubicBezTo>
                    <a:cubicBezTo>
                      <a:pt x="246" y="352"/>
                      <a:pt x="258" y="344"/>
                      <a:pt x="258" y="344"/>
                    </a:cubicBezTo>
                    <a:cubicBezTo>
                      <a:pt x="258" y="344"/>
                      <a:pt x="266" y="315"/>
                      <a:pt x="276" y="3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12461479" y="6040679"/>
                <a:ext cx="1265531" cy="1338710"/>
              </a:xfrm>
              <a:custGeom>
                <a:avLst/>
                <a:gdLst>
                  <a:gd name="T0" fmla="*/ 1210 w 1716"/>
                  <a:gd name="T1" fmla="*/ 724 h 1812"/>
                  <a:gd name="T2" fmla="*/ 1203 w 1716"/>
                  <a:gd name="T3" fmla="*/ 646 h 1812"/>
                  <a:gd name="T4" fmla="*/ 1295 w 1716"/>
                  <a:gd name="T5" fmla="*/ 679 h 1812"/>
                  <a:gd name="T6" fmla="*/ 1395 w 1716"/>
                  <a:gd name="T7" fmla="*/ 705 h 1812"/>
                  <a:gd name="T8" fmla="*/ 1391 w 1716"/>
                  <a:gd name="T9" fmla="*/ 783 h 1812"/>
                  <a:gd name="T10" fmla="*/ 1432 w 1716"/>
                  <a:gd name="T11" fmla="*/ 801 h 1812"/>
                  <a:gd name="T12" fmla="*/ 1466 w 1716"/>
                  <a:gd name="T13" fmla="*/ 914 h 1812"/>
                  <a:gd name="T14" fmla="*/ 1495 w 1716"/>
                  <a:gd name="T15" fmla="*/ 788 h 1812"/>
                  <a:gd name="T16" fmla="*/ 1566 w 1716"/>
                  <a:gd name="T17" fmla="*/ 715 h 1812"/>
                  <a:gd name="T18" fmla="*/ 1624 w 1716"/>
                  <a:gd name="T19" fmla="*/ 591 h 1812"/>
                  <a:gd name="T20" fmla="*/ 1702 w 1716"/>
                  <a:gd name="T21" fmla="*/ 569 h 1812"/>
                  <a:gd name="T22" fmla="*/ 1712 w 1716"/>
                  <a:gd name="T23" fmla="*/ 498 h 1812"/>
                  <a:gd name="T24" fmla="*/ 1651 w 1716"/>
                  <a:gd name="T25" fmla="*/ 438 h 1812"/>
                  <a:gd name="T26" fmla="*/ 1546 w 1716"/>
                  <a:gd name="T27" fmla="*/ 445 h 1812"/>
                  <a:gd name="T28" fmla="*/ 1468 w 1716"/>
                  <a:gd name="T29" fmla="*/ 503 h 1812"/>
                  <a:gd name="T30" fmla="*/ 1407 w 1716"/>
                  <a:gd name="T31" fmla="*/ 542 h 1812"/>
                  <a:gd name="T32" fmla="*/ 1354 w 1716"/>
                  <a:gd name="T33" fmla="*/ 603 h 1812"/>
                  <a:gd name="T34" fmla="*/ 1254 w 1716"/>
                  <a:gd name="T35" fmla="*/ 588 h 1812"/>
                  <a:gd name="T36" fmla="*/ 1215 w 1716"/>
                  <a:gd name="T37" fmla="*/ 515 h 1812"/>
                  <a:gd name="T38" fmla="*/ 1188 w 1716"/>
                  <a:gd name="T39" fmla="*/ 608 h 1812"/>
                  <a:gd name="T40" fmla="*/ 1001 w 1716"/>
                  <a:gd name="T41" fmla="*/ 586 h 1812"/>
                  <a:gd name="T42" fmla="*/ 909 w 1716"/>
                  <a:gd name="T43" fmla="*/ 562 h 1812"/>
                  <a:gd name="T44" fmla="*/ 811 w 1716"/>
                  <a:gd name="T45" fmla="*/ 508 h 1812"/>
                  <a:gd name="T46" fmla="*/ 731 w 1716"/>
                  <a:gd name="T47" fmla="*/ 459 h 1812"/>
                  <a:gd name="T48" fmla="*/ 770 w 1716"/>
                  <a:gd name="T49" fmla="*/ 374 h 1812"/>
                  <a:gd name="T50" fmla="*/ 707 w 1716"/>
                  <a:gd name="T51" fmla="*/ 316 h 1812"/>
                  <a:gd name="T52" fmla="*/ 634 w 1716"/>
                  <a:gd name="T53" fmla="*/ 231 h 1812"/>
                  <a:gd name="T54" fmla="*/ 685 w 1716"/>
                  <a:gd name="T55" fmla="*/ 182 h 1812"/>
                  <a:gd name="T56" fmla="*/ 648 w 1716"/>
                  <a:gd name="T57" fmla="*/ 70 h 1812"/>
                  <a:gd name="T58" fmla="*/ 588 w 1716"/>
                  <a:gd name="T59" fmla="*/ 0 h 1812"/>
                  <a:gd name="T60" fmla="*/ 539 w 1716"/>
                  <a:gd name="T61" fmla="*/ 46 h 1812"/>
                  <a:gd name="T62" fmla="*/ 386 w 1716"/>
                  <a:gd name="T63" fmla="*/ 53 h 1812"/>
                  <a:gd name="T64" fmla="*/ 364 w 1716"/>
                  <a:gd name="T65" fmla="*/ 146 h 1812"/>
                  <a:gd name="T66" fmla="*/ 430 w 1716"/>
                  <a:gd name="T67" fmla="*/ 231 h 1812"/>
                  <a:gd name="T68" fmla="*/ 386 w 1716"/>
                  <a:gd name="T69" fmla="*/ 323 h 1812"/>
                  <a:gd name="T70" fmla="*/ 320 w 1716"/>
                  <a:gd name="T71" fmla="*/ 386 h 1812"/>
                  <a:gd name="T72" fmla="*/ 245 w 1716"/>
                  <a:gd name="T73" fmla="*/ 484 h 1812"/>
                  <a:gd name="T74" fmla="*/ 169 w 1716"/>
                  <a:gd name="T75" fmla="*/ 532 h 1812"/>
                  <a:gd name="T76" fmla="*/ 77 w 1716"/>
                  <a:gd name="T77" fmla="*/ 586 h 1812"/>
                  <a:gd name="T78" fmla="*/ 143 w 1716"/>
                  <a:gd name="T79" fmla="*/ 693 h 1812"/>
                  <a:gd name="T80" fmla="*/ 118 w 1716"/>
                  <a:gd name="T81" fmla="*/ 761 h 1812"/>
                  <a:gd name="T82" fmla="*/ 4 w 1716"/>
                  <a:gd name="T83" fmla="*/ 802 h 1812"/>
                  <a:gd name="T84" fmla="*/ 57 w 1716"/>
                  <a:gd name="T85" fmla="*/ 859 h 1812"/>
                  <a:gd name="T86" fmla="*/ 38 w 1716"/>
                  <a:gd name="T87" fmla="*/ 892 h 1812"/>
                  <a:gd name="T88" fmla="*/ 234 w 1716"/>
                  <a:gd name="T89" fmla="*/ 935 h 1812"/>
                  <a:gd name="T90" fmla="*/ 269 w 1716"/>
                  <a:gd name="T91" fmla="*/ 967 h 1812"/>
                  <a:gd name="T92" fmla="*/ 281 w 1716"/>
                  <a:gd name="T93" fmla="*/ 1127 h 1812"/>
                  <a:gd name="T94" fmla="*/ 366 w 1716"/>
                  <a:gd name="T95" fmla="*/ 1403 h 1812"/>
                  <a:gd name="T96" fmla="*/ 485 w 1716"/>
                  <a:gd name="T97" fmla="*/ 1692 h 1812"/>
                  <a:gd name="T98" fmla="*/ 602 w 1716"/>
                  <a:gd name="T99" fmla="*/ 1763 h 1812"/>
                  <a:gd name="T100" fmla="*/ 683 w 1716"/>
                  <a:gd name="T101" fmla="*/ 1663 h 1812"/>
                  <a:gd name="T102" fmla="*/ 718 w 1716"/>
                  <a:gd name="T103" fmla="*/ 1541 h 1812"/>
                  <a:gd name="T104" fmla="*/ 732 w 1716"/>
                  <a:gd name="T105" fmla="*/ 1364 h 1812"/>
                  <a:gd name="T106" fmla="*/ 815 w 1716"/>
                  <a:gd name="T107" fmla="*/ 1271 h 1812"/>
                  <a:gd name="T108" fmla="*/ 1008 w 1716"/>
                  <a:gd name="T109" fmla="*/ 1096 h 1812"/>
                  <a:gd name="T110" fmla="*/ 1121 w 1716"/>
                  <a:gd name="T111" fmla="*/ 968 h 1812"/>
                  <a:gd name="T112" fmla="*/ 1247 w 1716"/>
                  <a:gd name="T113" fmla="*/ 929 h 1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16" h="1812">
                    <a:moveTo>
                      <a:pt x="1225" y="816"/>
                    </a:moveTo>
                    <a:cubicBezTo>
                      <a:pt x="1214" y="790"/>
                      <a:pt x="1207" y="742"/>
                      <a:pt x="1210" y="724"/>
                    </a:cubicBezTo>
                    <a:cubicBezTo>
                      <a:pt x="1214" y="705"/>
                      <a:pt x="1236" y="720"/>
                      <a:pt x="1244" y="698"/>
                    </a:cubicBezTo>
                    <a:cubicBezTo>
                      <a:pt x="1251" y="676"/>
                      <a:pt x="1181" y="676"/>
                      <a:pt x="1203" y="646"/>
                    </a:cubicBezTo>
                    <a:cubicBezTo>
                      <a:pt x="1225" y="617"/>
                      <a:pt x="1225" y="646"/>
                      <a:pt x="1255" y="646"/>
                    </a:cubicBezTo>
                    <a:cubicBezTo>
                      <a:pt x="1284" y="646"/>
                      <a:pt x="1295" y="661"/>
                      <a:pt x="1295" y="679"/>
                    </a:cubicBezTo>
                    <a:cubicBezTo>
                      <a:pt x="1295" y="698"/>
                      <a:pt x="1325" y="709"/>
                      <a:pt x="1325" y="709"/>
                    </a:cubicBezTo>
                    <a:cubicBezTo>
                      <a:pt x="1325" y="709"/>
                      <a:pt x="1373" y="705"/>
                      <a:pt x="1395" y="705"/>
                    </a:cubicBezTo>
                    <a:cubicBezTo>
                      <a:pt x="1417" y="705"/>
                      <a:pt x="1439" y="705"/>
                      <a:pt x="1439" y="720"/>
                    </a:cubicBezTo>
                    <a:cubicBezTo>
                      <a:pt x="1439" y="735"/>
                      <a:pt x="1413" y="783"/>
                      <a:pt x="1391" y="783"/>
                    </a:cubicBezTo>
                    <a:cubicBezTo>
                      <a:pt x="1369" y="783"/>
                      <a:pt x="1369" y="846"/>
                      <a:pt x="1388" y="849"/>
                    </a:cubicBezTo>
                    <a:cubicBezTo>
                      <a:pt x="1406" y="853"/>
                      <a:pt x="1421" y="801"/>
                      <a:pt x="1432" y="801"/>
                    </a:cubicBezTo>
                    <a:cubicBezTo>
                      <a:pt x="1440" y="801"/>
                      <a:pt x="1446" y="860"/>
                      <a:pt x="1457" y="920"/>
                    </a:cubicBezTo>
                    <a:cubicBezTo>
                      <a:pt x="1460" y="917"/>
                      <a:pt x="1463" y="914"/>
                      <a:pt x="1466" y="914"/>
                    </a:cubicBezTo>
                    <a:cubicBezTo>
                      <a:pt x="1480" y="914"/>
                      <a:pt x="1473" y="863"/>
                      <a:pt x="1483" y="849"/>
                    </a:cubicBezTo>
                    <a:cubicBezTo>
                      <a:pt x="1493" y="834"/>
                      <a:pt x="1488" y="788"/>
                      <a:pt x="1495" y="788"/>
                    </a:cubicBezTo>
                    <a:cubicBezTo>
                      <a:pt x="1502" y="788"/>
                      <a:pt x="1546" y="802"/>
                      <a:pt x="1544" y="790"/>
                    </a:cubicBezTo>
                    <a:cubicBezTo>
                      <a:pt x="1541" y="778"/>
                      <a:pt x="1570" y="737"/>
                      <a:pt x="1566" y="715"/>
                    </a:cubicBezTo>
                    <a:cubicBezTo>
                      <a:pt x="1561" y="693"/>
                      <a:pt x="1583" y="666"/>
                      <a:pt x="1583" y="639"/>
                    </a:cubicBezTo>
                    <a:cubicBezTo>
                      <a:pt x="1583" y="613"/>
                      <a:pt x="1607" y="605"/>
                      <a:pt x="1624" y="591"/>
                    </a:cubicBezTo>
                    <a:cubicBezTo>
                      <a:pt x="1641" y="576"/>
                      <a:pt x="1670" y="557"/>
                      <a:pt x="1675" y="569"/>
                    </a:cubicBezTo>
                    <a:cubicBezTo>
                      <a:pt x="1680" y="581"/>
                      <a:pt x="1716" y="591"/>
                      <a:pt x="1702" y="569"/>
                    </a:cubicBezTo>
                    <a:cubicBezTo>
                      <a:pt x="1687" y="547"/>
                      <a:pt x="1687" y="532"/>
                      <a:pt x="1697" y="528"/>
                    </a:cubicBezTo>
                    <a:cubicBezTo>
                      <a:pt x="1707" y="523"/>
                      <a:pt x="1712" y="498"/>
                      <a:pt x="1712" y="498"/>
                    </a:cubicBezTo>
                    <a:cubicBezTo>
                      <a:pt x="1712" y="498"/>
                      <a:pt x="1680" y="493"/>
                      <a:pt x="1675" y="479"/>
                    </a:cubicBezTo>
                    <a:cubicBezTo>
                      <a:pt x="1670" y="464"/>
                      <a:pt x="1651" y="450"/>
                      <a:pt x="1651" y="438"/>
                    </a:cubicBezTo>
                    <a:cubicBezTo>
                      <a:pt x="1651" y="425"/>
                      <a:pt x="1634" y="430"/>
                      <a:pt x="1619" y="442"/>
                    </a:cubicBezTo>
                    <a:cubicBezTo>
                      <a:pt x="1604" y="455"/>
                      <a:pt x="1578" y="428"/>
                      <a:pt x="1546" y="445"/>
                    </a:cubicBezTo>
                    <a:cubicBezTo>
                      <a:pt x="1514" y="462"/>
                      <a:pt x="1507" y="481"/>
                      <a:pt x="1493" y="479"/>
                    </a:cubicBezTo>
                    <a:cubicBezTo>
                      <a:pt x="1478" y="476"/>
                      <a:pt x="1480" y="491"/>
                      <a:pt x="1468" y="503"/>
                    </a:cubicBezTo>
                    <a:cubicBezTo>
                      <a:pt x="1456" y="515"/>
                      <a:pt x="1446" y="530"/>
                      <a:pt x="1439" y="530"/>
                    </a:cubicBezTo>
                    <a:cubicBezTo>
                      <a:pt x="1432" y="530"/>
                      <a:pt x="1407" y="542"/>
                      <a:pt x="1407" y="542"/>
                    </a:cubicBezTo>
                    <a:cubicBezTo>
                      <a:pt x="1407" y="542"/>
                      <a:pt x="1424" y="579"/>
                      <a:pt x="1415" y="596"/>
                    </a:cubicBezTo>
                    <a:cubicBezTo>
                      <a:pt x="1405" y="613"/>
                      <a:pt x="1381" y="596"/>
                      <a:pt x="1354" y="603"/>
                    </a:cubicBezTo>
                    <a:cubicBezTo>
                      <a:pt x="1327" y="610"/>
                      <a:pt x="1315" y="593"/>
                      <a:pt x="1295" y="598"/>
                    </a:cubicBezTo>
                    <a:cubicBezTo>
                      <a:pt x="1276" y="603"/>
                      <a:pt x="1264" y="586"/>
                      <a:pt x="1254" y="588"/>
                    </a:cubicBezTo>
                    <a:cubicBezTo>
                      <a:pt x="1244" y="591"/>
                      <a:pt x="1230" y="566"/>
                      <a:pt x="1235" y="547"/>
                    </a:cubicBezTo>
                    <a:cubicBezTo>
                      <a:pt x="1240" y="528"/>
                      <a:pt x="1225" y="501"/>
                      <a:pt x="1215" y="515"/>
                    </a:cubicBezTo>
                    <a:cubicBezTo>
                      <a:pt x="1205" y="530"/>
                      <a:pt x="1191" y="523"/>
                      <a:pt x="1191" y="545"/>
                    </a:cubicBezTo>
                    <a:cubicBezTo>
                      <a:pt x="1191" y="566"/>
                      <a:pt x="1203" y="593"/>
                      <a:pt x="1188" y="608"/>
                    </a:cubicBezTo>
                    <a:cubicBezTo>
                      <a:pt x="1174" y="622"/>
                      <a:pt x="1096" y="630"/>
                      <a:pt x="1081" y="618"/>
                    </a:cubicBezTo>
                    <a:cubicBezTo>
                      <a:pt x="1067" y="605"/>
                      <a:pt x="1004" y="598"/>
                      <a:pt x="1001" y="586"/>
                    </a:cubicBezTo>
                    <a:cubicBezTo>
                      <a:pt x="999" y="574"/>
                      <a:pt x="979" y="552"/>
                      <a:pt x="967" y="552"/>
                    </a:cubicBezTo>
                    <a:cubicBezTo>
                      <a:pt x="955" y="552"/>
                      <a:pt x="918" y="569"/>
                      <a:pt x="909" y="562"/>
                    </a:cubicBezTo>
                    <a:cubicBezTo>
                      <a:pt x="899" y="554"/>
                      <a:pt x="875" y="535"/>
                      <a:pt x="858" y="532"/>
                    </a:cubicBezTo>
                    <a:cubicBezTo>
                      <a:pt x="841" y="530"/>
                      <a:pt x="814" y="518"/>
                      <a:pt x="811" y="508"/>
                    </a:cubicBezTo>
                    <a:cubicBezTo>
                      <a:pt x="809" y="498"/>
                      <a:pt x="770" y="493"/>
                      <a:pt x="763" y="484"/>
                    </a:cubicBezTo>
                    <a:cubicBezTo>
                      <a:pt x="755" y="474"/>
                      <a:pt x="731" y="472"/>
                      <a:pt x="731" y="459"/>
                    </a:cubicBezTo>
                    <a:cubicBezTo>
                      <a:pt x="731" y="447"/>
                      <a:pt x="741" y="428"/>
                      <a:pt x="741" y="413"/>
                    </a:cubicBezTo>
                    <a:cubicBezTo>
                      <a:pt x="741" y="399"/>
                      <a:pt x="770" y="384"/>
                      <a:pt x="770" y="374"/>
                    </a:cubicBezTo>
                    <a:cubicBezTo>
                      <a:pt x="770" y="365"/>
                      <a:pt x="743" y="348"/>
                      <a:pt x="743" y="348"/>
                    </a:cubicBezTo>
                    <a:cubicBezTo>
                      <a:pt x="743" y="348"/>
                      <a:pt x="726" y="316"/>
                      <a:pt x="707" y="316"/>
                    </a:cubicBezTo>
                    <a:cubicBezTo>
                      <a:pt x="687" y="316"/>
                      <a:pt x="673" y="282"/>
                      <a:pt x="656" y="279"/>
                    </a:cubicBezTo>
                    <a:cubicBezTo>
                      <a:pt x="639" y="277"/>
                      <a:pt x="644" y="243"/>
                      <a:pt x="634" y="231"/>
                    </a:cubicBezTo>
                    <a:cubicBezTo>
                      <a:pt x="624" y="219"/>
                      <a:pt x="631" y="189"/>
                      <a:pt x="648" y="204"/>
                    </a:cubicBezTo>
                    <a:cubicBezTo>
                      <a:pt x="665" y="219"/>
                      <a:pt x="697" y="204"/>
                      <a:pt x="685" y="182"/>
                    </a:cubicBezTo>
                    <a:cubicBezTo>
                      <a:pt x="673" y="160"/>
                      <a:pt x="651" y="141"/>
                      <a:pt x="651" y="129"/>
                    </a:cubicBezTo>
                    <a:cubicBezTo>
                      <a:pt x="651" y="116"/>
                      <a:pt x="666" y="80"/>
                      <a:pt x="648" y="70"/>
                    </a:cubicBezTo>
                    <a:cubicBezTo>
                      <a:pt x="631" y="61"/>
                      <a:pt x="617" y="46"/>
                      <a:pt x="612" y="29"/>
                    </a:cubicBezTo>
                    <a:cubicBezTo>
                      <a:pt x="607" y="12"/>
                      <a:pt x="588" y="0"/>
                      <a:pt x="588" y="0"/>
                    </a:cubicBezTo>
                    <a:cubicBezTo>
                      <a:pt x="563" y="2"/>
                      <a:pt x="563" y="2"/>
                      <a:pt x="563" y="2"/>
                    </a:cubicBezTo>
                    <a:cubicBezTo>
                      <a:pt x="563" y="2"/>
                      <a:pt x="549" y="41"/>
                      <a:pt x="539" y="46"/>
                    </a:cubicBezTo>
                    <a:cubicBezTo>
                      <a:pt x="529" y="51"/>
                      <a:pt x="495" y="58"/>
                      <a:pt x="478" y="70"/>
                    </a:cubicBezTo>
                    <a:cubicBezTo>
                      <a:pt x="461" y="82"/>
                      <a:pt x="413" y="53"/>
                      <a:pt x="386" y="53"/>
                    </a:cubicBezTo>
                    <a:cubicBezTo>
                      <a:pt x="359" y="53"/>
                      <a:pt x="342" y="80"/>
                      <a:pt x="354" y="87"/>
                    </a:cubicBezTo>
                    <a:cubicBezTo>
                      <a:pt x="366" y="95"/>
                      <a:pt x="364" y="146"/>
                      <a:pt x="364" y="146"/>
                    </a:cubicBezTo>
                    <a:cubicBezTo>
                      <a:pt x="364" y="146"/>
                      <a:pt x="378" y="209"/>
                      <a:pt x="400" y="204"/>
                    </a:cubicBezTo>
                    <a:cubicBezTo>
                      <a:pt x="422" y="199"/>
                      <a:pt x="449" y="226"/>
                      <a:pt x="430" y="231"/>
                    </a:cubicBezTo>
                    <a:cubicBezTo>
                      <a:pt x="410" y="236"/>
                      <a:pt x="400" y="258"/>
                      <a:pt x="398" y="277"/>
                    </a:cubicBezTo>
                    <a:cubicBezTo>
                      <a:pt x="395" y="296"/>
                      <a:pt x="400" y="321"/>
                      <a:pt x="386" y="323"/>
                    </a:cubicBezTo>
                    <a:cubicBezTo>
                      <a:pt x="371" y="326"/>
                      <a:pt x="357" y="331"/>
                      <a:pt x="357" y="357"/>
                    </a:cubicBezTo>
                    <a:cubicBezTo>
                      <a:pt x="357" y="384"/>
                      <a:pt x="325" y="377"/>
                      <a:pt x="320" y="386"/>
                    </a:cubicBezTo>
                    <a:cubicBezTo>
                      <a:pt x="315" y="396"/>
                      <a:pt x="303" y="445"/>
                      <a:pt x="296" y="452"/>
                    </a:cubicBezTo>
                    <a:cubicBezTo>
                      <a:pt x="288" y="459"/>
                      <a:pt x="247" y="462"/>
                      <a:pt x="245" y="484"/>
                    </a:cubicBezTo>
                    <a:cubicBezTo>
                      <a:pt x="242" y="506"/>
                      <a:pt x="223" y="532"/>
                      <a:pt x="211" y="530"/>
                    </a:cubicBezTo>
                    <a:cubicBezTo>
                      <a:pt x="198" y="528"/>
                      <a:pt x="177" y="518"/>
                      <a:pt x="169" y="532"/>
                    </a:cubicBezTo>
                    <a:cubicBezTo>
                      <a:pt x="162" y="547"/>
                      <a:pt x="130" y="520"/>
                      <a:pt x="123" y="528"/>
                    </a:cubicBezTo>
                    <a:cubicBezTo>
                      <a:pt x="116" y="535"/>
                      <a:pt x="77" y="567"/>
                      <a:pt x="77" y="586"/>
                    </a:cubicBezTo>
                    <a:cubicBezTo>
                      <a:pt x="77" y="605"/>
                      <a:pt x="118" y="605"/>
                      <a:pt x="116" y="630"/>
                    </a:cubicBezTo>
                    <a:cubicBezTo>
                      <a:pt x="113" y="654"/>
                      <a:pt x="130" y="681"/>
                      <a:pt x="143" y="693"/>
                    </a:cubicBezTo>
                    <a:cubicBezTo>
                      <a:pt x="155" y="705"/>
                      <a:pt x="174" y="734"/>
                      <a:pt x="164" y="749"/>
                    </a:cubicBezTo>
                    <a:cubicBezTo>
                      <a:pt x="155" y="764"/>
                      <a:pt x="140" y="766"/>
                      <a:pt x="118" y="761"/>
                    </a:cubicBezTo>
                    <a:cubicBezTo>
                      <a:pt x="96" y="756"/>
                      <a:pt x="99" y="771"/>
                      <a:pt x="60" y="764"/>
                    </a:cubicBezTo>
                    <a:cubicBezTo>
                      <a:pt x="21" y="756"/>
                      <a:pt x="18" y="785"/>
                      <a:pt x="4" y="802"/>
                    </a:cubicBezTo>
                    <a:cubicBezTo>
                      <a:pt x="3" y="804"/>
                      <a:pt x="2" y="805"/>
                      <a:pt x="0" y="807"/>
                    </a:cubicBezTo>
                    <a:cubicBezTo>
                      <a:pt x="18" y="821"/>
                      <a:pt x="26" y="847"/>
                      <a:pt x="57" y="859"/>
                    </a:cubicBezTo>
                    <a:cubicBezTo>
                      <a:pt x="92" y="873"/>
                      <a:pt x="124" y="836"/>
                      <a:pt x="124" y="863"/>
                    </a:cubicBezTo>
                    <a:cubicBezTo>
                      <a:pt x="124" y="889"/>
                      <a:pt x="40" y="884"/>
                      <a:pt x="38" y="892"/>
                    </a:cubicBezTo>
                    <a:cubicBezTo>
                      <a:pt x="37" y="900"/>
                      <a:pt x="125" y="1007"/>
                      <a:pt x="170" y="999"/>
                    </a:cubicBezTo>
                    <a:cubicBezTo>
                      <a:pt x="214" y="990"/>
                      <a:pt x="247" y="942"/>
                      <a:pt x="234" y="935"/>
                    </a:cubicBezTo>
                    <a:cubicBezTo>
                      <a:pt x="221" y="927"/>
                      <a:pt x="241" y="897"/>
                      <a:pt x="253" y="903"/>
                    </a:cubicBezTo>
                    <a:cubicBezTo>
                      <a:pt x="265" y="908"/>
                      <a:pt x="255" y="956"/>
                      <a:pt x="269" y="967"/>
                    </a:cubicBezTo>
                    <a:cubicBezTo>
                      <a:pt x="282" y="978"/>
                      <a:pt x="278" y="998"/>
                      <a:pt x="269" y="1023"/>
                    </a:cubicBezTo>
                    <a:cubicBezTo>
                      <a:pt x="260" y="1049"/>
                      <a:pt x="278" y="1099"/>
                      <a:pt x="281" y="1127"/>
                    </a:cubicBezTo>
                    <a:cubicBezTo>
                      <a:pt x="283" y="1155"/>
                      <a:pt x="302" y="1196"/>
                      <a:pt x="309" y="1238"/>
                    </a:cubicBezTo>
                    <a:cubicBezTo>
                      <a:pt x="315" y="1280"/>
                      <a:pt x="342" y="1357"/>
                      <a:pt x="366" y="1403"/>
                    </a:cubicBezTo>
                    <a:cubicBezTo>
                      <a:pt x="391" y="1449"/>
                      <a:pt x="410" y="1540"/>
                      <a:pt x="426" y="1562"/>
                    </a:cubicBezTo>
                    <a:cubicBezTo>
                      <a:pt x="443" y="1584"/>
                      <a:pt x="485" y="1651"/>
                      <a:pt x="485" y="1692"/>
                    </a:cubicBezTo>
                    <a:cubicBezTo>
                      <a:pt x="485" y="1733"/>
                      <a:pt x="529" y="1790"/>
                      <a:pt x="545" y="1801"/>
                    </a:cubicBezTo>
                    <a:cubicBezTo>
                      <a:pt x="560" y="1812"/>
                      <a:pt x="594" y="1788"/>
                      <a:pt x="602" y="1763"/>
                    </a:cubicBezTo>
                    <a:cubicBezTo>
                      <a:pt x="610" y="1737"/>
                      <a:pt x="657" y="1727"/>
                      <a:pt x="660" y="1705"/>
                    </a:cubicBezTo>
                    <a:cubicBezTo>
                      <a:pt x="662" y="1683"/>
                      <a:pt x="667" y="1666"/>
                      <a:pt x="683" y="1663"/>
                    </a:cubicBezTo>
                    <a:cubicBezTo>
                      <a:pt x="700" y="1661"/>
                      <a:pt x="700" y="1643"/>
                      <a:pt x="700" y="1620"/>
                    </a:cubicBezTo>
                    <a:cubicBezTo>
                      <a:pt x="700" y="1596"/>
                      <a:pt x="701" y="1562"/>
                      <a:pt x="718" y="1541"/>
                    </a:cubicBezTo>
                    <a:cubicBezTo>
                      <a:pt x="734" y="1520"/>
                      <a:pt x="737" y="1464"/>
                      <a:pt x="727" y="1441"/>
                    </a:cubicBezTo>
                    <a:cubicBezTo>
                      <a:pt x="717" y="1418"/>
                      <a:pt x="722" y="1387"/>
                      <a:pt x="732" y="1364"/>
                    </a:cubicBezTo>
                    <a:cubicBezTo>
                      <a:pt x="741" y="1341"/>
                      <a:pt x="737" y="1315"/>
                      <a:pt x="754" y="1313"/>
                    </a:cubicBezTo>
                    <a:cubicBezTo>
                      <a:pt x="772" y="1311"/>
                      <a:pt x="797" y="1295"/>
                      <a:pt x="815" y="1271"/>
                    </a:cubicBezTo>
                    <a:cubicBezTo>
                      <a:pt x="834" y="1246"/>
                      <a:pt x="889" y="1213"/>
                      <a:pt x="909" y="1196"/>
                    </a:cubicBezTo>
                    <a:cubicBezTo>
                      <a:pt x="929" y="1180"/>
                      <a:pt x="990" y="1126"/>
                      <a:pt x="1008" y="1096"/>
                    </a:cubicBezTo>
                    <a:cubicBezTo>
                      <a:pt x="1027" y="1066"/>
                      <a:pt x="1079" y="1056"/>
                      <a:pt x="1102" y="1031"/>
                    </a:cubicBezTo>
                    <a:cubicBezTo>
                      <a:pt x="1126" y="1007"/>
                      <a:pt x="1117" y="994"/>
                      <a:pt x="1121" y="968"/>
                    </a:cubicBezTo>
                    <a:cubicBezTo>
                      <a:pt x="1126" y="941"/>
                      <a:pt x="1202" y="930"/>
                      <a:pt x="1232" y="930"/>
                    </a:cubicBezTo>
                    <a:cubicBezTo>
                      <a:pt x="1238" y="930"/>
                      <a:pt x="1242" y="930"/>
                      <a:pt x="1247" y="929"/>
                    </a:cubicBezTo>
                    <a:cubicBezTo>
                      <a:pt x="1246" y="886"/>
                      <a:pt x="1234" y="836"/>
                      <a:pt x="1225" y="8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13335297" y="5106594"/>
                <a:ext cx="1433409" cy="615549"/>
              </a:xfrm>
              <a:custGeom>
                <a:avLst/>
                <a:gdLst>
                  <a:gd name="T0" fmla="*/ 1795 w 1938"/>
                  <a:gd name="T1" fmla="*/ 357 h 833"/>
                  <a:gd name="T2" fmla="*/ 1672 w 1938"/>
                  <a:gd name="T3" fmla="*/ 345 h 833"/>
                  <a:gd name="T4" fmla="*/ 1684 w 1938"/>
                  <a:gd name="T5" fmla="*/ 281 h 833"/>
                  <a:gd name="T6" fmla="*/ 1689 w 1938"/>
                  <a:gd name="T7" fmla="*/ 178 h 833"/>
                  <a:gd name="T8" fmla="*/ 1560 w 1938"/>
                  <a:gd name="T9" fmla="*/ 164 h 833"/>
                  <a:gd name="T10" fmla="*/ 1461 w 1938"/>
                  <a:gd name="T11" fmla="*/ 215 h 833"/>
                  <a:gd name="T12" fmla="*/ 1299 w 1938"/>
                  <a:gd name="T13" fmla="*/ 235 h 833"/>
                  <a:gd name="T14" fmla="*/ 1188 w 1938"/>
                  <a:gd name="T15" fmla="*/ 186 h 833"/>
                  <a:gd name="T16" fmla="*/ 1090 w 1938"/>
                  <a:gd name="T17" fmla="*/ 149 h 833"/>
                  <a:gd name="T18" fmla="*/ 977 w 1938"/>
                  <a:gd name="T19" fmla="*/ 144 h 833"/>
                  <a:gd name="T20" fmla="*/ 878 w 1938"/>
                  <a:gd name="T21" fmla="*/ 149 h 833"/>
                  <a:gd name="T22" fmla="*/ 833 w 1938"/>
                  <a:gd name="T23" fmla="*/ 67 h 833"/>
                  <a:gd name="T24" fmla="*/ 727 w 1938"/>
                  <a:gd name="T25" fmla="*/ 31 h 833"/>
                  <a:gd name="T26" fmla="*/ 643 w 1938"/>
                  <a:gd name="T27" fmla="*/ 4 h 833"/>
                  <a:gd name="T28" fmla="*/ 589 w 1938"/>
                  <a:gd name="T29" fmla="*/ 45 h 833"/>
                  <a:gd name="T30" fmla="*/ 585 w 1938"/>
                  <a:gd name="T31" fmla="*/ 127 h 833"/>
                  <a:gd name="T32" fmla="*/ 532 w 1938"/>
                  <a:gd name="T33" fmla="*/ 189 h 833"/>
                  <a:gd name="T34" fmla="*/ 439 w 1938"/>
                  <a:gd name="T35" fmla="*/ 180 h 833"/>
                  <a:gd name="T36" fmla="*/ 368 w 1938"/>
                  <a:gd name="T37" fmla="*/ 126 h 833"/>
                  <a:gd name="T38" fmla="*/ 239 w 1938"/>
                  <a:gd name="T39" fmla="*/ 118 h 833"/>
                  <a:gd name="T40" fmla="*/ 157 w 1938"/>
                  <a:gd name="T41" fmla="*/ 164 h 833"/>
                  <a:gd name="T42" fmla="*/ 53 w 1938"/>
                  <a:gd name="T43" fmla="*/ 217 h 833"/>
                  <a:gd name="T44" fmla="*/ 0 w 1938"/>
                  <a:gd name="T45" fmla="*/ 237 h 833"/>
                  <a:gd name="T46" fmla="*/ 46 w 1938"/>
                  <a:gd name="T47" fmla="*/ 301 h 833"/>
                  <a:gd name="T48" fmla="*/ 155 w 1938"/>
                  <a:gd name="T49" fmla="*/ 374 h 833"/>
                  <a:gd name="T50" fmla="*/ 184 w 1938"/>
                  <a:gd name="T51" fmla="*/ 482 h 833"/>
                  <a:gd name="T52" fmla="*/ 308 w 1938"/>
                  <a:gd name="T53" fmla="*/ 567 h 833"/>
                  <a:gd name="T54" fmla="*/ 394 w 1938"/>
                  <a:gd name="T55" fmla="*/ 623 h 833"/>
                  <a:gd name="T56" fmla="*/ 478 w 1938"/>
                  <a:gd name="T57" fmla="*/ 738 h 833"/>
                  <a:gd name="T58" fmla="*/ 704 w 1938"/>
                  <a:gd name="T59" fmla="*/ 750 h 833"/>
                  <a:gd name="T60" fmla="*/ 883 w 1938"/>
                  <a:gd name="T61" fmla="*/ 789 h 833"/>
                  <a:gd name="T62" fmla="*/ 994 w 1938"/>
                  <a:gd name="T63" fmla="*/ 829 h 833"/>
                  <a:gd name="T64" fmla="*/ 1240 w 1938"/>
                  <a:gd name="T65" fmla="*/ 769 h 833"/>
                  <a:gd name="T66" fmla="*/ 1426 w 1938"/>
                  <a:gd name="T67" fmla="*/ 662 h 833"/>
                  <a:gd name="T68" fmla="*/ 1470 w 1938"/>
                  <a:gd name="T69" fmla="*/ 575 h 833"/>
                  <a:gd name="T70" fmla="*/ 1660 w 1938"/>
                  <a:gd name="T71" fmla="*/ 539 h 833"/>
                  <a:gd name="T72" fmla="*/ 1791 w 1938"/>
                  <a:gd name="T73" fmla="*/ 456 h 833"/>
                  <a:gd name="T74" fmla="*/ 1934 w 1938"/>
                  <a:gd name="T75" fmla="*/ 432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8" h="833">
                    <a:moveTo>
                      <a:pt x="1855" y="349"/>
                    </a:moveTo>
                    <a:cubicBezTo>
                      <a:pt x="1835" y="325"/>
                      <a:pt x="1803" y="337"/>
                      <a:pt x="1795" y="357"/>
                    </a:cubicBezTo>
                    <a:cubicBezTo>
                      <a:pt x="1787" y="377"/>
                      <a:pt x="1771" y="349"/>
                      <a:pt x="1736" y="349"/>
                    </a:cubicBezTo>
                    <a:cubicBezTo>
                      <a:pt x="1700" y="349"/>
                      <a:pt x="1696" y="369"/>
                      <a:pt x="1672" y="345"/>
                    </a:cubicBezTo>
                    <a:cubicBezTo>
                      <a:pt x="1649" y="321"/>
                      <a:pt x="1680" y="313"/>
                      <a:pt x="1680" y="313"/>
                    </a:cubicBezTo>
                    <a:cubicBezTo>
                      <a:pt x="1684" y="281"/>
                      <a:pt x="1684" y="281"/>
                      <a:pt x="1684" y="281"/>
                    </a:cubicBezTo>
                    <a:cubicBezTo>
                      <a:pt x="1733" y="183"/>
                      <a:pt x="1733" y="183"/>
                      <a:pt x="1733" y="183"/>
                    </a:cubicBezTo>
                    <a:cubicBezTo>
                      <a:pt x="1719" y="177"/>
                      <a:pt x="1699" y="175"/>
                      <a:pt x="1689" y="178"/>
                    </a:cubicBezTo>
                    <a:cubicBezTo>
                      <a:pt x="1674" y="184"/>
                      <a:pt x="1640" y="180"/>
                      <a:pt x="1636" y="167"/>
                    </a:cubicBezTo>
                    <a:cubicBezTo>
                      <a:pt x="1632" y="155"/>
                      <a:pt x="1574" y="153"/>
                      <a:pt x="1560" y="164"/>
                    </a:cubicBezTo>
                    <a:cubicBezTo>
                      <a:pt x="1545" y="175"/>
                      <a:pt x="1512" y="184"/>
                      <a:pt x="1510" y="197"/>
                    </a:cubicBezTo>
                    <a:cubicBezTo>
                      <a:pt x="1509" y="209"/>
                      <a:pt x="1474" y="206"/>
                      <a:pt x="1461" y="215"/>
                    </a:cubicBezTo>
                    <a:cubicBezTo>
                      <a:pt x="1448" y="224"/>
                      <a:pt x="1383" y="228"/>
                      <a:pt x="1381" y="235"/>
                    </a:cubicBezTo>
                    <a:cubicBezTo>
                      <a:pt x="1379" y="242"/>
                      <a:pt x="1310" y="244"/>
                      <a:pt x="1299" y="235"/>
                    </a:cubicBezTo>
                    <a:cubicBezTo>
                      <a:pt x="1288" y="226"/>
                      <a:pt x="1228" y="235"/>
                      <a:pt x="1221" y="220"/>
                    </a:cubicBezTo>
                    <a:cubicBezTo>
                      <a:pt x="1213" y="206"/>
                      <a:pt x="1188" y="198"/>
                      <a:pt x="1188" y="186"/>
                    </a:cubicBezTo>
                    <a:cubicBezTo>
                      <a:pt x="1188" y="173"/>
                      <a:pt x="1142" y="173"/>
                      <a:pt x="1137" y="162"/>
                    </a:cubicBezTo>
                    <a:cubicBezTo>
                      <a:pt x="1131" y="151"/>
                      <a:pt x="1095" y="146"/>
                      <a:pt x="1090" y="149"/>
                    </a:cubicBezTo>
                    <a:cubicBezTo>
                      <a:pt x="1084" y="153"/>
                      <a:pt x="1044" y="138"/>
                      <a:pt x="1033" y="137"/>
                    </a:cubicBezTo>
                    <a:cubicBezTo>
                      <a:pt x="1022" y="135"/>
                      <a:pt x="988" y="144"/>
                      <a:pt x="977" y="144"/>
                    </a:cubicBezTo>
                    <a:cubicBezTo>
                      <a:pt x="966" y="144"/>
                      <a:pt x="946" y="164"/>
                      <a:pt x="933" y="166"/>
                    </a:cubicBezTo>
                    <a:cubicBezTo>
                      <a:pt x="920" y="167"/>
                      <a:pt x="886" y="144"/>
                      <a:pt x="878" y="149"/>
                    </a:cubicBezTo>
                    <a:cubicBezTo>
                      <a:pt x="871" y="155"/>
                      <a:pt x="849" y="131"/>
                      <a:pt x="840" y="120"/>
                    </a:cubicBezTo>
                    <a:cubicBezTo>
                      <a:pt x="831" y="109"/>
                      <a:pt x="840" y="78"/>
                      <a:pt x="833" y="67"/>
                    </a:cubicBezTo>
                    <a:cubicBezTo>
                      <a:pt x="825" y="56"/>
                      <a:pt x="785" y="56"/>
                      <a:pt x="773" y="49"/>
                    </a:cubicBezTo>
                    <a:cubicBezTo>
                      <a:pt x="760" y="42"/>
                      <a:pt x="740" y="31"/>
                      <a:pt x="727" y="31"/>
                    </a:cubicBezTo>
                    <a:cubicBezTo>
                      <a:pt x="714" y="31"/>
                      <a:pt x="694" y="27"/>
                      <a:pt x="689" y="22"/>
                    </a:cubicBezTo>
                    <a:cubicBezTo>
                      <a:pt x="683" y="16"/>
                      <a:pt x="656" y="7"/>
                      <a:pt x="643" y="4"/>
                    </a:cubicBezTo>
                    <a:cubicBezTo>
                      <a:pt x="630" y="0"/>
                      <a:pt x="629" y="16"/>
                      <a:pt x="621" y="24"/>
                    </a:cubicBezTo>
                    <a:cubicBezTo>
                      <a:pt x="614" y="31"/>
                      <a:pt x="592" y="33"/>
                      <a:pt x="589" y="45"/>
                    </a:cubicBezTo>
                    <a:cubicBezTo>
                      <a:pt x="585" y="58"/>
                      <a:pt x="559" y="62"/>
                      <a:pt x="563" y="76"/>
                    </a:cubicBezTo>
                    <a:cubicBezTo>
                      <a:pt x="567" y="91"/>
                      <a:pt x="576" y="120"/>
                      <a:pt x="585" y="127"/>
                    </a:cubicBezTo>
                    <a:cubicBezTo>
                      <a:pt x="594" y="135"/>
                      <a:pt x="589" y="157"/>
                      <a:pt x="583" y="164"/>
                    </a:cubicBezTo>
                    <a:cubicBezTo>
                      <a:pt x="578" y="171"/>
                      <a:pt x="539" y="177"/>
                      <a:pt x="532" y="189"/>
                    </a:cubicBezTo>
                    <a:cubicBezTo>
                      <a:pt x="525" y="202"/>
                      <a:pt x="507" y="188"/>
                      <a:pt x="488" y="177"/>
                    </a:cubicBezTo>
                    <a:cubicBezTo>
                      <a:pt x="470" y="166"/>
                      <a:pt x="448" y="173"/>
                      <a:pt x="439" y="180"/>
                    </a:cubicBezTo>
                    <a:cubicBezTo>
                      <a:pt x="430" y="188"/>
                      <a:pt x="397" y="162"/>
                      <a:pt x="388" y="160"/>
                    </a:cubicBezTo>
                    <a:cubicBezTo>
                      <a:pt x="379" y="158"/>
                      <a:pt x="377" y="124"/>
                      <a:pt x="368" y="126"/>
                    </a:cubicBezTo>
                    <a:cubicBezTo>
                      <a:pt x="359" y="127"/>
                      <a:pt x="295" y="115"/>
                      <a:pt x="283" y="111"/>
                    </a:cubicBezTo>
                    <a:cubicBezTo>
                      <a:pt x="270" y="107"/>
                      <a:pt x="242" y="109"/>
                      <a:pt x="239" y="118"/>
                    </a:cubicBezTo>
                    <a:cubicBezTo>
                      <a:pt x="235" y="127"/>
                      <a:pt x="202" y="126"/>
                      <a:pt x="197" y="137"/>
                    </a:cubicBezTo>
                    <a:cubicBezTo>
                      <a:pt x="191" y="147"/>
                      <a:pt x="166" y="153"/>
                      <a:pt x="157" y="164"/>
                    </a:cubicBezTo>
                    <a:cubicBezTo>
                      <a:pt x="148" y="175"/>
                      <a:pt x="117" y="175"/>
                      <a:pt x="109" y="191"/>
                    </a:cubicBezTo>
                    <a:cubicBezTo>
                      <a:pt x="102" y="208"/>
                      <a:pt x="64" y="215"/>
                      <a:pt x="53" y="217"/>
                    </a:cubicBezTo>
                    <a:cubicBezTo>
                      <a:pt x="42" y="219"/>
                      <a:pt x="13" y="224"/>
                      <a:pt x="11" y="233"/>
                    </a:cubicBezTo>
                    <a:cubicBezTo>
                      <a:pt x="10" y="237"/>
                      <a:pt x="6" y="237"/>
                      <a:pt x="0" y="237"/>
                    </a:cubicBezTo>
                    <a:cubicBezTo>
                      <a:pt x="1" y="239"/>
                      <a:pt x="1" y="241"/>
                      <a:pt x="2" y="244"/>
                    </a:cubicBezTo>
                    <a:cubicBezTo>
                      <a:pt x="10" y="286"/>
                      <a:pt x="27" y="285"/>
                      <a:pt x="46" y="301"/>
                    </a:cubicBezTo>
                    <a:cubicBezTo>
                      <a:pt x="65" y="317"/>
                      <a:pt x="81" y="330"/>
                      <a:pt x="102" y="331"/>
                    </a:cubicBezTo>
                    <a:cubicBezTo>
                      <a:pt x="122" y="332"/>
                      <a:pt x="152" y="356"/>
                      <a:pt x="155" y="374"/>
                    </a:cubicBezTo>
                    <a:cubicBezTo>
                      <a:pt x="157" y="392"/>
                      <a:pt x="176" y="412"/>
                      <a:pt x="187" y="421"/>
                    </a:cubicBezTo>
                    <a:cubicBezTo>
                      <a:pt x="199" y="430"/>
                      <a:pt x="184" y="460"/>
                      <a:pt x="184" y="482"/>
                    </a:cubicBezTo>
                    <a:cubicBezTo>
                      <a:pt x="184" y="505"/>
                      <a:pt x="156" y="510"/>
                      <a:pt x="170" y="533"/>
                    </a:cubicBezTo>
                    <a:cubicBezTo>
                      <a:pt x="184" y="556"/>
                      <a:pt x="281" y="567"/>
                      <a:pt x="308" y="567"/>
                    </a:cubicBezTo>
                    <a:cubicBezTo>
                      <a:pt x="336" y="567"/>
                      <a:pt x="346" y="593"/>
                      <a:pt x="355" y="595"/>
                    </a:cubicBezTo>
                    <a:cubicBezTo>
                      <a:pt x="372" y="598"/>
                      <a:pt x="374" y="619"/>
                      <a:pt x="394" y="623"/>
                    </a:cubicBezTo>
                    <a:cubicBezTo>
                      <a:pt x="414" y="627"/>
                      <a:pt x="434" y="638"/>
                      <a:pt x="442" y="674"/>
                    </a:cubicBezTo>
                    <a:cubicBezTo>
                      <a:pt x="450" y="710"/>
                      <a:pt x="474" y="722"/>
                      <a:pt x="478" y="738"/>
                    </a:cubicBezTo>
                    <a:cubicBezTo>
                      <a:pt x="482" y="754"/>
                      <a:pt x="525" y="742"/>
                      <a:pt x="557" y="746"/>
                    </a:cubicBezTo>
                    <a:cubicBezTo>
                      <a:pt x="589" y="750"/>
                      <a:pt x="680" y="746"/>
                      <a:pt x="704" y="750"/>
                    </a:cubicBezTo>
                    <a:cubicBezTo>
                      <a:pt x="728" y="754"/>
                      <a:pt x="783" y="750"/>
                      <a:pt x="815" y="773"/>
                    </a:cubicBezTo>
                    <a:cubicBezTo>
                      <a:pt x="847" y="797"/>
                      <a:pt x="863" y="777"/>
                      <a:pt x="883" y="789"/>
                    </a:cubicBezTo>
                    <a:cubicBezTo>
                      <a:pt x="902" y="801"/>
                      <a:pt x="918" y="809"/>
                      <a:pt x="946" y="805"/>
                    </a:cubicBezTo>
                    <a:cubicBezTo>
                      <a:pt x="974" y="801"/>
                      <a:pt x="974" y="825"/>
                      <a:pt x="994" y="829"/>
                    </a:cubicBezTo>
                    <a:cubicBezTo>
                      <a:pt x="1013" y="833"/>
                      <a:pt x="1049" y="797"/>
                      <a:pt x="1101" y="773"/>
                    </a:cubicBezTo>
                    <a:cubicBezTo>
                      <a:pt x="1152" y="750"/>
                      <a:pt x="1212" y="766"/>
                      <a:pt x="1240" y="769"/>
                    </a:cubicBezTo>
                    <a:cubicBezTo>
                      <a:pt x="1267" y="773"/>
                      <a:pt x="1319" y="758"/>
                      <a:pt x="1351" y="722"/>
                    </a:cubicBezTo>
                    <a:cubicBezTo>
                      <a:pt x="1383" y="686"/>
                      <a:pt x="1422" y="694"/>
                      <a:pt x="1426" y="662"/>
                    </a:cubicBezTo>
                    <a:cubicBezTo>
                      <a:pt x="1430" y="631"/>
                      <a:pt x="1394" y="619"/>
                      <a:pt x="1410" y="591"/>
                    </a:cubicBezTo>
                    <a:cubicBezTo>
                      <a:pt x="1426" y="563"/>
                      <a:pt x="1454" y="567"/>
                      <a:pt x="1470" y="575"/>
                    </a:cubicBezTo>
                    <a:cubicBezTo>
                      <a:pt x="1486" y="583"/>
                      <a:pt x="1529" y="595"/>
                      <a:pt x="1569" y="567"/>
                    </a:cubicBezTo>
                    <a:cubicBezTo>
                      <a:pt x="1609" y="539"/>
                      <a:pt x="1625" y="543"/>
                      <a:pt x="1660" y="539"/>
                    </a:cubicBezTo>
                    <a:cubicBezTo>
                      <a:pt x="1696" y="535"/>
                      <a:pt x="1692" y="511"/>
                      <a:pt x="1716" y="488"/>
                    </a:cubicBezTo>
                    <a:cubicBezTo>
                      <a:pt x="1740" y="464"/>
                      <a:pt x="1768" y="456"/>
                      <a:pt x="1791" y="456"/>
                    </a:cubicBezTo>
                    <a:cubicBezTo>
                      <a:pt x="1815" y="456"/>
                      <a:pt x="1847" y="432"/>
                      <a:pt x="1871" y="440"/>
                    </a:cubicBezTo>
                    <a:cubicBezTo>
                      <a:pt x="1895" y="448"/>
                      <a:pt x="1930" y="452"/>
                      <a:pt x="1934" y="432"/>
                    </a:cubicBezTo>
                    <a:cubicBezTo>
                      <a:pt x="1938" y="412"/>
                      <a:pt x="1875" y="373"/>
                      <a:pt x="1855" y="34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10924761" y="6182727"/>
                <a:ext cx="25827" cy="64569"/>
              </a:xfrm>
              <a:custGeom>
                <a:avLst/>
                <a:gdLst>
                  <a:gd name="T0" fmla="*/ 13 w 32"/>
                  <a:gd name="T1" fmla="*/ 1 h 85"/>
                  <a:gd name="T2" fmla="*/ 0 w 32"/>
                  <a:gd name="T3" fmla="*/ 46 h 85"/>
                  <a:gd name="T4" fmla="*/ 23 w 32"/>
                  <a:gd name="T5" fmla="*/ 85 h 85"/>
                  <a:gd name="T6" fmla="*/ 30 w 32"/>
                  <a:gd name="T7" fmla="*/ 13 h 85"/>
                  <a:gd name="T8" fmla="*/ 32 w 32"/>
                  <a:gd name="T9" fmla="*/ 1 h 85"/>
                  <a:gd name="T10" fmla="*/ 13 w 32"/>
                  <a:gd name="T1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5">
                    <a:moveTo>
                      <a:pt x="13" y="1"/>
                    </a:moveTo>
                    <a:cubicBezTo>
                      <a:pt x="4" y="5"/>
                      <a:pt x="0" y="40"/>
                      <a:pt x="0" y="46"/>
                    </a:cubicBezTo>
                    <a:cubicBezTo>
                      <a:pt x="0" y="50"/>
                      <a:pt x="6" y="68"/>
                      <a:pt x="23" y="85"/>
                    </a:cubicBezTo>
                    <a:cubicBezTo>
                      <a:pt x="26" y="58"/>
                      <a:pt x="27" y="23"/>
                      <a:pt x="30" y="13"/>
                    </a:cubicBezTo>
                    <a:cubicBezTo>
                      <a:pt x="30" y="10"/>
                      <a:pt x="31" y="6"/>
                      <a:pt x="32" y="1"/>
                    </a:cubicBezTo>
                    <a:cubicBezTo>
                      <a:pt x="23" y="0"/>
                      <a:pt x="16" y="0"/>
                      <a:pt x="13" y="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10886022" y="6143987"/>
                <a:ext cx="64569" cy="189399"/>
              </a:xfrm>
              <a:custGeom>
                <a:avLst/>
                <a:gdLst>
                  <a:gd name="T0" fmla="*/ 42 w 90"/>
                  <a:gd name="T1" fmla="*/ 254 h 257"/>
                  <a:gd name="T2" fmla="*/ 48 w 90"/>
                  <a:gd name="T3" fmla="*/ 257 h 257"/>
                  <a:gd name="T4" fmla="*/ 68 w 90"/>
                  <a:gd name="T5" fmla="*/ 168 h 257"/>
                  <a:gd name="T6" fmla="*/ 76 w 90"/>
                  <a:gd name="T7" fmla="*/ 138 h 257"/>
                  <a:gd name="T8" fmla="*/ 53 w 90"/>
                  <a:gd name="T9" fmla="*/ 99 h 257"/>
                  <a:gd name="T10" fmla="*/ 66 w 90"/>
                  <a:gd name="T11" fmla="*/ 54 h 257"/>
                  <a:gd name="T12" fmla="*/ 85 w 90"/>
                  <a:gd name="T13" fmla="*/ 54 h 257"/>
                  <a:gd name="T14" fmla="*/ 90 w 90"/>
                  <a:gd name="T15" fmla="*/ 13 h 257"/>
                  <a:gd name="T16" fmla="*/ 59 w 90"/>
                  <a:gd name="T17" fmla="*/ 0 h 257"/>
                  <a:gd name="T18" fmla="*/ 49 w 90"/>
                  <a:gd name="T19" fmla="*/ 29 h 257"/>
                  <a:gd name="T20" fmla="*/ 0 w 90"/>
                  <a:gd name="T21" fmla="*/ 138 h 257"/>
                  <a:gd name="T22" fmla="*/ 45 w 90"/>
                  <a:gd name="T23" fmla="*/ 247 h 257"/>
                  <a:gd name="T24" fmla="*/ 42 w 90"/>
                  <a:gd name="T25" fmla="*/ 2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257">
                    <a:moveTo>
                      <a:pt x="42" y="254"/>
                    </a:moveTo>
                    <a:cubicBezTo>
                      <a:pt x="44" y="255"/>
                      <a:pt x="46" y="256"/>
                      <a:pt x="48" y="257"/>
                    </a:cubicBezTo>
                    <a:cubicBezTo>
                      <a:pt x="54" y="220"/>
                      <a:pt x="61" y="177"/>
                      <a:pt x="68" y="168"/>
                    </a:cubicBezTo>
                    <a:cubicBezTo>
                      <a:pt x="72" y="163"/>
                      <a:pt x="74" y="152"/>
                      <a:pt x="76" y="138"/>
                    </a:cubicBezTo>
                    <a:cubicBezTo>
                      <a:pt x="59" y="121"/>
                      <a:pt x="53" y="103"/>
                      <a:pt x="53" y="99"/>
                    </a:cubicBezTo>
                    <a:cubicBezTo>
                      <a:pt x="53" y="93"/>
                      <a:pt x="57" y="58"/>
                      <a:pt x="66" y="54"/>
                    </a:cubicBezTo>
                    <a:cubicBezTo>
                      <a:pt x="69" y="53"/>
                      <a:pt x="76" y="53"/>
                      <a:pt x="85" y="54"/>
                    </a:cubicBezTo>
                    <a:cubicBezTo>
                      <a:pt x="86" y="43"/>
                      <a:pt x="88" y="27"/>
                      <a:pt x="90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4" y="10"/>
                      <a:pt x="50" y="20"/>
                      <a:pt x="49" y="29"/>
                    </a:cubicBezTo>
                    <a:cubicBezTo>
                      <a:pt x="44" y="61"/>
                      <a:pt x="15" y="116"/>
                      <a:pt x="0" y="138"/>
                    </a:cubicBezTo>
                    <a:cubicBezTo>
                      <a:pt x="45" y="247"/>
                      <a:pt x="45" y="247"/>
                      <a:pt x="45" y="247"/>
                    </a:cubicBezTo>
                    <a:lnTo>
                      <a:pt x="42" y="254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10920458" y="6143987"/>
                <a:ext cx="193705" cy="210923"/>
              </a:xfrm>
              <a:custGeom>
                <a:avLst/>
                <a:gdLst>
                  <a:gd name="T0" fmla="*/ 241 w 260"/>
                  <a:gd name="T1" fmla="*/ 0 h 287"/>
                  <a:gd name="T2" fmla="*/ 162 w 260"/>
                  <a:gd name="T3" fmla="*/ 37 h 287"/>
                  <a:gd name="T4" fmla="*/ 104 w 260"/>
                  <a:gd name="T5" fmla="*/ 68 h 287"/>
                  <a:gd name="T6" fmla="*/ 48 w 260"/>
                  <a:gd name="T7" fmla="*/ 39 h 287"/>
                  <a:gd name="T8" fmla="*/ 43 w 260"/>
                  <a:gd name="T9" fmla="*/ 17 h 287"/>
                  <a:gd name="T10" fmla="*/ 42 w 260"/>
                  <a:gd name="T11" fmla="*/ 17 h 287"/>
                  <a:gd name="T12" fmla="*/ 35 w 260"/>
                  <a:gd name="T13" fmla="*/ 70 h 287"/>
                  <a:gd name="T14" fmla="*/ 20 w 260"/>
                  <a:gd name="T15" fmla="*/ 172 h 287"/>
                  <a:gd name="T16" fmla="*/ 0 w 260"/>
                  <a:gd name="T17" fmla="*/ 261 h 287"/>
                  <a:gd name="T18" fmla="*/ 55 w 260"/>
                  <a:gd name="T19" fmla="*/ 285 h 287"/>
                  <a:gd name="T20" fmla="*/ 104 w 260"/>
                  <a:gd name="T21" fmla="*/ 248 h 287"/>
                  <a:gd name="T22" fmla="*/ 143 w 260"/>
                  <a:gd name="T23" fmla="*/ 231 h 287"/>
                  <a:gd name="T24" fmla="*/ 179 w 260"/>
                  <a:gd name="T25" fmla="*/ 202 h 287"/>
                  <a:gd name="T26" fmla="*/ 133 w 260"/>
                  <a:gd name="T27" fmla="*/ 149 h 287"/>
                  <a:gd name="T28" fmla="*/ 194 w 260"/>
                  <a:gd name="T29" fmla="*/ 110 h 287"/>
                  <a:gd name="T30" fmla="*/ 257 w 260"/>
                  <a:gd name="T31" fmla="*/ 90 h 287"/>
                  <a:gd name="T32" fmla="*/ 260 w 260"/>
                  <a:gd name="T33" fmla="*/ 90 h 287"/>
                  <a:gd name="T34" fmla="*/ 246 w 260"/>
                  <a:gd name="T35" fmla="*/ 30 h 287"/>
                  <a:gd name="T36" fmla="*/ 241 w 260"/>
                  <a:gd name="T3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0" h="287">
                    <a:moveTo>
                      <a:pt x="241" y="0"/>
                    </a:moveTo>
                    <a:cubicBezTo>
                      <a:pt x="202" y="19"/>
                      <a:pt x="169" y="36"/>
                      <a:pt x="162" y="37"/>
                    </a:cubicBezTo>
                    <a:cubicBezTo>
                      <a:pt x="145" y="39"/>
                      <a:pt x="104" y="68"/>
                      <a:pt x="104" y="68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0" y="38"/>
                      <a:pt x="37" y="62"/>
                      <a:pt x="35" y="70"/>
                    </a:cubicBezTo>
                    <a:cubicBezTo>
                      <a:pt x="31" y="84"/>
                      <a:pt x="31" y="157"/>
                      <a:pt x="20" y="172"/>
                    </a:cubicBezTo>
                    <a:cubicBezTo>
                      <a:pt x="13" y="181"/>
                      <a:pt x="6" y="224"/>
                      <a:pt x="0" y="261"/>
                    </a:cubicBezTo>
                    <a:cubicBezTo>
                      <a:pt x="20" y="272"/>
                      <a:pt x="44" y="284"/>
                      <a:pt x="55" y="285"/>
                    </a:cubicBezTo>
                    <a:cubicBezTo>
                      <a:pt x="77" y="287"/>
                      <a:pt x="104" y="263"/>
                      <a:pt x="104" y="248"/>
                    </a:cubicBezTo>
                    <a:cubicBezTo>
                      <a:pt x="104" y="234"/>
                      <a:pt x="123" y="231"/>
                      <a:pt x="143" y="231"/>
                    </a:cubicBezTo>
                    <a:cubicBezTo>
                      <a:pt x="162" y="231"/>
                      <a:pt x="165" y="210"/>
                      <a:pt x="179" y="202"/>
                    </a:cubicBezTo>
                    <a:cubicBezTo>
                      <a:pt x="194" y="195"/>
                      <a:pt x="148" y="154"/>
                      <a:pt x="133" y="149"/>
                    </a:cubicBezTo>
                    <a:cubicBezTo>
                      <a:pt x="118" y="144"/>
                      <a:pt x="145" y="112"/>
                      <a:pt x="194" y="110"/>
                    </a:cubicBezTo>
                    <a:cubicBezTo>
                      <a:pt x="243" y="107"/>
                      <a:pt x="230" y="90"/>
                      <a:pt x="257" y="90"/>
                    </a:cubicBezTo>
                    <a:cubicBezTo>
                      <a:pt x="258" y="90"/>
                      <a:pt x="259" y="90"/>
                      <a:pt x="260" y="90"/>
                    </a:cubicBezTo>
                    <a:cubicBezTo>
                      <a:pt x="256" y="69"/>
                      <a:pt x="250" y="43"/>
                      <a:pt x="246" y="30"/>
                    </a:cubicBezTo>
                    <a:cubicBezTo>
                      <a:pt x="244" y="22"/>
                      <a:pt x="242" y="11"/>
                      <a:pt x="241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12508828" y="5623138"/>
                <a:ext cx="499325" cy="215226"/>
              </a:xfrm>
              <a:custGeom>
                <a:avLst/>
                <a:gdLst>
                  <a:gd name="T0" fmla="*/ 623 w 674"/>
                  <a:gd name="T1" fmla="*/ 56 h 293"/>
                  <a:gd name="T2" fmla="*/ 564 w 674"/>
                  <a:gd name="T3" fmla="*/ 40 h 293"/>
                  <a:gd name="T4" fmla="*/ 406 w 674"/>
                  <a:gd name="T5" fmla="*/ 31 h 293"/>
                  <a:gd name="T6" fmla="*/ 324 w 674"/>
                  <a:gd name="T7" fmla="*/ 7 h 293"/>
                  <a:gd name="T8" fmla="*/ 260 w 674"/>
                  <a:gd name="T9" fmla="*/ 32 h 293"/>
                  <a:gd name="T10" fmla="*/ 205 w 674"/>
                  <a:gd name="T11" fmla="*/ 41 h 293"/>
                  <a:gd name="T12" fmla="*/ 122 w 674"/>
                  <a:gd name="T13" fmla="*/ 43 h 293"/>
                  <a:gd name="T14" fmla="*/ 83 w 674"/>
                  <a:gd name="T15" fmla="*/ 85 h 293"/>
                  <a:gd name="T16" fmla="*/ 65 w 674"/>
                  <a:gd name="T17" fmla="*/ 120 h 293"/>
                  <a:gd name="T18" fmla="*/ 88 w 674"/>
                  <a:gd name="T19" fmla="*/ 140 h 293"/>
                  <a:gd name="T20" fmla="*/ 136 w 674"/>
                  <a:gd name="T21" fmla="*/ 138 h 293"/>
                  <a:gd name="T22" fmla="*/ 221 w 674"/>
                  <a:gd name="T23" fmla="*/ 176 h 293"/>
                  <a:gd name="T24" fmla="*/ 195 w 674"/>
                  <a:gd name="T25" fmla="*/ 208 h 293"/>
                  <a:gd name="T26" fmla="*/ 136 w 674"/>
                  <a:gd name="T27" fmla="*/ 218 h 293"/>
                  <a:gd name="T28" fmla="*/ 46 w 674"/>
                  <a:gd name="T29" fmla="*/ 230 h 293"/>
                  <a:gd name="T30" fmla="*/ 2 w 674"/>
                  <a:gd name="T31" fmla="*/ 266 h 293"/>
                  <a:gd name="T32" fmla="*/ 90 w 674"/>
                  <a:gd name="T33" fmla="*/ 274 h 293"/>
                  <a:gd name="T34" fmla="*/ 146 w 674"/>
                  <a:gd name="T35" fmla="*/ 276 h 293"/>
                  <a:gd name="T36" fmla="*/ 197 w 674"/>
                  <a:gd name="T37" fmla="*/ 286 h 293"/>
                  <a:gd name="T38" fmla="*/ 277 w 674"/>
                  <a:gd name="T39" fmla="*/ 281 h 293"/>
                  <a:gd name="T40" fmla="*/ 287 w 674"/>
                  <a:gd name="T41" fmla="*/ 251 h 293"/>
                  <a:gd name="T42" fmla="*/ 315 w 674"/>
                  <a:gd name="T43" fmla="*/ 234 h 293"/>
                  <a:gd name="T44" fmla="*/ 349 w 674"/>
                  <a:gd name="T45" fmla="*/ 212 h 293"/>
                  <a:gd name="T46" fmla="*/ 386 w 674"/>
                  <a:gd name="T47" fmla="*/ 200 h 293"/>
                  <a:gd name="T48" fmla="*/ 424 w 674"/>
                  <a:gd name="T49" fmla="*/ 212 h 293"/>
                  <a:gd name="T50" fmla="*/ 461 w 674"/>
                  <a:gd name="T51" fmla="*/ 188 h 293"/>
                  <a:gd name="T52" fmla="*/ 517 w 674"/>
                  <a:gd name="T53" fmla="*/ 171 h 293"/>
                  <a:gd name="T54" fmla="*/ 566 w 674"/>
                  <a:gd name="T55" fmla="*/ 144 h 293"/>
                  <a:gd name="T56" fmla="*/ 614 w 674"/>
                  <a:gd name="T57" fmla="*/ 117 h 293"/>
                  <a:gd name="T58" fmla="*/ 669 w 674"/>
                  <a:gd name="T59" fmla="*/ 89 h 293"/>
                  <a:gd name="T60" fmla="*/ 674 w 674"/>
                  <a:gd name="T61" fmla="*/ 76 h 293"/>
                  <a:gd name="T62" fmla="*/ 623 w 674"/>
                  <a:gd name="T63" fmla="*/ 56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4" h="293">
                    <a:moveTo>
                      <a:pt x="623" y="56"/>
                    </a:moveTo>
                    <a:cubicBezTo>
                      <a:pt x="599" y="29"/>
                      <a:pt x="592" y="47"/>
                      <a:pt x="564" y="40"/>
                    </a:cubicBezTo>
                    <a:cubicBezTo>
                      <a:pt x="537" y="32"/>
                      <a:pt x="428" y="21"/>
                      <a:pt x="406" y="31"/>
                    </a:cubicBezTo>
                    <a:cubicBezTo>
                      <a:pt x="384" y="40"/>
                      <a:pt x="338" y="14"/>
                      <a:pt x="324" y="7"/>
                    </a:cubicBezTo>
                    <a:cubicBezTo>
                      <a:pt x="309" y="0"/>
                      <a:pt x="262" y="7"/>
                      <a:pt x="260" y="32"/>
                    </a:cubicBezTo>
                    <a:cubicBezTo>
                      <a:pt x="258" y="58"/>
                      <a:pt x="238" y="58"/>
                      <a:pt x="205" y="41"/>
                    </a:cubicBezTo>
                    <a:cubicBezTo>
                      <a:pt x="173" y="25"/>
                      <a:pt x="123" y="25"/>
                      <a:pt x="122" y="43"/>
                    </a:cubicBezTo>
                    <a:cubicBezTo>
                      <a:pt x="120" y="62"/>
                      <a:pt x="96" y="80"/>
                      <a:pt x="83" y="85"/>
                    </a:cubicBezTo>
                    <a:cubicBezTo>
                      <a:pt x="79" y="87"/>
                      <a:pt x="72" y="102"/>
                      <a:pt x="65" y="120"/>
                    </a:cubicBezTo>
                    <a:cubicBezTo>
                      <a:pt x="75" y="123"/>
                      <a:pt x="81" y="132"/>
                      <a:pt x="88" y="140"/>
                    </a:cubicBezTo>
                    <a:cubicBezTo>
                      <a:pt x="100" y="155"/>
                      <a:pt x="131" y="152"/>
                      <a:pt x="136" y="138"/>
                    </a:cubicBezTo>
                    <a:cubicBezTo>
                      <a:pt x="141" y="123"/>
                      <a:pt x="192" y="152"/>
                      <a:pt x="221" y="176"/>
                    </a:cubicBezTo>
                    <a:cubicBezTo>
                      <a:pt x="251" y="201"/>
                      <a:pt x="207" y="184"/>
                      <a:pt x="195" y="208"/>
                    </a:cubicBezTo>
                    <a:cubicBezTo>
                      <a:pt x="182" y="232"/>
                      <a:pt x="146" y="208"/>
                      <a:pt x="136" y="218"/>
                    </a:cubicBezTo>
                    <a:cubicBezTo>
                      <a:pt x="127" y="228"/>
                      <a:pt x="63" y="232"/>
                      <a:pt x="46" y="230"/>
                    </a:cubicBezTo>
                    <a:cubicBezTo>
                      <a:pt x="29" y="228"/>
                      <a:pt x="0" y="254"/>
                      <a:pt x="2" y="266"/>
                    </a:cubicBezTo>
                    <a:cubicBezTo>
                      <a:pt x="5" y="279"/>
                      <a:pt x="68" y="259"/>
                      <a:pt x="90" y="274"/>
                    </a:cubicBezTo>
                    <a:cubicBezTo>
                      <a:pt x="112" y="288"/>
                      <a:pt x="134" y="259"/>
                      <a:pt x="146" y="276"/>
                    </a:cubicBezTo>
                    <a:cubicBezTo>
                      <a:pt x="158" y="293"/>
                      <a:pt x="185" y="281"/>
                      <a:pt x="197" y="286"/>
                    </a:cubicBezTo>
                    <a:cubicBezTo>
                      <a:pt x="209" y="291"/>
                      <a:pt x="277" y="281"/>
                      <a:pt x="277" y="281"/>
                    </a:cubicBezTo>
                    <a:cubicBezTo>
                      <a:pt x="285" y="272"/>
                      <a:pt x="287" y="261"/>
                      <a:pt x="287" y="251"/>
                    </a:cubicBezTo>
                    <a:cubicBezTo>
                      <a:pt x="287" y="234"/>
                      <a:pt x="301" y="238"/>
                      <a:pt x="315" y="234"/>
                    </a:cubicBezTo>
                    <a:cubicBezTo>
                      <a:pt x="328" y="230"/>
                      <a:pt x="338" y="212"/>
                      <a:pt x="349" y="212"/>
                    </a:cubicBezTo>
                    <a:cubicBezTo>
                      <a:pt x="360" y="212"/>
                      <a:pt x="375" y="196"/>
                      <a:pt x="386" y="200"/>
                    </a:cubicBezTo>
                    <a:cubicBezTo>
                      <a:pt x="397" y="204"/>
                      <a:pt x="410" y="223"/>
                      <a:pt x="424" y="212"/>
                    </a:cubicBezTo>
                    <a:cubicBezTo>
                      <a:pt x="438" y="201"/>
                      <a:pt x="442" y="211"/>
                      <a:pt x="461" y="188"/>
                    </a:cubicBezTo>
                    <a:cubicBezTo>
                      <a:pt x="480" y="164"/>
                      <a:pt x="492" y="169"/>
                      <a:pt x="517" y="171"/>
                    </a:cubicBezTo>
                    <a:cubicBezTo>
                      <a:pt x="546" y="175"/>
                      <a:pt x="558" y="160"/>
                      <a:pt x="566" y="144"/>
                    </a:cubicBezTo>
                    <a:cubicBezTo>
                      <a:pt x="574" y="128"/>
                      <a:pt x="599" y="128"/>
                      <a:pt x="614" y="117"/>
                    </a:cubicBezTo>
                    <a:cubicBezTo>
                      <a:pt x="629" y="106"/>
                      <a:pt x="659" y="93"/>
                      <a:pt x="669" y="89"/>
                    </a:cubicBezTo>
                    <a:cubicBezTo>
                      <a:pt x="673" y="87"/>
                      <a:pt x="674" y="83"/>
                      <a:pt x="674" y="76"/>
                    </a:cubicBezTo>
                    <a:cubicBezTo>
                      <a:pt x="652" y="58"/>
                      <a:pt x="642" y="79"/>
                      <a:pt x="623" y="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11148597" y="5597311"/>
                <a:ext cx="314232" cy="142051"/>
              </a:xfrm>
              <a:custGeom>
                <a:avLst/>
                <a:gdLst>
                  <a:gd name="T0" fmla="*/ 169 w 427"/>
                  <a:gd name="T1" fmla="*/ 149 h 193"/>
                  <a:gd name="T2" fmla="*/ 212 w 427"/>
                  <a:gd name="T3" fmla="*/ 184 h 193"/>
                  <a:gd name="T4" fmla="*/ 215 w 427"/>
                  <a:gd name="T5" fmla="*/ 188 h 193"/>
                  <a:gd name="T6" fmla="*/ 277 w 427"/>
                  <a:gd name="T7" fmla="*/ 175 h 193"/>
                  <a:gd name="T8" fmla="*/ 332 w 427"/>
                  <a:gd name="T9" fmla="*/ 181 h 193"/>
                  <a:gd name="T10" fmla="*/ 329 w 427"/>
                  <a:gd name="T11" fmla="*/ 168 h 193"/>
                  <a:gd name="T12" fmla="*/ 371 w 427"/>
                  <a:gd name="T13" fmla="*/ 180 h 193"/>
                  <a:gd name="T14" fmla="*/ 418 w 427"/>
                  <a:gd name="T15" fmla="*/ 184 h 193"/>
                  <a:gd name="T16" fmla="*/ 398 w 427"/>
                  <a:gd name="T17" fmla="*/ 157 h 193"/>
                  <a:gd name="T18" fmla="*/ 410 w 427"/>
                  <a:gd name="T19" fmla="*/ 134 h 193"/>
                  <a:gd name="T20" fmla="*/ 373 w 427"/>
                  <a:gd name="T21" fmla="*/ 115 h 193"/>
                  <a:gd name="T22" fmla="*/ 353 w 427"/>
                  <a:gd name="T23" fmla="*/ 76 h 193"/>
                  <a:gd name="T24" fmla="*/ 332 w 427"/>
                  <a:gd name="T25" fmla="*/ 68 h 193"/>
                  <a:gd name="T26" fmla="*/ 269 w 427"/>
                  <a:gd name="T27" fmla="*/ 76 h 193"/>
                  <a:gd name="T28" fmla="*/ 230 w 427"/>
                  <a:gd name="T29" fmla="*/ 57 h 193"/>
                  <a:gd name="T30" fmla="*/ 192 w 427"/>
                  <a:gd name="T31" fmla="*/ 33 h 193"/>
                  <a:gd name="T32" fmla="*/ 97 w 427"/>
                  <a:gd name="T33" fmla="*/ 25 h 193"/>
                  <a:gd name="T34" fmla="*/ 23 w 427"/>
                  <a:gd name="T35" fmla="*/ 3 h 193"/>
                  <a:gd name="T36" fmla="*/ 0 w 427"/>
                  <a:gd name="T37" fmla="*/ 14 h 193"/>
                  <a:gd name="T38" fmla="*/ 95 w 427"/>
                  <a:gd name="T39" fmla="*/ 67 h 193"/>
                  <a:gd name="T40" fmla="*/ 118 w 427"/>
                  <a:gd name="T41" fmla="*/ 130 h 193"/>
                  <a:gd name="T42" fmla="*/ 104 w 427"/>
                  <a:gd name="T43" fmla="*/ 151 h 193"/>
                  <a:gd name="T44" fmla="*/ 169 w 427"/>
                  <a:gd name="T45" fmla="*/ 14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7" h="193">
                    <a:moveTo>
                      <a:pt x="169" y="149"/>
                    </a:moveTo>
                    <a:cubicBezTo>
                      <a:pt x="189" y="140"/>
                      <a:pt x="196" y="162"/>
                      <a:pt x="212" y="184"/>
                    </a:cubicBezTo>
                    <a:cubicBezTo>
                      <a:pt x="213" y="186"/>
                      <a:pt x="214" y="187"/>
                      <a:pt x="215" y="188"/>
                    </a:cubicBezTo>
                    <a:cubicBezTo>
                      <a:pt x="237" y="185"/>
                      <a:pt x="255" y="178"/>
                      <a:pt x="277" y="175"/>
                    </a:cubicBezTo>
                    <a:cubicBezTo>
                      <a:pt x="294" y="173"/>
                      <a:pt x="315" y="177"/>
                      <a:pt x="332" y="181"/>
                    </a:cubicBezTo>
                    <a:cubicBezTo>
                      <a:pt x="329" y="176"/>
                      <a:pt x="327" y="171"/>
                      <a:pt x="329" y="168"/>
                    </a:cubicBezTo>
                    <a:cubicBezTo>
                      <a:pt x="334" y="157"/>
                      <a:pt x="362" y="171"/>
                      <a:pt x="371" y="180"/>
                    </a:cubicBezTo>
                    <a:cubicBezTo>
                      <a:pt x="380" y="189"/>
                      <a:pt x="409" y="193"/>
                      <a:pt x="418" y="184"/>
                    </a:cubicBezTo>
                    <a:cubicBezTo>
                      <a:pt x="427" y="175"/>
                      <a:pt x="404" y="166"/>
                      <a:pt x="398" y="157"/>
                    </a:cubicBezTo>
                    <a:cubicBezTo>
                      <a:pt x="395" y="152"/>
                      <a:pt x="403" y="143"/>
                      <a:pt x="410" y="134"/>
                    </a:cubicBezTo>
                    <a:cubicBezTo>
                      <a:pt x="395" y="125"/>
                      <a:pt x="378" y="113"/>
                      <a:pt x="373" y="115"/>
                    </a:cubicBezTo>
                    <a:cubicBezTo>
                      <a:pt x="364" y="117"/>
                      <a:pt x="364" y="76"/>
                      <a:pt x="353" y="76"/>
                    </a:cubicBezTo>
                    <a:cubicBezTo>
                      <a:pt x="343" y="76"/>
                      <a:pt x="343" y="68"/>
                      <a:pt x="332" y="68"/>
                    </a:cubicBezTo>
                    <a:cubicBezTo>
                      <a:pt x="321" y="68"/>
                      <a:pt x="280" y="68"/>
                      <a:pt x="269" y="76"/>
                    </a:cubicBezTo>
                    <a:cubicBezTo>
                      <a:pt x="258" y="85"/>
                      <a:pt x="244" y="57"/>
                      <a:pt x="230" y="57"/>
                    </a:cubicBezTo>
                    <a:cubicBezTo>
                      <a:pt x="217" y="57"/>
                      <a:pt x="200" y="44"/>
                      <a:pt x="192" y="33"/>
                    </a:cubicBezTo>
                    <a:cubicBezTo>
                      <a:pt x="184" y="22"/>
                      <a:pt x="116" y="38"/>
                      <a:pt x="97" y="25"/>
                    </a:cubicBezTo>
                    <a:cubicBezTo>
                      <a:pt x="77" y="11"/>
                      <a:pt x="42" y="0"/>
                      <a:pt x="23" y="3"/>
                    </a:cubicBezTo>
                    <a:cubicBezTo>
                      <a:pt x="18" y="3"/>
                      <a:pt x="9" y="8"/>
                      <a:pt x="0" y="14"/>
                    </a:cubicBezTo>
                    <a:cubicBezTo>
                      <a:pt x="36" y="34"/>
                      <a:pt x="88" y="29"/>
                      <a:pt x="95" y="67"/>
                    </a:cubicBezTo>
                    <a:cubicBezTo>
                      <a:pt x="103" y="110"/>
                      <a:pt x="128" y="93"/>
                      <a:pt x="118" y="130"/>
                    </a:cubicBezTo>
                    <a:cubicBezTo>
                      <a:pt x="117" y="138"/>
                      <a:pt x="111" y="145"/>
                      <a:pt x="104" y="151"/>
                    </a:cubicBezTo>
                    <a:cubicBezTo>
                      <a:pt x="133" y="153"/>
                      <a:pt x="159" y="154"/>
                      <a:pt x="169" y="14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55"/>
              <p:cNvSpPr>
                <a:spLocks noEditPoints="1"/>
              </p:cNvSpPr>
              <p:nvPr/>
            </p:nvSpPr>
            <p:spPr bwMode="auto">
              <a:xfrm>
                <a:off x="10520135" y="5674792"/>
                <a:ext cx="852297" cy="340059"/>
              </a:xfrm>
              <a:custGeom>
                <a:avLst/>
                <a:gdLst>
                  <a:gd name="T0" fmla="*/ 1127 w 1158"/>
                  <a:gd name="T1" fmla="*/ 320 h 458"/>
                  <a:gd name="T2" fmla="*/ 1127 w 1158"/>
                  <a:gd name="T3" fmla="*/ 254 h 458"/>
                  <a:gd name="T4" fmla="*/ 1124 w 1158"/>
                  <a:gd name="T5" fmla="*/ 203 h 458"/>
                  <a:gd name="T6" fmla="*/ 1140 w 1158"/>
                  <a:gd name="T7" fmla="*/ 172 h 458"/>
                  <a:gd name="T8" fmla="*/ 1129 w 1158"/>
                  <a:gd name="T9" fmla="*/ 149 h 458"/>
                  <a:gd name="T10" fmla="*/ 1082 w 1158"/>
                  <a:gd name="T11" fmla="*/ 129 h 458"/>
                  <a:gd name="T12" fmla="*/ 1065 w 1158"/>
                  <a:gd name="T13" fmla="*/ 76 h 458"/>
                  <a:gd name="T14" fmla="*/ 1022 w 1158"/>
                  <a:gd name="T15" fmla="*/ 41 h 458"/>
                  <a:gd name="T16" fmla="*/ 957 w 1158"/>
                  <a:gd name="T17" fmla="*/ 43 h 458"/>
                  <a:gd name="T18" fmla="*/ 843 w 1158"/>
                  <a:gd name="T19" fmla="*/ 81 h 458"/>
                  <a:gd name="T20" fmla="*/ 736 w 1158"/>
                  <a:gd name="T21" fmla="*/ 84 h 458"/>
                  <a:gd name="T22" fmla="*/ 663 w 1158"/>
                  <a:gd name="T23" fmla="*/ 61 h 458"/>
                  <a:gd name="T24" fmla="*/ 608 w 1158"/>
                  <a:gd name="T25" fmla="*/ 36 h 458"/>
                  <a:gd name="T26" fmla="*/ 516 w 1158"/>
                  <a:gd name="T27" fmla="*/ 11 h 458"/>
                  <a:gd name="T28" fmla="*/ 329 w 1158"/>
                  <a:gd name="T29" fmla="*/ 69 h 458"/>
                  <a:gd name="T30" fmla="*/ 194 w 1158"/>
                  <a:gd name="T31" fmla="*/ 76 h 458"/>
                  <a:gd name="T32" fmla="*/ 163 w 1158"/>
                  <a:gd name="T33" fmla="*/ 123 h 458"/>
                  <a:gd name="T34" fmla="*/ 34 w 1158"/>
                  <a:gd name="T35" fmla="*/ 134 h 458"/>
                  <a:gd name="T36" fmla="*/ 21 w 1158"/>
                  <a:gd name="T37" fmla="*/ 180 h 458"/>
                  <a:gd name="T38" fmla="*/ 47 w 1158"/>
                  <a:gd name="T39" fmla="*/ 197 h 458"/>
                  <a:gd name="T40" fmla="*/ 52 w 1158"/>
                  <a:gd name="T41" fmla="*/ 243 h 458"/>
                  <a:gd name="T42" fmla="*/ 54 w 1158"/>
                  <a:gd name="T43" fmla="*/ 285 h 458"/>
                  <a:gd name="T44" fmla="*/ 54 w 1158"/>
                  <a:gd name="T45" fmla="*/ 319 h 458"/>
                  <a:gd name="T46" fmla="*/ 85 w 1158"/>
                  <a:gd name="T47" fmla="*/ 351 h 458"/>
                  <a:gd name="T48" fmla="*/ 125 w 1158"/>
                  <a:gd name="T49" fmla="*/ 376 h 458"/>
                  <a:gd name="T50" fmla="*/ 156 w 1158"/>
                  <a:gd name="T51" fmla="*/ 385 h 458"/>
                  <a:gd name="T52" fmla="*/ 194 w 1158"/>
                  <a:gd name="T53" fmla="*/ 424 h 458"/>
                  <a:gd name="T54" fmla="*/ 274 w 1158"/>
                  <a:gd name="T55" fmla="*/ 409 h 458"/>
                  <a:gd name="T56" fmla="*/ 324 w 1158"/>
                  <a:gd name="T57" fmla="*/ 387 h 458"/>
                  <a:gd name="T58" fmla="*/ 408 w 1158"/>
                  <a:gd name="T59" fmla="*/ 436 h 458"/>
                  <a:gd name="T60" fmla="*/ 471 w 1158"/>
                  <a:gd name="T61" fmla="*/ 425 h 458"/>
                  <a:gd name="T62" fmla="*/ 529 w 1158"/>
                  <a:gd name="T63" fmla="*/ 388 h 458"/>
                  <a:gd name="T64" fmla="*/ 576 w 1158"/>
                  <a:gd name="T65" fmla="*/ 400 h 458"/>
                  <a:gd name="T66" fmla="*/ 624 w 1158"/>
                  <a:gd name="T67" fmla="*/ 388 h 458"/>
                  <a:gd name="T68" fmla="*/ 607 w 1158"/>
                  <a:gd name="T69" fmla="*/ 437 h 458"/>
                  <a:gd name="T70" fmla="*/ 609 w 1158"/>
                  <a:gd name="T71" fmla="*/ 458 h 458"/>
                  <a:gd name="T72" fmla="*/ 645 w 1158"/>
                  <a:gd name="T73" fmla="*/ 415 h 458"/>
                  <a:gd name="T74" fmla="*/ 669 w 1158"/>
                  <a:gd name="T75" fmla="*/ 400 h 458"/>
                  <a:gd name="T76" fmla="*/ 725 w 1158"/>
                  <a:gd name="T77" fmla="*/ 400 h 458"/>
                  <a:gd name="T78" fmla="*/ 764 w 1158"/>
                  <a:gd name="T79" fmla="*/ 393 h 458"/>
                  <a:gd name="T80" fmla="*/ 835 w 1158"/>
                  <a:gd name="T81" fmla="*/ 395 h 458"/>
                  <a:gd name="T82" fmla="*/ 917 w 1158"/>
                  <a:gd name="T83" fmla="*/ 371 h 458"/>
                  <a:gd name="T84" fmla="*/ 986 w 1158"/>
                  <a:gd name="T85" fmla="*/ 361 h 458"/>
                  <a:gd name="T86" fmla="*/ 1009 w 1158"/>
                  <a:gd name="T87" fmla="*/ 368 h 458"/>
                  <a:gd name="T88" fmla="*/ 1036 w 1158"/>
                  <a:gd name="T89" fmla="*/ 347 h 458"/>
                  <a:gd name="T90" fmla="*/ 1091 w 1158"/>
                  <a:gd name="T91" fmla="*/ 358 h 458"/>
                  <a:gd name="T92" fmla="*/ 1156 w 1158"/>
                  <a:gd name="T93" fmla="*/ 369 h 458"/>
                  <a:gd name="T94" fmla="*/ 1127 w 1158"/>
                  <a:gd name="T95" fmla="*/ 320 h 458"/>
                  <a:gd name="T96" fmla="*/ 101 w 1158"/>
                  <a:gd name="T97" fmla="*/ 85 h 458"/>
                  <a:gd name="T98" fmla="*/ 184 w 1158"/>
                  <a:gd name="T99" fmla="*/ 77 h 458"/>
                  <a:gd name="T100" fmla="*/ 137 w 1158"/>
                  <a:gd name="T101" fmla="*/ 40 h 458"/>
                  <a:gd name="T102" fmla="*/ 122 w 1158"/>
                  <a:gd name="T103" fmla="*/ 8 h 458"/>
                  <a:gd name="T104" fmla="*/ 97 w 1158"/>
                  <a:gd name="T105" fmla="*/ 12 h 458"/>
                  <a:gd name="T106" fmla="*/ 34 w 1158"/>
                  <a:gd name="T107" fmla="*/ 12 h 458"/>
                  <a:gd name="T108" fmla="*/ 40 w 1158"/>
                  <a:gd name="T109" fmla="*/ 53 h 458"/>
                  <a:gd name="T110" fmla="*/ 22 w 1158"/>
                  <a:gd name="T111" fmla="*/ 82 h 458"/>
                  <a:gd name="T112" fmla="*/ 7 w 1158"/>
                  <a:gd name="T113" fmla="*/ 103 h 458"/>
                  <a:gd name="T114" fmla="*/ 43 w 1158"/>
                  <a:gd name="T115" fmla="*/ 121 h 458"/>
                  <a:gd name="T116" fmla="*/ 101 w 1158"/>
                  <a:gd name="T117" fmla="*/ 85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58" h="458">
                    <a:moveTo>
                      <a:pt x="1127" y="320"/>
                    </a:moveTo>
                    <a:cubicBezTo>
                      <a:pt x="1117" y="318"/>
                      <a:pt x="1132" y="264"/>
                      <a:pt x="1127" y="254"/>
                    </a:cubicBezTo>
                    <a:cubicBezTo>
                      <a:pt x="1122" y="245"/>
                      <a:pt x="1110" y="203"/>
                      <a:pt x="1124" y="203"/>
                    </a:cubicBezTo>
                    <a:cubicBezTo>
                      <a:pt x="1137" y="203"/>
                      <a:pt x="1123" y="173"/>
                      <a:pt x="1140" y="172"/>
                    </a:cubicBezTo>
                    <a:cubicBezTo>
                      <a:pt x="1137" y="161"/>
                      <a:pt x="1133" y="152"/>
                      <a:pt x="1129" y="149"/>
                    </a:cubicBezTo>
                    <a:cubicBezTo>
                      <a:pt x="1120" y="142"/>
                      <a:pt x="1093" y="156"/>
                      <a:pt x="1082" y="129"/>
                    </a:cubicBezTo>
                    <a:cubicBezTo>
                      <a:pt x="1071" y="102"/>
                      <a:pt x="1082" y="98"/>
                      <a:pt x="1065" y="76"/>
                    </a:cubicBezTo>
                    <a:cubicBezTo>
                      <a:pt x="1049" y="54"/>
                      <a:pt x="1042" y="32"/>
                      <a:pt x="1022" y="41"/>
                    </a:cubicBezTo>
                    <a:cubicBezTo>
                      <a:pt x="1012" y="46"/>
                      <a:pt x="986" y="45"/>
                      <a:pt x="957" y="43"/>
                    </a:cubicBezTo>
                    <a:cubicBezTo>
                      <a:pt x="928" y="70"/>
                      <a:pt x="863" y="89"/>
                      <a:pt x="843" y="81"/>
                    </a:cubicBezTo>
                    <a:cubicBezTo>
                      <a:pt x="818" y="72"/>
                      <a:pt x="771" y="84"/>
                      <a:pt x="736" y="84"/>
                    </a:cubicBezTo>
                    <a:cubicBezTo>
                      <a:pt x="700" y="84"/>
                      <a:pt x="690" y="59"/>
                      <a:pt x="663" y="61"/>
                    </a:cubicBezTo>
                    <a:cubicBezTo>
                      <a:pt x="635" y="62"/>
                      <a:pt x="635" y="36"/>
                      <a:pt x="608" y="36"/>
                    </a:cubicBezTo>
                    <a:cubicBezTo>
                      <a:pt x="581" y="36"/>
                      <a:pt x="602" y="22"/>
                      <a:pt x="516" y="11"/>
                    </a:cubicBezTo>
                    <a:cubicBezTo>
                      <a:pt x="430" y="0"/>
                      <a:pt x="357" y="45"/>
                      <a:pt x="329" y="69"/>
                    </a:cubicBezTo>
                    <a:cubicBezTo>
                      <a:pt x="302" y="92"/>
                      <a:pt x="204" y="70"/>
                      <a:pt x="194" y="76"/>
                    </a:cubicBezTo>
                    <a:cubicBezTo>
                      <a:pt x="185" y="82"/>
                      <a:pt x="196" y="111"/>
                      <a:pt x="163" y="123"/>
                    </a:cubicBezTo>
                    <a:cubicBezTo>
                      <a:pt x="131" y="136"/>
                      <a:pt x="59" y="123"/>
                      <a:pt x="34" y="134"/>
                    </a:cubicBezTo>
                    <a:cubicBezTo>
                      <a:pt x="10" y="145"/>
                      <a:pt x="0" y="182"/>
                      <a:pt x="21" y="180"/>
                    </a:cubicBezTo>
                    <a:cubicBezTo>
                      <a:pt x="42" y="178"/>
                      <a:pt x="53" y="188"/>
                      <a:pt x="47" y="197"/>
                    </a:cubicBezTo>
                    <a:cubicBezTo>
                      <a:pt x="41" y="206"/>
                      <a:pt x="64" y="232"/>
                      <a:pt x="52" y="243"/>
                    </a:cubicBezTo>
                    <a:cubicBezTo>
                      <a:pt x="41" y="254"/>
                      <a:pt x="40" y="275"/>
                      <a:pt x="54" y="285"/>
                    </a:cubicBezTo>
                    <a:cubicBezTo>
                      <a:pt x="69" y="296"/>
                      <a:pt x="71" y="317"/>
                      <a:pt x="54" y="319"/>
                    </a:cubicBezTo>
                    <a:cubicBezTo>
                      <a:pt x="37" y="322"/>
                      <a:pt x="84" y="342"/>
                      <a:pt x="85" y="351"/>
                    </a:cubicBezTo>
                    <a:cubicBezTo>
                      <a:pt x="86" y="360"/>
                      <a:pt x="125" y="365"/>
                      <a:pt x="125" y="376"/>
                    </a:cubicBezTo>
                    <a:cubicBezTo>
                      <a:pt x="125" y="387"/>
                      <a:pt x="137" y="390"/>
                      <a:pt x="156" y="385"/>
                    </a:cubicBezTo>
                    <a:cubicBezTo>
                      <a:pt x="175" y="379"/>
                      <a:pt x="183" y="406"/>
                      <a:pt x="194" y="424"/>
                    </a:cubicBezTo>
                    <a:cubicBezTo>
                      <a:pt x="206" y="442"/>
                      <a:pt x="274" y="429"/>
                      <a:pt x="274" y="409"/>
                    </a:cubicBezTo>
                    <a:cubicBezTo>
                      <a:pt x="274" y="389"/>
                      <a:pt x="294" y="384"/>
                      <a:pt x="324" y="387"/>
                    </a:cubicBezTo>
                    <a:cubicBezTo>
                      <a:pt x="354" y="389"/>
                      <a:pt x="393" y="430"/>
                      <a:pt x="408" y="436"/>
                    </a:cubicBezTo>
                    <a:cubicBezTo>
                      <a:pt x="422" y="441"/>
                      <a:pt x="452" y="425"/>
                      <a:pt x="471" y="425"/>
                    </a:cubicBezTo>
                    <a:cubicBezTo>
                      <a:pt x="490" y="425"/>
                      <a:pt x="518" y="395"/>
                      <a:pt x="529" y="388"/>
                    </a:cubicBezTo>
                    <a:cubicBezTo>
                      <a:pt x="540" y="382"/>
                      <a:pt x="559" y="409"/>
                      <a:pt x="576" y="400"/>
                    </a:cubicBezTo>
                    <a:cubicBezTo>
                      <a:pt x="593" y="391"/>
                      <a:pt x="613" y="381"/>
                      <a:pt x="624" y="388"/>
                    </a:cubicBezTo>
                    <a:cubicBezTo>
                      <a:pt x="634" y="394"/>
                      <a:pt x="597" y="422"/>
                      <a:pt x="607" y="437"/>
                    </a:cubicBezTo>
                    <a:cubicBezTo>
                      <a:pt x="611" y="443"/>
                      <a:pt x="610" y="450"/>
                      <a:pt x="609" y="458"/>
                    </a:cubicBezTo>
                    <a:cubicBezTo>
                      <a:pt x="646" y="452"/>
                      <a:pt x="643" y="426"/>
                      <a:pt x="645" y="415"/>
                    </a:cubicBezTo>
                    <a:cubicBezTo>
                      <a:pt x="647" y="403"/>
                      <a:pt x="657" y="391"/>
                      <a:pt x="669" y="400"/>
                    </a:cubicBezTo>
                    <a:cubicBezTo>
                      <a:pt x="681" y="410"/>
                      <a:pt x="698" y="412"/>
                      <a:pt x="725" y="400"/>
                    </a:cubicBezTo>
                    <a:cubicBezTo>
                      <a:pt x="752" y="388"/>
                      <a:pt x="754" y="381"/>
                      <a:pt x="764" y="393"/>
                    </a:cubicBezTo>
                    <a:cubicBezTo>
                      <a:pt x="774" y="405"/>
                      <a:pt x="796" y="395"/>
                      <a:pt x="835" y="395"/>
                    </a:cubicBezTo>
                    <a:cubicBezTo>
                      <a:pt x="874" y="395"/>
                      <a:pt x="881" y="369"/>
                      <a:pt x="917" y="371"/>
                    </a:cubicBezTo>
                    <a:cubicBezTo>
                      <a:pt x="954" y="373"/>
                      <a:pt x="986" y="361"/>
                      <a:pt x="986" y="361"/>
                    </a:cubicBezTo>
                    <a:cubicBezTo>
                      <a:pt x="1009" y="368"/>
                      <a:pt x="1009" y="368"/>
                      <a:pt x="1009" y="368"/>
                    </a:cubicBezTo>
                    <a:cubicBezTo>
                      <a:pt x="1018" y="360"/>
                      <a:pt x="1017" y="350"/>
                      <a:pt x="1036" y="347"/>
                    </a:cubicBezTo>
                    <a:cubicBezTo>
                      <a:pt x="1065" y="344"/>
                      <a:pt x="1076" y="366"/>
                      <a:pt x="1091" y="358"/>
                    </a:cubicBezTo>
                    <a:cubicBezTo>
                      <a:pt x="1105" y="351"/>
                      <a:pt x="1152" y="401"/>
                      <a:pt x="1156" y="369"/>
                    </a:cubicBezTo>
                    <a:cubicBezTo>
                      <a:pt x="1158" y="361"/>
                      <a:pt x="1136" y="322"/>
                      <a:pt x="1127" y="320"/>
                    </a:cubicBezTo>
                    <a:close/>
                    <a:moveTo>
                      <a:pt x="101" y="85"/>
                    </a:moveTo>
                    <a:cubicBezTo>
                      <a:pt x="122" y="77"/>
                      <a:pt x="172" y="88"/>
                      <a:pt x="184" y="77"/>
                    </a:cubicBezTo>
                    <a:cubicBezTo>
                      <a:pt x="195" y="66"/>
                      <a:pt x="153" y="52"/>
                      <a:pt x="137" y="40"/>
                    </a:cubicBezTo>
                    <a:cubicBezTo>
                      <a:pt x="128" y="32"/>
                      <a:pt x="125" y="18"/>
                      <a:pt x="122" y="8"/>
                    </a:cubicBezTo>
                    <a:cubicBezTo>
                      <a:pt x="115" y="12"/>
                      <a:pt x="105" y="16"/>
                      <a:pt x="97" y="12"/>
                    </a:cubicBezTo>
                    <a:cubicBezTo>
                      <a:pt x="81" y="4"/>
                      <a:pt x="41" y="9"/>
                      <a:pt x="34" y="12"/>
                    </a:cubicBezTo>
                    <a:cubicBezTo>
                      <a:pt x="27" y="15"/>
                      <a:pt x="40" y="38"/>
                      <a:pt x="40" y="53"/>
                    </a:cubicBezTo>
                    <a:cubicBezTo>
                      <a:pt x="40" y="68"/>
                      <a:pt x="22" y="72"/>
                      <a:pt x="22" y="82"/>
                    </a:cubicBezTo>
                    <a:cubicBezTo>
                      <a:pt x="22" y="89"/>
                      <a:pt x="15" y="94"/>
                      <a:pt x="7" y="103"/>
                    </a:cubicBezTo>
                    <a:cubicBezTo>
                      <a:pt x="19" y="112"/>
                      <a:pt x="31" y="121"/>
                      <a:pt x="43" y="121"/>
                    </a:cubicBezTo>
                    <a:cubicBezTo>
                      <a:pt x="69" y="121"/>
                      <a:pt x="79" y="93"/>
                      <a:pt x="101" y="8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12904844" y="6019155"/>
                <a:ext cx="107615" cy="99006"/>
              </a:xfrm>
              <a:custGeom>
                <a:avLst/>
                <a:gdLst>
                  <a:gd name="T0" fmla="*/ 69 w 146"/>
                  <a:gd name="T1" fmla="*/ 1 h 137"/>
                  <a:gd name="T2" fmla="*/ 0 w 146"/>
                  <a:gd name="T3" fmla="*/ 42 h 137"/>
                  <a:gd name="T4" fmla="*/ 10 w 146"/>
                  <a:gd name="T5" fmla="*/ 59 h 137"/>
                  <a:gd name="T6" fmla="*/ 46 w 146"/>
                  <a:gd name="T7" fmla="*/ 100 h 137"/>
                  <a:gd name="T8" fmla="*/ 53 w 146"/>
                  <a:gd name="T9" fmla="*/ 137 h 137"/>
                  <a:gd name="T10" fmla="*/ 79 w 146"/>
                  <a:gd name="T11" fmla="*/ 134 h 137"/>
                  <a:gd name="T12" fmla="*/ 140 w 146"/>
                  <a:gd name="T13" fmla="*/ 60 h 137"/>
                  <a:gd name="T14" fmla="*/ 69 w 146"/>
                  <a:gd name="T1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7">
                    <a:moveTo>
                      <a:pt x="69" y="1"/>
                    </a:moveTo>
                    <a:cubicBezTo>
                      <a:pt x="48" y="0"/>
                      <a:pt x="6" y="22"/>
                      <a:pt x="0" y="42"/>
                    </a:cubicBezTo>
                    <a:cubicBezTo>
                      <a:pt x="4" y="46"/>
                      <a:pt x="8" y="52"/>
                      <a:pt x="10" y="59"/>
                    </a:cubicBezTo>
                    <a:cubicBezTo>
                      <a:pt x="15" y="76"/>
                      <a:pt x="29" y="91"/>
                      <a:pt x="46" y="100"/>
                    </a:cubicBezTo>
                    <a:cubicBezTo>
                      <a:pt x="57" y="106"/>
                      <a:pt x="55" y="122"/>
                      <a:pt x="53" y="137"/>
                    </a:cubicBezTo>
                    <a:cubicBezTo>
                      <a:pt x="62" y="136"/>
                      <a:pt x="72" y="136"/>
                      <a:pt x="79" y="134"/>
                    </a:cubicBezTo>
                    <a:cubicBezTo>
                      <a:pt x="97" y="130"/>
                      <a:pt x="135" y="75"/>
                      <a:pt x="140" y="60"/>
                    </a:cubicBezTo>
                    <a:cubicBezTo>
                      <a:pt x="146" y="45"/>
                      <a:pt x="93" y="3"/>
                      <a:pt x="69" y="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14962409" y="5640356"/>
                <a:ext cx="309926" cy="297014"/>
              </a:xfrm>
              <a:custGeom>
                <a:avLst/>
                <a:gdLst>
                  <a:gd name="T0" fmla="*/ 406 w 423"/>
                  <a:gd name="T1" fmla="*/ 20 h 402"/>
                  <a:gd name="T2" fmla="*/ 354 w 423"/>
                  <a:gd name="T3" fmla="*/ 0 h 402"/>
                  <a:gd name="T4" fmla="*/ 319 w 423"/>
                  <a:gd name="T5" fmla="*/ 47 h 402"/>
                  <a:gd name="T6" fmla="*/ 275 w 423"/>
                  <a:gd name="T7" fmla="*/ 79 h 402"/>
                  <a:gd name="T8" fmla="*/ 251 w 423"/>
                  <a:gd name="T9" fmla="*/ 103 h 402"/>
                  <a:gd name="T10" fmla="*/ 212 w 423"/>
                  <a:gd name="T11" fmla="*/ 115 h 402"/>
                  <a:gd name="T12" fmla="*/ 172 w 423"/>
                  <a:gd name="T13" fmla="*/ 99 h 402"/>
                  <a:gd name="T14" fmla="*/ 132 w 423"/>
                  <a:gd name="T15" fmla="*/ 143 h 402"/>
                  <a:gd name="T16" fmla="*/ 17 w 423"/>
                  <a:gd name="T17" fmla="*/ 206 h 402"/>
                  <a:gd name="T18" fmla="*/ 0 w 423"/>
                  <a:gd name="T19" fmla="*/ 233 h 402"/>
                  <a:gd name="T20" fmla="*/ 70 w 423"/>
                  <a:gd name="T21" fmla="*/ 268 h 402"/>
                  <a:gd name="T22" fmla="*/ 34 w 423"/>
                  <a:gd name="T23" fmla="*/ 334 h 402"/>
                  <a:gd name="T24" fmla="*/ 45 w 423"/>
                  <a:gd name="T25" fmla="*/ 372 h 402"/>
                  <a:gd name="T26" fmla="*/ 76 w 423"/>
                  <a:gd name="T27" fmla="*/ 387 h 402"/>
                  <a:gd name="T28" fmla="*/ 123 w 423"/>
                  <a:gd name="T29" fmla="*/ 378 h 402"/>
                  <a:gd name="T30" fmla="*/ 138 w 423"/>
                  <a:gd name="T31" fmla="*/ 387 h 402"/>
                  <a:gd name="T32" fmla="*/ 174 w 423"/>
                  <a:gd name="T33" fmla="*/ 359 h 402"/>
                  <a:gd name="T34" fmla="*/ 230 w 423"/>
                  <a:gd name="T35" fmla="*/ 347 h 402"/>
                  <a:gd name="T36" fmla="*/ 262 w 423"/>
                  <a:gd name="T37" fmla="*/ 335 h 402"/>
                  <a:gd name="T38" fmla="*/ 208 w 423"/>
                  <a:gd name="T39" fmla="*/ 284 h 402"/>
                  <a:gd name="T40" fmla="*/ 225 w 423"/>
                  <a:gd name="T41" fmla="*/ 229 h 402"/>
                  <a:gd name="T42" fmla="*/ 333 w 423"/>
                  <a:gd name="T43" fmla="*/ 163 h 402"/>
                  <a:gd name="T44" fmla="*/ 354 w 423"/>
                  <a:gd name="T45" fmla="*/ 89 h 402"/>
                  <a:gd name="T46" fmla="*/ 423 w 423"/>
                  <a:gd name="T47" fmla="*/ 22 h 402"/>
                  <a:gd name="T48" fmla="*/ 406 w 423"/>
                  <a:gd name="T49" fmla="*/ 2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3" h="402">
                    <a:moveTo>
                      <a:pt x="406" y="20"/>
                    </a:moveTo>
                    <a:cubicBezTo>
                      <a:pt x="382" y="28"/>
                      <a:pt x="374" y="0"/>
                      <a:pt x="354" y="0"/>
                    </a:cubicBezTo>
                    <a:cubicBezTo>
                      <a:pt x="335" y="0"/>
                      <a:pt x="339" y="47"/>
                      <a:pt x="319" y="47"/>
                    </a:cubicBezTo>
                    <a:cubicBezTo>
                      <a:pt x="299" y="47"/>
                      <a:pt x="303" y="75"/>
                      <a:pt x="275" y="79"/>
                    </a:cubicBezTo>
                    <a:cubicBezTo>
                      <a:pt x="247" y="83"/>
                      <a:pt x="239" y="83"/>
                      <a:pt x="251" y="103"/>
                    </a:cubicBezTo>
                    <a:cubicBezTo>
                      <a:pt x="263" y="123"/>
                      <a:pt x="235" y="115"/>
                      <a:pt x="212" y="115"/>
                    </a:cubicBezTo>
                    <a:cubicBezTo>
                      <a:pt x="188" y="115"/>
                      <a:pt x="188" y="99"/>
                      <a:pt x="172" y="99"/>
                    </a:cubicBezTo>
                    <a:cubicBezTo>
                      <a:pt x="156" y="99"/>
                      <a:pt x="144" y="127"/>
                      <a:pt x="132" y="143"/>
                    </a:cubicBezTo>
                    <a:cubicBezTo>
                      <a:pt x="120" y="159"/>
                      <a:pt x="41" y="194"/>
                      <a:pt x="17" y="206"/>
                    </a:cubicBezTo>
                    <a:cubicBezTo>
                      <a:pt x="10" y="210"/>
                      <a:pt x="5" y="220"/>
                      <a:pt x="0" y="233"/>
                    </a:cubicBezTo>
                    <a:cubicBezTo>
                      <a:pt x="28" y="236"/>
                      <a:pt x="57" y="252"/>
                      <a:pt x="70" y="268"/>
                    </a:cubicBezTo>
                    <a:cubicBezTo>
                      <a:pt x="87" y="290"/>
                      <a:pt x="50" y="314"/>
                      <a:pt x="34" y="334"/>
                    </a:cubicBezTo>
                    <a:cubicBezTo>
                      <a:pt x="17" y="355"/>
                      <a:pt x="44" y="355"/>
                      <a:pt x="45" y="372"/>
                    </a:cubicBezTo>
                    <a:cubicBezTo>
                      <a:pt x="46" y="388"/>
                      <a:pt x="67" y="402"/>
                      <a:pt x="76" y="387"/>
                    </a:cubicBezTo>
                    <a:cubicBezTo>
                      <a:pt x="84" y="373"/>
                      <a:pt x="97" y="378"/>
                      <a:pt x="123" y="378"/>
                    </a:cubicBezTo>
                    <a:cubicBezTo>
                      <a:pt x="130" y="378"/>
                      <a:pt x="135" y="382"/>
                      <a:pt x="138" y="387"/>
                    </a:cubicBezTo>
                    <a:cubicBezTo>
                      <a:pt x="152" y="375"/>
                      <a:pt x="168" y="365"/>
                      <a:pt x="174" y="359"/>
                    </a:cubicBezTo>
                    <a:cubicBezTo>
                      <a:pt x="184" y="350"/>
                      <a:pt x="208" y="347"/>
                      <a:pt x="230" y="347"/>
                    </a:cubicBezTo>
                    <a:cubicBezTo>
                      <a:pt x="243" y="347"/>
                      <a:pt x="252" y="343"/>
                      <a:pt x="262" y="335"/>
                    </a:cubicBezTo>
                    <a:cubicBezTo>
                      <a:pt x="239" y="310"/>
                      <a:pt x="216" y="289"/>
                      <a:pt x="208" y="284"/>
                    </a:cubicBezTo>
                    <a:cubicBezTo>
                      <a:pt x="187" y="271"/>
                      <a:pt x="199" y="235"/>
                      <a:pt x="225" y="229"/>
                    </a:cubicBezTo>
                    <a:cubicBezTo>
                      <a:pt x="251" y="222"/>
                      <a:pt x="313" y="174"/>
                      <a:pt x="333" y="163"/>
                    </a:cubicBezTo>
                    <a:cubicBezTo>
                      <a:pt x="352" y="152"/>
                      <a:pt x="339" y="117"/>
                      <a:pt x="354" y="89"/>
                    </a:cubicBezTo>
                    <a:cubicBezTo>
                      <a:pt x="362" y="74"/>
                      <a:pt x="393" y="46"/>
                      <a:pt x="423" y="22"/>
                    </a:cubicBezTo>
                    <a:cubicBezTo>
                      <a:pt x="416" y="19"/>
                      <a:pt x="411" y="18"/>
                      <a:pt x="406" y="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12999544" y="6303253"/>
                <a:ext cx="348668" cy="202314"/>
              </a:xfrm>
              <a:custGeom>
                <a:avLst/>
                <a:gdLst>
                  <a:gd name="T0" fmla="*/ 464 w 472"/>
                  <a:gd name="T1" fmla="*/ 174 h 273"/>
                  <a:gd name="T2" fmla="*/ 450 w 472"/>
                  <a:gd name="T3" fmla="*/ 173 h 273"/>
                  <a:gd name="T4" fmla="*/ 369 w 472"/>
                  <a:gd name="T5" fmla="*/ 158 h 273"/>
                  <a:gd name="T6" fmla="*/ 251 w 472"/>
                  <a:gd name="T7" fmla="*/ 110 h 273"/>
                  <a:gd name="T8" fmla="*/ 125 w 472"/>
                  <a:gd name="T9" fmla="*/ 19 h 273"/>
                  <a:gd name="T10" fmla="*/ 76 w 472"/>
                  <a:gd name="T11" fmla="*/ 9 h 273"/>
                  <a:gd name="T12" fmla="*/ 38 w 472"/>
                  <a:gd name="T13" fmla="*/ 21 h 273"/>
                  <a:gd name="T14" fmla="*/ 10 w 472"/>
                  <a:gd name="T15" fmla="*/ 56 h 273"/>
                  <a:gd name="T16" fmla="*/ 0 w 472"/>
                  <a:gd name="T17" fmla="*/ 102 h 273"/>
                  <a:gd name="T18" fmla="*/ 32 w 472"/>
                  <a:gd name="T19" fmla="*/ 127 h 273"/>
                  <a:gd name="T20" fmla="*/ 80 w 472"/>
                  <a:gd name="T21" fmla="*/ 151 h 273"/>
                  <a:gd name="T22" fmla="*/ 127 w 472"/>
                  <a:gd name="T23" fmla="*/ 175 h 273"/>
                  <a:gd name="T24" fmla="*/ 178 w 472"/>
                  <a:gd name="T25" fmla="*/ 205 h 273"/>
                  <a:gd name="T26" fmla="*/ 236 w 472"/>
                  <a:gd name="T27" fmla="*/ 195 h 273"/>
                  <a:gd name="T28" fmla="*/ 270 w 472"/>
                  <a:gd name="T29" fmla="*/ 229 h 273"/>
                  <a:gd name="T30" fmla="*/ 350 w 472"/>
                  <a:gd name="T31" fmla="*/ 261 h 273"/>
                  <a:gd name="T32" fmla="*/ 457 w 472"/>
                  <a:gd name="T33" fmla="*/ 251 h 273"/>
                  <a:gd name="T34" fmla="*/ 460 w 472"/>
                  <a:gd name="T35" fmla="*/ 188 h 273"/>
                  <a:gd name="T36" fmla="*/ 464 w 472"/>
                  <a:gd name="T37" fmla="*/ 17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2" h="273">
                    <a:moveTo>
                      <a:pt x="464" y="174"/>
                    </a:moveTo>
                    <a:cubicBezTo>
                      <a:pt x="460" y="173"/>
                      <a:pt x="455" y="173"/>
                      <a:pt x="450" y="173"/>
                    </a:cubicBezTo>
                    <a:cubicBezTo>
                      <a:pt x="414" y="175"/>
                      <a:pt x="393" y="157"/>
                      <a:pt x="369" y="158"/>
                    </a:cubicBezTo>
                    <a:cubicBezTo>
                      <a:pt x="346" y="160"/>
                      <a:pt x="279" y="134"/>
                      <a:pt x="251" y="110"/>
                    </a:cubicBezTo>
                    <a:cubicBezTo>
                      <a:pt x="222" y="87"/>
                      <a:pt x="144" y="38"/>
                      <a:pt x="125" y="19"/>
                    </a:cubicBezTo>
                    <a:cubicBezTo>
                      <a:pt x="106" y="0"/>
                      <a:pt x="78" y="0"/>
                      <a:pt x="76" y="9"/>
                    </a:cubicBezTo>
                    <a:cubicBezTo>
                      <a:pt x="73" y="18"/>
                      <a:pt x="59" y="19"/>
                      <a:pt x="38" y="21"/>
                    </a:cubicBezTo>
                    <a:cubicBezTo>
                      <a:pt x="32" y="31"/>
                      <a:pt x="10" y="43"/>
                      <a:pt x="10" y="56"/>
                    </a:cubicBezTo>
                    <a:cubicBezTo>
                      <a:pt x="10" y="71"/>
                      <a:pt x="0" y="90"/>
                      <a:pt x="0" y="102"/>
                    </a:cubicBezTo>
                    <a:cubicBezTo>
                      <a:pt x="0" y="115"/>
                      <a:pt x="24" y="117"/>
                      <a:pt x="32" y="127"/>
                    </a:cubicBezTo>
                    <a:cubicBezTo>
                      <a:pt x="39" y="136"/>
                      <a:pt x="78" y="141"/>
                      <a:pt x="80" y="151"/>
                    </a:cubicBezTo>
                    <a:cubicBezTo>
                      <a:pt x="83" y="161"/>
                      <a:pt x="110" y="173"/>
                      <a:pt x="127" y="175"/>
                    </a:cubicBezTo>
                    <a:cubicBezTo>
                      <a:pt x="144" y="178"/>
                      <a:pt x="168" y="197"/>
                      <a:pt x="178" y="205"/>
                    </a:cubicBezTo>
                    <a:cubicBezTo>
                      <a:pt x="187" y="212"/>
                      <a:pt x="224" y="195"/>
                      <a:pt x="236" y="195"/>
                    </a:cubicBezTo>
                    <a:cubicBezTo>
                      <a:pt x="248" y="195"/>
                      <a:pt x="268" y="217"/>
                      <a:pt x="270" y="229"/>
                    </a:cubicBezTo>
                    <a:cubicBezTo>
                      <a:pt x="273" y="241"/>
                      <a:pt x="336" y="248"/>
                      <a:pt x="350" y="261"/>
                    </a:cubicBezTo>
                    <a:cubicBezTo>
                      <a:pt x="365" y="273"/>
                      <a:pt x="443" y="265"/>
                      <a:pt x="457" y="251"/>
                    </a:cubicBezTo>
                    <a:cubicBezTo>
                      <a:pt x="472" y="236"/>
                      <a:pt x="460" y="209"/>
                      <a:pt x="460" y="188"/>
                    </a:cubicBezTo>
                    <a:cubicBezTo>
                      <a:pt x="460" y="180"/>
                      <a:pt x="462" y="176"/>
                      <a:pt x="464" y="1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13507478" y="6393650"/>
                <a:ext cx="387408" cy="860906"/>
              </a:xfrm>
              <a:custGeom>
                <a:avLst/>
                <a:gdLst>
                  <a:gd name="T0" fmla="*/ 426 w 527"/>
                  <a:gd name="T1" fmla="*/ 1059 h 1165"/>
                  <a:gd name="T2" fmla="*/ 406 w 527"/>
                  <a:gd name="T3" fmla="*/ 1012 h 1165"/>
                  <a:gd name="T4" fmla="*/ 382 w 527"/>
                  <a:gd name="T5" fmla="*/ 937 h 1165"/>
                  <a:gd name="T6" fmla="*/ 360 w 527"/>
                  <a:gd name="T7" fmla="*/ 871 h 1165"/>
                  <a:gd name="T8" fmla="*/ 370 w 527"/>
                  <a:gd name="T9" fmla="*/ 827 h 1165"/>
                  <a:gd name="T10" fmla="*/ 372 w 527"/>
                  <a:gd name="T11" fmla="*/ 798 h 1165"/>
                  <a:gd name="T12" fmla="*/ 360 w 527"/>
                  <a:gd name="T13" fmla="*/ 757 h 1165"/>
                  <a:gd name="T14" fmla="*/ 314 w 527"/>
                  <a:gd name="T15" fmla="*/ 701 h 1165"/>
                  <a:gd name="T16" fmla="*/ 326 w 527"/>
                  <a:gd name="T17" fmla="*/ 604 h 1165"/>
                  <a:gd name="T18" fmla="*/ 360 w 527"/>
                  <a:gd name="T19" fmla="*/ 584 h 1165"/>
                  <a:gd name="T20" fmla="*/ 406 w 527"/>
                  <a:gd name="T21" fmla="*/ 570 h 1165"/>
                  <a:gd name="T22" fmla="*/ 462 w 527"/>
                  <a:gd name="T23" fmla="*/ 538 h 1165"/>
                  <a:gd name="T24" fmla="*/ 494 w 527"/>
                  <a:gd name="T25" fmla="*/ 511 h 1165"/>
                  <a:gd name="T26" fmla="*/ 526 w 527"/>
                  <a:gd name="T27" fmla="*/ 460 h 1165"/>
                  <a:gd name="T28" fmla="*/ 527 w 527"/>
                  <a:gd name="T29" fmla="*/ 460 h 1165"/>
                  <a:gd name="T30" fmla="*/ 499 w 527"/>
                  <a:gd name="T31" fmla="*/ 466 h 1165"/>
                  <a:gd name="T32" fmla="*/ 461 w 527"/>
                  <a:gd name="T33" fmla="*/ 446 h 1165"/>
                  <a:gd name="T34" fmla="*/ 427 w 527"/>
                  <a:gd name="T35" fmla="*/ 429 h 1165"/>
                  <a:gd name="T36" fmla="*/ 427 w 527"/>
                  <a:gd name="T37" fmla="*/ 388 h 1165"/>
                  <a:gd name="T38" fmla="*/ 403 w 527"/>
                  <a:gd name="T39" fmla="*/ 361 h 1165"/>
                  <a:gd name="T40" fmla="*/ 384 w 527"/>
                  <a:gd name="T41" fmla="*/ 310 h 1165"/>
                  <a:gd name="T42" fmla="*/ 328 w 527"/>
                  <a:gd name="T43" fmla="*/ 299 h 1165"/>
                  <a:gd name="T44" fmla="*/ 317 w 527"/>
                  <a:gd name="T45" fmla="*/ 269 h 1165"/>
                  <a:gd name="T46" fmla="*/ 368 w 527"/>
                  <a:gd name="T47" fmla="*/ 183 h 1165"/>
                  <a:gd name="T48" fmla="*/ 383 w 527"/>
                  <a:gd name="T49" fmla="*/ 93 h 1165"/>
                  <a:gd name="T50" fmla="*/ 358 w 527"/>
                  <a:gd name="T51" fmla="*/ 63 h 1165"/>
                  <a:gd name="T52" fmla="*/ 345 w 527"/>
                  <a:gd name="T53" fmla="*/ 29 h 1165"/>
                  <a:gd name="T54" fmla="*/ 304 w 527"/>
                  <a:gd name="T55" fmla="*/ 11 h 1165"/>
                  <a:gd name="T56" fmla="*/ 293 w 527"/>
                  <a:gd name="T57" fmla="*/ 17 h 1165"/>
                  <a:gd name="T58" fmla="*/ 295 w 527"/>
                  <a:gd name="T59" fmla="*/ 17 h 1165"/>
                  <a:gd name="T60" fmla="*/ 280 w 527"/>
                  <a:gd name="T61" fmla="*/ 47 h 1165"/>
                  <a:gd name="T62" fmla="*/ 285 w 527"/>
                  <a:gd name="T63" fmla="*/ 88 h 1165"/>
                  <a:gd name="T64" fmla="*/ 258 w 527"/>
                  <a:gd name="T65" fmla="*/ 88 h 1165"/>
                  <a:gd name="T66" fmla="*/ 207 w 527"/>
                  <a:gd name="T67" fmla="*/ 110 h 1165"/>
                  <a:gd name="T68" fmla="*/ 166 w 527"/>
                  <a:gd name="T69" fmla="*/ 158 h 1165"/>
                  <a:gd name="T70" fmla="*/ 149 w 527"/>
                  <a:gd name="T71" fmla="*/ 234 h 1165"/>
                  <a:gd name="T72" fmla="*/ 127 w 527"/>
                  <a:gd name="T73" fmla="*/ 309 h 1165"/>
                  <a:gd name="T74" fmla="*/ 78 w 527"/>
                  <a:gd name="T75" fmla="*/ 307 h 1165"/>
                  <a:gd name="T76" fmla="*/ 66 w 527"/>
                  <a:gd name="T77" fmla="*/ 368 h 1165"/>
                  <a:gd name="T78" fmla="*/ 49 w 527"/>
                  <a:gd name="T79" fmla="*/ 433 h 1165"/>
                  <a:gd name="T80" fmla="*/ 22 w 527"/>
                  <a:gd name="T81" fmla="*/ 480 h 1165"/>
                  <a:gd name="T82" fmla="*/ 0 w 527"/>
                  <a:gd name="T83" fmla="*/ 498 h 1165"/>
                  <a:gd name="T84" fmla="*/ 58 w 527"/>
                  <a:gd name="T85" fmla="*/ 559 h 1165"/>
                  <a:gd name="T86" fmla="*/ 128 w 527"/>
                  <a:gd name="T87" fmla="*/ 683 h 1165"/>
                  <a:gd name="T88" fmla="*/ 119 w 527"/>
                  <a:gd name="T89" fmla="*/ 783 h 1165"/>
                  <a:gd name="T90" fmla="*/ 144 w 527"/>
                  <a:gd name="T91" fmla="*/ 816 h 1165"/>
                  <a:gd name="T92" fmla="*/ 204 w 527"/>
                  <a:gd name="T93" fmla="*/ 809 h 1165"/>
                  <a:gd name="T94" fmla="*/ 256 w 527"/>
                  <a:gd name="T95" fmla="*/ 747 h 1165"/>
                  <a:gd name="T96" fmla="*/ 288 w 527"/>
                  <a:gd name="T97" fmla="*/ 772 h 1165"/>
                  <a:gd name="T98" fmla="*/ 313 w 527"/>
                  <a:gd name="T99" fmla="*/ 840 h 1165"/>
                  <a:gd name="T100" fmla="*/ 345 w 527"/>
                  <a:gd name="T101" fmla="*/ 973 h 1165"/>
                  <a:gd name="T102" fmla="*/ 368 w 527"/>
                  <a:gd name="T103" fmla="*/ 1070 h 1165"/>
                  <a:gd name="T104" fmla="*/ 377 w 527"/>
                  <a:gd name="T105" fmla="*/ 1143 h 1165"/>
                  <a:gd name="T106" fmla="*/ 373 w 527"/>
                  <a:gd name="T107" fmla="*/ 1160 h 1165"/>
                  <a:gd name="T108" fmla="*/ 426 w 527"/>
                  <a:gd name="T109" fmla="*/ 1059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7" h="1165">
                    <a:moveTo>
                      <a:pt x="426" y="1059"/>
                    </a:moveTo>
                    <a:cubicBezTo>
                      <a:pt x="426" y="1034"/>
                      <a:pt x="406" y="1032"/>
                      <a:pt x="406" y="1012"/>
                    </a:cubicBezTo>
                    <a:cubicBezTo>
                      <a:pt x="406" y="993"/>
                      <a:pt x="406" y="959"/>
                      <a:pt x="382" y="937"/>
                    </a:cubicBezTo>
                    <a:cubicBezTo>
                      <a:pt x="358" y="915"/>
                      <a:pt x="346" y="883"/>
                      <a:pt x="360" y="871"/>
                    </a:cubicBezTo>
                    <a:cubicBezTo>
                      <a:pt x="375" y="859"/>
                      <a:pt x="363" y="825"/>
                      <a:pt x="370" y="827"/>
                    </a:cubicBezTo>
                    <a:cubicBezTo>
                      <a:pt x="377" y="830"/>
                      <a:pt x="387" y="806"/>
                      <a:pt x="372" y="798"/>
                    </a:cubicBezTo>
                    <a:cubicBezTo>
                      <a:pt x="358" y="791"/>
                      <a:pt x="372" y="762"/>
                      <a:pt x="360" y="757"/>
                    </a:cubicBezTo>
                    <a:cubicBezTo>
                      <a:pt x="348" y="752"/>
                      <a:pt x="314" y="713"/>
                      <a:pt x="314" y="701"/>
                    </a:cubicBezTo>
                    <a:cubicBezTo>
                      <a:pt x="314" y="689"/>
                      <a:pt x="324" y="621"/>
                      <a:pt x="326" y="604"/>
                    </a:cubicBezTo>
                    <a:cubicBezTo>
                      <a:pt x="329" y="587"/>
                      <a:pt x="353" y="584"/>
                      <a:pt x="360" y="584"/>
                    </a:cubicBezTo>
                    <a:cubicBezTo>
                      <a:pt x="367" y="584"/>
                      <a:pt x="397" y="587"/>
                      <a:pt x="406" y="570"/>
                    </a:cubicBezTo>
                    <a:cubicBezTo>
                      <a:pt x="416" y="553"/>
                      <a:pt x="457" y="550"/>
                      <a:pt x="462" y="538"/>
                    </a:cubicBezTo>
                    <a:cubicBezTo>
                      <a:pt x="467" y="526"/>
                      <a:pt x="494" y="526"/>
                      <a:pt x="494" y="511"/>
                    </a:cubicBezTo>
                    <a:cubicBezTo>
                      <a:pt x="494" y="497"/>
                      <a:pt x="526" y="460"/>
                      <a:pt x="526" y="460"/>
                    </a:cubicBezTo>
                    <a:cubicBezTo>
                      <a:pt x="526" y="460"/>
                      <a:pt x="526" y="460"/>
                      <a:pt x="527" y="460"/>
                    </a:cubicBezTo>
                    <a:cubicBezTo>
                      <a:pt x="523" y="454"/>
                      <a:pt x="515" y="460"/>
                      <a:pt x="499" y="466"/>
                    </a:cubicBezTo>
                    <a:cubicBezTo>
                      <a:pt x="472" y="477"/>
                      <a:pt x="458" y="462"/>
                      <a:pt x="461" y="446"/>
                    </a:cubicBezTo>
                    <a:cubicBezTo>
                      <a:pt x="464" y="429"/>
                      <a:pt x="442" y="429"/>
                      <a:pt x="427" y="429"/>
                    </a:cubicBezTo>
                    <a:cubicBezTo>
                      <a:pt x="412" y="429"/>
                      <a:pt x="421" y="405"/>
                      <a:pt x="427" y="388"/>
                    </a:cubicBezTo>
                    <a:cubicBezTo>
                      <a:pt x="432" y="372"/>
                      <a:pt x="421" y="362"/>
                      <a:pt x="403" y="361"/>
                    </a:cubicBezTo>
                    <a:cubicBezTo>
                      <a:pt x="386" y="359"/>
                      <a:pt x="377" y="321"/>
                      <a:pt x="384" y="310"/>
                    </a:cubicBezTo>
                    <a:cubicBezTo>
                      <a:pt x="391" y="299"/>
                      <a:pt x="347" y="290"/>
                      <a:pt x="328" y="299"/>
                    </a:cubicBezTo>
                    <a:cubicBezTo>
                      <a:pt x="309" y="309"/>
                      <a:pt x="323" y="283"/>
                      <a:pt x="317" y="269"/>
                    </a:cubicBezTo>
                    <a:cubicBezTo>
                      <a:pt x="312" y="256"/>
                      <a:pt x="342" y="209"/>
                      <a:pt x="368" y="183"/>
                    </a:cubicBezTo>
                    <a:cubicBezTo>
                      <a:pt x="394" y="157"/>
                      <a:pt x="383" y="123"/>
                      <a:pt x="383" y="93"/>
                    </a:cubicBezTo>
                    <a:cubicBezTo>
                      <a:pt x="383" y="63"/>
                      <a:pt x="371" y="63"/>
                      <a:pt x="358" y="63"/>
                    </a:cubicBezTo>
                    <a:cubicBezTo>
                      <a:pt x="346" y="63"/>
                      <a:pt x="345" y="45"/>
                      <a:pt x="345" y="29"/>
                    </a:cubicBezTo>
                    <a:cubicBezTo>
                      <a:pt x="345" y="12"/>
                      <a:pt x="319" y="0"/>
                      <a:pt x="304" y="11"/>
                    </a:cubicBezTo>
                    <a:cubicBezTo>
                      <a:pt x="302" y="13"/>
                      <a:pt x="298" y="15"/>
                      <a:pt x="293" y="17"/>
                    </a:cubicBezTo>
                    <a:cubicBezTo>
                      <a:pt x="294" y="17"/>
                      <a:pt x="295" y="17"/>
                      <a:pt x="295" y="17"/>
                    </a:cubicBezTo>
                    <a:cubicBezTo>
                      <a:pt x="295" y="17"/>
                      <a:pt x="290" y="42"/>
                      <a:pt x="280" y="47"/>
                    </a:cubicBezTo>
                    <a:cubicBezTo>
                      <a:pt x="270" y="51"/>
                      <a:pt x="270" y="66"/>
                      <a:pt x="285" y="88"/>
                    </a:cubicBezTo>
                    <a:cubicBezTo>
                      <a:pt x="299" y="110"/>
                      <a:pt x="263" y="100"/>
                      <a:pt x="258" y="88"/>
                    </a:cubicBezTo>
                    <a:cubicBezTo>
                      <a:pt x="253" y="76"/>
                      <a:pt x="224" y="95"/>
                      <a:pt x="207" y="110"/>
                    </a:cubicBezTo>
                    <a:cubicBezTo>
                      <a:pt x="190" y="124"/>
                      <a:pt x="166" y="132"/>
                      <a:pt x="166" y="158"/>
                    </a:cubicBezTo>
                    <a:cubicBezTo>
                      <a:pt x="166" y="185"/>
                      <a:pt x="144" y="212"/>
                      <a:pt x="149" y="234"/>
                    </a:cubicBezTo>
                    <a:cubicBezTo>
                      <a:pt x="153" y="256"/>
                      <a:pt x="124" y="297"/>
                      <a:pt x="127" y="309"/>
                    </a:cubicBezTo>
                    <a:cubicBezTo>
                      <a:pt x="129" y="321"/>
                      <a:pt x="85" y="307"/>
                      <a:pt x="78" y="307"/>
                    </a:cubicBezTo>
                    <a:cubicBezTo>
                      <a:pt x="71" y="307"/>
                      <a:pt x="76" y="353"/>
                      <a:pt x="66" y="368"/>
                    </a:cubicBezTo>
                    <a:cubicBezTo>
                      <a:pt x="56" y="382"/>
                      <a:pt x="63" y="433"/>
                      <a:pt x="49" y="433"/>
                    </a:cubicBezTo>
                    <a:cubicBezTo>
                      <a:pt x="34" y="433"/>
                      <a:pt x="22" y="480"/>
                      <a:pt x="22" y="480"/>
                    </a:cubicBezTo>
                    <a:cubicBezTo>
                      <a:pt x="22" y="480"/>
                      <a:pt x="10" y="488"/>
                      <a:pt x="0" y="498"/>
                    </a:cubicBezTo>
                    <a:cubicBezTo>
                      <a:pt x="12" y="522"/>
                      <a:pt x="34" y="549"/>
                      <a:pt x="58" y="559"/>
                    </a:cubicBezTo>
                    <a:cubicBezTo>
                      <a:pt x="93" y="573"/>
                      <a:pt x="117" y="645"/>
                      <a:pt x="128" y="683"/>
                    </a:cubicBezTo>
                    <a:cubicBezTo>
                      <a:pt x="139" y="722"/>
                      <a:pt x="132" y="761"/>
                      <a:pt x="119" y="783"/>
                    </a:cubicBezTo>
                    <a:cubicBezTo>
                      <a:pt x="106" y="804"/>
                      <a:pt x="123" y="805"/>
                      <a:pt x="144" y="816"/>
                    </a:cubicBezTo>
                    <a:cubicBezTo>
                      <a:pt x="165" y="827"/>
                      <a:pt x="189" y="831"/>
                      <a:pt x="204" y="809"/>
                    </a:cubicBezTo>
                    <a:cubicBezTo>
                      <a:pt x="220" y="787"/>
                      <a:pt x="252" y="772"/>
                      <a:pt x="256" y="747"/>
                    </a:cubicBezTo>
                    <a:cubicBezTo>
                      <a:pt x="261" y="722"/>
                      <a:pt x="276" y="759"/>
                      <a:pt x="288" y="772"/>
                    </a:cubicBezTo>
                    <a:cubicBezTo>
                      <a:pt x="301" y="784"/>
                      <a:pt x="310" y="809"/>
                      <a:pt x="313" y="840"/>
                    </a:cubicBezTo>
                    <a:cubicBezTo>
                      <a:pt x="316" y="871"/>
                      <a:pt x="318" y="948"/>
                      <a:pt x="345" y="973"/>
                    </a:cubicBezTo>
                    <a:cubicBezTo>
                      <a:pt x="371" y="998"/>
                      <a:pt x="376" y="1051"/>
                      <a:pt x="368" y="1070"/>
                    </a:cubicBezTo>
                    <a:cubicBezTo>
                      <a:pt x="361" y="1090"/>
                      <a:pt x="382" y="1122"/>
                      <a:pt x="377" y="1143"/>
                    </a:cubicBezTo>
                    <a:cubicBezTo>
                      <a:pt x="375" y="1147"/>
                      <a:pt x="374" y="1153"/>
                      <a:pt x="373" y="1160"/>
                    </a:cubicBezTo>
                    <a:cubicBezTo>
                      <a:pt x="397" y="1165"/>
                      <a:pt x="426" y="1059"/>
                      <a:pt x="426" y="105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13374039" y="6410868"/>
                <a:ext cx="137745" cy="81787"/>
              </a:xfrm>
              <a:custGeom>
                <a:avLst/>
                <a:gdLst>
                  <a:gd name="T0" fmla="*/ 179 w 186"/>
                  <a:gd name="T1" fmla="*/ 37 h 113"/>
                  <a:gd name="T2" fmla="*/ 108 w 186"/>
                  <a:gd name="T3" fmla="*/ 18 h 113"/>
                  <a:gd name="T4" fmla="*/ 58 w 186"/>
                  <a:gd name="T5" fmla="*/ 10 h 113"/>
                  <a:gd name="T6" fmla="*/ 14 w 186"/>
                  <a:gd name="T7" fmla="*/ 48 h 113"/>
                  <a:gd name="T8" fmla="*/ 0 w 186"/>
                  <a:gd name="T9" fmla="*/ 74 h 113"/>
                  <a:gd name="T10" fmla="*/ 16 w 186"/>
                  <a:gd name="T11" fmla="*/ 88 h 113"/>
                  <a:gd name="T12" fmla="*/ 57 w 186"/>
                  <a:gd name="T13" fmla="*/ 98 h 113"/>
                  <a:gd name="T14" fmla="*/ 116 w 186"/>
                  <a:gd name="T15" fmla="*/ 103 h 113"/>
                  <a:gd name="T16" fmla="*/ 177 w 186"/>
                  <a:gd name="T17" fmla="*/ 96 h 113"/>
                  <a:gd name="T18" fmla="*/ 169 w 186"/>
                  <a:gd name="T19" fmla="*/ 42 h 113"/>
                  <a:gd name="T20" fmla="*/ 179 w 186"/>
                  <a:gd name="T21" fmla="*/ 3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13">
                    <a:moveTo>
                      <a:pt x="179" y="37"/>
                    </a:moveTo>
                    <a:cubicBezTo>
                      <a:pt x="143" y="4"/>
                      <a:pt x="133" y="31"/>
                      <a:pt x="108" y="18"/>
                    </a:cubicBezTo>
                    <a:cubicBezTo>
                      <a:pt x="82" y="4"/>
                      <a:pt x="70" y="0"/>
                      <a:pt x="58" y="10"/>
                    </a:cubicBezTo>
                    <a:cubicBezTo>
                      <a:pt x="45" y="19"/>
                      <a:pt x="26" y="18"/>
                      <a:pt x="14" y="48"/>
                    </a:cubicBezTo>
                    <a:cubicBezTo>
                      <a:pt x="10" y="58"/>
                      <a:pt x="5" y="67"/>
                      <a:pt x="0" y="74"/>
                    </a:cubicBezTo>
                    <a:cubicBezTo>
                      <a:pt x="4" y="83"/>
                      <a:pt x="11" y="90"/>
                      <a:pt x="16" y="88"/>
                    </a:cubicBezTo>
                    <a:cubicBezTo>
                      <a:pt x="26" y="86"/>
                      <a:pt x="38" y="103"/>
                      <a:pt x="57" y="98"/>
                    </a:cubicBezTo>
                    <a:cubicBezTo>
                      <a:pt x="77" y="93"/>
                      <a:pt x="89" y="110"/>
                      <a:pt x="116" y="103"/>
                    </a:cubicBezTo>
                    <a:cubicBezTo>
                      <a:pt x="143" y="96"/>
                      <a:pt x="167" y="113"/>
                      <a:pt x="177" y="96"/>
                    </a:cubicBezTo>
                    <a:cubicBezTo>
                      <a:pt x="186" y="79"/>
                      <a:pt x="169" y="42"/>
                      <a:pt x="169" y="42"/>
                    </a:cubicBezTo>
                    <a:cubicBezTo>
                      <a:pt x="169" y="42"/>
                      <a:pt x="174" y="40"/>
                      <a:pt x="179" y="3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13946540" y="6647616"/>
                <a:ext cx="335753" cy="701640"/>
              </a:xfrm>
              <a:custGeom>
                <a:avLst/>
                <a:gdLst>
                  <a:gd name="T0" fmla="*/ 335 w 454"/>
                  <a:gd name="T1" fmla="*/ 117 h 948"/>
                  <a:gd name="T2" fmla="*/ 275 w 454"/>
                  <a:gd name="T3" fmla="*/ 71 h 948"/>
                  <a:gd name="T4" fmla="*/ 258 w 454"/>
                  <a:gd name="T5" fmla="*/ 34 h 948"/>
                  <a:gd name="T6" fmla="*/ 206 w 454"/>
                  <a:gd name="T7" fmla="*/ 8 h 948"/>
                  <a:gd name="T8" fmla="*/ 158 w 454"/>
                  <a:gd name="T9" fmla="*/ 39 h 948"/>
                  <a:gd name="T10" fmla="*/ 116 w 454"/>
                  <a:gd name="T11" fmla="*/ 47 h 948"/>
                  <a:gd name="T12" fmla="*/ 63 w 454"/>
                  <a:gd name="T13" fmla="*/ 47 h 948"/>
                  <a:gd name="T14" fmla="*/ 17 w 454"/>
                  <a:gd name="T15" fmla="*/ 51 h 948"/>
                  <a:gd name="T16" fmla="*/ 0 w 454"/>
                  <a:gd name="T17" fmla="*/ 64 h 948"/>
                  <a:gd name="T18" fmla="*/ 22 w 454"/>
                  <a:gd name="T19" fmla="*/ 97 h 948"/>
                  <a:gd name="T20" fmla="*/ 53 w 454"/>
                  <a:gd name="T21" fmla="*/ 144 h 948"/>
                  <a:gd name="T22" fmla="*/ 104 w 454"/>
                  <a:gd name="T23" fmla="*/ 171 h 948"/>
                  <a:gd name="T24" fmla="*/ 147 w 454"/>
                  <a:gd name="T25" fmla="*/ 183 h 948"/>
                  <a:gd name="T26" fmla="*/ 167 w 454"/>
                  <a:gd name="T27" fmla="*/ 230 h 948"/>
                  <a:gd name="T28" fmla="*/ 120 w 454"/>
                  <a:gd name="T29" fmla="*/ 257 h 948"/>
                  <a:gd name="T30" fmla="*/ 186 w 454"/>
                  <a:gd name="T31" fmla="*/ 316 h 948"/>
                  <a:gd name="T32" fmla="*/ 217 w 454"/>
                  <a:gd name="T33" fmla="*/ 370 h 948"/>
                  <a:gd name="T34" fmla="*/ 268 w 454"/>
                  <a:gd name="T35" fmla="*/ 437 h 948"/>
                  <a:gd name="T36" fmla="*/ 319 w 454"/>
                  <a:gd name="T37" fmla="*/ 483 h 948"/>
                  <a:gd name="T38" fmla="*/ 330 w 454"/>
                  <a:gd name="T39" fmla="*/ 546 h 948"/>
                  <a:gd name="T40" fmla="*/ 350 w 454"/>
                  <a:gd name="T41" fmla="*/ 647 h 948"/>
                  <a:gd name="T42" fmla="*/ 307 w 454"/>
                  <a:gd name="T43" fmla="*/ 718 h 948"/>
                  <a:gd name="T44" fmla="*/ 252 w 454"/>
                  <a:gd name="T45" fmla="*/ 753 h 948"/>
                  <a:gd name="T46" fmla="*/ 252 w 454"/>
                  <a:gd name="T47" fmla="*/ 807 h 948"/>
                  <a:gd name="T48" fmla="*/ 182 w 454"/>
                  <a:gd name="T49" fmla="*/ 807 h 948"/>
                  <a:gd name="T50" fmla="*/ 144 w 454"/>
                  <a:gd name="T51" fmla="*/ 837 h 948"/>
                  <a:gd name="T52" fmla="*/ 172 w 454"/>
                  <a:gd name="T53" fmla="*/ 858 h 948"/>
                  <a:gd name="T54" fmla="*/ 154 w 454"/>
                  <a:gd name="T55" fmla="*/ 911 h 948"/>
                  <a:gd name="T56" fmla="*/ 185 w 454"/>
                  <a:gd name="T57" fmla="*/ 936 h 948"/>
                  <a:gd name="T58" fmla="*/ 241 w 454"/>
                  <a:gd name="T59" fmla="*/ 893 h 948"/>
                  <a:gd name="T60" fmla="*/ 255 w 454"/>
                  <a:gd name="T61" fmla="*/ 870 h 948"/>
                  <a:gd name="T62" fmla="*/ 272 w 454"/>
                  <a:gd name="T63" fmla="*/ 837 h 948"/>
                  <a:gd name="T64" fmla="*/ 310 w 454"/>
                  <a:gd name="T65" fmla="*/ 830 h 948"/>
                  <a:gd name="T66" fmla="*/ 394 w 454"/>
                  <a:gd name="T67" fmla="*/ 790 h 948"/>
                  <a:gd name="T68" fmla="*/ 442 w 454"/>
                  <a:gd name="T69" fmla="*/ 708 h 948"/>
                  <a:gd name="T70" fmla="*/ 428 w 454"/>
                  <a:gd name="T71" fmla="*/ 565 h 948"/>
                  <a:gd name="T72" fmla="*/ 369 w 454"/>
                  <a:gd name="T73" fmla="*/ 469 h 948"/>
                  <a:gd name="T74" fmla="*/ 270 w 454"/>
                  <a:gd name="T75" fmla="*/ 385 h 948"/>
                  <a:gd name="T76" fmla="*/ 243 w 454"/>
                  <a:gd name="T77" fmla="*/ 338 h 948"/>
                  <a:gd name="T78" fmla="*/ 227 w 454"/>
                  <a:gd name="T79" fmla="*/ 254 h 948"/>
                  <a:gd name="T80" fmla="*/ 271 w 454"/>
                  <a:gd name="T81" fmla="*/ 200 h 948"/>
                  <a:gd name="T82" fmla="*/ 294 w 454"/>
                  <a:gd name="T83" fmla="*/ 164 h 948"/>
                  <a:gd name="T84" fmla="*/ 343 w 454"/>
                  <a:gd name="T85" fmla="*/ 132 h 948"/>
                  <a:gd name="T86" fmla="*/ 348 w 454"/>
                  <a:gd name="T87" fmla="*/ 127 h 948"/>
                  <a:gd name="T88" fmla="*/ 335 w 454"/>
                  <a:gd name="T89" fmla="*/ 11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948">
                    <a:moveTo>
                      <a:pt x="335" y="117"/>
                    </a:moveTo>
                    <a:cubicBezTo>
                      <a:pt x="318" y="115"/>
                      <a:pt x="275" y="83"/>
                      <a:pt x="275" y="71"/>
                    </a:cubicBezTo>
                    <a:cubicBezTo>
                      <a:pt x="275" y="59"/>
                      <a:pt x="296" y="39"/>
                      <a:pt x="258" y="34"/>
                    </a:cubicBezTo>
                    <a:cubicBezTo>
                      <a:pt x="219" y="30"/>
                      <a:pt x="214" y="15"/>
                      <a:pt x="206" y="8"/>
                    </a:cubicBezTo>
                    <a:cubicBezTo>
                      <a:pt x="199" y="0"/>
                      <a:pt x="168" y="22"/>
                      <a:pt x="158" y="39"/>
                    </a:cubicBezTo>
                    <a:cubicBezTo>
                      <a:pt x="148" y="56"/>
                      <a:pt x="138" y="34"/>
                      <a:pt x="116" y="47"/>
                    </a:cubicBezTo>
                    <a:cubicBezTo>
                      <a:pt x="95" y="59"/>
                      <a:pt x="73" y="30"/>
                      <a:pt x="63" y="47"/>
                    </a:cubicBezTo>
                    <a:cubicBezTo>
                      <a:pt x="53" y="64"/>
                      <a:pt x="29" y="37"/>
                      <a:pt x="17" y="51"/>
                    </a:cubicBezTo>
                    <a:cubicBezTo>
                      <a:pt x="12" y="57"/>
                      <a:pt x="6" y="61"/>
                      <a:pt x="0" y="64"/>
                    </a:cubicBezTo>
                    <a:cubicBezTo>
                      <a:pt x="11" y="76"/>
                      <a:pt x="22" y="88"/>
                      <a:pt x="22" y="97"/>
                    </a:cubicBezTo>
                    <a:cubicBezTo>
                      <a:pt x="22" y="113"/>
                      <a:pt x="53" y="124"/>
                      <a:pt x="53" y="144"/>
                    </a:cubicBezTo>
                    <a:cubicBezTo>
                      <a:pt x="53" y="163"/>
                      <a:pt x="92" y="179"/>
                      <a:pt x="104" y="171"/>
                    </a:cubicBezTo>
                    <a:cubicBezTo>
                      <a:pt x="116" y="163"/>
                      <a:pt x="143" y="156"/>
                      <a:pt x="147" y="183"/>
                    </a:cubicBezTo>
                    <a:cubicBezTo>
                      <a:pt x="151" y="210"/>
                      <a:pt x="167" y="210"/>
                      <a:pt x="167" y="230"/>
                    </a:cubicBezTo>
                    <a:cubicBezTo>
                      <a:pt x="167" y="249"/>
                      <a:pt x="128" y="238"/>
                      <a:pt x="120" y="257"/>
                    </a:cubicBezTo>
                    <a:cubicBezTo>
                      <a:pt x="112" y="277"/>
                      <a:pt x="186" y="300"/>
                      <a:pt x="186" y="316"/>
                    </a:cubicBezTo>
                    <a:cubicBezTo>
                      <a:pt x="186" y="331"/>
                      <a:pt x="209" y="351"/>
                      <a:pt x="217" y="370"/>
                    </a:cubicBezTo>
                    <a:cubicBezTo>
                      <a:pt x="225" y="390"/>
                      <a:pt x="260" y="413"/>
                      <a:pt x="268" y="437"/>
                    </a:cubicBezTo>
                    <a:cubicBezTo>
                      <a:pt x="276" y="460"/>
                      <a:pt x="307" y="472"/>
                      <a:pt x="319" y="483"/>
                    </a:cubicBezTo>
                    <a:cubicBezTo>
                      <a:pt x="330" y="495"/>
                      <a:pt x="334" y="522"/>
                      <a:pt x="330" y="546"/>
                    </a:cubicBezTo>
                    <a:cubicBezTo>
                      <a:pt x="327" y="569"/>
                      <a:pt x="327" y="612"/>
                      <a:pt x="350" y="647"/>
                    </a:cubicBezTo>
                    <a:cubicBezTo>
                      <a:pt x="373" y="682"/>
                      <a:pt x="323" y="698"/>
                      <a:pt x="307" y="718"/>
                    </a:cubicBezTo>
                    <a:cubicBezTo>
                      <a:pt x="291" y="737"/>
                      <a:pt x="299" y="764"/>
                      <a:pt x="252" y="753"/>
                    </a:cubicBezTo>
                    <a:cubicBezTo>
                      <a:pt x="206" y="741"/>
                      <a:pt x="260" y="792"/>
                      <a:pt x="252" y="807"/>
                    </a:cubicBezTo>
                    <a:cubicBezTo>
                      <a:pt x="245" y="823"/>
                      <a:pt x="182" y="792"/>
                      <a:pt x="182" y="807"/>
                    </a:cubicBezTo>
                    <a:cubicBezTo>
                      <a:pt x="182" y="817"/>
                      <a:pt x="161" y="829"/>
                      <a:pt x="144" y="837"/>
                    </a:cubicBezTo>
                    <a:cubicBezTo>
                      <a:pt x="151" y="846"/>
                      <a:pt x="160" y="851"/>
                      <a:pt x="172" y="858"/>
                    </a:cubicBezTo>
                    <a:cubicBezTo>
                      <a:pt x="186" y="867"/>
                      <a:pt x="153" y="882"/>
                      <a:pt x="154" y="911"/>
                    </a:cubicBezTo>
                    <a:cubicBezTo>
                      <a:pt x="155" y="941"/>
                      <a:pt x="177" y="948"/>
                      <a:pt x="185" y="936"/>
                    </a:cubicBezTo>
                    <a:cubicBezTo>
                      <a:pt x="193" y="924"/>
                      <a:pt x="227" y="898"/>
                      <a:pt x="241" y="893"/>
                    </a:cubicBezTo>
                    <a:cubicBezTo>
                      <a:pt x="254" y="889"/>
                      <a:pt x="241" y="869"/>
                      <a:pt x="255" y="870"/>
                    </a:cubicBezTo>
                    <a:cubicBezTo>
                      <a:pt x="270" y="870"/>
                      <a:pt x="265" y="849"/>
                      <a:pt x="272" y="837"/>
                    </a:cubicBezTo>
                    <a:cubicBezTo>
                      <a:pt x="278" y="825"/>
                      <a:pt x="288" y="829"/>
                      <a:pt x="310" y="830"/>
                    </a:cubicBezTo>
                    <a:cubicBezTo>
                      <a:pt x="332" y="831"/>
                      <a:pt x="363" y="810"/>
                      <a:pt x="394" y="790"/>
                    </a:cubicBezTo>
                    <a:cubicBezTo>
                      <a:pt x="425" y="770"/>
                      <a:pt x="430" y="766"/>
                      <a:pt x="442" y="708"/>
                    </a:cubicBezTo>
                    <a:cubicBezTo>
                      <a:pt x="454" y="651"/>
                      <a:pt x="428" y="583"/>
                      <a:pt x="428" y="565"/>
                    </a:cubicBezTo>
                    <a:cubicBezTo>
                      <a:pt x="427" y="548"/>
                      <a:pt x="385" y="468"/>
                      <a:pt x="369" y="469"/>
                    </a:cubicBezTo>
                    <a:cubicBezTo>
                      <a:pt x="354" y="470"/>
                      <a:pt x="283" y="397"/>
                      <a:pt x="270" y="385"/>
                    </a:cubicBezTo>
                    <a:cubicBezTo>
                      <a:pt x="257" y="373"/>
                      <a:pt x="261" y="353"/>
                      <a:pt x="243" y="338"/>
                    </a:cubicBezTo>
                    <a:cubicBezTo>
                      <a:pt x="224" y="322"/>
                      <a:pt x="223" y="282"/>
                      <a:pt x="227" y="254"/>
                    </a:cubicBezTo>
                    <a:cubicBezTo>
                      <a:pt x="232" y="226"/>
                      <a:pt x="272" y="219"/>
                      <a:pt x="271" y="200"/>
                    </a:cubicBezTo>
                    <a:cubicBezTo>
                      <a:pt x="270" y="181"/>
                      <a:pt x="274" y="165"/>
                      <a:pt x="294" y="164"/>
                    </a:cubicBezTo>
                    <a:cubicBezTo>
                      <a:pt x="315" y="163"/>
                      <a:pt x="334" y="146"/>
                      <a:pt x="343" y="132"/>
                    </a:cubicBezTo>
                    <a:cubicBezTo>
                      <a:pt x="344" y="130"/>
                      <a:pt x="346" y="128"/>
                      <a:pt x="348" y="127"/>
                    </a:cubicBezTo>
                    <a:cubicBezTo>
                      <a:pt x="343" y="121"/>
                      <a:pt x="339" y="118"/>
                      <a:pt x="335" y="11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13946540" y="7069460"/>
                <a:ext cx="275490" cy="198008"/>
              </a:xfrm>
              <a:custGeom>
                <a:avLst/>
                <a:gdLst>
                  <a:gd name="T0" fmla="*/ 184 w 375"/>
                  <a:gd name="T1" fmla="*/ 238 h 268"/>
                  <a:gd name="T2" fmla="*/ 254 w 375"/>
                  <a:gd name="T3" fmla="*/ 238 h 268"/>
                  <a:gd name="T4" fmla="*/ 254 w 375"/>
                  <a:gd name="T5" fmla="*/ 184 h 268"/>
                  <a:gd name="T6" fmla="*/ 309 w 375"/>
                  <a:gd name="T7" fmla="*/ 149 h 268"/>
                  <a:gd name="T8" fmla="*/ 352 w 375"/>
                  <a:gd name="T9" fmla="*/ 78 h 268"/>
                  <a:gd name="T10" fmla="*/ 331 w 375"/>
                  <a:gd name="T11" fmla="*/ 2 h 268"/>
                  <a:gd name="T12" fmla="*/ 287 w 375"/>
                  <a:gd name="T13" fmla="*/ 10 h 268"/>
                  <a:gd name="T14" fmla="*/ 245 w 375"/>
                  <a:gd name="T15" fmla="*/ 23 h 268"/>
                  <a:gd name="T16" fmla="*/ 226 w 375"/>
                  <a:gd name="T17" fmla="*/ 39 h 268"/>
                  <a:gd name="T18" fmla="*/ 192 w 375"/>
                  <a:gd name="T19" fmla="*/ 16 h 268"/>
                  <a:gd name="T20" fmla="*/ 108 w 375"/>
                  <a:gd name="T21" fmla="*/ 13 h 268"/>
                  <a:gd name="T22" fmla="*/ 24 w 375"/>
                  <a:gd name="T23" fmla="*/ 55 h 268"/>
                  <a:gd name="T24" fmla="*/ 27 w 375"/>
                  <a:gd name="T25" fmla="*/ 110 h 268"/>
                  <a:gd name="T26" fmla="*/ 35 w 375"/>
                  <a:gd name="T27" fmla="*/ 158 h 268"/>
                  <a:gd name="T28" fmla="*/ 34 w 375"/>
                  <a:gd name="T29" fmla="*/ 159 h 268"/>
                  <a:gd name="T30" fmla="*/ 51 w 375"/>
                  <a:gd name="T31" fmla="*/ 215 h 268"/>
                  <a:gd name="T32" fmla="*/ 89 w 375"/>
                  <a:gd name="T33" fmla="*/ 221 h 268"/>
                  <a:gd name="T34" fmla="*/ 92 w 375"/>
                  <a:gd name="T35" fmla="*/ 254 h 268"/>
                  <a:gd name="T36" fmla="*/ 141 w 375"/>
                  <a:gd name="T37" fmla="*/ 259 h 268"/>
                  <a:gd name="T38" fmla="*/ 146 w 375"/>
                  <a:gd name="T39" fmla="*/ 268 h 268"/>
                  <a:gd name="T40" fmla="*/ 184 w 375"/>
                  <a:gd name="T41" fmla="*/ 23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5" h="268">
                    <a:moveTo>
                      <a:pt x="184" y="238"/>
                    </a:moveTo>
                    <a:cubicBezTo>
                      <a:pt x="184" y="223"/>
                      <a:pt x="247" y="254"/>
                      <a:pt x="254" y="238"/>
                    </a:cubicBezTo>
                    <a:cubicBezTo>
                      <a:pt x="262" y="223"/>
                      <a:pt x="208" y="172"/>
                      <a:pt x="254" y="184"/>
                    </a:cubicBezTo>
                    <a:cubicBezTo>
                      <a:pt x="301" y="195"/>
                      <a:pt x="293" y="168"/>
                      <a:pt x="309" y="149"/>
                    </a:cubicBezTo>
                    <a:cubicBezTo>
                      <a:pt x="325" y="129"/>
                      <a:pt x="375" y="113"/>
                      <a:pt x="352" y="78"/>
                    </a:cubicBezTo>
                    <a:cubicBezTo>
                      <a:pt x="335" y="53"/>
                      <a:pt x="331" y="25"/>
                      <a:pt x="331" y="2"/>
                    </a:cubicBezTo>
                    <a:cubicBezTo>
                      <a:pt x="316" y="14"/>
                      <a:pt x="297" y="14"/>
                      <a:pt x="287" y="10"/>
                    </a:cubicBezTo>
                    <a:cubicBezTo>
                      <a:pt x="274" y="5"/>
                      <a:pt x="245" y="2"/>
                      <a:pt x="245" y="23"/>
                    </a:cubicBezTo>
                    <a:cubicBezTo>
                      <a:pt x="245" y="44"/>
                      <a:pt x="224" y="50"/>
                      <a:pt x="226" y="39"/>
                    </a:cubicBezTo>
                    <a:cubicBezTo>
                      <a:pt x="229" y="29"/>
                      <a:pt x="205" y="31"/>
                      <a:pt x="192" y="16"/>
                    </a:cubicBezTo>
                    <a:cubicBezTo>
                      <a:pt x="179" y="0"/>
                      <a:pt x="132" y="21"/>
                      <a:pt x="108" y="13"/>
                    </a:cubicBezTo>
                    <a:cubicBezTo>
                      <a:pt x="84" y="5"/>
                      <a:pt x="48" y="26"/>
                      <a:pt x="24" y="55"/>
                    </a:cubicBezTo>
                    <a:cubicBezTo>
                      <a:pt x="0" y="84"/>
                      <a:pt x="27" y="84"/>
                      <a:pt x="27" y="110"/>
                    </a:cubicBezTo>
                    <a:cubicBezTo>
                      <a:pt x="27" y="137"/>
                      <a:pt x="42" y="137"/>
                      <a:pt x="35" y="158"/>
                    </a:cubicBezTo>
                    <a:cubicBezTo>
                      <a:pt x="34" y="158"/>
                      <a:pt x="34" y="159"/>
                      <a:pt x="34" y="159"/>
                    </a:cubicBezTo>
                    <a:cubicBezTo>
                      <a:pt x="57" y="170"/>
                      <a:pt x="48" y="199"/>
                      <a:pt x="51" y="215"/>
                    </a:cubicBezTo>
                    <a:cubicBezTo>
                      <a:pt x="53" y="232"/>
                      <a:pt x="76" y="222"/>
                      <a:pt x="89" y="221"/>
                    </a:cubicBezTo>
                    <a:cubicBezTo>
                      <a:pt x="102" y="220"/>
                      <a:pt x="81" y="241"/>
                      <a:pt x="92" y="254"/>
                    </a:cubicBezTo>
                    <a:cubicBezTo>
                      <a:pt x="103" y="267"/>
                      <a:pt x="134" y="243"/>
                      <a:pt x="141" y="259"/>
                    </a:cubicBezTo>
                    <a:cubicBezTo>
                      <a:pt x="142" y="262"/>
                      <a:pt x="144" y="265"/>
                      <a:pt x="146" y="268"/>
                    </a:cubicBezTo>
                    <a:cubicBezTo>
                      <a:pt x="163" y="260"/>
                      <a:pt x="184" y="248"/>
                      <a:pt x="184" y="23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13856146" y="6690661"/>
                <a:ext cx="335753" cy="413235"/>
              </a:xfrm>
              <a:custGeom>
                <a:avLst/>
                <a:gdLst>
                  <a:gd name="T0" fmla="*/ 308 w 456"/>
                  <a:gd name="T1" fmla="*/ 257 h 560"/>
                  <a:gd name="T2" fmla="*/ 242 w 456"/>
                  <a:gd name="T3" fmla="*/ 198 h 560"/>
                  <a:gd name="T4" fmla="*/ 289 w 456"/>
                  <a:gd name="T5" fmla="*/ 171 h 560"/>
                  <a:gd name="T6" fmla="*/ 269 w 456"/>
                  <a:gd name="T7" fmla="*/ 124 h 560"/>
                  <a:gd name="T8" fmla="*/ 226 w 456"/>
                  <a:gd name="T9" fmla="*/ 112 h 560"/>
                  <a:gd name="T10" fmla="*/ 175 w 456"/>
                  <a:gd name="T11" fmla="*/ 85 h 560"/>
                  <a:gd name="T12" fmla="*/ 144 w 456"/>
                  <a:gd name="T13" fmla="*/ 38 h 560"/>
                  <a:gd name="T14" fmla="*/ 122 w 456"/>
                  <a:gd name="T15" fmla="*/ 5 h 560"/>
                  <a:gd name="T16" fmla="*/ 97 w 456"/>
                  <a:gd name="T17" fmla="*/ 7 h 560"/>
                  <a:gd name="T18" fmla="*/ 88 w 456"/>
                  <a:gd name="T19" fmla="*/ 39 h 560"/>
                  <a:gd name="T20" fmla="*/ 85 w 456"/>
                  <a:gd name="T21" fmla="*/ 87 h 560"/>
                  <a:gd name="T22" fmla="*/ 54 w 456"/>
                  <a:gd name="T23" fmla="*/ 58 h 560"/>
                  <a:gd name="T24" fmla="*/ 22 w 456"/>
                  <a:gd name="T25" fmla="*/ 109 h 560"/>
                  <a:gd name="T26" fmla="*/ 0 w 456"/>
                  <a:gd name="T27" fmla="*/ 127 h 560"/>
                  <a:gd name="T28" fmla="*/ 12 w 456"/>
                  <a:gd name="T29" fmla="*/ 139 h 560"/>
                  <a:gd name="T30" fmla="*/ 18 w 456"/>
                  <a:gd name="T31" fmla="*/ 186 h 560"/>
                  <a:gd name="T32" fmla="*/ 60 w 456"/>
                  <a:gd name="T33" fmla="*/ 202 h 560"/>
                  <a:gd name="T34" fmla="*/ 55 w 456"/>
                  <a:gd name="T35" fmla="*/ 268 h 560"/>
                  <a:gd name="T36" fmla="*/ 39 w 456"/>
                  <a:gd name="T37" fmla="*/ 315 h 560"/>
                  <a:gd name="T38" fmla="*/ 94 w 456"/>
                  <a:gd name="T39" fmla="*/ 294 h 560"/>
                  <a:gd name="T40" fmla="*/ 139 w 456"/>
                  <a:gd name="T41" fmla="*/ 292 h 560"/>
                  <a:gd name="T42" fmla="*/ 178 w 456"/>
                  <a:gd name="T43" fmla="*/ 281 h 560"/>
                  <a:gd name="T44" fmla="*/ 236 w 456"/>
                  <a:gd name="T45" fmla="*/ 278 h 560"/>
                  <a:gd name="T46" fmla="*/ 281 w 456"/>
                  <a:gd name="T47" fmla="*/ 323 h 560"/>
                  <a:gd name="T48" fmla="*/ 286 w 456"/>
                  <a:gd name="T49" fmla="*/ 397 h 560"/>
                  <a:gd name="T50" fmla="*/ 328 w 456"/>
                  <a:gd name="T51" fmla="*/ 462 h 560"/>
                  <a:gd name="T52" fmla="*/ 320 w 456"/>
                  <a:gd name="T53" fmla="*/ 532 h 560"/>
                  <a:gd name="T54" fmla="*/ 346 w 456"/>
                  <a:gd name="T55" fmla="*/ 549 h 560"/>
                  <a:gd name="T56" fmla="*/ 365 w 456"/>
                  <a:gd name="T57" fmla="*/ 533 h 560"/>
                  <a:gd name="T58" fmla="*/ 407 w 456"/>
                  <a:gd name="T59" fmla="*/ 520 h 560"/>
                  <a:gd name="T60" fmla="*/ 451 w 456"/>
                  <a:gd name="T61" fmla="*/ 512 h 560"/>
                  <a:gd name="T62" fmla="*/ 452 w 456"/>
                  <a:gd name="T63" fmla="*/ 487 h 560"/>
                  <a:gd name="T64" fmla="*/ 441 w 456"/>
                  <a:gd name="T65" fmla="*/ 424 h 560"/>
                  <a:gd name="T66" fmla="*/ 390 w 456"/>
                  <a:gd name="T67" fmla="*/ 378 h 560"/>
                  <a:gd name="T68" fmla="*/ 339 w 456"/>
                  <a:gd name="T69" fmla="*/ 311 h 560"/>
                  <a:gd name="T70" fmla="*/ 308 w 456"/>
                  <a:gd name="T71" fmla="*/ 257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560">
                    <a:moveTo>
                      <a:pt x="308" y="257"/>
                    </a:moveTo>
                    <a:cubicBezTo>
                      <a:pt x="308" y="241"/>
                      <a:pt x="234" y="218"/>
                      <a:pt x="242" y="198"/>
                    </a:cubicBezTo>
                    <a:cubicBezTo>
                      <a:pt x="250" y="179"/>
                      <a:pt x="289" y="190"/>
                      <a:pt x="289" y="171"/>
                    </a:cubicBezTo>
                    <a:cubicBezTo>
                      <a:pt x="289" y="151"/>
                      <a:pt x="273" y="151"/>
                      <a:pt x="269" y="124"/>
                    </a:cubicBezTo>
                    <a:cubicBezTo>
                      <a:pt x="265" y="97"/>
                      <a:pt x="238" y="104"/>
                      <a:pt x="226" y="112"/>
                    </a:cubicBezTo>
                    <a:cubicBezTo>
                      <a:pt x="214" y="120"/>
                      <a:pt x="175" y="104"/>
                      <a:pt x="175" y="85"/>
                    </a:cubicBezTo>
                    <a:cubicBezTo>
                      <a:pt x="175" y="65"/>
                      <a:pt x="144" y="54"/>
                      <a:pt x="144" y="38"/>
                    </a:cubicBezTo>
                    <a:cubicBezTo>
                      <a:pt x="144" y="29"/>
                      <a:pt x="133" y="17"/>
                      <a:pt x="122" y="5"/>
                    </a:cubicBezTo>
                    <a:cubicBezTo>
                      <a:pt x="112" y="10"/>
                      <a:pt x="102" y="12"/>
                      <a:pt x="97" y="7"/>
                    </a:cubicBezTo>
                    <a:cubicBezTo>
                      <a:pt x="90" y="0"/>
                      <a:pt x="80" y="31"/>
                      <a:pt x="88" y="39"/>
                    </a:cubicBezTo>
                    <a:cubicBezTo>
                      <a:pt x="95" y="46"/>
                      <a:pt x="105" y="92"/>
                      <a:pt x="85" y="87"/>
                    </a:cubicBezTo>
                    <a:cubicBezTo>
                      <a:pt x="66" y="82"/>
                      <a:pt x="66" y="56"/>
                      <a:pt x="54" y="58"/>
                    </a:cubicBezTo>
                    <a:cubicBezTo>
                      <a:pt x="54" y="58"/>
                      <a:pt x="22" y="95"/>
                      <a:pt x="22" y="109"/>
                    </a:cubicBezTo>
                    <a:cubicBezTo>
                      <a:pt x="22" y="119"/>
                      <a:pt x="10" y="122"/>
                      <a:pt x="0" y="127"/>
                    </a:cubicBezTo>
                    <a:cubicBezTo>
                      <a:pt x="6" y="132"/>
                      <a:pt x="11" y="137"/>
                      <a:pt x="12" y="139"/>
                    </a:cubicBezTo>
                    <a:cubicBezTo>
                      <a:pt x="18" y="147"/>
                      <a:pt x="10" y="168"/>
                      <a:pt x="18" y="186"/>
                    </a:cubicBezTo>
                    <a:cubicBezTo>
                      <a:pt x="26" y="205"/>
                      <a:pt x="52" y="176"/>
                      <a:pt x="60" y="202"/>
                    </a:cubicBezTo>
                    <a:cubicBezTo>
                      <a:pt x="68" y="228"/>
                      <a:pt x="55" y="242"/>
                      <a:pt x="55" y="268"/>
                    </a:cubicBezTo>
                    <a:cubicBezTo>
                      <a:pt x="55" y="294"/>
                      <a:pt x="34" y="292"/>
                      <a:pt x="39" y="315"/>
                    </a:cubicBezTo>
                    <a:cubicBezTo>
                      <a:pt x="44" y="339"/>
                      <a:pt x="73" y="310"/>
                      <a:pt x="94" y="294"/>
                    </a:cubicBezTo>
                    <a:cubicBezTo>
                      <a:pt x="115" y="278"/>
                      <a:pt x="131" y="281"/>
                      <a:pt x="139" y="292"/>
                    </a:cubicBezTo>
                    <a:cubicBezTo>
                      <a:pt x="147" y="302"/>
                      <a:pt x="173" y="294"/>
                      <a:pt x="178" y="281"/>
                    </a:cubicBezTo>
                    <a:cubicBezTo>
                      <a:pt x="183" y="268"/>
                      <a:pt x="223" y="263"/>
                      <a:pt x="236" y="278"/>
                    </a:cubicBezTo>
                    <a:cubicBezTo>
                      <a:pt x="249" y="294"/>
                      <a:pt x="262" y="313"/>
                      <a:pt x="281" y="323"/>
                    </a:cubicBezTo>
                    <a:cubicBezTo>
                      <a:pt x="299" y="334"/>
                      <a:pt x="268" y="391"/>
                      <a:pt x="286" y="397"/>
                    </a:cubicBezTo>
                    <a:cubicBezTo>
                      <a:pt x="304" y="402"/>
                      <a:pt x="331" y="431"/>
                      <a:pt x="328" y="462"/>
                    </a:cubicBezTo>
                    <a:cubicBezTo>
                      <a:pt x="326" y="490"/>
                      <a:pt x="341" y="509"/>
                      <a:pt x="320" y="532"/>
                    </a:cubicBezTo>
                    <a:cubicBezTo>
                      <a:pt x="333" y="541"/>
                      <a:pt x="349" y="541"/>
                      <a:pt x="346" y="549"/>
                    </a:cubicBezTo>
                    <a:cubicBezTo>
                      <a:pt x="344" y="560"/>
                      <a:pt x="365" y="554"/>
                      <a:pt x="365" y="533"/>
                    </a:cubicBezTo>
                    <a:cubicBezTo>
                      <a:pt x="365" y="512"/>
                      <a:pt x="394" y="515"/>
                      <a:pt x="407" y="520"/>
                    </a:cubicBezTo>
                    <a:cubicBezTo>
                      <a:pt x="417" y="524"/>
                      <a:pt x="436" y="524"/>
                      <a:pt x="451" y="512"/>
                    </a:cubicBezTo>
                    <a:cubicBezTo>
                      <a:pt x="451" y="502"/>
                      <a:pt x="451" y="494"/>
                      <a:pt x="452" y="487"/>
                    </a:cubicBezTo>
                    <a:cubicBezTo>
                      <a:pt x="456" y="463"/>
                      <a:pt x="452" y="436"/>
                      <a:pt x="441" y="424"/>
                    </a:cubicBezTo>
                    <a:cubicBezTo>
                      <a:pt x="429" y="413"/>
                      <a:pt x="398" y="401"/>
                      <a:pt x="390" y="378"/>
                    </a:cubicBezTo>
                    <a:cubicBezTo>
                      <a:pt x="382" y="354"/>
                      <a:pt x="347" y="331"/>
                      <a:pt x="339" y="311"/>
                    </a:cubicBezTo>
                    <a:cubicBezTo>
                      <a:pt x="331" y="292"/>
                      <a:pt x="308" y="272"/>
                      <a:pt x="308" y="2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13739923" y="6785361"/>
                <a:ext cx="370189" cy="693030"/>
              </a:xfrm>
              <a:custGeom>
                <a:avLst/>
                <a:gdLst>
                  <a:gd name="T0" fmla="*/ 305 w 499"/>
                  <a:gd name="T1" fmla="*/ 493 h 937"/>
                  <a:gd name="T2" fmla="*/ 302 w 499"/>
                  <a:gd name="T3" fmla="*/ 438 h 937"/>
                  <a:gd name="T4" fmla="*/ 386 w 499"/>
                  <a:gd name="T5" fmla="*/ 396 h 937"/>
                  <a:gd name="T6" fmla="*/ 470 w 499"/>
                  <a:gd name="T7" fmla="*/ 399 h 937"/>
                  <a:gd name="T8" fmla="*/ 478 w 499"/>
                  <a:gd name="T9" fmla="*/ 405 h 937"/>
                  <a:gd name="T10" fmla="*/ 486 w 499"/>
                  <a:gd name="T11" fmla="*/ 335 h 937"/>
                  <a:gd name="T12" fmla="*/ 444 w 499"/>
                  <a:gd name="T13" fmla="*/ 270 h 937"/>
                  <a:gd name="T14" fmla="*/ 439 w 499"/>
                  <a:gd name="T15" fmla="*/ 196 h 937"/>
                  <a:gd name="T16" fmla="*/ 394 w 499"/>
                  <a:gd name="T17" fmla="*/ 151 h 937"/>
                  <a:gd name="T18" fmla="*/ 336 w 499"/>
                  <a:gd name="T19" fmla="*/ 154 h 937"/>
                  <a:gd name="T20" fmla="*/ 297 w 499"/>
                  <a:gd name="T21" fmla="*/ 165 h 937"/>
                  <a:gd name="T22" fmla="*/ 252 w 499"/>
                  <a:gd name="T23" fmla="*/ 167 h 937"/>
                  <a:gd name="T24" fmla="*/ 197 w 499"/>
                  <a:gd name="T25" fmla="*/ 188 h 937"/>
                  <a:gd name="T26" fmla="*/ 213 w 499"/>
                  <a:gd name="T27" fmla="*/ 141 h 937"/>
                  <a:gd name="T28" fmla="*/ 218 w 499"/>
                  <a:gd name="T29" fmla="*/ 75 h 937"/>
                  <a:gd name="T30" fmla="*/ 176 w 499"/>
                  <a:gd name="T31" fmla="*/ 59 h 937"/>
                  <a:gd name="T32" fmla="*/ 170 w 499"/>
                  <a:gd name="T33" fmla="*/ 12 h 937"/>
                  <a:gd name="T34" fmla="*/ 158 w 499"/>
                  <a:gd name="T35" fmla="*/ 0 h 937"/>
                  <a:gd name="T36" fmla="*/ 148 w 499"/>
                  <a:gd name="T37" fmla="*/ 9 h 937"/>
                  <a:gd name="T38" fmla="*/ 92 w 499"/>
                  <a:gd name="T39" fmla="*/ 41 h 937"/>
                  <a:gd name="T40" fmla="*/ 46 w 499"/>
                  <a:gd name="T41" fmla="*/ 55 h 937"/>
                  <a:gd name="T42" fmla="*/ 12 w 499"/>
                  <a:gd name="T43" fmla="*/ 75 h 937"/>
                  <a:gd name="T44" fmla="*/ 0 w 499"/>
                  <a:gd name="T45" fmla="*/ 172 h 937"/>
                  <a:gd name="T46" fmla="*/ 46 w 499"/>
                  <a:gd name="T47" fmla="*/ 228 h 937"/>
                  <a:gd name="T48" fmla="*/ 58 w 499"/>
                  <a:gd name="T49" fmla="*/ 269 h 937"/>
                  <a:gd name="T50" fmla="*/ 56 w 499"/>
                  <a:gd name="T51" fmla="*/ 298 h 937"/>
                  <a:gd name="T52" fmla="*/ 46 w 499"/>
                  <a:gd name="T53" fmla="*/ 342 h 937"/>
                  <a:gd name="T54" fmla="*/ 68 w 499"/>
                  <a:gd name="T55" fmla="*/ 408 h 937"/>
                  <a:gd name="T56" fmla="*/ 92 w 499"/>
                  <a:gd name="T57" fmla="*/ 483 h 937"/>
                  <a:gd name="T58" fmla="*/ 112 w 499"/>
                  <a:gd name="T59" fmla="*/ 530 h 937"/>
                  <a:gd name="T60" fmla="*/ 59 w 499"/>
                  <a:gd name="T61" fmla="*/ 631 h 937"/>
                  <a:gd name="T62" fmla="*/ 42 w 499"/>
                  <a:gd name="T63" fmla="*/ 722 h 937"/>
                  <a:gd name="T64" fmla="*/ 45 w 499"/>
                  <a:gd name="T65" fmla="*/ 776 h 937"/>
                  <a:gd name="T66" fmla="*/ 126 w 499"/>
                  <a:gd name="T67" fmla="*/ 856 h 937"/>
                  <a:gd name="T68" fmla="*/ 145 w 499"/>
                  <a:gd name="T69" fmla="*/ 886 h 937"/>
                  <a:gd name="T70" fmla="*/ 181 w 499"/>
                  <a:gd name="T71" fmla="*/ 889 h 937"/>
                  <a:gd name="T72" fmla="*/ 211 w 499"/>
                  <a:gd name="T73" fmla="*/ 925 h 937"/>
                  <a:gd name="T74" fmla="*/ 259 w 499"/>
                  <a:gd name="T75" fmla="*/ 931 h 937"/>
                  <a:gd name="T76" fmla="*/ 278 w 499"/>
                  <a:gd name="T77" fmla="*/ 906 h 937"/>
                  <a:gd name="T78" fmla="*/ 207 w 499"/>
                  <a:gd name="T79" fmla="*/ 865 h 937"/>
                  <a:gd name="T80" fmla="*/ 165 w 499"/>
                  <a:gd name="T81" fmla="*/ 795 h 937"/>
                  <a:gd name="T82" fmla="*/ 142 w 499"/>
                  <a:gd name="T83" fmla="*/ 737 h 937"/>
                  <a:gd name="T84" fmla="*/ 103 w 499"/>
                  <a:gd name="T85" fmla="*/ 708 h 937"/>
                  <a:gd name="T86" fmla="*/ 110 w 499"/>
                  <a:gd name="T87" fmla="*/ 610 h 937"/>
                  <a:gd name="T88" fmla="*/ 144 w 499"/>
                  <a:gd name="T89" fmla="*/ 484 h 937"/>
                  <a:gd name="T90" fmla="*/ 196 w 499"/>
                  <a:gd name="T91" fmla="*/ 469 h 937"/>
                  <a:gd name="T92" fmla="*/ 242 w 499"/>
                  <a:gd name="T93" fmla="*/ 506 h 937"/>
                  <a:gd name="T94" fmla="*/ 308 w 499"/>
                  <a:gd name="T95" fmla="*/ 541 h 937"/>
                  <a:gd name="T96" fmla="*/ 312 w 499"/>
                  <a:gd name="T97" fmla="*/ 542 h 937"/>
                  <a:gd name="T98" fmla="*/ 313 w 499"/>
                  <a:gd name="T99" fmla="*/ 541 h 937"/>
                  <a:gd name="T100" fmla="*/ 305 w 499"/>
                  <a:gd name="T101" fmla="*/ 493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9" h="937">
                    <a:moveTo>
                      <a:pt x="305" y="493"/>
                    </a:moveTo>
                    <a:cubicBezTo>
                      <a:pt x="305" y="467"/>
                      <a:pt x="278" y="467"/>
                      <a:pt x="302" y="438"/>
                    </a:cubicBezTo>
                    <a:cubicBezTo>
                      <a:pt x="326" y="409"/>
                      <a:pt x="362" y="388"/>
                      <a:pt x="386" y="396"/>
                    </a:cubicBezTo>
                    <a:cubicBezTo>
                      <a:pt x="410" y="404"/>
                      <a:pt x="457" y="383"/>
                      <a:pt x="470" y="399"/>
                    </a:cubicBezTo>
                    <a:cubicBezTo>
                      <a:pt x="473" y="401"/>
                      <a:pt x="475" y="403"/>
                      <a:pt x="478" y="405"/>
                    </a:cubicBezTo>
                    <a:cubicBezTo>
                      <a:pt x="499" y="382"/>
                      <a:pt x="484" y="363"/>
                      <a:pt x="486" y="335"/>
                    </a:cubicBezTo>
                    <a:cubicBezTo>
                      <a:pt x="489" y="304"/>
                      <a:pt x="462" y="275"/>
                      <a:pt x="444" y="270"/>
                    </a:cubicBezTo>
                    <a:cubicBezTo>
                      <a:pt x="426" y="264"/>
                      <a:pt x="457" y="207"/>
                      <a:pt x="439" y="196"/>
                    </a:cubicBezTo>
                    <a:cubicBezTo>
                      <a:pt x="420" y="186"/>
                      <a:pt x="407" y="167"/>
                      <a:pt x="394" y="151"/>
                    </a:cubicBezTo>
                    <a:cubicBezTo>
                      <a:pt x="381" y="136"/>
                      <a:pt x="341" y="141"/>
                      <a:pt x="336" y="154"/>
                    </a:cubicBezTo>
                    <a:cubicBezTo>
                      <a:pt x="331" y="167"/>
                      <a:pt x="305" y="175"/>
                      <a:pt x="297" y="165"/>
                    </a:cubicBezTo>
                    <a:cubicBezTo>
                      <a:pt x="289" y="154"/>
                      <a:pt x="273" y="151"/>
                      <a:pt x="252" y="167"/>
                    </a:cubicBezTo>
                    <a:cubicBezTo>
                      <a:pt x="231" y="183"/>
                      <a:pt x="202" y="212"/>
                      <a:pt x="197" y="188"/>
                    </a:cubicBezTo>
                    <a:cubicBezTo>
                      <a:pt x="192" y="165"/>
                      <a:pt x="213" y="167"/>
                      <a:pt x="213" y="141"/>
                    </a:cubicBezTo>
                    <a:cubicBezTo>
                      <a:pt x="213" y="115"/>
                      <a:pt x="226" y="101"/>
                      <a:pt x="218" y="75"/>
                    </a:cubicBezTo>
                    <a:cubicBezTo>
                      <a:pt x="210" y="49"/>
                      <a:pt x="184" y="78"/>
                      <a:pt x="176" y="59"/>
                    </a:cubicBezTo>
                    <a:cubicBezTo>
                      <a:pt x="168" y="41"/>
                      <a:pt x="176" y="20"/>
                      <a:pt x="170" y="12"/>
                    </a:cubicBezTo>
                    <a:cubicBezTo>
                      <a:pt x="169" y="10"/>
                      <a:pt x="164" y="5"/>
                      <a:pt x="158" y="0"/>
                    </a:cubicBezTo>
                    <a:cubicBezTo>
                      <a:pt x="154" y="2"/>
                      <a:pt x="150" y="5"/>
                      <a:pt x="148" y="9"/>
                    </a:cubicBezTo>
                    <a:cubicBezTo>
                      <a:pt x="143" y="21"/>
                      <a:pt x="102" y="24"/>
                      <a:pt x="92" y="41"/>
                    </a:cubicBezTo>
                    <a:cubicBezTo>
                      <a:pt x="83" y="58"/>
                      <a:pt x="53" y="55"/>
                      <a:pt x="46" y="55"/>
                    </a:cubicBezTo>
                    <a:cubicBezTo>
                      <a:pt x="39" y="55"/>
                      <a:pt x="15" y="58"/>
                      <a:pt x="12" y="75"/>
                    </a:cubicBezTo>
                    <a:cubicBezTo>
                      <a:pt x="10" y="92"/>
                      <a:pt x="0" y="160"/>
                      <a:pt x="0" y="172"/>
                    </a:cubicBezTo>
                    <a:cubicBezTo>
                      <a:pt x="0" y="184"/>
                      <a:pt x="34" y="223"/>
                      <a:pt x="46" y="228"/>
                    </a:cubicBezTo>
                    <a:cubicBezTo>
                      <a:pt x="58" y="233"/>
                      <a:pt x="44" y="262"/>
                      <a:pt x="58" y="269"/>
                    </a:cubicBezTo>
                    <a:cubicBezTo>
                      <a:pt x="73" y="277"/>
                      <a:pt x="63" y="301"/>
                      <a:pt x="56" y="298"/>
                    </a:cubicBezTo>
                    <a:cubicBezTo>
                      <a:pt x="49" y="296"/>
                      <a:pt x="61" y="330"/>
                      <a:pt x="46" y="342"/>
                    </a:cubicBezTo>
                    <a:cubicBezTo>
                      <a:pt x="32" y="354"/>
                      <a:pt x="44" y="386"/>
                      <a:pt x="68" y="408"/>
                    </a:cubicBezTo>
                    <a:cubicBezTo>
                      <a:pt x="92" y="430"/>
                      <a:pt x="92" y="464"/>
                      <a:pt x="92" y="483"/>
                    </a:cubicBezTo>
                    <a:cubicBezTo>
                      <a:pt x="92" y="503"/>
                      <a:pt x="112" y="505"/>
                      <a:pt x="112" y="530"/>
                    </a:cubicBezTo>
                    <a:cubicBezTo>
                      <a:pt x="112" y="530"/>
                      <a:pt x="83" y="636"/>
                      <a:pt x="59" y="631"/>
                    </a:cubicBezTo>
                    <a:cubicBezTo>
                      <a:pt x="54" y="658"/>
                      <a:pt x="48" y="699"/>
                      <a:pt x="42" y="722"/>
                    </a:cubicBezTo>
                    <a:cubicBezTo>
                      <a:pt x="34" y="750"/>
                      <a:pt x="29" y="775"/>
                      <a:pt x="45" y="776"/>
                    </a:cubicBezTo>
                    <a:cubicBezTo>
                      <a:pt x="62" y="778"/>
                      <a:pt x="95" y="816"/>
                      <a:pt x="126" y="856"/>
                    </a:cubicBezTo>
                    <a:cubicBezTo>
                      <a:pt x="134" y="865"/>
                      <a:pt x="140" y="876"/>
                      <a:pt x="145" y="886"/>
                    </a:cubicBezTo>
                    <a:cubicBezTo>
                      <a:pt x="156" y="886"/>
                      <a:pt x="168" y="886"/>
                      <a:pt x="181" y="889"/>
                    </a:cubicBezTo>
                    <a:cubicBezTo>
                      <a:pt x="205" y="893"/>
                      <a:pt x="211" y="913"/>
                      <a:pt x="211" y="925"/>
                    </a:cubicBezTo>
                    <a:cubicBezTo>
                      <a:pt x="211" y="937"/>
                      <a:pt x="252" y="932"/>
                      <a:pt x="259" y="931"/>
                    </a:cubicBezTo>
                    <a:cubicBezTo>
                      <a:pt x="265" y="930"/>
                      <a:pt x="258" y="913"/>
                      <a:pt x="278" y="906"/>
                    </a:cubicBezTo>
                    <a:cubicBezTo>
                      <a:pt x="266" y="888"/>
                      <a:pt x="234" y="867"/>
                      <a:pt x="207" y="865"/>
                    </a:cubicBezTo>
                    <a:cubicBezTo>
                      <a:pt x="176" y="862"/>
                      <a:pt x="162" y="816"/>
                      <a:pt x="165" y="795"/>
                    </a:cubicBezTo>
                    <a:cubicBezTo>
                      <a:pt x="167" y="774"/>
                      <a:pt x="142" y="755"/>
                      <a:pt x="142" y="737"/>
                    </a:cubicBezTo>
                    <a:cubicBezTo>
                      <a:pt x="142" y="719"/>
                      <a:pt x="124" y="718"/>
                      <a:pt x="103" y="708"/>
                    </a:cubicBezTo>
                    <a:cubicBezTo>
                      <a:pt x="82" y="698"/>
                      <a:pt x="107" y="636"/>
                      <a:pt x="110" y="610"/>
                    </a:cubicBezTo>
                    <a:cubicBezTo>
                      <a:pt x="113" y="583"/>
                      <a:pt x="156" y="508"/>
                      <a:pt x="144" y="484"/>
                    </a:cubicBezTo>
                    <a:cubicBezTo>
                      <a:pt x="131" y="460"/>
                      <a:pt x="188" y="442"/>
                      <a:pt x="196" y="469"/>
                    </a:cubicBezTo>
                    <a:cubicBezTo>
                      <a:pt x="203" y="495"/>
                      <a:pt x="206" y="508"/>
                      <a:pt x="242" y="506"/>
                    </a:cubicBezTo>
                    <a:cubicBezTo>
                      <a:pt x="278" y="504"/>
                      <a:pt x="278" y="532"/>
                      <a:pt x="308" y="541"/>
                    </a:cubicBezTo>
                    <a:cubicBezTo>
                      <a:pt x="309" y="541"/>
                      <a:pt x="311" y="542"/>
                      <a:pt x="312" y="542"/>
                    </a:cubicBezTo>
                    <a:cubicBezTo>
                      <a:pt x="312" y="542"/>
                      <a:pt x="312" y="541"/>
                      <a:pt x="313" y="541"/>
                    </a:cubicBezTo>
                    <a:cubicBezTo>
                      <a:pt x="320" y="520"/>
                      <a:pt x="305" y="520"/>
                      <a:pt x="305" y="49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9999289" y="4917195"/>
                <a:ext cx="439062" cy="357277"/>
              </a:xfrm>
              <a:custGeom>
                <a:avLst/>
                <a:gdLst>
                  <a:gd name="T0" fmla="*/ 11 w 596"/>
                  <a:gd name="T1" fmla="*/ 104 h 486"/>
                  <a:gd name="T2" fmla="*/ 10 w 596"/>
                  <a:gd name="T3" fmla="*/ 169 h 486"/>
                  <a:gd name="T4" fmla="*/ 14 w 596"/>
                  <a:gd name="T5" fmla="*/ 193 h 486"/>
                  <a:gd name="T6" fmla="*/ 28 w 596"/>
                  <a:gd name="T7" fmla="*/ 223 h 486"/>
                  <a:gd name="T8" fmla="*/ 36 w 596"/>
                  <a:gd name="T9" fmla="*/ 256 h 486"/>
                  <a:gd name="T10" fmla="*/ 51 w 596"/>
                  <a:gd name="T11" fmla="*/ 305 h 486"/>
                  <a:gd name="T12" fmla="*/ 53 w 596"/>
                  <a:gd name="T13" fmla="*/ 333 h 486"/>
                  <a:gd name="T14" fmla="*/ 88 w 596"/>
                  <a:gd name="T15" fmla="*/ 353 h 486"/>
                  <a:gd name="T16" fmla="*/ 129 w 596"/>
                  <a:gd name="T17" fmla="*/ 382 h 486"/>
                  <a:gd name="T18" fmla="*/ 162 w 596"/>
                  <a:gd name="T19" fmla="*/ 396 h 486"/>
                  <a:gd name="T20" fmla="*/ 196 w 596"/>
                  <a:gd name="T21" fmla="*/ 390 h 486"/>
                  <a:gd name="T22" fmla="*/ 213 w 596"/>
                  <a:gd name="T23" fmla="*/ 412 h 486"/>
                  <a:gd name="T24" fmla="*/ 253 w 596"/>
                  <a:gd name="T25" fmla="*/ 423 h 486"/>
                  <a:gd name="T26" fmla="*/ 282 w 596"/>
                  <a:gd name="T27" fmla="*/ 459 h 486"/>
                  <a:gd name="T28" fmla="*/ 318 w 596"/>
                  <a:gd name="T29" fmla="*/ 455 h 486"/>
                  <a:gd name="T30" fmla="*/ 371 w 596"/>
                  <a:gd name="T31" fmla="*/ 461 h 486"/>
                  <a:gd name="T32" fmla="*/ 418 w 596"/>
                  <a:gd name="T33" fmla="*/ 465 h 486"/>
                  <a:gd name="T34" fmla="*/ 471 w 596"/>
                  <a:gd name="T35" fmla="*/ 478 h 486"/>
                  <a:gd name="T36" fmla="*/ 507 w 596"/>
                  <a:gd name="T37" fmla="*/ 486 h 486"/>
                  <a:gd name="T38" fmla="*/ 505 w 596"/>
                  <a:gd name="T39" fmla="*/ 446 h 486"/>
                  <a:gd name="T40" fmla="*/ 562 w 596"/>
                  <a:gd name="T41" fmla="*/ 387 h 486"/>
                  <a:gd name="T42" fmla="*/ 589 w 596"/>
                  <a:gd name="T43" fmla="*/ 365 h 486"/>
                  <a:gd name="T44" fmla="*/ 565 w 596"/>
                  <a:gd name="T45" fmla="*/ 305 h 486"/>
                  <a:gd name="T46" fmla="*/ 561 w 596"/>
                  <a:gd name="T47" fmla="*/ 250 h 486"/>
                  <a:gd name="T48" fmla="*/ 540 w 596"/>
                  <a:gd name="T49" fmla="*/ 219 h 486"/>
                  <a:gd name="T50" fmla="*/ 576 w 596"/>
                  <a:gd name="T51" fmla="*/ 188 h 486"/>
                  <a:gd name="T52" fmla="*/ 573 w 596"/>
                  <a:gd name="T53" fmla="*/ 134 h 486"/>
                  <a:gd name="T54" fmla="*/ 563 w 596"/>
                  <a:gd name="T55" fmla="*/ 88 h 486"/>
                  <a:gd name="T56" fmla="*/ 515 w 596"/>
                  <a:gd name="T57" fmla="*/ 54 h 486"/>
                  <a:gd name="T58" fmla="*/ 513 w 596"/>
                  <a:gd name="T59" fmla="*/ 51 h 486"/>
                  <a:gd name="T60" fmla="*/ 353 w 596"/>
                  <a:gd name="T61" fmla="*/ 44 h 486"/>
                  <a:gd name="T62" fmla="*/ 322 w 596"/>
                  <a:gd name="T63" fmla="*/ 33 h 486"/>
                  <a:gd name="T64" fmla="*/ 288 w 596"/>
                  <a:gd name="T65" fmla="*/ 50 h 486"/>
                  <a:gd name="T66" fmla="*/ 259 w 596"/>
                  <a:gd name="T67" fmla="*/ 12 h 486"/>
                  <a:gd name="T68" fmla="*/ 124 w 596"/>
                  <a:gd name="T69" fmla="*/ 50 h 486"/>
                  <a:gd name="T70" fmla="*/ 29 w 596"/>
                  <a:gd name="T71" fmla="*/ 83 h 486"/>
                  <a:gd name="T72" fmla="*/ 11 w 596"/>
                  <a:gd name="T73" fmla="*/ 97 h 486"/>
                  <a:gd name="T74" fmla="*/ 11 w 596"/>
                  <a:gd name="T75" fmla="*/ 10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96" h="486">
                    <a:moveTo>
                      <a:pt x="11" y="104"/>
                    </a:moveTo>
                    <a:cubicBezTo>
                      <a:pt x="15" y="115"/>
                      <a:pt x="19" y="153"/>
                      <a:pt x="10" y="169"/>
                    </a:cubicBezTo>
                    <a:cubicBezTo>
                      <a:pt x="0" y="184"/>
                      <a:pt x="4" y="188"/>
                      <a:pt x="14" y="193"/>
                    </a:cubicBezTo>
                    <a:cubicBezTo>
                      <a:pt x="24" y="199"/>
                      <a:pt x="28" y="212"/>
                      <a:pt x="28" y="223"/>
                    </a:cubicBezTo>
                    <a:cubicBezTo>
                      <a:pt x="28" y="234"/>
                      <a:pt x="35" y="233"/>
                      <a:pt x="36" y="256"/>
                    </a:cubicBezTo>
                    <a:cubicBezTo>
                      <a:pt x="37" y="279"/>
                      <a:pt x="43" y="296"/>
                      <a:pt x="51" y="305"/>
                    </a:cubicBezTo>
                    <a:cubicBezTo>
                      <a:pt x="57" y="313"/>
                      <a:pt x="56" y="324"/>
                      <a:pt x="53" y="333"/>
                    </a:cubicBezTo>
                    <a:cubicBezTo>
                      <a:pt x="64" y="341"/>
                      <a:pt x="77" y="349"/>
                      <a:pt x="88" y="353"/>
                    </a:cubicBezTo>
                    <a:cubicBezTo>
                      <a:pt x="117" y="364"/>
                      <a:pt x="127" y="372"/>
                      <a:pt x="129" y="382"/>
                    </a:cubicBezTo>
                    <a:cubicBezTo>
                      <a:pt x="131" y="392"/>
                      <a:pt x="156" y="410"/>
                      <a:pt x="162" y="396"/>
                    </a:cubicBezTo>
                    <a:cubicBezTo>
                      <a:pt x="168" y="382"/>
                      <a:pt x="184" y="390"/>
                      <a:pt x="196" y="390"/>
                    </a:cubicBezTo>
                    <a:cubicBezTo>
                      <a:pt x="209" y="390"/>
                      <a:pt x="211" y="404"/>
                      <a:pt x="213" y="412"/>
                    </a:cubicBezTo>
                    <a:cubicBezTo>
                      <a:pt x="215" y="421"/>
                      <a:pt x="243" y="417"/>
                      <a:pt x="253" y="423"/>
                    </a:cubicBezTo>
                    <a:cubicBezTo>
                      <a:pt x="263" y="429"/>
                      <a:pt x="267" y="451"/>
                      <a:pt x="282" y="459"/>
                    </a:cubicBezTo>
                    <a:cubicBezTo>
                      <a:pt x="296" y="467"/>
                      <a:pt x="308" y="449"/>
                      <a:pt x="318" y="455"/>
                    </a:cubicBezTo>
                    <a:cubicBezTo>
                      <a:pt x="329" y="461"/>
                      <a:pt x="355" y="467"/>
                      <a:pt x="371" y="461"/>
                    </a:cubicBezTo>
                    <a:cubicBezTo>
                      <a:pt x="388" y="455"/>
                      <a:pt x="398" y="467"/>
                      <a:pt x="418" y="465"/>
                    </a:cubicBezTo>
                    <a:cubicBezTo>
                      <a:pt x="438" y="463"/>
                      <a:pt x="465" y="471"/>
                      <a:pt x="471" y="478"/>
                    </a:cubicBezTo>
                    <a:cubicBezTo>
                      <a:pt x="474" y="481"/>
                      <a:pt x="491" y="484"/>
                      <a:pt x="507" y="486"/>
                    </a:cubicBezTo>
                    <a:cubicBezTo>
                      <a:pt x="511" y="478"/>
                      <a:pt x="503" y="452"/>
                      <a:pt x="505" y="446"/>
                    </a:cubicBezTo>
                    <a:cubicBezTo>
                      <a:pt x="506" y="439"/>
                      <a:pt x="554" y="397"/>
                      <a:pt x="562" y="387"/>
                    </a:cubicBezTo>
                    <a:cubicBezTo>
                      <a:pt x="570" y="378"/>
                      <a:pt x="582" y="378"/>
                      <a:pt x="589" y="365"/>
                    </a:cubicBezTo>
                    <a:cubicBezTo>
                      <a:pt x="596" y="353"/>
                      <a:pt x="570" y="313"/>
                      <a:pt x="565" y="305"/>
                    </a:cubicBezTo>
                    <a:cubicBezTo>
                      <a:pt x="559" y="297"/>
                      <a:pt x="556" y="264"/>
                      <a:pt x="561" y="250"/>
                    </a:cubicBezTo>
                    <a:cubicBezTo>
                      <a:pt x="565" y="237"/>
                      <a:pt x="540" y="229"/>
                      <a:pt x="540" y="219"/>
                    </a:cubicBezTo>
                    <a:cubicBezTo>
                      <a:pt x="540" y="210"/>
                      <a:pt x="563" y="193"/>
                      <a:pt x="576" y="188"/>
                    </a:cubicBezTo>
                    <a:cubicBezTo>
                      <a:pt x="588" y="182"/>
                      <a:pt x="584" y="144"/>
                      <a:pt x="573" y="134"/>
                    </a:cubicBezTo>
                    <a:cubicBezTo>
                      <a:pt x="562" y="125"/>
                      <a:pt x="556" y="107"/>
                      <a:pt x="563" y="88"/>
                    </a:cubicBezTo>
                    <a:cubicBezTo>
                      <a:pt x="570" y="69"/>
                      <a:pt x="522" y="54"/>
                      <a:pt x="515" y="54"/>
                    </a:cubicBezTo>
                    <a:cubicBezTo>
                      <a:pt x="514" y="54"/>
                      <a:pt x="514" y="53"/>
                      <a:pt x="513" y="51"/>
                    </a:cubicBezTo>
                    <a:cubicBezTo>
                      <a:pt x="470" y="59"/>
                      <a:pt x="361" y="47"/>
                      <a:pt x="353" y="44"/>
                    </a:cubicBezTo>
                    <a:cubicBezTo>
                      <a:pt x="348" y="42"/>
                      <a:pt x="334" y="37"/>
                      <a:pt x="322" y="33"/>
                    </a:cubicBezTo>
                    <a:cubicBezTo>
                      <a:pt x="316" y="42"/>
                      <a:pt x="305" y="50"/>
                      <a:pt x="288" y="50"/>
                    </a:cubicBezTo>
                    <a:cubicBezTo>
                      <a:pt x="262" y="50"/>
                      <a:pt x="260" y="24"/>
                      <a:pt x="259" y="12"/>
                    </a:cubicBezTo>
                    <a:cubicBezTo>
                      <a:pt x="258" y="0"/>
                      <a:pt x="152" y="22"/>
                      <a:pt x="124" y="50"/>
                    </a:cubicBezTo>
                    <a:cubicBezTo>
                      <a:pt x="96" y="78"/>
                      <a:pt x="30" y="67"/>
                      <a:pt x="29" y="83"/>
                    </a:cubicBezTo>
                    <a:cubicBezTo>
                      <a:pt x="27" y="94"/>
                      <a:pt x="17" y="100"/>
                      <a:pt x="11" y="97"/>
                    </a:cubicBezTo>
                    <a:cubicBezTo>
                      <a:pt x="11" y="100"/>
                      <a:pt x="10" y="102"/>
                      <a:pt x="11" y="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10063855" y="5498308"/>
                <a:ext cx="163572" cy="159269"/>
              </a:xfrm>
              <a:custGeom>
                <a:avLst/>
                <a:gdLst>
                  <a:gd name="T0" fmla="*/ 166 w 223"/>
                  <a:gd name="T1" fmla="*/ 194 h 213"/>
                  <a:gd name="T2" fmla="*/ 212 w 223"/>
                  <a:gd name="T3" fmla="*/ 126 h 213"/>
                  <a:gd name="T4" fmla="*/ 220 w 223"/>
                  <a:gd name="T5" fmla="*/ 44 h 213"/>
                  <a:gd name="T6" fmla="*/ 164 w 223"/>
                  <a:gd name="T7" fmla="*/ 15 h 213"/>
                  <a:gd name="T8" fmla="*/ 69 w 223"/>
                  <a:gd name="T9" fmla="*/ 6 h 213"/>
                  <a:gd name="T10" fmla="*/ 30 w 223"/>
                  <a:gd name="T11" fmla="*/ 14 h 213"/>
                  <a:gd name="T12" fmla="*/ 2 w 223"/>
                  <a:gd name="T13" fmla="*/ 30 h 213"/>
                  <a:gd name="T14" fmla="*/ 31 w 223"/>
                  <a:gd name="T15" fmla="*/ 73 h 213"/>
                  <a:gd name="T16" fmla="*/ 81 w 223"/>
                  <a:gd name="T17" fmla="*/ 134 h 213"/>
                  <a:gd name="T18" fmla="*/ 131 w 223"/>
                  <a:gd name="T19" fmla="*/ 190 h 213"/>
                  <a:gd name="T20" fmla="*/ 163 w 223"/>
                  <a:gd name="T21" fmla="*/ 213 h 213"/>
                  <a:gd name="T22" fmla="*/ 166 w 223"/>
                  <a:gd name="T23" fmla="*/ 19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213">
                    <a:moveTo>
                      <a:pt x="166" y="194"/>
                    </a:moveTo>
                    <a:cubicBezTo>
                      <a:pt x="163" y="182"/>
                      <a:pt x="202" y="126"/>
                      <a:pt x="212" y="126"/>
                    </a:cubicBezTo>
                    <a:cubicBezTo>
                      <a:pt x="220" y="126"/>
                      <a:pt x="223" y="72"/>
                      <a:pt x="220" y="44"/>
                    </a:cubicBezTo>
                    <a:cubicBezTo>
                      <a:pt x="190" y="23"/>
                      <a:pt x="164" y="15"/>
                      <a:pt x="164" y="15"/>
                    </a:cubicBezTo>
                    <a:cubicBezTo>
                      <a:pt x="164" y="15"/>
                      <a:pt x="83" y="11"/>
                      <a:pt x="69" y="6"/>
                    </a:cubicBezTo>
                    <a:cubicBezTo>
                      <a:pt x="56" y="0"/>
                      <a:pt x="42" y="24"/>
                      <a:pt x="30" y="14"/>
                    </a:cubicBezTo>
                    <a:cubicBezTo>
                      <a:pt x="17" y="5"/>
                      <a:pt x="0" y="17"/>
                      <a:pt x="2" y="30"/>
                    </a:cubicBezTo>
                    <a:cubicBezTo>
                      <a:pt x="5" y="44"/>
                      <a:pt x="31" y="52"/>
                      <a:pt x="31" y="73"/>
                    </a:cubicBezTo>
                    <a:cubicBezTo>
                      <a:pt x="31" y="93"/>
                      <a:pt x="83" y="123"/>
                      <a:pt x="81" y="134"/>
                    </a:cubicBezTo>
                    <a:cubicBezTo>
                      <a:pt x="80" y="141"/>
                      <a:pt x="112" y="162"/>
                      <a:pt x="131" y="190"/>
                    </a:cubicBezTo>
                    <a:cubicBezTo>
                      <a:pt x="142" y="196"/>
                      <a:pt x="152" y="205"/>
                      <a:pt x="163" y="213"/>
                    </a:cubicBezTo>
                    <a:cubicBezTo>
                      <a:pt x="165" y="204"/>
                      <a:pt x="166" y="197"/>
                      <a:pt x="166" y="1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9982071" y="5429435"/>
                <a:ext cx="245359" cy="210923"/>
              </a:xfrm>
              <a:custGeom>
                <a:avLst/>
                <a:gdLst>
                  <a:gd name="T0" fmla="*/ 191 w 330"/>
                  <a:gd name="T1" fmla="*/ 231 h 287"/>
                  <a:gd name="T2" fmla="*/ 141 w 330"/>
                  <a:gd name="T3" fmla="*/ 170 h 287"/>
                  <a:gd name="T4" fmla="*/ 112 w 330"/>
                  <a:gd name="T5" fmla="*/ 127 h 287"/>
                  <a:gd name="T6" fmla="*/ 140 w 330"/>
                  <a:gd name="T7" fmla="*/ 111 h 287"/>
                  <a:gd name="T8" fmla="*/ 179 w 330"/>
                  <a:gd name="T9" fmla="*/ 103 h 287"/>
                  <a:gd name="T10" fmla="*/ 274 w 330"/>
                  <a:gd name="T11" fmla="*/ 112 h 287"/>
                  <a:gd name="T12" fmla="*/ 330 w 330"/>
                  <a:gd name="T13" fmla="*/ 141 h 287"/>
                  <a:gd name="T14" fmla="*/ 327 w 330"/>
                  <a:gd name="T15" fmla="*/ 127 h 287"/>
                  <a:gd name="T16" fmla="*/ 307 w 330"/>
                  <a:gd name="T17" fmla="*/ 83 h 287"/>
                  <a:gd name="T18" fmla="*/ 291 w 330"/>
                  <a:gd name="T19" fmla="*/ 46 h 287"/>
                  <a:gd name="T20" fmla="*/ 270 w 330"/>
                  <a:gd name="T21" fmla="*/ 52 h 287"/>
                  <a:gd name="T22" fmla="*/ 207 w 330"/>
                  <a:gd name="T23" fmla="*/ 38 h 287"/>
                  <a:gd name="T24" fmla="*/ 156 w 330"/>
                  <a:gd name="T25" fmla="*/ 0 h 287"/>
                  <a:gd name="T26" fmla="*/ 119 w 330"/>
                  <a:gd name="T27" fmla="*/ 24 h 287"/>
                  <a:gd name="T28" fmla="*/ 104 w 330"/>
                  <a:gd name="T29" fmla="*/ 54 h 287"/>
                  <a:gd name="T30" fmla="*/ 82 w 330"/>
                  <a:gd name="T31" fmla="*/ 82 h 287"/>
                  <a:gd name="T32" fmla="*/ 44 w 330"/>
                  <a:gd name="T33" fmla="*/ 80 h 287"/>
                  <a:gd name="T34" fmla="*/ 0 w 330"/>
                  <a:gd name="T35" fmla="*/ 89 h 287"/>
                  <a:gd name="T36" fmla="*/ 12 w 330"/>
                  <a:gd name="T37" fmla="*/ 115 h 287"/>
                  <a:gd name="T38" fmla="*/ 59 w 330"/>
                  <a:gd name="T39" fmla="*/ 135 h 287"/>
                  <a:gd name="T40" fmla="*/ 113 w 330"/>
                  <a:gd name="T41" fmla="*/ 222 h 287"/>
                  <a:gd name="T42" fmla="*/ 163 w 330"/>
                  <a:gd name="T43" fmla="*/ 248 h 287"/>
                  <a:gd name="T44" fmla="*/ 216 w 330"/>
                  <a:gd name="T45" fmla="*/ 276 h 287"/>
                  <a:gd name="T46" fmla="*/ 241 w 330"/>
                  <a:gd name="T47" fmla="*/ 287 h 287"/>
                  <a:gd name="T48" fmla="*/ 191 w 330"/>
                  <a:gd name="T49" fmla="*/ 23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0" h="287">
                    <a:moveTo>
                      <a:pt x="191" y="231"/>
                    </a:moveTo>
                    <a:cubicBezTo>
                      <a:pt x="193" y="220"/>
                      <a:pt x="141" y="190"/>
                      <a:pt x="141" y="170"/>
                    </a:cubicBezTo>
                    <a:cubicBezTo>
                      <a:pt x="141" y="149"/>
                      <a:pt x="115" y="141"/>
                      <a:pt x="112" y="127"/>
                    </a:cubicBezTo>
                    <a:cubicBezTo>
                      <a:pt x="110" y="114"/>
                      <a:pt x="127" y="102"/>
                      <a:pt x="140" y="111"/>
                    </a:cubicBezTo>
                    <a:cubicBezTo>
                      <a:pt x="152" y="121"/>
                      <a:pt x="166" y="97"/>
                      <a:pt x="179" y="103"/>
                    </a:cubicBezTo>
                    <a:cubicBezTo>
                      <a:pt x="193" y="108"/>
                      <a:pt x="274" y="112"/>
                      <a:pt x="274" y="112"/>
                    </a:cubicBezTo>
                    <a:cubicBezTo>
                      <a:pt x="274" y="112"/>
                      <a:pt x="300" y="120"/>
                      <a:pt x="330" y="141"/>
                    </a:cubicBezTo>
                    <a:cubicBezTo>
                      <a:pt x="329" y="135"/>
                      <a:pt x="328" y="130"/>
                      <a:pt x="327" y="127"/>
                    </a:cubicBezTo>
                    <a:cubicBezTo>
                      <a:pt x="320" y="110"/>
                      <a:pt x="327" y="91"/>
                      <a:pt x="307" y="83"/>
                    </a:cubicBezTo>
                    <a:cubicBezTo>
                      <a:pt x="297" y="79"/>
                      <a:pt x="293" y="62"/>
                      <a:pt x="291" y="46"/>
                    </a:cubicBezTo>
                    <a:cubicBezTo>
                      <a:pt x="282" y="49"/>
                      <a:pt x="274" y="51"/>
                      <a:pt x="270" y="52"/>
                    </a:cubicBezTo>
                    <a:cubicBezTo>
                      <a:pt x="254" y="56"/>
                      <a:pt x="219" y="54"/>
                      <a:pt x="207" y="38"/>
                    </a:cubicBezTo>
                    <a:cubicBezTo>
                      <a:pt x="198" y="26"/>
                      <a:pt x="170" y="8"/>
                      <a:pt x="156" y="0"/>
                    </a:cubicBezTo>
                    <a:cubicBezTo>
                      <a:pt x="150" y="5"/>
                      <a:pt x="128" y="23"/>
                      <a:pt x="119" y="24"/>
                    </a:cubicBezTo>
                    <a:cubicBezTo>
                      <a:pt x="108" y="26"/>
                      <a:pt x="115" y="54"/>
                      <a:pt x="104" y="54"/>
                    </a:cubicBezTo>
                    <a:cubicBezTo>
                      <a:pt x="93" y="54"/>
                      <a:pt x="85" y="74"/>
                      <a:pt x="82" y="82"/>
                    </a:cubicBezTo>
                    <a:cubicBezTo>
                      <a:pt x="79" y="90"/>
                      <a:pt x="55" y="76"/>
                      <a:pt x="44" y="80"/>
                    </a:cubicBezTo>
                    <a:cubicBezTo>
                      <a:pt x="36" y="83"/>
                      <a:pt x="13" y="87"/>
                      <a:pt x="0" y="89"/>
                    </a:cubicBezTo>
                    <a:cubicBezTo>
                      <a:pt x="2" y="101"/>
                      <a:pt x="2" y="115"/>
                      <a:pt x="12" y="115"/>
                    </a:cubicBezTo>
                    <a:cubicBezTo>
                      <a:pt x="28" y="115"/>
                      <a:pt x="58" y="113"/>
                      <a:pt x="59" y="135"/>
                    </a:cubicBezTo>
                    <a:cubicBezTo>
                      <a:pt x="60" y="157"/>
                      <a:pt x="99" y="205"/>
                      <a:pt x="113" y="222"/>
                    </a:cubicBezTo>
                    <a:cubicBezTo>
                      <a:pt x="128" y="238"/>
                      <a:pt x="161" y="234"/>
                      <a:pt x="163" y="248"/>
                    </a:cubicBezTo>
                    <a:cubicBezTo>
                      <a:pt x="165" y="262"/>
                      <a:pt x="188" y="274"/>
                      <a:pt x="216" y="276"/>
                    </a:cubicBezTo>
                    <a:cubicBezTo>
                      <a:pt x="223" y="277"/>
                      <a:pt x="232" y="281"/>
                      <a:pt x="241" y="287"/>
                    </a:cubicBezTo>
                    <a:cubicBezTo>
                      <a:pt x="222" y="259"/>
                      <a:pt x="190" y="238"/>
                      <a:pt x="191" y="23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10214515" y="5648965"/>
                <a:ext cx="86091" cy="167878"/>
              </a:xfrm>
              <a:custGeom>
                <a:avLst/>
                <a:gdLst>
                  <a:gd name="T0" fmla="*/ 78 w 116"/>
                  <a:gd name="T1" fmla="*/ 193 h 226"/>
                  <a:gd name="T2" fmla="*/ 93 w 116"/>
                  <a:gd name="T3" fmla="*/ 170 h 226"/>
                  <a:gd name="T4" fmla="*/ 115 w 116"/>
                  <a:gd name="T5" fmla="*/ 134 h 226"/>
                  <a:gd name="T6" fmla="*/ 116 w 116"/>
                  <a:gd name="T7" fmla="*/ 133 h 226"/>
                  <a:gd name="T8" fmla="*/ 80 w 116"/>
                  <a:gd name="T9" fmla="*/ 94 h 226"/>
                  <a:gd name="T10" fmla="*/ 87 w 116"/>
                  <a:gd name="T11" fmla="*/ 30 h 226"/>
                  <a:gd name="T12" fmla="*/ 33 w 116"/>
                  <a:gd name="T13" fmla="*/ 0 h 226"/>
                  <a:gd name="T14" fmla="*/ 4 w 116"/>
                  <a:gd name="T15" fmla="*/ 45 h 226"/>
                  <a:gd name="T16" fmla="*/ 21 w 116"/>
                  <a:gd name="T17" fmla="*/ 83 h 226"/>
                  <a:gd name="T18" fmla="*/ 19 w 116"/>
                  <a:gd name="T19" fmla="*/ 174 h 226"/>
                  <a:gd name="T20" fmla="*/ 60 w 116"/>
                  <a:gd name="T21" fmla="*/ 226 h 226"/>
                  <a:gd name="T22" fmla="*/ 78 w 116"/>
                  <a:gd name="T23" fmla="*/ 19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226">
                    <a:moveTo>
                      <a:pt x="78" y="193"/>
                    </a:moveTo>
                    <a:cubicBezTo>
                      <a:pt x="91" y="190"/>
                      <a:pt x="83" y="179"/>
                      <a:pt x="93" y="170"/>
                    </a:cubicBezTo>
                    <a:cubicBezTo>
                      <a:pt x="102" y="160"/>
                      <a:pt x="113" y="141"/>
                      <a:pt x="115" y="134"/>
                    </a:cubicBezTo>
                    <a:cubicBezTo>
                      <a:pt x="115" y="134"/>
                      <a:pt x="115" y="133"/>
                      <a:pt x="116" y="133"/>
                    </a:cubicBezTo>
                    <a:cubicBezTo>
                      <a:pt x="97" y="119"/>
                      <a:pt x="84" y="109"/>
                      <a:pt x="80" y="94"/>
                    </a:cubicBezTo>
                    <a:cubicBezTo>
                      <a:pt x="76" y="80"/>
                      <a:pt x="80" y="51"/>
                      <a:pt x="87" y="30"/>
                    </a:cubicBezTo>
                    <a:cubicBezTo>
                      <a:pt x="76" y="23"/>
                      <a:pt x="44" y="0"/>
                      <a:pt x="33" y="0"/>
                    </a:cubicBezTo>
                    <a:cubicBezTo>
                      <a:pt x="23" y="0"/>
                      <a:pt x="8" y="23"/>
                      <a:pt x="4" y="45"/>
                    </a:cubicBezTo>
                    <a:cubicBezTo>
                      <a:pt x="28" y="57"/>
                      <a:pt x="37" y="66"/>
                      <a:pt x="21" y="83"/>
                    </a:cubicBezTo>
                    <a:cubicBezTo>
                      <a:pt x="3" y="100"/>
                      <a:pt x="0" y="158"/>
                      <a:pt x="19" y="174"/>
                    </a:cubicBezTo>
                    <a:cubicBezTo>
                      <a:pt x="37" y="189"/>
                      <a:pt x="42" y="218"/>
                      <a:pt x="60" y="226"/>
                    </a:cubicBezTo>
                    <a:cubicBezTo>
                      <a:pt x="65" y="212"/>
                      <a:pt x="69" y="195"/>
                      <a:pt x="78" y="19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9792672" y="5283081"/>
                <a:ext cx="340059" cy="150660"/>
              </a:xfrm>
              <a:custGeom>
                <a:avLst/>
                <a:gdLst>
                  <a:gd name="T0" fmla="*/ 387 w 458"/>
                  <a:gd name="T1" fmla="*/ 18 h 206"/>
                  <a:gd name="T2" fmla="*/ 330 w 458"/>
                  <a:gd name="T3" fmla="*/ 0 h 206"/>
                  <a:gd name="T4" fmla="*/ 320 w 458"/>
                  <a:gd name="T5" fmla="*/ 28 h 206"/>
                  <a:gd name="T6" fmla="*/ 266 w 458"/>
                  <a:gd name="T7" fmla="*/ 32 h 206"/>
                  <a:gd name="T8" fmla="*/ 233 w 458"/>
                  <a:gd name="T9" fmla="*/ 54 h 206"/>
                  <a:gd name="T10" fmla="*/ 208 w 458"/>
                  <a:gd name="T11" fmla="*/ 93 h 206"/>
                  <a:gd name="T12" fmla="*/ 183 w 458"/>
                  <a:gd name="T13" fmla="*/ 110 h 206"/>
                  <a:gd name="T14" fmla="*/ 121 w 458"/>
                  <a:gd name="T15" fmla="*/ 123 h 206"/>
                  <a:gd name="T16" fmla="*/ 85 w 458"/>
                  <a:gd name="T17" fmla="*/ 125 h 206"/>
                  <a:gd name="T18" fmla="*/ 48 w 458"/>
                  <a:gd name="T19" fmla="*/ 131 h 206"/>
                  <a:gd name="T20" fmla="*/ 13 w 458"/>
                  <a:gd name="T21" fmla="*/ 121 h 206"/>
                  <a:gd name="T22" fmla="*/ 6 w 458"/>
                  <a:gd name="T23" fmla="*/ 154 h 206"/>
                  <a:gd name="T24" fmla="*/ 37 w 458"/>
                  <a:gd name="T25" fmla="*/ 170 h 206"/>
                  <a:gd name="T26" fmla="*/ 76 w 458"/>
                  <a:gd name="T27" fmla="*/ 179 h 206"/>
                  <a:gd name="T28" fmla="*/ 114 w 458"/>
                  <a:gd name="T29" fmla="*/ 166 h 206"/>
                  <a:gd name="T30" fmla="*/ 163 w 458"/>
                  <a:gd name="T31" fmla="*/ 160 h 206"/>
                  <a:gd name="T32" fmla="*/ 175 w 458"/>
                  <a:gd name="T33" fmla="*/ 186 h 206"/>
                  <a:gd name="T34" fmla="*/ 231 w 458"/>
                  <a:gd name="T35" fmla="*/ 194 h 206"/>
                  <a:gd name="T36" fmla="*/ 300 w 458"/>
                  <a:gd name="T37" fmla="*/ 206 h 206"/>
                  <a:gd name="T38" fmla="*/ 353 w 458"/>
                  <a:gd name="T39" fmla="*/ 187 h 206"/>
                  <a:gd name="T40" fmla="*/ 395 w 458"/>
                  <a:gd name="T41" fmla="*/ 173 h 206"/>
                  <a:gd name="T42" fmla="*/ 395 w 458"/>
                  <a:gd name="T43" fmla="*/ 173 h 206"/>
                  <a:gd name="T44" fmla="*/ 405 w 458"/>
                  <a:gd name="T45" fmla="*/ 159 h 206"/>
                  <a:gd name="T46" fmla="*/ 415 w 458"/>
                  <a:gd name="T47" fmla="*/ 132 h 206"/>
                  <a:gd name="T48" fmla="*/ 423 w 458"/>
                  <a:gd name="T49" fmla="*/ 108 h 206"/>
                  <a:gd name="T50" fmla="*/ 450 w 458"/>
                  <a:gd name="T51" fmla="*/ 92 h 206"/>
                  <a:gd name="T52" fmla="*/ 458 w 458"/>
                  <a:gd name="T53" fmla="*/ 76 h 206"/>
                  <a:gd name="T54" fmla="*/ 434 w 458"/>
                  <a:gd name="T55" fmla="*/ 24 h 206"/>
                  <a:gd name="T56" fmla="*/ 387 w 458"/>
                  <a:gd name="T57" fmla="*/ 1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8" h="206">
                    <a:moveTo>
                      <a:pt x="387" y="18"/>
                    </a:moveTo>
                    <a:cubicBezTo>
                      <a:pt x="371" y="0"/>
                      <a:pt x="330" y="0"/>
                      <a:pt x="330" y="0"/>
                    </a:cubicBezTo>
                    <a:cubicBezTo>
                      <a:pt x="330" y="0"/>
                      <a:pt x="326" y="18"/>
                      <a:pt x="320" y="28"/>
                    </a:cubicBezTo>
                    <a:cubicBezTo>
                      <a:pt x="315" y="37"/>
                      <a:pt x="285" y="37"/>
                      <a:pt x="266" y="32"/>
                    </a:cubicBezTo>
                    <a:cubicBezTo>
                      <a:pt x="261" y="39"/>
                      <a:pt x="236" y="44"/>
                      <a:pt x="233" y="54"/>
                    </a:cubicBezTo>
                    <a:cubicBezTo>
                      <a:pt x="229" y="67"/>
                      <a:pt x="198" y="60"/>
                      <a:pt x="208" y="93"/>
                    </a:cubicBezTo>
                    <a:cubicBezTo>
                      <a:pt x="218" y="125"/>
                      <a:pt x="193" y="114"/>
                      <a:pt x="183" y="110"/>
                    </a:cubicBezTo>
                    <a:cubicBezTo>
                      <a:pt x="174" y="106"/>
                      <a:pt x="132" y="112"/>
                      <a:pt x="121" y="123"/>
                    </a:cubicBezTo>
                    <a:cubicBezTo>
                      <a:pt x="110" y="134"/>
                      <a:pt x="95" y="131"/>
                      <a:pt x="85" y="125"/>
                    </a:cubicBezTo>
                    <a:cubicBezTo>
                      <a:pt x="76" y="120"/>
                      <a:pt x="56" y="117"/>
                      <a:pt x="48" y="131"/>
                    </a:cubicBezTo>
                    <a:cubicBezTo>
                      <a:pt x="40" y="145"/>
                      <a:pt x="25" y="120"/>
                      <a:pt x="13" y="121"/>
                    </a:cubicBezTo>
                    <a:cubicBezTo>
                      <a:pt x="0" y="123"/>
                      <a:pt x="6" y="149"/>
                      <a:pt x="6" y="154"/>
                    </a:cubicBezTo>
                    <a:cubicBezTo>
                      <a:pt x="6" y="160"/>
                      <a:pt x="25" y="176"/>
                      <a:pt x="37" y="170"/>
                    </a:cubicBezTo>
                    <a:cubicBezTo>
                      <a:pt x="50" y="165"/>
                      <a:pt x="65" y="172"/>
                      <a:pt x="76" y="179"/>
                    </a:cubicBezTo>
                    <a:cubicBezTo>
                      <a:pt x="86" y="186"/>
                      <a:pt x="107" y="173"/>
                      <a:pt x="114" y="166"/>
                    </a:cubicBezTo>
                    <a:cubicBezTo>
                      <a:pt x="121" y="160"/>
                      <a:pt x="159" y="160"/>
                      <a:pt x="163" y="160"/>
                    </a:cubicBezTo>
                    <a:cubicBezTo>
                      <a:pt x="167" y="160"/>
                      <a:pt x="168" y="181"/>
                      <a:pt x="175" y="186"/>
                    </a:cubicBezTo>
                    <a:cubicBezTo>
                      <a:pt x="182" y="190"/>
                      <a:pt x="208" y="192"/>
                      <a:pt x="231" y="194"/>
                    </a:cubicBezTo>
                    <a:cubicBezTo>
                      <a:pt x="254" y="195"/>
                      <a:pt x="289" y="206"/>
                      <a:pt x="300" y="206"/>
                    </a:cubicBezTo>
                    <a:cubicBezTo>
                      <a:pt x="311" y="206"/>
                      <a:pt x="328" y="187"/>
                      <a:pt x="353" y="187"/>
                    </a:cubicBezTo>
                    <a:cubicBezTo>
                      <a:pt x="377" y="187"/>
                      <a:pt x="391" y="172"/>
                      <a:pt x="395" y="173"/>
                    </a:cubicBezTo>
                    <a:cubicBezTo>
                      <a:pt x="395" y="173"/>
                      <a:pt x="395" y="173"/>
                      <a:pt x="395" y="173"/>
                    </a:cubicBezTo>
                    <a:cubicBezTo>
                      <a:pt x="397" y="166"/>
                      <a:pt x="400" y="160"/>
                      <a:pt x="405" y="159"/>
                    </a:cubicBezTo>
                    <a:cubicBezTo>
                      <a:pt x="415" y="158"/>
                      <a:pt x="408" y="140"/>
                      <a:pt x="415" y="132"/>
                    </a:cubicBezTo>
                    <a:cubicBezTo>
                      <a:pt x="423" y="123"/>
                      <a:pt x="410" y="106"/>
                      <a:pt x="423" y="108"/>
                    </a:cubicBezTo>
                    <a:cubicBezTo>
                      <a:pt x="435" y="109"/>
                      <a:pt x="450" y="110"/>
                      <a:pt x="450" y="92"/>
                    </a:cubicBezTo>
                    <a:cubicBezTo>
                      <a:pt x="450" y="86"/>
                      <a:pt x="453" y="80"/>
                      <a:pt x="458" y="76"/>
                    </a:cubicBezTo>
                    <a:cubicBezTo>
                      <a:pt x="444" y="56"/>
                      <a:pt x="434" y="24"/>
                      <a:pt x="434" y="24"/>
                    </a:cubicBezTo>
                    <a:cubicBezTo>
                      <a:pt x="434" y="24"/>
                      <a:pt x="403" y="37"/>
                      <a:pt x="387" y="1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10085379" y="5300300"/>
                <a:ext cx="297014" cy="167878"/>
              </a:xfrm>
              <a:custGeom>
                <a:avLst/>
                <a:gdLst>
                  <a:gd name="T0" fmla="*/ 387 w 402"/>
                  <a:gd name="T1" fmla="*/ 43 h 228"/>
                  <a:gd name="T2" fmla="*/ 372 w 402"/>
                  <a:gd name="T3" fmla="*/ 35 h 228"/>
                  <a:gd name="T4" fmla="*/ 334 w 402"/>
                  <a:gd name="T5" fmla="*/ 21 h 228"/>
                  <a:gd name="T6" fmla="*/ 277 w 402"/>
                  <a:gd name="T7" fmla="*/ 2 h 228"/>
                  <a:gd name="T8" fmla="*/ 220 w 402"/>
                  <a:gd name="T9" fmla="*/ 39 h 228"/>
                  <a:gd name="T10" fmla="*/ 155 w 402"/>
                  <a:gd name="T11" fmla="*/ 59 h 228"/>
                  <a:gd name="T12" fmla="*/ 71 w 402"/>
                  <a:gd name="T13" fmla="*/ 59 h 228"/>
                  <a:gd name="T14" fmla="*/ 63 w 402"/>
                  <a:gd name="T15" fmla="*/ 50 h 228"/>
                  <a:gd name="T16" fmla="*/ 55 w 402"/>
                  <a:gd name="T17" fmla="*/ 66 h 228"/>
                  <a:gd name="T18" fmla="*/ 28 w 402"/>
                  <a:gd name="T19" fmla="*/ 82 h 228"/>
                  <a:gd name="T20" fmla="*/ 20 w 402"/>
                  <a:gd name="T21" fmla="*/ 106 h 228"/>
                  <a:gd name="T22" fmla="*/ 10 w 402"/>
                  <a:gd name="T23" fmla="*/ 133 h 228"/>
                  <a:gd name="T24" fmla="*/ 0 w 402"/>
                  <a:gd name="T25" fmla="*/ 147 h 228"/>
                  <a:gd name="T26" fmla="*/ 15 w 402"/>
                  <a:gd name="T27" fmla="*/ 170 h 228"/>
                  <a:gd name="T28" fmla="*/ 14 w 402"/>
                  <a:gd name="T29" fmla="*/ 172 h 228"/>
                  <a:gd name="T30" fmla="*/ 65 w 402"/>
                  <a:gd name="T31" fmla="*/ 210 h 228"/>
                  <a:gd name="T32" fmla="*/ 128 w 402"/>
                  <a:gd name="T33" fmla="*/ 224 h 228"/>
                  <a:gd name="T34" fmla="*/ 214 w 402"/>
                  <a:gd name="T35" fmla="*/ 198 h 228"/>
                  <a:gd name="T36" fmla="*/ 240 w 402"/>
                  <a:gd name="T37" fmla="*/ 206 h 228"/>
                  <a:gd name="T38" fmla="*/ 257 w 402"/>
                  <a:gd name="T39" fmla="*/ 209 h 228"/>
                  <a:gd name="T40" fmla="*/ 294 w 402"/>
                  <a:gd name="T41" fmla="*/ 183 h 228"/>
                  <a:gd name="T42" fmla="*/ 350 w 402"/>
                  <a:gd name="T43" fmla="*/ 90 h 228"/>
                  <a:gd name="T44" fmla="*/ 391 w 402"/>
                  <a:gd name="T45" fmla="*/ 64 h 228"/>
                  <a:gd name="T46" fmla="*/ 387 w 402"/>
                  <a:gd name="T47" fmla="*/ 4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2" h="228">
                    <a:moveTo>
                      <a:pt x="387" y="43"/>
                    </a:moveTo>
                    <a:cubicBezTo>
                      <a:pt x="382" y="42"/>
                      <a:pt x="377" y="39"/>
                      <a:pt x="372" y="35"/>
                    </a:cubicBezTo>
                    <a:cubicBezTo>
                      <a:pt x="355" y="31"/>
                      <a:pt x="339" y="26"/>
                      <a:pt x="334" y="21"/>
                    </a:cubicBezTo>
                    <a:cubicBezTo>
                      <a:pt x="323" y="11"/>
                      <a:pt x="283" y="4"/>
                      <a:pt x="277" y="2"/>
                    </a:cubicBezTo>
                    <a:cubicBezTo>
                      <a:pt x="271" y="0"/>
                      <a:pt x="232" y="39"/>
                      <a:pt x="220" y="39"/>
                    </a:cubicBezTo>
                    <a:cubicBezTo>
                      <a:pt x="207" y="39"/>
                      <a:pt x="155" y="45"/>
                      <a:pt x="155" y="59"/>
                    </a:cubicBezTo>
                    <a:cubicBezTo>
                      <a:pt x="155" y="74"/>
                      <a:pt x="90" y="76"/>
                      <a:pt x="71" y="59"/>
                    </a:cubicBezTo>
                    <a:cubicBezTo>
                      <a:pt x="68" y="57"/>
                      <a:pt x="66" y="53"/>
                      <a:pt x="63" y="50"/>
                    </a:cubicBezTo>
                    <a:cubicBezTo>
                      <a:pt x="58" y="54"/>
                      <a:pt x="55" y="60"/>
                      <a:pt x="55" y="66"/>
                    </a:cubicBezTo>
                    <a:cubicBezTo>
                      <a:pt x="55" y="84"/>
                      <a:pt x="40" y="83"/>
                      <a:pt x="28" y="82"/>
                    </a:cubicBezTo>
                    <a:cubicBezTo>
                      <a:pt x="15" y="80"/>
                      <a:pt x="28" y="97"/>
                      <a:pt x="20" y="106"/>
                    </a:cubicBezTo>
                    <a:cubicBezTo>
                      <a:pt x="13" y="114"/>
                      <a:pt x="20" y="132"/>
                      <a:pt x="10" y="133"/>
                    </a:cubicBezTo>
                    <a:cubicBezTo>
                      <a:pt x="5" y="134"/>
                      <a:pt x="2" y="140"/>
                      <a:pt x="0" y="147"/>
                    </a:cubicBezTo>
                    <a:cubicBezTo>
                      <a:pt x="5" y="149"/>
                      <a:pt x="15" y="170"/>
                      <a:pt x="15" y="170"/>
                    </a:cubicBezTo>
                    <a:cubicBezTo>
                      <a:pt x="15" y="170"/>
                      <a:pt x="15" y="171"/>
                      <a:pt x="14" y="172"/>
                    </a:cubicBezTo>
                    <a:cubicBezTo>
                      <a:pt x="28" y="180"/>
                      <a:pt x="56" y="198"/>
                      <a:pt x="65" y="210"/>
                    </a:cubicBezTo>
                    <a:cubicBezTo>
                      <a:pt x="77" y="226"/>
                      <a:pt x="112" y="228"/>
                      <a:pt x="128" y="224"/>
                    </a:cubicBezTo>
                    <a:cubicBezTo>
                      <a:pt x="144" y="220"/>
                      <a:pt x="214" y="198"/>
                      <a:pt x="214" y="198"/>
                    </a:cubicBezTo>
                    <a:cubicBezTo>
                      <a:pt x="214" y="198"/>
                      <a:pt x="230" y="204"/>
                      <a:pt x="240" y="206"/>
                    </a:cubicBezTo>
                    <a:cubicBezTo>
                      <a:pt x="242" y="206"/>
                      <a:pt x="249" y="207"/>
                      <a:pt x="257" y="209"/>
                    </a:cubicBezTo>
                    <a:cubicBezTo>
                      <a:pt x="262" y="203"/>
                      <a:pt x="278" y="199"/>
                      <a:pt x="294" y="183"/>
                    </a:cubicBezTo>
                    <a:cubicBezTo>
                      <a:pt x="313" y="164"/>
                      <a:pt x="342" y="95"/>
                      <a:pt x="350" y="90"/>
                    </a:cubicBezTo>
                    <a:cubicBezTo>
                      <a:pt x="358" y="84"/>
                      <a:pt x="380" y="72"/>
                      <a:pt x="391" y="64"/>
                    </a:cubicBezTo>
                    <a:cubicBezTo>
                      <a:pt x="402" y="56"/>
                      <a:pt x="399" y="47"/>
                      <a:pt x="387" y="4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9913198" y="5162555"/>
                <a:ext cx="288405" cy="146354"/>
              </a:xfrm>
              <a:custGeom>
                <a:avLst/>
                <a:gdLst>
                  <a:gd name="T0" fmla="*/ 369 w 390"/>
                  <a:gd name="T1" fmla="*/ 91 h 199"/>
                  <a:gd name="T2" fmla="*/ 329 w 390"/>
                  <a:gd name="T3" fmla="*/ 80 h 199"/>
                  <a:gd name="T4" fmla="*/ 312 w 390"/>
                  <a:gd name="T5" fmla="*/ 58 h 199"/>
                  <a:gd name="T6" fmla="*/ 278 w 390"/>
                  <a:gd name="T7" fmla="*/ 64 h 199"/>
                  <a:gd name="T8" fmla="*/ 245 w 390"/>
                  <a:gd name="T9" fmla="*/ 50 h 199"/>
                  <a:gd name="T10" fmla="*/ 204 w 390"/>
                  <a:gd name="T11" fmla="*/ 21 h 199"/>
                  <a:gd name="T12" fmla="*/ 169 w 390"/>
                  <a:gd name="T13" fmla="*/ 1 h 199"/>
                  <a:gd name="T14" fmla="*/ 166 w 390"/>
                  <a:gd name="T15" fmla="*/ 7 h 199"/>
                  <a:gd name="T16" fmla="*/ 133 w 390"/>
                  <a:gd name="T17" fmla="*/ 9 h 199"/>
                  <a:gd name="T18" fmla="*/ 82 w 390"/>
                  <a:gd name="T19" fmla="*/ 32 h 199"/>
                  <a:gd name="T20" fmla="*/ 18 w 390"/>
                  <a:gd name="T21" fmla="*/ 56 h 199"/>
                  <a:gd name="T22" fmla="*/ 22 w 390"/>
                  <a:gd name="T23" fmla="*/ 89 h 199"/>
                  <a:gd name="T24" fmla="*/ 43 w 390"/>
                  <a:gd name="T25" fmla="*/ 141 h 199"/>
                  <a:gd name="T26" fmla="*/ 107 w 390"/>
                  <a:gd name="T27" fmla="*/ 189 h 199"/>
                  <a:gd name="T28" fmla="*/ 106 w 390"/>
                  <a:gd name="T29" fmla="*/ 194 h 199"/>
                  <a:gd name="T30" fmla="*/ 160 w 390"/>
                  <a:gd name="T31" fmla="*/ 190 h 199"/>
                  <a:gd name="T32" fmla="*/ 170 w 390"/>
                  <a:gd name="T33" fmla="*/ 162 h 199"/>
                  <a:gd name="T34" fmla="*/ 227 w 390"/>
                  <a:gd name="T35" fmla="*/ 180 h 199"/>
                  <a:gd name="T36" fmla="*/ 274 w 390"/>
                  <a:gd name="T37" fmla="*/ 186 h 199"/>
                  <a:gd name="T38" fmla="*/ 278 w 390"/>
                  <a:gd name="T39" fmla="*/ 199 h 199"/>
                  <a:gd name="T40" fmla="*/ 295 w 390"/>
                  <a:gd name="T41" fmla="*/ 179 h 199"/>
                  <a:gd name="T42" fmla="*/ 354 w 390"/>
                  <a:gd name="T43" fmla="*/ 149 h 199"/>
                  <a:gd name="T44" fmla="*/ 390 w 390"/>
                  <a:gd name="T45" fmla="*/ 120 h 199"/>
                  <a:gd name="T46" fmla="*/ 369 w 390"/>
                  <a:gd name="T47" fmla="*/ 9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0" h="199">
                    <a:moveTo>
                      <a:pt x="369" y="91"/>
                    </a:moveTo>
                    <a:cubicBezTo>
                      <a:pt x="359" y="85"/>
                      <a:pt x="331" y="89"/>
                      <a:pt x="329" y="80"/>
                    </a:cubicBezTo>
                    <a:cubicBezTo>
                      <a:pt x="327" y="72"/>
                      <a:pt x="325" y="58"/>
                      <a:pt x="312" y="58"/>
                    </a:cubicBezTo>
                    <a:cubicBezTo>
                      <a:pt x="300" y="58"/>
                      <a:pt x="284" y="50"/>
                      <a:pt x="278" y="64"/>
                    </a:cubicBezTo>
                    <a:cubicBezTo>
                      <a:pt x="272" y="78"/>
                      <a:pt x="247" y="60"/>
                      <a:pt x="245" y="50"/>
                    </a:cubicBezTo>
                    <a:cubicBezTo>
                      <a:pt x="243" y="40"/>
                      <a:pt x="233" y="32"/>
                      <a:pt x="204" y="21"/>
                    </a:cubicBezTo>
                    <a:cubicBezTo>
                      <a:pt x="193" y="17"/>
                      <a:pt x="180" y="9"/>
                      <a:pt x="169" y="1"/>
                    </a:cubicBezTo>
                    <a:cubicBezTo>
                      <a:pt x="168" y="3"/>
                      <a:pt x="167" y="5"/>
                      <a:pt x="166" y="7"/>
                    </a:cubicBezTo>
                    <a:cubicBezTo>
                      <a:pt x="160" y="16"/>
                      <a:pt x="141" y="0"/>
                      <a:pt x="133" y="9"/>
                    </a:cubicBezTo>
                    <a:cubicBezTo>
                      <a:pt x="125" y="17"/>
                      <a:pt x="97" y="18"/>
                      <a:pt x="82" y="32"/>
                    </a:cubicBezTo>
                    <a:cubicBezTo>
                      <a:pt x="67" y="46"/>
                      <a:pt x="36" y="52"/>
                      <a:pt x="18" y="56"/>
                    </a:cubicBezTo>
                    <a:cubicBezTo>
                      <a:pt x="0" y="61"/>
                      <a:pt x="15" y="77"/>
                      <a:pt x="22" y="89"/>
                    </a:cubicBezTo>
                    <a:cubicBezTo>
                      <a:pt x="29" y="102"/>
                      <a:pt x="29" y="132"/>
                      <a:pt x="43" y="141"/>
                    </a:cubicBezTo>
                    <a:cubicBezTo>
                      <a:pt x="56" y="151"/>
                      <a:pt x="101" y="179"/>
                      <a:pt x="107" y="189"/>
                    </a:cubicBezTo>
                    <a:cubicBezTo>
                      <a:pt x="108" y="191"/>
                      <a:pt x="107" y="192"/>
                      <a:pt x="106" y="194"/>
                    </a:cubicBezTo>
                    <a:cubicBezTo>
                      <a:pt x="125" y="199"/>
                      <a:pt x="155" y="199"/>
                      <a:pt x="160" y="190"/>
                    </a:cubicBezTo>
                    <a:cubicBezTo>
                      <a:pt x="166" y="180"/>
                      <a:pt x="170" y="162"/>
                      <a:pt x="170" y="162"/>
                    </a:cubicBezTo>
                    <a:cubicBezTo>
                      <a:pt x="170" y="162"/>
                      <a:pt x="211" y="162"/>
                      <a:pt x="227" y="180"/>
                    </a:cubicBezTo>
                    <a:cubicBezTo>
                      <a:pt x="243" y="199"/>
                      <a:pt x="274" y="186"/>
                      <a:pt x="274" y="186"/>
                    </a:cubicBezTo>
                    <a:cubicBezTo>
                      <a:pt x="274" y="186"/>
                      <a:pt x="275" y="191"/>
                      <a:pt x="278" y="199"/>
                    </a:cubicBezTo>
                    <a:cubicBezTo>
                      <a:pt x="282" y="189"/>
                      <a:pt x="288" y="180"/>
                      <a:pt x="295" y="179"/>
                    </a:cubicBezTo>
                    <a:cubicBezTo>
                      <a:pt x="312" y="176"/>
                      <a:pt x="337" y="174"/>
                      <a:pt x="354" y="149"/>
                    </a:cubicBezTo>
                    <a:cubicBezTo>
                      <a:pt x="363" y="137"/>
                      <a:pt x="377" y="127"/>
                      <a:pt x="390" y="120"/>
                    </a:cubicBezTo>
                    <a:cubicBezTo>
                      <a:pt x="381" y="110"/>
                      <a:pt x="377" y="95"/>
                      <a:pt x="369" y="9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10119816" y="5248645"/>
                <a:ext cx="253969" cy="107615"/>
              </a:xfrm>
              <a:custGeom>
                <a:avLst/>
                <a:gdLst>
                  <a:gd name="T0" fmla="*/ 256 w 345"/>
                  <a:gd name="T1" fmla="*/ 16 h 147"/>
                  <a:gd name="T2" fmla="*/ 209 w 345"/>
                  <a:gd name="T3" fmla="*/ 12 h 147"/>
                  <a:gd name="T4" fmla="*/ 156 w 345"/>
                  <a:gd name="T5" fmla="*/ 6 h 147"/>
                  <a:gd name="T6" fmla="*/ 120 w 345"/>
                  <a:gd name="T7" fmla="*/ 10 h 147"/>
                  <a:gd name="T8" fmla="*/ 112 w 345"/>
                  <a:gd name="T9" fmla="*/ 3 h 147"/>
                  <a:gd name="T10" fmla="*/ 76 w 345"/>
                  <a:gd name="T11" fmla="*/ 32 h 147"/>
                  <a:gd name="T12" fmla="*/ 17 w 345"/>
                  <a:gd name="T13" fmla="*/ 62 h 147"/>
                  <a:gd name="T14" fmla="*/ 0 w 345"/>
                  <a:gd name="T15" fmla="*/ 82 h 147"/>
                  <a:gd name="T16" fmla="*/ 28 w 345"/>
                  <a:gd name="T17" fmla="*/ 130 h 147"/>
                  <a:gd name="T18" fmla="*/ 112 w 345"/>
                  <a:gd name="T19" fmla="*/ 130 h 147"/>
                  <a:gd name="T20" fmla="*/ 177 w 345"/>
                  <a:gd name="T21" fmla="*/ 110 h 147"/>
                  <a:gd name="T22" fmla="*/ 234 w 345"/>
                  <a:gd name="T23" fmla="*/ 73 h 147"/>
                  <a:gd name="T24" fmla="*/ 291 w 345"/>
                  <a:gd name="T25" fmla="*/ 92 h 147"/>
                  <a:gd name="T26" fmla="*/ 329 w 345"/>
                  <a:gd name="T27" fmla="*/ 106 h 147"/>
                  <a:gd name="T28" fmla="*/ 317 w 345"/>
                  <a:gd name="T29" fmla="*/ 84 h 147"/>
                  <a:gd name="T30" fmla="*/ 344 w 345"/>
                  <a:gd name="T31" fmla="*/ 39 h 147"/>
                  <a:gd name="T32" fmla="*/ 345 w 345"/>
                  <a:gd name="T33" fmla="*/ 37 h 147"/>
                  <a:gd name="T34" fmla="*/ 309 w 345"/>
                  <a:gd name="T35" fmla="*/ 29 h 147"/>
                  <a:gd name="T36" fmla="*/ 256 w 345"/>
                  <a:gd name="T37" fmla="*/ 1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5" h="147">
                    <a:moveTo>
                      <a:pt x="256" y="16"/>
                    </a:moveTo>
                    <a:cubicBezTo>
                      <a:pt x="236" y="18"/>
                      <a:pt x="226" y="6"/>
                      <a:pt x="209" y="12"/>
                    </a:cubicBezTo>
                    <a:cubicBezTo>
                      <a:pt x="193" y="18"/>
                      <a:pt x="167" y="12"/>
                      <a:pt x="156" y="6"/>
                    </a:cubicBezTo>
                    <a:cubicBezTo>
                      <a:pt x="146" y="0"/>
                      <a:pt x="134" y="18"/>
                      <a:pt x="120" y="10"/>
                    </a:cubicBezTo>
                    <a:cubicBezTo>
                      <a:pt x="117" y="8"/>
                      <a:pt x="114" y="6"/>
                      <a:pt x="112" y="3"/>
                    </a:cubicBezTo>
                    <a:cubicBezTo>
                      <a:pt x="99" y="10"/>
                      <a:pt x="85" y="20"/>
                      <a:pt x="76" y="32"/>
                    </a:cubicBezTo>
                    <a:cubicBezTo>
                      <a:pt x="59" y="57"/>
                      <a:pt x="34" y="59"/>
                      <a:pt x="17" y="62"/>
                    </a:cubicBezTo>
                    <a:cubicBezTo>
                      <a:pt x="10" y="63"/>
                      <a:pt x="4" y="72"/>
                      <a:pt x="0" y="82"/>
                    </a:cubicBezTo>
                    <a:cubicBezTo>
                      <a:pt x="6" y="96"/>
                      <a:pt x="16" y="119"/>
                      <a:pt x="28" y="130"/>
                    </a:cubicBezTo>
                    <a:cubicBezTo>
                      <a:pt x="47" y="147"/>
                      <a:pt x="112" y="145"/>
                      <a:pt x="112" y="130"/>
                    </a:cubicBezTo>
                    <a:cubicBezTo>
                      <a:pt x="112" y="116"/>
                      <a:pt x="164" y="110"/>
                      <a:pt x="177" y="110"/>
                    </a:cubicBezTo>
                    <a:cubicBezTo>
                      <a:pt x="189" y="110"/>
                      <a:pt x="228" y="71"/>
                      <a:pt x="234" y="73"/>
                    </a:cubicBezTo>
                    <a:cubicBezTo>
                      <a:pt x="240" y="75"/>
                      <a:pt x="280" y="82"/>
                      <a:pt x="291" y="92"/>
                    </a:cubicBezTo>
                    <a:cubicBezTo>
                      <a:pt x="296" y="97"/>
                      <a:pt x="312" y="102"/>
                      <a:pt x="329" y="106"/>
                    </a:cubicBezTo>
                    <a:cubicBezTo>
                      <a:pt x="322" y="99"/>
                      <a:pt x="317" y="91"/>
                      <a:pt x="317" y="84"/>
                    </a:cubicBezTo>
                    <a:cubicBezTo>
                      <a:pt x="317" y="73"/>
                      <a:pt x="337" y="45"/>
                      <a:pt x="344" y="39"/>
                    </a:cubicBezTo>
                    <a:cubicBezTo>
                      <a:pt x="344" y="39"/>
                      <a:pt x="345" y="38"/>
                      <a:pt x="345" y="37"/>
                    </a:cubicBezTo>
                    <a:cubicBezTo>
                      <a:pt x="329" y="35"/>
                      <a:pt x="312" y="32"/>
                      <a:pt x="309" y="29"/>
                    </a:cubicBezTo>
                    <a:cubicBezTo>
                      <a:pt x="303" y="22"/>
                      <a:pt x="276" y="14"/>
                      <a:pt x="256" y="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8910242" y="5674792"/>
                <a:ext cx="172181" cy="284099"/>
              </a:xfrm>
              <a:custGeom>
                <a:avLst/>
                <a:gdLst>
                  <a:gd name="T0" fmla="*/ 167 w 231"/>
                  <a:gd name="T1" fmla="*/ 313 h 385"/>
                  <a:gd name="T2" fmla="*/ 154 w 231"/>
                  <a:gd name="T3" fmla="*/ 282 h 385"/>
                  <a:gd name="T4" fmla="*/ 169 w 231"/>
                  <a:gd name="T5" fmla="*/ 249 h 385"/>
                  <a:gd name="T6" fmla="*/ 152 w 231"/>
                  <a:gd name="T7" fmla="*/ 215 h 385"/>
                  <a:gd name="T8" fmla="*/ 167 w 231"/>
                  <a:gd name="T9" fmla="*/ 191 h 385"/>
                  <a:gd name="T10" fmla="*/ 178 w 231"/>
                  <a:gd name="T11" fmla="*/ 149 h 385"/>
                  <a:gd name="T12" fmla="*/ 174 w 231"/>
                  <a:gd name="T13" fmla="*/ 91 h 385"/>
                  <a:gd name="T14" fmla="*/ 214 w 231"/>
                  <a:gd name="T15" fmla="*/ 56 h 385"/>
                  <a:gd name="T16" fmla="*/ 198 w 231"/>
                  <a:gd name="T17" fmla="*/ 32 h 385"/>
                  <a:gd name="T18" fmla="*/ 161 w 231"/>
                  <a:gd name="T19" fmla="*/ 25 h 385"/>
                  <a:gd name="T20" fmla="*/ 136 w 231"/>
                  <a:gd name="T21" fmla="*/ 25 h 385"/>
                  <a:gd name="T22" fmla="*/ 98 w 231"/>
                  <a:gd name="T23" fmla="*/ 16 h 385"/>
                  <a:gd name="T24" fmla="*/ 76 w 231"/>
                  <a:gd name="T25" fmla="*/ 14 h 385"/>
                  <a:gd name="T26" fmla="*/ 60 w 231"/>
                  <a:gd name="T27" fmla="*/ 21 h 385"/>
                  <a:gd name="T28" fmla="*/ 62 w 231"/>
                  <a:gd name="T29" fmla="*/ 63 h 385"/>
                  <a:gd name="T30" fmla="*/ 23 w 231"/>
                  <a:gd name="T31" fmla="*/ 210 h 385"/>
                  <a:gd name="T32" fmla="*/ 47 w 231"/>
                  <a:gd name="T33" fmla="*/ 264 h 385"/>
                  <a:gd name="T34" fmla="*/ 55 w 231"/>
                  <a:gd name="T35" fmla="*/ 369 h 385"/>
                  <a:gd name="T36" fmla="*/ 103 w 231"/>
                  <a:gd name="T37" fmla="*/ 380 h 385"/>
                  <a:gd name="T38" fmla="*/ 152 w 231"/>
                  <a:gd name="T39" fmla="*/ 371 h 385"/>
                  <a:gd name="T40" fmla="*/ 143 w 231"/>
                  <a:gd name="T41" fmla="*/ 351 h 385"/>
                  <a:gd name="T42" fmla="*/ 167 w 231"/>
                  <a:gd name="T43" fmla="*/ 313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385">
                    <a:moveTo>
                      <a:pt x="167" y="313"/>
                    </a:moveTo>
                    <a:cubicBezTo>
                      <a:pt x="192" y="309"/>
                      <a:pt x="161" y="289"/>
                      <a:pt x="154" y="282"/>
                    </a:cubicBezTo>
                    <a:cubicBezTo>
                      <a:pt x="147" y="275"/>
                      <a:pt x="156" y="249"/>
                      <a:pt x="169" y="249"/>
                    </a:cubicBezTo>
                    <a:cubicBezTo>
                      <a:pt x="183" y="249"/>
                      <a:pt x="169" y="233"/>
                      <a:pt x="152" y="215"/>
                    </a:cubicBezTo>
                    <a:cubicBezTo>
                      <a:pt x="134" y="198"/>
                      <a:pt x="152" y="191"/>
                      <a:pt x="167" y="191"/>
                    </a:cubicBezTo>
                    <a:cubicBezTo>
                      <a:pt x="183" y="191"/>
                      <a:pt x="163" y="164"/>
                      <a:pt x="178" y="149"/>
                    </a:cubicBezTo>
                    <a:cubicBezTo>
                      <a:pt x="194" y="133"/>
                      <a:pt x="174" y="105"/>
                      <a:pt x="174" y="91"/>
                    </a:cubicBezTo>
                    <a:cubicBezTo>
                      <a:pt x="174" y="78"/>
                      <a:pt x="196" y="74"/>
                      <a:pt x="214" y="56"/>
                    </a:cubicBezTo>
                    <a:cubicBezTo>
                      <a:pt x="231" y="38"/>
                      <a:pt x="198" y="45"/>
                      <a:pt x="198" y="32"/>
                    </a:cubicBezTo>
                    <a:cubicBezTo>
                      <a:pt x="198" y="18"/>
                      <a:pt x="176" y="14"/>
                      <a:pt x="161" y="25"/>
                    </a:cubicBezTo>
                    <a:cubicBezTo>
                      <a:pt x="145" y="36"/>
                      <a:pt x="149" y="25"/>
                      <a:pt x="136" y="25"/>
                    </a:cubicBezTo>
                    <a:cubicBezTo>
                      <a:pt x="123" y="25"/>
                      <a:pt x="98" y="29"/>
                      <a:pt x="98" y="16"/>
                    </a:cubicBezTo>
                    <a:cubicBezTo>
                      <a:pt x="98" y="3"/>
                      <a:pt x="87" y="0"/>
                      <a:pt x="76" y="14"/>
                    </a:cubicBezTo>
                    <a:cubicBezTo>
                      <a:pt x="73" y="18"/>
                      <a:pt x="67" y="20"/>
                      <a:pt x="60" y="21"/>
                    </a:cubicBezTo>
                    <a:cubicBezTo>
                      <a:pt x="58" y="38"/>
                      <a:pt x="56" y="54"/>
                      <a:pt x="62" y="63"/>
                    </a:cubicBezTo>
                    <a:cubicBezTo>
                      <a:pt x="73" y="82"/>
                      <a:pt x="47" y="183"/>
                      <a:pt x="23" y="210"/>
                    </a:cubicBezTo>
                    <a:cubicBezTo>
                      <a:pt x="0" y="237"/>
                      <a:pt x="22" y="245"/>
                      <a:pt x="47" y="264"/>
                    </a:cubicBezTo>
                    <a:cubicBezTo>
                      <a:pt x="72" y="283"/>
                      <a:pt x="55" y="352"/>
                      <a:pt x="55" y="369"/>
                    </a:cubicBezTo>
                    <a:cubicBezTo>
                      <a:pt x="55" y="385"/>
                      <a:pt x="77" y="380"/>
                      <a:pt x="103" y="380"/>
                    </a:cubicBezTo>
                    <a:cubicBezTo>
                      <a:pt x="118" y="380"/>
                      <a:pt x="135" y="374"/>
                      <a:pt x="152" y="371"/>
                    </a:cubicBezTo>
                    <a:cubicBezTo>
                      <a:pt x="147" y="363"/>
                      <a:pt x="143" y="356"/>
                      <a:pt x="143" y="351"/>
                    </a:cubicBezTo>
                    <a:cubicBezTo>
                      <a:pt x="143" y="337"/>
                      <a:pt x="143" y="317"/>
                      <a:pt x="167" y="3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9504267" y="5011895"/>
                <a:ext cx="185096" cy="163572"/>
              </a:xfrm>
              <a:custGeom>
                <a:avLst/>
                <a:gdLst>
                  <a:gd name="T0" fmla="*/ 81 w 255"/>
                  <a:gd name="T1" fmla="*/ 171 h 219"/>
                  <a:gd name="T2" fmla="*/ 123 w 255"/>
                  <a:gd name="T3" fmla="*/ 176 h 219"/>
                  <a:gd name="T4" fmla="*/ 167 w 255"/>
                  <a:gd name="T5" fmla="*/ 207 h 219"/>
                  <a:gd name="T6" fmla="*/ 181 w 255"/>
                  <a:gd name="T7" fmla="*/ 219 h 219"/>
                  <a:gd name="T8" fmla="*/ 188 w 255"/>
                  <a:gd name="T9" fmla="*/ 171 h 219"/>
                  <a:gd name="T10" fmla="*/ 191 w 255"/>
                  <a:gd name="T11" fmla="*/ 142 h 219"/>
                  <a:gd name="T12" fmla="*/ 226 w 255"/>
                  <a:gd name="T13" fmla="*/ 126 h 219"/>
                  <a:gd name="T14" fmla="*/ 239 w 255"/>
                  <a:gd name="T15" fmla="*/ 106 h 219"/>
                  <a:gd name="T16" fmla="*/ 219 w 255"/>
                  <a:gd name="T17" fmla="*/ 73 h 219"/>
                  <a:gd name="T18" fmla="*/ 250 w 255"/>
                  <a:gd name="T19" fmla="*/ 44 h 219"/>
                  <a:gd name="T20" fmla="*/ 248 w 255"/>
                  <a:gd name="T21" fmla="*/ 2 h 219"/>
                  <a:gd name="T22" fmla="*/ 232 w 255"/>
                  <a:gd name="T23" fmla="*/ 8 h 219"/>
                  <a:gd name="T24" fmla="*/ 170 w 255"/>
                  <a:gd name="T25" fmla="*/ 10 h 219"/>
                  <a:gd name="T26" fmla="*/ 145 w 255"/>
                  <a:gd name="T27" fmla="*/ 53 h 219"/>
                  <a:gd name="T28" fmla="*/ 116 w 255"/>
                  <a:gd name="T29" fmla="*/ 55 h 219"/>
                  <a:gd name="T30" fmla="*/ 88 w 255"/>
                  <a:gd name="T31" fmla="*/ 69 h 219"/>
                  <a:gd name="T32" fmla="*/ 59 w 255"/>
                  <a:gd name="T33" fmla="*/ 119 h 219"/>
                  <a:gd name="T34" fmla="*/ 10 w 255"/>
                  <a:gd name="T35" fmla="*/ 177 h 219"/>
                  <a:gd name="T36" fmla="*/ 0 w 255"/>
                  <a:gd name="T37" fmla="*/ 183 h 219"/>
                  <a:gd name="T38" fmla="*/ 22 w 255"/>
                  <a:gd name="T39" fmla="*/ 190 h 219"/>
                  <a:gd name="T40" fmla="*/ 81 w 255"/>
                  <a:gd name="T41" fmla="*/ 17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5" h="219">
                    <a:moveTo>
                      <a:pt x="81" y="171"/>
                    </a:moveTo>
                    <a:cubicBezTo>
                      <a:pt x="92" y="160"/>
                      <a:pt x="112" y="165"/>
                      <a:pt x="123" y="176"/>
                    </a:cubicBezTo>
                    <a:cubicBezTo>
                      <a:pt x="134" y="188"/>
                      <a:pt x="151" y="190"/>
                      <a:pt x="167" y="207"/>
                    </a:cubicBezTo>
                    <a:cubicBezTo>
                      <a:pt x="172" y="211"/>
                      <a:pt x="176" y="215"/>
                      <a:pt x="181" y="219"/>
                    </a:cubicBezTo>
                    <a:cubicBezTo>
                      <a:pt x="182" y="207"/>
                      <a:pt x="183" y="184"/>
                      <a:pt x="188" y="171"/>
                    </a:cubicBezTo>
                    <a:cubicBezTo>
                      <a:pt x="193" y="159"/>
                      <a:pt x="182" y="142"/>
                      <a:pt x="191" y="142"/>
                    </a:cubicBezTo>
                    <a:cubicBezTo>
                      <a:pt x="200" y="142"/>
                      <a:pt x="226" y="142"/>
                      <a:pt x="226" y="126"/>
                    </a:cubicBezTo>
                    <a:cubicBezTo>
                      <a:pt x="226" y="110"/>
                      <a:pt x="233" y="115"/>
                      <a:pt x="239" y="106"/>
                    </a:cubicBezTo>
                    <a:cubicBezTo>
                      <a:pt x="244" y="97"/>
                      <a:pt x="222" y="79"/>
                      <a:pt x="219" y="73"/>
                    </a:cubicBezTo>
                    <a:cubicBezTo>
                      <a:pt x="215" y="68"/>
                      <a:pt x="235" y="66"/>
                      <a:pt x="250" y="44"/>
                    </a:cubicBezTo>
                    <a:cubicBezTo>
                      <a:pt x="255" y="36"/>
                      <a:pt x="253" y="20"/>
                      <a:pt x="248" y="2"/>
                    </a:cubicBezTo>
                    <a:cubicBezTo>
                      <a:pt x="245" y="9"/>
                      <a:pt x="241" y="13"/>
                      <a:pt x="232" y="8"/>
                    </a:cubicBezTo>
                    <a:cubicBezTo>
                      <a:pt x="219" y="0"/>
                      <a:pt x="198" y="5"/>
                      <a:pt x="170" y="10"/>
                    </a:cubicBezTo>
                    <a:cubicBezTo>
                      <a:pt x="143" y="16"/>
                      <a:pt x="135" y="42"/>
                      <a:pt x="145" y="53"/>
                    </a:cubicBezTo>
                    <a:cubicBezTo>
                      <a:pt x="155" y="64"/>
                      <a:pt x="119" y="69"/>
                      <a:pt x="116" y="55"/>
                    </a:cubicBezTo>
                    <a:cubicBezTo>
                      <a:pt x="113" y="40"/>
                      <a:pt x="86" y="50"/>
                      <a:pt x="88" y="69"/>
                    </a:cubicBezTo>
                    <a:cubicBezTo>
                      <a:pt x="89" y="89"/>
                      <a:pt x="57" y="96"/>
                      <a:pt x="59" y="119"/>
                    </a:cubicBezTo>
                    <a:cubicBezTo>
                      <a:pt x="61" y="143"/>
                      <a:pt x="30" y="165"/>
                      <a:pt x="10" y="177"/>
                    </a:cubicBezTo>
                    <a:cubicBezTo>
                      <a:pt x="7" y="179"/>
                      <a:pt x="4" y="181"/>
                      <a:pt x="0" y="183"/>
                    </a:cubicBezTo>
                    <a:cubicBezTo>
                      <a:pt x="11" y="187"/>
                      <a:pt x="19" y="190"/>
                      <a:pt x="22" y="190"/>
                    </a:cubicBezTo>
                    <a:cubicBezTo>
                      <a:pt x="39" y="190"/>
                      <a:pt x="70" y="182"/>
                      <a:pt x="81" y="1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9620490" y="5218512"/>
                <a:ext cx="34436" cy="43045"/>
              </a:xfrm>
              <a:custGeom>
                <a:avLst/>
                <a:gdLst>
                  <a:gd name="T0" fmla="*/ 24 w 43"/>
                  <a:gd name="T1" fmla="*/ 0 h 57"/>
                  <a:gd name="T2" fmla="*/ 2 w 43"/>
                  <a:gd name="T3" fmla="*/ 52 h 57"/>
                  <a:gd name="T4" fmla="*/ 43 w 43"/>
                  <a:gd name="T5" fmla="*/ 57 h 57"/>
                  <a:gd name="T6" fmla="*/ 23 w 43"/>
                  <a:gd name="T7" fmla="*/ 6 h 57"/>
                  <a:gd name="T8" fmla="*/ 24 w 4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7">
                    <a:moveTo>
                      <a:pt x="24" y="0"/>
                    </a:moveTo>
                    <a:cubicBezTo>
                      <a:pt x="11" y="6"/>
                      <a:pt x="0" y="21"/>
                      <a:pt x="2" y="52"/>
                    </a:cubicBezTo>
                    <a:cubicBezTo>
                      <a:pt x="14" y="52"/>
                      <a:pt x="31" y="53"/>
                      <a:pt x="43" y="57"/>
                    </a:cubicBezTo>
                    <a:cubicBezTo>
                      <a:pt x="40" y="23"/>
                      <a:pt x="27" y="12"/>
                      <a:pt x="23" y="6"/>
                    </a:cubicBezTo>
                    <a:cubicBezTo>
                      <a:pt x="22" y="4"/>
                      <a:pt x="22" y="2"/>
                      <a:pt x="24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9474136" y="5132422"/>
                <a:ext cx="176487" cy="124833"/>
              </a:xfrm>
              <a:custGeom>
                <a:avLst/>
                <a:gdLst>
                  <a:gd name="T0" fmla="*/ 8 w 240"/>
                  <a:gd name="T1" fmla="*/ 48 h 173"/>
                  <a:gd name="T2" fmla="*/ 30 w 240"/>
                  <a:gd name="T3" fmla="*/ 72 h 173"/>
                  <a:gd name="T4" fmla="*/ 62 w 240"/>
                  <a:gd name="T5" fmla="*/ 91 h 173"/>
                  <a:gd name="T6" fmla="*/ 100 w 240"/>
                  <a:gd name="T7" fmla="*/ 114 h 173"/>
                  <a:gd name="T8" fmla="*/ 118 w 240"/>
                  <a:gd name="T9" fmla="*/ 134 h 173"/>
                  <a:gd name="T10" fmla="*/ 145 w 240"/>
                  <a:gd name="T11" fmla="*/ 121 h 173"/>
                  <a:gd name="T12" fmla="*/ 163 w 240"/>
                  <a:gd name="T13" fmla="*/ 149 h 173"/>
                  <a:gd name="T14" fmla="*/ 194 w 240"/>
                  <a:gd name="T15" fmla="*/ 170 h 173"/>
                  <a:gd name="T16" fmla="*/ 204 w 240"/>
                  <a:gd name="T17" fmla="*/ 169 h 173"/>
                  <a:gd name="T18" fmla="*/ 226 w 240"/>
                  <a:gd name="T19" fmla="*/ 117 h 173"/>
                  <a:gd name="T20" fmla="*/ 238 w 240"/>
                  <a:gd name="T21" fmla="*/ 99 h 173"/>
                  <a:gd name="T22" fmla="*/ 221 w 240"/>
                  <a:gd name="T23" fmla="*/ 61 h 173"/>
                  <a:gd name="T24" fmla="*/ 222 w 240"/>
                  <a:gd name="T25" fmla="*/ 59 h 173"/>
                  <a:gd name="T26" fmla="*/ 208 w 240"/>
                  <a:gd name="T27" fmla="*/ 47 h 173"/>
                  <a:gd name="T28" fmla="*/ 164 w 240"/>
                  <a:gd name="T29" fmla="*/ 16 h 173"/>
                  <a:gd name="T30" fmla="*/ 122 w 240"/>
                  <a:gd name="T31" fmla="*/ 11 h 173"/>
                  <a:gd name="T32" fmla="*/ 63 w 240"/>
                  <a:gd name="T33" fmla="*/ 30 h 173"/>
                  <a:gd name="T34" fmla="*/ 41 w 240"/>
                  <a:gd name="T35" fmla="*/ 23 h 173"/>
                  <a:gd name="T36" fmla="*/ 0 w 240"/>
                  <a:gd name="T37" fmla="*/ 40 h 173"/>
                  <a:gd name="T38" fmla="*/ 8 w 240"/>
                  <a:gd name="T39" fmla="*/ 4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0" h="173">
                    <a:moveTo>
                      <a:pt x="8" y="48"/>
                    </a:moveTo>
                    <a:cubicBezTo>
                      <a:pt x="10" y="58"/>
                      <a:pt x="25" y="81"/>
                      <a:pt x="30" y="72"/>
                    </a:cubicBezTo>
                    <a:cubicBezTo>
                      <a:pt x="36" y="62"/>
                      <a:pt x="49" y="84"/>
                      <a:pt x="62" y="91"/>
                    </a:cubicBezTo>
                    <a:cubicBezTo>
                      <a:pt x="74" y="97"/>
                      <a:pt x="98" y="106"/>
                      <a:pt x="100" y="114"/>
                    </a:cubicBezTo>
                    <a:cubicBezTo>
                      <a:pt x="101" y="122"/>
                      <a:pt x="105" y="140"/>
                      <a:pt x="118" y="134"/>
                    </a:cubicBezTo>
                    <a:cubicBezTo>
                      <a:pt x="130" y="129"/>
                      <a:pt x="145" y="110"/>
                      <a:pt x="145" y="121"/>
                    </a:cubicBezTo>
                    <a:cubicBezTo>
                      <a:pt x="145" y="132"/>
                      <a:pt x="149" y="152"/>
                      <a:pt x="163" y="149"/>
                    </a:cubicBezTo>
                    <a:cubicBezTo>
                      <a:pt x="176" y="147"/>
                      <a:pt x="180" y="173"/>
                      <a:pt x="194" y="170"/>
                    </a:cubicBezTo>
                    <a:cubicBezTo>
                      <a:pt x="197" y="169"/>
                      <a:pt x="200" y="169"/>
                      <a:pt x="204" y="169"/>
                    </a:cubicBezTo>
                    <a:cubicBezTo>
                      <a:pt x="202" y="138"/>
                      <a:pt x="213" y="123"/>
                      <a:pt x="226" y="117"/>
                    </a:cubicBezTo>
                    <a:cubicBezTo>
                      <a:pt x="228" y="111"/>
                      <a:pt x="237" y="106"/>
                      <a:pt x="238" y="99"/>
                    </a:cubicBezTo>
                    <a:cubicBezTo>
                      <a:pt x="240" y="90"/>
                      <a:pt x="220" y="72"/>
                      <a:pt x="221" y="61"/>
                    </a:cubicBezTo>
                    <a:cubicBezTo>
                      <a:pt x="222" y="60"/>
                      <a:pt x="222" y="59"/>
                      <a:pt x="222" y="59"/>
                    </a:cubicBezTo>
                    <a:cubicBezTo>
                      <a:pt x="217" y="55"/>
                      <a:pt x="213" y="51"/>
                      <a:pt x="208" y="47"/>
                    </a:cubicBezTo>
                    <a:cubicBezTo>
                      <a:pt x="192" y="30"/>
                      <a:pt x="175" y="28"/>
                      <a:pt x="164" y="16"/>
                    </a:cubicBezTo>
                    <a:cubicBezTo>
                      <a:pt x="153" y="5"/>
                      <a:pt x="133" y="0"/>
                      <a:pt x="122" y="11"/>
                    </a:cubicBezTo>
                    <a:cubicBezTo>
                      <a:pt x="111" y="22"/>
                      <a:pt x="80" y="30"/>
                      <a:pt x="63" y="30"/>
                    </a:cubicBezTo>
                    <a:cubicBezTo>
                      <a:pt x="60" y="30"/>
                      <a:pt x="52" y="27"/>
                      <a:pt x="41" y="23"/>
                    </a:cubicBezTo>
                    <a:cubicBezTo>
                      <a:pt x="28" y="30"/>
                      <a:pt x="14" y="37"/>
                      <a:pt x="0" y="40"/>
                    </a:cubicBezTo>
                    <a:cubicBezTo>
                      <a:pt x="3" y="44"/>
                      <a:pt x="7" y="42"/>
                      <a:pt x="8" y="4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10274779" y="5321821"/>
                <a:ext cx="413235" cy="266881"/>
              </a:xfrm>
              <a:custGeom>
                <a:avLst/>
                <a:gdLst>
                  <a:gd name="T0" fmla="*/ 500 w 559"/>
                  <a:gd name="T1" fmla="*/ 242 h 362"/>
                  <a:gd name="T2" fmla="*/ 476 w 559"/>
                  <a:gd name="T3" fmla="*/ 227 h 362"/>
                  <a:gd name="T4" fmla="*/ 478 w 559"/>
                  <a:gd name="T5" fmla="*/ 225 h 362"/>
                  <a:gd name="T6" fmla="*/ 467 w 559"/>
                  <a:gd name="T7" fmla="*/ 156 h 362"/>
                  <a:gd name="T8" fmla="*/ 428 w 559"/>
                  <a:gd name="T9" fmla="*/ 69 h 362"/>
                  <a:gd name="T10" fmla="*/ 388 w 559"/>
                  <a:gd name="T11" fmla="*/ 0 h 362"/>
                  <a:gd name="T12" fmla="*/ 358 w 559"/>
                  <a:gd name="T13" fmla="*/ 14 h 362"/>
                  <a:gd name="T14" fmla="*/ 323 w 559"/>
                  <a:gd name="T15" fmla="*/ 32 h 362"/>
                  <a:gd name="T16" fmla="*/ 292 w 559"/>
                  <a:gd name="T17" fmla="*/ 36 h 362"/>
                  <a:gd name="T18" fmla="*/ 265 w 559"/>
                  <a:gd name="T19" fmla="*/ 43 h 362"/>
                  <a:gd name="T20" fmla="*/ 228 w 559"/>
                  <a:gd name="T21" fmla="*/ 32 h 362"/>
                  <a:gd name="T22" fmla="*/ 167 w 559"/>
                  <a:gd name="T23" fmla="*/ 21 h 362"/>
                  <a:gd name="T24" fmla="*/ 143 w 559"/>
                  <a:gd name="T25" fmla="*/ 23 h 362"/>
                  <a:gd name="T26" fmla="*/ 137 w 559"/>
                  <a:gd name="T27" fmla="*/ 37 h 362"/>
                  <a:gd name="T28" fmla="*/ 96 w 559"/>
                  <a:gd name="T29" fmla="*/ 63 h 362"/>
                  <a:gd name="T30" fmla="*/ 40 w 559"/>
                  <a:gd name="T31" fmla="*/ 156 h 362"/>
                  <a:gd name="T32" fmla="*/ 2 w 559"/>
                  <a:gd name="T33" fmla="*/ 184 h 362"/>
                  <a:gd name="T34" fmla="*/ 24 w 559"/>
                  <a:gd name="T35" fmla="*/ 220 h 362"/>
                  <a:gd name="T36" fmla="*/ 44 w 559"/>
                  <a:gd name="T37" fmla="*/ 242 h 362"/>
                  <a:gd name="T38" fmla="*/ 52 w 559"/>
                  <a:gd name="T39" fmla="*/ 280 h 362"/>
                  <a:gd name="T40" fmla="*/ 121 w 559"/>
                  <a:gd name="T41" fmla="*/ 301 h 362"/>
                  <a:gd name="T42" fmla="*/ 124 w 559"/>
                  <a:gd name="T43" fmla="*/ 328 h 362"/>
                  <a:gd name="T44" fmla="*/ 159 w 559"/>
                  <a:gd name="T45" fmla="*/ 351 h 362"/>
                  <a:gd name="T46" fmla="*/ 225 w 559"/>
                  <a:gd name="T47" fmla="*/ 358 h 362"/>
                  <a:gd name="T48" fmla="*/ 290 w 559"/>
                  <a:gd name="T49" fmla="*/ 360 h 362"/>
                  <a:gd name="T50" fmla="*/ 334 w 559"/>
                  <a:gd name="T51" fmla="*/ 342 h 362"/>
                  <a:gd name="T52" fmla="*/ 407 w 559"/>
                  <a:gd name="T53" fmla="*/ 329 h 362"/>
                  <a:gd name="T54" fmla="*/ 456 w 559"/>
                  <a:gd name="T55" fmla="*/ 344 h 362"/>
                  <a:gd name="T56" fmla="*/ 494 w 559"/>
                  <a:gd name="T57" fmla="*/ 362 h 362"/>
                  <a:gd name="T58" fmla="*/ 494 w 559"/>
                  <a:gd name="T59" fmla="*/ 329 h 362"/>
                  <a:gd name="T60" fmla="*/ 525 w 559"/>
                  <a:gd name="T61" fmla="*/ 279 h 362"/>
                  <a:gd name="T62" fmla="*/ 556 w 559"/>
                  <a:gd name="T63" fmla="*/ 245 h 362"/>
                  <a:gd name="T64" fmla="*/ 556 w 559"/>
                  <a:gd name="T65" fmla="*/ 243 h 362"/>
                  <a:gd name="T66" fmla="*/ 535 w 559"/>
                  <a:gd name="T67" fmla="*/ 227 h 362"/>
                  <a:gd name="T68" fmla="*/ 500 w 559"/>
                  <a:gd name="T69" fmla="*/ 24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362">
                    <a:moveTo>
                      <a:pt x="500" y="242"/>
                    </a:moveTo>
                    <a:cubicBezTo>
                      <a:pt x="487" y="240"/>
                      <a:pt x="471" y="235"/>
                      <a:pt x="476" y="227"/>
                    </a:cubicBezTo>
                    <a:cubicBezTo>
                      <a:pt x="477" y="227"/>
                      <a:pt x="477" y="226"/>
                      <a:pt x="478" y="225"/>
                    </a:cubicBezTo>
                    <a:cubicBezTo>
                      <a:pt x="461" y="211"/>
                      <a:pt x="456" y="167"/>
                      <a:pt x="467" y="156"/>
                    </a:cubicBezTo>
                    <a:cubicBezTo>
                      <a:pt x="481" y="142"/>
                      <a:pt x="445" y="89"/>
                      <a:pt x="428" y="69"/>
                    </a:cubicBezTo>
                    <a:cubicBezTo>
                      <a:pt x="420" y="60"/>
                      <a:pt x="403" y="30"/>
                      <a:pt x="388" y="0"/>
                    </a:cubicBezTo>
                    <a:cubicBezTo>
                      <a:pt x="373" y="5"/>
                      <a:pt x="360" y="10"/>
                      <a:pt x="358" y="14"/>
                    </a:cubicBezTo>
                    <a:cubicBezTo>
                      <a:pt x="352" y="23"/>
                      <a:pt x="334" y="32"/>
                      <a:pt x="323" y="32"/>
                    </a:cubicBezTo>
                    <a:cubicBezTo>
                      <a:pt x="312" y="32"/>
                      <a:pt x="301" y="27"/>
                      <a:pt x="292" y="36"/>
                    </a:cubicBezTo>
                    <a:cubicBezTo>
                      <a:pt x="283" y="45"/>
                      <a:pt x="270" y="49"/>
                      <a:pt x="265" y="43"/>
                    </a:cubicBezTo>
                    <a:cubicBezTo>
                      <a:pt x="259" y="38"/>
                      <a:pt x="241" y="32"/>
                      <a:pt x="228" y="32"/>
                    </a:cubicBezTo>
                    <a:cubicBezTo>
                      <a:pt x="216" y="32"/>
                      <a:pt x="176" y="21"/>
                      <a:pt x="167" y="21"/>
                    </a:cubicBezTo>
                    <a:cubicBezTo>
                      <a:pt x="161" y="21"/>
                      <a:pt x="152" y="22"/>
                      <a:pt x="143" y="23"/>
                    </a:cubicBezTo>
                    <a:cubicBezTo>
                      <a:pt x="145" y="27"/>
                      <a:pt x="143" y="32"/>
                      <a:pt x="137" y="37"/>
                    </a:cubicBezTo>
                    <a:cubicBezTo>
                      <a:pt x="126" y="45"/>
                      <a:pt x="104" y="57"/>
                      <a:pt x="96" y="63"/>
                    </a:cubicBezTo>
                    <a:cubicBezTo>
                      <a:pt x="88" y="68"/>
                      <a:pt x="59" y="137"/>
                      <a:pt x="40" y="156"/>
                    </a:cubicBezTo>
                    <a:cubicBezTo>
                      <a:pt x="21" y="175"/>
                      <a:pt x="3" y="178"/>
                      <a:pt x="2" y="184"/>
                    </a:cubicBezTo>
                    <a:cubicBezTo>
                      <a:pt x="0" y="191"/>
                      <a:pt x="24" y="209"/>
                      <a:pt x="24" y="220"/>
                    </a:cubicBezTo>
                    <a:cubicBezTo>
                      <a:pt x="24" y="231"/>
                      <a:pt x="29" y="242"/>
                      <a:pt x="44" y="242"/>
                    </a:cubicBezTo>
                    <a:cubicBezTo>
                      <a:pt x="59" y="242"/>
                      <a:pt x="43" y="277"/>
                      <a:pt x="52" y="280"/>
                    </a:cubicBezTo>
                    <a:cubicBezTo>
                      <a:pt x="62" y="283"/>
                      <a:pt x="121" y="287"/>
                      <a:pt x="121" y="301"/>
                    </a:cubicBezTo>
                    <a:cubicBezTo>
                      <a:pt x="121" y="311"/>
                      <a:pt x="127" y="320"/>
                      <a:pt x="124" y="328"/>
                    </a:cubicBezTo>
                    <a:cubicBezTo>
                      <a:pt x="141" y="330"/>
                      <a:pt x="153" y="353"/>
                      <a:pt x="159" y="351"/>
                    </a:cubicBezTo>
                    <a:cubicBezTo>
                      <a:pt x="167" y="349"/>
                      <a:pt x="216" y="360"/>
                      <a:pt x="225" y="358"/>
                    </a:cubicBezTo>
                    <a:cubicBezTo>
                      <a:pt x="234" y="357"/>
                      <a:pt x="276" y="358"/>
                      <a:pt x="290" y="360"/>
                    </a:cubicBezTo>
                    <a:cubicBezTo>
                      <a:pt x="305" y="362"/>
                      <a:pt x="321" y="355"/>
                      <a:pt x="334" y="342"/>
                    </a:cubicBezTo>
                    <a:cubicBezTo>
                      <a:pt x="347" y="329"/>
                      <a:pt x="393" y="327"/>
                      <a:pt x="407" y="329"/>
                    </a:cubicBezTo>
                    <a:cubicBezTo>
                      <a:pt x="422" y="331"/>
                      <a:pt x="451" y="335"/>
                      <a:pt x="456" y="344"/>
                    </a:cubicBezTo>
                    <a:cubicBezTo>
                      <a:pt x="459" y="349"/>
                      <a:pt x="476" y="356"/>
                      <a:pt x="494" y="362"/>
                    </a:cubicBezTo>
                    <a:cubicBezTo>
                      <a:pt x="496" y="353"/>
                      <a:pt x="493" y="341"/>
                      <a:pt x="494" y="329"/>
                    </a:cubicBezTo>
                    <a:cubicBezTo>
                      <a:pt x="494" y="310"/>
                      <a:pt x="505" y="281"/>
                      <a:pt x="525" y="279"/>
                    </a:cubicBezTo>
                    <a:cubicBezTo>
                      <a:pt x="544" y="277"/>
                      <a:pt x="559" y="277"/>
                      <a:pt x="556" y="245"/>
                    </a:cubicBezTo>
                    <a:cubicBezTo>
                      <a:pt x="556" y="244"/>
                      <a:pt x="556" y="244"/>
                      <a:pt x="556" y="243"/>
                    </a:cubicBezTo>
                    <a:cubicBezTo>
                      <a:pt x="547" y="234"/>
                      <a:pt x="538" y="227"/>
                      <a:pt x="535" y="227"/>
                    </a:cubicBezTo>
                    <a:cubicBezTo>
                      <a:pt x="527" y="227"/>
                      <a:pt x="505" y="243"/>
                      <a:pt x="500" y="24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10558878" y="5313212"/>
                <a:ext cx="142051" cy="172181"/>
              </a:xfrm>
              <a:custGeom>
                <a:avLst/>
                <a:gdLst>
                  <a:gd name="T0" fmla="*/ 137 w 190"/>
                  <a:gd name="T1" fmla="*/ 62 h 238"/>
                  <a:gd name="T2" fmla="*/ 94 w 190"/>
                  <a:gd name="T3" fmla="*/ 29 h 238"/>
                  <a:gd name="T4" fmla="*/ 45 w 190"/>
                  <a:gd name="T5" fmla="*/ 2 h 238"/>
                  <a:gd name="T6" fmla="*/ 0 w 190"/>
                  <a:gd name="T7" fmla="*/ 13 h 238"/>
                  <a:gd name="T8" fmla="*/ 40 w 190"/>
                  <a:gd name="T9" fmla="*/ 82 h 238"/>
                  <a:gd name="T10" fmla="*/ 79 w 190"/>
                  <a:gd name="T11" fmla="*/ 169 h 238"/>
                  <a:gd name="T12" fmla="*/ 90 w 190"/>
                  <a:gd name="T13" fmla="*/ 238 h 238"/>
                  <a:gd name="T14" fmla="*/ 125 w 190"/>
                  <a:gd name="T15" fmla="*/ 184 h 238"/>
                  <a:gd name="T16" fmla="*/ 148 w 190"/>
                  <a:gd name="T17" fmla="*/ 156 h 238"/>
                  <a:gd name="T18" fmla="*/ 190 w 190"/>
                  <a:gd name="T19" fmla="*/ 164 h 238"/>
                  <a:gd name="T20" fmla="*/ 176 w 190"/>
                  <a:gd name="T21" fmla="*/ 124 h 238"/>
                  <a:gd name="T22" fmla="*/ 137 w 190"/>
                  <a:gd name="T23" fmla="*/ 6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238">
                    <a:moveTo>
                      <a:pt x="137" y="62"/>
                    </a:moveTo>
                    <a:cubicBezTo>
                      <a:pt x="130" y="38"/>
                      <a:pt x="107" y="29"/>
                      <a:pt x="94" y="29"/>
                    </a:cubicBezTo>
                    <a:cubicBezTo>
                      <a:pt x="81" y="29"/>
                      <a:pt x="59" y="0"/>
                      <a:pt x="45" y="2"/>
                    </a:cubicBezTo>
                    <a:cubicBezTo>
                      <a:pt x="37" y="3"/>
                      <a:pt x="17" y="7"/>
                      <a:pt x="0" y="13"/>
                    </a:cubicBezTo>
                    <a:cubicBezTo>
                      <a:pt x="15" y="43"/>
                      <a:pt x="32" y="73"/>
                      <a:pt x="40" y="82"/>
                    </a:cubicBezTo>
                    <a:cubicBezTo>
                      <a:pt x="57" y="102"/>
                      <a:pt x="93" y="155"/>
                      <a:pt x="79" y="169"/>
                    </a:cubicBezTo>
                    <a:cubicBezTo>
                      <a:pt x="68" y="180"/>
                      <a:pt x="73" y="224"/>
                      <a:pt x="90" y="238"/>
                    </a:cubicBezTo>
                    <a:cubicBezTo>
                      <a:pt x="98" y="228"/>
                      <a:pt x="125" y="194"/>
                      <a:pt x="125" y="184"/>
                    </a:cubicBezTo>
                    <a:cubicBezTo>
                      <a:pt x="125" y="173"/>
                      <a:pt x="127" y="151"/>
                      <a:pt x="148" y="156"/>
                    </a:cubicBezTo>
                    <a:cubicBezTo>
                      <a:pt x="170" y="162"/>
                      <a:pt x="190" y="171"/>
                      <a:pt x="190" y="164"/>
                    </a:cubicBezTo>
                    <a:cubicBezTo>
                      <a:pt x="190" y="156"/>
                      <a:pt x="185" y="133"/>
                      <a:pt x="176" y="124"/>
                    </a:cubicBezTo>
                    <a:cubicBezTo>
                      <a:pt x="167" y="115"/>
                      <a:pt x="145" y="85"/>
                      <a:pt x="137" y="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10352260" y="5562875"/>
                <a:ext cx="288405" cy="154963"/>
              </a:xfrm>
              <a:custGeom>
                <a:avLst/>
                <a:gdLst>
                  <a:gd name="T0" fmla="*/ 301 w 388"/>
                  <a:gd name="T1" fmla="*/ 2 h 212"/>
                  <a:gd name="T2" fmla="*/ 228 w 388"/>
                  <a:gd name="T3" fmla="*/ 15 h 212"/>
                  <a:gd name="T4" fmla="*/ 184 w 388"/>
                  <a:gd name="T5" fmla="*/ 33 h 212"/>
                  <a:gd name="T6" fmla="*/ 119 w 388"/>
                  <a:gd name="T7" fmla="*/ 31 h 212"/>
                  <a:gd name="T8" fmla="*/ 53 w 388"/>
                  <a:gd name="T9" fmla="*/ 24 h 212"/>
                  <a:gd name="T10" fmla="*/ 18 w 388"/>
                  <a:gd name="T11" fmla="*/ 1 h 212"/>
                  <a:gd name="T12" fmla="*/ 13 w 388"/>
                  <a:gd name="T13" fmla="*/ 6 h 212"/>
                  <a:gd name="T14" fmla="*/ 13 w 388"/>
                  <a:gd name="T15" fmla="*/ 49 h 212"/>
                  <a:gd name="T16" fmla="*/ 32 w 388"/>
                  <a:gd name="T17" fmla="*/ 88 h 212"/>
                  <a:gd name="T18" fmla="*/ 12 w 388"/>
                  <a:gd name="T19" fmla="*/ 113 h 212"/>
                  <a:gd name="T20" fmla="*/ 12 w 388"/>
                  <a:gd name="T21" fmla="*/ 143 h 212"/>
                  <a:gd name="T22" fmla="*/ 46 w 388"/>
                  <a:gd name="T23" fmla="*/ 183 h 212"/>
                  <a:gd name="T24" fmla="*/ 58 w 388"/>
                  <a:gd name="T25" fmla="*/ 200 h 212"/>
                  <a:gd name="T26" fmla="*/ 141 w 388"/>
                  <a:gd name="T27" fmla="*/ 201 h 212"/>
                  <a:gd name="T28" fmla="*/ 206 w 388"/>
                  <a:gd name="T29" fmla="*/ 212 h 212"/>
                  <a:gd name="T30" fmla="*/ 230 w 388"/>
                  <a:gd name="T31" fmla="*/ 197 h 212"/>
                  <a:gd name="T32" fmla="*/ 260 w 388"/>
                  <a:gd name="T33" fmla="*/ 183 h 212"/>
                  <a:gd name="T34" fmla="*/ 259 w 388"/>
                  <a:gd name="T35" fmla="*/ 166 h 212"/>
                  <a:gd name="T36" fmla="*/ 322 w 388"/>
                  <a:gd name="T37" fmla="*/ 166 h 212"/>
                  <a:gd name="T38" fmla="*/ 347 w 388"/>
                  <a:gd name="T39" fmla="*/ 162 h 212"/>
                  <a:gd name="T40" fmla="*/ 338 w 388"/>
                  <a:gd name="T41" fmla="*/ 147 h 212"/>
                  <a:gd name="T42" fmla="*/ 326 w 388"/>
                  <a:gd name="T43" fmla="*/ 101 h 212"/>
                  <a:gd name="T44" fmla="*/ 375 w 388"/>
                  <a:gd name="T45" fmla="*/ 48 h 212"/>
                  <a:gd name="T46" fmla="*/ 388 w 388"/>
                  <a:gd name="T47" fmla="*/ 35 h 212"/>
                  <a:gd name="T48" fmla="*/ 350 w 388"/>
                  <a:gd name="T49" fmla="*/ 17 h 212"/>
                  <a:gd name="T50" fmla="*/ 301 w 388"/>
                  <a:gd name="T51" fmla="*/ 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8" h="212">
                    <a:moveTo>
                      <a:pt x="301" y="2"/>
                    </a:moveTo>
                    <a:cubicBezTo>
                      <a:pt x="287" y="0"/>
                      <a:pt x="241" y="2"/>
                      <a:pt x="228" y="15"/>
                    </a:cubicBezTo>
                    <a:cubicBezTo>
                      <a:pt x="215" y="28"/>
                      <a:pt x="199" y="35"/>
                      <a:pt x="184" y="33"/>
                    </a:cubicBezTo>
                    <a:cubicBezTo>
                      <a:pt x="170" y="31"/>
                      <a:pt x="128" y="30"/>
                      <a:pt x="119" y="31"/>
                    </a:cubicBezTo>
                    <a:cubicBezTo>
                      <a:pt x="110" y="33"/>
                      <a:pt x="61" y="22"/>
                      <a:pt x="53" y="24"/>
                    </a:cubicBezTo>
                    <a:cubicBezTo>
                      <a:pt x="47" y="26"/>
                      <a:pt x="35" y="3"/>
                      <a:pt x="18" y="1"/>
                    </a:cubicBezTo>
                    <a:cubicBezTo>
                      <a:pt x="17" y="3"/>
                      <a:pt x="16" y="5"/>
                      <a:pt x="13" y="6"/>
                    </a:cubicBezTo>
                    <a:cubicBezTo>
                      <a:pt x="1" y="15"/>
                      <a:pt x="0" y="36"/>
                      <a:pt x="13" y="49"/>
                    </a:cubicBezTo>
                    <a:cubicBezTo>
                      <a:pt x="27" y="61"/>
                      <a:pt x="45" y="88"/>
                      <a:pt x="32" y="88"/>
                    </a:cubicBezTo>
                    <a:cubicBezTo>
                      <a:pt x="20" y="88"/>
                      <a:pt x="10" y="105"/>
                      <a:pt x="12" y="113"/>
                    </a:cubicBezTo>
                    <a:cubicBezTo>
                      <a:pt x="13" y="121"/>
                      <a:pt x="8" y="139"/>
                      <a:pt x="12" y="143"/>
                    </a:cubicBezTo>
                    <a:cubicBezTo>
                      <a:pt x="16" y="147"/>
                      <a:pt x="45" y="174"/>
                      <a:pt x="46" y="183"/>
                    </a:cubicBezTo>
                    <a:cubicBezTo>
                      <a:pt x="47" y="190"/>
                      <a:pt x="59" y="194"/>
                      <a:pt x="58" y="200"/>
                    </a:cubicBezTo>
                    <a:cubicBezTo>
                      <a:pt x="81" y="198"/>
                      <a:pt x="130" y="195"/>
                      <a:pt x="141" y="201"/>
                    </a:cubicBezTo>
                    <a:cubicBezTo>
                      <a:pt x="155" y="208"/>
                      <a:pt x="206" y="212"/>
                      <a:pt x="206" y="212"/>
                    </a:cubicBezTo>
                    <a:cubicBezTo>
                      <a:pt x="221" y="212"/>
                      <a:pt x="234" y="206"/>
                      <a:pt x="230" y="197"/>
                    </a:cubicBezTo>
                    <a:cubicBezTo>
                      <a:pt x="227" y="190"/>
                      <a:pt x="246" y="184"/>
                      <a:pt x="260" y="183"/>
                    </a:cubicBezTo>
                    <a:cubicBezTo>
                      <a:pt x="257" y="175"/>
                      <a:pt x="256" y="168"/>
                      <a:pt x="259" y="166"/>
                    </a:cubicBezTo>
                    <a:cubicBezTo>
                      <a:pt x="266" y="163"/>
                      <a:pt x="306" y="158"/>
                      <a:pt x="322" y="166"/>
                    </a:cubicBezTo>
                    <a:cubicBezTo>
                      <a:pt x="330" y="170"/>
                      <a:pt x="340" y="166"/>
                      <a:pt x="347" y="162"/>
                    </a:cubicBezTo>
                    <a:cubicBezTo>
                      <a:pt x="345" y="154"/>
                      <a:pt x="343" y="148"/>
                      <a:pt x="338" y="147"/>
                    </a:cubicBezTo>
                    <a:cubicBezTo>
                      <a:pt x="328" y="145"/>
                      <a:pt x="313" y="103"/>
                      <a:pt x="326" y="101"/>
                    </a:cubicBezTo>
                    <a:cubicBezTo>
                      <a:pt x="338" y="98"/>
                      <a:pt x="355" y="54"/>
                      <a:pt x="375" y="48"/>
                    </a:cubicBezTo>
                    <a:cubicBezTo>
                      <a:pt x="383" y="45"/>
                      <a:pt x="386" y="40"/>
                      <a:pt x="388" y="35"/>
                    </a:cubicBezTo>
                    <a:cubicBezTo>
                      <a:pt x="370" y="29"/>
                      <a:pt x="353" y="22"/>
                      <a:pt x="350" y="17"/>
                    </a:cubicBezTo>
                    <a:cubicBezTo>
                      <a:pt x="345" y="8"/>
                      <a:pt x="316" y="4"/>
                      <a:pt x="301" y="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10270473" y="5661880"/>
                <a:ext cx="124833" cy="86091"/>
              </a:xfrm>
              <a:custGeom>
                <a:avLst/>
                <a:gdLst>
                  <a:gd name="T0" fmla="*/ 40 w 169"/>
                  <a:gd name="T1" fmla="*/ 119 h 119"/>
                  <a:gd name="T2" fmla="*/ 40 w 169"/>
                  <a:gd name="T3" fmla="*/ 119 h 119"/>
                  <a:gd name="T4" fmla="*/ 42 w 169"/>
                  <a:gd name="T5" fmla="*/ 118 h 119"/>
                  <a:gd name="T6" fmla="*/ 43 w 169"/>
                  <a:gd name="T7" fmla="*/ 117 h 119"/>
                  <a:gd name="T8" fmla="*/ 46 w 169"/>
                  <a:gd name="T9" fmla="*/ 117 h 119"/>
                  <a:gd name="T10" fmla="*/ 47 w 169"/>
                  <a:gd name="T11" fmla="*/ 117 h 119"/>
                  <a:gd name="T12" fmla="*/ 66 w 169"/>
                  <a:gd name="T13" fmla="*/ 116 h 119"/>
                  <a:gd name="T14" fmla="*/ 68 w 169"/>
                  <a:gd name="T15" fmla="*/ 116 h 119"/>
                  <a:gd name="T16" fmla="*/ 73 w 169"/>
                  <a:gd name="T17" fmla="*/ 116 h 119"/>
                  <a:gd name="T18" fmla="*/ 75 w 169"/>
                  <a:gd name="T19" fmla="*/ 116 h 119"/>
                  <a:gd name="T20" fmla="*/ 81 w 169"/>
                  <a:gd name="T21" fmla="*/ 115 h 119"/>
                  <a:gd name="T22" fmla="*/ 110 w 169"/>
                  <a:gd name="T23" fmla="*/ 97 h 119"/>
                  <a:gd name="T24" fmla="*/ 167 w 169"/>
                  <a:gd name="T25" fmla="*/ 71 h 119"/>
                  <a:gd name="T26" fmla="*/ 168 w 169"/>
                  <a:gd name="T27" fmla="*/ 68 h 119"/>
                  <a:gd name="T28" fmla="*/ 156 w 169"/>
                  <a:gd name="T29" fmla="*/ 51 h 119"/>
                  <a:gd name="T30" fmla="*/ 122 w 169"/>
                  <a:gd name="T31" fmla="*/ 11 h 119"/>
                  <a:gd name="T32" fmla="*/ 120 w 169"/>
                  <a:gd name="T33" fmla="*/ 7 h 119"/>
                  <a:gd name="T34" fmla="*/ 120 w 169"/>
                  <a:gd name="T35" fmla="*/ 6 h 119"/>
                  <a:gd name="T36" fmla="*/ 121 w 169"/>
                  <a:gd name="T37" fmla="*/ 0 h 119"/>
                  <a:gd name="T38" fmla="*/ 15 w 169"/>
                  <a:gd name="T39" fmla="*/ 19 h 119"/>
                  <a:gd name="T40" fmla="*/ 11 w 169"/>
                  <a:gd name="T41" fmla="*/ 16 h 119"/>
                  <a:gd name="T42" fmla="*/ 4 w 169"/>
                  <a:gd name="T43" fmla="*/ 80 h 119"/>
                  <a:gd name="T44" fmla="*/ 40 w 169"/>
                  <a:gd name="T4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19">
                    <a:moveTo>
                      <a:pt x="40" y="119"/>
                    </a:move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18"/>
                      <a:pt x="41" y="118"/>
                      <a:pt x="42" y="118"/>
                    </a:cubicBezTo>
                    <a:cubicBezTo>
                      <a:pt x="42" y="118"/>
                      <a:pt x="42" y="117"/>
                      <a:pt x="43" y="117"/>
                    </a:cubicBezTo>
                    <a:cubicBezTo>
                      <a:pt x="44" y="117"/>
                      <a:pt x="45" y="117"/>
                      <a:pt x="46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52" y="116"/>
                      <a:pt x="59" y="117"/>
                      <a:pt x="66" y="116"/>
                    </a:cubicBezTo>
                    <a:cubicBezTo>
                      <a:pt x="67" y="116"/>
                      <a:pt x="67" y="116"/>
                      <a:pt x="68" y="116"/>
                    </a:cubicBezTo>
                    <a:cubicBezTo>
                      <a:pt x="69" y="116"/>
                      <a:pt x="71" y="116"/>
                      <a:pt x="73" y="116"/>
                    </a:cubicBezTo>
                    <a:cubicBezTo>
                      <a:pt x="73" y="116"/>
                      <a:pt x="74" y="116"/>
                      <a:pt x="75" y="116"/>
                    </a:cubicBezTo>
                    <a:cubicBezTo>
                      <a:pt x="77" y="116"/>
                      <a:pt x="79" y="115"/>
                      <a:pt x="81" y="115"/>
                    </a:cubicBezTo>
                    <a:cubicBezTo>
                      <a:pt x="97" y="111"/>
                      <a:pt x="101" y="93"/>
                      <a:pt x="110" y="97"/>
                    </a:cubicBezTo>
                    <a:cubicBezTo>
                      <a:pt x="118" y="101"/>
                      <a:pt x="161" y="79"/>
                      <a:pt x="167" y="71"/>
                    </a:cubicBezTo>
                    <a:cubicBezTo>
                      <a:pt x="168" y="70"/>
                      <a:pt x="168" y="69"/>
                      <a:pt x="168" y="68"/>
                    </a:cubicBezTo>
                    <a:cubicBezTo>
                      <a:pt x="169" y="62"/>
                      <a:pt x="157" y="58"/>
                      <a:pt x="156" y="51"/>
                    </a:cubicBezTo>
                    <a:cubicBezTo>
                      <a:pt x="155" y="42"/>
                      <a:pt x="126" y="15"/>
                      <a:pt x="122" y="11"/>
                    </a:cubicBezTo>
                    <a:cubicBezTo>
                      <a:pt x="121" y="10"/>
                      <a:pt x="121" y="9"/>
                      <a:pt x="120" y="7"/>
                    </a:cubicBezTo>
                    <a:cubicBezTo>
                      <a:pt x="120" y="7"/>
                      <a:pt x="120" y="6"/>
                      <a:pt x="120" y="6"/>
                    </a:cubicBezTo>
                    <a:cubicBezTo>
                      <a:pt x="120" y="4"/>
                      <a:pt x="120" y="2"/>
                      <a:pt x="121" y="0"/>
                    </a:cubicBezTo>
                    <a:cubicBezTo>
                      <a:pt x="78" y="6"/>
                      <a:pt x="15" y="19"/>
                      <a:pt x="15" y="19"/>
                    </a:cubicBezTo>
                    <a:cubicBezTo>
                      <a:pt x="15" y="19"/>
                      <a:pt x="13" y="18"/>
                      <a:pt x="11" y="16"/>
                    </a:cubicBezTo>
                    <a:cubicBezTo>
                      <a:pt x="4" y="37"/>
                      <a:pt x="0" y="66"/>
                      <a:pt x="4" y="80"/>
                    </a:cubicBezTo>
                    <a:cubicBezTo>
                      <a:pt x="8" y="95"/>
                      <a:pt x="21" y="105"/>
                      <a:pt x="40" y="11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10352260" y="5076464"/>
                <a:ext cx="809251" cy="473498"/>
              </a:xfrm>
              <a:custGeom>
                <a:avLst/>
                <a:gdLst>
                  <a:gd name="T0" fmla="*/ 1024 w 1098"/>
                  <a:gd name="T1" fmla="*/ 364 h 638"/>
                  <a:gd name="T2" fmla="*/ 1086 w 1098"/>
                  <a:gd name="T3" fmla="*/ 329 h 638"/>
                  <a:gd name="T4" fmla="*/ 1094 w 1098"/>
                  <a:gd name="T5" fmla="*/ 291 h 638"/>
                  <a:gd name="T6" fmla="*/ 1097 w 1098"/>
                  <a:gd name="T7" fmla="*/ 247 h 638"/>
                  <a:gd name="T8" fmla="*/ 1009 w 1098"/>
                  <a:gd name="T9" fmla="*/ 211 h 638"/>
                  <a:gd name="T10" fmla="*/ 931 w 1098"/>
                  <a:gd name="T11" fmla="*/ 170 h 638"/>
                  <a:gd name="T12" fmla="*/ 866 w 1098"/>
                  <a:gd name="T13" fmla="*/ 176 h 638"/>
                  <a:gd name="T14" fmla="*/ 812 w 1098"/>
                  <a:gd name="T15" fmla="*/ 150 h 638"/>
                  <a:gd name="T16" fmla="*/ 740 w 1098"/>
                  <a:gd name="T17" fmla="*/ 91 h 638"/>
                  <a:gd name="T18" fmla="*/ 718 w 1098"/>
                  <a:gd name="T19" fmla="*/ 11 h 638"/>
                  <a:gd name="T20" fmla="*/ 627 w 1098"/>
                  <a:gd name="T21" fmla="*/ 7 h 638"/>
                  <a:gd name="T22" fmla="*/ 581 w 1098"/>
                  <a:gd name="T23" fmla="*/ 15 h 638"/>
                  <a:gd name="T24" fmla="*/ 505 w 1098"/>
                  <a:gd name="T25" fmla="*/ 63 h 638"/>
                  <a:gd name="T26" fmla="*/ 438 w 1098"/>
                  <a:gd name="T27" fmla="*/ 79 h 638"/>
                  <a:gd name="T28" fmla="*/ 358 w 1098"/>
                  <a:gd name="T29" fmla="*/ 63 h 638"/>
                  <a:gd name="T30" fmla="*/ 259 w 1098"/>
                  <a:gd name="T31" fmla="*/ 48 h 638"/>
                  <a:gd name="T32" fmla="*/ 113 w 1098"/>
                  <a:gd name="T33" fmla="*/ 59 h 638"/>
                  <a:gd name="T34" fmla="*/ 86 w 1098"/>
                  <a:gd name="T35" fmla="*/ 87 h 638"/>
                  <a:gd name="T36" fmla="*/ 83 w 1098"/>
                  <a:gd name="T37" fmla="*/ 169 h 638"/>
                  <a:gd name="T38" fmla="*/ 27 w 1098"/>
                  <a:gd name="T39" fmla="*/ 270 h 638"/>
                  <a:gd name="T40" fmla="*/ 27 w 1098"/>
                  <a:gd name="T41" fmla="*/ 345 h 638"/>
                  <a:gd name="T42" fmla="*/ 61 w 1098"/>
                  <a:gd name="T43" fmla="*/ 350 h 638"/>
                  <a:gd name="T44" fmla="*/ 159 w 1098"/>
                  <a:gd name="T45" fmla="*/ 372 h 638"/>
                  <a:gd name="T46" fmla="*/ 217 w 1098"/>
                  <a:gd name="T47" fmla="*/ 361 h 638"/>
                  <a:gd name="T48" fmla="*/ 327 w 1098"/>
                  <a:gd name="T49" fmla="*/ 318 h 638"/>
                  <a:gd name="T50" fmla="*/ 419 w 1098"/>
                  <a:gd name="T51" fmla="*/ 378 h 638"/>
                  <a:gd name="T52" fmla="*/ 472 w 1098"/>
                  <a:gd name="T53" fmla="*/ 480 h 638"/>
                  <a:gd name="T54" fmla="*/ 407 w 1098"/>
                  <a:gd name="T55" fmla="*/ 500 h 638"/>
                  <a:gd name="T56" fmla="*/ 394 w 1098"/>
                  <a:gd name="T57" fmla="*/ 571 h 638"/>
                  <a:gd name="T58" fmla="*/ 450 w 1098"/>
                  <a:gd name="T59" fmla="*/ 572 h 638"/>
                  <a:gd name="T60" fmla="*/ 532 w 1098"/>
                  <a:gd name="T61" fmla="*/ 463 h 638"/>
                  <a:gd name="T62" fmla="*/ 607 w 1098"/>
                  <a:gd name="T63" fmla="*/ 493 h 638"/>
                  <a:gd name="T64" fmla="*/ 625 w 1098"/>
                  <a:gd name="T65" fmla="*/ 554 h 638"/>
                  <a:gd name="T66" fmla="*/ 690 w 1098"/>
                  <a:gd name="T67" fmla="*/ 629 h 638"/>
                  <a:gd name="T68" fmla="*/ 799 w 1098"/>
                  <a:gd name="T69" fmla="*/ 592 h 638"/>
                  <a:gd name="T70" fmla="*/ 819 w 1098"/>
                  <a:gd name="T71" fmla="*/ 564 h 638"/>
                  <a:gd name="T72" fmla="*/ 847 w 1098"/>
                  <a:gd name="T73" fmla="*/ 464 h 638"/>
                  <a:gd name="T74" fmla="*/ 975 w 1098"/>
                  <a:gd name="T75" fmla="*/ 42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8" h="638">
                    <a:moveTo>
                      <a:pt x="976" y="397"/>
                    </a:moveTo>
                    <a:cubicBezTo>
                      <a:pt x="986" y="396"/>
                      <a:pt x="1015" y="364"/>
                      <a:pt x="1024" y="364"/>
                    </a:cubicBezTo>
                    <a:cubicBezTo>
                      <a:pt x="1034" y="364"/>
                      <a:pt x="1075" y="373"/>
                      <a:pt x="1075" y="366"/>
                    </a:cubicBezTo>
                    <a:cubicBezTo>
                      <a:pt x="1075" y="359"/>
                      <a:pt x="1089" y="336"/>
                      <a:pt x="1086" y="329"/>
                    </a:cubicBezTo>
                    <a:cubicBezTo>
                      <a:pt x="1083" y="322"/>
                      <a:pt x="1069" y="313"/>
                      <a:pt x="1072" y="306"/>
                    </a:cubicBezTo>
                    <a:cubicBezTo>
                      <a:pt x="1075" y="299"/>
                      <a:pt x="1094" y="299"/>
                      <a:pt x="1094" y="291"/>
                    </a:cubicBezTo>
                    <a:cubicBezTo>
                      <a:pt x="1094" y="283"/>
                      <a:pt x="1079" y="278"/>
                      <a:pt x="1079" y="273"/>
                    </a:cubicBezTo>
                    <a:cubicBezTo>
                      <a:pt x="1079" y="268"/>
                      <a:pt x="1098" y="258"/>
                      <a:pt x="1097" y="247"/>
                    </a:cubicBezTo>
                    <a:cubicBezTo>
                      <a:pt x="1095" y="236"/>
                      <a:pt x="1079" y="235"/>
                      <a:pt x="1061" y="225"/>
                    </a:cubicBezTo>
                    <a:cubicBezTo>
                      <a:pt x="1043" y="216"/>
                      <a:pt x="1026" y="220"/>
                      <a:pt x="1009" y="211"/>
                    </a:cubicBezTo>
                    <a:cubicBezTo>
                      <a:pt x="993" y="203"/>
                      <a:pt x="959" y="209"/>
                      <a:pt x="959" y="203"/>
                    </a:cubicBezTo>
                    <a:cubicBezTo>
                      <a:pt x="959" y="198"/>
                      <a:pt x="937" y="180"/>
                      <a:pt x="931" y="170"/>
                    </a:cubicBezTo>
                    <a:cubicBezTo>
                      <a:pt x="926" y="161"/>
                      <a:pt x="908" y="166"/>
                      <a:pt x="897" y="173"/>
                    </a:cubicBezTo>
                    <a:cubicBezTo>
                      <a:pt x="886" y="180"/>
                      <a:pt x="877" y="183"/>
                      <a:pt x="866" y="176"/>
                    </a:cubicBezTo>
                    <a:cubicBezTo>
                      <a:pt x="855" y="169"/>
                      <a:pt x="845" y="158"/>
                      <a:pt x="836" y="162"/>
                    </a:cubicBezTo>
                    <a:cubicBezTo>
                      <a:pt x="826" y="166"/>
                      <a:pt x="808" y="164"/>
                      <a:pt x="812" y="150"/>
                    </a:cubicBezTo>
                    <a:cubicBezTo>
                      <a:pt x="817" y="136"/>
                      <a:pt x="795" y="106"/>
                      <a:pt x="785" y="102"/>
                    </a:cubicBezTo>
                    <a:cubicBezTo>
                      <a:pt x="776" y="98"/>
                      <a:pt x="747" y="105"/>
                      <a:pt x="740" y="91"/>
                    </a:cubicBezTo>
                    <a:cubicBezTo>
                      <a:pt x="733" y="78"/>
                      <a:pt x="721" y="67"/>
                      <a:pt x="726" y="57"/>
                    </a:cubicBezTo>
                    <a:cubicBezTo>
                      <a:pt x="732" y="48"/>
                      <a:pt x="725" y="22"/>
                      <a:pt x="718" y="11"/>
                    </a:cubicBezTo>
                    <a:cubicBezTo>
                      <a:pt x="711" y="0"/>
                      <a:pt x="677" y="1"/>
                      <a:pt x="668" y="5"/>
                    </a:cubicBezTo>
                    <a:cubicBezTo>
                      <a:pt x="658" y="9"/>
                      <a:pt x="636" y="1"/>
                      <a:pt x="627" y="7"/>
                    </a:cubicBezTo>
                    <a:cubicBezTo>
                      <a:pt x="617" y="12"/>
                      <a:pt x="612" y="22"/>
                      <a:pt x="598" y="22"/>
                    </a:cubicBezTo>
                    <a:cubicBezTo>
                      <a:pt x="590" y="22"/>
                      <a:pt x="585" y="21"/>
                      <a:pt x="581" y="15"/>
                    </a:cubicBezTo>
                    <a:cubicBezTo>
                      <a:pt x="566" y="21"/>
                      <a:pt x="542" y="23"/>
                      <a:pt x="542" y="23"/>
                    </a:cubicBezTo>
                    <a:cubicBezTo>
                      <a:pt x="542" y="23"/>
                      <a:pt x="505" y="52"/>
                      <a:pt x="505" y="63"/>
                    </a:cubicBezTo>
                    <a:cubicBezTo>
                      <a:pt x="505" y="73"/>
                      <a:pt x="503" y="92"/>
                      <a:pt x="494" y="83"/>
                    </a:cubicBezTo>
                    <a:cubicBezTo>
                      <a:pt x="485" y="73"/>
                      <a:pt x="447" y="73"/>
                      <a:pt x="438" y="79"/>
                    </a:cubicBezTo>
                    <a:cubicBezTo>
                      <a:pt x="429" y="84"/>
                      <a:pt x="414" y="57"/>
                      <a:pt x="398" y="66"/>
                    </a:cubicBezTo>
                    <a:cubicBezTo>
                      <a:pt x="381" y="75"/>
                      <a:pt x="359" y="53"/>
                      <a:pt x="358" y="63"/>
                    </a:cubicBezTo>
                    <a:cubicBezTo>
                      <a:pt x="356" y="72"/>
                      <a:pt x="332" y="64"/>
                      <a:pt x="316" y="57"/>
                    </a:cubicBezTo>
                    <a:cubicBezTo>
                      <a:pt x="299" y="50"/>
                      <a:pt x="270" y="61"/>
                      <a:pt x="259" y="48"/>
                    </a:cubicBezTo>
                    <a:cubicBezTo>
                      <a:pt x="248" y="35"/>
                      <a:pt x="177" y="35"/>
                      <a:pt x="153" y="35"/>
                    </a:cubicBezTo>
                    <a:cubicBezTo>
                      <a:pt x="130" y="35"/>
                      <a:pt x="124" y="48"/>
                      <a:pt x="113" y="59"/>
                    </a:cubicBezTo>
                    <a:cubicBezTo>
                      <a:pt x="104" y="69"/>
                      <a:pt x="92" y="67"/>
                      <a:pt x="80" y="66"/>
                    </a:cubicBezTo>
                    <a:cubicBezTo>
                      <a:pt x="81" y="75"/>
                      <a:pt x="83" y="84"/>
                      <a:pt x="86" y="87"/>
                    </a:cubicBezTo>
                    <a:cubicBezTo>
                      <a:pt x="91" y="95"/>
                      <a:pt x="117" y="135"/>
                      <a:pt x="110" y="147"/>
                    </a:cubicBezTo>
                    <a:cubicBezTo>
                      <a:pt x="103" y="160"/>
                      <a:pt x="91" y="160"/>
                      <a:pt x="83" y="169"/>
                    </a:cubicBezTo>
                    <a:cubicBezTo>
                      <a:pt x="75" y="179"/>
                      <a:pt x="27" y="221"/>
                      <a:pt x="26" y="228"/>
                    </a:cubicBezTo>
                    <a:cubicBezTo>
                      <a:pt x="24" y="235"/>
                      <a:pt x="34" y="265"/>
                      <a:pt x="27" y="270"/>
                    </a:cubicBezTo>
                    <a:cubicBezTo>
                      <a:pt x="20" y="276"/>
                      <a:pt x="0" y="304"/>
                      <a:pt x="0" y="315"/>
                    </a:cubicBezTo>
                    <a:cubicBezTo>
                      <a:pt x="0" y="326"/>
                      <a:pt x="15" y="341"/>
                      <a:pt x="27" y="345"/>
                    </a:cubicBezTo>
                    <a:cubicBezTo>
                      <a:pt x="32" y="347"/>
                      <a:pt x="35" y="350"/>
                      <a:pt x="37" y="352"/>
                    </a:cubicBezTo>
                    <a:cubicBezTo>
                      <a:pt x="46" y="351"/>
                      <a:pt x="55" y="350"/>
                      <a:pt x="61" y="350"/>
                    </a:cubicBezTo>
                    <a:cubicBezTo>
                      <a:pt x="70" y="350"/>
                      <a:pt x="110" y="361"/>
                      <a:pt x="122" y="361"/>
                    </a:cubicBezTo>
                    <a:cubicBezTo>
                      <a:pt x="135" y="361"/>
                      <a:pt x="153" y="367"/>
                      <a:pt x="159" y="372"/>
                    </a:cubicBezTo>
                    <a:cubicBezTo>
                      <a:pt x="164" y="378"/>
                      <a:pt x="177" y="374"/>
                      <a:pt x="186" y="365"/>
                    </a:cubicBezTo>
                    <a:cubicBezTo>
                      <a:pt x="195" y="356"/>
                      <a:pt x="206" y="361"/>
                      <a:pt x="217" y="361"/>
                    </a:cubicBezTo>
                    <a:cubicBezTo>
                      <a:pt x="228" y="361"/>
                      <a:pt x="246" y="352"/>
                      <a:pt x="252" y="343"/>
                    </a:cubicBezTo>
                    <a:cubicBezTo>
                      <a:pt x="257" y="334"/>
                      <a:pt x="312" y="319"/>
                      <a:pt x="327" y="318"/>
                    </a:cubicBezTo>
                    <a:cubicBezTo>
                      <a:pt x="341" y="316"/>
                      <a:pt x="363" y="345"/>
                      <a:pt x="376" y="345"/>
                    </a:cubicBezTo>
                    <a:cubicBezTo>
                      <a:pt x="389" y="345"/>
                      <a:pt x="412" y="354"/>
                      <a:pt x="419" y="378"/>
                    </a:cubicBezTo>
                    <a:cubicBezTo>
                      <a:pt x="427" y="401"/>
                      <a:pt x="449" y="431"/>
                      <a:pt x="458" y="440"/>
                    </a:cubicBezTo>
                    <a:cubicBezTo>
                      <a:pt x="467" y="449"/>
                      <a:pt x="472" y="472"/>
                      <a:pt x="472" y="480"/>
                    </a:cubicBezTo>
                    <a:cubicBezTo>
                      <a:pt x="472" y="487"/>
                      <a:pt x="452" y="478"/>
                      <a:pt x="430" y="472"/>
                    </a:cubicBezTo>
                    <a:cubicBezTo>
                      <a:pt x="409" y="467"/>
                      <a:pt x="407" y="489"/>
                      <a:pt x="407" y="500"/>
                    </a:cubicBezTo>
                    <a:cubicBezTo>
                      <a:pt x="407" y="511"/>
                      <a:pt x="376" y="549"/>
                      <a:pt x="370" y="556"/>
                    </a:cubicBezTo>
                    <a:cubicBezTo>
                      <a:pt x="365" y="564"/>
                      <a:pt x="381" y="569"/>
                      <a:pt x="394" y="571"/>
                    </a:cubicBezTo>
                    <a:cubicBezTo>
                      <a:pt x="399" y="572"/>
                      <a:pt x="421" y="556"/>
                      <a:pt x="429" y="556"/>
                    </a:cubicBezTo>
                    <a:cubicBezTo>
                      <a:pt x="432" y="556"/>
                      <a:pt x="441" y="563"/>
                      <a:pt x="450" y="572"/>
                    </a:cubicBezTo>
                    <a:cubicBezTo>
                      <a:pt x="448" y="543"/>
                      <a:pt x="454" y="545"/>
                      <a:pt x="480" y="525"/>
                    </a:cubicBezTo>
                    <a:cubicBezTo>
                      <a:pt x="506" y="505"/>
                      <a:pt x="509" y="468"/>
                      <a:pt x="532" y="463"/>
                    </a:cubicBezTo>
                    <a:cubicBezTo>
                      <a:pt x="556" y="459"/>
                      <a:pt x="566" y="448"/>
                      <a:pt x="601" y="453"/>
                    </a:cubicBezTo>
                    <a:cubicBezTo>
                      <a:pt x="635" y="459"/>
                      <a:pt x="583" y="481"/>
                      <a:pt x="607" y="493"/>
                    </a:cubicBezTo>
                    <a:cubicBezTo>
                      <a:pt x="631" y="506"/>
                      <a:pt x="704" y="490"/>
                      <a:pt x="707" y="508"/>
                    </a:cubicBezTo>
                    <a:cubicBezTo>
                      <a:pt x="711" y="526"/>
                      <a:pt x="623" y="544"/>
                      <a:pt x="625" y="554"/>
                    </a:cubicBezTo>
                    <a:cubicBezTo>
                      <a:pt x="627" y="563"/>
                      <a:pt x="672" y="572"/>
                      <a:pt x="687" y="582"/>
                    </a:cubicBezTo>
                    <a:cubicBezTo>
                      <a:pt x="703" y="592"/>
                      <a:pt x="683" y="620"/>
                      <a:pt x="690" y="629"/>
                    </a:cubicBezTo>
                    <a:cubicBezTo>
                      <a:pt x="697" y="638"/>
                      <a:pt x="721" y="631"/>
                      <a:pt x="740" y="617"/>
                    </a:cubicBezTo>
                    <a:cubicBezTo>
                      <a:pt x="759" y="604"/>
                      <a:pt x="775" y="608"/>
                      <a:pt x="799" y="592"/>
                    </a:cubicBezTo>
                    <a:cubicBezTo>
                      <a:pt x="824" y="575"/>
                      <a:pt x="875" y="590"/>
                      <a:pt x="881" y="580"/>
                    </a:cubicBezTo>
                    <a:cubicBezTo>
                      <a:pt x="888" y="570"/>
                      <a:pt x="867" y="560"/>
                      <a:pt x="819" y="564"/>
                    </a:cubicBezTo>
                    <a:cubicBezTo>
                      <a:pt x="772" y="567"/>
                      <a:pt x="769" y="523"/>
                      <a:pt x="769" y="513"/>
                    </a:cubicBezTo>
                    <a:cubicBezTo>
                      <a:pt x="769" y="504"/>
                      <a:pt x="818" y="467"/>
                      <a:pt x="847" y="464"/>
                    </a:cubicBezTo>
                    <a:cubicBezTo>
                      <a:pt x="875" y="462"/>
                      <a:pt x="898" y="453"/>
                      <a:pt x="925" y="441"/>
                    </a:cubicBezTo>
                    <a:cubicBezTo>
                      <a:pt x="936" y="435"/>
                      <a:pt x="955" y="430"/>
                      <a:pt x="975" y="427"/>
                    </a:cubicBezTo>
                    <a:cubicBezTo>
                      <a:pt x="972" y="414"/>
                      <a:pt x="968" y="398"/>
                      <a:pt x="976" y="39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10395305" y="4835411"/>
                <a:ext cx="430453" cy="309926"/>
              </a:xfrm>
              <a:custGeom>
                <a:avLst/>
                <a:gdLst>
                  <a:gd name="T0" fmla="*/ 542 w 579"/>
                  <a:gd name="T1" fmla="*/ 204 h 418"/>
                  <a:gd name="T2" fmla="*/ 507 w 579"/>
                  <a:gd name="T3" fmla="*/ 170 h 418"/>
                  <a:gd name="T4" fmla="*/ 478 w 579"/>
                  <a:gd name="T5" fmla="*/ 132 h 418"/>
                  <a:gd name="T6" fmla="*/ 471 w 579"/>
                  <a:gd name="T7" fmla="*/ 88 h 418"/>
                  <a:gd name="T8" fmla="*/ 466 w 579"/>
                  <a:gd name="T9" fmla="*/ 46 h 418"/>
                  <a:gd name="T10" fmla="*/ 409 w 579"/>
                  <a:gd name="T11" fmla="*/ 29 h 418"/>
                  <a:gd name="T12" fmla="*/ 376 w 579"/>
                  <a:gd name="T13" fmla="*/ 29 h 418"/>
                  <a:gd name="T14" fmla="*/ 344 w 579"/>
                  <a:gd name="T15" fmla="*/ 14 h 418"/>
                  <a:gd name="T16" fmla="*/ 312 w 579"/>
                  <a:gd name="T17" fmla="*/ 5 h 418"/>
                  <a:gd name="T18" fmla="*/ 308 w 579"/>
                  <a:gd name="T19" fmla="*/ 0 h 418"/>
                  <a:gd name="T20" fmla="*/ 289 w 579"/>
                  <a:gd name="T21" fmla="*/ 8 h 418"/>
                  <a:gd name="T22" fmla="*/ 266 w 579"/>
                  <a:gd name="T23" fmla="*/ 30 h 418"/>
                  <a:gd name="T24" fmla="*/ 224 w 579"/>
                  <a:gd name="T25" fmla="*/ 35 h 418"/>
                  <a:gd name="T26" fmla="*/ 207 w 579"/>
                  <a:gd name="T27" fmla="*/ 68 h 418"/>
                  <a:gd name="T28" fmla="*/ 200 w 579"/>
                  <a:gd name="T29" fmla="*/ 92 h 418"/>
                  <a:gd name="T30" fmla="*/ 180 w 579"/>
                  <a:gd name="T31" fmla="*/ 108 h 418"/>
                  <a:gd name="T32" fmla="*/ 149 w 579"/>
                  <a:gd name="T33" fmla="*/ 137 h 418"/>
                  <a:gd name="T34" fmla="*/ 140 w 579"/>
                  <a:gd name="T35" fmla="*/ 166 h 418"/>
                  <a:gd name="T36" fmla="*/ 100 w 579"/>
                  <a:gd name="T37" fmla="*/ 179 h 418"/>
                  <a:gd name="T38" fmla="*/ 69 w 579"/>
                  <a:gd name="T39" fmla="*/ 194 h 418"/>
                  <a:gd name="T40" fmla="*/ 24 w 579"/>
                  <a:gd name="T41" fmla="*/ 190 h 418"/>
                  <a:gd name="T42" fmla="*/ 23 w 579"/>
                  <a:gd name="T43" fmla="*/ 196 h 418"/>
                  <a:gd name="T44" fmla="*/ 33 w 579"/>
                  <a:gd name="T45" fmla="*/ 242 h 418"/>
                  <a:gd name="T46" fmla="*/ 36 w 579"/>
                  <a:gd name="T47" fmla="*/ 296 h 418"/>
                  <a:gd name="T48" fmla="*/ 0 w 579"/>
                  <a:gd name="T49" fmla="*/ 327 h 418"/>
                  <a:gd name="T50" fmla="*/ 21 w 579"/>
                  <a:gd name="T51" fmla="*/ 358 h 418"/>
                  <a:gd name="T52" fmla="*/ 19 w 579"/>
                  <a:gd name="T53" fmla="*/ 392 h 418"/>
                  <a:gd name="T54" fmla="*/ 52 w 579"/>
                  <a:gd name="T55" fmla="*/ 385 h 418"/>
                  <a:gd name="T56" fmla="*/ 92 w 579"/>
                  <a:gd name="T57" fmla="*/ 361 h 418"/>
                  <a:gd name="T58" fmla="*/ 198 w 579"/>
                  <a:gd name="T59" fmla="*/ 374 h 418"/>
                  <a:gd name="T60" fmla="*/ 255 w 579"/>
                  <a:gd name="T61" fmla="*/ 383 h 418"/>
                  <a:gd name="T62" fmla="*/ 297 w 579"/>
                  <a:gd name="T63" fmla="*/ 389 h 418"/>
                  <a:gd name="T64" fmla="*/ 337 w 579"/>
                  <a:gd name="T65" fmla="*/ 392 h 418"/>
                  <a:gd name="T66" fmla="*/ 377 w 579"/>
                  <a:gd name="T67" fmla="*/ 405 h 418"/>
                  <a:gd name="T68" fmla="*/ 433 w 579"/>
                  <a:gd name="T69" fmla="*/ 409 h 418"/>
                  <a:gd name="T70" fmla="*/ 444 w 579"/>
                  <a:gd name="T71" fmla="*/ 389 h 418"/>
                  <a:gd name="T72" fmla="*/ 481 w 579"/>
                  <a:gd name="T73" fmla="*/ 349 h 418"/>
                  <a:gd name="T74" fmla="*/ 520 w 579"/>
                  <a:gd name="T75" fmla="*/ 341 h 418"/>
                  <a:gd name="T76" fmla="*/ 511 w 579"/>
                  <a:gd name="T77" fmla="*/ 315 h 418"/>
                  <a:gd name="T78" fmla="*/ 501 w 579"/>
                  <a:gd name="T79" fmla="*/ 257 h 418"/>
                  <a:gd name="T80" fmla="*/ 545 w 579"/>
                  <a:gd name="T81" fmla="*/ 264 h 418"/>
                  <a:gd name="T82" fmla="*/ 577 w 579"/>
                  <a:gd name="T83" fmla="*/ 236 h 418"/>
                  <a:gd name="T84" fmla="*/ 542 w 579"/>
                  <a:gd name="T85" fmla="*/ 20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9" h="418">
                    <a:moveTo>
                      <a:pt x="542" y="204"/>
                    </a:moveTo>
                    <a:cubicBezTo>
                      <a:pt x="532" y="201"/>
                      <a:pt x="525" y="177"/>
                      <a:pt x="507" y="170"/>
                    </a:cubicBezTo>
                    <a:cubicBezTo>
                      <a:pt x="489" y="163"/>
                      <a:pt x="493" y="141"/>
                      <a:pt x="478" y="132"/>
                    </a:cubicBezTo>
                    <a:cubicBezTo>
                      <a:pt x="463" y="122"/>
                      <a:pt x="473" y="103"/>
                      <a:pt x="471" y="88"/>
                    </a:cubicBezTo>
                    <a:cubicBezTo>
                      <a:pt x="470" y="73"/>
                      <a:pt x="474" y="50"/>
                      <a:pt x="466" y="46"/>
                    </a:cubicBezTo>
                    <a:cubicBezTo>
                      <a:pt x="458" y="41"/>
                      <a:pt x="424" y="22"/>
                      <a:pt x="409" y="29"/>
                    </a:cubicBezTo>
                    <a:cubicBezTo>
                      <a:pt x="394" y="36"/>
                      <a:pt x="383" y="41"/>
                      <a:pt x="376" y="29"/>
                    </a:cubicBezTo>
                    <a:cubicBezTo>
                      <a:pt x="369" y="17"/>
                      <a:pt x="359" y="10"/>
                      <a:pt x="344" y="14"/>
                    </a:cubicBezTo>
                    <a:cubicBezTo>
                      <a:pt x="329" y="18"/>
                      <a:pt x="320" y="11"/>
                      <a:pt x="312" y="5"/>
                    </a:cubicBezTo>
                    <a:cubicBezTo>
                      <a:pt x="310" y="4"/>
                      <a:pt x="309" y="2"/>
                      <a:pt x="308" y="0"/>
                    </a:cubicBezTo>
                    <a:cubicBezTo>
                      <a:pt x="302" y="1"/>
                      <a:pt x="294" y="4"/>
                      <a:pt x="289" y="8"/>
                    </a:cubicBezTo>
                    <a:cubicBezTo>
                      <a:pt x="280" y="15"/>
                      <a:pt x="278" y="30"/>
                      <a:pt x="266" y="30"/>
                    </a:cubicBezTo>
                    <a:cubicBezTo>
                      <a:pt x="253" y="30"/>
                      <a:pt x="238" y="24"/>
                      <a:pt x="224" y="35"/>
                    </a:cubicBezTo>
                    <a:cubicBezTo>
                      <a:pt x="209" y="46"/>
                      <a:pt x="205" y="59"/>
                      <a:pt x="207" y="68"/>
                    </a:cubicBezTo>
                    <a:cubicBezTo>
                      <a:pt x="209" y="77"/>
                      <a:pt x="211" y="92"/>
                      <a:pt x="200" y="92"/>
                    </a:cubicBezTo>
                    <a:cubicBezTo>
                      <a:pt x="189" y="92"/>
                      <a:pt x="191" y="104"/>
                      <a:pt x="180" y="108"/>
                    </a:cubicBezTo>
                    <a:cubicBezTo>
                      <a:pt x="169" y="112"/>
                      <a:pt x="151" y="128"/>
                      <a:pt x="149" y="137"/>
                    </a:cubicBezTo>
                    <a:cubicBezTo>
                      <a:pt x="147" y="146"/>
                      <a:pt x="147" y="166"/>
                      <a:pt x="140" y="166"/>
                    </a:cubicBezTo>
                    <a:cubicBezTo>
                      <a:pt x="133" y="166"/>
                      <a:pt x="107" y="170"/>
                      <a:pt x="100" y="179"/>
                    </a:cubicBezTo>
                    <a:cubicBezTo>
                      <a:pt x="92" y="188"/>
                      <a:pt x="83" y="197"/>
                      <a:pt x="69" y="194"/>
                    </a:cubicBezTo>
                    <a:cubicBezTo>
                      <a:pt x="61" y="192"/>
                      <a:pt x="41" y="191"/>
                      <a:pt x="24" y="190"/>
                    </a:cubicBezTo>
                    <a:cubicBezTo>
                      <a:pt x="24" y="192"/>
                      <a:pt x="24" y="194"/>
                      <a:pt x="23" y="196"/>
                    </a:cubicBezTo>
                    <a:cubicBezTo>
                      <a:pt x="16" y="215"/>
                      <a:pt x="22" y="233"/>
                      <a:pt x="33" y="242"/>
                    </a:cubicBezTo>
                    <a:cubicBezTo>
                      <a:pt x="44" y="252"/>
                      <a:pt x="48" y="290"/>
                      <a:pt x="36" y="296"/>
                    </a:cubicBezTo>
                    <a:cubicBezTo>
                      <a:pt x="23" y="301"/>
                      <a:pt x="0" y="318"/>
                      <a:pt x="0" y="327"/>
                    </a:cubicBezTo>
                    <a:cubicBezTo>
                      <a:pt x="0" y="337"/>
                      <a:pt x="25" y="345"/>
                      <a:pt x="21" y="358"/>
                    </a:cubicBezTo>
                    <a:cubicBezTo>
                      <a:pt x="18" y="366"/>
                      <a:pt x="18" y="380"/>
                      <a:pt x="19" y="392"/>
                    </a:cubicBezTo>
                    <a:cubicBezTo>
                      <a:pt x="31" y="393"/>
                      <a:pt x="43" y="395"/>
                      <a:pt x="52" y="385"/>
                    </a:cubicBezTo>
                    <a:cubicBezTo>
                      <a:pt x="63" y="374"/>
                      <a:pt x="69" y="361"/>
                      <a:pt x="92" y="361"/>
                    </a:cubicBezTo>
                    <a:cubicBezTo>
                      <a:pt x="116" y="361"/>
                      <a:pt x="187" y="361"/>
                      <a:pt x="198" y="374"/>
                    </a:cubicBezTo>
                    <a:cubicBezTo>
                      <a:pt x="209" y="387"/>
                      <a:pt x="238" y="376"/>
                      <a:pt x="255" y="383"/>
                    </a:cubicBezTo>
                    <a:cubicBezTo>
                      <a:pt x="271" y="390"/>
                      <a:pt x="295" y="398"/>
                      <a:pt x="297" y="389"/>
                    </a:cubicBezTo>
                    <a:cubicBezTo>
                      <a:pt x="298" y="379"/>
                      <a:pt x="320" y="401"/>
                      <a:pt x="337" y="392"/>
                    </a:cubicBezTo>
                    <a:cubicBezTo>
                      <a:pt x="353" y="383"/>
                      <a:pt x="368" y="410"/>
                      <a:pt x="377" y="405"/>
                    </a:cubicBezTo>
                    <a:cubicBezTo>
                      <a:pt x="386" y="399"/>
                      <a:pt x="424" y="399"/>
                      <a:pt x="433" y="409"/>
                    </a:cubicBezTo>
                    <a:cubicBezTo>
                      <a:pt x="442" y="418"/>
                      <a:pt x="444" y="399"/>
                      <a:pt x="444" y="389"/>
                    </a:cubicBezTo>
                    <a:cubicBezTo>
                      <a:pt x="444" y="378"/>
                      <a:pt x="481" y="349"/>
                      <a:pt x="481" y="349"/>
                    </a:cubicBezTo>
                    <a:cubicBezTo>
                      <a:pt x="481" y="349"/>
                      <a:pt x="505" y="347"/>
                      <a:pt x="520" y="341"/>
                    </a:cubicBezTo>
                    <a:cubicBezTo>
                      <a:pt x="517" y="336"/>
                      <a:pt x="514" y="328"/>
                      <a:pt x="511" y="315"/>
                    </a:cubicBezTo>
                    <a:cubicBezTo>
                      <a:pt x="504" y="285"/>
                      <a:pt x="493" y="267"/>
                      <a:pt x="501" y="257"/>
                    </a:cubicBezTo>
                    <a:cubicBezTo>
                      <a:pt x="510" y="248"/>
                      <a:pt x="533" y="270"/>
                      <a:pt x="545" y="264"/>
                    </a:cubicBezTo>
                    <a:cubicBezTo>
                      <a:pt x="557" y="259"/>
                      <a:pt x="579" y="248"/>
                      <a:pt x="577" y="236"/>
                    </a:cubicBezTo>
                    <a:cubicBezTo>
                      <a:pt x="574" y="223"/>
                      <a:pt x="553" y="207"/>
                      <a:pt x="542" y="2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10287691" y="4714884"/>
                <a:ext cx="335753" cy="159269"/>
              </a:xfrm>
              <a:custGeom>
                <a:avLst/>
                <a:gdLst>
                  <a:gd name="T0" fmla="*/ 154 w 454"/>
                  <a:gd name="T1" fmla="*/ 151 h 215"/>
                  <a:gd name="T2" fmla="*/ 232 w 454"/>
                  <a:gd name="T3" fmla="*/ 151 h 215"/>
                  <a:gd name="T4" fmla="*/ 268 w 454"/>
                  <a:gd name="T5" fmla="*/ 165 h 215"/>
                  <a:gd name="T6" fmla="*/ 327 w 454"/>
                  <a:gd name="T7" fmla="*/ 195 h 215"/>
                  <a:gd name="T8" fmla="*/ 358 w 454"/>
                  <a:gd name="T9" fmla="*/ 215 h 215"/>
                  <a:gd name="T10" fmla="*/ 370 w 454"/>
                  <a:gd name="T11" fmla="*/ 202 h 215"/>
                  <a:gd name="T12" fmla="*/ 412 w 454"/>
                  <a:gd name="T13" fmla="*/ 197 h 215"/>
                  <a:gd name="T14" fmla="*/ 435 w 454"/>
                  <a:gd name="T15" fmla="*/ 175 h 215"/>
                  <a:gd name="T16" fmla="*/ 454 w 454"/>
                  <a:gd name="T17" fmla="*/ 167 h 215"/>
                  <a:gd name="T18" fmla="*/ 441 w 454"/>
                  <a:gd name="T19" fmla="*/ 129 h 215"/>
                  <a:gd name="T20" fmla="*/ 422 w 454"/>
                  <a:gd name="T21" fmla="*/ 94 h 215"/>
                  <a:gd name="T22" fmla="*/ 415 w 454"/>
                  <a:gd name="T23" fmla="*/ 60 h 215"/>
                  <a:gd name="T24" fmla="*/ 405 w 454"/>
                  <a:gd name="T25" fmla="*/ 44 h 215"/>
                  <a:gd name="T26" fmla="*/ 346 w 454"/>
                  <a:gd name="T27" fmla="*/ 40 h 215"/>
                  <a:gd name="T28" fmla="*/ 284 w 454"/>
                  <a:gd name="T29" fmla="*/ 4 h 215"/>
                  <a:gd name="T30" fmla="*/ 218 w 454"/>
                  <a:gd name="T31" fmla="*/ 5 h 215"/>
                  <a:gd name="T32" fmla="*/ 212 w 454"/>
                  <a:gd name="T33" fmla="*/ 66 h 215"/>
                  <a:gd name="T34" fmla="*/ 162 w 454"/>
                  <a:gd name="T35" fmla="*/ 89 h 215"/>
                  <a:gd name="T36" fmla="*/ 107 w 454"/>
                  <a:gd name="T37" fmla="*/ 25 h 215"/>
                  <a:gd name="T38" fmla="*/ 48 w 454"/>
                  <a:gd name="T39" fmla="*/ 53 h 215"/>
                  <a:gd name="T40" fmla="*/ 24 w 454"/>
                  <a:gd name="T41" fmla="*/ 102 h 215"/>
                  <a:gd name="T42" fmla="*/ 14 w 454"/>
                  <a:gd name="T43" fmla="*/ 160 h 215"/>
                  <a:gd name="T44" fmla="*/ 16 w 454"/>
                  <a:gd name="T45" fmla="*/ 163 h 215"/>
                  <a:gd name="T46" fmla="*/ 65 w 454"/>
                  <a:gd name="T47" fmla="*/ 151 h 215"/>
                  <a:gd name="T48" fmla="*/ 154 w 454"/>
                  <a:gd name="T49" fmla="*/ 15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4" h="215">
                    <a:moveTo>
                      <a:pt x="154" y="151"/>
                    </a:moveTo>
                    <a:cubicBezTo>
                      <a:pt x="171" y="151"/>
                      <a:pt x="210" y="159"/>
                      <a:pt x="232" y="151"/>
                    </a:cubicBezTo>
                    <a:cubicBezTo>
                      <a:pt x="254" y="142"/>
                      <a:pt x="254" y="167"/>
                      <a:pt x="268" y="165"/>
                    </a:cubicBezTo>
                    <a:cubicBezTo>
                      <a:pt x="282" y="162"/>
                      <a:pt x="310" y="181"/>
                      <a:pt x="327" y="195"/>
                    </a:cubicBezTo>
                    <a:cubicBezTo>
                      <a:pt x="335" y="203"/>
                      <a:pt x="346" y="209"/>
                      <a:pt x="358" y="215"/>
                    </a:cubicBezTo>
                    <a:cubicBezTo>
                      <a:pt x="360" y="211"/>
                      <a:pt x="364" y="206"/>
                      <a:pt x="370" y="202"/>
                    </a:cubicBezTo>
                    <a:cubicBezTo>
                      <a:pt x="384" y="191"/>
                      <a:pt x="399" y="197"/>
                      <a:pt x="412" y="197"/>
                    </a:cubicBezTo>
                    <a:cubicBezTo>
                      <a:pt x="424" y="197"/>
                      <a:pt x="426" y="182"/>
                      <a:pt x="435" y="175"/>
                    </a:cubicBezTo>
                    <a:cubicBezTo>
                      <a:pt x="440" y="171"/>
                      <a:pt x="448" y="168"/>
                      <a:pt x="454" y="167"/>
                    </a:cubicBezTo>
                    <a:cubicBezTo>
                      <a:pt x="450" y="157"/>
                      <a:pt x="449" y="137"/>
                      <a:pt x="441" y="129"/>
                    </a:cubicBezTo>
                    <a:cubicBezTo>
                      <a:pt x="432" y="120"/>
                      <a:pt x="418" y="103"/>
                      <a:pt x="422" y="94"/>
                    </a:cubicBezTo>
                    <a:cubicBezTo>
                      <a:pt x="426" y="84"/>
                      <a:pt x="426" y="71"/>
                      <a:pt x="415" y="60"/>
                    </a:cubicBezTo>
                    <a:cubicBezTo>
                      <a:pt x="410" y="55"/>
                      <a:pt x="407" y="49"/>
                      <a:pt x="405" y="44"/>
                    </a:cubicBezTo>
                    <a:cubicBezTo>
                      <a:pt x="383" y="41"/>
                      <a:pt x="353" y="38"/>
                      <a:pt x="346" y="40"/>
                    </a:cubicBezTo>
                    <a:cubicBezTo>
                      <a:pt x="335" y="44"/>
                      <a:pt x="291" y="9"/>
                      <a:pt x="284" y="4"/>
                    </a:cubicBezTo>
                    <a:cubicBezTo>
                      <a:pt x="279" y="0"/>
                      <a:pt x="247" y="2"/>
                      <a:pt x="218" y="5"/>
                    </a:cubicBezTo>
                    <a:cubicBezTo>
                      <a:pt x="201" y="23"/>
                      <a:pt x="213" y="37"/>
                      <a:pt x="212" y="66"/>
                    </a:cubicBezTo>
                    <a:cubicBezTo>
                      <a:pt x="211" y="95"/>
                      <a:pt x="179" y="89"/>
                      <a:pt x="162" y="89"/>
                    </a:cubicBezTo>
                    <a:cubicBezTo>
                      <a:pt x="145" y="89"/>
                      <a:pt x="116" y="37"/>
                      <a:pt x="107" y="25"/>
                    </a:cubicBezTo>
                    <a:cubicBezTo>
                      <a:pt x="98" y="14"/>
                      <a:pt x="69" y="40"/>
                      <a:pt x="48" y="53"/>
                    </a:cubicBezTo>
                    <a:cubicBezTo>
                      <a:pt x="27" y="66"/>
                      <a:pt x="38" y="90"/>
                      <a:pt x="24" y="102"/>
                    </a:cubicBezTo>
                    <a:cubicBezTo>
                      <a:pt x="9" y="114"/>
                      <a:pt x="0" y="134"/>
                      <a:pt x="14" y="160"/>
                    </a:cubicBezTo>
                    <a:cubicBezTo>
                      <a:pt x="15" y="161"/>
                      <a:pt x="15" y="162"/>
                      <a:pt x="16" y="163"/>
                    </a:cubicBezTo>
                    <a:cubicBezTo>
                      <a:pt x="34" y="162"/>
                      <a:pt x="54" y="159"/>
                      <a:pt x="65" y="151"/>
                    </a:cubicBezTo>
                    <a:cubicBezTo>
                      <a:pt x="84" y="137"/>
                      <a:pt x="137" y="151"/>
                      <a:pt x="154" y="1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10287691" y="4813887"/>
                <a:ext cx="266881" cy="167878"/>
              </a:xfrm>
              <a:custGeom>
                <a:avLst/>
                <a:gdLst>
                  <a:gd name="T0" fmla="*/ 50 w 358"/>
                  <a:gd name="T1" fmla="*/ 114 h 227"/>
                  <a:gd name="T2" fmla="*/ 87 w 358"/>
                  <a:gd name="T3" fmla="*/ 128 h 227"/>
                  <a:gd name="T4" fmla="*/ 121 w 358"/>
                  <a:gd name="T5" fmla="*/ 148 h 227"/>
                  <a:gd name="T6" fmla="*/ 121 w 358"/>
                  <a:gd name="T7" fmla="*/ 192 h 227"/>
                  <a:gd name="T8" fmla="*/ 170 w 358"/>
                  <a:gd name="T9" fmla="*/ 220 h 227"/>
                  <a:gd name="T10" fmla="*/ 215 w 358"/>
                  <a:gd name="T11" fmla="*/ 224 h 227"/>
                  <a:gd name="T12" fmla="*/ 246 w 358"/>
                  <a:gd name="T13" fmla="*/ 209 h 227"/>
                  <a:gd name="T14" fmla="*/ 286 w 358"/>
                  <a:gd name="T15" fmla="*/ 196 h 227"/>
                  <a:gd name="T16" fmla="*/ 295 w 358"/>
                  <a:gd name="T17" fmla="*/ 167 h 227"/>
                  <a:gd name="T18" fmla="*/ 326 w 358"/>
                  <a:gd name="T19" fmla="*/ 138 h 227"/>
                  <a:gd name="T20" fmla="*/ 346 w 358"/>
                  <a:gd name="T21" fmla="*/ 122 h 227"/>
                  <a:gd name="T22" fmla="*/ 353 w 358"/>
                  <a:gd name="T23" fmla="*/ 98 h 227"/>
                  <a:gd name="T24" fmla="*/ 358 w 358"/>
                  <a:gd name="T25" fmla="*/ 78 h 227"/>
                  <a:gd name="T26" fmla="*/ 327 w 358"/>
                  <a:gd name="T27" fmla="*/ 58 h 227"/>
                  <a:gd name="T28" fmla="*/ 268 w 358"/>
                  <a:gd name="T29" fmla="*/ 28 h 227"/>
                  <a:gd name="T30" fmla="*/ 232 w 358"/>
                  <a:gd name="T31" fmla="*/ 14 h 227"/>
                  <a:gd name="T32" fmla="*/ 154 w 358"/>
                  <a:gd name="T33" fmla="*/ 14 h 227"/>
                  <a:gd name="T34" fmla="*/ 65 w 358"/>
                  <a:gd name="T35" fmla="*/ 14 h 227"/>
                  <a:gd name="T36" fmla="*/ 16 w 358"/>
                  <a:gd name="T37" fmla="*/ 26 h 227"/>
                  <a:gd name="T38" fmla="*/ 10 w 358"/>
                  <a:gd name="T39" fmla="*/ 93 h 227"/>
                  <a:gd name="T40" fmla="*/ 13 w 358"/>
                  <a:gd name="T41" fmla="*/ 110 h 227"/>
                  <a:gd name="T42" fmla="*/ 50 w 358"/>
                  <a:gd name="T43" fmla="*/ 114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8" h="227">
                    <a:moveTo>
                      <a:pt x="50" y="114"/>
                    </a:moveTo>
                    <a:cubicBezTo>
                      <a:pt x="57" y="123"/>
                      <a:pt x="79" y="132"/>
                      <a:pt x="87" y="128"/>
                    </a:cubicBezTo>
                    <a:cubicBezTo>
                      <a:pt x="95" y="123"/>
                      <a:pt x="121" y="137"/>
                      <a:pt x="121" y="148"/>
                    </a:cubicBezTo>
                    <a:cubicBezTo>
                      <a:pt x="121" y="159"/>
                      <a:pt x="115" y="192"/>
                      <a:pt x="121" y="192"/>
                    </a:cubicBezTo>
                    <a:cubicBezTo>
                      <a:pt x="128" y="192"/>
                      <a:pt x="167" y="204"/>
                      <a:pt x="170" y="220"/>
                    </a:cubicBezTo>
                    <a:cubicBezTo>
                      <a:pt x="187" y="221"/>
                      <a:pt x="207" y="222"/>
                      <a:pt x="215" y="224"/>
                    </a:cubicBezTo>
                    <a:cubicBezTo>
                      <a:pt x="229" y="227"/>
                      <a:pt x="238" y="218"/>
                      <a:pt x="246" y="209"/>
                    </a:cubicBezTo>
                    <a:cubicBezTo>
                      <a:pt x="253" y="200"/>
                      <a:pt x="279" y="196"/>
                      <a:pt x="286" y="196"/>
                    </a:cubicBezTo>
                    <a:cubicBezTo>
                      <a:pt x="293" y="196"/>
                      <a:pt x="293" y="176"/>
                      <a:pt x="295" y="167"/>
                    </a:cubicBezTo>
                    <a:cubicBezTo>
                      <a:pt x="297" y="158"/>
                      <a:pt x="315" y="142"/>
                      <a:pt x="326" y="138"/>
                    </a:cubicBezTo>
                    <a:cubicBezTo>
                      <a:pt x="337" y="134"/>
                      <a:pt x="335" y="122"/>
                      <a:pt x="346" y="122"/>
                    </a:cubicBezTo>
                    <a:cubicBezTo>
                      <a:pt x="357" y="122"/>
                      <a:pt x="355" y="107"/>
                      <a:pt x="353" y="98"/>
                    </a:cubicBezTo>
                    <a:cubicBezTo>
                      <a:pt x="352" y="92"/>
                      <a:pt x="353" y="85"/>
                      <a:pt x="358" y="78"/>
                    </a:cubicBezTo>
                    <a:cubicBezTo>
                      <a:pt x="346" y="72"/>
                      <a:pt x="335" y="66"/>
                      <a:pt x="327" y="58"/>
                    </a:cubicBezTo>
                    <a:cubicBezTo>
                      <a:pt x="310" y="44"/>
                      <a:pt x="282" y="25"/>
                      <a:pt x="268" y="28"/>
                    </a:cubicBezTo>
                    <a:cubicBezTo>
                      <a:pt x="254" y="30"/>
                      <a:pt x="254" y="5"/>
                      <a:pt x="232" y="14"/>
                    </a:cubicBezTo>
                    <a:cubicBezTo>
                      <a:pt x="210" y="22"/>
                      <a:pt x="171" y="14"/>
                      <a:pt x="154" y="14"/>
                    </a:cubicBezTo>
                    <a:cubicBezTo>
                      <a:pt x="137" y="14"/>
                      <a:pt x="84" y="0"/>
                      <a:pt x="65" y="14"/>
                    </a:cubicBezTo>
                    <a:cubicBezTo>
                      <a:pt x="54" y="22"/>
                      <a:pt x="34" y="25"/>
                      <a:pt x="16" y="26"/>
                    </a:cubicBezTo>
                    <a:cubicBezTo>
                      <a:pt x="28" y="52"/>
                      <a:pt x="24" y="78"/>
                      <a:pt x="10" y="93"/>
                    </a:cubicBezTo>
                    <a:cubicBezTo>
                      <a:pt x="0" y="105"/>
                      <a:pt x="6" y="106"/>
                      <a:pt x="13" y="110"/>
                    </a:cubicBezTo>
                    <a:cubicBezTo>
                      <a:pt x="28" y="109"/>
                      <a:pt x="45" y="106"/>
                      <a:pt x="50" y="1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>
                <a:off x="9637708" y="5360563"/>
                <a:ext cx="206617" cy="116224"/>
              </a:xfrm>
              <a:custGeom>
                <a:avLst/>
                <a:gdLst>
                  <a:gd name="T0" fmla="*/ 248 w 279"/>
                  <a:gd name="T1" fmla="*/ 63 h 155"/>
                  <a:gd name="T2" fmla="*/ 217 w 279"/>
                  <a:gd name="T3" fmla="*/ 47 h 155"/>
                  <a:gd name="T4" fmla="*/ 217 w 279"/>
                  <a:gd name="T5" fmla="*/ 21 h 155"/>
                  <a:gd name="T6" fmla="*/ 181 w 279"/>
                  <a:gd name="T7" fmla="*/ 6 h 155"/>
                  <a:gd name="T8" fmla="*/ 139 w 279"/>
                  <a:gd name="T9" fmla="*/ 7 h 155"/>
                  <a:gd name="T10" fmla="*/ 87 w 279"/>
                  <a:gd name="T11" fmla="*/ 9 h 155"/>
                  <a:gd name="T12" fmla="*/ 79 w 279"/>
                  <a:gd name="T13" fmla="*/ 18 h 155"/>
                  <a:gd name="T14" fmla="*/ 47 w 279"/>
                  <a:gd name="T15" fmla="*/ 44 h 155"/>
                  <a:gd name="T16" fmla="*/ 8 w 279"/>
                  <a:gd name="T17" fmla="*/ 94 h 155"/>
                  <a:gd name="T18" fmla="*/ 16 w 279"/>
                  <a:gd name="T19" fmla="*/ 114 h 155"/>
                  <a:gd name="T20" fmla="*/ 43 w 279"/>
                  <a:gd name="T21" fmla="*/ 117 h 155"/>
                  <a:gd name="T22" fmla="*/ 54 w 279"/>
                  <a:gd name="T23" fmla="*/ 147 h 155"/>
                  <a:gd name="T24" fmla="*/ 54 w 279"/>
                  <a:gd name="T25" fmla="*/ 148 h 155"/>
                  <a:gd name="T26" fmla="*/ 107 w 279"/>
                  <a:gd name="T27" fmla="*/ 144 h 155"/>
                  <a:gd name="T28" fmla="*/ 138 w 279"/>
                  <a:gd name="T29" fmla="*/ 100 h 155"/>
                  <a:gd name="T30" fmla="*/ 172 w 279"/>
                  <a:gd name="T31" fmla="*/ 142 h 155"/>
                  <a:gd name="T32" fmla="*/ 189 w 279"/>
                  <a:gd name="T33" fmla="*/ 120 h 155"/>
                  <a:gd name="T34" fmla="*/ 210 w 279"/>
                  <a:gd name="T35" fmla="*/ 108 h 155"/>
                  <a:gd name="T36" fmla="*/ 240 w 279"/>
                  <a:gd name="T37" fmla="*/ 100 h 155"/>
                  <a:gd name="T38" fmla="*/ 258 w 279"/>
                  <a:gd name="T39" fmla="*/ 93 h 155"/>
                  <a:gd name="T40" fmla="*/ 267 w 279"/>
                  <a:gd name="T41" fmla="*/ 79 h 155"/>
                  <a:gd name="T42" fmla="*/ 279 w 279"/>
                  <a:gd name="T43" fmla="*/ 67 h 155"/>
                  <a:gd name="T44" fmla="*/ 248 w 279"/>
                  <a:gd name="T45" fmla="*/ 6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9" h="155">
                    <a:moveTo>
                      <a:pt x="248" y="63"/>
                    </a:moveTo>
                    <a:cubicBezTo>
                      <a:pt x="236" y="69"/>
                      <a:pt x="217" y="53"/>
                      <a:pt x="217" y="47"/>
                    </a:cubicBezTo>
                    <a:cubicBezTo>
                      <a:pt x="217" y="43"/>
                      <a:pt x="214" y="30"/>
                      <a:pt x="217" y="21"/>
                    </a:cubicBezTo>
                    <a:cubicBezTo>
                      <a:pt x="207" y="16"/>
                      <a:pt x="192" y="9"/>
                      <a:pt x="181" y="6"/>
                    </a:cubicBezTo>
                    <a:cubicBezTo>
                      <a:pt x="163" y="0"/>
                      <a:pt x="154" y="0"/>
                      <a:pt x="139" y="7"/>
                    </a:cubicBezTo>
                    <a:cubicBezTo>
                      <a:pt x="130" y="12"/>
                      <a:pt x="104" y="11"/>
                      <a:pt x="87" y="9"/>
                    </a:cubicBezTo>
                    <a:cubicBezTo>
                      <a:pt x="86" y="15"/>
                      <a:pt x="83" y="18"/>
                      <a:pt x="79" y="18"/>
                    </a:cubicBezTo>
                    <a:cubicBezTo>
                      <a:pt x="67" y="18"/>
                      <a:pt x="50" y="31"/>
                      <a:pt x="47" y="44"/>
                    </a:cubicBezTo>
                    <a:cubicBezTo>
                      <a:pt x="45" y="58"/>
                      <a:pt x="16" y="69"/>
                      <a:pt x="8" y="94"/>
                    </a:cubicBezTo>
                    <a:cubicBezTo>
                      <a:pt x="0" y="118"/>
                      <a:pt x="4" y="129"/>
                      <a:pt x="16" y="114"/>
                    </a:cubicBezTo>
                    <a:cubicBezTo>
                      <a:pt x="28" y="99"/>
                      <a:pt x="43" y="104"/>
                      <a:pt x="43" y="117"/>
                    </a:cubicBezTo>
                    <a:cubicBezTo>
                      <a:pt x="43" y="129"/>
                      <a:pt x="60" y="130"/>
                      <a:pt x="54" y="147"/>
                    </a:cubicBezTo>
                    <a:cubicBezTo>
                      <a:pt x="54" y="147"/>
                      <a:pt x="54" y="147"/>
                      <a:pt x="54" y="148"/>
                    </a:cubicBezTo>
                    <a:cubicBezTo>
                      <a:pt x="73" y="146"/>
                      <a:pt x="99" y="144"/>
                      <a:pt x="107" y="144"/>
                    </a:cubicBezTo>
                    <a:cubicBezTo>
                      <a:pt x="119" y="144"/>
                      <a:pt x="132" y="104"/>
                      <a:pt x="138" y="100"/>
                    </a:cubicBezTo>
                    <a:cubicBezTo>
                      <a:pt x="143" y="97"/>
                      <a:pt x="158" y="130"/>
                      <a:pt x="172" y="142"/>
                    </a:cubicBezTo>
                    <a:cubicBezTo>
                      <a:pt x="187" y="155"/>
                      <a:pt x="189" y="131"/>
                      <a:pt x="189" y="120"/>
                    </a:cubicBezTo>
                    <a:cubicBezTo>
                      <a:pt x="189" y="109"/>
                      <a:pt x="201" y="106"/>
                      <a:pt x="210" y="108"/>
                    </a:cubicBezTo>
                    <a:cubicBezTo>
                      <a:pt x="220" y="109"/>
                      <a:pt x="240" y="113"/>
                      <a:pt x="240" y="100"/>
                    </a:cubicBezTo>
                    <a:cubicBezTo>
                      <a:pt x="240" y="88"/>
                      <a:pt x="251" y="93"/>
                      <a:pt x="258" y="93"/>
                    </a:cubicBezTo>
                    <a:cubicBezTo>
                      <a:pt x="265" y="93"/>
                      <a:pt x="267" y="79"/>
                      <a:pt x="267" y="79"/>
                    </a:cubicBezTo>
                    <a:cubicBezTo>
                      <a:pt x="279" y="67"/>
                      <a:pt x="279" y="67"/>
                      <a:pt x="279" y="67"/>
                    </a:cubicBezTo>
                    <a:cubicBezTo>
                      <a:pt x="269" y="63"/>
                      <a:pt x="258" y="59"/>
                      <a:pt x="248" y="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9633403" y="4925804"/>
                <a:ext cx="408932" cy="464889"/>
              </a:xfrm>
              <a:custGeom>
                <a:avLst/>
                <a:gdLst>
                  <a:gd name="T0" fmla="*/ 71 w 552"/>
                  <a:gd name="T1" fmla="*/ 162 h 626"/>
                  <a:gd name="T2" fmla="*/ 40 w 552"/>
                  <a:gd name="T3" fmla="*/ 191 h 626"/>
                  <a:gd name="T4" fmla="*/ 60 w 552"/>
                  <a:gd name="T5" fmla="*/ 224 h 626"/>
                  <a:gd name="T6" fmla="*/ 47 w 552"/>
                  <a:gd name="T7" fmla="*/ 244 h 626"/>
                  <a:gd name="T8" fmla="*/ 12 w 552"/>
                  <a:gd name="T9" fmla="*/ 260 h 626"/>
                  <a:gd name="T10" fmla="*/ 9 w 552"/>
                  <a:gd name="T11" fmla="*/ 289 h 626"/>
                  <a:gd name="T12" fmla="*/ 1 w 552"/>
                  <a:gd name="T13" fmla="*/ 339 h 626"/>
                  <a:gd name="T14" fmla="*/ 18 w 552"/>
                  <a:gd name="T15" fmla="*/ 377 h 626"/>
                  <a:gd name="T16" fmla="*/ 5 w 552"/>
                  <a:gd name="T17" fmla="*/ 401 h 626"/>
                  <a:gd name="T18" fmla="*/ 25 w 552"/>
                  <a:gd name="T19" fmla="*/ 452 h 626"/>
                  <a:gd name="T20" fmla="*/ 38 w 552"/>
                  <a:gd name="T21" fmla="*/ 459 h 626"/>
                  <a:gd name="T22" fmla="*/ 78 w 552"/>
                  <a:gd name="T23" fmla="*/ 478 h 626"/>
                  <a:gd name="T24" fmla="*/ 111 w 552"/>
                  <a:gd name="T25" fmla="*/ 489 h 626"/>
                  <a:gd name="T26" fmla="*/ 123 w 552"/>
                  <a:gd name="T27" fmla="*/ 509 h 626"/>
                  <a:gd name="T28" fmla="*/ 98 w 552"/>
                  <a:gd name="T29" fmla="*/ 560 h 626"/>
                  <a:gd name="T30" fmla="*/ 93 w 552"/>
                  <a:gd name="T31" fmla="*/ 597 h 626"/>
                  <a:gd name="T32" fmla="*/ 145 w 552"/>
                  <a:gd name="T33" fmla="*/ 595 h 626"/>
                  <a:gd name="T34" fmla="*/ 187 w 552"/>
                  <a:gd name="T35" fmla="*/ 594 h 626"/>
                  <a:gd name="T36" fmla="*/ 223 w 552"/>
                  <a:gd name="T37" fmla="*/ 609 h 626"/>
                  <a:gd name="T38" fmla="*/ 230 w 552"/>
                  <a:gd name="T39" fmla="*/ 602 h 626"/>
                  <a:gd name="T40" fmla="*/ 265 w 552"/>
                  <a:gd name="T41" fmla="*/ 612 h 626"/>
                  <a:gd name="T42" fmla="*/ 302 w 552"/>
                  <a:gd name="T43" fmla="*/ 606 h 626"/>
                  <a:gd name="T44" fmla="*/ 338 w 552"/>
                  <a:gd name="T45" fmla="*/ 604 h 626"/>
                  <a:gd name="T46" fmla="*/ 400 w 552"/>
                  <a:gd name="T47" fmla="*/ 591 h 626"/>
                  <a:gd name="T48" fmla="*/ 425 w 552"/>
                  <a:gd name="T49" fmla="*/ 574 h 626"/>
                  <a:gd name="T50" fmla="*/ 450 w 552"/>
                  <a:gd name="T51" fmla="*/ 535 h 626"/>
                  <a:gd name="T52" fmla="*/ 484 w 552"/>
                  <a:gd name="T53" fmla="*/ 508 h 626"/>
                  <a:gd name="T54" fmla="*/ 420 w 552"/>
                  <a:gd name="T55" fmla="*/ 460 h 626"/>
                  <a:gd name="T56" fmla="*/ 399 w 552"/>
                  <a:gd name="T57" fmla="*/ 408 h 626"/>
                  <a:gd name="T58" fmla="*/ 395 w 552"/>
                  <a:gd name="T59" fmla="*/ 375 h 626"/>
                  <a:gd name="T60" fmla="*/ 459 w 552"/>
                  <a:gd name="T61" fmla="*/ 351 h 626"/>
                  <a:gd name="T62" fmla="*/ 510 w 552"/>
                  <a:gd name="T63" fmla="*/ 328 h 626"/>
                  <a:gd name="T64" fmla="*/ 543 w 552"/>
                  <a:gd name="T65" fmla="*/ 326 h 626"/>
                  <a:gd name="T66" fmla="*/ 544 w 552"/>
                  <a:gd name="T67" fmla="*/ 292 h 626"/>
                  <a:gd name="T68" fmla="*/ 529 w 552"/>
                  <a:gd name="T69" fmla="*/ 243 h 626"/>
                  <a:gd name="T70" fmla="*/ 521 w 552"/>
                  <a:gd name="T71" fmla="*/ 210 h 626"/>
                  <a:gd name="T72" fmla="*/ 507 w 552"/>
                  <a:gd name="T73" fmla="*/ 180 h 626"/>
                  <a:gd name="T74" fmla="*/ 503 w 552"/>
                  <a:gd name="T75" fmla="*/ 156 h 626"/>
                  <a:gd name="T76" fmla="*/ 504 w 552"/>
                  <a:gd name="T77" fmla="*/ 91 h 626"/>
                  <a:gd name="T78" fmla="*/ 504 w 552"/>
                  <a:gd name="T79" fmla="*/ 84 h 626"/>
                  <a:gd name="T80" fmla="*/ 499 w 552"/>
                  <a:gd name="T81" fmla="*/ 76 h 626"/>
                  <a:gd name="T82" fmla="*/ 462 w 552"/>
                  <a:gd name="T83" fmla="*/ 56 h 626"/>
                  <a:gd name="T84" fmla="*/ 468 w 552"/>
                  <a:gd name="T85" fmla="*/ 21 h 626"/>
                  <a:gd name="T86" fmla="*/ 413 w 552"/>
                  <a:gd name="T87" fmla="*/ 35 h 626"/>
                  <a:gd name="T88" fmla="*/ 344 w 552"/>
                  <a:gd name="T89" fmla="*/ 75 h 626"/>
                  <a:gd name="T90" fmla="*/ 312 w 552"/>
                  <a:gd name="T91" fmla="*/ 52 h 626"/>
                  <a:gd name="T92" fmla="*/ 290 w 552"/>
                  <a:gd name="T93" fmla="*/ 41 h 626"/>
                  <a:gd name="T94" fmla="*/ 245 w 552"/>
                  <a:gd name="T95" fmla="*/ 19 h 626"/>
                  <a:gd name="T96" fmla="*/ 241 w 552"/>
                  <a:gd name="T97" fmla="*/ 5 h 626"/>
                  <a:gd name="T98" fmla="*/ 218 w 552"/>
                  <a:gd name="T99" fmla="*/ 5 h 626"/>
                  <a:gd name="T100" fmla="*/ 162 w 552"/>
                  <a:gd name="T101" fmla="*/ 0 h 626"/>
                  <a:gd name="T102" fmla="*/ 173 w 552"/>
                  <a:gd name="T103" fmla="*/ 29 h 626"/>
                  <a:gd name="T104" fmla="*/ 189 w 552"/>
                  <a:gd name="T105" fmla="*/ 82 h 626"/>
                  <a:gd name="T106" fmla="*/ 163 w 552"/>
                  <a:gd name="T107" fmla="*/ 106 h 626"/>
                  <a:gd name="T108" fmla="*/ 117 w 552"/>
                  <a:gd name="T109" fmla="*/ 100 h 626"/>
                  <a:gd name="T110" fmla="*/ 71 w 552"/>
                  <a:gd name="T111" fmla="*/ 107 h 626"/>
                  <a:gd name="T112" fmla="*/ 69 w 552"/>
                  <a:gd name="T113" fmla="*/ 120 h 626"/>
                  <a:gd name="T114" fmla="*/ 71 w 552"/>
                  <a:gd name="T115" fmla="*/ 16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52" h="626">
                    <a:moveTo>
                      <a:pt x="71" y="162"/>
                    </a:moveTo>
                    <a:cubicBezTo>
                      <a:pt x="56" y="184"/>
                      <a:pt x="36" y="186"/>
                      <a:pt x="40" y="191"/>
                    </a:cubicBezTo>
                    <a:cubicBezTo>
                      <a:pt x="43" y="197"/>
                      <a:pt x="65" y="215"/>
                      <a:pt x="60" y="224"/>
                    </a:cubicBezTo>
                    <a:cubicBezTo>
                      <a:pt x="54" y="233"/>
                      <a:pt x="47" y="228"/>
                      <a:pt x="47" y="244"/>
                    </a:cubicBezTo>
                    <a:cubicBezTo>
                      <a:pt x="47" y="260"/>
                      <a:pt x="21" y="260"/>
                      <a:pt x="12" y="260"/>
                    </a:cubicBezTo>
                    <a:cubicBezTo>
                      <a:pt x="3" y="260"/>
                      <a:pt x="14" y="277"/>
                      <a:pt x="9" y="289"/>
                    </a:cubicBezTo>
                    <a:cubicBezTo>
                      <a:pt x="3" y="302"/>
                      <a:pt x="3" y="328"/>
                      <a:pt x="1" y="339"/>
                    </a:cubicBezTo>
                    <a:cubicBezTo>
                      <a:pt x="0" y="350"/>
                      <a:pt x="20" y="368"/>
                      <a:pt x="18" y="377"/>
                    </a:cubicBezTo>
                    <a:cubicBezTo>
                      <a:pt x="16" y="386"/>
                      <a:pt x="1" y="393"/>
                      <a:pt x="5" y="401"/>
                    </a:cubicBezTo>
                    <a:cubicBezTo>
                      <a:pt x="9" y="407"/>
                      <a:pt x="22" y="418"/>
                      <a:pt x="25" y="452"/>
                    </a:cubicBezTo>
                    <a:cubicBezTo>
                      <a:pt x="31" y="453"/>
                      <a:pt x="36" y="456"/>
                      <a:pt x="38" y="459"/>
                    </a:cubicBezTo>
                    <a:cubicBezTo>
                      <a:pt x="47" y="470"/>
                      <a:pt x="60" y="478"/>
                      <a:pt x="78" y="478"/>
                    </a:cubicBezTo>
                    <a:cubicBezTo>
                      <a:pt x="96" y="478"/>
                      <a:pt x="103" y="490"/>
                      <a:pt x="111" y="489"/>
                    </a:cubicBezTo>
                    <a:cubicBezTo>
                      <a:pt x="119" y="488"/>
                      <a:pt x="141" y="494"/>
                      <a:pt x="123" y="509"/>
                    </a:cubicBezTo>
                    <a:cubicBezTo>
                      <a:pt x="105" y="524"/>
                      <a:pt x="103" y="542"/>
                      <a:pt x="98" y="560"/>
                    </a:cubicBezTo>
                    <a:cubicBezTo>
                      <a:pt x="96" y="571"/>
                      <a:pt x="96" y="587"/>
                      <a:pt x="93" y="597"/>
                    </a:cubicBezTo>
                    <a:cubicBezTo>
                      <a:pt x="110" y="599"/>
                      <a:pt x="136" y="600"/>
                      <a:pt x="145" y="595"/>
                    </a:cubicBezTo>
                    <a:cubicBezTo>
                      <a:pt x="160" y="588"/>
                      <a:pt x="169" y="588"/>
                      <a:pt x="187" y="594"/>
                    </a:cubicBezTo>
                    <a:cubicBezTo>
                      <a:pt x="198" y="597"/>
                      <a:pt x="213" y="604"/>
                      <a:pt x="223" y="609"/>
                    </a:cubicBezTo>
                    <a:cubicBezTo>
                      <a:pt x="224" y="606"/>
                      <a:pt x="226" y="603"/>
                      <a:pt x="230" y="602"/>
                    </a:cubicBezTo>
                    <a:cubicBezTo>
                      <a:pt x="242" y="601"/>
                      <a:pt x="257" y="626"/>
                      <a:pt x="265" y="612"/>
                    </a:cubicBezTo>
                    <a:cubicBezTo>
                      <a:pt x="273" y="598"/>
                      <a:pt x="293" y="601"/>
                      <a:pt x="302" y="606"/>
                    </a:cubicBezTo>
                    <a:cubicBezTo>
                      <a:pt x="312" y="612"/>
                      <a:pt x="327" y="615"/>
                      <a:pt x="338" y="604"/>
                    </a:cubicBezTo>
                    <a:cubicBezTo>
                      <a:pt x="349" y="593"/>
                      <a:pt x="391" y="587"/>
                      <a:pt x="400" y="591"/>
                    </a:cubicBezTo>
                    <a:cubicBezTo>
                      <a:pt x="410" y="595"/>
                      <a:pt x="435" y="606"/>
                      <a:pt x="425" y="574"/>
                    </a:cubicBezTo>
                    <a:cubicBezTo>
                      <a:pt x="415" y="541"/>
                      <a:pt x="446" y="548"/>
                      <a:pt x="450" y="535"/>
                    </a:cubicBezTo>
                    <a:cubicBezTo>
                      <a:pt x="454" y="523"/>
                      <a:pt x="489" y="518"/>
                      <a:pt x="484" y="508"/>
                    </a:cubicBezTo>
                    <a:cubicBezTo>
                      <a:pt x="478" y="498"/>
                      <a:pt x="433" y="470"/>
                      <a:pt x="420" y="460"/>
                    </a:cubicBezTo>
                    <a:cubicBezTo>
                      <a:pt x="406" y="451"/>
                      <a:pt x="406" y="421"/>
                      <a:pt x="399" y="408"/>
                    </a:cubicBezTo>
                    <a:cubicBezTo>
                      <a:pt x="392" y="396"/>
                      <a:pt x="377" y="380"/>
                      <a:pt x="395" y="375"/>
                    </a:cubicBezTo>
                    <a:cubicBezTo>
                      <a:pt x="413" y="371"/>
                      <a:pt x="444" y="365"/>
                      <a:pt x="459" y="351"/>
                    </a:cubicBezTo>
                    <a:cubicBezTo>
                      <a:pt x="474" y="337"/>
                      <a:pt x="502" y="336"/>
                      <a:pt x="510" y="328"/>
                    </a:cubicBezTo>
                    <a:cubicBezTo>
                      <a:pt x="518" y="319"/>
                      <a:pt x="537" y="335"/>
                      <a:pt x="543" y="326"/>
                    </a:cubicBezTo>
                    <a:cubicBezTo>
                      <a:pt x="548" y="318"/>
                      <a:pt x="552" y="302"/>
                      <a:pt x="544" y="292"/>
                    </a:cubicBezTo>
                    <a:cubicBezTo>
                      <a:pt x="536" y="283"/>
                      <a:pt x="530" y="266"/>
                      <a:pt x="529" y="243"/>
                    </a:cubicBezTo>
                    <a:cubicBezTo>
                      <a:pt x="528" y="220"/>
                      <a:pt x="521" y="221"/>
                      <a:pt x="521" y="210"/>
                    </a:cubicBezTo>
                    <a:cubicBezTo>
                      <a:pt x="521" y="199"/>
                      <a:pt x="517" y="186"/>
                      <a:pt x="507" y="180"/>
                    </a:cubicBezTo>
                    <a:cubicBezTo>
                      <a:pt x="497" y="175"/>
                      <a:pt x="493" y="171"/>
                      <a:pt x="503" y="156"/>
                    </a:cubicBezTo>
                    <a:cubicBezTo>
                      <a:pt x="512" y="140"/>
                      <a:pt x="508" y="102"/>
                      <a:pt x="504" y="91"/>
                    </a:cubicBezTo>
                    <a:cubicBezTo>
                      <a:pt x="503" y="89"/>
                      <a:pt x="504" y="87"/>
                      <a:pt x="504" y="84"/>
                    </a:cubicBezTo>
                    <a:cubicBezTo>
                      <a:pt x="502" y="83"/>
                      <a:pt x="500" y="80"/>
                      <a:pt x="499" y="76"/>
                    </a:cubicBezTo>
                    <a:cubicBezTo>
                      <a:pt x="496" y="62"/>
                      <a:pt x="486" y="56"/>
                      <a:pt x="462" y="56"/>
                    </a:cubicBezTo>
                    <a:cubicBezTo>
                      <a:pt x="439" y="56"/>
                      <a:pt x="477" y="33"/>
                      <a:pt x="468" y="21"/>
                    </a:cubicBezTo>
                    <a:cubicBezTo>
                      <a:pt x="459" y="9"/>
                      <a:pt x="435" y="43"/>
                      <a:pt x="413" y="35"/>
                    </a:cubicBezTo>
                    <a:cubicBezTo>
                      <a:pt x="391" y="28"/>
                      <a:pt x="363" y="61"/>
                      <a:pt x="344" y="75"/>
                    </a:cubicBezTo>
                    <a:cubicBezTo>
                      <a:pt x="325" y="90"/>
                      <a:pt x="298" y="73"/>
                      <a:pt x="312" y="52"/>
                    </a:cubicBezTo>
                    <a:cubicBezTo>
                      <a:pt x="327" y="31"/>
                      <a:pt x="312" y="33"/>
                      <a:pt x="290" y="41"/>
                    </a:cubicBezTo>
                    <a:cubicBezTo>
                      <a:pt x="268" y="49"/>
                      <a:pt x="242" y="39"/>
                      <a:pt x="245" y="19"/>
                    </a:cubicBezTo>
                    <a:cubicBezTo>
                      <a:pt x="245" y="14"/>
                      <a:pt x="244" y="9"/>
                      <a:pt x="241" y="5"/>
                    </a:cubicBezTo>
                    <a:cubicBezTo>
                      <a:pt x="230" y="6"/>
                      <a:pt x="222" y="7"/>
                      <a:pt x="218" y="5"/>
                    </a:cubicBezTo>
                    <a:cubicBezTo>
                      <a:pt x="209" y="2"/>
                      <a:pt x="186" y="0"/>
                      <a:pt x="162" y="0"/>
                    </a:cubicBezTo>
                    <a:cubicBezTo>
                      <a:pt x="169" y="10"/>
                      <a:pt x="177" y="21"/>
                      <a:pt x="173" y="29"/>
                    </a:cubicBezTo>
                    <a:cubicBezTo>
                      <a:pt x="165" y="44"/>
                      <a:pt x="177" y="59"/>
                      <a:pt x="189" y="82"/>
                    </a:cubicBezTo>
                    <a:cubicBezTo>
                      <a:pt x="201" y="105"/>
                      <a:pt x="164" y="92"/>
                      <a:pt x="163" y="106"/>
                    </a:cubicBezTo>
                    <a:cubicBezTo>
                      <a:pt x="162" y="121"/>
                      <a:pt x="128" y="105"/>
                      <a:pt x="117" y="100"/>
                    </a:cubicBezTo>
                    <a:cubicBezTo>
                      <a:pt x="106" y="95"/>
                      <a:pt x="70" y="98"/>
                      <a:pt x="71" y="107"/>
                    </a:cubicBezTo>
                    <a:cubicBezTo>
                      <a:pt x="71" y="111"/>
                      <a:pt x="71" y="116"/>
                      <a:pt x="69" y="120"/>
                    </a:cubicBezTo>
                    <a:cubicBezTo>
                      <a:pt x="74" y="138"/>
                      <a:pt x="76" y="154"/>
                      <a:pt x="71" y="1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>
                <a:off x="10300606" y="3819542"/>
                <a:ext cx="477804" cy="761903"/>
              </a:xfrm>
              <a:custGeom>
                <a:avLst/>
                <a:gdLst>
                  <a:gd name="T0" fmla="*/ 550 w 648"/>
                  <a:gd name="T1" fmla="*/ 866 h 1032"/>
                  <a:gd name="T2" fmla="*/ 641 w 648"/>
                  <a:gd name="T3" fmla="*/ 779 h 1032"/>
                  <a:gd name="T4" fmla="*/ 624 w 648"/>
                  <a:gd name="T5" fmla="*/ 730 h 1032"/>
                  <a:gd name="T6" fmla="*/ 546 w 648"/>
                  <a:gd name="T7" fmla="*/ 670 h 1032"/>
                  <a:gd name="T8" fmla="*/ 584 w 648"/>
                  <a:gd name="T9" fmla="*/ 635 h 1032"/>
                  <a:gd name="T10" fmla="*/ 552 w 648"/>
                  <a:gd name="T11" fmla="*/ 602 h 1032"/>
                  <a:gd name="T12" fmla="*/ 561 w 648"/>
                  <a:gd name="T13" fmla="*/ 571 h 1032"/>
                  <a:gd name="T14" fmla="*/ 530 w 648"/>
                  <a:gd name="T15" fmla="*/ 551 h 1032"/>
                  <a:gd name="T16" fmla="*/ 544 w 648"/>
                  <a:gd name="T17" fmla="*/ 533 h 1032"/>
                  <a:gd name="T18" fmla="*/ 535 w 648"/>
                  <a:gd name="T19" fmla="*/ 486 h 1032"/>
                  <a:gd name="T20" fmla="*/ 555 w 648"/>
                  <a:gd name="T21" fmla="*/ 449 h 1032"/>
                  <a:gd name="T22" fmla="*/ 497 w 648"/>
                  <a:gd name="T23" fmla="*/ 356 h 1032"/>
                  <a:gd name="T24" fmla="*/ 515 w 648"/>
                  <a:gd name="T25" fmla="*/ 320 h 1032"/>
                  <a:gd name="T26" fmla="*/ 553 w 648"/>
                  <a:gd name="T27" fmla="*/ 274 h 1032"/>
                  <a:gd name="T28" fmla="*/ 510 w 648"/>
                  <a:gd name="T29" fmla="*/ 229 h 1032"/>
                  <a:gd name="T30" fmla="*/ 471 w 648"/>
                  <a:gd name="T31" fmla="*/ 207 h 1032"/>
                  <a:gd name="T32" fmla="*/ 462 w 648"/>
                  <a:gd name="T33" fmla="*/ 172 h 1032"/>
                  <a:gd name="T34" fmla="*/ 471 w 648"/>
                  <a:gd name="T35" fmla="*/ 140 h 1032"/>
                  <a:gd name="T36" fmla="*/ 495 w 648"/>
                  <a:gd name="T37" fmla="*/ 121 h 1032"/>
                  <a:gd name="T38" fmla="*/ 509 w 648"/>
                  <a:gd name="T39" fmla="*/ 99 h 1032"/>
                  <a:gd name="T40" fmla="*/ 509 w 648"/>
                  <a:gd name="T41" fmla="*/ 65 h 1032"/>
                  <a:gd name="T42" fmla="*/ 444 w 648"/>
                  <a:gd name="T43" fmla="*/ 21 h 1032"/>
                  <a:gd name="T44" fmla="*/ 395 w 648"/>
                  <a:gd name="T45" fmla="*/ 21 h 1032"/>
                  <a:gd name="T46" fmla="*/ 333 w 648"/>
                  <a:gd name="T47" fmla="*/ 35 h 1032"/>
                  <a:gd name="T48" fmla="*/ 295 w 648"/>
                  <a:gd name="T49" fmla="*/ 76 h 1032"/>
                  <a:gd name="T50" fmla="*/ 283 w 648"/>
                  <a:gd name="T51" fmla="*/ 129 h 1032"/>
                  <a:gd name="T52" fmla="*/ 257 w 648"/>
                  <a:gd name="T53" fmla="*/ 164 h 1032"/>
                  <a:gd name="T54" fmla="*/ 222 w 648"/>
                  <a:gd name="T55" fmla="*/ 155 h 1032"/>
                  <a:gd name="T56" fmla="*/ 175 w 648"/>
                  <a:gd name="T57" fmla="*/ 152 h 1032"/>
                  <a:gd name="T58" fmla="*/ 108 w 648"/>
                  <a:gd name="T59" fmla="*/ 149 h 1032"/>
                  <a:gd name="T60" fmla="*/ 40 w 648"/>
                  <a:gd name="T61" fmla="*/ 100 h 1032"/>
                  <a:gd name="T62" fmla="*/ 0 w 648"/>
                  <a:gd name="T63" fmla="*/ 130 h 1032"/>
                  <a:gd name="T64" fmla="*/ 67 w 648"/>
                  <a:gd name="T65" fmla="*/ 179 h 1032"/>
                  <a:gd name="T66" fmla="*/ 155 w 648"/>
                  <a:gd name="T67" fmla="*/ 231 h 1032"/>
                  <a:gd name="T68" fmla="*/ 157 w 648"/>
                  <a:gd name="T69" fmla="*/ 290 h 1032"/>
                  <a:gd name="T70" fmla="*/ 172 w 648"/>
                  <a:gd name="T71" fmla="*/ 346 h 1032"/>
                  <a:gd name="T72" fmla="*/ 169 w 648"/>
                  <a:gd name="T73" fmla="*/ 398 h 1032"/>
                  <a:gd name="T74" fmla="*/ 181 w 648"/>
                  <a:gd name="T75" fmla="*/ 430 h 1032"/>
                  <a:gd name="T76" fmla="*/ 190 w 648"/>
                  <a:gd name="T77" fmla="*/ 461 h 1032"/>
                  <a:gd name="T78" fmla="*/ 239 w 648"/>
                  <a:gd name="T79" fmla="*/ 481 h 1032"/>
                  <a:gd name="T80" fmla="*/ 261 w 648"/>
                  <a:gd name="T81" fmla="*/ 529 h 1032"/>
                  <a:gd name="T82" fmla="*/ 250 w 648"/>
                  <a:gd name="T83" fmla="*/ 550 h 1032"/>
                  <a:gd name="T84" fmla="*/ 216 w 648"/>
                  <a:gd name="T85" fmla="*/ 578 h 1032"/>
                  <a:gd name="T86" fmla="*/ 154 w 648"/>
                  <a:gd name="T87" fmla="*/ 640 h 1032"/>
                  <a:gd name="T88" fmla="*/ 117 w 648"/>
                  <a:gd name="T89" fmla="*/ 668 h 1032"/>
                  <a:gd name="T90" fmla="*/ 84 w 648"/>
                  <a:gd name="T91" fmla="*/ 702 h 1032"/>
                  <a:gd name="T92" fmla="*/ 41 w 648"/>
                  <a:gd name="T93" fmla="*/ 723 h 1032"/>
                  <a:gd name="T94" fmla="*/ 14 w 648"/>
                  <a:gd name="T95" fmla="*/ 762 h 1032"/>
                  <a:gd name="T96" fmla="*/ 16 w 648"/>
                  <a:gd name="T97" fmla="*/ 797 h 1032"/>
                  <a:gd name="T98" fmla="*/ 22 w 648"/>
                  <a:gd name="T99" fmla="*/ 840 h 1032"/>
                  <a:gd name="T100" fmla="*/ 33 w 648"/>
                  <a:gd name="T101" fmla="*/ 909 h 1032"/>
                  <a:gd name="T102" fmla="*/ 17 w 648"/>
                  <a:gd name="T103" fmla="*/ 973 h 1032"/>
                  <a:gd name="T104" fmla="*/ 74 w 648"/>
                  <a:gd name="T105" fmla="*/ 996 h 1032"/>
                  <a:gd name="T106" fmla="*/ 112 w 648"/>
                  <a:gd name="T107" fmla="*/ 1016 h 1032"/>
                  <a:gd name="T108" fmla="*/ 179 w 648"/>
                  <a:gd name="T109" fmla="*/ 1030 h 1032"/>
                  <a:gd name="T110" fmla="*/ 370 w 648"/>
                  <a:gd name="T111" fmla="*/ 987 h 1032"/>
                  <a:gd name="T112" fmla="*/ 426 w 648"/>
                  <a:gd name="T113" fmla="*/ 980 h 1032"/>
                  <a:gd name="T114" fmla="*/ 455 w 648"/>
                  <a:gd name="T115" fmla="*/ 943 h 1032"/>
                  <a:gd name="T116" fmla="*/ 550 w 648"/>
                  <a:gd name="T117" fmla="*/ 866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48" h="1032">
                    <a:moveTo>
                      <a:pt x="550" y="866"/>
                    </a:moveTo>
                    <a:cubicBezTo>
                      <a:pt x="564" y="834"/>
                      <a:pt x="630" y="808"/>
                      <a:pt x="641" y="779"/>
                    </a:cubicBezTo>
                    <a:cubicBezTo>
                      <a:pt x="646" y="764"/>
                      <a:pt x="648" y="757"/>
                      <a:pt x="624" y="730"/>
                    </a:cubicBezTo>
                    <a:cubicBezTo>
                      <a:pt x="601" y="702"/>
                      <a:pt x="548" y="684"/>
                      <a:pt x="546" y="670"/>
                    </a:cubicBezTo>
                    <a:cubicBezTo>
                      <a:pt x="544" y="655"/>
                      <a:pt x="586" y="653"/>
                      <a:pt x="584" y="635"/>
                    </a:cubicBezTo>
                    <a:cubicBezTo>
                      <a:pt x="583" y="617"/>
                      <a:pt x="561" y="617"/>
                      <a:pt x="552" y="602"/>
                    </a:cubicBezTo>
                    <a:cubicBezTo>
                      <a:pt x="542" y="588"/>
                      <a:pt x="563" y="579"/>
                      <a:pt x="561" y="571"/>
                    </a:cubicBezTo>
                    <a:cubicBezTo>
                      <a:pt x="559" y="564"/>
                      <a:pt x="532" y="560"/>
                      <a:pt x="530" y="551"/>
                    </a:cubicBezTo>
                    <a:cubicBezTo>
                      <a:pt x="528" y="542"/>
                      <a:pt x="548" y="544"/>
                      <a:pt x="544" y="533"/>
                    </a:cubicBezTo>
                    <a:cubicBezTo>
                      <a:pt x="541" y="522"/>
                      <a:pt x="522" y="502"/>
                      <a:pt x="535" y="486"/>
                    </a:cubicBezTo>
                    <a:cubicBezTo>
                      <a:pt x="548" y="469"/>
                      <a:pt x="575" y="486"/>
                      <a:pt x="555" y="449"/>
                    </a:cubicBezTo>
                    <a:cubicBezTo>
                      <a:pt x="535" y="413"/>
                      <a:pt x="504" y="367"/>
                      <a:pt x="497" y="356"/>
                    </a:cubicBezTo>
                    <a:cubicBezTo>
                      <a:pt x="490" y="345"/>
                      <a:pt x="504" y="327"/>
                      <a:pt x="515" y="320"/>
                    </a:cubicBezTo>
                    <a:cubicBezTo>
                      <a:pt x="526" y="313"/>
                      <a:pt x="553" y="285"/>
                      <a:pt x="553" y="274"/>
                    </a:cubicBezTo>
                    <a:cubicBezTo>
                      <a:pt x="553" y="263"/>
                      <a:pt x="519" y="234"/>
                      <a:pt x="510" y="229"/>
                    </a:cubicBezTo>
                    <a:cubicBezTo>
                      <a:pt x="501" y="223"/>
                      <a:pt x="481" y="225"/>
                      <a:pt x="471" y="207"/>
                    </a:cubicBezTo>
                    <a:cubicBezTo>
                      <a:pt x="462" y="189"/>
                      <a:pt x="453" y="183"/>
                      <a:pt x="462" y="172"/>
                    </a:cubicBezTo>
                    <a:cubicBezTo>
                      <a:pt x="471" y="161"/>
                      <a:pt x="471" y="151"/>
                      <a:pt x="471" y="140"/>
                    </a:cubicBezTo>
                    <a:cubicBezTo>
                      <a:pt x="471" y="129"/>
                      <a:pt x="491" y="138"/>
                      <a:pt x="495" y="121"/>
                    </a:cubicBezTo>
                    <a:cubicBezTo>
                      <a:pt x="497" y="114"/>
                      <a:pt x="502" y="106"/>
                      <a:pt x="509" y="99"/>
                    </a:cubicBezTo>
                    <a:cubicBezTo>
                      <a:pt x="509" y="86"/>
                      <a:pt x="510" y="73"/>
                      <a:pt x="509" y="65"/>
                    </a:cubicBezTo>
                    <a:cubicBezTo>
                      <a:pt x="506" y="47"/>
                      <a:pt x="456" y="41"/>
                      <a:pt x="444" y="21"/>
                    </a:cubicBezTo>
                    <a:cubicBezTo>
                      <a:pt x="433" y="0"/>
                      <a:pt x="403" y="9"/>
                      <a:pt x="395" y="21"/>
                    </a:cubicBezTo>
                    <a:cubicBezTo>
                      <a:pt x="386" y="32"/>
                      <a:pt x="333" y="18"/>
                      <a:pt x="333" y="35"/>
                    </a:cubicBezTo>
                    <a:cubicBezTo>
                      <a:pt x="333" y="53"/>
                      <a:pt x="295" y="56"/>
                      <a:pt x="295" y="76"/>
                    </a:cubicBezTo>
                    <a:cubicBezTo>
                      <a:pt x="295" y="97"/>
                      <a:pt x="313" y="132"/>
                      <a:pt x="283" y="129"/>
                    </a:cubicBezTo>
                    <a:cubicBezTo>
                      <a:pt x="254" y="126"/>
                      <a:pt x="275" y="141"/>
                      <a:pt x="257" y="164"/>
                    </a:cubicBezTo>
                    <a:cubicBezTo>
                      <a:pt x="239" y="188"/>
                      <a:pt x="239" y="149"/>
                      <a:pt x="222" y="155"/>
                    </a:cubicBezTo>
                    <a:cubicBezTo>
                      <a:pt x="204" y="161"/>
                      <a:pt x="184" y="138"/>
                      <a:pt x="175" y="152"/>
                    </a:cubicBezTo>
                    <a:cubicBezTo>
                      <a:pt x="166" y="167"/>
                      <a:pt x="137" y="155"/>
                      <a:pt x="108" y="149"/>
                    </a:cubicBezTo>
                    <a:cubicBezTo>
                      <a:pt x="78" y="144"/>
                      <a:pt x="64" y="103"/>
                      <a:pt x="40" y="100"/>
                    </a:cubicBezTo>
                    <a:cubicBezTo>
                      <a:pt x="25" y="98"/>
                      <a:pt x="8" y="110"/>
                      <a:pt x="0" y="130"/>
                    </a:cubicBezTo>
                    <a:cubicBezTo>
                      <a:pt x="22" y="144"/>
                      <a:pt x="37" y="165"/>
                      <a:pt x="67" y="179"/>
                    </a:cubicBezTo>
                    <a:cubicBezTo>
                      <a:pt x="99" y="193"/>
                      <a:pt x="157" y="211"/>
                      <a:pt x="155" y="231"/>
                    </a:cubicBezTo>
                    <a:cubicBezTo>
                      <a:pt x="152" y="252"/>
                      <a:pt x="143" y="281"/>
                      <a:pt x="157" y="290"/>
                    </a:cubicBezTo>
                    <a:cubicBezTo>
                      <a:pt x="172" y="299"/>
                      <a:pt x="155" y="337"/>
                      <a:pt x="172" y="346"/>
                    </a:cubicBezTo>
                    <a:cubicBezTo>
                      <a:pt x="190" y="354"/>
                      <a:pt x="184" y="398"/>
                      <a:pt x="169" y="398"/>
                    </a:cubicBezTo>
                    <a:cubicBezTo>
                      <a:pt x="155" y="398"/>
                      <a:pt x="172" y="422"/>
                      <a:pt x="181" y="430"/>
                    </a:cubicBezTo>
                    <a:cubicBezTo>
                      <a:pt x="185" y="434"/>
                      <a:pt x="188" y="446"/>
                      <a:pt x="190" y="461"/>
                    </a:cubicBezTo>
                    <a:cubicBezTo>
                      <a:pt x="208" y="465"/>
                      <a:pt x="224" y="474"/>
                      <a:pt x="239" y="481"/>
                    </a:cubicBezTo>
                    <a:cubicBezTo>
                      <a:pt x="264" y="492"/>
                      <a:pt x="260" y="509"/>
                      <a:pt x="261" y="529"/>
                    </a:cubicBezTo>
                    <a:cubicBezTo>
                      <a:pt x="262" y="548"/>
                      <a:pt x="263" y="559"/>
                      <a:pt x="250" y="550"/>
                    </a:cubicBezTo>
                    <a:cubicBezTo>
                      <a:pt x="237" y="542"/>
                      <a:pt x="224" y="550"/>
                      <a:pt x="216" y="578"/>
                    </a:cubicBezTo>
                    <a:cubicBezTo>
                      <a:pt x="209" y="605"/>
                      <a:pt x="174" y="638"/>
                      <a:pt x="154" y="640"/>
                    </a:cubicBezTo>
                    <a:cubicBezTo>
                      <a:pt x="133" y="641"/>
                      <a:pt x="134" y="663"/>
                      <a:pt x="117" y="668"/>
                    </a:cubicBezTo>
                    <a:cubicBezTo>
                      <a:pt x="100" y="672"/>
                      <a:pt x="83" y="682"/>
                      <a:pt x="84" y="702"/>
                    </a:cubicBezTo>
                    <a:cubicBezTo>
                      <a:pt x="85" y="721"/>
                      <a:pt x="59" y="723"/>
                      <a:pt x="41" y="723"/>
                    </a:cubicBezTo>
                    <a:cubicBezTo>
                      <a:pt x="24" y="723"/>
                      <a:pt x="28" y="753"/>
                      <a:pt x="14" y="762"/>
                    </a:cubicBezTo>
                    <a:cubicBezTo>
                      <a:pt x="1" y="770"/>
                      <a:pt x="3" y="781"/>
                      <a:pt x="16" y="797"/>
                    </a:cubicBezTo>
                    <a:cubicBezTo>
                      <a:pt x="29" y="814"/>
                      <a:pt x="18" y="828"/>
                      <a:pt x="22" y="840"/>
                    </a:cubicBezTo>
                    <a:cubicBezTo>
                      <a:pt x="27" y="852"/>
                      <a:pt x="47" y="879"/>
                      <a:pt x="33" y="909"/>
                    </a:cubicBezTo>
                    <a:cubicBezTo>
                      <a:pt x="20" y="939"/>
                      <a:pt x="5" y="977"/>
                      <a:pt x="17" y="973"/>
                    </a:cubicBezTo>
                    <a:cubicBezTo>
                      <a:pt x="29" y="969"/>
                      <a:pt x="56" y="998"/>
                      <a:pt x="74" y="996"/>
                    </a:cubicBezTo>
                    <a:cubicBezTo>
                      <a:pt x="93" y="994"/>
                      <a:pt x="94" y="1021"/>
                      <a:pt x="112" y="1016"/>
                    </a:cubicBezTo>
                    <a:cubicBezTo>
                      <a:pt x="129" y="1010"/>
                      <a:pt x="129" y="1032"/>
                      <a:pt x="179" y="1030"/>
                    </a:cubicBezTo>
                    <a:cubicBezTo>
                      <a:pt x="229" y="1029"/>
                      <a:pt x="330" y="987"/>
                      <a:pt x="370" y="987"/>
                    </a:cubicBezTo>
                    <a:cubicBezTo>
                      <a:pt x="393" y="987"/>
                      <a:pt x="411" y="984"/>
                      <a:pt x="426" y="980"/>
                    </a:cubicBezTo>
                    <a:cubicBezTo>
                      <a:pt x="434" y="967"/>
                      <a:pt x="445" y="953"/>
                      <a:pt x="455" y="943"/>
                    </a:cubicBezTo>
                    <a:cubicBezTo>
                      <a:pt x="481" y="917"/>
                      <a:pt x="535" y="899"/>
                      <a:pt x="550" y="8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10907543" y="6208554"/>
                <a:ext cx="959911" cy="766206"/>
              </a:xfrm>
              <a:custGeom>
                <a:avLst/>
                <a:gdLst>
                  <a:gd name="T0" fmla="*/ 778 w 1299"/>
                  <a:gd name="T1" fmla="*/ 219 h 1041"/>
                  <a:gd name="T2" fmla="*/ 668 w 1299"/>
                  <a:gd name="T3" fmla="*/ 207 h 1041"/>
                  <a:gd name="T4" fmla="*/ 595 w 1299"/>
                  <a:gd name="T5" fmla="*/ 182 h 1041"/>
                  <a:gd name="T6" fmla="*/ 447 w 1299"/>
                  <a:gd name="T7" fmla="*/ 73 h 1041"/>
                  <a:gd name="T8" fmla="*/ 325 w 1299"/>
                  <a:gd name="T9" fmla="*/ 2 h 1041"/>
                  <a:gd name="T10" fmla="*/ 274 w 1299"/>
                  <a:gd name="T11" fmla="*/ 2 h 1041"/>
                  <a:gd name="T12" fmla="*/ 211 w 1299"/>
                  <a:gd name="T13" fmla="*/ 22 h 1041"/>
                  <a:gd name="T14" fmla="*/ 150 w 1299"/>
                  <a:gd name="T15" fmla="*/ 61 h 1041"/>
                  <a:gd name="T16" fmla="*/ 196 w 1299"/>
                  <a:gd name="T17" fmla="*/ 114 h 1041"/>
                  <a:gd name="T18" fmla="*/ 160 w 1299"/>
                  <a:gd name="T19" fmla="*/ 143 h 1041"/>
                  <a:gd name="T20" fmla="*/ 121 w 1299"/>
                  <a:gd name="T21" fmla="*/ 160 h 1041"/>
                  <a:gd name="T22" fmla="*/ 72 w 1299"/>
                  <a:gd name="T23" fmla="*/ 197 h 1041"/>
                  <a:gd name="T24" fmla="*/ 11 w 1299"/>
                  <a:gd name="T25" fmla="*/ 170 h 1041"/>
                  <a:gd name="T26" fmla="*/ 5 w 1299"/>
                  <a:gd name="T27" fmla="*/ 187 h 1041"/>
                  <a:gd name="T28" fmla="*/ 2 w 1299"/>
                  <a:gd name="T29" fmla="*/ 204 h 1041"/>
                  <a:gd name="T30" fmla="*/ 13 w 1299"/>
                  <a:gd name="T31" fmla="*/ 274 h 1041"/>
                  <a:gd name="T32" fmla="*/ 63 w 1299"/>
                  <a:gd name="T33" fmla="*/ 335 h 1041"/>
                  <a:gd name="T34" fmla="*/ 152 w 1299"/>
                  <a:gd name="T35" fmla="*/ 474 h 1041"/>
                  <a:gd name="T36" fmla="*/ 199 w 1299"/>
                  <a:gd name="T37" fmla="*/ 542 h 1041"/>
                  <a:gd name="T38" fmla="*/ 255 w 1299"/>
                  <a:gd name="T39" fmla="*/ 611 h 1041"/>
                  <a:gd name="T40" fmla="*/ 270 w 1299"/>
                  <a:gd name="T41" fmla="*/ 680 h 1041"/>
                  <a:gd name="T42" fmla="*/ 320 w 1299"/>
                  <a:gd name="T43" fmla="*/ 783 h 1041"/>
                  <a:gd name="T44" fmla="*/ 391 w 1299"/>
                  <a:gd name="T45" fmla="*/ 865 h 1041"/>
                  <a:gd name="T46" fmla="*/ 448 w 1299"/>
                  <a:gd name="T47" fmla="*/ 958 h 1041"/>
                  <a:gd name="T48" fmla="*/ 469 w 1299"/>
                  <a:gd name="T49" fmla="*/ 1006 h 1041"/>
                  <a:gd name="T50" fmla="*/ 489 w 1299"/>
                  <a:gd name="T51" fmla="*/ 1041 h 1041"/>
                  <a:gd name="T52" fmla="*/ 518 w 1299"/>
                  <a:gd name="T53" fmla="*/ 1026 h 1041"/>
                  <a:gd name="T54" fmla="*/ 516 w 1299"/>
                  <a:gd name="T55" fmla="*/ 992 h 1041"/>
                  <a:gd name="T56" fmla="*/ 542 w 1299"/>
                  <a:gd name="T57" fmla="*/ 970 h 1041"/>
                  <a:gd name="T58" fmla="*/ 588 w 1299"/>
                  <a:gd name="T59" fmla="*/ 977 h 1041"/>
                  <a:gd name="T60" fmla="*/ 664 w 1299"/>
                  <a:gd name="T61" fmla="*/ 984 h 1041"/>
                  <a:gd name="T62" fmla="*/ 750 w 1299"/>
                  <a:gd name="T63" fmla="*/ 998 h 1041"/>
                  <a:gd name="T64" fmla="*/ 792 w 1299"/>
                  <a:gd name="T65" fmla="*/ 982 h 1041"/>
                  <a:gd name="T66" fmla="*/ 887 w 1299"/>
                  <a:gd name="T67" fmla="*/ 899 h 1041"/>
                  <a:gd name="T68" fmla="*/ 1009 w 1299"/>
                  <a:gd name="T69" fmla="*/ 892 h 1041"/>
                  <a:gd name="T70" fmla="*/ 1257 w 1299"/>
                  <a:gd name="T71" fmla="*/ 811 h 1041"/>
                  <a:gd name="T72" fmla="*/ 1299 w 1299"/>
                  <a:gd name="T73" fmla="*/ 683 h 1041"/>
                  <a:gd name="T74" fmla="*/ 1268 w 1299"/>
                  <a:gd name="T75" fmla="*/ 639 h 1041"/>
                  <a:gd name="T76" fmla="*/ 1113 w 1299"/>
                  <a:gd name="T77" fmla="*/ 621 h 1041"/>
                  <a:gd name="T78" fmla="*/ 1066 w 1299"/>
                  <a:gd name="T79" fmla="*/ 555 h 1041"/>
                  <a:gd name="T80" fmla="*/ 1041 w 1299"/>
                  <a:gd name="T81" fmla="*/ 515 h 1041"/>
                  <a:gd name="T82" fmla="*/ 989 w 1299"/>
                  <a:gd name="T83" fmla="*/ 480 h 1041"/>
                  <a:gd name="T84" fmla="*/ 956 w 1299"/>
                  <a:gd name="T85" fmla="*/ 414 h 1041"/>
                  <a:gd name="T86" fmla="*/ 929 w 1299"/>
                  <a:gd name="T87" fmla="*/ 347 h 1041"/>
                  <a:gd name="T88" fmla="*/ 866 w 1299"/>
                  <a:gd name="T89" fmla="*/ 274 h 1041"/>
                  <a:gd name="T90" fmla="*/ 858 w 1299"/>
                  <a:gd name="T91" fmla="*/ 248 h 1041"/>
                  <a:gd name="T92" fmla="*/ 809 w 1299"/>
                  <a:gd name="T93" fmla="*/ 246 h 1041"/>
                  <a:gd name="T94" fmla="*/ 778 w 1299"/>
                  <a:gd name="T95" fmla="*/ 219 h 1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99" h="1041">
                    <a:moveTo>
                      <a:pt x="778" y="219"/>
                    </a:moveTo>
                    <a:cubicBezTo>
                      <a:pt x="778" y="219"/>
                      <a:pt x="683" y="207"/>
                      <a:pt x="668" y="207"/>
                    </a:cubicBezTo>
                    <a:cubicBezTo>
                      <a:pt x="654" y="207"/>
                      <a:pt x="617" y="202"/>
                      <a:pt x="595" y="182"/>
                    </a:cubicBezTo>
                    <a:cubicBezTo>
                      <a:pt x="573" y="163"/>
                      <a:pt x="466" y="83"/>
                      <a:pt x="447" y="73"/>
                    </a:cubicBezTo>
                    <a:cubicBezTo>
                      <a:pt x="427" y="63"/>
                      <a:pt x="347" y="5"/>
                      <a:pt x="325" y="2"/>
                    </a:cubicBezTo>
                    <a:cubicBezTo>
                      <a:pt x="303" y="0"/>
                      <a:pt x="301" y="2"/>
                      <a:pt x="274" y="2"/>
                    </a:cubicBezTo>
                    <a:cubicBezTo>
                      <a:pt x="247" y="2"/>
                      <a:pt x="260" y="19"/>
                      <a:pt x="211" y="22"/>
                    </a:cubicBezTo>
                    <a:cubicBezTo>
                      <a:pt x="162" y="24"/>
                      <a:pt x="135" y="56"/>
                      <a:pt x="150" y="61"/>
                    </a:cubicBezTo>
                    <a:cubicBezTo>
                      <a:pt x="165" y="66"/>
                      <a:pt x="211" y="107"/>
                      <a:pt x="196" y="114"/>
                    </a:cubicBezTo>
                    <a:cubicBezTo>
                      <a:pt x="182" y="122"/>
                      <a:pt x="179" y="143"/>
                      <a:pt x="160" y="143"/>
                    </a:cubicBezTo>
                    <a:cubicBezTo>
                      <a:pt x="140" y="143"/>
                      <a:pt x="121" y="146"/>
                      <a:pt x="121" y="160"/>
                    </a:cubicBezTo>
                    <a:cubicBezTo>
                      <a:pt x="121" y="175"/>
                      <a:pt x="94" y="199"/>
                      <a:pt x="72" y="197"/>
                    </a:cubicBezTo>
                    <a:cubicBezTo>
                      <a:pt x="60" y="196"/>
                      <a:pt x="32" y="182"/>
                      <a:pt x="11" y="170"/>
                    </a:cubicBezTo>
                    <a:cubicBezTo>
                      <a:pt x="5" y="187"/>
                      <a:pt x="5" y="187"/>
                      <a:pt x="5" y="187"/>
                    </a:cubicBezTo>
                    <a:cubicBezTo>
                      <a:pt x="2" y="204"/>
                      <a:pt x="2" y="204"/>
                      <a:pt x="2" y="204"/>
                    </a:cubicBezTo>
                    <a:cubicBezTo>
                      <a:pt x="6" y="217"/>
                      <a:pt x="0" y="270"/>
                      <a:pt x="13" y="274"/>
                    </a:cubicBezTo>
                    <a:cubicBezTo>
                      <a:pt x="26" y="279"/>
                      <a:pt x="33" y="303"/>
                      <a:pt x="63" y="335"/>
                    </a:cubicBezTo>
                    <a:cubicBezTo>
                      <a:pt x="92" y="367"/>
                      <a:pt x="151" y="453"/>
                      <a:pt x="152" y="474"/>
                    </a:cubicBezTo>
                    <a:cubicBezTo>
                      <a:pt x="153" y="495"/>
                      <a:pt x="163" y="517"/>
                      <a:pt x="199" y="542"/>
                    </a:cubicBezTo>
                    <a:cubicBezTo>
                      <a:pt x="236" y="567"/>
                      <a:pt x="236" y="597"/>
                      <a:pt x="255" y="611"/>
                    </a:cubicBezTo>
                    <a:cubicBezTo>
                      <a:pt x="274" y="626"/>
                      <a:pt x="269" y="643"/>
                      <a:pt x="270" y="680"/>
                    </a:cubicBezTo>
                    <a:cubicBezTo>
                      <a:pt x="271" y="716"/>
                      <a:pt x="288" y="763"/>
                      <a:pt x="320" y="783"/>
                    </a:cubicBezTo>
                    <a:cubicBezTo>
                      <a:pt x="353" y="804"/>
                      <a:pt x="376" y="825"/>
                      <a:pt x="391" y="865"/>
                    </a:cubicBezTo>
                    <a:cubicBezTo>
                      <a:pt x="407" y="904"/>
                      <a:pt x="427" y="937"/>
                      <a:pt x="448" y="958"/>
                    </a:cubicBezTo>
                    <a:cubicBezTo>
                      <a:pt x="469" y="979"/>
                      <a:pt x="457" y="990"/>
                      <a:pt x="469" y="1006"/>
                    </a:cubicBezTo>
                    <a:cubicBezTo>
                      <a:pt x="475" y="1014"/>
                      <a:pt x="483" y="1027"/>
                      <a:pt x="489" y="1041"/>
                    </a:cubicBezTo>
                    <a:cubicBezTo>
                      <a:pt x="505" y="1034"/>
                      <a:pt x="517" y="1028"/>
                      <a:pt x="518" y="1026"/>
                    </a:cubicBezTo>
                    <a:cubicBezTo>
                      <a:pt x="521" y="1019"/>
                      <a:pt x="511" y="999"/>
                      <a:pt x="516" y="992"/>
                    </a:cubicBezTo>
                    <a:cubicBezTo>
                      <a:pt x="521" y="985"/>
                      <a:pt x="532" y="973"/>
                      <a:pt x="542" y="970"/>
                    </a:cubicBezTo>
                    <a:cubicBezTo>
                      <a:pt x="553" y="966"/>
                      <a:pt x="565" y="980"/>
                      <a:pt x="588" y="977"/>
                    </a:cubicBezTo>
                    <a:cubicBezTo>
                      <a:pt x="611" y="973"/>
                      <a:pt x="658" y="978"/>
                      <a:pt x="664" y="984"/>
                    </a:cubicBezTo>
                    <a:cubicBezTo>
                      <a:pt x="669" y="989"/>
                      <a:pt x="734" y="985"/>
                      <a:pt x="750" y="998"/>
                    </a:cubicBezTo>
                    <a:cubicBezTo>
                      <a:pt x="766" y="1010"/>
                      <a:pt x="782" y="1007"/>
                      <a:pt x="792" y="982"/>
                    </a:cubicBezTo>
                    <a:cubicBezTo>
                      <a:pt x="803" y="957"/>
                      <a:pt x="877" y="904"/>
                      <a:pt x="887" y="899"/>
                    </a:cubicBezTo>
                    <a:cubicBezTo>
                      <a:pt x="898" y="894"/>
                      <a:pt x="977" y="899"/>
                      <a:pt x="1009" y="892"/>
                    </a:cubicBezTo>
                    <a:cubicBezTo>
                      <a:pt x="1040" y="885"/>
                      <a:pt x="1248" y="818"/>
                      <a:pt x="1257" y="811"/>
                    </a:cubicBezTo>
                    <a:cubicBezTo>
                      <a:pt x="1266" y="804"/>
                      <a:pt x="1299" y="695"/>
                      <a:pt x="1299" y="683"/>
                    </a:cubicBezTo>
                    <a:cubicBezTo>
                      <a:pt x="1299" y="670"/>
                      <a:pt x="1283" y="637"/>
                      <a:pt x="1268" y="639"/>
                    </a:cubicBezTo>
                    <a:cubicBezTo>
                      <a:pt x="1252" y="640"/>
                      <a:pt x="1121" y="626"/>
                      <a:pt x="1113" y="621"/>
                    </a:cubicBezTo>
                    <a:cubicBezTo>
                      <a:pt x="1105" y="617"/>
                      <a:pt x="1071" y="591"/>
                      <a:pt x="1066" y="555"/>
                    </a:cubicBezTo>
                    <a:cubicBezTo>
                      <a:pt x="1056" y="547"/>
                      <a:pt x="1044" y="530"/>
                      <a:pt x="1041" y="515"/>
                    </a:cubicBezTo>
                    <a:cubicBezTo>
                      <a:pt x="1026" y="517"/>
                      <a:pt x="1002" y="514"/>
                      <a:pt x="989" y="480"/>
                    </a:cubicBezTo>
                    <a:cubicBezTo>
                      <a:pt x="977" y="472"/>
                      <a:pt x="945" y="426"/>
                      <a:pt x="956" y="414"/>
                    </a:cubicBezTo>
                    <a:cubicBezTo>
                      <a:pt x="970" y="398"/>
                      <a:pt x="949" y="365"/>
                      <a:pt x="929" y="347"/>
                    </a:cubicBezTo>
                    <a:cubicBezTo>
                      <a:pt x="909" y="329"/>
                      <a:pt x="868" y="295"/>
                      <a:pt x="866" y="274"/>
                    </a:cubicBezTo>
                    <a:cubicBezTo>
                      <a:pt x="866" y="268"/>
                      <a:pt x="862" y="259"/>
                      <a:pt x="858" y="248"/>
                    </a:cubicBezTo>
                    <a:cubicBezTo>
                      <a:pt x="809" y="246"/>
                      <a:pt x="809" y="246"/>
                      <a:pt x="809" y="246"/>
                    </a:cubicBezTo>
                    <a:lnTo>
                      <a:pt x="778" y="219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1699576" y="6561525"/>
                <a:ext cx="365886" cy="408932"/>
              </a:xfrm>
              <a:custGeom>
                <a:avLst/>
                <a:gdLst>
                  <a:gd name="T0" fmla="*/ 247 w 497"/>
                  <a:gd name="T1" fmla="*/ 13 h 553"/>
                  <a:gd name="T2" fmla="*/ 247 w 497"/>
                  <a:gd name="T3" fmla="*/ 59 h 553"/>
                  <a:gd name="T4" fmla="*/ 208 w 497"/>
                  <a:gd name="T5" fmla="*/ 109 h 553"/>
                  <a:gd name="T6" fmla="*/ 187 w 497"/>
                  <a:gd name="T7" fmla="*/ 160 h 553"/>
                  <a:gd name="T8" fmla="*/ 200 w 497"/>
                  <a:gd name="T9" fmla="*/ 161 h 553"/>
                  <a:gd name="T10" fmla="*/ 231 w 497"/>
                  <a:gd name="T11" fmla="*/ 205 h 553"/>
                  <a:gd name="T12" fmla="*/ 189 w 497"/>
                  <a:gd name="T13" fmla="*/ 333 h 553"/>
                  <a:gd name="T14" fmla="*/ 0 w 497"/>
                  <a:gd name="T15" fmla="*/ 397 h 553"/>
                  <a:gd name="T16" fmla="*/ 76 w 497"/>
                  <a:gd name="T17" fmla="*/ 553 h 553"/>
                  <a:gd name="T18" fmla="*/ 91 w 497"/>
                  <a:gd name="T19" fmla="*/ 545 h 553"/>
                  <a:gd name="T20" fmla="*/ 191 w 497"/>
                  <a:gd name="T21" fmla="*/ 528 h 553"/>
                  <a:gd name="T22" fmla="*/ 215 w 497"/>
                  <a:gd name="T23" fmla="*/ 479 h 553"/>
                  <a:gd name="T24" fmla="*/ 283 w 497"/>
                  <a:gd name="T25" fmla="*/ 468 h 553"/>
                  <a:gd name="T26" fmla="*/ 323 w 497"/>
                  <a:gd name="T27" fmla="*/ 412 h 553"/>
                  <a:gd name="T28" fmla="*/ 362 w 497"/>
                  <a:gd name="T29" fmla="*/ 392 h 553"/>
                  <a:gd name="T30" fmla="*/ 383 w 497"/>
                  <a:gd name="T31" fmla="*/ 309 h 553"/>
                  <a:gd name="T32" fmla="*/ 433 w 497"/>
                  <a:gd name="T33" fmla="*/ 274 h 553"/>
                  <a:gd name="T34" fmla="*/ 484 w 497"/>
                  <a:gd name="T35" fmla="*/ 203 h 553"/>
                  <a:gd name="T36" fmla="*/ 479 w 497"/>
                  <a:gd name="T37" fmla="*/ 169 h 553"/>
                  <a:gd name="T38" fmla="*/ 427 w 497"/>
                  <a:gd name="T39" fmla="*/ 104 h 553"/>
                  <a:gd name="T40" fmla="*/ 325 w 497"/>
                  <a:gd name="T41" fmla="*/ 66 h 553"/>
                  <a:gd name="T42" fmla="*/ 291 w 497"/>
                  <a:gd name="T43" fmla="*/ 0 h 553"/>
                  <a:gd name="T44" fmla="*/ 270 w 497"/>
                  <a:gd name="T45" fmla="*/ 13 h 553"/>
                  <a:gd name="T46" fmla="*/ 247 w 497"/>
                  <a:gd name="T47" fmla="*/ 1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7" h="553">
                    <a:moveTo>
                      <a:pt x="247" y="13"/>
                    </a:moveTo>
                    <a:cubicBezTo>
                      <a:pt x="247" y="59"/>
                      <a:pt x="247" y="59"/>
                      <a:pt x="247" y="59"/>
                    </a:cubicBezTo>
                    <a:cubicBezTo>
                      <a:pt x="208" y="109"/>
                      <a:pt x="208" y="109"/>
                      <a:pt x="208" y="109"/>
                    </a:cubicBezTo>
                    <a:cubicBezTo>
                      <a:pt x="187" y="160"/>
                      <a:pt x="187" y="160"/>
                      <a:pt x="187" y="160"/>
                    </a:cubicBezTo>
                    <a:cubicBezTo>
                      <a:pt x="193" y="161"/>
                      <a:pt x="197" y="161"/>
                      <a:pt x="200" y="161"/>
                    </a:cubicBezTo>
                    <a:cubicBezTo>
                      <a:pt x="215" y="159"/>
                      <a:pt x="231" y="192"/>
                      <a:pt x="231" y="205"/>
                    </a:cubicBezTo>
                    <a:cubicBezTo>
                      <a:pt x="231" y="217"/>
                      <a:pt x="198" y="326"/>
                      <a:pt x="189" y="333"/>
                    </a:cubicBezTo>
                    <a:cubicBezTo>
                      <a:pt x="183" y="338"/>
                      <a:pt x="73" y="374"/>
                      <a:pt x="0" y="397"/>
                    </a:cubicBezTo>
                    <a:cubicBezTo>
                      <a:pt x="16" y="430"/>
                      <a:pt x="47" y="495"/>
                      <a:pt x="76" y="553"/>
                    </a:cubicBezTo>
                    <a:cubicBezTo>
                      <a:pt x="81" y="551"/>
                      <a:pt x="86" y="548"/>
                      <a:pt x="91" y="545"/>
                    </a:cubicBezTo>
                    <a:cubicBezTo>
                      <a:pt x="126" y="525"/>
                      <a:pt x="165" y="535"/>
                      <a:pt x="191" y="528"/>
                    </a:cubicBezTo>
                    <a:cubicBezTo>
                      <a:pt x="218" y="520"/>
                      <a:pt x="192" y="499"/>
                      <a:pt x="215" y="479"/>
                    </a:cubicBezTo>
                    <a:cubicBezTo>
                      <a:pt x="238" y="460"/>
                      <a:pt x="271" y="475"/>
                      <a:pt x="283" y="468"/>
                    </a:cubicBezTo>
                    <a:cubicBezTo>
                      <a:pt x="294" y="462"/>
                      <a:pt x="303" y="420"/>
                      <a:pt x="323" y="412"/>
                    </a:cubicBezTo>
                    <a:cubicBezTo>
                      <a:pt x="343" y="404"/>
                      <a:pt x="365" y="409"/>
                      <a:pt x="362" y="392"/>
                    </a:cubicBezTo>
                    <a:cubicBezTo>
                      <a:pt x="359" y="375"/>
                      <a:pt x="364" y="313"/>
                      <a:pt x="383" y="309"/>
                    </a:cubicBezTo>
                    <a:cubicBezTo>
                      <a:pt x="402" y="305"/>
                      <a:pt x="432" y="285"/>
                      <a:pt x="433" y="274"/>
                    </a:cubicBezTo>
                    <a:cubicBezTo>
                      <a:pt x="434" y="264"/>
                      <a:pt x="472" y="223"/>
                      <a:pt x="484" y="203"/>
                    </a:cubicBezTo>
                    <a:cubicBezTo>
                      <a:pt x="496" y="182"/>
                      <a:pt x="497" y="172"/>
                      <a:pt x="479" y="169"/>
                    </a:cubicBezTo>
                    <a:cubicBezTo>
                      <a:pt x="462" y="166"/>
                      <a:pt x="435" y="118"/>
                      <a:pt x="427" y="104"/>
                    </a:cubicBezTo>
                    <a:cubicBezTo>
                      <a:pt x="420" y="90"/>
                      <a:pt x="367" y="100"/>
                      <a:pt x="325" y="66"/>
                    </a:cubicBezTo>
                    <a:cubicBezTo>
                      <a:pt x="307" y="52"/>
                      <a:pt x="297" y="26"/>
                      <a:pt x="291" y="0"/>
                    </a:cubicBezTo>
                    <a:cubicBezTo>
                      <a:pt x="270" y="13"/>
                      <a:pt x="270" y="13"/>
                      <a:pt x="270" y="13"/>
                    </a:cubicBezTo>
                    <a:lnTo>
                      <a:pt x="247" y="13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1639313" y="6509871"/>
                <a:ext cx="51654" cy="77482"/>
              </a:xfrm>
              <a:custGeom>
                <a:avLst/>
                <a:gdLst>
                  <a:gd name="T0" fmla="*/ 52 w 72"/>
                  <a:gd name="T1" fmla="*/ 103 h 105"/>
                  <a:gd name="T2" fmla="*/ 53 w 72"/>
                  <a:gd name="T3" fmla="*/ 86 h 105"/>
                  <a:gd name="T4" fmla="*/ 46 w 72"/>
                  <a:gd name="T5" fmla="*/ 7 h 105"/>
                  <a:gd name="T6" fmla="*/ 5 w 72"/>
                  <a:gd name="T7" fmla="*/ 67 h 105"/>
                  <a:gd name="T8" fmla="*/ 0 w 72"/>
                  <a:gd name="T9" fmla="*/ 68 h 105"/>
                  <a:gd name="T10" fmla="*/ 52 w 72"/>
                  <a:gd name="T11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05">
                    <a:moveTo>
                      <a:pt x="52" y="103"/>
                    </a:moveTo>
                    <a:cubicBezTo>
                      <a:pt x="50" y="97"/>
                      <a:pt x="50" y="91"/>
                      <a:pt x="53" y="86"/>
                    </a:cubicBezTo>
                    <a:cubicBezTo>
                      <a:pt x="65" y="66"/>
                      <a:pt x="72" y="14"/>
                      <a:pt x="46" y="7"/>
                    </a:cubicBezTo>
                    <a:cubicBezTo>
                      <a:pt x="19" y="0"/>
                      <a:pt x="5" y="53"/>
                      <a:pt x="5" y="67"/>
                    </a:cubicBezTo>
                    <a:cubicBezTo>
                      <a:pt x="5" y="70"/>
                      <a:pt x="3" y="70"/>
                      <a:pt x="0" y="68"/>
                    </a:cubicBezTo>
                    <a:cubicBezTo>
                      <a:pt x="13" y="102"/>
                      <a:pt x="37" y="105"/>
                      <a:pt x="52" y="1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1695273" y="6501262"/>
                <a:ext cx="219532" cy="176487"/>
              </a:xfrm>
              <a:custGeom>
                <a:avLst/>
                <a:gdLst>
                  <a:gd name="T0" fmla="*/ 47 w 293"/>
                  <a:gd name="T1" fmla="*/ 220 h 237"/>
                  <a:gd name="T2" fmla="*/ 189 w 293"/>
                  <a:gd name="T3" fmla="*/ 237 h 237"/>
                  <a:gd name="T4" fmla="*/ 210 w 293"/>
                  <a:gd name="T5" fmla="*/ 186 h 237"/>
                  <a:gd name="T6" fmla="*/ 249 w 293"/>
                  <a:gd name="T7" fmla="*/ 136 h 237"/>
                  <a:gd name="T8" fmla="*/ 249 w 293"/>
                  <a:gd name="T9" fmla="*/ 90 h 237"/>
                  <a:gd name="T10" fmla="*/ 272 w 293"/>
                  <a:gd name="T11" fmla="*/ 90 h 237"/>
                  <a:gd name="T12" fmla="*/ 293 w 293"/>
                  <a:gd name="T13" fmla="*/ 77 h 237"/>
                  <a:gd name="T14" fmla="*/ 276 w 293"/>
                  <a:gd name="T15" fmla="*/ 1 h 237"/>
                  <a:gd name="T16" fmla="*/ 203 w 293"/>
                  <a:gd name="T17" fmla="*/ 84 h 237"/>
                  <a:gd name="T18" fmla="*/ 86 w 293"/>
                  <a:gd name="T19" fmla="*/ 138 h 237"/>
                  <a:gd name="T20" fmla="*/ 13 w 293"/>
                  <a:gd name="T21" fmla="*/ 157 h 237"/>
                  <a:gd name="T22" fmla="*/ 0 w 293"/>
                  <a:gd name="T23" fmla="*/ 154 h 237"/>
                  <a:gd name="T24" fmla="*/ 47 w 293"/>
                  <a:gd name="T25" fmla="*/ 2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3" h="237">
                    <a:moveTo>
                      <a:pt x="47" y="220"/>
                    </a:moveTo>
                    <a:cubicBezTo>
                      <a:pt x="54" y="225"/>
                      <a:pt x="152" y="236"/>
                      <a:pt x="189" y="237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49" y="136"/>
                      <a:pt x="249" y="136"/>
                      <a:pt x="249" y="136"/>
                    </a:cubicBezTo>
                    <a:cubicBezTo>
                      <a:pt x="249" y="90"/>
                      <a:pt x="249" y="90"/>
                      <a:pt x="249" y="90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93" y="77"/>
                      <a:pt x="293" y="77"/>
                      <a:pt x="293" y="77"/>
                    </a:cubicBezTo>
                    <a:cubicBezTo>
                      <a:pt x="284" y="39"/>
                      <a:pt x="283" y="1"/>
                      <a:pt x="276" y="1"/>
                    </a:cubicBezTo>
                    <a:cubicBezTo>
                      <a:pt x="265" y="0"/>
                      <a:pt x="221" y="48"/>
                      <a:pt x="203" y="84"/>
                    </a:cubicBezTo>
                    <a:cubicBezTo>
                      <a:pt x="184" y="119"/>
                      <a:pt x="132" y="146"/>
                      <a:pt x="86" y="138"/>
                    </a:cubicBezTo>
                    <a:cubicBezTo>
                      <a:pt x="40" y="130"/>
                      <a:pt x="25" y="149"/>
                      <a:pt x="13" y="157"/>
                    </a:cubicBezTo>
                    <a:cubicBezTo>
                      <a:pt x="10" y="160"/>
                      <a:pt x="5" y="158"/>
                      <a:pt x="0" y="154"/>
                    </a:cubicBezTo>
                    <a:cubicBezTo>
                      <a:pt x="5" y="190"/>
                      <a:pt x="39" y="216"/>
                      <a:pt x="47" y="2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 noEditPoints="1"/>
              </p:cNvSpPr>
              <p:nvPr/>
            </p:nvSpPr>
            <p:spPr bwMode="auto">
              <a:xfrm>
                <a:off x="13847537" y="7435346"/>
                <a:ext cx="882430" cy="275490"/>
              </a:xfrm>
              <a:custGeom>
                <a:avLst/>
                <a:gdLst>
                  <a:gd name="T0" fmla="*/ 215 w 1196"/>
                  <a:gd name="T1" fmla="*/ 132 h 371"/>
                  <a:gd name="T2" fmla="*/ 168 w 1196"/>
                  <a:gd name="T3" fmla="*/ 67 h 371"/>
                  <a:gd name="T4" fmla="*/ 138 w 1196"/>
                  <a:gd name="T5" fmla="*/ 37 h 371"/>
                  <a:gd name="T6" fmla="*/ 133 w 1196"/>
                  <a:gd name="T7" fmla="*/ 28 h 371"/>
                  <a:gd name="T8" fmla="*/ 114 w 1196"/>
                  <a:gd name="T9" fmla="*/ 53 h 371"/>
                  <a:gd name="T10" fmla="*/ 66 w 1196"/>
                  <a:gd name="T11" fmla="*/ 47 h 371"/>
                  <a:gd name="T12" fmla="*/ 36 w 1196"/>
                  <a:gd name="T13" fmla="*/ 11 h 371"/>
                  <a:gd name="T14" fmla="*/ 0 w 1196"/>
                  <a:gd name="T15" fmla="*/ 8 h 371"/>
                  <a:gd name="T16" fmla="*/ 17 w 1196"/>
                  <a:gd name="T17" fmla="*/ 102 h 371"/>
                  <a:gd name="T18" fmla="*/ 80 w 1196"/>
                  <a:gd name="T19" fmla="*/ 221 h 371"/>
                  <a:gd name="T20" fmla="*/ 139 w 1196"/>
                  <a:gd name="T21" fmla="*/ 277 h 371"/>
                  <a:gd name="T22" fmla="*/ 257 w 1196"/>
                  <a:gd name="T23" fmla="*/ 338 h 371"/>
                  <a:gd name="T24" fmla="*/ 216 w 1196"/>
                  <a:gd name="T25" fmla="*/ 250 h 371"/>
                  <a:gd name="T26" fmla="*/ 215 w 1196"/>
                  <a:gd name="T27" fmla="*/ 132 h 371"/>
                  <a:gd name="T28" fmla="*/ 1147 w 1196"/>
                  <a:gd name="T29" fmla="*/ 61 h 371"/>
                  <a:gd name="T30" fmla="*/ 1093 w 1196"/>
                  <a:gd name="T31" fmla="*/ 47 h 371"/>
                  <a:gd name="T32" fmla="*/ 1036 w 1196"/>
                  <a:gd name="T33" fmla="*/ 0 h 371"/>
                  <a:gd name="T34" fmla="*/ 987 w 1196"/>
                  <a:gd name="T35" fmla="*/ 61 h 371"/>
                  <a:gd name="T36" fmla="*/ 954 w 1196"/>
                  <a:gd name="T37" fmla="*/ 103 h 371"/>
                  <a:gd name="T38" fmla="*/ 941 w 1196"/>
                  <a:gd name="T39" fmla="*/ 120 h 371"/>
                  <a:gd name="T40" fmla="*/ 941 w 1196"/>
                  <a:gd name="T41" fmla="*/ 156 h 371"/>
                  <a:gd name="T42" fmla="*/ 901 w 1196"/>
                  <a:gd name="T43" fmla="*/ 171 h 371"/>
                  <a:gd name="T44" fmla="*/ 868 w 1196"/>
                  <a:gd name="T45" fmla="*/ 127 h 371"/>
                  <a:gd name="T46" fmla="*/ 867 w 1196"/>
                  <a:gd name="T47" fmla="*/ 127 h 371"/>
                  <a:gd name="T48" fmla="*/ 812 w 1196"/>
                  <a:gd name="T49" fmla="*/ 213 h 371"/>
                  <a:gd name="T50" fmla="*/ 723 w 1196"/>
                  <a:gd name="T51" fmla="*/ 240 h 371"/>
                  <a:gd name="T52" fmla="*/ 683 w 1196"/>
                  <a:gd name="T53" fmla="*/ 318 h 371"/>
                  <a:gd name="T54" fmla="*/ 591 w 1196"/>
                  <a:gd name="T55" fmla="*/ 295 h 371"/>
                  <a:gd name="T56" fmla="*/ 610 w 1196"/>
                  <a:gd name="T57" fmla="*/ 335 h 371"/>
                  <a:gd name="T58" fmla="*/ 661 w 1196"/>
                  <a:gd name="T59" fmla="*/ 360 h 371"/>
                  <a:gd name="T60" fmla="*/ 741 w 1196"/>
                  <a:gd name="T61" fmla="*/ 353 h 371"/>
                  <a:gd name="T62" fmla="*/ 803 w 1196"/>
                  <a:gd name="T63" fmla="*/ 327 h 371"/>
                  <a:gd name="T64" fmla="*/ 861 w 1196"/>
                  <a:gd name="T65" fmla="*/ 338 h 371"/>
                  <a:gd name="T66" fmla="*/ 916 w 1196"/>
                  <a:gd name="T67" fmla="*/ 302 h 371"/>
                  <a:gd name="T68" fmla="*/ 934 w 1196"/>
                  <a:gd name="T69" fmla="*/ 244 h 371"/>
                  <a:gd name="T70" fmla="*/ 971 w 1196"/>
                  <a:gd name="T71" fmla="*/ 189 h 371"/>
                  <a:gd name="T72" fmla="*/ 1065 w 1196"/>
                  <a:gd name="T73" fmla="*/ 149 h 371"/>
                  <a:gd name="T74" fmla="*/ 1094 w 1196"/>
                  <a:gd name="T75" fmla="*/ 159 h 371"/>
                  <a:gd name="T76" fmla="*/ 1133 w 1196"/>
                  <a:gd name="T77" fmla="*/ 122 h 371"/>
                  <a:gd name="T78" fmla="*/ 1189 w 1196"/>
                  <a:gd name="T79" fmla="*/ 98 h 371"/>
                  <a:gd name="T80" fmla="*/ 1147 w 1196"/>
                  <a:gd name="T81" fmla="*/ 6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6" h="371">
                    <a:moveTo>
                      <a:pt x="215" y="132"/>
                    </a:moveTo>
                    <a:cubicBezTo>
                      <a:pt x="216" y="91"/>
                      <a:pt x="177" y="95"/>
                      <a:pt x="168" y="67"/>
                    </a:cubicBezTo>
                    <a:cubicBezTo>
                      <a:pt x="159" y="39"/>
                      <a:pt x="144" y="55"/>
                      <a:pt x="138" y="37"/>
                    </a:cubicBezTo>
                    <a:cubicBezTo>
                      <a:pt x="137" y="34"/>
                      <a:pt x="135" y="31"/>
                      <a:pt x="133" y="28"/>
                    </a:cubicBezTo>
                    <a:cubicBezTo>
                      <a:pt x="113" y="35"/>
                      <a:pt x="120" y="52"/>
                      <a:pt x="114" y="53"/>
                    </a:cubicBezTo>
                    <a:cubicBezTo>
                      <a:pt x="107" y="54"/>
                      <a:pt x="66" y="59"/>
                      <a:pt x="66" y="47"/>
                    </a:cubicBezTo>
                    <a:cubicBezTo>
                      <a:pt x="66" y="35"/>
                      <a:pt x="60" y="15"/>
                      <a:pt x="36" y="11"/>
                    </a:cubicBezTo>
                    <a:cubicBezTo>
                      <a:pt x="23" y="8"/>
                      <a:pt x="11" y="8"/>
                      <a:pt x="0" y="8"/>
                    </a:cubicBezTo>
                    <a:cubicBezTo>
                      <a:pt x="14" y="41"/>
                      <a:pt x="16" y="75"/>
                      <a:pt x="17" y="102"/>
                    </a:cubicBezTo>
                    <a:cubicBezTo>
                      <a:pt x="18" y="139"/>
                      <a:pt x="72" y="197"/>
                      <a:pt x="80" y="221"/>
                    </a:cubicBezTo>
                    <a:cubicBezTo>
                      <a:pt x="88" y="245"/>
                      <a:pt x="103" y="252"/>
                      <a:pt x="139" y="277"/>
                    </a:cubicBezTo>
                    <a:cubicBezTo>
                      <a:pt x="174" y="303"/>
                      <a:pt x="244" y="344"/>
                      <a:pt x="257" y="338"/>
                    </a:cubicBezTo>
                    <a:cubicBezTo>
                      <a:pt x="271" y="331"/>
                      <a:pt x="236" y="271"/>
                      <a:pt x="216" y="250"/>
                    </a:cubicBezTo>
                    <a:cubicBezTo>
                      <a:pt x="196" y="229"/>
                      <a:pt x="215" y="173"/>
                      <a:pt x="215" y="132"/>
                    </a:cubicBezTo>
                    <a:close/>
                    <a:moveTo>
                      <a:pt x="1147" y="61"/>
                    </a:moveTo>
                    <a:cubicBezTo>
                      <a:pt x="1131" y="65"/>
                      <a:pt x="1093" y="63"/>
                      <a:pt x="1093" y="47"/>
                    </a:cubicBezTo>
                    <a:cubicBezTo>
                      <a:pt x="1093" y="30"/>
                      <a:pt x="1058" y="0"/>
                      <a:pt x="1036" y="0"/>
                    </a:cubicBezTo>
                    <a:cubicBezTo>
                      <a:pt x="1014" y="0"/>
                      <a:pt x="989" y="43"/>
                      <a:pt x="987" y="61"/>
                    </a:cubicBezTo>
                    <a:cubicBezTo>
                      <a:pt x="985" y="80"/>
                      <a:pt x="951" y="78"/>
                      <a:pt x="954" y="103"/>
                    </a:cubicBezTo>
                    <a:cubicBezTo>
                      <a:pt x="956" y="113"/>
                      <a:pt x="949" y="118"/>
                      <a:pt x="941" y="120"/>
                    </a:cubicBezTo>
                    <a:cubicBezTo>
                      <a:pt x="946" y="142"/>
                      <a:pt x="950" y="158"/>
                      <a:pt x="941" y="156"/>
                    </a:cubicBezTo>
                    <a:cubicBezTo>
                      <a:pt x="927" y="153"/>
                      <a:pt x="923" y="171"/>
                      <a:pt x="901" y="171"/>
                    </a:cubicBezTo>
                    <a:cubicBezTo>
                      <a:pt x="894" y="171"/>
                      <a:pt x="881" y="152"/>
                      <a:pt x="868" y="127"/>
                    </a:cubicBezTo>
                    <a:cubicBezTo>
                      <a:pt x="868" y="127"/>
                      <a:pt x="867" y="127"/>
                      <a:pt x="867" y="127"/>
                    </a:cubicBezTo>
                    <a:cubicBezTo>
                      <a:pt x="852" y="127"/>
                      <a:pt x="819" y="178"/>
                      <a:pt x="812" y="213"/>
                    </a:cubicBezTo>
                    <a:cubicBezTo>
                      <a:pt x="805" y="247"/>
                      <a:pt x="772" y="236"/>
                      <a:pt x="723" y="240"/>
                    </a:cubicBezTo>
                    <a:cubicBezTo>
                      <a:pt x="674" y="244"/>
                      <a:pt x="694" y="295"/>
                      <a:pt x="683" y="318"/>
                    </a:cubicBezTo>
                    <a:cubicBezTo>
                      <a:pt x="673" y="340"/>
                      <a:pt x="619" y="301"/>
                      <a:pt x="591" y="295"/>
                    </a:cubicBezTo>
                    <a:cubicBezTo>
                      <a:pt x="596" y="315"/>
                      <a:pt x="602" y="335"/>
                      <a:pt x="610" y="335"/>
                    </a:cubicBezTo>
                    <a:cubicBezTo>
                      <a:pt x="624" y="335"/>
                      <a:pt x="646" y="371"/>
                      <a:pt x="661" y="360"/>
                    </a:cubicBezTo>
                    <a:cubicBezTo>
                      <a:pt x="675" y="349"/>
                      <a:pt x="719" y="360"/>
                      <a:pt x="741" y="353"/>
                    </a:cubicBezTo>
                    <a:cubicBezTo>
                      <a:pt x="763" y="346"/>
                      <a:pt x="767" y="327"/>
                      <a:pt x="803" y="327"/>
                    </a:cubicBezTo>
                    <a:cubicBezTo>
                      <a:pt x="839" y="327"/>
                      <a:pt x="825" y="357"/>
                      <a:pt x="861" y="338"/>
                    </a:cubicBezTo>
                    <a:cubicBezTo>
                      <a:pt x="898" y="320"/>
                      <a:pt x="920" y="335"/>
                      <a:pt x="916" y="302"/>
                    </a:cubicBezTo>
                    <a:cubicBezTo>
                      <a:pt x="912" y="269"/>
                      <a:pt x="938" y="269"/>
                      <a:pt x="934" y="244"/>
                    </a:cubicBezTo>
                    <a:cubicBezTo>
                      <a:pt x="931" y="218"/>
                      <a:pt x="974" y="236"/>
                      <a:pt x="971" y="189"/>
                    </a:cubicBezTo>
                    <a:cubicBezTo>
                      <a:pt x="967" y="142"/>
                      <a:pt x="1036" y="149"/>
                      <a:pt x="1065" y="149"/>
                    </a:cubicBezTo>
                    <a:cubicBezTo>
                      <a:pt x="1072" y="149"/>
                      <a:pt x="1083" y="153"/>
                      <a:pt x="1094" y="159"/>
                    </a:cubicBezTo>
                    <a:cubicBezTo>
                      <a:pt x="1116" y="148"/>
                      <a:pt x="1147" y="134"/>
                      <a:pt x="1133" y="122"/>
                    </a:cubicBezTo>
                    <a:cubicBezTo>
                      <a:pt x="1116" y="107"/>
                      <a:pt x="1182" y="120"/>
                      <a:pt x="1189" y="98"/>
                    </a:cubicBezTo>
                    <a:cubicBezTo>
                      <a:pt x="1196" y="76"/>
                      <a:pt x="1164" y="58"/>
                      <a:pt x="1147" y="6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4488911" y="7521436"/>
                <a:ext cx="60263" cy="38742"/>
              </a:xfrm>
              <a:custGeom>
                <a:avLst/>
                <a:gdLst>
                  <a:gd name="T0" fmla="*/ 33 w 82"/>
                  <a:gd name="T1" fmla="*/ 51 h 51"/>
                  <a:gd name="T2" fmla="*/ 73 w 82"/>
                  <a:gd name="T3" fmla="*/ 36 h 51"/>
                  <a:gd name="T4" fmla="*/ 73 w 82"/>
                  <a:gd name="T5" fmla="*/ 0 h 51"/>
                  <a:gd name="T6" fmla="*/ 42 w 82"/>
                  <a:gd name="T7" fmla="*/ 14 h 51"/>
                  <a:gd name="T8" fmla="*/ 0 w 82"/>
                  <a:gd name="T9" fmla="*/ 7 h 51"/>
                  <a:gd name="T10" fmla="*/ 33 w 82"/>
                  <a:gd name="T1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51">
                    <a:moveTo>
                      <a:pt x="33" y="51"/>
                    </a:moveTo>
                    <a:cubicBezTo>
                      <a:pt x="55" y="51"/>
                      <a:pt x="59" y="33"/>
                      <a:pt x="73" y="36"/>
                    </a:cubicBezTo>
                    <a:cubicBezTo>
                      <a:pt x="82" y="38"/>
                      <a:pt x="78" y="22"/>
                      <a:pt x="73" y="0"/>
                    </a:cubicBezTo>
                    <a:cubicBezTo>
                      <a:pt x="60" y="4"/>
                      <a:pt x="42" y="4"/>
                      <a:pt x="42" y="14"/>
                    </a:cubicBezTo>
                    <a:cubicBezTo>
                      <a:pt x="42" y="30"/>
                      <a:pt x="15" y="8"/>
                      <a:pt x="0" y="7"/>
                    </a:cubicBezTo>
                    <a:cubicBezTo>
                      <a:pt x="13" y="32"/>
                      <a:pt x="26" y="51"/>
                      <a:pt x="33" y="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1101248" y="5928761"/>
                <a:ext cx="443368" cy="434759"/>
              </a:xfrm>
              <a:custGeom>
                <a:avLst/>
                <a:gdLst>
                  <a:gd name="T0" fmla="*/ 507 w 603"/>
                  <a:gd name="T1" fmla="*/ 535 h 589"/>
                  <a:gd name="T2" fmla="*/ 535 w 603"/>
                  <a:gd name="T3" fmla="*/ 512 h 589"/>
                  <a:gd name="T4" fmla="*/ 576 w 603"/>
                  <a:gd name="T5" fmla="*/ 535 h 589"/>
                  <a:gd name="T6" fmla="*/ 603 w 603"/>
                  <a:gd name="T7" fmla="*/ 521 h 589"/>
                  <a:gd name="T8" fmla="*/ 568 w 603"/>
                  <a:gd name="T9" fmla="*/ 472 h 589"/>
                  <a:gd name="T10" fmla="*/ 546 w 603"/>
                  <a:gd name="T11" fmla="*/ 431 h 589"/>
                  <a:gd name="T12" fmla="*/ 551 w 603"/>
                  <a:gd name="T13" fmla="*/ 389 h 589"/>
                  <a:gd name="T14" fmla="*/ 522 w 603"/>
                  <a:gd name="T15" fmla="*/ 353 h 589"/>
                  <a:gd name="T16" fmla="*/ 454 w 603"/>
                  <a:gd name="T17" fmla="*/ 307 h 589"/>
                  <a:gd name="T18" fmla="*/ 425 w 603"/>
                  <a:gd name="T19" fmla="*/ 273 h 589"/>
                  <a:gd name="T20" fmla="*/ 417 w 603"/>
                  <a:gd name="T21" fmla="*/ 217 h 589"/>
                  <a:gd name="T22" fmla="*/ 442 w 603"/>
                  <a:gd name="T23" fmla="*/ 168 h 589"/>
                  <a:gd name="T24" fmla="*/ 449 w 603"/>
                  <a:gd name="T25" fmla="*/ 132 h 589"/>
                  <a:gd name="T26" fmla="*/ 425 w 603"/>
                  <a:gd name="T27" fmla="*/ 110 h 589"/>
                  <a:gd name="T28" fmla="*/ 391 w 603"/>
                  <a:gd name="T29" fmla="*/ 73 h 589"/>
                  <a:gd name="T30" fmla="*/ 369 w 603"/>
                  <a:gd name="T31" fmla="*/ 25 h 589"/>
                  <a:gd name="T32" fmla="*/ 304 w 603"/>
                  <a:gd name="T33" fmla="*/ 14 h 589"/>
                  <a:gd name="T34" fmla="*/ 249 w 603"/>
                  <a:gd name="T35" fmla="*/ 3 h 589"/>
                  <a:gd name="T36" fmla="*/ 222 w 603"/>
                  <a:gd name="T37" fmla="*/ 24 h 589"/>
                  <a:gd name="T38" fmla="*/ 223 w 603"/>
                  <a:gd name="T39" fmla="*/ 25 h 589"/>
                  <a:gd name="T40" fmla="*/ 186 w 603"/>
                  <a:gd name="T41" fmla="*/ 51 h 589"/>
                  <a:gd name="T42" fmla="*/ 147 w 603"/>
                  <a:gd name="T43" fmla="*/ 81 h 589"/>
                  <a:gd name="T44" fmla="*/ 152 w 603"/>
                  <a:gd name="T45" fmla="*/ 132 h 589"/>
                  <a:gd name="T46" fmla="*/ 147 w 603"/>
                  <a:gd name="T47" fmla="*/ 180 h 589"/>
                  <a:gd name="T48" fmla="*/ 133 w 603"/>
                  <a:gd name="T49" fmla="*/ 217 h 589"/>
                  <a:gd name="T50" fmla="*/ 0 w 603"/>
                  <a:gd name="T51" fmla="*/ 287 h 589"/>
                  <a:gd name="T52" fmla="*/ 5 w 603"/>
                  <a:gd name="T53" fmla="*/ 317 h 589"/>
                  <a:gd name="T54" fmla="*/ 19 w 603"/>
                  <a:gd name="T55" fmla="*/ 377 h 589"/>
                  <a:gd name="T56" fmla="*/ 67 w 603"/>
                  <a:gd name="T57" fmla="*/ 377 h 589"/>
                  <a:gd name="T58" fmla="*/ 189 w 603"/>
                  <a:gd name="T59" fmla="*/ 448 h 589"/>
                  <a:gd name="T60" fmla="*/ 337 w 603"/>
                  <a:gd name="T61" fmla="*/ 557 h 589"/>
                  <a:gd name="T62" fmla="*/ 410 w 603"/>
                  <a:gd name="T63" fmla="*/ 582 h 589"/>
                  <a:gd name="T64" fmla="*/ 482 w 603"/>
                  <a:gd name="T65" fmla="*/ 589 h 589"/>
                  <a:gd name="T66" fmla="*/ 507 w 603"/>
                  <a:gd name="T67" fmla="*/ 53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" h="589">
                    <a:moveTo>
                      <a:pt x="507" y="535"/>
                    </a:moveTo>
                    <a:cubicBezTo>
                      <a:pt x="515" y="527"/>
                      <a:pt x="516" y="515"/>
                      <a:pt x="535" y="512"/>
                    </a:cubicBezTo>
                    <a:cubicBezTo>
                      <a:pt x="550" y="510"/>
                      <a:pt x="560" y="520"/>
                      <a:pt x="576" y="535"/>
                    </a:cubicBezTo>
                    <a:cubicBezTo>
                      <a:pt x="582" y="529"/>
                      <a:pt x="593" y="524"/>
                      <a:pt x="603" y="521"/>
                    </a:cubicBezTo>
                    <a:cubicBezTo>
                      <a:pt x="587" y="504"/>
                      <a:pt x="567" y="484"/>
                      <a:pt x="568" y="472"/>
                    </a:cubicBezTo>
                    <a:cubicBezTo>
                      <a:pt x="571" y="453"/>
                      <a:pt x="549" y="443"/>
                      <a:pt x="546" y="431"/>
                    </a:cubicBezTo>
                    <a:cubicBezTo>
                      <a:pt x="544" y="419"/>
                      <a:pt x="561" y="399"/>
                      <a:pt x="551" y="389"/>
                    </a:cubicBezTo>
                    <a:cubicBezTo>
                      <a:pt x="542" y="380"/>
                      <a:pt x="539" y="355"/>
                      <a:pt x="522" y="353"/>
                    </a:cubicBezTo>
                    <a:cubicBezTo>
                      <a:pt x="505" y="351"/>
                      <a:pt x="451" y="324"/>
                      <a:pt x="454" y="307"/>
                    </a:cubicBezTo>
                    <a:cubicBezTo>
                      <a:pt x="456" y="290"/>
                      <a:pt x="435" y="278"/>
                      <a:pt x="425" y="273"/>
                    </a:cubicBezTo>
                    <a:cubicBezTo>
                      <a:pt x="415" y="268"/>
                      <a:pt x="405" y="224"/>
                      <a:pt x="417" y="217"/>
                    </a:cubicBezTo>
                    <a:cubicBezTo>
                      <a:pt x="430" y="210"/>
                      <a:pt x="427" y="168"/>
                      <a:pt x="442" y="168"/>
                    </a:cubicBezTo>
                    <a:cubicBezTo>
                      <a:pt x="456" y="168"/>
                      <a:pt x="444" y="146"/>
                      <a:pt x="449" y="132"/>
                    </a:cubicBezTo>
                    <a:cubicBezTo>
                      <a:pt x="454" y="117"/>
                      <a:pt x="437" y="110"/>
                      <a:pt x="425" y="110"/>
                    </a:cubicBezTo>
                    <a:cubicBezTo>
                      <a:pt x="413" y="110"/>
                      <a:pt x="391" y="90"/>
                      <a:pt x="391" y="73"/>
                    </a:cubicBezTo>
                    <a:cubicBezTo>
                      <a:pt x="391" y="56"/>
                      <a:pt x="366" y="32"/>
                      <a:pt x="369" y="25"/>
                    </a:cubicBezTo>
                    <a:cubicBezTo>
                      <a:pt x="365" y="57"/>
                      <a:pt x="318" y="7"/>
                      <a:pt x="304" y="14"/>
                    </a:cubicBezTo>
                    <a:cubicBezTo>
                      <a:pt x="289" y="22"/>
                      <a:pt x="278" y="0"/>
                      <a:pt x="249" y="3"/>
                    </a:cubicBezTo>
                    <a:cubicBezTo>
                      <a:pt x="230" y="6"/>
                      <a:pt x="231" y="16"/>
                      <a:pt x="222" y="24"/>
                    </a:cubicBezTo>
                    <a:cubicBezTo>
                      <a:pt x="223" y="25"/>
                      <a:pt x="223" y="25"/>
                      <a:pt x="223" y="25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55" y="61"/>
                      <a:pt x="147" y="81"/>
                    </a:cubicBezTo>
                    <a:cubicBezTo>
                      <a:pt x="140" y="100"/>
                      <a:pt x="162" y="120"/>
                      <a:pt x="152" y="132"/>
                    </a:cubicBezTo>
                    <a:cubicBezTo>
                      <a:pt x="143" y="144"/>
                      <a:pt x="145" y="171"/>
                      <a:pt x="147" y="180"/>
                    </a:cubicBezTo>
                    <a:cubicBezTo>
                      <a:pt x="150" y="190"/>
                      <a:pt x="133" y="217"/>
                      <a:pt x="133" y="217"/>
                    </a:cubicBezTo>
                    <a:cubicBezTo>
                      <a:pt x="133" y="217"/>
                      <a:pt x="60" y="256"/>
                      <a:pt x="0" y="287"/>
                    </a:cubicBezTo>
                    <a:cubicBezTo>
                      <a:pt x="1" y="298"/>
                      <a:pt x="3" y="309"/>
                      <a:pt x="5" y="317"/>
                    </a:cubicBezTo>
                    <a:cubicBezTo>
                      <a:pt x="9" y="330"/>
                      <a:pt x="15" y="356"/>
                      <a:pt x="19" y="377"/>
                    </a:cubicBezTo>
                    <a:cubicBezTo>
                      <a:pt x="43" y="377"/>
                      <a:pt x="46" y="375"/>
                      <a:pt x="67" y="377"/>
                    </a:cubicBezTo>
                    <a:cubicBezTo>
                      <a:pt x="89" y="380"/>
                      <a:pt x="169" y="438"/>
                      <a:pt x="189" y="448"/>
                    </a:cubicBezTo>
                    <a:cubicBezTo>
                      <a:pt x="208" y="458"/>
                      <a:pt x="315" y="538"/>
                      <a:pt x="337" y="557"/>
                    </a:cubicBezTo>
                    <a:cubicBezTo>
                      <a:pt x="359" y="577"/>
                      <a:pt x="396" y="582"/>
                      <a:pt x="410" y="582"/>
                    </a:cubicBezTo>
                    <a:cubicBezTo>
                      <a:pt x="419" y="582"/>
                      <a:pt x="453" y="586"/>
                      <a:pt x="482" y="589"/>
                    </a:cubicBezTo>
                    <a:cubicBezTo>
                      <a:pt x="490" y="568"/>
                      <a:pt x="502" y="540"/>
                      <a:pt x="507" y="5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1454219" y="6307559"/>
                <a:ext cx="90396" cy="81787"/>
              </a:xfrm>
              <a:custGeom>
                <a:avLst/>
                <a:gdLst>
                  <a:gd name="T0" fmla="*/ 38 w 118"/>
                  <a:gd name="T1" fmla="*/ 84 h 113"/>
                  <a:gd name="T2" fmla="*/ 69 w 118"/>
                  <a:gd name="T3" fmla="*/ 111 h 113"/>
                  <a:gd name="T4" fmla="*/ 118 w 118"/>
                  <a:gd name="T5" fmla="*/ 113 h 113"/>
                  <a:gd name="T6" fmla="*/ 89 w 118"/>
                  <a:gd name="T7" fmla="*/ 35 h 113"/>
                  <a:gd name="T8" fmla="*/ 94 w 118"/>
                  <a:gd name="T9" fmla="*/ 25 h 113"/>
                  <a:gd name="T10" fmla="*/ 53 w 118"/>
                  <a:gd name="T11" fmla="*/ 2 h 113"/>
                  <a:gd name="T12" fmla="*/ 25 w 118"/>
                  <a:gd name="T13" fmla="*/ 25 h 113"/>
                  <a:gd name="T14" fmla="*/ 0 w 118"/>
                  <a:gd name="T15" fmla="*/ 79 h 113"/>
                  <a:gd name="T16" fmla="*/ 38 w 118"/>
                  <a:gd name="T17" fmla="*/ 8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13">
                    <a:moveTo>
                      <a:pt x="38" y="84"/>
                    </a:moveTo>
                    <a:cubicBezTo>
                      <a:pt x="69" y="111"/>
                      <a:pt x="69" y="111"/>
                      <a:pt x="69" y="111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07" y="84"/>
                      <a:pt x="89" y="45"/>
                      <a:pt x="89" y="35"/>
                    </a:cubicBezTo>
                    <a:cubicBezTo>
                      <a:pt x="89" y="32"/>
                      <a:pt x="91" y="28"/>
                      <a:pt x="94" y="25"/>
                    </a:cubicBezTo>
                    <a:cubicBezTo>
                      <a:pt x="78" y="10"/>
                      <a:pt x="68" y="0"/>
                      <a:pt x="53" y="2"/>
                    </a:cubicBezTo>
                    <a:cubicBezTo>
                      <a:pt x="34" y="5"/>
                      <a:pt x="33" y="17"/>
                      <a:pt x="25" y="25"/>
                    </a:cubicBezTo>
                    <a:cubicBezTo>
                      <a:pt x="20" y="30"/>
                      <a:pt x="8" y="58"/>
                      <a:pt x="0" y="79"/>
                    </a:cubicBezTo>
                    <a:cubicBezTo>
                      <a:pt x="20" y="82"/>
                      <a:pt x="38" y="84"/>
                      <a:pt x="38" y="8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96"/>
              <p:cNvSpPr>
                <a:spLocks noEditPoints="1"/>
              </p:cNvSpPr>
              <p:nvPr/>
            </p:nvSpPr>
            <p:spPr bwMode="auto">
              <a:xfrm>
                <a:off x="9129774" y="5162555"/>
                <a:ext cx="667203" cy="555286"/>
              </a:xfrm>
              <a:custGeom>
                <a:avLst/>
                <a:gdLst>
                  <a:gd name="T0" fmla="*/ 792 w 903"/>
                  <a:gd name="T1" fmla="*/ 171 h 753"/>
                  <a:gd name="T2" fmla="*/ 759 w 903"/>
                  <a:gd name="T3" fmla="*/ 160 h 753"/>
                  <a:gd name="T4" fmla="*/ 719 w 903"/>
                  <a:gd name="T5" fmla="*/ 141 h 753"/>
                  <a:gd name="T6" fmla="*/ 655 w 903"/>
                  <a:gd name="T7" fmla="*/ 130 h 753"/>
                  <a:gd name="T8" fmla="*/ 624 w 903"/>
                  <a:gd name="T9" fmla="*/ 109 h 753"/>
                  <a:gd name="T10" fmla="*/ 606 w 903"/>
                  <a:gd name="T11" fmla="*/ 81 h 753"/>
                  <a:gd name="T12" fmla="*/ 579 w 903"/>
                  <a:gd name="T13" fmla="*/ 94 h 753"/>
                  <a:gd name="T14" fmla="*/ 561 w 903"/>
                  <a:gd name="T15" fmla="*/ 74 h 753"/>
                  <a:gd name="T16" fmla="*/ 523 w 903"/>
                  <a:gd name="T17" fmla="*/ 51 h 753"/>
                  <a:gd name="T18" fmla="*/ 491 w 903"/>
                  <a:gd name="T19" fmla="*/ 32 h 753"/>
                  <a:gd name="T20" fmla="*/ 469 w 903"/>
                  <a:gd name="T21" fmla="*/ 8 h 753"/>
                  <a:gd name="T22" fmla="*/ 461 w 903"/>
                  <a:gd name="T23" fmla="*/ 0 h 753"/>
                  <a:gd name="T24" fmla="*/ 447 w 903"/>
                  <a:gd name="T25" fmla="*/ 1 h 753"/>
                  <a:gd name="T26" fmla="*/ 410 w 903"/>
                  <a:gd name="T27" fmla="*/ 54 h 753"/>
                  <a:gd name="T28" fmla="*/ 346 w 903"/>
                  <a:gd name="T29" fmla="*/ 97 h 753"/>
                  <a:gd name="T30" fmla="*/ 306 w 903"/>
                  <a:gd name="T31" fmla="*/ 141 h 753"/>
                  <a:gd name="T32" fmla="*/ 229 w 903"/>
                  <a:gd name="T33" fmla="*/ 114 h 753"/>
                  <a:gd name="T34" fmla="*/ 193 w 903"/>
                  <a:gd name="T35" fmla="*/ 138 h 753"/>
                  <a:gd name="T36" fmla="*/ 202 w 903"/>
                  <a:gd name="T37" fmla="*/ 204 h 753"/>
                  <a:gd name="T38" fmla="*/ 148 w 903"/>
                  <a:gd name="T39" fmla="*/ 201 h 753"/>
                  <a:gd name="T40" fmla="*/ 110 w 903"/>
                  <a:gd name="T41" fmla="*/ 183 h 753"/>
                  <a:gd name="T42" fmla="*/ 50 w 903"/>
                  <a:gd name="T43" fmla="*/ 189 h 753"/>
                  <a:gd name="T44" fmla="*/ 12 w 903"/>
                  <a:gd name="T45" fmla="*/ 218 h 753"/>
                  <a:gd name="T46" fmla="*/ 19 w 903"/>
                  <a:gd name="T47" fmla="*/ 257 h 753"/>
                  <a:gd name="T48" fmla="*/ 101 w 903"/>
                  <a:gd name="T49" fmla="*/ 283 h 753"/>
                  <a:gd name="T50" fmla="*/ 155 w 903"/>
                  <a:gd name="T51" fmla="*/ 298 h 753"/>
                  <a:gd name="T52" fmla="*/ 175 w 903"/>
                  <a:gd name="T53" fmla="*/ 325 h 753"/>
                  <a:gd name="T54" fmla="*/ 223 w 903"/>
                  <a:gd name="T55" fmla="*/ 378 h 753"/>
                  <a:gd name="T56" fmla="*/ 240 w 903"/>
                  <a:gd name="T57" fmla="*/ 426 h 753"/>
                  <a:gd name="T58" fmla="*/ 231 w 903"/>
                  <a:gd name="T59" fmla="*/ 500 h 753"/>
                  <a:gd name="T60" fmla="*/ 202 w 903"/>
                  <a:gd name="T61" fmla="*/ 611 h 753"/>
                  <a:gd name="T62" fmla="*/ 198 w 903"/>
                  <a:gd name="T63" fmla="*/ 612 h 753"/>
                  <a:gd name="T64" fmla="*/ 233 w 903"/>
                  <a:gd name="T65" fmla="*/ 629 h 753"/>
                  <a:gd name="T66" fmla="*/ 293 w 903"/>
                  <a:gd name="T67" fmla="*/ 658 h 753"/>
                  <a:gd name="T68" fmla="*/ 342 w 903"/>
                  <a:gd name="T69" fmla="*/ 653 h 753"/>
                  <a:gd name="T70" fmla="*/ 370 w 903"/>
                  <a:gd name="T71" fmla="*/ 660 h 753"/>
                  <a:gd name="T72" fmla="*/ 443 w 903"/>
                  <a:gd name="T73" fmla="*/ 678 h 753"/>
                  <a:gd name="T74" fmla="*/ 507 w 903"/>
                  <a:gd name="T75" fmla="*/ 680 h 753"/>
                  <a:gd name="T76" fmla="*/ 503 w 903"/>
                  <a:gd name="T77" fmla="*/ 664 h 753"/>
                  <a:gd name="T78" fmla="*/ 554 w 903"/>
                  <a:gd name="T79" fmla="*/ 603 h 753"/>
                  <a:gd name="T80" fmla="*/ 667 w 903"/>
                  <a:gd name="T81" fmla="*/ 627 h 753"/>
                  <a:gd name="T82" fmla="*/ 738 w 903"/>
                  <a:gd name="T83" fmla="*/ 604 h 753"/>
                  <a:gd name="T84" fmla="*/ 777 w 903"/>
                  <a:gd name="T85" fmla="*/ 578 h 753"/>
                  <a:gd name="T86" fmla="*/ 784 w 903"/>
                  <a:gd name="T87" fmla="*/ 558 h 753"/>
                  <a:gd name="T88" fmla="*/ 755 w 903"/>
                  <a:gd name="T89" fmla="*/ 548 h 753"/>
                  <a:gd name="T90" fmla="*/ 741 w 903"/>
                  <a:gd name="T91" fmla="*/ 518 h 753"/>
                  <a:gd name="T92" fmla="*/ 723 w 903"/>
                  <a:gd name="T93" fmla="*/ 487 h 753"/>
                  <a:gd name="T94" fmla="*/ 736 w 903"/>
                  <a:gd name="T95" fmla="*/ 471 h 753"/>
                  <a:gd name="T96" fmla="*/ 748 w 903"/>
                  <a:gd name="T97" fmla="*/ 447 h 753"/>
                  <a:gd name="T98" fmla="*/ 741 w 903"/>
                  <a:gd name="T99" fmla="*/ 417 h 753"/>
                  <a:gd name="T100" fmla="*/ 730 w 903"/>
                  <a:gd name="T101" fmla="*/ 387 h 753"/>
                  <a:gd name="T102" fmla="*/ 703 w 903"/>
                  <a:gd name="T103" fmla="*/ 384 h 753"/>
                  <a:gd name="T104" fmla="*/ 695 w 903"/>
                  <a:gd name="T105" fmla="*/ 364 h 753"/>
                  <a:gd name="T106" fmla="*/ 734 w 903"/>
                  <a:gd name="T107" fmla="*/ 314 h 753"/>
                  <a:gd name="T108" fmla="*/ 766 w 903"/>
                  <a:gd name="T109" fmla="*/ 288 h 753"/>
                  <a:gd name="T110" fmla="*/ 779 w 903"/>
                  <a:gd name="T111" fmla="*/ 242 h 753"/>
                  <a:gd name="T112" fmla="*/ 804 w 903"/>
                  <a:gd name="T113" fmla="*/ 191 h 753"/>
                  <a:gd name="T114" fmla="*/ 792 w 903"/>
                  <a:gd name="T115" fmla="*/ 171 h 753"/>
                  <a:gd name="T116" fmla="*/ 889 w 903"/>
                  <a:gd name="T117" fmla="*/ 635 h 753"/>
                  <a:gd name="T118" fmla="*/ 851 w 903"/>
                  <a:gd name="T119" fmla="*/ 667 h 753"/>
                  <a:gd name="T120" fmla="*/ 876 w 903"/>
                  <a:gd name="T121" fmla="*/ 749 h 753"/>
                  <a:gd name="T122" fmla="*/ 889 w 903"/>
                  <a:gd name="T123" fmla="*/ 635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3" h="753">
                    <a:moveTo>
                      <a:pt x="792" y="171"/>
                    </a:moveTo>
                    <a:cubicBezTo>
                      <a:pt x="784" y="172"/>
                      <a:pt x="777" y="160"/>
                      <a:pt x="759" y="160"/>
                    </a:cubicBezTo>
                    <a:cubicBezTo>
                      <a:pt x="741" y="160"/>
                      <a:pt x="728" y="152"/>
                      <a:pt x="719" y="141"/>
                    </a:cubicBezTo>
                    <a:cubicBezTo>
                      <a:pt x="711" y="130"/>
                      <a:pt x="669" y="127"/>
                      <a:pt x="655" y="130"/>
                    </a:cubicBezTo>
                    <a:cubicBezTo>
                      <a:pt x="641" y="133"/>
                      <a:pt x="637" y="107"/>
                      <a:pt x="624" y="109"/>
                    </a:cubicBezTo>
                    <a:cubicBezTo>
                      <a:pt x="610" y="112"/>
                      <a:pt x="606" y="92"/>
                      <a:pt x="606" y="81"/>
                    </a:cubicBezTo>
                    <a:cubicBezTo>
                      <a:pt x="606" y="70"/>
                      <a:pt x="591" y="89"/>
                      <a:pt x="579" y="94"/>
                    </a:cubicBezTo>
                    <a:cubicBezTo>
                      <a:pt x="566" y="100"/>
                      <a:pt x="562" y="82"/>
                      <a:pt x="561" y="74"/>
                    </a:cubicBezTo>
                    <a:cubicBezTo>
                      <a:pt x="559" y="66"/>
                      <a:pt x="535" y="57"/>
                      <a:pt x="523" y="51"/>
                    </a:cubicBezTo>
                    <a:cubicBezTo>
                      <a:pt x="510" y="44"/>
                      <a:pt x="497" y="22"/>
                      <a:pt x="491" y="32"/>
                    </a:cubicBezTo>
                    <a:cubicBezTo>
                      <a:pt x="486" y="41"/>
                      <a:pt x="471" y="18"/>
                      <a:pt x="469" y="8"/>
                    </a:cubicBezTo>
                    <a:cubicBezTo>
                      <a:pt x="468" y="2"/>
                      <a:pt x="464" y="4"/>
                      <a:pt x="461" y="0"/>
                    </a:cubicBezTo>
                    <a:cubicBezTo>
                      <a:pt x="457" y="1"/>
                      <a:pt x="452" y="2"/>
                      <a:pt x="447" y="1"/>
                    </a:cubicBezTo>
                    <a:cubicBezTo>
                      <a:pt x="426" y="1"/>
                      <a:pt x="406" y="18"/>
                      <a:pt x="410" y="54"/>
                    </a:cubicBezTo>
                    <a:cubicBezTo>
                      <a:pt x="414" y="91"/>
                      <a:pt x="384" y="94"/>
                      <a:pt x="346" y="97"/>
                    </a:cubicBezTo>
                    <a:cubicBezTo>
                      <a:pt x="309" y="100"/>
                      <a:pt x="322" y="129"/>
                      <a:pt x="306" y="141"/>
                    </a:cubicBezTo>
                    <a:cubicBezTo>
                      <a:pt x="291" y="153"/>
                      <a:pt x="236" y="134"/>
                      <a:pt x="229" y="114"/>
                    </a:cubicBezTo>
                    <a:cubicBezTo>
                      <a:pt x="222" y="94"/>
                      <a:pt x="172" y="114"/>
                      <a:pt x="193" y="138"/>
                    </a:cubicBezTo>
                    <a:cubicBezTo>
                      <a:pt x="214" y="162"/>
                      <a:pt x="213" y="195"/>
                      <a:pt x="202" y="204"/>
                    </a:cubicBezTo>
                    <a:cubicBezTo>
                      <a:pt x="190" y="213"/>
                      <a:pt x="164" y="189"/>
                      <a:pt x="148" y="201"/>
                    </a:cubicBezTo>
                    <a:cubicBezTo>
                      <a:pt x="131" y="213"/>
                      <a:pt x="130" y="190"/>
                      <a:pt x="110" y="183"/>
                    </a:cubicBezTo>
                    <a:cubicBezTo>
                      <a:pt x="90" y="175"/>
                      <a:pt x="82" y="192"/>
                      <a:pt x="50" y="189"/>
                    </a:cubicBezTo>
                    <a:cubicBezTo>
                      <a:pt x="18" y="186"/>
                      <a:pt x="0" y="205"/>
                      <a:pt x="12" y="218"/>
                    </a:cubicBezTo>
                    <a:cubicBezTo>
                      <a:pt x="24" y="232"/>
                      <a:pt x="10" y="245"/>
                      <a:pt x="19" y="257"/>
                    </a:cubicBezTo>
                    <a:cubicBezTo>
                      <a:pt x="28" y="268"/>
                      <a:pt x="70" y="267"/>
                      <a:pt x="101" y="283"/>
                    </a:cubicBezTo>
                    <a:cubicBezTo>
                      <a:pt x="132" y="299"/>
                      <a:pt x="140" y="286"/>
                      <a:pt x="155" y="298"/>
                    </a:cubicBezTo>
                    <a:cubicBezTo>
                      <a:pt x="171" y="309"/>
                      <a:pt x="174" y="302"/>
                      <a:pt x="175" y="325"/>
                    </a:cubicBezTo>
                    <a:cubicBezTo>
                      <a:pt x="176" y="348"/>
                      <a:pt x="193" y="369"/>
                      <a:pt x="223" y="378"/>
                    </a:cubicBezTo>
                    <a:cubicBezTo>
                      <a:pt x="253" y="386"/>
                      <a:pt x="231" y="406"/>
                      <a:pt x="240" y="426"/>
                    </a:cubicBezTo>
                    <a:cubicBezTo>
                      <a:pt x="249" y="446"/>
                      <a:pt x="226" y="475"/>
                      <a:pt x="231" y="500"/>
                    </a:cubicBezTo>
                    <a:cubicBezTo>
                      <a:pt x="235" y="524"/>
                      <a:pt x="216" y="604"/>
                      <a:pt x="202" y="611"/>
                    </a:cubicBezTo>
                    <a:cubicBezTo>
                      <a:pt x="201" y="611"/>
                      <a:pt x="199" y="611"/>
                      <a:pt x="198" y="612"/>
                    </a:cubicBezTo>
                    <a:cubicBezTo>
                      <a:pt x="212" y="618"/>
                      <a:pt x="226" y="624"/>
                      <a:pt x="233" y="629"/>
                    </a:cubicBezTo>
                    <a:cubicBezTo>
                      <a:pt x="246" y="638"/>
                      <a:pt x="275" y="647"/>
                      <a:pt x="293" y="658"/>
                    </a:cubicBezTo>
                    <a:cubicBezTo>
                      <a:pt x="310" y="669"/>
                      <a:pt x="342" y="667"/>
                      <a:pt x="342" y="653"/>
                    </a:cubicBezTo>
                    <a:cubicBezTo>
                      <a:pt x="342" y="640"/>
                      <a:pt x="359" y="649"/>
                      <a:pt x="370" y="660"/>
                    </a:cubicBezTo>
                    <a:cubicBezTo>
                      <a:pt x="381" y="671"/>
                      <a:pt x="424" y="673"/>
                      <a:pt x="443" y="678"/>
                    </a:cubicBezTo>
                    <a:cubicBezTo>
                      <a:pt x="460" y="681"/>
                      <a:pt x="485" y="679"/>
                      <a:pt x="507" y="680"/>
                    </a:cubicBezTo>
                    <a:cubicBezTo>
                      <a:pt x="506" y="675"/>
                      <a:pt x="505" y="669"/>
                      <a:pt x="503" y="664"/>
                    </a:cubicBezTo>
                    <a:cubicBezTo>
                      <a:pt x="492" y="628"/>
                      <a:pt x="524" y="607"/>
                      <a:pt x="554" y="603"/>
                    </a:cubicBezTo>
                    <a:cubicBezTo>
                      <a:pt x="584" y="598"/>
                      <a:pt x="650" y="616"/>
                      <a:pt x="667" y="627"/>
                    </a:cubicBezTo>
                    <a:cubicBezTo>
                      <a:pt x="684" y="638"/>
                      <a:pt x="708" y="635"/>
                      <a:pt x="738" y="604"/>
                    </a:cubicBezTo>
                    <a:cubicBezTo>
                      <a:pt x="753" y="587"/>
                      <a:pt x="766" y="582"/>
                      <a:pt x="777" y="578"/>
                    </a:cubicBezTo>
                    <a:cubicBezTo>
                      <a:pt x="777" y="571"/>
                      <a:pt x="781" y="564"/>
                      <a:pt x="784" y="558"/>
                    </a:cubicBezTo>
                    <a:cubicBezTo>
                      <a:pt x="788" y="547"/>
                      <a:pt x="769" y="549"/>
                      <a:pt x="755" y="548"/>
                    </a:cubicBezTo>
                    <a:cubicBezTo>
                      <a:pt x="741" y="547"/>
                      <a:pt x="732" y="533"/>
                      <a:pt x="741" y="518"/>
                    </a:cubicBezTo>
                    <a:cubicBezTo>
                      <a:pt x="751" y="503"/>
                      <a:pt x="733" y="502"/>
                      <a:pt x="723" y="487"/>
                    </a:cubicBezTo>
                    <a:cubicBezTo>
                      <a:pt x="714" y="471"/>
                      <a:pt x="728" y="476"/>
                      <a:pt x="736" y="471"/>
                    </a:cubicBezTo>
                    <a:cubicBezTo>
                      <a:pt x="744" y="467"/>
                      <a:pt x="755" y="451"/>
                      <a:pt x="748" y="447"/>
                    </a:cubicBezTo>
                    <a:cubicBezTo>
                      <a:pt x="741" y="443"/>
                      <a:pt x="736" y="433"/>
                      <a:pt x="741" y="417"/>
                    </a:cubicBezTo>
                    <a:cubicBezTo>
                      <a:pt x="747" y="400"/>
                      <a:pt x="730" y="399"/>
                      <a:pt x="730" y="387"/>
                    </a:cubicBezTo>
                    <a:cubicBezTo>
                      <a:pt x="730" y="374"/>
                      <a:pt x="715" y="369"/>
                      <a:pt x="703" y="384"/>
                    </a:cubicBezTo>
                    <a:cubicBezTo>
                      <a:pt x="691" y="399"/>
                      <a:pt x="687" y="388"/>
                      <a:pt x="695" y="364"/>
                    </a:cubicBezTo>
                    <a:cubicBezTo>
                      <a:pt x="703" y="339"/>
                      <a:pt x="732" y="328"/>
                      <a:pt x="734" y="314"/>
                    </a:cubicBezTo>
                    <a:cubicBezTo>
                      <a:pt x="737" y="301"/>
                      <a:pt x="754" y="288"/>
                      <a:pt x="766" y="288"/>
                    </a:cubicBezTo>
                    <a:cubicBezTo>
                      <a:pt x="778" y="288"/>
                      <a:pt x="775" y="260"/>
                      <a:pt x="779" y="242"/>
                    </a:cubicBezTo>
                    <a:cubicBezTo>
                      <a:pt x="784" y="224"/>
                      <a:pt x="786" y="206"/>
                      <a:pt x="804" y="191"/>
                    </a:cubicBezTo>
                    <a:cubicBezTo>
                      <a:pt x="822" y="176"/>
                      <a:pt x="800" y="170"/>
                      <a:pt x="792" y="171"/>
                    </a:cubicBezTo>
                    <a:close/>
                    <a:moveTo>
                      <a:pt x="889" y="635"/>
                    </a:moveTo>
                    <a:cubicBezTo>
                      <a:pt x="879" y="634"/>
                      <a:pt x="876" y="652"/>
                      <a:pt x="851" y="667"/>
                    </a:cubicBezTo>
                    <a:cubicBezTo>
                      <a:pt x="826" y="683"/>
                      <a:pt x="851" y="753"/>
                      <a:pt x="876" y="749"/>
                    </a:cubicBezTo>
                    <a:cubicBezTo>
                      <a:pt x="903" y="746"/>
                      <a:pt x="899" y="635"/>
                      <a:pt x="889" y="6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5225566" y="7069460"/>
                <a:ext cx="103309" cy="60263"/>
              </a:xfrm>
              <a:custGeom>
                <a:avLst/>
                <a:gdLst>
                  <a:gd name="T0" fmla="*/ 140 w 144"/>
                  <a:gd name="T1" fmla="*/ 30 h 78"/>
                  <a:gd name="T2" fmla="*/ 73 w 144"/>
                  <a:gd name="T3" fmla="*/ 13 h 78"/>
                  <a:gd name="T4" fmla="*/ 46 w 144"/>
                  <a:gd name="T5" fmla="*/ 0 h 78"/>
                  <a:gd name="T6" fmla="*/ 44 w 144"/>
                  <a:gd name="T7" fmla="*/ 1 h 78"/>
                  <a:gd name="T8" fmla="*/ 0 w 144"/>
                  <a:gd name="T9" fmla="*/ 38 h 78"/>
                  <a:gd name="T10" fmla="*/ 120 w 144"/>
                  <a:gd name="T11" fmla="*/ 78 h 78"/>
                  <a:gd name="T12" fmla="*/ 140 w 144"/>
                  <a:gd name="T13" fmla="*/ 70 h 78"/>
                  <a:gd name="T14" fmla="*/ 140 w 144"/>
                  <a:gd name="T15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78">
                    <a:moveTo>
                      <a:pt x="140" y="30"/>
                    </a:moveTo>
                    <a:cubicBezTo>
                      <a:pt x="130" y="16"/>
                      <a:pt x="102" y="33"/>
                      <a:pt x="73" y="13"/>
                    </a:cubicBezTo>
                    <a:cubicBezTo>
                      <a:pt x="65" y="8"/>
                      <a:pt x="56" y="3"/>
                      <a:pt x="46" y="0"/>
                    </a:cubicBezTo>
                    <a:cubicBezTo>
                      <a:pt x="45" y="0"/>
                      <a:pt x="45" y="1"/>
                      <a:pt x="44" y="1"/>
                    </a:cubicBezTo>
                    <a:cubicBezTo>
                      <a:pt x="38" y="3"/>
                      <a:pt x="19" y="20"/>
                      <a:pt x="0" y="38"/>
                    </a:cubicBezTo>
                    <a:cubicBezTo>
                      <a:pt x="21" y="54"/>
                      <a:pt x="99" y="78"/>
                      <a:pt x="120" y="78"/>
                    </a:cubicBezTo>
                    <a:cubicBezTo>
                      <a:pt x="130" y="78"/>
                      <a:pt x="135" y="74"/>
                      <a:pt x="140" y="70"/>
                    </a:cubicBezTo>
                    <a:cubicBezTo>
                      <a:pt x="143" y="51"/>
                      <a:pt x="144" y="35"/>
                      <a:pt x="140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5260002" y="6983369"/>
                <a:ext cx="275490" cy="154963"/>
              </a:xfrm>
              <a:custGeom>
                <a:avLst/>
                <a:gdLst>
                  <a:gd name="T0" fmla="*/ 159 w 378"/>
                  <a:gd name="T1" fmla="*/ 188 h 210"/>
                  <a:gd name="T2" fmla="*/ 179 w 378"/>
                  <a:gd name="T3" fmla="*/ 150 h 210"/>
                  <a:gd name="T4" fmla="*/ 246 w 378"/>
                  <a:gd name="T5" fmla="*/ 121 h 210"/>
                  <a:gd name="T6" fmla="*/ 305 w 378"/>
                  <a:gd name="T7" fmla="*/ 108 h 210"/>
                  <a:gd name="T8" fmla="*/ 377 w 378"/>
                  <a:gd name="T9" fmla="*/ 79 h 210"/>
                  <a:gd name="T10" fmla="*/ 309 w 378"/>
                  <a:gd name="T11" fmla="*/ 30 h 210"/>
                  <a:gd name="T12" fmla="*/ 178 w 378"/>
                  <a:gd name="T13" fmla="*/ 27 h 210"/>
                  <a:gd name="T14" fmla="*/ 63 w 378"/>
                  <a:gd name="T15" fmla="*/ 34 h 210"/>
                  <a:gd name="T16" fmla="*/ 62 w 378"/>
                  <a:gd name="T17" fmla="*/ 35 h 210"/>
                  <a:gd name="T18" fmla="*/ 28 w 378"/>
                  <a:gd name="T19" fmla="*/ 69 h 210"/>
                  <a:gd name="T20" fmla="*/ 0 w 378"/>
                  <a:gd name="T21" fmla="*/ 117 h 210"/>
                  <a:gd name="T22" fmla="*/ 27 w 378"/>
                  <a:gd name="T23" fmla="*/ 130 h 210"/>
                  <a:gd name="T24" fmla="*/ 94 w 378"/>
                  <a:gd name="T25" fmla="*/ 147 h 210"/>
                  <a:gd name="T26" fmla="*/ 94 w 378"/>
                  <a:gd name="T27" fmla="*/ 187 h 210"/>
                  <a:gd name="T28" fmla="*/ 112 w 378"/>
                  <a:gd name="T29" fmla="*/ 187 h 210"/>
                  <a:gd name="T30" fmla="*/ 118 w 378"/>
                  <a:gd name="T31" fmla="*/ 210 h 210"/>
                  <a:gd name="T32" fmla="*/ 140 w 378"/>
                  <a:gd name="T33" fmla="*/ 205 h 210"/>
                  <a:gd name="T34" fmla="*/ 159 w 378"/>
                  <a:gd name="T35" fmla="*/ 18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8" h="210">
                    <a:moveTo>
                      <a:pt x="159" y="188"/>
                    </a:moveTo>
                    <a:cubicBezTo>
                      <a:pt x="161" y="183"/>
                      <a:pt x="143" y="152"/>
                      <a:pt x="179" y="150"/>
                    </a:cubicBezTo>
                    <a:cubicBezTo>
                      <a:pt x="214" y="147"/>
                      <a:pt x="241" y="143"/>
                      <a:pt x="246" y="121"/>
                    </a:cubicBezTo>
                    <a:cubicBezTo>
                      <a:pt x="251" y="98"/>
                      <a:pt x="293" y="109"/>
                      <a:pt x="305" y="108"/>
                    </a:cubicBezTo>
                    <a:cubicBezTo>
                      <a:pt x="315" y="106"/>
                      <a:pt x="346" y="77"/>
                      <a:pt x="377" y="79"/>
                    </a:cubicBezTo>
                    <a:cubicBezTo>
                      <a:pt x="378" y="49"/>
                      <a:pt x="337" y="58"/>
                      <a:pt x="309" y="30"/>
                    </a:cubicBezTo>
                    <a:cubicBezTo>
                      <a:pt x="279" y="0"/>
                      <a:pt x="213" y="14"/>
                      <a:pt x="178" y="27"/>
                    </a:cubicBezTo>
                    <a:cubicBezTo>
                      <a:pt x="142" y="41"/>
                      <a:pt x="101" y="12"/>
                      <a:pt x="63" y="34"/>
                    </a:cubicBezTo>
                    <a:cubicBezTo>
                      <a:pt x="62" y="34"/>
                      <a:pt x="62" y="35"/>
                      <a:pt x="62" y="35"/>
                    </a:cubicBezTo>
                    <a:cubicBezTo>
                      <a:pt x="53" y="45"/>
                      <a:pt x="42" y="58"/>
                      <a:pt x="28" y="69"/>
                    </a:cubicBezTo>
                    <a:cubicBezTo>
                      <a:pt x="3" y="90"/>
                      <a:pt x="10" y="111"/>
                      <a:pt x="0" y="117"/>
                    </a:cubicBezTo>
                    <a:cubicBezTo>
                      <a:pt x="10" y="120"/>
                      <a:pt x="19" y="125"/>
                      <a:pt x="27" y="130"/>
                    </a:cubicBezTo>
                    <a:cubicBezTo>
                      <a:pt x="56" y="150"/>
                      <a:pt x="84" y="133"/>
                      <a:pt x="94" y="147"/>
                    </a:cubicBezTo>
                    <a:cubicBezTo>
                      <a:pt x="98" y="152"/>
                      <a:pt x="97" y="168"/>
                      <a:pt x="94" y="187"/>
                    </a:cubicBezTo>
                    <a:cubicBezTo>
                      <a:pt x="99" y="183"/>
                      <a:pt x="103" y="180"/>
                      <a:pt x="112" y="187"/>
                    </a:cubicBezTo>
                    <a:cubicBezTo>
                      <a:pt x="120" y="194"/>
                      <a:pt x="119" y="202"/>
                      <a:pt x="118" y="210"/>
                    </a:cubicBezTo>
                    <a:cubicBezTo>
                      <a:pt x="140" y="205"/>
                      <a:pt x="140" y="205"/>
                      <a:pt x="140" y="205"/>
                    </a:cubicBezTo>
                    <a:cubicBezTo>
                      <a:pt x="140" y="205"/>
                      <a:pt x="156" y="193"/>
                      <a:pt x="159" y="1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3994471" y="6182727"/>
                <a:ext cx="1386058" cy="860906"/>
              </a:xfrm>
              <a:custGeom>
                <a:avLst/>
                <a:gdLst>
                  <a:gd name="T0" fmla="*/ 1644 w 1877"/>
                  <a:gd name="T1" fmla="*/ 1091 h 1166"/>
                  <a:gd name="T2" fmla="*/ 1619 w 1877"/>
                  <a:gd name="T3" fmla="*/ 985 h 1166"/>
                  <a:gd name="T4" fmla="*/ 1770 w 1877"/>
                  <a:gd name="T5" fmla="*/ 947 h 1166"/>
                  <a:gd name="T6" fmla="*/ 1826 w 1877"/>
                  <a:gd name="T7" fmla="*/ 881 h 1166"/>
                  <a:gd name="T8" fmla="*/ 1871 w 1877"/>
                  <a:gd name="T9" fmla="*/ 761 h 1166"/>
                  <a:gd name="T10" fmla="*/ 1721 w 1877"/>
                  <a:gd name="T11" fmla="*/ 751 h 1166"/>
                  <a:gd name="T12" fmla="*/ 1624 w 1877"/>
                  <a:gd name="T13" fmla="*/ 878 h 1166"/>
                  <a:gd name="T14" fmla="*/ 1537 w 1877"/>
                  <a:gd name="T15" fmla="*/ 928 h 1166"/>
                  <a:gd name="T16" fmla="*/ 1322 w 1877"/>
                  <a:gd name="T17" fmla="*/ 926 h 1166"/>
                  <a:gd name="T18" fmla="*/ 1221 w 1877"/>
                  <a:gd name="T19" fmla="*/ 783 h 1166"/>
                  <a:gd name="T20" fmla="*/ 1218 w 1877"/>
                  <a:gd name="T21" fmla="*/ 490 h 1166"/>
                  <a:gd name="T22" fmla="*/ 1198 w 1877"/>
                  <a:gd name="T23" fmla="*/ 455 h 1166"/>
                  <a:gd name="T24" fmla="*/ 1095 w 1877"/>
                  <a:gd name="T25" fmla="*/ 386 h 1166"/>
                  <a:gd name="T26" fmla="*/ 1022 w 1877"/>
                  <a:gd name="T27" fmla="*/ 257 h 1166"/>
                  <a:gd name="T28" fmla="*/ 864 w 1877"/>
                  <a:gd name="T29" fmla="*/ 251 h 1166"/>
                  <a:gd name="T30" fmla="*/ 771 w 1877"/>
                  <a:gd name="T31" fmla="*/ 175 h 1166"/>
                  <a:gd name="T32" fmla="*/ 661 w 1877"/>
                  <a:gd name="T33" fmla="*/ 64 h 1166"/>
                  <a:gd name="T34" fmla="*/ 544 w 1877"/>
                  <a:gd name="T35" fmla="*/ 90 h 1166"/>
                  <a:gd name="T36" fmla="*/ 210 w 1877"/>
                  <a:gd name="T37" fmla="*/ 36 h 1166"/>
                  <a:gd name="T38" fmla="*/ 0 w 1877"/>
                  <a:gd name="T39" fmla="*/ 18 h 1166"/>
                  <a:gd name="T40" fmla="*/ 84 w 1877"/>
                  <a:gd name="T41" fmla="*/ 190 h 1166"/>
                  <a:gd name="T42" fmla="*/ 191 w 1877"/>
                  <a:gd name="T43" fmla="*/ 333 h 1166"/>
                  <a:gd name="T44" fmla="*/ 218 w 1877"/>
                  <a:gd name="T45" fmla="*/ 395 h 1166"/>
                  <a:gd name="T46" fmla="*/ 303 w 1877"/>
                  <a:gd name="T47" fmla="*/ 512 h 1166"/>
                  <a:gd name="T48" fmla="*/ 440 w 1877"/>
                  <a:gd name="T49" fmla="*/ 654 h 1166"/>
                  <a:gd name="T50" fmla="*/ 456 w 1877"/>
                  <a:gd name="T51" fmla="*/ 586 h 1166"/>
                  <a:gd name="T52" fmla="*/ 389 w 1877"/>
                  <a:gd name="T53" fmla="*/ 509 h 1166"/>
                  <a:gd name="T54" fmla="*/ 281 w 1877"/>
                  <a:gd name="T55" fmla="*/ 329 h 1166"/>
                  <a:gd name="T56" fmla="*/ 239 w 1877"/>
                  <a:gd name="T57" fmla="*/ 229 h 1166"/>
                  <a:gd name="T58" fmla="*/ 157 w 1877"/>
                  <a:gd name="T59" fmla="*/ 161 h 1166"/>
                  <a:gd name="T60" fmla="*/ 158 w 1877"/>
                  <a:gd name="T61" fmla="*/ 63 h 1166"/>
                  <a:gd name="T62" fmla="*/ 213 w 1877"/>
                  <a:gd name="T63" fmla="*/ 87 h 1166"/>
                  <a:gd name="T64" fmla="*/ 265 w 1877"/>
                  <a:gd name="T65" fmla="*/ 173 h 1166"/>
                  <a:gd name="T66" fmla="*/ 304 w 1877"/>
                  <a:gd name="T67" fmla="*/ 259 h 1166"/>
                  <a:gd name="T68" fmla="*/ 400 w 1877"/>
                  <a:gd name="T69" fmla="*/ 331 h 1166"/>
                  <a:gd name="T70" fmla="*/ 472 w 1877"/>
                  <a:gd name="T71" fmla="*/ 404 h 1166"/>
                  <a:gd name="T72" fmla="*/ 520 w 1877"/>
                  <a:gd name="T73" fmla="*/ 489 h 1166"/>
                  <a:gd name="T74" fmla="*/ 703 w 1877"/>
                  <a:gd name="T75" fmla="*/ 683 h 1166"/>
                  <a:gd name="T76" fmla="*/ 731 w 1877"/>
                  <a:gd name="T77" fmla="*/ 795 h 1166"/>
                  <a:gd name="T78" fmla="*/ 761 w 1877"/>
                  <a:gd name="T79" fmla="*/ 893 h 1166"/>
                  <a:gd name="T80" fmla="*/ 948 w 1877"/>
                  <a:gd name="T81" fmla="*/ 984 h 1166"/>
                  <a:gd name="T82" fmla="*/ 1209 w 1877"/>
                  <a:gd name="T83" fmla="*/ 1105 h 1166"/>
                  <a:gd name="T84" fmla="*/ 1445 w 1877"/>
                  <a:gd name="T85" fmla="*/ 1115 h 1166"/>
                  <a:gd name="T86" fmla="*/ 1562 w 1877"/>
                  <a:gd name="T87" fmla="*/ 1100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7" h="1166">
                    <a:moveTo>
                      <a:pt x="1562" y="1100"/>
                    </a:moveTo>
                    <a:cubicBezTo>
                      <a:pt x="1568" y="1099"/>
                      <a:pt x="1637" y="1108"/>
                      <a:pt x="1644" y="1091"/>
                    </a:cubicBezTo>
                    <a:cubicBezTo>
                      <a:pt x="1650" y="1073"/>
                      <a:pt x="1592" y="1035"/>
                      <a:pt x="1599" y="1031"/>
                    </a:cubicBezTo>
                    <a:cubicBezTo>
                      <a:pt x="1605" y="1027"/>
                      <a:pt x="1608" y="985"/>
                      <a:pt x="1619" y="985"/>
                    </a:cubicBezTo>
                    <a:cubicBezTo>
                      <a:pt x="1629" y="985"/>
                      <a:pt x="1725" y="988"/>
                      <a:pt x="1731" y="985"/>
                    </a:cubicBezTo>
                    <a:cubicBezTo>
                      <a:pt x="1736" y="982"/>
                      <a:pt x="1754" y="948"/>
                      <a:pt x="1770" y="947"/>
                    </a:cubicBezTo>
                    <a:cubicBezTo>
                      <a:pt x="1778" y="946"/>
                      <a:pt x="1789" y="955"/>
                      <a:pt x="1799" y="965"/>
                    </a:cubicBezTo>
                    <a:cubicBezTo>
                      <a:pt x="1817" y="948"/>
                      <a:pt x="1823" y="911"/>
                      <a:pt x="1826" y="881"/>
                    </a:cubicBezTo>
                    <a:cubicBezTo>
                      <a:pt x="1831" y="844"/>
                      <a:pt x="1818" y="832"/>
                      <a:pt x="1837" y="811"/>
                    </a:cubicBezTo>
                    <a:cubicBezTo>
                      <a:pt x="1856" y="791"/>
                      <a:pt x="1877" y="790"/>
                      <a:pt x="1871" y="761"/>
                    </a:cubicBezTo>
                    <a:cubicBezTo>
                      <a:pt x="1866" y="732"/>
                      <a:pt x="1840" y="761"/>
                      <a:pt x="1818" y="747"/>
                    </a:cubicBezTo>
                    <a:cubicBezTo>
                      <a:pt x="1796" y="734"/>
                      <a:pt x="1777" y="743"/>
                      <a:pt x="1721" y="751"/>
                    </a:cubicBezTo>
                    <a:cubicBezTo>
                      <a:pt x="1665" y="760"/>
                      <a:pt x="1639" y="783"/>
                      <a:pt x="1642" y="822"/>
                    </a:cubicBezTo>
                    <a:cubicBezTo>
                      <a:pt x="1645" y="862"/>
                      <a:pt x="1623" y="844"/>
                      <a:pt x="1624" y="878"/>
                    </a:cubicBezTo>
                    <a:cubicBezTo>
                      <a:pt x="1626" y="913"/>
                      <a:pt x="1580" y="914"/>
                      <a:pt x="1583" y="934"/>
                    </a:cubicBezTo>
                    <a:cubicBezTo>
                      <a:pt x="1586" y="955"/>
                      <a:pt x="1548" y="934"/>
                      <a:pt x="1537" y="928"/>
                    </a:cubicBezTo>
                    <a:cubicBezTo>
                      <a:pt x="1526" y="921"/>
                      <a:pt x="1408" y="956"/>
                      <a:pt x="1392" y="959"/>
                    </a:cubicBezTo>
                    <a:cubicBezTo>
                      <a:pt x="1376" y="962"/>
                      <a:pt x="1345" y="925"/>
                      <a:pt x="1322" y="926"/>
                    </a:cubicBezTo>
                    <a:cubicBezTo>
                      <a:pt x="1299" y="928"/>
                      <a:pt x="1289" y="892"/>
                      <a:pt x="1287" y="863"/>
                    </a:cubicBezTo>
                    <a:cubicBezTo>
                      <a:pt x="1284" y="835"/>
                      <a:pt x="1240" y="809"/>
                      <a:pt x="1221" y="783"/>
                    </a:cubicBezTo>
                    <a:cubicBezTo>
                      <a:pt x="1202" y="757"/>
                      <a:pt x="1199" y="699"/>
                      <a:pt x="1198" y="663"/>
                    </a:cubicBezTo>
                    <a:cubicBezTo>
                      <a:pt x="1197" y="626"/>
                      <a:pt x="1192" y="563"/>
                      <a:pt x="1218" y="490"/>
                    </a:cubicBezTo>
                    <a:cubicBezTo>
                      <a:pt x="1222" y="481"/>
                      <a:pt x="1223" y="472"/>
                      <a:pt x="1224" y="465"/>
                    </a:cubicBezTo>
                    <a:cubicBezTo>
                      <a:pt x="1214" y="459"/>
                      <a:pt x="1205" y="455"/>
                      <a:pt x="1198" y="455"/>
                    </a:cubicBezTo>
                    <a:cubicBezTo>
                      <a:pt x="1175" y="457"/>
                      <a:pt x="1122" y="424"/>
                      <a:pt x="1112" y="424"/>
                    </a:cubicBezTo>
                    <a:cubicBezTo>
                      <a:pt x="1102" y="424"/>
                      <a:pt x="1103" y="400"/>
                      <a:pt x="1095" y="386"/>
                    </a:cubicBezTo>
                    <a:cubicBezTo>
                      <a:pt x="1086" y="373"/>
                      <a:pt x="1092" y="348"/>
                      <a:pt x="1080" y="340"/>
                    </a:cubicBezTo>
                    <a:cubicBezTo>
                      <a:pt x="1068" y="331"/>
                      <a:pt x="1033" y="297"/>
                      <a:pt x="1022" y="257"/>
                    </a:cubicBezTo>
                    <a:cubicBezTo>
                      <a:pt x="1010" y="216"/>
                      <a:pt x="938" y="195"/>
                      <a:pt x="912" y="194"/>
                    </a:cubicBezTo>
                    <a:cubicBezTo>
                      <a:pt x="886" y="192"/>
                      <a:pt x="871" y="248"/>
                      <a:pt x="864" y="251"/>
                    </a:cubicBezTo>
                    <a:cubicBezTo>
                      <a:pt x="857" y="254"/>
                      <a:pt x="807" y="222"/>
                      <a:pt x="792" y="214"/>
                    </a:cubicBezTo>
                    <a:cubicBezTo>
                      <a:pt x="778" y="207"/>
                      <a:pt x="771" y="192"/>
                      <a:pt x="771" y="175"/>
                    </a:cubicBezTo>
                    <a:cubicBezTo>
                      <a:pt x="771" y="157"/>
                      <a:pt x="740" y="130"/>
                      <a:pt x="731" y="127"/>
                    </a:cubicBezTo>
                    <a:cubicBezTo>
                      <a:pt x="722" y="124"/>
                      <a:pt x="661" y="64"/>
                      <a:pt x="661" y="64"/>
                    </a:cubicBezTo>
                    <a:cubicBezTo>
                      <a:pt x="565" y="64"/>
                      <a:pt x="565" y="64"/>
                      <a:pt x="565" y="64"/>
                    </a:cubicBezTo>
                    <a:cubicBezTo>
                      <a:pt x="544" y="90"/>
                      <a:pt x="544" y="90"/>
                      <a:pt x="544" y="90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69" y="92"/>
                      <a:pt x="235" y="42"/>
                      <a:pt x="210" y="36"/>
                    </a:cubicBezTo>
                    <a:cubicBezTo>
                      <a:pt x="185" y="30"/>
                      <a:pt x="141" y="0"/>
                      <a:pt x="141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34"/>
                      <a:pt x="17" y="51"/>
                      <a:pt x="32" y="70"/>
                    </a:cubicBezTo>
                    <a:cubicBezTo>
                      <a:pt x="61" y="105"/>
                      <a:pt x="82" y="168"/>
                      <a:pt x="84" y="190"/>
                    </a:cubicBezTo>
                    <a:cubicBezTo>
                      <a:pt x="87" y="212"/>
                      <a:pt x="127" y="229"/>
                      <a:pt x="161" y="251"/>
                    </a:cubicBezTo>
                    <a:cubicBezTo>
                      <a:pt x="195" y="273"/>
                      <a:pt x="195" y="321"/>
                      <a:pt x="191" y="333"/>
                    </a:cubicBezTo>
                    <a:cubicBezTo>
                      <a:pt x="187" y="346"/>
                      <a:pt x="144" y="325"/>
                      <a:pt x="142" y="337"/>
                    </a:cubicBezTo>
                    <a:cubicBezTo>
                      <a:pt x="139" y="350"/>
                      <a:pt x="196" y="397"/>
                      <a:pt x="218" y="395"/>
                    </a:cubicBezTo>
                    <a:cubicBezTo>
                      <a:pt x="240" y="392"/>
                      <a:pt x="251" y="406"/>
                      <a:pt x="285" y="436"/>
                    </a:cubicBezTo>
                    <a:cubicBezTo>
                      <a:pt x="319" y="466"/>
                      <a:pt x="317" y="501"/>
                      <a:pt x="303" y="512"/>
                    </a:cubicBezTo>
                    <a:cubicBezTo>
                      <a:pt x="289" y="523"/>
                      <a:pt x="330" y="546"/>
                      <a:pt x="374" y="575"/>
                    </a:cubicBezTo>
                    <a:cubicBezTo>
                      <a:pt x="418" y="604"/>
                      <a:pt x="435" y="639"/>
                      <a:pt x="440" y="654"/>
                    </a:cubicBezTo>
                    <a:cubicBezTo>
                      <a:pt x="444" y="669"/>
                      <a:pt x="463" y="656"/>
                      <a:pt x="470" y="635"/>
                    </a:cubicBezTo>
                    <a:cubicBezTo>
                      <a:pt x="476" y="615"/>
                      <a:pt x="456" y="609"/>
                      <a:pt x="456" y="586"/>
                    </a:cubicBezTo>
                    <a:cubicBezTo>
                      <a:pt x="456" y="563"/>
                      <a:pt x="420" y="567"/>
                      <a:pt x="404" y="564"/>
                    </a:cubicBezTo>
                    <a:cubicBezTo>
                      <a:pt x="388" y="561"/>
                      <a:pt x="405" y="526"/>
                      <a:pt x="389" y="509"/>
                    </a:cubicBezTo>
                    <a:cubicBezTo>
                      <a:pt x="373" y="493"/>
                      <a:pt x="358" y="452"/>
                      <a:pt x="349" y="422"/>
                    </a:cubicBezTo>
                    <a:cubicBezTo>
                      <a:pt x="341" y="392"/>
                      <a:pt x="299" y="362"/>
                      <a:pt x="281" y="329"/>
                    </a:cubicBezTo>
                    <a:cubicBezTo>
                      <a:pt x="263" y="296"/>
                      <a:pt x="244" y="270"/>
                      <a:pt x="232" y="262"/>
                    </a:cubicBezTo>
                    <a:cubicBezTo>
                      <a:pt x="220" y="254"/>
                      <a:pt x="250" y="242"/>
                      <a:pt x="239" y="229"/>
                    </a:cubicBezTo>
                    <a:cubicBezTo>
                      <a:pt x="228" y="217"/>
                      <a:pt x="211" y="218"/>
                      <a:pt x="191" y="209"/>
                    </a:cubicBezTo>
                    <a:cubicBezTo>
                      <a:pt x="170" y="199"/>
                      <a:pt x="157" y="183"/>
                      <a:pt x="157" y="161"/>
                    </a:cubicBezTo>
                    <a:cubicBezTo>
                      <a:pt x="157" y="139"/>
                      <a:pt x="143" y="87"/>
                      <a:pt x="136" y="70"/>
                    </a:cubicBezTo>
                    <a:cubicBezTo>
                      <a:pt x="129" y="52"/>
                      <a:pt x="151" y="55"/>
                      <a:pt x="158" y="63"/>
                    </a:cubicBezTo>
                    <a:cubicBezTo>
                      <a:pt x="165" y="71"/>
                      <a:pt x="170" y="79"/>
                      <a:pt x="180" y="74"/>
                    </a:cubicBezTo>
                    <a:cubicBezTo>
                      <a:pt x="190" y="68"/>
                      <a:pt x="206" y="72"/>
                      <a:pt x="213" y="87"/>
                    </a:cubicBezTo>
                    <a:cubicBezTo>
                      <a:pt x="220" y="102"/>
                      <a:pt x="243" y="89"/>
                      <a:pt x="254" y="96"/>
                    </a:cubicBezTo>
                    <a:cubicBezTo>
                      <a:pt x="265" y="102"/>
                      <a:pt x="229" y="111"/>
                      <a:pt x="265" y="173"/>
                    </a:cubicBezTo>
                    <a:cubicBezTo>
                      <a:pt x="300" y="236"/>
                      <a:pt x="276" y="201"/>
                      <a:pt x="276" y="243"/>
                    </a:cubicBezTo>
                    <a:cubicBezTo>
                      <a:pt x="276" y="285"/>
                      <a:pt x="297" y="266"/>
                      <a:pt x="304" y="259"/>
                    </a:cubicBezTo>
                    <a:cubicBezTo>
                      <a:pt x="311" y="253"/>
                      <a:pt x="330" y="273"/>
                      <a:pt x="348" y="295"/>
                    </a:cubicBezTo>
                    <a:cubicBezTo>
                      <a:pt x="366" y="317"/>
                      <a:pt x="400" y="318"/>
                      <a:pt x="400" y="331"/>
                    </a:cubicBezTo>
                    <a:cubicBezTo>
                      <a:pt x="400" y="343"/>
                      <a:pt x="407" y="367"/>
                      <a:pt x="430" y="372"/>
                    </a:cubicBezTo>
                    <a:cubicBezTo>
                      <a:pt x="453" y="376"/>
                      <a:pt x="457" y="402"/>
                      <a:pt x="472" y="404"/>
                    </a:cubicBezTo>
                    <a:cubicBezTo>
                      <a:pt x="487" y="407"/>
                      <a:pt x="490" y="423"/>
                      <a:pt x="482" y="441"/>
                    </a:cubicBezTo>
                    <a:cubicBezTo>
                      <a:pt x="474" y="459"/>
                      <a:pt x="482" y="474"/>
                      <a:pt x="520" y="489"/>
                    </a:cubicBezTo>
                    <a:cubicBezTo>
                      <a:pt x="558" y="504"/>
                      <a:pt x="541" y="507"/>
                      <a:pt x="571" y="535"/>
                    </a:cubicBezTo>
                    <a:cubicBezTo>
                      <a:pt x="601" y="564"/>
                      <a:pt x="686" y="657"/>
                      <a:pt x="703" y="683"/>
                    </a:cubicBezTo>
                    <a:cubicBezTo>
                      <a:pt x="721" y="709"/>
                      <a:pt x="727" y="731"/>
                      <a:pt x="733" y="750"/>
                    </a:cubicBezTo>
                    <a:cubicBezTo>
                      <a:pt x="740" y="769"/>
                      <a:pt x="720" y="779"/>
                      <a:pt x="731" y="795"/>
                    </a:cubicBezTo>
                    <a:cubicBezTo>
                      <a:pt x="742" y="811"/>
                      <a:pt x="710" y="805"/>
                      <a:pt x="711" y="817"/>
                    </a:cubicBezTo>
                    <a:cubicBezTo>
                      <a:pt x="713" y="829"/>
                      <a:pt x="731" y="891"/>
                      <a:pt x="761" y="893"/>
                    </a:cubicBezTo>
                    <a:cubicBezTo>
                      <a:pt x="791" y="896"/>
                      <a:pt x="825" y="933"/>
                      <a:pt x="849" y="954"/>
                    </a:cubicBezTo>
                    <a:cubicBezTo>
                      <a:pt x="874" y="974"/>
                      <a:pt x="911" y="970"/>
                      <a:pt x="948" y="984"/>
                    </a:cubicBezTo>
                    <a:cubicBezTo>
                      <a:pt x="985" y="997"/>
                      <a:pt x="1016" y="1030"/>
                      <a:pt x="1069" y="1045"/>
                    </a:cubicBezTo>
                    <a:cubicBezTo>
                      <a:pt x="1123" y="1060"/>
                      <a:pt x="1175" y="1083"/>
                      <a:pt x="1209" y="1105"/>
                    </a:cubicBezTo>
                    <a:cubicBezTo>
                      <a:pt x="1243" y="1127"/>
                      <a:pt x="1285" y="1118"/>
                      <a:pt x="1333" y="1098"/>
                    </a:cubicBezTo>
                    <a:cubicBezTo>
                      <a:pt x="1381" y="1079"/>
                      <a:pt x="1418" y="1104"/>
                      <a:pt x="1445" y="1115"/>
                    </a:cubicBezTo>
                    <a:cubicBezTo>
                      <a:pt x="1459" y="1120"/>
                      <a:pt x="1485" y="1143"/>
                      <a:pt x="1512" y="1166"/>
                    </a:cubicBezTo>
                    <a:cubicBezTo>
                      <a:pt x="1536" y="1132"/>
                      <a:pt x="1559" y="1100"/>
                      <a:pt x="1562" y="11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5109345" y="6910193"/>
                <a:ext cx="193705" cy="189399"/>
              </a:xfrm>
              <a:custGeom>
                <a:avLst/>
                <a:gdLst>
                  <a:gd name="T0" fmla="*/ 229 w 263"/>
                  <a:gd name="T1" fmla="*/ 170 h 256"/>
                  <a:gd name="T2" fmla="*/ 263 w 263"/>
                  <a:gd name="T3" fmla="*/ 136 h 256"/>
                  <a:gd name="T4" fmla="*/ 238 w 263"/>
                  <a:gd name="T5" fmla="*/ 121 h 256"/>
                  <a:gd name="T6" fmla="*/ 207 w 263"/>
                  <a:gd name="T7" fmla="*/ 125 h 256"/>
                  <a:gd name="T8" fmla="*/ 210 w 263"/>
                  <a:gd name="T9" fmla="*/ 1 h 256"/>
                  <a:gd name="T10" fmla="*/ 107 w 263"/>
                  <a:gd name="T11" fmla="*/ 0 h 256"/>
                  <a:gd name="T12" fmla="*/ 87 w 263"/>
                  <a:gd name="T13" fmla="*/ 46 h 256"/>
                  <a:gd name="T14" fmla="*/ 132 w 263"/>
                  <a:gd name="T15" fmla="*/ 106 h 256"/>
                  <a:gd name="T16" fmla="*/ 50 w 263"/>
                  <a:gd name="T17" fmla="*/ 115 h 256"/>
                  <a:gd name="T18" fmla="*/ 0 w 263"/>
                  <a:gd name="T19" fmla="*/ 181 h 256"/>
                  <a:gd name="T20" fmla="*/ 67 w 263"/>
                  <a:gd name="T21" fmla="*/ 239 h 256"/>
                  <a:gd name="T22" fmla="*/ 153 w 263"/>
                  <a:gd name="T23" fmla="*/ 254 h 256"/>
                  <a:gd name="T24" fmla="*/ 155 w 263"/>
                  <a:gd name="T25" fmla="*/ 256 h 256"/>
                  <a:gd name="T26" fmla="*/ 199 w 263"/>
                  <a:gd name="T27" fmla="*/ 219 h 256"/>
                  <a:gd name="T28" fmla="*/ 229 w 263"/>
                  <a:gd name="T29" fmla="*/ 17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3" h="256">
                    <a:moveTo>
                      <a:pt x="229" y="170"/>
                    </a:moveTo>
                    <a:cubicBezTo>
                      <a:pt x="243" y="159"/>
                      <a:pt x="254" y="146"/>
                      <a:pt x="263" y="136"/>
                    </a:cubicBezTo>
                    <a:cubicBezTo>
                      <a:pt x="241" y="147"/>
                      <a:pt x="235" y="136"/>
                      <a:pt x="238" y="121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185" y="2"/>
                      <a:pt x="115" y="0"/>
                      <a:pt x="107" y="0"/>
                    </a:cubicBezTo>
                    <a:cubicBezTo>
                      <a:pt x="96" y="0"/>
                      <a:pt x="93" y="42"/>
                      <a:pt x="87" y="46"/>
                    </a:cubicBezTo>
                    <a:cubicBezTo>
                      <a:pt x="80" y="50"/>
                      <a:pt x="138" y="88"/>
                      <a:pt x="132" y="106"/>
                    </a:cubicBezTo>
                    <a:cubicBezTo>
                      <a:pt x="125" y="123"/>
                      <a:pt x="56" y="114"/>
                      <a:pt x="50" y="115"/>
                    </a:cubicBezTo>
                    <a:cubicBezTo>
                      <a:pt x="47" y="115"/>
                      <a:pt x="24" y="147"/>
                      <a:pt x="0" y="181"/>
                    </a:cubicBezTo>
                    <a:cubicBezTo>
                      <a:pt x="27" y="206"/>
                      <a:pt x="54" y="231"/>
                      <a:pt x="67" y="239"/>
                    </a:cubicBezTo>
                    <a:cubicBezTo>
                      <a:pt x="93" y="255"/>
                      <a:pt x="135" y="238"/>
                      <a:pt x="153" y="254"/>
                    </a:cubicBezTo>
                    <a:cubicBezTo>
                      <a:pt x="154" y="255"/>
                      <a:pt x="154" y="255"/>
                      <a:pt x="155" y="256"/>
                    </a:cubicBezTo>
                    <a:cubicBezTo>
                      <a:pt x="174" y="238"/>
                      <a:pt x="193" y="221"/>
                      <a:pt x="199" y="219"/>
                    </a:cubicBezTo>
                    <a:cubicBezTo>
                      <a:pt x="212" y="215"/>
                      <a:pt x="202" y="193"/>
                      <a:pt x="229" y="1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5264308" y="6880060"/>
                <a:ext cx="55960" cy="120527"/>
              </a:xfrm>
              <a:custGeom>
                <a:avLst/>
                <a:gdLst>
                  <a:gd name="T0" fmla="*/ 12 w 80"/>
                  <a:gd name="T1" fmla="*/ 39 h 164"/>
                  <a:gd name="T2" fmla="*/ 3 w 80"/>
                  <a:gd name="T3" fmla="*/ 40 h 164"/>
                  <a:gd name="T4" fmla="*/ 0 w 80"/>
                  <a:gd name="T5" fmla="*/ 164 h 164"/>
                  <a:gd name="T6" fmla="*/ 31 w 80"/>
                  <a:gd name="T7" fmla="*/ 160 h 164"/>
                  <a:gd name="T8" fmla="*/ 50 w 80"/>
                  <a:gd name="T9" fmla="*/ 129 h 164"/>
                  <a:gd name="T10" fmla="*/ 66 w 80"/>
                  <a:gd name="T11" fmla="*/ 27 h 164"/>
                  <a:gd name="T12" fmla="*/ 80 w 80"/>
                  <a:gd name="T13" fmla="*/ 19 h 164"/>
                  <a:gd name="T14" fmla="*/ 51 w 80"/>
                  <a:gd name="T15" fmla="*/ 1 h 164"/>
                  <a:gd name="T16" fmla="*/ 12 w 80"/>
                  <a:gd name="T17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64">
                    <a:moveTo>
                      <a:pt x="12" y="39"/>
                    </a:moveTo>
                    <a:cubicBezTo>
                      <a:pt x="11" y="40"/>
                      <a:pt x="8" y="40"/>
                      <a:pt x="3" y="40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31" y="160"/>
                      <a:pt x="31" y="160"/>
                      <a:pt x="31" y="160"/>
                    </a:cubicBezTo>
                    <a:cubicBezTo>
                      <a:pt x="33" y="150"/>
                      <a:pt x="40" y="137"/>
                      <a:pt x="50" y="129"/>
                    </a:cubicBezTo>
                    <a:cubicBezTo>
                      <a:pt x="75" y="110"/>
                      <a:pt x="38" y="34"/>
                      <a:pt x="66" y="27"/>
                    </a:cubicBezTo>
                    <a:cubicBezTo>
                      <a:pt x="72" y="25"/>
                      <a:pt x="76" y="22"/>
                      <a:pt x="80" y="19"/>
                    </a:cubicBezTo>
                    <a:cubicBezTo>
                      <a:pt x="70" y="9"/>
                      <a:pt x="59" y="0"/>
                      <a:pt x="51" y="1"/>
                    </a:cubicBezTo>
                    <a:cubicBezTo>
                      <a:pt x="35" y="2"/>
                      <a:pt x="17" y="36"/>
                      <a:pt x="12" y="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5931508" y="6793970"/>
                <a:ext cx="133442" cy="116224"/>
              </a:xfrm>
              <a:custGeom>
                <a:avLst/>
                <a:gdLst>
                  <a:gd name="T0" fmla="*/ 85 w 183"/>
                  <a:gd name="T1" fmla="*/ 14 h 153"/>
                  <a:gd name="T2" fmla="*/ 126 w 183"/>
                  <a:gd name="T3" fmla="*/ 99 h 153"/>
                  <a:gd name="T4" fmla="*/ 6 w 183"/>
                  <a:gd name="T5" fmla="*/ 120 h 153"/>
                  <a:gd name="T6" fmla="*/ 85 w 183"/>
                  <a:gd name="T7" fmla="*/ 140 h 153"/>
                  <a:gd name="T8" fmla="*/ 171 w 183"/>
                  <a:gd name="T9" fmla="*/ 151 h 153"/>
                  <a:gd name="T10" fmla="*/ 183 w 183"/>
                  <a:gd name="T11" fmla="*/ 31 h 153"/>
                  <a:gd name="T12" fmla="*/ 85 w 183"/>
                  <a:gd name="T13" fmla="*/ 1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53">
                    <a:moveTo>
                      <a:pt x="85" y="14"/>
                    </a:moveTo>
                    <a:cubicBezTo>
                      <a:pt x="58" y="33"/>
                      <a:pt x="126" y="74"/>
                      <a:pt x="126" y="99"/>
                    </a:cubicBezTo>
                    <a:cubicBezTo>
                      <a:pt x="126" y="123"/>
                      <a:pt x="16" y="94"/>
                      <a:pt x="6" y="120"/>
                    </a:cubicBezTo>
                    <a:cubicBezTo>
                      <a:pt x="0" y="134"/>
                      <a:pt x="44" y="153"/>
                      <a:pt x="85" y="140"/>
                    </a:cubicBezTo>
                    <a:cubicBezTo>
                      <a:pt x="123" y="127"/>
                      <a:pt x="149" y="140"/>
                      <a:pt x="171" y="151"/>
                    </a:cubicBezTo>
                    <a:cubicBezTo>
                      <a:pt x="174" y="109"/>
                      <a:pt x="178" y="63"/>
                      <a:pt x="183" y="31"/>
                    </a:cubicBezTo>
                    <a:cubicBezTo>
                      <a:pt x="148" y="22"/>
                      <a:pt x="105" y="0"/>
                      <a:pt x="85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6056341" y="6811188"/>
                <a:ext cx="154963" cy="103309"/>
              </a:xfrm>
              <a:custGeom>
                <a:avLst/>
                <a:gdLst>
                  <a:gd name="T0" fmla="*/ 81 w 209"/>
                  <a:gd name="T1" fmla="*/ 104 h 142"/>
                  <a:gd name="T2" fmla="*/ 209 w 209"/>
                  <a:gd name="T3" fmla="*/ 79 h 142"/>
                  <a:gd name="T4" fmla="*/ 45 w 209"/>
                  <a:gd name="T5" fmla="*/ 11 h 142"/>
                  <a:gd name="T6" fmla="*/ 12 w 209"/>
                  <a:gd name="T7" fmla="*/ 9 h 142"/>
                  <a:gd name="T8" fmla="*/ 0 w 209"/>
                  <a:gd name="T9" fmla="*/ 129 h 142"/>
                  <a:gd name="T10" fmla="*/ 4 w 209"/>
                  <a:gd name="T11" fmla="*/ 131 h 142"/>
                  <a:gd name="T12" fmla="*/ 81 w 209"/>
                  <a:gd name="T13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142">
                    <a:moveTo>
                      <a:pt x="81" y="104"/>
                    </a:moveTo>
                    <a:cubicBezTo>
                      <a:pt x="130" y="88"/>
                      <a:pt x="209" y="118"/>
                      <a:pt x="209" y="79"/>
                    </a:cubicBezTo>
                    <a:cubicBezTo>
                      <a:pt x="209" y="41"/>
                      <a:pt x="78" y="0"/>
                      <a:pt x="45" y="11"/>
                    </a:cubicBezTo>
                    <a:cubicBezTo>
                      <a:pt x="36" y="14"/>
                      <a:pt x="25" y="12"/>
                      <a:pt x="12" y="9"/>
                    </a:cubicBezTo>
                    <a:cubicBezTo>
                      <a:pt x="7" y="41"/>
                      <a:pt x="3" y="87"/>
                      <a:pt x="0" y="129"/>
                    </a:cubicBezTo>
                    <a:cubicBezTo>
                      <a:pt x="1" y="130"/>
                      <a:pt x="3" y="130"/>
                      <a:pt x="4" y="131"/>
                    </a:cubicBezTo>
                    <a:cubicBezTo>
                      <a:pt x="26" y="142"/>
                      <a:pt x="32" y="120"/>
                      <a:pt x="81" y="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5341789" y="7043632"/>
                <a:ext cx="193705" cy="198008"/>
              </a:xfrm>
              <a:custGeom>
                <a:avLst/>
                <a:gdLst>
                  <a:gd name="T0" fmla="*/ 141 w 262"/>
                  <a:gd name="T1" fmla="*/ 256 h 271"/>
                  <a:gd name="T2" fmla="*/ 202 w 262"/>
                  <a:gd name="T3" fmla="*/ 266 h 271"/>
                  <a:gd name="T4" fmla="*/ 233 w 262"/>
                  <a:gd name="T5" fmla="*/ 270 h 271"/>
                  <a:gd name="T6" fmla="*/ 224 w 262"/>
                  <a:gd name="T7" fmla="*/ 256 h 271"/>
                  <a:gd name="T8" fmla="*/ 239 w 262"/>
                  <a:gd name="T9" fmla="*/ 177 h 271"/>
                  <a:gd name="T10" fmla="*/ 247 w 262"/>
                  <a:gd name="T11" fmla="*/ 72 h 271"/>
                  <a:gd name="T12" fmla="*/ 261 w 262"/>
                  <a:gd name="T13" fmla="*/ 8 h 271"/>
                  <a:gd name="T14" fmla="*/ 261 w 262"/>
                  <a:gd name="T15" fmla="*/ 2 h 271"/>
                  <a:gd name="T16" fmla="*/ 189 w 262"/>
                  <a:gd name="T17" fmla="*/ 31 h 271"/>
                  <a:gd name="T18" fmla="*/ 130 w 262"/>
                  <a:gd name="T19" fmla="*/ 44 h 271"/>
                  <a:gd name="T20" fmla="*/ 63 w 262"/>
                  <a:gd name="T21" fmla="*/ 73 h 271"/>
                  <a:gd name="T22" fmla="*/ 43 w 262"/>
                  <a:gd name="T23" fmla="*/ 111 h 271"/>
                  <a:gd name="T24" fmla="*/ 24 w 262"/>
                  <a:gd name="T25" fmla="*/ 128 h 271"/>
                  <a:gd name="T26" fmla="*/ 2 w 262"/>
                  <a:gd name="T27" fmla="*/ 133 h 271"/>
                  <a:gd name="T28" fmla="*/ 11 w 262"/>
                  <a:gd name="T29" fmla="*/ 157 h 271"/>
                  <a:gd name="T30" fmla="*/ 86 w 262"/>
                  <a:gd name="T31" fmla="*/ 229 h 271"/>
                  <a:gd name="T32" fmla="*/ 107 w 262"/>
                  <a:gd name="T33" fmla="*/ 254 h 271"/>
                  <a:gd name="T34" fmla="*/ 141 w 262"/>
                  <a:gd name="T35" fmla="*/ 25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71">
                    <a:moveTo>
                      <a:pt x="141" y="256"/>
                    </a:moveTo>
                    <a:cubicBezTo>
                      <a:pt x="155" y="263"/>
                      <a:pt x="189" y="256"/>
                      <a:pt x="202" y="266"/>
                    </a:cubicBezTo>
                    <a:cubicBezTo>
                      <a:pt x="209" y="271"/>
                      <a:pt x="220" y="271"/>
                      <a:pt x="233" y="270"/>
                    </a:cubicBezTo>
                    <a:cubicBezTo>
                      <a:pt x="229" y="264"/>
                      <a:pt x="226" y="259"/>
                      <a:pt x="224" y="256"/>
                    </a:cubicBezTo>
                    <a:cubicBezTo>
                      <a:pt x="215" y="239"/>
                      <a:pt x="231" y="203"/>
                      <a:pt x="239" y="177"/>
                    </a:cubicBezTo>
                    <a:cubicBezTo>
                      <a:pt x="247" y="151"/>
                      <a:pt x="232" y="88"/>
                      <a:pt x="247" y="72"/>
                    </a:cubicBezTo>
                    <a:cubicBezTo>
                      <a:pt x="262" y="56"/>
                      <a:pt x="254" y="46"/>
                      <a:pt x="261" y="8"/>
                    </a:cubicBezTo>
                    <a:cubicBezTo>
                      <a:pt x="262" y="5"/>
                      <a:pt x="261" y="4"/>
                      <a:pt x="261" y="2"/>
                    </a:cubicBezTo>
                    <a:cubicBezTo>
                      <a:pt x="230" y="0"/>
                      <a:pt x="199" y="29"/>
                      <a:pt x="189" y="31"/>
                    </a:cubicBezTo>
                    <a:cubicBezTo>
                      <a:pt x="177" y="32"/>
                      <a:pt x="135" y="21"/>
                      <a:pt x="130" y="44"/>
                    </a:cubicBezTo>
                    <a:cubicBezTo>
                      <a:pt x="125" y="66"/>
                      <a:pt x="98" y="70"/>
                      <a:pt x="63" y="73"/>
                    </a:cubicBezTo>
                    <a:cubicBezTo>
                      <a:pt x="27" y="75"/>
                      <a:pt x="45" y="106"/>
                      <a:pt x="43" y="111"/>
                    </a:cubicBezTo>
                    <a:cubicBezTo>
                      <a:pt x="40" y="116"/>
                      <a:pt x="24" y="128"/>
                      <a:pt x="24" y="128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0" y="142"/>
                      <a:pt x="0" y="150"/>
                      <a:pt x="11" y="157"/>
                    </a:cubicBezTo>
                    <a:cubicBezTo>
                      <a:pt x="33" y="169"/>
                      <a:pt x="63" y="217"/>
                      <a:pt x="86" y="229"/>
                    </a:cubicBezTo>
                    <a:cubicBezTo>
                      <a:pt x="97" y="235"/>
                      <a:pt x="104" y="245"/>
                      <a:pt x="107" y="254"/>
                    </a:cubicBezTo>
                    <a:cubicBezTo>
                      <a:pt x="121" y="253"/>
                      <a:pt x="134" y="253"/>
                      <a:pt x="141" y="2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5957335" y="7495609"/>
                <a:ext cx="1816511" cy="1855253"/>
              </a:xfrm>
              <a:custGeom>
                <a:avLst/>
                <a:gdLst>
                  <a:gd name="T0" fmla="*/ 1382 w 2457"/>
                  <a:gd name="T1" fmla="*/ 2330 h 2510"/>
                  <a:gd name="T2" fmla="*/ 1420 w 2457"/>
                  <a:gd name="T3" fmla="*/ 2341 h 2510"/>
                  <a:gd name="T4" fmla="*/ 1578 w 2457"/>
                  <a:gd name="T5" fmla="*/ 2066 h 2510"/>
                  <a:gd name="T6" fmla="*/ 1677 w 2457"/>
                  <a:gd name="T7" fmla="*/ 1871 h 2510"/>
                  <a:gd name="T8" fmla="*/ 1839 w 2457"/>
                  <a:gd name="T9" fmla="*/ 1779 h 2510"/>
                  <a:gd name="T10" fmla="*/ 2031 w 2457"/>
                  <a:gd name="T11" fmla="*/ 1726 h 2510"/>
                  <a:gd name="T12" fmla="*/ 2107 w 2457"/>
                  <a:gd name="T13" fmla="*/ 1580 h 2510"/>
                  <a:gd name="T14" fmla="*/ 2171 w 2457"/>
                  <a:gd name="T15" fmla="*/ 1439 h 2510"/>
                  <a:gd name="T16" fmla="*/ 2192 w 2457"/>
                  <a:gd name="T17" fmla="*/ 1152 h 2510"/>
                  <a:gd name="T18" fmla="*/ 2237 w 2457"/>
                  <a:gd name="T19" fmla="*/ 1122 h 2510"/>
                  <a:gd name="T20" fmla="*/ 2431 w 2457"/>
                  <a:gd name="T21" fmla="*/ 860 h 2510"/>
                  <a:gd name="T22" fmla="*/ 2218 w 2457"/>
                  <a:gd name="T23" fmla="*/ 566 h 2510"/>
                  <a:gd name="T24" fmla="*/ 1835 w 2457"/>
                  <a:gd name="T25" fmla="*/ 521 h 2510"/>
                  <a:gd name="T26" fmla="*/ 1612 w 2457"/>
                  <a:gd name="T27" fmla="*/ 402 h 2510"/>
                  <a:gd name="T28" fmla="*/ 1591 w 2457"/>
                  <a:gd name="T29" fmla="*/ 362 h 2510"/>
                  <a:gd name="T30" fmla="*/ 1443 w 2457"/>
                  <a:gd name="T31" fmla="*/ 327 h 2510"/>
                  <a:gd name="T32" fmla="*/ 1410 w 2457"/>
                  <a:gd name="T33" fmla="*/ 66 h 2510"/>
                  <a:gd name="T34" fmla="*/ 1211 w 2457"/>
                  <a:gd name="T35" fmla="*/ 174 h 2510"/>
                  <a:gd name="T36" fmla="*/ 1043 w 2457"/>
                  <a:gd name="T37" fmla="*/ 209 h 2510"/>
                  <a:gd name="T38" fmla="*/ 904 w 2457"/>
                  <a:gd name="T39" fmla="*/ 216 h 2510"/>
                  <a:gd name="T40" fmla="*/ 860 w 2457"/>
                  <a:gd name="T41" fmla="*/ 4 h 2510"/>
                  <a:gd name="T42" fmla="*/ 702 w 2457"/>
                  <a:gd name="T43" fmla="*/ 92 h 2510"/>
                  <a:gd name="T44" fmla="*/ 584 w 2457"/>
                  <a:gd name="T45" fmla="*/ 79 h 2510"/>
                  <a:gd name="T46" fmla="*/ 656 w 2457"/>
                  <a:gd name="T47" fmla="*/ 172 h 2510"/>
                  <a:gd name="T48" fmla="*/ 573 w 2457"/>
                  <a:gd name="T49" fmla="*/ 251 h 2510"/>
                  <a:gd name="T50" fmla="*/ 460 w 2457"/>
                  <a:gd name="T51" fmla="*/ 264 h 2510"/>
                  <a:gd name="T52" fmla="*/ 260 w 2457"/>
                  <a:gd name="T53" fmla="*/ 227 h 2510"/>
                  <a:gd name="T54" fmla="*/ 246 w 2457"/>
                  <a:gd name="T55" fmla="*/ 319 h 2510"/>
                  <a:gd name="T56" fmla="*/ 249 w 2457"/>
                  <a:gd name="T57" fmla="*/ 587 h 2510"/>
                  <a:gd name="T58" fmla="*/ 67 w 2457"/>
                  <a:gd name="T59" fmla="*/ 654 h 2510"/>
                  <a:gd name="T60" fmla="*/ 11 w 2457"/>
                  <a:gd name="T61" fmla="*/ 785 h 2510"/>
                  <a:gd name="T62" fmla="*/ 84 w 2457"/>
                  <a:gd name="T63" fmla="*/ 915 h 2510"/>
                  <a:gd name="T64" fmla="*/ 209 w 2457"/>
                  <a:gd name="T65" fmla="*/ 935 h 2510"/>
                  <a:gd name="T66" fmla="*/ 357 w 2457"/>
                  <a:gd name="T67" fmla="*/ 1004 h 2510"/>
                  <a:gd name="T68" fmla="*/ 541 w 2457"/>
                  <a:gd name="T69" fmla="*/ 947 h 2510"/>
                  <a:gd name="T70" fmla="*/ 677 w 2457"/>
                  <a:gd name="T71" fmla="*/ 1121 h 2510"/>
                  <a:gd name="T72" fmla="*/ 821 w 2457"/>
                  <a:gd name="T73" fmla="*/ 1181 h 2510"/>
                  <a:gd name="T74" fmla="*/ 861 w 2457"/>
                  <a:gd name="T75" fmla="*/ 1321 h 2510"/>
                  <a:gd name="T76" fmla="*/ 1016 w 2457"/>
                  <a:gd name="T77" fmla="*/ 1443 h 2510"/>
                  <a:gd name="T78" fmla="*/ 993 w 2457"/>
                  <a:gd name="T79" fmla="*/ 1598 h 2510"/>
                  <a:gd name="T80" fmla="*/ 1089 w 2457"/>
                  <a:gd name="T81" fmla="*/ 1729 h 2510"/>
                  <a:gd name="T82" fmla="*/ 1213 w 2457"/>
                  <a:gd name="T83" fmla="*/ 1838 h 2510"/>
                  <a:gd name="T84" fmla="*/ 1259 w 2457"/>
                  <a:gd name="T85" fmla="*/ 2045 h 2510"/>
                  <a:gd name="T86" fmla="*/ 1023 w 2457"/>
                  <a:gd name="T87" fmla="*/ 2264 h 2510"/>
                  <a:gd name="T88" fmla="*/ 1122 w 2457"/>
                  <a:gd name="T89" fmla="*/ 2325 h 2510"/>
                  <a:gd name="T90" fmla="*/ 1267 w 2457"/>
                  <a:gd name="T91" fmla="*/ 2416 h 2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57" h="2510">
                    <a:moveTo>
                      <a:pt x="1302" y="2481"/>
                    </a:moveTo>
                    <a:cubicBezTo>
                      <a:pt x="1341" y="2454"/>
                      <a:pt x="1331" y="2438"/>
                      <a:pt x="1349" y="2405"/>
                    </a:cubicBezTo>
                    <a:cubicBezTo>
                      <a:pt x="1367" y="2372"/>
                      <a:pt x="1352" y="2358"/>
                      <a:pt x="1382" y="2330"/>
                    </a:cubicBezTo>
                    <a:cubicBezTo>
                      <a:pt x="1412" y="2301"/>
                      <a:pt x="1376" y="2282"/>
                      <a:pt x="1414" y="2264"/>
                    </a:cubicBezTo>
                    <a:cubicBezTo>
                      <a:pt x="1453" y="2246"/>
                      <a:pt x="1447" y="2281"/>
                      <a:pt x="1416" y="2320"/>
                    </a:cubicBezTo>
                    <a:cubicBezTo>
                      <a:pt x="1384" y="2360"/>
                      <a:pt x="1379" y="2371"/>
                      <a:pt x="1420" y="2341"/>
                    </a:cubicBezTo>
                    <a:cubicBezTo>
                      <a:pt x="1461" y="2311"/>
                      <a:pt x="1476" y="2268"/>
                      <a:pt x="1499" y="2220"/>
                    </a:cubicBezTo>
                    <a:cubicBezTo>
                      <a:pt x="1522" y="2173"/>
                      <a:pt x="1540" y="2158"/>
                      <a:pt x="1561" y="2155"/>
                    </a:cubicBezTo>
                    <a:cubicBezTo>
                      <a:pt x="1581" y="2152"/>
                      <a:pt x="1581" y="2102"/>
                      <a:pt x="1578" y="2066"/>
                    </a:cubicBezTo>
                    <a:cubicBezTo>
                      <a:pt x="1576" y="2031"/>
                      <a:pt x="1565" y="1998"/>
                      <a:pt x="1580" y="1975"/>
                    </a:cubicBezTo>
                    <a:cubicBezTo>
                      <a:pt x="1595" y="1951"/>
                      <a:pt x="1580" y="1929"/>
                      <a:pt x="1599" y="1929"/>
                    </a:cubicBezTo>
                    <a:cubicBezTo>
                      <a:pt x="1618" y="1929"/>
                      <a:pt x="1647" y="1901"/>
                      <a:pt x="1677" y="1871"/>
                    </a:cubicBezTo>
                    <a:cubicBezTo>
                      <a:pt x="1707" y="1841"/>
                      <a:pt x="1726" y="1838"/>
                      <a:pt x="1757" y="1835"/>
                    </a:cubicBezTo>
                    <a:cubicBezTo>
                      <a:pt x="1789" y="1832"/>
                      <a:pt x="1771" y="1821"/>
                      <a:pt x="1791" y="1816"/>
                    </a:cubicBezTo>
                    <a:cubicBezTo>
                      <a:pt x="1812" y="1811"/>
                      <a:pt x="1826" y="1791"/>
                      <a:pt x="1839" y="1779"/>
                    </a:cubicBezTo>
                    <a:cubicBezTo>
                      <a:pt x="1853" y="1767"/>
                      <a:pt x="1909" y="1780"/>
                      <a:pt x="1942" y="1780"/>
                    </a:cubicBezTo>
                    <a:cubicBezTo>
                      <a:pt x="1975" y="1780"/>
                      <a:pt x="1996" y="1783"/>
                      <a:pt x="1996" y="1763"/>
                    </a:cubicBezTo>
                    <a:cubicBezTo>
                      <a:pt x="1996" y="1742"/>
                      <a:pt x="2011" y="1726"/>
                      <a:pt x="2031" y="1726"/>
                    </a:cubicBezTo>
                    <a:cubicBezTo>
                      <a:pt x="2050" y="1726"/>
                      <a:pt x="2058" y="1720"/>
                      <a:pt x="2058" y="1693"/>
                    </a:cubicBezTo>
                    <a:cubicBezTo>
                      <a:pt x="2058" y="1666"/>
                      <a:pt x="2066" y="1649"/>
                      <a:pt x="2082" y="1637"/>
                    </a:cubicBezTo>
                    <a:cubicBezTo>
                      <a:pt x="2099" y="1625"/>
                      <a:pt x="2102" y="1597"/>
                      <a:pt x="2107" y="1580"/>
                    </a:cubicBezTo>
                    <a:cubicBezTo>
                      <a:pt x="2113" y="1562"/>
                      <a:pt x="2130" y="1573"/>
                      <a:pt x="2130" y="1547"/>
                    </a:cubicBezTo>
                    <a:cubicBezTo>
                      <a:pt x="2130" y="1521"/>
                      <a:pt x="2140" y="1492"/>
                      <a:pt x="2140" y="1472"/>
                    </a:cubicBezTo>
                    <a:cubicBezTo>
                      <a:pt x="2140" y="1451"/>
                      <a:pt x="2162" y="1454"/>
                      <a:pt x="2171" y="1439"/>
                    </a:cubicBezTo>
                    <a:cubicBezTo>
                      <a:pt x="2181" y="1424"/>
                      <a:pt x="2163" y="1405"/>
                      <a:pt x="2178" y="1362"/>
                    </a:cubicBezTo>
                    <a:cubicBezTo>
                      <a:pt x="2193" y="1320"/>
                      <a:pt x="2178" y="1280"/>
                      <a:pt x="2178" y="1242"/>
                    </a:cubicBezTo>
                    <a:cubicBezTo>
                      <a:pt x="2178" y="1204"/>
                      <a:pt x="2178" y="1164"/>
                      <a:pt x="2192" y="1152"/>
                    </a:cubicBezTo>
                    <a:cubicBezTo>
                      <a:pt x="2205" y="1140"/>
                      <a:pt x="2199" y="1133"/>
                      <a:pt x="2188" y="1127"/>
                    </a:cubicBezTo>
                    <a:cubicBezTo>
                      <a:pt x="2177" y="1122"/>
                      <a:pt x="2189" y="1107"/>
                      <a:pt x="2199" y="1110"/>
                    </a:cubicBezTo>
                    <a:cubicBezTo>
                      <a:pt x="2208" y="1112"/>
                      <a:pt x="2219" y="1133"/>
                      <a:pt x="2237" y="1122"/>
                    </a:cubicBezTo>
                    <a:cubicBezTo>
                      <a:pt x="2255" y="1111"/>
                      <a:pt x="2271" y="1065"/>
                      <a:pt x="2286" y="1026"/>
                    </a:cubicBezTo>
                    <a:cubicBezTo>
                      <a:pt x="2301" y="988"/>
                      <a:pt x="2326" y="989"/>
                      <a:pt x="2345" y="981"/>
                    </a:cubicBezTo>
                    <a:cubicBezTo>
                      <a:pt x="2364" y="973"/>
                      <a:pt x="2405" y="927"/>
                      <a:pt x="2431" y="860"/>
                    </a:cubicBezTo>
                    <a:cubicBezTo>
                      <a:pt x="2457" y="793"/>
                      <a:pt x="2430" y="727"/>
                      <a:pt x="2419" y="681"/>
                    </a:cubicBezTo>
                    <a:cubicBezTo>
                      <a:pt x="2408" y="634"/>
                      <a:pt x="2393" y="644"/>
                      <a:pt x="2365" y="645"/>
                    </a:cubicBezTo>
                    <a:cubicBezTo>
                      <a:pt x="2338" y="646"/>
                      <a:pt x="2286" y="640"/>
                      <a:pt x="2218" y="566"/>
                    </a:cubicBezTo>
                    <a:cubicBezTo>
                      <a:pt x="2149" y="492"/>
                      <a:pt x="2082" y="498"/>
                      <a:pt x="2037" y="510"/>
                    </a:cubicBezTo>
                    <a:cubicBezTo>
                      <a:pt x="1992" y="522"/>
                      <a:pt x="1946" y="488"/>
                      <a:pt x="1916" y="481"/>
                    </a:cubicBezTo>
                    <a:cubicBezTo>
                      <a:pt x="1886" y="474"/>
                      <a:pt x="1857" y="513"/>
                      <a:pt x="1835" y="521"/>
                    </a:cubicBezTo>
                    <a:cubicBezTo>
                      <a:pt x="1813" y="529"/>
                      <a:pt x="1846" y="488"/>
                      <a:pt x="1847" y="462"/>
                    </a:cubicBezTo>
                    <a:cubicBezTo>
                      <a:pt x="1849" y="436"/>
                      <a:pt x="1766" y="399"/>
                      <a:pt x="1703" y="375"/>
                    </a:cubicBezTo>
                    <a:cubicBezTo>
                      <a:pt x="1640" y="350"/>
                      <a:pt x="1612" y="362"/>
                      <a:pt x="1612" y="402"/>
                    </a:cubicBezTo>
                    <a:cubicBezTo>
                      <a:pt x="1612" y="442"/>
                      <a:pt x="1588" y="390"/>
                      <a:pt x="1569" y="432"/>
                    </a:cubicBezTo>
                    <a:cubicBezTo>
                      <a:pt x="1550" y="474"/>
                      <a:pt x="1514" y="447"/>
                      <a:pt x="1537" y="433"/>
                    </a:cubicBezTo>
                    <a:cubicBezTo>
                      <a:pt x="1561" y="420"/>
                      <a:pt x="1582" y="388"/>
                      <a:pt x="1591" y="362"/>
                    </a:cubicBezTo>
                    <a:cubicBezTo>
                      <a:pt x="1599" y="336"/>
                      <a:pt x="1500" y="316"/>
                      <a:pt x="1466" y="329"/>
                    </a:cubicBezTo>
                    <a:cubicBezTo>
                      <a:pt x="1432" y="343"/>
                      <a:pt x="1454" y="392"/>
                      <a:pt x="1427" y="377"/>
                    </a:cubicBezTo>
                    <a:cubicBezTo>
                      <a:pt x="1399" y="362"/>
                      <a:pt x="1421" y="325"/>
                      <a:pt x="1443" y="327"/>
                    </a:cubicBezTo>
                    <a:cubicBezTo>
                      <a:pt x="1465" y="328"/>
                      <a:pt x="1490" y="283"/>
                      <a:pt x="1505" y="250"/>
                    </a:cubicBezTo>
                    <a:cubicBezTo>
                      <a:pt x="1520" y="217"/>
                      <a:pt x="1479" y="212"/>
                      <a:pt x="1454" y="185"/>
                    </a:cubicBezTo>
                    <a:cubicBezTo>
                      <a:pt x="1430" y="158"/>
                      <a:pt x="1435" y="79"/>
                      <a:pt x="1410" y="66"/>
                    </a:cubicBezTo>
                    <a:cubicBezTo>
                      <a:pt x="1383" y="93"/>
                      <a:pt x="1347" y="134"/>
                      <a:pt x="1337" y="165"/>
                    </a:cubicBezTo>
                    <a:cubicBezTo>
                      <a:pt x="1324" y="203"/>
                      <a:pt x="1307" y="181"/>
                      <a:pt x="1272" y="192"/>
                    </a:cubicBezTo>
                    <a:cubicBezTo>
                      <a:pt x="1237" y="203"/>
                      <a:pt x="1220" y="189"/>
                      <a:pt x="1211" y="174"/>
                    </a:cubicBezTo>
                    <a:cubicBezTo>
                      <a:pt x="1202" y="159"/>
                      <a:pt x="1167" y="174"/>
                      <a:pt x="1143" y="172"/>
                    </a:cubicBezTo>
                    <a:cubicBezTo>
                      <a:pt x="1119" y="170"/>
                      <a:pt x="1133" y="202"/>
                      <a:pt x="1117" y="211"/>
                    </a:cubicBezTo>
                    <a:cubicBezTo>
                      <a:pt x="1100" y="220"/>
                      <a:pt x="1058" y="192"/>
                      <a:pt x="1043" y="209"/>
                    </a:cubicBezTo>
                    <a:cubicBezTo>
                      <a:pt x="1028" y="226"/>
                      <a:pt x="1019" y="209"/>
                      <a:pt x="1011" y="224"/>
                    </a:cubicBezTo>
                    <a:cubicBezTo>
                      <a:pt x="1004" y="239"/>
                      <a:pt x="978" y="229"/>
                      <a:pt x="971" y="239"/>
                    </a:cubicBezTo>
                    <a:cubicBezTo>
                      <a:pt x="963" y="248"/>
                      <a:pt x="937" y="253"/>
                      <a:pt x="904" y="216"/>
                    </a:cubicBezTo>
                    <a:cubicBezTo>
                      <a:pt x="871" y="179"/>
                      <a:pt x="876" y="118"/>
                      <a:pt x="891" y="107"/>
                    </a:cubicBezTo>
                    <a:cubicBezTo>
                      <a:pt x="906" y="96"/>
                      <a:pt x="906" y="65"/>
                      <a:pt x="886" y="55"/>
                    </a:cubicBezTo>
                    <a:cubicBezTo>
                      <a:pt x="865" y="46"/>
                      <a:pt x="886" y="7"/>
                      <a:pt x="860" y="4"/>
                    </a:cubicBezTo>
                    <a:cubicBezTo>
                      <a:pt x="834" y="0"/>
                      <a:pt x="838" y="33"/>
                      <a:pt x="821" y="39"/>
                    </a:cubicBezTo>
                    <a:cubicBezTo>
                      <a:pt x="804" y="44"/>
                      <a:pt x="764" y="72"/>
                      <a:pt x="745" y="68"/>
                    </a:cubicBezTo>
                    <a:cubicBezTo>
                      <a:pt x="727" y="65"/>
                      <a:pt x="702" y="72"/>
                      <a:pt x="702" y="92"/>
                    </a:cubicBezTo>
                    <a:cubicBezTo>
                      <a:pt x="702" y="113"/>
                      <a:pt x="682" y="107"/>
                      <a:pt x="678" y="91"/>
                    </a:cubicBezTo>
                    <a:cubicBezTo>
                      <a:pt x="675" y="74"/>
                      <a:pt x="636" y="83"/>
                      <a:pt x="625" y="72"/>
                    </a:cubicBezTo>
                    <a:cubicBezTo>
                      <a:pt x="614" y="61"/>
                      <a:pt x="562" y="66"/>
                      <a:pt x="584" y="79"/>
                    </a:cubicBezTo>
                    <a:cubicBezTo>
                      <a:pt x="606" y="92"/>
                      <a:pt x="608" y="105"/>
                      <a:pt x="608" y="126"/>
                    </a:cubicBezTo>
                    <a:cubicBezTo>
                      <a:pt x="608" y="146"/>
                      <a:pt x="625" y="140"/>
                      <a:pt x="625" y="165"/>
                    </a:cubicBezTo>
                    <a:cubicBezTo>
                      <a:pt x="625" y="189"/>
                      <a:pt x="643" y="172"/>
                      <a:pt x="656" y="172"/>
                    </a:cubicBezTo>
                    <a:cubicBezTo>
                      <a:pt x="669" y="172"/>
                      <a:pt x="669" y="194"/>
                      <a:pt x="649" y="198"/>
                    </a:cubicBezTo>
                    <a:cubicBezTo>
                      <a:pt x="629" y="202"/>
                      <a:pt x="619" y="213"/>
                      <a:pt x="614" y="231"/>
                    </a:cubicBezTo>
                    <a:cubicBezTo>
                      <a:pt x="608" y="250"/>
                      <a:pt x="590" y="237"/>
                      <a:pt x="573" y="251"/>
                    </a:cubicBezTo>
                    <a:cubicBezTo>
                      <a:pt x="556" y="266"/>
                      <a:pt x="542" y="281"/>
                      <a:pt x="530" y="274"/>
                    </a:cubicBezTo>
                    <a:cubicBezTo>
                      <a:pt x="519" y="266"/>
                      <a:pt x="510" y="272"/>
                      <a:pt x="497" y="279"/>
                    </a:cubicBezTo>
                    <a:cubicBezTo>
                      <a:pt x="484" y="287"/>
                      <a:pt x="479" y="279"/>
                      <a:pt x="460" y="264"/>
                    </a:cubicBezTo>
                    <a:cubicBezTo>
                      <a:pt x="446" y="253"/>
                      <a:pt x="438" y="227"/>
                      <a:pt x="413" y="202"/>
                    </a:cubicBezTo>
                    <a:cubicBezTo>
                      <a:pt x="399" y="209"/>
                      <a:pt x="369" y="220"/>
                      <a:pt x="353" y="220"/>
                    </a:cubicBezTo>
                    <a:cubicBezTo>
                      <a:pt x="331" y="220"/>
                      <a:pt x="263" y="215"/>
                      <a:pt x="260" y="227"/>
                    </a:cubicBezTo>
                    <a:cubicBezTo>
                      <a:pt x="256" y="238"/>
                      <a:pt x="265" y="258"/>
                      <a:pt x="276" y="261"/>
                    </a:cubicBezTo>
                    <a:cubicBezTo>
                      <a:pt x="287" y="263"/>
                      <a:pt x="310" y="270"/>
                      <a:pt x="288" y="286"/>
                    </a:cubicBezTo>
                    <a:cubicBezTo>
                      <a:pt x="266" y="302"/>
                      <a:pt x="246" y="280"/>
                      <a:pt x="246" y="319"/>
                    </a:cubicBezTo>
                    <a:cubicBezTo>
                      <a:pt x="246" y="358"/>
                      <a:pt x="296" y="383"/>
                      <a:pt x="286" y="419"/>
                    </a:cubicBezTo>
                    <a:cubicBezTo>
                      <a:pt x="280" y="437"/>
                      <a:pt x="273" y="485"/>
                      <a:pt x="273" y="503"/>
                    </a:cubicBezTo>
                    <a:cubicBezTo>
                      <a:pt x="273" y="521"/>
                      <a:pt x="266" y="583"/>
                      <a:pt x="249" y="587"/>
                    </a:cubicBezTo>
                    <a:cubicBezTo>
                      <a:pt x="233" y="590"/>
                      <a:pt x="218" y="572"/>
                      <a:pt x="196" y="590"/>
                    </a:cubicBezTo>
                    <a:cubicBezTo>
                      <a:pt x="175" y="609"/>
                      <a:pt x="147" y="598"/>
                      <a:pt x="122" y="618"/>
                    </a:cubicBezTo>
                    <a:cubicBezTo>
                      <a:pt x="96" y="638"/>
                      <a:pt x="69" y="630"/>
                      <a:pt x="67" y="654"/>
                    </a:cubicBezTo>
                    <a:cubicBezTo>
                      <a:pt x="65" y="678"/>
                      <a:pt x="42" y="691"/>
                      <a:pt x="47" y="712"/>
                    </a:cubicBezTo>
                    <a:cubicBezTo>
                      <a:pt x="53" y="734"/>
                      <a:pt x="36" y="729"/>
                      <a:pt x="20" y="745"/>
                    </a:cubicBezTo>
                    <a:cubicBezTo>
                      <a:pt x="3" y="762"/>
                      <a:pt x="22" y="773"/>
                      <a:pt x="11" y="785"/>
                    </a:cubicBezTo>
                    <a:cubicBezTo>
                      <a:pt x="0" y="798"/>
                      <a:pt x="14" y="818"/>
                      <a:pt x="27" y="838"/>
                    </a:cubicBezTo>
                    <a:cubicBezTo>
                      <a:pt x="40" y="858"/>
                      <a:pt x="54" y="873"/>
                      <a:pt x="53" y="891"/>
                    </a:cubicBezTo>
                    <a:cubicBezTo>
                      <a:pt x="51" y="909"/>
                      <a:pt x="65" y="917"/>
                      <a:pt x="84" y="915"/>
                    </a:cubicBezTo>
                    <a:cubicBezTo>
                      <a:pt x="102" y="913"/>
                      <a:pt x="87" y="949"/>
                      <a:pt x="116" y="949"/>
                    </a:cubicBezTo>
                    <a:cubicBezTo>
                      <a:pt x="146" y="949"/>
                      <a:pt x="175" y="957"/>
                      <a:pt x="182" y="940"/>
                    </a:cubicBezTo>
                    <a:cubicBezTo>
                      <a:pt x="189" y="924"/>
                      <a:pt x="209" y="911"/>
                      <a:pt x="209" y="935"/>
                    </a:cubicBezTo>
                    <a:cubicBezTo>
                      <a:pt x="209" y="958"/>
                      <a:pt x="204" y="1022"/>
                      <a:pt x="224" y="1015"/>
                    </a:cubicBezTo>
                    <a:cubicBezTo>
                      <a:pt x="244" y="1008"/>
                      <a:pt x="284" y="1009"/>
                      <a:pt x="304" y="1017"/>
                    </a:cubicBezTo>
                    <a:cubicBezTo>
                      <a:pt x="324" y="1024"/>
                      <a:pt x="344" y="1017"/>
                      <a:pt x="357" y="1004"/>
                    </a:cubicBezTo>
                    <a:cubicBezTo>
                      <a:pt x="370" y="991"/>
                      <a:pt x="384" y="991"/>
                      <a:pt x="410" y="977"/>
                    </a:cubicBezTo>
                    <a:cubicBezTo>
                      <a:pt x="435" y="962"/>
                      <a:pt x="459" y="944"/>
                      <a:pt x="483" y="944"/>
                    </a:cubicBezTo>
                    <a:cubicBezTo>
                      <a:pt x="506" y="944"/>
                      <a:pt x="546" y="929"/>
                      <a:pt x="541" y="947"/>
                    </a:cubicBezTo>
                    <a:cubicBezTo>
                      <a:pt x="535" y="966"/>
                      <a:pt x="532" y="1033"/>
                      <a:pt x="561" y="1068"/>
                    </a:cubicBezTo>
                    <a:cubicBezTo>
                      <a:pt x="590" y="1102"/>
                      <a:pt x="606" y="1115"/>
                      <a:pt x="634" y="1111"/>
                    </a:cubicBezTo>
                    <a:cubicBezTo>
                      <a:pt x="661" y="1108"/>
                      <a:pt x="657" y="1122"/>
                      <a:pt x="677" y="1121"/>
                    </a:cubicBezTo>
                    <a:cubicBezTo>
                      <a:pt x="698" y="1119"/>
                      <a:pt x="685" y="1142"/>
                      <a:pt x="703" y="1142"/>
                    </a:cubicBezTo>
                    <a:cubicBezTo>
                      <a:pt x="721" y="1142"/>
                      <a:pt x="754" y="1146"/>
                      <a:pt x="754" y="1166"/>
                    </a:cubicBezTo>
                    <a:cubicBezTo>
                      <a:pt x="754" y="1186"/>
                      <a:pt x="809" y="1170"/>
                      <a:pt x="821" y="1181"/>
                    </a:cubicBezTo>
                    <a:cubicBezTo>
                      <a:pt x="834" y="1192"/>
                      <a:pt x="849" y="1201"/>
                      <a:pt x="845" y="1223"/>
                    </a:cubicBezTo>
                    <a:cubicBezTo>
                      <a:pt x="841" y="1244"/>
                      <a:pt x="872" y="1261"/>
                      <a:pt x="854" y="1270"/>
                    </a:cubicBezTo>
                    <a:cubicBezTo>
                      <a:pt x="836" y="1279"/>
                      <a:pt x="860" y="1297"/>
                      <a:pt x="861" y="1321"/>
                    </a:cubicBezTo>
                    <a:cubicBezTo>
                      <a:pt x="863" y="1345"/>
                      <a:pt x="889" y="1354"/>
                      <a:pt x="929" y="1352"/>
                    </a:cubicBezTo>
                    <a:cubicBezTo>
                      <a:pt x="969" y="1350"/>
                      <a:pt x="980" y="1354"/>
                      <a:pt x="980" y="1383"/>
                    </a:cubicBezTo>
                    <a:cubicBezTo>
                      <a:pt x="980" y="1412"/>
                      <a:pt x="1007" y="1416"/>
                      <a:pt x="1016" y="1443"/>
                    </a:cubicBezTo>
                    <a:cubicBezTo>
                      <a:pt x="1025" y="1470"/>
                      <a:pt x="1005" y="1501"/>
                      <a:pt x="1009" y="1523"/>
                    </a:cubicBezTo>
                    <a:cubicBezTo>
                      <a:pt x="1012" y="1540"/>
                      <a:pt x="1002" y="1558"/>
                      <a:pt x="990" y="1565"/>
                    </a:cubicBezTo>
                    <a:cubicBezTo>
                      <a:pt x="1004" y="1583"/>
                      <a:pt x="1005" y="1591"/>
                      <a:pt x="993" y="1598"/>
                    </a:cubicBezTo>
                    <a:cubicBezTo>
                      <a:pt x="976" y="1607"/>
                      <a:pt x="1013" y="1633"/>
                      <a:pt x="1004" y="1674"/>
                    </a:cubicBezTo>
                    <a:cubicBezTo>
                      <a:pt x="995" y="1715"/>
                      <a:pt x="993" y="1722"/>
                      <a:pt x="1035" y="1724"/>
                    </a:cubicBezTo>
                    <a:cubicBezTo>
                      <a:pt x="1078" y="1726"/>
                      <a:pt x="1074" y="1739"/>
                      <a:pt x="1089" y="1729"/>
                    </a:cubicBezTo>
                    <a:cubicBezTo>
                      <a:pt x="1104" y="1720"/>
                      <a:pt x="1126" y="1761"/>
                      <a:pt x="1132" y="1781"/>
                    </a:cubicBezTo>
                    <a:cubicBezTo>
                      <a:pt x="1137" y="1801"/>
                      <a:pt x="1154" y="1849"/>
                      <a:pt x="1161" y="1849"/>
                    </a:cubicBezTo>
                    <a:cubicBezTo>
                      <a:pt x="1169" y="1849"/>
                      <a:pt x="1191" y="1827"/>
                      <a:pt x="1213" y="1838"/>
                    </a:cubicBezTo>
                    <a:cubicBezTo>
                      <a:pt x="1234" y="1849"/>
                      <a:pt x="1208" y="1918"/>
                      <a:pt x="1207" y="1949"/>
                    </a:cubicBezTo>
                    <a:cubicBezTo>
                      <a:pt x="1223" y="1948"/>
                      <a:pt x="1241" y="1948"/>
                      <a:pt x="1248" y="1951"/>
                    </a:cubicBezTo>
                    <a:cubicBezTo>
                      <a:pt x="1259" y="1957"/>
                      <a:pt x="1264" y="2032"/>
                      <a:pt x="1259" y="2045"/>
                    </a:cubicBezTo>
                    <a:cubicBezTo>
                      <a:pt x="1253" y="2059"/>
                      <a:pt x="1208" y="2072"/>
                      <a:pt x="1184" y="2087"/>
                    </a:cubicBezTo>
                    <a:cubicBezTo>
                      <a:pt x="1161" y="2102"/>
                      <a:pt x="1104" y="2156"/>
                      <a:pt x="1077" y="2199"/>
                    </a:cubicBezTo>
                    <a:cubicBezTo>
                      <a:pt x="1062" y="2225"/>
                      <a:pt x="1039" y="2246"/>
                      <a:pt x="1023" y="2264"/>
                    </a:cubicBezTo>
                    <a:cubicBezTo>
                      <a:pt x="1031" y="2265"/>
                      <a:pt x="1037" y="2265"/>
                      <a:pt x="1041" y="2263"/>
                    </a:cubicBezTo>
                    <a:cubicBezTo>
                      <a:pt x="1054" y="2257"/>
                      <a:pt x="1073" y="2257"/>
                      <a:pt x="1094" y="2282"/>
                    </a:cubicBezTo>
                    <a:cubicBezTo>
                      <a:pt x="1115" y="2307"/>
                      <a:pt x="1113" y="2326"/>
                      <a:pt x="1122" y="2325"/>
                    </a:cubicBezTo>
                    <a:cubicBezTo>
                      <a:pt x="1130" y="2324"/>
                      <a:pt x="1140" y="2292"/>
                      <a:pt x="1156" y="2315"/>
                    </a:cubicBezTo>
                    <a:cubicBezTo>
                      <a:pt x="1173" y="2339"/>
                      <a:pt x="1216" y="2357"/>
                      <a:pt x="1226" y="2368"/>
                    </a:cubicBezTo>
                    <a:cubicBezTo>
                      <a:pt x="1235" y="2379"/>
                      <a:pt x="1267" y="2387"/>
                      <a:pt x="1267" y="2416"/>
                    </a:cubicBezTo>
                    <a:cubicBezTo>
                      <a:pt x="1267" y="2437"/>
                      <a:pt x="1257" y="2477"/>
                      <a:pt x="1274" y="2510"/>
                    </a:cubicBezTo>
                    <a:cubicBezTo>
                      <a:pt x="1281" y="2500"/>
                      <a:pt x="1290" y="2490"/>
                      <a:pt x="1302" y="248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6671887" y="9165766"/>
                <a:ext cx="228141" cy="245359"/>
              </a:xfrm>
              <a:custGeom>
                <a:avLst/>
                <a:gdLst>
                  <a:gd name="T0" fmla="*/ 302 w 309"/>
                  <a:gd name="T1" fmla="*/ 159 h 336"/>
                  <a:gd name="T2" fmla="*/ 261 w 309"/>
                  <a:gd name="T3" fmla="*/ 111 h 336"/>
                  <a:gd name="T4" fmla="*/ 191 w 309"/>
                  <a:gd name="T5" fmla="*/ 58 h 336"/>
                  <a:gd name="T6" fmla="*/ 157 w 309"/>
                  <a:gd name="T7" fmla="*/ 68 h 336"/>
                  <a:gd name="T8" fmla="*/ 129 w 309"/>
                  <a:gd name="T9" fmla="*/ 25 h 336"/>
                  <a:gd name="T10" fmla="*/ 76 w 309"/>
                  <a:gd name="T11" fmla="*/ 6 h 336"/>
                  <a:gd name="T12" fmla="*/ 58 w 309"/>
                  <a:gd name="T13" fmla="*/ 7 h 336"/>
                  <a:gd name="T14" fmla="*/ 39 w 309"/>
                  <a:gd name="T15" fmla="*/ 42 h 336"/>
                  <a:gd name="T16" fmla="*/ 18 w 309"/>
                  <a:gd name="T17" fmla="*/ 147 h 336"/>
                  <a:gd name="T18" fmla="*/ 2 w 309"/>
                  <a:gd name="T19" fmla="*/ 227 h 336"/>
                  <a:gd name="T20" fmla="*/ 20 w 309"/>
                  <a:gd name="T21" fmla="*/ 265 h 336"/>
                  <a:gd name="T22" fmla="*/ 15 w 309"/>
                  <a:gd name="T23" fmla="*/ 290 h 336"/>
                  <a:gd name="T24" fmla="*/ 39 w 309"/>
                  <a:gd name="T25" fmla="*/ 302 h 336"/>
                  <a:gd name="T26" fmla="*/ 119 w 309"/>
                  <a:gd name="T27" fmla="*/ 323 h 336"/>
                  <a:gd name="T28" fmla="*/ 167 w 309"/>
                  <a:gd name="T29" fmla="*/ 323 h 336"/>
                  <a:gd name="T30" fmla="*/ 259 w 309"/>
                  <a:gd name="T31" fmla="*/ 310 h 336"/>
                  <a:gd name="T32" fmla="*/ 309 w 309"/>
                  <a:gd name="T33" fmla="*/ 253 h 336"/>
                  <a:gd name="T34" fmla="*/ 302 w 309"/>
                  <a:gd name="T35" fmla="*/ 15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336">
                    <a:moveTo>
                      <a:pt x="302" y="159"/>
                    </a:moveTo>
                    <a:cubicBezTo>
                      <a:pt x="302" y="130"/>
                      <a:pt x="270" y="122"/>
                      <a:pt x="261" y="111"/>
                    </a:cubicBezTo>
                    <a:cubicBezTo>
                      <a:pt x="251" y="100"/>
                      <a:pt x="208" y="82"/>
                      <a:pt x="191" y="58"/>
                    </a:cubicBezTo>
                    <a:cubicBezTo>
                      <a:pt x="175" y="35"/>
                      <a:pt x="165" y="67"/>
                      <a:pt x="157" y="68"/>
                    </a:cubicBezTo>
                    <a:cubicBezTo>
                      <a:pt x="148" y="69"/>
                      <a:pt x="150" y="50"/>
                      <a:pt x="129" y="25"/>
                    </a:cubicBezTo>
                    <a:cubicBezTo>
                      <a:pt x="108" y="0"/>
                      <a:pt x="89" y="0"/>
                      <a:pt x="76" y="6"/>
                    </a:cubicBezTo>
                    <a:cubicBezTo>
                      <a:pt x="72" y="8"/>
                      <a:pt x="66" y="8"/>
                      <a:pt x="58" y="7"/>
                    </a:cubicBezTo>
                    <a:cubicBezTo>
                      <a:pt x="47" y="20"/>
                      <a:pt x="39" y="31"/>
                      <a:pt x="39" y="42"/>
                    </a:cubicBezTo>
                    <a:cubicBezTo>
                      <a:pt x="39" y="68"/>
                      <a:pt x="20" y="97"/>
                      <a:pt x="18" y="147"/>
                    </a:cubicBezTo>
                    <a:cubicBezTo>
                      <a:pt x="17" y="197"/>
                      <a:pt x="3" y="188"/>
                      <a:pt x="2" y="227"/>
                    </a:cubicBezTo>
                    <a:cubicBezTo>
                      <a:pt x="0" y="266"/>
                      <a:pt x="14" y="259"/>
                      <a:pt x="20" y="265"/>
                    </a:cubicBezTo>
                    <a:cubicBezTo>
                      <a:pt x="23" y="268"/>
                      <a:pt x="19" y="280"/>
                      <a:pt x="15" y="290"/>
                    </a:cubicBezTo>
                    <a:cubicBezTo>
                      <a:pt x="21" y="296"/>
                      <a:pt x="27" y="304"/>
                      <a:pt x="39" y="302"/>
                    </a:cubicBezTo>
                    <a:cubicBezTo>
                      <a:pt x="64" y="300"/>
                      <a:pt x="89" y="309"/>
                      <a:pt x="119" y="323"/>
                    </a:cubicBezTo>
                    <a:cubicBezTo>
                      <a:pt x="149" y="336"/>
                      <a:pt x="138" y="319"/>
                      <a:pt x="167" y="323"/>
                    </a:cubicBezTo>
                    <a:cubicBezTo>
                      <a:pt x="195" y="327"/>
                      <a:pt x="228" y="330"/>
                      <a:pt x="259" y="310"/>
                    </a:cubicBezTo>
                    <a:cubicBezTo>
                      <a:pt x="281" y="297"/>
                      <a:pt x="292" y="275"/>
                      <a:pt x="309" y="253"/>
                    </a:cubicBezTo>
                    <a:cubicBezTo>
                      <a:pt x="292" y="220"/>
                      <a:pt x="302" y="180"/>
                      <a:pt x="302" y="15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107"/>
              <p:cNvSpPr>
                <a:spLocks noEditPoints="1"/>
              </p:cNvSpPr>
              <p:nvPr/>
            </p:nvSpPr>
            <p:spPr bwMode="auto">
              <a:xfrm>
                <a:off x="5970250" y="8748226"/>
                <a:ext cx="921169" cy="1820817"/>
              </a:xfrm>
              <a:custGeom>
                <a:avLst/>
                <a:gdLst>
                  <a:gd name="T0" fmla="*/ 355 w 1250"/>
                  <a:gd name="T1" fmla="*/ 2334 h 2464"/>
                  <a:gd name="T2" fmla="*/ 331 w 1250"/>
                  <a:gd name="T3" fmla="*/ 2279 h 2464"/>
                  <a:gd name="T4" fmla="*/ 309 w 1250"/>
                  <a:gd name="T5" fmla="*/ 2449 h 2464"/>
                  <a:gd name="T6" fmla="*/ 441 w 1250"/>
                  <a:gd name="T7" fmla="*/ 2454 h 2464"/>
                  <a:gd name="T8" fmla="*/ 477 w 1250"/>
                  <a:gd name="T9" fmla="*/ 2415 h 2464"/>
                  <a:gd name="T10" fmla="*/ 1193 w 1250"/>
                  <a:gd name="T11" fmla="*/ 255 h 2464"/>
                  <a:gd name="T12" fmla="*/ 1162 w 1250"/>
                  <a:gd name="T13" fmla="*/ 352 h 2464"/>
                  <a:gd name="T14" fmla="*/ 1060 w 1250"/>
                  <a:gd name="T15" fmla="*/ 387 h 2464"/>
                  <a:gd name="T16" fmla="*/ 944 w 1250"/>
                  <a:gd name="T17" fmla="*/ 368 h 2464"/>
                  <a:gd name="T18" fmla="*/ 1012 w 1250"/>
                  <a:gd name="T19" fmla="*/ 244 h 2464"/>
                  <a:gd name="T20" fmla="*/ 829 w 1250"/>
                  <a:gd name="T21" fmla="*/ 152 h 2464"/>
                  <a:gd name="T22" fmla="*/ 675 w 1250"/>
                  <a:gd name="T23" fmla="*/ 22 h 2464"/>
                  <a:gd name="T24" fmla="*/ 578 w 1250"/>
                  <a:gd name="T25" fmla="*/ 59 h 2464"/>
                  <a:gd name="T26" fmla="*/ 452 w 1250"/>
                  <a:gd name="T27" fmla="*/ 31 h 2464"/>
                  <a:gd name="T28" fmla="*/ 394 w 1250"/>
                  <a:gd name="T29" fmla="*/ 141 h 2464"/>
                  <a:gd name="T30" fmla="*/ 320 w 1250"/>
                  <a:gd name="T31" fmla="*/ 241 h 2464"/>
                  <a:gd name="T32" fmla="*/ 328 w 1250"/>
                  <a:gd name="T33" fmla="*/ 348 h 2464"/>
                  <a:gd name="T34" fmla="*/ 272 w 1250"/>
                  <a:gd name="T35" fmla="*/ 429 h 2464"/>
                  <a:gd name="T36" fmla="*/ 228 w 1250"/>
                  <a:gd name="T37" fmla="*/ 518 h 2464"/>
                  <a:gd name="T38" fmla="*/ 202 w 1250"/>
                  <a:gd name="T39" fmla="*/ 629 h 2464"/>
                  <a:gd name="T40" fmla="*/ 222 w 1250"/>
                  <a:gd name="T41" fmla="*/ 757 h 2464"/>
                  <a:gd name="T42" fmla="*/ 221 w 1250"/>
                  <a:gd name="T43" fmla="*/ 862 h 2464"/>
                  <a:gd name="T44" fmla="*/ 202 w 1250"/>
                  <a:gd name="T45" fmla="*/ 984 h 2464"/>
                  <a:gd name="T46" fmla="*/ 158 w 1250"/>
                  <a:gd name="T47" fmla="*/ 1127 h 2464"/>
                  <a:gd name="T48" fmla="*/ 137 w 1250"/>
                  <a:gd name="T49" fmla="*/ 1186 h 2464"/>
                  <a:gd name="T50" fmla="*/ 117 w 1250"/>
                  <a:gd name="T51" fmla="*/ 1271 h 2464"/>
                  <a:gd name="T52" fmla="*/ 113 w 1250"/>
                  <a:gd name="T53" fmla="*/ 1356 h 2464"/>
                  <a:gd name="T54" fmla="*/ 100 w 1250"/>
                  <a:gd name="T55" fmla="*/ 1487 h 2464"/>
                  <a:gd name="T56" fmla="*/ 115 w 1250"/>
                  <a:gd name="T57" fmla="*/ 1559 h 2464"/>
                  <a:gd name="T58" fmla="*/ 143 w 1250"/>
                  <a:gd name="T59" fmla="*/ 1619 h 2464"/>
                  <a:gd name="T60" fmla="*/ 128 w 1250"/>
                  <a:gd name="T61" fmla="*/ 1672 h 2464"/>
                  <a:gd name="T62" fmla="*/ 117 w 1250"/>
                  <a:gd name="T63" fmla="*/ 1768 h 2464"/>
                  <a:gd name="T64" fmla="*/ 73 w 1250"/>
                  <a:gd name="T65" fmla="*/ 1852 h 2464"/>
                  <a:gd name="T66" fmla="*/ 49 w 1250"/>
                  <a:gd name="T67" fmla="*/ 1942 h 2464"/>
                  <a:gd name="T68" fmla="*/ 17 w 1250"/>
                  <a:gd name="T69" fmla="*/ 2040 h 2464"/>
                  <a:gd name="T70" fmla="*/ 86 w 1250"/>
                  <a:gd name="T71" fmla="*/ 2099 h 2464"/>
                  <a:gd name="T72" fmla="*/ 119 w 1250"/>
                  <a:gd name="T73" fmla="*/ 2196 h 2464"/>
                  <a:gd name="T74" fmla="*/ 261 w 1250"/>
                  <a:gd name="T75" fmla="*/ 2213 h 2464"/>
                  <a:gd name="T76" fmla="*/ 287 w 1250"/>
                  <a:gd name="T77" fmla="*/ 2163 h 2464"/>
                  <a:gd name="T78" fmla="*/ 292 w 1250"/>
                  <a:gd name="T79" fmla="*/ 2059 h 2464"/>
                  <a:gd name="T80" fmla="*/ 363 w 1250"/>
                  <a:gd name="T81" fmla="*/ 1991 h 2464"/>
                  <a:gd name="T82" fmla="*/ 479 w 1250"/>
                  <a:gd name="T83" fmla="*/ 1863 h 2464"/>
                  <a:gd name="T84" fmla="*/ 429 w 1250"/>
                  <a:gd name="T85" fmla="*/ 1786 h 2464"/>
                  <a:gd name="T86" fmla="*/ 488 w 1250"/>
                  <a:gd name="T87" fmla="*/ 1635 h 2464"/>
                  <a:gd name="T88" fmla="*/ 519 w 1250"/>
                  <a:gd name="T89" fmla="*/ 1559 h 2464"/>
                  <a:gd name="T90" fmla="*/ 560 w 1250"/>
                  <a:gd name="T91" fmla="*/ 1476 h 2464"/>
                  <a:gd name="T92" fmla="*/ 597 w 1250"/>
                  <a:gd name="T93" fmla="*/ 1472 h 2464"/>
                  <a:gd name="T94" fmla="*/ 579 w 1250"/>
                  <a:gd name="T95" fmla="*/ 1435 h 2464"/>
                  <a:gd name="T96" fmla="*/ 535 w 1250"/>
                  <a:gd name="T97" fmla="*/ 1372 h 2464"/>
                  <a:gd name="T98" fmla="*/ 631 w 1250"/>
                  <a:gd name="T99" fmla="*/ 1341 h 2464"/>
                  <a:gd name="T100" fmla="*/ 708 w 1250"/>
                  <a:gd name="T101" fmla="*/ 1247 h 2464"/>
                  <a:gd name="T102" fmla="*/ 727 w 1250"/>
                  <a:gd name="T103" fmla="*/ 1178 h 2464"/>
                  <a:gd name="T104" fmla="*/ 1003 w 1250"/>
                  <a:gd name="T105" fmla="*/ 1111 h 2464"/>
                  <a:gd name="T106" fmla="*/ 1033 w 1250"/>
                  <a:gd name="T107" fmla="*/ 990 h 2464"/>
                  <a:gd name="T108" fmla="*/ 988 w 1250"/>
                  <a:gd name="T109" fmla="*/ 899 h 2464"/>
                  <a:gd name="T110" fmla="*/ 966 w 1250"/>
                  <a:gd name="T111" fmla="*/ 853 h 2464"/>
                  <a:gd name="T112" fmla="*/ 953 w 1250"/>
                  <a:gd name="T113" fmla="*/ 790 h 2464"/>
                  <a:gd name="T114" fmla="*/ 990 w 1250"/>
                  <a:gd name="T115" fmla="*/ 605 h 2464"/>
                  <a:gd name="T116" fmla="*/ 1170 w 1250"/>
                  <a:gd name="T117" fmla="*/ 393 h 2464"/>
                  <a:gd name="T118" fmla="*/ 1234 w 1250"/>
                  <a:gd name="T119" fmla="*/ 257 h 2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50" h="2464">
                    <a:moveTo>
                      <a:pt x="477" y="2415"/>
                    </a:moveTo>
                    <a:cubicBezTo>
                      <a:pt x="443" y="2413"/>
                      <a:pt x="376" y="2351"/>
                      <a:pt x="355" y="2334"/>
                    </a:cubicBezTo>
                    <a:cubicBezTo>
                      <a:pt x="335" y="2318"/>
                      <a:pt x="350" y="2301"/>
                      <a:pt x="325" y="2305"/>
                    </a:cubicBezTo>
                    <a:cubicBezTo>
                      <a:pt x="300" y="2310"/>
                      <a:pt x="317" y="2286"/>
                      <a:pt x="331" y="2279"/>
                    </a:cubicBezTo>
                    <a:cubicBezTo>
                      <a:pt x="343" y="2273"/>
                      <a:pt x="326" y="2250"/>
                      <a:pt x="309" y="2246"/>
                    </a:cubicBezTo>
                    <a:cubicBezTo>
                      <a:pt x="307" y="2283"/>
                      <a:pt x="299" y="2447"/>
                      <a:pt x="309" y="2449"/>
                    </a:cubicBezTo>
                    <a:cubicBezTo>
                      <a:pt x="319" y="2451"/>
                      <a:pt x="392" y="2441"/>
                      <a:pt x="413" y="2454"/>
                    </a:cubicBezTo>
                    <a:cubicBezTo>
                      <a:pt x="421" y="2457"/>
                      <a:pt x="433" y="2464"/>
                      <a:pt x="441" y="2454"/>
                    </a:cubicBezTo>
                    <a:cubicBezTo>
                      <a:pt x="455" y="2439"/>
                      <a:pt x="496" y="2448"/>
                      <a:pt x="518" y="2434"/>
                    </a:cubicBezTo>
                    <a:cubicBezTo>
                      <a:pt x="540" y="2420"/>
                      <a:pt x="511" y="2416"/>
                      <a:pt x="477" y="2415"/>
                    </a:cubicBezTo>
                    <a:close/>
                    <a:moveTo>
                      <a:pt x="1234" y="257"/>
                    </a:moveTo>
                    <a:cubicBezTo>
                      <a:pt x="1227" y="254"/>
                      <a:pt x="1209" y="254"/>
                      <a:pt x="1193" y="255"/>
                    </a:cubicBezTo>
                    <a:cubicBezTo>
                      <a:pt x="1193" y="257"/>
                      <a:pt x="1193" y="259"/>
                      <a:pt x="1193" y="261"/>
                    </a:cubicBezTo>
                    <a:cubicBezTo>
                      <a:pt x="1197" y="287"/>
                      <a:pt x="1181" y="353"/>
                      <a:pt x="1162" y="352"/>
                    </a:cubicBezTo>
                    <a:cubicBezTo>
                      <a:pt x="1144" y="350"/>
                      <a:pt x="1129" y="379"/>
                      <a:pt x="1114" y="376"/>
                    </a:cubicBezTo>
                    <a:cubicBezTo>
                      <a:pt x="1099" y="372"/>
                      <a:pt x="1079" y="398"/>
                      <a:pt x="1060" y="387"/>
                    </a:cubicBezTo>
                    <a:cubicBezTo>
                      <a:pt x="1042" y="376"/>
                      <a:pt x="1016" y="390"/>
                      <a:pt x="1001" y="381"/>
                    </a:cubicBezTo>
                    <a:cubicBezTo>
                      <a:pt x="986" y="372"/>
                      <a:pt x="944" y="379"/>
                      <a:pt x="944" y="368"/>
                    </a:cubicBezTo>
                    <a:cubicBezTo>
                      <a:pt x="944" y="357"/>
                      <a:pt x="964" y="361"/>
                      <a:pt x="964" y="328"/>
                    </a:cubicBezTo>
                    <a:cubicBezTo>
                      <a:pt x="964" y="294"/>
                      <a:pt x="1020" y="257"/>
                      <a:pt x="1012" y="244"/>
                    </a:cubicBezTo>
                    <a:cubicBezTo>
                      <a:pt x="1005" y="231"/>
                      <a:pt x="910" y="204"/>
                      <a:pt x="898" y="187"/>
                    </a:cubicBezTo>
                    <a:cubicBezTo>
                      <a:pt x="885" y="170"/>
                      <a:pt x="866" y="155"/>
                      <a:pt x="829" y="152"/>
                    </a:cubicBezTo>
                    <a:cubicBezTo>
                      <a:pt x="792" y="148"/>
                      <a:pt x="794" y="130"/>
                      <a:pt x="761" y="109"/>
                    </a:cubicBezTo>
                    <a:cubicBezTo>
                      <a:pt x="733" y="92"/>
                      <a:pt x="690" y="47"/>
                      <a:pt x="675" y="22"/>
                    </a:cubicBezTo>
                    <a:cubicBezTo>
                      <a:pt x="653" y="19"/>
                      <a:pt x="621" y="15"/>
                      <a:pt x="614" y="22"/>
                    </a:cubicBezTo>
                    <a:cubicBezTo>
                      <a:pt x="605" y="33"/>
                      <a:pt x="591" y="84"/>
                      <a:pt x="578" y="59"/>
                    </a:cubicBezTo>
                    <a:cubicBezTo>
                      <a:pt x="565" y="33"/>
                      <a:pt x="534" y="33"/>
                      <a:pt x="507" y="30"/>
                    </a:cubicBezTo>
                    <a:cubicBezTo>
                      <a:pt x="479" y="26"/>
                      <a:pt x="481" y="0"/>
                      <a:pt x="452" y="31"/>
                    </a:cubicBezTo>
                    <a:cubicBezTo>
                      <a:pt x="439" y="45"/>
                      <a:pt x="422" y="59"/>
                      <a:pt x="407" y="69"/>
                    </a:cubicBezTo>
                    <a:cubicBezTo>
                      <a:pt x="405" y="98"/>
                      <a:pt x="400" y="131"/>
                      <a:pt x="394" y="141"/>
                    </a:cubicBezTo>
                    <a:cubicBezTo>
                      <a:pt x="387" y="154"/>
                      <a:pt x="326" y="181"/>
                      <a:pt x="324" y="196"/>
                    </a:cubicBezTo>
                    <a:cubicBezTo>
                      <a:pt x="322" y="211"/>
                      <a:pt x="332" y="231"/>
                      <a:pt x="320" y="241"/>
                    </a:cubicBezTo>
                    <a:cubicBezTo>
                      <a:pt x="309" y="250"/>
                      <a:pt x="346" y="296"/>
                      <a:pt x="326" y="307"/>
                    </a:cubicBezTo>
                    <a:cubicBezTo>
                      <a:pt x="306" y="318"/>
                      <a:pt x="341" y="337"/>
                      <a:pt x="328" y="348"/>
                    </a:cubicBezTo>
                    <a:cubicBezTo>
                      <a:pt x="315" y="359"/>
                      <a:pt x="291" y="365"/>
                      <a:pt x="291" y="377"/>
                    </a:cubicBezTo>
                    <a:cubicBezTo>
                      <a:pt x="291" y="390"/>
                      <a:pt x="289" y="422"/>
                      <a:pt x="272" y="429"/>
                    </a:cubicBezTo>
                    <a:cubicBezTo>
                      <a:pt x="256" y="437"/>
                      <a:pt x="245" y="464"/>
                      <a:pt x="245" y="485"/>
                    </a:cubicBezTo>
                    <a:cubicBezTo>
                      <a:pt x="245" y="505"/>
                      <a:pt x="219" y="492"/>
                      <a:pt x="228" y="518"/>
                    </a:cubicBezTo>
                    <a:cubicBezTo>
                      <a:pt x="237" y="544"/>
                      <a:pt x="248" y="575"/>
                      <a:pt x="228" y="581"/>
                    </a:cubicBezTo>
                    <a:cubicBezTo>
                      <a:pt x="208" y="587"/>
                      <a:pt x="213" y="629"/>
                      <a:pt x="202" y="629"/>
                    </a:cubicBezTo>
                    <a:cubicBezTo>
                      <a:pt x="191" y="629"/>
                      <a:pt x="185" y="673"/>
                      <a:pt x="202" y="696"/>
                    </a:cubicBezTo>
                    <a:cubicBezTo>
                      <a:pt x="219" y="718"/>
                      <a:pt x="222" y="736"/>
                      <a:pt x="222" y="757"/>
                    </a:cubicBezTo>
                    <a:cubicBezTo>
                      <a:pt x="222" y="777"/>
                      <a:pt x="245" y="788"/>
                      <a:pt x="237" y="810"/>
                    </a:cubicBezTo>
                    <a:cubicBezTo>
                      <a:pt x="230" y="832"/>
                      <a:pt x="234" y="853"/>
                      <a:pt x="221" y="862"/>
                    </a:cubicBezTo>
                    <a:cubicBezTo>
                      <a:pt x="208" y="871"/>
                      <a:pt x="219" y="899"/>
                      <a:pt x="202" y="906"/>
                    </a:cubicBezTo>
                    <a:cubicBezTo>
                      <a:pt x="185" y="914"/>
                      <a:pt x="215" y="973"/>
                      <a:pt x="202" y="984"/>
                    </a:cubicBezTo>
                    <a:cubicBezTo>
                      <a:pt x="189" y="995"/>
                      <a:pt x="156" y="1005"/>
                      <a:pt x="156" y="1045"/>
                    </a:cubicBezTo>
                    <a:cubicBezTo>
                      <a:pt x="156" y="1086"/>
                      <a:pt x="162" y="1109"/>
                      <a:pt x="158" y="1127"/>
                    </a:cubicBezTo>
                    <a:cubicBezTo>
                      <a:pt x="154" y="1141"/>
                      <a:pt x="176" y="1138"/>
                      <a:pt x="172" y="1162"/>
                    </a:cubicBezTo>
                    <a:cubicBezTo>
                      <a:pt x="169" y="1186"/>
                      <a:pt x="139" y="1171"/>
                      <a:pt x="137" y="1186"/>
                    </a:cubicBezTo>
                    <a:cubicBezTo>
                      <a:pt x="135" y="1201"/>
                      <a:pt x="145" y="1230"/>
                      <a:pt x="134" y="1232"/>
                    </a:cubicBezTo>
                    <a:cubicBezTo>
                      <a:pt x="123" y="1234"/>
                      <a:pt x="117" y="1245"/>
                      <a:pt x="117" y="1271"/>
                    </a:cubicBezTo>
                    <a:cubicBezTo>
                      <a:pt x="117" y="1297"/>
                      <a:pt x="102" y="1300"/>
                      <a:pt x="100" y="1313"/>
                    </a:cubicBezTo>
                    <a:cubicBezTo>
                      <a:pt x="98" y="1326"/>
                      <a:pt x="113" y="1341"/>
                      <a:pt x="113" y="1356"/>
                    </a:cubicBezTo>
                    <a:cubicBezTo>
                      <a:pt x="113" y="1371"/>
                      <a:pt x="123" y="1421"/>
                      <a:pt x="110" y="1422"/>
                    </a:cubicBezTo>
                    <a:cubicBezTo>
                      <a:pt x="97" y="1424"/>
                      <a:pt x="89" y="1480"/>
                      <a:pt x="100" y="1487"/>
                    </a:cubicBezTo>
                    <a:cubicBezTo>
                      <a:pt x="111" y="1495"/>
                      <a:pt x="111" y="1509"/>
                      <a:pt x="106" y="1521"/>
                    </a:cubicBezTo>
                    <a:cubicBezTo>
                      <a:pt x="100" y="1532"/>
                      <a:pt x="132" y="1543"/>
                      <a:pt x="115" y="1559"/>
                    </a:cubicBezTo>
                    <a:cubicBezTo>
                      <a:pt x="98" y="1576"/>
                      <a:pt x="112" y="1597"/>
                      <a:pt x="134" y="1591"/>
                    </a:cubicBezTo>
                    <a:cubicBezTo>
                      <a:pt x="152" y="1585"/>
                      <a:pt x="163" y="1619"/>
                      <a:pt x="143" y="1619"/>
                    </a:cubicBezTo>
                    <a:cubicBezTo>
                      <a:pt x="123" y="1619"/>
                      <a:pt x="102" y="1619"/>
                      <a:pt x="119" y="1632"/>
                    </a:cubicBezTo>
                    <a:cubicBezTo>
                      <a:pt x="135" y="1644"/>
                      <a:pt x="152" y="1663"/>
                      <a:pt x="128" y="1672"/>
                    </a:cubicBezTo>
                    <a:cubicBezTo>
                      <a:pt x="104" y="1681"/>
                      <a:pt x="124" y="1698"/>
                      <a:pt x="119" y="1720"/>
                    </a:cubicBezTo>
                    <a:cubicBezTo>
                      <a:pt x="113" y="1742"/>
                      <a:pt x="135" y="1763"/>
                      <a:pt x="117" y="1768"/>
                    </a:cubicBezTo>
                    <a:cubicBezTo>
                      <a:pt x="98" y="1774"/>
                      <a:pt x="124" y="1807"/>
                      <a:pt x="98" y="1811"/>
                    </a:cubicBezTo>
                    <a:cubicBezTo>
                      <a:pt x="73" y="1815"/>
                      <a:pt x="89" y="1839"/>
                      <a:pt x="73" y="1852"/>
                    </a:cubicBezTo>
                    <a:cubicBezTo>
                      <a:pt x="56" y="1865"/>
                      <a:pt x="95" y="1887"/>
                      <a:pt x="74" y="1900"/>
                    </a:cubicBezTo>
                    <a:cubicBezTo>
                      <a:pt x="54" y="1913"/>
                      <a:pt x="69" y="1942"/>
                      <a:pt x="49" y="1942"/>
                    </a:cubicBezTo>
                    <a:cubicBezTo>
                      <a:pt x="28" y="1942"/>
                      <a:pt x="17" y="1970"/>
                      <a:pt x="15" y="1983"/>
                    </a:cubicBezTo>
                    <a:cubicBezTo>
                      <a:pt x="13" y="1996"/>
                      <a:pt x="0" y="2022"/>
                      <a:pt x="17" y="2040"/>
                    </a:cubicBezTo>
                    <a:cubicBezTo>
                      <a:pt x="34" y="2059"/>
                      <a:pt x="13" y="2074"/>
                      <a:pt x="28" y="2081"/>
                    </a:cubicBezTo>
                    <a:cubicBezTo>
                      <a:pt x="43" y="2088"/>
                      <a:pt x="93" y="2077"/>
                      <a:pt x="86" y="2099"/>
                    </a:cubicBezTo>
                    <a:cubicBezTo>
                      <a:pt x="78" y="2122"/>
                      <a:pt x="80" y="2170"/>
                      <a:pt x="89" y="2170"/>
                    </a:cubicBezTo>
                    <a:cubicBezTo>
                      <a:pt x="98" y="2170"/>
                      <a:pt x="104" y="2197"/>
                      <a:pt x="119" y="2196"/>
                    </a:cubicBezTo>
                    <a:cubicBezTo>
                      <a:pt x="134" y="2194"/>
                      <a:pt x="200" y="2186"/>
                      <a:pt x="228" y="2194"/>
                    </a:cubicBezTo>
                    <a:cubicBezTo>
                      <a:pt x="242" y="2197"/>
                      <a:pt x="253" y="2206"/>
                      <a:pt x="261" y="2213"/>
                    </a:cubicBezTo>
                    <a:cubicBezTo>
                      <a:pt x="277" y="2206"/>
                      <a:pt x="312" y="2229"/>
                      <a:pt x="320" y="2221"/>
                    </a:cubicBezTo>
                    <a:cubicBezTo>
                      <a:pt x="329" y="2211"/>
                      <a:pt x="285" y="2176"/>
                      <a:pt x="287" y="2163"/>
                    </a:cubicBezTo>
                    <a:cubicBezTo>
                      <a:pt x="288" y="2151"/>
                      <a:pt x="280" y="2131"/>
                      <a:pt x="280" y="2117"/>
                    </a:cubicBezTo>
                    <a:cubicBezTo>
                      <a:pt x="280" y="2103"/>
                      <a:pt x="273" y="2073"/>
                      <a:pt x="292" y="2059"/>
                    </a:cubicBezTo>
                    <a:cubicBezTo>
                      <a:pt x="311" y="2046"/>
                      <a:pt x="313" y="2032"/>
                      <a:pt x="325" y="2035"/>
                    </a:cubicBezTo>
                    <a:cubicBezTo>
                      <a:pt x="337" y="2038"/>
                      <a:pt x="362" y="2024"/>
                      <a:pt x="363" y="1991"/>
                    </a:cubicBezTo>
                    <a:cubicBezTo>
                      <a:pt x="365" y="1958"/>
                      <a:pt x="380" y="1946"/>
                      <a:pt x="407" y="1923"/>
                    </a:cubicBezTo>
                    <a:cubicBezTo>
                      <a:pt x="437" y="1898"/>
                      <a:pt x="486" y="1874"/>
                      <a:pt x="479" y="1863"/>
                    </a:cubicBezTo>
                    <a:cubicBezTo>
                      <a:pt x="473" y="1852"/>
                      <a:pt x="490" y="1816"/>
                      <a:pt x="490" y="1803"/>
                    </a:cubicBezTo>
                    <a:cubicBezTo>
                      <a:pt x="490" y="1789"/>
                      <a:pt x="444" y="1792"/>
                      <a:pt x="429" y="1786"/>
                    </a:cubicBezTo>
                    <a:cubicBezTo>
                      <a:pt x="414" y="1781"/>
                      <a:pt x="359" y="1742"/>
                      <a:pt x="387" y="1692"/>
                    </a:cubicBezTo>
                    <a:cubicBezTo>
                      <a:pt x="414" y="1641"/>
                      <a:pt x="471" y="1636"/>
                      <a:pt x="488" y="1635"/>
                    </a:cubicBezTo>
                    <a:cubicBezTo>
                      <a:pt x="504" y="1633"/>
                      <a:pt x="489" y="1610"/>
                      <a:pt x="503" y="1602"/>
                    </a:cubicBezTo>
                    <a:cubicBezTo>
                      <a:pt x="516" y="1594"/>
                      <a:pt x="519" y="1580"/>
                      <a:pt x="519" y="1559"/>
                    </a:cubicBezTo>
                    <a:cubicBezTo>
                      <a:pt x="519" y="1536"/>
                      <a:pt x="519" y="1499"/>
                      <a:pt x="544" y="1497"/>
                    </a:cubicBezTo>
                    <a:cubicBezTo>
                      <a:pt x="568" y="1494"/>
                      <a:pt x="575" y="1480"/>
                      <a:pt x="560" y="1476"/>
                    </a:cubicBezTo>
                    <a:cubicBezTo>
                      <a:pt x="545" y="1472"/>
                      <a:pt x="538" y="1454"/>
                      <a:pt x="563" y="1451"/>
                    </a:cubicBezTo>
                    <a:cubicBezTo>
                      <a:pt x="587" y="1449"/>
                      <a:pt x="579" y="1472"/>
                      <a:pt x="597" y="1472"/>
                    </a:cubicBezTo>
                    <a:cubicBezTo>
                      <a:pt x="615" y="1472"/>
                      <a:pt x="645" y="1442"/>
                      <a:pt x="622" y="1424"/>
                    </a:cubicBezTo>
                    <a:cubicBezTo>
                      <a:pt x="598" y="1406"/>
                      <a:pt x="591" y="1432"/>
                      <a:pt x="579" y="1435"/>
                    </a:cubicBezTo>
                    <a:cubicBezTo>
                      <a:pt x="567" y="1438"/>
                      <a:pt x="557" y="1419"/>
                      <a:pt x="545" y="1419"/>
                    </a:cubicBezTo>
                    <a:cubicBezTo>
                      <a:pt x="533" y="1419"/>
                      <a:pt x="541" y="1385"/>
                      <a:pt x="535" y="1372"/>
                    </a:cubicBezTo>
                    <a:cubicBezTo>
                      <a:pt x="530" y="1360"/>
                      <a:pt x="522" y="1330"/>
                      <a:pt x="533" y="1315"/>
                    </a:cubicBezTo>
                    <a:cubicBezTo>
                      <a:pt x="544" y="1300"/>
                      <a:pt x="590" y="1338"/>
                      <a:pt x="631" y="1341"/>
                    </a:cubicBezTo>
                    <a:cubicBezTo>
                      <a:pt x="672" y="1344"/>
                      <a:pt x="702" y="1320"/>
                      <a:pt x="702" y="1305"/>
                    </a:cubicBezTo>
                    <a:cubicBezTo>
                      <a:pt x="702" y="1290"/>
                      <a:pt x="683" y="1263"/>
                      <a:pt x="708" y="1247"/>
                    </a:cubicBezTo>
                    <a:cubicBezTo>
                      <a:pt x="732" y="1230"/>
                      <a:pt x="712" y="1225"/>
                      <a:pt x="705" y="1203"/>
                    </a:cubicBezTo>
                    <a:cubicBezTo>
                      <a:pt x="698" y="1181"/>
                      <a:pt x="716" y="1167"/>
                      <a:pt x="727" y="1178"/>
                    </a:cubicBezTo>
                    <a:cubicBezTo>
                      <a:pt x="738" y="1189"/>
                      <a:pt x="818" y="1182"/>
                      <a:pt x="885" y="1169"/>
                    </a:cubicBezTo>
                    <a:cubicBezTo>
                      <a:pt x="952" y="1155"/>
                      <a:pt x="999" y="1130"/>
                      <a:pt x="1003" y="1111"/>
                    </a:cubicBezTo>
                    <a:cubicBezTo>
                      <a:pt x="1007" y="1092"/>
                      <a:pt x="1049" y="1047"/>
                      <a:pt x="1059" y="1031"/>
                    </a:cubicBezTo>
                    <a:cubicBezTo>
                      <a:pt x="1068" y="1014"/>
                      <a:pt x="1060" y="994"/>
                      <a:pt x="1033" y="990"/>
                    </a:cubicBezTo>
                    <a:cubicBezTo>
                      <a:pt x="1006" y="986"/>
                      <a:pt x="1007" y="954"/>
                      <a:pt x="1022" y="936"/>
                    </a:cubicBezTo>
                    <a:cubicBezTo>
                      <a:pt x="1037" y="919"/>
                      <a:pt x="1014" y="902"/>
                      <a:pt x="988" y="899"/>
                    </a:cubicBezTo>
                    <a:cubicBezTo>
                      <a:pt x="962" y="897"/>
                      <a:pt x="921" y="879"/>
                      <a:pt x="944" y="857"/>
                    </a:cubicBezTo>
                    <a:cubicBezTo>
                      <a:pt x="955" y="847"/>
                      <a:pt x="961" y="849"/>
                      <a:pt x="966" y="853"/>
                    </a:cubicBezTo>
                    <a:cubicBezTo>
                      <a:pt x="970" y="843"/>
                      <a:pt x="974" y="831"/>
                      <a:pt x="971" y="828"/>
                    </a:cubicBezTo>
                    <a:cubicBezTo>
                      <a:pt x="965" y="822"/>
                      <a:pt x="951" y="829"/>
                      <a:pt x="953" y="790"/>
                    </a:cubicBezTo>
                    <a:cubicBezTo>
                      <a:pt x="954" y="751"/>
                      <a:pt x="968" y="760"/>
                      <a:pt x="969" y="710"/>
                    </a:cubicBezTo>
                    <a:cubicBezTo>
                      <a:pt x="971" y="660"/>
                      <a:pt x="990" y="631"/>
                      <a:pt x="990" y="605"/>
                    </a:cubicBezTo>
                    <a:cubicBezTo>
                      <a:pt x="990" y="578"/>
                      <a:pt x="1037" y="548"/>
                      <a:pt x="1063" y="505"/>
                    </a:cubicBezTo>
                    <a:cubicBezTo>
                      <a:pt x="1090" y="462"/>
                      <a:pt x="1147" y="408"/>
                      <a:pt x="1170" y="393"/>
                    </a:cubicBezTo>
                    <a:cubicBezTo>
                      <a:pt x="1194" y="378"/>
                      <a:pt x="1239" y="365"/>
                      <a:pt x="1245" y="351"/>
                    </a:cubicBezTo>
                    <a:cubicBezTo>
                      <a:pt x="1250" y="338"/>
                      <a:pt x="1245" y="263"/>
                      <a:pt x="1234" y="2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5871245" y="8545914"/>
                <a:ext cx="400322" cy="2057565"/>
              </a:xfrm>
              <a:custGeom>
                <a:avLst/>
                <a:gdLst>
                  <a:gd name="T0" fmla="*/ 219 w 546"/>
                  <a:gd name="T1" fmla="*/ 2374 h 2785"/>
                  <a:gd name="T2" fmla="*/ 148 w 546"/>
                  <a:gd name="T3" fmla="*/ 2258 h 2785"/>
                  <a:gd name="T4" fmla="*/ 206 w 546"/>
                  <a:gd name="T5" fmla="*/ 2127 h 2785"/>
                  <a:gd name="T6" fmla="*/ 252 w 546"/>
                  <a:gd name="T7" fmla="*/ 1995 h 2785"/>
                  <a:gd name="T8" fmla="*/ 276 w 546"/>
                  <a:gd name="T9" fmla="*/ 1894 h 2785"/>
                  <a:gd name="T10" fmla="*/ 239 w 546"/>
                  <a:gd name="T11" fmla="*/ 1796 h 2785"/>
                  <a:gd name="T12" fmla="*/ 246 w 546"/>
                  <a:gd name="T13" fmla="*/ 1631 h 2785"/>
                  <a:gd name="T14" fmla="*/ 267 w 546"/>
                  <a:gd name="T15" fmla="*/ 1507 h 2785"/>
                  <a:gd name="T16" fmla="*/ 291 w 546"/>
                  <a:gd name="T17" fmla="*/ 1402 h 2785"/>
                  <a:gd name="T18" fmla="*/ 335 w 546"/>
                  <a:gd name="T19" fmla="*/ 1181 h 2785"/>
                  <a:gd name="T20" fmla="*/ 355 w 546"/>
                  <a:gd name="T21" fmla="*/ 1032 h 2785"/>
                  <a:gd name="T22" fmla="*/ 361 w 546"/>
                  <a:gd name="T23" fmla="*/ 856 h 2785"/>
                  <a:gd name="T24" fmla="*/ 405 w 546"/>
                  <a:gd name="T25" fmla="*/ 704 h 2785"/>
                  <a:gd name="T26" fmla="*/ 459 w 546"/>
                  <a:gd name="T27" fmla="*/ 582 h 2785"/>
                  <a:gd name="T28" fmla="*/ 527 w 546"/>
                  <a:gd name="T29" fmla="*/ 416 h 2785"/>
                  <a:gd name="T30" fmla="*/ 487 w 546"/>
                  <a:gd name="T31" fmla="*/ 288 h 2785"/>
                  <a:gd name="T32" fmla="*/ 456 w 546"/>
                  <a:gd name="T33" fmla="*/ 137 h 2785"/>
                  <a:gd name="T34" fmla="*/ 388 w 546"/>
                  <a:gd name="T35" fmla="*/ 9 h 2785"/>
                  <a:gd name="T36" fmla="*/ 350 w 546"/>
                  <a:gd name="T37" fmla="*/ 124 h 2785"/>
                  <a:gd name="T38" fmla="*/ 338 w 546"/>
                  <a:gd name="T39" fmla="*/ 411 h 2785"/>
                  <a:gd name="T40" fmla="*/ 287 w 546"/>
                  <a:gd name="T41" fmla="*/ 698 h 2785"/>
                  <a:gd name="T42" fmla="*/ 260 w 546"/>
                  <a:gd name="T43" fmla="*/ 892 h 2785"/>
                  <a:gd name="T44" fmla="*/ 224 w 546"/>
                  <a:gd name="T45" fmla="*/ 1146 h 2785"/>
                  <a:gd name="T46" fmla="*/ 140 w 546"/>
                  <a:gd name="T47" fmla="*/ 1371 h 2785"/>
                  <a:gd name="T48" fmla="*/ 132 w 546"/>
                  <a:gd name="T49" fmla="*/ 1564 h 2785"/>
                  <a:gd name="T50" fmla="*/ 92 w 546"/>
                  <a:gd name="T51" fmla="*/ 1740 h 2785"/>
                  <a:gd name="T52" fmla="*/ 171 w 546"/>
                  <a:gd name="T53" fmla="*/ 1647 h 2785"/>
                  <a:gd name="T54" fmla="*/ 186 w 546"/>
                  <a:gd name="T55" fmla="*/ 1750 h 2785"/>
                  <a:gd name="T56" fmla="*/ 163 w 546"/>
                  <a:gd name="T57" fmla="*/ 1869 h 2785"/>
                  <a:gd name="T58" fmla="*/ 133 w 546"/>
                  <a:gd name="T59" fmla="*/ 1949 h 2785"/>
                  <a:gd name="T60" fmla="*/ 126 w 546"/>
                  <a:gd name="T61" fmla="*/ 1933 h 2785"/>
                  <a:gd name="T62" fmla="*/ 81 w 546"/>
                  <a:gd name="T63" fmla="*/ 1952 h 2785"/>
                  <a:gd name="T64" fmla="*/ 10 w 546"/>
                  <a:gd name="T65" fmla="*/ 2045 h 2785"/>
                  <a:gd name="T66" fmla="*/ 89 w 546"/>
                  <a:gd name="T67" fmla="*/ 2052 h 2785"/>
                  <a:gd name="T68" fmla="*/ 133 w 546"/>
                  <a:gd name="T69" fmla="*/ 2127 h 2785"/>
                  <a:gd name="T70" fmla="*/ 56 w 546"/>
                  <a:gd name="T71" fmla="*/ 2145 h 2785"/>
                  <a:gd name="T72" fmla="*/ 69 w 546"/>
                  <a:gd name="T73" fmla="*/ 2187 h 2785"/>
                  <a:gd name="T74" fmla="*/ 30 w 546"/>
                  <a:gd name="T75" fmla="*/ 2253 h 2785"/>
                  <a:gd name="T76" fmla="*/ 78 w 546"/>
                  <a:gd name="T77" fmla="*/ 2273 h 2785"/>
                  <a:gd name="T78" fmla="*/ 86 w 546"/>
                  <a:gd name="T79" fmla="*/ 2334 h 2785"/>
                  <a:gd name="T80" fmla="*/ 48 w 546"/>
                  <a:gd name="T81" fmla="*/ 2411 h 2785"/>
                  <a:gd name="T82" fmla="*/ 125 w 546"/>
                  <a:gd name="T83" fmla="*/ 2423 h 2785"/>
                  <a:gd name="T84" fmla="*/ 153 w 546"/>
                  <a:gd name="T85" fmla="*/ 2449 h 2785"/>
                  <a:gd name="T86" fmla="*/ 121 w 546"/>
                  <a:gd name="T87" fmla="*/ 2522 h 2785"/>
                  <a:gd name="T88" fmla="*/ 222 w 546"/>
                  <a:gd name="T89" fmla="*/ 2524 h 2785"/>
                  <a:gd name="T90" fmla="*/ 151 w 546"/>
                  <a:gd name="T91" fmla="*/ 2578 h 2785"/>
                  <a:gd name="T92" fmla="*/ 230 w 546"/>
                  <a:gd name="T93" fmla="*/ 2567 h 2785"/>
                  <a:gd name="T94" fmla="*/ 140 w 546"/>
                  <a:gd name="T95" fmla="*/ 2630 h 2785"/>
                  <a:gd name="T96" fmla="*/ 222 w 546"/>
                  <a:gd name="T97" fmla="*/ 2638 h 2785"/>
                  <a:gd name="T98" fmla="*/ 349 w 546"/>
                  <a:gd name="T99" fmla="*/ 2518 h 2785"/>
                  <a:gd name="T100" fmla="*/ 387 w 546"/>
                  <a:gd name="T101" fmla="*/ 2586 h 2785"/>
                  <a:gd name="T102" fmla="*/ 330 w 546"/>
                  <a:gd name="T103" fmla="*/ 2606 h 2785"/>
                  <a:gd name="T104" fmla="*/ 271 w 546"/>
                  <a:gd name="T105" fmla="*/ 2657 h 2785"/>
                  <a:gd name="T106" fmla="*/ 316 w 546"/>
                  <a:gd name="T107" fmla="*/ 2746 h 2785"/>
                  <a:gd name="T108" fmla="*/ 403 w 546"/>
                  <a:gd name="T109" fmla="*/ 2733 h 2785"/>
                  <a:gd name="T110" fmla="*/ 495 w 546"/>
                  <a:gd name="T111" fmla="*/ 2739 h 2785"/>
                  <a:gd name="T112" fmla="*/ 442 w 546"/>
                  <a:gd name="T113" fmla="*/ 2724 h 2785"/>
                  <a:gd name="T114" fmla="*/ 387 w 546"/>
                  <a:gd name="T115" fmla="*/ 2497 h 2785"/>
                  <a:gd name="T116" fmla="*/ 252 w 546"/>
                  <a:gd name="T117" fmla="*/ 2471 h 2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6" h="2785">
                    <a:moveTo>
                      <a:pt x="252" y="2471"/>
                    </a:moveTo>
                    <a:cubicBezTo>
                      <a:pt x="237" y="2472"/>
                      <a:pt x="231" y="2445"/>
                      <a:pt x="222" y="2445"/>
                    </a:cubicBezTo>
                    <a:cubicBezTo>
                      <a:pt x="213" y="2445"/>
                      <a:pt x="211" y="2397"/>
                      <a:pt x="219" y="2374"/>
                    </a:cubicBezTo>
                    <a:cubicBezTo>
                      <a:pt x="226" y="2352"/>
                      <a:pt x="176" y="2363"/>
                      <a:pt x="161" y="2356"/>
                    </a:cubicBezTo>
                    <a:cubicBezTo>
                      <a:pt x="146" y="2349"/>
                      <a:pt x="167" y="2334"/>
                      <a:pt x="150" y="2315"/>
                    </a:cubicBezTo>
                    <a:cubicBezTo>
                      <a:pt x="133" y="2297"/>
                      <a:pt x="146" y="2271"/>
                      <a:pt x="148" y="2258"/>
                    </a:cubicBezTo>
                    <a:cubicBezTo>
                      <a:pt x="150" y="2245"/>
                      <a:pt x="161" y="2217"/>
                      <a:pt x="182" y="2217"/>
                    </a:cubicBezTo>
                    <a:cubicBezTo>
                      <a:pt x="202" y="2217"/>
                      <a:pt x="187" y="2188"/>
                      <a:pt x="207" y="2175"/>
                    </a:cubicBezTo>
                    <a:cubicBezTo>
                      <a:pt x="228" y="2162"/>
                      <a:pt x="189" y="2140"/>
                      <a:pt x="206" y="2127"/>
                    </a:cubicBezTo>
                    <a:cubicBezTo>
                      <a:pt x="222" y="2114"/>
                      <a:pt x="206" y="2090"/>
                      <a:pt x="231" y="2086"/>
                    </a:cubicBezTo>
                    <a:cubicBezTo>
                      <a:pt x="257" y="2082"/>
                      <a:pt x="231" y="2049"/>
                      <a:pt x="250" y="2043"/>
                    </a:cubicBezTo>
                    <a:cubicBezTo>
                      <a:pt x="268" y="2038"/>
                      <a:pt x="246" y="2017"/>
                      <a:pt x="252" y="1995"/>
                    </a:cubicBezTo>
                    <a:cubicBezTo>
                      <a:pt x="257" y="1973"/>
                      <a:pt x="237" y="1956"/>
                      <a:pt x="261" y="1947"/>
                    </a:cubicBezTo>
                    <a:cubicBezTo>
                      <a:pt x="285" y="1938"/>
                      <a:pt x="268" y="1919"/>
                      <a:pt x="252" y="1907"/>
                    </a:cubicBezTo>
                    <a:cubicBezTo>
                      <a:pt x="235" y="1894"/>
                      <a:pt x="256" y="1894"/>
                      <a:pt x="276" y="1894"/>
                    </a:cubicBezTo>
                    <a:cubicBezTo>
                      <a:pt x="296" y="1894"/>
                      <a:pt x="285" y="1860"/>
                      <a:pt x="267" y="1866"/>
                    </a:cubicBezTo>
                    <a:cubicBezTo>
                      <a:pt x="245" y="1872"/>
                      <a:pt x="231" y="1851"/>
                      <a:pt x="248" y="1834"/>
                    </a:cubicBezTo>
                    <a:cubicBezTo>
                      <a:pt x="265" y="1818"/>
                      <a:pt x="233" y="1807"/>
                      <a:pt x="239" y="1796"/>
                    </a:cubicBezTo>
                    <a:cubicBezTo>
                      <a:pt x="244" y="1784"/>
                      <a:pt x="244" y="1770"/>
                      <a:pt x="233" y="1762"/>
                    </a:cubicBezTo>
                    <a:cubicBezTo>
                      <a:pt x="222" y="1755"/>
                      <a:pt x="230" y="1699"/>
                      <a:pt x="243" y="1697"/>
                    </a:cubicBezTo>
                    <a:cubicBezTo>
                      <a:pt x="256" y="1696"/>
                      <a:pt x="246" y="1646"/>
                      <a:pt x="246" y="1631"/>
                    </a:cubicBezTo>
                    <a:cubicBezTo>
                      <a:pt x="246" y="1616"/>
                      <a:pt x="231" y="1601"/>
                      <a:pt x="233" y="1588"/>
                    </a:cubicBezTo>
                    <a:cubicBezTo>
                      <a:pt x="235" y="1575"/>
                      <a:pt x="250" y="1572"/>
                      <a:pt x="250" y="1546"/>
                    </a:cubicBezTo>
                    <a:cubicBezTo>
                      <a:pt x="250" y="1520"/>
                      <a:pt x="256" y="1509"/>
                      <a:pt x="267" y="1507"/>
                    </a:cubicBezTo>
                    <a:cubicBezTo>
                      <a:pt x="278" y="1505"/>
                      <a:pt x="268" y="1476"/>
                      <a:pt x="270" y="1461"/>
                    </a:cubicBezTo>
                    <a:cubicBezTo>
                      <a:pt x="272" y="1446"/>
                      <a:pt x="302" y="1461"/>
                      <a:pt x="305" y="1437"/>
                    </a:cubicBezTo>
                    <a:cubicBezTo>
                      <a:pt x="309" y="1413"/>
                      <a:pt x="287" y="1416"/>
                      <a:pt x="291" y="1402"/>
                    </a:cubicBezTo>
                    <a:cubicBezTo>
                      <a:pt x="295" y="1384"/>
                      <a:pt x="289" y="1361"/>
                      <a:pt x="289" y="1320"/>
                    </a:cubicBezTo>
                    <a:cubicBezTo>
                      <a:pt x="289" y="1280"/>
                      <a:pt x="322" y="1270"/>
                      <a:pt x="335" y="1259"/>
                    </a:cubicBezTo>
                    <a:cubicBezTo>
                      <a:pt x="348" y="1248"/>
                      <a:pt x="318" y="1189"/>
                      <a:pt x="335" y="1181"/>
                    </a:cubicBezTo>
                    <a:cubicBezTo>
                      <a:pt x="352" y="1174"/>
                      <a:pt x="341" y="1146"/>
                      <a:pt x="354" y="1137"/>
                    </a:cubicBezTo>
                    <a:cubicBezTo>
                      <a:pt x="367" y="1128"/>
                      <a:pt x="363" y="1107"/>
                      <a:pt x="370" y="1085"/>
                    </a:cubicBezTo>
                    <a:cubicBezTo>
                      <a:pt x="378" y="1063"/>
                      <a:pt x="355" y="1052"/>
                      <a:pt x="355" y="1032"/>
                    </a:cubicBezTo>
                    <a:cubicBezTo>
                      <a:pt x="355" y="1011"/>
                      <a:pt x="352" y="993"/>
                      <a:pt x="335" y="971"/>
                    </a:cubicBezTo>
                    <a:cubicBezTo>
                      <a:pt x="318" y="948"/>
                      <a:pt x="324" y="904"/>
                      <a:pt x="335" y="904"/>
                    </a:cubicBezTo>
                    <a:cubicBezTo>
                      <a:pt x="346" y="904"/>
                      <a:pt x="341" y="862"/>
                      <a:pt x="361" y="856"/>
                    </a:cubicBezTo>
                    <a:cubicBezTo>
                      <a:pt x="381" y="850"/>
                      <a:pt x="370" y="819"/>
                      <a:pt x="361" y="793"/>
                    </a:cubicBezTo>
                    <a:cubicBezTo>
                      <a:pt x="352" y="767"/>
                      <a:pt x="378" y="780"/>
                      <a:pt x="378" y="760"/>
                    </a:cubicBezTo>
                    <a:cubicBezTo>
                      <a:pt x="378" y="739"/>
                      <a:pt x="389" y="712"/>
                      <a:pt x="405" y="704"/>
                    </a:cubicBezTo>
                    <a:cubicBezTo>
                      <a:pt x="422" y="697"/>
                      <a:pt x="424" y="665"/>
                      <a:pt x="424" y="652"/>
                    </a:cubicBezTo>
                    <a:cubicBezTo>
                      <a:pt x="424" y="640"/>
                      <a:pt x="448" y="634"/>
                      <a:pt x="461" y="623"/>
                    </a:cubicBezTo>
                    <a:cubicBezTo>
                      <a:pt x="474" y="612"/>
                      <a:pt x="439" y="593"/>
                      <a:pt x="459" y="582"/>
                    </a:cubicBezTo>
                    <a:cubicBezTo>
                      <a:pt x="479" y="571"/>
                      <a:pt x="442" y="525"/>
                      <a:pt x="453" y="516"/>
                    </a:cubicBezTo>
                    <a:cubicBezTo>
                      <a:pt x="465" y="506"/>
                      <a:pt x="455" y="486"/>
                      <a:pt x="457" y="471"/>
                    </a:cubicBezTo>
                    <a:cubicBezTo>
                      <a:pt x="459" y="456"/>
                      <a:pt x="520" y="429"/>
                      <a:pt x="527" y="416"/>
                    </a:cubicBezTo>
                    <a:cubicBezTo>
                      <a:pt x="533" y="406"/>
                      <a:pt x="538" y="373"/>
                      <a:pt x="540" y="344"/>
                    </a:cubicBezTo>
                    <a:cubicBezTo>
                      <a:pt x="521" y="356"/>
                      <a:pt x="504" y="363"/>
                      <a:pt x="501" y="356"/>
                    </a:cubicBezTo>
                    <a:cubicBezTo>
                      <a:pt x="496" y="343"/>
                      <a:pt x="503" y="305"/>
                      <a:pt x="487" y="288"/>
                    </a:cubicBezTo>
                    <a:cubicBezTo>
                      <a:pt x="470" y="272"/>
                      <a:pt x="481" y="239"/>
                      <a:pt x="465" y="232"/>
                    </a:cubicBezTo>
                    <a:cubicBezTo>
                      <a:pt x="448" y="224"/>
                      <a:pt x="428" y="192"/>
                      <a:pt x="443" y="181"/>
                    </a:cubicBezTo>
                    <a:cubicBezTo>
                      <a:pt x="458" y="170"/>
                      <a:pt x="443" y="148"/>
                      <a:pt x="456" y="137"/>
                    </a:cubicBezTo>
                    <a:cubicBezTo>
                      <a:pt x="469" y="126"/>
                      <a:pt x="448" y="124"/>
                      <a:pt x="430" y="102"/>
                    </a:cubicBezTo>
                    <a:cubicBezTo>
                      <a:pt x="412" y="80"/>
                      <a:pt x="438" y="53"/>
                      <a:pt x="416" y="37"/>
                    </a:cubicBezTo>
                    <a:cubicBezTo>
                      <a:pt x="394" y="20"/>
                      <a:pt x="394" y="0"/>
                      <a:pt x="388" y="9"/>
                    </a:cubicBezTo>
                    <a:cubicBezTo>
                      <a:pt x="383" y="19"/>
                      <a:pt x="381" y="50"/>
                      <a:pt x="363" y="59"/>
                    </a:cubicBezTo>
                    <a:cubicBezTo>
                      <a:pt x="360" y="60"/>
                      <a:pt x="355" y="64"/>
                      <a:pt x="350" y="68"/>
                    </a:cubicBezTo>
                    <a:cubicBezTo>
                      <a:pt x="350" y="83"/>
                      <a:pt x="344" y="109"/>
                      <a:pt x="350" y="124"/>
                    </a:cubicBezTo>
                    <a:cubicBezTo>
                      <a:pt x="358" y="144"/>
                      <a:pt x="362" y="244"/>
                      <a:pt x="354" y="282"/>
                    </a:cubicBezTo>
                    <a:cubicBezTo>
                      <a:pt x="346" y="321"/>
                      <a:pt x="338" y="352"/>
                      <a:pt x="330" y="375"/>
                    </a:cubicBezTo>
                    <a:cubicBezTo>
                      <a:pt x="321" y="398"/>
                      <a:pt x="349" y="400"/>
                      <a:pt x="338" y="411"/>
                    </a:cubicBezTo>
                    <a:cubicBezTo>
                      <a:pt x="327" y="422"/>
                      <a:pt x="331" y="449"/>
                      <a:pt x="331" y="493"/>
                    </a:cubicBezTo>
                    <a:cubicBezTo>
                      <a:pt x="331" y="536"/>
                      <a:pt x="305" y="610"/>
                      <a:pt x="304" y="633"/>
                    </a:cubicBezTo>
                    <a:cubicBezTo>
                      <a:pt x="302" y="657"/>
                      <a:pt x="285" y="672"/>
                      <a:pt x="287" y="698"/>
                    </a:cubicBezTo>
                    <a:cubicBezTo>
                      <a:pt x="290" y="724"/>
                      <a:pt x="275" y="739"/>
                      <a:pt x="260" y="751"/>
                    </a:cubicBezTo>
                    <a:cubicBezTo>
                      <a:pt x="245" y="763"/>
                      <a:pt x="285" y="803"/>
                      <a:pt x="283" y="825"/>
                    </a:cubicBezTo>
                    <a:cubicBezTo>
                      <a:pt x="282" y="847"/>
                      <a:pt x="253" y="856"/>
                      <a:pt x="260" y="892"/>
                    </a:cubicBezTo>
                    <a:cubicBezTo>
                      <a:pt x="268" y="936"/>
                      <a:pt x="260" y="1012"/>
                      <a:pt x="260" y="1027"/>
                    </a:cubicBezTo>
                    <a:cubicBezTo>
                      <a:pt x="260" y="1042"/>
                      <a:pt x="242" y="1041"/>
                      <a:pt x="246" y="1069"/>
                    </a:cubicBezTo>
                    <a:cubicBezTo>
                      <a:pt x="250" y="1098"/>
                      <a:pt x="229" y="1105"/>
                      <a:pt x="224" y="1146"/>
                    </a:cubicBezTo>
                    <a:cubicBezTo>
                      <a:pt x="220" y="1187"/>
                      <a:pt x="189" y="1246"/>
                      <a:pt x="177" y="1277"/>
                    </a:cubicBezTo>
                    <a:cubicBezTo>
                      <a:pt x="164" y="1308"/>
                      <a:pt x="164" y="1326"/>
                      <a:pt x="148" y="1326"/>
                    </a:cubicBezTo>
                    <a:cubicBezTo>
                      <a:pt x="132" y="1326"/>
                      <a:pt x="127" y="1344"/>
                      <a:pt x="140" y="1371"/>
                    </a:cubicBezTo>
                    <a:cubicBezTo>
                      <a:pt x="152" y="1399"/>
                      <a:pt x="132" y="1422"/>
                      <a:pt x="148" y="1449"/>
                    </a:cubicBezTo>
                    <a:cubicBezTo>
                      <a:pt x="164" y="1476"/>
                      <a:pt x="159" y="1486"/>
                      <a:pt x="151" y="1512"/>
                    </a:cubicBezTo>
                    <a:cubicBezTo>
                      <a:pt x="142" y="1538"/>
                      <a:pt x="132" y="1539"/>
                      <a:pt x="132" y="1564"/>
                    </a:cubicBezTo>
                    <a:cubicBezTo>
                      <a:pt x="132" y="1588"/>
                      <a:pt x="112" y="1609"/>
                      <a:pt x="123" y="1636"/>
                    </a:cubicBezTo>
                    <a:cubicBezTo>
                      <a:pt x="134" y="1664"/>
                      <a:pt x="132" y="1673"/>
                      <a:pt x="118" y="1673"/>
                    </a:cubicBezTo>
                    <a:cubicBezTo>
                      <a:pt x="104" y="1673"/>
                      <a:pt x="97" y="1695"/>
                      <a:pt x="92" y="1740"/>
                    </a:cubicBezTo>
                    <a:cubicBezTo>
                      <a:pt x="86" y="1785"/>
                      <a:pt x="88" y="1784"/>
                      <a:pt x="121" y="1781"/>
                    </a:cubicBezTo>
                    <a:cubicBezTo>
                      <a:pt x="153" y="1778"/>
                      <a:pt x="127" y="1670"/>
                      <a:pt x="148" y="1670"/>
                    </a:cubicBezTo>
                    <a:cubicBezTo>
                      <a:pt x="168" y="1670"/>
                      <a:pt x="151" y="1653"/>
                      <a:pt x="171" y="1647"/>
                    </a:cubicBezTo>
                    <a:cubicBezTo>
                      <a:pt x="192" y="1642"/>
                      <a:pt x="174" y="1666"/>
                      <a:pt x="188" y="1670"/>
                    </a:cubicBezTo>
                    <a:cubicBezTo>
                      <a:pt x="201" y="1675"/>
                      <a:pt x="211" y="1685"/>
                      <a:pt x="192" y="1698"/>
                    </a:cubicBezTo>
                    <a:cubicBezTo>
                      <a:pt x="173" y="1710"/>
                      <a:pt x="196" y="1735"/>
                      <a:pt x="186" y="1750"/>
                    </a:cubicBezTo>
                    <a:cubicBezTo>
                      <a:pt x="177" y="1765"/>
                      <a:pt x="163" y="1781"/>
                      <a:pt x="171" y="1799"/>
                    </a:cubicBezTo>
                    <a:cubicBezTo>
                      <a:pt x="179" y="1817"/>
                      <a:pt x="162" y="1815"/>
                      <a:pt x="160" y="1839"/>
                    </a:cubicBezTo>
                    <a:cubicBezTo>
                      <a:pt x="159" y="1862"/>
                      <a:pt x="173" y="1863"/>
                      <a:pt x="163" y="1869"/>
                    </a:cubicBezTo>
                    <a:cubicBezTo>
                      <a:pt x="153" y="1874"/>
                      <a:pt x="175" y="1892"/>
                      <a:pt x="162" y="1895"/>
                    </a:cubicBezTo>
                    <a:cubicBezTo>
                      <a:pt x="148" y="1897"/>
                      <a:pt x="156" y="1915"/>
                      <a:pt x="164" y="1931"/>
                    </a:cubicBezTo>
                    <a:cubicBezTo>
                      <a:pt x="173" y="1948"/>
                      <a:pt x="147" y="1938"/>
                      <a:pt x="133" y="1949"/>
                    </a:cubicBezTo>
                    <a:cubicBezTo>
                      <a:pt x="119" y="1960"/>
                      <a:pt x="147" y="1975"/>
                      <a:pt x="138" y="1990"/>
                    </a:cubicBezTo>
                    <a:cubicBezTo>
                      <a:pt x="130" y="2005"/>
                      <a:pt x="108" y="1982"/>
                      <a:pt x="99" y="1974"/>
                    </a:cubicBezTo>
                    <a:cubicBezTo>
                      <a:pt x="89" y="1966"/>
                      <a:pt x="114" y="1949"/>
                      <a:pt x="126" y="1933"/>
                    </a:cubicBezTo>
                    <a:cubicBezTo>
                      <a:pt x="138" y="1916"/>
                      <a:pt x="114" y="1880"/>
                      <a:pt x="93" y="1888"/>
                    </a:cubicBezTo>
                    <a:cubicBezTo>
                      <a:pt x="73" y="1896"/>
                      <a:pt x="114" y="1919"/>
                      <a:pt x="114" y="1937"/>
                    </a:cubicBezTo>
                    <a:cubicBezTo>
                      <a:pt x="114" y="1955"/>
                      <a:pt x="80" y="1933"/>
                      <a:pt x="81" y="1952"/>
                    </a:cubicBezTo>
                    <a:cubicBezTo>
                      <a:pt x="82" y="1971"/>
                      <a:pt x="58" y="1964"/>
                      <a:pt x="45" y="1978"/>
                    </a:cubicBezTo>
                    <a:cubicBezTo>
                      <a:pt x="33" y="1992"/>
                      <a:pt x="62" y="2004"/>
                      <a:pt x="48" y="2008"/>
                    </a:cubicBezTo>
                    <a:cubicBezTo>
                      <a:pt x="34" y="2012"/>
                      <a:pt x="11" y="2031"/>
                      <a:pt x="10" y="2045"/>
                    </a:cubicBezTo>
                    <a:cubicBezTo>
                      <a:pt x="9" y="2058"/>
                      <a:pt x="25" y="2061"/>
                      <a:pt x="25" y="2048"/>
                    </a:cubicBezTo>
                    <a:cubicBezTo>
                      <a:pt x="25" y="2034"/>
                      <a:pt x="47" y="2030"/>
                      <a:pt x="54" y="2048"/>
                    </a:cubicBezTo>
                    <a:cubicBezTo>
                      <a:pt x="60" y="2065"/>
                      <a:pt x="70" y="2048"/>
                      <a:pt x="89" y="2052"/>
                    </a:cubicBezTo>
                    <a:cubicBezTo>
                      <a:pt x="108" y="2056"/>
                      <a:pt x="106" y="2084"/>
                      <a:pt x="95" y="2083"/>
                    </a:cubicBezTo>
                    <a:cubicBezTo>
                      <a:pt x="84" y="2082"/>
                      <a:pt x="73" y="2101"/>
                      <a:pt x="76" y="2121"/>
                    </a:cubicBezTo>
                    <a:cubicBezTo>
                      <a:pt x="78" y="2142"/>
                      <a:pt x="116" y="2121"/>
                      <a:pt x="133" y="2127"/>
                    </a:cubicBezTo>
                    <a:cubicBezTo>
                      <a:pt x="149" y="2132"/>
                      <a:pt x="144" y="2161"/>
                      <a:pt x="134" y="2151"/>
                    </a:cubicBezTo>
                    <a:cubicBezTo>
                      <a:pt x="125" y="2142"/>
                      <a:pt x="103" y="2125"/>
                      <a:pt x="93" y="2142"/>
                    </a:cubicBezTo>
                    <a:cubicBezTo>
                      <a:pt x="84" y="2158"/>
                      <a:pt x="69" y="2150"/>
                      <a:pt x="56" y="2145"/>
                    </a:cubicBezTo>
                    <a:cubicBezTo>
                      <a:pt x="44" y="2139"/>
                      <a:pt x="0" y="2168"/>
                      <a:pt x="15" y="2179"/>
                    </a:cubicBezTo>
                    <a:cubicBezTo>
                      <a:pt x="30" y="2190"/>
                      <a:pt x="29" y="2207"/>
                      <a:pt x="39" y="2206"/>
                    </a:cubicBezTo>
                    <a:cubicBezTo>
                      <a:pt x="48" y="2205"/>
                      <a:pt x="63" y="2198"/>
                      <a:pt x="69" y="2187"/>
                    </a:cubicBezTo>
                    <a:cubicBezTo>
                      <a:pt x="74" y="2176"/>
                      <a:pt x="93" y="2165"/>
                      <a:pt x="95" y="2190"/>
                    </a:cubicBezTo>
                    <a:cubicBezTo>
                      <a:pt x="96" y="2214"/>
                      <a:pt x="69" y="2202"/>
                      <a:pt x="63" y="2216"/>
                    </a:cubicBezTo>
                    <a:cubicBezTo>
                      <a:pt x="58" y="2229"/>
                      <a:pt x="47" y="2240"/>
                      <a:pt x="30" y="2253"/>
                    </a:cubicBezTo>
                    <a:cubicBezTo>
                      <a:pt x="14" y="2265"/>
                      <a:pt x="30" y="2285"/>
                      <a:pt x="44" y="2278"/>
                    </a:cubicBezTo>
                    <a:cubicBezTo>
                      <a:pt x="58" y="2272"/>
                      <a:pt x="40" y="2295"/>
                      <a:pt x="59" y="2298"/>
                    </a:cubicBezTo>
                    <a:cubicBezTo>
                      <a:pt x="77" y="2300"/>
                      <a:pt x="82" y="2287"/>
                      <a:pt x="78" y="2273"/>
                    </a:cubicBezTo>
                    <a:cubicBezTo>
                      <a:pt x="74" y="2259"/>
                      <a:pt x="88" y="2229"/>
                      <a:pt x="104" y="2244"/>
                    </a:cubicBezTo>
                    <a:cubicBezTo>
                      <a:pt x="121" y="2259"/>
                      <a:pt x="96" y="2274"/>
                      <a:pt x="96" y="2288"/>
                    </a:cubicBezTo>
                    <a:cubicBezTo>
                      <a:pt x="96" y="2302"/>
                      <a:pt x="86" y="2319"/>
                      <a:pt x="86" y="2334"/>
                    </a:cubicBezTo>
                    <a:cubicBezTo>
                      <a:pt x="86" y="2349"/>
                      <a:pt x="69" y="2341"/>
                      <a:pt x="70" y="2358"/>
                    </a:cubicBezTo>
                    <a:cubicBezTo>
                      <a:pt x="71" y="2374"/>
                      <a:pt x="32" y="2363"/>
                      <a:pt x="50" y="2374"/>
                    </a:cubicBezTo>
                    <a:cubicBezTo>
                      <a:pt x="67" y="2385"/>
                      <a:pt x="39" y="2400"/>
                      <a:pt x="48" y="2411"/>
                    </a:cubicBezTo>
                    <a:cubicBezTo>
                      <a:pt x="58" y="2422"/>
                      <a:pt x="66" y="2396"/>
                      <a:pt x="81" y="2401"/>
                    </a:cubicBezTo>
                    <a:cubicBezTo>
                      <a:pt x="96" y="2407"/>
                      <a:pt x="93" y="2411"/>
                      <a:pt x="112" y="2403"/>
                    </a:cubicBezTo>
                    <a:cubicBezTo>
                      <a:pt x="132" y="2395"/>
                      <a:pt x="142" y="2418"/>
                      <a:pt x="125" y="2423"/>
                    </a:cubicBezTo>
                    <a:cubicBezTo>
                      <a:pt x="107" y="2429"/>
                      <a:pt x="88" y="2449"/>
                      <a:pt x="96" y="2452"/>
                    </a:cubicBezTo>
                    <a:cubicBezTo>
                      <a:pt x="104" y="2455"/>
                      <a:pt x="127" y="2438"/>
                      <a:pt x="133" y="2456"/>
                    </a:cubicBezTo>
                    <a:cubicBezTo>
                      <a:pt x="138" y="2474"/>
                      <a:pt x="152" y="2468"/>
                      <a:pt x="153" y="2449"/>
                    </a:cubicBezTo>
                    <a:cubicBezTo>
                      <a:pt x="155" y="2430"/>
                      <a:pt x="188" y="2447"/>
                      <a:pt x="193" y="2463"/>
                    </a:cubicBezTo>
                    <a:cubicBezTo>
                      <a:pt x="198" y="2479"/>
                      <a:pt x="159" y="2489"/>
                      <a:pt x="138" y="2485"/>
                    </a:cubicBezTo>
                    <a:cubicBezTo>
                      <a:pt x="118" y="2481"/>
                      <a:pt x="107" y="2504"/>
                      <a:pt x="121" y="2522"/>
                    </a:cubicBezTo>
                    <a:cubicBezTo>
                      <a:pt x="134" y="2539"/>
                      <a:pt x="151" y="2522"/>
                      <a:pt x="166" y="2507"/>
                    </a:cubicBezTo>
                    <a:cubicBezTo>
                      <a:pt x="181" y="2492"/>
                      <a:pt x="254" y="2496"/>
                      <a:pt x="260" y="2512"/>
                    </a:cubicBezTo>
                    <a:cubicBezTo>
                      <a:pt x="265" y="2528"/>
                      <a:pt x="226" y="2515"/>
                      <a:pt x="222" y="2524"/>
                    </a:cubicBezTo>
                    <a:cubicBezTo>
                      <a:pt x="218" y="2534"/>
                      <a:pt x="188" y="2542"/>
                      <a:pt x="183" y="2531"/>
                    </a:cubicBezTo>
                    <a:cubicBezTo>
                      <a:pt x="179" y="2520"/>
                      <a:pt x="151" y="2535"/>
                      <a:pt x="149" y="2553"/>
                    </a:cubicBezTo>
                    <a:cubicBezTo>
                      <a:pt x="148" y="2571"/>
                      <a:pt x="126" y="2571"/>
                      <a:pt x="151" y="2578"/>
                    </a:cubicBezTo>
                    <a:cubicBezTo>
                      <a:pt x="175" y="2585"/>
                      <a:pt x="168" y="2552"/>
                      <a:pt x="207" y="2554"/>
                    </a:cubicBezTo>
                    <a:cubicBezTo>
                      <a:pt x="245" y="2557"/>
                      <a:pt x="265" y="2519"/>
                      <a:pt x="276" y="2541"/>
                    </a:cubicBezTo>
                    <a:cubicBezTo>
                      <a:pt x="287" y="2563"/>
                      <a:pt x="245" y="2580"/>
                      <a:pt x="230" y="2567"/>
                    </a:cubicBezTo>
                    <a:cubicBezTo>
                      <a:pt x="215" y="2553"/>
                      <a:pt x="197" y="2576"/>
                      <a:pt x="198" y="2597"/>
                    </a:cubicBezTo>
                    <a:cubicBezTo>
                      <a:pt x="200" y="2617"/>
                      <a:pt x="155" y="2591"/>
                      <a:pt x="133" y="2589"/>
                    </a:cubicBezTo>
                    <a:cubicBezTo>
                      <a:pt x="111" y="2586"/>
                      <a:pt x="121" y="2609"/>
                      <a:pt x="140" y="2630"/>
                    </a:cubicBezTo>
                    <a:cubicBezTo>
                      <a:pt x="159" y="2650"/>
                      <a:pt x="170" y="2627"/>
                      <a:pt x="193" y="2642"/>
                    </a:cubicBezTo>
                    <a:cubicBezTo>
                      <a:pt x="216" y="2657"/>
                      <a:pt x="216" y="2673"/>
                      <a:pt x="233" y="2658"/>
                    </a:cubicBezTo>
                    <a:cubicBezTo>
                      <a:pt x="249" y="2643"/>
                      <a:pt x="233" y="2645"/>
                      <a:pt x="222" y="2638"/>
                    </a:cubicBezTo>
                    <a:cubicBezTo>
                      <a:pt x="211" y="2631"/>
                      <a:pt x="220" y="2608"/>
                      <a:pt x="246" y="2620"/>
                    </a:cubicBezTo>
                    <a:cubicBezTo>
                      <a:pt x="272" y="2632"/>
                      <a:pt x="302" y="2609"/>
                      <a:pt x="294" y="2576"/>
                    </a:cubicBezTo>
                    <a:cubicBezTo>
                      <a:pt x="286" y="2544"/>
                      <a:pt x="317" y="2528"/>
                      <a:pt x="349" y="2518"/>
                    </a:cubicBezTo>
                    <a:cubicBezTo>
                      <a:pt x="380" y="2507"/>
                      <a:pt x="364" y="2538"/>
                      <a:pt x="341" y="2548"/>
                    </a:cubicBezTo>
                    <a:cubicBezTo>
                      <a:pt x="317" y="2557"/>
                      <a:pt x="313" y="2564"/>
                      <a:pt x="331" y="2583"/>
                    </a:cubicBezTo>
                    <a:cubicBezTo>
                      <a:pt x="349" y="2602"/>
                      <a:pt x="372" y="2571"/>
                      <a:pt x="387" y="2586"/>
                    </a:cubicBezTo>
                    <a:cubicBezTo>
                      <a:pt x="402" y="2601"/>
                      <a:pt x="360" y="2598"/>
                      <a:pt x="353" y="2613"/>
                    </a:cubicBezTo>
                    <a:cubicBezTo>
                      <a:pt x="346" y="2628"/>
                      <a:pt x="379" y="2646"/>
                      <a:pt x="356" y="2657"/>
                    </a:cubicBezTo>
                    <a:cubicBezTo>
                      <a:pt x="332" y="2668"/>
                      <a:pt x="343" y="2612"/>
                      <a:pt x="330" y="2606"/>
                    </a:cubicBezTo>
                    <a:cubicBezTo>
                      <a:pt x="316" y="2601"/>
                      <a:pt x="304" y="2613"/>
                      <a:pt x="317" y="2645"/>
                    </a:cubicBezTo>
                    <a:cubicBezTo>
                      <a:pt x="331" y="2676"/>
                      <a:pt x="301" y="2649"/>
                      <a:pt x="287" y="2634"/>
                    </a:cubicBezTo>
                    <a:cubicBezTo>
                      <a:pt x="274" y="2619"/>
                      <a:pt x="254" y="2641"/>
                      <a:pt x="271" y="2657"/>
                    </a:cubicBezTo>
                    <a:cubicBezTo>
                      <a:pt x="287" y="2673"/>
                      <a:pt x="239" y="2656"/>
                      <a:pt x="239" y="2682"/>
                    </a:cubicBezTo>
                    <a:cubicBezTo>
                      <a:pt x="239" y="2707"/>
                      <a:pt x="260" y="2686"/>
                      <a:pt x="285" y="2691"/>
                    </a:cubicBezTo>
                    <a:cubicBezTo>
                      <a:pt x="309" y="2697"/>
                      <a:pt x="298" y="2732"/>
                      <a:pt x="316" y="2746"/>
                    </a:cubicBezTo>
                    <a:cubicBezTo>
                      <a:pt x="334" y="2759"/>
                      <a:pt x="319" y="2702"/>
                      <a:pt x="338" y="2698"/>
                    </a:cubicBezTo>
                    <a:cubicBezTo>
                      <a:pt x="357" y="2694"/>
                      <a:pt x="339" y="2742"/>
                      <a:pt x="382" y="2755"/>
                    </a:cubicBezTo>
                    <a:cubicBezTo>
                      <a:pt x="424" y="2769"/>
                      <a:pt x="384" y="2747"/>
                      <a:pt x="403" y="2733"/>
                    </a:cubicBezTo>
                    <a:cubicBezTo>
                      <a:pt x="423" y="2720"/>
                      <a:pt x="447" y="2774"/>
                      <a:pt x="468" y="2780"/>
                    </a:cubicBezTo>
                    <a:cubicBezTo>
                      <a:pt x="488" y="2785"/>
                      <a:pt x="474" y="2755"/>
                      <a:pt x="459" y="2739"/>
                    </a:cubicBezTo>
                    <a:cubicBezTo>
                      <a:pt x="444" y="2723"/>
                      <a:pt x="474" y="2732"/>
                      <a:pt x="495" y="2739"/>
                    </a:cubicBezTo>
                    <a:cubicBezTo>
                      <a:pt x="515" y="2746"/>
                      <a:pt x="532" y="2748"/>
                      <a:pt x="536" y="2733"/>
                    </a:cubicBezTo>
                    <a:cubicBezTo>
                      <a:pt x="537" y="2728"/>
                      <a:pt x="541" y="2728"/>
                      <a:pt x="546" y="2729"/>
                    </a:cubicBezTo>
                    <a:cubicBezTo>
                      <a:pt x="525" y="2716"/>
                      <a:pt x="452" y="2726"/>
                      <a:pt x="442" y="2724"/>
                    </a:cubicBezTo>
                    <a:cubicBezTo>
                      <a:pt x="433" y="2722"/>
                      <a:pt x="440" y="2559"/>
                      <a:pt x="442" y="2521"/>
                    </a:cubicBezTo>
                    <a:cubicBezTo>
                      <a:pt x="440" y="2521"/>
                      <a:pt x="439" y="2520"/>
                      <a:pt x="438" y="2520"/>
                    </a:cubicBezTo>
                    <a:cubicBezTo>
                      <a:pt x="420" y="2520"/>
                      <a:pt x="380" y="2524"/>
                      <a:pt x="387" y="2497"/>
                    </a:cubicBezTo>
                    <a:cubicBezTo>
                      <a:pt x="388" y="2492"/>
                      <a:pt x="391" y="2489"/>
                      <a:pt x="394" y="2488"/>
                    </a:cubicBezTo>
                    <a:cubicBezTo>
                      <a:pt x="386" y="2481"/>
                      <a:pt x="375" y="2472"/>
                      <a:pt x="361" y="2469"/>
                    </a:cubicBezTo>
                    <a:cubicBezTo>
                      <a:pt x="333" y="2461"/>
                      <a:pt x="267" y="2469"/>
                      <a:pt x="252" y="24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6465270" y="8636308"/>
                <a:ext cx="404626" cy="404626"/>
              </a:xfrm>
              <a:custGeom>
                <a:avLst/>
                <a:gdLst>
                  <a:gd name="T0" fmla="*/ 524 w 546"/>
                  <a:gd name="T1" fmla="*/ 297 h 551"/>
                  <a:gd name="T2" fmla="*/ 472 w 546"/>
                  <a:gd name="T3" fmla="*/ 308 h 551"/>
                  <a:gd name="T4" fmla="*/ 443 w 546"/>
                  <a:gd name="T5" fmla="*/ 240 h 551"/>
                  <a:gd name="T6" fmla="*/ 400 w 546"/>
                  <a:gd name="T7" fmla="*/ 188 h 551"/>
                  <a:gd name="T8" fmla="*/ 346 w 546"/>
                  <a:gd name="T9" fmla="*/ 183 h 551"/>
                  <a:gd name="T10" fmla="*/ 315 w 546"/>
                  <a:gd name="T11" fmla="*/ 133 h 551"/>
                  <a:gd name="T12" fmla="*/ 304 w 546"/>
                  <a:gd name="T13" fmla="*/ 57 h 551"/>
                  <a:gd name="T14" fmla="*/ 301 w 546"/>
                  <a:gd name="T15" fmla="*/ 24 h 551"/>
                  <a:gd name="T16" fmla="*/ 291 w 546"/>
                  <a:gd name="T17" fmla="*/ 28 h 551"/>
                  <a:gd name="T18" fmla="*/ 233 w 546"/>
                  <a:gd name="T19" fmla="*/ 2 h 551"/>
                  <a:gd name="T20" fmla="*/ 162 w 546"/>
                  <a:gd name="T21" fmla="*/ 9 h 551"/>
                  <a:gd name="T22" fmla="*/ 87 w 546"/>
                  <a:gd name="T23" fmla="*/ 22 h 551"/>
                  <a:gd name="T24" fmla="*/ 39 w 546"/>
                  <a:gd name="T25" fmla="*/ 81 h 551"/>
                  <a:gd name="T26" fmla="*/ 21 w 546"/>
                  <a:gd name="T27" fmla="*/ 175 h 551"/>
                  <a:gd name="T28" fmla="*/ 0 w 546"/>
                  <a:gd name="T29" fmla="*/ 175 h 551"/>
                  <a:gd name="T30" fmla="*/ 86 w 546"/>
                  <a:gd name="T31" fmla="*/ 262 h 551"/>
                  <a:gd name="T32" fmla="*/ 154 w 546"/>
                  <a:gd name="T33" fmla="*/ 305 h 551"/>
                  <a:gd name="T34" fmla="*/ 223 w 546"/>
                  <a:gd name="T35" fmla="*/ 340 h 551"/>
                  <a:gd name="T36" fmla="*/ 337 w 546"/>
                  <a:gd name="T37" fmla="*/ 397 h 551"/>
                  <a:gd name="T38" fmla="*/ 289 w 546"/>
                  <a:gd name="T39" fmla="*/ 481 h 551"/>
                  <a:gd name="T40" fmla="*/ 269 w 546"/>
                  <a:gd name="T41" fmla="*/ 521 h 551"/>
                  <a:gd name="T42" fmla="*/ 326 w 546"/>
                  <a:gd name="T43" fmla="*/ 534 h 551"/>
                  <a:gd name="T44" fmla="*/ 385 w 546"/>
                  <a:gd name="T45" fmla="*/ 540 h 551"/>
                  <a:gd name="T46" fmla="*/ 439 w 546"/>
                  <a:gd name="T47" fmla="*/ 529 h 551"/>
                  <a:gd name="T48" fmla="*/ 487 w 546"/>
                  <a:gd name="T49" fmla="*/ 505 h 551"/>
                  <a:gd name="T50" fmla="*/ 518 w 546"/>
                  <a:gd name="T51" fmla="*/ 414 h 551"/>
                  <a:gd name="T52" fmla="*/ 524 w 546"/>
                  <a:gd name="T53" fmla="*/ 297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6" h="551">
                    <a:moveTo>
                      <a:pt x="524" y="297"/>
                    </a:moveTo>
                    <a:cubicBezTo>
                      <a:pt x="502" y="286"/>
                      <a:pt x="480" y="308"/>
                      <a:pt x="472" y="308"/>
                    </a:cubicBezTo>
                    <a:cubicBezTo>
                      <a:pt x="465" y="308"/>
                      <a:pt x="448" y="260"/>
                      <a:pt x="443" y="240"/>
                    </a:cubicBezTo>
                    <a:cubicBezTo>
                      <a:pt x="437" y="220"/>
                      <a:pt x="415" y="179"/>
                      <a:pt x="400" y="188"/>
                    </a:cubicBezTo>
                    <a:cubicBezTo>
                      <a:pt x="385" y="198"/>
                      <a:pt x="389" y="185"/>
                      <a:pt x="346" y="183"/>
                    </a:cubicBezTo>
                    <a:cubicBezTo>
                      <a:pt x="304" y="181"/>
                      <a:pt x="306" y="174"/>
                      <a:pt x="315" y="133"/>
                    </a:cubicBezTo>
                    <a:cubicBezTo>
                      <a:pt x="324" y="92"/>
                      <a:pt x="287" y="66"/>
                      <a:pt x="304" y="57"/>
                    </a:cubicBezTo>
                    <a:cubicBezTo>
                      <a:pt x="316" y="50"/>
                      <a:pt x="315" y="42"/>
                      <a:pt x="301" y="24"/>
                    </a:cubicBezTo>
                    <a:cubicBezTo>
                      <a:pt x="298" y="26"/>
                      <a:pt x="294" y="28"/>
                      <a:pt x="291" y="28"/>
                    </a:cubicBezTo>
                    <a:cubicBezTo>
                      <a:pt x="276" y="28"/>
                      <a:pt x="258" y="2"/>
                      <a:pt x="233" y="2"/>
                    </a:cubicBezTo>
                    <a:cubicBezTo>
                      <a:pt x="207" y="2"/>
                      <a:pt x="180" y="0"/>
                      <a:pt x="162" y="9"/>
                    </a:cubicBezTo>
                    <a:cubicBezTo>
                      <a:pt x="143" y="19"/>
                      <a:pt x="109" y="8"/>
                      <a:pt x="87" y="22"/>
                    </a:cubicBezTo>
                    <a:cubicBezTo>
                      <a:pt x="65" y="37"/>
                      <a:pt x="38" y="68"/>
                      <a:pt x="39" y="81"/>
                    </a:cubicBezTo>
                    <a:cubicBezTo>
                      <a:pt x="41" y="93"/>
                      <a:pt x="32" y="172"/>
                      <a:pt x="21" y="175"/>
                    </a:cubicBezTo>
                    <a:cubicBezTo>
                      <a:pt x="18" y="176"/>
                      <a:pt x="10" y="176"/>
                      <a:pt x="0" y="175"/>
                    </a:cubicBezTo>
                    <a:cubicBezTo>
                      <a:pt x="15" y="200"/>
                      <a:pt x="58" y="245"/>
                      <a:pt x="86" y="262"/>
                    </a:cubicBezTo>
                    <a:cubicBezTo>
                      <a:pt x="119" y="283"/>
                      <a:pt x="117" y="301"/>
                      <a:pt x="154" y="305"/>
                    </a:cubicBezTo>
                    <a:cubicBezTo>
                      <a:pt x="191" y="308"/>
                      <a:pt x="210" y="323"/>
                      <a:pt x="223" y="340"/>
                    </a:cubicBezTo>
                    <a:cubicBezTo>
                      <a:pt x="235" y="357"/>
                      <a:pt x="330" y="384"/>
                      <a:pt x="337" y="397"/>
                    </a:cubicBezTo>
                    <a:cubicBezTo>
                      <a:pt x="345" y="410"/>
                      <a:pt x="289" y="447"/>
                      <a:pt x="289" y="481"/>
                    </a:cubicBezTo>
                    <a:cubicBezTo>
                      <a:pt x="289" y="514"/>
                      <a:pt x="269" y="510"/>
                      <a:pt x="269" y="521"/>
                    </a:cubicBezTo>
                    <a:cubicBezTo>
                      <a:pt x="269" y="532"/>
                      <a:pt x="311" y="525"/>
                      <a:pt x="326" y="534"/>
                    </a:cubicBezTo>
                    <a:cubicBezTo>
                      <a:pt x="341" y="543"/>
                      <a:pt x="367" y="529"/>
                      <a:pt x="385" y="540"/>
                    </a:cubicBezTo>
                    <a:cubicBezTo>
                      <a:pt x="404" y="551"/>
                      <a:pt x="424" y="525"/>
                      <a:pt x="439" y="529"/>
                    </a:cubicBezTo>
                    <a:cubicBezTo>
                      <a:pt x="454" y="532"/>
                      <a:pt x="469" y="503"/>
                      <a:pt x="487" y="505"/>
                    </a:cubicBezTo>
                    <a:cubicBezTo>
                      <a:pt x="506" y="506"/>
                      <a:pt x="522" y="440"/>
                      <a:pt x="518" y="414"/>
                    </a:cubicBezTo>
                    <a:cubicBezTo>
                      <a:pt x="515" y="388"/>
                      <a:pt x="546" y="308"/>
                      <a:pt x="524" y="29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5410662" y="7228728"/>
                <a:ext cx="150660" cy="120527"/>
              </a:xfrm>
              <a:custGeom>
                <a:avLst/>
                <a:gdLst>
                  <a:gd name="T0" fmla="*/ 195 w 205"/>
                  <a:gd name="T1" fmla="*/ 132 h 166"/>
                  <a:gd name="T2" fmla="*/ 205 w 205"/>
                  <a:gd name="T3" fmla="*/ 93 h 166"/>
                  <a:gd name="T4" fmla="*/ 144 w 205"/>
                  <a:gd name="T5" fmla="*/ 17 h 166"/>
                  <a:gd name="T6" fmla="*/ 113 w 205"/>
                  <a:gd name="T7" fmla="*/ 13 h 166"/>
                  <a:gd name="T8" fmla="*/ 52 w 205"/>
                  <a:gd name="T9" fmla="*/ 3 h 166"/>
                  <a:gd name="T10" fmla="*/ 18 w 205"/>
                  <a:gd name="T11" fmla="*/ 1 h 166"/>
                  <a:gd name="T12" fmla="*/ 14 w 205"/>
                  <a:gd name="T13" fmla="*/ 25 h 166"/>
                  <a:gd name="T14" fmla="*/ 30 w 205"/>
                  <a:gd name="T15" fmla="*/ 79 h 166"/>
                  <a:gd name="T16" fmla="*/ 66 w 205"/>
                  <a:gd name="T17" fmla="*/ 72 h 166"/>
                  <a:gd name="T18" fmla="*/ 93 w 205"/>
                  <a:gd name="T19" fmla="*/ 95 h 166"/>
                  <a:gd name="T20" fmla="*/ 137 w 205"/>
                  <a:gd name="T21" fmla="*/ 133 h 166"/>
                  <a:gd name="T22" fmla="*/ 172 w 205"/>
                  <a:gd name="T23" fmla="*/ 165 h 166"/>
                  <a:gd name="T24" fmla="*/ 187 w 205"/>
                  <a:gd name="T25" fmla="*/ 166 h 166"/>
                  <a:gd name="T26" fmla="*/ 195 w 205"/>
                  <a:gd name="T27" fmla="*/ 1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5" h="166">
                    <a:moveTo>
                      <a:pt x="195" y="132"/>
                    </a:moveTo>
                    <a:cubicBezTo>
                      <a:pt x="193" y="125"/>
                      <a:pt x="194" y="107"/>
                      <a:pt x="205" y="93"/>
                    </a:cubicBezTo>
                    <a:cubicBezTo>
                      <a:pt x="182" y="69"/>
                      <a:pt x="157" y="36"/>
                      <a:pt x="144" y="17"/>
                    </a:cubicBezTo>
                    <a:cubicBezTo>
                      <a:pt x="131" y="18"/>
                      <a:pt x="120" y="18"/>
                      <a:pt x="113" y="13"/>
                    </a:cubicBezTo>
                    <a:cubicBezTo>
                      <a:pt x="100" y="3"/>
                      <a:pt x="66" y="10"/>
                      <a:pt x="52" y="3"/>
                    </a:cubicBezTo>
                    <a:cubicBezTo>
                      <a:pt x="45" y="0"/>
                      <a:pt x="32" y="0"/>
                      <a:pt x="18" y="1"/>
                    </a:cubicBezTo>
                    <a:cubicBezTo>
                      <a:pt x="21" y="11"/>
                      <a:pt x="20" y="21"/>
                      <a:pt x="14" y="25"/>
                    </a:cubicBezTo>
                    <a:cubicBezTo>
                      <a:pt x="1" y="34"/>
                      <a:pt x="0" y="66"/>
                      <a:pt x="30" y="79"/>
                    </a:cubicBezTo>
                    <a:cubicBezTo>
                      <a:pt x="60" y="91"/>
                      <a:pt x="50" y="72"/>
                      <a:pt x="66" y="72"/>
                    </a:cubicBezTo>
                    <a:cubicBezTo>
                      <a:pt x="81" y="72"/>
                      <a:pt x="79" y="95"/>
                      <a:pt x="93" y="95"/>
                    </a:cubicBezTo>
                    <a:cubicBezTo>
                      <a:pt x="107" y="95"/>
                      <a:pt x="138" y="111"/>
                      <a:pt x="137" y="133"/>
                    </a:cubicBezTo>
                    <a:cubicBezTo>
                      <a:pt x="135" y="155"/>
                      <a:pt x="147" y="165"/>
                      <a:pt x="172" y="165"/>
                    </a:cubicBezTo>
                    <a:cubicBezTo>
                      <a:pt x="177" y="165"/>
                      <a:pt x="182" y="165"/>
                      <a:pt x="187" y="166"/>
                    </a:cubicBezTo>
                    <a:cubicBezTo>
                      <a:pt x="191" y="151"/>
                      <a:pt x="197" y="139"/>
                      <a:pt x="195" y="13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5548407" y="7288992"/>
                <a:ext cx="266881" cy="129136"/>
              </a:xfrm>
              <a:custGeom>
                <a:avLst/>
                <a:gdLst>
                  <a:gd name="T0" fmla="*/ 321 w 360"/>
                  <a:gd name="T1" fmla="*/ 52 h 174"/>
                  <a:gd name="T2" fmla="*/ 235 w 360"/>
                  <a:gd name="T3" fmla="*/ 11 h 174"/>
                  <a:gd name="T4" fmla="*/ 148 w 360"/>
                  <a:gd name="T5" fmla="*/ 44 h 174"/>
                  <a:gd name="T6" fmla="*/ 49 w 360"/>
                  <a:gd name="T7" fmla="*/ 41 h 174"/>
                  <a:gd name="T8" fmla="*/ 18 w 360"/>
                  <a:gd name="T9" fmla="*/ 13 h 174"/>
                  <a:gd name="T10" fmla="*/ 8 w 360"/>
                  <a:gd name="T11" fmla="*/ 52 h 174"/>
                  <a:gd name="T12" fmla="*/ 0 w 360"/>
                  <a:gd name="T13" fmla="*/ 86 h 174"/>
                  <a:gd name="T14" fmla="*/ 79 w 360"/>
                  <a:gd name="T15" fmla="*/ 122 h 174"/>
                  <a:gd name="T16" fmla="*/ 124 w 360"/>
                  <a:gd name="T17" fmla="*/ 152 h 174"/>
                  <a:gd name="T18" fmla="*/ 172 w 360"/>
                  <a:gd name="T19" fmla="*/ 139 h 174"/>
                  <a:gd name="T20" fmla="*/ 155 w 360"/>
                  <a:gd name="T21" fmla="*/ 105 h 174"/>
                  <a:gd name="T22" fmla="*/ 187 w 360"/>
                  <a:gd name="T23" fmla="*/ 75 h 174"/>
                  <a:gd name="T24" fmla="*/ 256 w 360"/>
                  <a:gd name="T25" fmla="*/ 53 h 174"/>
                  <a:gd name="T26" fmla="*/ 273 w 360"/>
                  <a:gd name="T27" fmla="*/ 96 h 174"/>
                  <a:gd name="T28" fmla="*/ 310 w 360"/>
                  <a:gd name="T29" fmla="*/ 160 h 174"/>
                  <a:gd name="T30" fmla="*/ 351 w 360"/>
                  <a:gd name="T31" fmla="*/ 119 h 174"/>
                  <a:gd name="T32" fmla="*/ 360 w 360"/>
                  <a:gd name="T33" fmla="*/ 100 h 174"/>
                  <a:gd name="T34" fmla="*/ 321 w 360"/>
                  <a:gd name="T35" fmla="*/ 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174">
                    <a:moveTo>
                      <a:pt x="321" y="52"/>
                    </a:moveTo>
                    <a:cubicBezTo>
                      <a:pt x="299" y="19"/>
                      <a:pt x="260" y="22"/>
                      <a:pt x="235" y="11"/>
                    </a:cubicBezTo>
                    <a:cubicBezTo>
                      <a:pt x="211" y="0"/>
                      <a:pt x="179" y="15"/>
                      <a:pt x="148" y="44"/>
                    </a:cubicBezTo>
                    <a:cubicBezTo>
                      <a:pt x="116" y="72"/>
                      <a:pt x="77" y="56"/>
                      <a:pt x="49" y="41"/>
                    </a:cubicBezTo>
                    <a:cubicBezTo>
                      <a:pt x="41" y="37"/>
                      <a:pt x="30" y="26"/>
                      <a:pt x="18" y="13"/>
                    </a:cubicBezTo>
                    <a:cubicBezTo>
                      <a:pt x="7" y="27"/>
                      <a:pt x="6" y="45"/>
                      <a:pt x="8" y="52"/>
                    </a:cubicBezTo>
                    <a:cubicBezTo>
                      <a:pt x="10" y="59"/>
                      <a:pt x="4" y="71"/>
                      <a:pt x="0" y="86"/>
                    </a:cubicBezTo>
                    <a:cubicBezTo>
                      <a:pt x="27" y="89"/>
                      <a:pt x="62" y="101"/>
                      <a:pt x="79" y="122"/>
                    </a:cubicBezTo>
                    <a:cubicBezTo>
                      <a:pt x="100" y="146"/>
                      <a:pt x="112" y="130"/>
                      <a:pt x="124" y="152"/>
                    </a:cubicBezTo>
                    <a:cubicBezTo>
                      <a:pt x="137" y="174"/>
                      <a:pt x="165" y="153"/>
                      <a:pt x="172" y="139"/>
                    </a:cubicBezTo>
                    <a:cubicBezTo>
                      <a:pt x="179" y="126"/>
                      <a:pt x="157" y="120"/>
                      <a:pt x="155" y="105"/>
                    </a:cubicBezTo>
                    <a:cubicBezTo>
                      <a:pt x="152" y="90"/>
                      <a:pt x="182" y="96"/>
                      <a:pt x="187" y="75"/>
                    </a:cubicBezTo>
                    <a:cubicBezTo>
                      <a:pt x="193" y="55"/>
                      <a:pt x="236" y="45"/>
                      <a:pt x="256" y="53"/>
                    </a:cubicBezTo>
                    <a:cubicBezTo>
                      <a:pt x="275" y="61"/>
                      <a:pt x="291" y="75"/>
                      <a:pt x="273" y="96"/>
                    </a:cubicBezTo>
                    <a:cubicBezTo>
                      <a:pt x="260" y="111"/>
                      <a:pt x="287" y="138"/>
                      <a:pt x="310" y="160"/>
                    </a:cubicBezTo>
                    <a:cubicBezTo>
                      <a:pt x="325" y="143"/>
                      <a:pt x="344" y="125"/>
                      <a:pt x="351" y="119"/>
                    </a:cubicBezTo>
                    <a:cubicBezTo>
                      <a:pt x="355" y="116"/>
                      <a:pt x="358" y="109"/>
                      <a:pt x="360" y="100"/>
                    </a:cubicBezTo>
                    <a:cubicBezTo>
                      <a:pt x="349" y="95"/>
                      <a:pt x="336" y="75"/>
                      <a:pt x="321" y="5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5729197" y="7155550"/>
                <a:ext cx="542371" cy="774815"/>
              </a:xfrm>
              <a:custGeom>
                <a:avLst/>
                <a:gdLst>
                  <a:gd name="T0" fmla="*/ 114 w 738"/>
                  <a:gd name="T1" fmla="*/ 766 h 1050"/>
                  <a:gd name="T2" fmla="*/ 161 w 738"/>
                  <a:gd name="T3" fmla="*/ 766 h 1050"/>
                  <a:gd name="T4" fmla="*/ 205 w 738"/>
                  <a:gd name="T5" fmla="*/ 801 h 1050"/>
                  <a:gd name="T6" fmla="*/ 208 w 738"/>
                  <a:gd name="T7" fmla="*/ 804 h 1050"/>
                  <a:gd name="T8" fmla="*/ 261 w 738"/>
                  <a:gd name="T9" fmla="*/ 802 h 1050"/>
                  <a:gd name="T10" fmla="*/ 298 w 738"/>
                  <a:gd name="T11" fmla="*/ 853 h 1050"/>
                  <a:gd name="T12" fmla="*/ 336 w 738"/>
                  <a:gd name="T13" fmla="*/ 892 h 1050"/>
                  <a:gd name="T14" fmla="*/ 360 w 738"/>
                  <a:gd name="T15" fmla="*/ 931 h 1050"/>
                  <a:gd name="T16" fmla="*/ 431 w 738"/>
                  <a:gd name="T17" fmla="*/ 939 h 1050"/>
                  <a:gd name="T18" fmla="*/ 467 w 738"/>
                  <a:gd name="T19" fmla="*/ 935 h 1050"/>
                  <a:gd name="T20" fmla="*/ 508 w 738"/>
                  <a:gd name="T21" fmla="*/ 933 h 1050"/>
                  <a:gd name="T22" fmla="*/ 553 w 738"/>
                  <a:gd name="T23" fmla="*/ 969 h 1050"/>
                  <a:gd name="T24" fmla="*/ 521 w 738"/>
                  <a:gd name="T25" fmla="*/ 1021 h 1050"/>
                  <a:gd name="T26" fmla="*/ 557 w 738"/>
                  <a:gd name="T27" fmla="*/ 1050 h 1050"/>
                  <a:gd name="T28" fmla="*/ 560 w 738"/>
                  <a:gd name="T29" fmla="*/ 1050 h 1050"/>
                  <a:gd name="T30" fmla="*/ 584 w 738"/>
                  <a:gd name="T31" fmla="*/ 966 h 1050"/>
                  <a:gd name="T32" fmla="*/ 597 w 738"/>
                  <a:gd name="T33" fmla="*/ 882 h 1050"/>
                  <a:gd name="T34" fmla="*/ 557 w 738"/>
                  <a:gd name="T35" fmla="*/ 782 h 1050"/>
                  <a:gd name="T36" fmla="*/ 599 w 738"/>
                  <a:gd name="T37" fmla="*/ 749 h 1050"/>
                  <a:gd name="T38" fmla="*/ 587 w 738"/>
                  <a:gd name="T39" fmla="*/ 724 h 1050"/>
                  <a:gd name="T40" fmla="*/ 571 w 738"/>
                  <a:gd name="T41" fmla="*/ 690 h 1050"/>
                  <a:gd name="T42" fmla="*/ 664 w 738"/>
                  <a:gd name="T43" fmla="*/ 683 h 1050"/>
                  <a:gd name="T44" fmla="*/ 733 w 738"/>
                  <a:gd name="T45" fmla="*/ 660 h 1050"/>
                  <a:gd name="T46" fmla="*/ 722 w 738"/>
                  <a:gd name="T47" fmla="*/ 629 h 1050"/>
                  <a:gd name="T48" fmla="*/ 724 w 738"/>
                  <a:gd name="T49" fmla="*/ 582 h 1050"/>
                  <a:gd name="T50" fmla="*/ 700 w 738"/>
                  <a:gd name="T51" fmla="*/ 535 h 1050"/>
                  <a:gd name="T52" fmla="*/ 715 w 738"/>
                  <a:gd name="T53" fmla="*/ 422 h 1050"/>
                  <a:gd name="T54" fmla="*/ 643 w 738"/>
                  <a:gd name="T55" fmla="*/ 403 h 1050"/>
                  <a:gd name="T56" fmla="*/ 557 w 738"/>
                  <a:gd name="T57" fmla="*/ 366 h 1050"/>
                  <a:gd name="T58" fmla="*/ 451 w 738"/>
                  <a:gd name="T59" fmla="*/ 356 h 1050"/>
                  <a:gd name="T60" fmla="*/ 411 w 738"/>
                  <a:gd name="T61" fmla="*/ 275 h 1050"/>
                  <a:gd name="T62" fmla="*/ 384 w 738"/>
                  <a:gd name="T63" fmla="*/ 234 h 1050"/>
                  <a:gd name="T64" fmla="*/ 355 w 738"/>
                  <a:gd name="T65" fmla="*/ 221 h 1050"/>
                  <a:gd name="T66" fmla="*/ 364 w 738"/>
                  <a:gd name="T67" fmla="*/ 192 h 1050"/>
                  <a:gd name="T68" fmla="*/ 374 w 738"/>
                  <a:gd name="T69" fmla="*/ 147 h 1050"/>
                  <a:gd name="T70" fmla="*/ 428 w 738"/>
                  <a:gd name="T71" fmla="*/ 77 h 1050"/>
                  <a:gd name="T72" fmla="*/ 447 w 738"/>
                  <a:gd name="T73" fmla="*/ 65 h 1050"/>
                  <a:gd name="T74" fmla="*/ 462 w 738"/>
                  <a:gd name="T75" fmla="*/ 53 h 1050"/>
                  <a:gd name="T76" fmla="*/ 477 w 738"/>
                  <a:gd name="T77" fmla="*/ 15 h 1050"/>
                  <a:gd name="T78" fmla="*/ 407 w 738"/>
                  <a:gd name="T79" fmla="*/ 48 h 1050"/>
                  <a:gd name="T80" fmla="*/ 354 w 738"/>
                  <a:gd name="T81" fmla="*/ 79 h 1050"/>
                  <a:gd name="T82" fmla="*/ 298 w 738"/>
                  <a:gd name="T83" fmla="*/ 97 h 1050"/>
                  <a:gd name="T84" fmla="*/ 269 w 738"/>
                  <a:gd name="T85" fmla="*/ 93 h 1050"/>
                  <a:gd name="T86" fmla="*/ 211 w 738"/>
                  <a:gd name="T87" fmla="*/ 146 h 1050"/>
                  <a:gd name="T88" fmla="*/ 190 w 738"/>
                  <a:gd name="T89" fmla="*/ 205 h 1050"/>
                  <a:gd name="T90" fmla="*/ 128 w 738"/>
                  <a:gd name="T91" fmla="*/ 276 h 1050"/>
                  <a:gd name="T92" fmla="*/ 115 w 738"/>
                  <a:gd name="T93" fmla="*/ 279 h 1050"/>
                  <a:gd name="T94" fmla="*/ 106 w 738"/>
                  <a:gd name="T95" fmla="*/ 298 h 1050"/>
                  <a:gd name="T96" fmla="*/ 65 w 738"/>
                  <a:gd name="T97" fmla="*/ 339 h 1050"/>
                  <a:gd name="T98" fmla="*/ 84 w 738"/>
                  <a:gd name="T99" fmla="*/ 358 h 1050"/>
                  <a:gd name="T100" fmla="*/ 97 w 738"/>
                  <a:gd name="T101" fmla="*/ 406 h 1050"/>
                  <a:gd name="T102" fmla="*/ 97 w 738"/>
                  <a:gd name="T103" fmla="*/ 440 h 1050"/>
                  <a:gd name="T104" fmla="*/ 108 w 738"/>
                  <a:gd name="T105" fmla="*/ 536 h 1050"/>
                  <a:gd name="T106" fmla="*/ 94 w 738"/>
                  <a:gd name="T107" fmla="*/ 589 h 1050"/>
                  <a:gd name="T108" fmla="*/ 43 w 738"/>
                  <a:gd name="T109" fmla="*/ 630 h 1050"/>
                  <a:gd name="T110" fmla="*/ 12 w 738"/>
                  <a:gd name="T111" fmla="*/ 670 h 1050"/>
                  <a:gd name="T112" fmla="*/ 0 w 738"/>
                  <a:gd name="T113" fmla="*/ 695 h 1050"/>
                  <a:gd name="T114" fmla="*/ 76 w 738"/>
                  <a:gd name="T115" fmla="*/ 738 h 1050"/>
                  <a:gd name="T116" fmla="*/ 114 w 738"/>
                  <a:gd name="T117" fmla="*/ 766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38" h="1050">
                    <a:moveTo>
                      <a:pt x="114" y="766"/>
                    </a:moveTo>
                    <a:cubicBezTo>
                      <a:pt x="131" y="776"/>
                      <a:pt x="156" y="774"/>
                      <a:pt x="161" y="766"/>
                    </a:cubicBezTo>
                    <a:cubicBezTo>
                      <a:pt x="167" y="759"/>
                      <a:pt x="183" y="775"/>
                      <a:pt x="205" y="801"/>
                    </a:cubicBezTo>
                    <a:cubicBezTo>
                      <a:pt x="206" y="802"/>
                      <a:pt x="207" y="803"/>
                      <a:pt x="208" y="804"/>
                    </a:cubicBezTo>
                    <a:cubicBezTo>
                      <a:pt x="227" y="799"/>
                      <a:pt x="251" y="796"/>
                      <a:pt x="261" y="802"/>
                    </a:cubicBezTo>
                    <a:cubicBezTo>
                      <a:pt x="278" y="813"/>
                      <a:pt x="274" y="851"/>
                      <a:pt x="298" y="853"/>
                    </a:cubicBezTo>
                    <a:cubicBezTo>
                      <a:pt x="321" y="856"/>
                      <a:pt x="338" y="879"/>
                      <a:pt x="336" y="892"/>
                    </a:cubicBezTo>
                    <a:cubicBezTo>
                      <a:pt x="334" y="905"/>
                      <a:pt x="362" y="911"/>
                      <a:pt x="360" y="931"/>
                    </a:cubicBezTo>
                    <a:cubicBezTo>
                      <a:pt x="358" y="950"/>
                      <a:pt x="422" y="946"/>
                      <a:pt x="431" y="939"/>
                    </a:cubicBezTo>
                    <a:cubicBezTo>
                      <a:pt x="439" y="933"/>
                      <a:pt x="456" y="929"/>
                      <a:pt x="467" y="935"/>
                    </a:cubicBezTo>
                    <a:cubicBezTo>
                      <a:pt x="478" y="941"/>
                      <a:pt x="497" y="929"/>
                      <a:pt x="508" y="933"/>
                    </a:cubicBezTo>
                    <a:cubicBezTo>
                      <a:pt x="519" y="937"/>
                      <a:pt x="561" y="954"/>
                      <a:pt x="553" y="969"/>
                    </a:cubicBezTo>
                    <a:cubicBezTo>
                      <a:pt x="544" y="984"/>
                      <a:pt x="514" y="1008"/>
                      <a:pt x="521" y="1021"/>
                    </a:cubicBezTo>
                    <a:cubicBezTo>
                      <a:pt x="526" y="1031"/>
                      <a:pt x="548" y="1037"/>
                      <a:pt x="557" y="1050"/>
                    </a:cubicBezTo>
                    <a:cubicBezTo>
                      <a:pt x="558" y="1050"/>
                      <a:pt x="559" y="1050"/>
                      <a:pt x="560" y="1050"/>
                    </a:cubicBezTo>
                    <a:cubicBezTo>
                      <a:pt x="577" y="1046"/>
                      <a:pt x="584" y="984"/>
                      <a:pt x="584" y="966"/>
                    </a:cubicBezTo>
                    <a:cubicBezTo>
                      <a:pt x="584" y="948"/>
                      <a:pt x="591" y="900"/>
                      <a:pt x="597" y="882"/>
                    </a:cubicBezTo>
                    <a:cubicBezTo>
                      <a:pt x="607" y="846"/>
                      <a:pt x="557" y="821"/>
                      <a:pt x="557" y="782"/>
                    </a:cubicBezTo>
                    <a:cubicBezTo>
                      <a:pt x="557" y="743"/>
                      <a:pt x="577" y="765"/>
                      <a:pt x="599" y="749"/>
                    </a:cubicBezTo>
                    <a:cubicBezTo>
                      <a:pt x="621" y="733"/>
                      <a:pt x="598" y="726"/>
                      <a:pt x="587" y="724"/>
                    </a:cubicBezTo>
                    <a:cubicBezTo>
                      <a:pt x="576" y="721"/>
                      <a:pt x="567" y="701"/>
                      <a:pt x="571" y="690"/>
                    </a:cubicBezTo>
                    <a:cubicBezTo>
                      <a:pt x="574" y="678"/>
                      <a:pt x="642" y="683"/>
                      <a:pt x="664" y="683"/>
                    </a:cubicBezTo>
                    <a:cubicBezTo>
                      <a:pt x="685" y="683"/>
                      <a:pt x="732" y="663"/>
                      <a:pt x="733" y="660"/>
                    </a:cubicBezTo>
                    <a:cubicBezTo>
                      <a:pt x="733" y="657"/>
                      <a:pt x="738" y="642"/>
                      <a:pt x="722" y="629"/>
                    </a:cubicBezTo>
                    <a:cubicBezTo>
                      <a:pt x="705" y="616"/>
                      <a:pt x="711" y="597"/>
                      <a:pt x="724" y="582"/>
                    </a:cubicBezTo>
                    <a:cubicBezTo>
                      <a:pt x="737" y="568"/>
                      <a:pt x="716" y="553"/>
                      <a:pt x="700" y="535"/>
                    </a:cubicBezTo>
                    <a:cubicBezTo>
                      <a:pt x="684" y="517"/>
                      <a:pt x="696" y="452"/>
                      <a:pt x="715" y="422"/>
                    </a:cubicBezTo>
                    <a:cubicBezTo>
                      <a:pt x="733" y="392"/>
                      <a:pt x="677" y="399"/>
                      <a:pt x="643" y="403"/>
                    </a:cubicBezTo>
                    <a:cubicBezTo>
                      <a:pt x="608" y="408"/>
                      <a:pt x="579" y="394"/>
                      <a:pt x="557" y="366"/>
                    </a:cubicBezTo>
                    <a:cubicBezTo>
                      <a:pt x="534" y="337"/>
                      <a:pt x="504" y="355"/>
                      <a:pt x="451" y="356"/>
                    </a:cubicBezTo>
                    <a:cubicBezTo>
                      <a:pt x="398" y="358"/>
                      <a:pt x="409" y="298"/>
                      <a:pt x="411" y="275"/>
                    </a:cubicBezTo>
                    <a:cubicBezTo>
                      <a:pt x="414" y="252"/>
                      <a:pt x="384" y="249"/>
                      <a:pt x="384" y="234"/>
                    </a:cubicBezTo>
                    <a:cubicBezTo>
                      <a:pt x="384" y="220"/>
                      <a:pt x="369" y="220"/>
                      <a:pt x="355" y="221"/>
                    </a:cubicBezTo>
                    <a:cubicBezTo>
                      <a:pt x="342" y="222"/>
                      <a:pt x="355" y="204"/>
                      <a:pt x="364" y="192"/>
                    </a:cubicBezTo>
                    <a:cubicBezTo>
                      <a:pt x="374" y="181"/>
                      <a:pt x="373" y="172"/>
                      <a:pt x="374" y="147"/>
                    </a:cubicBezTo>
                    <a:cubicBezTo>
                      <a:pt x="374" y="122"/>
                      <a:pt x="410" y="101"/>
                      <a:pt x="428" y="77"/>
                    </a:cubicBezTo>
                    <a:cubicBezTo>
                      <a:pt x="432" y="71"/>
                      <a:pt x="439" y="68"/>
                      <a:pt x="447" y="65"/>
                    </a:cubicBezTo>
                    <a:cubicBezTo>
                      <a:pt x="449" y="60"/>
                      <a:pt x="453" y="55"/>
                      <a:pt x="462" y="53"/>
                    </a:cubicBezTo>
                    <a:cubicBezTo>
                      <a:pt x="489" y="48"/>
                      <a:pt x="503" y="30"/>
                      <a:pt x="477" y="15"/>
                    </a:cubicBezTo>
                    <a:cubicBezTo>
                      <a:pt x="451" y="0"/>
                      <a:pt x="436" y="44"/>
                      <a:pt x="407" y="48"/>
                    </a:cubicBezTo>
                    <a:cubicBezTo>
                      <a:pt x="378" y="52"/>
                      <a:pt x="373" y="70"/>
                      <a:pt x="354" y="79"/>
                    </a:cubicBezTo>
                    <a:cubicBezTo>
                      <a:pt x="334" y="89"/>
                      <a:pt x="299" y="81"/>
                      <a:pt x="298" y="97"/>
                    </a:cubicBezTo>
                    <a:cubicBezTo>
                      <a:pt x="296" y="115"/>
                      <a:pt x="285" y="97"/>
                      <a:pt x="269" y="93"/>
                    </a:cubicBezTo>
                    <a:cubicBezTo>
                      <a:pt x="252" y="89"/>
                      <a:pt x="210" y="126"/>
                      <a:pt x="211" y="146"/>
                    </a:cubicBezTo>
                    <a:cubicBezTo>
                      <a:pt x="213" y="167"/>
                      <a:pt x="220" y="186"/>
                      <a:pt x="190" y="205"/>
                    </a:cubicBezTo>
                    <a:cubicBezTo>
                      <a:pt x="160" y="224"/>
                      <a:pt x="142" y="260"/>
                      <a:pt x="128" y="276"/>
                    </a:cubicBezTo>
                    <a:cubicBezTo>
                      <a:pt x="124" y="281"/>
                      <a:pt x="119" y="281"/>
                      <a:pt x="115" y="279"/>
                    </a:cubicBezTo>
                    <a:cubicBezTo>
                      <a:pt x="113" y="288"/>
                      <a:pt x="110" y="295"/>
                      <a:pt x="106" y="298"/>
                    </a:cubicBezTo>
                    <a:cubicBezTo>
                      <a:pt x="99" y="304"/>
                      <a:pt x="80" y="322"/>
                      <a:pt x="65" y="339"/>
                    </a:cubicBezTo>
                    <a:cubicBezTo>
                      <a:pt x="72" y="346"/>
                      <a:pt x="80" y="353"/>
                      <a:pt x="84" y="358"/>
                    </a:cubicBezTo>
                    <a:cubicBezTo>
                      <a:pt x="104" y="378"/>
                      <a:pt x="91" y="395"/>
                      <a:pt x="97" y="406"/>
                    </a:cubicBezTo>
                    <a:cubicBezTo>
                      <a:pt x="102" y="417"/>
                      <a:pt x="108" y="433"/>
                      <a:pt x="97" y="440"/>
                    </a:cubicBezTo>
                    <a:cubicBezTo>
                      <a:pt x="86" y="447"/>
                      <a:pt x="95" y="522"/>
                      <a:pt x="108" y="536"/>
                    </a:cubicBezTo>
                    <a:cubicBezTo>
                      <a:pt x="120" y="549"/>
                      <a:pt x="108" y="562"/>
                      <a:pt x="94" y="589"/>
                    </a:cubicBezTo>
                    <a:cubicBezTo>
                      <a:pt x="80" y="616"/>
                      <a:pt x="68" y="629"/>
                      <a:pt x="43" y="630"/>
                    </a:cubicBezTo>
                    <a:cubicBezTo>
                      <a:pt x="19" y="631"/>
                      <a:pt x="20" y="670"/>
                      <a:pt x="12" y="670"/>
                    </a:cubicBezTo>
                    <a:cubicBezTo>
                      <a:pt x="5" y="670"/>
                      <a:pt x="1" y="683"/>
                      <a:pt x="0" y="695"/>
                    </a:cubicBezTo>
                    <a:cubicBezTo>
                      <a:pt x="23" y="715"/>
                      <a:pt x="64" y="738"/>
                      <a:pt x="76" y="738"/>
                    </a:cubicBezTo>
                    <a:cubicBezTo>
                      <a:pt x="89" y="738"/>
                      <a:pt x="97" y="756"/>
                      <a:pt x="114" y="7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6155344" y="8184334"/>
                <a:ext cx="559589" cy="632767"/>
              </a:xfrm>
              <a:custGeom>
                <a:avLst/>
                <a:gdLst>
                  <a:gd name="T0" fmla="*/ 746 w 755"/>
                  <a:gd name="T1" fmla="*/ 514 h 858"/>
                  <a:gd name="T2" fmla="*/ 710 w 755"/>
                  <a:gd name="T3" fmla="*/ 454 h 858"/>
                  <a:gd name="T4" fmla="*/ 659 w 755"/>
                  <a:gd name="T5" fmla="*/ 423 h 858"/>
                  <a:gd name="T6" fmla="*/ 591 w 755"/>
                  <a:gd name="T7" fmla="*/ 392 h 858"/>
                  <a:gd name="T8" fmla="*/ 584 w 755"/>
                  <a:gd name="T9" fmla="*/ 341 h 858"/>
                  <a:gd name="T10" fmla="*/ 575 w 755"/>
                  <a:gd name="T11" fmla="*/ 294 h 858"/>
                  <a:gd name="T12" fmla="*/ 551 w 755"/>
                  <a:gd name="T13" fmla="*/ 252 h 858"/>
                  <a:gd name="T14" fmla="*/ 484 w 755"/>
                  <a:gd name="T15" fmla="*/ 237 h 858"/>
                  <a:gd name="T16" fmla="*/ 433 w 755"/>
                  <a:gd name="T17" fmla="*/ 213 h 858"/>
                  <a:gd name="T18" fmla="*/ 407 w 755"/>
                  <a:gd name="T19" fmla="*/ 192 h 858"/>
                  <a:gd name="T20" fmla="*/ 364 w 755"/>
                  <a:gd name="T21" fmla="*/ 182 h 858"/>
                  <a:gd name="T22" fmla="*/ 291 w 755"/>
                  <a:gd name="T23" fmla="*/ 139 h 858"/>
                  <a:gd name="T24" fmla="*/ 271 w 755"/>
                  <a:gd name="T25" fmla="*/ 18 h 858"/>
                  <a:gd name="T26" fmla="*/ 213 w 755"/>
                  <a:gd name="T27" fmla="*/ 15 h 858"/>
                  <a:gd name="T28" fmla="*/ 140 w 755"/>
                  <a:gd name="T29" fmla="*/ 48 h 858"/>
                  <a:gd name="T30" fmla="*/ 87 w 755"/>
                  <a:gd name="T31" fmla="*/ 75 h 858"/>
                  <a:gd name="T32" fmla="*/ 34 w 755"/>
                  <a:gd name="T33" fmla="*/ 88 h 858"/>
                  <a:gd name="T34" fmla="*/ 13 w 755"/>
                  <a:gd name="T35" fmla="*/ 83 h 858"/>
                  <a:gd name="T36" fmla="*/ 56 w 755"/>
                  <a:gd name="T37" fmla="*/ 170 h 858"/>
                  <a:gd name="T38" fmla="*/ 39 w 755"/>
                  <a:gd name="T39" fmla="*/ 203 h 858"/>
                  <a:gd name="T40" fmla="*/ 45 w 755"/>
                  <a:gd name="T41" fmla="*/ 290 h 858"/>
                  <a:gd name="T42" fmla="*/ 30 w 755"/>
                  <a:gd name="T43" fmla="*/ 341 h 858"/>
                  <a:gd name="T44" fmla="*/ 16 w 755"/>
                  <a:gd name="T45" fmla="*/ 394 h 858"/>
                  <a:gd name="T46" fmla="*/ 39 w 755"/>
                  <a:gd name="T47" fmla="*/ 423 h 858"/>
                  <a:gd name="T48" fmla="*/ 7 w 755"/>
                  <a:gd name="T49" fmla="*/ 472 h 858"/>
                  <a:gd name="T50" fmla="*/ 1 w 755"/>
                  <a:gd name="T51" fmla="*/ 497 h 858"/>
                  <a:gd name="T52" fmla="*/ 27 w 755"/>
                  <a:gd name="T53" fmla="*/ 527 h 858"/>
                  <a:gd name="T54" fmla="*/ 41 w 755"/>
                  <a:gd name="T55" fmla="*/ 592 h 858"/>
                  <a:gd name="T56" fmla="*/ 67 w 755"/>
                  <a:gd name="T57" fmla="*/ 627 h 858"/>
                  <a:gd name="T58" fmla="*/ 54 w 755"/>
                  <a:gd name="T59" fmla="*/ 671 h 858"/>
                  <a:gd name="T60" fmla="*/ 76 w 755"/>
                  <a:gd name="T61" fmla="*/ 722 h 858"/>
                  <a:gd name="T62" fmla="*/ 98 w 755"/>
                  <a:gd name="T63" fmla="*/ 778 h 858"/>
                  <a:gd name="T64" fmla="*/ 112 w 755"/>
                  <a:gd name="T65" fmla="*/ 846 h 858"/>
                  <a:gd name="T66" fmla="*/ 196 w 755"/>
                  <a:gd name="T67" fmla="*/ 796 h 858"/>
                  <a:gd name="T68" fmla="*/ 251 w 755"/>
                  <a:gd name="T69" fmla="*/ 795 h 858"/>
                  <a:gd name="T70" fmla="*/ 322 w 755"/>
                  <a:gd name="T71" fmla="*/ 824 h 858"/>
                  <a:gd name="T72" fmla="*/ 358 w 755"/>
                  <a:gd name="T73" fmla="*/ 787 h 858"/>
                  <a:gd name="T74" fmla="*/ 440 w 755"/>
                  <a:gd name="T75" fmla="*/ 787 h 858"/>
                  <a:gd name="T76" fmla="*/ 458 w 755"/>
                  <a:gd name="T77" fmla="*/ 693 h 858"/>
                  <a:gd name="T78" fmla="*/ 506 w 755"/>
                  <a:gd name="T79" fmla="*/ 634 h 858"/>
                  <a:gd name="T80" fmla="*/ 581 w 755"/>
                  <a:gd name="T81" fmla="*/ 621 h 858"/>
                  <a:gd name="T82" fmla="*/ 652 w 755"/>
                  <a:gd name="T83" fmla="*/ 614 h 858"/>
                  <a:gd name="T84" fmla="*/ 710 w 755"/>
                  <a:gd name="T85" fmla="*/ 640 h 858"/>
                  <a:gd name="T86" fmla="*/ 739 w 755"/>
                  <a:gd name="T87" fmla="*/ 594 h 858"/>
                  <a:gd name="T88" fmla="*/ 746 w 755"/>
                  <a:gd name="T89" fmla="*/ 514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5" h="858">
                    <a:moveTo>
                      <a:pt x="746" y="514"/>
                    </a:moveTo>
                    <a:cubicBezTo>
                      <a:pt x="737" y="487"/>
                      <a:pt x="710" y="483"/>
                      <a:pt x="710" y="454"/>
                    </a:cubicBezTo>
                    <a:cubicBezTo>
                      <a:pt x="710" y="425"/>
                      <a:pt x="699" y="421"/>
                      <a:pt x="659" y="423"/>
                    </a:cubicBezTo>
                    <a:cubicBezTo>
                      <a:pt x="619" y="425"/>
                      <a:pt x="593" y="416"/>
                      <a:pt x="591" y="392"/>
                    </a:cubicBezTo>
                    <a:cubicBezTo>
                      <a:pt x="590" y="368"/>
                      <a:pt x="566" y="350"/>
                      <a:pt x="584" y="341"/>
                    </a:cubicBezTo>
                    <a:cubicBezTo>
                      <a:pt x="602" y="332"/>
                      <a:pt x="571" y="315"/>
                      <a:pt x="575" y="294"/>
                    </a:cubicBezTo>
                    <a:cubicBezTo>
                      <a:pt x="579" y="272"/>
                      <a:pt x="564" y="263"/>
                      <a:pt x="551" y="252"/>
                    </a:cubicBezTo>
                    <a:cubicBezTo>
                      <a:pt x="539" y="241"/>
                      <a:pt x="484" y="257"/>
                      <a:pt x="484" y="237"/>
                    </a:cubicBezTo>
                    <a:cubicBezTo>
                      <a:pt x="484" y="217"/>
                      <a:pt x="451" y="213"/>
                      <a:pt x="433" y="213"/>
                    </a:cubicBezTo>
                    <a:cubicBezTo>
                      <a:pt x="415" y="213"/>
                      <a:pt x="428" y="190"/>
                      <a:pt x="407" y="192"/>
                    </a:cubicBezTo>
                    <a:cubicBezTo>
                      <a:pt x="387" y="193"/>
                      <a:pt x="391" y="179"/>
                      <a:pt x="364" y="182"/>
                    </a:cubicBezTo>
                    <a:cubicBezTo>
                      <a:pt x="336" y="186"/>
                      <a:pt x="320" y="173"/>
                      <a:pt x="291" y="139"/>
                    </a:cubicBezTo>
                    <a:cubicBezTo>
                      <a:pt x="262" y="104"/>
                      <a:pt x="265" y="37"/>
                      <a:pt x="271" y="18"/>
                    </a:cubicBezTo>
                    <a:cubicBezTo>
                      <a:pt x="276" y="0"/>
                      <a:pt x="236" y="15"/>
                      <a:pt x="213" y="15"/>
                    </a:cubicBezTo>
                    <a:cubicBezTo>
                      <a:pt x="189" y="15"/>
                      <a:pt x="165" y="33"/>
                      <a:pt x="140" y="48"/>
                    </a:cubicBezTo>
                    <a:cubicBezTo>
                      <a:pt x="114" y="62"/>
                      <a:pt x="100" y="62"/>
                      <a:pt x="87" y="75"/>
                    </a:cubicBezTo>
                    <a:cubicBezTo>
                      <a:pt x="74" y="88"/>
                      <a:pt x="54" y="95"/>
                      <a:pt x="34" y="88"/>
                    </a:cubicBezTo>
                    <a:cubicBezTo>
                      <a:pt x="28" y="86"/>
                      <a:pt x="21" y="84"/>
                      <a:pt x="13" y="83"/>
                    </a:cubicBezTo>
                    <a:cubicBezTo>
                      <a:pt x="24" y="110"/>
                      <a:pt x="50" y="154"/>
                      <a:pt x="56" y="170"/>
                    </a:cubicBezTo>
                    <a:cubicBezTo>
                      <a:pt x="63" y="190"/>
                      <a:pt x="47" y="195"/>
                      <a:pt x="39" y="203"/>
                    </a:cubicBezTo>
                    <a:cubicBezTo>
                      <a:pt x="32" y="210"/>
                      <a:pt x="43" y="275"/>
                      <a:pt x="45" y="290"/>
                    </a:cubicBezTo>
                    <a:cubicBezTo>
                      <a:pt x="47" y="305"/>
                      <a:pt x="19" y="332"/>
                      <a:pt x="30" y="341"/>
                    </a:cubicBezTo>
                    <a:cubicBezTo>
                      <a:pt x="41" y="350"/>
                      <a:pt x="16" y="377"/>
                      <a:pt x="16" y="394"/>
                    </a:cubicBezTo>
                    <a:cubicBezTo>
                      <a:pt x="16" y="410"/>
                      <a:pt x="39" y="410"/>
                      <a:pt x="39" y="423"/>
                    </a:cubicBezTo>
                    <a:cubicBezTo>
                      <a:pt x="39" y="436"/>
                      <a:pt x="19" y="465"/>
                      <a:pt x="7" y="472"/>
                    </a:cubicBezTo>
                    <a:cubicBezTo>
                      <a:pt x="0" y="476"/>
                      <a:pt x="0" y="486"/>
                      <a:pt x="1" y="497"/>
                    </a:cubicBezTo>
                    <a:cubicBezTo>
                      <a:pt x="5" y="496"/>
                      <a:pt x="8" y="513"/>
                      <a:pt x="27" y="527"/>
                    </a:cubicBezTo>
                    <a:cubicBezTo>
                      <a:pt x="49" y="543"/>
                      <a:pt x="23" y="570"/>
                      <a:pt x="41" y="592"/>
                    </a:cubicBezTo>
                    <a:cubicBezTo>
                      <a:pt x="59" y="614"/>
                      <a:pt x="80" y="616"/>
                      <a:pt x="67" y="627"/>
                    </a:cubicBezTo>
                    <a:cubicBezTo>
                      <a:pt x="54" y="638"/>
                      <a:pt x="69" y="660"/>
                      <a:pt x="54" y="671"/>
                    </a:cubicBezTo>
                    <a:cubicBezTo>
                      <a:pt x="39" y="682"/>
                      <a:pt x="59" y="714"/>
                      <a:pt x="76" y="722"/>
                    </a:cubicBezTo>
                    <a:cubicBezTo>
                      <a:pt x="92" y="729"/>
                      <a:pt x="81" y="762"/>
                      <a:pt x="98" y="778"/>
                    </a:cubicBezTo>
                    <a:cubicBezTo>
                      <a:pt x="114" y="795"/>
                      <a:pt x="107" y="833"/>
                      <a:pt x="112" y="846"/>
                    </a:cubicBezTo>
                    <a:cubicBezTo>
                      <a:pt x="118" y="858"/>
                      <a:pt x="167" y="827"/>
                      <a:pt x="196" y="796"/>
                    </a:cubicBezTo>
                    <a:cubicBezTo>
                      <a:pt x="225" y="765"/>
                      <a:pt x="223" y="791"/>
                      <a:pt x="251" y="795"/>
                    </a:cubicBezTo>
                    <a:cubicBezTo>
                      <a:pt x="278" y="798"/>
                      <a:pt x="309" y="798"/>
                      <a:pt x="322" y="824"/>
                    </a:cubicBezTo>
                    <a:cubicBezTo>
                      <a:pt x="335" y="849"/>
                      <a:pt x="349" y="798"/>
                      <a:pt x="358" y="787"/>
                    </a:cubicBezTo>
                    <a:cubicBezTo>
                      <a:pt x="367" y="776"/>
                      <a:pt x="429" y="791"/>
                      <a:pt x="440" y="787"/>
                    </a:cubicBezTo>
                    <a:cubicBezTo>
                      <a:pt x="451" y="784"/>
                      <a:pt x="460" y="705"/>
                      <a:pt x="458" y="693"/>
                    </a:cubicBezTo>
                    <a:cubicBezTo>
                      <a:pt x="457" y="680"/>
                      <a:pt x="484" y="649"/>
                      <a:pt x="506" y="634"/>
                    </a:cubicBezTo>
                    <a:cubicBezTo>
                      <a:pt x="528" y="620"/>
                      <a:pt x="562" y="631"/>
                      <a:pt x="581" y="621"/>
                    </a:cubicBezTo>
                    <a:cubicBezTo>
                      <a:pt x="599" y="612"/>
                      <a:pt x="626" y="614"/>
                      <a:pt x="652" y="614"/>
                    </a:cubicBezTo>
                    <a:cubicBezTo>
                      <a:pt x="677" y="614"/>
                      <a:pt x="695" y="640"/>
                      <a:pt x="710" y="640"/>
                    </a:cubicBezTo>
                    <a:cubicBezTo>
                      <a:pt x="724" y="640"/>
                      <a:pt x="743" y="616"/>
                      <a:pt x="739" y="594"/>
                    </a:cubicBezTo>
                    <a:cubicBezTo>
                      <a:pt x="735" y="572"/>
                      <a:pt x="755" y="541"/>
                      <a:pt x="746" y="5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5617279" y="7745272"/>
                <a:ext cx="585416" cy="852297"/>
              </a:xfrm>
              <a:custGeom>
                <a:avLst/>
                <a:gdLst>
                  <a:gd name="T0" fmla="*/ 733 w 797"/>
                  <a:gd name="T1" fmla="*/ 1095 h 1154"/>
                  <a:gd name="T2" fmla="*/ 735 w 797"/>
                  <a:gd name="T3" fmla="*/ 1093 h 1154"/>
                  <a:gd name="T4" fmla="*/ 741 w 797"/>
                  <a:gd name="T5" fmla="*/ 1068 h 1154"/>
                  <a:gd name="T6" fmla="*/ 773 w 797"/>
                  <a:gd name="T7" fmla="*/ 1019 h 1154"/>
                  <a:gd name="T8" fmla="*/ 750 w 797"/>
                  <a:gd name="T9" fmla="*/ 990 h 1154"/>
                  <a:gd name="T10" fmla="*/ 764 w 797"/>
                  <a:gd name="T11" fmla="*/ 937 h 1154"/>
                  <a:gd name="T12" fmla="*/ 779 w 797"/>
                  <a:gd name="T13" fmla="*/ 886 h 1154"/>
                  <a:gd name="T14" fmla="*/ 773 w 797"/>
                  <a:gd name="T15" fmla="*/ 799 h 1154"/>
                  <a:gd name="T16" fmla="*/ 790 w 797"/>
                  <a:gd name="T17" fmla="*/ 766 h 1154"/>
                  <a:gd name="T18" fmla="*/ 747 w 797"/>
                  <a:gd name="T19" fmla="*/ 679 h 1154"/>
                  <a:gd name="T20" fmla="*/ 688 w 797"/>
                  <a:gd name="T21" fmla="*/ 682 h 1154"/>
                  <a:gd name="T22" fmla="*/ 673 w 797"/>
                  <a:gd name="T23" fmla="*/ 602 h 1154"/>
                  <a:gd name="T24" fmla="*/ 646 w 797"/>
                  <a:gd name="T25" fmla="*/ 607 h 1154"/>
                  <a:gd name="T26" fmla="*/ 580 w 797"/>
                  <a:gd name="T27" fmla="*/ 616 h 1154"/>
                  <a:gd name="T28" fmla="*/ 548 w 797"/>
                  <a:gd name="T29" fmla="*/ 582 h 1154"/>
                  <a:gd name="T30" fmla="*/ 517 w 797"/>
                  <a:gd name="T31" fmla="*/ 558 h 1154"/>
                  <a:gd name="T32" fmla="*/ 491 w 797"/>
                  <a:gd name="T33" fmla="*/ 505 h 1154"/>
                  <a:gd name="T34" fmla="*/ 475 w 797"/>
                  <a:gd name="T35" fmla="*/ 452 h 1154"/>
                  <a:gd name="T36" fmla="*/ 484 w 797"/>
                  <a:gd name="T37" fmla="*/ 412 h 1154"/>
                  <a:gd name="T38" fmla="*/ 511 w 797"/>
                  <a:gd name="T39" fmla="*/ 379 h 1154"/>
                  <a:gd name="T40" fmla="*/ 531 w 797"/>
                  <a:gd name="T41" fmla="*/ 321 h 1154"/>
                  <a:gd name="T42" fmla="*/ 586 w 797"/>
                  <a:gd name="T43" fmla="*/ 285 h 1154"/>
                  <a:gd name="T44" fmla="*/ 660 w 797"/>
                  <a:gd name="T45" fmla="*/ 257 h 1154"/>
                  <a:gd name="T46" fmla="*/ 710 w 797"/>
                  <a:gd name="T47" fmla="*/ 254 h 1154"/>
                  <a:gd name="T48" fmla="*/ 674 w 797"/>
                  <a:gd name="T49" fmla="*/ 225 h 1154"/>
                  <a:gd name="T50" fmla="*/ 706 w 797"/>
                  <a:gd name="T51" fmla="*/ 173 h 1154"/>
                  <a:gd name="T52" fmla="*/ 661 w 797"/>
                  <a:gd name="T53" fmla="*/ 137 h 1154"/>
                  <a:gd name="T54" fmla="*/ 620 w 797"/>
                  <a:gd name="T55" fmla="*/ 139 h 1154"/>
                  <a:gd name="T56" fmla="*/ 584 w 797"/>
                  <a:gd name="T57" fmla="*/ 143 h 1154"/>
                  <a:gd name="T58" fmla="*/ 513 w 797"/>
                  <a:gd name="T59" fmla="*/ 135 h 1154"/>
                  <a:gd name="T60" fmla="*/ 489 w 797"/>
                  <a:gd name="T61" fmla="*/ 96 h 1154"/>
                  <a:gd name="T62" fmla="*/ 451 w 797"/>
                  <a:gd name="T63" fmla="*/ 57 h 1154"/>
                  <a:gd name="T64" fmla="*/ 414 w 797"/>
                  <a:gd name="T65" fmla="*/ 6 h 1154"/>
                  <a:gd name="T66" fmla="*/ 361 w 797"/>
                  <a:gd name="T67" fmla="*/ 8 h 1154"/>
                  <a:gd name="T68" fmla="*/ 376 w 797"/>
                  <a:gd name="T69" fmla="*/ 52 h 1154"/>
                  <a:gd name="T70" fmla="*/ 341 w 797"/>
                  <a:gd name="T71" fmla="*/ 114 h 1154"/>
                  <a:gd name="T72" fmla="*/ 220 w 797"/>
                  <a:gd name="T73" fmla="*/ 180 h 1154"/>
                  <a:gd name="T74" fmla="*/ 165 w 797"/>
                  <a:gd name="T75" fmla="*/ 278 h 1154"/>
                  <a:gd name="T76" fmla="*/ 121 w 797"/>
                  <a:gd name="T77" fmla="*/ 281 h 1154"/>
                  <a:gd name="T78" fmla="*/ 74 w 797"/>
                  <a:gd name="T79" fmla="*/ 268 h 1154"/>
                  <a:gd name="T80" fmla="*/ 74 w 797"/>
                  <a:gd name="T81" fmla="*/ 237 h 1154"/>
                  <a:gd name="T82" fmla="*/ 62 w 797"/>
                  <a:gd name="T83" fmla="*/ 205 h 1154"/>
                  <a:gd name="T84" fmla="*/ 11 w 797"/>
                  <a:gd name="T85" fmla="*/ 259 h 1154"/>
                  <a:gd name="T86" fmla="*/ 34 w 797"/>
                  <a:gd name="T87" fmla="*/ 344 h 1154"/>
                  <a:gd name="T88" fmla="*/ 15 w 797"/>
                  <a:gd name="T89" fmla="*/ 360 h 1154"/>
                  <a:gd name="T90" fmla="*/ 82 w 797"/>
                  <a:gd name="T91" fmla="*/ 413 h 1154"/>
                  <a:gd name="T92" fmla="*/ 143 w 797"/>
                  <a:gd name="T93" fmla="*/ 498 h 1154"/>
                  <a:gd name="T94" fmla="*/ 187 w 797"/>
                  <a:gd name="T95" fmla="*/ 592 h 1154"/>
                  <a:gd name="T96" fmla="*/ 282 w 797"/>
                  <a:gd name="T97" fmla="*/ 774 h 1154"/>
                  <a:gd name="T98" fmla="*/ 319 w 797"/>
                  <a:gd name="T99" fmla="*/ 853 h 1154"/>
                  <a:gd name="T100" fmla="*/ 343 w 797"/>
                  <a:gd name="T101" fmla="*/ 909 h 1154"/>
                  <a:gd name="T102" fmla="*/ 440 w 797"/>
                  <a:gd name="T103" fmla="*/ 978 h 1154"/>
                  <a:gd name="T104" fmla="*/ 617 w 797"/>
                  <a:gd name="T105" fmla="*/ 1087 h 1154"/>
                  <a:gd name="T106" fmla="*/ 691 w 797"/>
                  <a:gd name="T107" fmla="*/ 1143 h 1154"/>
                  <a:gd name="T108" fmla="*/ 695 w 797"/>
                  <a:gd name="T109" fmla="*/ 1154 h 1154"/>
                  <a:gd name="T110" fmla="*/ 708 w 797"/>
                  <a:gd name="T111" fmla="*/ 1145 h 1154"/>
                  <a:gd name="T112" fmla="*/ 733 w 797"/>
                  <a:gd name="T113" fmla="*/ 109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7" h="1154">
                    <a:moveTo>
                      <a:pt x="733" y="1095"/>
                    </a:moveTo>
                    <a:cubicBezTo>
                      <a:pt x="734" y="1094"/>
                      <a:pt x="735" y="1094"/>
                      <a:pt x="735" y="1093"/>
                    </a:cubicBezTo>
                    <a:cubicBezTo>
                      <a:pt x="734" y="1082"/>
                      <a:pt x="734" y="1072"/>
                      <a:pt x="741" y="1068"/>
                    </a:cubicBezTo>
                    <a:cubicBezTo>
                      <a:pt x="753" y="1061"/>
                      <a:pt x="773" y="1032"/>
                      <a:pt x="773" y="1019"/>
                    </a:cubicBezTo>
                    <a:cubicBezTo>
                      <a:pt x="773" y="1006"/>
                      <a:pt x="750" y="1006"/>
                      <a:pt x="750" y="990"/>
                    </a:cubicBezTo>
                    <a:cubicBezTo>
                      <a:pt x="750" y="973"/>
                      <a:pt x="775" y="946"/>
                      <a:pt x="764" y="937"/>
                    </a:cubicBezTo>
                    <a:cubicBezTo>
                      <a:pt x="753" y="928"/>
                      <a:pt x="781" y="901"/>
                      <a:pt x="779" y="886"/>
                    </a:cubicBezTo>
                    <a:cubicBezTo>
                      <a:pt x="777" y="871"/>
                      <a:pt x="766" y="806"/>
                      <a:pt x="773" y="799"/>
                    </a:cubicBezTo>
                    <a:cubicBezTo>
                      <a:pt x="781" y="791"/>
                      <a:pt x="797" y="786"/>
                      <a:pt x="790" y="766"/>
                    </a:cubicBezTo>
                    <a:cubicBezTo>
                      <a:pt x="784" y="750"/>
                      <a:pt x="758" y="706"/>
                      <a:pt x="747" y="679"/>
                    </a:cubicBezTo>
                    <a:cubicBezTo>
                      <a:pt x="727" y="676"/>
                      <a:pt x="702" y="677"/>
                      <a:pt x="688" y="682"/>
                    </a:cubicBezTo>
                    <a:cubicBezTo>
                      <a:pt x="668" y="689"/>
                      <a:pt x="673" y="625"/>
                      <a:pt x="673" y="602"/>
                    </a:cubicBezTo>
                    <a:cubicBezTo>
                      <a:pt x="673" y="578"/>
                      <a:pt x="653" y="591"/>
                      <a:pt x="646" y="607"/>
                    </a:cubicBezTo>
                    <a:cubicBezTo>
                      <a:pt x="639" y="624"/>
                      <a:pt x="610" y="616"/>
                      <a:pt x="580" y="616"/>
                    </a:cubicBezTo>
                    <a:cubicBezTo>
                      <a:pt x="551" y="616"/>
                      <a:pt x="566" y="580"/>
                      <a:pt x="548" y="582"/>
                    </a:cubicBezTo>
                    <a:cubicBezTo>
                      <a:pt x="529" y="584"/>
                      <a:pt x="515" y="576"/>
                      <a:pt x="517" y="558"/>
                    </a:cubicBezTo>
                    <a:cubicBezTo>
                      <a:pt x="518" y="540"/>
                      <a:pt x="504" y="525"/>
                      <a:pt x="491" y="505"/>
                    </a:cubicBezTo>
                    <a:cubicBezTo>
                      <a:pt x="478" y="485"/>
                      <a:pt x="464" y="465"/>
                      <a:pt x="475" y="452"/>
                    </a:cubicBezTo>
                    <a:cubicBezTo>
                      <a:pt x="486" y="440"/>
                      <a:pt x="467" y="429"/>
                      <a:pt x="484" y="412"/>
                    </a:cubicBezTo>
                    <a:cubicBezTo>
                      <a:pt x="500" y="396"/>
                      <a:pt x="517" y="401"/>
                      <a:pt x="511" y="379"/>
                    </a:cubicBezTo>
                    <a:cubicBezTo>
                      <a:pt x="506" y="358"/>
                      <a:pt x="529" y="345"/>
                      <a:pt x="531" y="321"/>
                    </a:cubicBezTo>
                    <a:cubicBezTo>
                      <a:pt x="533" y="297"/>
                      <a:pt x="560" y="305"/>
                      <a:pt x="586" y="285"/>
                    </a:cubicBezTo>
                    <a:cubicBezTo>
                      <a:pt x="611" y="265"/>
                      <a:pt x="639" y="276"/>
                      <a:pt x="660" y="257"/>
                    </a:cubicBezTo>
                    <a:cubicBezTo>
                      <a:pt x="681" y="240"/>
                      <a:pt x="695" y="255"/>
                      <a:pt x="710" y="254"/>
                    </a:cubicBezTo>
                    <a:cubicBezTo>
                      <a:pt x="701" y="241"/>
                      <a:pt x="679" y="235"/>
                      <a:pt x="674" y="225"/>
                    </a:cubicBezTo>
                    <a:cubicBezTo>
                      <a:pt x="667" y="212"/>
                      <a:pt x="697" y="188"/>
                      <a:pt x="706" y="173"/>
                    </a:cubicBezTo>
                    <a:cubicBezTo>
                      <a:pt x="714" y="158"/>
                      <a:pt x="672" y="141"/>
                      <a:pt x="661" y="137"/>
                    </a:cubicBezTo>
                    <a:cubicBezTo>
                      <a:pt x="650" y="133"/>
                      <a:pt x="631" y="145"/>
                      <a:pt x="620" y="139"/>
                    </a:cubicBezTo>
                    <a:cubicBezTo>
                      <a:pt x="609" y="133"/>
                      <a:pt x="592" y="137"/>
                      <a:pt x="584" y="143"/>
                    </a:cubicBezTo>
                    <a:cubicBezTo>
                      <a:pt x="575" y="150"/>
                      <a:pt x="511" y="154"/>
                      <a:pt x="513" y="135"/>
                    </a:cubicBezTo>
                    <a:cubicBezTo>
                      <a:pt x="515" y="115"/>
                      <a:pt x="487" y="109"/>
                      <a:pt x="489" y="96"/>
                    </a:cubicBezTo>
                    <a:cubicBezTo>
                      <a:pt x="491" y="83"/>
                      <a:pt x="474" y="60"/>
                      <a:pt x="451" y="57"/>
                    </a:cubicBezTo>
                    <a:cubicBezTo>
                      <a:pt x="427" y="55"/>
                      <a:pt x="431" y="17"/>
                      <a:pt x="414" y="6"/>
                    </a:cubicBezTo>
                    <a:cubicBezTo>
                      <a:pt x="404" y="0"/>
                      <a:pt x="380" y="3"/>
                      <a:pt x="361" y="8"/>
                    </a:cubicBezTo>
                    <a:cubicBezTo>
                      <a:pt x="382" y="31"/>
                      <a:pt x="389" y="41"/>
                      <a:pt x="376" y="52"/>
                    </a:cubicBezTo>
                    <a:cubicBezTo>
                      <a:pt x="357" y="66"/>
                      <a:pt x="376" y="69"/>
                      <a:pt x="341" y="114"/>
                    </a:cubicBezTo>
                    <a:cubicBezTo>
                      <a:pt x="307" y="160"/>
                      <a:pt x="249" y="171"/>
                      <a:pt x="220" y="180"/>
                    </a:cubicBezTo>
                    <a:cubicBezTo>
                      <a:pt x="192" y="188"/>
                      <a:pt x="180" y="241"/>
                      <a:pt x="165" y="278"/>
                    </a:cubicBezTo>
                    <a:cubicBezTo>
                      <a:pt x="149" y="315"/>
                      <a:pt x="136" y="302"/>
                      <a:pt x="121" y="281"/>
                    </a:cubicBezTo>
                    <a:cubicBezTo>
                      <a:pt x="105" y="259"/>
                      <a:pt x="92" y="285"/>
                      <a:pt x="74" y="268"/>
                    </a:cubicBezTo>
                    <a:cubicBezTo>
                      <a:pt x="55" y="251"/>
                      <a:pt x="64" y="251"/>
                      <a:pt x="74" y="237"/>
                    </a:cubicBezTo>
                    <a:cubicBezTo>
                      <a:pt x="79" y="229"/>
                      <a:pt x="73" y="217"/>
                      <a:pt x="62" y="205"/>
                    </a:cubicBezTo>
                    <a:cubicBezTo>
                      <a:pt x="41" y="209"/>
                      <a:pt x="21" y="237"/>
                      <a:pt x="11" y="259"/>
                    </a:cubicBezTo>
                    <a:cubicBezTo>
                      <a:pt x="0" y="282"/>
                      <a:pt x="30" y="327"/>
                      <a:pt x="34" y="344"/>
                    </a:cubicBezTo>
                    <a:cubicBezTo>
                      <a:pt x="38" y="360"/>
                      <a:pt x="17" y="345"/>
                      <a:pt x="15" y="360"/>
                    </a:cubicBezTo>
                    <a:cubicBezTo>
                      <a:pt x="12" y="375"/>
                      <a:pt x="60" y="397"/>
                      <a:pt x="82" y="413"/>
                    </a:cubicBezTo>
                    <a:cubicBezTo>
                      <a:pt x="104" y="430"/>
                      <a:pt x="123" y="476"/>
                      <a:pt x="143" y="498"/>
                    </a:cubicBezTo>
                    <a:cubicBezTo>
                      <a:pt x="164" y="520"/>
                      <a:pt x="165" y="539"/>
                      <a:pt x="187" y="592"/>
                    </a:cubicBezTo>
                    <a:cubicBezTo>
                      <a:pt x="209" y="645"/>
                      <a:pt x="252" y="736"/>
                      <a:pt x="282" y="774"/>
                    </a:cubicBezTo>
                    <a:cubicBezTo>
                      <a:pt x="313" y="812"/>
                      <a:pt x="326" y="842"/>
                      <a:pt x="319" y="853"/>
                    </a:cubicBezTo>
                    <a:cubicBezTo>
                      <a:pt x="313" y="864"/>
                      <a:pt x="321" y="894"/>
                      <a:pt x="343" y="909"/>
                    </a:cubicBezTo>
                    <a:cubicBezTo>
                      <a:pt x="364" y="924"/>
                      <a:pt x="382" y="949"/>
                      <a:pt x="440" y="978"/>
                    </a:cubicBezTo>
                    <a:cubicBezTo>
                      <a:pt x="497" y="1006"/>
                      <a:pt x="602" y="1061"/>
                      <a:pt x="617" y="1087"/>
                    </a:cubicBezTo>
                    <a:cubicBezTo>
                      <a:pt x="632" y="1113"/>
                      <a:pt x="681" y="1137"/>
                      <a:pt x="691" y="1143"/>
                    </a:cubicBezTo>
                    <a:cubicBezTo>
                      <a:pt x="694" y="1144"/>
                      <a:pt x="694" y="1149"/>
                      <a:pt x="695" y="1154"/>
                    </a:cubicBezTo>
                    <a:cubicBezTo>
                      <a:pt x="700" y="1150"/>
                      <a:pt x="705" y="1146"/>
                      <a:pt x="708" y="1145"/>
                    </a:cubicBezTo>
                    <a:cubicBezTo>
                      <a:pt x="726" y="1136"/>
                      <a:pt x="728" y="1105"/>
                      <a:pt x="733" y="109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5978859" y="7181377"/>
                <a:ext cx="632767" cy="529458"/>
              </a:xfrm>
              <a:custGeom>
                <a:avLst/>
                <a:gdLst>
                  <a:gd name="T0" fmla="*/ 86 w 855"/>
                  <a:gd name="T1" fmla="*/ 44 h 717"/>
                  <a:gd name="T2" fmla="*/ 32 w 855"/>
                  <a:gd name="T3" fmla="*/ 114 h 717"/>
                  <a:gd name="T4" fmla="*/ 22 w 855"/>
                  <a:gd name="T5" fmla="*/ 159 h 717"/>
                  <a:gd name="T6" fmla="*/ 13 w 855"/>
                  <a:gd name="T7" fmla="*/ 188 h 717"/>
                  <a:gd name="T8" fmla="*/ 42 w 855"/>
                  <a:gd name="T9" fmla="*/ 201 h 717"/>
                  <a:gd name="T10" fmla="*/ 69 w 855"/>
                  <a:gd name="T11" fmla="*/ 242 h 717"/>
                  <a:gd name="T12" fmla="*/ 109 w 855"/>
                  <a:gd name="T13" fmla="*/ 323 h 717"/>
                  <a:gd name="T14" fmla="*/ 215 w 855"/>
                  <a:gd name="T15" fmla="*/ 333 h 717"/>
                  <a:gd name="T16" fmla="*/ 301 w 855"/>
                  <a:gd name="T17" fmla="*/ 370 h 717"/>
                  <a:gd name="T18" fmla="*/ 373 w 855"/>
                  <a:gd name="T19" fmla="*/ 389 h 717"/>
                  <a:gd name="T20" fmla="*/ 358 w 855"/>
                  <a:gd name="T21" fmla="*/ 502 h 717"/>
                  <a:gd name="T22" fmla="*/ 382 w 855"/>
                  <a:gd name="T23" fmla="*/ 549 h 717"/>
                  <a:gd name="T24" fmla="*/ 380 w 855"/>
                  <a:gd name="T25" fmla="*/ 596 h 717"/>
                  <a:gd name="T26" fmla="*/ 391 w 855"/>
                  <a:gd name="T27" fmla="*/ 627 h 717"/>
                  <a:gd name="T28" fmla="*/ 382 w 855"/>
                  <a:gd name="T29" fmla="*/ 632 h 717"/>
                  <a:gd name="T30" fmla="*/ 429 w 855"/>
                  <a:gd name="T31" fmla="*/ 694 h 717"/>
                  <a:gd name="T32" fmla="*/ 466 w 855"/>
                  <a:gd name="T33" fmla="*/ 709 h 717"/>
                  <a:gd name="T34" fmla="*/ 499 w 855"/>
                  <a:gd name="T35" fmla="*/ 704 h 717"/>
                  <a:gd name="T36" fmla="*/ 542 w 855"/>
                  <a:gd name="T37" fmla="*/ 681 h 717"/>
                  <a:gd name="T38" fmla="*/ 583 w 855"/>
                  <a:gd name="T39" fmla="*/ 661 h 717"/>
                  <a:gd name="T40" fmla="*/ 618 w 855"/>
                  <a:gd name="T41" fmla="*/ 628 h 717"/>
                  <a:gd name="T42" fmla="*/ 625 w 855"/>
                  <a:gd name="T43" fmla="*/ 602 h 717"/>
                  <a:gd name="T44" fmla="*/ 594 w 855"/>
                  <a:gd name="T45" fmla="*/ 595 h 717"/>
                  <a:gd name="T46" fmla="*/ 577 w 855"/>
                  <a:gd name="T47" fmla="*/ 556 h 717"/>
                  <a:gd name="T48" fmla="*/ 553 w 855"/>
                  <a:gd name="T49" fmla="*/ 509 h 717"/>
                  <a:gd name="T50" fmla="*/ 594 w 855"/>
                  <a:gd name="T51" fmla="*/ 502 h 717"/>
                  <a:gd name="T52" fmla="*/ 647 w 855"/>
                  <a:gd name="T53" fmla="*/ 521 h 717"/>
                  <a:gd name="T54" fmla="*/ 671 w 855"/>
                  <a:gd name="T55" fmla="*/ 522 h 717"/>
                  <a:gd name="T56" fmla="*/ 714 w 855"/>
                  <a:gd name="T57" fmla="*/ 498 h 717"/>
                  <a:gd name="T58" fmla="*/ 790 w 855"/>
                  <a:gd name="T59" fmla="*/ 469 h 717"/>
                  <a:gd name="T60" fmla="*/ 807 w 855"/>
                  <a:gd name="T61" fmla="*/ 447 h 717"/>
                  <a:gd name="T62" fmla="*/ 766 w 855"/>
                  <a:gd name="T63" fmla="*/ 397 h 717"/>
                  <a:gd name="T64" fmla="*/ 773 w 855"/>
                  <a:gd name="T65" fmla="*/ 364 h 717"/>
                  <a:gd name="T66" fmla="*/ 802 w 855"/>
                  <a:gd name="T67" fmla="*/ 335 h 717"/>
                  <a:gd name="T68" fmla="*/ 810 w 855"/>
                  <a:gd name="T69" fmla="*/ 302 h 717"/>
                  <a:gd name="T70" fmla="*/ 833 w 855"/>
                  <a:gd name="T71" fmla="*/ 260 h 717"/>
                  <a:gd name="T72" fmla="*/ 855 w 855"/>
                  <a:gd name="T73" fmla="*/ 230 h 717"/>
                  <a:gd name="T74" fmla="*/ 766 w 855"/>
                  <a:gd name="T75" fmla="*/ 221 h 717"/>
                  <a:gd name="T76" fmla="*/ 782 w 855"/>
                  <a:gd name="T77" fmla="*/ 171 h 717"/>
                  <a:gd name="T78" fmla="*/ 691 w 855"/>
                  <a:gd name="T79" fmla="*/ 136 h 717"/>
                  <a:gd name="T80" fmla="*/ 699 w 855"/>
                  <a:gd name="T81" fmla="*/ 102 h 717"/>
                  <a:gd name="T82" fmla="*/ 647 w 855"/>
                  <a:gd name="T83" fmla="*/ 87 h 717"/>
                  <a:gd name="T84" fmla="*/ 528 w 855"/>
                  <a:gd name="T85" fmla="*/ 130 h 717"/>
                  <a:gd name="T86" fmla="*/ 412 w 855"/>
                  <a:gd name="T87" fmla="*/ 95 h 717"/>
                  <a:gd name="T88" fmla="*/ 331 w 855"/>
                  <a:gd name="T89" fmla="*/ 82 h 717"/>
                  <a:gd name="T90" fmla="*/ 283 w 855"/>
                  <a:gd name="T91" fmla="*/ 34 h 717"/>
                  <a:gd name="T92" fmla="*/ 232 w 855"/>
                  <a:gd name="T93" fmla="*/ 0 h 717"/>
                  <a:gd name="T94" fmla="*/ 214 w 855"/>
                  <a:gd name="T95" fmla="*/ 39 h 717"/>
                  <a:gd name="T96" fmla="*/ 130 w 855"/>
                  <a:gd name="T97" fmla="*/ 87 h 717"/>
                  <a:gd name="T98" fmla="*/ 151 w 855"/>
                  <a:gd name="T99" fmla="*/ 177 h 717"/>
                  <a:gd name="T100" fmla="*/ 85 w 855"/>
                  <a:gd name="T101" fmla="*/ 156 h 717"/>
                  <a:gd name="T102" fmla="*/ 113 w 855"/>
                  <a:gd name="T103" fmla="*/ 75 h 717"/>
                  <a:gd name="T104" fmla="*/ 105 w 855"/>
                  <a:gd name="T105" fmla="*/ 32 h 717"/>
                  <a:gd name="T106" fmla="*/ 86 w 855"/>
                  <a:gd name="T107" fmla="*/ 44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55" h="717">
                    <a:moveTo>
                      <a:pt x="86" y="44"/>
                    </a:moveTo>
                    <a:cubicBezTo>
                      <a:pt x="68" y="68"/>
                      <a:pt x="32" y="89"/>
                      <a:pt x="32" y="114"/>
                    </a:cubicBezTo>
                    <a:cubicBezTo>
                      <a:pt x="31" y="139"/>
                      <a:pt x="32" y="148"/>
                      <a:pt x="22" y="159"/>
                    </a:cubicBezTo>
                    <a:cubicBezTo>
                      <a:pt x="13" y="171"/>
                      <a:pt x="0" y="189"/>
                      <a:pt x="13" y="188"/>
                    </a:cubicBezTo>
                    <a:cubicBezTo>
                      <a:pt x="27" y="187"/>
                      <a:pt x="42" y="187"/>
                      <a:pt x="42" y="201"/>
                    </a:cubicBezTo>
                    <a:cubicBezTo>
                      <a:pt x="42" y="216"/>
                      <a:pt x="72" y="219"/>
                      <a:pt x="69" y="242"/>
                    </a:cubicBezTo>
                    <a:cubicBezTo>
                      <a:pt x="67" y="265"/>
                      <a:pt x="56" y="325"/>
                      <a:pt x="109" y="323"/>
                    </a:cubicBezTo>
                    <a:cubicBezTo>
                      <a:pt x="162" y="322"/>
                      <a:pt x="192" y="304"/>
                      <a:pt x="215" y="333"/>
                    </a:cubicBezTo>
                    <a:cubicBezTo>
                      <a:pt x="237" y="361"/>
                      <a:pt x="266" y="375"/>
                      <a:pt x="301" y="370"/>
                    </a:cubicBezTo>
                    <a:cubicBezTo>
                      <a:pt x="335" y="366"/>
                      <a:pt x="391" y="359"/>
                      <a:pt x="373" y="389"/>
                    </a:cubicBezTo>
                    <a:cubicBezTo>
                      <a:pt x="354" y="419"/>
                      <a:pt x="342" y="484"/>
                      <a:pt x="358" y="502"/>
                    </a:cubicBezTo>
                    <a:cubicBezTo>
                      <a:pt x="374" y="520"/>
                      <a:pt x="395" y="535"/>
                      <a:pt x="382" y="549"/>
                    </a:cubicBezTo>
                    <a:cubicBezTo>
                      <a:pt x="369" y="564"/>
                      <a:pt x="363" y="583"/>
                      <a:pt x="380" y="596"/>
                    </a:cubicBezTo>
                    <a:cubicBezTo>
                      <a:pt x="396" y="609"/>
                      <a:pt x="391" y="624"/>
                      <a:pt x="391" y="627"/>
                    </a:cubicBezTo>
                    <a:cubicBezTo>
                      <a:pt x="391" y="628"/>
                      <a:pt x="387" y="630"/>
                      <a:pt x="382" y="632"/>
                    </a:cubicBezTo>
                    <a:cubicBezTo>
                      <a:pt x="407" y="657"/>
                      <a:pt x="415" y="683"/>
                      <a:pt x="429" y="694"/>
                    </a:cubicBezTo>
                    <a:cubicBezTo>
                      <a:pt x="448" y="709"/>
                      <a:pt x="453" y="717"/>
                      <a:pt x="466" y="709"/>
                    </a:cubicBezTo>
                    <a:cubicBezTo>
                      <a:pt x="479" y="702"/>
                      <a:pt x="488" y="696"/>
                      <a:pt x="499" y="704"/>
                    </a:cubicBezTo>
                    <a:cubicBezTo>
                      <a:pt x="511" y="711"/>
                      <a:pt x="525" y="696"/>
                      <a:pt x="542" y="681"/>
                    </a:cubicBezTo>
                    <a:cubicBezTo>
                      <a:pt x="559" y="667"/>
                      <a:pt x="577" y="680"/>
                      <a:pt x="583" y="661"/>
                    </a:cubicBezTo>
                    <a:cubicBezTo>
                      <a:pt x="588" y="643"/>
                      <a:pt x="598" y="632"/>
                      <a:pt x="618" y="628"/>
                    </a:cubicBezTo>
                    <a:cubicBezTo>
                      <a:pt x="638" y="624"/>
                      <a:pt x="638" y="602"/>
                      <a:pt x="625" y="602"/>
                    </a:cubicBezTo>
                    <a:cubicBezTo>
                      <a:pt x="612" y="602"/>
                      <a:pt x="594" y="619"/>
                      <a:pt x="594" y="595"/>
                    </a:cubicBezTo>
                    <a:cubicBezTo>
                      <a:pt x="594" y="570"/>
                      <a:pt x="577" y="576"/>
                      <a:pt x="577" y="556"/>
                    </a:cubicBezTo>
                    <a:cubicBezTo>
                      <a:pt x="577" y="535"/>
                      <a:pt x="575" y="522"/>
                      <a:pt x="553" y="509"/>
                    </a:cubicBezTo>
                    <a:cubicBezTo>
                      <a:pt x="531" y="496"/>
                      <a:pt x="583" y="491"/>
                      <a:pt x="594" y="502"/>
                    </a:cubicBezTo>
                    <a:cubicBezTo>
                      <a:pt x="605" y="513"/>
                      <a:pt x="644" y="504"/>
                      <a:pt x="647" y="521"/>
                    </a:cubicBezTo>
                    <a:cubicBezTo>
                      <a:pt x="651" y="537"/>
                      <a:pt x="671" y="543"/>
                      <a:pt x="671" y="522"/>
                    </a:cubicBezTo>
                    <a:cubicBezTo>
                      <a:pt x="671" y="502"/>
                      <a:pt x="696" y="495"/>
                      <a:pt x="714" y="498"/>
                    </a:cubicBezTo>
                    <a:cubicBezTo>
                      <a:pt x="733" y="502"/>
                      <a:pt x="773" y="474"/>
                      <a:pt x="790" y="469"/>
                    </a:cubicBezTo>
                    <a:cubicBezTo>
                      <a:pt x="799" y="466"/>
                      <a:pt x="802" y="455"/>
                      <a:pt x="807" y="447"/>
                    </a:cubicBezTo>
                    <a:cubicBezTo>
                      <a:pt x="794" y="430"/>
                      <a:pt x="775" y="404"/>
                      <a:pt x="766" y="397"/>
                    </a:cubicBezTo>
                    <a:cubicBezTo>
                      <a:pt x="753" y="386"/>
                      <a:pt x="775" y="379"/>
                      <a:pt x="773" y="364"/>
                    </a:cubicBezTo>
                    <a:cubicBezTo>
                      <a:pt x="771" y="348"/>
                      <a:pt x="773" y="337"/>
                      <a:pt x="802" y="335"/>
                    </a:cubicBezTo>
                    <a:cubicBezTo>
                      <a:pt x="830" y="333"/>
                      <a:pt x="826" y="311"/>
                      <a:pt x="810" y="302"/>
                    </a:cubicBezTo>
                    <a:cubicBezTo>
                      <a:pt x="795" y="293"/>
                      <a:pt x="817" y="269"/>
                      <a:pt x="833" y="260"/>
                    </a:cubicBezTo>
                    <a:cubicBezTo>
                      <a:pt x="839" y="256"/>
                      <a:pt x="847" y="245"/>
                      <a:pt x="855" y="230"/>
                    </a:cubicBezTo>
                    <a:cubicBezTo>
                      <a:pt x="826" y="219"/>
                      <a:pt x="783" y="220"/>
                      <a:pt x="766" y="221"/>
                    </a:cubicBezTo>
                    <a:cubicBezTo>
                      <a:pt x="743" y="223"/>
                      <a:pt x="781" y="195"/>
                      <a:pt x="782" y="171"/>
                    </a:cubicBezTo>
                    <a:cubicBezTo>
                      <a:pt x="784" y="146"/>
                      <a:pt x="717" y="142"/>
                      <a:pt x="691" y="136"/>
                    </a:cubicBezTo>
                    <a:cubicBezTo>
                      <a:pt x="665" y="131"/>
                      <a:pt x="671" y="104"/>
                      <a:pt x="699" y="102"/>
                    </a:cubicBezTo>
                    <a:cubicBezTo>
                      <a:pt x="726" y="101"/>
                      <a:pt x="684" y="82"/>
                      <a:pt x="647" y="87"/>
                    </a:cubicBezTo>
                    <a:cubicBezTo>
                      <a:pt x="610" y="93"/>
                      <a:pt x="558" y="113"/>
                      <a:pt x="528" y="130"/>
                    </a:cubicBezTo>
                    <a:cubicBezTo>
                      <a:pt x="498" y="146"/>
                      <a:pt x="446" y="82"/>
                      <a:pt x="412" y="95"/>
                    </a:cubicBezTo>
                    <a:cubicBezTo>
                      <a:pt x="378" y="109"/>
                      <a:pt x="330" y="109"/>
                      <a:pt x="331" y="82"/>
                    </a:cubicBezTo>
                    <a:cubicBezTo>
                      <a:pt x="333" y="54"/>
                      <a:pt x="318" y="31"/>
                      <a:pt x="283" y="34"/>
                    </a:cubicBezTo>
                    <a:cubicBezTo>
                      <a:pt x="249" y="37"/>
                      <a:pt x="258" y="0"/>
                      <a:pt x="232" y="0"/>
                    </a:cubicBezTo>
                    <a:cubicBezTo>
                      <a:pt x="206" y="0"/>
                      <a:pt x="232" y="31"/>
                      <a:pt x="214" y="39"/>
                    </a:cubicBezTo>
                    <a:cubicBezTo>
                      <a:pt x="196" y="48"/>
                      <a:pt x="135" y="63"/>
                      <a:pt x="130" y="87"/>
                    </a:cubicBezTo>
                    <a:cubicBezTo>
                      <a:pt x="126" y="112"/>
                      <a:pt x="163" y="153"/>
                      <a:pt x="151" y="177"/>
                    </a:cubicBezTo>
                    <a:cubicBezTo>
                      <a:pt x="139" y="202"/>
                      <a:pt x="98" y="182"/>
                      <a:pt x="85" y="156"/>
                    </a:cubicBezTo>
                    <a:cubicBezTo>
                      <a:pt x="73" y="130"/>
                      <a:pt x="121" y="90"/>
                      <a:pt x="113" y="75"/>
                    </a:cubicBezTo>
                    <a:cubicBezTo>
                      <a:pt x="107" y="65"/>
                      <a:pt x="100" y="45"/>
                      <a:pt x="105" y="32"/>
                    </a:cubicBezTo>
                    <a:cubicBezTo>
                      <a:pt x="97" y="35"/>
                      <a:pt x="90" y="38"/>
                      <a:pt x="86" y="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6684802" y="7448258"/>
                <a:ext cx="198008" cy="206617"/>
              </a:xfrm>
              <a:custGeom>
                <a:avLst/>
                <a:gdLst>
                  <a:gd name="T0" fmla="*/ 65 w 265"/>
                  <a:gd name="T1" fmla="*/ 58 h 279"/>
                  <a:gd name="T2" fmla="*/ 36 w 265"/>
                  <a:gd name="T3" fmla="*/ 86 h 279"/>
                  <a:gd name="T4" fmla="*/ 12 w 265"/>
                  <a:gd name="T5" fmla="*/ 139 h 279"/>
                  <a:gd name="T6" fmla="*/ 62 w 265"/>
                  <a:gd name="T7" fmla="*/ 204 h 279"/>
                  <a:gd name="T8" fmla="*/ 99 w 265"/>
                  <a:gd name="T9" fmla="*/ 273 h 279"/>
                  <a:gd name="T10" fmla="*/ 130 w 265"/>
                  <a:gd name="T11" fmla="*/ 275 h 279"/>
                  <a:gd name="T12" fmla="*/ 156 w 265"/>
                  <a:gd name="T13" fmla="*/ 236 h 279"/>
                  <a:gd name="T14" fmla="*/ 224 w 265"/>
                  <a:gd name="T15" fmla="*/ 238 h 279"/>
                  <a:gd name="T16" fmla="*/ 230 w 265"/>
                  <a:gd name="T17" fmla="*/ 246 h 279"/>
                  <a:gd name="T18" fmla="*/ 248 w 265"/>
                  <a:gd name="T19" fmla="*/ 217 h 279"/>
                  <a:gd name="T20" fmla="*/ 242 w 265"/>
                  <a:gd name="T21" fmla="*/ 135 h 279"/>
                  <a:gd name="T22" fmla="*/ 253 w 265"/>
                  <a:gd name="T23" fmla="*/ 62 h 279"/>
                  <a:gd name="T24" fmla="*/ 265 w 265"/>
                  <a:gd name="T25" fmla="*/ 30 h 279"/>
                  <a:gd name="T26" fmla="*/ 203 w 265"/>
                  <a:gd name="T27" fmla="*/ 16 h 279"/>
                  <a:gd name="T28" fmla="*/ 124 w 265"/>
                  <a:gd name="T29" fmla="*/ 18 h 279"/>
                  <a:gd name="T30" fmla="*/ 78 w 265"/>
                  <a:gd name="T31" fmla="*/ 16 h 279"/>
                  <a:gd name="T32" fmla="*/ 71 w 265"/>
                  <a:gd name="T33" fmla="*/ 18 h 279"/>
                  <a:gd name="T34" fmla="*/ 65 w 265"/>
                  <a:gd name="T35" fmla="*/ 5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5" h="279">
                    <a:moveTo>
                      <a:pt x="65" y="58"/>
                    </a:moveTo>
                    <a:cubicBezTo>
                      <a:pt x="74" y="75"/>
                      <a:pt x="54" y="84"/>
                      <a:pt x="36" y="86"/>
                    </a:cubicBezTo>
                    <a:cubicBezTo>
                      <a:pt x="18" y="89"/>
                      <a:pt x="23" y="128"/>
                      <a:pt x="12" y="139"/>
                    </a:cubicBezTo>
                    <a:cubicBezTo>
                      <a:pt x="0" y="151"/>
                      <a:pt x="54" y="179"/>
                      <a:pt x="62" y="204"/>
                    </a:cubicBezTo>
                    <a:cubicBezTo>
                      <a:pt x="68" y="218"/>
                      <a:pt x="85" y="250"/>
                      <a:pt x="99" y="273"/>
                    </a:cubicBezTo>
                    <a:cubicBezTo>
                      <a:pt x="111" y="276"/>
                      <a:pt x="123" y="279"/>
                      <a:pt x="130" y="275"/>
                    </a:cubicBezTo>
                    <a:cubicBezTo>
                      <a:pt x="146" y="266"/>
                      <a:pt x="132" y="234"/>
                      <a:pt x="156" y="236"/>
                    </a:cubicBezTo>
                    <a:cubicBezTo>
                      <a:pt x="180" y="238"/>
                      <a:pt x="215" y="223"/>
                      <a:pt x="224" y="238"/>
                    </a:cubicBezTo>
                    <a:cubicBezTo>
                      <a:pt x="226" y="240"/>
                      <a:pt x="228" y="243"/>
                      <a:pt x="230" y="246"/>
                    </a:cubicBezTo>
                    <a:cubicBezTo>
                      <a:pt x="238" y="234"/>
                      <a:pt x="246" y="221"/>
                      <a:pt x="248" y="217"/>
                    </a:cubicBezTo>
                    <a:cubicBezTo>
                      <a:pt x="253" y="208"/>
                      <a:pt x="253" y="162"/>
                      <a:pt x="242" y="135"/>
                    </a:cubicBezTo>
                    <a:cubicBezTo>
                      <a:pt x="231" y="108"/>
                      <a:pt x="240" y="73"/>
                      <a:pt x="253" y="62"/>
                    </a:cubicBezTo>
                    <a:cubicBezTo>
                      <a:pt x="256" y="60"/>
                      <a:pt x="260" y="48"/>
                      <a:pt x="265" y="30"/>
                    </a:cubicBezTo>
                    <a:cubicBezTo>
                      <a:pt x="243" y="22"/>
                      <a:pt x="222" y="14"/>
                      <a:pt x="203" y="16"/>
                    </a:cubicBezTo>
                    <a:cubicBezTo>
                      <a:pt x="170" y="20"/>
                      <a:pt x="136" y="35"/>
                      <a:pt x="124" y="18"/>
                    </a:cubicBezTo>
                    <a:cubicBezTo>
                      <a:pt x="112" y="0"/>
                      <a:pt x="94" y="3"/>
                      <a:pt x="78" y="16"/>
                    </a:cubicBezTo>
                    <a:cubicBezTo>
                      <a:pt x="76" y="18"/>
                      <a:pt x="74" y="18"/>
                      <a:pt x="71" y="18"/>
                    </a:cubicBezTo>
                    <a:cubicBezTo>
                      <a:pt x="66" y="34"/>
                      <a:pt x="60" y="49"/>
                      <a:pt x="65" y="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6538448" y="7349255"/>
                <a:ext cx="219532" cy="335753"/>
              </a:xfrm>
              <a:custGeom>
                <a:avLst/>
                <a:gdLst>
                  <a:gd name="T0" fmla="*/ 80 w 302"/>
                  <a:gd name="T1" fmla="*/ 30 h 453"/>
                  <a:gd name="T2" fmla="*/ 57 w 302"/>
                  <a:gd name="T3" fmla="*/ 72 h 453"/>
                  <a:gd name="T4" fmla="*/ 49 w 302"/>
                  <a:gd name="T5" fmla="*/ 105 h 453"/>
                  <a:gd name="T6" fmla="*/ 20 w 302"/>
                  <a:gd name="T7" fmla="*/ 134 h 453"/>
                  <a:gd name="T8" fmla="*/ 13 w 302"/>
                  <a:gd name="T9" fmla="*/ 167 h 453"/>
                  <a:gd name="T10" fmla="*/ 54 w 302"/>
                  <a:gd name="T11" fmla="*/ 217 h 453"/>
                  <a:gd name="T12" fmla="*/ 76 w 302"/>
                  <a:gd name="T13" fmla="*/ 204 h 453"/>
                  <a:gd name="T14" fmla="*/ 102 w 302"/>
                  <a:gd name="T15" fmla="*/ 255 h 453"/>
                  <a:gd name="T16" fmla="*/ 107 w 302"/>
                  <a:gd name="T17" fmla="*/ 307 h 453"/>
                  <a:gd name="T18" fmla="*/ 120 w 302"/>
                  <a:gd name="T19" fmla="*/ 416 h 453"/>
                  <a:gd name="T20" fmla="*/ 187 w 302"/>
                  <a:gd name="T21" fmla="*/ 439 h 453"/>
                  <a:gd name="T22" fmla="*/ 227 w 302"/>
                  <a:gd name="T23" fmla="*/ 424 h 453"/>
                  <a:gd name="T24" fmla="*/ 259 w 302"/>
                  <a:gd name="T25" fmla="*/ 409 h 453"/>
                  <a:gd name="T26" fmla="*/ 302 w 302"/>
                  <a:gd name="T27" fmla="*/ 409 h 453"/>
                  <a:gd name="T28" fmla="*/ 265 w 302"/>
                  <a:gd name="T29" fmla="*/ 340 h 453"/>
                  <a:gd name="T30" fmla="*/ 215 w 302"/>
                  <a:gd name="T31" fmla="*/ 275 h 453"/>
                  <a:gd name="T32" fmla="*/ 239 w 302"/>
                  <a:gd name="T33" fmla="*/ 222 h 453"/>
                  <a:gd name="T34" fmla="*/ 268 w 302"/>
                  <a:gd name="T35" fmla="*/ 194 h 453"/>
                  <a:gd name="T36" fmla="*/ 274 w 302"/>
                  <a:gd name="T37" fmla="*/ 154 h 453"/>
                  <a:gd name="T38" fmla="*/ 218 w 302"/>
                  <a:gd name="T39" fmla="*/ 103 h 453"/>
                  <a:gd name="T40" fmla="*/ 186 w 302"/>
                  <a:gd name="T41" fmla="*/ 66 h 453"/>
                  <a:gd name="T42" fmla="*/ 125 w 302"/>
                  <a:gd name="T43" fmla="*/ 14 h 453"/>
                  <a:gd name="T44" fmla="*/ 102 w 302"/>
                  <a:gd name="T45" fmla="*/ 0 h 453"/>
                  <a:gd name="T46" fmla="*/ 80 w 302"/>
                  <a:gd name="T47" fmla="*/ 3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2" h="453">
                    <a:moveTo>
                      <a:pt x="80" y="30"/>
                    </a:moveTo>
                    <a:cubicBezTo>
                      <a:pt x="64" y="39"/>
                      <a:pt x="42" y="63"/>
                      <a:pt x="57" y="72"/>
                    </a:cubicBezTo>
                    <a:cubicBezTo>
                      <a:pt x="73" y="81"/>
                      <a:pt x="77" y="103"/>
                      <a:pt x="49" y="105"/>
                    </a:cubicBezTo>
                    <a:cubicBezTo>
                      <a:pt x="20" y="107"/>
                      <a:pt x="18" y="118"/>
                      <a:pt x="20" y="134"/>
                    </a:cubicBezTo>
                    <a:cubicBezTo>
                      <a:pt x="22" y="149"/>
                      <a:pt x="0" y="156"/>
                      <a:pt x="13" y="167"/>
                    </a:cubicBezTo>
                    <a:cubicBezTo>
                      <a:pt x="22" y="174"/>
                      <a:pt x="41" y="200"/>
                      <a:pt x="54" y="217"/>
                    </a:cubicBezTo>
                    <a:cubicBezTo>
                      <a:pt x="58" y="209"/>
                      <a:pt x="63" y="202"/>
                      <a:pt x="76" y="204"/>
                    </a:cubicBezTo>
                    <a:cubicBezTo>
                      <a:pt x="102" y="207"/>
                      <a:pt x="81" y="246"/>
                      <a:pt x="102" y="255"/>
                    </a:cubicBezTo>
                    <a:cubicBezTo>
                      <a:pt x="122" y="265"/>
                      <a:pt x="122" y="296"/>
                      <a:pt x="107" y="307"/>
                    </a:cubicBezTo>
                    <a:cubicBezTo>
                      <a:pt x="92" y="318"/>
                      <a:pt x="87" y="379"/>
                      <a:pt x="120" y="416"/>
                    </a:cubicBezTo>
                    <a:cubicBezTo>
                      <a:pt x="153" y="453"/>
                      <a:pt x="179" y="448"/>
                      <a:pt x="187" y="439"/>
                    </a:cubicBezTo>
                    <a:cubicBezTo>
                      <a:pt x="194" y="429"/>
                      <a:pt x="220" y="439"/>
                      <a:pt x="227" y="424"/>
                    </a:cubicBezTo>
                    <a:cubicBezTo>
                      <a:pt x="235" y="409"/>
                      <a:pt x="244" y="426"/>
                      <a:pt x="259" y="409"/>
                    </a:cubicBezTo>
                    <a:cubicBezTo>
                      <a:pt x="267" y="399"/>
                      <a:pt x="285" y="404"/>
                      <a:pt x="302" y="409"/>
                    </a:cubicBezTo>
                    <a:cubicBezTo>
                      <a:pt x="288" y="386"/>
                      <a:pt x="271" y="354"/>
                      <a:pt x="265" y="340"/>
                    </a:cubicBezTo>
                    <a:cubicBezTo>
                      <a:pt x="257" y="315"/>
                      <a:pt x="203" y="287"/>
                      <a:pt x="215" y="275"/>
                    </a:cubicBezTo>
                    <a:cubicBezTo>
                      <a:pt x="226" y="264"/>
                      <a:pt x="221" y="225"/>
                      <a:pt x="239" y="222"/>
                    </a:cubicBezTo>
                    <a:cubicBezTo>
                      <a:pt x="257" y="220"/>
                      <a:pt x="277" y="211"/>
                      <a:pt x="268" y="194"/>
                    </a:cubicBezTo>
                    <a:cubicBezTo>
                      <a:pt x="263" y="185"/>
                      <a:pt x="269" y="170"/>
                      <a:pt x="274" y="154"/>
                    </a:cubicBezTo>
                    <a:cubicBezTo>
                      <a:pt x="257" y="152"/>
                      <a:pt x="232" y="103"/>
                      <a:pt x="218" y="103"/>
                    </a:cubicBezTo>
                    <a:cubicBezTo>
                      <a:pt x="201" y="103"/>
                      <a:pt x="182" y="90"/>
                      <a:pt x="186" y="66"/>
                    </a:cubicBezTo>
                    <a:cubicBezTo>
                      <a:pt x="190" y="43"/>
                      <a:pt x="148" y="40"/>
                      <a:pt x="125" y="14"/>
                    </a:cubicBezTo>
                    <a:cubicBezTo>
                      <a:pt x="119" y="8"/>
                      <a:pt x="111" y="4"/>
                      <a:pt x="102" y="0"/>
                    </a:cubicBezTo>
                    <a:cubicBezTo>
                      <a:pt x="94" y="15"/>
                      <a:pt x="86" y="26"/>
                      <a:pt x="80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6856983" y="7474085"/>
                <a:ext cx="142051" cy="172181"/>
              </a:xfrm>
              <a:custGeom>
                <a:avLst/>
                <a:gdLst>
                  <a:gd name="T0" fmla="*/ 12 w 193"/>
                  <a:gd name="T1" fmla="*/ 105 h 237"/>
                  <a:gd name="T2" fmla="*/ 18 w 193"/>
                  <a:gd name="T3" fmla="*/ 187 h 237"/>
                  <a:gd name="T4" fmla="*/ 0 w 193"/>
                  <a:gd name="T5" fmla="*/ 216 h 237"/>
                  <a:gd name="T6" fmla="*/ 55 w 193"/>
                  <a:gd name="T7" fmla="*/ 226 h 237"/>
                  <a:gd name="T8" fmla="*/ 120 w 193"/>
                  <a:gd name="T9" fmla="*/ 199 h 237"/>
                  <a:gd name="T10" fmla="*/ 193 w 193"/>
                  <a:gd name="T11" fmla="*/ 100 h 237"/>
                  <a:gd name="T12" fmla="*/ 192 w 193"/>
                  <a:gd name="T13" fmla="*/ 100 h 237"/>
                  <a:gd name="T14" fmla="*/ 87 w 193"/>
                  <a:gd name="T15" fmla="*/ 18 h 237"/>
                  <a:gd name="T16" fmla="*/ 35 w 193"/>
                  <a:gd name="T17" fmla="*/ 0 h 237"/>
                  <a:gd name="T18" fmla="*/ 23 w 193"/>
                  <a:gd name="T19" fmla="*/ 32 h 237"/>
                  <a:gd name="T20" fmla="*/ 12 w 193"/>
                  <a:gd name="T21" fmla="*/ 10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237">
                    <a:moveTo>
                      <a:pt x="12" y="105"/>
                    </a:moveTo>
                    <a:cubicBezTo>
                      <a:pt x="23" y="132"/>
                      <a:pt x="23" y="178"/>
                      <a:pt x="18" y="187"/>
                    </a:cubicBezTo>
                    <a:cubicBezTo>
                      <a:pt x="16" y="191"/>
                      <a:pt x="8" y="204"/>
                      <a:pt x="0" y="216"/>
                    </a:cubicBezTo>
                    <a:cubicBezTo>
                      <a:pt x="10" y="227"/>
                      <a:pt x="26" y="235"/>
                      <a:pt x="55" y="226"/>
                    </a:cubicBezTo>
                    <a:cubicBezTo>
                      <a:pt x="90" y="215"/>
                      <a:pt x="107" y="237"/>
                      <a:pt x="120" y="199"/>
                    </a:cubicBezTo>
                    <a:cubicBezTo>
                      <a:pt x="130" y="168"/>
                      <a:pt x="166" y="127"/>
                      <a:pt x="193" y="100"/>
                    </a:cubicBezTo>
                    <a:cubicBezTo>
                      <a:pt x="192" y="100"/>
                      <a:pt x="192" y="100"/>
                      <a:pt x="192" y="100"/>
                    </a:cubicBezTo>
                    <a:cubicBezTo>
                      <a:pt x="166" y="89"/>
                      <a:pt x="126" y="26"/>
                      <a:pt x="87" y="18"/>
                    </a:cubicBezTo>
                    <a:cubicBezTo>
                      <a:pt x="69" y="14"/>
                      <a:pt x="52" y="7"/>
                      <a:pt x="35" y="0"/>
                    </a:cubicBezTo>
                    <a:cubicBezTo>
                      <a:pt x="30" y="18"/>
                      <a:pt x="26" y="30"/>
                      <a:pt x="23" y="32"/>
                    </a:cubicBezTo>
                    <a:cubicBezTo>
                      <a:pt x="10" y="43"/>
                      <a:pt x="1" y="78"/>
                      <a:pt x="12" y="10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5466619" y="6639007"/>
                <a:ext cx="486413" cy="172181"/>
              </a:xfrm>
              <a:custGeom>
                <a:avLst/>
                <a:gdLst>
                  <a:gd name="T0" fmla="*/ 528 w 654"/>
                  <a:gd name="T1" fmla="*/ 147 h 232"/>
                  <a:gd name="T2" fmla="*/ 230 w 654"/>
                  <a:gd name="T3" fmla="*/ 27 h 232"/>
                  <a:gd name="T4" fmla="*/ 11 w 654"/>
                  <a:gd name="T5" fmla="*/ 104 h 232"/>
                  <a:gd name="T6" fmla="*/ 118 w 654"/>
                  <a:gd name="T7" fmla="*/ 54 h 232"/>
                  <a:gd name="T8" fmla="*/ 178 w 654"/>
                  <a:gd name="T9" fmla="*/ 79 h 232"/>
                  <a:gd name="T10" fmla="*/ 282 w 654"/>
                  <a:gd name="T11" fmla="*/ 104 h 232"/>
                  <a:gd name="T12" fmla="*/ 413 w 654"/>
                  <a:gd name="T13" fmla="*/ 172 h 232"/>
                  <a:gd name="T14" fmla="*/ 443 w 654"/>
                  <a:gd name="T15" fmla="*/ 221 h 232"/>
                  <a:gd name="T16" fmla="*/ 643 w 654"/>
                  <a:gd name="T17" fmla="*/ 216 h 232"/>
                  <a:gd name="T18" fmla="*/ 528 w 654"/>
                  <a:gd name="T19" fmla="*/ 14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4" h="232">
                    <a:moveTo>
                      <a:pt x="528" y="147"/>
                    </a:moveTo>
                    <a:cubicBezTo>
                      <a:pt x="487" y="147"/>
                      <a:pt x="353" y="54"/>
                      <a:pt x="230" y="27"/>
                    </a:cubicBezTo>
                    <a:cubicBezTo>
                      <a:pt x="107" y="0"/>
                      <a:pt x="0" y="88"/>
                      <a:pt x="11" y="104"/>
                    </a:cubicBezTo>
                    <a:cubicBezTo>
                      <a:pt x="28" y="126"/>
                      <a:pt x="88" y="76"/>
                      <a:pt x="118" y="54"/>
                    </a:cubicBezTo>
                    <a:cubicBezTo>
                      <a:pt x="148" y="33"/>
                      <a:pt x="175" y="65"/>
                      <a:pt x="178" y="79"/>
                    </a:cubicBezTo>
                    <a:cubicBezTo>
                      <a:pt x="181" y="93"/>
                      <a:pt x="219" y="101"/>
                      <a:pt x="282" y="104"/>
                    </a:cubicBezTo>
                    <a:cubicBezTo>
                      <a:pt x="345" y="106"/>
                      <a:pt x="353" y="158"/>
                      <a:pt x="413" y="172"/>
                    </a:cubicBezTo>
                    <a:cubicBezTo>
                      <a:pt x="473" y="186"/>
                      <a:pt x="413" y="210"/>
                      <a:pt x="443" y="221"/>
                    </a:cubicBezTo>
                    <a:cubicBezTo>
                      <a:pt x="473" y="232"/>
                      <a:pt x="632" y="229"/>
                      <a:pt x="643" y="216"/>
                    </a:cubicBezTo>
                    <a:cubicBezTo>
                      <a:pt x="654" y="202"/>
                      <a:pt x="569" y="147"/>
                      <a:pt x="528" y="14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5746415" y="6871451"/>
                <a:ext cx="107615" cy="51654"/>
              </a:xfrm>
              <a:custGeom>
                <a:avLst/>
                <a:gdLst>
                  <a:gd name="T0" fmla="*/ 14 w 150"/>
                  <a:gd name="T1" fmla="*/ 24 h 70"/>
                  <a:gd name="T2" fmla="*/ 139 w 150"/>
                  <a:gd name="T3" fmla="*/ 46 h 70"/>
                  <a:gd name="T4" fmla="*/ 14 w 150"/>
                  <a:gd name="T5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0" h="70">
                    <a:moveTo>
                      <a:pt x="14" y="24"/>
                    </a:moveTo>
                    <a:cubicBezTo>
                      <a:pt x="25" y="43"/>
                      <a:pt x="128" y="70"/>
                      <a:pt x="139" y="46"/>
                    </a:cubicBezTo>
                    <a:cubicBezTo>
                      <a:pt x="150" y="21"/>
                      <a:pt x="0" y="0"/>
                      <a:pt x="14" y="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6254349" y="6862842"/>
                <a:ext cx="103309" cy="55960"/>
              </a:xfrm>
              <a:custGeom>
                <a:avLst/>
                <a:gdLst>
                  <a:gd name="T0" fmla="*/ 25 w 137"/>
                  <a:gd name="T1" fmla="*/ 38 h 77"/>
                  <a:gd name="T2" fmla="*/ 126 w 137"/>
                  <a:gd name="T3" fmla="*/ 38 h 77"/>
                  <a:gd name="T4" fmla="*/ 25 w 137"/>
                  <a:gd name="T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77">
                    <a:moveTo>
                      <a:pt x="25" y="38"/>
                    </a:moveTo>
                    <a:cubicBezTo>
                      <a:pt x="49" y="77"/>
                      <a:pt x="120" y="54"/>
                      <a:pt x="126" y="38"/>
                    </a:cubicBezTo>
                    <a:cubicBezTo>
                      <a:pt x="137" y="11"/>
                      <a:pt x="0" y="0"/>
                      <a:pt x="25" y="3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 noEditPoints="1"/>
              </p:cNvSpPr>
              <p:nvPr/>
            </p:nvSpPr>
            <p:spPr bwMode="auto">
              <a:xfrm>
                <a:off x="5143781" y="7667790"/>
                <a:ext cx="757597" cy="309926"/>
              </a:xfrm>
              <a:custGeom>
                <a:avLst/>
                <a:gdLst>
                  <a:gd name="T0" fmla="*/ 999 w 1031"/>
                  <a:gd name="T1" fmla="*/ 106 h 416"/>
                  <a:gd name="T2" fmla="*/ 955 w 1031"/>
                  <a:gd name="T3" fmla="*/ 71 h 416"/>
                  <a:gd name="T4" fmla="*/ 908 w 1031"/>
                  <a:gd name="T5" fmla="*/ 71 h 416"/>
                  <a:gd name="T6" fmla="*/ 870 w 1031"/>
                  <a:gd name="T7" fmla="*/ 43 h 416"/>
                  <a:gd name="T8" fmla="*/ 794 w 1031"/>
                  <a:gd name="T9" fmla="*/ 0 h 416"/>
                  <a:gd name="T10" fmla="*/ 794 w 1031"/>
                  <a:gd name="T11" fmla="*/ 9 h 416"/>
                  <a:gd name="T12" fmla="*/ 751 w 1031"/>
                  <a:gd name="T13" fmla="*/ 31 h 416"/>
                  <a:gd name="T14" fmla="*/ 731 w 1031"/>
                  <a:gd name="T15" fmla="*/ 76 h 416"/>
                  <a:gd name="T16" fmla="*/ 704 w 1031"/>
                  <a:gd name="T17" fmla="*/ 112 h 416"/>
                  <a:gd name="T18" fmla="*/ 687 w 1031"/>
                  <a:gd name="T19" fmla="*/ 145 h 416"/>
                  <a:gd name="T20" fmla="*/ 673 w 1031"/>
                  <a:gd name="T21" fmla="*/ 188 h 416"/>
                  <a:gd name="T22" fmla="*/ 669 w 1031"/>
                  <a:gd name="T23" fmla="*/ 229 h 416"/>
                  <a:gd name="T24" fmla="*/ 705 w 1031"/>
                  <a:gd name="T25" fmla="*/ 260 h 416"/>
                  <a:gd name="T26" fmla="*/ 735 w 1031"/>
                  <a:gd name="T27" fmla="*/ 267 h 416"/>
                  <a:gd name="T28" fmla="*/ 708 w 1031"/>
                  <a:gd name="T29" fmla="*/ 305 h 416"/>
                  <a:gd name="T30" fmla="*/ 703 w 1031"/>
                  <a:gd name="T31" fmla="*/ 306 h 416"/>
                  <a:gd name="T32" fmla="*/ 715 w 1031"/>
                  <a:gd name="T33" fmla="*/ 338 h 416"/>
                  <a:gd name="T34" fmla="*/ 715 w 1031"/>
                  <a:gd name="T35" fmla="*/ 369 h 416"/>
                  <a:gd name="T36" fmla="*/ 762 w 1031"/>
                  <a:gd name="T37" fmla="*/ 382 h 416"/>
                  <a:gd name="T38" fmla="*/ 806 w 1031"/>
                  <a:gd name="T39" fmla="*/ 379 h 416"/>
                  <a:gd name="T40" fmla="*/ 861 w 1031"/>
                  <a:gd name="T41" fmla="*/ 281 h 416"/>
                  <a:gd name="T42" fmla="*/ 982 w 1031"/>
                  <a:gd name="T43" fmla="*/ 215 h 416"/>
                  <a:gd name="T44" fmla="*/ 1017 w 1031"/>
                  <a:gd name="T45" fmla="*/ 153 h 416"/>
                  <a:gd name="T46" fmla="*/ 999 w 1031"/>
                  <a:gd name="T47" fmla="*/ 106 h 416"/>
                  <a:gd name="T48" fmla="*/ 27 w 1031"/>
                  <a:gd name="T49" fmla="*/ 88 h 416"/>
                  <a:gd name="T50" fmla="*/ 65 w 1031"/>
                  <a:gd name="T51" fmla="*/ 151 h 416"/>
                  <a:gd name="T52" fmla="*/ 27 w 1031"/>
                  <a:gd name="T53" fmla="*/ 88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1" h="416">
                    <a:moveTo>
                      <a:pt x="999" y="106"/>
                    </a:moveTo>
                    <a:cubicBezTo>
                      <a:pt x="977" y="80"/>
                      <a:pt x="961" y="64"/>
                      <a:pt x="955" y="71"/>
                    </a:cubicBezTo>
                    <a:cubicBezTo>
                      <a:pt x="950" y="79"/>
                      <a:pt x="925" y="81"/>
                      <a:pt x="908" y="71"/>
                    </a:cubicBezTo>
                    <a:cubicBezTo>
                      <a:pt x="891" y="61"/>
                      <a:pt x="883" y="43"/>
                      <a:pt x="870" y="43"/>
                    </a:cubicBezTo>
                    <a:cubicBezTo>
                      <a:pt x="858" y="43"/>
                      <a:pt x="817" y="20"/>
                      <a:pt x="794" y="0"/>
                    </a:cubicBezTo>
                    <a:cubicBezTo>
                      <a:pt x="793" y="3"/>
                      <a:pt x="793" y="6"/>
                      <a:pt x="794" y="9"/>
                    </a:cubicBezTo>
                    <a:cubicBezTo>
                      <a:pt x="795" y="21"/>
                      <a:pt x="775" y="29"/>
                      <a:pt x="751" y="31"/>
                    </a:cubicBezTo>
                    <a:cubicBezTo>
                      <a:pt x="728" y="32"/>
                      <a:pt x="731" y="58"/>
                      <a:pt x="731" y="76"/>
                    </a:cubicBezTo>
                    <a:cubicBezTo>
                      <a:pt x="731" y="93"/>
                      <a:pt x="712" y="93"/>
                      <a:pt x="704" y="112"/>
                    </a:cubicBezTo>
                    <a:cubicBezTo>
                      <a:pt x="695" y="132"/>
                      <a:pt x="706" y="136"/>
                      <a:pt x="687" y="145"/>
                    </a:cubicBezTo>
                    <a:cubicBezTo>
                      <a:pt x="668" y="155"/>
                      <a:pt x="663" y="171"/>
                      <a:pt x="673" y="188"/>
                    </a:cubicBezTo>
                    <a:cubicBezTo>
                      <a:pt x="684" y="204"/>
                      <a:pt x="672" y="219"/>
                      <a:pt x="669" y="229"/>
                    </a:cubicBezTo>
                    <a:cubicBezTo>
                      <a:pt x="667" y="238"/>
                      <a:pt x="686" y="242"/>
                      <a:pt x="705" y="260"/>
                    </a:cubicBezTo>
                    <a:cubicBezTo>
                      <a:pt x="724" y="278"/>
                      <a:pt x="727" y="253"/>
                      <a:pt x="735" y="267"/>
                    </a:cubicBezTo>
                    <a:cubicBezTo>
                      <a:pt x="743" y="281"/>
                      <a:pt x="729" y="305"/>
                      <a:pt x="708" y="305"/>
                    </a:cubicBezTo>
                    <a:cubicBezTo>
                      <a:pt x="706" y="305"/>
                      <a:pt x="704" y="306"/>
                      <a:pt x="703" y="306"/>
                    </a:cubicBezTo>
                    <a:cubicBezTo>
                      <a:pt x="714" y="318"/>
                      <a:pt x="720" y="330"/>
                      <a:pt x="715" y="338"/>
                    </a:cubicBezTo>
                    <a:cubicBezTo>
                      <a:pt x="705" y="352"/>
                      <a:pt x="696" y="352"/>
                      <a:pt x="715" y="369"/>
                    </a:cubicBezTo>
                    <a:cubicBezTo>
                      <a:pt x="733" y="386"/>
                      <a:pt x="746" y="360"/>
                      <a:pt x="762" y="382"/>
                    </a:cubicBezTo>
                    <a:cubicBezTo>
                      <a:pt x="777" y="403"/>
                      <a:pt x="790" y="416"/>
                      <a:pt x="806" y="379"/>
                    </a:cubicBezTo>
                    <a:cubicBezTo>
                      <a:pt x="821" y="342"/>
                      <a:pt x="833" y="289"/>
                      <a:pt x="861" y="281"/>
                    </a:cubicBezTo>
                    <a:cubicBezTo>
                      <a:pt x="890" y="272"/>
                      <a:pt x="948" y="261"/>
                      <a:pt x="982" y="215"/>
                    </a:cubicBezTo>
                    <a:cubicBezTo>
                      <a:pt x="1017" y="170"/>
                      <a:pt x="998" y="167"/>
                      <a:pt x="1017" y="153"/>
                    </a:cubicBezTo>
                    <a:cubicBezTo>
                      <a:pt x="1031" y="141"/>
                      <a:pt x="1022" y="131"/>
                      <a:pt x="999" y="106"/>
                    </a:cubicBezTo>
                    <a:close/>
                    <a:moveTo>
                      <a:pt x="27" y="88"/>
                    </a:moveTo>
                    <a:cubicBezTo>
                      <a:pt x="0" y="129"/>
                      <a:pt x="54" y="169"/>
                      <a:pt x="65" y="151"/>
                    </a:cubicBezTo>
                    <a:cubicBezTo>
                      <a:pt x="79" y="129"/>
                      <a:pt x="55" y="47"/>
                      <a:pt x="27" y="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 noEditPoints="1"/>
              </p:cNvSpPr>
              <p:nvPr/>
            </p:nvSpPr>
            <p:spPr bwMode="auto">
              <a:xfrm>
                <a:off x="6021905" y="2510965"/>
                <a:ext cx="2785031" cy="2083392"/>
              </a:xfrm>
              <a:custGeom>
                <a:avLst/>
                <a:gdLst>
                  <a:gd name="T0" fmla="*/ 3310 w 3772"/>
                  <a:gd name="T1" fmla="*/ 326 h 2820"/>
                  <a:gd name="T2" fmla="*/ 3031 w 3772"/>
                  <a:gd name="T3" fmla="*/ 453 h 2820"/>
                  <a:gd name="T4" fmla="*/ 3016 w 3772"/>
                  <a:gd name="T5" fmla="*/ 286 h 2820"/>
                  <a:gd name="T6" fmla="*/ 2698 w 3772"/>
                  <a:gd name="T7" fmla="*/ 260 h 2820"/>
                  <a:gd name="T8" fmla="*/ 3011 w 3772"/>
                  <a:gd name="T9" fmla="*/ 211 h 2820"/>
                  <a:gd name="T10" fmla="*/ 2984 w 3772"/>
                  <a:gd name="T11" fmla="*/ 92 h 2820"/>
                  <a:gd name="T12" fmla="*/ 2548 w 3772"/>
                  <a:gd name="T13" fmla="*/ 5 h 2820"/>
                  <a:gd name="T14" fmla="*/ 2144 w 3772"/>
                  <a:gd name="T15" fmla="*/ 56 h 2820"/>
                  <a:gd name="T16" fmla="*/ 1838 w 3772"/>
                  <a:gd name="T17" fmla="*/ 60 h 2820"/>
                  <a:gd name="T18" fmla="*/ 1586 w 3772"/>
                  <a:gd name="T19" fmla="*/ 173 h 2820"/>
                  <a:gd name="T20" fmla="*/ 1526 w 3772"/>
                  <a:gd name="T21" fmla="*/ 205 h 2820"/>
                  <a:gd name="T22" fmla="*/ 1349 w 3772"/>
                  <a:gd name="T23" fmla="*/ 258 h 2820"/>
                  <a:gd name="T24" fmla="*/ 1180 w 3772"/>
                  <a:gd name="T25" fmla="*/ 317 h 2820"/>
                  <a:gd name="T26" fmla="*/ 885 w 3772"/>
                  <a:gd name="T27" fmla="*/ 260 h 2820"/>
                  <a:gd name="T28" fmla="*/ 725 w 3772"/>
                  <a:gd name="T29" fmla="*/ 384 h 2820"/>
                  <a:gd name="T30" fmla="*/ 479 w 3772"/>
                  <a:gd name="T31" fmla="*/ 541 h 2820"/>
                  <a:gd name="T32" fmla="*/ 0 w 3772"/>
                  <a:gd name="T33" fmla="*/ 779 h 2820"/>
                  <a:gd name="T34" fmla="*/ 306 w 3772"/>
                  <a:gd name="T35" fmla="*/ 867 h 2820"/>
                  <a:gd name="T36" fmla="*/ 85 w 3772"/>
                  <a:gd name="T37" fmla="*/ 943 h 2820"/>
                  <a:gd name="T38" fmla="*/ 271 w 3772"/>
                  <a:gd name="T39" fmla="*/ 1062 h 2820"/>
                  <a:gd name="T40" fmla="*/ 515 w 3772"/>
                  <a:gd name="T41" fmla="*/ 1051 h 2820"/>
                  <a:gd name="T42" fmla="*/ 887 w 3772"/>
                  <a:gd name="T43" fmla="*/ 1153 h 2820"/>
                  <a:gd name="T44" fmla="*/ 1073 w 3772"/>
                  <a:gd name="T45" fmla="*/ 1402 h 2820"/>
                  <a:gd name="T46" fmla="*/ 1102 w 3772"/>
                  <a:gd name="T47" fmla="*/ 1626 h 2820"/>
                  <a:gd name="T48" fmla="*/ 1335 w 3772"/>
                  <a:gd name="T49" fmla="*/ 1705 h 2820"/>
                  <a:gd name="T50" fmla="*/ 1311 w 3772"/>
                  <a:gd name="T51" fmla="*/ 1794 h 2820"/>
                  <a:gd name="T52" fmla="*/ 1275 w 3772"/>
                  <a:gd name="T53" fmla="*/ 1947 h 2820"/>
                  <a:gd name="T54" fmla="*/ 1235 w 3772"/>
                  <a:gd name="T55" fmla="*/ 2135 h 2820"/>
                  <a:gd name="T56" fmla="*/ 1284 w 3772"/>
                  <a:gd name="T57" fmla="*/ 2384 h 2820"/>
                  <a:gd name="T58" fmla="*/ 1399 w 3772"/>
                  <a:gd name="T59" fmla="*/ 2532 h 2820"/>
                  <a:gd name="T60" fmla="*/ 1566 w 3772"/>
                  <a:gd name="T61" fmla="*/ 2725 h 2820"/>
                  <a:gd name="T62" fmla="*/ 1807 w 3772"/>
                  <a:gd name="T63" fmla="*/ 2816 h 2820"/>
                  <a:gd name="T64" fmla="*/ 1878 w 3772"/>
                  <a:gd name="T65" fmla="*/ 2576 h 2820"/>
                  <a:gd name="T66" fmla="*/ 1982 w 3772"/>
                  <a:gd name="T67" fmla="*/ 2455 h 2820"/>
                  <a:gd name="T68" fmla="*/ 1994 w 3772"/>
                  <a:gd name="T69" fmla="*/ 2337 h 2820"/>
                  <a:gd name="T70" fmla="*/ 2096 w 3772"/>
                  <a:gd name="T71" fmla="*/ 2260 h 2820"/>
                  <a:gd name="T72" fmla="*/ 2191 w 3772"/>
                  <a:gd name="T73" fmla="*/ 2238 h 2820"/>
                  <a:gd name="T74" fmla="*/ 2519 w 3772"/>
                  <a:gd name="T75" fmla="*/ 2020 h 2820"/>
                  <a:gd name="T76" fmla="*/ 2729 w 3772"/>
                  <a:gd name="T77" fmla="*/ 1962 h 2820"/>
                  <a:gd name="T78" fmla="*/ 3148 w 3772"/>
                  <a:gd name="T79" fmla="*/ 1779 h 2820"/>
                  <a:gd name="T80" fmla="*/ 2920 w 3772"/>
                  <a:gd name="T81" fmla="*/ 1728 h 2820"/>
                  <a:gd name="T82" fmla="*/ 3153 w 3772"/>
                  <a:gd name="T83" fmla="*/ 1745 h 2820"/>
                  <a:gd name="T84" fmla="*/ 3106 w 3772"/>
                  <a:gd name="T85" fmla="*/ 1532 h 2820"/>
                  <a:gd name="T86" fmla="*/ 2989 w 3772"/>
                  <a:gd name="T87" fmla="*/ 1426 h 2820"/>
                  <a:gd name="T88" fmla="*/ 3253 w 3772"/>
                  <a:gd name="T89" fmla="*/ 1390 h 2820"/>
                  <a:gd name="T90" fmla="*/ 3324 w 3772"/>
                  <a:gd name="T91" fmla="*/ 1258 h 2820"/>
                  <a:gd name="T92" fmla="*/ 3292 w 3772"/>
                  <a:gd name="T93" fmla="*/ 1058 h 2820"/>
                  <a:gd name="T94" fmla="*/ 3220 w 3772"/>
                  <a:gd name="T95" fmla="*/ 972 h 2820"/>
                  <a:gd name="T96" fmla="*/ 3248 w 3772"/>
                  <a:gd name="T97" fmla="*/ 885 h 2820"/>
                  <a:gd name="T98" fmla="*/ 3159 w 3772"/>
                  <a:gd name="T99" fmla="*/ 843 h 2820"/>
                  <a:gd name="T100" fmla="*/ 3408 w 3772"/>
                  <a:gd name="T101" fmla="*/ 583 h 2820"/>
                  <a:gd name="T102" fmla="*/ 3348 w 3772"/>
                  <a:gd name="T103" fmla="*/ 515 h 2820"/>
                  <a:gd name="T104" fmla="*/ 3419 w 3772"/>
                  <a:gd name="T105" fmla="*/ 446 h 2820"/>
                  <a:gd name="T106" fmla="*/ 3772 w 3772"/>
                  <a:gd name="T107" fmla="*/ 320 h 2820"/>
                  <a:gd name="T108" fmla="*/ 1242 w 3772"/>
                  <a:gd name="T109" fmla="*/ 1801 h 2820"/>
                  <a:gd name="T110" fmla="*/ 1180 w 3772"/>
                  <a:gd name="T111" fmla="*/ 1872 h 2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72" h="2820">
                    <a:moveTo>
                      <a:pt x="3561" y="260"/>
                    </a:moveTo>
                    <a:cubicBezTo>
                      <a:pt x="3494" y="260"/>
                      <a:pt x="3439" y="271"/>
                      <a:pt x="3435" y="318"/>
                    </a:cubicBezTo>
                    <a:cubicBezTo>
                      <a:pt x="3432" y="366"/>
                      <a:pt x="3346" y="309"/>
                      <a:pt x="3310" y="326"/>
                    </a:cubicBezTo>
                    <a:cubicBezTo>
                      <a:pt x="3273" y="342"/>
                      <a:pt x="3292" y="287"/>
                      <a:pt x="3255" y="306"/>
                    </a:cubicBezTo>
                    <a:cubicBezTo>
                      <a:pt x="3219" y="324"/>
                      <a:pt x="3179" y="368"/>
                      <a:pt x="3135" y="386"/>
                    </a:cubicBezTo>
                    <a:cubicBezTo>
                      <a:pt x="3091" y="404"/>
                      <a:pt x="3058" y="449"/>
                      <a:pt x="3031" y="453"/>
                    </a:cubicBezTo>
                    <a:cubicBezTo>
                      <a:pt x="3004" y="457"/>
                      <a:pt x="3089" y="369"/>
                      <a:pt x="3133" y="326"/>
                    </a:cubicBezTo>
                    <a:cubicBezTo>
                      <a:pt x="3177" y="282"/>
                      <a:pt x="3153" y="231"/>
                      <a:pt x="3095" y="236"/>
                    </a:cubicBezTo>
                    <a:cubicBezTo>
                      <a:pt x="3036" y="242"/>
                      <a:pt x="3049" y="278"/>
                      <a:pt x="3016" y="286"/>
                    </a:cubicBezTo>
                    <a:cubicBezTo>
                      <a:pt x="2984" y="293"/>
                      <a:pt x="2827" y="371"/>
                      <a:pt x="2820" y="347"/>
                    </a:cubicBezTo>
                    <a:cubicBezTo>
                      <a:pt x="2812" y="324"/>
                      <a:pt x="2949" y="284"/>
                      <a:pt x="2947" y="267"/>
                    </a:cubicBezTo>
                    <a:cubicBezTo>
                      <a:pt x="2945" y="251"/>
                      <a:pt x="2774" y="249"/>
                      <a:pt x="2698" y="260"/>
                    </a:cubicBezTo>
                    <a:cubicBezTo>
                      <a:pt x="2621" y="271"/>
                      <a:pt x="2486" y="315"/>
                      <a:pt x="2484" y="293"/>
                    </a:cubicBezTo>
                    <a:cubicBezTo>
                      <a:pt x="2483" y="271"/>
                      <a:pt x="2641" y="240"/>
                      <a:pt x="2721" y="231"/>
                    </a:cubicBezTo>
                    <a:cubicBezTo>
                      <a:pt x="2803" y="222"/>
                      <a:pt x="2949" y="236"/>
                      <a:pt x="3011" y="211"/>
                    </a:cubicBezTo>
                    <a:cubicBezTo>
                      <a:pt x="3073" y="185"/>
                      <a:pt x="3166" y="184"/>
                      <a:pt x="3182" y="163"/>
                    </a:cubicBezTo>
                    <a:cubicBezTo>
                      <a:pt x="3199" y="143"/>
                      <a:pt x="3111" y="116"/>
                      <a:pt x="3067" y="118"/>
                    </a:cubicBezTo>
                    <a:cubicBezTo>
                      <a:pt x="3024" y="120"/>
                      <a:pt x="2980" y="114"/>
                      <a:pt x="2984" y="92"/>
                    </a:cubicBezTo>
                    <a:cubicBezTo>
                      <a:pt x="2987" y="71"/>
                      <a:pt x="2916" y="65"/>
                      <a:pt x="2909" y="49"/>
                    </a:cubicBezTo>
                    <a:cubicBezTo>
                      <a:pt x="2902" y="32"/>
                      <a:pt x="2765" y="45"/>
                      <a:pt x="2736" y="27"/>
                    </a:cubicBezTo>
                    <a:cubicBezTo>
                      <a:pt x="2707" y="9"/>
                      <a:pt x="2621" y="0"/>
                      <a:pt x="2548" y="5"/>
                    </a:cubicBezTo>
                    <a:cubicBezTo>
                      <a:pt x="2475" y="10"/>
                      <a:pt x="2326" y="9"/>
                      <a:pt x="2291" y="12"/>
                    </a:cubicBezTo>
                    <a:cubicBezTo>
                      <a:pt x="2257" y="16"/>
                      <a:pt x="2235" y="29"/>
                      <a:pt x="2204" y="27"/>
                    </a:cubicBezTo>
                    <a:cubicBezTo>
                      <a:pt x="2173" y="25"/>
                      <a:pt x="2126" y="36"/>
                      <a:pt x="2144" y="56"/>
                    </a:cubicBezTo>
                    <a:cubicBezTo>
                      <a:pt x="2177" y="92"/>
                      <a:pt x="2095" y="107"/>
                      <a:pt x="2100" y="80"/>
                    </a:cubicBezTo>
                    <a:cubicBezTo>
                      <a:pt x="2106" y="52"/>
                      <a:pt x="2029" y="40"/>
                      <a:pt x="2005" y="60"/>
                    </a:cubicBezTo>
                    <a:cubicBezTo>
                      <a:pt x="1978" y="82"/>
                      <a:pt x="1856" y="36"/>
                      <a:pt x="1838" y="60"/>
                    </a:cubicBezTo>
                    <a:cubicBezTo>
                      <a:pt x="1819" y="83"/>
                      <a:pt x="1676" y="76"/>
                      <a:pt x="1634" y="83"/>
                    </a:cubicBezTo>
                    <a:cubicBezTo>
                      <a:pt x="1592" y="91"/>
                      <a:pt x="1699" y="122"/>
                      <a:pt x="1696" y="140"/>
                    </a:cubicBezTo>
                    <a:cubicBezTo>
                      <a:pt x="1692" y="158"/>
                      <a:pt x="1559" y="140"/>
                      <a:pt x="1586" y="173"/>
                    </a:cubicBezTo>
                    <a:cubicBezTo>
                      <a:pt x="1614" y="205"/>
                      <a:pt x="1701" y="229"/>
                      <a:pt x="1743" y="271"/>
                    </a:cubicBezTo>
                    <a:cubicBezTo>
                      <a:pt x="1785" y="313"/>
                      <a:pt x="1710" y="287"/>
                      <a:pt x="1663" y="256"/>
                    </a:cubicBezTo>
                    <a:cubicBezTo>
                      <a:pt x="1615" y="225"/>
                      <a:pt x="1555" y="236"/>
                      <a:pt x="1526" y="205"/>
                    </a:cubicBezTo>
                    <a:cubicBezTo>
                      <a:pt x="1497" y="174"/>
                      <a:pt x="1388" y="151"/>
                      <a:pt x="1360" y="169"/>
                    </a:cubicBezTo>
                    <a:cubicBezTo>
                      <a:pt x="1328" y="191"/>
                      <a:pt x="1435" y="231"/>
                      <a:pt x="1435" y="255"/>
                    </a:cubicBezTo>
                    <a:cubicBezTo>
                      <a:pt x="1435" y="278"/>
                      <a:pt x="1362" y="249"/>
                      <a:pt x="1349" y="258"/>
                    </a:cubicBezTo>
                    <a:cubicBezTo>
                      <a:pt x="1337" y="267"/>
                      <a:pt x="1273" y="196"/>
                      <a:pt x="1237" y="196"/>
                    </a:cubicBezTo>
                    <a:cubicBezTo>
                      <a:pt x="1200" y="196"/>
                      <a:pt x="1231" y="229"/>
                      <a:pt x="1231" y="275"/>
                    </a:cubicBezTo>
                    <a:cubicBezTo>
                      <a:pt x="1231" y="320"/>
                      <a:pt x="1160" y="347"/>
                      <a:pt x="1180" y="317"/>
                    </a:cubicBezTo>
                    <a:cubicBezTo>
                      <a:pt x="1200" y="286"/>
                      <a:pt x="1186" y="205"/>
                      <a:pt x="1147" y="191"/>
                    </a:cubicBezTo>
                    <a:cubicBezTo>
                      <a:pt x="1109" y="176"/>
                      <a:pt x="1011" y="222"/>
                      <a:pt x="960" y="220"/>
                    </a:cubicBezTo>
                    <a:cubicBezTo>
                      <a:pt x="909" y="218"/>
                      <a:pt x="841" y="235"/>
                      <a:pt x="885" y="260"/>
                    </a:cubicBezTo>
                    <a:cubicBezTo>
                      <a:pt x="929" y="286"/>
                      <a:pt x="883" y="300"/>
                      <a:pt x="845" y="273"/>
                    </a:cubicBezTo>
                    <a:cubicBezTo>
                      <a:pt x="807" y="245"/>
                      <a:pt x="681" y="273"/>
                      <a:pt x="706" y="291"/>
                    </a:cubicBezTo>
                    <a:cubicBezTo>
                      <a:pt x="732" y="309"/>
                      <a:pt x="741" y="362"/>
                      <a:pt x="725" y="384"/>
                    </a:cubicBezTo>
                    <a:cubicBezTo>
                      <a:pt x="708" y="406"/>
                      <a:pt x="655" y="362"/>
                      <a:pt x="606" y="366"/>
                    </a:cubicBezTo>
                    <a:cubicBezTo>
                      <a:pt x="557" y="369"/>
                      <a:pt x="313" y="486"/>
                      <a:pt x="327" y="517"/>
                    </a:cubicBezTo>
                    <a:cubicBezTo>
                      <a:pt x="342" y="548"/>
                      <a:pt x="446" y="522"/>
                      <a:pt x="479" y="541"/>
                    </a:cubicBezTo>
                    <a:cubicBezTo>
                      <a:pt x="511" y="559"/>
                      <a:pt x="468" y="626"/>
                      <a:pt x="428" y="654"/>
                    </a:cubicBezTo>
                    <a:cubicBezTo>
                      <a:pt x="388" y="681"/>
                      <a:pt x="238" y="655"/>
                      <a:pt x="235" y="688"/>
                    </a:cubicBezTo>
                    <a:cubicBezTo>
                      <a:pt x="231" y="721"/>
                      <a:pt x="0" y="726"/>
                      <a:pt x="0" y="779"/>
                    </a:cubicBezTo>
                    <a:cubicBezTo>
                      <a:pt x="0" y="799"/>
                      <a:pt x="10" y="819"/>
                      <a:pt x="36" y="825"/>
                    </a:cubicBezTo>
                    <a:cubicBezTo>
                      <a:pt x="69" y="832"/>
                      <a:pt x="109" y="821"/>
                      <a:pt x="138" y="854"/>
                    </a:cubicBezTo>
                    <a:cubicBezTo>
                      <a:pt x="167" y="887"/>
                      <a:pt x="249" y="889"/>
                      <a:pt x="306" y="867"/>
                    </a:cubicBezTo>
                    <a:cubicBezTo>
                      <a:pt x="362" y="845"/>
                      <a:pt x="404" y="870"/>
                      <a:pt x="402" y="903"/>
                    </a:cubicBezTo>
                    <a:cubicBezTo>
                      <a:pt x="400" y="936"/>
                      <a:pt x="275" y="890"/>
                      <a:pt x="236" y="914"/>
                    </a:cubicBezTo>
                    <a:cubicBezTo>
                      <a:pt x="198" y="938"/>
                      <a:pt x="80" y="918"/>
                      <a:pt x="85" y="943"/>
                    </a:cubicBezTo>
                    <a:cubicBezTo>
                      <a:pt x="91" y="969"/>
                      <a:pt x="149" y="963"/>
                      <a:pt x="196" y="972"/>
                    </a:cubicBezTo>
                    <a:cubicBezTo>
                      <a:pt x="244" y="981"/>
                      <a:pt x="200" y="1002"/>
                      <a:pt x="198" y="1022"/>
                    </a:cubicBezTo>
                    <a:cubicBezTo>
                      <a:pt x="196" y="1042"/>
                      <a:pt x="224" y="1038"/>
                      <a:pt x="271" y="1062"/>
                    </a:cubicBezTo>
                    <a:cubicBezTo>
                      <a:pt x="318" y="1085"/>
                      <a:pt x="397" y="1100"/>
                      <a:pt x="371" y="1073"/>
                    </a:cubicBezTo>
                    <a:cubicBezTo>
                      <a:pt x="346" y="1045"/>
                      <a:pt x="420" y="1049"/>
                      <a:pt x="433" y="1065"/>
                    </a:cubicBezTo>
                    <a:cubicBezTo>
                      <a:pt x="446" y="1082"/>
                      <a:pt x="481" y="1042"/>
                      <a:pt x="515" y="1051"/>
                    </a:cubicBezTo>
                    <a:cubicBezTo>
                      <a:pt x="550" y="1060"/>
                      <a:pt x="562" y="1018"/>
                      <a:pt x="590" y="1036"/>
                    </a:cubicBezTo>
                    <a:cubicBezTo>
                      <a:pt x="617" y="1054"/>
                      <a:pt x="745" y="1065"/>
                      <a:pt x="788" y="1089"/>
                    </a:cubicBezTo>
                    <a:cubicBezTo>
                      <a:pt x="832" y="1113"/>
                      <a:pt x="892" y="1118"/>
                      <a:pt x="887" y="1153"/>
                    </a:cubicBezTo>
                    <a:cubicBezTo>
                      <a:pt x="881" y="1187"/>
                      <a:pt x="923" y="1213"/>
                      <a:pt x="972" y="1235"/>
                    </a:cubicBezTo>
                    <a:cubicBezTo>
                      <a:pt x="1022" y="1257"/>
                      <a:pt x="1031" y="1304"/>
                      <a:pt x="1029" y="1335"/>
                    </a:cubicBezTo>
                    <a:cubicBezTo>
                      <a:pt x="1027" y="1366"/>
                      <a:pt x="1082" y="1388"/>
                      <a:pt x="1073" y="1402"/>
                    </a:cubicBezTo>
                    <a:cubicBezTo>
                      <a:pt x="1063" y="1417"/>
                      <a:pt x="1071" y="1437"/>
                      <a:pt x="1104" y="1466"/>
                    </a:cubicBezTo>
                    <a:cubicBezTo>
                      <a:pt x="1136" y="1495"/>
                      <a:pt x="1053" y="1517"/>
                      <a:pt x="1073" y="1543"/>
                    </a:cubicBezTo>
                    <a:cubicBezTo>
                      <a:pt x="1093" y="1568"/>
                      <a:pt x="1043" y="1617"/>
                      <a:pt x="1102" y="1626"/>
                    </a:cubicBezTo>
                    <a:cubicBezTo>
                      <a:pt x="1160" y="1635"/>
                      <a:pt x="1151" y="1586"/>
                      <a:pt x="1195" y="1586"/>
                    </a:cubicBezTo>
                    <a:cubicBezTo>
                      <a:pt x="1238" y="1586"/>
                      <a:pt x="1193" y="1625"/>
                      <a:pt x="1217" y="1648"/>
                    </a:cubicBezTo>
                    <a:cubicBezTo>
                      <a:pt x="1240" y="1672"/>
                      <a:pt x="1289" y="1666"/>
                      <a:pt x="1335" y="1705"/>
                    </a:cubicBezTo>
                    <a:cubicBezTo>
                      <a:pt x="1380" y="1743"/>
                      <a:pt x="1351" y="1761"/>
                      <a:pt x="1309" y="1730"/>
                    </a:cubicBezTo>
                    <a:cubicBezTo>
                      <a:pt x="1268" y="1699"/>
                      <a:pt x="1145" y="1707"/>
                      <a:pt x="1145" y="1717"/>
                    </a:cubicBezTo>
                    <a:cubicBezTo>
                      <a:pt x="1145" y="1728"/>
                      <a:pt x="1280" y="1805"/>
                      <a:pt x="1311" y="1794"/>
                    </a:cubicBezTo>
                    <a:cubicBezTo>
                      <a:pt x="1342" y="1783"/>
                      <a:pt x="1384" y="1840"/>
                      <a:pt x="1366" y="1858"/>
                    </a:cubicBezTo>
                    <a:cubicBezTo>
                      <a:pt x="1348" y="1876"/>
                      <a:pt x="1357" y="1922"/>
                      <a:pt x="1353" y="1943"/>
                    </a:cubicBezTo>
                    <a:cubicBezTo>
                      <a:pt x="1349" y="1965"/>
                      <a:pt x="1304" y="1943"/>
                      <a:pt x="1275" y="1947"/>
                    </a:cubicBezTo>
                    <a:cubicBezTo>
                      <a:pt x="1246" y="1951"/>
                      <a:pt x="1226" y="1960"/>
                      <a:pt x="1226" y="1991"/>
                    </a:cubicBezTo>
                    <a:cubicBezTo>
                      <a:pt x="1226" y="2022"/>
                      <a:pt x="1180" y="2044"/>
                      <a:pt x="1175" y="2082"/>
                    </a:cubicBezTo>
                    <a:cubicBezTo>
                      <a:pt x="1169" y="2120"/>
                      <a:pt x="1211" y="2118"/>
                      <a:pt x="1235" y="2135"/>
                    </a:cubicBezTo>
                    <a:cubicBezTo>
                      <a:pt x="1258" y="2151"/>
                      <a:pt x="1191" y="2162"/>
                      <a:pt x="1187" y="2189"/>
                    </a:cubicBezTo>
                    <a:cubicBezTo>
                      <a:pt x="1184" y="2217"/>
                      <a:pt x="1249" y="2266"/>
                      <a:pt x="1273" y="2279"/>
                    </a:cubicBezTo>
                    <a:cubicBezTo>
                      <a:pt x="1297" y="2291"/>
                      <a:pt x="1275" y="2353"/>
                      <a:pt x="1284" y="2384"/>
                    </a:cubicBezTo>
                    <a:cubicBezTo>
                      <a:pt x="1293" y="2415"/>
                      <a:pt x="1324" y="2377"/>
                      <a:pt x="1320" y="2417"/>
                    </a:cubicBezTo>
                    <a:cubicBezTo>
                      <a:pt x="1317" y="2457"/>
                      <a:pt x="1349" y="2455"/>
                      <a:pt x="1351" y="2479"/>
                    </a:cubicBezTo>
                    <a:cubicBezTo>
                      <a:pt x="1353" y="2503"/>
                      <a:pt x="1410" y="2499"/>
                      <a:pt x="1399" y="2532"/>
                    </a:cubicBezTo>
                    <a:cubicBezTo>
                      <a:pt x="1388" y="2565"/>
                      <a:pt x="1415" y="2588"/>
                      <a:pt x="1428" y="2606"/>
                    </a:cubicBezTo>
                    <a:cubicBezTo>
                      <a:pt x="1441" y="2625"/>
                      <a:pt x="1488" y="2656"/>
                      <a:pt x="1497" y="2679"/>
                    </a:cubicBezTo>
                    <a:cubicBezTo>
                      <a:pt x="1506" y="2703"/>
                      <a:pt x="1533" y="2734"/>
                      <a:pt x="1566" y="2725"/>
                    </a:cubicBezTo>
                    <a:cubicBezTo>
                      <a:pt x="1599" y="2716"/>
                      <a:pt x="1601" y="2747"/>
                      <a:pt x="1626" y="2743"/>
                    </a:cubicBezTo>
                    <a:cubicBezTo>
                      <a:pt x="1652" y="2739"/>
                      <a:pt x="1692" y="2754"/>
                      <a:pt x="1699" y="2774"/>
                    </a:cubicBezTo>
                    <a:cubicBezTo>
                      <a:pt x="1707" y="2794"/>
                      <a:pt x="1785" y="2812"/>
                      <a:pt x="1807" y="2816"/>
                    </a:cubicBezTo>
                    <a:cubicBezTo>
                      <a:pt x="1829" y="2820"/>
                      <a:pt x="1832" y="2780"/>
                      <a:pt x="1852" y="2769"/>
                    </a:cubicBezTo>
                    <a:cubicBezTo>
                      <a:pt x="1872" y="2758"/>
                      <a:pt x="1865" y="2678"/>
                      <a:pt x="1883" y="2672"/>
                    </a:cubicBezTo>
                    <a:cubicBezTo>
                      <a:pt x="1901" y="2667"/>
                      <a:pt x="1896" y="2583"/>
                      <a:pt x="1878" y="2576"/>
                    </a:cubicBezTo>
                    <a:cubicBezTo>
                      <a:pt x="1860" y="2568"/>
                      <a:pt x="1867" y="2539"/>
                      <a:pt x="1909" y="2545"/>
                    </a:cubicBezTo>
                    <a:cubicBezTo>
                      <a:pt x="1951" y="2550"/>
                      <a:pt x="1936" y="2508"/>
                      <a:pt x="1956" y="2503"/>
                    </a:cubicBezTo>
                    <a:cubicBezTo>
                      <a:pt x="1976" y="2497"/>
                      <a:pt x="1967" y="2459"/>
                      <a:pt x="1982" y="2455"/>
                    </a:cubicBezTo>
                    <a:cubicBezTo>
                      <a:pt x="1996" y="2452"/>
                      <a:pt x="1994" y="2426"/>
                      <a:pt x="1983" y="2412"/>
                    </a:cubicBezTo>
                    <a:cubicBezTo>
                      <a:pt x="1973" y="2397"/>
                      <a:pt x="1985" y="2386"/>
                      <a:pt x="2007" y="2382"/>
                    </a:cubicBezTo>
                    <a:cubicBezTo>
                      <a:pt x="2029" y="2379"/>
                      <a:pt x="2024" y="2348"/>
                      <a:pt x="1994" y="2337"/>
                    </a:cubicBezTo>
                    <a:cubicBezTo>
                      <a:pt x="1965" y="2326"/>
                      <a:pt x="1974" y="2293"/>
                      <a:pt x="2003" y="2313"/>
                    </a:cubicBezTo>
                    <a:cubicBezTo>
                      <a:pt x="2033" y="2333"/>
                      <a:pt x="2055" y="2319"/>
                      <a:pt x="2038" y="2297"/>
                    </a:cubicBezTo>
                    <a:cubicBezTo>
                      <a:pt x="2022" y="2275"/>
                      <a:pt x="2058" y="2264"/>
                      <a:pt x="2096" y="2260"/>
                    </a:cubicBezTo>
                    <a:cubicBezTo>
                      <a:pt x="2135" y="2257"/>
                      <a:pt x="2155" y="2237"/>
                      <a:pt x="2147" y="2207"/>
                    </a:cubicBezTo>
                    <a:cubicBezTo>
                      <a:pt x="2140" y="2178"/>
                      <a:pt x="2191" y="2180"/>
                      <a:pt x="2178" y="2206"/>
                    </a:cubicBezTo>
                    <a:cubicBezTo>
                      <a:pt x="2166" y="2231"/>
                      <a:pt x="2173" y="2257"/>
                      <a:pt x="2191" y="2238"/>
                    </a:cubicBezTo>
                    <a:cubicBezTo>
                      <a:pt x="2209" y="2220"/>
                      <a:pt x="2244" y="2233"/>
                      <a:pt x="2306" y="2215"/>
                    </a:cubicBezTo>
                    <a:cubicBezTo>
                      <a:pt x="2368" y="2197"/>
                      <a:pt x="2428" y="2146"/>
                      <a:pt x="2443" y="2096"/>
                    </a:cubicBezTo>
                    <a:cubicBezTo>
                      <a:pt x="2457" y="2047"/>
                      <a:pt x="2528" y="2053"/>
                      <a:pt x="2519" y="2020"/>
                    </a:cubicBezTo>
                    <a:cubicBezTo>
                      <a:pt x="2510" y="1987"/>
                      <a:pt x="2532" y="1974"/>
                      <a:pt x="2577" y="1996"/>
                    </a:cubicBezTo>
                    <a:cubicBezTo>
                      <a:pt x="2623" y="2018"/>
                      <a:pt x="2586" y="1982"/>
                      <a:pt x="2637" y="1982"/>
                    </a:cubicBezTo>
                    <a:cubicBezTo>
                      <a:pt x="2688" y="1982"/>
                      <a:pt x="2679" y="1963"/>
                      <a:pt x="2729" y="1962"/>
                    </a:cubicBezTo>
                    <a:cubicBezTo>
                      <a:pt x="2778" y="1960"/>
                      <a:pt x="2905" y="1938"/>
                      <a:pt x="2949" y="1901"/>
                    </a:cubicBezTo>
                    <a:cubicBezTo>
                      <a:pt x="2993" y="1865"/>
                      <a:pt x="3086" y="1834"/>
                      <a:pt x="3124" y="1810"/>
                    </a:cubicBezTo>
                    <a:cubicBezTo>
                      <a:pt x="3162" y="1787"/>
                      <a:pt x="3171" y="1767"/>
                      <a:pt x="3148" y="1779"/>
                    </a:cubicBezTo>
                    <a:cubicBezTo>
                      <a:pt x="3124" y="1792"/>
                      <a:pt x="3075" y="1794"/>
                      <a:pt x="3038" y="1785"/>
                    </a:cubicBezTo>
                    <a:cubicBezTo>
                      <a:pt x="3002" y="1776"/>
                      <a:pt x="2944" y="1745"/>
                      <a:pt x="2902" y="1768"/>
                    </a:cubicBezTo>
                    <a:cubicBezTo>
                      <a:pt x="2860" y="1792"/>
                      <a:pt x="2885" y="1734"/>
                      <a:pt x="2920" y="1728"/>
                    </a:cubicBezTo>
                    <a:cubicBezTo>
                      <a:pt x="2954" y="1723"/>
                      <a:pt x="2940" y="1707"/>
                      <a:pt x="2931" y="1670"/>
                    </a:cubicBezTo>
                    <a:cubicBezTo>
                      <a:pt x="2922" y="1634"/>
                      <a:pt x="2989" y="1657"/>
                      <a:pt x="3018" y="1699"/>
                    </a:cubicBezTo>
                    <a:cubicBezTo>
                      <a:pt x="3047" y="1741"/>
                      <a:pt x="3104" y="1759"/>
                      <a:pt x="3153" y="1745"/>
                    </a:cubicBezTo>
                    <a:cubicBezTo>
                      <a:pt x="3202" y="1730"/>
                      <a:pt x="3155" y="1690"/>
                      <a:pt x="3175" y="1663"/>
                    </a:cubicBezTo>
                    <a:cubicBezTo>
                      <a:pt x="3195" y="1635"/>
                      <a:pt x="3024" y="1550"/>
                      <a:pt x="3015" y="1521"/>
                    </a:cubicBezTo>
                    <a:cubicBezTo>
                      <a:pt x="3005" y="1492"/>
                      <a:pt x="3058" y="1512"/>
                      <a:pt x="3106" y="1532"/>
                    </a:cubicBezTo>
                    <a:cubicBezTo>
                      <a:pt x="3153" y="1552"/>
                      <a:pt x="3164" y="1493"/>
                      <a:pt x="3164" y="1468"/>
                    </a:cubicBezTo>
                    <a:cubicBezTo>
                      <a:pt x="3164" y="1442"/>
                      <a:pt x="3062" y="1441"/>
                      <a:pt x="3016" y="1466"/>
                    </a:cubicBezTo>
                    <a:cubicBezTo>
                      <a:pt x="2971" y="1492"/>
                      <a:pt x="2927" y="1433"/>
                      <a:pt x="2989" y="1426"/>
                    </a:cubicBezTo>
                    <a:cubicBezTo>
                      <a:pt x="3051" y="1419"/>
                      <a:pt x="2995" y="1393"/>
                      <a:pt x="3013" y="1375"/>
                    </a:cubicBezTo>
                    <a:cubicBezTo>
                      <a:pt x="3031" y="1357"/>
                      <a:pt x="3109" y="1428"/>
                      <a:pt x="3149" y="1415"/>
                    </a:cubicBezTo>
                    <a:cubicBezTo>
                      <a:pt x="3190" y="1402"/>
                      <a:pt x="3219" y="1417"/>
                      <a:pt x="3253" y="1390"/>
                    </a:cubicBezTo>
                    <a:cubicBezTo>
                      <a:pt x="3288" y="1362"/>
                      <a:pt x="3191" y="1337"/>
                      <a:pt x="3171" y="1313"/>
                    </a:cubicBezTo>
                    <a:cubicBezTo>
                      <a:pt x="3151" y="1289"/>
                      <a:pt x="3271" y="1298"/>
                      <a:pt x="3308" y="1300"/>
                    </a:cubicBezTo>
                    <a:cubicBezTo>
                      <a:pt x="3344" y="1302"/>
                      <a:pt x="3353" y="1247"/>
                      <a:pt x="3324" y="1258"/>
                    </a:cubicBezTo>
                    <a:cubicBezTo>
                      <a:pt x="3295" y="1269"/>
                      <a:pt x="3191" y="1222"/>
                      <a:pt x="3213" y="1189"/>
                    </a:cubicBezTo>
                    <a:cubicBezTo>
                      <a:pt x="3235" y="1156"/>
                      <a:pt x="3275" y="1195"/>
                      <a:pt x="3321" y="1171"/>
                    </a:cubicBezTo>
                    <a:cubicBezTo>
                      <a:pt x="3366" y="1147"/>
                      <a:pt x="3324" y="1058"/>
                      <a:pt x="3292" y="1058"/>
                    </a:cubicBezTo>
                    <a:cubicBezTo>
                      <a:pt x="3259" y="1058"/>
                      <a:pt x="3182" y="1047"/>
                      <a:pt x="3182" y="1031"/>
                    </a:cubicBezTo>
                    <a:cubicBezTo>
                      <a:pt x="3182" y="1014"/>
                      <a:pt x="3118" y="1000"/>
                      <a:pt x="3137" y="983"/>
                    </a:cubicBezTo>
                    <a:cubicBezTo>
                      <a:pt x="3155" y="967"/>
                      <a:pt x="3179" y="1003"/>
                      <a:pt x="3220" y="972"/>
                    </a:cubicBezTo>
                    <a:cubicBezTo>
                      <a:pt x="3262" y="941"/>
                      <a:pt x="3350" y="980"/>
                      <a:pt x="3388" y="972"/>
                    </a:cubicBezTo>
                    <a:cubicBezTo>
                      <a:pt x="3426" y="965"/>
                      <a:pt x="3372" y="894"/>
                      <a:pt x="3350" y="907"/>
                    </a:cubicBezTo>
                    <a:cubicBezTo>
                      <a:pt x="3328" y="920"/>
                      <a:pt x="3253" y="923"/>
                      <a:pt x="3248" y="885"/>
                    </a:cubicBezTo>
                    <a:cubicBezTo>
                      <a:pt x="3242" y="847"/>
                      <a:pt x="3319" y="885"/>
                      <a:pt x="3332" y="867"/>
                    </a:cubicBezTo>
                    <a:cubicBezTo>
                      <a:pt x="3344" y="848"/>
                      <a:pt x="3226" y="801"/>
                      <a:pt x="3208" y="839"/>
                    </a:cubicBezTo>
                    <a:cubicBezTo>
                      <a:pt x="3189" y="878"/>
                      <a:pt x="3124" y="865"/>
                      <a:pt x="3159" y="843"/>
                    </a:cubicBezTo>
                    <a:cubicBezTo>
                      <a:pt x="3193" y="821"/>
                      <a:pt x="3200" y="759"/>
                      <a:pt x="3197" y="728"/>
                    </a:cubicBezTo>
                    <a:cubicBezTo>
                      <a:pt x="3193" y="697"/>
                      <a:pt x="3321" y="695"/>
                      <a:pt x="3306" y="644"/>
                    </a:cubicBezTo>
                    <a:cubicBezTo>
                      <a:pt x="3292" y="593"/>
                      <a:pt x="3366" y="583"/>
                      <a:pt x="3408" y="583"/>
                    </a:cubicBezTo>
                    <a:cubicBezTo>
                      <a:pt x="3450" y="583"/>
                      <a:pt x="3406" y="528"/>
                      <a:pt x="3366" y="533"/>
                    </a:cubicBezTo>
                    <a:cubicBezTo>
                      <a:pt x="3326" y="539"/>
                      <a:pt x="3284" y="584"/>
                      <a:pt x="3264" y="566"/>
                    </a:cubicBezTo>
                    <a:cubicBezTo>
                      <a:pt x="3244" y="548"/>
                      <a:pt x="3312" y="515"/>
                      <a:pt x="3348" y="515"/>
                    </a:cubicBezTo>
                    <a:cubicBezTo>
                      <a:pt x="3384" y="515"/>
                      <a:pt x="3472" y="511"/>
                      <a:pt x="3503" y="493"/>
                    </a:cubicBezTo>
                    <a:cubicBezTo>
                      <a:pt x="3534" y="475"/>
                      <a:pt x="3448" y="459"/>
                      <a:pt x="3390" y="466"/>
                    </a:cubicBezTo>
                    <a:cubicBezTo>
                      <a:pt x="3332" y="473"/>
                      <a:pt x="3332" y="448"/>
                      <a:pt x="3419" y="446"/>
                    </a:cubicBezTo>
                    <a:cubicBezTo>
                      <a:pt x="3506" y="444"/>
                      <a:pt x="3492" y="426"/>
                      <a:pt x="3554" y="419"/>
                    </a:cubicBezTo>
                    <a:cubicBezTo>
                      <a:pt x="3616" y="411"/>
                      <a:pt x="3596" y="386"/>
                      <a:pt x="3634" y="384"/>
                    </a:cubicBezTo>
                    <a:cubicBezTo>
                      <a:pt x="3672" y="382"/>
                      <a:pt x="3772" y="340"/>
                      <a:pt x="3772" y="320"/>
                    </a:cubicBezTo>
                    <a:cubicBezTo>
                      <a:pt x="3772" y="300"/>
                      <a:pt x="3629" y="260"/>
                      <a:pt x="3561" y="260"/>
                    </a:cubicBezTo>
                    <a:close/>
                    <a:moveTo>
                      <a:pt x="1291" y="1847"/>
                    </a:moveTo>
                    <a:cubicBezTo>
                      <a:pt x="1293" y="1818"/>
                      <a:pt x="1260" y="1836"/>
                      <a:pt x="1242" y="1801"/>
                    </a:cubicBezTo>
                    <a:cubicBezTo>
                      <a:pt x="1224" y="1767"/>
                      <a:pt x="1131" y="1752"/>
                      <a:pt x="1122" y="1779"/>
                    </a:cubicBezTo>
                    <a:cubicBezTo>
                      <a:pt x="1118" y="1790"/>
                      <a:pt x="1089" y="1807"/>
                      <a:pt x="1113" y="1832"/>
                    </a:cubicBezTo>
                    <a:cubicBezTo>
                      <a:pt x="1136" y="1858"/>
                      <a:pt x="1153" y="1847"/>
                      <a:pt x="1180" y="1872"/>
                    </a:cubicBezTo>
                    <a:cubicBezTo>
                      <a:pt x="1207" y="1898"/>
                      <a:pt x="1289" y="1876"/>
                      <a:pt x="1291" y="184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24"/>
              <p:cNvSpPr>
                <a:spLocks noEditPoints="1"/>
              </p:cNvSpPr>
              <p:nvPr/>
            </p:nvSpPr>
            <p:spPr bwMode="auto">
              <a:xfrm>
                <a:off x="2892511" y="2549704"/>
                <a:ext cx="4054866" cy="3125088"/>
              </a:xfrm>
              <a:custGeom>
                <a:avLst/>
                <a:gdLst>
                  <a:gd name="T0" fmla="*/ 1122 w 5491"/>
                  <a:gd name="T1" fmla="*/ 3732 h 4229"/>
                  <a:gd name="T2" fmla="*/ 1032 w 5491"/>
                  <a:gd name="T3" fmla="*/ 1241 h 4229"/>
                  <a:gd name="T4" fmla="*/ 2114 w 5491"/>
                  <a:gd name="T5" fmla="*/ 1372 h 4229"/>
                  <a:gd name="T6" fmla="*/ 1404 w 5491"/>
                  <a:gd name="T7" fmla="*/ 1468 h 4229"/>
                  <a:gd name="T8" fmla="*/ 2112 w 5491"/>
                  <a:gd name="T9" fmla="*/ 1826 h 4229"/>
                  <a:gd name="T10" fmla="*/ 1297 w 5491"/>
                  <a:gd name="T11" fmla="*/ 1058 h 4229"/>
                  <a:gd name="T12" fmla="*/ 1139 w 5491"/>
                  <a:gd name="T13" fmla="*/ 1012 h 4229"/>
                  <a:gd name="T14" fmla="*/ 2019 w 5491"/>
                  <a:gd name="T15" fmla="*/ 1162 h 4229"/>
                  <a:gd name="T16" fmla="*/ 1625 w 5491"/>
                  <a:gd name="T17" fmla="*/ 785 h 4229"/>
                  <a:gd name="T18" fmla="*/ 2256 w 5491"/>
                  <a:gd name="T19" fmla="*/ 651 h 4229"/>
                  <a:gd name="T20" fmla="*/ 2276 w 5491"/>
                  <a:gd name="T21" fmla="*/ 880 h 4229"/>
                  <a:gd name="T22" fmla="*/ 2295 w 5491"/>
                  <a:gd name="T23" fmla="*/ 1009 h 4229"/>
                  <a:gd name="T24" fmla="*/ 2967 w 5491"/>
                  <a:gd name="T25" fmla="*/ 804 h 4229"/>
                  <a:gd name="T26" fmla="*/ 2691 w 5491"/>
                  <a:gd name="T27" fmla="*/ 1268 h 4229"/>
                  <a:gd name="T28" fmla="*/ 3754 w 5491"/>
                  <a:gd name="T29" fmla="*/ 1200 h 4229"/>
                  <a:gd name="T30" fmla="*/ 3172 w 5491"/>
                  <a:gd name="T31" fmla="*/ 826 h 4229"/>
                  <a:gd name="T32" fmla="*/ 3267 w 5491"/>
                  <a:gd name="T33" fmla="*/ 454 h 4229"/>
                  <a:gd name="T34" fmla="*/ 3207 w 5491"/>
                  <a:gd name="T35" fmla="*/ 361 h 4229"/>
                  <a:gd name="T36" fmla="*/ 3467 w 5491"/>
                  <a:gd name="T37" fmla="*/ 656 h 4229"/>
                  <a:gd name="T38" fmla="*/ 3817 w 5491"/>
                  <a:gd name="T39" fmla="*/ 984 h 4229"/>
                  <a:gd name="T40" fmla="*/ 4347 w 5491"/>
                  <a:gd name="T41" fmla="*/ 473 h 4229"/>
                  <a:gd name="T42" fmla="*/ 4153 w 5491"/>
                  <a:gd name="T43" fmla="*/ 50 h 4229"/>
                  <a:gd name="T44" fmla="*/ 3109 w 5491"/>
                  <a:gd name="T45" fmla="*/ 249 h 4229"/>
                  <a:gd name="T46" fmla="*/ 3412 w 5491"/>
                  <a:gd name="T47" fmla="*/ 2405 h 4229"/>
                  <a:gd name="T48" fmla="*/ 4522 w 5491"/>
                  <a:gd name="T49" fmla="*/ 1859 h 4229"/>
                  <a:gd name="T50" fmla="*/ 4076 w 5491"/>
                  <a:gd name="T51" fmla="*/ 1487 h 4229"/>
                  <a:gd name="T52" fmla="*/ 3412 w 5491"/>
                  <a:gd name="T53" fmla="*/ 1367 h 4229"/>
                  <a:gd name="T54" fmla="*/ 3850 w 5491"/>
                  <a:gd name="T55" fmla="*/ 1686 h 4229"/>
                  <a:gd name="T56" fmla="*/ 4024 w 5491"/>
                  <a:gd name="T57" fmla="*/ 2236 h 4229"/>
                  <a:gd name="T58" fmla="*/ 4645 w 5491"/>
                  <a:gd name="T59" fmla="*/ 2288 h 4229"/>
                  <a:gd name="T60" fmla="*/ 3729 w 5491"/>
                  <a:gd name="T61" fmla="*/ 1315 h 4229"/>
                  <a:gd name="T62" fmla="*/ 5263 w 5491"/>
                  <a:gd name="T63" fmla="*/ 3505 h 4229"/>
                  <a:gd name="T64" fmla="*/ 602 w 5491"/>
                  <a:gd name="T65" fmla="*/ 3437 h 4229"/>
                  <a:gd name="T66" fmla="*/ 4486 w 5491"/>
                  <a:gd name="T67" fmla="*/ 3751 h 4229"/>
                  <a:gd name="T68" fmla="*/ 5264 w 5491"/>
                  <a:gd name="T69" fmla="*/ 3326 h 4229"/>
                  <a:gd name="T70" fmla="*/ 4892 w 5491"/>
                  <a:gd name="T71" fmla="*/ 3060 h 4229"/>
                  <a:gd name="T72" fmla="*/ 4613 w 5491"/>
                  <a:gd name="T73" fmla="*/ 2883 h 4229"/>
                  <a:gd name="T74" fmla="*/ 4171 w 5491"/>
                  <a:gd name="T75" fmla="*/ 2530 h 4229"/>
                  <a:gd name="T76" fmla="*/ 3975 w 5491"/>
                  <a:gd name="T77" fmla="*/ 2965 h 4229"/>
                  <a:gd name="T78" fmla="*/ 3640 w 5491"/>
                  <a:gd name="T79" fmla="*/ 3374 h 4229"/>
                  <a:gd name="T80" fmla="*/ 2941 w 5491"/>
                  <a:gd name="T81" fmla="*/ 2871 h 4229"/>
                  <a:gd name="T82" fmla="*/ 3164 w 5491"/>
                  <a:gd name="T83" fmla="*/ 2352 h 4229"/>
                  <a:gd name="T84" fmla="*/ 3545 w 5491"/>
                  <a:gd name="T85" fmla="*/ 2113 h 4229"/>
                  <a:gd name="T86" fmla="*/ 3477 w 5491"/>
                  <a:gd name="T87" fmla="*/ 1855 h 4229"/>
                  <a:gd name="T88" fmla="*/ 3168 w 5491"/>
                  <a:gd name="T89" fmla="*/ 1876 h 4229"/>
                  <a:gd name="T90" fmla="*/ 2934 w 5491"/>
                  <a:gd name="T91" fmla="*/ 1482 h 4229"/>
                  <a:gd name="T92" fmla="*/ 2830 w 5491"/>
                  <a:gd name="T93" fmla="*/ 1595 h 4229"/>
                  <a:gd name="T94" fmla="*/ 2776 w 5491"/>
                  <a:gd name="T95" fmla="*/ 1987 h 4229"/>
                  <a:gd name="T96" fmla="*/ 2691 w 5491"/>
                  <a:gd name="T97" fmla="*/ 1904 h 4229"/>
                  <a:gd name="T98" fmla="*/ 2183 w 5491"/>
                  <a:gd name="T99" fmla="*/ 1902 h 4229"/>
                  <a:gd name="T100" fmla="*/ 1463 w 5491"/>
                  <a:gd name="T101" fmla="*/ 1855 h 4229"/>
                  <a:gd name="T102" fmla="*/ 529 w 5491"/>
                  <a:gd name="T103" fmla="*/ 1860 h 4229"/>
                  <a:gd name="T104" fmla="*/ 257 w 5491"/>
                  <a:gd name="T105" fmla="*/ 1863 h 4229"/>
                  <a:gd name="T106" fmla="*/ 694 w 5491"/>
                  <a:gd name="T107" fmla="*/ 3213 h 4229"/>
                  <a:gd name="T108" fmla="*/ 993 w 5491"/>
                  <a:gd name="T109" fmla="*/ 3595 h 4229"/>
                  <a:gd name="T110" fmla="*/ 3404 w 5491"/>
                  <a:gd name="T111" fmla="*/ 3766 h 4229"/>
                  <a:gd name="T112" fmla="*/ 3830 w 5491"/>
                  <a:gd name="T113" fmla="*/ 4184 h 4229"/>
                  <a:gd name="T114" fmla="*/ 4731 w 5491"/>
                  <a:gd name="T115" fmla="*/ 3945 h 4229"/>
                  <a:gd name="T116" fmla="*/ 1329 w 5491"/>
                  <a:gd name="T117" fmla="*/ 2223 h 4229"/>
                  <a:gd name="T118" fmla="*/ 1317 w 5491"/>
                  <a:gd name="T119" fmla="*/ 2141 h 4229"/>
                  <a:gd name="T120" fmla="*/ 2751 w 5491"/>
                  <a:gd name="T121" fmla="*/ 3586 h 4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91" h="4229">
                    <a:moveTo>
                      <a:pt x="1084" y="3707"/>
                    </a:moveTo>
                    <a:cubicBezTo>
                      <a:pt x="1066" y="3688"/>
                      <a:pt x="1020" y="3692"/>
                      <a:pt x="1013" y="3674"/>
                    </a:cubicBezTo>
                    <a:cubicBezTo>
                      <a:pt x="1006" y="3657"/>
                      <a:pt x="964" y="3593"/>
                      <a:pt x="941" y="3594"/>
                    </a:cubicBezTo>
                    <a:cubicBezTo>
                      <a:pt x="917" y="3595"/>
                      <a:pt x="887" y="3597"/>
                      <a:pt x="860" y="3576"/>
                    </a:cubicBezTo>
                    <a:cubicBezTo>
                      <a:pt x="833" y="3556"/>
                      <a:pt x="815" y="3554"/>
                      <a:pt x="796" y="3567"/>
                    </a:cubicBezTo>
                    <a:cubicBezTo>
                      <a:pt x="777" y="3579"/>
                      <a:pt x="816" y="3582"/>
                      <a:pt x="815" y="3595"/>
                    </a:cubicBezTo>
                    <a:cubicBezTo>
                      <a:pt x="814" y="3609"/>
                      <a:pt x="827" y="3617"/>
                      <a:pt x="844" y="3614"/>
                    </a:cubicBezTo>
                    <a:cubicBezTo>
                      <a:pt x="860" y="3612"/>
                      <a:pt x="870" y="3646"/>
                      <a:pt x="886" y="3647"/>
                    </a:cubicBezTo>
                    <a:cubicBezTo>
                      <a:pt x="902" y="3649"/>
                      <a:pt x="908" y="3674"/>
                      <a:pt x="927" y="3674"/>
                    </a:cubicBezTo>
                    <a:cubicBezTo>
                      <a:pt x="946" y="3674"/>
                      <a:pt x="950" y="3696"/>
                      <a:pt x="960" y="3709"/>
                    </a:cubicBezTo>
                    <a:cubicBezTo>
                      <a:pt x="969" y="3721"/>
                      <a:pt x="991" y="3710"/>
                      <a:pt x="991" y="3722"/>
                    </a:cubicBezTo>
                    <a:cubicBezTo>
                      <a:pt x="991" y="3733"/>
                      <a:pt x="1013" y="3743"/>
                      <a:pt x="1019" y="3757"/>
                    </a:cubicBezTo>
                    <a:cubicBezTo>
                      <a:pt x="1056" y="3762"/>
                      <a:pt x="1088" y="3765"/>
                      <a:pt x="1116" y="3757"/>
                    </a:cubicBezTo>
                    <a:cubicBezTo>
                      <a:pt x="1116" y="3749"/>
                      <a:pt x="1118" y="3739"/>
                      <a:pt x="1122" y="3732"/>
                    </a:cubicBezTo>
                    <a:cubicBezTo>
                      <a:pt x="1132" y="3714"/>
                      <a:pt x="1102" y="3726"/>
                      <a:pt x="1084" y="3707"/>
                    </a:cubicBezTo>
                    <a:close/>
                    <a:moveTo>
                      <a:pt x="1038" y="1536"/>
                    </a:moveTo>
                    <a:cubicBezTo>
                      <a:pt x="1087" y="1547"/>
                      <a:pt x="1092" y="1635"/>
                      <a:pt x="1125" y="1635"/>
                    </a:cubicBezTo>
                    <a:cubicBezTo>
                      <a:pt x="1147" y="1635"/>
                      <a:pt x="1131" y="1607"/>
                      <a:pt x="1166" y="1607"/>
                    </a:cubicBezTo>
                    <a:cubicBezTo>
                      <a:pt x="1202" y="1607"/>
                      <a:pt x="1193" y="1588"/>
                      <a:pt x="1226" y="1591"/>
                    </a:cubicBezTo>
                    <a:cubicBezTo>
                      <a:pt x="1259" y="1594"/>
                      <a:pt x="1286" y="1583"/>
                      <a:pt x="1286" y="1544"/>
                    </a:cubicBezTo>
                    <a:cubicBezTo>
                      <a:pt x="1286" y="1506"/>
                      <a:pt x="1311" y="1492"/>
                      <a:pt x="1344" y="1484"/>
                    </a:cubicBezTo>
                    <a:cubicBezTo>
                      <a:pt x="1376" y="1476"/>
                      <a:pt x="1346" y="1435"/>
                      <a:pt x="1393" y="1424"/>
                    </a:cubicBezTo>
                    <a:cubicBezTo>
                      <a:pt x="1439" y="1413"/>
                      <a:pt x="1568" y="1359"/>
                      <a:pt x="1590" y="1342"/>
                    </a:cubicBezTo>
                    <a:cubicBezTo>
                      <a:pt x="1612" y="1326"/>
                      <a:pt x="1562" y="1304"/>
                      <a:pt x="1513" y="1274"/>
                    </a:cubicBezTo>
                    <a:cubicBezTo>
                      <a:pt x="1464" y="1244"/>
                      <a:pt x="1426" y="1236"/>
                      <a:pt x="1387" y="1260"/>
                    </a:cubicBezTo>
                    <a:cubicBezTo>
                      <a:pt x="1349" y="1285"/>
                      <a:pt x="1379" y="1233"/>
                      <a:pt x="1349" y="1247"/>
                    </a:cubicBezTo>
                    <a:cubicBezTo>
                      <a:pt x="1319" y="1260"/>
                      <a:pt x="1237" y="1225"/>
                      <a:pt x="1226" y="1211"/>
                    </a:cubicBezTo>
                    <a:cubicBezTo>
                      <a:pt x="1215" y="1197"/>
                      <a:pt x="1068" y="1241"/>
                      <a:pt x="1032" y="1241"/>
                    </a:cubicBezTo>
                    <a:cubicBezTo>
                      <a:pt x="997" y="1241"/>
                      <a:pt x="1035" y="1279"/>
                      <a:pt x="1060" y="1298"/>
                    </a:cubicBezTo>
                    <a:cubicBezTo>
                      <a:pt x="1084" y="1318"/>
                      <a:pt x="999" y="1378"/>
                      <a:pt x="1016" y="1391"/>
                    </a:cubicBezTo>
                    <a:cubicBezTo>
                      <a:pt x="1032" y="1405"/>
                      <a:pt x="999" y="1441"/>
                      <a:pt x="961" y="1484"/>
                    </a:cubicBezTo>
                    <a:cubicBezTo>
                      <a:pt x="923" y="1528"/>
                      <a:pt x="988" y="1525"/>
                      <a:pt x="1038" y="1536"/>
                    </a:cubicBezTo>
                    <a:close/>
                    <a:moveTo>
                      <a:pt x="2404" y="1760"/>
                    </a:moveTo>
                    <a:cubicBezTo>
                      <a:pt x="2420" y="1741"/>
                      <a:pt x="2489" y="1799"/>
                      <a:pt x="2491" y="1758"/>
                    </a:cubicBezTo>
                    <a:cubicBezTo>
                      <a:pt x="2494" y="1717"/>
                      <a:pt x="2415" y="1697"/>
                      <a:pt x="2382" y="1676"/>
                    </a:cubicBezTo>
                    <a:cubicBezTo>
                      <a:pt x="2349" y="1654"/>
                      <a:pt x="2336" y="1665"/>
                      <a:pt x="2284" y="1626"/>
                    </a:cubicBezTo>
                    <a:cubicBezTo>
                      <a:pt x="2232" y="1588"/>
                      <a:pt x="2297" y="1569"/>
                      <a:pt x="2259" y="1539"/>
                    </a:cubicBezTo>
                    <a:cubicBezTo>
                      <a:pt x="2221" y="1509"/>
                      <a:pt x="2207" y="1427"/>
                      <a:pt x="2235" y="1400"/>
                    </a:cubicBezTo>
                    <a:cubicBezTo>
                      <a:pt x="2262" y="1372"/>
                      <a:pt x="2292" y="1331"/>
                      <a:pt x="2243" y="1312"/>
                    </a:cubicBezTo>
                    <a:cubicBezTo>
                      <a:pt x="2194" y="1293"/>
                      <a:pt x="2114" y="1329"/>
                      <a:pt x="2123" y="1339"/>
                    </a:cubicBezTo>
                    <a:cubicBezTo>
                      <a:pt x="2131" y="1350"/>
                      <a:pt x="2199" y="1389"/>
                      <a:pt x="2199" y="1405"/>
                    </a:cubicBezTo>
                    <a:cubicBezTo>
                      <a:pt x="2199" y="1421"/>
                      <a:pt x="2136" y="1359"/>
                      <a:pt x="2114" y="1372"/>
                    </a:cubicBezTo>
                    <a:cubicBezTo>
                      <a:pt x="2092" y="1386"/>
                      <a:pt x="2068" y="1345"/>
                      <a:pt x="2049" y="1372"/>
                    </a:cubicBezTo>
                    <a:cubicBezTo>
                      <a:pt x="2030" y="1400"/>
                      <a:pt x="2073" y="1495"/>
                      <a:pt x="2090" y="1523"/>
                    </a:cubicBezTo>
                    <a:cubicBezTo>
                      <a:pt x="2106" y="1550"/>
                      <a:pt x="2073" y="1550"/>
                      <a:pt x="2051" y="1555"/>
                    </a:cubicBezTo>
                    <a:cubicBezTo>
                      <a:pt x="2030" y="1561"/>
                      <a:pt x="2027" y="1479"/>
                      <a:pt x="2005" y="1449"/>
                    </a:cubicBezTo>
                    <a:cubicBezTo>
                      <a:pt x="1983" y="1419"/>
                      <a:pt x="1896" y="1383"/>
                      <a:pt x="1890" y="1405"/>
                    </a:cubicBezTo>
                    <a:cubicBezTo>
                      <a:pt x="1885" y="1427"/>
                      <a:pt x="1945" y="1427"/>
                      <a:pt x="1937" y="1457"/>
                    </a:cubicBezTo>
                    <a:cubicBezTo>
                      <a:pt x="1928" y="1487"/>
                      <a:pt x="1896" y="1438"/>
                      <a:pt x="1866" y="1462"/>
                    </a:cubicBezTo>
                    <a:cubicBezTo>
                      <a:pt x="1836" y="1487"/>
                      <a:pt x="1841" y="1471"/>
                      <a:pt x="1846" y="1446"/>
                    </a:cubicBezTo>
                    <a:cubicBezTo>
                      <a:pt x="1852" y="1421"/>
                      <a:pt x="1803" y="1394"/>
                      <a:pt x="1748" y="1400"/>
                    </a:cubicBezTo>
                    <a:cubicBezTo>
                      <a:pt x="1693" y="1405"/>
                      <a:pt x="1724" y="1443"/>
                      <a:pt x="1707" y="1457"/>
                    </a:cubicBezTo>
                    <a:cubicBezTo>
                      <a:pt x="1691" y="1471"/>
                      <a:pt x="1609" y="1449"/>
                      <a:pt x="1661" y="1438"/>
                    </a:cubicBezTo>
                    <a:cubicBezTo>
                      <a:pt x="1713" y="1427"/>
                      <a:pt x="1691" y="1397"/>
                      <a:pt x="1672" y="1367"/>
                    </a:cubicBezTo>
                    <a:cubicBezTo>
                      <a:pt x="1652" y="1337"/>
                      <a:pt x="1601" y="1372"/>
                      <a:pt x="1516" y="1402"/>
                    </a:cubicBezTo>
                    <a:cubicBezTo>
                      <a:pt x="1431" y="1432"/>
                      <a:pt x="1393" y="1465"/>
                      <a:pt x="1404" y="1468"/>
                    </a:cubicBezTo>
                    <a:cubicBezTo>
                      <a:pt x="1415" y="1471"/>
                      <a:pt x="1417" y="1484"/>
                      <a:pt x="1385" y="1512"/>
                    </a:cubicBezTo>
                    <a:cubicBezTo>
                      <a:pt x="1352" y="1539"/>
                      <a:pt x="1385" y="1564"/>
                      <a:pt x="1415" y="1564"/>
                    </a:cubicBezTo>
                    <a:cubicBezTo>
                      <a:pt x="1445" y="1564"/>
                      <a:pt x="1418" y="1588"/>
                      <a:pt x="1439" y="1594"/>
                    </a:cubicBezTo>
                    <a:cubicBezTo>
                      <a:pt x="1458" y="1599"/>
                      <a:pt x="1557" y="1555"/>
                      <a:pt x="1584" y="1574"/>
                    </a:cubicBezTo>
                    <a:cubicBezTo>
                      <a:pt x="1612" y="1594"/>
                      <a:pt x="1423" y="1604"/>
                      <a:pt x="1423" y="1637"/>
                    </a:cubicBezTo>
                    <a:cubicBezTo>
                      <a:pt x="1423" y="1670"/>
                      <a:pt x="1527" y="1689"/>
                      <a:pt x="1603" y="1676"/>
                    </a:cubicBezTo>
                    <a:cubicBezTo>
                      <a:pt x="1680" y="1662"/>
                      <a:pt x="1814" y="1686"/>
                      <a:pt x="1814" y="1706"/>
                    </a:cubicBezTo>
                    <a:cubicBezTo>
                      <a:pt x="1814" y="1725"/>
                      <a:pt x="1724" y="1719"/>
                      <a:pt x="1655" y="1717"/>
                    </a:cubicBezTo>
                    <a:cubicBezTo>
                      <a:pt x="1587" y="1714"/>
                      <a:pt x="1469" y="1736"/>
                      <a:pt x="1475" y="1758"/>
                    </a:cubicBezTo>
                    <a:cubicBezTo>
                      <a:pt x="1481" y="1782"/>
                      <a:pt x="1489" y="1782"/>
                      <a:pt x="1560" y="1815"/>
                    </a:cubicBezTo>
                    <a:cubicBezTo>
                      <a:pt x="1631" y="1848"/>
                      <a:pt x="1704" y="1799"/>
                      <a:pt x="1702" y="1845"/>
                    </a:cubicBezTo>
                    <a:cubicBezTo>
                      <a:pt x="1699" y="1891"/>
                      <a:pt x="1740" y="1902"/>
                      <a:pt x="1836" y="1905"/>
                    </a:cubicBezTo>
                    <a:cubicBezTo>
                      <a:pt x="1931" y="1908"/>
                      <a:pt x="1975" y="1861"/>
                      <a:pt x="2021" y="1864"/>
                    </a:cubicBezTo>
                    <a:cubicBezTo>
                      <a:pt x="2068" y="1867"/>
                      <a:pt x="2090" y="1859"/>
                      <a:pt x="2112" y="1826"/>
                    </a:cubicBezTo>
                    <a:cubicBezTo>
                      <a:pt x="2133" y="1793"/>
                      <a:pt x="2153" y="1812"/>
                      <a:pt x="2158" y="1829"/>
                    </a:cubicBezTo>
                    <a:cubicBezTo>
                      <a:pt x="2163" y="1845"/>
                      <a:pt x="2224" y="1842"/>
                      <a:pt x="2237" y="1856"/>
                    </a:cubicBezTo>
                    <a:cubicBezTo>
                      <a:pt x="2272" y="1891"/>
                      <a:pt x="2388" y="1881"/>
                      <a:pt x="2431" y="1859"/>
                    </a:cubicBezTo>
                    <a:cubicBezTo>
                      <a:pt x="2475" y="1837"/>
                      <a:pt x="2412" y="1777"/>
                      <a:pt x="2390" y="1804"/>
                    </a:cubicBezTo>
                    <a:cubicBezTo>
                      <a:pt x="2368" y="1831"/>
                      <a:pt x="2349" y="1815"/>
                      <a:pt x="2344" y="1801"/>
                    </a:cubicBezTo>
                    <a:cubicBezTo>
                      <a:pt x="2338" y="1788"/>
                      <a:pt x="2388" y="1779"/>
                      <a:pt x="2404" y="1760"/>
                    </a:cubicBezTo>
                    <a:close/>
                    <a:moveTo>
                      <a:pt x="1366" y="1088"/>
                    </a:moveTo>
                    <a:cubicBezTo>
                      <a:pt x="1415" y="1093"/>
                      <a:pt x="1464" y="1050"/>
                      <a:pt x="1461" y="1025"/>
                    </a:cubicBezTo>
                    <a:cubicBezTo>
                      <a:pt x="1458" y="1001"/>
                      <a:pt x="1341" y="1085"/>
                      <a:pt x="1366" y="1088"/>
                    </a:cubicBezTo>
                    <a:close/>
                    <a:moveTo>
                      <a:pt x="1139" y="1012"/>
                    </a:moveTo>
                    <a:cubicBezTo>
                      <a:pt x="1158" y="1020"/>
                      <a:pt x="1139" y="1058"/>
                      <a:pt x="1161" y="1047"/>
                    </a:cubicBezTo>
                    <a:cubicBezTo>
                      <a:pt x="1182" y="1036"/>
                      <a:pt x="1188" y="1033"/>
                      <a:pt x="1204" y="1039"/>
                    </a:cubicBezTo>
                    <a:cubicBezTo>
                      <a:pt x="1234" y="1049"/>
                      <a:pt x="1240" y="1022"/>
                      <a:pt x="1254" y="1009"/>
                    </a:cubicBezTo>
                    <a:cubicBezTo>
                      <a:pt x="1267" y="995"/>
                      <a:pt x="1262" y="1058"/>
                      <a:pt x="1297" y="1058"/>
                    </a:cubicBezTo>
                    <a:cubicBezTo>
                      <a:pt x="1327" y="1058"/>
                      <a:pt x="1322" y="992"/>
                      <a:pt x="1349" y="1012"/>
                    </a:cubicBezTo>
                    <a:cubicBezTo>
                      <a:pt x="1376" y="1031"/>
                      <a:pt x="1385" y="1003"/>
                      <a:pt x="1390" y="984"/>
                    </a:cubicBezTo>
                    <a:cubicBezTo>
                      <a:pt x="1396" y="965"/>
                      <a:pt x="1396" y="932"/>
                      <a:pt x="1426" y="927"/>
                    </a:cubicBezTo>
                    <a:cubicBezTo>
                      <a:pt x="1456" y="921"/>
                      <a:pt x="1431" y="957"/>
                      <a:pt x="1445" y="981"/>
                    </a:cubicBezTo>
                    <a:cubicBezTo>
                      <a:pt x="1465" y="1017"/>
                      <a:pt x="1499" y="984"/>
                      <a:pt x="1502" y="968"/>
                    </a:cubicBezTo>
                    <a:cubicBezTo>
                      <a:pt x="1505" y="951"/>
                      <a:pt x="1554" y="962"/>
                      <a:pt x="1551" y="943"/>
                    </a:cubicBezTo>
                    <a:cubicBezTo>
                      <a:pt x="1549" y="924"/>
                      <a:pt x="1565" y="919"/>
                      <a:pt x="1551" y="897"/>
                    </a:cubicBezTo>
                    <a:cubicBezTo>
                      <a:pt x="1538" y="875"/>
                      <a:pt x="1573" y="880"/>
                      <a:pt x="1590" y="864"/>
                    </a:cubicBezTo>
                    <a:cubicBezTo>
                      <a:pt x="1606" y="848"/>
                      <a:pt x="1568" y="861"/>
                      <a:pt x="1540" y="837"/>
                    </a:cubicBezTo>
                    <a:cubicBezTo>
                      <a:pt x="1513" y="812"/>
                      <a:pt x="1502" y="845"/>
                      <a:pt x="1502" y="861"/>
                    </a:cubicBezTo>
                    <a:cubicBezTo>
                      <a:pt x="1502" y="878"/>
                      <a:pt x="1450" y="864"/>
                      <a:pt x="1420" y="853"/>
                    </a:cubicBezTo>
                    <a:cubicBezTo>
                      <a:pt x="1390" y="842"/>
                      <a:pt x="1352" y="889"/>
                      <a:pt x="1308" y="910"/>
                    </a:cubicBezTo>
                    <a:cubicBezTo>
                      <a:pt x="1264" y="932"/>
                      <a:pt x="1262" y="971"/>
                      <a:pt x="1221" y="968"/>
                    </a:cubicBezTo>
                    <a:cubicBezTo>
                      <a:pt x="1180" y="965"/>
                      <a:pt x="1120" y="1003"/>
                      <a:pt x="1139" y="1012"/>
                    </a:cubicBezTo>
                    <a:close/>
                    <a:moveTo>
                      <a:pt x="1565" y="998"/>
                    </a:moveTo>
                    <a:cubicBezTo>
                      <a:pt x="1527" y="1001"/>
                      <a:pt x="1530" y="1039"/>
                      <a:pt x="1573" y="1039"/>
                    </a:cubicBezTo>
                    <a:cubicBezTo>
                      <a:pt x="1617" y="1039"/>
                      <a:pt x="1631" y="1053"/>
                      <a:pt x="1568" y="1050"/>
                    </a:cubicBezTo>
                    <a:cubicBezTo>
                      <a:pt x="1505" y="1047"/>
                      <a:pt x="1478" y="1102"/>
                      <a:pt x="1521" y="1091"/>
                    </a:cubicBezTo>
                    <a:cubicBezTo>
                      <a:pt x="1565" y="1080"/>
                      <a:pt x="1617" y="1080"/>
                      <a:pt x="1584" y="1091"/>
                    </a:cubicBezTo>
                    <a:cubicBezTo>
                      <a:pt x="1551" y="1102"/>
                      <a:pt x="1462" y="1109"/>
                      <a:pt x="1475" y="1126"/>
                    </a:cubicBezTo>
                    <a:cubicBezTo>
                      <a:pt x="1483" y="1137"/>
                      <a:pt x="1519" y="1134"/>
                      <a:pt x="1554" y="1148"/>
                    </a:cubicBezTo>
                    <a:cubicBezTo>
                      <a:pt x="1590" y="1162"/>
                      <a:pt x="1612" y="1170"/>
                      <a:pt x="1639" y="1140"/>
                    </a:cubicBezTo>
                    <a:cubicBezTo>
                      <a:pt x="1666" y="1110"/>
                      <a:pt x="1702" y="1080"/>
                      <a:pt x="1688" y="1121"/>
                    </a:cubicBezTo>
                    <a:cubicBezTo>
                      <a:pt x="1674" y="1162"/>
                      <a:pt x="1732" y="1132"/>
                      <a:pt x="1805" y="1129"/>
                    </a:cubicBezTo>
                    <a:cubicBezTo>
                      <a:pt x="1879" y="1126"/>
                      <a:pt x="1792" y="1173"/>
                      <a:pt x="1715" y="1178"/>
                    </a:cubicBezTo>
                    <a:cubicBezTo>
                      <a:pt x="1639" y="1184"/>
                      <a:pt x="1652" y="1222"/>
                      <a:pt x="1713" y="1236"/>
                    </a:cubicBezTo>
                    <a:cubicBezTo>
                      <a:pt x="1773" y="1249"/>
                      <a:pt x="1901" y="1197"/>
                      <a:pt x="1931" y="1167"/>
                    </a:cubicBezTo>
                    <a:cubicBezTo>
                      <a:pt x="1961" y="1137"/>
                      <a:pt x="1989" y="1184"/>
                      <a:pt x="2019" y="1162"/>
                    </a:cubicBezTo>
                    <a:cubicBezTo>
                      <a:pt x="2049" y="1140"/>
                      <a:pt x="2106" y="1165"/>
                      <a:pt x="2158" y="1154"/>
                    </a:cubicBezTo>
                    <a:cubicBezTo>
                      <a:pt x="2210" y="1143"/>
                      <a:pt x="2218" y="1044"/>
                      <a:pt x="2180" y="1028"/>
                    </a:cubicBezTo>
                    <a:cubicBezTo>
                      <a:pt x="2142" y="1012"/>
                      <a:pt x="2142" y="1047"/>
                      <a:pt x="2112" y="1053"/>
                    </a:cubicBezTo>
                    <a:cubicBezTo>
                      <a:pt x="2082" y="1058"/>
                      <a:pt x="2065" y="1020"/>
                      <a:pt x="2041" y="995"/>
                    </a:cubicBezTo>
                    <a:cubicBezTo>
                      <a:pt x="2016" y="971"/>
                      <a:pt x="2032" y="924"/>
                      <a:pt x="1997" y="930"/>
                    </a:cubicBezTo>
                    <a:cubicBezTo>
                      <a:pt x="1962" y="935"/>
                      <a:pt x="1885" y="992"/>
                      <a:pt x="1931" y="998"/>
                    </a:cubicBezTo>
                    <a:cubicBezTo>
                      <a:pt x="1978" y="1003"/>
                      <a:pt x="1961" y="1028"/>
                      <a:pt x="1937" y="1039"/>
                    </a:cubicBezTo>
                    <a:cubicBezTo>
                      <a:pt x="1912" y="1050"/>
                      <a:pt x="1994" y="1069"/>
                      <a:pt x="1983" y="1085"/>
                    </a:cubicBezTo>
                    <a:cubicBezTo>
                      <a:pt x="1972" y="1102"/>
                      <a:pt x="1846" y="1088"/>
                      <a:pt x="1841" y="1061"/>
                    </a:cubicBezTo>
                    <a:cubicBezTo>
                      <a:pt x="1836" y="1033"/>
                      <a:pt x="1737" y="984"/>
                      <a:pt x="1696" y="995"/>
                    </a:cubicBezTo>
                    <a:cubicBezTo>
                      <a:pt x="1655" y="1006"/>
                      <a:pt x="1672" y="962"/>
                      <a:pt x="1631" y="960"/>
                    </a:cubicBezTo>
                    <a:cubicBezTo>
                      <a:pt x="1590" y="957"/>
                      <a:pt x="1603" y="995"/>
                      <a:pt x="1565" y="998"/>
                    </a:cubicBezTo>
                    <a:close/>
                    <a:moveTo>
                      <a:pt x="1707" y="801"/>
                    </a:moveTo>
                    <a:cubicBezTo>
                      <a:pt x="1721" y="768"/>
                      <a:pt x="1617" y="774"/>
                      <a:pt x="1625" y="785"/>
                    </a:cubicBezTo>
                    <a:cubicBezTo>
                      <a:pt x="1644" y="809"/>
                      <a:pt x="1693" y="834"/>
                      <a:pt x="1707" y="801"/>
                    </a:cubicBezTo>
                    <a:close/>
                    <a:moveTo>
                      <a:pt x="1934" y="787"/>
                    </a:moveTo>
                    <a:cubicBezTo>
                      <a:pt x="1969" y="782"/>
                      <a:pt x="1953" y="755"/>
                      <a:pt x="1896" y="763"/>
                    </a:cubicBezTo>
                    <a:cubicBezTo>
                      <a:pt x="1838" y="771"/>
                      <a:pt x="1740" y="771"/>
                      <a:pt x="1740" y="812"/>
                    </a:cubicBezTo>
                    <a:cubicBezTo>
                      <a:pt x="1740" y="845"/>
                      <a:pt x="1759" y="861"/>
                      <a:pt x="1822" y="867"/>
                    </a:cubicBezTo>
                    <a:cubicBezTo>
                      <a:pt x="1885" y="872"/>
                      <a:pt x="1939" y="812"/>
                      <a:pt x="1909" y="812"/>
                    </a:cubicBezTo>
                    <a:cubicBezTo>
                      <a:pt x="1879" y="812"/>
                      <a:pt x="1898" y="793"/>
                      <a:pt x="1934" y="787"/>
                    </a:cubicBezTo>
                    <a:close/>
                    <a:moveTo>
                      <a:pt x="1800" y="736"/>
                    </a:moveTo>
                    <a:cubicBezTo>
                      <a:pt x="1827" y="746"/>
                      <a:pt x="1855" y="711"/>
                      <a:pt x="1874" y="727"/>
                    </a:cubicBezTo>
                    <a:cubicBezTo>
                      <a:pt x="1893" y="744"/>
                      <a:pt x="1978" y="757"/>
                      <a:pt x="1978" y="714"/>
                    </a:cubicBezTo>
                    <a:cubicBezTo>
                      <a:pt x="1978" y="670"/>
                      <a:pt x="1871" y="664"/>
                      <a:pt x="1844" y="681"/>
                    </a:cubicBezTo>
                    <a:cubicBezTo>
                      <a:pt x="1816" y="697"/>
                      <a:pt x="1691" y="703"/>
                      <a:pt x="1726" y="730"/>
                    </a:cubicBezTo>
                    <a:cubicBezTo>
                      <a:pt x="1748" y="747"/>
                      <a:pt x="1773" y="725"/>
                      <a:pt x="1800" y="736"/>
                    </a:cubicBezTo>
                    <a:close/>
                    <a:moveTo>
                      <a:pt x="2256" y="651"/>
                    </a:moveTo>
                    <a:cubicBezTo>
                      <a:pt x="2289" y="629"/>
                      <a:pt x="2349" y="664"/>
                      <a:pt x="2338" y="689"/>
                    </a:cubicBezTo>
                    <a:cubicBezTo>
                      <a:pt x="2327" y="714"/>
                      <a:pt x="2233" y="684"/>
                      <a:pt x="2240" y="705"/>
                    </a:cubicBezTo>
                    <a:cubicBezTo>
                      <a:pt x="2243" y="714"/>
                      <a:pt x="2254" y="746"/>
                      <a:pt x="2319" y="727"/>
                    </a:cubicBezTo>
                    <a:cubicBezTo>
                      <a:pt x="2385" y="708"/>
                      <a:pt x="2439" y="722"/>
                      <a:pt x="2483" y="757"/>
                    </a:cubicBezTo>
                    <a:cubicBezTo>
                      <a:pt x="2527" y="793"/>
                      <a:pt x="2568" y="807"/>
                      <a:pt x="2598" y="771"/>
                    </a:cubicBezTo>
                    <a:cubicBezTo>
                      <a:pt x="2628" y="736"/>
                      <a:pt x="2560" y="730"/>
                      <a:pt x="2573" y="703"/>
                    </a:cubicBezTo>
                    <a:cubicBezTo>
                      <a:pt x="2587" y="675"/>
                      <a:pt x="2530" y="659"/>
                      <a:pt x="2500" y="659"/>
                    </a:cubicBezTo>
                    <a:cubicBezTo>
                      <a:pt x="2470" y="659"/>
                      <a:pt x="2459" y="604"/>
                      <a:pt x="2434" y="615"/>
                    </a:cubicBezTo>
                    <a:cubicBezTo>
                      <a:pt x="2409" y="626"/>
                      <a:pt x="2393" y="645"/>
                      <a:pt x="2393" y="610"/>
                    </a:cubicBezTo>
                    <a:cubicBezTo>
                      <a:pt x="2393" y="574"/>
                      <a:pt x="2251" y="572"/>
                      <a:pt x="2215" y="585"/>
                    </a:cubicBezTo>
                    <a:cubicBezTo>
                      <a:pt x="2180" y="599"/>
                      <a:pt x="2224" y="673"/>
                      <a:pt x="2256" y="651"/>
                    </a:cubicBezTo>
                    <a:close/>
                    <a:moveTo>
                      <a:pt x="2276" y="880"/>
                    </a:moveTo>
                    <a:cubicBezTo>
                      <a:pt x="2297" y="853"/>
                      <a:pt x="2188" y="766"/>
                      <a:pt x="2183" y="807"/>
                    </a:cubicBezTo>
                    <a:cubicBezTo>
                      <a:pt x="2177" y="848"/>
                      <a:pt x="2252" y="909"/>
                      <a:pt x="2276" y="880"/>
                    </a:cubicBezTo>
                    <a:close/>
                    <a:moveTo>
                      <a:pt x="2631" y="522"/>
                    </a:moveTo>
                    <a:cubicBezTo>
                      <a:pt x="2650" y="490"/>
                      <a:pt x="2516" y="464"/>
                      <a:pt x="2549" y="492"/>
                    </a:cubicBezTo>
                    <a:cubicBezTo>
                      <a:pt x="2568" y="509"/>
                      <a:pt x="2612" y="555"/>
                      <a:pt x="2631" y="522"/>
                    </a:cubicBezTo>
                    <a:close/>
                    <a:moveTo>
                      <a:pt x="2322" y="1143"/>
                    </a:moveTo>
                    <a:cubicBezTo>
                      <a:pt x="2341" y="1121"/>
                      <a:pt x="2281" y="1074"/>
                      <a:pt x="2265" y="1113"/>
                    </a:cubicBezTo>
                    <a:cubicBezTo>
                      <a:pt x="2248" y="1151"/>
                      <a:pt x="2303" y="1165"/>
                      <a:pt x="2322" y="1143"/>
                    </a:cubicBezTo>
                    <a:close/>
                    <a:moveTo>
                      <a:pt x="2631" y="951"/>
                    </a:moveTo>
                    <a:cubicBezTo>
                      <a:pt x="2628" y="979"/>
                      <a:pt x="2565" y="946"/>
                      <a:pt x="2516" y="927"/>
                    </a:cubicBezTo>
                    <a:cubicBezTo>
                      <a:pt x="2467" y="908"/>
                      <a:pt x="2497" y="965"/>
                      <a:pt x="2535" y="998"/>
                    </a:cubicBezTo>
                    <a:cubicBezTo>
                      <a:pt x="2573" y="1031"/>
                      <a:pt x="2516" y="1014"/>
                      <a:pt x="2464" y="979"/>
                    </a:cubicBezTo>
                    <a:cubicBezTo>
                      <a:pt x="2412" y="943"/>
                      <a:pt x="2418" y="1003"/>
                      <a:pt x="2442" y="1022"/>
                    </a:cubicBezTo>
                    <a:cubicBezTo>
                      <a:pt x="2467" y="1042"/>
                      <a:pt x="2437" y="1069"/>
                      <a:pt x="2404" y="1025"/>
                    </a:cubicBezTo>
                    <a:cubicBezTo>
                      <a:pt x="2371" y="981"/>
                      <a:pt x="2355" y="935"/>
                      <a:pt x="2303" y="932"/>
                    </a:cubicBezTo>
                    <a:cubicBezTo>
                      <a:pt x="2251" y="930"/>
                      <a:pt x="2275" y="983"/>
                      <a:pt x="2295" y="1009"/>
                    </a:cubicBezTo>
                    <a:cubicBezTo>
                      <a:pt x="2322" y="1044"/>
                      <a:pt x="2349" y="1053"/>
                      <a:pt x="2393" y="1077"/>
                    </a:cubicBezTo>
                    <a:cubicBezTo>
                      <a:pt x="2437" y="1102"/>
                      <a:pt x="2508" y="1066"/>
                      <a:pt x="2541" y="1074"/>
                    </a:cubicBezTo>
                    <a:cubicBezTo>
                      <a:pt x="2573" y="1083"/>
                      <a:pt x="2505" y="1124"/>
                      <a:pt x="2527" y="1151"/>
                    </a:cubicBezTo>
                    <a:cubicBezTo>
                      <a:pt x="2549" y="1178"/>
                      <a:pt x="2609" y="1159"/>
                      <a:pt x="2655" y="1156"/>
                    </a:cubicBezTo>
                    <a:cubicBezTo>
                      <a:pt x="2702" y="1154"/>
                      <a:pt x="2680" y="1126"/>
                      <a:pt x="2707" y="1107"/>
                    </a:cubicBezTo>
                    <a:cubicBezTo>
                      <a:pt x="2735" y="1088"/>
                      <a:pt x="2680" y="1091"/>
                      <a:pt x="2702" y="1044"/>
                    </a:cubicBezTo>
                    <a:cubicBezTo>
                      <a:pt x="2724" y="998"/>
                      <a:pt x="2633" y="924"/>
                      <a:pt x="2631" y="951"/>
                    </a:cubicBezTo>
                    <a:close/>
                    <a:moveTo>
                      <a:pt x="2746" y="790"/>
                    </a:moveTo>
                    <a:cubicBezTo>
                      <a:pt x="2787" y="790"/>
                      <a:pt x="2819" y="785"/>
                      <a:pt x="2855" y="771"/>
                    </a:cubicBezTo>
                    <a:cubicBezTo>
                      <a:pt x="2890" y="757"/>
                      <a:pt x="2836" y="757"/>
                      <a:pt x="2860" y="725"/>
                    </a:cubicBezTo>
                    <a:cubicBezTo>
                      <a:pt x="2885" y="692"/>
                      <a:pt x="2800" y="689"/>
                      <a:pt x="2795" y="700"/>
                    </a:cubicBezTo>
                    <a:cubicBezTo>
                      <a:pt x="2789" y="711"/>
                      <a:pt x="2683" y="634"/>
                      <a:pt x="2666" y="659"/>
                    </a:cubicBezTo>
                    <a:cubicBezTo>
                      <a:pt x="2650" y="684"/>
                      <a:pt x="2705" y="790"/>
                      <a:pt x="2746" y="790"/>
                    </a:cubicBezTo>
                    <a:close/>
                    <a:moveTo>
                      <a:pt x="2967" y="804"/>
                    </a:moveTo>
                    <a:cubicBezTo>
                      <a:pt x="2961" y="787"/>
                      <a:pt x="2754" y="812"/>
                      <a:pt x="2787" y="837"/>
                    </a:cubicBezTo>
                    <a:cubicBezTo>
                      <a:pt x="2841" y="878"/>
                      <a:pt x="2972" y="820"/>
                      <a:pt x="2967" y="804"/>
                    </a:cubicBezTo>
                    <a:close/>
                    <a:moveTo>
                      <a:pt x="2937" y="1203"/>
                    </a:moveTo>
                    <a:cubicBezTo>
                      <a:pt x="2986" y="1200"/>
                      <a:pt x="2961" y="1140"/>
                      <a:pt x="2907" y="1099"/>
                    </a:cubicBezTo>
                    <a:cubicBezTo>
                      <a:pt x="2852" y="1058"/>
                      <a:pt x="2729" y="1142"/>
                      <a:pt x="2751" y="1159"/>
                    </a:cubicBezTo>
                    <a:cubicBezTo>
                      <a:pt x="2776" y="1178"/>
                      <a:pt x="2888" y="1206"/>
                      <a:pt x="2937" y="1203"/>
                    </a:cubicBezTo>
                    <a:close/>
                    <a:moveTo>
                      <a:pt x="2587" y="1585"/>
                    </a:moveTo>
                    <a:cubicBezTo>
                      <a:pt x="2647" y="1626"/>
                      <a:pt x="2628" y="1553"/>
                      <a:pt x="2696" y="1555"/>
                    </a:cubicBezTo>
                    <a:cubicBezTo>
                      <a:pt x="2765" y="1558"/>
                      <a:pt x="2767" y="1446"/>
                      <a:pt x="2778" y="1405"/>
                    </a:cubicBezTo>
                    <a:cubicBezTo>
                      <a:pt x="2789" y="1364"/>
                      <a:pt x="2724" y="1367"/>
                      <a:pt x="2740" y="1397"/>
                    </a:cubicBezTo>
                    <a:cubicBezTo>
                      <a:pt x="2756" y="1427"/>
                      <a:pt x="2737" y="1457"/>
                      <a:pt x="2732" y="1421"/>
                    </a:cubicBezTo>
                    <a:cubicBezTo>
                      <a:pt x="2726" y="1386"/>
                      <a:pt x="2674" y="1419"/>
                      <a:pt x="2655" y="1391"/>
                    </a:cubicBezTo>
                    <a:cubicBezTo>
                      <a:pt x="2636" y="1364"/>
                      <a:pt x="2715" y="1361"/>
                      <a:pt x="2735" y="1326"/>
                    </a:cubicBezTo>
                    <a:cubicBezTo>
                      <a:pt x="2754" y="1290"/>
                      <a:pt x="2672" y="1296"/>
                      <a:pt x="2691" y="1268"/>
                    </a:cubicBezTo>
                    <a:cubicBezTo>
                      <a:pt x="2710" y="1241"/>
                      <a:pt x="2571" y="1271"/>
                      <a:pt x="2612" y="1288"/>
                    </a:cubicBezTo>
                    <a:cubicBezTo>
                      <a:pt x="2653" y="1304"/>
                      <a:pt x="2614" y="1326"/>
                      <a:pt x="2576" y="1298"/>
                    </a:cubicBezTo>
                    <a:cubicBezTo>
                      <a:pt x="2538" y="1271"/>
                      <a:pt x="2432" y="1317"/>
                      <a:pt x="2470" y="1348"/>
                    </a:cubicBezTo>
                    <a:cubicBezTo>
                      <a:pt x="2500" y="1372"/>
                      <a:pt x="2590" y="1331"/>
                      <a:pt x="2538" y="1402"/>
                    </a:cubicBezTo>
                    <a:cubicBezTo>
                      <a:pt x="2486" y="1473"/>
                      <a:pt x="2464" y="1383"/>
                      <a:pt x="2415" y="1391"/>
                    </a:cubicBezTo>
                    <a:cubicBezTo>
                      <a:pt x="2366" y="1400"/>
                      <a:pt x="2388" y="1460"/>
                      <a:pt x="2461" y="1482"/>
                    </a:cubicBezTo>
                    <a:cubicBezTo>
                      <a:pt x="2535" y="1503"/>
                      <a:pt x="2527" y="1544"/>
                      <a:pt x="2587" y="1585"/>
                    </a:cubicBezTo>
                    <a:close/>
                    <a:moveTo>
                      <a:pt x="3032" y="1148"/>
                    </a:moveTo>
                    <a:cubicBezTo>
                      <a:pt x="3052" y="1203"/>
                      <a:pt x="3073" y="1165"/>
                      <a:pt x="3104" y="1186"/>
                    </a:cubicBezTo>
                    <a:cubicBezTo>
                      <a:pt x="3134" y="1208"/>
                      <a:pt x="3180" y="1222"/>
                      <a:pt x="3205" y="1200"/>
                    </a:cubicBezTo>
                    <a:cubicBezTo>
                      <a:pt x="3229" y="1178"/>
                      <a:pt x="3240" y="1162"/>
                      <a:pt x="3248" y="1181"/>
                    </a:cubicBezTo>
                    <a:cubicBezTo>
                      <a:pt x="3262" y="1212"/>
                      <a:pt x="3322" y="1216"/>
                      <a:pt x="3453" y="1219"/>
                    </a:cubicBezTo>
                    <a:cubicBezTo>
                      <a:pt x="3584" y="1222"/>
                      <a:pt x="3552" y="1165"/>
                      <a:pt x="3590" y="1186"/>
                    </a:cubicBezTo>
                    <a:cubicBezTo>
                      <a:pt x="3628" y="1208"/>
                      <a:pt x="3716" y="1208"/>
                      <a:pt x="3754" y="1200"/>
                    </a:cubicBezTo>
                    <a:cubicBezTo>
                      <a:pt x="3792" y="1192"/>
                      <a:pt x="3811" y="1132"/>
                      <a:pt x="3809" y="1102"/>
                    </a:cubicBezTo>
                    <a:cubicBezTo>
                      <a:pt x="3806" y="1072"/>
                      <a:pt x="3513" y="1047"/>
                      <a:pt x="3461" y="1077"/>
                    </a:cubicBezTo>
                    <a:cubicBezTo>
                      <a:pt x="3410" y="1107"/>
                      <a:pt x="3328" y="1063"/>
                      <a:pt x="3287" y="1085"/>
                    </a:cubicBezTo>
                    <a:cubicBezTo>
                      <a:pt x="3246" y="1107"/>
                      <a:pt x="3259" y="1058"/>
                      <a:pt x="3185" y="1055"/>
                    </a:cubicBezTo>
                    <a:cubicBezTo>
                      <a:pt x="3112" y="1053"/>
                      <a:pt x="3191" y="1014"/>
                      <a:pt x="3205" y="998"/>
                    </a:cubicBezTo>
                    <a:cubicBezTo>
                      <a:pt x="3218" y="981"/>
                      <a:pt x="3093" y="938"/>
                      <a:pt x="3041" y="949"/>
                    </a:cubicBezTo>
                    <a:cubicBezTo>
                      <a:pt x="2989" y="960"/>
                      <a:pt x="2959" y="932"/>
                      <a:pt x="2910" y="910"/>
                    </a:cubicBezTo>
                    <a:cubicBezTo>
                      <a:pt x="2860" y="889"/>
                      <a:pt x="2727" y="894"/>
                      <a:pt x="2754" y="932"/>
                    </a:cubicBezTo>
                    <a:cubicBezTo>
                      <a:pt x="2773" y="960"/>
                      <a:pt x="2931" y="1017"/>
                      <a:pt x="2948" y="990"/>
                    </a:cubicBezTo>
                    <a:cubicBezTo>
                      <a:pt x="2964" y="962"/>
                      <a:pt x="3005" y="1022"/>
                      <a:pt x="3030" y="1053"/>
                    </a:cubicBezTo>
                    <a:cubicBezTo>
                      <a:pt x="3054" y="1083"/>
                      <a:pt x="3013" y="1093"/>
                      <a:pt x="3032" y="1148"/>
                    </a:cubicBezTo>
                    <a:close/>
                    <a:moveTo>
                      <a:pt x="3172" y="826"/>
                    </a:moveTo>
                    <a:cubicBezTo>
                      <a:pt x="3123" y="801"/>
                      <a:pt x="3061" y="853"/>
                      <a:pt x="3112" y="872"/>
                    </a:cubicBezTo>
                    <a:cubicBezTo>
                      <a:pt x="3155" y="889"/>
                      <a:pt x="3221" y="850"/>
                      <a:pt x="3172" y="826"/>
                    </a:cubicBezTo>
                    <a:close/>
                    <a:moveTo>
                      <a:pt x="2778" y="520"/>
                    </a:moveTo>
                    <a:cubicBezTo>
                      <a:pt x="2819" y="540"/>
                      <a:pt x="2795" y="566"/>
                      <a:pt x="2838" y="585"/>
                    </a:cubicBezTo>
                    <a:cubicBezTo>
                      <a:pt x="2882" y="604"/>
                      <a:pt x="3008" y="561"/>
                      <a:pt x="3019" y="591"/>
                    </a:cubicBezTo>
                    <a:cubicBezTo>
                      <a:pt x="3030" y="621"/>
                      <a:pt x="2890" y="623"/>
                      <a:pt x="2910" y="643"/>
                    </a:cubicBezTo>
                    <a:cubicBezTo>
                      <a:pt x="2929" y="662"/>
                      <a:pt x="3008" y="692"/>
                      <a:pt x="2997" y="708"/>
                    </a:cubicBezTo>
                    <a:cubicBezTo>
                      <a:pt x="2986" y="725"/>
                      <a:pt x="3128" y="771"/>
                      <a:pt x="3142" y="749"/>
                    </a:cubicBezTo>
                    <a:cubicBezTo>
                      <a:pt x="3155" y="727"/>
                      <a:pt x="3194" y="733"/>
                      <a:pt x="3229" y="746"/>
                    </a:cubicBezTo>
                    <a:cubicBezTo>
                      <a:pt x="3265" y="760"/>
                      <a:pt x="3267" y="662"/>
                      <a:pt x="3292" y="678"/>
                    </a:cubicBezTo>
                    <a:cubicBezTo>
                      <a:pt x="3317" y="695"/>
                      <a:pt x="3314" y="643"/>
                      <a:pt x="3355" y="626"/>
                    </a:cubicBezTo>
                    <a:cubicBezTo>
                      <a:pt x="3396" y="610"/>
                      <a:pt x="3455" y="610"/>
                      <a:pt x="3459" y="591"/>
                    </a:cubicBezTo>
                    <a:cubicBezTo>
                      <a:pt x="3461" y="577"/>
                      <a:pt x="3448" y="558"/>
                      <a:pt x="3399" y="563"/>
                    </a:cubicBezTo>
                    <a:cubicBezTo>
                      <a:pt x="3349" y="569"/>
                      <a:pt x="3317" y="550"/>
                      <a:pt x="3339" y="522"/>
                    </a:cubicBezTo>
                    <a:cubicBezTo>
                      <a:pt x="3360" y="495"/>
                      <a:pt x="3284" y="487"/>
                      <a:pt x="3311" y="465"/>
                    </a:cubicBezTo>
                    <a:cubicBezTo>
                      <a:pt x="3339" y="443"/>
                      <a:pt x="3259" y="421"/>
                      <a:pt x="3267" y="454"/>
                    </a:cubicBezTo>
                    <a:cubicBezTo>
                      <a:pt x="3276" y="487"/>
                      <a:pt x="3218" y="457"/>
                      <a:pt x="3210" y="427"/>
                    </a:cubicBezTo>
                    <a:cubicBezTo>
                      <a:pt x="3202" y="397"/>
                      <a:pt x="3090" y="386"/>
                      <a:pt x="3016" y="320"/>
                    </a:cubicBezTo>
                    <a:cubicBezTo>
                      <a:pt x="2942" y="255"/>
                      <a:pt x="2866" y="298"/>
                      <a:pt x="2910" y="306"/>
                    </a:cubicBezTo>
                    <a:cubicBezTo>
                      <a:pt x="2953" y="315"/>
                      <a:pt x="2950" y="337"/>
                      <a:pt x="2915" y="334"/>
                    </a:cubicBezTo>
                    <a:cubicBezTo>
                      <a:pt x="2879" y="331"/>
                      <a:pt x="2817" y="337"/>
                      <a:pt x="2874" y="358"/>
                    </a:cubicBezTo>
                    <a:cubicBezTo>
                      <a:pt x="2931" y="380"/>
                      <a:pt x="2869" y="388"/>
                      <a:pt x="2822" y="388"/>
                    </a:cubicBezTo>
                    <a:cubicBezTo>
                      <a:pt x="2776" y="388"/>
                      <a:pt x="2773" y="449"/>
                      <a:pt x="2833" y="457"/>
                    </a:cubicBezTo>
                    <a:cubicBezTo>
                      <a:pt x="2893" y="465"/>
                      <a:pt x="2849" y="501"/>
                      <a:pt x="2800" y="487"/>
                    </a:cubicBezTo>
                    <a:cubicBezTo>
                      <a:pt x="2751" y="473"/>
                      <a:pt x="2735" y="498"/>
                      <a:pt x="2778" y="520"/>
                    </a:cubicBezTo>
                    <a:close/>
                    <a:moveTo>
                      <a:pt x="3109" y="249"/>
                    </a:moveTo>
                    <a:cubicBezTo>
                      <a:pt x="3147" y="225"/>
                      <a:pt x="3177" y="241"/>
                      <a:pt x="3145" y="257"/>
                    </a:cubicBezTo>
                    <a:cubicBezTo>
                      <a:pt x="3112" y="274"/>
                      <a:pt x="3123" y="285"/>
                      <a:pt x="3169" y="282"/>
                    </a:cubicBezTo>
                    <a:cubicBezTo>
                      <a:pt x="3216" y="279"/>
                      <a:pt x="3150" y="296"/>
                      <a:pt x="3150" y="323"/>
                    </a:cubicBezTo>
                    <a:cubicBezTo>
                      <a:pt x="3150" y="350"/>
                      <a:pt x="3205" y="334"/>
                      <a:pt x="3207" y="361"/>
                    </a:cubicBezTo>
                    <a:cubicBezTo>
                      <a:pt x="3210" y="388"/>
                      <a:pt x="3328" y="399"/>
                      <a:pt x="3363" y="367"/>
                    </a:cubicBezTo>
                    <a:cubicBezTo>
                      <a:pt x="3399" y="334"/>
                      <a:pt x="3385" y="375"/>
                      <a:pt x="3382" y="397"/>
                    </a:cubicBezTo>
                    <a:cubicBezTo>
                      <a:pt x="3380" y="419"/>
                      <a:pt x="3549" y="438"/>
                      <a:pt x="3557" y="410"/>
                    </a:cubicBezTo>
                    <a:cubicBezTo>
                      <a:pt x="3565" y="383"/>
                      <a:pt x="3590" y="394"/>
                      <a:pt x="3623" y="402"/>
                    </a:cubicBezTo>
                    <a:cubicBezTo>
                      <a:pt x="3656" y="410"/>
                      <a:pt x="3817" y="372"/>
                      <a:pt x="3819" y="339"/>
                    </a:cubicBezTo>
                    <a:cubicBezTo>
                      <a:pt x="3822" y="306"/>
                      <a:pt x="3871" y="356"/>
                      <a:pt x="3819" y="391"/>
                    </a:cubicBezTo>
                    <a:cubicBezTo>
                      <a:pt x="3768" y="427"/>
                      <a:pt x="3664" y="421"/>
                      <a:pt x="3617" y="435"/>
                    </a:cubicBezTo>
                    <a:cubicBezTo>
                      <a:pt x="3571" y="449"/>
                      <a:pt x="3647" y="481"/>
                      <a:pt x="3694" y="517"/>
                    </a:cubicBezTo>
                    <a:cubicBezTo>
                      <a:pt x="3740" y="552"/>
                      <a:pt x="3634" y="533"/>
                      <a:pt x="3590" y="487"/>
                    </a:cubicBezTo>
                    <a:cubicBezTo>
                      <a:pt x="3546" y="440"/>
                      <a:pt x="3448" y="440"/>
                      <a:pt x="3396" y="443"/>
                    </a:cubicBezTo>
                    <a:cubicBezTo>
                      <a:pt x="3344" y="446"/>
                      <a:pt x="3360" y="541"/>
                      <a:pt x="3399" y="541"/>
                    </a:cubicBezTo>
                    <a:cubicBezTo>
                      <a:pt x="3437" y="541"/>
                      <a:pt x="3475" y="555"/>
                      <a:pt x="3513" y="615"/>
                    </a:cubicBezTo>
                    <a:cubicBezTo>
                      <a:pt x="3552" y="675"/>
                      <a:pt x="3634" y="662"/>
                      <a:pt x="3634" y="689"/>
                    </a:cubicBezTo>
                    <a:cubicBezTo>
                      <a:pt x="3634" y="716"/>
                      <a:pt x="3527" y="667"/>
                      <a:pt x="3467" y="656"/>
                    </a:cubicBezTo>
                    <a:cubicBezTo>
                      <a:pt x="3407" y="645"/>
                      <a:pt x="3311" y="684"/>
                      <a:pt x="3308" y="727"/>
                    </a:cubicBezTo>
                    <a:cubicBezTo>
                      <a:pt x="3306" y="771"/>
                      <a:pt x="3396" y="766"/>
                      <a:pt x="3456" y="730"/>
                    </a:cubicBezTo>
                    <a:cubicBezTo>
                      <a:pt x="3516" y="695"/>
                      <a:pt x="3472" y="741"/>
                      <a:pt x="3442" y="768"/>
                    </a:cubicBezTo>
                    <a:cubicBezTo>
                      <a:pt x="3412" y="796"/>
                      <a:pt x="3513" y="817"/>
                      <a:pt x="3513" y="850"/>
                    </a:cubicBezTo>
                    <a:cubicBezTo>
                      <a:pt x="3513" y="883"/>
                      <a:pt x="3440" y="872"/>
                      <a:pt x="3431" y="842"/>
                    </a:cubicBezTo>
                    <a:cubicBezTo>
                      <a:pt x="3423" y="812"/>
                      <a:pt x="3396" y="782"/>
                      <a:pt x="3325" y="787"/>
                    </a:cubicBezTo>
                    <a:cubicBezTo>
                      <a:pt x="3254" y="793"/>
                      <a:pt x="3273" y="842"/>
                      <a:pt x="3317" y="848"/>
                    </a:cubicBezTo>
                    <a:cubicBezTo>
                      <a:pt x="3360" y="853"/>
                      <a:pt x="3363" y="886"/>
                      <a:pt x="3314" y="886"/>
                    </a:cubicBezTo>
                    <a:cubicBezTo>
                      <a:pt x="3265" y="886"/>
                      <a:pt x="3154" y="917"/>
                      <a:pt x="3188" y="949"/>
                    </a:cubicBezTo>
                    <a:cubicBezTo>
                      <a:pt x="3226" y="984"/>
                      <a:pt x="3366" y="949"/>
                      <a:pt x="3390" y="971"/>
                    </a:cubicBezTo>
                    <a:cubicBezTo>
                      <a:pt x="3415" y="992"/>
                      <a:pt x="3483" y="1001"/>
                      <a:pt x="3500" y="976"/>
                    </a:cubicBezTo>
                    <a:cubicBezTo>
                      <a:pt x="3516" y="951"/>
                      <a:pt x="3571" y="962"/>
                      <a:pt x="3625" y="962"/>
                    </a:cubicBezTo>
                    <a:cubicBezTo>
                      <a:pt x="3680" y="962"/>
                      <a:pt x="3694" y="971"/>
                      <a:pt x="3718" y="992"/>
                    </a:cubicBezTo>
                    <a:cubicBezTo>
                      <a:pt x="3743" y="1014"/>
                      <a:pt x="3787" y="1006"/>
                      <a:pt x="3817" y="984"/>
                    </a:cubicBezTo>
                    <a:cubicBezTo>
                      <a:pt x="3847" y="962"/>
                      <a:pt x="3847" y="962"/>
                      <a:pt x="3885" y="962"/>
                    </a:cubicBezTo>
                    <a:cubicBezTo>
                      <a:pt x="3923" y="962"/>
                      <a:pt x="3932" y="938"/>
                      <a:pt x="3912" y="908"/>
                    </a:cubicBezTo>
                    <a:cubicBezTo>
                      <a:pt x="3893" y="878"/>
                      <a:pt x="3844" y="930"/>
                      <a:pt x="3839" y="908"/>
                    </a:cubicBezTo>
                    <a:cubicBezTo>
                      <a:pt x="3832" y="881"/>
                      <a:pt x="3787" y="872"/>
                      <a:pt x="3710" y="883"/>
                    </a:cubicBezTo>
                    <a:cubicBezTo>
                      <a:pt x="3634" y="894"/>
                      <a:pt x="3666" y="834"/>
                      <a:pt x="3713" y="848"/>
                    </a:cubicBezTo>
                    <a:cubicBezTo>
                      <a:pt x="3759" y="861"/>
                      <a:pt x="3822" y="856"/>
                      <a:pt x="3874" y="842"/>
                    </a:cubicBezTo>
                    <a:cubicBezTo>
                      <a:pt x="3926" y="828"/>
                      <a:pt x="3885" y="804"/>
                      <a:pt x="3885" y="782"/>
                    </a:cubicBezTo>
                    <a:cubicBezTo>
                      <a:pt x="3885" y="760"/>
                      <a:pt x="3951" y="774"/>
                      <a:pt x="4000" y="774"/>
                    </a:cubicBezTo>
                    <a:cubicBezTo>
                      <a:pt x="4049" y="774"/>
                      <a:pt x="4120" y="695"/>
                      <a:pt x="4123" y="648"/>
                    </a:cubicBezTo>
                    <a:cubicBezTo>
                      <a:pt x="4126" y="602"/>
                      <a:pt x="4013" y="613"/>
                      <a:pt x="3959" y="613"/>
                    </a:cubicBezTo>
                    <a:cubicBezTo>
                      <a:pt x="3904" y="613"/>
                      <a:pt x="3994" y="572"/>
                      <a:pt x="4098" y="577"/>
                    </a:cubicBezTo>
                    <a:cubicBezTo>
                      <a:pt x="4202" y="582"/>
                      <a:pt x="4156" y="536"/>
                      <a:pt x="4175" y="520"/>
                    </a:cubicBezTo>
                    <a:cubicBezTo>
                      <a:pt x="4194" y="503"/>
                      <a:pt x="4243" y="539"/>
                      <a:pt x="4295" y="528"/>
                    </a:cubicBezTo>
                    <a:cubicBezTo>
                      <a:pt x="4347" y="517"/>
                      <a:pt x="4311" y="473"/>
                      <a:pt x="4347" y="473"/>
                    </a:cubicBezTo>
                    <a:cubicBezTo>
                      <a:pt x="4372" y="473"/>
                      <a:pt x="4429" y="435"/>
                      <a:pt x="4541" y="372"/>
                    </a:cubicBezTo>
                    <a:cubicBezTo>
                      <a:pt x="4653" y="309"/>
                      <a:pt x="4740" y="320"/>
                      <a:pt x="4746" y="285"/>
                    </a:cubicBezTo>
                    <a:cubicBezTo>
                      <a:pt x="4751" y="249"/>
                      <a:pt x="4590" y="285"/>
                      <a:pt x="4563" y="274"/>
                    </a:cubicBezTo>
                    <a:cubicBezTo>
                      <a:pt x="4535" y="263"/>
                      <a:pt x="4675" y="233"/>
                      <a:pt x="4708" y="241"/>
                    </a:cubicBezTo>
                    <a:cubicBezTo>
                      <a:pt x="4740" y="249"/>
                      <a:pt x="4784" y="241"/>
                      <a:pt x="4896" y="186"/>
                    </a:cubicBezTo>
                    <a:cubicBezTo>
                      <a:pt x="5008" y="132"/>
                      <a:pt x="4959" y="118"/>
                      <a:pt x="4913" y="126"/>
                    </a:cubicBezTo>
                    <a:cubicBezTo>
                      <a:pt x="4866" y="134"/>
                      <a:pt x="4814" y="118"/>
                      <a:pt x="4817" y="88"/>
                    </a:cubicBezTo>
                    <a:cubicBezTo>
                      <a:pt x="4820" y="58"/>
                      <a:pt x="4749" y="85"/>
                      <a:pt x="4746" y="69"/>
                    </a:cubicBezTo>
                    <a:cubicBezTo>
                      <a:pt x="4743" y="52"/>
                      <a:pt x="4678" y="61"/>
                      <a:pt x="4606" y="88"/>
                    </a:cubicBezTo>
                    <a:cubicBezTo>
                      <a:pt x="4535" y="115"/>
                      <a:pt x="4601" y="61"/>
                      <a:pt x="4631" y="50"/>
                    </a:cubicBezTo>
                    <a:cubicBezTo>
                      <a:pt x="4661" y="39"/>
                      <a:pt x="4451" y="50"/>
                      <a:pt x="4415" y="25"/>
                    </a:cubicBezTo>
                    <a:cubicBezTo>
                      <a:pt x="4380" y="0"/>
                      <a:pt x="4339" y="66"/>
                      <a:pt x="4306" y="33"/>
                    </a:cubicBezTo>
                    <a:cubicBezTo>
                      <a:pt x="4273" y="0"/>
                      <a:pt x="4188" y="28"/>
                      <a:pt x="4199" y="52"/>
                    </a:cubicBezTo>
                    <a:cubicBezTo>
                      <a:pt x="4210" y="77"/>
                      <a:pt x="4186" y="77"/>
                      <a:pt x="4153" y="50"/>
                    </a:cubicBezTo>
                    <a:cubicBezTo>
                      <a:pt x="4120" y="22"/>
                      <a:pt x="4057" y="52"/>
                      <a:pt x="4000" y="44"/>
                    </a:cubicBezTo>
                    <a:cubicBezTo>
                      <a:pt x="3942" y="36"/>
                      <a:pt x="3967" y="91"/>
                      <a:pt x="3904" y="63"/>
                    </a:cubicBezTo>
                    <a:cubicBezTo>
                      <a:pt x="3841" y="36"/>
                      <a:pt x="3773" y="50"/>
                      <a:pt x="3792" y="58"/>
                    </a:cubicBezTo>
                    <a:cubicBezTo>
                      <a:pt x="3811" y="66"/>
                      <a:pt x="3787" y="82"/>
                      <a:pt x="3759" y="74"/>
                    </a:cubicBezTo>
                    <a:cubicBezTo>
                      <a:pt x="3732" y="66"/>
                      <a:pt x="3707" y="77"/>
                      <a:pt x="3721" y="104"/>
                    </a:cubicBezTo>
                    <a:cubicBezTo>
                      <a:pt x="3735" y="132"/>
                      <a:pt x="3620" y="96"/>
                      <a:pt x="3620" y="126"/>
                    </a:cubicBezTo>
                    <a:cubicBezTo>
                      <a:pt x="3620" y="156"/>
                      <a:pt x="3579" y="173"/>
                      <a:pt x="3546" y="145"/>
                    </a:cubicBezTo>
                    <a:cubicBezTo>
                      <a:pt x="3513" y="118"/>
                      <a:pt x="3410" y="110"/>
                      <a:pt x="3440" y="134"/>
                    </a:cubicBezTo>
                    <a:cubicBezTo>
                      <a:pt x="3470" y="159"/>
                      <a:pt x="3347" y="145"/>
                      <a:pt x="3380" y="170"/>
                    </a:cubicBezTo>
                    <a:cubicBezTo>
                      <a:pt x="3412" y="194"/>
                      <a:pt x="3339" y="214"/>
                      <a:pt x="3339" y="200"/>
                    </a:cubicBezTo>
                    <a:cubicBezTo>
                      <a:pt x="3339" y="186"/>
                      <a:pt x="3270" y="162"/>
                      <a:pt x="3243" y="186"/>
                    </a:cubicBezTo>
                    <a:cubicBezTo>
                      <a:pt x="3216" y="211"/>
                      <a:pt x="3207" y="241"/>
                      <a:pt x="3194" y="225"/>
                    </a:cubicBezTo>
                    <a:cubicBezTo>
                      <a:pt x="3180" y="208"/>
                      <a:pt x="3120" y="214"/>
                      <a:pt x="3063" y="235"/>
                    </a:cubicBezTo>
                    <a:cubicBezTo>
                      <a:pt x="3005" y="257"/>
                      <a:pt x="3071" y="274"/>
                      <a:pt x="3109" y="249"/>
                    </a:cubicBezTo>
                    <a:close/>
                    <a:moveTo>
                      <a:pt x="3798" y="2607"/>
                    </a:moveTo>
                    <a:cubicBezTo>
                      <a:pt x="3817" y="2605"/>
                      <a:pt x="3855" y="2536"/>
                      <a:pt x="3806" y="2539"/>
                    </a:cubicBezTo>
                    <a:cubicBezTo>
                      <a:pt x="3757" y="2542"/>
                      <a:pt x="3768" y="2612"/>
                      <a:pt x="3798" y="2607"/>
                    </a:cubicBezTo>
                    <a:close/>
                    <a:moveTo>
                      <a:pt x="3557" y="2547"/>
                    </a:moveTo>
                    <a:cubicBezTo>
                      <a:pt x="3601" y="2575"/>
                      <a:pt x="3666" y="2501"/>
                      <a:pt x="3661" y="2479"/>
                    </a:cubicBezTo>
                    <a:cubicBezTo>
                      <a:pt x="3656" y="2457"/>
                      <a:pt x="3504" y="2514"/>
                      <a:pt x="3557" y="2547"/>
                    </a:cubicBezTo>
                    <a:close/>
                    <a:moveTo>
                      <a:pt x="3754" y="2397"/>
                    </a:moveTo>
                    <a:cubicBezTo>
                      <a:pt x="3759" y="2370"/>
                      <a:pt x="3664" y="2359"/>
                      <a:pt x="3669" y="2329"/>
                    </a:cubicBezTo>
                    <a:cubicBezTo>
                      <a:pt x="3675" y="2299"/>
                      <a:pt x="3579" y="2274"/>
                      <a:pt x="3549" y="2258"/>
                    </a:cubicBezTo>
                    <a:cubicBezTo>
                      <a:pt x="3519" y="2241"/>
                      <a:pt x="3472" y="2233"/>
                      <a:pt x="3472" y="2200"/>
                    </a:cubicBezTo>
                    <a:cubicBezTo>
                      <a:pt x="3472" y="2167"/>
                      <a:pt x="3407" y="2192"/>
                      <a:pt x="3404" y="2241"/>
                    </a:cubicBezTo>
                    <a:cubicBezTo>
                      <a:pt x="3401" y="2290"/>
                      <a:pt x="3374" y="2279"/>
                      <a:pt x="3388" y="2326"/>
                    </a:cubicBezTo>
                    <a:cubicBezTo>
                      <a:pt x="3401" y="2372"/>
                      <a:pt x="3328" y="2383"/>
                      <a:pt x="3336" y="2408"/>
                    </a:cubicBezTo>
                    <a:cubicBezTo>
                      <a:pt x="3344" y="2432"/>
                      <a:pt x="3380" y="2405"/>
                      <a:pt x="3412" y="2405"/>
                    </a:cubicBezTo>
                    <a:cubicBezTo>
                      <a:pt x="3445" y="2405"/>
                      <a:pt x="3403" y="2451"/>
                      <a:pt x="3445" y="2454"/>
                    </a:cubicBezTo>
                    <a:cubicBezTo>
                      <a:pt x="3478" y="2457"/>
                      <a:pt x="3535" y="2419"/>
                      <a:pt x="3549" y="2397"/>
                    </a:cubicBezTo>
                    <a:cubicBezTo>
                      <a:pt x="3563" y="2375"/>
                      <a:pt x="3590" y="2367"/>
                      <a:pt x="3628" y="2394"/>
                    </a:cubicBezTo>
                    <a:cubicBezTo>
                      <a:pt x="3666" y="2422"/>
                      <a:pt x="3748" y="2424"/>
                      <a:pt x="3754" y="2397"/>
                    </a:cubicBezTo>
                    <a:close/>
                    <a:moveTo>
                      <a:pt x="4647" y="2156"/>
                    </a:moveTo>
                    <a:cubicBezTo>
                      <a:pt x="4680" y="2159"/>
                      <a:pt x="4686" y="2200"/>
                      <a:pt x="4738" y="2244"/>
                    </a:cubicBezTo>
                    <a:cubicBezTo>
                      <a:pt x="4790" y="2288"/>
                      <a:pt x="4795" y="2258"/>
                      <a:pt x="4803" y="2228"/>
                    </a:cubicBezTo>
                    <a:cubicBezTo>
                      <a:pt x="4811" y="2197"/>
                      <a:pt x="4869" y="2222"/>
                      <a:pt x="4866" y="2192"/>
                    </a:cubicBezTo>
                    <a:cubicBezTo>
                      <a:pt x="4863" y="2162"/>
                      <a:pt x="4913" y="2126"/>
                      <a:pt x="4945" y="2113"/>
                    </a:cubicBezTo>
                    <a:cubicBezTo>
                      <a:pt x="4978" y="2099"/>
                      <a:pt x="4918" y="2066"/>
                      <a:pt x="4874" y="2069"/>
                    </a:cubicBezTo>
                    <a:cubicBezTo>
                      <a:pt x="4831" y="2072"/>
                      <a:pt x="4822" y="2042"/>
                      <a:pt x="4822" y="2023"/>
                    </a:cubicBezTo>
                    <a:cubicBezTo>
                      <a:pt x="4822" y="2003"/>
                      <a:pt x="4740" y="1957"/>
                      <a:pt x="4713" y="1965"/>
                    </a:cubicBezTo>
                    <a:cubicBezTo>
                      <a:pt x="4686" y="1973"/>
                      <a:pt x="4639" y="1930"/>
                      <a:pt x="4604" y="1927"/>
                    </a:cubicBezTo>
                    <a:cubicBezTo>
                      <a:pt x="4568" y="1924"/>
                      <a:pt x="4516" y="1897"/>
                      <a:pt x="4522" y="1859"/>
                    </a:cubicBezTo>
                    <a:cubicBezTo>
                      <a:pt x="4527" y="1820"/>
                      <a:pt x="4593" y="1870"/>
                      <a:pt x="4606" y="1840"/>
                    </a:cubicBezTo>
                    <a:cubicBezTo>
                      <a:pt x="4620" y="1809"/>
                      <a:pt x="4538" y="1826"/>
                      <a:pt x="4535" y="1804"/>
                    </a:cubicBezTo>
                    <a:cubicBezTo>
                      <a:pt x="4533" y="1782"/>
                      <a:pt x="4555" y="1790"/>
                      <a:pt x="4571" y="1777"/>
                    </a:cubicBezTo>
                    <a:cubicBezTo>
                      <a:pt x="4587" y="1763"/>
                      <a:pt x="4557" y="1736"/>
                      <a:pt x="4538" y="1725"/>
                    </a:cubicBezTo>
                    <a:cubicBezTo>
                      <a:pt x="4519" y="1714"/>
                      <a:pt x="4514" y="1747"/>
                      <a:pt x="4494" y="1747"/>
                    </a:cubicBezTo>
                    <a:cubicBezTo>
                      <a:pt x="4475" y="1747"/>
                      <a:pt x="4492" y="1717"/>
                      <a:pt x="4505" y="1697"/>
                    </a:cubicBezTo>
                    <a:cubicBezTo>
                      <a:pt x="4519" y="1678"/>
                      <a:pt x="4443" y="1656"/>
                      <a:pt x="4410" y="1667"/>
                    </a:cubicBezTo>
                    <a:cubicBezTo>
                      <a:pt x="4377" y="1678"/>
                      <a:pt x="4366" y="1659"/>
                      <a:pt x="4366" y="1637"/>
                    </a:cubicBezTo>
                    <a:cubicBezTo>
                      <a:pt x="4366" y="1615"/>
                      <a:pt x="4309" y="1637"/>
                      <a:pt x="4287" y="1654"/>
                    </a:cubicBezTo>
                    <a:cubicBezTo>
                      <a:pt x="4265" y="1670"/>
                      <a:pt x="4238" y="1637"/>
                      <a:pt x="4265" y="1635"/>
                    </a:cubicBezTo>
                    <a:cubicBezTo>
                      <a:pt x="4292" y="1632"/>
                      <a:pt x="4325" y="1610"/>
                      <a:pt x="4317" y="1585"/>
                    </a:cubicBezTo>
                    <a:cubicBezTo>
                      <a:pt x="4309" y="1561"/>
                      <a:pt x="4238" y="1558"/>
                      <a:pt x="4224" y="1588"/>
                    </a:cubicBezTo>
                    <a:cubicBezTo>
                      <a:pt x="4210" y="1618"/>
                      <a:pt x="4153" y="1555"/>
                      <a:pt x="4153" y="1531"/>
                    </a:cubicBezTo>
                    <a:cubicBezTo>
                      <a:pt x="4153" y="1506"/>
                      <a:pt x="4065" y="1528"/>
                      <a:pt x="4076" y="1487"/>
                    </a:cubicBezTo>
                    <a:cubicBezTo>
                      <a:pt x="4087" y="1446"/>
                      <a:pt x="3975" y="1435"/>
                      <a:pt x="3945" y="1435"/>
                    </a:cubicBezTo>
                    <a:cubicBezTo>
                      <a:pt x="3915" y="1435"/>
                      <a:pt x="3871" y="1460"/>
                      <a:pt x="3877" y="1487"/>
                    </a:cubicBezTo>
                    <a:cubicBezTo>
                      <a:pt x="3882" y="1514"/>
                      <a:pt x="3844" y="1503"/>
                      <a:pt x="3839" y="1473"/>
                    </a:cubicBezTo>
                    <a:cubicBezTo>
                      <a:pt x="3833" y="1443"/>
                      <a:pt x="3759" y="1506"/>
                      <a:pt x="3737" y="1506"/>
                    </a:cubicBezTo>
                    <a:cubicBezTo>
                      <a:pt x="3716" y="1506"/>
                      <a:pt x="3751" y="1427"/>
                      <a:pt x="3740" y="1402"/>
                    </a:cubicBezTo>
                    <a:cubicBezTo>
                      <a:pt x="3729" y="1378"/>
                      <a:pt x="3713" y="1369"/>
                      <a:pt x="3697" y="1329"/>
                    </a:cubicBezTo>
                    <a:cubicBezTo>
                      <a:pt x="3680" y="1288"/>
                      <a:pt x="3598" y="1304"/>
                      <a:pt x="3576" y="1329"/>
                    </a:cubicBezTo>
                    <a:cubicBezTo>
                      <a:pt x="3554" y="1353"/>
                      <a:pt x="3483" y="1342"/>
                      <a:pt x="3445" y="1380"/>
                    </a:cubicBezTo>
                    <a:cubicBezTo>
                      <a:pt x="3407" y="1419"/>
                      <a:pt x="3448" y="1457"/>
                      <a:pt x="3464" y="1471"/>
                    </a:cubicBezTo>
                    <a:cubicBezTo>
                      <a:pt x="3481" y="1484"/>
                      <a:pt x="3407" y="1506"/>
                      <a:pt x="3431" y="1528"/>
                    </a:cubicBezTo>
                    <a:cubicBezTo>
                      <a:pt x="3456" y="1550"/>
                      <a:pt x="3494" y="1539"/>
                      <a:pt x="3497" y="1574"/>
                    </a:cubicBezTo>
                    <a:cubicBezTo>
                      <a:pt x="3500" y="1610"/>
                      <a:pt x="3407" y="1564"/>
                      <a:pt x="3393" y="1533"/>
                    </a:cubicBezTo>
                    <a:cubicBezTo>
                      <a:pt x="3380" y="1503"/>
                      <a:pt x="3399" y="1476"/>
                      <a:pt x="3380" y="1454"/>
                    </a:cubicBezTo>
                    <a:cubicBezTo>
                      <a:pt x="3360" y="1432"/>
                      <a:pt x="3377" y="1405"/>
                      <a:pt x="3412" y="1367"/>
                    </a:cubicBezTo>
                    <a:cubicBezTo>
                      <a:pt x="3448" y="1329"/>
                      <a:pt x="3475" y="1334"/>
                      <a:pt x="3475" y="1312"/>
                    </a:cubicBezTo>
                    <a:cubicBezTo>
                      <a:pt x="3475" y="1290"/>
                      <a:pt x="3322" y="1290"/>
                      <a:pt x="3232" y="1372"/>
                    </a:cubicBezTo>
                    <a:cubicBezTo>
                      <a:pt x="3142" y="1454"/>
                      <a:pt x="3169" y="1564"/>
                      <a:pt x="3175" y="1585"/>
                    </a:cubicBezTo>
                    <a:cubicBezTo>
                      <a:pt x="3180" y="1607"/>
                      <a:pt x="3259" y="1596"/>
                      <a:pt x="3306" y="1610"/>
                    </a:cubicBezTo>
                    <a:cubicBezTo>
                      <a:pt x="3352" y="1624"/>
                      <a:pt x="3328" y="1643"/>
                      <a:pt x="3292" y="1637"/>
                    </a:cubicBezTo>
                    <a:cubicBezTo>
                      <a:pt x="3257" y="1632"/>
                      <a:pt x="3196" y="1621"/>
                      <a:pt x="3199" y="1645"/>
                    </a:cubicBezTo>
                    <a:cubicBezTo>
                      <a:pt x="3202" y="1670"/>
                      <a:pt x="3276" y="1717"/>
                      <a:pt x="3319" y="1706"/>
                    </a:cubicBezTo>
                    <a:cubicBezTo>
                      <a:pt x="3363" y="1695"/>
                      <a:pt x="3363" y="1695"/>
                      <a:pt x="3382" y="1719"/>
                    </a:cubicBezTo>
                    <a:cubicBezTo>
                      <a:pt x="3401" y="1744"/>
                      <a:pt x="3453" y="1736"/>
                      <a:pt x="3505" y="1738"/>
                    </a:cubicBezTo>
                    <a:cubicBezTo>
                      <a:pt x="3557" y="1741"/>
                      <a:pt x="3617" y="1760"/>
                      <a:pt x="3642" y="1763"/>
                    </a:cubicBezTo>
                    <a:cubicBezTo>
                      <a:pt x="3666" y="1766"/>
                      <a:pt x="3697" y="1749"/>
                      <a:pt x="3705" y="1736"/>
                    </a:cubicBezTo>
                    <a:cubicBezTo>
                      <a:pt x="3713" y="1722"/>
                      <a:pt x="3814" y="1758"/>
                      <a:pt x="3844" y="1755"/>
                    </a:cubicBezTo>
                    <a:cubicBezTo>
                      <a:pt x="3874" y="1752"/>
                      <a:pt x="3855" y="1725"/>
                      <a:pt x="3836" y="1717"/>
                    </a:cubicBezTo>
                    <a:cubicBezTo>
                      <a:pt x="3817" y="1708"/>
                      <a:pt x="3825" y="1673"/>
                      <a:pt x="3850" y="1686"/>
                    </a:cubicBezTo>
                    <a:cubicBezTo>
                      <a:pt x="3874" y="1700"/>
                      <a:pt x="3915" y="1708"/>
                      <a:pt x="3923" y="1733"/>
                    </a:cubicBezTo>
                    <a:cubicBezTo>
                      <a:pt x="3930" y="1754"/>
                      <a:pt x="3953" y="1744"/>
                      <a:pt x="3956" y="1763"/>
                    </a:cubicBezTo>
                    <a:cubicBezTo>
                      <a:pt x="3959" y="1782"/>
                      <a:pt x="4046" y="1804"/>
                      <a:pt x="4049" y="1826"/>
                    </a:cubicBezTo>
                    <a:cubicBezTo>
                      <a:pt x="4052" y="1848"/>
                      <a:pt x="3964" y="1859"/>
                      <a:pt x="3989" y="1878"/>
                    </a:cubicBezTo>
                    <a:cubicBezTo>
                      <a:pt x="4013" y="1897"/>
                      <a:pt x="4052" y="1853"/>
                      <a:pt x="4085" y="1850"/>
                    </a:cubicBezTo>
                    <a:cubicBezTo>
                      <a:pt x="4117" y="1848"/>
                      <a:pt x="4117" y="1921"/>
                      <a:pt x="4142" y="1911"/>
                    </a:cubicBezTo>
                    <a:cubicBezTo>
                      <a:pt x="4175" y="1896"/>
                      <a:pt x="4202" y="1924"/>
                      <a:pt x="4235" y="1971"/>
                    </a:cubicBezTo>
                    <a:cubicBezTo>
                      <a:pt x="4268" y="2017"/>
                      <a:pt x="4232" y="2061"/>
                      <a:pt x="4235" y="2077"/>
                    </a:cubicBezTo>
                    <a:cubicBezTo>
                      <a:pt x="4238" y="2094"/>
                      <a:pt x="4300" y="2088"/>
                      <a:pt x="4336" y="2069"/>
                    </a:cubicBezTo>
                    <a:cubicBezTo>
                      <a:pt x="4371" y="2050"/>
                      <a:pt x="4404" y="2091"/>
                      <a:pt x="4432" y="2115"/>
                    </a:cubicBezTo>
                    <a:cubicBezTo>
                      <a:pt x="4459" y="2140"/>
                      <a:pt x="4330" y="2181"/>
                      <a:pt x="4341" y="2159"/>
                    </a:cubicBezTo>
                    <a:cubicBezTo>
                      <a:pt x="4352" y="2137"/>
                      <a:pt x="4265" y="2072"/>
                      <a:pt x="4186" y="2102"/>
                    </a:cubicBezTo>
                    <a:cubicBezTo>
                      <a:pt x="4106" y="2132"/>
                      <a:pt x="4161" y="2178"/>
                      <a:pt x="4169" y="2206"/>
                    </a:cubicBezTo>
                    <a:cubicBezTo>
                      <a:pt x="4177" y="2233"/>
                      <a:pt x="4098" y="2260"/>
                      <a:pt x="4024" y="2236"/>
                    </a:cubicBezTo>
                    <a:cubicBezTo>
                      <a:pt x="3951" y="2211"/>
                      <a:pt x="3972" y="2252"/>
                      <a:pt x="3942" y="2252"/>
                    </a:cubicBezTo>
                    <a:cubicBezTo>
                      <a:pt x="3912" y="2252"/>
                      <a:pt x="3880" y="2299"/>
                      <a:pt x="3907" y="2329"/>
                    </a:cubicBezTo>
                    <a:cubicBezTo>
                      <a:pt x="3934" y="2359"/>
                      <a:pt x="3994" y="2331"/>
                      <a:pt x="4044" y="2334"/>
                    </a:cubicBezTo>
                    <a:cubicBezTo>
                      <a:pt x="4093" y="2337"/>
                      <a:pt x="4098" y="2351"/>
                      <a:pt x="4104" y="2323"/>
                    </a:cubicBezTo>
                    <a:cubicBezTo>
                      <a:pt x="4109" y="2296"/>
                      <a:pt x="4161" y="2310"/>
                      <a:pt x="4197" y="2318"/>
                    </a:cubicBezTo>
                    <a:cubicBezTo>
                      <a:pt x="4232" y="2326"/>
                      <a:pt x="4224" y="2375"/>
                      <a:pt x="4268" y="2381"/>
                    </a:cubicBezTo>
                    <a:cubicBezTo>
                      <a:pt x="4311" y="2386"/>
                      <a:pt x="4276" y="2430"/>
                      <a:pt x="4303" y="2460"/>
                    </a:cubicBezTo>
                    <a:cubicBezTo>
                      <a:pt x="4330" y="2490"/>
                      <a:pt x="4418" y="2473"/>
                      <a:pt x="4451" y="2506"/>
                    </a:cubicBezTo>
                    <a:cubicBezTo>
                      <a:pt x="4483" y="2539"/>
                      <a:pt x="4623" y="2604"/>
                      <a:pt x="4642" y="2580"/>
                    </a:cubicBezTo>
                    <a:cubicBezTo>
                      <a:pt x="4664" y="2553"/>
                      <a:pt x="4522" y="2427"/>
                      <a:pt x="4481" y="2416"/>
                    </a:cubicBezTo>
                    <a:cubicBezTo>
                      <a:pt x="4440" y="2405"/>
                      <a:pt x="4522" y="2392"/>
                      <a:pt x="4574" y="2432"/>
                    </a:cubicBezTo>
                    <a:cubicBezTo>
                      <a:pt x="4626" y="2473"/>
                      <a:pt x="4702" y="2493"/>
                      <a:pt x="4740" y="2443"/>
                    </a:cubicBezTo>
                    <a:cubicBezTo>
                      <a:pt x="4779" y="2394"/>
                      <a:pt x="4708" y="2408"/>
                      <a:pt x="4708" y="2372"/>
                    </a:cubicBezTo>
                    <a:cubicBezTo>
                      <a:pt x="4708" y="2337"/>
                      <a:pt x="4683" y="2288"/>
                      <a:pt x="4645" y="2288"/>
                    </a:cubicBezTo>
                    <a:cubicBezTo>
                      <a:pt x="4606" y="2288"/>
                      <a:pt x="4508" y="2211"/>
                      <a:pt x="4544" y="2195"/>
                    </a:cubicBezTo>
                    <a:cubicBezTo>
                      <a:pt x="4579" y="2178"/>
                      <a:pt x="4533" y="2156"/>
                      <a:pt x="4560" y="2126"/>
                    </a:cubicBezTo>
                    <a:cubicBezTo>
                      <a:pt x="4587" y="2096"/>
                      <a:pt x="4615" y="2154"/>
                      <a:pt x="4647" y="2156"/>
                    </a:cubicBezTo>
                    <a:close/>
                    <a:moveTo>
                      <a:pt x="4071" y="2025"/>
                    </a:moveTo>
                    <a:cubicBezTo>
                      <a:pt x="4104" y="2020"/>
                      <a:pt x="4098" y="1969"/>
                      <a:pt x="4079" y="1943"/>
                    </a:cubicBezTo>
                    <a:cubicBezTo>
                      <a:pt x="4065" y="1924"/>
                      <a:pt x="4030" y="1921"/>
                      <a:pt x="4000" y="1924"/>
                    </a:cubicBezTo>
                    <a:cubicBezTo>
                      <a:pt x="3970" y="1927"/>
                      <a:pt x="3918" y="1973"/>
                      <a:pt x="3945" y="2020"/>
                    </a:cubicBezTo>
                    <a:cubicBezTo>
                      <a:pt x="3972" y="2066"/>
                      <a:pt x="4038" y="2031"/>
                      <a:pt x="4071" y="2025"/>
                    </a:cubicBezTo>
                    <a:close/>
                    <a:moveTo>
                      <a:pt x="3729" y="1315"/>
                    </a:moveTo>
                    <a:cubicBezTo>
                      <a:pt x="3713" y="1350"/>
                      <a:pt x="3765" y="1350"/>
                      <a:pt x="3768" y="1391"/>
                    </a:cubicBezTo>
                    <a:cubicBezTo>
                      <a:pt x="3770" y="1432"/>
                      <a:pt x="3822" y="1446"/>
                      <a:pt x="3860" y="1421"/>
                    </a:cubicBezTo>
                    <a:cubicBezTo>
                      <a:pt x="3899" y="1397"/>
                      <a:pt x="4008" y="1429"/>
                      <a:pt x="4008" y="1397"/>
                    </a:cubicBezTo>
                    <a:cubicBezTo>
                      <a:pt x="4008" y="1367"/>
                      <a:pt x="3893" y="1312"/>
                      <a:pt x="3852" y="1320"/>
                    </a:cubicBezTo>
                    <a:cubicBezTo>
                      <a:pt x="3811" y="1329"/>
                      <a:pt x="3746" y="1279"/>
                      <a:pt x="3729" y="1315"/>
                    </a:cubicBezTo>
                    <a:close/>
                    <a:moveTo>
                      <a:pt x="4754" y="3640"/>
                    </a:moveTo>
                    <a:cubicBezTo>
                      <a:pt x="4759" y="3662"/>
                      <a:pt x="4918" y="3728"/>
                      <a:pt x="4923" y="3698"/>
                    </a:cubicBezTo>
                    <a:cubicBezTo>
                      <a:pt x="4929" y="3668"/>
                      <a:pt x="4749" y="3622"/>
                      <a:pt x="4754" y="3640"/>
                    </a:cubicBezTo>
                    <a:close/>
                    <a:moveTo>
                      <a:pt x="5447" y="3803"/>
                    </a:moveTo>
                    <a:cubicBezTo>
                      <a:pt x="5436" y="3823"/>
                      <a:pt x="5420" y="3789"/>
                      <a:pt x="5444" y="3771"/>
                    </a:cubicBezTo>
                    <a:cubicBezTo>
                      <a:pt x="5467" y="3752"/>
                      <a:pt x="5440" y="3745"/>
                      <a:pt x="5418" y="3756"/>
                    </a:cubicBezTo>
                    <a:cubicBezTo>
                      <a:pt x="5396" y="3767"/>
                      <a:pt x="5402" y="3707"/>
                      <a:pt x="5422" y="3696"/>
                    </a:cubicBezTo>
                    <a:cubicBezTo>
                      <a:pt x="5442" y="3685"/>
                      <a:pt x="5373" y="3663"/>
                      <a:pt x="5373" y="3683"/>
                    </a:cubicBezTo>
                    <a:cubicBezTo>
                      <a:pt x="5373" y="3703"/>
                      <a:pt x="5323" y="3690"/>
                      <a:pt x="5318" y="3672"/>
                    </a:cubicBezTo>
                    <a:cubicBezTo>
                      <a:pt x="5312" y="3654"/>
                      <a:pt x="5278" y="3649"/>
                      <a:pt x="5291" y="3636"/>
                    </a:cubicBezTo>
                    <a:cubicBezTo>
                      <a:pt x="5303" y="3623"/>
                      <a:pt x="5249" y="3616"/>
                      <a:pt x="5243" y="3638"/>
                    </a:cubicBezTo>
                    <a:cubicBezTo>
                      <a:pt x="5238" y="3659"/>
                      <a:pt x="5221" y="3623"/>
                      <a:pt x="5249" y="3594"/>
                    </a:cubicBezTo>
                    <a:cubicBezTo>
                      <a:pt x="5276" y="3565"/>
                      <a:pt x="5267" y="3539"/>
                      <a:pt x="5292" y="3525"/>
                    </a:cubicBezTo>
                    <a:cubicBezTo>
                      <a:pt x="5318" y="3510"/>
                      <a:pt x="5291" y="3494"/>
                      <a:pt x="5263" y="3505"/>
                    </a:cubicBezTo>
                    <a:cubicBezTo>
                      <a:pt x="5236" y="3516"/>
                      <a:pt x="5163" y="3616"/>
                      <a:pt x="5163" y="3643"/>
                    </a:cubicBezTo>
                    <a:cubicBezTo>
                      <a:pt x="5163" y="3670"/>
                      <a:pt x="5161" y="3703"/>
                      <a:pt x="5136" y="3701"/>
                    </a:cubicBezTo>
                    <a:cubicBezTo>
                      <a:pt x="5110" y="3700"/>
                      <a:pt x="5081" y="3723"/>
                      <a:pt x="5101" y="3738"/>
                    </a:cubicBezTo>
                    <a:cubicBezTo>
                      <a:pt x="5121" y="3752"/>
                      <a:pt x="5048" y="3794"/>
                      <a:pt x="5083" y="3813"/>
                    </a:cubicBezTo>
                    <a:cubicBezTo>
                      <a:pt x="5107" y="3825"/>
                      <a:pt x="5145" y="3807"/>
                      <a:pt x="5178" y="3811"/>
                    </a:cubicBezTo>
                    <a:cubicBezTo>
                      <a:pt x="5210" y="3814"/>
                      <a:pt x="5238" y="3816"/>
                      <a:pt x="5265" y="3796"/>
                    </a:cubicBezTo>
                    <a:cubicBezTo>
                      <a:pt x="5292" y="3776"/>
                      <a:pt x="5292" y="3814"/>
                      <a:pt x="5322" y="3811"/>
                    </a:cubicBezTo>
                    <a:cubicBezTo>
                      <a:pt x="5351" y="3807"/>
                      <a:pt x="5305" y="3834"/>
                      <a:pt x="5307" y="3854"/>
                    </a:cubicBezTo>
                    <a:cubicBezTo>
                      <a:pt x="5309" y="3874"/>
                      <a:pt x="5338" y="3843"/>
                      <a:pt x="5360" y="3833"/>
                    </a:cubicBezTo>
                    <a:cubicBezTo>
                      <a:pt x="5382" y="3822"/>
                      <a:pt x="5409" y="3833"/>
                      <a:pt x="5398" y="3851"/>
                    </a:cubicBezTo>
                    <a:cubicBezTo>
                      <a:pt x="5387" y="3869"/>
                      <a:pt x="5458" y="3887"/>
                      <a:pt x="5475" y="3858"/>
                    </a:cubicBezTo>
                    <a:cubicBezTo>
                      <a:pt x="5491" y="3829"/>
                      <a:pt x="5458" y="3783"/>
                      <a:pt x="5447" y="3803"/>
                    </a:cubicBezTo>
                    <a:close/>
                    <a:moveTo>
                      <a:pt x="508" y="3301"/>
                    </a:moveTo>
                    <a:cubicBezTo>
                      <a:pt x="459" y="3327"/>
                      <a:pt x="577" y="3452"/>
                      <a:pt x="602" y="3437"/>
                    </a:cubicBezTo>
                    <a:cubicBezTo>
                      <a:pt x="619" y="3426"/>
                      <a:pt x="572" y="3373"/>
                      <a:pt x="572" y="3341"/>
                    </a:cubicBezTo>
                    <a:cubicBezTo>
                      <a:pt x="572" y="3309"/>
                      <a:pt x="557" y="3275"/>
                      <a:pt x="508" y="3301"/>
                    </a:cubicBezTo>
                    <a:close/>
                    <a:moveTo>
                      <a:pt x="5011" y="3925"/>
                    </a:moveTo>
                    <a:cubicBezTo>
                      <a:pt x="4992" y="3927"/>
                      <a:pt x="5007" y="3897"/>
                      <a:pt x="5010" y="3882"/>
                    </a:cubicBezTo>
                    <a:cubicBezTo>
                      <a:pt x="5012" y="3867"/>
                      <a:pt x="4969" y="3889"/>
                      <a:pt x="4967" y="3907"/>
                    </a:cubicBezTo>
                    <a:cubicBezTo>
                      <a:pt x="4966" y="3925"/>
                      <a:pt x="4936" y="3931"/>
                      <a:pt x="4936" y="3942"/>
                    </a:cubicBezTo>
                    <a:cubicBezTo>
                      <a:pt x="4936" y="3974"/>
                      <a:pt x="4932" y="3957"/>
                      <a:pt x="4910" y="3968"/>
                    </a:cubicBezTo>
                    <a:cubicBezTo>
                      <a:pt x="4888" y="3979"/>
                      <a:pt x="4803" y="3968"/>
                      <a:pt x="4800" y="3949"/>
                    </a:cubicBezTo>
                    <a:cubicBezTo>
                      <a:pt x="4798" y="3930"/>
                      <a:pt x="4736" y="3920"/>
                      <a:pt x="4734" y="3894"/>
                    </a:cubicBezTo>
                    <a:cubicBezTo>
                      <a:pt x="4731" y="3869"/>
                      <a:pt x="4701" y="3860"/>
                      <a:pt x="4725" y="3832"/>
                    </a:cubicBezTo>
                    <a:cubicBezTo>
                      <a:pt x="4750" y="3803"/>
                      <a:pt x="4721" y="3789"/>
                      <a:pt x="4698" y="3811"/>
                    </a:cubicBezTo>
                    <a:cubicBezTo>
                      <a:pt x="4675" y="3833"/>
                      <a:pt x="4661" y="3799"/>
                      <a:pt x="4693" y="3787"/>
                    </a:cubicBezTo>
                    <a:cubicBezTo>
                      <a:pt x="4724" y="3774"/>
                      <a:pt x="4783" y="3762"/>
                      <a:pt x="4753" y="3707"/>
                    </a:cubicBezTo>
                    <a:cubicBezTo>
                      <a:pt x="4723" y="3653"/>
                      <a:pt x="4534" y="3724"/>
                      <a:pt x="4486" y="3751"/>
                    </a:cubicBezTo>
                    <a:cubicBezTo>
                      <a:pt x="4438" y="3778"/>
                      <a:pt x="4378" y="3866"/>
                      <a:pt x="4352" y="3866"/>
                    </a:cubicBezTo>
                    <a:cubicBezTo>
                      <a:pt x="4326" y="3866"/>
                      <a:pt x="4397" y="3819"/>
                      <a:pt x="4408" y="3802"/>
                    </a:cubicBezTo>
                    <a:cubicBezTo>
                      <a:pt x="4419" y="3784"/>
                      <a:pt x="4406" y="3766"/>
                      <a:pt x="4421" y="3773"/>
                    </a:cubicBezTo>
                    <a:cubicBezTo>
                      <a:pt x="4436" y="3780"/>
                      <a:pt x="4478" y="3714"/>
                      <a:pt x="4507" y="3692"/>
                    </a:cubicBezTo>
                    <a:cubicBezTo>
                      <a:pt x="4535" y="3670"/>
                      <a:pt x="4567" y="3691"/>
                      <a:pt x="4571" y="3673"/>
                    </a:cubicBezTo>
                    <a:cubicBezTo>
                      <a:pt x="4575" y="3655"/>
                      <a:pt x="4589" y="3643"/>
                      <a:pt x="4616" y="3618"/>
                    </a:cubicBezTo>
                    <a:cubicBezTo>
                      <a:pt x="4643" y="3594"/>
                      <a:pt x="4970" y="3598"/>
                      <a:pt x="5001" y="3599"/>
                    </a:cubicBezTo>
                    <a:cubicBezTo>
                      <a:pt x="5033" y="3601"/>
                      <a:pt x="5094" y="3558"/>
                      <a:pt x="5112" y="3531"/>
                    </a:cubicBezTo>
                    <a:cubicBezTo>
                      <a:pt x="5130" y="3504"/>
                      <a:pt x="5153" y="3504"/>
                      <a:pt x="5197" y="3506"/>
                    </a:cubicBezTo>
                    <a:cubicBezTo>
                      <a:pt x="5240" y="3509"/>
                      <a:pt x="5261" y="3470"/>
                      <a:pt x="5283" y="3455"/>
                    </a:cubicBezTo>
                    <a:cubicBezTo>
                      <a:pt x="5305" y="3440"/>
                      <a:pt x="5296" y="3433"/>
                      <a:pt x="5277" y="3429"/>
                    </a:cubicBezTo>
                    <a:cubicBezTo>
                      <a:pt x="5258" y="3424"/>
                      <a:pt x="5240" y="3412"/>
                      <a:pt x="5260" y="3411"/>
                    </a:cubicBezTo>
                    <a:cubicBezTo>
                      <a:pt x="5279" y="3409"/>
                      <a:pt x="5288" y="3399"/>
                      <a:pt x="5296" y="3374"/>
                    </a:cubicBezTo>
                    <a:cubicBezTo>
                      <a:pt x="5305" y="3349"/>
                      <a:pt x="5290" y="3360"/>
                      <a:pt x="5264" y="3326"/>
                    </a:cubicBezTo>
                    <a:cubicBezTo>
                      <a:pt x="5238" y="3292"/>
                      <a:pt x="5224" y="3337"/>
                      <a:pt x="5198" y="3334"/>
                    </a:cubicBezTo>
                    <a:cubicBezTo>
                      <a:pt x="5172" y="3332"/>
                      <a:pt x="5216" y="3299"/>
                      <a:pt x="5194" y="3285"/>
                    </a:cubicBezTo>
                    <a:cubicBezTo>
                      <a:pt x="5172" y="3271"/>
                      <a:pt x="5131" y="3281"/>
                      <a:pt x="5098" y="3308"/>
                    </a:cubicBezTo>
                    <a:cubicBezTo>
                      <a:pt x="5066" y="3336"/>
                      <a:pt x="5068" y="3307"/>
                      <a:pt x="5040" y="3334"/>
                    </a:cubicBezTo>
                    <a:cubicBezTo>
                      <a:pt x="5011" y="3362"/>
                      <a:pt x="5011" y="3321"/>
                      <a:pt x="5025" y="3310"/>
                    </a:cubicBezTo>
                    <a:cubicBezTo>
                      <a:pt x="5038" y="3299"/>
                      <a:pt x="5048" y="3311"/>
                      <a:pt x="5060" y="3295"/>
                    </a:cubicBezTo>
                    <a:cubicBezTo>
                      <a:pt x="5072" y="3278"/>
                      <a:pt x="5085" y="3295"/>
                      <a:pt x="5116" y="3274"/>
                    </a:cubicBezTo>
                    <a:cubicBezTo>
                      <a:pt x="5148" y="3254"/>
                      <a:pt x="5175" y="3263"/>
                      <a:pt x="5184" y="3248"/>
                    </a:cubicBezTo>
                    <a:cubicBezTo>
                      <a:pt x="5194" y="3233"/>
                      <a:pt x="5169" y="3213"/>
                      <a:pt x="5139" y="3220"/>
                    </a:cubicBezTo>
                    <a:cubicBezTo>
                      <a:pt x="5109" y="3226"/>
                      <a:pt x="5089" y="3179"/>
                      <a:pt x="5070" y="3192"/>
                    </a:cubicBezTo>
                    <a:cubicBezTo>
                      <a:pt x="5051" y="3206"/>
                      <a:pt x="5055" y="3172"/>
                      <a:pt x="5033" y="3185"/>
                    </a:cubicBezTo>
                    <a:cubicBezTo>
                      <a:pt x="5011" y="3199"/>
                      <a:pt x="4999" y="3181"/>
                      <a:pt x="4989" y="3155"/>
                    </a:cubicBezTo>
                    <a:cubicBezTo>
                      <a:pt x="4979" y="3129"/>
                      <a:pt x="4921" y="3087"/>
                      <a:pt x="4885" y="3076"/>
                    </a:cubicBezTo>
                    <a:cubicBezTo>
                      <a:pt x="4850" y="3065"/>
                      <a:pt x="4873" y="3046"/>
                      <a:pt x="4892" y="3060"/>
                    </a:cubicBezTo>
                    <a:cubicBezTo>
                      <a:pt x="4911" y="3073"/>
                      <a:pt x="4933" y="3046"/>
                      <a:pt x="4941" y="3032"/>
                    </a:cubicBezTo>
                    <a:cubicBezTo>
                      <a:pt x="4949" y="3019"/>
                      <a:pt x="4928" y="3006"/>
                      <a:pt x="4917" y="3005"/>
                    </a:cubicBezTo>
                    <a:cubicBezTo>
                      <a:pt x="4906" y="3004"/>
                      <a:pt x="4906" y="2986"/>
                      <a:pt x="4908" y="2972"/>
                    </a:cubicBezTo>
                    <a:cubicBezTo>
                      <a:pt x="4911" y="2959"/>
                      <a:pt x="4870" y="2941"/>
                      <a:pt x="4869" y="2927"/>
                    </a:cubicBezTo>
                    <a:cubicBezTo>
                      <a:pt x="4867" y="2913"/>
                      <a:pt x="4844" y="2904"/>
                      <a:pt x="4846" y="2892"/>
                    </a:cubicBezTo>
                    <a:cubicBezTo>
                      <a:pt x="4847" y="2879"/>
                      <a:pt x="4822" y="2862"/>
                      <a:pt x="4822" y="2845"/>
                    </a:cubicBezTo>
                    <a:cubicBezTo>
                      <a:pt x="4822" y="2829"/>
                      <a:pt x="4781" y="2796"/>
                      <a:pt x="4780" y="2777"/>
                    </a:cubicBezTo>
                    <a:cubicBezTo>
                      <a:pt x="4779" y="2758"/>
                      <a:pt x="4757" y="2744"/>
                      <a:pt x="4749" y="2721"/>
                    </a:cubicBezTo>
                    <a:cubicBezTo>
                      <a:pt x="4740" y="2698"/>
                      <a:pt x="4729" y="2709"/>
                      <a:pt x="4721" y="2741"/>
                    </a:cubicBezTo>
                    <a:cubicBezTo>
                      <a:pt x="4713" y="2774"/>
                      <a:pt x="4684" y="2773"/>
                      <a:pt x="4693" y="2784"/>
                    </a:cubicBezTo>
                    <a:cubicBezTo>
                      <a:pt x="4709" y="2806"/>
                      <a:pt x="4697" y="2807"/>
                      <a:pt x="4684" y="2821"/>
                    </a:cubicBezTo>
                    <a:cubicBezTo>
                      <a:pt x="4672" y="2834"/>
                      <a:pt x="4693" y="2855"/>
                      <a:pt x="4672" y="2855"/>
                    </a:cubicBezTo>
                    <a:cubicBezTo>
                      <a:pt x="4652" y="2855"/>
                      <a:pt x="4661" y="2897"/>
                      <a:pt x="4650" y="2878"/>
                    </a:cubicBezTo>
                    <a:cubicBezTo>
                      <a:pt x="4639" y="2859"/>
                      <a:pt x="4613" y="2864"/>
                      <a:pt x="4613" y="2883"/>
                    </a:cubicBezTo>
                    <a:cubicBezTo>
                      <a:pt x="4613" y="2902"/>
                      <a:pt x="4570" y="2920"/>
                      <a:pt x="4552" y="2919"/>
                    </a:cubicBezTo>
                    <a:cubicBezTo>
                      <a:pt x="4534" y="2918"/>
                      <a:pt x="4534" y="2881"/>
                      <a:pt x="4519" y="2892"/>
                    </a:cubicBezTo>
                    <a:cubicBezTo>
                      <a:pt x="4504" y="2902"/>
                      <a:pt x="4507" y="2860"/>
                      <a:pt x="4483" y="2862"/>
                    </a:cubicBezTo>
                    <a:cubicBezTo>
                      <a:pt x="4460" y="2863"/>
                      <a:pt x="4444" y="2860"/>
                      <a:pt x="4451" y="2840"/>
                    </a:cubicBezTo>
                    <a:cubicBezTo>
                      <a:pt x="4458" y="2819"/>
                      <a:pt x="4411" y="2810"/>
                      <a:pt x="4426" y="2797"/>
                    </a:cubicBezTo>
                    <a:cubicBezTo>
                      <a:pt x="4441" y="2785"/>
                      <a:pt x="4422" y="2763"/>
                      <a:pt x="4419" y="2728"/>
                    </a:cubicBezTo>
                    <a:cubicBezTo>
                      <a:pt x="4417" y="2692"/>
                      <a:pt x="4440" y="2689"/>
                      <a:pt x="4440" y="2676"/>
                    </a:cubicBezTo>
                    <a:cubicBezTo>
                      <a:pt x="4440" y="2662"/>
                      <a:pt x="4423" y="2662"/>
                      <a:pt x="4407" y="2673"/>
                    </a:cubicBezTo>
                    <a:cubicBezTo>
                      <a:pt x="4391" y="2684"/>
                      <a:pt x="4391" y="2658"/>
                      <a:pt x="4373" y="2659"/>
                    </a:cubicBezTo>
                    <a:cubicBezTo>
                      <a:pt x="4355" y="2661"/>
                      <a:pt x="4302" y="2658"/>
                      <a:pt x="4299" y="2633"/>
                    </a:cubicBezTo>
                    <a:cubicBezTo>
                      <a:pt x="4296" y="2609"/>
                      <a:pt x="4279" y="2621"/>
                      <a:pt x="4270" y="2598"/>
                    </a:cubicBezTo>
                    <a:cubicBezTo>
                      <a:pt x="4262" y="2575"/>
                      <a:pt x="4240" y="2592"/>
                      <a:pt x="4240" y="2576"/>
                    </a:cubicBezTo>
                    <a:cubicBezTo>
                      <a:pt x="4240" y="2560"/>
                      <a:pt x="4231" y="2553"/>
                      <a:pt x="4214" y="2551"/>
                    </a:cubicBezTo>
                    <a:cubicBezTo>
                      <a:pt x="4198" y="2550"/>
                      <a:pt x="4192" y="2532"/>
                      <a:pt x="4171" y="2530"/>
                    </a:cubicBezTo>
                    <a:cubicBezTo>
                      <a:pt x="4149" y="2527"/>
                      <a:pt x="4121" y="2545"/>
                      <a:pt x="4109" y="2550"/>
                    </a:cubicBezTo>
                    <a:cubicBezTo>
                      <a:pt x="4097" y="2555"/>
                      <a:pt x="4065" y="2531"/>
                      <a:pt x="4053" y="2540"/>
                    </a:cubicBezTo>
                    <a:cubicBezTo>
                      <a:pt x="4041" y="2550"/>
                      <a:pt x="4038" y="2534"/>
                      <a:pt x="4004" y="2524"/>
                    </a:cubicBezTo>
                    <a:cubicBezTo>
                      <a:pt x="3970" y="2514"/>
                      <a:pt x="3925" y="2512"/>
                      <a:pt x="3922" y="2524"/>
                    </a:cubicBezTo>
                    <a:cubicBezTo>
                      <a:pt x="3919" y="2536"/>
                      <a:pt x="3892" y="2540"/>
                      <a:pt x="3896" y="2569"/>
                    </a:cubicBezTo>
                    <a:cubicBezTo>
                      <a:pt x="3900" y="2598"/>
                      <a:pt x="3929" y="2592"/>
                      <a:pt x="3936" y="2611"/>
                    </a:cubicBezTo>
                    <a:cubicBezTo>
                      <a:pt x="3942" y="2631"/>
                      <a:pt x="3922" y="2624"/>
                      <a:pt x="3921" y="2642"/>
                    </a:cubicBezTo>
                    <a:cubicBezTo>
                      <a:pt x="3919" y="2659"/>
                      <a:pt x="3901" y="2658"/>
                      <a:pt x="3901" y="2670"/>
                    </a:cubicBezTo>
                    <a:cubicBezTo>
                      <a:pt x="3901" y="2683"/>
                      <a:pt x="3914" y="2680"/>
                      <a:pt x="3921" y="2704"/>
                    </a:cubicBezTo>
                    <a:cubicBezTo>
                      <a:pt x="3927" y="2729"/>
                      <a:pt x="3941" y="2728"/>
                      <a:pt x="3945" y="2760"/>
                    </a:cubicBezTo>
                    <a:cubicBezTo>
                      <a:pt x="3949" y="2793"/>
                      <a:pt x="3934" y="2786"/>
                      <a:pt x="3921" y="2790"/>
                    </a:cubicBezTo>
                    <a:cubicBezTo>
                      <a:pt x="3907" y="2795"/>
                      <a:pt x="3922" y="2811"/>
                      <a:pt x="3903" y="2833"/>
                    </a:cubicBezTo>
                    <a:cubicBezTo>
                      <a:pt x="3884" y="2855"/>
                      <a:pt x="3867" y="2878"/>
                      <a:pt x="3882" y="2892"/>
                    </a:cubicBezTo>
                    <a:cubicBezTo>
                      <a:pt x="3897" y="2905"/>
                      <a:pt x="3953" y="2928"/>
                      <a:pt x="3975" y="2965"/>
                    </a:cubicBezTo>
                    <a:cubicBezTo>
                      <a:pt x="3997" y="3002"/>
                      <a:pt x="3996" y="3060"/>
                      <a:pt x="3989" y="3101"/>
                    </a:cubicBezTo>
                    <a:cubicBezTo>
                      <a:pt x="3982" y="3142"/>
                      <a:pt x="3936" y="3151"/>
                      <a:pt x="3901" y="3187"/>
                    </a:cubicBezTo>
                    <a:cubicBezTo>
                      <a:pt x="3867" y="3222"/>
                      <a:pt x="3832" y="3217"/>
                      <a:pt x="3815" y="3218"/>
                    </a:cubicBezTo>
                    <a:cubicBezTo>
                      <a:pt x="3799" y="3220"/>
                      <a:pt x="3809" y="3252"/>
                      <a:pt x="3832" y="3278"/>
                    </a:cubicBezTo>
                    <a:cubicBezTo>
                      <a:pt x="3855" y="3304"/>
                      <a:pt x="3836" y="3312"/>
                      <a:pt x="3848" y="3340"/>
                    </a:cubicBezTo>
                    <a:cubicBezTo>
                      <a:pt x="3860" y="3367"/>
                      <a:pt x="3848" y="3389"/>
                      <a:pt x="3866" y="3414"/>
                    </a:cubicBezTo>
                    <a:cubicBezTo>
                      <a:pt x="3884" y="3438"/>
                      <a:pt x="3873" y="3448"/>
                      <a:pt x="3852" y="3465"/>
                    </a:cubicBezTo>
                    <a:cubicBezTo>
                      <a:pt x="3832" y="3483"/>
                      <a:pt x="3860" y="3474"/>
                      <a:pt x="3862" y="3497"/>
                    </a:cubicBezTo>
                    <a:cubicBezTo>
                      <a:pt x="3863" y="3520"/>
                      <a:pt x="3852" y="3506"/>
                      <a:pt x="3834" y="3494"/>
                    </a:cubicBezTo>
                    <a:cubicBezTo>
                      <a:pt x="3817" y="3482"/>
                      <a:pt x="3800" y="3517"/>
                      <a:pt x="3800" y="3532"/>
                    </a:cubicBezTo>
                    <a:cubicBezTo>
                      <a:pt x="3800" y="3547"/>
                      <a:pt x="3758" y="3512"/>
                      <a:pt x="3748" y="3513"/>
                    </a:cubicBezTo>
                    <a:cubicBezTo>
                      <a:pt x="3739" y="3515"/>
                      <a:pt x="3751" y="3490"/>
                      <a:pt x="3727" y="3471"/>
                    </a:cubicBezTo>
                    <a:cubicBezTo>
                      <a:pt x="3702" y="3452"/>
                      <a:pt x="3683" y="3448"/>
                      <a:pt x="3683" y="3429"/>
                    </a:cubicBezTo>
                    <a:cubicBezTo>
                      <a:pt x="3683" y="3409"/>
                      <a:pt x="3640" y="3396"/>
                      <a:pt x="3640" y="3374"/>
                    </a:cubicBezTo>
                    <a:cubicBezTo>
                      <a:pt x="3640" y="3352"/>
                      <a:pt x="3646" y="3296"/>
                      <a:pt x="3636" y="3280"/>
                    </a:cubicBezTo>
                    <a:cubicBezTo>
                      <a:pt x="3627" y="3263"/>
                      <a:pt x="3635" y="3245"/>
                      <a:pt x="3643" y="3230"/>
                    </a:cubicBezTo>
                    <a:cubicBezTo>
                      <a:pt x="3651" y="3215"/>
                      <a:pt x="3634" y="3192"/>
                      <a:pt x="3609" y="3192"/>
                    </a:cubicBezTo>
                    <a:cubicBezTo>
                      <a:pt x="3584" y="3192"/>
                      <a:pt x="3550" y="3184"/>
                      <a:pt x="3516" y="3187"/>
                    </a:cubicBezTo>
                    <a:cubicBezTo>
                      <a:pt x="3482" y="3189"/>
                      <a:pt x="3463" y="3184"/>
                      <a:pt x="3452" y="3174"/>
                    </a:cubicBezTo>
                    <a:cubicBezTo>
                      <a:pt x="3441" y="3165"/>
                      <a:pt x="3410" y="3144"/>
                      <a:pt x="3367" y="3133"/>
                    </a:cubicBezTo>
                    <a:cubicBezTo>
                      <a:pt x="3325" y="3123"/>
                      <a:pt x="3306" y="3101"/>
                      <a:pt x="3302" y="3088"/>
                    </a:cubicBezTo>
                    <a:cubicBezTo>
                      <a:pt x="3298" y="3076"/>
                      <a:pt x="3255" y="3067"/>
                      <a:pt x="3246" y="3054"/>
                    </a:cubicBezTo>
                    <a:cubicBezTo>
                      <a:pt x="3236" y="3042"/>
                      <a:pt x="3195" y="3035"/>
                      <a:pt x="3179" y="3038"/>
                    </a:cubicBezTo>
                    <a:cubicBezTo>
                      <a:pt x="3162" y="3041"/>
                      <a:pt x="3121" y="3004"/>
                      <a:pt x="3097" y="3005"/>
                    </a:cubicBezTo>
                    <a:cubicBezTo>
                      <a:pt x="3072" y="3006"/>
                      <a:pt x="3015" y="3031"/>
                      <a:pt x="3005" y="3032"/>
                    </a:cubicBezTo>
                    <a:cubicBezTo>
                      <a:pt x="2996" y="3034"/>
                      <a:pt x="3007" y="3012"/>
                      <a:pt x="3013" y="3002"/>
                    </a:cubicBezTo>
                    <a:cubicBezTo>
                      <a:pt x="3020" y="2993"/>
                      <a:pt x="2993" y="2952"/>
                      <a:pt x="2986" y="2924"/>
                    </a:cubicBezTo>
                    <a:cubicBezTo>
                      <a:pt x="2979" y="2897"/>
                      <a:pt x="2970" y="2867"/>
                      <a:pt x="2941" y="2871"/>
                    </a:cubicBezTo>
                    <a:cubicBezTo>
                      <a:pt x="2912" y="2875"/>
                      <a:pt x="2881" y="2860"/>
                      <a:pt x="2873" y="2855"/>
                    </a:cubicBezTo>
                    <a:cubicBezTo>
                      <a:pt x="2864" y="2849"/>
                      <a:pt x="2863" y="2771"/>
                      <a:pt x="2870" y="2739"/>
                    </a:cubicBezTo>
                    <a:cubicBezTo>
                      <a:pt x="2877" y="2706"/>
                      <a:pt x="2912" y="2657"/>
                      <a:pt x="2912" y="2636"/>
                    </a:cubicBezTo>
                    <a:cubicBezTo>
                      <a:pt x="2912" y="2616"/>
                      <a:pt x="2935" y="2606"/>
                      <a:pt x="2956" y="2601"/>
                    </a:cubicBezTo>
                    <a:cubicBezTo>
                      <a:pt x="2976" y="2595"/>
                      <a:pt x="2960" y="2555"/>
                      <a:pt x="2981" y="2553"/>
                    </a:cubicBezTo>
                    <a:cubicBezTo>
                      <a:pt x="3001" y="2550"/>
                      <a:pt x="3002" y="2542"/>
                      <a:pt x="3007" y="2525"/>
                    </a:cubicBezTo>
                    <a:cubicBezTo>
                      <a:pt x="3011" y="2509"/>
                      <a:pt x="3035" y="2520"/>
                      <a:pt x="3022" y="2506"/>
                    </a:cubicBezTo>
                    <a:cubicBezTo>
                      <a:pt x="3008" y="2493"/>
                      <a:pt x="3019" y="2489"/>
                      <a:pt x="3050" y="2489"/>
                    </a:cubicBezTo>
                    <a:cubicBezTo>
                      <a:pt x="3082" y="2489"/>
                      <a:pt x="3128" y="2478"/>
                      <a:pt x="3121" y="2446"/>
                    </a:cubicBezTo>
                    <a:cubicBezTo>
                      <a:pt x="3114" y="2415"/>
                      <a:pt x="3032" y="2438"/>
                      <a:pt x="3032" y="2412"/>
                    </a:cubicBezTo>
                    <a:cubicBezTo>
                      <a:pt x="3032" y="2386"/>
                      <a:pt x="2929" y="2385"/>
                      <a:pt x="2935" y="2370"/>
                    </a:cubicBezTo>
                    <a:cubicBezTo>
                      <a:pt x="2942" y="2355"/>
                      <a:pt x="3039" y="2381"/>
                      <a:pt x="3075" y="2394"/>
                    </a:cubicBezTo>
                    <a:cubicBezTo>
                      <a:pt x="3110" y="2408"/>
                      <a:pt x="3120" y="2407"/>
                      <a:pt x="3149" y="2405"/>
                    </a:cubicBezTo>
                    <a:cubicBezTo>
                      <a:pt x="3177" y="2404"/>
                      <a:pt x="3158" y="2367"/>
                      <a:pt x="3164" y="2352"/>
                    </a:cubicBezTo>
                    <a:cubicBezTo>
                      <a:pt x="3169" y="2337"/>
                      <a:pt x="3224" y="2375"/>
                      <a:pt x="3255" y="2367"/>
                    </a:cubicBezTo>
                    <a:cubicBezTo>
                      <a:pt x="3287" y="2359"/>
                      <a:pt x="3317" y="2294"/>
                      <a:pt x="3343" y="2277"/>
                    </a:cubicBezTo>
                    <a:cubicBezTo>
                      <a:pt x="3369" y="2259"/>
                      <a:pt x="3345" y="2243"/>
                      <a:pt x="3295" y="2247"/>
                    </a:cubicBezTo>
                    <a:cubicBezTo>
                      <a:pt x="3244" y="2251"/>
                      <a:pt x="3216" y="2232"/>
                      <a:pt x="3188" y="2211"/>
                    </a:cubicBezTo>
                    <a:cubicBezTo>
                      <a:pt x="3161" y="2191"/>
                      <a:pt x="3164" y="2174"/>
                      <a:pt x="3192" y="2177"/>
                    </a:cubicBezTo>
                    <a:cubicBezTo>
                      <a:pt x="3221" y="2180"/>
                      <a:pt x="3289" y="2236"/>
                      <a:pt x="3315" y="2237"/>
                    </a:cubicBezTo>
                    <a:cubicBezTo>
                      <a:pt x="3341" y="2238"/>
                      <a:pt x="3386" y="2187"/>
                      <a:pt x="3408" y="2170"/>
                    </a:cubicBezTo>
                    <a:cubicBezTo>
                      <a:pt x="3430" y="2154"/>
                      <a:pt x="3388" y="2147"/>
                      <a:pt x="3373" y="2135"/>
                    </a:cubicBezTo>
                    <a:cubicBezTo>
                      <a:pt x="3358" y="2122"/>
                      <a:pt x="3399" y="2114"/>
                      <a:pt x="3421" y="2114"/>
                    </a:cubicBezTo>
                    <a:cubicBezTo>
                      <a:pt x="3442" y="2114"/>
                      <a:pt x="3452" y="2133"/>
                      <a:pt x="3460" y="2143"/>
                    </a:cubicBezTo>
                    <a:cubicBezTo>
                      <a:pt x="3468" y="2152"/>
                      <a:pt x="3507" y="2136"/>
                      <a:pt x="3526" y="2136"/>
                    </a:cubicBezTo>
                    <a:cubicBezTo>
                      <a:pt x="3545" y="2136"/>
                      <a:pt x="3523" y="2105"/>
                      <a:pt x="3492" y="2092"/>
                    </a:cubicBezTo>
                    <a:cubicBezTo>
                      <a:pt x="3460" y="2080"/>
                      <a:pt x="3493" y="2057"/>
                      <a:pt x="3502" y="2076"/>
                    </a:cubicBezTo>
                    <a:cubicBezTo>
                      <a:pt x="3512" y="2095"/>
                      <a:pt x="3534" y="2091"/>
                      <a:pt x="3545" y="2113"/>
                    </a:cubicBezTo>
                    <a:cubicBezTo>
                      <a:pt x="3561" y="2145"/>
                      <a:pt x="3571" y="2124"/>
                      <a:pt x="3598" y="2114"/>
                    </a:cubicBezTo>
                    <a:cubicBezTo>
                      <a:pt x="3625" y="2105"/>
                      <a:pt x="3639" y="2088"/>
                      <a:pt x="3654" y="2072"/>
                    </a:cubicBezTo>
                    <a:cubicBezTo>
                      <a:pt x="3669" y="2055"/>
                      <a:pt x="3672" y="2075"/>
                      <a:pt x="3690" y="2049"/>
                    </a:cubicBezTo>
                    <a:cubicBezTo>
                      <a:pt x="3707" y="2023"/>
                      <a:pt x="3681" y="1998"/>
                      <a:pt x="3660" y="1982"/>
                    </a:cubicBezTo>
                    <a:cubicBezTo>
                      <a:pt x="3638" y="1965"/>
                      <a:pt x="3661" y="1949"/>
                      <a:pt x="3639" y="1938"/>
                    </a:cubicBezTo>
                    <a:cubicBezTo>
                      <a:pt x="3617" y="1927"/>
                      <a:pt x="3613" y="1906"/>
                      <a:pt x="3640" y="1912"/>
                    </a:cubicBezTo>
                    <a:cubicBezTo>
                      <a:pt x="3668" y="1917"/>
                      <a:pt x="3690" y="1909"/>
                      <a:pt x="3702" y="1890"/>
                    </a:cubicBezTo>
                    <a:cubicBezTo>
                      <a:pt x="3714" y="1871"/>
                      <a:pt x="3661" y="1867"/>
                      <a:pt x="3686" y="1853"/>
                    </a:cubicBezTo>
                    <a:cubicBezTo>
                      <a:pt x="3710" y="1840"/>
                      <a:pt x="3690" y="1826"/>
                      <a:pt x="3665" y="1826"/>
                    </a:cubicBezTo>
                    <a:cubicBezTo>
                      <a:pt x="3640" y="1826"/>
                      <a:pt x="3620" y="1814"/>
                      <a:pt x="3619" y="1793"/>
                    </a:cubicBezTo>
                    <a:cubicBezTo>
                      <a:pt x="3617" y="1773"/>
                      <a:pt x="3575" y="1786"/>
                      <a:pt x="3549" y="1774"/>
                    </a:cubicBezTo>
                    <a:cubicBezTo>
                      <a:pt x="3523" y="1762"/>
                      <a:pt x="3466" y="1764"/>
                      <a:pt x="3452" y="1766"/>
                    </a:cubicBezTo>
                    <a:cubicBezTo>
                      <a:pt x="3438" y="1767"/>
                      <a:pt x="3437" y="1823"/>
                      <a:pt x="3457" y="1824"/>
                    </a:cubicBezTo>
                    <a:cubicBezTo>
                      <a:pt x="3478" y="1826"/>
                      <a:pt x="3494" y="1848"/>
                      <a:pt x="3477" y="1855"/>
                    </a:cubicBezTo>
                    <a:cubicBezTo>
                      <a:pt x="3459" y="1861"/>
                      <a:pt x="3479" y="1883"/>
                      <a:pt x="3466" y="1882"/>
                    </a:cubicBezTo>
                    <a:cubicBezTo>
                      <a:pt x="3452" y="1881"/>
                      <a:pt x="3430" y="1874"/>
                      <a:pt x="3426" y="1909"/>
                    </a:cubicBezTo>
                    <a:cubicBezTo>
                      <a:pt x="3422" y="1945"/>
                      <a:pt x="3419" y="1958"/>
                      <a:pt x="3396" y="1971"/>
                    </a:cubicBezTo>
                    <a:cubicBezTo>
                      <a:pt x="3373" y="1983"/>
                      <a:pt x="3390" y="1931"/>
                      <a:pt x="3369" y="1932"/>
                    </a:cubicBezTo>
                    <a:cubicBezTo>
                      <a:pt x="3347" y="1934"/>
                      <a:pt x="3344" y="1976"/>
                      <a:pt x="3360" y="1980"/>
                    </a:cubicBezTo>
                    <a:cubicBezTo>
                      <a:pt x="3377" y="1984"/>
                      <a:pt x="3380" y="1998"/>
                      <a:pt x="3384" y="2018"/>
                    </a:cubicBezTo>
                    <a:cubicBezTo>
                      <a:pt x="3388" y="2039"/>
                      <a:pt x="3354" y="2024"/>
                      <a:pt x="3340" y="2049"/>
                    </a:cubicBezTo>
                    <a:cubicBezTo>
                      <a:pt x="3326" y="2073"/>
                      <a:pt x="3325" y="2038"/>
                      <a:pt x="3306" y="2021"/>
                    </a:cubicBezTo>
                    <a:cubicBezTo>
                      <a:pt x="3287" y="2005"/>
                      <a:pt x="3263" y="1977"/>
                      <a:pt x="3265" y="1957"/>
                    </a:cubicBezTo>
                    <a:cubicBezTo>
                      <a:pt x="3266" y="1939"/>
                      <a:pt x="3276" y="1932"/>
                      <a:pt x="3291" y="1930"/>
                    </a:cubicBezTo>
                    <a:cubicBezTo>
                      <a:pt x="3306" y="1927"/>
                      <a:pt x="3291" y="1913"/>
                      <a:pt x="3289" y="1889"/>
                    </a:cubicBezTo>
                    <a:cubicBezTo>
                      <a:pt x="3288" y="1864"/>
                      <a:pt x="3270" y="1872"/>
                      <a:pt x="3248" y="1846"/>
                    </a:cubicBezTo>
                    <a:cubicBezTo>
                      <a:pt x="3226" y="1820"/>
                      <a:pt x="3203" y="1820"/>
                      <a:pt x="3191" y="1833"/>
                    </a:cubicBezTo>
                    <a:cubicBezTo>
                      <a:pt x="3179" y="1845"/>
                      <a:pt x="3187" y="1868"/>
                      <a:pt x="3168" y="1876"/>
                    </a:cubicBezTo>
                    <a:cubicBezTo>
                      <a:pt x="3149" y="1885"/>
                      <a:pt x="3157" y="1923"/>
                      <a:pt x="3140" y="1926"/>
                    </a:cubicBezTo>
                    <a:cubicBezTo>
                      <a:pt x="3124" y="1928"/>
                      <a:pt x="3134" y="1859"/>
                      <a:pt x="3120" y="1852"/>
                    </a:cubicBezTo>
                    <a:cubicBezTo>
                      <a:pt x="3106" y="1845"/>
                      <a:pt x="3108" y="1829"/>
                      <a:pt x="3128" y="1826"/>
                    </a:cubicBezTo>
                    <a:cubicBezTo>
                      <a:pt x="3149" y="1823"/>
                      <a:pt x="3161" y="1801"/>
                      <a:pt x="3143" y="1801"/>
                    </a:cubicBezTo>
                    <a:cubicBezTo>
                      <a:pt x="3125" y="1801"/>
                      <a:pt x="3094" y="1782"/>
                      <a:pt x="3082" y="1777"/>
                    </a:cubicBezTo>
                    <a:cubicBezTo>
                      <a:pt x="3069" y="1771"/>
                      <a:pt x="3049" y="1800"/>
                      <a:pt x="3035" y="1789"/>
                    </a:cubicBezTo>
                    <a:cubicBezTo>
                      <a:pt x="3022" y="1778"/>
                      <a:pt x="3037" y="1751"/>
                      <a:pt x="3038" y="1736"/>
                    </a:cubicBezTo>
                    <a:cubicBezTo>
                      <a:pt x="3039" y="1721"/>
                      <a:pt x="3060" y="1743"/>
                      <a:pt x="3073" y="1723"/>
                    </a:cubicBezTo>
                    <a:cubicBezTo>
                      <a:pt x="3087" y="1704"/>
                      <a:pt x="3035" y="1704"/>
                      <a:pt x="3035" y="1684"/>
                    </a:cubicBezTo>
                    <a:cubicBezTo>
                      <a:pt x="3035" y="1663"/>
                      <a:pt x="2994" y="1658"/>
                      <a:pt x="2981" y="1651"/>
                    </a:cubicBezTo>
                    <a:cubicBezTo>
                      <a:pt x="2967" y="1644"/>
                      <a:pt x="2990" y="1610"/>
                      <a:pt x="2983" y="1596"/>
                    </a:cubicBezTo>
                    <a:cubicBezTo>
                      <a:pt x="2976" y="1583"/>
                      <a:pt x="2926" y="1538"/>
                      <a:pt x="2904" y="1542"/>
                    </a:cubicBezTo>
                    <a:cubicBezTo>
                      <a:pt x="2882" y="1546"/>
                      <a:pt x="2877" y="1513"/>
                      <a:pt x="2889" y="1514"/>
                    </a:cubicBezTo>
                    <a:cubicBezTo>
                      <a:pt x="2901" y="1516"/>
                      <a:pt x="2911" y="1508"/>
                      <a:pt x="2934" y="1482"/>
                    </a:cubicBezTo>
                    <a:cubicBezTo>
                      <a:pt x="2957" y="1456"/>
                      <a:pt x="2960" y="1447"/>
                      <a:pt x="2944" y="1442"/>
                    </a:cubicBezTo>
                    <a:cubicBezTo>
                      <a:pt x="2927" y="1436"/>
                      <a:pt x="2919" y="1420"/>
                      <a:pt x="2948" y="1421"/>
                    </a:cubicBezTo>
                    <a:cubicBezTo>
                      <a:pt x="2976" y="1423"/>
                      <a:pt x="3027" y="1442"/>
                      <a:pt x="3043" y="1430"/>
                    </a:cubicBezTo>
                    <a:cubicBezTo>
                      <a:pt x="3060" y="1417"/>
                      <a:pt x="3112" y="1337"/>
                      <a:pt x="3132" y="1308"/>
                    </a:cubicBezTo>
                    <a:cubicBezTo>
                      <a:pt x="3153" y="1279"/>
                      <a:pt x="3117" y="1277"/>
                      <a:pt x="3068" y="1281"/>
                    </a:cubicBezTo>
                    <a:cubicBezTo>
                      <a:pt x="3019" y="1285"/>
                      <a:pt x="3008" y="1262"/>
                      <a:pt x="2967" y="1259"/>
                    </a:cubicBezTo>
                    <a:cubicBezTo>
                      <a:pt x="2926" y="1256"/>
                      <a:pt x="2849" y="1267"/>
                      <a:pt x="2838" y="1279"/>
                    </a:cubicBezTo>
                    <a:cubicBezTo>
                      <a:pt x="2828" y="1292"/>
                      <a:pt x="2859" y="1303"/>
                      <a:pt x="2855" y="1316"/>
                    </a:cubicBezTo>
                    <a:cubicBezTo>
                      <a:pt x="2851" y="1330"/>
                      <a:pt x="2826" y="1307"/>
                      <a:pt x="2815" y="1312"/>
                    </a:cubicBezTo>
                    <a:cubicBezTo>
                      <a:pt x="2804" y="1318"/>
                      <a:pt x="2819" y="1335"/>
                      <a:pt x="2815" y="1383"/>
                    </a:cubicBezTo>
                    <a:cubicBezTo>
                      <a:pt x="2811" y="1431"/>
                      <a:pt x="2825" y="1434"/>
                      <a:pt x="2838" y="1451"/>
                    </a:cubicBezTo>
                    <a:cubicBezTo>
                      <a:pt x="2852" y="1469"/>
                      <a:pt x="2849" y="1492"/>
                      <a:pt x="2849" y="1523"/>
                    </a:cubicBezTo>
                    <a:cubicBezTo>
                      <a:pt x="2849" y="1553"/>
                      <a:pt x="2821" y="1551"/>
                      <a:pt x="2811" y="1558"/>
                    </a:cubicBezTo>
                    <a:cubicBezTo>
                      <a:pt x="2802" y="1565"/>
                      <a:pt x="2836" y="1576"/>
                      <a:pt x="2830" y="1595"/>
                    </a:cubicBezTo>
                    <a:cubicBezTo>
                      <a:pt x="2825" y="1614"/>
                      <a:pt x="2796" y="1584"/>
                      <a:pt x="2780" y="1589"/>
                    </a:cubicBezTo>
                    <a:cubicBezTo>
                      <a:pt x="2763" y="1595"/>
                      <a:pt x="2750" y="1641"/>
                      <a:pt x="2767" y="1656"/>
                    </a:cubicBezTo>
                    <a:cubicBezTo>
                      <a:pt x="2785" y="1671"/>
                      <a:pt x="2792" y="1669"/>
                      <a:pt x="2778" y="1686"/>
                    </a:cubicBezTo>
                    <a:cubicBezTo>
                      <a:pt x="2765" y="1704"/>
                      <a:pt x="2750" y="1730"/>
                      <a:pt x="2782" y="1756"/>
                    </a:cubicBezTo>
                    <a:cubicBezTo>
                      <a:pt x="2815" y="1782"/>
                      <a:pt x="2875" y="1779"/>
                      <a:pt x="2907" y="1800"/>
                    </a:cubicBezTo>
                    <a:cubicBezTo>
                      <a:pt x="2938" y="1820"/>
                      <a:pt x="2893" y="1808"/>
                      <a:pt x="2905" y="1831"/>
                    </a:cubicBezTo>
                    <a:cubicBezTo>
                      <a:pt x="2918" y="1855"/>
                      <a:pt x="2885" y="1863"/>
                      <a:pt x="2886" y="1881"/>
                    </a:cubicBezTo>
                    <a:cubicBezTo>
                      <a:pt x="2888" y="1898"/>
                      <a:pt x="2900" y="1889"/>
                      <a:pt x="2916" y="1859"/>
                    </a:cubicBezTo>
                    <a:cubicBezTo>
                      <a:pt x="2933" y="1829"/>
                      <a:pt x="2945" y="1867"/>
                      <a:pt x="2944" y="1893"/>
                    </a:cubicBezTo>
                    <a:cubicBezTo>
                      <a:pt x="2942" y="1919"/>
                      <a:pt x="2919" y="1904"/>
                      <a:pt x="2901" y="1930"/>
                    </a:cubicBezTo>
                    <a:cubicBezTo>
                      <a:pt x="2884" y="1956"/>
                      <a:pt x="2867" y="1960"/>
                      <a:pt x="2841" y="1954"/>
                    </a:cubicBezTo>
                    <a:cubicBezTo>
                      <a:pt x="2815" y="1949"/>
                      <a:pt x="2830" y="1991"/>
                      <a:pt x="2841" y="2014"/>
                    </a:cubicBezTo>
                    <a:cubicBezTo>
                      <a:pt x="2852" y="2038"/>
                      <a:pt x="2838" y="2046"/>
                      <a:pt x="2808" y="2038"/>
                    </a:cubicBezTo>
                    <a:cubicBezTo>
                      <a:pt x="2778" y="2029"/>
                      <a:pt x="2761" y="2010"/>
                      <a:pt x="2776" y="1987"/>
                    </a:cubicBezTo>
                    <a:cubicBezTo>
                      <a:pt x="2791" y="1964"/>
                      <a:pt x="2802" y="1936"/>
                      <a:pt x="2784" y="1939"/>
                    </a:cubicBezTo>
                    <a:cubicBezTo>
                      <a:pt x="2766" y="1942"/>
                      <a:pt x="2725" y="1938"/>
                      <a:pt x="2713" y="1919"/>
                    </a:cubicBezTo>
                    <a:cubicBezTo>
                      <a:pt x="2700" y="1900"/>
                      <a:pt x="2721" y="1908"/>
                      <a:pt x="2758" y="1912"/>
                    </a:cubicBezTo>
                    <a:cubicBezTo>
                      <a:pt x="2795" y="1916"/>
                      <a:pt x="2763" y="1887"/>
                      <a:pt x="2791" y="1887"/>
                    </a:cubicBezTo>
                    <a:cubicBezTo>
                      <a:pt x="2818" y="1887"/>
                      <a:pt x="2838" y="1902"/>
                      <a:pt x="2862" y="1882"/>
                    </a:cubicBezTo>
                    <a:cubicBezTo>
                      <a:pt x="2885" y="1861"/>
                      <a:pt x="2847" y="1822"/>
                      <a:pt x="2828" y="1829"/>
                    </a:cubicBezTo>
                    <a:cubicBezTo>
                      <a:pt x="2808" y="1835"/>
                      <a:pt x="2778" y="1844"/>
                      <a:pt x="2778" y="1824"/>
                    </a:cubicBezTo>
                    <a:cubicBezTo>
                      <a:pt x="2778" y="1805"/>
                      <a:pt x="2811" y="1819"/>
                      <a:pt x="2829" y="1815"/>
                    </a:cubicBezTo>
                    <a:cubicBezTo>
                      <a:pt x="2847" y="1811"/>
                      <a:pt x="2819" y="1786"/>
                      <a:pt x="2792" y="1793"/>
                    </a:cubicBezTo>
                    <a:cubicBezTo>
                      <a:pt x="2765" y="1800"/>
                      <a:pt x="2746" y="1801"/>
                      <a:pt x="2724" y="1778"/>
                    </a:cubicBezTo>
                    <a:cubicBezTo>
                      <a:pt x="2702" y="1755"/>
                      <a:pt x="2662" y="1741"/>
                      <a:pt x="2653" y="1794"/>
                    </a:cubicBezTo>
                    <a:cubicBezTo>
                      <a:pt x="2643" y="1848"/>
                      <a:pt x="2605" y="1819"/>
                      <a:pt x="2590" y="1837"/>
                    </a:cubicBezTo>
                    <a:cubicBezTo>
                      <a:pt x="2575" y="1855"/>
                      <a:pt x="2608" y="1867"/>
                      <a:pt x="2644" y="1868"/>
                    </a:cubicBezTo>
                    <a:cubicBezTo>
                      <a:pt x="2681" y="1870"/>
                      <a:pt x="2709" y="1904"/>
                      <a:pt x="2691" y="1904"/>
                    </a:cubicBezTo>
                    <a:cubicBezTo>
                      <a:pt x="2673" y="1904"/>
                      <a:pt x="2681" y="1930"/>
                      <a:pt x="2662" y="1920"/>
                    </a:cubicBezTo>
                    <a:cubicBezTo>
                      <a:pt x="2643" y="1911"/>
                      <a:pt x="2624" y="1920"/>
                      <a:pt x="2638" y="1936"/>
                    </a:cubicBezTo>
                    <a:cubicBezTo>
                      <a:pt x="2651" y="1953"/>
                      <a:pt x="2632" y="1960"/>
                      <a:pt x="2633" y="1976"/>
                    </a:cubicBezTo>
                    <a:cubicBezTo>
                      <a:pt x="2635" y="1993"/>
                      <a:pt x="2605" y="1977"/>
                      <a:pt x="2576" y="1975"/>
                    </a:cubicBezTo>
                    <a:cubicBezTo>
                      <a:pt x="2547" y="1972"/>
                      <a:pt x="2494" y="1982"/>
                      <a:pt x="2456" y="1990"/>
                    </a:cubicBezTo>
                    <a:cubicBezTo>
                      <a:pt x="2418" y="1998"/>
                      <a:pt x="2375" y="1984"/>
                      <a:pt x="2359" y="1967"/>
                    </a:cubicBezTo>
                    <a:cubicBezTo>
                      <a:pt x="2342" y="1949"/>
                      <a:pt x="2321" y="1952"/>
                      <a:pt x="2293" y="1952"/>
                    </a:cubicBezTo>
                    <a:cubicBezTo>
                      <a:pt x="2266" y="1952"/>
                      <a:pt x="2274" y="1926"/>
                      <a:pt x="2239" y="1924"/>
                    </a:cubicBezTo>
                    <a:cubicBezTo>
                      <a:pt x="2203" y="1923"/>
                      <a:pt x="2211" y="1893"/>
                      <a:pt x="2207" y="1875"/>
                    </a:cubicBezTo>
                    <a:cubicBezTo>
                      <a:pt x="2203" y="1857"/>
                      <a:pt x="2132" y="1863"/>
                      <a:pt x="2106" y="1879"/>
                    </a:cubicBezTo>
                    <a:cubicBezTo>
                      <a:pt x="2080" y="1896"/>
                      <a:pt x="2030" y="1889"/>
                      <a:pt x="2016" y="1919"/>
                    </a:cubicBezTo>
                    <a:cubicBezTo>
                      <a:pt x="2002" y="1949"/>
                      <a:pt x="2028" y="1945"/>
                      <a:pt x="2043" y="1945"/>
                    </a:cubicBezTo>
                    <a:cubicBezTo>
                      <a:pt x="2064" y="1945"/>
                      <a:pt x="2062" y="1920"/>
                      <a:pt x="2101" y="1926"/>
                    </a:cubicBezTo>
                    <a:cubicBezTo>
                      <a:pt x="2139" y="1931"/>
                      <a:pt x="2166" y="1886"/>
                      <a:pt x="2183" y="1902"/>
                    </a:cubicBezTo>
                    <a:cubicBezTo>
                      <a:pt x="2199" y="1919"/>
                      <a:pt x="2117" y="1950"/>
                      <a:pt x="2082" y="1956"/>
                    </a:cubicBezTo>
                    <a:cubicBezTo>
                      <a:pt x="2046" y="1961"/>
                      <a:pt x="2054" y="1990"/>
                      <a:pt x="2088" y="2040"/>
                    </a:cubicBezTo>
                    <a:cubicBezTo>
                      <a:pt x="2123" y="2091"/>
                      <a:pt x="2073" y="2062"/>
                      <a:pt x="2073" y="2087"/>
                    </a:cubicBezTo>
                    <a:cubicBezTo>
                      <a:pt x="2073" y="2111"/>
                      <a:pt x="2009" y="2079"/>
                      <a:pt x="2035" y="2070"/>
                    </a:cubicBezTo>
                    <a:cubicBezTo>
                      <a:pt x="2061" y="2062"/>
                      <a:pt x="2049" y="2036"/>
                      <a:pt x="2028" y="2020"/>
                    </a:cubicBezTo>
                    <a:cubicBezTo>
                      <a:pt x="2008" y="2003"/>
                      <a:pt x="1994" y="2020"/>
                      <a:pt x="1997" y="2002"/>
                    </a:cubicBezTo>
                    <a:cubicBezTo>
                      <a:pt x="2000" y="1984"/>
                      <a:pt x="1975" y="2003"/>
                      <a:pt x="1956" y="1988"/>
                    </a:cubicBezTo>
                    <a:cubicBezTo>
                      <a:pt x="1937" y="1973"/>
                      <a:pt x="1927" y="1961"/>
                      <a:pt x="1901" y="1975"/>
                    </a:cubicBezTo>
                    <a:cubicBezTo>
                      <a:pt x="1875" y="1988"/>
                      <a:pt x="1845" y="1984"/>
                      <a:pt x="1788" y="1994"/>
                    </a:cubicBezTo>
                    <a:cubicBezTo>
                      <a:pt x="1730" y="2003"/>
                      <a:pt x="1625" y="2001"/>
                      <a:pt x="1606" y="1982"/>
                    </a:cubicBezTo>
                    <a:cubicBezTo>
                      <a:pt x="1587" y="1962"/>
                      <a:pt x="1655" y="1928"/>
                      <a:pt x="1676" y="1934"/>
                    </a:cubicBezTo>
                    <a:cubicBezTo>
                      <a:pt x="1696" y="1939"/>
                      <a:pt x="1684" y="1912"/>
                      <a:pt x="1652" y="1887"/>
                    </a:cubicBezTo>
                    <a:cubicBezTo>
                      <a:pt x="1621" y="1863"/>
                      <a:pt x="1551" y="1848"/>
                      <a:pt x="1553" y="1863"/>
                    </a:cubicBezTo>
                    <a:cubicBezTo>
                      <a:pt x="1554" y="1878"/>
                      <a:pt x="1513" y="1864"/>
                      <a:pt x="1463" y="1855"/>
                    </a:cubicBezTo>
                    <a:cubicBezTo>
                      <a:pt x="1412" y="1845"/>
                      <a:pt x="1405" y="1827"/>
                      <a:pt x="1372" y="1826"/>
                    </a:cubicBezTo>
                    <a:cubicBezTo>
                      <a:pt x="1341" y="1825"/>
                      <a:pt x="1290" y="1815"/>
                      <a:pt x="1252" y="1785"/>
                    </a:cubicBezTo>
                    <a:cubicBezTo>
                      <a:pt x="1214" y="1755"/>
                      <a:pt x="1124" y="1763"/>
                      <a:pt x="1113" y="1790"/>
                    </a:cubicBezTo>
                    <a:cubicBezTo>
                      <a:pt x="1102" y="1818"/>
                      <a:pt x="1072" y="1816"/>
                      <a:pt x="1042" y="1816"/>
                    </a:cubicBezTo>
                    <a:cubicBezTo>
                      <a:pt x="1012" y="1816"/>
                      <a:pt x="1055" y="1782"/>
                      <a:pt x="1044" y="1777"/>
                    </a:cubicBezTo>
                    <a:cubicBezTo>
                      <a:pt x="1030" y="1769"/>
                      <a:pt x="1046" y="1732"/>
                      <a:pt x="1024" y="1729"/>
                    </a:cubicBezTo>
                    <a:cubicBezTo>
                      <a:pt x="1002" y="1726"/>
                      <a:pt x="982" y="1819"/>
                      <a:pt x="941" y="1816"/>
                    </a:cubicBezTo>
                    <a:cubicBezTo>
                      <a:pt x="900" y="1814"/>
                      <a:pt x="882" y="1718"/>
                      <a:pt x="848" y="1693"/>
                    </a:cubicBezTo>
                    <a:cubicBezTo>
                      <a:pt x="814" y="1669"/>
                      <a:pt x="782" y="1667"/>
                      <a:pt x="811" y="1704"/>
                    </a:cubicBezTo>
                    <a:cubicBezTo>
                      <a:pt x="840" y="1741"/>
                      <a:pt x="786" y="1715"/>
                      <a:pt x="789" y="1740"/>
                    </a:cubicBezTo>
                    <a:cubicBezTo>
                      <a:pt x="792" y="1764"/>
                      <a:pt x="743" y="1793"/>
                      <a:pt x="744" y="1779"/>
                    </a:cubicBezTo>
                    <a:cubicBezTo>
                      <a:pt x="745" y="1766"/>
                      <a:pt x="717" y="1751"/>
                      <a:pt x="684" y="1789"/>
                    </a:cubicBezTo>
                    <a:cubicBezTo>
                      <a:pt x="651" y="1827"/>
                      <a:pt x="628" y="1822"/>
                      <a:pt x="625" y="1808"/>
                    </a:cubicBezTo>
                    <a:cubicBezTo>
                      <a:pt x="622" y="1794"/>
                      <a:pt x="525" y="1844"/>
                      <a:pt x="529" y="1860"/>
                    </a:cubicBezTo>
                    <a:cubicBezTo>
                      <a:pt x="533" y="1876"/>
                      <a:pt x="514" y="1889"/>
                      <a:pt x="488" y="1887"/>
                    </a:cubicBezTo>
                    <a:cubicBezTo>
                      <a:pt x="462" y="1886"/>
                      <a:pt x="483" y="1864"/>
                      <a:pt x="503" y="1853"/>
                    </a:cubicBezTo>
                    <a:cubicBezTo>
                      <a:pt x="526" y="1841"/>
                      <a:pt x="589" y="1790"/>
                      <a:pt x="622" y="1785"/>
                    </a:cubicBezTo>
                    <a:cubicBezTo>
                      <a:pt x="655" y="1779"/>
                      <a:pt x="718" y="1753"/>
                      <a:pt x="719" y="1738"/>
                    </a:cubicBezTo>
                    <a:cubicBezTo>
                      <a:pt x="721" y="1723"/>
                      <a:pt x="688" y="1736"/>
                      <a:pt x="666" y="1732"/>
                    </a:cubicBezTo>
                    <a:cubicBezTo>
                      <a:pt x="644" y="1727"/>
                      <a:pt x="606" y="1752"/>
                      <a:pt x="569" y="1768"/>
                    </a:cubicBezTo>
                    <a:cubicBezTo>
                      <a:pt x="532" y="1785"/>
                      <a:pt x="490" y="1779"/>
                      <a:pt x="501" y="1801"/>
                    </a:cubicBezTo>
                    <a:cubicBezTo>
                      <a:pt x="512" y="1823"/>
                      <a:pt x="467" y="1799"/>
                      <a:pt x="457" y="1814"/>
                    </a:cubicBezTo>
                    <a:cubicBezTo>
                      <a:pt x="447" y="1829"/>
                      <a:pt x="430" y="1812"/>
                      <a:pt x="443" y="1804"/>
                    </a:cubicBezTo>
                    <a:cubicBezTo>
                      <a:pt x="457" y="1796"/>
                      <a:pt x="410" y="1781"/>
                      <a:pt x="410" y="1790"/>
                    </a:cubicBezTo>
                    <a:cubicBezTo>
                      <a:pt x="410" y="1800"/>
                      <a:pt x="402" y="1812"/>
                      <a:pt x="370" y="1812"/>
                    </a:cubicBezTo>
                    <a:cubicBezTo>
                      <a:pt x="337" y="1812"/>
                      <a:pt x="304" y="1835"/>
                      <a:pt x="326" y="1852"/>
                    </a:cubicBezTo>
                    <a:cubicBezTo>
                      <a:pt x="348" y="1868"/>
                      <a:pt x="361" y="1876"/>
                      <a:pt x="350" y="1887"/>
                    </a:cubicBezTo>
                    <a:cubicBezTo>
                      <a:pt x="339" y="1898"/>
                      <a:pt x="305" y="1859"/>
                      <a:pt x="257" y="1863"/>
                    </a:cubicBezTo>
                    <a:cubicBezTo>
                      <a:pt x="210" y="1867"/>
                      <a:pt x="114" y="1809"/>
                      <a:pt x="114" y="1796"/>
                    </a:cubicBezTo>
                    <a:cubicBezTo>
                      <a:pt x="114" y="1785"/>
                      <a:pt x="47" y="1792"/>
                      <a:pt x="0" y="1787"/>
                    </a:cubicBezTo>
                    <a:cubicBezTo>
                      <a:pt x="0" y="2731"/>
                      <a:pt x="0" y="2731"/>
                      <a:pt x="0" y="2731"/>
                    </a:cubicBezTo>
                    <a:cubicBezTo>
                      <a:pt x="0" y="2731"/>
                      <a:pt x="24" y="2749"/>
                      <a:pt x="33" y="2738"/>
                    </a:cubicBezTo>
                    <a:cubicBezTo>
                      <a:pt x="42" y="2727"/>
                      <a:pt x="58" y="2741"/>
                      <a:pt x="89" y="2727"/>
                    </a:cubicBezTo>
                    <a:cubicBezTo>
                      <a:pt x="120" y="2712"/>
                      <a:pt x="131" y="2743"/>
                      <a:pt x="131" y="2758"/>
                    </a:cubicBezTo>
                    <a:cubicBezTo>
                      <a:pt x="131" y="2772"/>
                      <a:pt x="175" y="2796"/>
                      <a:pt x="193" y="2820"/>
                    </a:cubicBezTo>
                    <a:cubicBezTo>
                      <a:pt x="211" y="2843"/>
                      <a:pt x="221" y="2863"/>
                      <a:pt x="241" y="2851"/>
                    </a:cubicBezTo>
                    <a:cubicBezTo>
                      <a:pt x="261" y="2838"/>
                      <a:pt x="297" y="2831"/>
                      <a:pt x="297" y="2807"/>
                    </a:cubicBezTo>
                    <a:cubicBezTo>
                      <a:pt x="297" y="2783"/>
                      <a:pt x="381" y="2780"/>
                      <a:pt x="381" y="2811"/>
                    </a:cubicBezTo>
                    <a:cubicBezTo>
                      <a:pt x="381" y="2841"/>
                      <a:pt x="467" y="2878"/>
                      <a:pt x="514" y="2962"/>
                    </a:cubicBezTo>
                    <a:cubicBezTo>
                      <a:pt x="561" y="3046"/>
                      <a:pt x="554" y="3064"/>
                      <a:pt x="623" y="3091"/>
                    </a:cubicBezTo>
                    <a:cubicBezTo>
                      <a:pt x="692" y="3118"/>
                      <a:pt x="691" y="3133"/>
                      <a:pt x="681" y="3157"/>
                    </a:cubicBezTo>
                    <a:cubicBezTo>
                      <a:pt x="672" y="3180"/>
                      <a:pt x="723" y="3193"/>
                      <a:pt x="694" y="3213"/>
                    </a:cubicBezTo>
                    <a:cubicBezTo>
                      <a:pt x="683" y="3221"/>
                      <a:pt x="667" y="3232"/>
                      <a:pt x="652" y="3243"/>
                    </a:cubicBezTo>
                    <a:cubicBezTo>
                      <a:pt x="654" y="3255"/>
                      <a:pt x="664" y="3263"/>
                      <a:pt x="678" y="3274"/>
                    </a:cubicBezTo>
                    <a:cubicBezTo>
                      <a:pt x="695" y="3288"/>
                      <a:pt x="648" y="3288"/>
                      <a:pt x="662" y="3300"/>
                    </a:cubicBezTo>
                    <a:cubicBezTo>
                      <a:pt x="676" y="3312"/>
                      <a:pt x="659" y="3332"/>
                      <a:pt x="673" y="3347"/>
                    </a:cubicBezTo>
                    <a:cubicBezTo>
                      <a:pt x="686" y="3362"/>
                      <a:pt x="711" y="3356"/>
                      <a:pt x="726" y="3344"/>
                    </a:cubicBezTo>
                    <a:cubicBezTo>
                      <a:pt x="741" y="3332"/>
                      <a:pt x="752" y="3359"/>
                      <a:pt x="740" y="3379"/>
                    </a:cubicBezTo>
                    <a:cubicBezTo>
                      <a:pt x="727" y="3400"/>
                      <a:pt x="753" y="3415"/>
                      <a:pt x="766" y="3400"/>
                    </a:cubicBezTo>
                    <a:cubicBezTo>
                      <a:pt x="778" y="3385"/>
                      <a:pt x="804" y="3424"/>
                      <a:pt x="816" y="3431"/>
                    </a:cubicBezTo>
                    <a:cubicBezTo>
                      <a:pt x="829" y="3438"/>
                      <a:pt x="841" y="3459"/>
                      <a:pt x="820" y="3459"/>
                    </a:cubicBezTo>
                    <a:cubicBezTo>
                      <a:pt x="800" y="3459"/>
                      <a:pt x="803" y="3494"/>
                      <a:pt x="818" y="3495"/>
                    </a:cubicBezTo>
                    <a:cubicBezTo>
                      <a:pt x="833" y="3497"/>
                      <a:pt x="831" y="3516"/>
                      <a:pt x="831" y="3528"/>
                    </a:cubicBezTo>
                    <a:cubicBezTo>
                      <a:pt x="831" y="3541"/>
                      <a:pt x="879" y="3558"/>
                      <a:pt x="897" y="3553"/>
                    </a:cubicBezTo>
                    <a:cubicBezTo>
                      <a:pt x="915" y="3547"/>
                      <a:pt x="931" y="3564"/>
                      <a:pt x="939" y="3579"/>
                    </a:cubicBezTo>
                    <a:cubicBezTo>
                      <a:pt x="947" y="3594"/>
                      <a:pt x="980" y="3605"/>
                      <a:pt x="993" y="3595"/>
                    </a:cubicBezTo>
                    <a:cubicBezTo>
                      <a:pt x="1005" y="3586"/>
                      <a:pt x="1013" y="3613"/>
                      <a:pt x="1016" y="3632"/>
                    </a:cubicBezTo>
                    <a:cubicBezTo>
                      <a:pt x="1019" y="3651"/>
                      <a:pt x="1046" y="3640"/>
                      <a:pt x="1062" y="3639"/>
                    </a:cubicBezTo>
                    <a:cubicBezTo>
                      <a:pt x="1079" y="3638"/>
                      <a:pt x="1088" y="3661"/>
                      <a:pt x="1099" y="3657"/>
                    </a:cubicBezTo>
                    <a:cubicBezTo>
                      <a:pt x="1123" y="3648"/>
                      <a:pt x="1130" y="3690"/>
                      <a:pt x="1146" y="3714"/>
                    </a:cubicBezTo>
                    <a:cubicBezTo>
                      <a:pt x="2845" y="3705"/>
                      <a:pt x="2845" y="3705"/>
                      <a:pt x="2845" y="3705"/>
                    </a:cubicBezTo>
                    <a:cubicBezTo>
                      <a:pt x="2845" y="3705"/>
                      <a:pt x="2846" y="3663"/>
                      <a:pt x="2866" y="3678"/>
                    </a:cubicBezTo>
                    <a:cubicBezTo>
                      <a:pt x="2886" y="3692"/>
                      <a:pt x="2868" y="3716"/>
                      <a:pt x="2891" y="3725"/>
                    </a:cubicBezTo>
                    <a:cubicBezTo>
                      <a:pt x="2915" y="3734"/>
                      <a:pt x="2931" y="3749"/>
                      <a:pt x="2944" y="3743"/>
                    </a:cubicBezTo>
                    <a:cubicBezTo>
                      <a:pt x="2957" y="3738"/>
                      <a:pt x="2979" y="3720"/>
                      <a:pt x="3001" y="3745"/>
                    </a:cubicBezTo>
                    <a:cubicBezTo>
                      <a:pt x="3022" y="3771"/>
                      <a:pt x="3039" y="3749"/>
                      <a:pt x="3052" y="3765"/>
                    </a:cubicBezTo>
                    <a:cubicBezTo>
                      <a:pt x="3064" y="3782"/>
                      <a:pt x="3088" y="3794"/>
                      <a:pt x="3104" y="3774"/>
                    </a:cubicBezTo>
                    <a:cubicBezTo>
                      <a:pt x="3118" y="3758"/>
                      <a:pt x="3168" y="3778"/>
                      <a:pt x="3193" y="3787"/>
                    </a:cubicBezTo>
                    <a:cubicBezTo>
                      <a:pt x="3222" y="3763"/>
                      <a:pt x="3246" y="3711"/>
                      <a:pt x="3273" y="3711"/>
                    </a:cubicBezTo>
                    <a:cubicBezTo>
                      <a:pt x="3308" y="3711"/>
                      <a:pt x="3399" y="3720"/>
                      <a:pt x="3404" y="3766"/>
                    </a:cubicBezTo>
                    <a:cubicBezTo>
                      <a:pt x="3410" y="3813"/>
                      <a:pt x="3464" y="3769"/>
                      <a:pt x="3470" y="3813"/>
                    </a:cubicBezTo>
                    <a:cubicBezTo>
                      <a:pt x="3474" y="3850"/>
                      <a:pt x="3510" y="3879"/>
                      <a:pt x="3504" y="3899"/>
                    </a:cubicBezTo>
                    <a:cubicBezTo>
                      <a:pt x="3515" y="3905"/>
                      <a:pt x="3528" y="3914"/>
                      <a:pt x="3540" y="3923"/>
                    </a:cubicBezTo>
                    <a:cubicBezTo>
                      <a:pt x="3557" y="3917"/>
                      <a:pt x="3603" y="3925"/>
                      <a:pt x="3634" y="3935"/>
                    </a:cubicBezTo>
                    <a:cubicBezTo>
                      <a:pt x="3672" y="3949"/>
                      <a:pt x="3729" y="3919"/>
                      <a:pt x="3748" y="3966"/>
                    </a:cubicBezTo>
                    <a:cubicBezTo>
                      <a:pt x="3768" y="4012"/>
                      <a:pt x="3812" y="4047"/>
                      <a:pt x="3770" y="4050"/>
                    </a:cubicBezTo>
                    <a:cubicBezTo>
                      <a:pt x="3735" y="4053"/>
                      <a:pt x="3688" y="4004"/>
                      <a:pt x="3691" y="4031"/>
                    </a:cubicBezTo>
                    <a:cubicBezTo>
                      <a:pt x="3694" y="4058"/>
                      <a:pt x="3672" y="4045"/>
                      <a:pt x="3672" y="4086"/>
                    </a:cubicBezTo>
                    <a:cubicBezTo>
                      <a:pt x="3672" y="4127"/>
                      <a:pt x="3645" y="4184"/>
                      <a:pt x="3628" y="4181"/>
                    </a:cubicBezTo>
                    <a:cubicBezTo>
                      <a:pt x="3628" y="4181"/>
                      <a:pt x="3627" y="4181"/>
                      <a:pt x="3627" y="4181"/>
                    </a:cubicBezTo>
                    <a:cubicBezTo>
                      <a:pt x="3624" y="4196"/>
                      <a:pt x="3624" y="4216"/>
                      <a:pt x="3637" y="4229"/>
                    </a:cubicBezTo>
                    <a:cubicBezTo>
                      <a:pt x="3657" y="4214"/>
                      <a:pt x="3687" y="4188"/>
                      <a:pt x="3713" y="4190"/>
                    </a:cubicBezTo>
                    <a:cubicBezTo>
                      <a:pt x="3754" y="4192"/>
                      <a:pt x="3765" y="4217"/>
                      <a:pt x="3792" y="4198"/>
                    </a:cubicBezTo>
                    <a:cubicBezTo>
                      <a:pt x="3819" y="4179"/>
                      <a:pt x="3825" y="4171"/>
                      <a:pt x="3830" y="4184"/>
                    </a:cubicBezTo>
                    <a:cubicBezTo>
                      <a:pt x="3831" y="4186"/>
                      <a:pt x="3831" y="4188"/>
                      <a:pt x="3829" y="4190"/>
                    </a:cubicBezTo>
                    <a:cubicBezTo>
                      <a:pt x="3840" y="4185"/>
                      <a:pt x="3847" y="4179"/>
                      <a:pt x="3848" y="4175"/>
                    </a:cubicBezTo>
                    <a:cubicBezTo>
                      <a:pt x="3848" y="4168"/>
                      <a:pt x="3847" y="4159"/>
                      <a:pt x="3844" y="4151"/>
                    </a:cubicBezTo>
                    <a:cubicBezTo>
                      <a:pt x="3817" y="4155"/>
                      <a:pt x="3808" y="4157"/>
                      <a:pt x="3800" y="4138"/>
                    </a:cubicBezTo>
                    <a:cubicBezTo>
                      <a:pt x="3789" y="4110"/>
                      <a:pt x="3882" y="4083"/>
                      <a:pt x="3926" y="4089"/>
                    </a:cubicBezTo>
                    <a:cubicBezTo>
                      <a:pt x="3968" y="4094"/>
                      <a:pt x="3997" y="4065"/>
                      <a:pt x="4011" y="4082"/>
                    </a:cubicBezTo>
                    <a:cubicBezTo>
                      <a:pt x="4037" y="4059"/>
                      <a:pt x="4082" y="4020"/>
                      <a:pt x="4094" y="4020"/>
                    </a:cubicBezTo>
                    <a:cubicBezTo>
                      <a:pt x="4110" y="4020"/>
                      <a:pt x="4305" y="4018"/>
                      <a:pt x="4305" y="4018"/>
                    </a:cubicBezTo>
                    <a:cubicBezTo>
                      <a:pt x="4305" y="4018"/>
                      <a:pt x="4372" y="3976"/>
                      <a:pt x="4381" y="3938"/>
                    </a:cubicBezTo>
                    <a:cubicBezTo>
                      <a:pt x="4391" y="3900"/>
                      <a:pt x="4434" y="3809"/>
                      <a:pt x="4460" y="3829"/>
                    </a:cubicBezTo>
                    <a:cubicBezTo>
                      <a:pt x="4485" y="3849"/>
                      <a:pt x="4540" y="3834"/>
                      <a:pt x="4542" y="3853"/>
                    </a:cubicBezTo>
                    <a:cubicBezTo>
                      <a:pt x="4543" y="3869"/>
                      <a:pt x="4524" y="3931"/>
                      <a:pt x="4594" y="4024"/>
                    </a:cubicBezTo>
                    <a:cubicBezTo>
                      <a:pt x="4618" y="4008"/>
                      <a:pt x="4644" y="3996"/>
                      <a:pt x="4658" y="3997"/>
                    </a:cubicBezTo>
                    <a:cubicBezTo>
                      <a:pt x="4683" y="3998"/>
                      <a:pt x="4720" y="3966"/>
                      <a:pt x="4731" y="3945"/>
                    </a:cubicBezTo>
                    <a:cubicBezTo>
                      <a:pt x="4742" y="3925"/>
                      <a:pt x="4757" y="3964"/>
                      <a:pt x="4735" y="3971"/>
                    </a:cubicBezTo>
                    <a:cubicBezTo>
                      <a:pt x="4713" y="3978"/>
                      <a:pt x="4753" y="3994"/>
                      <a:pt x="4791" y="3993"/>
                    </a:cubicBezTo>
                    <a:cubicBezTo>
                      <a:pt x="4829" y="3992"/>
                      <a:pt x="4773" y="4007"/>
                      <a:pt x="4744" y="4005"/>
                    </a:cubicBezTo>
                    <a:cubicBezTo>
                      <a:pt x="4716" y="4004"/>
                      <a:pt x="4703" y="4008"/>
                      <a:pt x="4665" y="4046"/>
                    </a:cubicBezTo>
                    <a:cubicBezTo>
                      <a:pt x="4627" y="4084"/>
                      <a:pt x="4637" y="4095"/>
                      <a:pt x="4658" y="4114"/>
                    </a:cubicBezTo>
                    <a:cubicBezTo>
                      <a:pt x="4680" y="4134"/>
                      <a:pt x="4709" y="4125"/>
                      <a:pt x="4739" y="4099"/>
                    </a:cubicBezTo>
                    <a:cubicBezTo>
                      <a:pt x="4769" y="4073"/>
                      <a:pt x="4768" y="4048"/>
                      <a:pt x="4798" y="4049"/>
                    </a:cubicBezTo>
                    <a:cubicBezTo>
                      <a:pt x="4828" y="4050"/>
                      <a:pt x="4906" y="4022"/>
                      <a:pt x="4940" y="4011"/>
                    </a:cubicBezTo>
                    <a:cubicBezTo>
                      <a:pt x="4974" y="4000"/>
                      <a:pt x="4952" y="3994"/>
                      <a:pt x="4952" y="3979"/>
                    </a:cubicBezTo>
                    <a:cubicBezTo>
                      <a:pt x="4952" y="3964"/>
                      <a:pt x="5012" y="3964"/>
                      <a:pt x="5034" y="3949"/>
                    </a:cubicBezTo>
                    <a:cubicBezTo>
                      <a:pt x="5056" y="3934"/>
                      <a:pt x="5030" y="3922"/>
                      <a:pt x="5011" y="3925"/>
                    </a:cubicBezTo>
                    <a:close/>
                    <a:moveTo>
                      <a:pt x="1455" y="2154"/>
                    </a:moveTo>
                    <a:cubicBezTo>
                      <a:pt x="1419" y="2198"/>
                      <a:pt x="1407" y="2205"/>
                      <a:pt x="1370" y="2198"/>
                    </a:cubicBezTo>
                    <a:cubicBezTo>
                      <a:pt x="1333" y="2192"/>
                      <a:pt x="1310" y="2210"/>
                      <a:pt x="1329" y="2223"/>
                    </a:cubicBezTo>
                    <a:cubicBezTo>
                      <a:pt x="1347" y="2236"/>
                      <a:pt x="1348" y="2247"/>
                      <a:pt x="1310" y="2256"/>
                    </a:cubicBezTo>
                    <a:cubicBezTo>
                      <a:pt x="1272" y="2264"/>
                      <a:pt x="1247" y="2294"/>
                      <a:pt x="1232" y="2290"/>
                    </a:cubicBezTo>
                    <a:cubicBezTo>
                      <a:pt x="1217" y="2287"/>
                      <a:pt x="1297" y="2230"/>
                      <a:pt x="1276" y="2214"/>
                    </a:cubicBezTo>
                    <a:cubicBezTo>
                      <a:pt x="1256" y="2199"/>
                      <a:pt x="1205" y="2241"/>
                      <a:pt x="1204" y="2259"/>
                    </a:cubicBezTo>
                    <a:cubicBezTo>
                      <a:pt x="1203" y="2277"/>
                      <a:pt x="1169" y="2279"/>
                      <a:pt x="1148" y="2277"/>
                    </a:cubicBezTo>
                    <a:cubicBezTo>
                      <a:pt x="1128" y="2276"/>
                      <a:pt x="1100" y="2257"/>
                      <a:pt x="1121" y="2255"/>
                    </a:cubicBezTo>
                    <a:cubicBezTo>
                      <a:pt x="1142" y="2252"/>
                      <a:pt x="1128" y="2230"/>
                      <a:pt x="1156" y="2219"/>
                    </a:cubicBezTo>
                    <a:cubicBezTo>
                      <a:pt x="1184" y="2208"/>
                      <a:pt x="1150" y="2192"/>
                      <a:pt x="1159" y="2180"/>
                    </a:cubicBezTo>
                    <a:cubicBezTo>
                      <a:pt x="1168" y="2168"/>
                      <a:pt x="1225" y="2192"/>
                      <a:pt x="1227" y="2170"/>
                    </a:cubicBezTo>
                    <a:cubicBezTo>
                      <a:pt x="1228" y="2148"/>
                      <a:pt x="1169" y="2130"/>
                      <a:pt x="1149" y="2143"/>
                    </a:cubicBezTo>
                    <a:cubicBezTo>
                      <a:pt x="1130" y="2156"/>
                      <a:pt x="1084" y="2186"/>
                      <a:pt x="1030" y="2162"/>
                    </a:cubicBezTo>
                    <a:cubicBezTo>
                      <a:pt x="1013" y="2155"/>
                      <a:pt x="1167" y="2138"/>
                      <a:pt x="1193" y="2114"/>
                    </a:cubicBezTo>
                    <a:cubicBezTo>
                      <a:pt x="1219" y="2091"/>
                      <a:pt x="1336" y="2063"/>
                      <a:pt x="1345" y="2085"/>
                    </a:cubicBezTo>
                    <a:cubicBezTo>
                      <a:pt x="1354" y="2107"/>
                      <a:pt x="1282" y="2121"/>
                      <a:pt x="1317" y="2141"/>
                    </a:cubicBezTo>
                    <a:cubicBezTo>
                      <a:pt x="1351" y="2160"/>
                      <a:pt x="1408" y="2147"/>
                      <a:pt x="1421" y="2126"/>
                    </a:cubicBezTo>
                    <a:cubicBezTo>
                      <a:pt x="1434" y="2106"/>
                      <a:pt x="1491" y="2109"/>
                      <a:pt x="1455" y="2154"/>
                    </a:cubicBezTo>
                    <a:close/>
                    <a:moveTo>
                      <a:pt x="1800" y="2592"/>
                    </a:moveTo>
                    <a:cubicBezTo>
                      <a:pt x="1758" y="2629"/>
                      <a:pt x="1761" y="2620"/>
                      <a:pt x="1724" y="2626"/>
                    </a:cubicBezTo>
                    <a:cubicBezTo>
                      <a:pt x="1687" y="2633"/>
                      <a:pt x="1716" y="2670"/>
                      <a:pt x="1672" y="2673"/>
                    </a:cubicBezTo>
                    <a:cubicBezTo>
                      <a:pt x="1627" y="2676"/>
                      <a:pt x="1520" y="2680"/>
                      <a:pt x="1505" y="2655"/>
                    </a:cubicBezTo>
                    <a:cubicBezTo>
                      <a:pt x="1500" y="2647"/>
                      <a:pt x="1563" y="2653"/>
                      <a:pt x="1568" y="2635"/>
                    </a:cubicBezTo>
                    <a:cubicBezTo>
                      <a:pt x="1572" y="2616"/>
                      <a:pt x="1589" y="2587"/>
                      <a:pt x="1617" y="2587"/>
                    </a:cubicBezTo>
                    <a:cubicBezTo>
                      <a:pt x="1644" y="2587"/>
                      <a:pt x="1642" y="2551"/>
                      <a:pt x="1597" y="2529"/>
                    </a:cubicBezTo>
                    <a:cubicBezTo>
                      <a:pt x="1552" y="2508"/>
                      <a:pt x="1661" y="2494"/>
                      <a:pt x="1686" y="2528"/>
                    </a:cubicBezTo>
                    <a:cubicBezTo>
                      <a:pt x="1711" y="2563"/>
                      <a:pt x="1756" y="2588"/>
                      <a:pt x="1781" y="2563"/>
                    </a:cubicBezTo>
                    <a:cubicBezTo>
                      <a:pt x="1806" y="2538"/>
                      <a:pt x="1948" y="2469"/>
                      <a:pt x="1948" y="2501"/>
                    </a:cubicBezTo>
                    <a:cubicBezTo>
                      <a:pt x="1948" y="2534"/>
                      <a:pt x="1842" y="2556"/>
                      <a:pt x="1800" y="2592"/>
                    </a:cubicBezTo>
                    <a:close/>
                    <a:moveTo>
                      <a:pt x="2751" y="3586"/>
                    </a:moveTo>
                    <a:cubicBezTo>
                      <a:pt x="2721" y="3589"/>
                      <a:pt x="2754" y="3506"/>
                      <a:pt x="2699" y="3476"/>
                    </a:cubicBezTo>
                    <a:cubicBezTo>
                      <a:pt x="2635" y="3441"/>
                      <a:pt x="2606" y="3375"/>
                      <a:pt x="2606" y="3340"/>
                    </a:cubicBezTo>
                    <a:cubicBezTo>
                      <a:pt x="2606" y="3304"/>
                      <a:pt x="2661" y="3288"/>
                      <a:pt x="2683" y="3315"/>
                    </a:cubicBezTo>
                    <a:cubicBezTo>
                      <a:pt x="2705" y="3342"/>
                      <a:pt x="2737" y="3455"/>
                      <a:pt x="2756" y="3490"/>
                    </a:cubicBezTo>
                    <a:cubicBezTo>
                      <a:pt x="2776" y="3526"/>
                      <a:pt x="2776" y="3583"/>
                      <a:pt x="2751" y="358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25"/>
              <p:cNvSpPr>
                <a:spLocks noEditPoints="1"/>
              </p:cNvSpPr>
              <p:nvPr/>
            </p:nvSpPr>
            <p:spPr bwMode="auto">
              <a:xfrm>
                <a:off x="1657113" y="3729145"/>
                <a:ext cx="4627369" cy="3142306"/>
              </a:xfrm>
              <a:custGeom>
                <a:avLst/>
                <a:gdLst>
                  <a:gd name="T0" fmla="*/ 1911 w 6264"/>
                  <a:gd name="T1" fmla="*/ 1253 h 4254"/>
                  <a:gd name="T2" fmla="*/ 1670 w 6264"/>
                  <a:gd name="T3" fmla="*/ 189 h 4254"/>
                  <a:gd name="T4" fmla="*/ 1011 w 6264"/>
                  <a:gd name="T5" fmla="*/ 110 h 4254"/>
                  <a:gd name="T6" fmla="*/ 736 w 6264"/>
                  <a:gd name="T7" fmla="*/ 54 h 4254"/>
                  <a:gd name="T8" fmla="*/ 506 w 6264"/>
                  <a:gd name="T9" fmla="*/ 114 h 4254"/>
                  <a:gd name="T10" fmla="*/ 101 w 6264"/>
                  <a:gd name="T11" fmla="*/ 321 h 4254"/>
                  <a:gd name="T12" fmla="*/ 386 w 6264"/>
                  <a:gd name="T13" fmla="*/ 561 h 4254"/>
                  <a:gd name="T14" fmla="*/ 91 w 6264"/>
                  <a:gd name="T15" fmla="*/ 576 h 4254"/>
                  <a:gd name="T16" fmla="*/ 319 w 6264"/>
                  <a:gd name="T17" fmla="*/ 742 h 4254"/>
                  <a:gd name="T18" fmla="*/ 232 w 6264"/>
                  <a:gd name="T19" fmla="*/ 862 h 4254"/>
                  <a:gd name="T20" fmla="*/ 246 w 6264"/>
                  <a:gd name="T21" fmla="*/ 1192 h 4254"/>
                  <a:gd name="T22" fmla="*/ 520 w 6264"/>
                  <a:gd name="T23" fmla="*/ 1285 h 4254"/>
                  <a:gd name="T24" fmla="*/ 556 w 6264"/>
                  <a:gd name="T25" fmla="*/ 1466 h 4254"/>
                  <a:gd name="T26" fmla="*/ 457 w 6264"/>
                  <a:gd name="T27" fmla="*/ 1567 h 4254"/>
                  <a:gd name="T28" fmla="*/ 799 w 6264"/>
                  <a:gd name="T29" fmla="*/ 1363 h 4254"/>
                  <a:gd name="T30" fmla="*/ 941 w 6264"/>
                  <a:gd name="T31" fmla="*/ 1164 h 4254"/>
                  <a:gd name="T32" fmla="*/ 1041 w 6264"/>
                  <a:gd name="T33" fmla="*/ 1095 h 4254"/>
                  <a:gd name="T34" fmla="*/ 1233 w 6264"/>
                  <a:gd name="T35" fmla="*/ 1173 h 4254"/>
                  <a:gd name="T36" fmla="*/ 1355 w 6264"/>
                  <a:gd name="T37" fmla="*/ 1100 h 4254"/>
                  <a:gd name="T38" fmla="*/ 1504 w 6264"/>
                  <a:gd name="T39" fmla="*/ 1161 h 4254"/>
                  <a:gd name="T40" fmla="*/ 1858 w 6264"/>
                  <a:gd name="T41" fmla="*/ 1265 h 4254"/>
                  <a:gd name="T42" fmla="*/ 2049 w 6264"/>
                  <a:gd name="T43" fmla="*/ 1354 h 4254"/>
                  <a:gd name="T44" fmla="*/ 2055 w 6264"/>
                  <a:gd name="T45" fmla="*/ 1426 h 4254"/>
                  <a:gd name="T46" fmla="*/ 2124 w 6264"/>
                  <a:gd name="T47" fmla="*/ 1434 h 4254"/>
                  <a:gd name="T48" fmla="*/ 2188 w 6264"/>
                  <a:gd name="T49" fmla="*/ 1496 h 4254"/>
                  <a:gd name="T50" fmla="*/ 2162 w 6264"/>
                  <a:gd name="T51" fmla="*/ 1637 h 4254"/>
                  <a:gd name="T52" fmla="*/ 2296 w 6264"/>
                  <a:gd name="T53" fmla="*/ 1634 h 4254"/>
                  <a:gd name="T54" fmla="*/ 79 w 6264"/>
                  <a:gd name="T55" fmla="*/ 1706 h 4254"/>
                  <a:gd name="T56" fmla="*/ 971 w 6264"/>
                  <a:gd name="T57" fmla="*/ 1309 h 4254"/>
                  <a:gd name="T58" fmla="*/ 963 w 6264"/>
                  <a:gd name="T59" fmla="*/ 1396 h 4254"/>
                  <a:gd name="T60" fmla="*/ 132 w 6264"/>
                  <a:gd name="T61" fmla="*/ 1192 h 4254"/>
                  <a:gd name="T62" fmla="*/ 766 w 6264"/>
                  <a:gd name="T63" fmla="*/ 4164 h 4254"/>
                  <a:gd name="T64" fmla="*/ 508 w 6264"/>
                  <a:gd name="T65" fmla="*/ 4043 h 4254"/>
                  <a:gd name="T66" fmla="*/ 6051 w 6264"/>
                  <a:gd name="T67" fmla="*/ 2340 h 4254"/>
                  <a:gd name="T68" fmla="*/ 5514 w 6264"/>
                  <a:gd name="T69" fmla="*/ 2553 h 4254"/>
                  <a:gd name="T70" fmla="*/ 5307 w 6264"/>
                  <a:gd name="T71" fmla="*/ 2631 h 4254"/>
                  <a:gd name="T72" fmla="*/ 5074 w 6264"/>
                  <a:gd name="T73" fmla="*/ 2439 h 4254"/>
                  <a:gd name="T74" fmla="*/ 5203 w 6264"/>
                  <a:gd name="T75" fmla="*/ 2332 h 4254"/>
                  <a:gd name="T76" fmla="*/ 4948 w 6264"/>
                  <a:gd name="T77" fmla="*/ 2269 h 4254"/>
                  <a:gd name="T78" fmla="*/ 4774 w 6264"/>
                  <a:gd name="T79" fmla="*/ 2176 h 4254"/>
                  <a:gd name="T80" fmla="*/ 4515 w 6264"/>
                  <a:gd name="T81" fmla="*/ 2107 h 4254"/>
                  <a:gd name="T82" fmla="*/ 2798 w 6264"/>
                  <a:gd name="T83" fmla="*/ 2182 h 4254"/>
                  <a:gd name="T84" fmla="*/ 2749 w 6264"/>
                  <a:gd name="T85" fmla="*/ 2324 h 4254"/>
                  <a:gd name="T86" fmla="*/ 2757 w 6264"/>
                  <a:gd name="T87" fmla="*/ 2888 h 4254"/>
                  <a:gd name="T88" fmla="*/ 2963 w 6264"/>
                  <a:gd name="T89" fmla="*/ 3189 h 4254"/>
                  <a:gd name="T90" fmla="*/ 3373 w 6264"/>
                  <a:gd name="T91" fmla="*/ 3356 h 4254"/>
                  <a:gd name="T92" fmla="*/ 3934 w 6264"/>
                  <a:gd name="T93" fmla="*/ 3495 h 4254"/>
                  <a:gd name="T94" fmla="*/ 4258 w 6264"/>
                  <a:gd name="T95" fmla="*/ 3706 h 4254"/>
                  <a:gd name="T96" fmla="*/ 4429 w 6264"/>
                  <a:gd name="T97" fmla="*/ 3608 h 4254"/>
                  <a:gd name="T98" fmla="*/ 4656 w 6264"/>
                  <a:gd name="T99" fmla="*/ 3517 h 4254"/>
                  <a:gd name="T100" fmla="*/ 4868 w 6264"/>
                  <a:gd name="T101" fmla="*/ 3537 h 4254"/>
                  <a:gd name="T102" fmla="*/ 5116 w 6264"/>
                  <a:gd name="T103" fmla="*/ 3514 h 4254"/>
                  <a:gd name="T104" fmla="*/ 5330 w 6264"/>
                  <a:gd name="T105" fmla="*/ 3765 h 4254"/>
                  <a:gd name="T106" fmla="*/ 5360 w 6264"/>
                  <a:gd name="T107" fmla="*/ 3451 h 4254"/>
                  <a:gd name="T108" fmla="*/ 5645 w 6264"/>
                  <a:gd name="T109" fmla="*/ 3142 h 4254"/>
                  <a:gd name="T110" fmla="*/ 5675 w 6264"/>
                  <a:gd name="T111" fmla="*/ 2993 h 4254"/>
                  <a:gd name="T112" fmla="*/ 5701 w 6264"/>
                  <a:gd name="T113" fmla="*/ 2973 h 4254"/>
                  <a:gd name="T114" fmla="*/ 5852 w 6264"/>
                  <a:gd name="T115" fmla="*/ 2751 h 4254"/>
                  <a:gd name="T116" fmla="*/ 6013 w 6264"/>
                  <a:gd name="T117" fmla="*/ 2623 h 4254"/>
                  <a:gd name="T118" fmla="*/ 6264 w 6264"/>
                  <a:gd name="T119" fmla="*/ 2426 h 4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64" h="4254">
                    <a:moveTo>
                      <a:pt x="2351" y="1559"/>
                    </a:moveTo>
                    <a:cubicBezTo>
                      <a:pt x="2361" y="1535"/>
                      <a:pt x="2362" y="1520"/>
                      <a:pt x="2293" y="1493"/>
                    </a:cubicBezTo>
                    <a:cubicBezTo>
                      <a:pt x="2224" y="1466"/>
                      <a:pt x="2231" y="1448"/>
                      <a:pt x="2184" y="1364"/>
                    </a:cubicBezTo>
                    <a:cubicBezTo>
                      <a:pt x="2137" y="1280"/>
                      <a:pt x="2051" y="1243"/>
                      <a:pt x="2051" y="1213"/>
                    </a:cubicBezTo>
                    <a:cubicBezTo>
                      <a:pt x="2051" y="1182"/>
                      <a:pt x="1967" y="1185"/>
                      <a:pt x="1967" y="1209"/>
                    </a:cubicBezTo>
                    <a:cubicBezTo>
                      <a:pt x="1967" y="1233"/>
                      <a:pt x="1931" y="1240"/>
                      <a:pt x="1911" y="1253"/>
                    </a:cubicBezTo>
                    <a:cubicBezTo>
                      <a:pt x="1891" y="1265"/>
                      <a:pt x="1881" y="1245"/>
                      <a:pt x="1863" y="1222"/>
                    </a:cubicBezTo>
                    <a:cubicBezTo>
                      <a:pt x="1845" y="1198"/>
                      <a:pt x="1801" y="1174"/>
                      <a:pt x="1801" y="1160"/>
                    </a:cubicBezTo>
                    <a:cubicBezTo>
                      <a:pt x="1801" y="1145"/>
                      <a:pt x="1790" y="1114"/>
                      <a:pt x="1759" y="1129"/>
                    </a:cubicBezTo>
                    <a:cubicBezTo>
                      <a:pt x="1728" y="1143"/>
                      <a:pt x="1712" y="1129"/>
                      <a:pt x="1703" y="1140"/>
                    </a:cubicBezTo>
                    <a:cubicBezTo>
                      <a:pt x="1694" y="1151"/>
                      <a:pt x="1670" y="1133"/>
                      <a:pt x="1670" y="1133"/>
                    </a:cubicBezTo>
                    <a:cubicBezTo>
                      <a:pt x="1670" y="189"/>
                      <a:pt x="1670" y="189"/>
                      <a:pt x="1670" y="189"/>
                    </a:cubicBezTo>
                    <a:cubicBezTo>
                      <a:pt x="1659" y="187"/>
                      <a:pt x="1649" y="186"/>
                      <a:pt x="1642" y="183"/>
                    </a:cubicBezTo>
                    <a:cubicBezTo>
                      <a:pt x="1602" y="168"/>
                      <a:pt x="1544" y="140"/>
                      <a:pt x="1512" y="147"/>
                    </a:cubicBezTo>
                    <a:cubicBezTo>
                      <a:pt x="1481" y="154"/>
                      <a:pt x="1418" y="162"/>
                      <a:pt x="1396" y="151"/>
                    </a:cubicBezTo>
                    <a:cubicBezTo>
                      <a:pt x="1374" y="140"/>
                      <a:pt x="1344" y="131"/>
                      <a:pt x="1299" y="138"/>
                    </a:cubicBezTo>
                    <a:cubicBezTo>
                      <a:pt x="1254" y="145"/>
                      <a:pt x="1225" y="113"/>
                      <a:pt x="1168" y="99"/>
                    </a:cubicBezTo>
                    <a:cubicBezTo>
                      <a:pt x="1110" y="86"/>
                      <a:pt x="1030" y="104"/>
                      <a:pt x="1011" y="110"/>
                    </a:cubicBezTo>
                    <a:cubicBezTo>
                      <a:pt x="992" y="117"/>
                      <a:pt x="996" y="90"/>
                      <a:pt x="971" y="93"/>
                    </a:cubicBezTo>
                    <a:cubicBezTo>
                      <a:pt x="946" y="95"/>
                      <a:pt x="966" y="82"/>
                      <a:pt x="952" y="61"/>
                    </a:cubicBezTo>
                    <a:cubicBezTo>
                      <a:pt x="938" y="41"/>
                      <a:pt x="870" y="60"/>
                      <a:pt x="845" y="63"/>
                    </a:cubicBezTo>
                    <a:cubicBezTo>
                      <a:pt x="821" y="65"/>
                      <a:pt x="814" y="50"/>
                      <a:pt x="815" y="38"/>
                    </a:cubicBezTo>
                    <a:cubicBezTo>
                      <a:pt x="817" y="26"/>
                      <a:pt x="793" y="30"/>
                      <a:pt x="784" y="46"/>
                    </a:cubicBezTo>
                    <a:cubicBezTo>
                      <a:pt x="774" y="63"/>
                      <a:pt x="747" y="65"/>
                      <a:pt x="736" y="54"/>
                    </a:cubicBezTo>
                    <a:cubicBezTo>
                      <a:pt x="725" y="43"/>
                      <a:pt x="759" y="39"/>
                      <a:pt x="761" y="27"/>
                    </a:cubicBezTo>
                    <a:cubicBezTo>
                      <a:pt x="762" y="15"/>
                      <a:pt x="725" y="8"/>
                      <a:pt x="711" y="4"/>
                    </a:cubicBezTo>
                    <a:cubicBezTo>
                      <a:pt x="698" y="0"/>
                      <a:pt x="676" y="17"/>
                      <a:pt x="647" y="43"/>
                    </a:cubicBezTo>
                    <a:cubicBezTo>
                      <a:pt x="619" y="69"/>
                      <a:pt x="576" y="67"/>
                      <a:pt x="550" y="64"/>
                    </a:cubicBezTo>
                    <a:cubicBezTo>
                      <a:pt x="524" y="61"/>
                      <a:pt x="491" y="67"/>
                      <a:pt x="493" y="82"/>
                    </a:cubicBezTo>
                    <a:cubicBezTo>
                      <a:pt x="494" y="97"/>
                      <a:pt x="526" y="95"/>
                      <a:pt x="506" y="114"/>
                    </a:cubicBezTo>
                    <a:cubicBezTo>
                      <a:pt x="487" y="134"/>
                      <a:pt x="481" y="88"/>
                      <a:pt x="461" y="109"/>
                    </a:cubicBezTo>
                    <a:cubicBezTo>
                      <a:pt x="442" y="129"/>
                      <a:pt x="385" y="128"/>
                      <a:pt x="371" y="125"/>
                    </a:cubicBezTo>
                    <a:cubicBezTo>
                      <a:pt x="358" y="123"/>
                      <a:pt x="312" y="172"/>
                      <a:pt x="299" y="185"/>
                    </a:cubicBezTo>
                    <a:cubicBezTo>
                      <a:pt x="285" y="199"/>
                      <a:pt x="310" y="211"/>
                      <a:pt x="273" y="251"/>
                    </a:cubicBezTo>
                    <a:cubicBezTo>
                      <a:pt x="236" y="291"/>
                      <a:pt x="138" y="283"/>
                      <a:pt x="117" y="283"/>
                    </a:cubicBezTo>
                    <a:cubicBezTo>
                      <a:pt x="97" y="283"/>
                      <a:pt x="112" y="306"/>
                      <a:pt x="101" y="321"/>
                    </a:cubicBezTo>
                    <a:cubicBezTo>
                      <a:pt x="90" y="336"/>
                      <a:pt x="113" y="349"/>
                      <a:pt x="169" y="364"/>
                    </a:cubicBezTo>
                    <a:cubicBezTo>
                      <a:pt x="225" y="379"/>
                      <a:pt x="263" y="453"/>
                      <a:pt x="270" y="471"/>
                    </a:cubicBezTo>
                    <a:cubicBezTo>
                      <a:pt x="277" y="489"/>
                      <a:pt x="347" y="470"/>
                      <a:pt x="374" y="474"/>
                    </a:cubicBezTo>
                    <a:cubicBezTo>
                      <a:pt x="401" y="478"/>
                      <a:pt x="371" y="516"/>
                      <a:pt x="394" y="527"/>
                    </a:cubicBezTo>
                    <a:cubicBezTo>
                      <a:pt x="418" y="538"/>
                      <a:pt x="453" y="522"/>
                      <a:pt x="460" y="541"/>
                    </a:cubicBezTo>
                    <a:cubicBezTo>
                      <a:pt x="467" y="560"/>
                      <a:pt x="414" y="541"/>
                      <a:pt x="386" y="561"/>
                    </a:cubicBezTo>
                    <a:cubicBezTo>
                      <a:pt x="359" y="582"/>
                      <a:pt x="345" y="591"/>
                      <a:pt x="334" y="576"/>
                    </a:cubicBezTo>
                    <a:cubicBezTo>
                      <a:pt x="323" y="561"/>
                      <a:pt x="278" y="571"/>
                      <a:pt x="255" y="574"/>
                    </a:cubicBezTo>
                    <a:cubicBezTo>
                      <a:pt x="232" y="576"/>
                      <a:pt x="254" y="545"/>
                      <a:pt x="255" y="531"/>
                    </a:cubicBezTo>
                    <a:cubicBezTo>
                      <a:pt x="256" y="517"/>
                      <a:pt x="224" y="508"/>
                      <a:pt x="179" y="534"/>
                    </a:cubicBezTo>
                    <a:cubicBezTo>
                      <a:pt x="133" y="560"/>
                      <a:pt x="150" y="550"/>
                      <a:pt x="144" y="571"/>
                    </a:cubicBezTo>
                    <a:cubicBezTo>
                      <a:pt x="139" y="591"/>
                      <a:pt x="120" y="558"/>
                      <a:pt x="91" y="576"/>
                    </a:cubicBezTo>
                    <a:cubicBezTo>
                      <a:pt x="62" y="594"/>
                      <a:pt x="16" y="606"/>
                      <a:pt x="8" y="624"/>
                    </a:cubicBezTo>
                    <a:cubicBezTo>
                      <a:pt x="0" y="642"/>
                      <a:pt x="69" y="654"/>
                      <a:pt x="97" y="660"/>
                    </a:cubicBezTo>
                    <a:cubicBezTo>
                      <a:pt x="124" y="665"/>
                      <a:pt x="64" y="683"/>
                      <a:pt x="86" y="690"/>
                    </a:cubicBezTo>
                    <a:cubicBezTo>
                      <a:pt x="108" y="696"/>
                      <a:pt x="98" y="717"/>
                      <a:pt x="132" y="735"/>
                    </a:cubicBezTo>
                    <a:cubicBezTo>
                      <a:pt x="166" y="753"/>
                      <a:pt x="243" y="735"/>
                      <a:pt x="263" y="735"/>
                    </a:cubicBezTo>
                    <a:cubicBezTo>
                      <a:pt x="284" y="735"/>
                      <a:pt x="303" y="759"/>
                      <a:pt x="319" y="742"/>
                    </a:cubicBezTo>
                    <a:cubicBezTo>
                      <a:pt x="336" y="724"/>
                      <a:pt x="397" y="675"/>
                      <a:pt x="429" y="703"/>
                    </a:cubicBezTo>
                    <a:cubicBezTo>
                      <a:pt x="460" y="732"/>
                      <a:pt x="394" y="728"/>
                      <a:pt x="411" y="746"/>
                    </a:cubicBezTo>
                    <a:cubicBezTo>
                      <a:pt x="427" y="763"/>
                      <a:pt x="448" y="806"/>
                      <a:pt x="418" y="828"/>
                    </a:cubicBezTo>
                    <a:cubicBezTo>
                      <a:pt x="388" y="850"/>
                      <a:pt x="359" y="834"/>
                      <a:pt x="343" y="833"/>
                    </a:cubicBezTo>
                    <a:cubicBezTo>
                      <a:pt x="326" y="832"/>
                      <a:pt x="336" y="863"/>
                      <a:pt x="310" y="884"/>
                    </a:cubicBezTo>
                    <a:cubicBezTo>
                      <a:pt x="284" y="904"/>
                      <a:pt x="265" y="862"/>
                      <a:pt x="232" y="862"/>
                    </a:cubicBezTo>
                    <a:cubicBezTo>
                      <a:pt x="199" y="862"/>
                      <a:pt x="206" y="904"/>
                      <a:pt x="207" y="925"/>
                    </a:cubicBezTo>
                    <a:cubicBezTo>
                      <a:pt x="209" y="945"/>
                      <a:pt x="158" y="921"/>
                      <a:pt x="146" y="970"/>
                    </a:cubicBezTo>
                    <a:cubicBezTo>
                      <a:pt x="133" y="1019"/>
                      <a:pt x="82" y="977"/>
                      <a:pt x="116" y="1024"/>
                    </a:cubicBezTo>
                    <a:cubicBezTo>
                      <a:pt x="150" y="1072"/>
                      <a:pt x="144" y="1042"/>
                      <a:pt x="172" y="1061"/>
                    </a:cubicBezTo>
                    <a:cubicBezTo>
                      <a:pt x="199" y="1080"/>
                      <a:pt x="142" y="1115"/>
                      <a:pt x="169" y="1120"/>
                    </a:cubicBezTo>
                    <a:cubicBezTo>
                      <a:pt x="196" y="1126"/>
                      <a:pt x="226" y="1175"/>
                      <a:pt x="246" y="1192"/>
                    </a:cubicBezTo>
                    <a:cubicBezTo>
                      <a:pt x="265" y="1210"/>
                      <a:pt x="289" y="1183"/>
                      <a:pt x="318" y="1182"/>
                    </a:cubicBezTo>
                    <a:cubicBezTo>
                      <a:pt x="347" y="1180"/>
                      <a:pt x="333" y="1141"/>
                      <a:pt x="349" y="1156"/>
                    </a:cubicBezTo>
                    <a:cubicBezTo>
                      <a:pt x="366" y="1171"/>
                      <a:pt x="389" y="1214"/>
                      <a:pt x="374" y="1225"/>
                    </a:cubicBezTo>
                    <a:cubicBezTo>
                      <a:pt x="359" y="1236"/>
                      <a:pt x="371" y="1270"/>
                      <a:pt x="368" y="1287"/>
                    </a:cubicBezTo>
                    <a:cubicBezTo>
                      <a:pt x="366" y="1303"/>
                      <a:pt x="431" y="1298"/>
                      <a:pt x="435" y="1279"/>
                    </a:cubicBezTo>
                    <a:cubicBezTo>
                      <a:pt x="440" y="1259"/>
                      <a:pt x="491" y="1254"/>
                      <a:pt x="520" y="1285"/>
                    </a:cubicBezTo>
                    <a:cubicBezTo>
                      <a:pt x="549" y="1317"/>
                      <a:pt x="558" y="1322"/>
                      <a:pt x="558" y="1298"/>
                    </a:cubicBezTo>
                    <a:cubicBezTo>
                      <a:pt x="558" y="1273"/>
                      <a:pt x="583" y="1246"/>
                      <a:pt x="584" y="1266"/>
                    </a:cubicBezTo>
                    <a:cubicBezTo>
                      <a:pt x="586" y="1287"/>
                      <a:pt x="609" y="1292"/>
                      <a:pt x="651" y="1273"/>
                    </a:cubicBezTo>
                    <a:cubicBezTo>
                      <a:pt x="694" y="1254"/>
                      <a:pt x="675" y="1274"/>
                      <a:pt x="653" y="1302"/>
                    </a:cubicBezTo>
                    <a:cubicBezTo>
                      <a:pt x="623" y="1340"/>
                      <a:pt x="653" y="1395"/>
                      <a:pt x="631" y="1400"/>
                    </a:cubicBezTo>
                    <a:cubicBezTo>
                      <a:pt x="609" y="1406"/>
                      <a:pt x="591" y="1462"/>
                      <a:pt x="556" y="1466"/>
                    </a:cubicBezTo>
                    <a:cubicBezTo>
                      <a:pt x="520" y="1470"/>
                      <a:pt x="460" y="1537"/>
                      <a:pt x="452" y="1548"/>
                    </a:cubicBezTo>
                    <a:cubicBezTo>
                      <a:pt x="444" y="1559"/>
                      <a:pt x="367" y="1526"/>
                      <a:pt x="356" y="1557"/>
                    </a:cubicBezTo>
                    <a:cubicBezTo>
                      <a:pt x="345" y="1589"/>
                      <a:pt x="299" y="1612"/>
                      <a:pt x="311" y="1624"/>
                    </a:cubicBezTo>
                    <a:cubicBezTo>
                      <a:pt x="319" y="1632"/>
                      <a:pt x="382" y="1601"/>
                      <a:pt x="385" y="1585"/>
                    </a:cubicBezTo>
                    <a:cubicBezTo>
                      <a:pt x="388" y="1568"/>
                      <a:pt x="396" y="1571"/>
                      <a:pt x="407" y="1583"/>
                    </a:cubicBezTo>
                    <a:cubicBezTo>
                      <a:pt x="418" y="1596"/>
                      <a:pt x="445" y="1578"/>
                      <a:pt x="457" y="1567"/>
                    </a:cubicBezTo>
                    <a:cubicBezTo>
                      <a:pt x="470" y="1556"/>
                      <a:pt x="490" y="1560"/>
                      <a:pt x="502" y="1561"/>
                    </a:cubicBezTo>
                    <a:cubicBezTo>
                      <a:pt x="515" y="1563"/>
                      <a:pt x="520" y="1546"/>
                      <a:pt x="557" y="1540"/>
                    </a:cubicBezTo>
                    <a:cubicBezTo>
                      <a:pt x="594" y="1533"/>
                      <a:pt x="586" y="1522"/>
                      <a:pt x="594" y="1503"/>
                    </a:cubicBezTo>
                    <a:cubicBezTo>
                      <a:pt x="602" y="1484"/>
                      <a:pt x="690" y="1443"/>
                      <a:pt x="706" y="1438"/>
                    </a:cubicBezTo>
                    <a:cubicBezTo>
                      <a:pt x="722" y="1434"/>
                      <a:pt x="713" y="1407"/>
                      <a:pt x="731" y="1406"/>
                    </a:cubicBezTo>
                    <a:cubicBezTo>
                      <a:pt x="748" y="1404"/>
                      <a:pt x="776" y="1382"/>
                      <a:pt x="799" y="1363"/>
                    </a:cubicBezTo>
                    <a:cubicBezTo>
                      <a:pt x="822" y="1344"/>
                      <a:pt x="828" y="1352"/>
                      <a:pt x="845" y="1345"/>
                    </a:cubicBezTo>
                    <a:cubicBezTo>
                      <a:pt x="863" y="1339"/>
                      <a:pt x="849" y="1303"/>
                      <a:pt x="867" y="1300"/>
                    </a:cubicBezTo>
                    <a:cubicBezTo>
                      <a:pt x="885" y="1298"/>
                      <a:pt x="899" y="1284"/>
                      <a:pt x="899" y="1269"/>
                    </a:cubicBezTo>
                    <a:cubicBezTo>
                      <a:pt x="899" y="1254"/>
                      <a:pt x="854" y="1254"/>
                      <a:pt x="849" y="1244"/>
                    </a:cubicBezTo>
                    <a:cubicBezTo>
                      <a:pt x="845" y="1235"/>
                      <a:pt x="885" y="1199"/>
                      <a:pt x="900" y="1201"/>
                    </a:cubicBezTo>
                    <a:cubicBezTo>
                      <a:pt x="915" y="1202"/>
                      <a:pt x="940" y="1186"/>
                      <a:pt x="941" y="1164"/>
                    </a:cubicBezTo>
                    <a:cubicBezTo>
                      <a:pt x="942" y="1142"/>
                      <a:pt x="964" y="1138"/>
                      <a:pt x="982" y="1119"/>
                    </a:cubicBezTo>
                    <a:cubicBezTo>
                      <a:pt x="1000" y="1100"/>
                      <a:pt x="996" y="1083"/>
                      <a:pt x="1013" y="1082"/>
                    </a:cubicBezTo>
                    <a:cubicBezTo>
                      <a:pt x="1031" y="1080"/>
                      <a:pt x="1048" y="1056"/>
                      <a:pt x="1067" y="1045"/>
                    </a:cubicBezTo>
                    <a:cubicBezTo>
                      <a:pt x="1086" y="1034"/>
                      <a:pt x="1067" y="1059"/>
                      <a:pt x="1104" y="1060"/>
                    </a:cubicBezTo>
                    <a:cubicBezTo>
                      <a:pt x="1140" y="1061"/>
                      <a:pt x="1132" y="1095"/>
                      <a:pt x="1105" y="1083"/>
                    </a:cubicBezTo>
                    <a:cubicBezTo>
                      <a:pt x="1078" y="1071"/>
                      <a:pt x="1065" y="1072"/>
                      <a:pt x="1041" y="1095"/>
                    </a:cubicBezTo>
                    <a:cubicBezTo>
                      <a:pt x="1016" y="1119"/>
                      <a:pt x="1035" y="1126"/>
                      <a:pt x="1016" y="1151"/>
                    </a:cubicBezTo>
                    <a:cubicBezTo>
                      <a:pt x="997" y="1177"/>
                      <a:pt x="996" y="1194"/>
                      <a:pt x="1020" y="1197"/>
                    </a:cubicBezTo>
                    <a:cubicBezTo>
                      <a:pt x="1045" y="1199"/>
                      <a:pt x="1022" y="1217"/>
                      <a:pt x="998" y="1224"/>
                    </a:cubicBezTo>
                    <a:cubicBezTo>
                      <a:pt x="975" y="1231"/>
                      <a:pt x="992" y="1244"/>
                      <a:pt x="1023" y="1244"/>
                    </a:cubicBezTo>
                    <a:cubicBezTo>
                      <a:pt x="1054" y="1244"/>
                      <a:pt x="1101" y="1199"/>
                      <a:pt x="1145" y="1177"/>
                    </a:cubicBezTo>
                    <a:cubicBezTo>
                      <a:pt x="1188" y="1156"/>
                      <a:pt x="1221" y="1177"/>
                      <a:pt x="1233" y="1173"/>
                    </a:cubicBezTo>
                    <a:cubicBezTo>
                      <a:pt x="1246" y="1169"/>
                      <a:pt x="1220" y="1149"/>
                      <a:pt x="1235" y="1142"/>
                    </a:cubicBezTo>
                    <a:cubicBezTo>
                      <a:pt x="1250" y="1135"/>
                      <a:pt x="1217" y="1131"/>
                      <a:pt x="1207" y="1105"/>
                    </a:cubicBezTo>
                    <a:cubicBezTo>
                      <a:pt x="1198" y="1079"/>
                      <a:pt x="1222" y="1095"/>
                      <a:pt x="1228" y="1075"/>
                    </a:cubicBezTo>
                    <a:cubicBezTo>
                      <a:pt x="1233" y="1054"/>
                      <a:pt x="1248" y="1063"/>
                      <a:pt x="1262" y="1072"/>
                    </a:cubicBezTo>
                    <a:cubicBezTo>
                      <a:pt x="1276" y="1082"/>
                      <a:pt x="1295" y="1063"/>
                      <a:pt x="1307" y="1089"/>
                    </a:cubicBezTo>
                    <a:cubicBezTo>
                      <a:pt x="1319" y="1115"/>
                      <a:pt x="1333" y="1082"/>
                      <a:pt x="1355" y="1100"/>
                    </a:cubicBezTo>
                    <a:cubicBezTo>
                      <a:pt x="1377" y="1117"/>
                      <a:pt x="1351" y="1115"/>
                      <a:pt x="1328" y="1120"/>
                    </a:cubicBezTo>
                    <a:cubicBezTo>
                      <a:pt x="1304" y="1126"/>
                      <a:pt x="1317" y="1157"/>
                      <a:pt x="1334" y="1142"/>
                    </a:cubicBezTo>
                    <a:cubicBezTo>
                      <a:pt x="1352" y="1127"/>
                      <a:pt x="1367" y="1117"/>
                      <a:pt x="1384" y="1132"/>
                    </a:cubicBezTo>
                    <a:cubicBezTo>
                      <a:pt x="1400" y="1147"/>
                      <a:pt x="1407" y="1141"/>
                      <a:pt x="1421" y="1127"/>
                    </a:cubicBezTo>
                    <a:cubicBezTo>
                      <a:pt x="1434" y="1113"/>
                      <a:pt x="1434" y="1128"/>
                      <a:pt x="1434" y="1139"/>
                    </a:cubicBezTo>
                    <a:cubicBezTo>
                      <a:pt x="1434" y="1150"/>
                      <a:pt x="1463" y="1154"/>
                      <a:pt x="1504" y="1161"/>
                    </a:cubicBezTo>
                    <a:cubicBezTo>
                      <a:pt x="1545" y="1168"/>
                      <a:pt x="1619" y="1158"/>
                      <a:pt x="1638" y="1157"/>
                    </a:cubicBezTo>
                    <a:cubicBezTo>
                      <a:pt x="1657" y="1156"/>
                      <a:pt x="1650" y="1186"/>
                      <a:pt x="1692" y="1194"/>
                    </a:cubicBezTo>
                    <a:cubicBezTo>
                      <a:pt x="1735" y="1202"/>
                      <a:pt x="1746" y="1151"/>
                      <a:pt x="1768" y="1169"/>
                    </a:cubicBezTo>
                    <a:cubicBezTo>
                      <a:pt x="1789" y="1187"/>
                      <a:pt x="1768" y="1194"/>
                      <a:pt x="1755" y="1207"/>
                    </a:cubicBezTo>
                    <a:cubicBezTo>
                      <a:pt x="1743" y="1221"/>
                      <a:pt x="1769" y="1223"/>
                      <a:pt x="1785" y="1229"/>
                    </a:cubicBezTo>
                    <a:cubicBezTo>
                      <a:pt x="1802" y="1236"/>
                      <a:pt x="1840" y="1247"/>
                      <a:pt x="1858" y="1265"/>
                    </a:cubicBezTo>
                    <a:cubicBezTo>
                      <a:pt x="1876" y="1283"/>
                      <a:pt x="1886" y="1302"/>
                      <a:pt x="1930" y="1324"/>
                    </a:cubicBezTo>
                    <a:cubicBezTo>
                      <a:pt x="1974" y="1345"/>
                      <a:pt x="1932" y="1269"/>
                      <a:pt x="1966" y="1294"/>
                    </a:cubicBezTo>
                    <a:cubicBezTo>
                      <a:pt x="2000" y="1318"/>
                      <a:pt x="1988" y="1295"/>
                      <a:pt x="2015" y="1320"/>
                    </a:cubicBezTo>
                    <a:cubicBezTo>
                      <a:pt x="2042" y="1344"/>
                      <a:pt x="2033" y="1309"/>
                      <a:pt x="2020" y="1268"/>
                    </a:cubicBezTo>
                    <a:cubicBezTo>
                      <a:pt x="2008" y="1227"/>
                      <a:pt x="2033" y="1254"/>
                      <a:pt x="2045" y="1273"/>
                    </a:cubicBezTo>
                    <a:cubicBezTo>
                      <a:pt x="2057" y="1292"/>
                      <a:pt x="2057" y="1329"/>
                      <a:pt x="2049" y="1354"/>
                    </a:cubicBezTo>
                    <a:cubicBezTo>
                      <a:pt x="2041" y="1378"/>
                      <a:pt x="2000" y="1358"/>
                      <a:pt x="2004" y="1344"/>
                    </a:cubicBezTo>
                    <a:cubicBezTo>
                      <a:pt x="2008" y="1330"/>
                      <a:pt x="1963" y="1336"/>
                      <a:pt x="1962" y="1355"/>
                    </a:cubicBezTo>
                    <a:cubicBezTo>
                      <a:pt x="1960" y="1374"/>
                      <a:pt x="1990" y="1411"/>
                      <a:pt x="2012" y="1415"/>
                    </a:cubicBezTo>
                    <a:cubicBezTo>
                      <a:pt x="2034" y="1419"/>
                      <a:pt x="2018" y="1453"/>
                      <a:pt x="2031" y="1458"/>
                    </a:cubicBezTo>
                    <a:cubicBezTo>
                      <a:pt x="2050" y="1463"/>
                      <a:pt x="2049" y="1499"/>
                      <a:pt x="2060" y="1493"/>
                    </a:cubicBezTo>
                    <a:cubicBezTo>
                      <a:pt x="2071" y="1488"/>
                      <a:pt x="2067" y="1445"/>
                      <a:pt x="2055" y="1426"/>
                    </a:cubicBezTo>
                    <a:cubicBezTo>
                      <a:pt x="2042" y="1407"/>
                      <a:pt x="2048" y="1380"/>
                      <a:pt x="2064" y="1385"/>
                    </a:cubicBezTo>
                    <a:cubicBezTo>
                      <a:pt x="2080" y="1391"/>
                      <a:pt x="2064" y="1419"/>
                      <a:pt x="2072" y="1429"/>
                    </a:cubicBezTo>
                    <a:cubicBezTo>
                      <a:pt x="2080" y="1438"/>
                      <a:pt x="2090" y="1419"/>
                      <a:pt x="2109" y="1408"/>
                    </a:cubicBezTo>
                    <a:cubicBezTo>
                      <a:pt x="2128" y="1397"/>
                      <a:pt x="2101" y="1366"/>
                      <a:pt x="2108" y="1350"/>
                    </a:cubicBezTo>
                    <a:cubicBezTo>
                      <a:pt x="2115" y="1333"/>
                      <a:pt x="2137" y="1363"/>
                      <a:pt x="2145" y="1392"/>
                    </a:cubicBezTo>
                    <a:cubicBezTo>
                      <a:pt x="2153" y="1421"/>
                      <a:pt x="2124" y="1419"/>
                      <a:pt x="2124" y="1434"/>
                    </a:cubicBezTo>
                    <a:cubicBezTo>
                      <a:pt x="2124" y="1449"/>
                      <a:pt x="2098" y="1443"/>
                      <a:pt x="2090" y="1451"/>
                    </a:cubicBezTo>
                    <a:cubicBezTo>
                      <a:pt x="2082" y="1459"/>
                      <a:pt x="2086" y="1514"/>
                      <a:pt x="2097" y="1515"/>
                    </a:cubicBezTo>
                    <a:cubicBezTo>
                      <a:pt x="2108" y="1516"/>
                      <a:pt x="2115" y="1470"/>
                      <a:pt x="2121" y="1493"/>
                    </a:cubicBezTo>
                    <a:cubicBezTo>
                      <a:pt x="2128" y="1516"/>
                      <a:pt x="2154" y="1463"/>
                      <a:pt x="2161" y="1485"/>
                    </a:cubicBezTo>
                    <a:cubicBezTo>
                      <a:pt x="2168" y="1507"/>
                      <a:pt x="2201" y="1531"/>
                      <a:pt x="2213" y="1526"/>
                    </a:cubicBezTo>
                    <a:cubicBezTo>
                      <a:pt x="2225" y="1520"/>
                      <a:pt x="2208" y="1497"/>
                      <a:pt x="2188" y="1496"/>
                    </a:cubicBezTo>
                    <a:cubicBezTo>
                      <a:pt x="2169" y="1494"/>
                      <a:pt x="2172" y="1463"/>
                      <a:pt x="2190" y="1462"/>
                    </a:cubicBezTo>
                    <a:cubicBezTo>
                      <a:pt x="2208" y="1460"/>
                      <a:pt x="2239" y="1507"/>
                      <a:pt x="2238" y="1523"/>
                    </a:cubicBezTo>
                    <a:cubicBezTo>
                      <a:pt x="2236" y="1540"/>
                      <a:pt x="2221" y="1538"/>
                      <a:pt x="2206" y="1555"/>
                    </a:cubicBezTo>
                    <a:cubicBezTo>
                      <a:pt x="2191" y="1571"/>
                      <a:pt x="2171" y="1527"/>
                      <a:pt x="2153" y="1529"/>
                    </a:cubicBezTo>
                    <a:cubicBezTo>
                      <a:pt x="2135" y="1530"/>
                      <a:pt x="2153" y="1557"/>
                      <a:pt x="2161" y="1576"/>
                    </a:cubicBezTo>
                    <a:cubicBezTo>
                      <a:pt x="2169" y="1596"/>
                      <a:pt x="2139" y="1622"/>
                      <a:pt x="2162" y="1637"/>
                    </a:cubicBezTo>
                    <a:cubicBezTo>
                      <a:pt x="2186" y="1652"/>
                      <a:pt x="2179" y="1627"/>
                      <a:pt x="2183" y="1616"/>
                    </a:cubicBezTo>
                    <a:cubicBezTo>
                      <a:pt x="2187" y="1605"/>
                      <a:pt x="2205" y="1619"/>
                      <a:pt x="2217" y="1628"/>
                    </a:cubicBezTo>
                    <a:cubicBezTo>
                      <a:pt x="2229" y="1637"/>
                      <a:pt x="2231" y="1606"/>
                      <a:pt x="2231" y="1594"/>
                    </a:cubicBezTo>
                    <a:cubicBezTo>
                      <a:pt x="2231" y="1582"/>
                      <a:pt x="2251" y="1589"/>
                      <a:pt x="2262" y="1605"/>
                    </a:cubicBezTo>
                    <a:cubicBezTo>
                      <a:pt x="2273" y="1622"/>
                      <a:pt x="2275" y="1587"/>
                      <a:pt x="2291" y="1590"/>
                    </a:cubicBezTo>
                    <a:cubicBezTo>
                      <a:pt x="2307" y="1593"/>
                      <a:pt x="2296" y="1619"/>
                      <a:pt x="2296" y="1634"/>
                    </a:cubicBezTo>
                    <a:cubicBezTo>
                      <a:pt x="2296" y="1649"/>
                      <a:pt x="2325" y="1622"/>
                      <a:pt x="2322" y="1638"/>
                    </a:cubicBezTo>
                    <a:cubicBezTo>
                      <a:pt x="2322" y="1640"/>
                      <a:pt x="2322" y="1643"/>
                      <a:pt x="2322" y="1645"/>
                    </a:cubicBezTo>
                    <a:cubicBezTo>
                      <a:pt x="2337" y="1634"/>
                      <a:pt x="2353" y="1623"/>
                      <a:pt x="2364" y="1615"/>
                    </a:cubicBezTo>
                    <a:cubicBezTo>
                      <a:pt x="2393" y="1595"/>
                      <a:pt x="2342" y="1582"/>
                      <a:pt x="2351" y="1559"/>
                    </a:cubicBezTo>
                    <a:close/>
                    <a:moveTo>
                      <a:pt x="46" y="1753"/>
                    </a:moveTo>
                    <a:cubicBezTo>
                      <a:pt x="79" y="1739"/>
                      <a:pt x="92" y="1723"/>
                      <a:pt x="79" y="1706"/>
                    </a:cubicBezTo>
                    <a:cubicBezTo>
                      <a:pt x="65" y="1690"/>
                      <a:pt x="21" y="1763"/>
                      <a:pt x="46" y="1753"/>
                    </a:cubicBezTo>
                    <a:close/>
                    <a:moveTo>
                      <a:pt x="278" y="1630"/>
                    </a:moveTo>
                    <a:cubicBezTo>
                      <a:pt x="248" y="1619"/>
                      <a:pt x="169" y="1667"/>
                      <a:pt x="196" y="1671"/>
                    </a:cubicBezTo>
                    <a:cubicBezTo>
                      <a:pt x="215" y="1673"/>
                      <a:pt x="224" y="1654"/>
                      <a:pt x="246" y="1654"/>
                    </a:cubicBezTo>
                    <a:cubicBezTo>
                      <a:pt x="267" y="1654"/>
                      <a:pt x="308" y="1641"/>
                      <a:pt x="278" y="1630"/>
                    </a:cubicBezTo>
                    <a:close/>
                    <a:moveTo>
                      <a:pt x="971" y="1309"/>
                    </a:moveTo>
                    <a:cubicBezTo>
                      <a:pt x="972" y="1294"/>
                      <a:pt x="951" y="1295"/>
                      <a:pt x="923" y="1326"/>
                    </a:cubicBezTo>
                    <a:cubicBezTo>
                      <a:pt x="896" y="1358"/>
                      <a:pt x="873" y="1374"/>
                      <a:pt x="869" y="1389"/>
                    </a:cubicBezTo>
                    <a:cubicBezTo>
                      <a:pt x="864" y="1404"/>
                      <a:pt x="833" y="1386"/>
                      <a:pt x="823" y="1406"/>
                    </a:cubicBezTo>
                    <a:cubicBezTo>
                      <a:pt x="814" y="1425"/>
                      <a:pt x="830" y="1467"/>
                      <a:pt x="849" y="1453"/>
                    </a:cubicBezTo>
                    <a:cubicBezTo>
                      <a:pt x="869" y="1440"/>
                      <a:pt x="870" y="1453"/>
                      <a:pt x="882" y="1453"/>
                    </a:cubicBezTo>
                    <a:cubicBezTo>
                      <a:pt x="895" y="1453"/>
                      <a:pt x="951" y="1415"/>
                      <a:pt x="963" y="1396"/>
                    </a:cubicBezTo>
                    <a:cubicBezTo>
                      <a:pt x="975" y="1377"/>
                      <a:pt x="941" y="1371"/>
                      <a:pt x="940" y="1359"/>
                    </a:cubicBezTo>
                    <a:cubicBezTo>
                      <a:pt x="938" y="1347"/>
                      <a:pt x="968" y="1347"/>
                      <a:pt x="983" y="1339"/>
                    </a:cubicBezTo>
                    <a:cubicBezTo>
                      <a:pt x="998" y="1330"/>
                      <a:pt x="970" y="1324"/>
                      <a:pt x="971" y="1309"/>
                    </a:cubicBezTo>
                    <a:close/>
                    <a:moveTo>
                      <a:pt x="101" y="1147"/>
                    </a:moveTo>
                    <a:cubicBezTo>
                      <a:pt x="98" y="1126"/>
                      <a:pt x="39" y="1146"/>
                      <a:pt x="46" y="1167"/>
                    </a:cubicBezTo>
                    <a:cubicBezTo>
                      <a:pt x="53" y="1187"/>
                      <a:pt x="108" y="1200"/>
                      <a:pt x="132" y="1192"/>
                    </a:cubicBezTo>
                    <a:cubicBezTo>
                      <a:pt x="153" y="1186"/>
                      <a:pt x="159" y="1164"/>
                      <a:pt x="144" y="1150"/>
                    </a:cubicBezTo>
                    <a:cubicBezTo>
                      <a:pt x="129" y="1136"/>
                      <a:pt x="103" y="1169"/>
                      <a:pt x="101" y="1147"/>
                    </a:cubicBezTo>
                    <a:close/>
                    <a:moveTo>
                      <a:pt x="766" y="4164"/>
                    </a:moveTo>
                    <a:cubicBezTo>
                      <a:pt x="732" y="4168"/>
                      <a:pt x="751" y="4254"/>
                      <a:pt x="769" y="4240"/>
                    </a:cubicBezTo>
                    <a:cubicBezTo>
                      <a:pt x="783" y="4230"/>
                      <a:pt x="807" y="4228"/>
                      <a:pt x="814" y="4215"/>
                    </a:cubicBezTo>
                    <a:cubicBezTo>
                      <a:pt x="823" y="4197"/>
                      <a:pt x="801" y="4160"/>
                      <a:pt x="766" y="4164"/>
                    </a:cubicBezTo>
                    <a:close/>
                    <a:moveTo>
                      <a:pt x="721" y="4112"/>
                    </a:moveTo>
                    <a:cubicBezTo>
                      <a:pt x="701" y="4115"/>
                      <a:pt x="714" y="4152"/>
                      <a:pt x="727" y="4142"/>
                    </a:cubicBezTo>
                    <a:cubicBezTo>
                      <a:pt x="749" y="4126"/>
                      <a:pt x="741" y="4109"/>
                      <a:pt x="721" y="4112"/>
                    </a:cubicBezTo>
                    <a:close/>
                    <a:moveTo>
                      <a:pt x="508" y="4043"/>
                    </a:moveTo>
                    <a:cubicBezTo>
                      <a:pt x="526" y="4062"/>
                      <a:pt x="539" y="4057"/>
                      <a:pt x="544" y="4040"/>
                    </a:cubicBezTo>
                    <a:cubicBezTo>
                      <a:pt x="549" y="4023"/>
                      <a:pt x="489" y="4022"/>
                      <a:pt x="508" y="4043"/>
                    </a:cubicBezTo>
                    <a:close/>
                    <a:moveTo>
                      <a:pt x="605" y="4084"/>
                    </a:moveTo>
                    <a:cubicBezTo>
                      <a:pt x="618" y="4104"/>
                      <a:pt x="632" y="4108"/>
                      <a:pt x="643" y="4090"/>
                    </a:cubicBezTo>
                    <a:cubicBezTo>
                      <a:pt x="654" y="4072"/>
                      <a:pt x="589" y="4060"/>
                      <a:pt x="605" y="4084"/>
                    </a:cubicBezTo>
                    <a:close/>
                    <a:moveTo>
                      <a:pt x="6212" y="2255"/>
                    </a:moveTo>
                    <a:cubicBezTo>
                      <a:pt x="6210" y="2236"/>
                      <a:pt x="6155" y="2251"/>
                      <a:pt x="6130" y="2231"/>
                    </a:cubicBezTo>
                    <a:cubicBezTo>
                      <a:pt x="6104" y="2211"/>
                      <a:pt x="6061" y="2302"/>
                      <a:pt x="6051" y="2340"/>
                    </a:cubicBezTo>
                    <a:cubicBezTo>
                      <a:pt x="6042" y="2378"/>
                      <a:pt x="5975" y="2420"/>
                      <a:pt x="5975" y="2420"/>
                    </a:cubicBezTo>
                    <a:cubicBezTo>
                      <a:pt x="5975" y="2420"/>
                      <a:pt x="5780" y="2422"/>
                      <a:pt x="5764" y="2422"/>
                    </a:cubicBezTo>
                    <a:cubicBezTo>
                      <a:pt x="5752" y="2422"/>
                      <a:pt x="5707" y="2461"/>
                      <a:pt x="5681" y="2484"/>
                    </a:cubicBezTo>
                    <a:cubicBezTo>
                      <a:pt x="5682" y="2485"/>
                      <a:pt x="5683" y="2487"/>
                      <a:pt x="5683" y="2488"/>
                    </a:cubicBezTo>
                    <a:cubicBezTo>
                      <a:pt x="5703" y="2523"/>
                      <a:pt x="5632" y="2545"/>
                      <a:pt x="5563" y="2548"/>
                    </a:cubicBezTo>
                    <a:cubicBezTo>
                      <a:pt x="5542" y="2549"/>
                      <a:pt x="5526" y="2551"/>
                      <a:pt x="5514" y="2553"/>
                    </a:cubicBezTo>
                    <a:cubicBezTo>
                      <a:pt x="5517" y="2561"/>
                      <a:pt x="5518" y="2570"/>
                      <a:pt x="5518" y="2577"/>
                    </a:cubicBezTo>
                    <a:cubicBezTo>
                      <a:pt x="5517" y="2581"/>
                      <a:pt x="5510" y="2587"/>
                      <a:pt x="5499" y="2592"/>
                    </a:cubicBezTo>
                    <a:cubicBezTo>
                      <a:pt x="5489" y="2613"/>
                      <a:pt x="5405" y="2654"/>
                      <a:pt x="5358" y="2679"/>
                    </a:cubicBezTo>
                    <a:cubicBezTo>
                      <a:pt x="5306" y="2706"/>
                      <a:pt x="5235" y="2693"/>
                      <a:pt x="5235" y="2652"/>
                    </a:cubicBezTo>
                    <a:cubicBezTo>
                      <a:pt x="5235" y="2611"/>
                      <a:pt x="5274" y="2619"/>
                      <a:pt x="5282" y="2638"/>
                    </a:cubicBezTo>
                    <a:cubicBezTo>
                      <a:pt x="5285" y="2645"/>
                      <a:pt x="5294" y="2640"/>
                      <a:pt x="5307" y="2631"/>
                    </a:cubicBezTo>
                    <a:cubicBezTo>
                      <a:pt x="5294" y="2618"/>
                      <a:pt x="5294" y="2598"/>
                      <a:pt x="5297" y="2583"/>
                    </a:cubicBezTo>
                    <a:cubicBezTo>
                      <a:pt x="5281" y="2576"/>
                      <a:pt x="5305" y="2515"/>
                      <a:pt x="5274" y="2504"/>
                    </a:cubicBezTo>
                    <a:cubicBezTo>
                      <a:pt x="5241" y="2493"/>
                      <a:pt x="5203" y="2551"/>
                      <a:pt x="5208" y="2515"/>
                    </a:cubicBezTo>
                    <a:cubicBezTo>
                      <a:pt x="5213" y="2480"/>
                      <a:pt x="5263" y="2450"/>
                      <a:pt x="5233" y="2403"/>
                    </a:cubicBezTo>
                    <a:cubicBezTo>
                      <a:pt x="5203" y="2357"/>
                      <a:pt x="5148" y="2357"/>
                      <a:pt x="5137" y="2392"/>
                    </a:cubicBezTo>
                    <a:cubicBezTo>
                      <a:pt x="5126" y="2428"/>
                      <a:pt x="5088" y="2411"/>
                      <a:pt x="5074" y="2439"/>
                    </a:cubicBezTo>
                    <a:cubicBezTo>
                      <a:pt x="5060" y="2466"/>
                      <a:pt x="5047" y="2526"/>
                      <a:pt x="5058" y="2570"/>
                    </a:cubicBezTo>
                    <a:cubicBezTo>
                      <a:pt x="5069" y="2613"/>
                      <a:pt x="5055" y="2635"/>
                      <a:pt x="5014" y="2660"/>
                    </a:cubicBezTo>
                    <a:cubicBezTo>
                      <a:pt x="4973" y="2685"/>
                      <a:pt x="4952" y="2622"/>
                      <a:pt x="4968" y="2542"/>
                    </a:cubicBezTo>
                    <a:cubicBezTo>
                      <a:pt x="4978" y="2488"/>
                      <a:pt x="5009" y="2436"/>
                      <a:pt x="4981" y="2436"/>
                    </a:cubicBezTo>
                    <a:cubicBezTo>
                      <a:pt x="4954" y="2436"/>
                      <a:pt x="5017" y="2370"/>
                      <a:pt x="5074" y="2357"/>
                    </a:cubicBezTo>
                    <a:cubicBezTo>
                      <a:pt x="5131" y="2343"/>
                      <a:pt x="5203" y="2348"/>
                      <a:pt x="5203" y="2332"/>
                    </a:cubicBezTo>
                    <a:cubicBezTo>
                      <a:pt x="5203" y="2329"/>
                      <a:pt x="5205" y="2326"/>
                      <a:pt x="5210" y="2325"/>
                    </a:cubicBezTo>
                    <a:cubicBezTo>
                      <a:pt x="5198" y="2316"/>
                      <a:pt x="5185" y="2307"/>
                      <a:pt x="5174" y="2301"/>
                    </a:cubicBezTo>
                    <a:cubicBezTo>
                      <a:pt x="5173" y="2304"/>
                      <a:pt x="5171" y="2307"/>
                      <a:pt x="5167" y="2310"/>
                    </a:cubicBezTo>
                    <a:cubicBezTo>
                      <a:pt x="5145" y="2326"/>
                      <a:pt x="5151" y="2286"/>
                      <a:pt x="5110" y="2286"/>
                    </a:cubicBezTo>
                    <a:cubicBezTo>
                      <a:pt x="5069" y="2286"/>
                      <a:pt x="5028" y="2324"/>
                      <a:pt x="4995" y="2307"/>
                    </a:cubicBezTo>
                    <a:cubicBezTo>
                      <a:pt x="4962" y="2291"/>
                      <a:pt x="4978" y="2269"/>
                      <a:pt x="4948" y="2269"/>
                    </a:cubicBezTo>
                    <a:cubicBezTo>
                      <a:pt x="4918" y="2269"/>
                      <a:pt x="4970" y="2212"/>
                      <a:pt x="4927" y="2236"/>
                    </a:cubicBezTo>
                    <a:cubicBezTo>
                      <a:pt x="4883" y="2261"/>
                      <a:pt x="4817" y="2321"/>
                      <a:pt x="4787" y="2294"/>
                    </a:cubicBezTo>
                    <a:cubicBezTo>
                      <a:pt x="4757" y="2266"/>
                      <a:pt x="4730" y="2302"/>
                      <a:pt x="4708" y="2280"/>
                    </a:cubicBezTo>
                    <a:cubicBezTo>
                      <a:pt x="4686" y="2258"/>
                      <a:pt x="4784" y="2198"/>
                      <a:pt x="4831" y="2201"/>
                    </a:cubicBezTo>
                    <a:cubicBezTo>
                      <a:pt x="4842" y="2201"/>
                      <a:pt x="4853" y="2196"/>
                      <a:pt x="4863" y="2189"/>
                    </a:cubicBezTo>
                    <a:cubicBezTo>
                      <a:pt x="4838" y="2180"/>
                      <a:pt x="4788" y="2160"/>
                      <a:pt x="4774" y="2176"/>
                    </a:cubicBezTo>
                    <a:cubicBezTo>
                      <a:pt x="4758" y="2196"/>
                      <a:pt x="4734" y="2184"/>
                      <a:pt x="4722" y="2167"/>
                    </a:cubicBezTo>
                    <a:cubicBezTo>
                      <a:pt x="4709" y="2151"/>
                      <a:pt x="4692" y="2173"/>
                      <a:pt x="4671" y="2147"/>
                    </a:cubicBezTo>
                    <a:cubicBezTo>
                      <a:pt x="4649" y="2122"/>
                      <a:pt x="4627" y="2140"/>
                      <a:pt x="4614" y="2145"/>
                    </a:cubicBezTo>
                    <a:cubicBezTo>
                      <a:pt x="4601" y="2151"/>
                      <a:pt x="4585" y="2136"/>
                      <a:pt x="4561" y="2127"/>
                    </a:cubicBezTo>
                    <a:cubicBezTo>
                      <a:pt x="4538" y="2118"/>
                      <a:pt x="4556" y="2094"/>
                      <a:pt x="4536" y="2080"/>
                    </a:cubicBezTo>
                    <a:cubicBezTo>
                      <a:pt x="4516" y="2065"/>
                      <a:pt x="4515" y="2107"/>
                      <a:pt x="4515" y="2107"/>
                    </a:cubicBezTo>
                    <a:cubicBezTo>
                      <a:pt x="2816" y="2116"/>
                      <a:pt x="2816" y="2116"/>
                      <a:pt x="2816" y="2116"/>
                    </a:cubicBezTo>
                    <a:cubicBezTo>
                      <a:pt x="2818" y="2119"/>
                      <a:pt x="2820" y="2122"/>
                      <a:pt x="2822" y="2124"/>
                    </a:cubicBezTo>
                    <a:cubicBezTo>
                      <a:pt x="2843" y="2146"/>
                      <a:pt x="2827" y="2163"/>
                      <a:pt x="2833" y="2189"/>
                    </a:cubicBezTo>
                    <a:cubicBezTo>
                      <a:pt x="2840" y="2215"/>
                      <a:pt x="2835" y="2251"/>
                      <a:pt x="2814" y="2251"/>
                    </a:cubicBezTo>
                    <a:cubicBezTo>
                      <a:pt x="2794" y="2251"/>
                      <a:pt x="2791" y="2228"/>
                      <a:pt x="2806" y="2220"/>
                    </a:cubicBezTo>
                    <a:cubicBezTo>
                      <a:pt x="2821" y="2212"/>
                      <a:pt x="2813" y="2182"/>
                      <a:pt x="2798" y="2182"/>
                    </a:cubicBezTo>
                    <a:cubicBezTo>
                      <a:pt x="2789" y="2182"/>
                      <a:pt x="2786" y="2171"/>
                      <a:pt x="2786" y="2159"/>
                    </a:cubicBezTo>
                    <a:cubicBezTo>
                      <a:pt x="2758" y="2167"/>
                      <a:pt x="2726" y="2164"/>
                      <a:pt x="2689" y="2159"/>
                    </a:cubicBezTo>
                    <a:cubicBezTo>
                      <a:pt x="2689" y="2161"/>
                      <a:pt x="2690" y="2162"/>
                      <a:pt x="2690" y="2164"/>
                    </a:cubicBezTo>
                    <a:cubicBezTo>
                      <a:pt x="2691" y="2180"/>
                      <a:pt x="2699" y="2217"/>
                      <a:pt x="2721" y="2246"/>
                    </a:cubicBezTo>
                    <a:cubicBezTo>
                      <a:pt x="2743" y="2275"/>
                      <a:pt x="2728" y="2292"/>
                      <a:pt x="2749" y="2303"/>
                    </a:cubicBezTo>
                    <a:cubicBezTo>
                      <a:pt x="2769" y="2314"/>
                      <a:pt x="2768" y="2327"/>
                      <a:pt x="2749" y="2324"/>
                    </a:cubicBezTo>
                    <a:cubicBezTo>
                      <a:pt x="2730" y="2321"/>
                      <a:pt x="2743" y="2339"/>
                      <a:pt x="2736" y="2380"/>
                    </a:cubicBezTo>
                    <a:cubicBezTo>
                      <a:pt x="2730" y="2421"/>
                      <a:pt x="2731" y="2506"/>
                      <a:pt x="2727" y="2532"/>
                    </a:cubicBezTo>
                    <a:cubicBezTo>
                      <a:pt x="2723" y="2557"/>
                      <a:pt x="2693" y="2600"/>
                      <a:pt x="2710" y="2627"/>
                    </a:cubicBezTo>
                    <a:cubicBezTo>
                      <a:pt x="2728" y="2654"/>
                      <a:pt x="2740" y="2693"/>
                      <a:pt x="2731" y="2727"/>
                    </a:cubicBezTo>
                    <a:cubicBezTo>
                      <a:pt x="2721" y="2761"/>
                      <a:pt x="2723" y="2782"/>
                      <a:pt x="2738" y="2807"/>
                    </a:cubicBezTo>
                    <a:cubicBezTo>
                      <a:pt x="2753" y="2833"/>
                      <a:pt x="2740" y="2879"/>
                      <a:pt x="2757" y="2888"/>
                    </a:cubicBezTo>
                    <a:cubicBezTo>
                      <a:pt x="2773" y="2898"/>
                      <a:pt x="2788" y="2917"/>
                      <a:pt x="2803" y="2941"/>
                    </a:cubicBezTo>
                    <a:cubicBezTo>
                      <a:pt x="2818" y="2966"/>
                      <a:pt x="2832" y="2951"/>
                      <a:pt x="2835" y="2976"/>
                    </a:cubicBezTo>
                    <a:cubicBezTo>
                      <a:pt x="2837" y="3000"/>
                      <a:pt x="2837" y="3004"/>
                      <a:pt x="2859" y="3014"/>
                    </a:cubicBezTo>
                    <a:cubicBezTo>
                      <a:pt x="2881" y="3023"/>
                      <a:pt x="2867" y="3048"/>
                      <a:pt x="2867" y="3062"/>
                    </a:cubicBezTo>
                    <a:cubicBezTo>
                      <a:pt x="2867" y="3075"/>
                      <a:pt x="2896" y="3100"/>
                      <a:pt x="2932" y="3131"/>
                    </a:cubicBezTo>
                    <a:cubicBezTo>
                      <a:pt x="2967" y="3163"/>
                      <a:pt x="2937" y="3189"/>
                      <a:pt x="2963" y="3189"/>
                    </a:cubicBezTo>
                    <a:cubicBezTo>
                      <a:pt x="2989" y="3189"/>
                      <a:pt x="3014" y="3204"/>
                      <a:pt x="3040" y="3220"/>
                    </a:cubicBezTo>
                    <a:cubicBezTo>
                      <a:pt x="3066" y="3237"/>
                      <a:pt x="3074" y="3227"/>
                      <a:pt x="3092" y="3231"/>
                    </a:cubicBezTo>
                    <a:cubicBezTo>
                      <a:pt x="3109" y="3235"/>
                      <a:pt x="3142" y="3273"/>
                      <a:pt x="3149" y="3299"/>
                    </a:cubicBezTo>
                    <a:cubicBezTo>
                      <a:pt x="3152" y="3312"/>
                      <a:pt x="3156" y="3324"/>
                      <a:pt x="3163" y="3338"/>
                    </a:cubicBezTo>
                    <a:cubicBezTo>
                      <a:pt x="3304" y="3320"/>
                      <a:pt x="3304" y="3320"/>
                      <a:pt x="3304" y="3320"/>
                    </a:cubicBezTo>
                    <a:cubicBezTo>
                      <a:pt x="3304" y="3320"/>
                      <a:pt x="3348" y="3350"/>
                      <a:pt x="3373" y="3356"/>
                    </a:cubicBezTo>
                    <a:cubicBezTo>
                      <a:pt x="3398" y="3362"/>
                      <a:pt x="3532" y="3412"/>
                      <a:pt x="3532" y="3412"/>
                    </a:cubicBezTo>
                    <a:cubicBezTo>
                      <a:pt x="3707" y="3410"/>
                      <a:pt x="3707" y="3410"/>
                      <a:pt x="3707" y="3410"/>
                    </a:cubicBezTo>
                    <a:cubicBezTo>
                      <a:pt x="3728" y="3384"/>
                      <a:pt x="3728" y="3384"/>
                      <a:pt x="3728" y="3384"/>
                    </a:cubicBezTo>
                    <a:cubicBezTo>
                      <a:pt x="3824" y="3384"/>
                      <a:pt x="3824" y="3384"/>
                      <a:pt x="3824" y="3384"/>
                    </a:cubicBezTo>
                    <a:cubicBezTo>
                      <a:pt x="3824" y="3384"/>
                      <a:pt x="3885" y="3444"/>
                      <a:pt x="3894" y="3447"/>
                    </a:cubicBezTo>
                    <a:cubicBezTo>
                      <a:pt x="3903" y="3450"/>
                      <a:pt x="3934" y="3477"/>
                      <a:pt x="3934" y="3495"/>
                    </a:cubicBezTo>
                    <a:cubicBezTo>
                      <a:pt x="3934" y="3512"/>
                      <a:pt x="3941" y="3527"/>
                      <a:pt x="3955" y="3534"/>
                    </a:cubicBezTo>
                    <a:cubicBezTo>
                      <a:pt x="3970" y="3542"/>
                      <a:pt x="4020" y="3574"/>
                      <a:pt x="4027" y="3571"/>
                    </a:cubicBezTo>
                    <a:cubicBezTo>
                      <a:pt x="4034" y="3568"/>
                      <a:pt x="4049" y="3512"/>
                      <a:pt x="4075" y="3514"/>
                    </a:cubicBezTo>
                    <a:cubicBezTo>
                      <a:pt x="4101" y="3515"/>
                      <a:pt x="4173" y="3536"/>
                      <a:pt x="4185" y="3577"/>
                    </a:cubicBezTo>
                    <a:cubicBezTo>
                      <a:pt x="4196" y="3617"/>
                      <a:pt x="4231" y="3651"/>
                      <a:pt x="4243" y="3660"/>
                    </a:cubicBezTo>
                    <a:cubicBezTo>
                      <a:pt x="4255" y="3668"/>
                      <a:pt x="4249" y="3693"/>
                      <a:pt x="4258" y="3706"/>
                    </a:cubicBezTo>
                    <a:cubicBezTo>
                      <a:pt x="4266" y="3720"/>
                      <a:pt x="4265" y="3744"/>
                      <a:pt x="4275" y="3744"/>
                    </a:cubicBezTo>
                    <a:cubicBezTo>
                      <a:pt x="4285" y="3744"/>
                      <a:pt x="4338" y="3777"/>
                      <a:pt x="4361" y="3775"/>
                    </a:cubicBezTo>
                    <a:cubicBezTo>
                      <a:pt x="4368" y="3775"/>
                      <a:pt x="4377" y="3779"/>
                      <a:pt x="4387" y="3785"/>
                    </a:cubicBezTo>
                    <a:cubicBezTo>
                      <a:pt x="4390" y="3736"/>
                      <a:pt x="4340" y="3728"/>
                      <a:pt x="4369" y="3705"/>
                    </a:cubicBezTo>
                    <a:cubicBezTo>
                      <a:pt x="4403" y="3679"/>
                      <a:pt x="4368" y="3657"/>
                      <a:pt x="4384" y="3646"/>
                    </a:cubicBezTo>
                    <a:cubicBezTo>
                      <a:pt x="4401" y="3635"/>
                      <a:pt x="4429" y="3625"/>
                      <a:pt x="4429" y="3608"/>
                    </a:cubicBezTo>
                    <a:cubicBezTo>
                      <a:pt x="4429" y="3592"/>
                      <a:pt x="4444" y="3592"/>
                      <a:pt x="4466" y="3595"/>
                    </a:cubicBezTo>
                    <a:cubicBezTo>
                      <a:pt x="4488" y="3597"/>
                      <a:pt x="4529" y="3559"/>
                      <a:pt x="4526" y="3544"/>
                    </a:cubicBezTo>
                    <a:cubicBezTo>
                      <a:pt x="4523" y="3529"/>
                      <a:pt x="4530" y="3526"/>
                      <a:pt x="4556" y="3532"/>
                    </a:cubicBezTo>
                    <a:cubicBezTo>
                      <a:pt x="4582" y="3537"/>
                      <a:pt x="4578" y="3502"/>
                      <a:pt x="4595" y="3507"/>
                    </a:cubicBezTo>
                    <a:cubicBezTo>
                      <a:pt x="4611" y="3513"/>
                      <a:pt x="4625" y="3522"/>
                      <a:pt x="4626" y="3510"/>
                    </a:cubicBezTo>
                    <a:cubicBezTo>
                      <a:pt x="4627" y="3497"/>
                      <a:pt x="4644" y="3500"/>
                      <a:pt x="4656" y="3517"/>
                    </a:cubicBezTo>
                    <a:cubicBezTo>
                      <a:pt x="4668" y="3533"/>
                      <a:pt x="4704" y="3537"/>
                      <a:pt x="4707" y="3518"/>
                    </a:cubicBezTo>
                    <a:cubicBezTo>
                      <a:pt x="4709" y="3499"/>
                      <a:pt x="4730" y="3518"/>
                      <a:pt x="4748" y="3537"/>
                    </a:cubicBezTo>
                    <a:cubicBezTo>
                      <a:pt x="4765" y="3556"/>
                      <a:pt x="4774" y="3551"/>
                      <a:pt x="4799" y="3552"/>
                    </a:cubicBezTo>
                    <a:cubicBezTo>
                      <a:pt x="4825" y="3554"/>
                      <a:pt x="4825" y="3547"/>
                      <a:pt x="4827" y="3530"/>
                    </a:cubicBezTo>
                    <a:cubicBezTo>
                      <a:pt x="4828" y="3514"/>
                      <a:pt x="4855" y="3566"/>
                      <a:pt x="4881" y="3569"/>
                    </a:cubicBezTo>
                    <a:cubicBezTo>
                      <a:pt x="4907" y="3571"/>
                      <a:pt x="4887" y="3552"/>
                      <a:pt x="4868" y="3537"/>
                    </a:cubicBezTo>
                    <a:cubicBezTo>
                      <a:pt x="4849" y="3522"/>
                      <a:pt x="4872" y="3515"/>
                      <a:pt x="4855" y="3503"/>
                    </a:cubicBezTo>
                    <a:cubicBezTo>
                      <a:pt x="4839" y="3491"/>
                      <a:pt x="4876" y="3474"/>
                      <a:pt x="4909" y="3476"/>
                    </a:cubicBezTo>
                    <a:cubicBezTo>
                      <a:pt x="4942" y="3477"/>
                      <a:pt x="4940" y="3485"/>
                      <a:pt x="4953" y="3466"/>
                    </a:cubicBezTo>
                    <a:cubicBezTo>
                      <a:pt x="4965" y="3447"/>
                      <a:pt x="4977" y="3466"/>
                      <a:pt x="4977" y="3482"/>
                    </a:cubicBezTo>
                    <a:cubicBezTo>
                      <a:pt x="4977" y="3499"/>
                      <a:pt x="5030" y="3473"/>
                      <a:pt x="5059" y="3473"/>
                    </a:cubicBezTo>
                    <a:cubicBezTo>
                      <a:pt x="5088" y="3473"/>
                      <a:pt x="5114" y="3497"/>
                      <a:pt x="5116" y="3514"/>
                    </a:cubicBezTo>
                    <a:cubicBezTo>
                      <a:pt x="5119" y="3530"/>
                      <a:pt x="5138" y="3538"/>
                      <a:pt x="5159" y="3521"/>
                    </a:cubicBezTo>
                    <a:cubicBezTo>
                      <a:pt x="5179" y="3503"/>
                      <a:pt x="5197" y="3482"/>
                      <a:pt x="5216" y="3502"/>
                    </a:cubicBezTo>
                    <a:cubicBezTo>
                      <a:pt x="5235" y="3521"/>
                      <a:pt x="5254" y="3547"/>
                      <a:pt x="5278" y="3570"/>
                    </a:cubicBezTo>
                    <a:cubicBezTo>
                      <a:pt x="5301" y="3593"/>
                      <a:pt x="5267" y="3622"/>
                      <a:pt x="5279" y="3640"/>
                    </a:cubicBezTo>
                    <a:cubicBezTo>
                      <a:pt x="5291" y="3657"/>
                      <a:pt x="5278" y="3682"/>
                      <a:pt x="5305" y="3701"/>
                    </a:cubicBezTo>
                    <a:cubicBezTo>
                      <a:pt x="5332" y="3720"/>
                      <a:pt x="5308" y="3760"/>
                      <a:pt x="5330" y="3765"/>
                    </a:cubicBezTo>
                    <a:cubicBezTo>
                      <a:pt x="5351" y="3771"/>
                      <a:pt x="5369" y="3805"/>
                      <a:pt x="5372" y="3819"/>
                    </a:cubicBezTo>
                    <a:cubicBezTo>
                      <a:pt x="5375" y="3832"/>
                      <a:pt x="5416" y="3850"/>
                      <a:pt x="5418" y="3827"/>
                    </a:cubicBezTo>
                    <a:cubicBezTo>
                      <a:pt x="5421" y="3804"/>
                      <a:pt x="5443" y="3776"/>
                      <a:pt x="5446" y="3754"/>
                    </a:cubicBezTo>
                    <a:cubicBezTo>
                      <a:pt x="5448" y="3733"/>
                      <a:pt x="5429" y="3655"/>
                      <a:pt x="5412" y="3630"/>
                    </a:cubicBezTo>
                    <a:cubicBezTo>
                      <a:pt x="5394" y="3605"/>
                      <a:pt x="5416" y="3600"/>
                      <a:pt x="5394" y="3571"/>
                    </a:cubicBezTo>
                    <a:cubicBezTo>
                      <a:pt x="5372" y="3543"/>
                      <a:pt x="5358" y="3492"/>
                      <a:pt x="5360" y="3451"/>
                    </a:cubicBezTo>
                    <a:cubicBezTo>
                      <a:pt x="5361" y="3410"/>
                      <a:pt x="5409" y="3343"/>
                      <a:pt x="5432" y="3323"/>
                    </a:cubicBezTo>
                    <a:cubicBezTo>
                      <a:pt x="5455" y="3302"/>
                      <a:pt x="5481" y="3313"/>
                      <a:pt x="5487" y="3291"/>
                    </a:cubicBezTo>
                    <a:cubicBezTo>
                      <a:pt x="5492" y="3269"/>
                      <a:pt x="5521" y="3242"/>
                      <a:pt x="5537" y="3242"/>
                    </a:cubicBezTo>
                    <a:cubicBezTo>
                      <a:pt x="5554" y="3242"/>
                      <a:pt x="5571" y="3246"/>
                      <a:pt x="5574" y="3228"/>
                    </a:cubicBezTo>
                    <a:cubicBezTo>
                      <a:pt x="5577" y="3211"/>
                      <a:pt x="5604" y="3189"/>
                      <a:pt x="5640" y="3183"/>
                    </a:cubicBezTo>
                    <a:cubicBezTo>
                      <a:pt x="5675" y="3178"/>
                      <a:pt x="5655" y="3159"/>
                      <a:pt x="5645" y="3142"/>
                    </a:cubicBezTo>
                    <a:cubicBezTo>
                      <a:pt x="5636" y="3126"/>
                      <a:pt x="5653" y="3109"/>
                      <a:pt x="5660" y="3120"/>
                    </a:cubicBezTo>
                    <a:cubicBezTo>
                      <a:pt x="5667" y="3131"/>
                      <a:pt x="5689" y="3133"/>
                      <a:pt x="5703" y="3123"/>
                    </a:cubicBezTo>
                    <a:cubicBezTo>
                      <a:pt x="5716" y="3114"/>
                      <a:pt x="5748" y="3088"/>
                      <a:pt x="5718" y="3086"/>
                    </a:cubicBezTo>
                    <a:cubicBezTo>
                      <a:pt x="5688" y="3085"/>
                      <a:pt x="5681" y="3073"/>
                      <a:pt x="5699" y="3066"/>
                    </a:cubicBezTo>
                    <a:cubicBezTo>
                      <a:pt x="5716" y="3059"/>
                      <a:pt x="5701" y="3026"/>
                      <a:pt x="5677" y="3023"/>
                    </a:cubicBezTo>
                    <a:cubicBezTo>
                      <a:pt x="5652" y="3021"/>
                      <a:pt x="5660" y="3008"/>
                      <a:pt x="5675" y="2993"/>
                    </a:cubicBezTo>
                    <a:cubicBezTo>
                      <a:pt x="5690" y="2978"/>
                      <a:pt x="5653" y="2954"/>
                      <a:pt x="5636" y="2941"/>
                    </a:cubicBezTo>
                    <a:cubicBezTo>
                      <a:pt x="5618" y="2929"/>
                      <a:pt x="5647" y="2922"/>
                      <a:pt x="5660" y="2920"/>
                    </a:cubicBezTo>
                    <a:cubicBezTo>
                      <a:pt x="5674" y="2917"/>
                      <a:pt x="5663" y="2854"/>
                      <a:pt x="5670" y="2839"/>
                    </a:cubicBezTo>
                    <a:cubicBezTo>
                      <a:pt x="5677" y="2824"/>
                      <a:pt x="5700" y="2824"/>
                      <a:pt x="5690" y="2839"/>
                    </a:cubicBezTo>
                    <a:cubicBezTo>
                      <a:pt x="5681" y="2854"/>
                      <a:pt x="5667" y="2879"/>
                      <a:pt x="5685" y="2899"/>
                    </a:cubicBezTo>
                    <a:cubicBezTo>
                      <a:pt x="5703" y="2920"/>
                      <a:pt x="5708" y="2941"/>
                      <a:pt x="5701" y="2973"/>
                    </a:cubicBezTo>
                    <a:cubicBezTo>
                      <a:pt x="5694" y="3004"/>
                      <a:pt x="5708" y="2996"/>
                      <a:pt x="5729" y="2955"/>
                    </a:cubicBezTo>
                    <a:cubicBezTo>
                      <a:pt x="5749" y="2914"/>
                      <a:pt x="5752" y="2879"/>
                      <a:pt x="5738" y="2874"/>
                    </a:cubicBezTo>
                    <a:cubicBezTo>
                      <a:pt x="5724" y="2870"/>
                      <a:pt x="5726" y="2829"/>
                      <a:pt x="5741" y="2848"/>
                    </a:cubicBezTo>
                    <a:cubicBezTo>
                      <a:pt x="5756" y="2868"/>
                      <a:pt x="5761" y="2870"/>
                      <a:pt x="5785" y="2846"/>
                    </a:cubicBezTo>
                    <a:cubicBezTo>
                      <a:pt x="5808" y="2821"/>
                      <a:pt x="5832" y="2779"/>
                      <a:pt x="5817" y="2769"/>
                    </a:cubicBezTo>
                    <a:cubicBezTo>
                      <a:pt x="5802" y="2760"/>
                      <a:pt x="5824" y="2750"/>
                      <a:pt x="5852" y="2751"/>
                    </a:cubicBezTo>
                    <a:cubicBezTo>
                      <a:pt x="5879" y="2753"/>
                      <a:pt x="5938" y="2735"/>
                      <a:pt x="5942" y="2727"/>
                    </a:cubicBezTo>
                    <a:cubicBezTo>
                      <a:pt x="5955" y="2700"/>
                      <a:pt x="5847" y="2739"/>
                      <a:pt x="5847" y="2724"/>
                    </a:cubicBezTo>
                    <a:cubicBezTo>
                      <a:pt x="5847" y="2709"/>
                      <a:pt x="5916" y="2694"/>
                      <a:pt x="5947" y="2693"/>
                    </a:cubicBezTo>
                    <a:cubicBezTo>
                      <a:pt x="5979" y="2691"/>
                      <a:pt x="5964" y="2649"/>
                      <a:pt x="5977" y="2667"/>
                    </a:cubicBezTo>
                    <a:cubicBezTo>
                      <a:pt x="5991" y="2685"/>
                      <a:pt x="6011" y="2682"/>
                      <a:pt x="6029" y="2671"/>
                    </a:cubicBezTo>
                    <a:cubicBezTo>
                      <a:pt x="6047" y="2660"/>
                      <a:pt x="6033" y="2629"/>
                      <a:pt x="6013" y="2623"/>
                    </a:cubicBezTo>
                    <a:cubicBezTo>
                      <a:pt x="5992" y="2618"/>
                      <a:pt x="6028" y="2604"/>
                      <a:pt x="6021" y="2592"/>
                    </a:cubicBezTo>
                    <a:cubicBezTo>
                      <a:pt x="6014" y="2579"/>
                      <a:pt x="6035" y="2530"/>
                      <a:pt x="6061" y="2525"/>
                    </a:cubicBezTo>
                    <a:cubicBezTo>
                      <a:pt x="6087" y="2519"/>
                      <a:pt x="6074" y="2503"/>
                      <a:pt x="6096" y="2503"/>
                    </a:cubicBezTo>
                    <a:cubicBezTo>
                      <a:pt x="6118" y="2503"/>
                      <a:pt x="6122" y="2477"/>
                      <a:pt x="6141" y="2458"/>
                    </a:cubicBezTo>
                    <a:cubicBezTo>
                      <a:pt x="6160" y="2439"/>
                      <a:pt x="6188" y="2488"/>
                      <a:pt x="6218" y="2460"/>
                    </a:cubicBezTo>
                    <a:cubicBezTo>
                      <a:pt x="6230" y="2449"/>
                      <a:pt x="6247" y="2437"/>
                      <a:pt x="6264" y="2426"/>
                    </a:cubicBezTo>
                    <a:cubicBezTo>
                      <a:pt x="6194" y="2333"/>
                      <a:pt x="6213" y="2271"/>
                      <a:pt x="6212" y="225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26"/>
              <p:cNvSpPr>
                <a:spLocks noEditPoints="1"/>
              </p:cNvSpPr>
              <p:nvPr/>
            </p:nvSpPr>
            <p:spPr bwMode="auto">
              <a:xfrm>
                <a:off x="8927460" y="5588702"/>
                <a:ext cx="585416" cy="417541"/>
              </a:xfrm>
              <a:custGeom>
                <a:avLst/>
                <a:gdLst>
                  <a:gd name="T0" fmla="*/ 785 w 795"/>
                  <a:gd name="T1" fmla="*/ 101 h 564"/>
                  <a:gd name="T2" fmla="*/ 721 w 795"/>
                  <a:gd name="T3" fmla="*/ 99 h 564"/>
                  <a:gd name="T4" fmla="*/ 648 w 795"/>
                  <a:gd name="T5" fmla="*/ 81 h 564"/>
                  <a:gd name="T6" fmla="*/ 620 w 795"/>
                  <a:gd name="T7" fmla="*/ 74 h 564"/>
                  <a:gd name="T8" fmla="*/ 571 w 795"/>
                  <a:gd name="T9" fmla="*/ 79 h 564"/>
                  <a:gd name="T10" fmla="*/ 511 w 795"/>
                  <a:gd name="T11" fmla="*/ 50 h 564"/>
                  <a:gd name="T12" fmla="*/ 476 w 795"/>
                  <a:gd name="T13" fmla="*/ 33 h 564"/>
                  <a:gd name="T14" fmla="*/ 369 w 795"/>
                  <a:gd name="T15" fmla="*/ 21 h 564"/>
                  <a:gd name="T16" fmla="*/ 166 w 795"/>
                  <a:gd name="T17" fmla="*/ 19 h 564"/>
                  <a:gd name="T18" fmla="*/ 91 w 795"/>
                  <a:gd name="T19" fmla="*/ 0 h 564"/>
                  <a:gd name="T20" fmla="*/ 40 w 795"/>
                  <a:gd name="T21" fmla="*/ 32 h 564"/>
                  <a:gd name="T22" fmla="*/ 27 w 795"/>
                  <a:gd name="T23" fmla="*/ 77 h 564"/>
                  <a:gd name="T24" fmla="*/ 38 w 795"/>
                  <a:gd name="T25" fmla="*/ 137 h 564"/>
                  <a:gd name="T26" fmla="*/ 54 w 795"/>
                  <a:gd name="T27" fmla="*/ 130 h 564"/>
                  <a:gd name="T28" fmla="*/ 76 w 795"/>
                  <a:gd name="T29" fmla="*/ 132 h 564"/>
                  <a:gd name="T30" fmla="*/ 114 w 795"/>
                  <a:gd name="T31" fmla="*/ 141 h 564"/>
                  <a:gd name="T32" fmla="*/ 139 w 795"/>
                  <a:gd name="T33" fmla="*/ 141 h 564"/>
                  <a:gd name="T34" fmla="*/ 176 w 795"/>
                  <a:gd name="T35" fmla="*/ 148 h 564"/>
                  <a:gd name="T36" fmla="*/ 192 w 795"/>
                  <a:gd name="T37" fmla="*/ 172 h 564"/>
                  <a:gd name="T38" fmla="*/ 152 w 795"/>
                  <a:gd name="T39" fmla="*/ 207 h 564"/>
                  <a:gd name="T40" fmla="*/ 156 w 795"/>
                  <a:gd name="T41" fmla="*/ 265 h 564"/>
                  <a:gd name="T42" fmla="*/ 145 w 795"/>
                  <a:gd name="T43" fmla="*/ 307 h 564"/>
                  <a:gd name="T44" fmla="*/ 130 w 795"/>
                  <a:gd name="T45" fmla="*/ 331 h 564"/>
                  <a:gd name="T46" fmla="*/ 147 w 795"/>
                  <a:gd name="T47" fmla="*/ 365 h 564"/>
                  <a:gd name="T48" fmla="*/ 132 w 795"/>
                  <a:gd name="T49" fmla="*/ 398 h 564"/>
                  <a:gd name="T50" fmla="*/ 145 w 795"/>
                  <a:gd name="T51" fmla="*/ 429 h 564"/>
                  <a:gd name="T52" fmla="*/ 121 w 795"/>
                  <a:gd name="T53" fmla="*/ 467 h 564"/>
                  <a:gd name="T54" fmla="*/ 130 w 795"/>
                  <a:gd name="T55" fmla="*/ 487 h 564"/>
                  <a:gd name="T56" fmla="*/ 163 w 795"/>
                  <a:gd name="T57" fmla="*/ 489 h 564"/>
                  <a:gd name="T58" fmla="*/ 237 w 795"/>
                  <a:gd name="T59" fmla="*/ 560 h 564"/>
                  <a:gd name="T60" fmla="*/ 252 w 795"/>
                  <a:gd name="T61" fmla="*/ 540 h 564"/>
                  <a:gd name="T62" fmla="*/ 287 w 795"/>
                  <a:gd name="T63" fmla="*/ 538 h 564"/>
                  <a:gd name="T64" fmla="*/ 344 w 795"/>
                  <a:gd name="T65" fmla="*/ 516 h 564"/>
                  <a:gd name="T66" fmla="*/ 422 w 795"/>
                  <a:gd name="T67" fmla="*/ 514 h 564"/>
                  <a:gd name="T68" fmla="*/ 467 w 795"/>
                  <a:gd name="T69" fmla="*/ 492 h 564"/>
                  <a:gd name="T70" fmla="*/ 515 w 795"/>
                  <a:gd name="T71" fmla="*/ 459 h 564"/>
                  <a:gd name="T72" fmla="*/ 538 w 795"/>
                  <a:gd name="T73" fmla="*/ 415 h 564"/>
                  <a:gd name="T74" fmla="*/ 583 w 795"/>
                  <a:gd name="T75" fmla="*/ 368 h 564"/>
                  <a:gd name="T76" fmla="*/ 584 w 795"/>
                  <a:gd name="T77" fmla="*/ 278 h 564"/>
                  <a:gd name="T78" fmla="*/ 635 w 795"/>
                  <a:gd name="T79" fmla="*/ 218 h 564"/>
                  <a:gd name="T80" fmla="*/ 692 w 795"/>
                  <a:gd name="T81" fmla="*/ 188 h 564"/>
                  <a:gd name="T82" fmla="*/ 759 w 795"/>
                  <a:gd name="T83" fmla="*/ 152 h 564"/>
                  <a:gd name="T84" fmla="*/ 785 w 795"/>
                  <a:gd name="T85" fmla="*/ 101 h 564"/>
                  <a:gd name="T86" fmla="*/ 790 w 795"/>
                  <a:gd name="T87" fmla="*/ 300 h 564"/>
                  <a:gd name="T88" fmla="*/ 736 w 795"/>
                  <a:gd name="T89" fmla="*/ 318 h 564"/>
                  <a:gd name="T90" fmla="*/ 790 w 795"/>
                  <a:gd name="T91" fmla="*/ 30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5" h="564">
                    <a:moveTo>
                      <a:pt x="785" y="101"/>
                    </a:moveTo>
                    <a:cubicBezTo>
                      <a:pt x="763" y="100"/>
                      <a:pt x="738" y="102"/>
                      <a:pt x="721" y="99"/>
                    </a:cubicBezTo>
                    <a:cubicBezTo>
                      <a:pt x="702" y="94"/>
                      <a:pt x="659" y="92"/>
                      <a:pt x="648" y="81"/>
                    </a:cubicBezTo>
                    <a:cubicBezTo>
                      <a:pt x="637" y="70"/>
                      <a:pt x="620" y="61"/>
                      <a:pt x="620" y="74"/>
                    </a:cubicBezTo>
                    <a:cubicBezTo>
                      <a:pt x="620" y="88"/>
                      <a:pt x="588" y="90"/>
                      <a:pt x="571" y="79"/>
                    </a:cubicBezTo>
                    <a:cubicBezTo>
                      <a:pt x="553" y="68"/>
                      <a:pt x="524" y="59"/>
                      <a:pt x="511" y="50"/>
                    </a:cubicBezTo>
                    <a:cubicBezTo>
                      <a:pt x="504" y="45"/>
                      <a:pt x="490" y="39"/>
                      <a:pt x="476" y="33"/>
                    </a:cubicBezTo>
                    <a:cubicBezTo>
                      <a:pt x="457" y="36"/>
                      <a:pt x="404" y="17"/>
                      <a:pt x="369" y="21"/>
                    </a:cubicBezTo>
                    <a:cubicBezTo>
                      <a:pt x="332" y="25"/>
                      <a:pt x="213" y="15"/>
                      <a:pt x="166" y="19"/>
                    </a:cubicBezTo>
                    <a:cubicBezTo>
                      <a:pt x="120" y="23"/>
                      <a:pt x="117" y="0"/>
                      <a:pt x="91" y="0"/>
                    </a:cubicBezTo>
                    <a:cubicBezTo>
                      <a:pt x="66" y="0"/>
                      <a:pt x="77" y="31"/>
                      <a:pt x="40" y="32"/>
                    </a:cubicBezTo>
                    <a:cubicBezTo>
                      <a:pt x="4" y="33"/>
                      <a:pt x="0" y="56"/>
                      <a:pt x="27" y="77"/>
                    </a:cubicBezTo>
                    <a:cubicBezTo>
                      <a:pt x="42" y="88"/>
                      <a:pt x="40" y="114"/>
                      <a:pt x="38" y="137"/>
                    </a:cubicBezTo>
                    <a:cubicBezTo>
                      <a:pt x="45" y="136"/>
                      <a:pt x="51" y="134"/>
                      <a:pt x="54" y="130"/>
                    </a:cubicBezTo>
                    <a:cubicBezTo>
                      <a:pt x="65" y="116"/>
                      <a:pt x="76" y="119"/>
                      <a:pt x="76" y="132"/>
                    </a:cubicBezTo>
                    <a:cubicBezTo>
                      <a:pt x="76" y="145"/>
                      <a:pt x="101" y="141"/>
                      <a:pt x="114" y="141"/>
                    </a:cubicBezTo>
                    <a:cubicBezTo>
                      <a:pt x="127" y="141"/>
                      <a:pt x="123" y="152"/>
                      <a:pt x="139" y="141"/>
                    </a:cubicBezTo>
                    <a:cubicBezTo>
                      <a:pt x="154" y="130"/>
                      <a:pt x="176" y="134"/>
                      <a:pt x="176" y="148"/>
                    </a:cubicBezTo>
                    <a:cubicBezTo>
                      <a:pt x="176" y="161"/>
                      <a:pt x="209" y="154"/>
                      <a:pt x="192" y="172"/>
                    </a:cubicBezTo>
                    <a:cubicBezTo>
                      <a:pt x="174" y="190"/>
                      <a:pt x="152" y="194"/>
                      <a:pt x="152" y="207"/>
                    </a:cubicBezTo>
                    <a:cubicBezTo>
                      <a:pt x="152" y="221"/>
                      <a:pt x="172" y="249"/>
                      <a:pt x="156" y="265"/>
                    </a:cubicBezTo>
                    <a:cubicBezTo>
                      <a:pt x="141" y="280"/>
                      <a:pt x="161" y="307"/>
                      <a:pt x="145" y="307"/>
                    </a:cubicBezTo>
                    <a:cubicBezTo>
                      <a:pt x="130" y="307"/>
                      <a:pt x="112" y="314"/>
                      <a:pt x="130" y="331"/>
                    </a:cubicBezTo>
                    <a:cubicBezTo>
                      <a:pt x="147" y="349"/>
                      <a:pt x="161" y="365"/>
                      <a:pt x="147" y="365"/>
                    </a:cubicBezTo>
                    <a:cubicBezTo>
                      <a:pt x="134" y="365"/>
                      <a:pt x="125" y="391"/>
                      <a:pt x="132" y="398"/>
                    </a:cubicBezTo>
                    <a:cubicBezTo>
                      <a:pt x="139" y="405"/>
                      <a:pt x="170" y="425"/>
                      <a:pt x="145" y="429"/>
                    </a:cubicBezTo>
                    <a:cubicBezTo>
                      <a:pt x="121" y="433"/>
                      <a:pt x="121" y="453"/>
                      <a:pt x="121" y="467"/>
                    </a:cubicBezTo>
                    <a:cubicBezTo>
                      <a:pt x="121" y="472"/>
                      <a:pt x="125" y="479"/>
                      <a:pt x="130" y="487"/>
                    </a:cubicBezTo>
                    <a:cubicBezTo>
                      <a:pt x="141" y="485"/>
                      <a:pt x="152" y="484"/>
                      <a:pt x="163" y="489"/>
                    </a:cubicBezTo>
                    <a:cubicBezTo>
                      <a:pt x="188" y="501"/>
                      <a:pt x="203" y="564"/>
                      <a:pt x="237" y="560"/>
                    </a:cubicBezTo>
                    <a:cubicBezTo>
                      <a:pt x="252" y="558"/>
                      <a:pt x="245" y="547"/>
                      <a:pt x="252" y="540"/>
                    </a:cubicBezTo>
                    <a:cubicBezTo>
                      <a:pt x="259" y="533"/>
                      <a:pt x="273" y="538"/>
                      <a:pt x="287" y="538"/>
                    </a:cubicBezTo>
                    <a:cubicBezTo>
                      <a:pt x="302" y="538"/>
                      <a:pt x="309" y="517"/>
                      <a:pt x="344" y="516"/>
                    </a:cubicBezTo>
                    <a:cubicBezTo>
                      <a:pt x="378" y="516"/>
                      <a:pt x="400" y="513"/>
                      <a:pt x="422" y="514"/>
                    </a:cubicBezTo>
                    <a:cubicBezTo>
                      <a:pt x="444" y="515"/>
                      <a:pt x="461" y="507"/>
                      <a:pt x="467" y="492"/>
                    </a:cubicBezTo>
                    <a:cubicBezTo>
                      <a:pt x="472" y="476"/>
                      <a:pt x="490" y="463"/>
                      <a:pt x="515" y="459"/>
                    </a:cubicBezTo>
                    <a:cubicBezTo>
                      <a:pt x="540" y="455"/>
                      <a:pt x="536" y="430"/>
                      <a:pt x="538" y="415"/>
                    </a:cubicBezTo>
                    <a:cubicBezTo>
                      <a:pt x="540" y="401"/>
                      <a:pt x="581" y="379"/>
                      <a:pt x="583" y="368"/>
                    </a:cubicBezTo>
                    <a:cubicBezTo>
                      <a:pt x="586" y="357"/>
                      <a:pt x="560" y="315"/>
                      <a:pt x="584" y="278"/>
                    </a:cubicBezTo>
                    <a:cubicBezTo>
                      <a:pt x="609" y="240"/>
                      <a:pt x="635" y="239"/>
                      <a:pt x="635" y="218"/>
                    </a:cubicBezTo>
                    <a:cubicBezTo>
                      <a:pt x="635" y="198"/>
                      <a:pt x="661" y="191"/>
                      <a:pt x="692" y="188"/>
                    </a:cubicBezTo>
                    <a:cubicBezTo>
                      <a:pt x="723" y="184"/>
                      <a:pt x="733" y="163"/>
                      <a:pt x="759" y="152"/>
                    </a:cubicBezTo>
                    <a:cubicBezTo>
                      <a:pt x="781" y="143"/>
                      <a:pt x="789" y="127"/>
                      <a:pt x="785" y="101"/>
                    </a:cubicBezTo>
                    <a:close/>
                    <a:moveTo>
                      <a:pt x="790" y="300"/>
                    </a:moveTo>
                    <a:cubicBezTo>
                      <a:pt x="786" y="269"/>
                      <a:pt x="723" y="309"/>
                      <a:pt x="736" y="318"/>
                    </a:cubicBezTo>
                    <a:cubicBezTo>
                      <a:pt x="764" y="336"/>
                      <a:pt x="795" y="331"/>
                      <a:pt x="790" y="3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9943329" y="5407911"/>
                <a:ext cx="154963" cy="86091"/>
              </a:xfrm>
              <a:custGeom>
                <a:avLst/>
                <a:gdLst>
                  <a:gd name="T0" fmla="*/ 1 w 208"/>
                  <a:gd name="T1" fmla="*/ 101 h 116"/>
                  <a:gd name="T2" fmla="*/ 41 w 208"/>
                  <a:gd name="T3" fmla="*/ 96 h 116"/>
                  <a:gd name="T4" fmla="*/ 51 w 208"/>
                  <a:gd name="T5" fmla="*/ 115 h 116"/>
                  <a:gd name="T6" fmla="*/ 95 w 208"/>
                  <a:gd name="T7" fmla="*/ 106 h 116"/>
                  <a:gd name="T8" fmla="*/ 133 w 208"/>
                  <a:gd name="T9" fmla="*/ 108 h 116"/>
                  <a:gd name="T10" fmla="*/ 155 w 208"/>
                  <a:gd name="T11" fmla="*/ 80 h 116"/>
                  <a:gd name="T12" fmla="*/ 170 w 208"/>
                  <a:gd name="T13" fmla="*/ 50 h 116"/>
                  <a:gd name="T14" fmla="*/ 208 w 208"/>
                  <a:gd name="T15" fmla="*/ 24 h 116"/>
                  <a:gd name="T16" fmla="*/ 193 w 208"/>
                  <a:gd name="T17" fmla="*/ 1 h 116"/>
                  <a:gd name="T18" fmla="*/ 151 w 208"/>
                  <a:gd name="T19" fmla="*/ 15 h 116"/>
                  <a:gd name="T20" fmla="*/ 98 w 208"/>
                  <a:gd name="T21" fmla="*/ 34 h 116"/>
                  <a:gd name="T22" fmla="*/ 29 w 208"/>
                  <a:gd name="T23" fmla="*/ 22 h 116"/>
                  <a:gd name="T24" fmla="*/ 5 w 208"/>
                  <a:gd name="T25" fmla="*/ 20 h 116"/>
                  <a:gd name="T26" fmla="*/ 1 w 208"/>
                  <a:gd name="T27" fmla="*/ 10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16">
                    <a:moveTo>
                      <a:pt x="1" y="101"/>
                    </a:moveTo>
                    <a:cubicBezTo>
                      <a:pt x="16" y="96"/>
                      <a:pt x="33" y="93"/>
                      <a:pt x="41" y="96"/>
                    </a:cubicBezTo>
                    <a:cubicBezTo>
                      <a:pt x="48" y="99"/>
                      <a:pt x="50" y="107"/>
                      <a:pt x="51" y="115"/>
                    </a:cubicBezTo>
                    <a:cubicBezTo>
                      <a:pt x="64" y="113"/>
                      <a:pt x="87" y="109"/>
                      <a:pt x="95" y="106"/>
                    </a:cubicBezTo>
                    <a:cubicBezTo>
                      <a:pt x="106" y="102"/>
                      <a:pt x="130" y="116"/>
                      <a:pt x="133" y="108"/>
                    </a:cubicBezTo>
                    <a:cubicBezTo>
                      <a:pt x="136" y="100"/>
                      <a:pt x="144" y="80"/>
                      <a:pt x="155" y="80"/>
                    </a:cubicBezTo>
                    <a:cubicBezTo>
                      <a:pt x="166" y="80"/>
                      <a:pt x="159" y="52"/>
                      <a:pt x="170" y="50"/>
                    </a:cubicBezTo>
                    <a:cubicBezTo>
                      <a:pt x="181" y="49"/>
                      <a:pt x="208" y="24"/>
                      <a:pt x="208" y="24"/>
                    </a:cubicBezTo>
                    <a:cubicBezTo>
                      <a:pt x="208" y="24"/>
                      <a:pt x="197" y="3"/>
                      <a:pt x="193" y="1"/>
                    </a:cubicBezTo>
                    <a:cubicBezTo>
                      <a:pt x="189" y="0"/>
                      <a:pt x="175" y="15"/>
                      <a:pt x="151" y="15"/>
                    </a:cubicBezTo>
                    <a:cubicBezTo>
                      <a:pt x="126" y="15"/>
                      <a:pt x="109" y="34"/>
                      <a:pt x="98" y="34"/>
                    </a:cubicBezTo>
                    <a:cubicBezTo>
                      <a:pt x="87" y="34"/>
                      <a:pt x="52" y="23"/>
                      <a:pt x="29" y="22"/>
                    </a:cubicBezTo>
                    <a:cubicBezTo>
                      <a:pt x="21" y="21"/>
                      <a:pt x="13" y="21"/>
                      <a:pt x="5" y="20"/>
                    </a:cubicBezTo>
                    <a:cubicBezTo>
                      <a:pt x="2" y="40"/>
                      <a:pt x="0" y="72"/>
                      <a:pt x="1" y="10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28"/>
              <p:cNvSpPr>
                <a:spLocks noEditPoints="1"/>
              </p:cNvSpPr>
              <p:nvPr/>
            </p:nvSpPr>
            <p:spPr bwMode="auto">
              <a:xfrm>
                <a:off x="10257561" y="5696316"/>
                <a:ext cx="288405" cy="361580"/>
              </a:xfrm>
              <a:custGeom>
                <a:avLst/>
                <a:gdLst>
                  <a:gd name="T0" fmla="*/ 386 w 391"/>
                  <a:gd name="T1" fmla="*/ 0 h 489"/>
                  <a:gd name="T2" fmla="*/ 356 w 391"/>
                  <a:gd name="T3" fmla="*/ 14 h 489"/>
                  <a:gd name="T4" fmla="*/ 332 w 391"/>
                  <a:gd name="T5" fmla="*/ 29 h 489"/>
                  <a:gd name="T6" fmla="*/ 267 w 391"/>
                  <a:gd name="T7" fmla="*/ 18 h 489"/>
                  <a:gd name="T8" fmla="*/ 184 w 391"/>
                  <a:gd name="T9" fmla="*/ 17 h 489"/>
                  <a:gd name="T10" fmla="*/ 183 w 391"/>
                  <a:gd name="T11" fmla="*/ 20 h 489"/>
                  <a:gd name="T12" fmla="*/ 126 w 391"/>
                  <a:gd name="T13" fmla="*/ 46 h 489"/>
                  <a:gd name="T14" fmla="*/ 97 w 391"/>
                  <a:gd name="T15" fmla="*/ 64 h 489"/>
                  <a:gd name="T16" fmla="*/ 55 w 391"/>
                  <a:gd name="T17" fmla="*/ 69 h 489"/>
                  <a:gd name="T18" fmla="*/ 33 w 391"/>
                  <a:gd name="T19" fmla="*/ 105 h 489"/>
                  <a:gd name="T20" fmla="*/ 18 w 391"/>
                  <a:gd name="T21" fmla="*/ 128 h 489"/>
                  <a:gd name="T22" fmla="*/ 0 w 391"/>
                  <a:gd name="T23" fmla="*/ 161 h 489"/>
                  <a:gd name="T24" fmla="*/ 3 w 391"/>
                  <a:gd name="T25" fmla="*/ 163 h 489"/>
                  <a:gd name="T26" fmla="*/ 35 w 391"/>
                  <a:gd name="T27" fmla="*/ 216 h 489"/>
                  <a:gd name="T28" fmla="*/ 79 w 391"/>
                  <a:gd name="T29" fmla="*/ 230 h 489"/>
                  <a:gd name="T30" fmla="*/ 135 w 391"/>
                  <a:gd name="T31" fmla="*/ 250 h 489"/>
                  <a:gd name="T32" fmla="*/ 69 w 391"/>
                  <a:gd name="T33" fmla="*/ 256 h 489"/>
                  <a:gd name="T34" fmla="*/ 82 w 391"/>
                  <a:gd name="T35" fmla="*/ 308 h 489"/>
                  <a:gd name="T36" fmla="*/ 114 w 391"/>
                  <a:gd name="T37" fmla="*/ 350 h 489"/>
                  <a:gd name="T38" fmla="*/ 171 w 391"/>
                  <a:gd name="T39" fmla="*/ 378 h 489"/>
                  <a:gd name="T40" fmla="*/ 160 w 391"/>
                  <a:gd name="T41" fmla="*/ 316 h 489"/>
                  <a:gd name="T42" fmla="*/ 203 w 391"/>
                  <a:gd name="T43" fmla="*/ 314 h 489"/>
                  <a:gd name="T44" fmla="*/ 175 w 391"/>
                  <a:gd name="T45" fmla="*/ 289 h 489"/>
                  <a:gd name="T46" fmla="*/ 197 w 391"/>
                  <a:gd name="T47" fmla="*/ 277 h 489"/>
                  <a:gd name="T48" fmla="*/ 241 w 391"/>
                  <a:gd name="T49" fmla="*/ 272 h 489"/>
                  <a:gd name="T50" fmla="*/ 221 w 391"/>
                  <a:gd name="T51" fmla="*/ 222 h 489"/>
                  <a:gd name="T52" fmla="*/ 170 w 391"/>
                  <a:gd name="T53" fmla="*/ 224 h 489"/>
                  <a:gd name="T54" fmla="*/ 190 w 391"/>
                  <a:gd name="T55" fmla="*/ 191 h 489"/>
                  <a:gd name="T56" fmla="*/ 140 w 391"/>
                  <a:gd name="T57" fmla="*/ 122 h 489"/>
                  <a:gd name="T58" fmla="*/ 172 w 391"/>
                  <a:gd name="T59" fmla="*/ 104 h 489"/>
                  <a:gd name="T60" fmla="*/ 221 w 391"/>
                  <a:gd name="T61" fmla="*/ 112 h 489"/>
                  <a:gd name="T62" fmla="*/ 233 w 391"/>
                  <a:gd name="T63" fmla="*/ 65 h 489"/>
                  <a:gd name="T64" fmla="*/ 270 w 391"/>
                  <a:gd name="T65" fmla="*/ 77 h 489"/>
                  <a:gd name="T66" fmla="*/ 317 w 391"/>
                  <a:gd name="T67" fmla="*/ 54 h 489"/>
                  <a:gd name="T68" fmla="*/ 358 w 391"/>
                  <a:gd name="T69" fmla="*/ 74 h 489"/>
                  <a:gd name="T70" fmla="*/ 373 w 391"/>
                  <a:gd name="T71" fmla="*/ 53 h 489"/>
                  <a:gd name="T72" fmla="*/ 391 w 391"/>
                  <a:gd name="T73" fmla="*/ 24 h 489"/>
                  <a:gd name="T74" fmla="*/ 386 w 391"/>
                  <a:gd name="T75" fmla="*/ 0 h 489"/>
                  <a:gd name="T76" fmla="*/ 334 w 391"/>
                  <a:gd name="T77" fmla="*/ 460 h 489"/>
                  <a:gd name="T78" fmla="*/ 237 w 391"/>
                  <a:gd name="T79" fmla="*/ 449 h 489"/>
                  <a:gd name="T80" fmla="*/ 199 w 391"/>
                  <a:gd name="T81" fmla="*/ 464 h 489"/>
                  <a:gd name="T82" fmla="*/ 289 w 391"/>
                  <a:gd name="T83" fmla="*/ 488 h 489"/>
                  <a:gd name="T84" fmla="*/ 372 w 391"/>
                  <a:gd name="T85" fmla="*/ 462 h 489"/>
                  <a:gd name="T86" fmla="*/ 334 w 391"/>
                  <a:gd name="T87" fmla="*/ 46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1" h="489">
                    <a:moveTo>
                      <a:pt x="386" y="0"/>
                    </a:moveTo>
                    <a:cubicBezTo>
                      <a:pt x="372" y="1"/>
                      <a:pt x="353" y="7"/>
                      <a:pt x="356" y="14"/>
                    </a:cubicBezTo>
                    <a:cubicBezTo>
                      <a:pt x="360" y="23"/>
                      <a:pt x="347" y="29"/>
                      <a:pt x="332" y="29"/>
                    </a:cubicBezTo>
                    <a:cubicBezTo>
                      <a:pt x="332" y="29"/>
                      <a:pt x="281" y="25"/>
                      <a:pt x="267" y="18"/>
                    </a:cubicBezTo>
                    <a:cubicBezTo>
                      <a:pt x="256" y="12"/>
                      <a:pt x="207" y="15"/>
                      <a:pt x="184" y="17"/>
                    </a:cubicBezTo>
                    <a:cubicBezTo>
                      <a:pt x="184" y="18"/>
                      <a:pt x="184" y="19"/>
                      <a:pt x="183" y="20"/>
                    </a:cubicBezTo>
                    <a:cubicBezTo>
                      <a:pt x="177" y="28"/>
                      <a:pt x="134" y="50"/>
                      <a:pt x="126" y="46"/>
                    </a:cubicBezTo>
                    <a:cubicBezTo>
                      <a:pt x="117" y="42"/>
                      <a:pt x="113" y="60"/>
                      <a:pt x="97" y="64"/>
                    </a:cubicBezTo>
                    <a:cubicBezTo>
                      <a:pt x="80" y="68"/>
                      <a:pt x="56" y="62"/>
                      <a:pt x="55" y="69"/>
                    </a:cubicBezTo>
                    <a:cubicBezTo>
                      <a:pt x="53" y="76"/>
                      <a:pt x="42" y="95"/>
                      <a:pt x="33" y="105"/>
                    </a:cubicBezTo>
                    <a:cubicBezTo>
                      <a:pt x="23" y="114"/>
                      <a:pt x="31" y="125"/>
                      <a:pt x="18" y="128"/>
                    </a:cubicBezTo>
                    <a:cubicBezTo>
                      <a:pt x="9" y="130"/>
                      <a:pt x="5" y="147"/>
                      <a:pt x="0" y="161"/>
                    </a:cubicBezTo>
                    <a:cubicBezTo>
                      <a:pt x="1" y="162"/>
                      <a:pt x="2" y="162"/>
                      <a:pt x="3" y="163"/>
                    </a:cubicBezTo>
                    <a:cubicBezTo>
                      <a:pt x="23" y="169"/>
                      <a:pt x="38" y="193"/>
                      <a:pt x="35" y="216"/>
                    </a:cubicBezTo>
                    <a:cubicBezTo>
                      <a:pt x="33" y="238"/>
                      <a:pt x="65" y="247"/>
                      <a:pt x="79" y="230"/>
                    </a:cubicBezTo>
                    <a:cubicBezTo>
                      <a:pt x="94" y="214"/>
                      <a:pt x="135" y="239"/>
                      <a:pt x="135" y="250"/>
                    </a:cubicBezTo>
                    <a:cubicBezTo>
                      <a:pt x="135" y="261"/>
                      <a:pt x="93" y="238"/>
                      <a:pt x="69" y="256"/>
                    </a:cubicBezTo>
                    <a:cubicBezTo>
                      <a:pt x="45" y="273"/>
                      <a:pt x="87" y="289"/>
                      <a:pt x="82" y="308"/>
                    </a:cubicBezTo>
                    <a:cubicBezTo>
                      <a:pt x="76" y="326"/>
                      <a:pt x="93" y="351"/>
                      <a:pt x="114" y="350"/>
                    </a:cubicBezTo>
                    <a:cubicBezTo>
                      <a:pt x="135" y="349"/>
                      <a:pt x="158" y="384"/>
                      <a:pt x="171" y="378"/>
                    </a:cubicBezTo>
                    <a:cubicBezTo>
                      <a:pt x="184" y="371"/>
                      <a:pt x="156" y="323"/>
                      <a:pt x="160" y="316"/>
                    </a:cubicBezTo>
                    <a:cubicBezTo>
                      <a:pt x="165" y="308"/>
                      <a:pt x="190" y="328"/>
                      <a:pt x="203" y="314"/>
                    </a:cubicBezTo>
                    <a:cubicBezTo>
                      <a:pt x="216" y="299"/>
                      <a:pt x="194" y="288"/>
                      <a:pt x="175" y="289"/>
                    </a:cubicBezTo>
                    <a:cubicBezTo>
                      <a:pt x="156" y="290"/>
                      <a:pt x="174" y="264"/>
                      <a:pt x="197" y="277"/>
                    </a:cubicBezTo>
                    <a:cubicBezTo>
                      <a:pt x="219" y="291"/>
                      <a:pt x="230" y="274"/>
                      <a:pt x="241" y="272"/>
                    </a:cubicBezTo>
                    <a:cubicBezTo>
                      <a:pt x="252" y="270"/>
                      <a:pt x="255" y="231"/>
                      <a:pt x="221" y="222"/>
                    </a:cubicBezTo>
                    <a:cubicBezTo>
                      <a:pt x="188" y="213"/>
                      <a:pt x="192" y="247"/>
                      <a:pt x="170" y="224"/>
                    </a:cubicBezTo>
                    <a:cubicBezTo>
                      <a:pt x="148" y="201"/>
                      <a:pt x="190" y="210"/>
                      <a:pt x="190" y="191"/>
                    </a:cubicBezTo>
                    <a:cubicBezTo>
                      <a:pt x="190" y="172"/>
                      <a:pt x="156" y="144"/>
                      <a:pt x="140" y="122"/>
                    </a:cubicBezTo>
                    <a:cubicBezTo>
                      <a:pt x="124" y="99"/>
                      <a:pt x="163" y="88"/>
                      <a:pt x="172" y="104"/>
                    </a:cubicBezTo>
                    <a:cubicBezTo>
                      <a:pt x="181" y="121"/>
                      <a:pt x="206" y="118"/>
                      <a:pt x="221" y="112"/>
                    </a:cubicBezTo>
                    <a:cubicBezTo>
                      <a:pt x="237" y="105"/>
                      <a:pt x="205" y="76"/>
                      <a:pt x="233" y="65"/>
                    </a:cubicBezTo>
                    <a:cubicBezTo>
                      <a:pt x="261" y="54"/>
                      <a:pt x="261" y="73"/>
                      <a:pt x="270" y="77"/>
                    </a:cubicBezTo>
                    <a:cubicBezTo>
                      <a:pt x="279" y="81"/>
                      <a:pt x="288" y="54"/>
                      <a:pt x="317" y="54"/>
                    </a:cubicBezTo>
                    <a:cubicBezTo>
                      <a:pt x="332" y="54"/>
                      <a:pt x="345" y="64"/>
                      <a:pt x="358" y="74"/>
                    </a:cubicBezTo>
                    <a:cubicBezTo>
                      <a:pt x="366" y="65"/>
                      <a:pt x="373" y="60"/>
                      <a:pt x="373" y="53"/>
                    </a:cubicBezTo>
                    <a:cubicBezTo>
                      <a:pt x="373" y="43"/>
                      <a:pt x="391" y="39"/>
                      <a:pt x="391" y="24"/>
                    </a:cubicBezTo>
                    <a:cubicBezTo>
                      <a:pt x="391" y="17"/>
                      <a:pt x="388" y="8"/>
                      <a:pt x="386" y="0"/>
                    </a:cubicBezTo>
                    <a:close/>
                    <a:moveTo>
                      <a:pt x="334" y="460"/>
                    </a:moveTo>
                    <a:cubicBezTo>
                      <a:pt x="320" y="451"/>
                      <a:pt x="254" y="465"/>
                      <a:pt x="237" y="449"/>
                    </a:cubicBezTo>
                    <a:cubicBezTo>
                      <a:pt x="219" y="432"/>
                      <a:pt x="184" y="462"/>
                      <a:pt x="199" y="464"/>
                    </a:cubicBezTo>
                    <a:cubicBezTo>
                      <a:pt x="221" y="468"/>
                      <a:pt x="254" y="487"/>
                      <a:pt x="289" y="488"/>
                    </a:cubicBezTo>
                    <a:cubicBezTo>
                      <a:pt x="325" y="489"/>
                      <a:pt x="373" y="471"/>
                      <a:pt x="372" y="462"/>
                    </a:cubicBezTo>
                    <a:cubicBezTo>
                      <a:pt x="371" y="453"/>
                      <a:pt x="349" y="468"/>
                      <a:pt x="334" y="46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10795625" y="6010545"/>
                <a:ext cx="120527" cy="73178"/>
              </a:xfrm>
              <a:custGeom>
                <a:avLst/>
                <a:gdLst>
                  <a:gd name="T0" fmla="*/ 109 w 163"/>
                  <a:gd name="T1" fmla="*/ 63 h 101"/>
                  <a:gd name="T2" fmla="*/ 142 w 163"/>
                  <a:gd name="T3" fmla="*/ 24 h 101"/>
                  <a:gd name="T4" fmla="*/ 141 w 163"/>
                  <a:gd name="T5" fmla="*/ 12 h 101"/>
                  <a:gd name="T6" fmla="*/ 54 w 163"/>
                  <a:gd name="T7" fmla="*/ 39 h 101"/>
                  <a:gd name="T8" fmla="*/ 25 w 163"/>
                  <a:gd name="T9" fmla="*/ 82 h 101"/>
                  <a:gd name="T10" fmla="*/ 109 w 163"/>
                  <a:gd name="T11" fmla="*/ 6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01">
                    <a:moveTo>
                      <a:pt x="109" y="63"/>
                    </a:moveTo>
                    <a:cubicBezTo>
                      <a:pt x="107" y="53"/>
                      <a:pt x="121" y="32"/>
                      <a:pt x="142" y="24"/>
                    </a:cubicBezTo>
                    <a:cubicBezTo>
                      <a:pt x="163" y="16"/>
                      <a:pt x="155" y="0"/>
                      <a:pt x="141" y="12"/>
                    </a:cubicBezTo>
                    <a:cubicBezTo>
                      <a:pt x="127" y="24"/>
                      <a:pt x="95" y="37"/>
                      <a:pt x="54" y="39"/>
                    </a:cubicBezTo>
                    <a:cubicBezTo>
                      <a:pt x="13" y="40"/>
                      <a:pt x="0" y="67"/>
                      <a:pt x="25" y="82"/>
                    </a:cubicBezTo>
                    <a:cubicBezTo>
                      <a:pt x="58" y="101"/>
                      <a:pt x="111" y="73"/>
                      <a:pt x="109" y="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8251650" y="4107944"/>
                <a:ext cx="486413" cy="245359"/>
              </a:xfrm>
              <a:custGeom>
                <a:avLst/>
                <a:gdLst>
                  <a:gd name="T0" fmla="*/ 556 w 661"/>
                  <a:gd name="T1" fmla="*/ 237 h 333"/>
                  <a:gd name="T2" fmla="*/ 605 w 661"/>
                  <a:gd name="T3" fmla="*/ 198 h 333"/>
                  <a:gd name="T4" fmla="*/ 652 w 661"/>
                  <a:gd name="T5" fmla="*/ 152 h 333"/>
                  <a:gd name="T6" fmla="*/ 620 w 661"/>
                  <a:gd name="T7" fmla="*/ 101 h 333"/>
                  <a:gd name="T8" fmla="*/ 587 w 661"/>
                  <a:gd name="T9" fmla="*/ 71 h 333"/>
                  <a:gd name="T10" fmla="*/ 576 w 661"/>
                  <a:gd name="T11" fmla="*/ 33 h 333"/>
                  <a:gd name="T12" fmla="*/ 534 w 661"/>
                  <a:gd name="T13" fmla="*/ 36 h 333"/>
                  <a:gd name="T14" fmla="*/ 474 w 661"/>
                  <a:gd name="T15" fmla="*/ 7 h 333"/>
                  <a:gd name="T16" fmla="*/ 467 w 661"/>
                  <a:gd name="T17" fmla="*/ 45 h 333"/>
                  <a:gd name="T18" fmla="*/ 431 w 661"/>
                  <a:gd name="T19" fmla="*/ 47 h 333"/>
                  <a:gd name="T20" fmla="*/ 406 w 661"/>
                  <a:gd name="T21" fmla="*/ 48 h 333"/>
                  <a:gd name="T22" fmla="*/ 371 w 661"/>
                  <a:gd name="T23" fmla="*/ 54 h 333"/>
                  <a:gd name="T24" fmla="*/ 339 w 661"/>
                  <a:gd name="T25" fmla="*/ 43 h 333"/>
                  <a:gd name="T26" fmla="*/ 298 w 661"/>
                  <a:gd name="T27" fmla="*/ 71 h 333"/>
                  <a:gd name="T28" fmla="*/ 273 w 661"/>
                  <a:gd name="T29" fmla="*/ 58 h 333"/>
                  <a:gd name="T30" fmla="*/ 245 w 661"/>
                  <a:gd name="T31" fmla="*/ 77 h 333"/>
                  <a:gd name="T32" fmla="*/ 237 w 661"/>
                  <a:gd name="T33" fmla="*/ 106 h 333"/>
                  <a:gd name="T34" fmla="*/ 197 w 661"/>
                  <a:gd name="T35" fmla="*/ 124 h 333"/>
                  <a:gd name="T36" fmla="*/ 180 w 661"/>
                  <a:gd name="T37" fmla="*/ 75 h 333"/>
                  <a:gd name="T38" fmla="*/ 86 w 661"/>
                  <a:gd name="T39" fmla="*/ 13 h 333"/>
                  <a:gd name="T40" fmla="*/ 96 w 661"/>
                  <a:gd name="T41" fmla="*/ 47 h 333"/>
                  <a:gd name="T42" fmla="*/ 73 w 661"/>
                  <a:gd name="T43" fmla="*/ 45 h 333"/>
                  <a:gd name="T44" fmla="*/ 33 w 661"/>
                  <a:gd name="T45" fmla="*/ 61 h 333"/>
                  <a:gd name="T46" fmla="*/ 2 w 661"/>
                  <a:gd name="T47" fmla="*/ 102 h 333"/>
                  <a:gd name="T48" fmla="*/ 61 w 661"/>
                  <a:gd name="T49" fmla="*/ 117 h 333"/>
                  <a:gd name="T50" fmla="*/ 136 w 661"/>
                  <a:gd name="T51" fmla="*/ 117 h 333"/>
                  <a:gd name="T52" fmla="*/ 124 w 661"/>
                  <a:gd name="T53" fmla="*/ 147 h 333"/>
                  <a:gd name="T54" fmla="*/ 92 w 661"/>
                  <a:gd name="T55" fmla="*/ 164 h 333"/>
                  <a:gd name="T56" fmla="*/ 22 w 661"/>
                  <a:gd name="T57" fmla="*/ 183 h 333"/>
                  <a:gd name="T58" fmla="*/ 111 w 661"/>
                  <a:gd name="T59" fmla="*/ 185 h 333"/>
                  <a:gd name="T60" fmla="*/ 133 w 661"/>
                  <a:gd name="T61" fmla="*/ 208 h 333"/>
                  <a:gd name="T62" fmla="*/ 151 w 661"/>
                  <a:gd name="T63" fmla="*/ 229 h 333"/>
                  <a:gd name="T64" fmla="*/ 130 w 661"/>
                  <a:gd name="T65" fmla="*/ 257 h 333"/>
                  <a:gd name="T66" fmla="*/ 99 w 661"/>
                  <a:gd name="T67" fmla="*/ 277 h 333"/>
                  <a:gd name="T68" fmla="*/ 177 w 661"/>
                  <a:gd name="T69" fmla="*/ 274 h 333"/>
                  <a:gd name="T70" fmla="*/ 290 w 661"/>
                  <a:gd name="T71" fmla="*/ 319 h 333"/>
                  <a:gd name="T72" fmla="*/ 396 w 661"/>
                  <a:gd name="T73" fmla="*/ 294 h 333"/>
                  <a:gd name="T74" fmla="*/ 473 w 661"/>
                  <a:gd name="T75" fmla="*/ 269 h 333"/>
                  <a:gd name="T76" fmla="*/ 556 w 661"/>
                  <a:gd name="T77" fmla="*/ 23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1" h="333">
                    <a:moveTo>
                      <a:pt x="556" y="237"/>
                    </a:moveTo>
                    <a:cubicBezTo>
                      <a:pt x="591" y="235"/>
                      <a:pt x="590" y="196"/>
                      <a:pt x="605" y="198"/>
                    </a:cubicBezTo>
                    <a:cubicBezTo>
                      <a:pt x="619" y="199"/>
                      <a:pt x="643" y="170"/>
                      <a:pt x="652" y="152"/>
                    </a:cubicBezTo>
                    <a:cubicBezTo>
                      <a:pt x="661" y="134"/>
                      <a:pt x="642" y="101"/>
                      <a:pt x="620" y="101"/>
                    </a:cubicBezTo>
                    <a:cubicBezTo>
                      <a:pt x="598" y="101"/>
                      <a:pt x="582" y="84"/>
                      <a:pt x="587" y="71"/>
                    </a:cubicBezTo>
                    <a:cubicBezTo>
                      <a:pt x="591" y="58"/>
                      <a:pt x="575" y="42"/>
                      <a:pt x="576" y="33"/>
                    </a:cubicBezTo>
                    <a:cubicBezTo>
                      <a:pt x="576" y="24"/>
                      <a:pt x="548" y="32"/>
                      <a:pt x="534" y="36"/>
                    </a:cubicBezTo>
                    <a:cubicBezTo>
                      <a:pt x="519" y="39"/>
                      <a:pt x="488" y="0"/>
                      <a:pt x="474" y="7"/>
                    </a:cubicBezTo>
                    <a:cubicBezTo>
                      <a:pt x="461" y="15"/>
                      <a:pt x="471" y="34"/>
                      <a:pt x="467" y="45"/>
                    </a:cubicBezTo>
                    <a:cubicBezTo>
                      <a:pt x="464" y="56"/>
                      <a:pt x="431" y="35"/>
                      <a:pt x="431" y="47"/>
                    </a:cubicBezTo>
                    <a:cubicBezTo>
                      <a:pt x="431" y="60"/>
                      <a:pt x="417" y="62"/>
                      <a:pt x="406" y="48"/>
                    </a:cubicBezTo>
                    <a:cubicBezTo>
                      <a:pt x="395" y="35"/>
                      <a:pt x="370" y="43"/>
                      <a:pt x="371" y="54"/>
                    </a:cubicBezTo>
                    <a:cubicBezTo>
                      <a:pt x="372" y="65"/>
                      <a:pt x="360" y="56"/>
                      <a:pt x="339" y="43"/>
                    </a:cubicBezTo>
                    <a:cubicBezTo>
                      <a:pt x="318" y="30"/>
                      <a:pt x="296" y="57"/>
                      <a:pt x="298" y="71"/>
                    </a:cubicBezTo>
                    <a:cubicBezTo>
                      <a:pt x="300" y="85"/>
                      <a:pt x="290" y="88"/>
                      <a:pt x="273" y="58"/>
                    </a:cubicBezTo>
                    <a:cubicBezTo>
                      <a:pt x="256" y="28"/>
                      <a:pt x="236" y="61"/>
                      <a:pt x="245" y="77"/>
                    </a:cubicBezTo>
                    <a:cubicBezTo>
                      <a:pt x="254" y="94"/>
                      <a:pt x="250" y="114"/>
                      <a:pt x="237" y="106"/>
                    </a:cubicBezTo>
                    <a:cubicBezTo>
                      <a:pt x="223" y="97"/>
                      <a:pt x="205" y="111"/>
                      <a:pt x="197" y="124"/>
                    </a:cubicBezTo>
                    <a:cubicBezTo>
                      <a:pt x="188" y="137"/>
                      <a:pt x="159" y="86"/>
                      <a:pt x="180" y="75"/>
                    </a:cubicBezTo>
                    <a:cubicBezTo>
                      <a:pt x="201" y="63"/>
                      <a:pt x="114" y="13"/>
                      <a:pt x="86" y="13"/>
                    </a:cubicBezTo>
                    <a:cubicBezTo>
                      <a:pt x="59" y="13"/>
                      <a:pt x="77" y="33"/>
                      <a:pt x="96" y="47"/>
                    </a:cubicBezTo>
                    <a:cubicBezTo>
                      <a:pt x="114" y="62"/>
                      <a:pt x="83" y="58"/>
                      <a:pt x="73" y="45"/>
                    </a:cubicBezTo>
                    <a:cubicBezTo>
                      <a:pt x="63" y="33"/>
                      <a:pt x="44" y="43"/>
                      <a:pt x="33" y="61"/>
                    </a:cubicBezTo>
                    <a:cubicBezTo>
                      <a:pt x="22" y="79"/>
                      <a:pt x="4" y="89"/>
                      <a:pt x="2" y="102"/>
                    </a:cubicBezTo>
                    <a:cubicBezTo>
                      <a:pt x="0" y="115"/>
                      <a:pt x="33" y="128"/>
                      <a:pt x="61" y="117"/>
                    </a:cubicBezTo>
                    <a:cubicBezTo>
                      <a:pt x="89" y="105"/>
                      <a:pt x="121" y="103"/>
                      <a:pt x="136" y="117"/>
                    </a:cubicBezTo>
                    <a:cubicBezTo>
                      <a:pt x="150" y="130"/>
                      <a:pt x="109" y="136"/>
                      <a:pt x="124" y="147"/>
                    </a:cubicBezTo>
                    <a:cubicBezTo>
                      <a:pt x="138" y="158"/>
                      <a:pt x="126" y="167"/>
                      <a:pt x="92" y="164"/>
                    </a:cubicBezTo>
                    <a:cubicBezTo>
                      <a:pt x="57" y="161"/>
                      <a:pt x="15" y="171"/>
                      <a:pt x="22" y="183"/>
                    </a:cubicBezTo>
                    <a:cubicBezTo>
                      <a:pt x="28" y="195"/>
                      <a:pt x="110" y="173"/>
                      <a:pt x="111" y="185"/>
                    </a:cubicBezTo>
                    <a:cubicBezTo>
                      <a:pt x="112" y="197"/>
                      <a:pt x="111" y="217"/>
                      <a:pt x="133" y="208"/>
                    </a:cubicBezTo>
                    <a:cubicBezTo>
                      <a:pt x="155" y="199"/>
                      <a:pt x="140" y="224"/>
                      <a:pt x="151" y="229"/>
                    </a:cubicBezTo>
                    <a:cubicBezTo>
                      <a:pt x="162" y="233"/>
                      <a:pt x="159" y="255"/>
                      <a:pt x="130" y="257"/>
                    </a:cubicBezTo>
                    <a:cubicBezTo>
                      <a:pt x="101" y="259"/>
                      <a:pt x="87" y="265"/>
                      <a:pt x="99" y="277"/>
                    </a:cubicBezTo>
                    <a:cubicBezTo>
                      <a:pt x="115" y="292"/>
                      <a:pt x="147" y="281"/>
                      <a:pt x="177" y="274"/>
                    </a:cubicBezTo>
                    <a:cubicBezTo>
                      <a:pt x="208" y="267"/>
                      <a:pt x="253" y="304"/>
                      <a:pt x="290" y="319"/>
                    </a:cubicBezTo>
                    <a:cubicBezTo>
                      <a:pt x="326" y="333"/>
                      <a:pt x="389" y="313"/>
                      <a:pt x="396" y="294"/>
                    </a:cubicBezTo>
                    <a:cubicBezTo>
                      <a:pt x="403" y="275"/>
                      <a:pt x="453" y="282"/>
                      <a:pt x="473" y="269"/>
                    </a:cubicBezTo>
                    <a:cubicBezTo>
                      <a:pt x="493" y="255"/>
                      <a:pt x="520" y="239"/>
                      <a:pt x="556" y="23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8880112" y="4904283"/>
                <a:ext cx="202314" cy="228141"/>
              </a:xfrm>
              <a:custGeom>
                <a:avLst/>
                <a:gdLst>
                  <a:gd name="T0" fmla="*/ 249 w 279"/>
                  <a:gd name="T1" fmla="*/ 98 h 310"/>
                  <a:gd name="T2" fmla="*/ 229 w 279"/>
                  <a:gd name="T3" fmla="*/ 80 h 310"/>
                  <a:gd name="T4" fmla="*/ 193 w 279"/>
                  <a:gd name="T5" fmla="*/ 91 h 310"/>
                  <a:gd name="T6" fmla="*/ 155 w 279"/>
                  <a:gd name="T7" fmla="*/ 83 h 310"/>
                  <a:gd name="T8" fmla="*/ 168 w 279"/>
                  <a:gd name="T9" fmla="*/ 47 h 310"/>
                  <a:gd name="T10" fmla="*/ 185 w 279"/>
                  <a:gd name="T11" fmla="*/ 12 h 310"/>
                  <a:gd name="T12" fmla="*/ 177 w 279"/>
                  <a:gd name="T13" fmla="*/ 10 h 310"/>
                  <a:gd name="T14" fmla="*/ 116 w 279"/>
                  <a:gd name="T15" fmla="*/ 23 h 310"/>
                  <a:gd name="T16" fmla="*/ 145 w 279"/>
                  <a:gd name="T17" fmla="*/ 52 h 310"/>
                  <a:gd name="T18" fmla="*/ 95 w 279"/>
                  <a:gd name="T19" fmla="*/ 78 h 310"/>
                  <a:gd name="T20" fmla="*/ 29 w 279"/>
                  <a:gd name="T21" fmla="*/ 79 h 310"/>
                  <a:gd name="T22" fmla="*/ 36 w 279"/>
                  <a:gd name="T23" fmla="*/ 125 h 310"/>
                  <a:gd name="T24" fmla="*/ 64 w 279"/>
                  <a:gd name="T25" fmla="*/ 169 h 310"/>
                  <a:gd name="T26" fmla="*/ 48 w 279"/>
                  <a:gd name="T27" fmla="*/ 221 h 310"/>
                  <a:gd name="T28" fmla="*/ 7 w 279"/>
                  <a:gd name="T29" fmla="*/ 261 h 310"/>
                  <a:gd name="T30" fmla="*/ 68 w 279"/>
                  <a:gd name="T31" fmla="*/ 310 h 310"/>
                  <a:gd name="T32" fmla="*/ 175 w 279"/>
                  <a:gd name="T33" fmla="*/ 266 h 310"/>
                  <a:gd name="T34" fmla="*/ 250 w 279"/>
                  <a:gd name="T35" fmla="*/ 251 h 310"/>
                  <a:gd name="T36" fmla="*/ 250 w 279"/>
                  <a:gd name="T37" fmla="*/ 108 h 310"/>
                  <a:gd name="T38" fmla="*/ 249 w 279"/>
                  <a:gd name="T3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9" h="310">
                    <a:moveTo>
                      <a:pt x="249" y="98"/>
                    </a:moveTo>
                    <a:cubicBezTo>
                      <a:pt x="242" y="93"/>
                      <a:pt x="234" y="87"/>
                      <a:pt x="229" y="80"/>
                    </a:cubicBezTo>
                    <a:cubicBezTo>
                      <a:pt x="205" y="52"/>
                      <a:pt x="196" y="74"/>
                      <a:pt x="193" y="91"/>
                    </a:cubicBezTo>
                    <a:cubicBezTo>
                      <a:pt x="190" y="107"/>
                      <a:pt x="168" y="85"/>
                      <a:pt x="155" y="83"/>
                    </a:cubicBezTo>
                    <a:cubicBezTo>
                      <a:pt x="141" y="80"/>
                      <a:pt x="159" y="54"/>
                      <a:pt x="168" y="47"/>
                    </a:cubicBezTo>
                    <a:cubicBezTo>
                      <a:pt x="175" y="42"/>
                      <a:pt x="181" y="30"/>
                      <a:pt x="185" y="12"/>
                    </a:cubicBezTo>
                    <a:cubicBezTo>
                      <a:pt x="182" y="12"/>
                      <a:pt x="180" y="11"/>
                      <a:pt x="177" y="10"/>
                    </a:cubicBezTo>
                    <a:cubicBezTo>
                      <a:pt x="152" y="0"/>
                      <a:pt x="116" y="0"/>
                      <a:pt x="116" y="23"/>
                    </a:cubicBezTo>
                    <a:cubicBezTo>
                      <a:pt x="115" y="46"/>
                      <a:pt x="144" y="38"/>
                      <a:pt x="145" y="52"/>
                    </a:cubicBezTo>
                    <a:cubicBezTo>
                      <a:pt x="146" y="67"/>
                      <a:pt x="116" y="63"/>
                      <a:pt x="95" y="78"/>
                    </a:cubicBezTo>
                    <a:cubicBezTo>
                      <a:pt x="74" y="92"/>
                      <a:pt x="51" y="68"/>
                      <a:pt x="29" y="79"/>
                    </a:cubicBezTo>
                    <a:cubicBezTo>
                      <a:pt x="7" y="90"/>
                      <a:pt x="53" y="102"/>
                      <a:pt x="36" y="125"/>
                    </a:cubicBezTo>
                    <a:cubicBezTo>
                      <a:pt x="20" y="148"/>
                      <a:pt x="37" y="147"/>
                      <a:pt x="64" y="169"/>
                    </a:cubicBezTo>
                    <a:cubicBezTo>
                      <a:pt x="92" y="191"/>
                      <a:pt x="48" y="196"/>
                      <a:pt x="48" y="221"/>
                    </a:cubicBezTo>
                    <a:cubicBezTo>
                      <a:pt x="48" y="245"/>
                      <a:pt x="14" y="245"/>
                      <a:pt x="7" y="261"/>
                    </a:cubicBezTo>
                    <a:cubicBezTo>
                      <a:pt x="0" y="277"/>
                      <a:pt x="36" y="310"/>
                      <a:pt x="68" y="310"/>
                    </a:cubicBezTo>
                    <a:cubicBezTo>
                      <a:pt x="91" y="310"/>
                      <a:pt x="144" y="296"/>
                      <a:pt x="175" y="266"/>
                    </a:cubicBezTo>
                    <a:cubicBezTo>
                      <a:pt x="206" y="237"/>
                      <a:pt x="222" y="265"/>
                      <a:pt x="250" y="251"/>
                    </a:cubicBezTo>
                    <a:cubicBezTo>
                      <a:pt x="279" y="236"/>
                      <a:pt x="261" y="130"/>
                      <a:pt x="250" y="108"/>
                    </a:cubicBezTo>
                    <a:cubicBezTo>
                      <a:pt x="248" y="104"/>
                      <a:pt x="248" y="101"/>
                      <a:pt x="249" y="9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 noEditPoints="1"/>
              </p:cNvSpPr>
              <p:nvPr/>
            </p:nvSpPr>
            <p:spPr bwMode="auto">
              <a:xfrm>
                <a:off x="8983420" y="4534094"/>
                <a:ext cx="456280" cy="697334"/>
              </a:xfrm>
              <a:custGeom>
                <a:avLst/>
                <a:gdLst>
                  <a:gd name="T0" fmla="*/ 44 w 621"/>
                  <a:gd name="T1" fmla="*/ 516 h 948"/>
                  <a:gd name="T2" fmla="*/ 14 w 621"/>
                  <a:gd name="T3" fmla="*/ 587 h 948"/>
                  <a:gd name="T4" fmla="*/ 88 w 621"/>
                  <a:gd name="T5" fmla="*/ 584 h 948"/>
                  <a:gd name="T6" fmla="*/ 156 w 621"/>
                  <a:gd name="T7" fmla="*/ 573 h 948"/>
                  <a:gd name="T8" fmla="*/ 619 w 621"/>
                  <a:gd name="T9" fmla="*/ 729 h 948"/>
                  <a:gd name="T10" fmla="*/ 525 w 621"/>
                  <a:gd name="T11" fmla="*/ 694 h 948"/>
                  <a:gd name="T12" fmla="*/ 504 w 621"/>
                  <a:gd name="T13" fmla="*/ 627 h 948"/>
                  <a:gd name="T14" fmla="*/ 416 w 621"/>
                  <a:gd name="T15" fmla="*/ 477 h 948"/>
                  <a:gd name="T16" fmla="*/ 320 w 621"/>
                  <a:gd name="T17" fmla="*/ 437 h 948"/>
                  <a:gd name="T18" fmla="*/ 389 w 621"/>
                  <a:gd name="T19" fmla="*/ 289 h 948"/>
                  <a:gd name="T20" fmla="*/ 254 w 621"/>
                  <a:gd name="T21" fmla="*/ 264 h 948"/>
                  <a:gd name="T22" fmla="*/ 310 w 621"/>
                  <a:gd name="T23" fmla="*/ 177 h 948"/>
                  <a:gd name="T24" fmla="*/ 216 w 621"/>
                  <a:gd name="T25" fmla="*/ 202 h 948"/>
                  <a:gd name="T26" fmla="*/ 150 w 621"/>
                  <a:gd name="T27" fmla="*/ 296 h 948"/>
                  <a:gd name="T28" fmla="*/ 97 w 621"/>
                  <a:gd name="T29" fmla="*/ 299 h 948"/>
                  <a:gd name="T30" fmla="*/ 119 w 621"/>
                  <a:gd name="T31" fmla="*/ 381 h 948"/>
                  <a:gd name="T32" fmla="*/ 101 w 621"/>
                  <a:gd name="T33" fmla="*/ 452 h 948"/>
                  <a:gd name="T34" fmla="*/ 170 w 621"/>
                  <a:gd name="T35" fmla="*/ 474 h 948"/>
                  <a:gd name="T36" fmla="*/ 210 w 621"/>
                  <a:gd name="T37" fmla="*/ 469 h 948"/>
                  <a:gd name="T38" fmla="*/ 277 w 621"/>
                  <a:gd name="T39" fmla="*/ 523 h 948"/>
                  <a:gd name="T40" fmla="*/ 303 w 621"/>
                  <a:gd name="T41" fmla="*/ 579 h 948"/>
                  <a:gd name="T42" fmla="*/ 314 w 621"/>
                  <a:gd name="T43" fmla="*/ 657 h 948"/>
                  <a:gd name="T44" fmla="*/ 232 w 621"/>
                  <a:gd name="T45" fmla="*/ 670 h 948"/>
                  <a:gd name="T46" fmla="*/ 250 w 621"/>
                  <a:gd name="T47" fmla="*/ 732 h 948"/>
                  <a:gd name="T48" fmla="*/ 215 w 621"/>
                  <a:gd name="T49" fmla="*/ 800 h 948"/>
                  <a:gd name="T50" fmla="*/ 316 w 621"/>
                  <a:gd name="T51" fmla="*/ 817 h 948"/>
                  <a:gd name="T52" fmla="*/ 253 w 621"/>
                  <a:gd name="T53" fmla="*/ 841 h 948"/>
                  <a:gd name="T54" fmla="*/ 220 w 621"/>
                  <a:gd name="T55" fmla="*/ 913 h 948"/>
                  <a:gd name="T56" fmla="*/ 293 w 621"/>
                  <a:gd name="T57" fmla="*/ 894 h 948"/>
                  <a:gd name="T58" fmla="*/ 386 w 621"/>
                  <a:gd name="T59" fmla="*/ 874 h 948"/>
                  <a:gd name="T60" fmla="*/ 505 w 621"/>
                  <a:gd name="T61" fmla="*/ 873 h 948"/>
                  <a:gd name="T62" fmla="*/ 564 w 621"/>
                  <a:gd name="T63" fmla="*/ 825 h 948"/>
                  <a:gd name="T64" fmla="*/ 619 w 621"/>
                  <a:gd name="T65" fmla="*/ 729 h 948"/>
                  <a:gd name="T66" fmla="*/ 113 w 621"/>
                  <a:gd name="T67" fmla="*/ 217 h 948"/>
                  <a:gd name="T68" fmla="*/ 424 w 621"/>
                  <a:gd name="T69" fmla="*/ 74 h 948"/>
                  <a:gd name="T70" fmla="*/ 424 w 621"/>
                  <a:gd name="T71" fmla="*/ 74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1" h="948">
                    <a:moveTo>
                      <a:pt x="121" y="504"/>
                    </a:moveTo>
                    <a:cubicBezTo>
                      <a:pt x="98" y="481"/>
                      <a:pt x="68" y="516"/>
                      <a:pt x="44" y="516"/>
                    </a:cubicBezTo>
                    <a:cubicBezTo>
                      <a:pt x="40" y="534"/>
                      <a:pt x="34" y="546"/>
                      <a:pt x="27" y="551"/>
                    </a:cubicBezTo>
                    <a:cubicBezTo>
                      <a:pt x="18" y="558"/>
                      <a:pt x="0" y="584"/>
                      <a:pt x="14" y="587"/>
                    </a:cubicBezTo>
                    <a:cubicBezTo>
                      <a:pt x="27" y="589"/>
                      <a:pt x="49" y="611"/>
                      <a:pt x="52" y="595"/>
                    </a:cubicBezTo>
                    <a:cubicBezTo>
                      <a:pt x="55" y="578"/>
                      <a:pt x="64" y="556"/>
                      <a:pt x="88" y="584"/>
                    </a:cubicBezTo>
                    <a:cubicBezTo>
                      <a:pt x="93" y="591"/>
                      <a:pt x="101" y="597"/>
                      <a:pt x="108" y="602"/>
                    </a:cubicBezTo>
                    <a:cubicBezTo>
                      <a:pt x="112" y="590"/>
                      <a:pt x="141" y="588"/>
                      <a:pt x="156" y="573"/>
                    </a:cubicBezTo>
                    <a:cubicBezTo>
                      <a:pt x="174" y="555"/>
                      <a:pt x="147" y="528"/>
                      <a:pt x="121" y="504"/>
                    </a:cubicBezTo>
                    <a:close/>
                    <a:moveTo>
                      <a:pt x="619" y="729"/>
                    </a:moveTo>
                    <a:cubicBezTo>
                      <a:pt x="621" y="702"/>
                      <a:pt x="561" y="683"/>
                      <a:pt x="555" y="698"/>
                    </a:cubicBezTo>
                    <a:cubicBezTo>
                      <a:pt x="548" y="712"/>
                      <a:pt x="535" y="710"/>
                      <a:pt x="525" y="694"/>
                    </a:cubicBezTo>
                    <a:cubicBezTo>
                      <a:pt x="515" y="678"/>
                      <a:pt x="534" y="662"/>
                      <a:pt x="524" y="660"/>
                    </a:cubicBezTo>
                    <a:cubicBezTo>
                      <a:pt x="514" y="658"/>
                      <a:pt x="501" y="636"/>
                      <a:pt x="504" y="627"/>
                    </a:cubicBezTo>
                    <a:cubicBezTo>
                      <a:pt x="506" y="617"/>
                      <a:pt x="488" y="559"/>
                      <a:pt x="457" y="552"/>
                    </a:cubicBezTo>
                    <a:cubicBezTo>
                      <a:pt x="426" y="545"/>
                      <a:pt x="422" y="501"/>
                      <a:pt x="416" y="477"/>
                    </a:cubicBezTo>
                    <a:cubicBezTo>
                      <a:pt x="411" y="453"/>
                      <a:pt x="391" y="466"/>
                      <a:pt x="375" y="446"/>
                    </a:cubicBezTo>
                    <a:cubicBezTo>
                      <a:pt x="360" y="426"/>
                      <a:pt x="333" y="436"/>
                      <a:pt x="320" y="437"/>
                    </a:cubicBezTo>
                    <a:cubicBezTo>
                      <a:pt x="306" y="438"/>
                      <a:pt x="320" y="411"/>
                      <a:pt x="342" y="397"/>
                    </a:cubicBezTo>
                    <a:cubicBezTo>
                      <a:pt x="363" y="382"/>
                      <a:pt x="389" y="305"/>
                      <a:pt x="389" y="289"/>
                    </a:cubicBezTo>
                    <a:cubicBezTo>
                      <a:pt x="389" y="274"/>
                      <a:pt x="293" y="275"/>
                      <a:pt x="275" y="284"/>
                    </a:cubicBezTo>
                    <a:cubicBezTo>
                      <a:pt x="257" y="293"/>
                      <a:pt x="239" y="270"/>
                      <a:pt x="254" y="264"/>
                    </a:cubicBezTo>
                    <a:cubicBezTo>
                      <a:pt x="270" y="258"/>
                      <a:pt x="302" y="226"/>
                      <a:pt x="301" y="213"/>
                    </a:cubicBezTo>
                    <a:cubicBezTo>
                      <a:pt x="299" y="200"/>
                      <a:pt x="323" y="188"/>
                      <a:pt x="310" y="177"/>
                    </a:cubicBezTo>
                    <a:cubicBezTo>
                      <a:pt x="296" y="165"/>
                      <a:pt x="294" y="192"/>
                      <a:pt x="282" y="201"/>
                    </a:cubicBezTo>
                    <a:cubicBezTo>
                      <a:pt x="271" y="210"/>
                      <a:pt x="244" y="208"/>
                      <a:pt x="216" y="202"/>
                    </a:cubicBezTo>
                    <a:cubicBezTo>
                      <a:pt x="188" y="197"/>
                      <a:pt x="177" y="237"/>
                      <a:pt x="178" y="254"/>
                    </a:cubicBezTo>
                    <a:cubicBezTo>
                      <a:pt x="179" y="271"/>
                      <a:pt x="145" y="281"/>
                      <a:pt x="150" y="296"/>
                    </a:cubicBezTo>
                    <a:cubicBezTo>
                      <a:pt x="156" y="310"/>
                      <a:pt x="144" y="321"/>
                      <a:pt x="135" y="313"/>
                    </a:cubicBezTo>
                    <a:cubicBezTo>
                      <a:pt x="126" y="305"/>
                      <a:pt x="116" y="285"/>
                      <a:pt x="97" y="299"/>
                    </a:cubicBezTo>
                    <a:cubicBezTo>
                      <a:pt x="79" y="314"/>
                      <a:pt x="118" y="333"/>
                      <a:pt x="142" y="336"/>
                    </a:cubicBezTo>
                    <a:cubicBezTo>
                      <a:pt x="166" y="339"/>
                      <a:pt x="124" y="356"/>
                      <a:pt x="119" y="381"/>
                    </a:cubicBezTo>
                    <a:cubicBezTo>
                      <a:pt x="115" y="407"/>
                      <a:pt x="150" y="396"/>
                      <a:pt x="152" y="414"/>
                    </a:cubicBezTo>
                    <a:cubicBezTo>
                      <a:pt x="154" y="432"/>
                      <a:pt x="101" y="435"/>
                      <a:pt x="101" y="452"/>
                    </a:cubicBezTo>
                    <a:cubicBezTo>
                      <a:pt x="101" y="470"/>
                      <a:pt x="131" y="444"/>
                      <a:pt x="145" y="437"/>
                    </a:cubicBezTo>
                    <a:cubicBezTo>
                      <a:pt x="158" y="430"/>
                      <a:pt x="138" y="480"/>
                      <a:pt x="170" y="474"/>
                    </a:cubicBezTo>
                    <a:cubicBezTo>
                      <a:pt x="203" y="469"/>
                      <a:pt x="194" y="424"/>
                      <a:pt x="206" y="426"/>
                    </a:cubicBezTo>
                    <a:cubicBezTo>
                      <a:pt x="218" y="428"/>
                      <a:pt x="200" y="450"/>
                      <a:pt x="210" y="469"/>
                    </a:cubicBezTo>
                    <a:cubicBezTo>
                      <a:pt x="220" y="488"/>
                      <a:pt x="187" y="517"/>
                      <a:pt x="189" y="531"/>
                    </a:cubicBezTo>
                    <a:cubicBezTo>
                      <a:pt x="190" y="545"/>
                      <a:pt x="256" y="545"/>
                      <a:pt x="277" y="523"/>
                    </a:cubicBezTo>
                    <a:cubicBezTo>
                      <a:pt x="298" y="501"/>
                      <a:pt x="308" y="524"/>
                      <a:pt x="293" y="541"/>
                    </a:cubicBezTo>
                    <a:cubicBezTo>
                      <a:pt x="279" y="557"/>
                      <a:pt x="285" y="573"/>
                      <a:pt x="303" y="579"/>
                    </a:cubicBezTo>
                    <a:cubicBezTo>
                      <a:pt x="322" y="586"/>
                      <a:pt x="328" y="587"/>
                      <a:pt x="320" y="602"/>
                    </a:cubicBezTo>
                    <a:cubicBezTo>
                      <a:pt x="312" y="617"/>
                      <a:pt x="319" y="644"/>
                      <a:pt x="314" y="657"/>
                    </a:cubicBezTo>
                    <a:cubicBezTo>
                      <a:pt x="310" y="671"/>
                      <a:pt x="253" y="669"/>
                      <a:pt x="251" y="660"/>
                    </a:cubicBezTo>
                    <a:cubicBezTo>
                      <a:pt x="250" y="651"/>
                      <a:pt x="226" y="657"/>
                      <a:pt x="232" y="670"/>
                    </a:cubicBezTo>
                    <a:cubicBezTo>
                      <a:pt x="239" y="683"/>
                      <a:pt x="212" y="697"/>
                      <a:pt x="214" y="708"/>
                    </a:cubicBezTo>
                    <a:cubicBezTo>
                      <a:pt x="216" y="720"/>
                      <a:pt x="250" y="718"/>
                      <a:pt x="250" y="732"/>
                    </a:cubicBezTo>
                    <a:cubicBezTo>
                      <a:pt x="251" y="747"/>
                      <a:pt x="226" y="764"/>
                      <a:pt x="191" y="774"/>
                    </a:cubicBezTo>
                    <a:cubicBezTo>
                      <a:pt x="157" y="784"/>
                      <a:pt x="199" y="811"/>
                      <a:pt x="215" y="800"/>
                    </a:cubicBezTo>
                    <a:cubicBezTo>
                      <a:pt x="231" y="788"/>
                      <a:pt x="228" y="808"/>
                      <a:pt x="251" y="808"/>
                    </a:cubicBezTo>
                    <a:cubicBezTo>
                      <a:pt x="275" y="808"/>
                      <a:pt x="290" y="827"/>
                      <a:pt x="316" y="817"/>
                    </a:cubicBezTo>
                    <a:cubicBezTo>
                      <a:pt x="343" y="807"/>
                      <a:pt x="342" y="817"/>
                      <a:pt x="322" y="832"/>
                    </a:cubicBezTo>
                    <a:cubicBezTo>
                      <a:pt x="302" y="848"/>
                      <a:pt x="271" y="831"/>
                      <a:pt x="253" y="841"/>
                    </a:cubicBezTo>
                    <a:cubicBezTo>
                      <a:pt x="235" y="851"/>
                      <a:pt x="161" y="921"/>
                      <a:pt x="175" y="938"/>
                    </a:cubicBezTo>
                    <a:cubicBezTo>
                      <a:pt x="183" y="948"/>
                      <a:pt x="194" y="923"/>
                      <a:pt x="220" y="913"/>
                    </a:cubicBezTo>
                    <a:cubicBezTo>
                      <a:pt x="247" y="902"/>
                      <a:pt x="251" y="920"/>
                      <a:pt x="266" y="922"/>
                    </a:cubicBezTo>
                    <a:cubicBezTo>
                      <a:pt x="281" y="923"/>
                      <a:pt x="281" y="892"/>
                      <a:pt x="293" y="894"/>
                    </a:cubicBezTo>
                    <a:cubicBezTo>
                      <a:pt x="305" y="897"/>
                      <a:pt x="316" y="884"/>
                      <a:pt x="338" y="888"/>
                    </a:cubicBezTo>
                    <a:cubicBezTo>
                      <a:pt x="360" y="892"/>
                      <a:pt x="375" y="883"/>
                      <a:pt x="386" y="874"/>
                    </a:cubicBezTo>
                    <a:cubicBezTo>
                      <a:pt x="397" y="865"/>
                      <a:pt x="426" y="892"/>
                      <a:pt x="435" y="886"/>
                    </a:cubicBezTo>
                    <a:cubicBezTo>
                      <a:pt x="445" y="880"/>
                      <a:pt x="485" y="872"/>
                      <a:pt x="505" y="873"/>
                    </a:cubicBezTo>
                    <a:cubicBezTo>
                      <a:pt x="525" y="874"/>
                      <a:pt x="577" y="851"/>
                      <a:pt x="590" y="838"/>
                    </a:cubicBezTo>
                    <a:cubicBezTo>
                      <a:pt x="604" y="825"/>
                      <a:pt x="582" y="822"/>
                      <a:pt x="564" y="825"/>
                    </a:cubicBezTo>
                    <a:cubicBezTo>
                      <a:pt x="546" y="828"/>
                      <a:pt x="549" y="807"/>
                      <a:pt x="568" y="789"/>
                    </a:cubicBezTo>
                    <a:cubicBezTo>
                      <a:pt x="588" y="770"/>
                      <a:pt x="618" y="757"/>
                      <a:pt x="619" y="729"/>
                    </a:cubicBezTo>
                    <a:close/>
                    <a:moveTo>
                      <a:pt x="72" y="272"/>
                    </a:moveTo>
                    <a:cubicBezTo>
                      <a:pt x="97" y="271"/>
                      <a:pt x="125" y="229"/>
                      <a:pt x="113" y="217"/>
                    </a:cubicBezTo>
                    <a:cubicBezTo>
                      <a:pt x="101" y="206"/>
                      <a:pt x="54" y="273"/>
                      <a:pt x="72" y="272"/>
                    </a:cubicBezTo>
                    <a:close/>
                    <a:moveTo>
                      <a:pt x="424" y="74"/>
                    </a:moveTo>
                    <a:cubicBezTo>
                      <a:pt x="440" y="59"/>
                      <a:pt x="458" y="0"/>
                      <a:pt x="435" y="6"/>
                    </a:cubicBezTo>
                    <a:cubicBezTo>
                      <a:pt x="411" y="13"/>
                      <a:pt x="418" y="81"/>
                      <a:pt x="424" y="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 noEditPoints="1"/>
              </p:cNvSpPr>
              <p:nvPr/>
            </p:nvSpPr>
            <p:spPr bwMode="auto">
              <a:xfrm>
                <a:off x="8983420" y="4534094"/>
                <a:ext cx="456280" cy="697334"/>
              </a:xfrm>
              <a:custGeom>
                <a:avLst/>
                <a:gdLst>
                  <a:gd name="T0" fmla="*/ 44 w 621"/>
                  <a:gd name="T1" fmla="*/ 516 h 948"/>
                  <a:gd name="T2" fmla="*/ 14 w 621"/>
                  <a:gd name="T3" fmla="*/ 587 h 948"/>
                  <a:gd name="T4" fmla="*/ 88 w 621"/>
                  <a:gd name="T5" fmla="*/ 584 h 948"/>
                  <a:gd name="T6" fmla="*/ 156 w 621"/>
                  <a:gd name="T7" fmla="*/ 573 h 948"/>
                  <a:gd name="T8" fmla="*/ 619 w 621"/>
                  <a:gd name="T9" fmla="*/ 729 h 948"/>
                  <a:gd name="T10" fmla="*/ 525 w 621"/>
                  <a:gd name="T11" fmla="*/ 694 h 948"/>
                  <a:gd name="T12" fmla="*/ 504 w 621"/>
                  <a:gd name="T13" fmla="*/ 627 h 948"/>
                  <a:gd name="T14" fmla="*/ 416 w 621"/>
                  <a:gd name="T15" fmla="*/ 477 h 948"/>
                  <a:gd name="T16" fmla="*/ 320 w 621"/>
                  <a:gd name="T17" fmla="*/ 437 h 948"/>
                  <a:gd name="T18" fmla="*/ 389 w 621"/>
                  <a:gd name="T19" fmla="*/ 289 h 948"/>
                  <a:gd name="T20" fmla="*/ 254 w 621"/>
                  <a:gd name="T21" fmla="*/ 264 h 948"/>
                  <a:gd name="T22" fmla="*/ 310 w 621"/>
                  <a:gd name="T23" fmla="*/ 177 h 948"/>
                  <a:gd name="T24" fmla="*/ 216 w 621"/>
                  <a:gd name="T25" fmla="*/ 202 h 948"/>
                  <a:gd name="T26" fmla="*/ 150 w 621"/>
                  <a:gd name="T27" fmla="*/ 296 h 948"/>
                  <a:gd name="T28" fmla="*/ 97 w 621"/>
                  <a:gd name="T29" fmla="*/ 299 h 948"/>
                  <a:gd name="T30" fmla="*/ 119 w 621"/>
                  <a:gd name="T31" fmla="*/ 381 h 948"/>
                  <a:gd name="T32" fmla="*/ 101 w 621"/>
                  <a:gd name="T33" fmla="*/ 452 h 948"/>
                  <a:gd name="T34" fmla="*/ 170 w 621"/>
                  <a:gd name="T35" fmla="*/ 474 h 948"/>
                  <a:gd name="T36" fmla="*/ 210 w 621"/>
                  <a:gd name="T37" fmla="*/ 469 h 948"/>
                  <a:gd name="T38" fmla="*/ 277 w 621"/>
                  <a:gd name="T39" fmla="*/ 523 h 948"/>
                  <a:gd name="T40" fmla="*/ 303 w 621"/>
                  <a:gd name="T41" fmla="*/ 579 h 948"/>
                  <a:gd name="T42" fmla="*/ 314 w 621"/>
                  <a:gd name="T43" fmla="*/ 657 h 948"/>
                  <a:gd name="T44" fmla="*/ 232 w 621"/>
                  <a:gd name="T45" fmla="*/ 670 h 948"/>
                  <a:gd name="T46" fmla="*/ 250 w 621"/>
                  <a:gd name="T47" fmla="*/ 732 h 948"/>
                  <a:gd name="T48" fmla="*/ 215 w 621"/>
                  <a:gd name="T49" fmla="*/ 800 h 948"/>
                  <a:gd name="T50" fmla="*/ 316 w 621"/>
                  <a:gd name="T51" fmla="*/ 817 h 948"/>
                  <a:gd name="T52" fmla="*/ 253 w 621"/>
                  <a:gd name="T53" fmla="*/ 841 h 948"/>
                  <a:gd name="T54" fmla="*/ 220 w 621"/>
                  <a:gd name="T55" fmla="*/ 913 h 948"/>
                  <a:gd name="T56" fmla="*/ 293 w 621"/>
                  <a:gd name="T57" fmla="*/ 894 h 948"/>
                  <a:gd name="T58" fmla="*/ 386 w 621"/>
                  <a:gd name="T59" fmla="*/ 874 h 948"/>
                  <a:gd name="T60" fmla="*/ 505 w 621"/>
                  <a:gd name="T61" fmla="*/ 873 h 948"/>
                  <a:gd name="T62" fmla="*/ 564 w 621"/>
                  <a:gd name="T63" fmla="*/ 825 h 948"/>
                  <a:gd name="T64" fmla="*/ 619 w 621"/>
                  <a:gd name="T65" fmla="*/ 729 h 948"/>
                  <a:gd name="T66" fmla="*/ 113 w 621"/>
                  <a:gd name="T67" fmla="*/ 217 h 948"/>
                  <a:gd name="T68" fmla="*/ 424 w 621"/>
                  <a:gd name="T69" fmla="*/ 74 h 948"/>
                  <a:gd name="T70" fmla="*/ 424 w 621"/>
                  <a:gd name="T71" fmla="*/ 74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1" h="948">
                    <a:moveTo>
                      <a:pt x="121" y="504"/>
                    </a:moveTo>
                    <a:cubicBezTo>
                      <a:pt x="98" y="481"/>
                      <a:pt x="68" y="516"/>
                      <a:pt x="44" y="516"/>
                    </a:cubicBezTo>
                    <a:cubicBezTo>
                      <a:pt x="40" y="534"/>
                      <a:pt x="34" y="546"/>
                      <a:pt x="27" y="551"/>
                    </a:cubicBezTo>
                    <a:cubicBezTo>
                      <a:pt x="18" y="558"/>
                      <a:pt x="0" y="584"/>
                      <a:pt x="14" y="587"/>
                    </a:cubicBezTo>
                    <a:cubicBezTo>
                      <a:pt x="27" y="589"/>
                      <a:pt x="49" y="611"/>
                      <a:pt x="52" y="595"/>
                    </a:cubicBezTo>
                    <a:cubicBezTo>
                      <a:pt x="55" y="578"/>
                      <a:pt x="64" y="556"/>
                      <a:pt x="88" y="584"/>
                    </a:cubicBezTo>
                    <a:cubicBezTo>
                      <a:pt x="93" y="591"/>
                      <a:pt x="101" y="597"/>
                      <a:pt x="108" y="602"/>
                    </a:cubicBezTo>
                    <a:cubicBezTo>
                      <a:pt x="112" y="590"/>
                      <a:pt x="141" y="588"/>
                      <a:pt x="156" y="573"/>
                    </a:cubicBezTo>
                    <a:cubicBezTo>
                      <a:pt x="174" y="555"/>
                      <a:pt x="147" y="528"/>
                      <a:pt x="121" y="504"/>
                    </a:cubicBezTo>
                    <a:close/>
                    <a:moveTo>
                      <a:pt x="619" y="729"/>
                    </a:moveTo>
                    <a:cubicBezTo>
                      <a:pt x="621" y="702"/>
                      <a:pt x="561" y="683"/>
                      <a:pt x="555" y="698"/>
                    </a:cubicBezTo>
                    <a:cubicBezTo>
                      <a:pt x="548" y="712"/>
                      <a:pt x="535" y="710"/>
                      <a:pt x="525" y="694"/>
                    </a:cubicBezTo>
                    <a:cubicBezTo>
                      <a:pt x="515" y="678"/>
                      <a:pt x="534" y="662"/>
                      <a:pt x="524" y="660"/>
                    </a:cubicBezTo>
                    <a:cubicBezTo>
                      <a:pt x="514" y="658"/>
                      <a:pt x="501" y="636"/>
                      <a:pt x="504" y="627"/>
                    </a:cubicBezTo>
                    <a:cubicBezTo>
                      <a:pt x="506" y="617"/>
                      <a:pt x="488" y="559"/>
                      <a:pt x="457" y="552"/>
                    </a:cubicBezTo>
                    <a:cubicBezTo>
                      <a:pt x="426" y="545"/>
                      <a:pt x="422" y="501"/>
                      <a:pt x="416" y="477"/>
                    </a:cubicBezTo>
                    <a:cubicBezTo>
                      <a:pt x="411" y="453"/>
                      <a:pt x="391" y="466"/>
                      <a:pt x="375" y="446"/>
                    </a:cubicBezTo>
                    <a:cubicBezTo>
                      <a:pt x="360" y="426"/>
                      <a:pt x="333" y="436"/>
                      <a:pt x="320" y="437"/>
                    </a:cubicBezTo>
                    <a:cubicBezTo>
                      <a:pt x="306" y="438"/>
                      <a:pt x="320" y="411"/>
                      <a:pt x="342" y="397"/>
                    </a:cubicBezTo>
                    <a:cubicBezTo>
                      <a:pt x="363" y="382"/>
                      <a:pt x="389" y="305"/>
                      <a:pt x="389" y="289"/>
                    </a:cubicBezTo>
                    <a:cubicBezTo>
                      <a:pt x="389" y="274"/>
                      <a:pt x="293" y="275"/>
                      <a:pt x="275" y="284"/>
                    </a:cubicBezTo>
                    <a:cubicBezTo>
                      <a:pt x="257" y="293"/>
                      <a:pt x="239" y="270"/>
                      <a:pt x="254" y="264"/>
                    </a:cubicBezTo>
                    <a:cubicBezTo>
                      <a:pt x="270" y="258"/>
                      <a:pt x="302" y="226"/>
                      <a:pt x="301" y="213"/>
                    </a:cubicBezTo>
                    <a:cubicBezTo>
                      <a:pt x="299" y="200"/>
                      <a:pt x="323" y="188"/>
                      <a:pt x="310" y="177"/>
                    </a:cubicBezTo>
                    <a:cubicBezTo>
                      <a:pt x="296" y="165"/>
                      <a:pt x="294" y="192"/>
                      <a:pt x="282" y="201"/>
                    </a:cubicBezTo>
                    <a:cubicBezTo>
                      <a:pt x="271" y="210"/>
                      <a:pt x="244" y="208"/>
                      <a:pt x="216" y="202"/>
                    </a:cubicBezTo>
                    <a:cubicBezTo>
                      <a:pt x="188" y="197"/>
                      <a:pt x="177" y="237"/>
                      <a:pt x="178" y="254"/>
                    </a:cubicBezTo>
                    <a:cubicBezTo>
                      <a:pt x="179" y="271"/>
                      <a:pt x="145" y="281"/>
                      <a:pt x="150" y="296"/>
                    </a:cubicBezTo>
                    <a:cubicBezTo>
                      <a:pt x="156" y="310"/>
                      <a:pt x="144" y="321"/>
                      <a:pt x="135" y="313"/>
                    </a:cubicBezTo>
                    <a:cubicBezTo>
                      <a:pt x="126" y="305"/>
                      <a:pt x="116" y="285"/>
                      <a:pt x="97" y="299"/>
                    </a:cubicBezTo>
                    <a:cubicBezTo>
                      <a:pt x="79" y="314"/>
                      <a:pt x="118" y="333"/>
                      <a:pt x="142" y="336"/>
                    </a:cubicBezTo>
                    <a:cubicBezTo>
                      <a:pt x="166" y="339"/>
                      <a:pt x="124" y="356"/>
                      <a:pt x="119" y="381"/>
                    </a:cubicBezTo>
                    <a:cubicBezTo>
                      <a:pt x="115" y="407"/>
                      <a:pt x="150" y="396"/>
                      <a:pt x="152" y="414"/>
                    </a:cubicBezTo>
                    <a:cubicBezTo>
                      <a:pt x="154" y="432"/>
                      <a:pt x="101" y="435"/>
                      <a:pt x="101" y="452"/>
                    </a:cubicBezTo>
                    <a:cubicBezTo>
                      <a:pt x="101" y="470"/>
                      <a:pt x="131" y="444"/>
                      <a:pt x="145" y="437"/>
                    </a:cubicBezTo>
                    <a:cubicBezTo>
                      <a:pt x="158" y="430"/>
                      <a:pt x="138" y="480"/>
                      <a:pt x="170" y="474"/>
                    </a:cubicBezTo>
                    <a:cubicBezTo>
                      <a:pt x="203" y="469"/>
                      <a:pt x="194" y="424"/>
                      <a:pt x="206" y="426"/>
                    </a:cubicBezTo>
                    <a:cubicBezTo>
                      <a:pt x="218" y="428"/>
                      <a:pt x="200" y="450"/>
                      <a:pt x="210" y="469"/>
                    </a:cubicBezTo>
                    <a:cubicBezTo>
                      <a:pt x="220" y="488"/>
                      <a:pt x="187" y="517"/>
                      <a:pt x="189" y="531"/>
                    </a:cubicBezTo>
                    <a:cubicBezTo>
                      <a:pt x="190" y="545"/>
                      <a:pt x="256" y="545"/>
                      <a:pt x="277" y="523"/>
                    </a:cubicBezTo>
                    <a:cubicBezTo>
                      <a:pt x="298" y="501"/>
                      <a:pt x="308" y="524"/>
                      <a:pt x="293" y="541"/>
                    </a:cubicBezTo>
                    <a:cubicBezTo>
                      <a:pt x="279" y="557"/>
                      <a:pt x="285" y="573"/>
                      <a:pt x="303" y="579"/>
                    </a:cubicBezTo>
                    <a:cubicBezTo>
                      <a:pt x="322" y="586"/>
                      <a:pt x="328" y="587"/>
                      <a:pt x="320" y="602"/>
                    </a:cubicBezTo>
                    <a:cubicBezTo>
                      <a:pt x="312" y="617"/>
                      <a:pt x="319" y="644"/>
                      <a:pt x="314" y="657"/>
                    </a:cubicBezTo>
                    <a:cubicBezTo>
                      <a:pt x="310" y="671"/>
                      <a:pt x="253" y="669"/>
                      <a:pt x="251" y="660"/>
                    </a:cubicBezTo>
                    <a:cubicBezTo>
                      <a:pt x="250" y="651"/>
                      <a:pt x="226" y="657"/>
                      <a:pt x="232" y="670"/>
                    </a:cubicBezTo>
                    <a:cubicBezTo>
                      <a:pt x="239" y="683"/>
                      <a:pt x="212" y="697"/>
                      <a:pt x="214" y="708"/>
                    </a:cubicBezTo>
                    <a:cubicBezTo>
                      <a:pt x="216" y="720"/>
                      <a:pt x="250" y="718"/>
                      <a:pt x="250" y="732"/>
                    </a:cubicBezTo>
                    <a:cubicBezTo>
                      <a:pt x="251" y="747"/>
                      <a:pt x="226" y="764"/>
                      <a:pt x="191" y="774"/>
                    </a:cubicBezTo>
                    <a:cubicBezTo>
                      <a:pt x="157" y="784"/>
                      <a:pt x="199" y="811"/>
                      <a:pt x="215" y="800"/>
                    </a:cubicBezTo>
                    <a:cubicBezTo>
                      <a:pt x="231" y="788"/>
                      <a:pt x="228" y="808"/>
                      <a:pt x="251" y="808"/>
                    </a:cubicBezTo>
                    <a:cubicBezTo>
                      <a:pt x="275" y="808"/>
                      <a:pt x="290" y="827"/>
                      <a:pt x="316" y="817"/>
                    </a:cubicBezTo>
                    <a:cubicBezTo>
                      <a:pt x="343" y="807"/>
                      <a:pt x="342" y="817"/>
                      <a:pt x="322" y="832"/>
                    </a:cubicBezTo>
                    <a:cubicBezTo>
                      <a:pt x="302" y="848"/>
                      <a:pt x="271" y="831"/>
                      <a:pt x="253" y="841"/>
                    </a:cubicBezTo>
                    <a:cubicBezTo>
                      <a:pt x="235" y="851"/>
                      <a:pt x="161" y="921"/>
                      <a:pt x="175" y="938"/>
                    </a:cubicBezTo>
                    <a:cubicBezTo>
                      <a:pt x="183" y="948"/>
                      <a:pt x="194" y="923"/>
                      <a:pt x="220" y="913"/>
                    </a:cubicBezTo>
                    <a:cubicBezTo>
                      <a:pt x="247" y="902"/>
                      <a:pt x="251" y="920"/>
                      <a:pt x="266" y="922"/>
                    </a:cubicBezTo>
                    <a:cubicBezTo>
                      <a:pt x="281" y="923"/>
                      <a:pt x="281" y="892"/>
                      <a:pt x="293" y="894"/>
                    </a:cubicBezTo>
                    <a:cubicBezTo>
                      <a:pt x="305" y="897"/>
                      <a:pt x="316" y="884"/>
                      <a:pt x="338" y="888"/>
                    </a:cubicBezTo>
                    <a:cubicBezTo>
                      <a:pt x="360" y="892"/>
                      <a:pt x="375" y="883"/>
                      <a:pt x="386" y="874"/>
                    </a:cubicBezTo>
                    <a:cubicBezTo>
                      <a:pt x="397" y="865"/>
                      <a:pt x="426" y="892"/>
                      <a:pt x="435" y="886"/>
                    </a:cubicBezTo>
                    <a:cubicBezTo>
                      <a:pt x="445" y="880"/>
                      <a:pt x="485" y="872"/>
                      <a:pt x="505" y="873"/>
                    </a:cubicBezTo>
                    <a:cubicBezTo>
                      <a:pt x="525" y="874"/>
                      <a:pt x="577" y="851"/>
                      <a:pt x="590" y="838"/>
                    </a:cubicBezTo>
                    <a:cubicBezTo>
                      <a:pt x="604" y="825"/>
                      <a:pt x="582" y="822"/>
                      <a:pt x="564" y="825"/>
                    </a:cubicBezTo>
                    <a:cubicBezTo>
                      <a:pt x="546" y="828"/>
                      <a:pt x="549" y="807"/>
                      <a:pt x="568" y="789"/>
                    </a:cubicBezTo>
                    <a:cubicBezTo>
                      <a:pt x="588" y="770"/>
                      <a:pt x="618" y="757"/>
                      <a:pt x="619" y="729"/>
                    </a:cubicBezTo>
                    <a:close/>
                    <a:moveTo>
                      <a:pt x="72" y="272"/>
                    </a:moveTo>
                    <a:cubicBezTo>
                      <a:pt x="97" y="271"/>
                      <a:pt x="125" y="229"/>
                      <a:pt x="113" y="217"/>
                    </a:cubicBezTo>
                    <a:cubicBezTo>
                      <a:pt x="101" y="206"/>
                      <a:pt x="54" y="273"/>
                      <a:pt x="72" y="272"/>
                    </a:cubicBezTo>
                    <a:close/>
                    <a:moveTo>
                      <a:pt x="424" y="74"/>
                    </a:moveTo>
                    <a:cubicBezTo>
                      <a:pt x="440" y="59"/>
                      <a:pt x="458" y="0"/>
                      <a:pt x="435" y="6"/>
                    </a:cubicBezTo>
                    <a:cubicBezTo>
                      <a:pt x="411" y="13"/>
                      <a:pt x="418" y="81"/>
                      <a:pt x="424" y="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34"/>
              <p:cNvSpPr>
                <a:spLocks noEditPoints="1"/>
              </p:cNvSpPr>
              <p:nvPr/>
            </p:nvSpPr>
            <p:spPr bwMode="auto">
              <a:xfrm>
                <a:off x="9723799" y="4736405"/>
                <a:ext cx="215226" cy="206617"/>
              </a:xfrm>
              <a:custGeom>
                <a:avLst/>
                <a:gdLst>
                  <a:gd name="T0" fmla="*/ 150 w 296"/>
                  <a:gd name="T1" fmla="*/ 105 h 281"/>
                  <a:gd name="T2" fmla="*/ 148 w 296"/>
                  <a:gd name="T3" fmla="*/ 62 h 281"/>
                  <a:gd name="T4" fmla="*/ 155 w 296"/>
                  <a:gd name="T5" fmla="*/ 9 h 281"/>
                  <a:gd name="T6" fmla="*/ 110 w 296"/>
                  <a:gd name="T7" fmla="*/ 34 h 281"/>
                  <a:gd name="T8" fmla="*/ 74 w 296"/>
                  <a:gd name="T9" fmla="*/ 53 h 281"/>
                  <a:gd name="T10" fmla="*/ 76 w 296"/>
                  <a:gd name="T11" fmla="*/ 80 h 281"/>
                  <a:gd name="T12" fmla="*/ 41 w 296"/>
                  <a:gd name="T13" fmla="*/ 62 h 281"/>
                  <a:gd name="T14" fmla="*/ 10 w 296"/>
                  <a:gd name="T15" fmla="*/ 107 h 281"/>
                  <a:gd name="T16" fmla="*/ 10 w 296"/>
                  <a:gd name="T17" fmla="*/ 177 h 281"/>
                  <a:gd name="T18" fmla="*/ 34 w 296"/>
                  <a:gd name="T19" fmla="*/ 230 h 281"/>
                  <a:gd name="T20" fmla="*/ 43 w 296"/>
                  <a:gd name="T21" fmla="*/ 258 h 281"/>
                  <a:gd name="T22" fmla="*/ 99 w 296"/>
                  <a:gd name="T23" fmla="*/ 263 h 281"/>
                  <a:gd name="T24" fmla="*/ 122 w 296"/>
                  <a:gd name="T25" fmla="*/ 263 h 281"/>
                  <a:gd name="T26" fmla="*/ 97 w 296"/>
                  <a:gd name="T27" fmla="*/ 230 h 281"/>
                  <a:gd name="T28" fmla="*/ 129 w 296"/>
                  <a:gd name="T29" fmla="*/ 236 h 281"/>
                  <a:gd name="T30" fmla="*/ 173 w 296"/>
                  <a:gd name="T31" fmla="*/ 235 h 281"/>
                  <a:gd name="T32" fmla="*/ 151 w 296"/>
                  <a:gd name="T33" fmla="*/ 197 h 281"/>
                  <a:gd name="T34" fmla="*/ 123 w 296"/>
                  <a:gd name="T35" fmla="*/ 193 h 281"/>
                  <a:gd name="T36" fmla="*/ 140 w 296"/>
                  <a:gd name="T37" fmla="*/ 155 h 281"/>
                  <a:gd name="T38" fmla="*/ 179 w 296"/>
                  <a:gd name="T39" fmla="*/ 134 h 281"/>
                  <a:gd name="T40" fmla="*/ 150 w 296"/>
                  <a:gd name="T41" fmla="*/ 105 h 281"/>
                  <a:gd name="T42" fmla="*/ 288 w 296"/>
                  <a:gd name="T43" fmla="*/ 160 h 281"/>
                  <a:gd name="T44" fmla="*/ 267 w 296"/>
                  <a:gd name="T45" fmla="*/ 175 h 281"/>
                  <a:gd name="T46" fmla="*/ 246 w 296"/>
                  <a:gd name="T47" fmla="*/ 160 h 281"/>
                  <a:gd name="T48" fmla="*/ 206 w 296"/>
                  <a:gd name="T49" fmla="*/ 178 h 281"/>
                  <a:gd name="T50" fmla="*/ 230 w 296"/>
                  <a:gd name="T51" fmla="*/ 234 h 281"/>
                  <a:gd name="T52" fmla="*/ 212 w 296"/>
                  <a:gd name="T53" fmla="*/ 250 h 281"/>
                  <a:gd name="T54" fmla="*/ 229 w 296"/>
                  <a:gd name="T55" fmla="*/ 278 h 281"/>
                  <a:gd name="T56" fmla="*/ 273 w 296"/>
                  <a:gd name="T57" fmla="*/ 227 h 281"/>
                  <a:gd name="T58" fmla="*/ 288 w 296"/>
                  <a:gd name="T59" fmla="*/ 16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6" h="281">
                    <a:moveTo>
                      <a:pt x="150" y="105"/>
                    </a:moveTo>
                    <a:cubicBezTo>
                      <a:pt x="141" y="100"/>
                      <a:pt x="138" y="71"/>
                      <a:pt x="148" y="62"/>
                    </a:cubicBezTo>
                    <a:cubicBezTo>
                      <a:pt x="159" y="53"/>
                      <a:pt x="164" y="18"/>
                      <a:pt x="155" y="9"/>
                    </a:cubicBezTo>
                    <a:cubicBezTo>
                      <a:pt x="146" y="0"/>
                      <a:pt x="113" y="9"/>
                      <a:pt x="110" y="34"/>
                    </a:cubicBezTo>
                    <a:cubicBezTo>
                      <a:pt x="107" y="58"/>
                      <a:pt x="81" y="47"/>
                      <a:pt x="74" y="53"/>
                    </a:cubicBezTo>
                    <a:cubicBezTo>
                      <a:pt x="66" y="58"/>
                      <a:pt x="88" y="69"/>
                      <a:pt x="76" y="80"/>
                    </a:cubicBezTo>
                    <a:cubicBezTo>
                      <a:pt x="65" y="91"/>
                      <a:pt x="60" y="64"/>
                      <a:pt x="41" y="62"/>
                    </a:cubicBezTo>
                    <a:cubicBezTo>
                      <a:pt x="22" y="60"/>
                      <a:pt x="20" y="91"/>
                      <a:pt x="10" y="107"/>
                    </a:cubicBezTo>
                    <a:cubicBezTo>
                      <a:pt x="0" y="122"/>
                      <a:pt x="6" y="155"/>
                      <a:pt x="10" y="177"/>
                    </a:cubicBezTo>
                    <a:cubicBezTo>
                      <a:pt x="14" y="199"/>
                      <a:pt x="40" y="212"/>
                      <a:pt x="34" y="230"/>
                    </a:cubicBezTo>
                    <a:cubicBezTo>
                      <a:pt x="31" y="239"/>
                      <a:pt x="37" y="248"/>
                      <a:pt x="43" y="258"/>
                    </a:cubicBezTo>
                    <a:cubicBezTo>
                      <a:pt x="67" y="258"/>
                      <a:pt x="90" y="260"/>
                      <a:pt x="99" y="263"/>
                    </a:cubicBezTo>
                    <a:cubicBezTo>
                      <a:pt x="103" y="265"/>
                      <a:pt x="111" y="264"/>
                      <a:pt x="122" y="263"/>
                    </a:cubicBezTo>
                    <a:cubicBezTo>
                      <a:pt x="114" y="250"/>
                      <a:pt x="96" y="239"/>
                      <a:pt x="97" y="230"/>
                    </a:cubicBezTo>
                    <a:cubicBezTo>
                      <a:pt x="99" y="217"/>
                      <a:pt x="117" y="225"/>
                      <a:pt x="129" y="236"/>
                    </a:cubicBezTo>
                    <a:cubicBezTo>
                      <a:pt x="142" y="247"/>
                      <a:pt x="170" y="249"/>
                      <a:pt x="173" y="235"/>
                    </a:cubicBezTo>
                    <a:cubicBezTo>
                      <a:pt x="175" y="227"/>
                      <a:pt x="168" y="188"/>
                      <a:pt x="151" y="197"/>
                    </a:cubicBezTo>
                    <a:cubicBezTo>
                      <a:pt x="134" y="206"/>
                      <a:pt x="129" y="202"/>
                      <a:pt x="123" y="193"/>
                    </a:cubicBezTo>
                    <a:cubicBezTo>
                      <a:pt x="117" y="184"/>
                      <a:pt x="136" y="169"/>
                      <a:pt x="140" y="155"/>
                    </a:cubicBezTo>
                    <a:cubicBezTo>
                      <a:pt x="145" y="140"/>
                      <a:pt x="175" y="146"/>
                      <a:pt x="179" y="134"/>
                    </a:cubicBezTo>
                    <a:cubicBezTo>
                      <a:pt x="184" y="122"/>
                      <a:pt x="159" y="109"/>
                      <a:pt x="150" y="105"/>
                    </a:cubicBezTo>
                    <a:close/>
                    <a:moveTo>
                      <a:pt x="288" y="160"/>
                    </a:moveTo>
                    <a:cubicBezTo>
                      <a:pt x="281" y="156"/>
                      <a:pt x="275" y="173"/>
                      <a:pt x="267" y="175"/>
                    </a:cubicBezTo>
                    <a:cubicBezTo>
                      <a:pt x="259" y="177"/>
                      <a:pt x="250" y="140"/>
                      <a:pt x="246" y="160"/>
                    </a:cubicBezTo>
                    <a:cubicBezTo>
                      <a:pt x="242" y="180"/>
                      <a:pt x="224" y="152"/>
                      <a:pt x="206" y="178"/>
                    </a:cubicBezTo>
                    <a:cubicBezTo>
                      <a:pt x="188" y="203"/>
                      <a:pt x="217" y="226"/>
                      <a:pt x="230" y="234"/>
                    </a:cubicBezTo>
                    <a:cubicBezTo>
                      <a:pt x="242" y="242"/>
                      <a:pt x="229" y="254"/>
                      <a:pt x="212" y="250"/>
                    </a:cubicBezTo>
                    <a:cubicBezTo>
                      <a:pt x="196" y="247"/>
                      <a:pt x="206" y="274"/>
                      <a:pt x="229" y="278"/>
                    </a:cubicBezTo>
                    <a:cubicBezTo>
                      <a:pt x="251" y="281"/>
                      <a:pt x="276" y="238"/>
                      <a:pt x="273" y="227"/>
                    </a:cubicBezTo>
                    <a:cubicBezTo>
                      <a:pt x="270" y="216"/>
                      <a:pt x="296" y="166"/>
                      <a:pt x="288" y="16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35"/>
              <p:cNvSpPr>
                <a:spLocks noEditPoints="1"/>
              </p:cNvSpPr>
              <p:nvPr/>
            </p:nvSpPr>
            <p:spPr bwMode="auto">
              <a:xfrm>
                <a:off x="9870153" y="3901326"/>
                <a:ext cx="568198" cy="998651"/>
              </a:xfrm>
              <a:custGeom>
                <a:avLst/>
                <a:gdLst>
                  <a:gd name="T0" fmla="*/ 749 w 770"/>
                  <a:gd name="T1" fmla="*/ 287 h 1348"/>
                  <a:gd name="T2" fmla="*/ 737 w 770"/>
                  <a:gd name="T3" fmla="*/ 179 h 1348"/>
                  <a:gd name="T4" fmla="*/ 647 w 770"/>
                  <a:gd name="T5" fmla="*/ 68 h 1348"/>
                  <a:gd name="T6" fmla="*/ 538 w 770"/>
                  <a:gd name="T7" fmla="*/ 62 h 1348"/>
                  <a:gd name="T8" fmla="*/ 433 w 770"/>
                  <a:gd name="T9" fmla="*/ 62 h 1348"/>
                  <a:gd name="T10" fmla="*/ 372 w 770"/>
                  <a:gd name="T11" fmla="*/ 123 h 1348"/>
                  <a:gd name="T12" fmla="*/ 307 w 770"/>
                  <a:gd name="T13" fmla="*/ 202 h 1348"/>
                  <a:gd name="T14" fmla="*/ 260 w 770"/>
                  <a:gd name="T15" fmla="*/ 281 h 1348"/>
                  <a:gd name="T16" fmla="*/ 202 w 770"/>
                  <a:gd name="T17" fmla="*/ 328 h 1348"/>
                  <a:gd name="T18" fmla="*/ 158 w 770"/>
                  <a:gd name="T19" fmla="*/ 463 h 1348"/>
                  <a:gd name="T20" fmla="*/ 173 w 770"/>
                  <a:gd name="T21" fmla="*/ 530 h 1348"/>
                  <a:gd name="T22" fmla="*/ 70 w 770"/>
                  <a:gd name="T23" fmla="*/ 574 h 1348"/>
                  <a:gd name="T24" fmla="*/ 64 w 770"/>
                  <a:gd name="T25" fmla="*/ 697 h 1348"/>
                  <a:gd name="T26" fmla="*/ 102 w 770"/>
                  <a:gd name="T27" fmla="*/ 799 h 1348"/>
                  <a:gd name="T28" fmla="*/ 82 w 770"/>
                  <a:gd name="T29" fmla="*/ 861 h 1348"/>
                  <a:gd name="T30" fmla="*/ 44 w 770"/>
                  <a:gd name="T31" fmla="*/ 934 h 1348"/>
                  <a:gd name="T32" fmla="*/ 20 w 770"/>
                  <a:gd name="T33" fmla="*/ 1025 h 1348"/>
                  <a:gd name="T34" fmla="*/ 1 w 770"/>
                  <a:gd name="T35" fmla="*/ 1028 h 1348"/>
                  <a:gd name="T36" fmla="*/ 50 w 770"/>
                  <a:gd name="T37" fmla="*/ 1153 h 1348"/>
                  <a:gd name="T38" fmla="*/ 94 w 770"/>
                  <a:gd name="T39" fmla="*/ 1256 h 1348"/>
                  <a:gd name="T40" fmla="*/ 112 w 770"/>
                  <a:gd name="T41" fmla="*/ 1336 h 1348"/>
                  <a:gd name="T42" fmla="*/ 183 w 770"/>
                  <a:gd name="T43" fmla="*/ 1298 h 1348"/>
                  <a:gd name="T44" fmla="*/ 254 w 770"/>
                  <a:gd name="T45" fmla="*/ 1274 h 1348"/>
                  <a:gd name="T46" fmla="*/ 311 w 770"/>
                  <a:gd name="T47" fmla="*/ 1255 h 1348"/>
                  <a:gd name="T48" fmla="*/ 324 w 770"/>
                  <a:gd name="T49" fmla="*/ 1200 h 1348"/>
                  <a:gd name="T50" fmla="*/ 333 w 770"/>
                  <a:gd name="T51" fmla="*/ 1070 h 1348"/>
                  <a:gd name="T52" fmla="*/ 423 w 770"/>
                  <a:gd name="T53" fmla="*/ 980 h 1348"/>
                  <a:gd name="T54" fmla="*/ 401 w 770"/>
                  <a:gd name="T55" fmla="*/ 866 h 1348"/>
                  <a:gd name="T56" fmla="*/ 350 w 770"/>
                  <a:gd name="T57" fmla="*/ 785 h 1348"/>
                  <a:gd name="T58" fmla="*/ 389 w 770"/>
                  <a:gd name="T59" fmla="*/ 677 h 1348"/>
                  <a:gd name="T60" fmla="*/ 461 w 770"/>
                  <a:gd name="T61" fmla="*/ 601 h 1348"/>
                  <a:gd name="T62" fmla="*/ 614 w 770"/>
                  <a:gd name="T63" fmla="*/ 496 h 1348"/>
                  <a:gd name="T64" fmla="*/ 632 w 770"/>
                  <a:gd name="T65" fmla="*/ 387 h 1348"/>
                  <a:gd name="T66" fmla="*/ 736 w 770"/>
                  <a:gd name="T67" fmla="*/ 348 h 1348"/>
                  <a:gd name="T68" fmla="*/ 761 w 770"/>
                  <a:gd name="T69" fmla="*/ 319 h 1348"/>
                  <a:gd name="T70" fmla="*/ 411 w 770"/>
                  <a:gd name="T71" fmla="*/ 1201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0" h="1348">
                    <a:moveTo>
                      <a:pt x="761" y="319"/>
                    </a:moveTo>
                    <a:cubicBezTo>
                      <a:pt x="752" y="311"/>
                      <a:pt x="735" y="287"/>
                      <a:pt x="749" y="287"/>
                    </a:cubicBezTo>
                    <a:cubicBezTo>
                      <a:pt x="764" y="287"/>
                      <a:pt x="770" y="243"/>
                      <a:pt x="752" y="235"/>
                    </a:cubicBezTo>
                    <a:cubicBezTo>
                      <a:pt x="735" y="226"/>
                      <a:pt x="752" y="188"/>
                      <a:pt x="737" y="179"/>
                    </a:cubicBezTo>
                    <a:cubicBezTo>
                      <a:pt x="723" y="170"/>
                      <a:pt x="732" y="141"/>
                      <a:pt x="735" y="120"/>
                    </a:cubicBezTo>
                    <a:cubicBezTo>
                      <a:pt x="737" y="100"/>
                      <a:pt x="679" y="82"/>
                      <a:pt x="647" y="68"/>
                    </a:cubicBezTo>
                    <a:cubicBezTo>
                      <a:pt x="615" y="53"/>
                      <a:pt x="600" y="30"/>
                      <a:pt x="574" y="15"/>
                    </a:cubicBezTo>
                    <a:cubicBezTo>
                      <a:pt x="547" y="0"/>
                      <a:pt x="538" y="38"/>
                      <a:pt x="538" y="62"/>
                    </a:cubicBezTo>
                    <a:cubicBezTo>
                      <a:pt x="538" y="85"/>
                      <a:pt x="515" y="88"/>
                      <a:pt x="497" y="74"/>
                    </a:cubicBezTo>
                    <a:cubicBezTo>
                      <a:pt x="480" y="59"/>
                      <a:pt x="459" y="74"/>
                      <a:pt x="433" y="62"/>
                    </a:cubicBezTo>
                    <a:cubicBezTo>
                      <a:pt x="407" y="50"/>
                      <a:pt x="418" y="88"/>
                      <a:pt x="418" y="106"/>
                    </a:cubicBezTo>
                    <a:cubicBezTo>
                      <a:pt x="418" y="123"/>
                      <a:pt x="389" y="123"/>
                      <a:pt x="372" y="123"/>
                    </a:cubicBezTo>
                    <a:cubicBezTo>
                      <a:pt x="354" y="123"/>
                      <a:pt x="325" y="138"/>
                      <a:pt x="325" y="158"/>
                    </a:cubicBezTo>
                    <a:cubicBezTo>
                      <a:pt x="325" y="179"/>
                      <a:pt x="298" y="191"/>
                      <a:pt x="307" y="202"/>
                    </a:cubicBezTo>
                    <a:cubicBezTo>
                      <a:pt x="316" y="214"/>
                      <a:pt x="304" y="226"/>
                      <a:pt x="293" y="235"/>
                    </a:cubicBezTo>
                    <a:cubicBezTo>
                      <a:pt x="281" y="243"/>
                      <a:pt x="269" y="273"/>
                      <a:pt x="260" y="281"/>
                    </a:cubicBezTo>
                    <a:cubicBezTo>
                      <a:pt x="252" y="290"/>
                      <a:pt x="266" y="305"/>
                      <a:pt x="249" y="317"/>
                    </a:cubicBezTo>
                    <a:cubicBezTo>
                      <a:pt x="231" y="328"/>
                      <a:pt x="211" y="319"/>
                      <a:pt x="202" y="328"/>
                    </a:cubicBezTo>
                    <a:cubicBezTo>
                      <a:pt x="193" y="337"/>
                      <a:pt x="202" y="357"/>
                      <a:pt x="199" y="384"/>
                    </a:cubicBezTo>
                    <a:cubicBezTo>
                      <a:pt x="196" y="410"/>
                      <a:pt x="176" y="439"/>
                      <a:pt x="158" y="463"/>
                    </a:cubicBezTo>
                    <a:cubicBezTo>
                      <a:pt x="140" y="486"/>
                      <a:pt x="164" y="492"/>
                      <a:pt x="173" y="495"/>
                    </a:cubicBezTo>
                    <a:cubicBezTo>
                      <a:pt x="181" y="498"/>
                      <a:pt x="181" y="513"/>
                      <a:pt x="173" y="530"/>
                    </a:cubicBezTo>
                    <a:cubicBezTo>
                      <a:pt x="164" y="548"/>
                      <a:pt x="143" y="536"/>
                      <a:pt x="132" y="533"/>
                    </a:cubicBezTo>
                    <a:cubicBezTo>
                      <a:pt x="120" y="530"/>
                      <a:pt x="88" y="545"/>
                      <a:pt x="70" y="574"/>
                    </a:cubicBezTo>
                    <a:cubicBezTo>
                      <a:pt x="53" y="603"/>
                      <a:pt x="58" y="621"/>
                      <a:pt x="64" y="636"/>
                    </a:cubicBezTo>
                    <a:cubicBezTo>
                      <a:pt x="70" y="650"/>
                      <a:pt x="50" y="668"/>
                      <a:pt x="64" y="697"/>
                    </a:cubicBezTo>
                    <a:cubicBezTo>
                      <a:pt x="79" y="726"/>
                      <a:pt x="58" y="732"/>
                      <a:pt x="61" y="756"/>
                    </a:cubicBezTo>
                    <a:cubicBezTo>
                      <a:pt x="64" y="779"/>
                      <a:pt x="99" y="776"/>
                      <a:pt x="102" y="799"/>
                    </a:cubicBezTo>
                    <a:cubicBezTo>
                      <a:pt x="105" y="823"/>
                      <a:pt x="91" y="832"/>
                      <a:pt x="79" y="832"/>
                    </a:cubicBezTo>
                    <a:cubicBezTo>
                      <a:pt x="67" y="832"/>
                      <a:pt x="70" y="855"/>
                      <a:pt x="82" y="861"/>
                    </a:cubicBezTo>
                    <a:cubicBezTo>
                      <a:pt x="94" y="867"/>
                      <a:pt x="91" y="908"/>
                      <a:pt x="85" y="919"/>
                    </a:cubicBezTo>
                    <a:cubicBezTo>
                      <a:pt x="79" y="931"/>
                      <a:pt x="41" y="919"/>
                      <a:pt x="44" y="934"/>
                    </a:cubicBezTo>
                    <a:cubicBezTo>
                      <a:pt x="47" y="949"/>
                      <a:pt x="35" y="972"/>
                      <a:pt x="35" y="984"/>
                    </a:cubicBezTo>
                    <a:cubicBezTo>
                      <a:pt x="35" y="996"/>
                      <a:pt x="32" y="1034"/>
                      <a:pt x="20" y="1025"/>
                    </a:cubicBezTo>
                    <a:cubicBezTo>
                      <a:pt x="16" y="1021"/>
                      <a:pt x="8" y="1021"/>
                      <a:pt x="1" y="1022"/>
                    </a:cubicBezTo>
                    <a:cubicBezTo>
                      <a:pt x="1" y="1024"/>
                      <a:pt x="1" y="1026"/>
                      <a:pt x="1" y="1028"/>
                    </a:cubicBezTo>
                    <a:cubicBezTo>
                      <a:pt x="0" y="1051"/>
                      <a:pt x="8" y="1073"/>
                      <a:pt x="29" y="1090"/>
                    </a:cubicBezTo>
                    <a:cubicBezTo>
                      <a:pt x="49" y="1106"/>
                      <a:pt x="33" y="1131"/>
                      <a:pt x="50" y="1153"/>
                    </a:cubicBezTo>
                    <a:cubicBezTo>
                      <a:pt x="68" y="1176"/>
                      <a:pt x="62" y="1193"/>
                      <a:pt x="81" y="1209"/>
                    </a:cubicBezTo>
                    <a:cubicBezTo>
                      <a:pt x="100" y="1225"/>
                      <a:pt x="102" y="1235"/>
                      <a:pt x="94" y="1256"/>
                    </a:cubicBezTo>
                    <a:cubicBezTo>
                      <a:pt x="86" y="1277"/>
                      <a:pt x="110" y="1271"/>
                      <a:pt x="111" y="1284"/>
                    </a:cubicBezTo>
                    <a:cubicBezTo>
                      <a:pt x="112" y="1297"/>
                      <a:pt x="106" y="1323"/>
                      <a:pt x="112" y="1336"/>
                    </a:cubicBezTo>
                    <a:cubicBezTo>
                      <a:pt x="119" y="1348"/>
                      <a:pt x="131" y="1336"/>
                      <a:pt x="161" y="1335"/>
                    </a:cubicBezTo>
                    <a:cubicBezTo>
                      <a:pt x="190" y="1334"/>
                      <a:pt x="182" y="1316"/>
                      <a:pt x="183" y="1298"/>
                    </a:cubicBezTo>
                    <a:cubicBezTo>
                      <a:pt x="184" y="1281"/>
                      <a:pt x="199" y="1289"/>
                      <a:pt x="202" y="1278"/>
                    </a:cubicBezTo>
                    <a:cubicBezTo>
                      <a:pt x="206" y="1267"/>
                      <a:pt x="233" y="1265"/>
                      <a:pt x="254" y="1274"/>
                    </a:cubicBezTo>
                    <a:cubicBezTo>
                      <a:pt x="274" y="1283"/>
                      <a:pt x="285" y="1267"/>
                      <a:pt x="289" y="1245"/>
                    </a:cubicBezTo>
                    <a:cubicBezTo>
                      <a:pt x="293" y="1224"/>
                      <a:pt x="304" y="1250"/>
                      <a:pt x="311" y="1255"/>
                    </a:cubicBezTo>
                    <a:cubicBezTo>
                      <a:pt x="317" y="1259"/>
                      <a:pt x="336" y="1221"/>
                      <a:pt x="345" y="1196"/>
                    </a:cubicBezTo>
                    <a:cubicBezTo>
                      <a:pt x="355" y="1172"/>
                      <a:pt x="345" y="1176"/>
                      <a:pt x="324" y="1200"/>
                    </a:cubicBezTo>
                    <a:cubicBezTo>
                      <a:pt x="303" y="1224"/>
                      <a:pt x="315" y="1176"/>
                      <a:pt x="323" y="1157"/>
                    </a:cubicBezTo>
                    <a:cubicBezTo>
                      <a:pt x="331" y="1138"/>
                      <a:pt x="330" y="1082"/>
                      <a:pt x="333" y="1070"/>
                    </a:cubicBezTo>
                    <a:cubicBezTo>
                      <a:pt x="336" y="1057"/>
                      <a:pt x="341" y="1038"/>
                      <a:pt x="367" y="1032"/>
                    </a:cubicBezTo>
                    <a:cubicBezTo>
                      <a:pt x="394" y="1027"/>
                      <a:pt x="428" y="994"/>
                      <a:pt x="423" y="980"/>
                    </a:cubicBezTo>
                    <a:cubicBezTo>
                      <a:pt x="417" y="967"/>
                      <a:pt x="459" y="944"/>
                      <a:pt x="459" y="930"/>
                    </a:cubicBezTo>
                    <a:cubicBezTo>
                      <a:pt x="459" y="917"/>
                      <a:pt x="416" y="875"/>
                      <a:pt x="401" y="866"/>
                    </a:cubicBezTo>
                    <a:cubicBezTo>
                      <a:pt x="386" y="857"/>
                      <a:pt x="355" y="864"/>
                      <a:pt x="357" y="854"/>
                    </a:cubicBezTo>
                    <a:cubicBezTo>
                      <a:pt x="360" y="844"/>
                      <a:pt x="354" y="805"/>
                      <a:pt x="350" y="785"/>
                    </a:cubicBezTo>
                    <a:cubicBezTo>
                      <a:pt x="346" y="765"/>
                      <a:pt x="373" y="744"/>
                      <a:pt x="373" y="724"/>
                    </a:cubicBezTo>
                    <a:cubicBezTo>
                      <a:pt x="373" y="705"/>
                      <a:pt x="372" y="683"/>
                      <a:pt x="389" y="677"/>
                    </a:cubicBezTo>
                    <a:cubicBezTo>
                      <a:pt x="406" y="671"/>
                      <a:pt x="396" y="654"/>
                      <a:pt x="418" y="649"/>
                    </a:cubicBezTo>
                    <a:cubicBezTo>
                      <a:pt x="441" y="643"/>
                      <a:pt x="437" y="611"/>
                      <a:pt x="461" y="601"/>
                    </a:cubicBezTo>
                    <a:cubicBezTo>
                      <a:pt x="486" y="591"/>
                      <a:pt x="488" y="582"/>
                      <a:pt x="519" y="567"/>
                    </a:cubicBezTo>
                    <a:cubicBezTo>
                      <a:pt x="551" y="551"/>
                      <a:pt x="605" y="515"/>
                      <a:pt x="614" y="496"/>
                    </a:cubicBezTo>
                    <a:cubicBezTo>
                      <a:pt x="623" y="477"/>
                      <a:pt x="581" y="457"/>
                      <a:pt x="608" y="437"/>
                    </a:cubicBezTo>
                    <a:cubicBezTo>
                      <a:pt x="634" y="417"/>
                      <a:pt x="612" y="394"/>
                      <a:pt x="632" y="387"/>
                    </a:cubicBezTo>
                    <a:cubicBezTo>
                      <a:pt x="651" y="379"/>
                      <a:pt x="658" y="369"/>
                      <a:pt x="672" y="355"/>
                    </a:cubicBezTo>
                    <a:cubicBezTo>
                      <a:pt x="685" y="340"/>
                      <a:pt x="703" y="354"/>
                      <a:pt x="736" y="348"/>
                    </a:cubicBezTo>
                    <a:cubicBezTo>
                      <a:pt x="748" y="346"/>
                      <a:pt x="759" y="347"/>
                      <a:pt x="770" y="350"/>
                    </a:cubicBezTo>
                    <a:cubicBezTo>
                      <a:pt x="768" y="335"/>
                      <a:pt x="765" y="323"/>
                      <a:pt x="761" y="319"/>
                    </a:cubicBezTo>
                    <a:close/>
                    <a:moveTo>
                      <a:pt x="453" y="1121"/>
                    </a:moveTo>
                    <a:cubicBezTo>
                      <a:pt x="418" y="1122"/>
                      <a:pt x="402" y="1190"/>
                      <a:pt x="411" y="1201"/>
                    </a:cubicBezTo>
                    <a:cubicBezTo>
                      <a:pt x="418" y="1210"/>
                      <a:pt x="488" y="1120"/>
                      <a:pt x="453" y="112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36"/>
              <p:cNvSpPr>
                <a:spLocks noEditPoints="1"/>
              </p:cNvSpPr>
              <p:nvPr/>
            </p:nvSpPr>
            <p:spPr bwMode="auto">
              <a:xfrm>
                <a:off x="10339345" y="4607269"/>
                <a:ext cx="284099" cy="137745"/>
              </a:xfrm>
              <a:custGeom>
                <a:avLst/>
                <a:gdLst>
                  <a:gd name="T0" fmla="*/ 360 w 387"/>
                  <a:gd name="T1" fmla="*/ 53 h 190"/>
                  <a:gd name="T2" fmla="*/ 373 w 387"/>
                  <a:gd name="T3" fmla="*/ 12 h 190"/>
                  <a:gd name="T4" fmla="*/ 359 w 387"/>
                  <a:gd name="T5" fmla="*/ 18 h 190"/>
                  <a:gd name="T6" fmla="*/ 243 w 387"/>
                  <a:gd name="T7" fmla="*/ 7 h 190"/>
                  <a:gd name="T8" fmla="*/ 128 w 387"/>
                  <a:gd name="T9" fmla="*/ 29 h 190"/>
                  <a:gd name="T10" fmla="*/ 91 w 387"/>
                  <a:gd name="T11" fmla="*/ 65 h 190"/>
                  <a:gd name="T12" fmla="*/ 103 w 387"/>
                  <a:gd name="T13" fmla="*/ 104 h 190"/>
                  <a:gd name="T14" fmla="*/ 140 w 387"/>
                  <a:gd name="T15" fmla="*/ 125 h 190"/>
                  <a:gd name="T16" fmla="*/ 152 w 387"/>
                  <a:gd name="T17" fmla="*/ 150 h 190"/>
                  <a:gd name="T18" fmla="*/ 152 w 387"/>
                  <a:gd name="T19" fmla="*/ 151 h 190"/>
                  <a:gd name="T20" fmla="*/ 218 w 387"/>
                  <a:gd name="T21" fmla="*/ 150 h 190"/>
                  <a:gd name="T22" fmla="*/ 280 w 387"/>
                  <a:gd name="T23" fmla="*/ 186 h 190"/>
                  <a:gd name="T24" fmla="*/ 339 w 387"/>
                  <a:gd name="T25" fmla="*/ 190 h 190"/>
                  <a:gd name="T26" fmla="*/ 341 w 387"/>
                  <a:gd name="T27" fmla="*/ 173 h 190"/>
                  <a:gd name="T28" fmla="*/ 357 w 387"/>
                  <a:gd name="T29" fmla="*/ 152 h 190"/>
                  <a:gd name="T30" fmla="*/ 344 w 387"/>
                  <a:gd name="T31" fmla="*/ 119 h 190"/>
                  <a:gd name="T32" fmla="*/ 340 w 387"/>
                  <a:gd name="T33" fmla="*/ 84 h 190"/>
                  <a:gd name="T34" fmla="*/ 360 w 387"/>
                  <a:gd name="T35" fmla="*/ 53 h 190"/>
                  <a:gd name="T36" fmla="*/ 38 w 387"/>
                  <a:gd name="T37" fmla="*/ 97 h 190"/>
                  <a:gd name="T38" fmla="*/ 13 w 387"/>
                  <a:gd name="T39" fmla="*/ 151 h 190"/>
                  <a:gd name="T40" fmla="*/ 77 w 387"/>
                  <a:gd name="T41" fmla="*/ 109 h 190"/>
                  <a:gd name="T42" fmla="*/ 38 w 387"/>
                  <a:gd name="T43" fmla="*/ 97 h 190"/>
                  <a:gd name="T44" fmla="*/ 65 w 387"/>
                  <a:gd name="T45" fmla="*/ 70 h 190"/>
                  <a:gd name="T46" fmla="*/ 26 w 387"/>
                  <a:gd name="T47" fmla="*/ 75 h 190"/>
                  <a:gd name="T48" fmla="*/ 65 w 387"/>
                  <a:gd name="T49" fmla="*/ 7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7" h="190">
                    <a:moveTo>
                      <a:pt x="360" y="53"/>
                    </a:moveTo>
                    <a:cubicBezTo>
                      <a:pt x="368" y="36"/>
                      <a:pt x="387" y="34"/>
                      <a:pt x="373" y="12"/>
                    </a:cubicBezTo>
                    <a:cubicBezTo>
                      <a:pt x="370" y="14"/>
                      <a:pt x="366" y="17"/>
                      <a:pt x="359" y="18"/>
                    </a:cubicBezTo>
                    <a:cubicBezTo>
                      <a:pt x="333" y="26"/>
                      <a:pt x="275" y="0"/>
                      <a:pt x="243" y="7"/>
                    </a:cubicBezTo>
                    <a:cubicBezTo>
                      <a:pt x="210" y="13"/>
                      <a:pt x="143" y="13"/>
                      <a:pt x="128" y="29"/>
                    </a:cubicBezTo>
                    <a:cubicBezTo>
                      <a:pt x="112" y="46"/>
                      <a:pt x="73" y="50"/>
                      <a:pt x="91" y="65"/>
                    </a:cubicBezTo>
                    <a:cubicBezTo>
                      <a:pt x="108" y="79"/>
                      <a:pt x="91" y="87"/>
                      <a:pt x="103" y="104"/>
                    </a:cubicBezTo>
                    <a:cubicBezTo>
                      <a:pt x="116" y="121"/>
                      <a:pt x="122" y="129"/>
                      <a:pt x="140" y="125"/>
                    </a:cubicBezTo>
                    <a:cubicBezTo>
                      <a:pt x="157" y="121"/>
                      <a:pt x="171" y="130"/>
                      <a:pt x="152" y="150"/>
                    </a:cubicBezTo>
                    <a:cubicBezTo>
                      <a:pt x="152" y="150"/>
                      <a:pt x="152" y="150"/>
                      <a:pt x="152" y="151"/>
                    </a:cubicBezTo>
                    <a:cubicBezTo>
                      <a:pt x="181" y="148"/>
                      <a:pt x="213" y="146"/>
                      <a:pt x="218" y="150"/>
                    </a:cubicBezTo>
                    <a:cubicBezTo>
                      <a:pt x="225" y="155"/>
                      <a:pt x="269" y="190"/>
                      <a:pt x="280" y="186"/>
                    </a:cubicBezTo>
                    <a:cubicBezTo>
                      <a:pt x="287" y="184"/>
                      <a:pt x="317" y="187"/>
                      <a:pt x="339" y="190"/>
                    </a:cubicBezTo>
                    <a:cubicBezTo>
                      <a:pt x="336" y="183"/>
                      <a:pt x="336" y="177"/>
                      <a:pt x="341" y="173"/>
                    </a:cubicBezTo>
                    <a:cubicBezTo>
                      <a:pt x="349" y="166"/>
                      <a:pt x="367" y="166"/>
                      <a:pt x="357" y="152"/>
                    </a:cubicBezTo>
                    <a:cubicBezTo>
                      <a:pt x="348" y="139"/>
                      <a:pt x="345" y="136"/>
                      <a:pt x="344" y="119"/>
                    </a:cubicBezTo>
                    <a:cubicBezTo>
                      <a:pt x="342" y="103"/>
                      <a:pt x="338" y="95"/>
                      <a:pt x="340" y="84"/>
                    </a:cubicBezTo>
                    <a:cubicBezTo>
                      <a:pt x="341" y="73"/>
                      <a:pt x="352" y="70"/>
                      <a:pt x="360" y="53"/>
                    </a:cubicBezTo>
                    <a:close/>
                    <a:moveTo>
                      <a:pt x="38" y="97"/>
                    </a:moveTo>
                    <a:cubicBezTo>
                      <a:pt x="5" y="106"/>
                      <a:pt x="0" y="151"/>
                      <a:pt x="13" y="151"/>
                    </a:cubicBezTo>
                    <a:cubicBezTo>
                      <a:pt x="29" y="150"/>
                      <a:pt x="67" y="119"/>
                      <a:pt x="77" y="109"/>
                    </a:cubicBezTo>
                    <a:cubicBezTo>
                      <a:pt x="87" y="99"/>
                      <a:pt x="70" y="88"/>
                      <a:pt x="38" y="97"/>
                    </a:cubicBezTo>
                    <a:close/>
                    <a:moveTo>
                      <a:pt x="65" y="70"/>
                    </a:moveTo>
                    <a:cubicBezTo>
                      <a:pt x="72" y="57"/>
                      <a:pt x="12" y="63"/>
                      <a:pt x="26" y="75"/>
                    </a:cubicBezTo>
                    <a:cubicBezTo>
                      <a:pt x="36" y="84"/>
                      <a:pt x="58" y="84"/>
                      <a:pt x="65" y="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10864498" y="7504218"/>
                <a:ext cx="365886" cy="447671"/>
              </a:xfrm>
              <a:custGeom>
                <a:avLst/>
                <a:gdLst>
                  <a:gd name="T0" fmla="*/ 437 w 495"/>
                  <a:gd name="T1" fmla="*/ 139 h 603"/>
                  <a:gd name="T2" fmla="*/ 466 w 495"/>
                  <a:gd name="T3" fmla="*/ 95 h 603"/>
                  <a:gd name="T4" fmla="*/ 495 w 495"/>
                  <a:gd name="T5" fmla="*/ 52 h 603"/>
                  <a:gd name="T6" fmla="*/ 465 w 495"/>
                  <a:gd name="T7" fmla="*/ 60 h 603"/>
                  <a:gd name="T8" fmla="*/ 435 w 495"/>
                  <a:gd name="T9" fmla="*/ 48 h 603"/>
                  <a:gd name="T10" fmla="*/ 381 w 495"/>
                  <a:gd name="T11" fmla="*/ 59 h 603"/>
                  <a:gd name="T12" fmla="*/ 340 w 495"/>
                  <a:gd name="T13" fmla="*/ 92 h 603"/>
                  <a:gd name="T14" fmla="*/ 269 w 495"/>
                  <a:gd name="T15" fmla="*/ 79 h 603"/>
                  <a:gd name="T16" fmla="*/ 198 w 495"/>
                  <a:gd name="T17" fmla="*/ 38 h 603"/>
                  <a:gd name="T18" fmla="*/ 135 w 495"/>
                  <a:gd name="T19" fmla="*/ 26 h 603"/>
                  <a:gd name="T20" fmla="*/ 100 w 495"/>
                  <a:gd name="T21" fmla="*/ 8 h 603"/>
                  <a:gd name="T22" fmla="*/ 63 w 495"/>
                  <a:gd name="T23" fmla="*/ 4 h 603"/>
                  <a:gd name="T24" fmla="*/ 14 w 495"/>
                  <a:gd name="T25" fmla="*/ 37 h 603"/>
                  <a:gd name="T26" fmla="*/ 6 w 495"/>
                  <a:gd name="T27" fmla="*/ 47 h 603"/>
                  <a:gd name="T28" fmla="*/ 34 w 495"/>
                  <a:gd name="T29" fmla="*/ 73 h 603"/>
                  <a:gd name="T30" fmla="*/ 40 w 495"/>
                  <a:gd name="T31" fmla="*/ 117 h 603"/>
                  <a:gd name="T32" fmla="*/ 65 w 495"/>
                  <a:gd name="T33" fmla="*/ 139 h 603"/>
                  <a:gd name="T34" fmla="*/ 62 w 495"/>
                  <a:gd name="T35" fmla="*/ 189 h 603"/>
                  <a:gd name="T36" fmla="*/ 21 w 495"/>
                  <a:gd name="T37" fmla="*/ 262 h 603"/>
                  <a:gd name="T38" fmla="*/ 3 w 495"/>
                  <a:gd name="T39" fmla="*/ 300 h 603"/>
                  <a:gd name="T40" fmla="*/ 44 w 495"/>
                  <a:gd name="T41" fmla="*/ 323 h 603"/>
                  <a:gd name="T42" fmla="*/ 0 w 495"/>
                  <a:gd name="T43" fmla="*/ 362 h 603"/>
                  <a:gd name="T44" fmla="*/ 0 w 495"/>
                  <a:gd name="T45" fmla="*/ 368 h 603"/>
                  <a:gd name="T46" fmla="*/ 232 w 495"/>
                  <a:gd name="T47" fmla="*/ 492 h 603"/>
                  <a:gd name="T48" fmla="*/ 229 w 495"/>
                  <a:gd name="T49" fmla="*/ 530 h 603"/>
                  <a:gd name="T50" fmla="*/ 333 w 495"/>
                  <a:gd name="T51" fmla="*/ 603 h 603"/>
                  <a:gd name="T52" fmla="*/ 393 w 495"/>
                  <a:gd name="T53" fmla="*/ 469 h 603"/>
                  <a:gd name="T54" fmla="*/ 432 w 495"/>
                  <a:gd name="T55" fmla="*/ 437 h 603"/>
                  <a:gd name="T56" fmla="*/ 466 w 495"/>
                  <a:gd name="T57" fmla="*/ 415 h 603"/>
                  <a:gd name="T58" fmla="*/ 471 w 495"/>
                  <a:gd name="T59" fmla="*/ 408 h 603"/>
                  <a:gd name="T60" fmla="*/ 441 w 495"/>
                  <a:gd name="T61" fmla="*/ 360 h 603"/>
                  <a:gd name="T62" fmla="*/ 437 w 495"/>
                  <a:gd name="T63" fmla="*/ 139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603">
                    <a:moveTo>
                      <a:pt x="437" y="139"/>
                    </a:moveTo>
                    <a:cubicBezTo>
                      <a:pt x="466" y="95"/>
                      <a:pt x="466" y="95"/>
                      <a:pt x="466" y="95"/>
                    </a:cubicBezTo>
                    <a:cubicBezTo>
                      <a:pt x="495" y="52"/>
                      <a:pt x="495" y="52"/>
                      <a:pt x="495" y="52"/>
                    </a:cubicBezTo>
                    <a:cubicBezTo>
                      <a:pt x="481" y="55"/>
                      <a:pt x="469" y="58"/>
                      <a:pt x="465" y="60"/>
                    </a:cubicBezTo>
                    <a:cubicBezTo>
                      <a:pt x="454" y="66"/>
                      <a:pt x="439" y="57"/>
                      <a:pt x="435" y="48"/>
                    </a:cubicBezTo>
                    <a:cubicBezTo>
                      <a:pt x="430" y="38"/>
                      <a:pt x="403" y="47"/>
                      <a:pt x="381" y="59"/>
                    </a:cubicBezTo>
                    <a:cubicBezTo>
                      <a:pt x="359" y="71"/>
                      <a:pt x="348" y="97"/>
                      <a:pt x="340" y="92"/>
                    </a:cubicBezTo>
                    <a:cubicBezTo>
                      <a:pt x="332" y="86"/>
                      <a:pt x="283" y="79"/>
                      <a:pt x="269" y="79"/>
                    </a:cubicBezTo>
                    <a:cubicBezTo>
                      <a:pt x="255" y="79"/>
                      <a:pt x="212" y="51"/>
                      <a:pt x="198" y="38"/>
                    </a:cubicBezTo>
                    <a:cubicBezTo>
                      <a:pt x="184" y="26"/>
                      <a:pt x="145" y="31"/>
                      <a:pt x="135" y="26"/>
                    </a:cubicBezTo>
                    <a:cubicBezTo>
                      <a:pt x="126" y="21"/>
                      <a:pt x="107" y="16"/>
                      <a:pt x="100" y="8"/>
                    </a:cubicBezTo>
                    <a:cubicBezTo>
                      <a:pt x="93" y="0"/>
                      <a:pt x="77" y="1"/>
                      <a:pt x="63" y="4"/>
                    </a:cubicBezTo>
                    <a:cubicBezTo>
                      <a:pt x="49" y="7"/>
                      <a:pt x="16" y="26"/>
                      <a:pt x="14" y="37"/>
                    </a:cubicBezTo>
                    <a:cubicBezTo>
                      <a:pt x="13" y="40"/>
                      <a:pt x="10" y="44"/>
                      <a:pt x="6" y="47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5" y="139"/>
                      <a:pt x="65" y="164"/>
                      <a:pt x="62" y="189"/>
                    </a:cubicBezTo>
                    <a:cubicBezTo>
                      <a:pt x="59" y="214"/>
                      <a:pt x="37" y="246"/>
                      <a:pt x="21" y="262"/>
                    </a:cubicBezTo>
                    <a:cubicBezTo>
                      <a:pt x="17" y="266"/>
                      <a:pt x="10" y="281"/>
                      <a:pt x="3" y="300"/>
                    </a:cubicBezTo>
                    <a:cubicBezTo>
                      <a:pt x="27" y="306"/>
                      <a:pt x="45" y="315"/>
                      <a:pt x="44" y="323"/>
                    </a:cubicBezTo>
                    <a:cubicBezTo>
                      <a:pt x="41" y="338"/>
                      <a:pt x="0" y="331"/>
                      <a:pt x="0" y="362"/>
                    </a:cubicBezTo>
                    <a:cubicBezTo>
                      <a:pt x="0" y="364"/>
                      <a:pt x="0" y="366"/>
                      <a:pt x="0" y="368"/>
                    </a:cubicBezTo>
                    <a:cubicBezTo>
                      <a:pt x="232" y="492"/>
                      <a:pt x="232" y="492"/>
                      <a:pt x="232" y="492"/>
                    </a:cubicBezTo>
                    <a:cubicBezTo>
                      <a:pt x="229" y="530"/>
                      <a:pt x="229" y="530"/>
                      <a:pt x="229" y="530"/>
                    </a:cubicBezTo>
                    <a:cubicBezTo>
                      <a:pt x="229" y="530"/>
                      <a:pt x="282" y="568"/>
                      <a:pt x="333" y="603"/>
                    </a:cubicBezTo>
                    <a:cubicBezTo>
                      <a:pt x="355" y="545"/>
                      <a:pt x="385" y="481"/>
                      <a:pt x="393" y="469"/>
                    </a:cubicBezTo>
                    <a:cubicBezTo>
                      <a:pt x="407" y="448"/>
                      <a:pt x="420" y="452"/>
                      <a:pt x="432" y="437"/>
                    </a:cubicBezTo>
                    <a:cubicBezTo>
                      <a:pt x="444" y="423"/>
                      <a:pt x="448" y="445"/>
                      <a:pt x="466" y="415"/>
                    </a:cubicBezTo>
                    <a:cubicBezTo>
                      <a:pt x="467" y="413"/>
                      <a:pt x="469" y="411"/>
                      <a:pt x="471" y="408"/>
                    </a:cubicBezTo>
                    <a:cubicBezTo>
                      <a:pt x="441" y="360"/>
                      <a:pt x="441" y="360"/>
                      <a:pt x="441" y="360"/>
                    </a:cubicBezTo>
                    <a:lnTo>
                      <a:pt x="437" y="139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10666489" y="7538655"/>
                <a:ext cx="245359" cy="258272"/>
              </a:xfrm>
              <a:custGeom>
                <a:avLst/>
                <a:gdLst>
                  <a:gd name="T0" fmla="*/ 311 w 336"/>
                  <a:gd name="T1" fmla="*/ 70 h 348"/>
                  <a:gd name="T2" fmla="*/ 305 w 336"/>
                  <a:gd name="T3" fmla="*/ 26 h 348"/>
                  <a:gd name="T4" fmla="*/ 277 w 336"/>
                  <a:gd name="T5" fmla="*/ 0 h 348"/>
                  <a:gd name="T6" fmla="*/ 256 w 336"/>
                  <a:gd name="T7" fmla="*/ 20 h 348"/>
                  <a:gd name="T8" fmla="*/ 218 w 336"/>
                  <a:gd name="T9" fmla="*/ 23 h 348"/>
                  <a:gd name="T10" fmla="*/ 173 w 336"/>
                  <a:gd name="T11" fmla="*/ 38 h 348"/>
                  <a:gd name="T12" fmla="*/ 134 w 336"/>
                  <a:gd name="T13" fmla="*/ 24 h 348"/>
                  <a:gd name="T14" fmla="*/ 88 w 336"/>
                  <a:gd name="T15" fmla="*/ 38 h 348"/>
                  <a:gd name="T16" fmla="*/ 82 w 336"/>
                  <a:gd name="T17" fmla="*/ 91 h 348"/>
                  <a:gd name="T18" fmla="*/ 103 w 336"/>
                  <a:gd name="T19" fmla="*/ 121 h 348"/>
                  <a:gd name="T20" fmla="*/ 85 w 336"/>
                  <a:gd name="T21" fmla="*/ 153 h 348"/>
                  <a:gd name="T22" fmla="*/ 59 w 336"/>
                  <a:gd name="T23" fmla="*/ 170 h 348"/>
                  <a:gd name="T24" fmla="*/ 36 w 336"/>
                  <a:gd name="T25" fmla="*/ 204 h 348"/>
                  <a:gd name="T26" fmla="*/ 21 w 336"/>
                  <a:gd name="T27" fmla="*/ 248 h 348"/>
                  <a:gd name="T28" fmla="*/ 10 w 336"/>
                  <a:gd name="T29" fmla="*/ 301 h 348"/>
                  <a:gd name="T30" fmla="*/ 0 w 336"/>
                  <a:gd name="T31" fmla="*/ 346 h 348"/>
                  <a:gd name="T32" fmla="*/ 31 w 336"/>
                  <a:gd name="T33" fmla="*/ 341 h 348"/>
                  <a:gd name="T34" fmla="*/ 94 w 336"/>
                  <a:gd name="T35" fmla="*/ 322 h 348"/>
                  <a:gd name="T36" fmla="*/ 145 w 336"/>
                  <a:gd name="T37" fmla="*/ 318 h 348"/>
                  <a:gd name="T38" fmla="*/ 192 w 336"/>
                  <a:gd name="T39" fmla="*/ 251 h 348"/>
                  <a:gd name="T40" fmla="*/ 274 w 336"/>
                  <a:gd name="T41" fmla="*/ 253 h 348"/>
                  <a:gd name="T42" fmla="*/ 292 w 336"/>
                  <a:gd name="T43" fmla="*/ 215 h 348"/>
                  <a:gd name="T44" fmla="*/ 333 w 336"/>
                  <a:gd name="T45" fmla="*/ 142 h 348"/>
                  <a:gd name="T46" fmla="*/ 336 w 336"/>
                  <a:gd name="T47" fmla="*/ 92 h 348"/>
                  <a:gd name="T48" fmla="*/ 311 w 336"/>
                  <a:gd name="T49" fmla="*/ 7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6" h="348">
                    <a:moveTo>
                      <a:pt x="311" y="70"/>
                    </a:moveTo>
                    <a:cubicBezTo>
                      <a:pt x="305" y="26"/>
                      <a:pt x="305" y="26"/>
                      <a:pt x="305" y="26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69" y="7"/>
                      <a:pt x="257" y="14"/>
                      <a:pt x="256" y="20"/>
                    </a:cubicBezTo>
                    <a:cubicBezTo>
                      <a:pt x="255" y="30"/>
                      <a:pt x="229" y="28"/>
                      <a:pt x="218" y="23"/>
                    </a:cubicBezTo>
                    <a:cubicBezTo>
                      <a:pt x="207" y="17"/>
                      <a:pt x="178" y="30"/>
                      <a:pt x="173" y="38"/>
                    </a:cubicBezTo>
                    <a:cubicBezTo>
                      <a:pt x="167" y="46"/>
                      <a:pt x="148" y="23"/>
                      <a:pt x="134" y="24"/>
                    </a:cubicBezTo>
                    <a:cubicBezTo>
                      <a:pt x="121" y="25"/>
                      <a:pt x="88" y="38"/>
                      <a:pt x="88" y="38"/>
                    </a:cubicBezTo>
                    <a:cubicBezTo>
                      <a:pt x="88" y="38"/>
                      <a:pt x="82" y="76"/>
                      <a:pt x="82" y="91"/>
                    </a:cubicBezTo>
                    <a:cubicBezTo>
                      <a:pt x="82" y="106"/>
                      <a:pt x="103" y="109"/>
                      <a:pt x="103" y="121"/>
                    </a:cubicBezTo>
                    <a:cubicBezTo>
                      <a:pt x="103" y="133"/>
                      <a:pt x="87" y="144"/>
                      <a:pt x="85" y="153"/>
                    </a:cubicBezTo>
                    <a:cubicBezTo>
                      <a:pt x="84" y="161"/>
                      <a:pt x="73" y="166"/>
                      <a:pt x="59" y="170"/>
                    </a:cubicBezTo>
                    <a:cubicBezTo>
                      <a:pt x="46" y="174"/>
                      <a:pt x="47" y="196"/>
                      <a:pt x="36" y="204"/>
                    </a:cubicBezTo>
                    <a:cubicBezTo>
                      <a:pt x="25" y="213"/>
                      <a:pt x="28" y="233"/>
                      <a:pt x="21" y="248"/>
                    </a:cubicBezTo>
                    <a:cubicBezTo>
                      <a:pt x="14" y="263"/>
                      <a:pt x="10" y="284"/>
                      <a:pt x="10" y="301"/>
                    </a:cubicBezTo>
                    <a:cubicBezTo>
                      <a:pt x="10" y="316"/>
                      <a:pt x="8" y="336"/>
                      <a:pt x="0" y="346"/>
                    </a:cubicBezTo>
                    <a:cubicBezTo>
                      <a:pt x="17" y="348"/>
                      <a:pt x="22" y="345"/>
                      <a:pt x="31" y="341"/>
                    </a:cubicBezTo>
                    <a:cubicBezTo>
                      <a:pt x="43" y="335"/>
                      <a:pt x="94" y="322"/>
                      <a:pt x="94" y="322"/>
                    </a:cubicBezTo>
                    <a:cubicBezTo>
                      <a:pt x="145" y="318"/>
                      <a:pt x="145" y="318"/>
                      <a:pt x="145" y="318"/>
                    </a:cubicBezTo>
                    <a:cubicBezTo>
                      <a:pt x="156" y="286"/>
                      <a:pt x="173" y="256"/>
                      <a:pt x="192" y="251"/>
                    </a:cubicBezTo>
                    <a:cubicBezTo>
                      <a:pt x="216" y="244"/>
                      <a:pt x="248" y="247"/>
                      <a:pt x="274" y="253"/>
                    </a:cubicBezTo>
                    <a:cubicBezTo>
                      <a:pt x="281" y="234"/>
                      <a:pt x="288" y="219"/>
                      <a:pt x="292" y="215"/>
                    </a:cubicBezTo>
                    <a:cubicBezTo>
                      <a:pt x="308" y="199"/>
                      <a:pt x="330" y="167"/>
                      <a:pt x="333" y="142"/>
                    </a:cubicBezTo>
                    <a:cubicBezTo>
                      <a:pt x="336" y="117"/>
                      <a:pt x="336" y="92"/>
                      <a:pt x="336" y="92"/>
                    </a:cubicBezTo>
                    <a:lnTo>
                      <a:pt x="311" y="7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11888975" y="5489699"/>
                <a:ext cx="809251" cy="469195"/>
              </a:xfrm>
              <a:custGeom>
                <a:avLst/>
                <a:gdLst>
                  <a:gd name="T0" fmla="*/ 1061 w 1091"/>
                  <a:gd name="T1" fmla="*/ 357 h 637"/>
                  <a:gd name="T2" fmla="*/ 976 w 1091"/>
                  <a:gd name="T3" fmla="*/ 319 h 637"/>
                  <a:gd name="T4" fmla="*/ 928 w 1091"/>
                  <a:gd name="T5" fmla="*/ 321 h 637"/>
                  <a:gd name="T6" fmla="*/ 869 w 1091"/>
                  <a:gd name="T7" fmla="*/ 304 h 637"/>
                  <a:gd name="T8" fmla="*/ 806 w 1091"/>
                  <a:gd name="T9" fmla="*/ 353 h 637"/>
                  <a:gd name="T10" fmla="*/ 777 w 1091"/>
                  <a:gd name="T11" fmla="*/ 362 h 637"/>
                  <a:gd name="T12" fmla="*/ 726 w 1091"/>
                  <a:gd name="T13" fmla="*/ 331 h 637"/>
                  <a:gd name="T14" fmla="*/ 672 w 1091"/>
                  <a:gd name="T15" fmla="*/ 316 h 637"/>
                  <a:gd name="T16" fmla="*/ 638 w 1091"/>
                  <a:gd name="T17" fmla="*/ 253 h 637"/>
                  <a:gd name="T18" fmla="*/ 624 w 1091"/>
                  <a:gd name="T19" fmla="*/ 194 h 637"/>
                  <a:gd name="T20" fmla="*/ 575 w 1091"/>
                  <a:gd name="T21" fmla="*/ 158 h 637"/>
                  <a:gd name="T22" fmla="*/ 451 w 1091"/>
                  <a:gd name="T23" fmla="*/ 153 h 637"/>
                  <a:gd name="T24" fmla="*/ 371 w 1091"/>
                  <a:gd name="T25" fmla="*/ 158 h 637"/>
                  <a:gd name="T26" fmla="*/ 299 w 1091"/>
                  <a:gd name="T27" fmla="*/ 79 h 637"/>
                  <a:gd name="T28" fmla="*/ 280 w 1091"/>
                  <a:gd name="T29" fmla="*/ 106 h 637"/>
                  <a:gd name="T30" fmla="*/ 206 w 1091"/>
                  <a:gd name="T31" fmla="*/ 93 h 637"/>
                  <a:gd name="T32" fmla="*/ 198 w 1091"/>
                  <a:gd name="T33" fmla="*/ 6 h 637"/>
                  <a:gd name="T34" fmla="*/ 173 w 1091"/>
                  <a:gd name="T35" fmla="*/ 95 h 637"/>
                  <a:gd name="T36" fmla="*/ 164 w 1091"/>
                  <a:gd name="T37" fmla="*/ 0 h 637"/>
                  <a:gd name="T38" fmla="*/ 8 w 1091"/>
                  <a:gd name="T39" fmla="*/ 41 h 637"/>
                  <a:gd name="T40" fmla="*/ 1 w 1091"/>
                  <a:gd name="T41" fmla="*/ 314 h 637"/>
                  <a:gd name="T42" fmla="*/ 0 w 1091"/>
                  <a:gd name="T43" fmla="*/ 314 h 637"/>
                  <a:gd name="T44" fmla="*/ 44 w 1091"/>
                  <a:gd name="T45" fmla="*/ 325 h 637"/>
                  <a:gd name="T46" fmla="*/ 65 w 1091"/>
                  <a:gd name="T47" fmla="*/ 295 h 637"/>
                  <a:gd name="T48" fmla="*/ 109 w 1091"/>
                  <a:gd name="T49" fmla="*/ 263 h 637"/>
                  <a:gd name="T50" fmla="*/ 131 w 1091"/>
                  <a:gd name="T51" fmla="*/ 239 h 637"/>
                  <a:gd name="T52" fmla="*/ 156 w 1091"/>
                  <a:gd name="T53" fmla="*/ 226 h 637"/>
                  <a:gd name="T54" fmla="*/ 200 w 1091"/>
                  <a:gd name="T55" fmla="*/ 237 h 637"/>
                  <a:gd name="T56" fmla="*/ 247 w 1091"/>
                  <a:gd name="T57" fmla="*/ 254 h 637"/>
                  <a:gd name="T58" fmla="*/ 269 w 1091"/>
                  <a:gd name="T59" fmla="*/ 319 h 637"/>
                  <a:gd name="T60" fmla="*/ 360 w 1091"/>
                  <a:gd name="T61" fmla="*/ 330 h 637"/>
                  <a:gd name="T62" fmla="*/ 386 w 1091"/>
                  <a:gd name="T63" fmla="*/ 370 h 637"/>
                  <a:gd name="T64" fmla="*/ 413 w 1091"/>
                  <a:gd name="T65" fmla="*/ 421 h 637"/>
                  <a:gd name="T66" fmla="*/ 475 w 1091"/>
                  <a:gd name="T67" fmla="*/ 467 h 637"/>
                  <a:gd name="T68" fmla="*/ 546 w 1091"/>
                  <a:gd name="T69" fmla="*/ 509 h 637"/>
                  <a:gd name="T70" fmla="*/ 610 w 1091"/>
                  <a:gd name="T71" fmla="*/ 550 h 637"/>
                  <a:gd name="T72" fmla="*/ 665 w 1091"/>
                  <a:gd name="T73" fmla="*/ 569 h 637"/>
                  <a:gd name="T74" fmla="*/ 669 w 1091"/>
                  <a:gd name="T75" fmla="*/ 609 h 637"/>
                  <a:gd name="T76" fmla="*/ 675 w 1091"/>
                  <a:gd name="T77" fmla="*/ 608 h 637"/>
                  <a:gd name="T78" fmla="*/ 726 w 1091"/>
                  <a:gd name="T79" fmla="*/ 625 h 637"/>
                  <a:gd name="T80" fmla="*/ 750 w 1091"/>
                  <a:gd name="T81" fmla="*/ 637 h 637"/>
                  <a:gd name="T82" fmla="*/ 776 w 1091"/>
                  <a:gd name="T83" fmla="*/ 572 h 637"/>
                  <a:gd name="T84" fmla="*/ 769 w 1091"/>
                  <a:gd name="T85" fmla="*/ 518 h 637"/>
                  <a:gd name="T86" fmla="*/ 730 w 1091"/>
                  <a:gd name="T87" fmla="*/ 470 h 637"/>
                  <a:gd name="T88" fmla="*/ 789 w 1091"/>
                  <a:gd name="T89" fmla="*/ 448 h 637"/>
                  <a:gd name="T90" fmla="*/ 809 w 1091"/>
                  <a:gd name="T91" fmla="*/ 414 h 637"/>
                  <a:gd name="T92" fmla="*/ 838 w 1091"/>
                  <a:gd name="T93" fmla="*/ 381 h 637"/>
                  <a:gd name="T94" fmla="*/ 885 w 1091"/>
                  <a:gd name="T95" fmla="*/ 370 h 637"/>
                  <a:gd name="T96" fmla="*/ 927 w 1091"/>
                  <a:gd name="T97" fmla="*/ 361 h 637"/>
                  <a:gd name="T98" fmla="*/ 905 w 1091"/>
                  <a:gd name="T99" fmla="*/ 412 h 637"/>
                  <a:gd name="T100" fmla="*/ 976 w 1091"/>
                  <a:gd name="T101" fmla="*/ 399 h 637"/>
                  <a:gd name="T102" fmla="*/ 1035 w 1091"/>
                  <a:gd name="T103" fmla="*/ 389 h 637"/>
                  <a:gd name="T104" fmla="*/ 1061 w 1091"/>
                  <a:gd name="T105" fmla="*/ 35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91" h="637">
                    <a:moveTo>
                      <a:pt x="1061" y="357"/>
                    </a:moveTo>
                    <a:cubicBezTo>
                      <a:pt x="1032" y="333"/>
                      <a:pt x="981" y="304"/>
                      <a:pt x="976" y="319"/>
                    </a:cubicBezTo>
                    <a:cubicBezTo>
                      <a:pt x="971" y="333"/>
                      <a:pt x="940" y="336"/>
                      <a:pt x="928" y="321"/>
                    </a:cubicBezTo>
                    <a:cubicBezTo>
                      <a:pt x="916" y="306"/>
                      <a:pt x="906" y="289"/>
                      <a:pt x="869" y="304"/>
                    </a:cubicBezTo>
                    <a:cubicBezTo>
                      <a:pt x="833" y="319"/>
                      <a:pt x="808" y="338"/>
                      <a:pt x="806" y="353"/>
                    </a:cubicBezTo>
                    <a:cubicBezTo>
                      <a:pt x="804" y="367"/>
                      <a:pt x="779" y="382"/>
                      <a:pt x="777" y="362"/>
                    </a:cubicBezTo>
                    <a:cubicBezTo>
                      <a:pt x="774" y="343"/>
                      <a:pt x="745" y="336"/>
                      <a:pt x="726" y="331"/>
                    </a:cubicBezTo>
                    <a:cubicBezTo>
                      <a:pt x="706" y="326"/>
                      <a:pt x="675" y="336"/>
                      <a:pt x="672" y="316"/>
                    </a:cubicBezTo>
                    <a:cubicBezTo>
                      <a:pt x="670" y="297"/>
                      <a:pt x="641" y="275"/>
                      <a:pt x="638" y="253"/>
                    </a:cubicBezTo>
                    <a:cubicBezTo>
                      <a:pt x="636" y="231"/>
                      <a:pt x="643" y="199"/>
                      <a:pt x="624" y="194"/>
                    </a:cubicBezTo>
                    <a:cubicBezTo>
                      <a:pt x="604" y="190"/>
                      <a:pt x="592" y="158"/>
                      <a:pt x="575" y="158"/>
                    </a:cubicBezTo>
                    <a:cubicBezTo>
                      <a:pt x="558" y="158"/>
                      <a:pt x="463" y="158"/>
                      <a:pt x="451" y="153"/>
                    </a:cubicBezTo>
                    <a:cubicBezTo>
                      <a:pt x="439" y="148"/>
                      <a:pt x="375" y="173"/>
                      <a:pt x="371" y="158"/>
                    </a:cubicBezTo>
                    <a:cubicBezTo>
                      <a:pt x="367" y="146"/>
                      <a:pt x="323" y="99"/>
                      <a:pt x="299" y="79"/>
                    </a:cubicBezTo>
                    <a:cubicBezTo>
                      <a:pt x="296" y="89"/>
                      <a:pt x="290" y="99"/>
                      <a:pt x="280" y="106"/>
                    </a:cubicBezTo>
                    <a:cubicBezTo>
                      <a:pt x="235" y="139"/>
                      <a:pt x="191" y="133"/>
                      <a:pt x="206" y="93"/>
                    </a:cubicBezTo>
                    <a:cubicBezTo>
                      <a:pt x="220" y="53"/>
                      <a:pt x="222" y="6"/>
                      <a:pt x="198" y="6"/>
                    </a:cubicBezTo>
                    <a:cubicBezTo>
                      <a:pt x="175" y="6"/>
                      <a:pt x="191" y="90"/>
                      <a:pt x="173" y="95"/>
                    </a:cubicBezTo>
                    <a:cubicBezTo>
                      <a:pt x="157" y="100"/>
                      <a:pt x="150" y="34"/>
                      <a:pt x="164" y="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" y="314"/>
                      <a:pt x="1" y="314"/>
                      <a:pt x="1" y="314"/>
                    </a:cubicBezTo>
                    <a:cubicBezTo>
                      <a:pt x="1" y="314"/>
                      <a:pt x="0" y="314"/>
                      <a:pt x="0" y="314"/>
                    </a:cubicBezTo>
                    <a:cubicBezTo>
                      <a:pt x="15" y="321"/>
                      <a:pt x="32" y="324"/>
                      <a:pt x="44" y="325"/>
                    </a:cubicBezTo>
                    <a:cubicBezTo>
                      <a:pt x="67" y="326"/>
                      <a:pt x="65" y="308"/>
                      <a:pt x="65" y="295"/>
                    </a:cubicBezTo>
                    <a:cubicBezTo>
                      <a:pt x="65" y="283"/>
                      <a:pt x="91" y="261"/>
                      <a:pt x="109" y="263"/>
                    </a:cubicBezTo>
                    <a:cubicBezTo>
                      <a:pt x="127" y="264"/>
                      <a:pt x="125" y="239"/>
                      <a:pt x="131" y="239"/>
                    </a:cubicBezTo>
                    <a:cubicBezTo>
                      <a:pt x="136" y="239"/>
                      <a:pt x="151" y="235"/>
                      <a:pt x="156" y="226"/>
                    </a:cubicBezTo>
                    <a:cubicBezTo>
                      <a:pt x="162" y="217"/>
                      <a:pt x="191" y="228"/>
                      <a:pt x="200" y="237"/>
                    </a:cubicBezTo>
                    <a:cubicBezTo>
                      <a:pt x="209" y="246"/>
                      <a:pt x="231" y="250"/>
                      <a:pt x="247" y="254"/>
                    </a:cubicBezTo>
                    <a:cubicBezTo>
                      <a:pt x="264" y="257"/>
                      <a:pt x="269" y="308"/>
                      <a:pt x="269" y="319"/>
                    </a:cubicBezTo>
                    <a:cubicBezTo>
                      <a:pt x="269" y="330"/>
                      <a:pt x="348" y="328"/>
                      <a:pt x="360" y="330"/>
                    </a:cubicBezTo>
                    <a:cubicBezTo>
                      <a:pt x="373" y="332"/>
                      <a:pt x="373" y="354"/>
                      <a:pt x="386" y="370"/>
                    </a:cubicBezTo>
                    <a:cubicBezTo>
                      <a:pt x="399" y="386"/>
                      <a:pt x="408" y="408"/>
                      <a:pt x="413" y="421"/>
                    </a:cubicBezTo>
                    <a:cubicBezTo>
                      <a:pt x="419" y="434"/>
                      <a:pt x="464" y="450"/>
                      <a:pt x="475" y="467"/>
                    </a:cubicBezTo>
                    <a:cubicBezTo>
                      <a:pt x="486" y="483"/>
                      <a:pt x="521" y="499"/>
                      <a:pt x="546" y="509"/>
                    </a:cubicBezTo>
                    <a:cubicBezTo>
                      <a:pt x="572" y="518"/>
                      <a:pt x="595" y="552"/>
                      <a:pt x="610" y="550"/>
                    </a:cubicBezTo>
                    <a:cubicBezTo>
                      <a:pt x="625" y="549"/>
                      <a:pt x="665" y="569"/>
                      <a:pt x="665" y="569"/>
                    </a:cubicBezTo>
                    <a:cubicBezTo>
                      <a:pt x="669" y="609"/>
                      <a:pt x="669" y="609"/>
                      <a:pt x="669" y="609"/>
                    </a:cubicBezTo>
                    <a:cubicBezTo>
                      <a:pt x="671" y="609"/>
                      <a:pt x="673" y="609"/>
                      <a:pt x="675" y="608"/>
                    </a:cubicBezTo>
                    <a:cubicBezTo>
                      <a:pt x="697" y="601"/>
                      <a:pt x="709" y="625"/>
                      <a:pt x="726" y="625"/>
                    </a:cubicBezTo>
                    <a:cubicBezTo>
                      <a:pt x="733" y="625"/>
                      <a:pt x="742" y="631"/>
                      <a:pt x="750" y="637"/>
                    </a:cubicBezTo>
                    <a:cubicBezTo>
                      <a:pt x="749" y="601"/>
                      <a:pt x="762" y="583"/>
                      <a:pt x="776" y="572"/>
                    </a:cubicBezTo>
                    <a:cubicBezTo>
                      <a:pt x="792" y="560"/>
                      <a:pt x="765" y="538"/>
                      <a:pt x="769" y="518"/>
                    </a:cubicBezTo>
                    <a:cubicBezTo>
                      <a:pt x="772" y="498"/>
                      <a:pt x="727" y="487"/>
                      <a:pt x="730" y="470"/>
                    </a:cubicBezTo>
                    <a:cubicBezTo>
                      <a:pt x="734" y="454"/>
                      <a:pt x="772" y="456"/>
                      <a:pt x="789" y="448"/>
                    </a:cubicBezTo>
                    <a:cubicBezTo>
                      <a:pt x="805" y="441"/>
                      <a:pt x="792" y="414"/>
                      <a:pt x="809" y="414"/>
                    </a:cubicBezTo>
                    <a:cubicBezTo>
                      <a:pt x="825" y="414"/>
                      <a:pt x="832" y="397"/>
                      <a:pt x="838" y="381"/>
                    </a:cubicBezTo>
                    <a:cubicBezTo>
                      <a:pt x="843" y="365"/>
                      <a:pt x="871" y="381"/>
                      <a:pt x="885" y="370"/>
                    </a:cubicBezTo>
                    <a:cubicBezTo>
                      <a:pt x="900" y="359"/>
                      <a:pt x="922" y="352"/>
                      <a:pt x="927" y="361"/>
                    </a:cubicBezTo>
                    <a:cubicBezTo>
                      <a:pt x="931" y="368"/>
                      <a:pt x="913" y="399"/>
                      <a:pt x="905" y="412"/>
                    </a:cubicBezTo>
                    <a:cubicBezTo>
                      <a:pt x="931" y="411"/>
                      <a:pt x="969" y="406"/>
                      <a:pt x="976" y="399"/>
                    </a:cubicBezTo>
                    <a:cubicBezTo>
                      <a:pt x="986" y="389"/>
                      <a:pt x="1022" y="413"/>
                      <a:pt x="1035" y="389"/>
                    </a:cubicBezTo>
                    <a:cubicBezTo>
                      <a:pt x="1047" y="365"/>
                      <a:pt x="1091" y="382"/>
                      <a:pt x="1061" y="3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 noEditPoints="1"/>
              </p:cNvSpPr>
              <p:nvPr/>
            </p:nvSpPr>
            <p:spPr bwMode="auto">
              <a:xfrm>
                <a:off x="9581748" y="2855327"/>
                <a:ext cx="1179441" cy="1863862"/>
              </a:xfrm>
              <a:custGeom>
                <a:avLst/>
                <a:gdLst>
                  <a:gd name="T0" fmla="*/ 1510 w 1596"/>
                  <a:gd name="T1" fmla="*/ 1318 h 2523"/>
                  <a:gd name="T2" fmla="*/ 1515 w 1596"/>
                  <a:gd name="T3" fmla="*/ 1243 h 2523"/>
                  <a:gd name="T4" fmla="*/ 1426 w 1596"/>
                  <a:gd name="T5" fmla="*/ 1231 h 2523"/>
                  <a:gd name="T6" fmla="*/ 1327 w 1596"/>
                  <a:gd name="T7" fmla="*/ 1227 h 2523"/>
                  <a:gd name="T8" fmla="*/ 1280 w 1596"/>
                  <a:gd name="T9" fmla="*/ 1220 h 2523"/>
                  <a:gd name="T10" fmla="*/ 1184 w 1596"/>
                  <a:gd name="T11" fmla="*/ 1242 h 2523"/>
                  <a:gd name="T12" fmla="*/ 1107 w 1596"/>
                  <a:gd name="T13" fmla="*/ 1325 h 2523"/>
                  <a:gd name="T14" fmla="*/ 1107 w 1596"/>
                  <a:gd name="T15" fmla="*/ 1234 h 2523"/>
                  <a:gd name="T16" fmla="*/ 997 w 1596"/>
                  <a:gd name="T17" fmla="*/ 1299 h 2523"/>
                  <a:gd name="T18" fmla="*/ 950 w 1596"/>
                  <a:gd name="T19" fmla="*/ 1318 h 2523"/>
                  <a:gd name="T20" fmla="*/ 904 w 1596"/>
                  <a:gd name="T21" fmla="*/ 1307 h 2523"/>
                  <a:gd name="T22" fmla="*/ 819 w 1596"/>
                  <a:gd name="T23" fmla="*/ 1371 h 2523"/>
                  <a:gd name="T24" fmla="*/ 762 w 1596"/>
                  <a:gd name="T25" fmla="*/ 1418 h 2523"/>
                  <a:gd name="T26" fmla="*/ 706 w 1596"/>
                  <a:gd name="T27" fmla="*/ 1444 h 2523"/>
                  <a:gd name="T28" fmla="*/ 611 w 1596"/>
                  <a:gd name="T29" fmla="*/ 1469 h 2523"/>
                  <a:gd name="T30" fmla="*/ 575 w 1596"/>
                  <a:gd name="T31" fmla="*/ 1522 h 2523"/>
                  <a:gd name="T32" fmla="*/ 705 w 1596"/>
                  <a:gd name="T33" fmla="*/ 1525 h 2523"/>
                  <a:gd name="T34" fmla="*/ 609 w 1596"/>
                  <a:gd name="T35" fmla="*/ 1593 h 2523"/>
                  <a:gd name="T36" fmla="*/ 472 w 1596"/>
                  <a:gd name="T37" fmla="*/ 1744 h 2523"/>
                  <a:gd name="T38" fmla="*/ 382 w 1596"/>
                  <a:gd name="T39" fmla="*/ 1861 h 2523"/>
                  <a:gd name="T40" fmla="*/ 305 w 1596"/>
                  <a:gd name="T41" fmla="*/ 1969 h 2523"/>
                  <a:gd name="T42" fmla="*/ 200 w 1596"/>
                  <a:gd name="T43" fmla="*/ 2044 h 2523"/>
                  <a:gd name="T44" fmla="*/ 88 w 1596"/>
                  <a:gd name="T45" fmla="*/ 2113 h 2523"/>
                  <a:gd name="T46" fmla="*/ 33 w 1596"/>
                  <a:gd name="T47" fmla="*/ 2206 h 2523"/>
                  <a:gd name="T48" fmla="*/ 14 w 1596"/>
                  <a:gd name="T49" fmla="*/ 2318 h 2523"/>
                  <a:gd name="T50" fmla="*/ 69 w 1596"/>
                  <a:gd name="T51" fmla="*/ 2357 h 2523"/>
                  <a:gd name="T52" fmla="*/ 54 w 1596"/>
                  <a:gd name="T53" fmla="*/ 2400 h 2523"/>
                  <a:gd name="T54" fmla="*/ 110 w 1596"/>
                  <a:gd name="T55" fmla="*/ 2499 h 2523"/>
                  <a:gd name="T56" fmla="*/ 355 w 1596"/>
                  <a:gd name="T57" fmla="*/ 2379 h 2523"/>
                  <a:gd name="T58" fmla="*/ 428 w 1596"/>
                  <a:gd name="T59" fmla="*/ 2403 h 2523"/>
                  <a:gd name="T60" fmla="*/ 472 w 1596"/>
                  <a:gd name="T61" fmla="*/ 2251 h 2523"/>
                  <a:gd name="T62" fmla="*/ 457 w 1596"/>
                  <a:gd name="T63" fmla="*/ 2055 h 2523"/>
                  <a:gd name="T64" fmla="*/ 566 w 1596"/>
                  <a:gd name="T65" fmla="*/ 1914 h 2523"/>
                  <a:gd name="T66" fmla="*/ 642 w 1596"/>
                  <a:gd name="T67" fmla="*/ 1736 h 2523"/>
                  <a:gd name="T68" fmla="*/ 718 w 1596"/>
                  <a:gd name="T69" fmla="*/ 1577 h 2523"/>
                  <a:gd name="T70" fmla="*/ 890 w 1596"/>
                  <a:gd name="T71" fmla="*/ 1493 h 2523"/>
                  <a:gd name="T72" fmla="*/ 1013 w 1596"/>
                  <a:gd name="T73" fmla="*/ 1408 h 2523"/>
                  <a:gd name="T74" fmla="*/ 1230 w 1596"/>
                  <a:gd name="T75" fmla="*/ 1472 h 2523"/>
                  <a:gd name="T76" fmla="*/ 1368 w 1596"/>
                  <a:gd name="T77" fmla="*/ 1329 h 2523"/>
                  <a:gd name="T78" fmla="*/ 1510 w 1596"/>
                  <a:gd name="T79" fmla="*/ 1393 h 2523"/>
                  <a:gd name="T80" fmla="*/ 445 w 1596"/>
                  <a:gd name="T81" fmla="*/ 181 h 2523"/>
                  <a:gd name="T82" fmla="*/ 594 w 1596"/>
                  <a:gd name="T83" fmla="*/ 267 h 2523"/>
                  <a:gd name="T84" fmla="*/ 707 w 1596"/>
                  <a:gd name="T85" fmla="*/ 292 h 2523"/>
                  <a:gd name="T86" fmla="*/ 715 w 1596"/>
                  <a:gd name="T87" fmla="*/ 375 h 2523"/>
                  <a:gd name="T88" fmla="*/ 607 w 1596"/>
                  <a:gd name="T89" fmla="*/ 474 h 2523"/>
                  <a:gd name="T90" fmla="*/ 729 w 1596"/>
                  <a:gd name="T91" fmla="*/ 522 h 2523"/>
                  <a:gd name="T92" fmla="*/ 874 w 1596"/>
                  <a:gd name="T93" fmla="*/ 284 h 2523"/>
                  <a:gd name="T94" fmla="*/ 991 w 1596"/>
                  <a:gd name="T95" fmla="*/ 344 h 2523"/>
                  <a:gd name="T96" fmla="*/ 1151 w 1596"/>
                  <a:gd name="T97" fmla="*/ 410 h 2523"/>
                  <a:gd name="T98" fmla="*/ 1099 w 1596"/>
                  <a:gd name="T99" fmla="*/ 326 h 2523"/>
                  <a:gd name="T100" fmla="*/ 961 w 1596"/>
                  <a:gd name="T101" fmla="*/ 211 h 2523"/>
                  <a:gd name="T102" fmla="*/ 823 w 1596"/>
                  <a:gd name="T103" fmla="*/ 138 h 2523"/>
                  <a:gd name="T104" fmla="*/ 692 w 1596"/>
                  <a:gd name="T105" fmla="*/ 65 h 2523"/>
                  <a:gd name="T106" fmla="*/ 639 w 1596"/>
                  <a:gd name="T107" fmla="*/ 139 h 2523"/>
                  <a:gd name="T108" fmla="*/ 509 w 1596"/>
                  <a:gd name="T109" fmla="*/ 131 h 2523"/>
                  <a:gd name="T110" fmla="*/ 430 w 1596"/>
                  <a:gd name="T111" fmla="*/ 104 h 2523"/>
                  <a:gd name="T112" fmla="*/ 389 w 1596"/>
                  <a:gd name="T113" fmla="*/ 292 h 2523"/>
                  <a:gd name="T114" fmla="*/ 389 w 1596"/>
                  <a:gd name="T115" fmla="*/ 292 h 2523"/>
                  <a:gd name="T116" fmla="*/ 912 w 1596"/>
                  <a:gd name="T117" fmla="*/ 145 h 2523"/>
                  <a:gd name="T118" fmla="*/ 1280 w 1596"/>
                  <a:gd name="T119" fmla="*/ 136 h 2523"/>
                  <a:gd name="T120" fmla="*/ 1117 w 1596"/>
                  <a:gd name="T121" fmla="*/ 52 h 2523"/>
                  <a:gd name="T122" fmla="*/ 971 w 1596"/>
                  <a:gd name="T123" fmla="*/ 42 h 2523"/>
                  <a:gd name="T124" fmla="*/ 864 w 1596"/>
                  <a:gd name="T125" fmla="*/ 53 h 2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96" h="2523">
                    <a:moveTo>
                      <a:pt x="1546" y="1349"/>
                    </a:moveTo>
                    <a:cubicBezTo>
                      <a:pt x="1543" y="1363"/>
                      <a:pt x="1518" y="1360"/>
                      <a:pt x="1519" y="1346"/>
                    </a:cubicBezTo>
                    <a:cubicBezTo>
                      <a:pt x="1520" y="1333"/>
                      <a:pt x="1481" y="1322"/>
                      <a:pt x="1479" y="1315"/>
                    </a:cubicBezTo>
                    <a:cubicBezTo>
                      <a:pt x="1477" y="1309"/>
                      <a:pt x="1495" y="1310"/>
                      <a:pt x="1510" y="1318"/>
                    </a:cubicBezTo>
                    <a:cubicBezTo>
                      <a:pt x="1525" y="1326"/>
                      <a:pt x="1535" y="1321"/>
                      <a:pt x="1551" y="1305"/>
                    </a:cubicBezTo>
                    <a:cubicBezTo>
                      <a:pt x="1567" y="1290"/>
                      <a:pt x="1590" y="1303"/>
                      <a:pt x="1593" y="1289"/>
                    </a:cubicBezTo>
                    <a:cubicBezTo>
                      <a:pt x="1596" y="1275"/>
                      <a:pt x="1566" y="1266"/>
                      <a:pt x="1561" y="1258"/>
                    </a:cubicBezTo>
                    <a:cubicBezTo>
                      <a:pt x="1556" y="1250"/>
                      <a:pt x="1535" y="1239"/>
                      <a:pt x="1515" y="1243"/>
                    </a:cubicBezTo>
                    <a:cubicBezTo>
                      <a:pt x="1495" y="1246"/>
                      <a:pt x="1494" y="1238"/>
                      <a:pt x="1482" y="1227"/>
                    </a:cubicBezTo>
                    <a:cubicBezTo>
                      <a:pt x="1470" y="1216"/>
                      <a:pt x="1434" y="1234"/>
                      <a:pt x="1434" y="1260"/>
                    </a:cubicBezTo>
                    <a:cubicBezTo>
                      <a:pt x="1434" y="1285"/>
                      <a:pt x="1411" y="1279"/>
                      <a:pt x="1419" y="1265"/>
                    </a:cubicBezTo>
                    <a:cubicBezTo>
                      <a:pt x="1427" y="1252"/>
                      <a:pt x="1408" y="1235"/>
                      <a:pt x="1426" y="1231"/>
                    </a:cubicBezTo>
                    <a:cubicBezTo>
                      <a:pt x="1444" y="1226"/>
                      <a:pt x="1434" y="1199"/>
                      <a:pt x="1401" y="1196"/>
                    </a:cubicBezTo>
                    <a:cubicBezTo>
                      <a:pt x="1367" y="1193"/>
                      <a:pt x="1354" y="1222"/>
                      <a:pt x="1362" y="1231"/>
                    </a:cubicBezTo>
                    <a:cubicBezTo>
                      <a:pt x="1371" y="1240"/>
                      <a:pt x="1340" y="1279"/>
                      <a:pt x="1326" y="1279"/>
                    </a:cubicBezTo>
                    <a:cubicBezTo>
                      <a:pt x="1312" y="1279"/>
                      <a:pt x="1328" y="1245"/>
                      <a:pt x="1327" y="1227"/>
                    </a:cubicBezTo>
                    <a:cubicBezTo>
                      <a:pt x="1326" y="1209"/>
                      <a:pt x="1313" y="1219"/>
                      <a:pt x="1288" y="1248"/>
                    </a:cubicBezTo>
                    <a:cubicBezTo>
                      <a:pt x="1262" y="1277"/>
                      <a:pt x="1243" y="1304"/>
                      <a:pt x="1229" y="1306"/>
                    </a:cubicBezTo>
                    <a:cubicBezTo>
                      <a:pt x="1214" y="1309"/>
                      <a:pt x="1216" y="1280"/>
                      <a:pt x="1239" y="1267"/>
                    </a:cubicBezTo>
                    <a:cubicBezTo>
                      <a:pt x="1263" y="1254"/>
                      <a:pt x="1264" y="1220"/>
                      <a:pt x="1280" y="1220"/>
                    </a:cubicBezTo>
                    <a:cubicBezTo>
                      <a:pt x="1295" y="1220"/>
                      <a:pt x="1295" y="1202"/>
                      <a:pt x="1272" y="1196"/>
                    </a:cubicBezTo>
                    <a:cubicBezTo>
                      <a:pt x="1249" y="1191"/>
                      <a:pt x="1246" y="1216"/>
                      <a:pt x="1239" y="1223"/>
                    </a:cubicBezTo>
                    <a:cubicBezTo>
                      <a:pt x="1231" y="1231"/>
                      <a:pt x="1194" y="1211"/>
                      <a:pt x="1195" y="1218"/>
                    </a:cubicBezTo>
                    <a:cubicBezTo>
                      <a:pt x="1196" y="1225"/>
                      <a:pt x="1175" y="1228"/>
                      <a:pt x="1184" y="1242"/>
                    </a:cubicBezTo>
                    <a:cubicBezTo>
                      <a:pt x="1193" y="1255"/>
                      <a:pt x="1179" y="1267"/>
                      <a:pt x="1170" y="1251"/>
                    </a:cubicBezTo>
                    <a:cubicBezTo>
                      <a:pt x="1161" y="1234"/>
                      <a:pt x="1138" y="1247"/>
                      <a:pt x="1127" y="1265"/>
                    </a:cubicBezTo>
                    <a:cubicBezTo>
                      <a:pt x="1117" y="1284"/>
                      <a:pt x="1102" y="1283"/>
                      <a:pt x="1113" y="1289"/>
                    </a:cubicBezTo>
                    <a:cubicBezTo>
                      <a:pt x="1124" y="1295"/>
                      <a:pt x="1123" y="1320"/>
                      <a:pt x="1107" y="1325"/>
                    </a:cubicBezTo>
                    <a:cubicBezTo>
                      <a:pt x="1090" y="1329"/>
                      <a:pt x="1096" y="1280"/>
                      <a:pt x="1084" y="1285"/>
                    </a:cubicBezTo>
                    <a:cubicBezTo>
                      <a:pt x="1071" y="1289"/>
                      <a:pt x="1079" y="1261"/>
                      <a:pt x="1096" y="1261"/>
                    </a:cubicBezTo>
                    <a:cubicBezTo>
                      <a:pt x="1114" y="1261"/>
                      <a:pt x="1131" y="1235"/>
                      <a:pt x="1129" y="1229"/>
                    </a:cubicBezTo>
                    <a:cubicBezTo>
                      <a:pt x="1126" y="1218"/>
                      <a:pt x="1107" y="1221"/>
                      <a:pt x="1107" y="1234"/>
                    </a:cubicBezTo>
                    <a:cubicBezTo>
                      <a:pt x="1107" y="1248"/>
                      <a:pt x="1080" y="1245"/>
                      <a:pt x="1057" y="1244"/>
                    </a:cubicBezTo>
                    <a:cubicBezTo>
                      <a:pt x="1035" y="1244"/>
                      <a:pt x="1035" y="1271"/>
                      <a:pt x="1061" y="1285"/>
                    </a:cubicBezTo>
                    <a:cubicBezTo>
                      <a:pt x="1086" y="1300"/>
                      <a:pt x="1056" y="1309"/>
                      <a:pt x="1044" y="1298"/>
                    </a:cubicBezTo>
                    <a:cubicBezTo>
                      <a:pt x="1031" y="1287"/>
                      <a:pt x="1011" y="1293"/>
                      <a:pt x="997" y="1299"/>
                    </a:cubicBezTo>
                    <a:cubicBezTo>
                      <a:pt x="984" y="1305"/>
                      <a:pt x="1030" y="1322"/>
                      <a:pt x="1032" y="1330"/>
                    </a:cubicBezTo>
                    <a:cubicBezTo>
                      <a:pt x="1034" y="1338"/>
                      <a:pt x="1008" y="1320"/>
                      <a:pt x="1003" y="1326"/>
                    </a:cubicBezTo>
                    <a:cubicBezTo>
                      <a:pt x="997" y="1333"/>
                      <a:pt x="972" y="1322"/>
                      <a:pt x="970" y="1306"/>
                    </a:cubicBezTo>
                    <a:cubicBezTo>
                      <a:pt x="968" y="1291"/>
                      <a:pt x="927" y="1313"/>
                      <a:pt x="950" y="1318"/>
                    </a:cubicBezTo>
                    <a:cubicBezTo>
                      <a:pt x="973" y="1324"/>
                      <a:pt x="964" y="1338"/>
                      <a:pt x="964" y="1358"/>
                    </a:cubicBezTo>
                    <a:cubicBezTo>
                      <a:pt x="964" y="1378"/>
                      <a:pt x="938" y="1363"/>
                      <a:pt x="943" y="1346"/>
                    </a:cubicBezTo>
                    <a:cubicBezTo>
                      <a:pt x="949" y="1328"/>
                      <a:pt x="927" y="1332"/>
                      <a:pt x="909" y="1343"/>
                    </a:cubicBezTo>
                    <a:cubicBezTo>
                      <a:pt x="891" y="1354"/>
                      <a:pt x="912" y="1323"/>
                      <a:pt x="904" y="1307"/>
                    </a:cubicBezTo>
                    <a:cubicBezTo>
                      <a:pt x="897" y="1292"/>
                      <a:pt x="881" y="1307"/>
                      <a:pt x="861" y="1311"/>
                    </a:cubicBezTo>
                    <a:cubicBezTo>
                      <a:pt x="842" y="1315"/>
                      <a:pt x="832" y="1315"/>
                      <a:pt x="844" y="1328"/>
                    </a:cubicBezTo>
                    <a:cubicBezTo>
                      <a:pt x="856" y="1341"/>
                      <a:pt x="854" y="1359"/>
                      <a:pt x="839" y="1356"/>
                    </a:cubicBezTo>
                    <a:cubicBezTo>
                      <a:pt x="823" y="1354"/>
                      <a:pt x="817" y="1356"/>
                      <a:pt x="819" y="1371"/>
                    </a:cubicBezTo>
                    <a:cubicBezTo>
                      <a:pt x="820" y="1386"/>
                      <a:pt x="799" y="1387"/>
                      <a:pt x="797" y="1374"/>
                    </a:cubicBezTo>
                    <a:cubicBezTo>
                      <a:pt x="795" y="1361"/>
                      <a:pt x="764" y="1365"/>
                      <a:pt x="755" y="1379"/>
                    </a:cubicBezTo>
                    <a:cubicBezTo>
                      <a:pt x="746" y="1394"/>
                      <a:pt x="720" y="1405"/>
                      <a:pt x="723" y="1421"/>
                    </a:cubicBezTo>
                    <a:cubicBezTo>
                      <a:pt x="726" y="1438"/>
                      <a:pt x="746" y="1413"/>
                      <a:pt x="762" y="1418"/>
                    </a:cubicBezTo>
                    <a:cubicBezTo>
                      <a:pt x="779" y="1424"/>
                      <a:pt x="761" y="1432"/>
                      <a:pt x="770" y="1440"/>
                    </a:cubicBezTo>
                    <a:cubicBezTo>
                      <a:pt x="779" y="1448"/>
                      <a:pt x="778" y="1469"/>
                      <a:pt x="765" y="1457"/>
                    </a:cubicBezTo>
                    <a:cubicBezTo>
                      <a:pt x="752" y="1445"/>
                      <a:pt x="736" y="1441"/>
                      <a:pt x="733" y="1460"/>
                    </a:cubicBezTo>
                    <a:cubicBezTo>
                      <a:pt x="730" y="1479"/>
                      <a:pt x="717" y="1458"/>
                      <a:pt x="706" y="1444"/>
                    </a:cubicBezTo>
                    <a:cubicBezTo>
                      <a:pt x="695" y="1430"/>
                      <a:pt x="684" y="1469"/>
                      <a:pt x="672" y="1460"/>
                    </a:cubicBezTo>
                    <a:cubicBezTo>
                      <a:pt x="660" y="1451"/>
                      <a:pt x="696" y="1423"/>
                      <a:pt x="687" y="1409"/>
                    </a:cubicBezTo>
                    <a:cubicBezTo>
                      <a:pt x="677" y="1396"/>
                      <a:pt x="671" y="1418"/>
                      <a:pt x="650" y="1438"/>
                    </a:cubicBezTo>
                    <a:cubicBezTo>
                      <a:pt x="629" y="1459"/>
                      <a:pt x="601" y="1459"/>
                      <a:pt x="611" y="1469"/>
                    </a:cubicBezTo>
                    <a:cubicBezTo>
                      <a:pt x="621" y="1479"/>
                      <a:pt x="590" y="1484"/>
                      <a:pt x="585" y="1501"/>
                    </a:cubicBezTo>
                    <a:cubicBezTo>
                      <a:pt x="579" y="1519"/>
                      <a:pt x="536" y="1525"/>
                      <a:pt x="509" y="1543"/>
                    </a:cubicBezTo>
                    <a:cubicBezTo>
                      <a:pt x="482" y="1561"/>
                      <a:pt x="514" y="1562"/>
                      <a:pt x="530" y="1545"/>
                    </a:cubicBezTo>
                    <a:cubicBezTo>
                      <a:pt x="545" y="1528"/>
                      <a:pt x="551" y="1538"/>
                      <a:pt x="575" y="1522"/>
                    </a:cubicBezTo>
                    <a:cubicBezTo>
                      <a:pt x="600" y="1507"/>
                      <a:pt x="626" y="1494"/>
                      <a:pt x="636" y="1500"/>
                    </a:cubicBezTo>
                    <a:cubicBezTo>
                      <a:pt x="645" y="1507"/>
                      <a:pt x="660" y="1511"/>
                      <a:pt x="672" y="1495"/>
                    </a:cubicBezTo>
                    <a:cubicBezTo>
                      <a:pt x="684" y="1479"/>
                      <a:pt x="698" y="1482"/>
                      <a:pt x="710" y="1492"/>
                    </a:cubicBezTo>
                    <a:cubicBezTo>
                      <a:pt x="722" y="1502"/>
                      <a:pt x="690" y="1510"/>
                      <a:pt x="705" y="1525"/>
                    </a:cubicBezTo>
                    <a:cubicBezTo>
                      <a:pt x="719" y="1540"/>
                      <a:pt x="688" y="1548"/>
                      <a:pt x="688" y="1535"/>
                    </a:cubicBezTo>
                    <a:cubicBezTo>
                      <a:pt x="688" y="1522"/>
                      <a:pt x="669" y="1511"/>
                      <a:pt x="663" y="1523"/>
                    </a:cubicBezTo>
                    <a:cubicBezTo>
                      <a:pt x="656" y="1535"/>
                      <a:pt x="646" y="1548"/>
                      <a:pt x="634" y="1549"/>
                    </a:cubicBezTo>
                    <a:cubicBezTo>
                      <a:pt x="622" y="1550"/>
                      <a:pt x="609" y="1571"/>
                      <a:pt x="609" y="1593"/>
                    </a:cubicBezTo>
                    <a:cubicBezTo>
                      <a:pt x="609" y="1615"/>
                      <a:pt x="588" y="1593"/>
                      <a:pt x="586" y="1612"/>
                    </a:cubicBezTo>
                    <a:cubicBezTo>
                      <a:pt x="585" y="1632"/>
                      <a:pt x="555" y="1665"/>
                      <a:pt x="530" y="1690"/>
                    </a:cubicBezTo>
                    <a:cubicBezTo>
                      <a:pt x="504" y="1714"/>
                      <a:pt x="528" y="1720"/>
                      <a:pt x="520" y="1735"/>
                    </a:cubicBezTo>
                    <a:cubicBezTo>
                      <a:pt x="512" y="1751"/>
                      <a:pt x="482" y="1737"/>
                      <a:pt x="472" y="1744"/>
                    </a:cubicBezTo>
                    <a:cubicBezTo>
                      <a:pt x="462" y="1750"/>
                      <a:pt x="477" y="1788"/>
                      <a:pt x="463" y="1800"/>
                    </a:cubicBezTo>
                    <a:cubicBezTo>
                      <a:pt x="450" y="1812"/>
                      <a:pt x="463" y="1828"/>
                      <a:pt x="463" y="1842"/>
                    </a:cubicBezTo>
                    <a:cubicBezTo>
                      <a:pt x="463" y="1856"/>
                      <a:pt x="428" y="1834"/>
                      <a:pt x="425" y="1847"/>
                    </a:cubicBezTo>
                    <a:cubicBezTo>
                      <a:pt x="422" y="1861"/>
                      <a:pt x="391" y="1857"/>
                      <a:pt x="382" y="1861"/>
                    </a:cubicBezTo>
                    <a:cubicBezTo>
                      <a:pt x="373" y="1865"/>
                      <a:pt x="401" y="1887"/>
                      <a:pt x="417" y="1899"/>
                    </a:cubicBezTo>
                    <a:cubicBezTo>
                      <a:pt x="433" y="1912"/>
                      <a:pt x="401" y="1922"/>
                      <a:pt x="398" y="1908"/>
                    </a:cubicBezTo>
                    <a:cubicBezTo>
                      <a:pt x="394" y="1893"/>
                      <a:pt x="371" y="1917"/>
                      <a:pt x="343" y="1929"/>
                    </a:cubicBezTo>
                    <a:cubicBezTo>
                      <a:pt x="315" y="1942"/>
                      <a:pt x="327" y="1968"/>
                      <a:pt x="305" y="1969"/>
                    </a:cubicBezTo>
                    <a:cubicBezTo>
                      <a:pt x="283" y="1969"/>
                      <a:pt x="289" y="2004"/>
                      <a:pt x="275" y="2015"/>
                    </a:cubicBezTo>
                    <a:cubicBezTo>
                      <a:pt x="260" y="2026"/>
                      <a:pt x="264" y="1990"/>
                      <a:pt x="241" y="1989"/>
                    </a:cubicBezTo>
                    <a:cubicBezTo>
                      <a:pt x="218" y="1988"/>
                      <a:pt x="220" y="2004"/>
                      <a:pt x="234" y="2023"/>
                    </a:cubicBezTo>
                    <a:cubicBezTo>
                      <a:pt x="248" y="2042"/>
                      <a:pt x="213" y="2028"/>
                      <a:pt x="200" y="2044"/>
                    </a:cubicBezTo>
                    <a:cubicBezTo>
                      <a:pt x="187" y="2061"/>
                      <a:pt x="151" y="2052"/>
                      <a:pt x="141" y="2066"/>
                    </a:cubicBezTo>
                    <a:cubicBezTo>
                      <a:pt x="131" y="2080"/>
                      <a:pt x="168" y="2080"/>
                      <a:pt x="174" y="2091"/>
                    </a:cubicBezTo>
                    <a:cubicBezTo>
                      <a:pt x="179" y="2102"/>
                      <a:pt x="141" y="2096"/>
                      <a:pt x="121" y="2092"/>
                    </a:cubicBezTo>
                    <a:cubicBezTo>
                      <a:pt x="101" y="2087"/>
                      <a:pt x="106" y="2117"/>
                      <a:pt x="88" y="2113"/>
                    </a:cubicBezTo>
                    <a:cubicBezTo>
                      <a:pt x="70" y="2110"/>
                      <a:pt x="47" y="2129"/>
                      <a:pt x="60" y="2142"/>
                    </a:cubicBezTo>
                    <a:cubicBezTo>
                      <a:pt x="73" y="2154"/>
                      <a:pt x="50" y="2156"/>
                      <a:pt x="37" y="2148"/>
                    </a:cubicBezTo>
                    <a:cubicBezTo>
                      <a:pt x="24" y="2140"/>
                      <a:pt x="13" y="2160"/>
                      <a:pt x="9" y="2175"/>
                    </a:cubicBezTo>
                    <a:cubicBezTo>
                      <a:pt x="4" y="2191"/>
                      <a:pt x="33" y="2199"/>
                      <a:pt x="33" y="2206"/>
                    </a:cubicBezTo>
                    <a:cubicBezTo>
                      <a:pt x="32" y="2214"/>
                      <a:pt x="9" y="2225"/>
                      <a:pt x="25" y="2229"/>
                    </a:cubicBezTo>
                    <a:cubicBezTo>
                      <a:pt x="42" y="2233"/>
                      <a:pt x="30" y="2247"/>
                      <a:pt x="19" y="2252"/>
                    </a:cubicBezTo>
                    <a:cubicBezTo>
                      <a:pt x="8" y="2256"/>
                      <a:pt x="8" y="2267"/>
                      <a:pt x="19" y="2281"/>
                    </a:cubicBezTo>
                    <a:cubicBezTo>
                      <a:pt x="30" y="2295"/>
                      <a:pt x="0" y="2297"/>
                      <a:pt x="14" y="2318"/>
                    </a:cubicBezTo>
                    <a:cubicBezTo>
                      <a:pt x="29" y="2339"/>
                      <a:pt x="40" y="2313"/>
                      <a:pt x="46" y="2328"/>
                    </a:cubicBezTo>
                    <a:cubicBezTo>
                      <a:pt x="53" y="2344"/>
                      <a:pt x="70" y="2330"/>
                      <a:pt x="90" y="2312"/>
                    </a:cubicBezTo>
                    <a:cubicBezTo>
                      <a:pt x="110" y="2294"/>
                      <a:pt x="117" y="2332"/>
                      <a:pt x="101" y="2331"/>
                    </a:cubicBezTo>
                    <a:cubicBezTo>
                      <a:pt x="84" y="2330"/>
                      <a:pt x="65" y="2340"/>
                      <a:pt x="69" y="2357"/>
                    </a:cubicBezTo>
                    <a:cubicBezTo>
                      <a:pt x="73" y="2373"/>
                      <a:pt x="44" y="2370"/>
                      <a:pt x="44" y="2350"/>
                    </a:cubicBezTo>
                    <a:cubicBezTo>
                      <a:pt x="45" y="2330"/>
                      <a:pt x="11" y="2354"/>
                      <a:pt x="23" y="2368"/>
                    </a:cubicBezTo>
                    <a:cubicBezTo>
                      <a:pt x="36" y="2383"/>
                      <a:pt x="19" y="2391"/>
                      <a:pt x="19" y="2405"/>
                    </a:cubicBezTo>
                    <a:cubicBezTo>
                      <a:pt x="19" y="2419"/>
                      <a:pt x="44" y="2416"/>
                      <a:pt x="54" y="2400"/>
                    </a:cubicBezTo>
                    <a:cubicBezTo>
                      <a:pt x="64" y="2385"/>
                      <a:pt x="80" y="2388"/>
                      <a:pt x="86" y="2404"/>
                    </a:cubicBezTo>
                    <a:cubicBezTo>
                      <a:pt x="93" y="2419"/>
                      <a:pt x="71" y="2408"/>
                      <a:pt x="71" y="2429"/>
                    </a:cubicBezTo>
                    <a:cubicBezTo>
                      <a:pt x="71" y="2450"/>
                      <a:pt x="57" y="2431"/>
                      <a:pt x="45" y="2448"/>
                    </a:cubicBezTo>
                    <a:cubicBezTo>
                      <a:pt x="33" y="2464"/>
                      <a:pt x="92" y="2494"/>
                      <a:pt x="110" y="2499"/>
                    </a:cubicBezTo>
                    <a:cubicBezTo>
                      <a:pt x="128" y="2503"/>
                      <a:pt x="146" y="2523"/>
                      <a:pt x="182" y="2518"/>
                    </a:cubicBezTo>
                    <a:cubicBezTo>
                      <a:pt x="218" y="2512"/>
                      <a:pt x="288" y="2445"/>
                      <a:pt x="297" y="2433"/>
                    </a:cubicBezTo>
                    <a:cubicBezTo>
                      <a:pt x="306" y="2421"/>
                      <a:pt x="326" y="2435"/>
                      <a:pt x="340" y="2424"/>
                    </a:cubicBezTo>
                    <a:cubicBezTo>
                      <a:pt x="353" y="2413"/>
                      <a:pt x="345" y="2385"/>
                      <a:pt x="355" y="2379"/>
                    </a:cubicBezTo>
                    <a:cubicBezTo>
                      <a:pt x="365" y="2374"/>
                      <a:pt x="370" y="2409"/>
                      <a:pt x="380" y="2413"/>
                    </a:cubicBezTo>
                    <a:cubicBezTo>
                      <a:pt x="388" y="2416"/>
                      <a:pt x="394" y="2423"/>
                      <a:pt x="394" y="2441"/>
                    </a:cubicBezTo>
                    <a:cubicBezTo>
                      <a:pt x="401" y="2440"/>
                      <a:pt x="409" y="2440"/>
                      <a:pt x="413" y="2444"/>
                    </a:cubicBezTo>
                    <a:cubicBezTo>
                      <a:pt x="425" y="2453"/>
                      <a:pt x="428" y="2415"/>
                      <a:pt x="428" y="2403"/>
                    </a:cubicBezTo>
                    <a:cubicBezTo>
                      <a:pt x="428" y="2391"/>
                      <a:pt x="440" y="2368"/>
                      <a:pt x="437" y="2353"/>
                    </a:cubicBezTo>
                    <a:cubicBezTo>
                      <a:pt x="434" y="2338"/>
                      <a:pt x="472" y="2350"/>
                      <a:pt x="478" y="2338"/>
                    </a:cubicBezTo>
                    <a:cubicBezTo>
                      <a:pt x="484" y="2327"/>
                      <a:pt x="487" y="2286"/>
                      <a:pt x="475" y="2280"/>
                    </a:cubicBezTo>
                    <a:cubicBezTo>
                      <a:pt x="463" y="2274"/>
                      <a:pt x="460" y="2251"/>
                      <a:pt x="472" y="2251"/>
                    </a:cubicBezTo>
                    <a:cubicBezTo>
                      <a:pt x="484" y="2251"/>
                      <a:pt x="498" y="2242"/>
                      <a:pt x="495" y="2218"/>
                    </a:cubicBezTo>
                    <a:cubicBezTo>
                      <a:pt x="492" y="2195"/>
                      <a:pt x="457" y="2198"/>
                      <a:pt x="454" y="2175"/>
                    </a:cubicBezTo>
                    <a:cubicBezTo>
                      <a:pt x="451" y="2151"/>
                      <a:pt x="472" y="2145"/>
                      <a:pt x="457" y="2116"/>
                    </a:cubicBezTo>
                    <a:cubicBezTo>
                      <a:pt x="443" y="2087"/>
                      <a:pt x="463" y="2069"/>
                      <a:pt x="457" y="2055"/>
                    </a:cubicBezTo>
                    <a:cubicBezTo>
                      <a:pt x="451" y="2040"/>
                      <a:pt x="446" y="2022"/>
                      <a:pt x="463" y="1993"/>
                    </a:cubicBezTo>
                    <a:cubicBezTo>
                      <a:pt x="481" y="1964"/>
                      <a:pt x="513" y="1949"/>
                      <a:pt x="525" y="1952"/>
                    </a:cubicBezTo>
                    <a:cubicBezTo>
                      <a:pt x="536" y="1955"/>
                      <a:pt x="557" y="1967"/>
                      <a:pt x="566" y="1949"/>
                    </a:cubicBezTo>
                    <a:cubicBezTo>
                      <a:pt x="574" y="1932"/>
                      <a:pt x="574" y="1917"/>
                      <a:pt x="566" y="1914"/>
                    </a:cubicBezTo>
                    <a:cubicBezTo>
                      <a:pt x="557" y="1911"/>
                      <a:pt x="533" y="1905"/>
                      <a:pt x="551" y="1882"/>
                    </a:cubicBezTo>
                    <a:cubicBezTo>
                      <a:pt x="569" y="1858"/>
                      <a:pt x="589" y="1829"/>
                      <a:pt x="592" y="1803"/>
                    </a:cubicBezTo>
                    <a:cubicBezTo>
                      <a:pt x="595" y="1776"/>
                      <a:pt x="586" y="1756"/>
                      <a:pt x="595" y="1747"/>
                    </a:cubicBezTo>
                    <a:cubicBezTo>
                      <a:pt x="604" y="1738"/>
                      <a:pt x="624" y="1747"/>
                      <a:pt x="642" y="1736"/>
                    </a:cubicBezTo>
                    <a:cubicBezTo>
                      <a:pt x="659" y="1724"/>
                      <a:pt x="645" y="1709"/>
                      <a:pt x="653" y="1700"/>
                    </a:cubicBezTo>
                    <a:cubicBezTo>
                      <a:pt x="662" y="1692"/>
                      <a:pt x="674" y="1662"/>
                      <a:pt x="686" y="1654"/>
                    </a:cubicBezTo>
                    <a:cubicBezTo>
                      <a:pt x="697" y="1645"/>
                      <a:pt x="709" y="1633"/>
                      <a:pt x="700" y="1621"/>
                    </a:cubicBezTo>
                    <a:cubicBezTo>
                      <a:pt x="691" y="1610"/>
                      <a:pt x="718" y="1598"/>
                      <a:pt x="718" y="1577"/>
                    </a:cubicBezTo>
                    <a:cubicBezTo>
                      <a:pt x="718" y="1557"/>
                      <a:pt x="747" y="1542"/>
                      <a:pt x="765" y="1542"/>
                    </a:cubicBezTo>
                    <a:cubicBezTo>
                      <a:pt x="782" y="1542"/>
                      <a:pt x="811" y="1542"/>
                      <a:pt x="811" y="1525"/>
                    </a:cubicBezTo>
                    <a:cubicBezTo>
                      <a:pt x="811" y="1507"/>
                      <a:pt x="800" y="1469"/>
                      <a:pt x="826" y="1481"/>
                    </a:cubicBezTo>
                    <a:cubicBezTo>
                      <a:pt x="852" y="1493"/>
                      <a:pt x="873" y="1478"/>
                      <a:pt x="890" y="1493"/>
                    </a:cubicBezTo>
                    <a:cubicBezTo>
                      <a:pt x="908" y="1507"/>
                      <a:pt x="931" y="1504"/>
                      <a:pt x="931" y="1481"/>
                    </a:cubicBezTo>
                    <a:cubicBezTo>
                      <a:pt x="931" y="1457"/>
                      <a:pt x="940" y="1419"/>
                      <a:pt x="967" y="1434"/>
                    </a:cubicBezTo>
                    <a:cubicBezTo>
                      <a:pt x="969" y="1435"/>
                      <a:pt x="971" y="1436"/>
                      <a:pt x="973" y="1438"/>
                    </a:cubicBezTo>
                    <a:cubicBezTo>
                      <a:pt x="981" y="1418"/>
                      <a:pt x="998" y="1406"/>
                      <a:pt x="1013" y="1408"/>
                    </a:cubicBezTo>
                    <a:cubicBezTo>
                      <a:pt x="1037" y="1411"/>
                      <a:pt x="1051" y="1452"/>
                      <a:pt x="1081" y="1457"/>
                    </a:cubicBezTo>
                    <a:cubicBezTo>
                      <a:pt x="1110" y="1463"/>
                      <a:pt x="1139" y="1475"/>
                      <a:pt x="1148" y="1460"/>
                    </a:cubicBezTo>
                    <a:cubicBezTo>
                      <a:pt x="1157" y="1446"/>
                      <a:pt x="1177" y="1469"/>
                      <a:pt x="1195" y="1463"/>
                    </a:cubicBezTo>
                    <a:cubicBezTo>
                      <a:pt x="1212" y="1457"/>
                      <a:pt x="1212" y="1496"/>
                      <a:pt x="1230" y="1472"/>
                    </a:cubicBezTo>
                    <a:cubicBezTo>
                      <a:pt x="1248" y="1449"/>
                      <a:pt x="1227" y="1434"/>
                      <a:pt x="1256" y="1437"/>
                    </a:cubicBezTo>
                    <a:cubicBezTo>
                      <a:pt x="1286" y="1440"/>
                      <a:pt x="1268" y="1405"/>
                      <a:pt x="1268" y="1384"/>
                    </a:cubicBezTo>
                    <a:cubicBezTo>
                      <a:pt x="1268" y="1364"/>
                      <a:pt x="1306" y="1361"/>
                      <a:pt x="1306" y="1343"/>
                    </a:cubicBezTo>
                    <a:cubicBezTo>
                      <a:pt x="1306" y="1326"/>
                      <a:pt x="1359" y="1340"/>
                      <a:pt x="1368" y="1329"/>
                    </a:cubicBezTo>
                    <a:cubicBezTo>
                      <a:pt x="1376" y="1317"/>
                      <a:pt x="1406" y="1308"/>
                      <a:pt x="1417" y="1329"/>
                    </a:cubicBezTo>
                    <a:cubicBezTo>
                      <a:pt x="1429" y="1349"/>
                      <a:pt x="1479" y="1355"/>
                      <a:pt x="1482" y="1373"/>
                    </a:cubicBezTo>
                    <a:cubicBezTo>
                      <a:pt x="1483" y="1381"/>
                      <a:pt x="1482" y="1394"/>
                      <a:pt x="1482" y="1407"/>
                    </a:cubicBezTo>
                    <a:cubicBezTo>
                      <a:pt x="1490" y="1399"/>
                      <a:pt x="1500" y="1393"/>
                      <a:pt x="1510" y="1393"/>
                    </a:cubicBezTo>
                    <a:cubicBezTo>
                      <a:pt x="1528" y="1393"/>
                      <a:pt x="1545" y="1366"/>
                      <a:pt x="1561" y="1369"/>
                    </a:cubicBezTo>
                    <a:cubicBezTo>
                      <a:pt x="1575" y="1372"/>
                      <a:pt x="1588" y="1370"/>
                      <a:pt x="1592" y="1347"/>
                    </a:cubicBezTo>
                    <a:cubicBezTo>
                      <a:pt x="1578" y="1338"/>
                      <a:pt x="1550" y="1337"/>
                      <a:pt x="1546" y="1349"/>
                    </a:cubicBezTo>
                    <a:close/>
                    <a:moveTo>
                      <a:pt x="445" y="181"/>
                    </a:moveTo>
                    <a:cubicBezTo>
                      <a:pt x="471" y="187"/>
                      <a:pt x="417" y="216"/>
                      <a:pt x="409" y="242"/>
                    </a:cubicBezTo>
                    <a:cubicBezTo>
                      <a:pt x="401" y="267"/>
                      <a:pt x="450" y="291"/>
                      <a:pt x="471" y="310"/>
                    </a:cubicBezTo>
                    <a:cubicBezTo>
                      <a:pt x="491" y="329"/>
                      <a:pt x="540" y="326"/>
                      <a:pt x="558" y="315"/>
                    </a:cubicBezTo>
                    <a:cubicBezTo>
                      <a:pt x="576" y="304"/>
                      <a:pt x="570" y="266"/>
                      <a:pt x="594" y="267"/>
                    </a:cubicBezTo>
                    <a:cubicBezTo>
                      <a:pt x="617" y="269"/>
                      <a:pt x="605" y="247"/>
                      <a:pt x="624" y="240"/>
                    </a:cubicBezTo>
                    <a:cubicBezTo>
                      <a:pt x="643" y="233"/>
                      <a:pt x="646" y="258"/>
                      <a:pt x="629" y="277"/>
                    </a:cubicBezTo>
                    <a:cubicBezTo>
                      <a:pt x="613" y="296"/>
                      <a:pt x="658" y="295"/>
                      <a:pt x="682" y="272"/>
                    </a:cubicBezTo>
                    <a:cubicBezTo>
                      <a:pt x="707" y="248"/>
                      <a:pt x="713" y="270"/>
                      <a:pt x="707" y="292"/>
                    </a:cubicBezTo>
                    <a:cubicBezTo>
                      <a:pt x="702" y="314"/>
                      <a:pt x="651" y="302"/>
                      <a:pt x="633" y="326"/>
                    </a:cubicBezTo>
                    <a:cubicBezTo>
                      <a:pt x="616" y="351"/>
                      <a:pt x="561" y="332"/>
                      <a:pt x="536" y="359"/>
                    </a:cubicBezTo>
                    <a:cubicBezTo>
                      <a:pt x="512" y="386"/>
                      <a:pt x="558" y="388"/>
                      <a:pt x="592" y="381"/>
                    </a:cubicBezTo>
                    <a:cubicBezTo>
                      <a:pt x="626" y="374"/>
                      <a:pt x="691" y="370"/>
                      <a:pt x="715" y="375"/>
                    </a:cubicBezTo>
                    <a:cubicBezTo>
                      <a:pt x="740" y="381"/>
                      <a:pt x="700" y="389"/>
                      <a:pt x="659" y="389"/>
                    </a:cubicBezTo>
                    <a:cubicBezTo>
                      <a:pt x="618" y="389"/>
                      <a:pt x="605" y="401"/>
                      <a:pt x="606" y="412"/>
                    </a:cubicBezTo>
                    <a:cubicBezTo>
                      <a:pt x="607" y="423"/>
                      <a:pt x="549" y="400"/>
                      <a:pt x="546" y="425"/>
                    </a:cubicBezTo>
                    <a:cubicBezTo>
                      <a:pt x="543" y="449"/>
                      <a:pt x="601" y="459"/>
                      <a:pt x="607" y="474"/>
                    </a:cubicBezTo>
                    <a:cubicBezTo>
                      <a:pt x="614" y="489"/>
                      <a:pt x="652" y="475"/>
                      <a:pt x="667" y="481"/>
                    </a:cubicBezTo>
                    <a:cubicBezTo>
                      <a:pt x="682" y="486"/>
                      <a:pt x="643" y="497"/>
                      <a:pt x="637" y="504"/>
                    </a:cubicBezTo>
                    <a:cubicBezTo>
                      <a:pt x="632" y="511"/>
                      <a:pt x="680" y="520"/>
                      <a:pt x="688" y="534"/>
                    </a:cubicBezTo>
                    <a:cubicBezTo>
                      <a:pt x="696" y="548"/>
                      <a:pt x="730" y="541"/>
                      <a:pt x="729" y="522"/>
                    </a:cubicBezTo>
                    <a:cubicBezTo>
                      <a:pt x="727" y="498"/>
                      <a:pt x="759" y="426"/>
                      <a:pt x="800" y="411"/>
                    </a:cubicBezTo>
                    <a:cubicBezTo>
                      <a:pt x="841" y="396"/>
                      <a:pt x="818" y="382"/>
                      <a:pt x="823" y="359"/>
                    </a:cubicBezTo>
                    <a:cubicBezTo>
                      <a:pt x="829" y="336"/>
                      <a:pt x="861" y="355"/>
                      <a:pt x="852" y="336"/>
                    </a:cubicBezTo>
                    <a:cubicBezTo>
                      <a:pt x="842" y="317"/>
                      <a:pt x="848" y="308"/>
                      <a:pt x="874" y="284"/>
                    </a:cubicBezTo>
                    <a:cubicBezTo>
                      <a:pt x="900" y="259"/>
                      <a:pt x="916" y="277"/>
                      <a:pt x="948" y="262"/>
                    </a:cubicBezTo>
                    <a:cubicBezTo>
                      <a:pt x="979" y="247"/>
                      <a:pt x="994" y="273"/>
                      <a:pt x="960" y="276"/>
                    </a:cubicBezTo>
                    <a:cubicBezTo>
                      <a:pt x="930" y="278"/>
                      <a:pt x="945" y="313"/>
                      <a:pt x="969" y="322"/>
                    </a:cubicBezTo>
                    <a:cubicBezTo>
                      <a:pt x="994" y="332"/>
                      <a:pt x="972" y="340"/>
                      <a:pt x="991" y="344"/>
                    </a:cubicBezTo>
                    <a:cubicBezTo>
                      <a:pt x="1010" y="348"/>
                      <a:pt x="1005" y="377"/>
                      <a:pt x="980" y="403"/>
                    </a:cubicBezTo>
                    <a:cubicBezTo>
                      <a:pt x="956" y="429"/>
                      <a:pt x="987" y="434"/>
                      <a:pt x="1039" y="415"/>
                    </a:cubicBezTo>
                    <a:cubicBezTo>
                      <a:pt x="1091" y="396"/>
                      <a:pt x="1058" y="431"/>
                      <a:pt x="1073" y="446"/>
                    </a:cubicBezTo>
                    <a:cubicBezTo>
                      <a:pt x="1088" y="462"/>
                      <a:pt x="1129" y="436"/>
                      <a:pt x="1151" y="410"/>
                    </a:cubicBezTo>
                    <a:cubicBezTo>
                      <a:pt x="1173" y="384"/>
                      <a:pt x="1206" y="388"/>
                      <a:pt x="1204" y="374"/>
                    </a:cubicBezTo>
                    <a:cubicBezTo>
                      <a:pt x="1203" y="359"/>
                      <a:pt x="1180" y="355"/>
                      <a:pt x="1161" y="363"/>
                    </a:cubicBezTo>
                    <a:cubicBezTo>
                      <a:pt x="1142" y="371"/>
                      <a:pt x="1094" y="366"/>
                      <a:pt x="1110" y="351"/>
                    </a:cubicBezTo>
                    <a:cubicBezTo>
                      <a:pt x="1127" y="336"/>
                      <a:pt x="1124" y="324"/>
                      <a:pt x="1099" y="326"/>
                    </a:cubicBezTo>
                    <a:cubicBezTo>
                      <a:pt x="1075" y="329"/>
                      <a:pt x="1031" y="317"/>
                      <a:pt x="1051" y="308"/>
                    </a:cubicBezTo>
                    <a:cubicBezTo>
                      <a:pt x="1072" y="300"/>
                      <a:pt x="1036" y="273"/>
                      <a:pt x="1017" y="274"/>
                    </a:cubicBezTo>
                    <a:cubicBezTo>
                      <a:pt x="998" y="276"/>
                      <a:pt x="1004" y="254"/>
                      <a:pt x="1005" y="239"/>
                    </a:cubicBezTo>
                    <a:cubicBezTo>
                      <a:pt x="1006" y="224"/>
                      <a:pt x="950" y="217"/>
                      <a:pt x="961" y="211"/>
                    </a:cubicBezTo>
                    <a:cubicBezTo>
                      <a:pt x="972" y="206"/>
                      <a:pt x="938" y="194"/>
                      <a:pt x="930" y="205"/>
                    </a:cubicBezTo>
                    <a:cubicBezTo>
                      <a:pt x="922" y="216"/>
                      <a:pt x="905" y="213"/>
                      <a:pt x="905" y="196"/>
                    </a:cubicBezTo>
                    <a:cubicBezTo>
                      <a:pt x="905" y="180"/>
                      <a:pt x="864" y="184"/>
                      <a:pt x="848" y="186"/>
                    </a:cubicBezTo>
                    <a:cubicBezTo>
                      <a:pt x="831" y="187"/>
                      <a:pt x="840" y="150"/>
                      <a:pt x="823" y="138"/>
                    </a:cubicBezTo>
                    <a:cubicBezTo>
                      <a:pt x="807" y="125"/>
                      <a:pt x="785" y="162"/>
                      <a:pt x="773" y="160"/>
                    </a:cubicBezTo>
                    <a:cubicBezTo>
                      <a:pt x="760" y="157"/>
                      <a:pt x="782" y="132"/>
                      <a:pt x="789" y="116"/>
                    </a:cubicBezTo>
                    <a:cubicBezTo>
                      <a:pt x="796" y="99"/>
                      <a:pt x="732" y="78"/>
                      <a:pt x="725" y="94"/>
                    </a:cubicBezTo>
                    <a:cubicBezTo>
                      <a:pt x="718" y="110"/>
                      <a:pt x="706" y="69"/>
                      <a:pt x="692" y="65"/>
                    </a:cubicBezTo>
                    <a:cubicBezTo>
                      <a:pt x="678" y="61"/>
                      <a:pt x="689" y="93"/>
                      <a:pt x="677" y="95"/>
                    </a:cubicBezTo>
                    <a:cubicBezTo>
                      <a:pt x="665" y="98"/>
                      <a:pt x="648" y="110"/>
                      <a:pt x="669" y="124"/>
                    </a:cubicBezTo>
                    <a:cubicBezTo>
                      <a:pt x="689" y="138"/>
                      <a:pt x="710" y="206"/>
                      <a:pt x="707" y="217"/>
                    </a:cubicBezTo>
                    <a:cubicBezTo>
                      <a:pt x="704" y="228"/>
                      <a:pt x="641" y="168"/>
                      <a:pt x="639" y="139"/>
                    </a:cubicBezTo>
                    <a:cubicBezTo>
                      <a:pt x="636" y="110"/>
                      <a:pt x="605" y="87"/>
                      <a:pt x="596" y="108"/>
                    </a:cubicBezTo>
                    <a:cubicBezTo>
                      <a:pt x="588" y="128"/>
                      <a:pt x="565" y="136"/>
                      <a:pt x="572" y="157"/>
                    </a:cubicBezTo>
                    <a:cubicBezTo>
                      <a:pt x="579" y="177"/>
                      <a:pt x="555" y="184"/>
                      <a:pt x="555" y="168"/>
                    </a:cubicBezTo>
                    <a:cubicBezTo>
                      <a:pt x="555" y="151"/>
                      <a:pt x="521" y="132"/>
                      <a:pt x="509" y="131"/>
                    </a:cubicBezTo>
                    <a:cubicBezTo>
                      <a:pt x="497" y="129"/>
                      <a:pt x="540" y="121"/>
                      <a:pt x="561" y="112"/>
                    </a:cubicBezTo>
                    <a:cubicBezTo>
                      <a:pt x="581" y="102"/>
                      <a:pt x="543" y="89"/>
                      <a:pt x="525" y="99"/>
                    </a:cubicBezTo>
                    <a:cubicBezTo>
                      <a:pt x="508" y="110"/>
                      <a:pt x="484" y="93"/>
                      <a:pt x="473" y="108"/>
                    </a:cubicBezTo>
                    <a:cubicBezTo>
                      <a:pt x="462" y="123"/>
                      <a:pt x="449" y="108"/>
                      <a:pt x="430" y="104"/>
                    </a:cubicBezTo>
                    <a:cubicBezTo>
                      <a:pt x="411" y="99"/>
                      <a:pt x="394" y="131"/>
                      <a:pt x="381" y="125"/>
                    </a:cubicBezTo>
                    <a:cubicBezTo>
                      <a:pt x="367" y="120"/>
                      <a:pt x="359" y="153"/>
                      <a:pt x="381" y="187"/>
                    </a:cubicBezTo>
                    <a:cubicBezTo>
                      <a:pt x="402" y="221"/>
                      <a:pt x="419" y="176"/>
                      <a:pt x="445" y="181"/>
                    </a:cubicBezTo>
                    <a:close/>
                    <a:moveTo>
                      <a:pt x="389" y="292"/>
                    </a:moveTo>
                    <a:cubicBezTo>
                      <a:pt x="405" y="296"/>
                      <a:pt x="417" y="324"/>
                      <a:pt x="432" y="322"/>
                    </a:cubicBezTo>
                    <a:cubicBezTo>
                      <a:pt x="439" y="322"/>
                      <a:pt x="409" y="288"/>
                      <a:pt x="391" y="269"/>
                    </a:cubicBezTo>
                    <a:cubicBezTo>
                      <a:pt x="374" y="250"/>
                      <a:pt x="375" y="231"/>
                      <a:pt x="350" y="237"/>
                    </a:cubicBezTo>
                    <a:cubicBezTo>
                      <a:pt x="326" y="244"/>
                      <a:pt x="372" y="288"/>
                      <a:pt x="389" y="292"/>
                    </a:cubicBezTo>
                    <a:close/>
                    <a:moveTo>
                      <a:pt x="823" y="71"/>
                    </a:moveTo>
                    <a:cubicBezTo>
                      <a:pt x="835" y="80"/>
                      <a:pt x="803" y="81"/>
                      <a:pt x="816" y="94"/>
                    </a:cubicBezTo>
                    <a:cubicBezTo>
                      <a:pt x="857" y="135"/>
                      <a:pt x="1019" y="89"/>
                      <a:pt x="1040" y="101"/>
                    </a:cubicBezTo>
                    <a:cubicBezTo>
                      <a:pt x="1062" y="113"/>
                      <a:pt x="905" y="128"/>
                      <a:pt x="912" y="145"/>
                    </a:cubicBezTo>
                    <a:cubicBezTo>
                      <a:pt x="919" y="161"/>
                      <a:pt x="1047" y="175"/>
                      <a:pt x="1057" y="164"/>
                    </a:cubicBezTo>
                    <a:cubicBezTo>
                      <a:pt x="1066" y="153"/>
                      <a:pt x="1088" y="186"/>
                      <a:pt x="1131" y="188"/>
                    </a:cubicBezTo>
                    <a:cubicBezTo>
                      <a:pt x="1173" y="191"/>
                      <a:pt x="1169" y="172"/>
                      <a:pt x="1200" y="170"/>
                    </a:cubicBezTo>
                    <a:cubicBezTo>
                      <a:pt x="1232" y="169"/>
                      <a:pt x="1278" y="154"/>
                      <a:pt x="1280" y="136"/>
                    </a:cubicBezTo>
                    <a:cubicBezTo>
                      <a:pt x="1281" y="119"/>
                      <a:pt x="1372" y="97"/>
                      <a:pt x="1364" y="67"/>
                    </a:cubicBezTo>
                    <a:cubicBezTo>
                      <a:pt x="1356" y="37"/>
                      <a:pt x="1267" y="57"/>
                      <a:pt x="1243" y="45"/>
                    </a:cubicBezTo>
                    <a:cubicBezTo>
                      <a:pt x="1218" y="32"/>
                      <a:pt x="1161" y="16"/>
                      <a:pt x="1151" y="35"/>
                    </a:cubicBezTo>
                    <a:cubicBezTo>
                      <a:pt x="1142" y="54"/>
                      <a:pt x="1125" y="60"/>
                      <a:pt x="1117" y="52"/>
                    </a:cubicBezTo>
                    <a:cubicBezTo>
                      <a:pt x="1109" y="43"/>
                      <a:pt x="1121" y="0"/>
                      <a:pt x="1081" y="12"/>
                    </a:cubicBezTo>
                    <a:cubicBezTo>
                      <a:pt x="1042" y="24"/>
                      <a:pt x="1079" y="67"/>
                      <a:pt x="1071" y="72"/>
                    </a:cubicBezTo>
                    <a:cubicBezTo>
                      <a:pt x="1062" y="78"/>
                      <a:pt x="1024" y="64"/>
                      <a:pt x="1021" y="45"/>
                    </a:cubicBezTo>
                    <a:cubicBezTo>
                      <a:pt x="1019" y="26"/>
                      <a:pt x="976" y="65"/>
                      <a:pt x="971" y="42"/>
                    </a:cubicBezTo>
                    <a:cubicBezTo>
                      <a:pt x="965" y="19"/>
                      <a:pt x="915" y="2"/>
                      <a:pt x="904" y="4"/>
                    </a:cubicBezTo>
                    <a:cubicBezTo>
                      <a:pt x="893" y="5"/>
                      <a:pt x="915" y="20"/>
                      <a:pt x="908" y="31"/>
                    </a:cubicBezTo>
                    <a:cubicBezTo>
                      <a:pt x="901" y="42"/>
                      <a:pt x="874" y="20"/>
                      <a:pt x="863" y="19"/>
                    </a:cubicBezTo>
                    <a:cubicBezTo>
                      <a:pt x="852" y="17"/>
                      <a:pt x="870" y="42"/>
                      <a:pt x="864" y="53"/>
                    </a:cubicBezTo>
                    <a:cubicBezTo>
                      <a:pt x="859" y="64"/>
                      <a:pt x="837" y="20"/>
                      <a:pt x="818" y="20"/>
                    </a:cubicBezTo>
                    <a:cubicBezTo>
                      <a:pt x="799" y="20"/>
                      <a:pt x="805" y="42"/>
                      <a:pt x="792" y="43"/>
                    </a:cubicBezTo>
                    <a:cubicBezTo>
                      <a:pt x="778" y="45"/>
                      <a:pt x="811" y="61"/>
                      <a:pt x="823" y="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17898097" y="4340388"/>
                <a:ext cx="154963" cy="60263"/>
              </a:xfrm>
              <a:custGeom>
                <a:avLst/>
                <a:gdLst>
                  <a:gd name="T0" fmla="*/ 93 w 206"/>
                  <a:gd name="T1" fmla="*/ 9 h 77"/>
                  <a:gd name="T2" fmla="*/ 17 w 206"/>
                  <a:gd name="T3" fmla="*/ 33 h 77"/>
                  <a:gd name="T4" fmla="*/ 132 w 206"/>
                  <a:gd name="T5" fmla="*/ 58 h 77"/>
                  <a:gd name="T6" fmla="*/ 206 w 206"/>
                  <a:gd name="T7" fmla="*/ 47 h 77"/>
                  <a:gd name="T8" fmla="*/ 93 w 206"/>
                  <a:gd name="T9" fmla="*/ 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77">
                    <a:moveTo>
                      <a:pt x="93" y="9"/>
                    </a:moveTo>
                    <a:cubicBezTo>
                      <a:pt x="81" y="18"/>
                      <a:pt x="0" y="14"/>
                      <a:pt x="17" y="33"/>
                    </a:cubicBezTo>
                    <a:cubicBezTo>
                      <a:pt x="32" y="49"/>
                      <a:pt x="101" y="40"/>
                      <a:pt x="132" y="58"/>
                    </a:cubicBezTo>
                    <a:cubicBezTo>
                      <a:pt x="163" y="77"/>
                      <a:pt x="206" y="62"/>
                      <a:pt x="206" y="47"/>
                    </a:cubicBezTo>
                    <a:cubicBezTo>
                      <a:pt x="206" y="33"/>
                      <a:pt x="106" y="0"/>
                      <a:pt x="93" y="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42"/>
              <p:cNvSpPr>
                <a:spLocks noEditPoints="1"/>
              </p:cNvSpPr>
              <p:nvPr/>
            </p:nvSpPr>
            <p:spPr bwMode="auto">
              <a:xfrm>
                <a:off x="15203462" y="5489699"/>
                <a:ext cx="779121" cy="783424"/>
              </a:xfrm>
              <a:custGeom>
                <a:avLst/>
                <a:gdLst>
                  <a:gd name="T0" fmla="*/ 934 w 1055"/>
                  <a:gd name="T1" fmla="*/ 131 h 1059"/>
                  <a:gd name="T2" fmla="*/ 759 w 1055"/>
                  <a:gd name="T3" fmla="*/ 51 h 1059"/>
                  <a:gd name="T4" fmla="*/ 738 w 1055"/>
                  <a:gd name="T5" fmla="*/ 169 h 1059"/>
                  <a:gd name="T6" fmla="*/ 663 w 1055"/>
                  <a:gd name="T7" fmla="*/ 228 h 1059"/>
                  <a:gd name="T8" fmla="*/ 652 w 1055"/>
                  <a:gd name="T9" fmla="*/ 311 h 1059"/>
                  <a:gd name="T10" fmla="*/ 716 w 1055"/>
                  <a:gd name="T11" fmla="*/ 291 h 1059"/>
                  <a:gd name="T12" fmla="*/ 730 w 1055"/>
                  <a:gd name="T13" fmla="*/ 240 h 1059"/>
                  <a:gd name="T14" fmla="*/ 863 w 1055"/>
                  <a:gd name="T15" fmla="*/ 248 h 1059"/>
                  <a:gd name="T16" fmla="*/ 985 w 1055"/>
                  <a:gd name="T17" fmla="*/ 177 h 1059"/>
                  <a:gd name="T18" fmla="*/ 996 w 1055"/>
                  <a:gd name="T19" fmla="*/ 116 h 1059"/>
                  <a:gd name="T20" fmla="*/ 650 w 1055"/>
                  <a:gd name="T21" fmla="*/ 448 h 1059"/>
                  <a:gd name="T22" fmla="*/ 581 w 1055"/>
                  <a:gd name="T23" fmla="*/ 590 h 1059"/>
                  <a:gd name="T24" fmla="*/ 484 w 1055"/>
                  <a:gd name="T25" fmla="*/ 614 h 1059"/>
                  <a:gd name="T26" fmla="*/ 401 w 1055"/>
                  <a:gd name="T27" fmla="*/ 725 h 1059"/>
                  <a:gd name="T28" fmla="*/ 288 w 1055"/>
                  <a:gd name="T29" fmla="*/ 747 h 1059"/>
                  <a:gd name="T30" fmla="*/ 102 w 1055"/>
                  <a:gd name="T31" fmla="*/ 823 h 1059"/>
                  <a:gd name="T32" fmla="*/ 169 w 1055"/>
                  <a:gd name="T33" fmla="*/ 843 h 1059"/>
                  <a:gd name="T34" fmla="*/ 350 w 1055"/>
                  <a:gd name="T35" fmla="*/ 860 h 1059"/>
                  <a:gd name="T36" fmla="*/ 444 w 1055"/>
                  <a:gd name="T37" fmla="*/ 814 h 1059"/>
                  <a:gd name="T38" fmla="*/ 541 w 1055"/>
                  <a:gd name="T39" fmla="*/ 800 h 1059"/>
                  <a:gd name="T40" fmla="*/ 623 w 1055"/>
                  <a:gd name="T41" fmla="*/ 767 h 1059"/>
                  <a:gd name="T42" fmla="*/ 697 w 1055"/>
                  <a:gd name="T43" fmla="*/ 670 h 1059"/>
                  <a:gd name="T44" fmla="*/ 769 w 1055"/>
                  <a:gd name="T45" fmla="*/ 508 h 1059"/>
                  <a:gd name="T46" fmla="*/ 661 w 1055"/>
                  <a:gd name="T47" fmla="*/ 366 h 1059"/>
                  <a:gd name="T48" fmla="*/ 202 w 1055"/>
                  <a:gd name="T49" fmla="*/ 856 h 1059"/>
                  <a:gd name="T50" fmla="*/ 227 w 1055"/>
                  <a:gd name="T51" fmla="*/ 922 h 1059"/>
                  <a:gd name="T52" fmla="*/ 322 w 1055"/>
                  <a:gd name="T53" fmla="*/ 847 h 1059"/>
                  <a:gd name="T54" fmla="*/ 135 w 1055"/>
                  <a:gd name="T55" fmla="*/ 911 h 1059"/>
                  <a:gd name="T56" fmla="*/ 36 w 1055"/>
                  <a:gd name="T57" fmla="*/ 893 h 1059"/>
                  <a:gd name="T58" fmla="*/ 45 w 1055"/>
                  <a:gd name="T59" fmla="*/ 918 h 1059"/>
                  <a:gd name="T60" fmla="*/ 78 w 1055"/>
                  <a:gd name="T61" fmla="*/ 1055 h 1059"/>
                  <a:gd name="T62" fmla="*/ 135 w 1055"/>
                  <a:gd name="T63" fmla="*/ 91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55" h="1059">
                    <a:moveTo>
                      <a:pt x="996" y="116"/>
                    </a:moveTo>
                    <a:cubicBezTo>
                      <a:pt x="984" y="100"/>
                      <a:pt x="962" y="126"/>
                      <a:pt x="934" y="131"/>
                    </a:cubicBezTo>
                    <a:cubicBezTo>
                      <a:pt x="907" y="136"/>
                      <a:pt x="821" y="65"/>
                      <a:pt x="800" y="33"/>
                    </a:cubicBezTo>
                    <a:cubicBezTo>
                      <a:pt x="778" y="0"/>
                      <a:pt x="741" y="27"/>
                      <a:pt x="759" y="51"/>
                    </a:cubicBezTo>
                    <a:cubicBezTo>
                      <a:pt x="778" y="75"/>
                      <a:pt x="756" y="82"/>
                      <a:pt x="756" y="115"/>
                    </a:cubicBezTo>
                    <a:cubicBezTo>
                      <a:pt x="756" y="147"/>
                      <a:pt x="734" y="147"/>
                      <a:pt x="738" y="169"/>
                    </a:cubicBezTo>
                    <a:cubicBezTo>
                      <a:pt x="741" y="191"/>
                      <a:pt x="708" y="188"/>
                      <a:pt x="687" y="191"/>
                    </a:cubicBezTo>
                    <a:cubicBezTo>
                      <a:pt x="665" y="195"/>
                      <a:pt x="688" y="217"/>
                      <a:pt x="663" y="228"/>
                    </a:cubicBezTo>
                    <a:cubicBezTo>
                      <a:pt x="637" y="239"/>
                      <a:pt x="639" y="257"/>
                      <a:pt x="652" y="264"/>
                    </a:cubicBezTo>
                    <a:cubicBezTo>
                      <a:pt x="665" y="271"/>
                      <a:pt x="656" y="295"/>
                      <a:pt x="652" y="311"/>
                    </a:cubicBezTo>
                    <a:cubicBezTo>
                      <a:pt x="648" y="328"/>
                      <a:pt x="668" y="315"/>
                      <a:pt x="683" y="299"/>
                    </a:cubicBezTo>
                    <a:cubicBezTo>
                      <a:pt x="697" y="282"/>
                      <a:pt x="713" y="307"/>
                      <a:pt x="716" y="291"/>
                    </a:cubicBezTo>
                    <a:cubicBezTo>
                      <a:pt x="719" y="273"/>
                      <a:pt x="677" y="264"/>
                      <a:pt x="679" y="246"/>
                    </a:cubicBezTo>
                    <a:cubicBezTo>
                      <a:pt x="681" y="228"/>
                      <a:pt x="708" y="251"/>
                      <a:pt x="730" y="240"/>
                    </a:cubicBezTo>
                    <a:cubicBezTo>
                      <a:pt x="752" y="229"/>
                      <a:pt x="796" y="239"/>
                      <a:pt x="823" y="262"/>
                    </a:cubicBezTo>
                    <a:cubicBezTo>
                      <a:pt x="850" y="286"/>
                      <a:pt x="858" y="277"/>
                      <a:pt x="863" y="248"/>
                    </a:cubicBezTo>
                    <a:cubicBezTo>
                      <a:pt x="869" y="219"/>
                      <a:pt x="911" y="206"/>
                      <a:pt x="953" y="206"/>
                    </a:cubicBezTo>
                    <a:cubicBezTo>
                      <a:pt x="994" y="206"/>
                      <a:pt x="998" y="186"/>
                      <a:pt x="985" y="177"/>
                    </a:cubicBezTo>
                    <a:cubicBezTo>
                      <a:pt x="973" y="168"/>
                      <a:pt x="1055" y="115"/>
                      <a:pt x="1053" y="100"/>
                    </a:cubicBezTo>
                    <a:cubicBezTo>
                      <a:pt x="1051" y="86"/>
                      <a:pt x="1009" y="133"/>
                      <a:pt x="996" y="116"/>
                    </a:cubicBezTo>
                    <a:close/>
                    <a:moveTo>
                      <a:pt x="661" y="366"/>
                    </a:moveTo>
                    <a:cubicBezTo>
                      <a:pt x="643" y="375"/>
                      <a:pt x="630" y="432"/>
                      <a:pt x="650" y="448"/>
                    </a:cubicBezTo>
                    <a:cubicBezTo>
                      <a:pt x="670" y="464"/>
                      <a:pt x="617" y="495"/>
                      <a:pt x="619" y="530"/>
                    </a:cubicBezTo>
                    <a:cubicBezTo>
                      <a:pt x="621" y="565"/>
                      <a:pt x="586" y="565"/>
                      <a:pt x="581" y="590"/>
                    </a:cubicBezTo>
                    <a:cubicBezTo>
                      <a:pt x="575" y="616"/>
                      <a:pt x="555" y="610"/>
                      <a:pt x="524" y="634"/>
                    </a:cubicBezTo>
                    <a:cubicBezTo>
                      <a:pt x="493" y="658"/>
                      <a:pt x="477" y="630"/>
                      <a:pt x="484" y="614"/>
                    </a:cubicBezTo>
                    <a:cubicBezTo>
                      <a:pt x="492" y="597"/>
                      <a:pt x="437" y="623"/>
                      <a:pt x="439" y="663"/>
                    </a:cubicBezTo>
                    <a:cubicBezTo>
                      <a:pt x="441" y="703"/>
                      <a:pt x="388" y="707"/>
                      <a:pt x="401" y="725"/>
                    </a:cubicBezTo>
                    <a:cubicBezTo>
                      <a:pt x="413" y="743"/>
                      <a:pt x="360" y="754"/>
                      <a:pt x="362" y="738"/>
                    </a:cubicBezTo>
                    <a:cubicBezTo>
                      <a:pt x="364" y="721"/>
                      <a:pt x="329" y="730"/>
                      <a:pt x="288" y="747"/>
                    </a:cubicBezTo>
                    <a:cubicBezTo>
                      <a:pt x="246" y="763"/>
                      <a:pt x="220" y="729"/>
                      <a:pt x="197" y="752"/>
                    </a:cubicBezTo>
                    <a:cubicBezTo>
                      <a:pt x="173" y="776"/>
                      <a:pt x="133" y="818"/>
                      <a:pt x="102" y="823"/>
                    </a:cubicBezTo>
                    <a:cubicBezTo>
                      <a:pt x="71" y="829"/>
                      <a:pt x="89" y="866"/>
                      <a:pt x="102" y="860"/>
                    </a:cubicBezTo>
                    <a:cubicBezTo>
                      <a:pt x="124" y="849"/>
                      <a:pt x="158" y="860"/>
                      <a:pt x="169" y="843"/>
                    </a:cubicBezTo>
                    <a:cubicBezTo>
                      <a:pt x="180" y="827"/>
                      <a:pt x="269" y="807"/>
                      <a:pt x="324" y="805"/>
                    </a:cubicBezTo>
                    <a:cubicBezTo>
                      <a:pt x="379" y="803"/>
                      <a:pt x="346" y="831"/>
                      <a:pt x="350" y="860"/>
                    </a:cubicBezTo>
                    <a:cubicBezTo>
                      <a:pt x="353" y="889"/>
                      <a:pt x="399" y="883"/>
                      <a:pt x="422" y="856"/>
                    </a:cubicBezTo>
                    <a:cubicBezTo>
                      <a:pt x="446" y="829"/>
                      <a:pt x="464" y="831"/>
                      <a:pt x="444" y="814"/>
                    </a:cubicBezTo>
                    <a:cubicBezTo>
                      <a:pt x="424" y="798"/>
                      <a:pt x="448" y="783"/>
                      <a:pt x="462" y="805"/>
                    </a:cubicBezTo>
                    <a:cubicBezTo>
                      <a:pt x="477" y="827"/>
                      <a:pt x="523" y="829"/>
                      <a:pt x="541" y="800"/>
                    </a:cubicBezTo>
                    <a:cubicBezTo>
                      <a:pt x="559" y="771"/>
                      <a:pt x="564" y="805"/>
                      <a:pt x="586" y="803"/>
                    </a:cubicBezTo>
                    <a:cubicBezTo>
                      <a:pt x="608" y="801"/>
                      <a:pt x="621" y="747"/>
                      <a:pt x="623" y="767"/>
                    </a:cubicBezTo>
                    <a:cubicBezTo>
                      <a:pt x="625" y="787"/>
                      <a:pt x="659" y="781"/>
                      <a:pt x="681" y="758"/>
                    </a:cubicBezTo>
                    <a:cubicBezTo>
                      <a:pt x="703" y="734"/>
                      <a:pt x="683" y="692"/>
                      <a:pt x="697" y="670"/>
                    </a:cubicBezTo>
                    <a:cubicBezTo>
                      <a:pt x="712" y="648"/>
                      <a:pt x="727" y="603"/>
                      <a:pt x="712" y="576"/>
                    </a:cubicBezTo>
                    <a:cubicBezTo>
                      <a:pt x="697" y="548"/>
                      <a:pt x="745" y="530"/>
                      <a:pt x="769" y="508"/>
                    </a:cubicBezTo>
                    <a:cubicBezTo>
                      <a:pt x="792" y="486"/>
                      <a:pt x="741" y="377"/>
                      <a:pt x="739" y="344"/>
                    </a:cubicBezTo>
                    <a:cubicBezTo>
                      <a:pt x="738" y="311"/>
                      <a:pt x="679" y="357"/>
                      <a:pt x="661" y="366"/>
                    </a:cubicBezTo>
                    <a:close/>
                    <a:moveTo>
                      <a:pt x="260" y="840"/>
                    </a:moveTo>
                    <a:cubicBezTo>
                      <a:pt x="253" y="860"/>
                      <a:pt x="231" y="851"/>
                      <a:pt x="202" y="856"/>
                    </a:cubicBezTo>
                    <a:cubicBezTo>
                      <a:pt x="173" y="862"/>
                      <a:pt x="172" y="931"/>
                      <a:pt x="193" y="938"/>
                    </a:cubicBezTo>
                    <a:cubicBezTo>
                      <a:pt x="209" y="944"/>
                      <a:pt x="222" y="944"/>
                      <a:pt x="227" y="922"/>
                    </a:cubicBezTo>
                    <a:cubicBezTo>
                      <a:pt x="233" y="900"/>
                      <a:pt x="262" y="893"/>
                      <a:pt x="280" y="902"/>
                    </a:cubicBezTo>
                    <a:cubicBezTo>
                      <a:pt x="299" y="911"/>
                      <a:pt x="322" y="874"/>
                      <a:pt x="322" y="847"/>
                    </a:cubicBezTo>
                    <a:cubicBezTo>
                      <a:pt x="322" y="820"/>
                      <a:pt x="268" y="820"/>
                      <a:pt x="260" y="840"/>
                    </a:cubicBezTo>
                    <a:close/>
                    <a:moveTo>
                      <a:pt x="135" y="911"/>
                    </a:moveTo>
                    <a:cubicBezTo>
                      <a:pt x="135" y="893"/>
                      <a:pt x="94" y="896"/>
                      <a:pt x="93" y="880"/>
                    </a:cubicBezTo>
                    <a:cubicBezTo>
                      <a:pt x="91" y="863"/>
                      <a:pt x="64" y="873"/>
                      <a:pt x="36" y="893"/>
                    </a:cubicBezTo>
                    <a:cubicBezTo>
                      <a:pt x="9" y="913"/>
                      <a:pt x="0" y="916"/>
                      <a:pt x="11" y="936"/>
                    </a:cubicBezTo>
                    <a:cubicBezTo>
                      <a:pt x="22" y="956"/>
                      <a:pt x="38" y="938"/>
                      <a:pt x="45" y="918"/>
                    </a:cubicBezTo>
                    <a:cubicBezTo>
                      <a:pt x="53" y="898"/>
                      <a:pt x="71" y="947"/>
                      <a:pt x="54" y="980"/>
                    </a:cubicBezTo>
                    <a:cubicBezTo>
                      <a:pt x="38" y="1013"/>
                      <a:pt x="56" y="1059"/>
                      <a:pt x="78" y="1055"/>
                    </a:cubicBezTo>
                    <a:cubicBezTo>
                      <a:pt x="96" y="1051"/>
                      <a:pt x="120" y="985"/>
                      <a:pt x="147" y="951"/>
                    </a:cubicBezTo>
                    <a:cubicBezTo>
                      <a:pt x="175" y="916"/>
                      <a:pt x="135" y="929"/>
                      <a:pt x="135" y="91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/>
              <p:cNvSpPr>
                <a:spLocks noEditPoints="1"/>
              </p:cNvSpPr>
              <p:nvPr/>
            </p:nvSpPr>
            <p:spPr bwMode="auto">
              <a:xfrm>
                <a:off x="12715445" y="5020504"/>
                <a:ext cx="2733377" cy="1893993"/>
              </a:xfrm>
              <a:custGeom>
                <a:avLst/>
                <a:gdLst>
                  <a:gd name="T0" fmla="*/ 3517 w 3701"/>
                  <a:gd name="T1" fmla="*/ 480 h 2564"/>
                  <a:gd name="T2" fmla="*/ 3339 w 3701"/>
                  <a:gd name="T3" fmla="*/ 347 h 2564"/>
                  <a:gd name="T4" fmla="*/ 3188 w 3701"/>
                  <a:gd name="T5" fmla="*/ 143 h 2564"/>
                  <a:gd name="T6" fmla="*/ 2974 w 3701"/>
                  <a:gd name="T7" fmla="*/ 8 h 2564"/>
                  <a:gd name="T8" fmla="*/ 2829 w 3701"/>
                  <a:gd name="T9" fmla="*/ 117 h 2564"/>
                  <a:gd name="T10" fmla="*/ 2707 w 3701"/>
                  <a:gd name="T11" fmla="*/ 297 h 2564"/>
                  <a:gd name="T12" fmla="*/ 2525 w 3701"/>
                  <a:gd name="T13" fmla="*/ 400 h 2564"/>
                  <a:gd name="T14" fmla="*/ 2636 w 3701"/>
                  <a:gd name="T15" fmla="*/ 476 h 2564"/>
                  <a:gd name="T16" fmla="*/ 2632 w 3701"/>
                  <a:gd name="T17" fmla="*/ 575 h 2564"/>
                  <a:gd name="T18" fmla="*/ 2311 w 3701"/>
                  <a:gd name="T19" fmla="*/ 694 h 2564"/>
                  <a:gd name="T20" fmla="*/ 2081 w 3701"/>
                  <a:gd name="T21" fmla="*/ 888 h 2564"/>
                  <a:gd name="T22" fmla="*/ 1724 w 3701"/>
                  <a:gd name="T23" fmla="*/ 908 h 2564"/>
                  <a:gd name="T24" fmla="*/ 1319 w 3701"/>
                  <a:gd name="T25" fmla="*/ 857 h 2564"/>
                  <a:gd name="T26" fmla="*/ 1149 w 3701"/>
                  <a:gd name="T27" fmla="*/ 686 h 2564"/>
                  <a:gd name="T28" fmla="*/ 996 w 3701"/>
                  <a:gd name="T29" fmla="*/ 493 h 2564"/>
                  <a:gd name="T30" fmla="*/ 841 w 3701"/>
                  <a:gd name="T31" fmla="*/ 356 h 2564"/>
                  <a:gd name="T32" fmla="*/ 753 w 3701"/>
                  <a:gd name="T33" fmla="*/ 416 h 2564"/>
                  <a:gd name="T34" fmla="*/ 607 w 3701"/>
                  <a:gd name="T35" fmla="*/ 528 h 2564"/>
                  <a:gd name="T36" fmla="*/ 484 w 3701"/>
                  <a:gd name="T37" fmla="*/ 665 h 2564"/>
                  <a:gd name="T38" fmla="*/ 428 w 3701"/>
                  <a:gd name="T39" fmla="*/ 822 h 2564"/>
                  <a:gd name="T40" fmla="*/ 289 w 3701"/>
                  <a:gd name="T41" fmla="*/ 961 h 2564"/>
                  <a:gd name="T42" fmla="*/ 109 w 3701"/>
                  <a:gd name="T43" fmla="*/ 1017 h 2564"/>
                  <a:gd name="T44" fmla="*/ 0 w 3701"/>
                  <a:gd name="T45" fmla="*/ 1098 h 2564"/>
                  <a:gd name="T46" fmla="*/ 83 w 3701"/>
                  <a:gd name="T47" fmla="*/ 1273 h 2564"/>
                  <a:gd name="T48" fmla="*/ 217 w 3701"/>
                  <a:gd name="T49" fmla="*/ 1391 h 2564"/>
                  <a:gd name="T50" fmla="*/ 327 w 3701"/>
                  <a:gd name="T51" fmla="*/ 1354 h 2564"/>
                  <a:gd name="T52" fmla="*/ 307 w 3701"/>
                  <a:gd name="T53" fmla="*/ 1512 h 2564"/>
                  <a:gd name="T54" fmla="*/ 312 w 3701"/>
                  <a:gd name="T55" fmla="*/ 1662 h 2564"/>
                  <a:gd name="T56" fmla="*/ 425 w 3701"/>
                  <a:gd name="T57" fmla="*/ 1761 h 2564"/>
                  <a:gd name="T58" fmla="*/ 756 w 3701"/>
                  <a:gd name="T59" fmla="*/ 1898 h 2564"/>
                  <a:gd name="T60" fmla="*/ 891 w 3701"/>
                  <a:gd name="T61" fmla="*/ 1930 h 2564"/>
                  <a:gd name="T62" fmla="*/ 1002 w 3701"/>
                  <a:gd name="T63" fmla="*/ 1901 h 2564"/>
                  <a:gd name="T64" fmla="*/ 1149 w 3701"/>
                  <a:gd name="T65" fmla="*/ 1862 h 2564"/>
                  <a:gd name="T66" fmla="*/ 1331 w 3701"/>
                  <a:gd name="T67" fmla="*/ 1862 h 2564"/>
                  <a:gd name="T68" fmla="*/ 1431 w 3701"/>
                  <a:gd name="T69" fmla="*/ 1927 h 2564"/>
                  <a:gd name="T70" fmla="*/ 1401 w 3701"/>
                  <a:gd name="T71" fmla="*/ 2163 h 2564"/>
                  <a:gd name="T72" fmla="*/ 1500 w 3701"/>
                  <a:gd name="T73" fmla="*/ 2293 h 2564"/>
                  <a:gd name="T74" fmla="*/ 1630 w 3701"/>
                  <a:gd name="T75" fmla="*/ 2353 h 2564"/>
                  <a:gd name="T76" fmla="*/ 1730 w 3701"/>
                  <a:gd name="T77" fmla="*/ 2254 h 2564"/>
                  <a:gd name="T78" fmla="*/ 1925 w 3701"/>
                  <a:gd name="T79" fmla="*/ 2241 h 2564"/>
                  <a:gd name="T80" fmla="*/ 2053 w 3701"/>
                  <a:gd name="T81" fmla="*/ 2324 h 2564"/>
                  <a:gd name="T82" fmla="*/ 2152 w 3701"/>
                  <a:gd name="T83" fmla="*/ 2405 h 2564"/>
                  <a:gd name="T84" fmla="*/ 2435 w 3701"/>
                  <a:gd name="T85" fmla="*/ 2259 h 2564"/>
                  <a:gd name="T86" fmla="*/ 2650 w 3701"/>
                  <a:gd name="T87" fmla="*/ 2143 h 2564"/>
                  <a:gd name="T88" fmla="*/ 2758 w 3701"/>
                  <a:gd name="T89" fmla="*/ 2016 h 2564"/>
                  <a:gd name="T90" fmla="*/ 2861 w 3701"/>
                  <a:gd name="T91" fmla="*/ 1886 h 2564"/>
                  <a:gd name="T92" fmla="*/ 2884 w 3701"/>
                  <a:gd name="T93" fmla="*/ 1768 h 2564"/>
                  <a:gd name="T94" fmla="*/ 2854 w 3701"/>
                  <a:gd name="T95" fmla="*/ 1677 h 2564"/>
                  <a:gd name="T96" fmla="*/ 2837 w 3701"/>
                  <a:gd name="T97" fmla="*/ 1587 h 2564"/>
                  <a:gd name="T98" fmla="*/ 2761 w 3701"/>
                  <a:gd name="T99" fmla="*/ 1380 h 2564"/>
                  <a:gd name="T100" fmla="*/ 2932 w 3701"/>
                  <a:gd name="T101" fmla="*/ 1283 h 2564"/>
                  <a:gd name="T102" fmla="*/ 2716 w 3701"/>
                  <a:gd name="T103" fmla="*/ 1224 h 2564"/>
                  <a:gd name="T104" fmla="*/ 2800 w 3701"/>
                  <a:gd name="T105" fmla="*/ 1053 h 2564"/>
                  <a:gd name="T106" fmla="*/ 2896 w 3701"/>
                  <a:gd name="T107" fmla="*/ 1142 h 2564"/>
                  <a:gd name="T108" fmla="*/ 3172 w 3701"/>
                  <a:gd name="T109" fmla="*/ 984 h 2564"/>
                  <a:gd name="T110" fmla="*/ 3315 w 3701"/>
                  <a:gd name="T111" fmla="*/ 920 h 2564"/>
                  <a:gd name="T112" fmla="*/ 3463 w 3701"/>
                  <a:gd name="T113" fmla="*/ 863 h 2564"/>
                  <a:gd name="T114" fmla="*/ 3479 w 3701"/>
                  <a:gd name="T115" fmla="*/ 698 h 2564"/>
                  <a:gd name="T116" fmla="*/ 3650 w 3701"/>
                  <a:gd name="T117" fmla="*/ 587 h 2564"/>
                  <a:gd name="T118" fmla="*/ 2821 w 3701"/>
                  <a:gd name="T119" fmla="*/ 2289 h 2564"/>
                  <a:gd name="T120" fmla="*/ 2078 w 3701"/>
                  <a:gd name="T121" fmla="*/ 2514 h 2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01" h="2564">
                    <a:moveTo>
                      <a:pt x="3681" y="458"/>
                    </a:moveTo>
                    <a:cubicBezTo>
                      <a:pt x="3683" y="425"/>
                      <a:pt x="3645" y="436"/>
                      <a:pt x="3632" y="445"/>
                    </a:cubicBezTo>
                    <a:cubicBezTo>
                      <a:pt x="3619" y="454"/>
                      <a:pt x="3583" y="445"/>
                      <a:pt x="3572" y="467"/>
                    </a:cubicBezTo>
                    <a:cubicBezTo>
                      <a:pt x="3561" y="489"/>
                      <a:pt x="3543" y="476"/>
                      <a:pt x="3517" y="480"/>
                    </a:cubicBezTo>
                    <a:cubicBezTo>
                      <a:pt x="3492" y="483"/>
                      <a:pt x="3455" y="472"/>
                      <a:pt x="3457" y="456"/>
                    </a:cubicBezTo>
                    <a:cubicBezTo>
                      <a:pt x="3459" y="440"/>
                      <a:pt x="3443" y="423"/>
                      <a:pt x="3444" y="403"/>
                    </a:cubicBezTo>
                    <a:cubicBezTo>
                      <a:pt x="3446" y="383"/>
                      <a:pt x="3419" y="392"/>
                      <a:pt x="3401" y="374"/>
                    </a:cubicBezTo>
                    <a:cubicBezTo>
                      <a:pt x="3382" y="356"/>
                      <a:pt x="3346" y="343"/>
                      <a:pt x="3339" y="347"/>
                    </a:cubicBezTo>
                    <a:cubicBezTo>
                      <a:pt x="3332" y="350"/>
                      <a:pt x="3310" y="327"/>
                      <a:pt x="3279" y="325"/>
                    </a:cubicBezTo>
                    <a:cubicBezTo>
                      <a:pt x="3248" y="323"/>
                      <a:pt x="3251" y="303"/>
                      <a:pt x="3255" y="290"/>
                    </a:cubicBezTo>
                    <a:cubicBezTo>
                      <a:pt x="3259" y="277"/>
                      <a:pt x="3229" y="237"/>
                      <a:pt x="3224" y="215"/>
                    </a:cubicBezTo>
                    <a:cubicBezTo>
                      <a:pt x="3219" y="194"/>
                      <a:pt x="3197" y="190"/>
                      <a:pt x="3188" y="143"/>
                    </a:cubicBezTo>
                    <a:cubicBezTo>
                      <a:pt x="3178" y="95"/>
                      <a:pt x="3153" y="108"/>
                      <a:pt x="3158" y="86"/>
                    </a:cubicBezTo>
                    <a:cubicBezTo>
                      <a:pt x="3164" y="64"/>
                      <a:pt x="3127" y="53"/>
                      <a:pt x="3118" y="41"/>
                    </a:cubicBezTo>
                    <a:cubicBezTo>
                      <a:pt x="3109" y="28"/>
                      <a:pt x="3071" y="33"/>
                      <a:pt x="3044" y="19"/>
                    </a:cubicBezTo>
                    <a:cubicBezTo>
                      <a:pt x="3016" y="4"/>
                      <a:pt x="3000" y="15"/>
                      <a:pt x="2974" y="8"/>
                    </a:cubicBezTo>
                    <a:cubicBezTo>
                      <a:pt x="2949" y="0"/>
                      <a:pt x="2891" y="15"/>
                      <a:pt x="2883" y="15"/>
                    </a:cubicBezTo>
                    <a:cubicBezTo>
                      <a:pt x="2876" y="15"/>
                      <a:pt x="2830" y="6"/>
                      <a:pt x="2805" y="41"/>
                    </a:cubicBezTo>
                    <a:cubicBezTo>
                      <a:pt x="2780" y="75"/>
                      <a:pt x="2800" y="73"/>
                      <a:pt x="2810" y="73"/>
                    </a:cubicBezTo>
                    <a:cubicBezTo>
                      <a:pt x="2821" y="73"/>
                      <a:pt x="2827" y="106"/>
                      <a:pt x="2829" y="117"/>
                    </a:cubicBezTo>
                    <a:cubicBezTo>
                      <a:pt x="2831" y="128"/>
                      <a:pt x="2810" y="144"/>
                      <a:pt x="2801" y="148"/>
                    </a:cubicBezTo>
                    <a:cubicBezTo>
                      <a:pt x="2792" y="152"/>
                      <a:pt x="2767" y="192"/>
                      <a:pt x="2763" y="206"/>
                    </a:cubicBezTo>
                    <a:cubicBezTo>
                      <a:pt x="2759" y="221"/>
                      <a:pt x="2730" y="257"/>
                      <a:pt x="2734" y="270"/>
                    </a:cubicBezTo>
                    <a:cubicBezTo>
                      <a:pt x="2738" y="283"/>
                      <a:pt x="2719" y="296"/>
                      <a:pt x="2707" y="297"/>
                    </a:cubicBezTo>
                    <a:cubicBezTo>
                      <a:pt x="2694" y="299"/>
                      <a:pt x="2659" y="325"/>
                      <a:pt x="2648" y="328"/>
                    </a:cubicBezTo>
                    <a:cubicBezTo>
                      <a:pt x="2637" y="332"/>
                      <a:pt x="2594" y="325"/>
                      <a:pt x="2588" y="312"/>
                    </a:cubicBezTo>
                    <a:cubicBezTo>
                      <a:pt x="2586" y="308"/>
                      <a:pt x="2581" y="304"/>
                      <a:pt x="2574" y="302"/>
                    </a:cubicBezTo>
                    <a:cubicBezTo>
                      <a:pt x="2525" y="400"/>
                      <a:pt x="2525" y="400"/>
                      <a:pt x="2525" y="400"/>
                    </a:cubicBezTo>
                    <a:cubicBezTo>
                      <a:pt x="2521" y="432"/>
                      <a:pt x="2521" y="432"/>
                      <a:pt x="2521" y="432"/>
                    </a:cubicBezTo>
                    <a:cubicBezTo>
                      <a:pt x="2521" y="432"/>
                      <a:pt x="2490" y="440"/>
                      <a:pt x="2513" y="464"/>
                    </a:cubicBezTo>
                    <a:cubicBezTo>
                      <a:pt x="2537" y="488"/>
                      <a:pt x="2541" y="468"/>
                      <a:pt x="2577" y="468"/>
                    </a:cubicBezTo>
                    <a:cubicBezTo>
                      <a:pt x="2612" y="468"/>
                      <a:pt x="2628" y="496"/>
                      <a:pt x="2636" y="476"/>
                    </a:cubicBezTo>
                    <a:cubicBezTo>
                      <a:pt x="2644" y="456"/>
                      <a:pt x="2676" y="444"/>
                      <a:pt x="2696" y="468"/>
                    </a:cubicBezTo>
                    <a:cubicBezTo>
                      <a:pt x="2716" y="492"/>
                      <a:pt x="2779" y="531"/>
                      <a:pt x="2775" y="551"/>
                    </a:cubicBezTo>
                    <a:cubicBezTo>
                      <a:pt x="2771" y="571"/>
                      <a:pt x="2736" y="567"/>
                      <a:pt x="2712" y="559"/>
                    </a:cubicBezTo>
                    <a:cubicBezTo>
                      <a:pt x="2688" y="551"/>
                      <a:pt x="2656" y="575"/>
                      <a:pt x="2632" y="575"/>
                    </a:cubicBezTo>
                    <a:cubicBezTo>
                      <a:pt x="2609" y="575"/>
                      <a:pt x="2581" y="583"/>
                      <a:pt x="2557" y="607"/>
                    </a:cubicBezTo>
                    <a:cubicBezTo>
                      <a:pt x="2533" y="630"/>
                      <a:pt x="2537" y="654"/>
                      <a:pt x="2501" y="658"/>
                    </a:cubicBezTo>
                    <a:cubicBezTo>
                      <a:pt x="2466" y="662"/>
                      <a:pt x="2450" y="658"/>
                      <a:pt x="2410" y="686"/>
                    </a:cubicBezTo>
                    <a:cubicBezTo>
                      <a:pt x="2370" y="714"/>
                      <a:pt x="2327" y="702"/>
                      <a:pt x="2311" y="694"/>
                    </a:cubicBezTo>
                    <a:cubicBezTo>
                      <a:pt x="2295" y="686"/>
                      <a:pt x="2267" y="682"/>
                      <a:pt x="2251" y="710"/>
                    </a:cubicBezTo>
                    <a:cubicBezTo>
                      <a:pt x="2235" y="738"/>
                      <a:pt x="2271" y="750"/>
                      <a:pt x="2267" y="781"/>
                    </a:cubicBezTo>
                    <a:cubicBezTo>
                      <a:pt x="2263" y="813"/>
                      <a:pt x="2224" y="805"/>
                      <a:pt x="2192" y="841"/>
                    </a:cubicBezTo>
                    <a:cubicBezTo>
                      <a:pt x="2160" y="877"/>
                      <a:pt x="2108" y="892"/>
                      <a:pt x="2081" y="888"/>
                    </a:cubicBezTo>
                    <a:cubicBezTo>
                      <a:pt x="2053" y="885"/>
                      <a:pt x="1993" y="869"/>
                      <a:pt x="1942" y="892"/>
                    </a:cubicBezTo>
                    <a:cubicBezTo>
                      <a:pt x="1890" y="916"/>
                      <a:pt x="1854" y="952"/>
                      <a:pt x="1835" y="948"/>
                    </a:cubicBezTo>
                    <a:cubicBezTo>
                      <a:pt x="1815" y="944"/>
                      <a:pt x="1815" y="920"/>
                      <a:pt x="1787" y="924"/>
                    </a:cubicBezTo>
                    <a:cubicBezTo>
                      <a:pt x="1759" y="928"/>
                      <a:pt x="1743" y="920"/>
                      <a:pt x="1724" y="908"/>
                    </a:cubicBezTo>
                    <a:cubicBezTo>
                      <a:pt x="1704" y="896"/>
                      <a:pt x="1688" y="916"/>
                      <a:pt x="1656" y="892"/>
                    </a:cubicBezTo>
                    <a:cubicBezTo>
                      <a:pt x="1624" y="869"/>
                      <a:pt x="1569" y="873"/>
                      <a:pt x="1545" y="869"/>
                    </a:cubicBezTo>
                    <a:cubicBezTo>
                      <a:pt x="1521" y="865"/>
                      <a:pt x="1430" y="869"/>
                      <a:pt x="1398" y="865"/>
                    </a:cubicBezTo>
                    <a:cubicBezTo>
                      <a:pt x="1366" y="861"/>
                      <a:pt x="1323" y="873"/>
                      <a:pt x="1319" y="857"/>
                    </a:cubicBezTo>
                    <a:cubicBezTo>
                      <a:pt x="1315" y="841"/>
                      <a:pt x="1291" y="829"/>
                      <a:pt x="1283" y="793"/>
                    </a:cubicBezTo>
                    <a:cubicBezTo>
                      <a:pt x="1275" y="757"/>
                      <a:pt x="1255" y="746"/>
                      <a:pt x="1235" y="742"/>
                    </a:cubicBezTo>
                    <a:cubicBezTo>
                      <a:pt x="1215" y="738"/>
                      <a:pt x="1213" y="717"/>
                      <a:pt x="1196" y="714"/>
                    </a:cubicBezTo>
                    <a:cubicBezTo>
                      <a:pt x="1187" y="712"/>
                      <a:pt x="1177" y="686"/>
                      <a:pt x="1149" y="686"/>
                    </a:cubicBezTo>
                    <a:cubicBezTo>
                      <a:pt x="1122" y="686"/>
                      <a:pt x="1025" y="675"/>
                      <a:pt x="1011" y="652"/>
                    </a:cubicBezTo>
                    <a:cubicBezTo>
                      <a:pt x="997" y="629"/>
                      <a:pt x="1025" y="624"/>
                      <a:pt x="1025" y="601"/>
                    </a:cubicBezTo>
                    <a:cubicBezTo>
                      <a:pt x="1025" y="579"/>
                      <a:pt x="1040" y="549"/>
                      <a:pt x="1028" y="540"/>
                    </a:cubicBezTo>
                    <a:cubicBezTo>
                      <a:pt x="1017" y="531"/>
                      <a:pt x="998" y="511"/>
                      <a:pt x="996" y="493"/>
                    </a:cubicBezTo>
                    <a:cubicBezTo>
                      <a:pt x="993" y="475"/>
                      <a:pt x="963" y="451"/>
                      <a:pt x="943" y="450"/>
                    </a:cubicBezTo>
                    <a:cubicBezTo>
                      <a:pt x="922" y="449"/>
                      <a:pt x="906" y="436"/>
                      <a:pt x="887" y="420"/>
                    </a:cubicBezTo>
                    <a:cubicBezTo>
                      <a:pt x="868" y="404"/>
                      <a:pt x="851" y="405"/>
                      <a:pt x="843" y="363"/>
                    </a:cubicBezTo>
                    <a:cubicBezTo>
                      <a:pt x="842" y="360"/>
                      <a:pt x="842" y="358"/>
                      <a:pt x="841" y="356"/>
                    </a:cubicBezTo>
                    <a:cubicBezTo>
                      <a:pt x="833" y="355"/>
                      <a:pt x="824" y="352"/>
                      <a:pt x="817" y="352"/>
                    </a:cubicBezTo>
                    <a:cubicBezTo>
                      <a:pt x="813" y="352"/>
                      <a:pt x="807" y="348"/>
                      <a:pt x="801" y="342"/>
                    </a:cubicBezTo>
                    <a:cubicBezTo>
                      <a:pt x="796" y="360"/>
                      <a:pt x="780" y="368"/>
                      <a:pt x="780" y="382"/>
                    </a:cubicBezTo>
                    <a:cubicBezTo>
                      <a:pt x="780" y="397"/>
                      <a:pt x="774" y="416"/>
                      <a:pt x="753" y="416"/>
                    </a:cubicBezTo>
                    <a:cubicBezTo>
                      <a:pt x="733" y="416"/>
                      <a:pt x="714" y="431"/>
                      <a:pt x="713" y="463"/>
                    </a:cubicBezTo>
                    <a:cubicBezTo>
                      <a:pt x="712" y="494"/>
                      <a:pt x="731" y="498"/>
                      <a:pt x="722" y="512"/>
                    </a:cubicBezTo>
                    <a:cubicBezTo>
                      <a:pt x="713" y="526"/>
                      <a:pt x="677" y="540"/>
                      <a:pt x="664" y="533"/>
                    </a:cubicBezTo>
                    <a:cubicBezTo>
                      <a:pt x="651" y="527"/>
                      <a:pt x="627" y="531"/>
                      <a:pt x="607" y="528"/>
                    </a:cubicBezTo>
                    <a:cubicBezTo>
                      <a:pt x="587" y="526"/>
                      <a:pt x="572" y="501"/>
                      <a:pt x="566" y="528"/>
                    </a:cubicBezTo>
                    <a:cubicBezTo>
                      <a:pt x="559" y="556"/>
                      <a:pt x="518" y="638"/>
                      <a:pt x="528" y="647"/>
                    </a:cubicBezTo>
                    <a:cubicBezTo>
                      <a:pt x="538" y="656"/>
                      <a:pt x="545" y="676"/>
                      <a:pt x="528" y="676"/>
                    </a:cubicBezTo>
                    <a:cubicBezTo>
                      <a:pt x="510" y="676"/>
                      <a:pt x="492" y="673"/>
                      <a:pt x="484" y="665"/>
                    </a:cubicBezTo>
                    <a:cubicBezTo>
                      <a:pt x="475" y="656"/>
                      <a:pt x="446" y="677"/>
                      <a:pt x="426" y="676"/>
                    </a:cubicBezTo>
                    <a:cubicBezTo>
                      <a:pt x="416" y="675"/>
                      <a:pt x="377" y="693"/>
                      <a:pt x="390" y="700"/>
                    </a:cubicBezTo>
                    <a:cubicBezTo>
                      <a:pt x="404" y="707"/>
                      <a:pt x="404" y="740"/>
                      <a:pt x="404" y="753"/>
                    </a:cubicBezTo>
                    <a:cubicBezTo>
                      <a:pt x="404" y="767"/>
                      <a:pt x="434" y="808"/>
                      <a:pt x="428" y="822"/>
                    </a:cubicBezTo>
                    <a:cubicBezTo>
                      <a:pt x="423" y="835"/>
                      <a:pt x="396" y="850"/>
                      <a:pt x="396" y="868"/>
                    </a:cubicBezTo>
                    <a:cubicBezTo>
                      <a:pt x="396" y="886"/>
                      <a:pt x="401" y="902"/>
                      <a:pt x="392" y="906"/>
                    </a:cubicBezTo>
                    <a:cubicBezTo>
                      <a:pt x="382" y="910"/>
                      <a:pt x="352" y="923"/>
                      <a:pt x="337" y="934"/>
                    </a:cubicBezTo>
                    <a:cubicBezTo>
                      <a:pt x="322" y="945"/>
                      <a:pt x="297" y="945"/>
                      <a:pt x="289" y="961"/>
                    </a:cubicBezTo>
                    <a:cubicBezTo>
                      <a:pt x="281" y="977"/>
                      <a:pt x="269" y="992"/>
                      <a:pt x="240" y="988"/>
                    </a:cubicBezTo>
                    <a:cubicBezTo>
                      <a:pt x="215" y="986"/>
                      <a:pt x="203" y="981"/>
                      <a:pt x="184" y="1005"/>
                    </a:cubicBezTo>
                    <a:cubicBezTo>
                      <a:pt x="165" y="1028"/>
                      <a:pt x="161" y="1018"/>
                      <a:pt x="147" y="1029"/>
                    </a:cubicBezTo>
                    <a:cubicBezTo>
                      <a:pt x="133" y="1040"/>
                      <a:pt x="120" y="1021"/>
                      <a:pt x="109" y="1017"/>
                    </a:cubicBezTo>
                    <a:cubicBezTo>
                      <a:pt x="98" y="1013"/>
                      <a:pt x="83" y="1029"/>
                      <a:pt x="72" y="1029"/>
                    </a:cubicBezTo>
                    <a:cubicBezTo>
                      <a:pt x="61" y="1029"/>
                      <a:pt x="51" y="1047"/>
                      <a:pt x="38" y="1051"/>
                    </a:cubicBezTo>
                    <a:cubicBezTo>
                      <a:pt x="24" y="1055"/>
                      <a:pt x="10" y="1051"/>
                      <a:pt x="10" y="1068"/>
                    </a:cubicBezTo>
                    <a:cubicBezTo>
                      <a:pt x="10" y="1078"/>
                      <a:pt x="8" y="1089"/>
                      <a:pt x="0" y="1098"/>
                    </a:cubicBezTo>
                    <a:cubicBezTo>
                      <a:pt x="0" y="1098"/>
                      <a:pt x="0" y="1098"/>
                      <a:pt x="0" y="1098"/>
                    </a:cubicBezTo>
                    <a:cubicBezTo>
                      <a:pt x="10" y="1152"/>
                      <a:pt x="10" y="1152"/>
                      <a:pt x="10" y="1152"/>
                    </a:cubicBezTo>
                    <a:cubicBezTo>
                      <a:pt x="10" y="1152"/>
                      <a:pt x="69" y="1171"/>
                      <a:pt x="71" y="1191"/>
                    </a:cubicBezTo>
                    <a:cubicBezTo>
                      <a:pt x="73" y="1210"/>
                      <a:pt x="83" y="1273"/>
                      <a:pt x="83" y="1273"/>
                    </a:cubicBezTo>
                    <a:cubicBezTo>
                      <a:pt x="83" y="1273"/>
                      <a:pt x="82" y="1273"/>
                      <a:pt x="81" y="1273"/>
                    </a:cubicBezTo>
                    <a:cubicBezTo>
                      <a:pt x="105" y="1292"/>
                      <a:pt x="137" y="1312"/>
                      <a:pt x="137" y="1319"/>
                    </a:cubicBezTo>
                    <a:cubicBezTo>
                      <a:pt x="137" y="1327"/>
                      <a:pt x="140" y="1352"/>
                      <a:pt x="169" y="1365"/>
                    </a:cubicBezTo>
                    <a:cubicBezTo>
                      <a:pt x="187" y="1374"/>
                      <a:pt x="206" y="1383"/>
                      <a:pt x="217" y="1391"/>
                    </a:cubicBezTo>
                    <a:cubicBezTo>
                      <a:pt x="218" y="1387"/>
                      <a:pt x="219" y="1385"/>
                      <a:pt x="219" y="1385"/>
                    </a:cubicBezTo>
                    <a:cubicBezTo>
                      <a:pt x="244" y="1383"/>
                      <a:pt x="244" y="1383"/>
                      <a:pt x="244" y="1383"/>
                    </a:cubicBezTo>
                    <a:cubicBezTo>
                      <a:pt x="244" y="1383"/>
                      <a:pt x="251" y="1387"/>
                      <a:pt x="258" y="1395"/>
                    </a:cubicBezTo>
                    <a:cubicBezTo>
                      <a:pt x="264" y="1375"/>
                      <a:pt x="306" y="1353"/>
                      <a:pt x="327" y="1354"/>
                    </a:cubicBezTo>
                    <a:cubicBezTo>
                      <a:pt x="351" y="1356"/>
                      <a:pt x="404" y="1398"/>
                      <a:pt x="398" y="1413"/>
                    </a:cubicBezTo>
                    <a:cubicBezTo>
                      <a:pt x="393" y="1428"/>
                      <a:pt x="355" y="1483"/>
                      <a:pt x="337" y="1487"/>
                    </a:cubicBezTo>
                    <a:cubicBezTo>
                      <a:pt x="330" y="1489"/>
                      <a:pt x="320" y="1489"/>
                      <a:pt x="311" y="1490"/>
                    </a:cubicBezTo>
                    <a:cubicBezTo>
                      <a:pt x="309" y="1499"/>
                      <a:pt x="307" y="1507"/>
                      <a:pt x="307" y="1512"/>
                    </a:cubicBezTo>
                    <a:cubicBezTo>
                      <a:pt x="307" y="1524"/>
                      <a:pt x="329" y="1543"/>
                      <a:pt x="341" y="1565"/>
                    </a:cubicBezTo>
                    <a:cubicBezTo>
                      <a:pt x="353" y="1587"/>
                      <a:pt x="321" y="1602"/>
                      <a:pt x="304" y="1587"/>
                    </a:cubicBezTo>
                    <a:cubicBezTo>
                      <a:pt x="287" y="1572"/>
                      <a:pt x="280" y="1602"/>
                      <a:pt x="290" y="1614"/>
                    </a:cubicBezTo>
                    <a:cubicBezTo>
                      <a:pt x="300" y="1626"/>
                      <a:pt x="295" y="1660"/>
                      <a:pt x="312" y="1662"/>
                    </a:cubicBezTo>
                    <a:cubicBezTo>
                      <a:pt x="329" y="1665"/>
                      <a:pt x="343" y="1699"/>
                      <a:pt x="363" y="1699"/>
                    </a:cubicBezTo>
                    <a:cubicBezTo>
                      <a:pt x="382" y="1699"/>
                      <a:pt x="399" y="1731"/>
                      <a:pt x="399" y="1731"/>
                    </a:cubicBezTo>
                    <a:cubicBezTo>
                      <a:pt x="399" y="1731"/>
                      <a:pt x="426" y="1748"/>
                      <a:pt x="426" y="1757"/>
                    </a:cubicBezTo>
                    <a:cubicBezTo>
                      <a:pt x="426" y="1758"/>
                      <a:pt x="426" y="1760"/>
                      <a:pt x="425" y="1761"/>
                    </a:cubicBezTo>
                    <a:cubicBezTo>
                      <a:pt x="446" y="1759"/>
                      <a:pt x="460" y="1758"/>
                      <a:pt x="463" y="1749"/>
                    </a:cubicBezTo>
                    <a:cubicBezTo>
                      <a:pt x="465" y="1740"/>
                      <a:pt x="493" y="1740"/>
                      <a:pt x="512" y="1759"/>
                    </a:cubicBezTo>
                    <a:cubicBezTo>
                      <a:pt x="531" y="1778"/>
                      <a:pt x="609" y="1827"/>
                      <a:pt x="638" y="1850"/>
                    </a:cubicBezTo>
                    <a:cubicBezTo>
                      <a:pt x="666" y="1874"/>
                      <a:pt x="733" y="1900"/>
                      <a:pt x="756" y="1898"/>
                    </a:cubicBezTo>
                    <a:cubicBezTo>
                      <a:pt x="780" y="1897"/>
                      <a:pt x="801" y="1915"/>
                      <a:pt x="837" y="1913"/>
                    </a:cubicBezTo>
                    <a:cubicBezTo>
                      <a:pt x="842" y="1913"/>
                      <a:pt x="847" y="1913"/>
                      <a:pt x="851" y="1914"/>
                    </a:cubicBezTo>
                    <a:cubicBezTo>
                      <a:pt x="856" y="1908"/>
                      <a:pt x="865" y="1908"/>
                      <a:pt x="871" y="1898"/>
                    </a:cubicBezTo>
                    <a:cubicBezTo>
                      <a:pt x="881" y="1884"/>
                      <a:pt x="896" y="1911"/>
                      <a:pt x="891" y="1930"/>
                    </a:cubicBezTo>
                    <a:cubicBezTo>
                      <a:pt x="888" y="1939"/>
                      <a:pt x="890" y="1949"/>
                      <a:pt x="894" y="1957"/>
                    </a:cubicBezTo>
                    <a:cubicBezTo>
                      <a:pt x="899" y="1950"/>
                      <a:pt x="904" y="1941"/>
                      <a:pt x="908" y="1931"/>
                    </a:cubicBezTo>
                    <a:cubicBezTo>
                      <a:pt x="920" y="1901"/>
                      <a:pt x="939" y="1902"/>
                      <a:pt x="952" y="1893"/>
                    </a:cubicBezTo>
                    <a:cubicBezTo>
                      <a:pt x="964" y="1883"/>
                      <a:pt x="976" y="1887"/>
                      <a:pt x="1002" y="1901"/>
                    </a:cubicBezTo>
                    <a:cubicBezTo>
                      <a:pt x="1027" y="1914"/>
                      <a:pt x="1037" y="1887"/>
                      <a:pt x="1073" y="1920"/>
                    </a:cubicBezTo>
                    <a:cubicBezTo>
                      <a:pt x="1081" y="1917"/>
                      <a:pt x="1091" y="1913"/>
                      <a:pt x="1095" y="1913"/>
                    </a:cubicBezTo>
                    <a:cubicBezTo>
                      <a:pt x="1102" y="1913"/>
                      <a:pt x="1112" y="1898"/>
                      <a:pt x="1124" y="1886"/>
                    </a:cubicBezTo>
                    <a:cubicBezTo>
                      <a:pt x="1136" y="1874"/>
                      <a:pt x="1134" y="1859"/>
                      <a:pt x="1149" y="1862"/>
                    </a:cubicBezTo>
                    <a:cubicBezTo>
                      <a:pt x="1163" y="1864"/>
                      <a:pt x="1170" y="1845"/>
                      <a:pt x="1202" y="1828"/>
                    </a:cubicBezTo>
                    <a:cubicBezTo>
                      <a:pt x="1234" y="1811"/>
                      <a:pt x="1260" y="1838"/>
                      <a:pt x="1275" y="1825"/>
                    </a:cubicBezTo>
                    <a:cubicBezTo>
                      <a:pt x="1290" y="1813"/>
                      <a:pt x="1307" y="1808"/>
                      <a:pt x="1307" y="1821"/>
                    </a:cubicBezTo>
                    <a:cubicBezTo>
                      <a:pt x="1307" y="1833"/>
                      <a:pt x="1326" y="1847"/>
                      <a:pt x="1331" y="1862"/>
                    </a:cubicBezTo>
                    <a:cubicBezTo>
                      <a:pt x="1335" y="1875"/>
                      <a:pt x="1361" y="1880"/>
                      <a:pt x="1366" y="1881"/>
                    </a:cubicBezTo>
                    <a:cubicBezTo>
                      <a:pt x="1371" y="1879"/>
                      <a:pt x="1375" y="1877"/>
                      <a:pt x="1377" y="1875"/>
                    </a:cubicBezTo>
                    <a:cubicBezTo>
                      <a:pt x="1392" y="1864"/>
                      <a:pt x="1418" y="1876"/>
                      <a:pt x="1418" y="1893"/>
                    </a:cubicBezTo>
                    <a:cubicBezTo>
                      <a:pt x="1418" y="1909"/>
                      <a:pt x="1419" y="1927"/>
                      <a:pt x="1431" y="1927"/>
                    </a:cubicBezTo>
                    <a:cubicBezTo>
                      <a:pt x="1444" y="1927"/>
                      <a:pt x="1456" y="1927"/>
                      <a:pt x="1456" y="1957"/>
                    </a:cubicBezTo>
                    <a:cubicBezTo>
                      <a:pt x="1456" y="1987"/>
                      <a:pt x="1467" y="2021"/>
                      <a:pt x="1441" y="2047"/>
                    </a:cubicBezTo>
                    <a:cubicBezTo>
                      <a:pt x="1415" y="2073"/>
                      <a:pt x="1385" y="2120"/>
                      <a:pt x="1390" y="2133"/>
                    </a:cubicBezTo>
                    <a:cubicBezTo>
                      <a:pt x="1396" y="2147"/>
                      <a:pt x="1382" y="2173"/>
                      <a:pt x="1401" y="2163"/>
                    </a:cubicBezTo>
                    <a:cubicBezTo>
                      <a:pt x="1420" y="2154"/>
                      <a:pt x="1464" y="2163"/>
                      <a:pt x="1457" y="2174"/>
                    </a:cubicBezTo>
                    <a:cubicBezTo>
                      <a:pt x="1450" y="2185"/>
                      <a:pt x="1459" y="2223"/>
                      <a:pt x="1476" y="2225"/>
                    </a:cubicBezTo>
                    <a:cubicBezTo>
                      <a:pt x="1494" y="2226"/>
                      <a:pt x="1505" y="2236"/>
                      <a:pt x="1500" y="2252"/>
                    </a:cubicBezTo>
                    <a:cubicBezTo>
                      <a:pt x="1494" y="2269"/>
                      <a:pt x="1485" y="2293"/>
                      <a:pt x="1500" y="2293"/>
                    </a:cubicBezTo>
                    <a:cubicBezTo>
                      <a:pt x="1515" y="2293"/>
                      <a:pt x="1537" y="2293"/>
                      <a:pt x="1534" y="2310"/>
                    </a:cubicBezTo>
                    <a:cubicBezTo>
                      <a:pt x="1531" y="2326"/>
                      <a:pt x="1545" y="2341"/>
                      <a:pt x="1572" y="2330"/>
                    </a:cubicBezTo>
                    <a:cubicBezTo>
                      <a:pt x="1588" y="2324"/>
                      <a:pt x="1596" y="2318"/>
                      <a:pt x="1600" y="2324"/>
                    </a:cubicBezTo>
                    <a:cubicBezTo>
                      <a:pt x="1611" y="2324"/>
                      <a:pt x="1611" y="2349"/>
                      <a:pt x="1630" y="2353"/>
                    </a:cubicBezTo>
                    <a:cubicBezTo>
                      <a:pt x="1650" y="2358"/>
                      <a:pt x="1640" y="2312"/>
                      <a:pt x="1633" y="2305"/>
                    </a:cubicBezTo>
                    <a:cubicBezTo>
                      <a:pt x="1625" y="2297"/>
                      <a:pt x="1635" y="2266"/>
                      <a:pt x="1642" y="2273"/>
                    </a:cubicBezTo>
                    <a:cubicBezTo>
                      <a:pt x="1650" y="2280"/>
                      <a:pt x="1672" y="2273"/>
                      <a:pt x="1684" y="2258"/>
                    </a:cubicBezTo>
                    <a:cubicBezTo>
                      <a:pt x="1696" y="2244"/>
                      <a:pt x="1720" y="2271"/>
                      <a:pt x="1730" y="2254"/>
                    </a:cubicBezTo>
                    <a:cubicBezTo>
                      <a:pt x="1740" y="2237"/>
                      <a:pt x="1762" y="2266"/>
                      <a:pt x="1783" y="2254"/>
                    </a:cubicBezTo>
                    <a:cubicBezTo>
                      <a:pt x="1805" y="2241"/>
                      <a:pt x="1815" y="2263"/>
                      <a:pt x="1825" y="2246"/>
                    </a:cubicBezTo>
                    <a:cubicBezTo>
                      <a:pt x="1835" y="2229"/>
                      <a:pt x="1866" y="2207"/>
                      <a:pt x="1873" y="2215"/>
                    </a:cubicBezTo>
                    <a:cubicBezTo>
                      <a:pt x="1881" y="2222"/>
                      <a:pt x="1886" y="2237"/>
                      <a:pt x="1925" y="2241"/>
                    </a:cubicBezTo>
                    <a:cubicBezTo>
                      <a:pt x="1963" y="2246"/>
                      <a:pt x="1942" y="2266"/>
                      <a:pt x="1942" y="2278"/>
                    </a:cubicBezTo>
                    <a:cubicBezTo>
                      <a:pt x="1942" y="2290"/>
                      <a:pt x="1985" y="2322"/>
                      <a:pt x="2002" y="2324"/>
                    </a:cubicBezTo>
                    <a:cubicBezTo>
                      <a:pt x="2006" y="2325"/>
                      <a:pt x="2010" y="2328"/>
                      <a:pt x="2015" y="2334"/>
                    </a:cubicBezTo>
                    <a:cubicBezTo>
                      <a:pt x="2027" y="2328"/>
                      <a:pt x="2048" y="2338"/>
                      <a:pt x="2053" y="2324"/>
                    </a:cubicBezTo>
                    <a:cubicBezTo>
                      <a:pt x="2058" y="2308"/>
                      <a:pt x="2078" y="2312"/>
                      <a:pt x="2086" y="2326"/>
                    </a:cubicBezTo>
                    <a:cubicBezTo>
                      <a:pt x="2095" y="2340"/>
                      <a:pt x="2104" y="2342"/>
                      <a:pt x="2122" y="2326"/>
                    </a:cubicBezTo>
                    <a:cubicBezTo>
                      <a:pt x="2140" y="2310"/>
                      <a:pt x="2149" y="2342"/>
                      <a:pt x="2138" y="2351"/>
                    </a:cubicBezTo>
                    <a:cubicBezTo>
                      <a:pt x="2127" y="2361"/>
                      <a:pt x="2135" y="2389"/>
                      <a:pt x="2152" y="2405"/>
                    </a:cubicBezTo>
                    <a:cubicBezTo>
                      <a:pt x="2169" y="2422"/>
                      <a:pt x="2172" y="2395"/>
                      <a:pt x="2168" y="2379"/>
                    </a:cubicBezTo>
                    <a:cubicBezTo>
                      <a:pt x="2165" y="2362"/>
                      <a:pt x="2197" y="2346"/>
                      <a:pt x="2255" y="2327"/>
                    </a:cubicBezTo>
                    <a:cubicBezTo>
                      <a:pt x="2312" y="2308"/>
                      <a:pt x="2374" y="2266"/>
                      <a:pt x="2375" y="2257"/>
                    </a:cubicBezTo>
                    <a:cubicBezTo>
                      <a:pt x="2376" y="2248"/>
                      <a:pt x="2416" y="2273"/>
                      <a:pt x="2435" y="2259"/>
                    </a:cubicBezTo>
                    <a:cubicBezTo>
                      <a:pt x="2454" y="2244"/>
                      <a:pt x="2524" y="2242"/>
                      <a:pt x="2542" y="2241"/>
                    </a:cubicBezTo>
                    <a:cubicBezTo>
                      <a:pt x="2560" y="2240"/>
                      <a:pt x="2559" y="2225"/>
                      <a:pt x="2578" y="2209"/>
                    </a:cubicBezTo>
                    <a:cubicBezTo>
                      <a:pt x="2597" y="2194"/>
                      <a:pt x="2593" y="2187"/>
                      <a:pt x="2615" y="2180"/>
                    </a:cubicBezTo>
                    <a:cubicBezTo>
                      <a:pt x="2636" y="2174"/>
                      <a:pt x="2650" y="2154"/>
                      <a:pt x="2650" y="2143"/>
                    </a:cubicBezTo>
                    <a:cubicBezTo>
                      <a:pt x="2650" y="2132"/>
                      <a:pt x="2691" y="2128"/>
                      <a:pt x="2692" y="2116"/>
                    </a:cubicBezTo>
                    <a:cubicBezTo>
                      <a:pt x="2693" y="2105"/>
                      <a:pt x="2723" y="2101"/>
                      <a:pt x="2723" y="2086"/>
                    </a:cubicBezTo>
                    <a:cubicBezTo>
                      <a:pt x="2723" y="2072"/>
                      <a:pt x="2741" y="2075"/>
                      <a:pt x="2749" y="2064"/>
                    </a:cubicBezTo>
                    <a:cubicBezTo>
                      <a:pt x="2758" y="2053"/>
                      <a:pt x="2743" y="2021"/>
                      <a:pt x="2758" y="2016"/>
                    </a:cubicBezTo>
                    <a:cubicBezTo>
                      <a:pt x="2772" y="2012"/>
                      <a:pt x="2752" y="1994"/>
                      <a:pt x="2749" y="1986"/>
                    </a:cubicBezTo>
                    <a:cubicBezTo>
                      <a:pt x="2747" y="1978"/>
                      <a:pt x="2777" y="1976"/>
                      <a:pt x="2792" y="1966"/>
                    </a:cubicBezTo>
                    <a:cubicBezTo>
                      <a:pt x="2808" y="1956"/>
                      <a:pt x="2818" y="1941"/>
                      <a:pt x="2820" y="1923"/>
                    </a:cubicBezTo>
                    <a:cubicBezTo>
                      <a:pt x="2823" y="1906"/>
                      <a:pt x="2849" y="1891"/>
                      <a:pt x="2861" y="1886"/>
                    </a:cubicBezTo>
                    <a:cubicBezTo>
                      <a:pt x="2872" y="1881"/>
                      <a:pt x="2877" y="1857"/>
                      <a:pt x="2873" y="1836"/>
                    </a:cubicBezTo>
                    <a:cubicBezTo>
                      <a:pt x="2870" y="1815"/>
                      <a:pt x="2894" y="1820"/>
                      <a:pt x="2883" y="1812"/>
                    </a:cubicBezTo>
                    <a:cubicBezTo>
                      <a:pt x="2872" y="1804"/>
                      <a:pt x="2888" y="1781"/>
                      <a:pt x="2910" y="1775"/>
                    </a:cubicBezTo>
                    <a:cubicBezTo>
                      <a:pt x="2932" y="1769"/>
                      <a:pt x="2896" y="1758"/>
                      <a:pt x="2884" y="1768"/>
                    </a:cubicBezTo>
                    <a:cubicBezTo>
                      <a:pt x="2872" y="1777"/>
                      <a:pt x="2860" y="1741"/>
                      <a:pt x="2849" y="1755"/>
                    </a:cubicBezTo>
                    <a:cubicBezTo>
                      <a:pt x="2838" y="1768"/>
                      <a:pt x="2807" y="1747"/>
                      <a:pt x="2827" y="1742"/>
                    </a:cubicBezTo>
                    <a:cubicBezTo>
                      <a:pt x="2847" y="1738"/>
                      <a:pt x="2878" y="1715"/>
                      <a:pt x="2892" y="1710"/>
                    </a:cubicBezTo>
                    <a:cubicBezTo>
                      <a:pt x="2905" y="1706"/>
                      <a:pt x="2871" y="1676"/>
                      <a:pt x="2854" y="1677"/>
                    </a:cubicBezTo>
                    <a:cubicBezTo>
                      <a:pt x="2837" y="1677"/>
                      <a:pt x="2818" y="1636"/>
                      <a:pt x="2800" y="1636"/>
                    </a:cubicBezTo>
                    <a:cubicBezTo>
                      <a:pt x="2781" y="1636"/>
                      <a:pt x="2813" y="1624"/>
                      <a:pt x="2834" y="1635"/>
                    </a:cubicBezTo>
                    <a:cubicBezTo>
                      <a:pt x="2855" y="1645"/>
                      <a:pt x="2880" y="1655"/>
                      <a:pt x="2889" y="1645"/>
                    </a:cubicBezTo>
                    <a:cubicBezTo>
                      <a:pt x="2898" y="1636"/>
                      <a:pt x="2853" y="1600"/>
                      <a:pt x="2837" y="1587"/>
                    </a:cubicBezTo>
                    <a:cubicBezTo>
                      <a:pt x="2820" y="1574"/>
                      <a:pt x="2836" y="1557"/>
                      <a:pt x="2826" y="1550"/>
                    </a:cubicBezTo>
                    <a:cubicBezTo>
                      <a:pt x="2816" y="1543"/>
                      <a:pt x="2794" y="1496"/>
                      <a:pt x="2787" y="1475"/>
                    </a:cubicBezTo>
                    <a:cubicBezTo>
                      <a:pt x="2780" y="1454"/>
                      <a:pt x="2741" y="1451"/>
                      <a:pt x="2732" y="1437"/>
                    </a:cubicBezTo>
                    <a:cubicBezTo>
                      <a:pt x="2723" y="1423"/>
                      <a:pt x="2733" y="1391"/>
                      <a:pt x="2761" y="1380"/>
                    </a:cubicBezTo>
                    <a:cubicBezTo>
                      <a:pt x="2790" y="1368"/>
                      <a:pt x="2778" y="1344"/>
                      <a:pt x="2790" y="1347"/>
                    </a:cubicBezTo>
                    <a:cubicBezTo>
                      <a:pt x="2803" y="1349"/>
                      <a:pt x="2814" y="1344"/>
                      <a:pt x="2824" y="1323"/>
                    </a:cubicBezTo>
                    <a:cubicBezTo>
                      <a:pt x="2834" y="1302"/>
                      <a:pt x="2851" y="1315"/>
                      <a:pt x="2861" y="1304"/>
                    </a:cubicBezTo>
                    <a:cubicBezTo>
                      <a:pt x="2872" y="1293"/>
                      <a:pt x="2916" y="1294"/>
                      <a:pt x="2932" y="1283"/>
                    </a:cubicBezTo>
                    <a:cubicBezTo>
                      <a:pt x="2947" y="1272"/>
                      <a:pt x="2917" y="1238"/>
                      <a:pt x="2896" y="1244"/>
                    </a:cubicBezTo>
                    <a:cubicBezTo>
                      <a:pt x="2875" y="1249"/>
                      <a:pt x="2851" y="1241"/>
                      <a:pt x="2836" y="1219"/>
                    </a:cubicBezTo>
                    <a:cubicBezTo>
                      <a:pt x="2821" y="1197"/>
                      <a:pt x="2783" y="1259"/>
                      <a:pt x="2754" y="1273"/>
                    </a:cubicBezTo>
                    <a:cubicBezTo>
                      <a:pt x="2725" y="1287"/>
                      <a:pt x="2706" y="1248"/>
                      <a:pt x="2716" y="1224"/>
                    </a:cubicBezTo>
                    <a:cubicBezTo>
                      <a:pt x="2726" y="1199"/>
                      <a:pt x="2693" y="1200"/>
                      <a:pt x="2652" y="1202"/>
                    </a:cubicBezTo>
                    <a:cubicBezTo>
                      <a:pt x="2611" y="1204"/>
                      <a:pt x="2626" y="1129"/>
                      <a:pt x="2651" y="1125"/>
                    </a:cubicBezTo>
                    <a:cubicBezTo>
                      <a:pt x="2676" y="1122"/>
                      <a:pt x="2712" y="1148"/>
                      <a:pt x="2728" y="1103"/>
                    </a:cubicBezTo>
                    <a:cubicBezTo>
                      <a:pt x="2743" y="1057"/>
                      <a:pt x="2765" y="1093"/>
                      <a:pt x="2800" y="1053"/>
                    </a:cubicBezTo>
                    <a:cubicBezTo>
                      <a:pt x="2834" y="1012"/>
                      <a:pt x="2874" y="988"/>
                      <a:pt x="2904" y="1012"/>
                    </a:cubicBezTo>
                    <a:cubicBezTo>
                      <a:pt x="2934" y="1035"/>
                      <a:pt x="2872" y="1073"/>
                      <a:pt x="2862" y="1095"/>
                    </a:cubicBezTo>
                    <a:cubicBezTo>
                      <a:pt x="2852" y="1118"/>
                      <a:pt x="2871" y="1125"/>
                      <a:pt x="2853" y="1143"/>
                    </a:cubicBezTo>
                    <a:cubicBezTo>
                      <a:pt x="2835" y="1160"/>
                      <a:pt x="2861" y="1165"/>
                      <a:pt x="2896" y="1142"/>
                    </a:cubicBezTo>
                    <a:cubicBezTo>
                      <a:pt x="2932" y="1119"/>
                      <a:pt x="2975" y="1092"/>
                      <a:pt x="3010" y="1078"/>
                    </a:cubicBezTo>
                    <a:cubicBezTo>
                      <a:pt x="3019" y="1074"/>
                      <a:pt x="3029" y="1073"/>
                      <a:pt x="3040" y="1074"/>
                    </a:cubicBezTo>
                    <a:cubicBezTo>
                      <a:pt x="3045" y="1061"/>
                      <a:pt x="3050" y="1051"/>
                      <a:pt x="3057" y="1047"/>
                    </a:cubicBezTo>
                    <a:cubicBezTo>
                      <a:pt x="3081" y="1035"/>
                      <a:pt x="3160" y="1000"/>
                      <a:pt x="3172" y="984"/>
                    </a:cubicBezTo>
                    <a:cubicBezTo>
                      <a:pt x="3184" y="968"/>
                      <a:pt x="3196" y="940"/>
                      <a:pt x="3212" y="940"/>
                    </a:cubicBezTo>
                    <a:cubicBezTo>
                      <a:pt x="3228" y="940"/>
                      <a:pt x="3228" y="956"/>
                      <a:pt x="3252" y="956"/>
                    </a:cubicBezTo>
                    <a:cubicBezTo>
                      <a:pt x="3275" y="956"/>
                      <a:pt x="3303" y="964"/>
                      <a:pt x="3291" y="944"/>
                    </a:cubicBezTo>
                    <a:cubicBezTo>
                      <a:pt x="3279" y="924"/>
                      <a:pt x="3287" y="924"/>
                      <a:pt x="3315" y="920"/>
                    </a:cubicBezTo>
                    <a:cubicBezTo>
                      <a:pt x="3343" y="916"/>
                      <a:pt x="3339" y="888"/>
                      <a:pt x="3359" y="888"/>
                    </a:cubicBezTo>
                    <a:cubicBezTo>
                      <a:pt x="3379" y="888"/>
                      <a:pt x="3375" y="841"/>
                      <a:pt x="3394" y="841"/>
                    </a:cubicBezTo>
                    <a:cubicBezTo>
                      <a:pt x="3414" y="841"/>
                      <a:pt x="3422" y="869"/>
                      <a:pt x="3446" y="861"/>
                    </a:cubicBezTo>
                    <a:cubicBezTo>
                      <a:pt x="3451" y="859"/>
                      <a:pt x="3456" y="860"/>
                      <a:pt x="3463" y="863"/>
                    </a:cubicBezTo>
                    <a:cubicBezTo>
                      <a:pt x="3468" y="859"/>
                      <a:pt x="3473" y="855"/>
                      <a:pt x="3478" y="852"/>
                    </a:cubicBezTo>
                    <a:cubicBezTo>
                      <a:pt x="3476" y="827"/>
                      <a:pt x="3478" y="805"/>
                      <a:pt x="3474" y="793"/>
                    </a:cubicBezTo>
                    <a:cubicBezTo>
                      <a:pt x="3464" y="771"/>
                      <a:pt x="3474" y="755"/>
                      <a:pt x="3470" y="742"/>
                    </a:cubicBezTo>
                    <a:cubicBezTo>
                      <a:pt x="3466" y="729"/>
                      <a:pt x="3464" y="698"/>
                      <a:pt x="3479" y="698"/>
                    </a:cubicBezTo>
                    <a:cubicBezTo>
                      <a:pt x="3494" y="698"/>
                      <a:pt x="3512" y="662"/>
                      <a:pt x="3530" y="675"/>
                    </a:cubicBezTo>
                    <a:cubicBezTo>
                      <a:pt x="3548" y="687"/>
                      <a:pt x="3585" y="691"/>
                      <a:pt x="3585" y="675"/>
                    </a:cubicBezTo>
                    <a:cubicBezTo>
                      <a:pt x="3585" y="658"/>
                      <a:pt x="3610" y="656"/>
                      <a:pt x="3614" y="634"/>
                    </a:cubicBezTo>
                    <a:cubicBezTo>
                      <a:pt x="3617" y="613"/>
                      <a:pt x="3645" y="607"/>
                      <a:pt x="3650" y="587"/>
                    </a:cubicBezTo>
                    <a:cubicBezTo>
                      <a:pt x="3656" y="567"/>
                      <a:pt x="3665" y="520"/>
                      <a:pt x="3683" y="509"/>
                    </a:cubicBezTo>
                    <a:cubicBezTo>
                      <a:pt x="3701" y="498"/>
                      <a:pt x="3679" y="491"/>
                      <a:pt x="3681" y="458"/>
                    </a:cubicBezTo>
                    <a:close/>
                    <a:moveTo>
                      <a:pt x="2789" y="2183"/>
                    </a:moveTo>
                    <a:cubicBezTo>
                      <a:pt x="2769" y="2256"/>
                      <a:pt x="2815" y="2293"/>
                      <a:pt x="2821" y="2289"/>
                    </a:cubicBezTo>
                    <a:cubicBezTo>
                      <a:pt x="2840" y="2276"/>
                      <a:pt x="2914" y="2119"/>
                      <a:pt x="2898" y="2097"/>
                    </a:cubicBezTo>
                    <a:cubicBezTo>
                      <a:pt x="2882" y="2075"/>
                      <a:pt x="2809" y="2110"/>
                      <a:pt x="2789" y="2183"/>
                    </a:cubicBezTo>
                    <a:close/>
                    <a:moveTo>
                      <a:pt x="2138" y="2431"/>
                    </a:moveTo>
                    <a:cubicBezTo>
                      <a:pt x="2115" y="2431"/>
                      <a:pt x="2054" y="2465"/>
                      <a:pt x="2078" y="2514"/>
                    </a:cubicBezTo>
                    <a:cubicBezTo>
                      <a:pt x="2102" y="2564"/>
                      <a:pt x="2180" y="2531"/>
                      <a:pt x="2182" y="2509"/>
                    </a:cubicBezTo>
                    <a:cubicBezTo>
                      <a:pt x="2184" y="2487"/>
                      <a:pt x="2219" y="2453"/>
                      <a:pt x="2215" y="2436"/>
                    </a:cubicBezTo>
                    <a:cubicBezTo>
                      <a:pt x="2211" y="2423"/>
                      <a:pt x="2162" y="2431"/>
                      <a:pt x="2138" y="243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/>
              <p:cNvSpPr>
                <a:spLocks noEditPoints="1"/>
              </p:cNvSpPr>
              <p:nvPr/>
            </p:nvSpPr>
            <p:spPr bwMode="auto">
              <a:xfrm>
                <a:off x="14635265" y="6880060"/>
                <a:ext cx="439062" cy="615549"/>
              </a:xfrm>
              <a:custGeom>
                <a:avLst/>
                <a:gdLst>
                  <a:gd name="T0" fmla="*/ 316 w 597"/>
                  <a:gd name="T1" fmla="*/ 321 h 833"/>
                  <a:gd name="T2" fmla="*/ 391 w 597"/>
                  <a:gd name="T3" fmla="*/ 375 h 833"/>
                  <a:gd name="T4" fmla="*/ 409 w 597"/>
                  <a:gd name="T5" fmla="*/ 430 h 833"/>
                  <a:gd name="T6" fmla="*/ 435 w 597"/>
                  <a:gd name="T7" fmla="*/ 457 h 833"/>
                  <a:gd name="T8" fmla="*/ 465 w 597"/>
                  <a:gd name="T9" fmla="*/ 534 h 833"/>
                  <a:gd name="T10" fmla="*/ 486 w 597"/>
                  <a:gd name="T11" fmla="*/ 518 h 833"/>
                  <a:gd name="T12" fmla="*/ 513 w 597"/>
                  <a:gd name="T13" fmla="*/ 481 h 833"/>
                  <a:gd name="T14" fmla="*/ 496 w 597"/>
                  <a:gd name="T15" fmla="*/ 406 h 833"/>
                  <a:gd name="T16" fmla="*/ 427 w 597"/>
                  <a:gd name="T17" fmla="*/ 357 h 833"/>
                  <a:gd name="T18" fmla="*/ 385 w 597"/>
                  <a:gd name="T19" fmla="*/ 303 h 833"/>
                  <a:gd name="T20" fmla="*/ 300 w 597"/>
                  <a:gd name="T21" fmla="*/ 288 h 833"/>
                  <a:gd name="T22" fmla="*/ 269 w 597"/>
                  <a:gd name="T23" fmla="*/ 232 h 833"/>
                  <a:gd name="T24" fmla="*/ 311 w 597"/>
                  <a:gd name="T25" fmla="*/ 144 h 833"/>
                  <a:gd name="T26" fmla="*/ 307 w 597"/>
                  <a:gd name="T27" fmla="*/ 44 h 833"/>
                  <a:gd name="T28" fmla="*/ 296 w 597"/>
                  <a:gd name="T29" fmla="*/ 22 h 833"/>
                  <a:gd name="T30" fmla="*/ 207 w 597"/>
                  <a:gd name="T31" fmla="*/ 15 h 833"/>
                  <a:gd name="T32" fmla="*/ 194 w 597"/>
                  <a:gd name="T33" fmla="*/ 159 h 833"/>
                  <a:gd name="T34" fmla="*/ 165 w 597"/>
                  <a:gd name="T35" fmla="*/ 151 h 833"/>
                  <a:gd name="T36" fmla="*/ 181 w 597"/>
                  <a:gd name="T37" fmla="*/ 235 h 833"/>
                  <a:gd name="T38" fmla="*/ 198 w 597"/>
                  <a:gd name="T39" fmla="*/ 283 h 833"/>
                  <a:gd name="T40" fmla="*/ 260 w 597"/>
                  <a:gd name="T41" fmla="*/ 303 h 833"/>
                  <a:gd name="T42" fmla="*/ 316 w 597"/>
                  <a:gd name="T43" fmla="*/ 321 h 833"/>
                  <a:gd name="T44" fmla="*/ 200 w 597"/>
                  <a:gd name="T45" fmla="*/ 337 h 833"/>
                  <a:gd name="T46" fmla="*/ 258 w 597"/>
                  <a:gd name="T47" fmla="*/ 403 h 833"/>
                  <a:gd name="T48" fmla="*/ 200 w 597"/>
                  <a:gd name="T49" fmla="*/ 337 h 833"/>
                  <a:gd name="T50" fmla="*/ 302 w 597"/>
                  <a:gd name="T51" fmla="*/ 514 h 833"/>
                  <a:gd name="T52" fmla="*/ 334 w 597"/>
                  <a:gd name="T53" fmla="*/ 496 h 833"/>
                  <a:gd name="T54" fmla="*/ 340 w 597"/>
                  <a:gd name="T55" fmla="*/ 545 h 833"/>
                  <a:gd name="T56" fmla="*/ 349 w 597"/>
                  <a:gd name="T57" fmla="*/ 612 h 833"/>
                  <a:gd name="T58" fmla="*/ 414 w 597"/>
                  <a:gd name="T59" fmla="*/ 514 h 833"/>
                  <a:gd name="T60" fmla="*/ 391 w 597"/>
                  <a:gd name="T61" fmla="*/ 503 h 833"/>
                  <a:gd name="T62" fmla="*/ 298 w 597"/>
                  <a:gd name="T63" fmla="*/ 430 h 833"/>
                  <a:gd name="T64" fmla="*/ 302 w 597"/>
                  <a:gd name="T65" fmla="*/ 514 h 833"/>
                  <a:gd name="T66" fmla="*/ 87 w 597"/>
                  <a:gd name="T67" fmla="*/ 548 h 833"/>
                  <a:gd name="T68" fmla="*/ 8 w 597"/>
                  <a:gd name="T69" fmla="*/ 651 h 833"/>
                  <a:gd name="T70" fmla="*/ 119 w 597"/>
                  <a:gd name="T71" fmla="*/ 547 h 833"/>
                  <a:gd name="T72" fmla="*/ 136 w 597"/>
                  <a:gd name="T73" fmla="*/ 481 h 833"/>
                  <a:gd name="T74" fmla="*/ 87 w 597"/>
                  <a:gd name="T75" fmla="*/ 548 h 833"/>
                  <a:gd name="T76" fmla="*/ 411 w 597"/>
                  <a:gd name="T77" fmla="*/ 585 h 833"/>
                  <a:gd name="T78" fmla="*/ 456 w 597"/>
                  <a:gd name="T79" fmla="*/ 556 h 833"/>
                  <a:gd name="T80" fmla="*/ 411 w 597"/>
                  <a:gd name="T81" fmla="*/ 585 h 833"/>
                  <a:gd name="T82" fmla="*/ 575 w 597"/>
                  <a:gd name="T83" fmla="*/ 727 h 833"/>
                  <a:gd name="T84" fmla="*/ 560 w 597"/>
                  <a:gd name="T85" fmla="*/ 590 h 833"/>
                  <a:gd name="T86" fmla="*/ 517 w 597"/>
                  <a:gd name="T87" fmla="*/ 587 h 833"/>
                  <a:gd name="T88" fmla="*/ 482 w 597"/>
                  <a:gd name="T89" fmla="*/ 620 h 833"/>
                  <a:gd name="T90" fmla="*/ 445 w 597"/>
                  <a:gd name="T91" fmla="*/ 647 h 833"/>
                  <a:gd name="T92" fmla="*/ 391 w 597"/>
                  <a:gd name="T93" fmla="*/ 634 h 833"/>
                  <a:gd name="T94" fmla="*/ 320 w 597"/>
                  <a:gd name="T95" fmla="*/ 676 h 833"/>
                  <a:gd name="T96" fmla="*/ 296 w 597"/>
                  <a:gd name="T97" fmla="*/ 740 h 833"/>
                  <a:gd name="T98" fmla="*/ 351 w 597"/>
                  <a:gd name="T99" fmla="*/ 711 h 833"/>
                  <a:gd name="T100" fmla="*/ 396 w 597"/>
                  <a:gd name="T101" fmla="*/ 694 h 833"/>
                  <a:gd name="T102" fmla="*/ 447 w 597"/>
                  <a:gd name="T103" fmla="*/ 800 h 833"/>
                  <a:gd name="T104" fmla="*/ 511 w 597"/>
                  <a:gd name="T105" fmla="*/ 833 h 833"/>
                  <a:gd name="T106" fmla="*/ 509 w 597"/>
                  <a:gd name="T107" fmla="*/ 754 h 833"/>
                  <a:gd name="T108" fmla="*/ 575 w 597"/>
                  <a:gd name="T109" fmla="*/ 727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7" h="833">
                    <a:moveTo>
                      <a:pt x="316" y="321"/>
                    </a:moveTo>
                    <a:cubicBezTo>
                      <a:pt x="351" y="315"/>
                      <a:pt x="398" y="359"/>
                      <a:pt x="391" y="375"/>
                    </a:cubicBezTo>
                    <a:cubicBezTo>
                      <a:pt x="384" y="392"/>
                      <a:pt x="393" y="445"/>
                      <a:pt x="409" y="430"/>
                    </a:cubicBezTo>
                    <a:cubicBezTo>
                      <a:pt x="425" y="416"/>
                      <a:pt x="451" y="434"/>
                      <a:pt x="435" y="457"/>
                    </a:cubicBezTo>
                    <a:cubicBezTo>
                      <a:pt x="418" y="481"/>
                      <a:pt x="460" y="505"/>
                      <a:pt x="465" y="534"/>
                    </a:cubicBezTo>
                    <a:cubicBezTo>
                      <a:pt x="471" y="563"/>
                      <a:pt x="489" y="539"/>
                      <a:pt x="486" y="518"/>
                    </a:cubicBezTo>
                    <a:cubicBezTo>
                      <a:pt x="482" y="496"/>
                      <a:pt x="489" y="497"/>
                      <a:pt x="513" y="481"/>
                    </a:cubicBezTo>
                    <a:cubicBezTo>
                      <a:pt x="537" y="465"/>
                      <a:pt x="511" y="437"/>
                      <a:pt x="496" y="406"/>
                    </a:cubicBezTo>
                    <a:cubicBezTo>
                      <a:pt x="482" y="375"/>
                      <a:pt x="427" y="386"/>
                      <a:pt x="427" y="357"/>
                    </a:cubicBezTo>
                    <a:cubicBezTo>
                      <a:pt x="427" y="328"/>
                      <a:pt x="387" y="319"/>
                      <a:pt x="385" y="303"/>
                    </a:cubicBezTo>
                    <a:cubicBezTo>
                      <a:pt x="384" y="286"/>
                      <a:pt x="331" y="270"/>
                      <a:pt x="300" y="288"/>
                    </a:cubicBezTo>
                    <a:cubicBezTo>
                      <a:pt x="269" y="306"/>
                      <a:pt x="291" y="255"/>
                      <a:pt x="269" y="232"/>
                    </a:cubicBezTo>
                    <a:cubicBezTo>
                      <a:pt x="247" y="208"/>
                      <a:pt x="285" y="173"/>
                      <a:pt x="311" y="144"/>
                    </a:cubicBezTo>
                    <a:cubicBezTo>
                      <a:pt x="336" y="115"/>
                      <a:pt x="303" y="66"/>
                      <a:pt x="307" y="44"/>
                    </a:cubicBezTo>
                    <a:cubicBezTo>
                      <a:pt x="311" y="22"/>
                      <a:pt x="309" y="15"/>
                      <a:pt x="296" y="22"/>
                    </a:cubicBezTo>
                    <a:cubicBezTo>
                      <a:pt x="283" y="29"/>
                      <a:pt x="230" y="0"/>
                      <a:pt x="207" y="15"/>
                    </a:cubicBezTo>
                    <a:cubicBezTo>
                      <a:pt x="183" y="29"/>
                      <a:pt x="205" y="150"/>
                      <a:pt x="194" y="159"/>
                    </a:cubicBezTo>
                    <a:cubicBezTo>
                      <a:pt x="183" y="168"/>
                      <a:pt x="169" y="139"/>
                      <a:pt x="165" y="151"/>
                    </a:cubicBezTo>
                    <a:cubicBezTo>
                      <a:pt x="159" y="168"/>
                      <a:pt x="167" y="235"/>
                      <a:pt x="181" y="235"/>
                    </a:cubicBezTo>
                    <a:cubicBezTo>
                      <a:pt x="196" y="235"/>
                      <a:pt x="207" y="253"/>
                      <a:pt x="198" y="283"/>
                    </a:cubicBezTo>
                    <a:cubicBezTo>
                      <a:pt x="189" y="312"/>
                      <a:pt x="225" y="315"/>
                      <a:pt x="260" y="303"/>
                    </a:cubicBezTo>
                    <a:cubicBezTo>
                      <a:pt x="294" y="290"/>
                      <a:pt x="282" y="326"/>
                      <a:pt x="316" y="321"/>
                    </a:cubicBezTo>
                    <a:close/>
                    <a:moveTo>
                      <a:pt x="200" y="337"/>
                    </a:moveTo>
                    <a:cubicBezTo>
                      <a:pt x="205" y="363"/>
                      <a:pt x="218" y="416"/>
                      <a:pt x="258" y="403"/>
                    </a:cubicBezTo>
                    <a:cubicBezTo>
                      <a:pt x="298" y="390"/>
                      <a:pt x="196" y="319"/>
                      <a:pt x="200" y="337"/>
                    </a:cubicBezTo>
                    <a:close/>
                    <a:moveTo>
                      <a:pt x="302" y="514"/>
                    </a:moveTo>
                    <a:cubicBezTo>
                      <a:pt x="311" y="512"/>
                      <a:pt x="333" y="514"/>
                      <a:pt x="334" y="496"/>
                    </a:cubicBezTo>
                    <a:cubicBezTo>
                      <a:pt x="336" y="477"/>
                      <a:pt x="356" y="528"/>
                      <a:pt x="340" y="545"/>
                    </a:cubicBezTo>
                    <a:cubicBezTo>
                      <a:pt x="323" y="561"/>
                      <a:pt x="323" y="607"/>
                      <a:pt x="349" y="612"/>
                    </a:cubicBezTo>
                    <a:cubicBezTo>
                      <a:pt x="374" y="618"/>
                      <a:pt x="422" y="530"/>
                      <a:pt x="414" y="514"/>
                    </a:cubicBezTo>
                    <a:cubicBezTo>
                      <a:pt x="407" y="497"/>
                      <a:pt x="385" y="525"/>
                      <a:pt x="391" y="503"/>
                    </a:cubicBezTo>
                    <a:cubicBezTo>
                      <a:pt x="396" y="481"/>
                      <a:pt x="325" y="425"/>
                      <a:pt x="298" y="430"/>
                    </a:cubicBezTo>
                    <a:cubicBezTo>
                      <a:pt x="271" y="436"/>
                      <a:pt x="280" y="518"/>
                      <a:pt x="302" y="514"/>
                    </a:cubicBezTo>
                    <a:close/>
                    <a:moveTo>
                      <a:pt x="87" y="548"/>
                    </a:moveTo>
                    <a:cubicBezTo>
                      <a:pt x="61" y="581"/>
                      <a:pt x="0" y="636"/>
                      <a:pt x="8" y="651"/>
                    </a:cubicBezTo>
                    <a:cubicBezTo>
                      <a:pt x="19" y="671"/>
                      <a:pt x="87" y="570"/>
                      <a:pt x="119" y="547"/>
                    </a:cubicBezTo>
                    <a:cubicBezTo>
                      <a:pt x="152" y="523"/>
                      <a:pt x="147" y="503"/>
                      <a:pt x="136" y="481"/>
                    </a:cubicBezTo>
                    <a:cubicBezTo>
                      <a:pt x="125" y="459"/>
                      <a:pt x="112" y="516"/>
                      <a:pt x="87" y="548"/>
                    </a:cubicBezTo>
                    <a:close/>
                    <a:moveTo>
                      <a:pt x="411" y="585"/>
                    </a:moveTo>
                    <a:cubicBezTo>
                      <a:pt x="418" y="603"/>
                      <a:pt x="471" y="574"/>
                      <a:pt x="456" y="556"/>
                    </a:cubicBezTo>
                    <a:cubicBezTo>
                      <a:pt x="442" y="538"/>
                      <a:pt x="405" y="571"/>
                      <a:pt x="411" y="585"/>
                    </a:cubicBezTo>
                    <a:close/>
                    <a:moveTo>
                      <a:pt x="575" y="727"/>
                    </a:moveTo>
                    <a:cubicBezTo>
                      <a:pt x="597" y="701"/>
                      <a:pt x="560" y="634"/>
                      <a:pt x="560" y="590"/>
                    </a:cubicBezTo>
                    <a:cubicBezTo>
                      <a:pt x="560" y="547"/>
                      <a:pt x="500" y="559"/>
                      <a:pt x="517" y="587"/>
                    </a:cubicBezTo>
                    <a:cubicBezTo>
                      <a:pt x="533" y="614"/>
                      <a:pt x="486" y="592"/>
                      <a:pt x="482" y="620"/>
                    </a:cubicBezTo>
                    <a:cubicBezTo>
                      <a:pt x="478" y="647"/>
                      <a:pt x="444" y="625"/>
                      <a:pt x="445" y="647"/>
                    </a:cubicBezTo>
                    <a:cubicBezTo>
                      <a:pt x="447" y="669"/>
                      <a:pt x="409" y="647"/>
                      <a:pt x="391" y="634"/>
                    </a:cubicBezTo>
                    <a:cubicBezTo>
                      <a:pt x="373" y="621"/>
                      <a:pt x="347" y="669"/>
                      <a:pt x="320" y="676"/>
                    </a:cubicBezTo>
                    <a:cubicBezTo>
                      <a:pt x="292" y="683"/>
                      <a:pt x="278" y="741"/>
                      <a:pt x="296" y="740"/>
                    </a:cubicBezTo>
                    <a:cubicBezTo>
                      <a:pt x="318" y="738"/>
                      <a:pt x="329" y="709"/>
                      <a:pt x="351" y="711"/>
                    </a:cubicBezTo>
                    <a:cubicBezTo>
                      <a:pt x="373" y="712"/>
                      <a:pt x="365" y="689"/>
                      <a:pt x="396" y="694"/>
                    </a:cubicBezTo>
                    <a:cubicBezTo>
                      <a:pt x="427" y="700"/>
                      <a:pt x="405" y="793"/>
                      <a:pt x="447" y="800"/>
                    </a:cubicBezTo>
                    <a:cubicBezTo>
                      <a:pt x="489" y="807"/>
                      <a:pt x="491" y="833"/>
                      <a:pt x="511" y="833"/>
                    </a:cubicBezTo>
                    <a:cubicBezTo>
                      <a:pt x="531" y="833"/>
                      <a:pt x="507" y="774"/>
                      <a:pt x="509" y="754"/>
                    </a:cubicBezTo>
                    <a:cubicBezTo>
                      <a:pt x="511" y="734"/>
                      <a:pt x="553" y="753"/>
                      <a:pt x="575" y="7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5"/>
              <p:cNvSpPr>
                <a:spLocks noEditPoints="1"/>
              </p:cNvSpPr>
              <p:nvPr/>
            </p:nvSpPr>
            <p:spPr bwMode="auto">
              <a:xfrm>
                <a:off x="15724312" y="7870102"/>
                <a:ext cx="576807" cy="370189"/>
              </a:xfrm>
              <a:custGeom>
                <a:avLst/>
                <a:gdLst>
                  <a:gd name="T0" fmla="*/ 561 w 781"/>
                  <a:gd name="T1" fmla="*/ 458 h 498"/>
                  <a:gd name="T2" fmla="*/ 517 w 781"/>
                  <a:gd name="T3" fmla="*/ 416 h 498"/>
                  <a:gd name="T4" fmla="*/ 455 w 781"/>
                  <a:gd name="T5" fmla="*/ 387 h 498"/>
                  <a:gd name="T6" fmla="*/ 412 w 781"/>
                  <a:gd name="T7" fmla="*/ 305 h 498"/>
                  <a:gd name="T8" fmla="*/ 397 w 781"/>
                  <a:gd name="T9" fmla="*/ 254 h 498"/>
                  <a:gd name="T10" fmla="*/ 410 w 781"/>
                  <a:gd name="T11" fmla="*/ 214 h 498"/>
                  <a:gd name="T12" fmla="*/ 288 w 781"/>
                  <a:gd name="T13" fmla="*/ 146 h 498"/>
                  <a:gd name="T14" fmla="*/ 45 w 781"/>
                  <a:gd name="T15" fmla="*/ 13 h 498"/>
                  <a:gd name="T16" fmla="*/ 0 w 781"/>
                  <a:gd name="T17" fmla="*/ 0 h 498"/>
                  <a:gd name="T18" fmla="*/ 0 w 781"/>
                  <a:gd name="T19" fmla="*/ 389 h 498"/>
                  <a:gd name="T20" fmla="*/ 66 w 781"/>
                  <a:gd name="T21" fmla="*/ 411 h 498"/>
                  <a:gd name="T22" fmla="*/ 140 w 781"/>
                  <a:gd name="T23" fmla="*/ 369 h 498"/>
                  <a:gd name="T24" fmla="*/ 177 w 781"/>
                  <a:gd name="T25" fmla="*/ 323 h 498"/>
                  <a:gd name="T26" fmla="*/ 306 w 781"/>
                  <a:gd name="T27" fmla="*/ 352 h 498"/>
                  <a:gd name="T28" fmla="*/ 441 w 781"/>
                  <a:gd name="T29" fmla="*/ 472 h 498"/>
                  <a:gd name="T30" fmla="*/ 570 w 781"/>
                  <a:gd name="T31" fmla="*/ 496 h 498"/>
                  <a:gd name="T32" fmla="*/ 561 w 781"/>
                  <a:gd name="T33" fmla="*/ 458 h 498"/>
                  <a:gd name="T34" fmla="*/ 665 w 781"/>
                  <a:gd name="T35" fmla="*/ 134 h 498"/>
                  <a:gd name="T36" fmla="*/ 590 w 781"/>
                  <a:gd name="T37" fmla="*/ 177 h 498"/>
                  <a:gd name="T38" fmla="*/ 459 w 781"/>
                  <a:gd name="T39" fmla="*/ 183 h 498"/>
                  <a:gd name="T40" fmla="*/ 559 w 781"/>
                  <a:gd name="T41" fmla="*/ 228 h 498"/>
                  <a:gd name="T42" fmla="*/ 687 w 781"/>
                  <a:gd name="T43" fmla="*/ 165 h 498"/>
                  <a:gd name="T44" fmla="*/ 705 w 781"/>
                  <a:gd name="T45" fmla="*/ 110 h 498"/>
                  <a:gd name="T46" fmla="*/ 665 w 781"/>
                  <a:gd name="T47" fmla="*/ 134 h 498"/>
                  <a:gd name="T48" fmla="*/ 727 w 781"/>
                  <a:gd name="T49" fmla="*/ 64 h 498"/>
                  <a:gd name="T50" fmla="*/ 709 w 781"/>
                  <a:gd name="T51" fmla="*/ 68 h 498"/>
                  <a:gd name="T52" fmla="*/ 747 w 781"/>
                  <a:gd name="T53" fmla="*/ 126 h 498"/>
                  <a:gd name="T54" fmla="*/ 727 w 781"/>
                  <a:gd name="T55" fmla="*/ 64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81" h="498">
                    <a:moveTo>
                      <a:pt x="561" y="458"/>
                    </a:moveTo>
                    <a:cubicBezTo>
                      <a:pt x="548" y="452"/>
                      <a:pt x="516" y="431"/>
                      <a:pt x="517" y="416"/>
                    </a:cubicBezTo>
                    <a:cubicBezTo>
                      <a:pt x="519" y="401"/>
                      <a:pt x="481" y="403"/>
                      <a:pt x="455" y="387"/>
                    </a:cubicBezTo>
                    <a:cubicBezTo>
                      <a:pt x="430" y="370"/>
                      <a:pt x="439" y="318"/>
                      <a:pt x="412" y="305"/>
                    </a:cubicBezTo>
                    <a:cubicBezTo>
                      <a:pt x="384" y="292"/>
                      <a:pt x="364" y="252"/>
                      <a:pt x="397" y="254"/>
                    </a:cubicBezTo>
                    <a:cubicBezTo>
                      <a:pt x="430" y="256"/>
                      <a:pt x="435" y="237"/>
                      <a:pt x="410" y="214"/>
                    </a:cubicBezTo>
                    <a:cubicBezTo>
                      <a:pt x="384" y="190"/>
                      <a:pt x="291" y="181"/>
                      <a:pt x="288" y="146"/>
                    </a:cubicBezTo>
                    <a:cubicBezTo>
                      <a:pt x="284" y="112"/>
                      <a:pt x="118" y="30"/>
                      <a:pt x="45" y="13"/>
                    </a:cubicBezTo>
                    <a:cubicBezTo>
                      <a:pt x="33" y="10"/>
                      <a:pt x="17" y="6"/>
                      <a:pt x="0" y="0"/>
                    </a:cubicBezTo>
                    <a:cubicBezTo>
                      <a:pt x="0" y="389"/>
                      <a:pt x="0" y="389"/>
                      <a:pt x="0" y="389"/>
                    </a:cubicBezTo>
                    <a:cubicBezTo>
                      <a:pt x="17" y="400"/>
                      <a:pt x="38" y="409"/>
                      <a:pt x="66" y="411"/>
                    </a:cubicBezTo>
                    <a:cubicBezTo>
                      <a:pt x="146" y="414"/>
                      <a:pt x="126" y="369"/>
                      <a:pt x="140" y="369"/>
                    </a:cubicBezTo>
                    <a:cubicBezTo>
                      <a:pt x="155" y="369"/>
                      <a:pt x="160" y="343"/>
                      <a:pt x="177" y="323"/>
                    </a:cubicBezTo>
                    <a:cubicBezTo>
                      <a:pt x="193" y="303"/>
                      <a:pt x="264" y="319"/>
                      <a:pt x="306" y="352"/>
                    </a:cubicBezTo>
                    <a:cubicBezTo>
                      <a:pt x="348" y="385"/>
                      <a:pt x="397" y="482"/>
                      <a:pt x="441" y="472"/>
                    </a:cubicBezTo>
                    <a:cubicBezTo>
                      <a:pt x="485" y="463"/>
                      <a:pt x="530" y="498"/>
                      <a:pt x="570" y="496"/>
                    </a:cubicBezTo>
                    <a:cubicBezTo>
                      <a:pt x="610" y="494"/>
                      <a:pt x="574" y="463"/>
                      <a:pt x="561" y="458"/>
                    </a:cubicBezTo>
                    <a:close/>
                    <a:moveTo>
                      <a:pt x="665" y="134"/>
                    </a:moveTo>
                    <a:cubicBezTo>
                      <a:pt x="665" y="150"/>
                      <a:pt x="636" y="159"/>
                      <a:pt x="590" y="177"/>
                    </a:cubicBezTo>
                    <a:cubicBezTo>
                      <a:pt x="545" y="196"/>
                      <a:pt x="462" y="156"/>
                      <a:pt x="459" y="183"/>
                    </a:cubicBezTo>
                    <a:cubicBezTo>
                      <a:pt x="457" y="199"/>
                      <a:pt x="510" y="228"/>
                      <a:pt x="559" y="228"/>
                    </a:cubicBezTo>
                    <a:cubicBezTo>
                      <a:pt x="608" y="228"/>
                      <a:pt x="687" y="179"/>
                      <a:pt x="687" y="165"/>
                    </a:cubicBezTo>
                    <a:cubicBezTo>
                      <a:pt x="687" y="150"/>
                      <a:pt x="718" y="124"/>
                      <a:pt x="705" y="110"/>
                    </a:cubicBezTo>
                    <a:cubicBezTo>
                      <a:pt x="692" y="95"/>
                      <a:pt x="665" y="117"/>
                      <a:pt x="665" y="134"/>
                    </a:cubicBezTo>
                    <a:close/>
                    <a:moveTo>
                      <a:pt x="727" y="64"/>
                    </a:moveTo>
                    <a:cubicBezTo>
                      <a:pt x="698" y="46"/>
                      <a:pt x="672" y="33"/>
                      <a:pt x="709" y="68"/>
                    </a:cubicBezTo>
                    <a:cubicBezTo>
                      <a:pt x="745" y="103"/>
                      <a:pt x="725" y="132"/>
                      <a:pt x="747" y="126"/>
                    </a:cubicBezTo>
                    <a:cubicBezTo>
                      <a:pt x="781" y="117"/>
                      <a:pt x="756" y="83"/>
                      <a:pt x="727" y="6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2973717" y="7297601"/>
                <a:ext cx="99006" cy="189399"/>
              </a:xfrm>
              <a:custGeom>
                <a:avLst/>
                <a:gdLst>
                  <a:gd name="T0" fmla="*/ 31 w 133"/>
                  <a:gd name="T1" fmla="*/ 2 h 256"/>
                  <a:gd name="T2" fmla="*/ 9 w 133"/>
                  <a:gd name="T3" fmla="*/ 60 h 256"/>
                  <a:gd name="T4" fmla="*/ 6 w 133"/>
                  <a:gd name="T5" fmla="*/ 142 h 256"/>
                  <a:gd name="T6" fmla="*/ 37 w 133"/>
                  <a:gd name="T7" fmla="*/ 233 h 256"/>
                  <a:gd name="T8" fmla="*/ 131 w 133"/>
                  <a:gd name="T9" fmla="*/ 145 h 256"/>
                  <a:gd name="T10" fmla="*/ 31 w 133"/>
                  <a:gd name="T11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256">
                    <a:moveTo>
                      <a:pt x="31" y="2"/>
                    </a:moveTo>
                    <a:cubicBezTo>
                      <a:pt x="15" y="3"/>
                      <a:pt x="18" y="36"/>
                      <a:pt x="9" y="60"/>
                    </a:cubicBezTo>
                    <a:cubicBezTo>
                      <a:pt x="0" y="84"/>
                      <a:pt x="2" y="107"/>
                      <a:pt x="6" y="142"/>
                    </a:cubicBezTo>
                    <a:cubicBezTo>
                      <a:pt x="9" y="176"/>
                      <a:pt x="6" y="213"/>
                      <a:pt x="37" y="233"/>
                    </a:cubicBezTo>
                    <a:cubicBezTo>
                      <a:pt x="72" y="256"/>
                      <a:pt x="129" y="196"/>
                      <a:pt x="131" y="145"/>
                    </a:cubicBezTo>
                    <a:cubicBezTo>
                      <a:pt x="133" y="94"/>
                      <a:pt x="45" y="0"/>
                      <a:pt x="31" y="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282038" y="8270424"/>
                <a:ext cx="340059" cy="667203"/>
              </a:xfrm>
              <a:custGeom>
                <a:avLst/>
                <a:gdLst>
                  <a:gd name="T0" fmla="*/ 387 w 459"/>
                  <a:gd name="T1" fmla="*/ 30 h 906"/>
                  <a:gd name="T2" fmla="*/ 365 w 459"/>
                  <a:gd name="T3" fmla="*/ 48 h 906"/>
                  <a:gd name="T4" fmla="*/ 356 w 459"/>
                  <a:gd name="T5" fmla="*/ 92 h 906"/>
                  <a:gd name="T6" fmla="*/ 319 w 459"/>
                  <a:gd name="T7" fmla="*/ 119 h 906"/>
                  <a:gd name="T8" fmla="*/ 288 w 459"/>
                  <a:gd name="T9" fmla="*/ 147 h 906"/>
                  <a:gd name="T10" fmla="*/ 286 w 459"/>
                  <a:gd name="T11" fmla="*/ 179 h 906"/>
                  <a:gd name="T12" fmla="*/ 241 w 459"/>
                  <a:gd name="T13" fmla="*/ 218 h 906"/>
                  <a:gd name="T14" fmla="*/ 155 w 459"/>
                  <a:gd name="T15" fmla="*/ 261 h 906"/>
                  <a:gd name="T16" fmla="*/ 77 w 459"/>
                  <a:gd name="T17" fmla="*/ 276 h 906"/>
                  <a:gd name="T18" fmla="*/ 51 w 459"/>
                  <a:gd name="T19" fmla="*/ 358 h 906"/>
                  <a:gd name="T20" fmla="*/ 59 w 459"/>
                  <a:gd name="T21" fmla="*/ 469 h 906"/>
                  <a:gd name="T22" fmla="*/ 44 w 459"/>
                  <a:gd name="T23" fmla="*/ 595 h 906"/>
                  <a:gd name="T24" fmla="*/ 20 w 459"/>
                  <a:gd name="T25" fmla="*/ 742 h 906"/>
                  <a:gd name="T26" fmla="*/ 60 w 459"/>
                  <a:gd name="T27" fmla="*/ 859 h 906"/>
                  <a:gd name="T28" fmla="*/ 170 w 459"/>
                  <a:gd name="T29" fmla="*/ 886 h 906"/>
                  <a:gd name="T30" fmla="*/ 233 w 459"/>
                  <a:gd name="T31" fmla="*/ 863 h 906"/>
                  <a:gd name="T32" fmla="*/ 323 w 459"/>
                  <a:gd name="T33" fmla="*/ 604 h 906"/>
                  <a:gd name="T34" fmla="*/ 390 w 459"/>
                  <a:gd name="T35" fmla="*/ 363 h 906"/>
                  <a:gd name="T36" fmla="*/ 401 w 459"/>
                  <a:gd name="T37" fmla="*/ 294 h 906"/>
                  <a:gd name="T38" fmla="*/ 417 w 459"/>
                  <a:gd name="T39" fmla="*/ 256 h 906"/>
                  <a:gd name="T40" fmla="*/ 454 w 459"/>
                  <a:gd name="T41" fmla="*/ 249 h 906"/>
                  <a:gd name="T42" fmla="*/ 430 w 459"/>
                  <a:gd name="T43" fmla="*/ 132 h 906"/>
                  <a:gd name="T44" fmla="*/ 387 w 459"/>
                  <a:gd name="T45" fmla="*/ 30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9" h="906">
                    <a:moveTo>
                      <a:pt x="387" y="30"/>
                    </a:moveTo>
                    <a:cubicBezTo>
                      <a:pt x="378" y="0"/>
                      <a:pt x="372" y="41"/>
                      <a:pt x="365" y="48"/>
                    </a:cubicBezTo>
                    <a:cubicBezTo>
                      <a:pt x="357" y="55"/>
                      <a:pt x="354" y="77"/>
                      <a:pt x="356" y="92"/>
                    </a:cubicBezTo>
                    <a:cubicBezTo>
                      <a:pt x="357" y="107"/>
                      <a:pt x="334" y="121"/>
                      <a:pt x="319" y="119"/>
                    </a:cubicBezTo>
                    <a:cubicBezTo>
                      <a:pt x="305" y="117"/>
                      <a:pt x="281" y="127"/>
                      <a:pt x="288" y="147"/>
                    </a:cubicBezTo>
                    <a:cubicBezTo>
                      <a:pt x="295" y="167"/>
                      <a:pt x="277" y="163"/>
                      <a:pt x="286" y="179"/>
                    </a:cubicBezTo>
                    <a:cubicBezTo>
                      <a:pt x="295" y="196"/>
                      <a:pt x="266" y="216"/>
                      <a:pt x="241" y="218"/>
                    </a:cubicBezTo>
                    <a:cubicBezTo>
                      <a:pt x="215" y="219"/>
                      <a:pt x="182" y="265"/>
                      <a:pt x="155" y="261"/>
                    </a:cubicBezTo>
                    <a:cubicBezTo>
                      <a:pt x="128" y="258"/>
                      <a:pt x="100" y="280"/>
                      <a:pt x="77" y="276"/>
                    </a:cubicBezTo>
                    <a:cubicBezTo>
                      <a:pt x="53" y="272"/>
                      <a:pt x="70" y="325"/>
                      <a:pt x="51" y="358"/>
                    </a:cubicBezTo>
                    <a:cubicBezTo>
                      <a:pt x="33" y="391"/>
                      <a:pt x="42" y="429"/>
                      <a:pt x="59" y="469"/>
                    </a:cubicBezTo>
                    <a:cubicBezTo>
                      <a:pt x="75" y="509"/>
                      <a:pt x="88" y="542"/>
                      <a:pt x="44" y="595"/>
                    </a:cubicBezTo>
                    <a:cubicBezTo>
                      <a:pt x="0" y="648"/>
                      <a:pt x="4" y="706"/>
                      <a:pt x="20" y="742"/>
                    </a:cubicBezTo>
                    <a:cubicBezTo>
                      <a:pt x="37" y="779"/>
                      <a:pt x="37" y="833"/>
                      <a:pt x="60" y="859"/>
                    </a:cubicBezTo>
                    <a:cubicBezTo>
                      <a:pt x="84" y="884"/>
                      <a:pt x="150" y="906"/>
                      <a:pt x="170" y="886"/>
                    </a:cubicBezTo>
                    <a:cubicBezTo>
                      <a:pt x="190" y="866"/>
                      <a:pt x="211" y="889"/>
                      <a:pt x="233" y="863"/>
                    </a:cubicBezTo>
                    <a:cubicBezTo>
                      <a:pt x="255" y="837"/>
                      <a:pt x="292" y="697"/>
                      <a:pt x="323" y="604"/>
                    </a:cubicBezTo>
                    <a:cubicBezTo>
                      <a:pt x="354" y="511"/>
                      <a:pt x="394" y="389"/>
                      <a:pt x="390" y="363"/>
                    </a:cubicBezTo>
                    <a:cubicBezTo>
                      <a:pt x="387" y="338"/>
                      <a:pt x="412" y="321"/>
                      <a:pt x="401" y="294"/>
                    </a:cubicBezTo>
                    <a:cubicBezTo>
                      <a:pt x="390" y="267"/>
                      <a:pt x="405" y="234"/>
                      <a:pt x="417" y="256"/>
                    </a:cubicBezTo>
                    <a:cubicBezTo>
                      <a:pt x="430" y="278"/>
                      <a:pt x="448" y="278"/>
                      <a:pt x="454" y="249"/>
                    </a:cubicBezTo>
                    <a:cubicBezTo>
                      <a:pt x="459" y="219"/>
                      <a:pt x="432" y="174"/>
                      <a:pt x="430" y="132"/>
                    </a:cubicBezTo>
                    <a:cubicBezTo>
                      <a:pt x="428" y="90"/>
                      <a:pt x="392" y="50"/>
                      <a:pt x="387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8"/>
              <p:cNvSpPr>
                <a:spLocks noEditPoints="1"/>
              </p:cNvSpPr>
              <p:nvPr/>
            </p:nvSpPr>
            <p:spPr bwMode="auto">
              <a:xfrm>
                <a:off x="11269123" y="6854233"/>
                <a:ext cx="542371" cy="327144"/>
              </a:xfrm>
              <a:custGeom>
                <a:avLst/>
                <a:gdLst>
                  <a:gd name="T0" fmla="*/ 522 w 737"/>
                  <a:gd name="T1" fmla="*/ 17 h 446"/>
                  <a:gd name="T2" fmla="*/ 400 w 737"/>
                  <a:gd name="T3" fmla="*/ 24 h 446"/>
                  <a:gd name="T4" fmla="*/ 305 w 737"/>
                  <a:gd name="T5" fmla="*/ 107 h 446"/>
                  <a:gd name="T6" fmla="*/ 263 w 737"/>
                  <a:gd name="T7" fmla="*/ 123 h 446"/>
                  <a:gd name="T8" fmla="*/ 177 w 737"/>
                  <a:gd name="T9" fmla="*/ 109 h 446"/>
                  <a:gd name="T10" fmla="*/ 101 w 737"/>
                  <a:gd name="T11" fmla="*/ 102 h 446"/>
                  <a:gd name="T12" fmla="*/ 55 w 737"/>
                  <a:gd name="T13" fmla="*/ 95 h 446"/>
                  <a:gd name="T14" fmla="*/ 29 w 737"/>
                  <a:gd name="T15" fmla="*/ 117 h 446"/>
                  <a:gd name="T16" fmla="*/ 31 w 737"/>
                  <a:gd name="T17" fmla="*/ 151 h 446"/>
                  <a:gd name="T18" fmla="*/ 2 w 737"/>
                  <a:gd name="T19" fmla="*/ 166 h 446"/>
                  <a:gd name="T20" fmla="*/ 7 w 737"/>
                  <a:gd name="T21" fmla="*/ 204 h 446"/>
                  <a:gd name="T22" fmla="*/ 26 w 737"/>
                  <a:gd name="T23" fmla="*/ 303 h 446"/>
                  <a:gd name="T24" fmla="*/ 47 w 737"/>
                  <a:gd name="T25" fmla="*/ 393 h 446"/>
                  <a:gd name="T26" fmla="*/ 159 w 737"/>
                  <a:gd name="T27" fmla="*/ 380 h 446"/>
                  <a:gd name="T28" fmla="*/ 238 w 737"/>
                  <a:gd name="T29" fmla="*/ 356 h 446"/>
                  <a:gd name="T30" fmla="*/ 305 w 737"/>
                  <a:gd name="T31" fmla="*/ 323 h 446"/>
                  <a:gd name="T32" fmla="*/ 366 w 737"/>
                  <a:gd name="T33" fmla="*/ 313 h 446"/>
                  <a:gd name="T34" fmla="*/ 415 w 737"/>
                  <a:gd name="T35" fmla="*/ 280 h 446"/>
                  <a:gd name="T36" fmla="*/ 545 w 737"/>
                  <a:gd name="T37" fmla="*/ 237 h 446"/>
                  <a:gd name="T38" fmla="*/ 604 w 737"/>
                  <a:gd name="T39" fmla="*/ 175 h 446"/>
                  <a:gd name="T40" fmla="*/ 657 w 737"/>
                  <a:gd name="T41" fmla="*/ 156 h 446"/>
                  <a:gd name="T42" fmla="*/ 581 w 737"/>
                  <a:gd name="T43" fmla="*/ 0 h 446"/>
                  <a:gd name="T44" fmla="*/ 522 w 737"/>
                  <a:gd name="T45" fmla="*/ 17 h 446"/>
                  <a:gd name="T46" fmla="*/ 672 w 737"/>
                  <a:gd name="T47" fmla="*/ 425 h 446"/>
                  <a:gd name="T48" fmla="*/ 735 w 737"/>
                  <a:gd name="T49" fmla="*/ 413 h 446"/>
                  <a:gd name="T50" fmla="*/ 672 w 737"/>
                  <a:gd name="T51" fmla="*/ 42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37" h="446">
                    <a:moveTo>
                      <a:pt x="522" y="17"/>
                    </a:moveTo>
                    <a:cubicBezTo>
                      <a:pt x="490" y="24"/>
                      <a:pt x="411" y="19"/>
                      <a:pt x="400" y="24"/>
                    </a:cubicBezTo>
                    <a:cubicBezTo>
                      <a:pt x="390" y="29"/>
                      <a:pt x="316" y="82"/>
                      <a:pt x="305" y="107"/>
                    </a:cubicBezTo>
                    <a:cubicBezTo>
                      <a:pt x="295" y="132"/>
                      <a:pt x="279" y="135"/>
                      <a:pt x="263" y="123"/>
                    </a:cubicBezTo>
                    <a:cubicBezTo>
                      <a:pt x="247" y="110"/>
                      <a:pt x="182" y="114"/>
                      <a:pt x="177" y="109"/>
                    </a:cubicBezTo>
                    <a:cubicBezTo>
                      <a:pt x="171" y="103"/>
                      <a:pt x="124" y="98"/>
                      <a:pt x="101" y="102"/>
                    </a:cubicBezTo>
                    <a:cubicBezTo>
                      <a:pt x="78" y="105"/>
                      <a:pt x="66" y="91"/>
                      <a:pt x="55" y="95"/>
                    </a:cubicBezTo>
                    <a:cubicBezTo>
                      <a:pt x="45" y="98"/>
                      <a:pt x="34" y="110"/>
                      <a:pt x="29" y="117"/>
                    </a:cubicBezTo>
                    <a:cubicBezTo>
                      <a:pt x="24" y="124"/>
                      <a:pt x="34" y="144"/>
                      <a:pt x="31" y="151"/>
                    </a:cubicBezTo>
                    <a:cubicBezTo>
                      <a:pt x="30" y="153"/>
                      <a:pt x="18" y="159"/>
                      <a:pt x="2" y="166"/>
                    </a:cubicBezTo>
                    <a:cubicBezTo>
                      <a:pt x="8" y="180"/>
                      <a:pt x="11" y="194"/>
                      <a:pt x="7" y="204"/>
                    </a:cubicBezTo>
                    <a:cubicBezTo>
                      <a:pt x="0" y="225"/>
                      <a:pt x="6" y="275"/>
                      <a:pt x="26" y="303"/>
                    </a:cubicBezTo>
                    <a:cubicBezTo>
                      <a:pt x="45" y="331"/>
                      <a:pt x="37" y="383"/>
                      <a:pt x="47" y="393"/>
                    </a:cubicBezTo>
                    <a:cubicBezTo>
                      <a:pt x="56" y="403"/>
                      <a:pt x="127" y="401"/>
                      <a:pt x="159" y="380"/>
                    </a:cubicBezTo>
                    <a:cubicBezTo>
                      <a:pt x="190" y="359"/>
                      <a:pt x="212" y="356"/>
                      <a:pt x="238" y="356"/>
                    </a:cubicBezTo>
                    <a:cubicBezTo>
                      <a:pt x="263" y="356"/>
                      <a:pt x="297" y="334"/>
                      <a:pt x="305" y="323"/>
                    </a:cubicBezTo>
                    <a:cubicBezTo>
                      <a:pt x="313" y="312"/>
                      <a:pt x="351" y="311"/>
                      <a:pt x="366" y="313"/>
                    </a:cubicBezTo>
                    <a:cubicBezTo>
                      <a:pt x="382" y="315"/>
                      <a:pt x="397" y="297"/>
                      <a:pt x="415" y="280"/>
                    </a:cubicBezTo>
                    <a:cubicBezTo>
                      <a:pt x="432" y="263"/>
                      <a:pt x="487" y="256"/>
                      <a:pt x="545" y="237"/>
                    </a:cubicBezTo>
                    <a:cubicBezTo>
                      <a:pt x="603" y="219"/>
                      <a:pt x="590" y="192"/>
                      <a:pt x="604" y="175"/>
                    </a:cubicBezTo>
                    <a:cubicBezTo>
                      <a:pt x="615" y="162"/>
                      <a:pt x="631" y="166"/>
                      <a:pt x="657" y="156"/>
                    </a:cubicBezTo>
                    <a:cubicBezTo>
                      <a:pt x="628" y="98"/>
                      <a:pt x="597" y="33"/>
                      <a:pt x="581" y="0"/>
                    </a:cubicBezTo>
                    <a:cubicBezTo>
                      <a:pt x="553" y="8"/>
                      <a:pt x="531" y="15"/>
                      <a:pt x="522" y="17"/>
                    </a:cubicBezTo>
                    <a:close/>
                    <a:moveTo>
                      <a:pt x="672" y="425"/>
                    </a:moveTo>
                    <a:cubicBezTo>
                      <a:pt x="692" y="446"/>
                      <a:pt x="732" y="422"/>
                      <a:pt x="735" y="413"/>
                    </a:cubicBezTo>
                    <a:cubicBezTo>
                      <a:pt x="737" y="405"/>
                      <a:pt x="649" y="401"/>
                      <a:pt x="672" y="4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9"/>
              <p:cNvSpPr>
                <a:spLocks noEditPoints="1"/>
              </p:cNvSpPr>
              <p:nvPr/>
            </p:nvSpPr>
            <p:spPr bwMode="auto">
              <a:xfrm>
                <a:off x="16352773" y="7990629"/>
                <a:ext cx="370189" cy="266881"/>
              </a:xfrm>
              <a:custGeom>
                <a:avLst/>
                <a:gdLst>
                  <a:gd name="T0" fmla="*/ 3 w 500"/>
                  <a:gd name="T1" fmla="*/ 16 h 361"/>
                  <a:gd name="T2" fmla="*/ 80 w 500"/>
                  <a:gd name="T3" fmla="*/ 106 h 361"/>
                  <a:gd name="T4" fmla="*/ 3 w 500"/>
                  <a:gd name="T5" fmla="*/ 16 h 361"/>
                  <a:gd name="T6" fmla="*/ 120 w 500"/>
                  <a:gd name="T7" fmla="*/ 93 h 361"/>
                  <a:gd name="T8" fmla="*/ 172 w 500"/>
                  <a:gd name="T9" fmla="*/ 135 h 361"/>
                  <a:gd name="T10" fmla="*/ 120 w 500"/>
                  <a:gd name="T11" fmla="*/ 93 h 361"/>
                  <a:gd name="T12" fmla="*/ 325 w 500"/>
                  <a:gd name="T13" fmla="*/ 202 h 361"/>
                  <a:gd name="T14" fmla="*/ 239 w 500"/>
                  <a:gd name="T15" fmla="*/ 156 h 361"/>
                  <a:gd name="T16" fmla="*/ 325 w 500"/>
                  <a:gd name="T17" fmla="*/ 202 h 361"/>
                  <a:gd name="T18" fmla="*/ 314 w 500"/>
                  <a:gd name="T19" fmla="*/ 261 h 361"/>
                  <a:gd name="T20" fmla="*/ 377 w 500"/>
                  <a:gd name="T21" fmla="*/ 295 h 361"/>
                  <a:gd name="T22" fmla="*/ 314 w 500"/>
                  <a:gd name="T23" fmla="*/ 261 h 361"/>
                  <a:gd name="T24" fmla="*/ 426 w 500"/>
                  <a:gd name="T25" fmla="*/ 321 h 361"/>
                  <a:gd name="T26" fmla="*/ 482 w 500"/>
                  <a:gd name="T27" fmla="*/ 348 h 361"/>
                  <a:gd name="T28" fmla="*/ 426 w 500"/>
                  <a:gd name="T29" fmla="*/ 321 h 361"/>
                  <a:gd name="T30" fmla="*/ 378 w 500"/>
                  <a:gd name="T31" fmla="*/ 199 h 361"/>
                  <a:gd name="T32" fmla="*/ 427 w 500"/>
                  <a:gd name="T33" fmla="*/ 283 h 361"/>
                  <a:gd name="T34" fmla="*/ 378 w 500"/>
                  <a:gd name="T35" fmla="*/ 19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0" h="361">
                    <a:moveTo>
                      <a:pt x="3" y="16"/>
                    </a:moveTo>
                    <a:cubicBezTo>
                      <a:pt x="0" y="33"/>
                      <a:pt x="58" y="119"/>
                      <a:pt x="80" y="106"/>
                    </a:cubicBezTo>
                    <a:cubicBezTo>
                      <a:pt x="120" y="80"/>
                      <a:pt x="7" y="0"/>
                      <a:pt x="3" y="16"/>
                    </a:cubicBezTo>
                    <a:close/>
                    <a:moveTo>
                      <a:pt x="120" y="93"/>
                    </a:moveTo>
                    <a:cubicBezTo>
                      <a:pt x="119" y="100"/>
                      <a:pt x="162" y="142"/>
                      <a:pt x="172" y="135"/>
                    </a:cubicBezTo>
                    <a:cubicBezTo>
                      <a:pt x="181" y="128"/>
                      <a:pt x="122" y="80"/>
                      <a:pt x="120" y="93"/>
                    </a:cubicBezTo>
                    <a:close/>
                    <a:moveTo>
                      <a:pt x="325" y="202"/>
                    </a:moveTo>
                    <a:cubicBezTo>
                      <a:pt x="340" y="193"/>
                      <a:pt x="240" y="138"/>
                      <a:pt x="239" y="156"/>
                    </a:cubicBezTo>
                    <a:cubicBezTo>
                      <a:pt x="237" y="172"/>
                      <a:pt x="310" y="212"/>
                      <a:pt x="325" y="202"/>
                    </a:cubicBezTo>
                    <a:close/>
                    <a:moveTo>
                      <a:pt x="314" y="261"/>
                    </a:moveTo>
                    <a:cubicBezTo>
                      <a:pt x="319" y="288"/>
                      <a:pt x="360" y="305"/>
                      <a:pt x="377" y="295"/>
                    </a:cubicBezTo>
                    <a:cubicBezTo>
                      <a:pt x="393" y="285"/>
                      <a:pt x="308" y="233"/>
                      <a:pt x="314" y="261"/>
                    </a:cubicBezTo>
                    <a:close/>
                    <a:moveTo>
                      <a:pt x="426" y="321"/>
                    </a:moveTo>
                    <a:cubicBezTo>
                      <a:pt x="429" y="328"/>
                      <a:pt x="464" y="361"/>
                      <a:pt x="482" y="348"/>
                    </a:cubicBezTo>
                    <a:cubicBezTo>
                      <a:pt x="500" y="336"/>
                      <a:pt x="421" y="309"/>
                      <a:pt x="426" y="321"/>
                    </a:cubicBezTo>
                    <a:close/>
                    <a:moveTo>
                      <a:pt x="378" y="199"/>
                    </a:moveTo>
                    <a:cubicBezTo>
                      <a:pt x="364" y="229"/>
                      <a:pt x="419" y="281"/>
                      <a:pt x="427" y="283"/>
                    </a:cubicBezTo>
                    <a:cubicBezTo>
                      <a:pt x="436" y="284"/>
                      <a:pt x="389" y="176"/>
                      <a:pt x="378" y="1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50"/>
              <p:cNvSpPr>
                <a:spLocks noEditPoints="1"/>
              </p:cNvSpPr>
              <p:nvPr/>
            </p:nvSpPr>
            <p:spPr bwMode="auto">
              <a:xfrm>
                <a:off x="16352773" y="7990629"/>
                <a:ext cx="370189" cy="266881"/>
              </a:xfrm>
              <a:custGeom>
                <a:avLst/>
                <a:gdLst>
                  <a:gd name="T0" fmla="*/ 3 w 500"/>
                  <a:gd name="T1" fmla="*/ 16 h 361"/>
                  <a:gd name="T2" fmla="*/ 80 w 500"/>
                  <a:gd name="T3" fmla="*/ 106 h 361"/>
                  <a:gd name="T4" fmla="*/ 3 w 500"/>
                  <a:gd name="T5" fmla="*/ 16 h 361"/>
                  <a:gd name="T6" fmla="*/ 120 w 500"/>
                  <a:gd name="T7" fmla="*/ 93 h 361"/>
                  <a:gd name="T8" fmla="*/ 172 w 500"/>
                  <a:gd name="T9" fmla="*/ 135 h 361"/>
                  <a:gd name="T10" fmla="*/ 120 w 500"/>
                  <a:gd name="T11" fmla="*/ 93 h 361"/>
                  <a:gd name="T12" fmla="*/ 325 w 500"/>
                  <a:gd name="T13" fmla="*/ 202 h 361"/>
                  <a:gd name="T14" fmla="*/ 239 w 500"/>
                  <a:gd name="T15" fmla="*/ 156 h 361"/>
                  <a:gd name="T16" fmla="*/ 325 w 500"/>
                  <a:gd name="T17" fmla="*/ 202 h 361"/>
                  <a:gd name="T18" fmla="*/ 314 w 500"/>
                  <a:gd name="T19" fmla="*/ 261 h 361"/>
                  <a:gd name="T20" fmla="*/ 377 w 500"/>
                  <a:gd name="T21" fmla="*/ 295 h 361"/>
                  <a:gd name="T22" fmla="*/ 314 w 500"/>
                  <a:gd name="T23" fmla="*/ 261 h 361"/>
                  <a:gd name="T24" fmla="*/ 426 w 500"/>
                  <a:gd name="T25" fmla="*/ 321 h 361"/>
                  <a:gd name="T26" fmla="*/ 482 w 500"/>
                  <a:gd name="T27" fmla="*/ 348 h 361"/>
                  <a:gd name="T28" fmla="*/ 426 w 500"/>
                  <a:gd name="T29" fmla="*/ 321 h 361"/>
                  <a:gd name="T30" fmla="*/ 378 w 500"/>
                  <a:gd name="T31" fmla="*/ 199 h 361"/>
                  <a:gd name="T32" fmla="*/ 427 w 500"/>
                  <a:gd name="T33" fmla="*/ 283 h 361"/>
                  <a:gd name="T34" fmla="*/ 378 w 500"/>
                  <a:gd name="T35" fmla="*/ 19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0" h="361">
                    <a:moveTo>
                      <a:pt x="3" y="16"/>
                    </a:moveTo>
                    <a:cubicBezTo>
                      <a:pt x="0" y="33"/>
                      <a:pt x="58" y="119"/>
                      <a:pt x="80" y="106"/>
                    </a:cubicBezTo>
                    <a:cubicBezTo>
                      <a:pt x="120" y="80"/>
                      <a:pt x="7" y="0"/>
                      <a:pt x="3" y="16"/>
                    </a:cubicBezTo>
                    <a:close/>
                    <a:moveTo>
                      <a:pt x="120" y="93"/>
                    </a:moveTo>
                    <a:cubicBezTo>
                      <a:pt x="119" y="100"/>
                      <a:pt x="162" y="142"/>
                      <a:pt x="172" y="135"/>
                    </a:cubicBezTo>
                    <a:cubicBezTo>
                      <a:pt x="181" y="128"/>
                      <a:pt x="122" y="80"/>
                      <a:pt x="120" y="93"/>
                    </a:cubicBezTo>
                    <a:close/>
                    <a:moveTo>
                      <a:pt x="325" y="202"/>
                    </a:moveTo>
                    <a:cubicBezTo>
                      <a:pt x="340" y="193"/>
                      <a:pt x="240" y="138"/>
                      <a:pt x="239" y="156"/>
                    </a:cubicBezTo>
                    <a:cubicBezTo>
                      <a:pt x="237" y="172"/>
                      <a:pt x="310" y="212"/>
                      <a:pt x="325" y="202"/>
                    </a:cubicBezTo>
                    <a:close/>
                    <a:moveTo>
                      <a:pt x="314" y="261"/>
                    </a:moveTo>
                    <a:cubicBezTo>
                      <a:pt x="319" y="288"/>
                      <a:pt x="360" y="305"/>
                      <a:pt x="377" y="295"/>
                    </a:cubicBezTo>
                    <a:cubicBezTo>
                      <a:pt x="393" y="285"/>
                      <a:pt x="308" y="233"/>
                      <a:pt x="314" y="261"/>
                    </a:cubicBezTo>
                    <a:close/>
                    <a:moveTo>
                      <a:pt x="426" y="321"/>
                    </a:moveTo>
                    <a:cubicBezTo>
                      <a:pt x="429" y="328"/>
                      <a:pt x="464" y="361"/>
                      <a:pt x="482" y="348"/>
                    </a:cubicBezTo>
                    <a:cubicBezTo>
                      <a:pt x="500" y="336"/>
                      <a:pt x="421" y="309"/>
                      <a:pt x="426" y="321"/>
                    </a:cubicBezTo>
                    <a:close/>
                    <a:moveTo>
                      <a:pt x="378" y="199"/>
                    </a:moveTo>
                    <a:cubicBezTo>
                      <a:pt x="364" y="229"/>
                      <a:pt x="419" y="281"/>
                      <a:pt x="427" y="283"/>
                    </a:cubicBezTo>
                    <a:cubicBezTo>
                      <a:pt x="436" y="284"/>
                      <a:pt x="389" y="176"/>
                      <a:pt x="378" y="1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51"/>
              <p:cNvSpPr>
                <a:spLocks noEditPoints="1"/>
              </p:cNvSpPr>
              <p:nvPr/>
            </p:nvSpPr>
            <p:spPr bwMode="auto">
              <a:xfrm>
                <a:off x="14437256" y="8235988"/>
                <a:ext cx="1868165" cy="1661548"/>
              </a:xfrm>
              <a:custGeom>
                <a:avLst/>
                <a:gdLst>
                  <a:gd name="T0" fmla="*/ 2499 w 2535"/>
                  <a:gd name="T1" fmla="*/ 981 h 2249"/>
                  <a:gd name="T2" fmla="*/ 2395 w 2535"/>
                  <a:gd name="T3" fmla="*/ 874 h 2249"/>
                  <a:gd name="T4" fmla="*/ 2319 w 2535"/>
                  <a:gd name="T5" fmla="*/ 761 h 2249"/>
                  <a:gd name="T6" fmla="*/ 2245 w 2535"/>
                  <a:gd name="T7" fmla="*/ 676 h 2249"/>
                  <a:gd name="T8" fmla="*/ 2067 w 2535"/>
                  <a:gd name="T9" fmla="*/ 505 h 2249"/>
                  <a:gd name="T10" fmla="*/ 2007 w 2535"/>
                  <a:gd name="T11" fmla="*/ 291 h 2249"/>
                  <a:gd name="T12" fmla="*/ 1899 w 2535"/>
                  <a:gd name="T13" fmla="*/ 181 h 2249"/>
                  <a:gd name="T14" fmla="*/ 1801 w 2535"/>
                  <a:gd name="T15" fmla="*/ 53 h 2249"/>
                  <a:gd name="T16" fmla="*/ 1772 w 2535"/>
                  <a:gd name="T17" fmla="*/ 280 h 2249"/>
                  <a:gd name="T18" fmla="*/ 1626 w 2535"/>
                  <a:gd name="T19" fmla="*/ 415 h 2249"/>
                  <a:gd name="T20" fmla="*/ 1448 w 2535"/>
                  <a:gd name="T21" fmla="*/ 319 h 2249"/>
                  <a:gd name="T22" fmla="*/ 1418 w 2535"/>
                  <a:gd name="T23" fmla="*/ 191 h 2249"/>
                  <a:gd name="T24" fmla="*/ 1465 w 2535"/>
                  <a:gd name="T25" fmla="*/ 91 h 2249"/>
                  <a:gd name="T26" fmla="*/ 1372 w 2535"/>
                  <a:gd name="T27" fmla="*/ 102 h 2249"/>
                  <a:gd name="T28" fmla="*/ 1217 w 2535"/>
                  <a:gd name="T29" fmla="*/ 71 h 2249"/>
                  <a:gd name="T30" fmla="*/ 1062 w 2535"/>
                  <a:gd name="T31" fmla="*/ 173 h 2249"/>
                  <a:gd name="T32" fmla="*/ 1008 w 2535"/>
                  <a:gd name="T33" fmla="*/ 277 h 2249"/>
                  <a:gd name="T34" fmla="*/ 914 w 2535"/>
                  <a:gd name="T35" fmla="*/ 237 h 2249"/>
                  <a:gd name="T36" fmla="*/ 808 w 2535"/>
                  <a:gd name="T37" fmla="*/ 248 h 2249"/>
                  <a:gd name="T38" fmla="*/ 720 w 2535"/>
                  <a:gd name="T39" fmla="*/ 297 h 2249"/>
                  <a:gd name="T40" fmla="*/ 672 w 2535"/>
                  <a:gd name="T41" fmla="*/ 400 h 2249"/>
                  <a:gd name="T42" fmla="*/ 581 w 2535"/>
                  <a:gd name="T43" fmla="*/ 409 h 2249"/>
                  <a:gd name="T44" fmla="*/ 380 w 2535"/>
                  <a:gd name="T45" fmla="*/ 599 h 2249"/>
                  <a:gd name="T46" fmla="*/ 189 w 2535"/>
                  <a:gd name="T47" fmla="*/ 662 h 2249"/>
                  <a:gd name="T48" fmla="*/ 72 w 2535"/>
                  <a:gd name="T49" fmla="*/ 711 h 2249"/>
                  <a:gd name="T50" fmla="*/ 33 w 2535"/>
                  <a:gd name="T51" fmla="*/ 925 h 2249"/>
                  <a:gd name="T52" fmla="*/ 49 w 2535"/>
                  <a:gd name="T53" fmla="*/ 1019 h 2249"/>
                  <a:gd name="T54" fmla="*/ 120 w 2535"/>
                  <a:gd name="T55" fmla="*/ 1242 h 2249"/>
                  <a:gd name="T56" fmla="*/ 126 w 2535"/>
                  <a:gd name="T57" fmla="*/ 1515 h 2249"/>
                  <a:gd name="T58" fmla="*/ 307 w 2535"/>
                  <a:gd name="T59" fmla="*/ 1608 h 2249"/>
                  <a:gd name="T60" fmla="*/ 571 w 2535"/>
                  <a:gd name="T61" fmla="*/ 1531 h 2249"/>
                  <a:gd name="T62" fmla="*/ 859 w 2535"/>
                  <a:gd name="T63" fmla="*/ 1419 h 2249"/>
                  <a:gd name="T64" fmla="*/ 1201 w 2535"/>
                  <a:gd name="T65" fmla="*/ 1400 h 2249"/>
                  <a:gd name="T66" fmla="*/ 1313 w 2535"/>
                  <a:gd name="T67" fmla="*/ 1466 h 2249"/>
                  <a:gd name="T68" fmla="*/ 1433 w 2535"/>
                  <a:gd name="T69" fmla="*/ 1568 h 2249"/>
                  <a:gd name="T70" fmla="*/ 1521 w 2535"/>
                  <a:gd name="T71" fmla="*/ 1554 h 2249"/>
                  <a:gd name="T72" fmla="*/ 1574 w 2535"/>
                  <a:gd name="T73" fmla="*/ 1579 h 2249"/>
                  <a:gd name="T74" fmla="*/ 1663 w 2535"/>
                  <a:gd name="T75" fmla="*/ 1729 h 2249"/>
                  <a:gd name="T76" fmla="*/ 1883 w 2535"/>
                  <a:gd name="T77" fmla="*/ 1880 h 2249"/>
                  <a:gd name="T78" fmla="*/ 1998 w 2535"/>
                  <a:gd name="T79" fmla="*/ 1863 h 2249"/>
                  <a:gd name="T80" fmla="*/ 2076 w 2535"/>
                  <a:gd name="T81" fmla="*/ 1903 h 2249"/>
                  <a:gd name="T82" fmla="*/ 2290 w 2535"/>
                  <a:gd name="T83" fmla="*/ 1803 h 2249"/>
                  <a:gd name="T84" fmla="*/ 2423 w 2535"/>
                  <a:gd name="T85" fmla="*/ 1452 h 2249"/>
                  <a:gd name="T86" fmla="*/ 2507 w 2535"/>
                  <a:gd name="T87" fmla="*/ 1246 h 2249"/>
                  <a:gd name="T88" fmla="*/ 1148 w 2535"/>
                  <a:gd name="T89" fmla="*/ 58 h 2249"/>
                  <a:gd name="T90" fmla="*/ 1455 w 2535"/>
                  <a:gd name="T91" fmla="*/ 1676 h 2249"/>
                  <a:gd name="T92" fmla="*/ 2073 w 2535"/>
                  <a:gd name="T93" fmla="*/ 2056 h 2249"/>
                  <a:gd name="T94" fmla="*/ 2078 w 2535"/>
                  <a:gd name="T95" fmla="*/ 2244 h 2249"/>
                  <a:gd name="T96" fmla="*/ 2162 w 2535"/>
                  <a:gd name="T97" fmla="*/ 2195 h 2249"/>
                  <a:gd name="T98" fmla="*/ 2073 w 2535"/>
                  <a:gd name="T99" fmla="*/ 2056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35" h="2249">
                    <a:moveTo>
                      <a:pt x="2517" y="1128"/>
                    </a:moveTo>
                    <a:cubicBezTo>
                      <a:pt x="2528" y="1120"/>
                      <a:pt x="2511" y="1076"/>
                      <a:pt x="2502" y="1083"/>
                    </a:cubicBezTo>
                    <a:cubicBezTo>
                      <a:pt x="2492" y="1090"/>
                      <a:pt x="2492" y="1015"/>
                      <a:pt x="2499" y="981"/>
                    </a:cubicBezTo>
                    <a:cubicBezTo>
                      <a:pt x="2506" y="946"/>
                      <a:pt x="2502" y="951"/>
                      <a:pt x="2484" y="968"/>
                    </a:cubicBezTo>
                    <a:cubicBezTo>
                      <a:pt x="2466" y="986"/>
                      <a:pt x="2447" y="934"/>
                      <a:pt x="2443" y="920"/>
                    </a:cubicBezTo>
                    <a:cubicBezTo>
                      <a:pt x="2439" y="907"/>
                      <a:pt x="2418" y="869"/>
                      <a:pt x="2395" y="874"/>
                    </a:cubicBezTo>
                    <a:cubicBezTo>
                      <a:pt x="2372" y="879"/>
                      <a:pt x="2387" y="841"/>
                      <a:pt x="2365" y="845"/>
                    </a:cubicBezTo>
                    <a:cubicBezTo>
                      <a:pt x="2343" y="849"/>
                      <a:pt x="2339" y="814"/>
                      <a:pt x="2343" y="781"/>
                    </a:cubicBezTo>
                    <a:cubicBezTo>
                      <a:pt x="2347" y="748"/>
                      <a:pt x="2328" y="774"/>
                      <a:pt x="2319" y="761"/>
                    </a:cubicBezTo>
                    <a:cubicBezTo>
                      <a:pt x="2309" y="747"/>
                      <a:pt x="2298" y="758"/>
                      <a:pt x="2283" y="763"/>
                    </a:cubicBezTo>
                    <a:cubicBezTo>
                      <a:pt x="2268" y="769"/>
                      <a:pt x="2264" y="735"/>
                      <a:pt x="2268" y="721"/>
                    </a:cubicBezTo>
                    <a:cubicBezTo>
                      <a:pt x="2272" y="707"/>
                      <a:pt x="2265" y="691"/>
                      <a:pt x="2245" y="676"/>
                    </a:cubicBezTo>
                    <a:cubicBezTo>
                      <a:pt x="2224" y="661"/>
                      <a:pt x="2223" y="649"/>
                      <a:pt x="2224" y="631"/>
                    </a:cubicBezTo>
                    <a:cubicBezTo>
                      <a:pt x="2226" y="613"/>
                      <a:pt x="2108" y="553"/>
                      <a:pt x="2082" y="547"/>
                    </a:cubicBezTo>
                    <a:cubicBezTo>
                      <a:pt x="2056" y="542"/>
                      <a:pt x="2078" y="515"/>
                      <a:pt x="2067" y="505"/>
                    </a:cubicBezTo>
                    <a:cubicBezTo>
                      <a:pt x="2056" y="496"/>
                      <a:pt x="2052" y="460"/>
                      <a:pt x="2052" y="430"/>
                    </a:cubicBezTo>
                    <a:cubicBezTo>
                      <a:pt x="2052" y="400"/>
                      <a:pt x="2014" y="390"/>
                      <a:pt x="2015" y="366"/>
                    </a:cubicBezTo>
                    <a:cubicBezTo>
                      <a:pt x="2017" y="341"/>
                      <a:pt x="2004" y="318"/>
                      <a:pt x="2007" y="291"/>
                    </a:cubicBezTo>
                    <a:cubicBezTo>
                      <a:pt x="2010" y="263"/>
                      <a:pt x="1968" y="256"/>
                      <a:pt x="1966" y="241"/>
                    </a:cubicBezTo>
                    <a:cubicBezTo>
                      <a:pt x="1965" y="226"/>
                      <a:pt x="1942" y="240"/>
                      <a:pt x="1918" y="243"/>
                    </a:cubicBezTo>
                    <a:cubicBezTo>
                      <a:pt x="1895" y="245"/>
                      <a:pt x="1897" y="213"/>
                      <a:pt x="1899" y="181"/>
                    </a:cubicBezTo>
                    <a:cubicBezTo>
                      <a:pt x="1902" y="150"/>
                      <a:pt x="1890" y="98"/>
                      <a:pt x="1871" y="83"/>
                    </a:cubicBezTo>
                    <a:cubicBezTo>
                      <a:pt x="1851" y="68"/>
                      <a:pt x="1850" y="16"/>
                      <a:pt x="1841" y="8"/>
                    </a:cubicBezTo>
                    <a:cubicBezTo>
                      <a:pt x="1831" y="0"/>
                      <a:pt x="1799" y="35"/>
                      <a:pt x="1801" y="53"/>
                    </a:cubicBezTo>
                    <a:cubicBezTo>
                      <a:pt x="1802" y="71"/>
                      <a:pt x="1798" y="91"/>
                      <a:pt x="1786" y="102"/>
                    </a:cubicBezTo>
                    <a:cubicBezTo>
                      <a:pt x="1774" y="113"/>
                      <a:pt x="1794" y="155"/>
                      <a:pt x="1778" y="170"/>
                    </a:cubicBezTo>
                    <a:cubicBezTo>
                      <a:pt x="1761" y="185"/>
                      <a:pt x="1776" y="245"/>
                      <a:pt x="1772" y="280"/>
                    </a:cubicBezTo>
                    <a:cubicBezTo>
                      <a:pt x="1768" y="314"/>
                      <a:pt x="1769" y="351"/>
                      <a:pt x="1753" y="374"/>
                    </a:cubicBezTo>
                    <a:cubicBezTo>
                      <a:pt x="1737" y="397"/>
                      <a:pt x="1734" y="434"/>
                      <a:pt x="1701" y="446"/>
                    </a:cubicBezTo>
                    <a:cubicBezTo>
                      <a:pt x="1668" y="459"/>
                      <a:pt x="1625" y="433"/>
                      <a:pt x="1626" y="415"/>
                    </a:cubicBezTo>
                    <a:cubicBezTo>
                      <a:pt x="1627" y="397"/>
                      <a:pt x="1590" y="386"/>
                      <a:pt x="1571" y="389"/>
                    </a:cubicBezTo>
                    <a:cubicBezTo>
                      <a:pt x="1552" y="392"/>
                      <a:pt x="1541" y="364"/>
                      <a:pt x="1511" y="341"/>
                    </a:cubicBezTo>
                    <a:cubicBezTo>
                      <a:pt x="1481" y="318"/>
                      <a:pt x="1458" y="347"/>
                      <a:pt x="1448" y="319"/>
                    </a:cubicBezTo>
                    <a:cubicBezTo>
                      <a:pt x="1439" y="292"/>
                      <a:pt x="1429" y="288"/>
                      <a:pt x="1407" y="273"/>
                    </a:cubicBezTo>
                    <a:cubicBezTo>
                      <a:pt x="1386" y="258"/>
                      <a:pt x="1392" y="258"/>
                      <a:pt x="1413" y="243"/>
                    </a:cubicBezTo>
                    <a:cubicBezTo>
                      <a:pt x="1433" y="228"/>
                      <a:pt x="1429" y="209"/>
                      <a:pt x="1418" y="191"/>
                    </a:cubicBezTo>
                    <a:cubicBezTo>
                      <a:pt x="1407" y="173"/>
                      <a:pt x="1431" y="177"/>
                      <a:pt x="1458" y="162"/>
                    </a:cubicBezTo>
                    <a:cubicBezTo>
                      <a:pt x="1485" y="147"/>
                      <a:pt x="1458" y="129"/>
                      <a:pt x="1478" y="121"/>
                    </a:cubicBezTo>
                    <a:cubicBezTo>
                      <a:pt x="1499" y="113"/>
                      <a:pt x="1487" y="95"/>
                      <a:pt x="1465" y="91"/>
                    </a:cubicBezTo>
                    <a:cubicBezTo>
                      <a:pt x="1443" y="87"/>
                      <a:pt x="1450" y="113"/>
                      <a:pt x="1442" y="116"/>
                    </a:cubicBezTo>
                    <a:cubicBezTo>
                      <a:pt x="1433" y="118"/>
                      <a:pt x="1425" y="82"/>
                      <a:pt x="1418" y="83"/>
                    </a:cubicBezTo>
                    <a:cubicBezTo>
                      <a:pt x="1411" y="84"/>
                      <a:pt x="1386" y="120"/>
                      <a:pt x="1372" y="102"/>
                    </a:cubicBezTo>
                    <a:cubicBezTo>
                      <a:pt x="1358" y="84"/>
                      <a:pt x="1282" y="69"/>
                      <a:pt x="1252" y="65"/>
                    </a:cubicBezTo>
                    <a:cubicBezTo>
                      <a:pt x="1222" y="61"/>
                      <a:pt x="1212" y="23"/>
                      <a:pt x="1194" y="30"/>
                    </a:cubicBezTo>
                    <a:cubicBezTo>
                      <a:pt x="1176" y="36"/>
                      <a:pt x="1197" y="49"/>
                      <a:pt x="1217" y="71"/>
                    </a:cubicBezTo>
                    <a:cubicBezTo>
                      <a:pt x="1238" y="92"/>
                      <a:pt x="1149" y="107"/>
                      <a:pt x="1123" y="99"/>
                    </a:cubicBezTo>
                    <a:cubicBezTo>
                      <a:pt x="1097" y="91"/>
                      <a:pt x="1127" y="118"/>
                      <a:pt x="1105" y="117"/>
                    </a:cubicBezTo>
                    <a:cubicBezTo>
                      <a:pt x="1084" y="116"/>
                      <a:pt x="1079" y="154"/>
                      <a:pt x="1062" y="173"/>
                    </a:cubicBezTo>
                    <a:cubicBezTo>
                      <a:pt x="1044" y="192"/>
                      <a:pt x="1056" y="206"/>
                      <a:pt x="1037" y="218"/>
                    </a:cubicBezTo>
                    <a:cubicBezTo>
                      <a:pt x="1018" y="230"/>
                      <a:pt x="1017" y="244"/>
                      <a:pt x="1040" y="270"/>
                    </a:cubicBezTo>
                    <a:cubicBezTo>
                      <a:pt x="1063" y="296"/>
                      <a:pt x="1029" y="297"/>
                      <a:pt x="1008" y="277"/>
                    </a:cubicBezTo>
                    <a:cubicBezTo>
                      <a:pt x="988" y="256"/>
                      <a:pt x="967" y="256"/>
                      <a:pt x="969" y="280"/>
                    </a:cubicBezTo>
                    <a:cubicBezTo>
                      <a:pt x="970" y="303"/>
                      <a:pt x="944" y="292"/>
                      <a:pt x="948" y="266"/>
                    </a:cubicBezTo>
                    <a:cubicBezTo>
                      <a:pt x="952" y="240"/>
                      <a:pt x="920" y="252"/>
                      <a:pt x="914" y="237"/>
                    </a:cubicBezTo>
                    <a:cubicBezTo>
                      <a:pt x="909" y="222"/>
                      <a:pt x="880" y="198"/>
                      <a:pt x="862" y="199"/>
                    </a:cubicBezTo>
                    <a:cubicBezTo>
                      <a:pt x="844" y="200"/>
                      <a:pt x="844" y="220"/>
                      <a:pt x="827" y="220"/>
                    </a:cubicBezTo>
                    <a:cubicBezTo>
                      <a:pt x="809" y="220"/>
                      <a:pt x="805" y="229"/>
                      <a:pt x="808" y="248"/>
                    </a:cubicBezTo>
                    <a:cubicBezTo>
                      <a:pt x="810" y="267"/>
                      <a:pt x="780" y="247"/>
                      <a:pt x="760" y="250"/>
                    </a:cubicBezTo>
                    <a:cubicBezTo>
                      <a:pt x="739" y="252"/>
                      <a:pt x="760" y="276"/>
                      <a:pt x="749" y="277"/>
                    </a:cubicBezTo>
                    <a:cubicBezTo>
                      <a:pt x="738" y="278"/>
                      <a:pt x="738" y="297"/>
                      <a:pt x="720" y="297"/>
                    </a:cubicBezTo>
                    <a:cubicBezTo>
                      <a:pt x="702" y="297"/>
                      <a:pt x="705" y="337"/>
                      <a:pt x="708" y="358"/>
                    </a:cubicBezTo>
                    <a:cubicBezTo>
                      <a:pt x="711" y="378"/>
                      <a:pt x="680" y="348"/>
                      <a:pt x="663" y="353"/>
                    </a:cubicBezTo>
                    <a:cubicBezTo>
                      <a:pt x="645" y="359"/>
                      <a:pt x="667" y="377"/>
                      <a:pt x="672" y="400"/>
                    </a:cubicBezTo>
                    <a:cubicBezTo>
                      <a:pt x="678" y="423"/>
                      <a:pt x="663" y="422"/>
                      <a:pt x="653" y="431"/>
                    </a:cubicBezTo>
                    <a:cubicBezTo>
                      <a:pt x="644" y="441"/>
                      <a:pt x="629" y="405"/>
                      <a:pt x="629" y="385"/>
                    </a:cubicBezTo>
                    <a:cubicBezTo>
                      <a:pt x="629" y="364"/>
                      <a:pt x="605" y="383"/>
                      <a:pt x="581" y="409"/>
                    </a:cubicBezTo>
                    <a:cubicBezTo>
                      <a:pt x="556" y="435"/>
                      <a:pt x="589" y="475"/>
                      <a:pt x="578" y="482"/>
                    </a:cubicBezTo>
                    <a:cubicBezTo>
                      <a:pt x="567" y="489"/>
                      <a:pt x="518" y="535"/>
                      <a:pt x="489" y="569"/>
                    </a:cubicBezTo>
                    <a:cubicBezTo>
                      <a:pt x="461" y="603"/>
                      <a:pt x="399" y="583"/>
                      <a:pt x="380" y="599"/>
                    </a:cubicBezTo>
                    <a:cubicBezTo>
                      <a:pt x="361" y="616"/>
                      <a:pt x="340" y="603"/>
                      <a:pt x="321" y="618"/>
                    </a:cubicBezTo>
                    <a:cubicBezTo>
                      <a:pt x="302" y="634"/>
                      <a:pt x="266" y="662"/>
                      <a:pt x="262" y="644"/>
                    </a:cubicBezTo>
                    <a:cubicBezTo>
                      <a:pt x="258" y="627"/>
                      <a:pt x="209" y="640"/>
                      <a:pt x="189" y="662"/>
                    </a:cubicBezTo>
                    <a:cubicBezTo>
                      <a:pt x="168" y="684"/>
                      <a:pt x="135" y="703"/>
                      <a:pt x="112" y="705"/>
                    </a:cubicBezTo>
                    <a:cubicBezTo>
                      <a:pt x="89" y="706"/>
                      <a:pt x="89" y="741"/>
                      <a:pt x="79" y="750"/>
                    </a:cubicBezTo>
                    <a:cubicBezTo>
                      <a:pt x="70" y="758"/>
                      <a:pt x="72" y="721"/>
                      <a:pt x="72" y="711"/>
                    </a:cubicBezTo>
                    <a:cubicBezTo>
                      <a:pt x="72" y="702"/>
                      <a:pt x="51" y="728"/>
                      <a:pt x="41" y="757"/>
                    </a:cubicBezTo>
                    <a:cubicBezTo>
                      <a:pt x="31" y="785"/>
                      <a:pt x="64" y="796"/>
                      <a:pt x="44" y="826"/>
                    </a:cubicBezTo>
                    <a:cubicBezTo>
                      <a:pt x="23" y="856"/>
                      <a:pt x="4" y="886"/>
                      <a:pt x="33" y="925"/>
                    </a:cubicBezTo>
                    <a:cubicBezTo>
                      <a:pt x="62" y="963"/>
                      <a:pt x="78" y="987"/>
                      <a:pt x="68" y="1007"/>
                    </a:cubicBezTo>
                    <a:cubicBezTo>
                      <a:pt x="59" y="1026"/>
                      <a:pt x="38" y="968"/>
                      <a:pt x="31" y="975"/>
                    </a:cubicBezTo>
                    <a:cubicBezTo>
                      <a:pt x="25" y="982"/>
                      <a:pt x="57" y="1007"/>
                      <a:pt x="49" y="1019"/>
                    </a:cubicBezTo>
                    <a:cubicBezTo>
                      <a:pt x="41" y="1031"/>
                      <a:pt x="12" y="972"/>
                      <a:pt x="6" y="986"/>
                    </a:cubicBezTo>
                    <a:cubicBezTo>
                      <a:pt x="0" y="998"/>
                      <a:pt x="67" y="1091"/>
                      <a:pt x="68" y="1125"/>
                    </a:cubicBezTo>
                    <a:cubicBezTo>
                      <a:pt x="70" y="1160"/>
                      <a:pt x="123" y="1192"/>
                      <a:pt x="120" y="1242"/>
                    </a:cubicBezTo>
                    <a:cubicBezTo>
                      <a:pt x="118" y="1291"/>
                      <a:pt x="167" y="1370"/>
                      <a:pt x="175" y="1382"/>
                    </a:cubicBezTo>
                    <a:cubicBezTo>
                      <a:pt x="183" y="1395"/>
                      <a:pt x="156" y="1427"/>
                      <a:pt x="161" y="1464"/>
                    </a:cubicBezTo>
                    <a:cubicBezTo>
                      <a:pt x="167" y="1501"/>
                      <a:pt x="149" y="1515"/>
                      <a:pt x="126" y="1515"/>
                    </a:cubicBezTo>
                    <a:cubicBezTo>
                      <a:pt x="103" y="1515"/>
                      <a:pt x="116" y="1553"/>
                      <a:pt x="142" y="1556"/>
                    </a:cubicBezTo>
                    <a:cubicBezTo>
                      <a:pt x="168" y="1559"/>
                      <a:pt x="159" y="1576"/>
                      <a:pt x="187" y="1595"/>
                    </a:cubicBezTo>
                    <a:cubicBezTo>
                      <a:pt x="216" y="1615"/>
                      <a:pt x="284" y="1608"/>
                      <a:pt x="307" y="1608"/>
                    </a:cubicBezTo>
                    <a:cubicBezTo>
                      <a:pt x="331" y="1608"/>
                      <a:pt x="338" y="1572"/>
                      <a:pt x="369" y="1571"/>
                    </a:cubicBezTo>
                    <a:cubicBezTo>
                      <a:pt x="400" y="1569"/>
                      <a:pt x="398" y="1560"/>
                      <a:pt x="413" y="1541"/>
                    </a:cubicBezTo>
                    <a:cubicBezTo>
                      <a:pt x="428" y="1522"/>
                      <a:pt x="499" y="1527"/>
                      <a:pt x="571" y="1531"/>
                    </a:cubicBezTo>
                    <a:cubicBezTo>
                      <a:pt x="644" y="1535"/>
                      <a:pt x="675" y="1513"/>
                      <a:pt x="686" y="1483"/>
                    </a:cubicBezTo>
                    <a:cubicBezTo>
                      <a:pt x="695" y="1458"/>
                      <a:pt x="747" y="1456"/>
                      <a:pt x="768" y="1437"/>
                    </a:cubicBezTo>
                    <a:cubicBezTo>
                      <a:pt x="788" y="1418"/>
                      <a:pt x="806" y="1416"/>
                      <a:pt x="859" y="1419"/>
                    </a:cubicBezTo>
                    <a:cubicBezTo>
                      <a:pt x="913" y="1422"/>
                      <a:pt x="962" y="1393"/>
                      <a:pt x="996" y="1380"/>
                    </a:cubicBezTo>
                    <a:cubicBezTo>
                      <a:pt x="1030" y="1366"/>
                      <a:pt x="1093" y="1371"/>
                      <a:pt x="1126" y="1363"/>
                    </a:cubicBezTo>
                    <a:cubicBezTo>
                      <a:pt x="1159" y="1355"/>
                      <a:pt x="1164" y="1404"/>
                      <a:pt x="1201" y="1400"/>
                    </a:cubicBezTo>
                    <a:cubicBezTo>
                      <a:pt x="1238" y="1396"/>
                      <a:pt x="1254" y="1411"/>
                      <a:pt x="1273" y="1410"/>
                    </a:cubicBezTo>
                    <a:cubicBezTo>
                      <a:pt x="1293" y="1408"/>
                      <a:pt x="1290" y="1423"/>
                      <a:pt x="1309" y="1427"/>
                    </a:cubicBezTo>
                    <a:cubicBezTo>
                      <a:pt x="1328" y="1431"/>
                      <a:pt x="1325" y="1448"/>
                      <a:pt x="1313" y="1466"/>
                    </a:cubicBezTo>
                    <a:cubicBezTo>
                      <a:pt x="1301" y="1483"/>
                      <a:pt x="1342" y="1482"/>
                      <a:pt x="1368" y="1518"/>
                    </a:cubicBezTo>
                    <a:cubicBezTo>
                      <a:pt x="1394" y="1553"/>
                      <a:pt x="1369" y="1559"/>
                      <a:pt x="1383" y="1586"/>
                    </a:cubicBezTo>
                    <a:cubicBezTo>
                      <a:pt x="1396" y="1613"/>
                      <a:pt x="1406" y="1606"/>
                      <a:pt x="1433" y="1568"/>
                    </a:cubicBezTo>
                    <a:cubicBezTo>
                      <a:pt x="1461" y="1530"/>
                      <a:pt x="1491" y="1554"/>
                      <a:pt x="1495" y="1522"/>
                    </a:cubicBezTo>
                    <a:cubicBezTo>
                      <a:pt x="1499" y="1489"/>
                      <a:pt x="1528" y="1451"/>
                      <a:pt x="1547" y="1467"/>
                    </a:cubicBezTo>
                    <a:cubicBezTo>
                      <a:pt x="1566" y="1483"/>
                      <a:pt x="1533" y="1492"/>
                      <a:pt x="1521" y="1554"/>
                    </a:cubicBezTo>
                    <a:cubicBezTo>
                      <a:pt x="1508" y="1617"/>
                      <a:pt x="1487" y="1584"/>
                      <a:pt x="1483" y="1602"/>
                    </a:cubicBezTo>
                    <a:cubicBezTo>
                      <a:pt x="1478" y="1620"/>
                      <a:pt x="1540" y="1630"/>
                      <a:pt x="1540" y="1597"/>
                    </a:cubicBezTo>
                    <a:cubicBezTo>
                      <a:pt x="1540" y="1564"/>
                      <a:pt x="1551" y="1549"/>
                      <a:pt x="1574" y="1579"/>
                    </a:cubicBezTo>
                    <a:cubicBezTo>
                      <a:pt x="1597" y="1609"/>
                      <a:pt x="1560" y="1634"/>
                      <a:pt x="1566" y="1647"/>
                    </a:cubicBezTo>
                    <a:cubicBezTo>
                      <a:pt x="1571" y="1661"/>
                      <a:pt x="1597" y="1643"/>
                      <a:pt x="1611" y="1645"/>
                    </a:cubicBezTo>
                    <a:cubicBezTo>
                      <a:pt x="1635" y="1647"/>
                      <a:pt x="1668" y="1701"/>
                      <a:pt x="1663" y="1729"/>
                    </a:cubicBezTo>
                    <a:cubicBezTo>
                      <a:pt x="1657" y="1758"/>
                      <a:pt x="1649" y="1785"/>
                      <a:pt x="1696" y="1809"/>
                    </a:cubicBezTo>
                    <a:cubicBezTo>
                      <a:pt x="1742" y="1832"/>
                      <a:pt x="1724" y="1836"/>
                      <a:pt x="1759" y="1836"/>
                    </a:cubicBezTo>
                    <a:cubicBezTo>
                      <a:pt x="1793" y="1836"/>
                      <a:pt x="1864" y="1863"/>
                      <a:pt x="1883" y="1880"/>
                    </a:cubicBezTo>
                    <a:cubicBezTo>
                      <a:pt x="1902" y="1896"/>
                      <a:pt x="1951" y="1867"/>
                      <a:pt x="1961" y="1835"/>
                    </a:cubicBezTo>
                    <a:cubicBezTo>
                      <a:pt x="1970" y="1802"/>
                      <a:pt x="2006" y="1833"/>
                      <a:pt x="1987" y="1844"/>
                    </a:cubicBezTo>
                    <a:cubicBezTo>
                      <a:pt x="1968" y="1855"/>
                      <a:pt x="1996" y="1881"/>
                      <a:pt x="1998" y="1863"/>
                    </a:cubicBezTo>
                    <a:cubicBezTo>
                      <a:pt x="1999" y="1845"/>
                      <a:pt x="2007" y="1830"/>
                      <a:pt x="2014" y="1851"/>
                    </a:cubicBezTo>
                    <a:cubicBezTo>
                      <a:pt x="2021" y="1871"/>
                      <a:pt x="2045" y="1871"/>
                      <a:pt x="2055" y="1888"/>
                    </a:cubicBezTo>
                    <a:cubicBezTo>
                      <a:pt x="2065" y="1904"/>
                      <a:pt x="2076" y="1917"/>
                      <a:pt x="2076" y="1903"/>
                    </a:cubicBezTo>
                    <a:cubicBezTo>
                      <a:pt x="2076" y="1889"/>
                      <a:pt x="2081" y="1877"/>
                      <a:pt x="2103" y="1869"/>
                    </a:cubicBezTo>
                    <a:cubicBezTo>
                      <a:pt x="2125" y="1860"/>
                      <a:pt x="2138" y="1845"/>
                      <a:pt x="2162" y="1826"/>
                    </a:cubicBezTo>
                    <a:cubicBezTo>
                      <a:pt x="2185" y="1807"/>
                      <a:pt x="2280" y="1803"/>
                      <a:pt x="2290" y="1803"/>
                    </a:cubicBezTo>
                    <a:cubicBezTo>
                      <a:pt x="2300" y="1803"/>
                      <a:pt x="2305" y="1721"/>
                      <a:pt x="2310" y="1679"/>
                    </a:cubicBezTo>
                    <a:cubicBezTo>
                      <a:pt x="2316" y="1636"/>
                      <a:pt x="2351" y="1630"/>
                      <a:pt x="2357" y="1584"/>
                    </a:cubicBezTo>
                    <a:cubicBezTo>
                      <a:pt x="2362" y="1539"/>
                      <a:pt x="2410" y="1456"/>
                      <a:pt x="2423" y="1452"/>
                    </a:cubicBezTo>
                    <a:cubicBezTo>
                      <a:pt x="2435" y="1448"/>
                      <a:pt x="2458" y="1436"/>
                      <a:pt x="2459" y="1410"/>
                    </a:cubicBezTo>
                    <a:cubicBezTo>
                      <a:pt x="2461" y="1384"/>
                      <a:pt x="2492" y="1355"/>
                      <a:pt x="2492" y="1324"/>
                    </a:cubicBezTo>
                    <a:cubicBezTo>
                      <a:pt x="2492" y="1292"/>
                      <a:pt x="2510" y="1255"/>
                      <a:pt x="2507" y="1246"/>
                    </a:cubicBezTo>
                    <a:cubicBezTo>
                      <a:pt x="2505" y="1236"/>
                      <a:pt x="2494" y="1206"/>
                      <a:pt x="2514" y="1184"/>
                    </a:cubicBezTo>
                    <a:cubicBezTo>
                      <a:pt x="2535" y="1162"/>
                      <a:pt x="2506" y="1136"/>
                      <a:pt x="2517" y="1128"/>
                    </a:cubicBezTo>
                    <a:close/>
                    <a:moveTo>
                      <a:pt x="1148" y="58"/>
                    </a:moveTo>
                    <a:cubicBezTo>
                      <a:pt x="1145" y="42"/>
                      <a:pt x="1048" y="61"/>
                      <a:pt x="1068" y="77"/>
                    </a:cubicBezTo>
                    <a:cubicBezTo>
                      <a:pt x="1082" y="88"/>
                      <a:pt x="1150" y="75"/>
                      <a:pt x="1148" y="58"/>
                    </a:cubicBezTo>
                    <a:close/>
                    <a:moveTo>
                      <a:pt x="1455" y="1676"/>
                    </a:moveTo>
                    <a:cubicBezTo>
                      <a:pt x="1470" y="1690"/>
                      <a:pt x="1521" y="1686"/>
                      <a:pt x="1529" y="1666"/>
                    </a:cubicBezTo>
                    <a:cubicBezTo>
                      <a:pt x="1537" y="1647"/>
                      <a:pt x="1442" y="1664"/>
                      <a:pt x="1455" y="1676"/>
                    </a:cubicBezTo>
                    <a:close/>
                    <a:moveTo>
                      <a:pt x="2073" y="2056"/>
                    </a:moveTo>
                    <a:cubicBezTo>
                      <a:pt x="2036" y="2060"/>
                      <a:pt x="1981" y="2022"/>
                      <a:pt x="1968" y="2026"/>
                    </a:cubicBezTo>
                    <a:cubicBezTo>
                      <a:pt x="1953" y="2030"/>
                      <a:pt x="2015" y="2124"/>
                      <a:pt x="1996" y="2149"/>
                    </a:cubicBezTo>
                    <a:cubicBezTo>
                      <a:pt x="1977" y="2173"/>
                      <a:pt x="2052" y="2240"/>
                      <a:pt x="2078" y="2244"/>
                    </a:cubicBezTo>
                    <a:cubicBezTo>
                      <a:pt x="2104" y="2249"/>
                      <a:pt x="2095" y="2218"/>
                      <a:pt x="2112" y="2220"/>
                    </a:cubicBezTo>
                    <a:cubicBezTo>
                      <a:pt x="2130" y="2221"/>
                      <a:pt x="2123" y="2202"/>
                      <a:pt x="2126" y="2188"/>
                    </a:cubicBezTo>
                    <a:cubicBezTo>
                      <a:pt x="2129" y="2175"/>
                      <a:pt x="2147" y="2203"/>
                      <a:pt x="2162" y="2195"/>
                    </a:cubicBezTo>
                    <a:cubicBezTo>
                      <a:pt x="2177" y="2187"/>
                      <a:pt x="2157" y="2128"/>
                      <a:pt x="2179" y="2128"/>
                    </a:cubicBezTo>
                    <a:cubicBezTo>
                      <a:pt x="2201" y="2128"/>
                      <a:pt x="2183" y="2057"/>
                      <a:pt x="2177" y="2034"/>
                    </a:cubicBezTo>
                    <a:cubicBezTo>
                      <a:pt x="2170" y="2011"/>
                      <a:pt x="2110" y="2052"/>
                      <a:pt x="2073" y="20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52"/>
              <p:cNvSpPr>
                <a:spLocks noEditPoints="1"/>
              </p:cNvSpPr>
              <p:nvPr/>
            </p:nvSpPr>
            <p:spPr bwMode="auto">
              <a:xfrm>
                <a:off x="16882228" y="9415429"/>
                <a:ext cx="568198" cy="680116"/>
              </a:xfrm>
              <a:custGeom>
                <a:avLst/>
                <a:gdLst>
                  <a:gd name="T0" fmla="*/ 476 w 770"/>
                  <a:gd name="T1" fmla="*/ 444 h 918"/>
                  <a:gd name="T2" fmla="*/ 427 w 770"/>
                  <a:gd name="T3" fmla="*/ 459 h 918"/>
                  <a:gd name="T4" fmla="*/ 367 w 770"/>
                  <a:gd name="T5" fmla="*/ 434 h 918"/>
                  <a:gd name="T6" fmla="*/ 336 w 770"/>
                  <a:gd name="T7" fmla="*/ 487 h 918"/>
                  <a:gd name="T8" fmla="*/ 285 w 770"/>
                  <a:gd name="T9" fmla="*/ 573 h 918"/>
                  <a:gd name="T10" fmla="*/ 116 w 770"/>
                  <a:gd name="T11" fmla="*/ 685 h 918"/>
                  <a:gd name="T12" fmla="*/ 38 w 770"/>
                  <a:gd name="T13" fmla="*/ 759 h 918"/>
                  <a:gd name="T14" fmla="*/ 21 w 770"/>
                  <a:gd name="T15" fmla="*/ 826 h 918"/>
                  <a:gd name="T16" fmla="*/ 77 w 770"/>
                  <a:gd name="T17" fmla="*/ 851 h 918"/>
                  <a:gd name="T18" fmla="*/ 121 w 770"/>
                  <a:gd name="T19" fmla="*/ 869 h 918"/>
                  <a:gd name="T20" fmla="*/ 234 w 770"/>
                  <a:gd name="T21" fmla="*/ 843 h 918"/>
                  <a:gd name="T22" fmla="*/ 275 w 770"/>
                  <a:gd name="T23" fmla="*/ 771 h 918"/>
                  <a:gd name="T24" fmla="*/ 307 w 770"/>
                  <a:gd name="T25" fmla="*/ 707 h 918"/>
                  <a:gd name="T26" fmla="*/ 375 w 770"/>
                  <a:gd name="T27" fmla="*/ 665 h 918"/>
                  <a:gd name="T28" fmla="*/ 396 w 770"/>
                  <a:gd name="T29" fmla="*/ 632 h 918"/>
                  <a:gd name="T30" fmla="*/ 437 w 770"/>
                  <a:gd name="T31" fmla="*/ 575 h 918"/>
                  <a:gd name="T32" fmla="*/ 484 w 770"/>
                  <a:gd name="T33" fmla="*/ 494 h 918"/>
                  <a:gd name="T34" fmla="*/ 476 w 770"/>
                  <a:gd name="T35" fmla="*/ 444 h 918"/>
                  <a:gd name="T36" fmla="*/ 81 w 770"/>
                  <a:gd name="T37" fmla="*/ 915 h 918"/>
                  <a:gd name="T38" fmla="*/ 105 w 770"/>
                  <a:gd name="T39" fmla="*/ 888 h 918"/>
                  <a:gd name="T40" fmla="*/ 81 w 770"/>
                  <a:gd name="T41" fmla="*/ 915 h 918"/>
                  <a:gd name="T42" fmla="*/ 699 w 770"/>
                  <a:gd name="T43" fmla="*/ 224 h 918"/>
                  <a:gd name="T44" fmla="*/ 639 w 770"/>
                  <a:gd name="T45" fmla="*/ 218 h 918"/>
                  <a:gd name="T46" fmla="*/ 602 w 770"/>
                  <a:gd name="T47" fmla="*/ 181 h 918"/>
                  <a:gd name="T48" fmla="*/ 575 w 770"/>
                  <a:gd name="T49" fmla="*/ 132 h 918"/>
                  <a:gd name="T50" fmla="*/ 573 w 770"/>
                  <a:gd name="T51" fmla="*/ 166 h 918"/>
                  <a:gd name="T52" fmla="*/ 549 w 770"/>
                  <a:gd name="T53" fmla="*/ 154 h 918"/>
                  <a:gd name="T54" fmla="*/ 525 w 770"/>
                  <a:gd name="T55" fmla="*/ 112 h 918"/>
                  <a:gd name="T56" fmla="*/ 502 w 770"/>
                  <a:gd name="T57" fmla="*/ 56 h 918"/>
                  <a:gd name="T58" fmla="*/ 426 w 770"/>
                  <a:gd name="T59" fmla="*/ 0 h 918"/>
                  <a:gd name="T60" fmla="*/ 445 w 770"/>
                  <a:gd name="T61" fmla="*/ 65 h 918"/>
                  <a:gd name="T62" fmla="*/ 487 w 770"/>
                  <a:gd name="T63" fmla="*/ 109 h 918"/>
                  <a:gd name="T64" fmla="*/ 524 w 770"/>
                  <a:gd name="T65" fmla="*/ 158 h 918"/>
                  <a:gd name="T66" fmla="*/ 514 w 770"/>
                  <a:gd name="T67" fmla="*/ 250 h 918"/>
                  <a:gd name="T68" fmla="*/ 464 w 770"/>
                  <a:gd name="T69" fmla="*/ 306 h 918"/>
                  <a:gd name="T70" fmla="*/ 546 w 770"/>
                  <a:gd name="T71" fmla="*/ 379 h 918"/>
                  <a:gd name="T72" fmla="*/ 528 w 770"/>
                  <a:gd name="T73" fmla="*/ 478 h 918"/>
                  <a:gd name="T74" fmla="*/ 584 w 770"/>
                  <a:gd name="T75" fmla="*/ 486 h 918"/>
                  <a:gd name="T76" fmla="*/ 653 w 770"/>
                  <a:gd name="T77" fmla="*/ 390 h 918"/>
                  <a:gd name="T78" fmla="*/ 672 w 770"/>
                  <a:gd name="T79" fmla="*/ 326 h 918"/>
                  <a:gd name="T80" fmla="*/ 713 w 770"/>
                  <a:gd name="T81" fmla="*/ 312 h 918"/>
                  <a:gd name="T82" fmla="*/ 739 w 770"/>
                  <a:gd name="T83" fmla="*/ 276 h 918"/>
                  <a:gd name="T84" fmla="*/ 759 w 770"/>
                  <a:gd name="T85" fmla="*/ 221 h 918"/>
                  <a:gd name="T86" fmla="*/ 699 w 770"/>
                  <a:gd name="T87" fmla="*/ 224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70" h="918">
                    <a:moveTo>
                      <a:pt x="476" y="444"/>
                    </a:moveTo>
                    <a:cubicBezTo>
                      <a:pt x="457" y="430"/>
                      <a:pt x="448" y="449"/>
                      <a:pt x="427" y="459"/>
                    </a:cubicBezTo>
                    <a:cubicBezTo>
                      <a:pt x="407" y="468"/>
                      <a:pt x="393" y="414"/>
                      <a:pt x="367" y="434"/>
                    </a:cubicBezTo>
                    <a:cubicBezTo>
                      <a:pt x="341" y="455"/>
                      <a:pt x="364" y="463"/>
                      <a:pt x="336" y="487"/>
                    </a:cubicBezTo>
                    <a:cubicBezTo>
                      <a:pt x="307" y="512"/>
                      <a:pt x="319" y="520"/>
                      <a:pt x="285" y="573"/>
                    </a:cubicBezTo>
                    <a:cubicBezTo>
                      <a:pt x="251" y="627"/>
                      <a:pt x="133" y="657"/>
                      <a:pt x="116" y="685"/>
                    </a:cubicBezTo>
                    <a:cubicBezTo>
                      <a:pt x="98" y="714"/>
                      <a:pt x="39" y="737"/>
                      <a:pt x="38" y="759"/>
                    </a:cubicBezTo>
                    <a:cubicBezTo>
                      <a:pt x="36" y="781"/>
                      <a:pt x="0" y="797"/>
                      <a:pt x="21" y="826"/>
                    </a:cubicBezTo>
                    <a:cubicBezTo>
                      <a:pt x="38" y="849"/>
                      <a:pt x="59" y="833"/>
                      <a:pt x="77" y="851"/>
                    </a:cubicBezTo>
                    <a:cubicBezTo>
                      <a:pt x="95" y="869"/>
                      <a:pt x="113" y="853"/>
                      <a:pt x="121" y="869"/>
                    </a:cubicBezTo>
                    <a:cubicBezTo>
                      <a:pt x="129" y="884"/>
                      <a:pt x="189" y="884"/>
                      <a:pt x="234" y="843"/>
                    </a:cubicBezTo>
                    <a:cubicBezTo>
                      <a:pt x="279" y="802"/>
                      <a:pt x="258" y="782"/>
                      <a:pt x="275" y="771"/>
                    </a:cubicBezTo>
                    <a:cubicBezTo>
                      <a:pt x="293" y="761"/>
                      <a:pt x="296" y="728"/>
                      <a:pt x="307" y="707"/>
                    </a:cubicBezTo>
                    <a:cubicBezTo>
                      <a:pt x="318" y="687"/>
                      <a:pt x="326" y="665"/>
                      <a:pt x="375" y="665"/>
                    </a:cubicBezTo>
                    <a:cubicBezTo>
                      <a:pt x="424" y="665"/>
                      <a:pt x="398" y="655"/>
                      <a:pt x="396" y="632"/>
                    </a:cubicBezTo>
                    <a:cubicBezTo>
                      <a:pt x="393" y="609"/>
                      <a:pt x="437" y="605"/>
                      <a:pt x="437" y="575"/>
                    </a:cubicBezTo>
                    <a:cubicBezTo>
                      <a:pt x="437" y="545"/>
                      <a:pt x="497" y="517"/>
                      <a:pt x="484" y="494"/>
                    </a:cubicBezTo>
                    <a:cubicBezTo>
                      <a:pt x="472" y="471"/>
                      <a:pt x="495" y="457"/>
                      <a:pt x="476" y="444"/>
                    </a:cubicBezTo>
                    <a:close/>
                    <a:moveTo>
                      <a:pt x="81" y="915"/>
                    </a:moveTo>
                    <a:cubicBezTo>
                      <a:pt x="91" y="918"/>
                      <a:pt x="122" y="909"/>
                      <a:pt x="105" y="888"/>
                    </a:cubicBezTo>
                    <a:cubicBezTo>
                      <a:pt x="87" y="866"/>
                      <a:pt x="59" y="908"/>
                      <a:pt x="81" y="915"/>
                    </a:cubicBezTo>
                    <a:close/>
                    <a:moveTo>
                      <a:pt x="699" y="224"/>
                    </a:moveTo>
                    <a:cubicBezTo>
                      <a:pt x="687" y="244"/>
                      <a:pt x="662" y="218"/>
                      <a:pt x="639" y="218"/>
                    </a:cubicBezTo>
                    <a:cubicBezTo>
                      <a:pt x="616" y="218"/>
                      <a:pt x="602" y="202"/>
                      <a:pt x="602" y="181"/>
                    </a:cubicBezTo>
                    <a:cubicBezTo>
                      <a:pt x="602" y="161"/>
                      <a:pt x="596" y="131"/>
                      <a:pt x="575" y="132"/>
                    </a:cubicBezTo>
                    <a:cubicBezTo>
                      <a:pt x="553" y="133"/>
                      <a:pt x="581" y="155"/>
                      <a:pt x="573" y="166"/>
                    </a:cubicBezTo>
                    <a:cubicBezTo>
                      <a:pt x="565" y="177"/>
                      <a:pt x="560" y="154"/>
                      <a:pt x="549" y="154"/>
                    </a:cubicBezTo>
                    <a:cubicBezTo>
                      <a:pt x="538" y="154"/>
                      <a:pt x="525" y="139"/>
                      <a:pt x="525" y="112"/>
                    </a:cubicBezTo>
                    <a:cubicBezTo>
                      <a:pt x="525" y="84"/>
                      <a:pt x="502" y="87"/>
                      <a:pt x="502" y="56"/>
                    </a:cubicBezTo>
                    <a:cubicBezTo>
                      <a:pt x="502" y="24"/>
                      <a:pt x="453" y="0"/>
                      <a:pt x="426" y="0"/>
                    </a:cubicBezTo>
                    <a:cubicBezTo>
                      <a:pt x="398" y="0"/>
                      <a:pt x="431" y="49"/>
                      <a:pt x="445" y="65"/>
                    </a:cubicBezTo>
                    <a:cubicBezTo>
                      <a:pt x="458" y="82"/>
                      <a:pt x="489" y="97"/>
                      <a:pt x="487" y="109"/>
                    </a:cubicBezTo>
                    <a:cubicBezTo>
                      <a:pt x="486" y="121"/>
                      <a:pt x="508" y="153"/>
                      <a:pt x="524" y="158"/>
                    </a:cubicBezTo>
                    <a:cubicBezTo>
                      <a:pt x="540" y="164"/>
                      <a:pt x="514" y="211"/>
                      <a:pt x="514" y="250"/>
                    </a:cubicBezTo>
                    <a:cubicBezTo>
                      <a:pt x="514" y="288"/>
                      <a:pt x="484" y="281"/>
                      <a:pt x="464" y="306"/>
                    </a:cubicBezTo>
                    <a:cubicBezTo>
                      <a:pt x="443" y="330"/>
                      <a:pt x="516" y="355"/>
                      <a:pt x="546" y="379"/>
                    </a:cubicBezTo>
                    <a:cubicBezTo>
                      <a:pt x="576" y="404"/>
                      <a:pt x="520" y="464"/>
                      <a:pt x="528" y="478"/>
                    </a:cubicBezTo>
                    <a:cubicBezTo>
                      <a:pt x="532" y="485"/>
                      <a:pt x="553" y="494"/>
                      <a:pt x="584" y="486"/>
                    </a:cubicBezTo>
                    <a:cubicBezTo>
                      <a:pt x="616" y="478"/>
                      <a:pt x="631" y="409"/>
                      <a:pt x="653" y="390"/>
                    </a:cubicBezTo>
                    <a:cubicBezTo>
                      <a:pt x="674" y="371"/>
                      <a:pt x="661" y="341"/>
                      <a:pt x="672" y="326"/>
                    </a:cubicBezTo>
                    <a:cubicBezTo>
                      <a:pt x="683" y="311"/>
                      <a:pt x="698" y="312"/>
                      <a:pt x="713" y="312"/>
                    </a:cubicBezTo>
                    <a:cubicBezTo>
                      <a:pt x="728" y="312"/>
                      <a:pt x="719" y="276"/>
                      <a:pt x="739" y="276"/>
                    </a:cubicBezTo>
                    <a:cubicBezTo>
                      <a:pt x="758" y="276"/>
                      <a:pt x="748" y="250"/>
                      <a:pt x="759" y="221"/>
                    </a:cubicBezTo>
                    <a:cubicBezTo>
                      <a:pt x="770" y="192"/>
                      <a:pt x="711" y="203"/>
                      <a:pt x="699" y="2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53"/>
              <p:cNvSpPr>
                <a:spLocks noEditPoints="1"/>
              </p:cNvSpPr>
              <p:nvPr/>
            </p:nvSpPr>
            <p:spPr bwMode="auto">
              <a:xfrm>
                <a:off x="17381554" y="8494260"/>
                <a:ext cx="124833" cy="111918"/>
              </a:xfrm>
              <a:custGeom>
                <a:avLst/>
                <a:gdLst>
                  <a:gd name="T0" fmla="*/ 21 w 170"/>
                  <a:gd name="T1" fmla="*/ 130 h 152"/>
                  <a:gd name="T2" fmla="*/ 92 w 170"/>
                  <a:gd name="T3" fmla="*/ 111 h 152"/>
                  <a:gd name="T4" fmla="*/ 21 w 170"/>
                  <a:gd name="T5" fmla="*/ 130 h 152"/>
                  <a:gd name="T6" fmla="*/ 106 w 170"/>
                  <a:gd name="T7" fmla="*/ 58 h 152"/>
                  <a:gd name="T8" fmla="*/ 170 w 170"/>
                  <a:gd name="T9" fmla="*/ 24 h 152"/>
                  <a:gd name="T10" fmla="*/ 106 w 170"/>
                  <a:gd name="T11" fmla="*/ 5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52">
                    <a:moveTo>
                      <a:pt x="21" y="130"/>
                    </a:moveTo>
                    <a:cubicBezTo>
                      <a:pt x="44" y="152"/>
                      <a:pt x="91" y="151"/>
                      <a:pt x="92" y="111"/>
                    </a:cubicBezTo>
                    <a:cubicBezTo>
                      <a:pt x="93" y="71"/>
                      <a:pt x="0" y="111"/>
                      <a:pt x="21" y="130"/>
                    </a:cubicBezTo>
                    <a:close/>
                    <a:moveTo>
                      <a:pt x="106" y="58"/>
                    </a:moveTo>
                    <a:cubicBezTo>
                      <a:pt x="121" y="63"/>
                      <a:pt x="170" y="47"/>
                      <a:pt x="170" y="24"/>
                    </a:cubicBezTo>
                    <a:cubicBezTo>
                      <a:pt x="170" y="0"/>
                      <a:pt x="83" y="50"/>
                      <a:pt x="106" y="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11734012" y="5648965"/>
                <a:ext cx="649985" cy="413235"/>
              </a:xfrm>
              <a:custGeom>
                <a:avLst/>
                <a:gdLst>
                  <a:gd name="T0" fmla="*/ 877 w 881"/>
                  <a:gd name="T1" fmla="*/ 352 h 559"/>
                  <a:gd name="T2" fmla="*/ 822 w 881"/>
                  <a:gd name="T3" fmla="*/ 333 h 559"/>
                  <a:gd name="T4" fmla="*/ 758 w 881"/>
                  <a:gd name="T5" fmla="*/ 292 h 559"/>
                  <a:gd name="T6" fmla="*/ 687 w 881"/>
                  <a:gd name="T7" fmla="*/ 250 h 559"/>
                  <a:gd name="T8" fmla="*/ 625 w 881"/>
                  <a:gd name="T9" fmla="*/ 204 h 559"/>
                  <a:gd name="T10" fmla="*/ 598 w 881"/>
                  <a:gd name="T11" fmla="*/ 153 h 559"/>
                  <a:gd name="T12" fmla="*/ 572 w 881"/>
                  <a:gd name="T13" fmla="*/ 113 h 559"/>
                  <a:gd name="T14" fmla="*/ 481 w 881"/>
                  <a:gd name="T15" fmla="*/ 102 h 559"/>
                  <a:gd name="T16" fmla="*/ 459 w 881"/>
                  <a:gd name="T17" fmla="*/ 37 h 559"/>
                  <a:gd name="T18" fmla="*/ 412 w 881"/>
                  <a:gd name="T19" fmla="*/ 20 h 559"/>
                  <a:gd name="T20" fmla="*/ 368 w 881"/>
                  <a:gd name="T21" fmla="*/ 9 h 559"/>
                  <a:gd name="T22" fmla="*/ 343 w 881"/>
                  <a:gd name="T23" fmla="*/ 22 h 559"/>
                  <a:gd name="T24" fmla="*/ 321 w 881"/>
                  <a:gd name="T25" fmla="*/ 46 h 559"/>
                  <a:gd name="T26" fmla="*/ 277 w 881"/>
                  <a:gd name="T27" fmla="*/ 78 h 559"/>
                  <a:gd name="T28" fmla="*/ 256 w 881"/>
                  <a:gd name="T29" fmla="*/ 108 h 559"/>
                  <a:gd name="T30" fmla="*/ 212 w 881"/>
                  <a:gd name="T31" fmla="*/ 97 h 559"/>
                  <a:gd name="T32" fmla="*/ 169 w 881"/>
                  <a:gd name="T33" fmla="*/ 87 h 559"/>
                  <a:gd name="T34" fmla="*/ 94 w 881"/>
                  <a:gd name="T35" fmla="*/ 29 h 559"/>
                  <a:gd name="T36" fmla="*/ 30 w 881"/>
                  <a:gd name="T37" fmla="*/ 62 h 559"/>
                  <a:gd name="T38" fmla="*/ 59 w 881"/>
                  <a:gd name="T39" fmla="*/ 51 h 559"/>
                  <a:gd name="T40" fmla="*/ 106 w 881"/>
                  <a:gd name="T41" fmla="*/ 108 h 559"/>
                  <a:gd name="T42" fmla="*/ 135 w 881"/>
                  <a:gd name="T43" fmla="*/ 144 h 559"/>
                  <a:gd name="T44" fmla="*/ 73 w 881"/>
                  <a:gd name="T45" fmla="*/ 157 h 559"/>
                  <a:gd name="T46" fmla="*/ 17 w 881"/>
                  <a:gd name="T47" fmla="*/ 157 h 559"/>
                  <a:gd name="T48" fmla="*/ 30 w 881"/>
                  <a:gd name="T49" fmla="*/ 208 h 559"/>
                  <a:gd name="T50" fmla="*/ 33 w 881"/>
                  <a:gd name="T51" fmla="*/ 246 h 559"/>
                  <a:gd name="T52" fmla="*/ 68 w 881"/>
                  <a:gd name="T53" fmla="*/ 261 h 559"/>
                  <a:gd name="T54" fmla="*/ 81 w 881"/>
                  <a:gd name="T55" fmla="*/ 310 h 559"/>
                  <a:gd name="T56" fmla="*/ 81 w 881"/>
                  <a:gd name="T57" fmla="*/ 392 h 559"/>
                  <a:gd name="T58" fmla="*/ 132 w 881"/>
                  <a:gd name="T59" fmla="*/ 383 h 559"/>
                  <a:gd name="T60" fmla="*/ 186 w 881"/>
                  <a:gd name="T61" fmla="*/ 344 h 559"/>
                  <a:gd name="T62" fmla="*/ 230 w 881"/>
                  <a:gd name="T63" fmla="*/ 339 h 559"/>
                  <a:gd name="T64" fmla="*/ 301 w 881"/>
                  <a:gd name="T65" fmla="*/ 341 h 559"/>
                  <a:gd name="T66" fmla="*/ 347 w 881"/>
                  <a:gd name="T67" fmla="*/ 361 h 559"/>
                  <a:gd name="T68" fmla="*/ 376 w 881"/>
                  <a:gd name="T69" fmla="*/ 375 h 559"/>
                  <a:gd name="T70" fmla="*/ 429 w 881"/>
                  <a:gd name="T71" fmla="*/ 392 h 559"/>
                  <a:gd name="T72" fmla="*/ 456 w 881"/>
                  <a:gd name="T73" fmla="*/ 414 h 559"/>
                  <a:gd name="T74" fmla="*/ 498 w 881"/>
                  <a:gd name="T75" fmla="*/ 448 h 559"/>
                  <a:gd name="T76" fmla="*/ 541 w 881"/>
                  <a:gd name="T77" fmla="*/ 455 h 559"/>
                  <a:gd name="T78" fmla="*/ 552 w 881"/>
                  <a:gd name="T79" fmla="*/ 531 h 559"/>
                  <a:gd name="T80" fmla="*/ 566 w 881"/>
                  <a:gd name="T81" fmla="*/ 530 h 559"/>
                  <a:gd name="T82" fmla="*/ 609 w 881"/>
                  <a:gd name="T83" fmla="*/ 542 h 559"/>
                  <a:gd name="T84" fmla="*/ 663 w 881"/>
                  <a:gd name="T85" fmla="*/ 522 h 559"/>
                  <a:gd name="T86" fmla="*/ 750 w 881"/>
                  <a:gd name="T87" fmla="*/ 471 h 559"/>
                  <a:gd name="T88" fmla="*/ 787 w 881"/>
                  <a:gd name="T89" fmla="*/ 410 h 559"/>
                  <a:gd name="T90" fmla="*/ 836 w 881"/>
                  <a:gd name="T91" fmla="*/ 381 h 559"/>
                  <a:gd name="T92" fmla="*/ 881 w 881"/>
                  <a:gd name="T93" fmla="*/ 392 h 559"/>
                  <a:gd name="T94" fmla="*/ 877 w 881"/>
                  <a:gd name="T95" fmla="*/ 352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81" h="559">
                    <a:moveTo>
                      <a:pt x="877" y="352"/>
                    </a:moveTo>
                    <a:cubicBezTo>
                      <a:pt x="877" y="352"/>
                      <a:pt x="837" y="332"/>
                      <a:pt x="822" y="333"/>
                    </a:cubicBezTo>
                    <a:cubicBezTo>
                      <a:pt x="807" y="335"/>
                      <a:pt x="784" y="301"/>
                      <a:pt x="758" y="292"/>
                    </a:cubicBezTo>
                    <a:cubicBezTo>
                      <a:pt x="733" y="282"/>
                      <a:pt x="698" y="266"/>
                      <a:pt x="687" y="250"/>
                    </a:cubicBezTo>
                    <a:cubicBezTo>
                      <a:pt x="676" y="233"/>
                      <a:pt x="631" y="217"/>
                      <a:pt x="625" y="204"/>
                    </a:cubicBezTo>
                    <a:cubicBezTo>
                      <a:pt x="620" y="191"/>
                      <a:pt x="611" y="169"/>
                      <a:pt x="598" y="153"/>
                    </a:cubicBezTo>
                    <a:cubicBezTo>
                      <a:pt x="585" y="137"/>
                      <a:pt x="585" y="115"/>
                      <a:pt x="572" y="113"/>
                    </a:cubicBezTo>
                    <a:cubicBezTo>
                      <a:pt x="560" y="111"/>
                      <a:pt x="481" y="113"/>
                      <a:pt x="481" y="102"/>
                    </a:cubicBezTo>
                    <a:cubicBezTo>
                      <a:pt x="481" y="91"/>
                      <a:pt x="476" y="40"/>
                      <a:pt x="459" y="37"/>
                    </a:cubicBezTo>
                    <a:cubicBezTo>
                      <a:pt x="443" y="33"/>
                      <a:pt x="421" y="29"/>
                      <a:pt x="412" y="20"/>
                    </a:cubicBezTo>
                    <a:cubicBezTo>
                      <a:pt x="403" y="11"/>
                      <a:pt x="374" y="0"/>
                      <a:pt x="368" y="9"/>
                    </a:cubicBezTo>
                    <a:cubicBezTo>
                      <a:pt x="363" y="18"/>
                      <a:pt x="348" y="22"/>
                      <a:pt x="343" y="22"/>
                    </a:cubicBezTo>
                    <a:cubicBezTo>
                      <a:pt x="337" y="22"/>
                      <a:pt x="339" y="47"/>
                      <a:pt x="321" y="46"/>
                    </a:cubicBezTo>
                    <a:cubicBezTo>
                      <a:pt x="303" y="44"/>
                      <a:pt x="277" y="66"/>
                      <a:pt x="277" y="78"/>
                    </a:cubicBezTo>
                    <a:cubicBezTo>
                      <a:pt x="277" y="91"/>
                      <a:pt x="279" y="109"/>
                      <a:pt x="256" y="108"/>
                    </a:cubicBezTo>
                    <a:cubicBezTo>
                      <a:pt x="244" y="107"/>
                      <a:pt x="227" y="104"/>
                      <a:pt x="212" y="97"/>
                    </a:cubicBezTo>
                    <a:cubicBezTo>
                      <a:pt x="209" y="100"/>
                      <a:pt x="189" y="114"/>
                      <a:pt x="169" y="87"/>
                    </a:cubicBezTo>
                    <a:cubicBezTo>
                      <a:pt x="147" y="58"/>
                      <a:pt x="113" y="29"/>
                      <a:pt x="94" y="29"/>
                    </a:cubicBezTo>
                    <a:cubicBezTo>
                      <a:pt x="76" y="29"/>
                      <a:pt x="16" y="29"/>
                      <a:pt x="30" y="62"/>
                    </a:cubicBezTo>
                    <a:cubicBezTo>
                      <a:pt x="34" y="55"/>
                      <a:pt x="42" y="50"/>
                      <a:pt x="59" y="51"/>
                    </a:cubicBezTo>
                    <a:cubicBezTo>
                      <a:pt x="102" y="55"/>
                      <a:pt x="82" y="106"/>
                      <a:pt x="106" y="108"/>
                    </a:cubicBezTo>
                    <a:cubicBezTo>
                      <a:pt x="130" y="109"/>
                      <a:pt x="157" y="146"/>
                      <a:pt x="135" y="144"/>
                    </a:cubicBezTo>
                    <a:cubicBezTo>
                      <a:pt x="113" y="142"/>
                      <a:pt x="95" y="164"/>
                      <a:pt x="73" y="157"/>
                    </a:cubicBezTo>
                    <a:cubicBezTo>
                      <a:pt x="51" y="149"/>
                      <a:pt x="24" y="131"/>
                      <a:pt x="17" y="157"/>
                    </a:cubicBezTo>
                    <a:cubicBezTo>
                      <a:pt x="10" y="182"/>
                      <a:pt x="0" y="210"/>
                      <a:pt x="30" y="208"/>
                    </a:cubicBezTo>
                    <a:cubicBezTo>
                      <a:pt x="59" y="206"/>
                      <a:pt x="53" y="226"/>
                      <a:pt x="33" y="246"/>
                    </a:cubicBezTo>
                    <a:cubicBezTo>
                      <a:pt x="13" y="266"/>
                      <a:pt x="64" y="242"/>
                      <a:pt x="68" y="261"/>
                    </a:cubicBezTo>
                    <a:cubicBezTo>
                      <a:pt x="71" y="279"/>
                      <a:pt x="88" y="281"/>
                      <a:pt x="81" y="310"/>
                    </a:cubicBezTo>
                    <a:cubicBezTo>
                      <a:pt x="76" y="328"/>
                      <a:pt x="79" y="365"/>
                      <a:pt x="81" y="392"/>
                    </a:cubicBezTo>
                    <a:cubicBezTo>
                      <a:pt x="100" y="392"/>
                      <a:pt x="126" y="390"/>
                      <a:pt x="132" y="383"/>
                    </a:cubicBezTo>
                    <a:cubicBezTo>
                      <a:pt x="141" y="370"/>
                      <a:pt x="170" y="344"/>
                      <a:pt x="186" y="344"/>
                    </a:cubicBezTo>
                    <a:cubicBezTo>
                      <a:pt x="203" y="344"/>
                      <a:pt x="221" y="352"/>
                      <a:pt x="230" y="339"/>
                    </a:cubicBezTo>
                    <a:cubicBezTo>
                      <a:pt x="239" y="326"/>
                      <a:pt x="292" y="330"/>
                      <a:pt x="301" y="341"/>
                    </a:cubicBezTo>
                    <a:cubicBezTo>
                      <a:pt x="310" y="352"/>
                      <a:pt x="339" y="361"/>
                      <a:pt x="347" y="361"/>
                    </a:cubicBezTo>
                    <a:cubicBezTo>
                      <a:pt x="354" y="361"/>
                      <a:pt x="357" y="377"/>
                      <a:pt x="376" y="375"/>
                    </a:cubicBezTo>
                    <a:cubicBezTo>
                      <a:pt x="394" y="374"/>
                      <a:pt x="429" y="381"/>
                      <a:pt x="429" y="392"/>
                    </a:cubicBezTo>
                    <a:cubicBezTo>
                      <a:pt x="429" y="403"/>
                      <a:pt x="441" y="414"/>
                      <a:pt x="456" y="414"/>
                    </a:cubicBezTo>
                    <a:cubicBezTo>
                      <a:pt x="470" y="414"/>
                      <a:pt x="483" y="450"/>
                      <a:pt x="498" y="448"/>
                    </a:cubicBezTo>
                    <a:cubicBezTo>
                      <a:pt x="512" y="446"/>
                      <a:pt x="541" y="446"/>
                      <a:pt x="541" y="455"/>
                    </a:cubicBezTo>
                    <a:cubicBezTo>
                      <a:pt x="541" y="463"/>
                      <a:pt x="544" y="506"/>
                      <a:pt x="552" y="531"/>
                    </a:cubicBezTo>
                    <a:cubicBezTo>
                      <a:pt x="557" y="528"/>
                      <a:pt x="563" y="528"/>
                      <a:pt x="566" y="530"/>
                    </a:cubicBezTo>
                    <a:cubicBezTo>
                      <a:pt x="573" y="535"/>
                      <a:pt x="604" y="525"/>
                      <a:pt x="609" y="542"/>
                    </a:cubicBezTo>
                    <a:cubicBezTo>
                      <a:pt x="614" y="559"/>
                      <a:pt x="665" y="549"/>
                      <a:pt x="663" y="522"/>
                    </a:cubicBezTo>
                    <a:cubicBezTo>
                      <a:pt x="660" y="496"/>
                      <a:pt x="743" y="496"/>
                      <a:pt x="750" y="471"/>
                    </a:cubicBezTo>
                    <a:cubicBezTo>
                      <a:pt x="758" y="447"/>
                      <a:pt x="767" y="403"/>
                      <a:pt x="787" y="410"/>
                    </a:cubicBezTo>
                    <a:cubicBezTo>
                      <a:pt x="806" y="418"/>
                      <a:pt x="819" y="379"/>
                      <a:pt x="836" y="381"/>
                    </a:cubicBezTo>
                    <a:cubicBezTo>
                      <a:pt x="851" y="384"/>
                      <a:pt x="863" y="396"/>
                      <a:pt x="881" y="392"/>
                    </a:cubicBezTo>
                    <a:lnTo>
                      <a:pt x="877" y="352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11337996" y="5799625"/>
                <a:ext cx="899648" cy="761903"/>
              </a:xfrm>
              <a:custGeom>
                <a:avLst/>
                <a:gdLst>
                  <a:gd name="T0" fmla="*/ 1184 w 1218"/>
                  <a:gd name="T1" fmla="*/ 888 h 1029"/>
                  <a:gd name="T2" fmla="*/ 1155 w 1218"/>
                  <a:gd name="T3" fmla="*/ 819 h 1029"/>
                  <a:gd name="T4" fmla="*/ 1092 w 1218"/>
                  <a:gd name="T5" fmla="*/ 766 h 1029"/>
                  <a:gd name="T6" fmla="*/ 1050 w 1218"/>
                  <a:gd name="T7" fmla="*/ 712 h 1029"/>
                  <a:gd name="T8" fmla="*/ 1114 w 1218"/>
                  <a:gd name="T9" fmla="*/ 625 h 1029"/>
                  <a:gd name="T10" fmla="*/ 1053 w 1218"/>
                  <a:gd name="T11" fmla="*/ 593 h 1029"/>
                  <a:gd name="T12" fmla="*/ 1043 w 1218"/>
                  <a:gd name="T13" fmla="*/ 523 h 1029"/>
                  <a:gd name="T14" fmla="*/ 1043 w 1218"/>
                  <a:gd name="T15" fmla="*/ 457 h 1029"/>
                  <a:gd name="T16" fmla="*/ 1050 w 1218"/>
                  <a:gd name="T17" fmla="*/ 404 h 1029"/>
                  <a:gd name="T18" fmla="*/ 1075 w 1218"/>
                  <a:gd name="T19" fmla="*/ 355 h 1029"/>
                  <a:gd name="T20" fmla="*/ 1088 w 1218"/>
                  <a:gd name="T21" fmla="*/ 327 h 1029"/>
                  <a:gd name="T22" fmla="*/ 1077 w 1218"/>
                  <a:gd name="T23" fmla="*/ 251 h 1029"/>
                  <a:gd name="T24" fmla="*/ 1034 w 1218"/>
                  <a:gd name="T25" fmla="*/ 244 h 1029"/>
                  <a:gd name="T26" fmla="*/ 992 w 1218"/>
                  <a:gd name="T27" fmla="*/ 210 h 1029"/>
                  <a:gd name="T28" fmla="*/ 965 w 1218"/>
                  <a:gd name="T29" fmla="*/ 188 h 1029"/>
                  <a:gd name="T30" fmla="*/ 912 w 1218"/>
                  <a:gd name="T31" fmla="*/ 171 h 1029"/>
                  <a:gd name="T32" fmla="*/ 883 w 1218"/>
                  <a:gd name="T33" fmla="*/ 157 h 1029"/>
                  <a:gd name="T34" fmla="*/ 837 w 1218"/>
                  <a:gd name="T35" fmla="*/ 137 h 1029"/>
                  <a:gd name="T36" fmla="*/ 766 w 1218"/>
                  <a:gd name="T37" fmla="*/ 135 h 1029"/>
                  <a:gd name="T38" fmla="*/ 722 w 1218"/>
                  <a:gd name="T39" fmla="*/ 140 h 1029"/>
                  <a:gd name="T40" fmla="*/ 668 w 1218"/>
                  <a:gd name="T41" fmla="*/ 179 h 1029"/>
                  <a:gd name="T42" fmla="*/ 617 w 1218"/>
                  <a:gd name="T43" fmla="*/ 188 h 1029"/>
                  <a:gd name="T44" fmla="*/ 615 w 1218"/>
                  <a:gd name="T45" fmla="*/ 221 h 1029"/>
                  <a:gd name="T46" fmla="*/ 482 w 1218"/>
                  <a:gd name="T47" fmla="*/ 250 h 1029"/>
                  <a:gd name="T48" fmla="*/ 369 w 1218"/>
                  <a:gd name="T49" fmla="*/ 182 h 1029"/>
                  <a:gd name="T50" fmla="*/ 294 w 1218"/>
                  <a:gd name="T51" fmla="*/ 109 h 1029"/>
                  <a:gd name="T52" fmla="*/ 250 w 1218"/>
                  <a:gd name="T53" fmla="*/ 78 h 1029"/>
                  <a:gd name="T54" fmla="*/ 238 w 1218"/>
                  <a:gd name="T55" fmla="*/ 22 h 1029"/>
                  <a:gd name="T56" fmla="*/ 114 w 1218"/>
                  <a:gd name="T57" fmla="*/ 75 h 1029"/>
                  <a:gd name="T58" fmla="*/ 73 w 1218"/>
                  <a:gd name="T59" fmla="*/ 51 h 1029"/>
                  <a:gd name="T60" fmla="*/ 36 w 1218"/>
                  <a:gd name="T61" fmla="*/ 5 h 1029"/>
                  <a:gd name="T62" fmla="*/ 14 w 1218"/>
                  <a:gd name="T63" fmla="*/ 36 h 1029"/>
                  <a:gd name="T64" fmla="*/ 17 w 1218"/>
                  <a:gd name="T65" fmla="*/ 87 h 1029"/>
                  <a:gd name="T66" fmla="*/ 17 w 1218"/>
                  <a:gd name="T67" fmla="*/ 153 h 1029"/>
                  <a:gd name="T68" fmla="*/ 46 w 1218"/>
                  <a:gd name="T69" fmla="*/ 202 h 1029"/>
                  <a:gd name="T70" fmla="*/ 68 w 1218"/>
                  <a:gd name="T71" fmla="*/ 250 h 1029"/>
                  <a:gd name="T72" fmla="*/ 102 w 1218"/>
                  <a:gd name="T73" fmla="*/ 287 h 1029"/>
                  <a:gd name="T74" fmla="*/ 126 w 1218"/>
                  <a:gd name="T75" fmla="*/ 309 h 1029"/>
                  <a:gd name="T76" fmla="*/ 119 w 1218"/>
                  <a:gd name="T77" fmla="*/ 345 h 1029"/>
                  <a:gd name="T78" fmla="*/ 94 w 1218"/>
                  <a:gd name="T79" fmla="*/ 394 h 1029"/>
                  <a:gd name="T80" fmla="*/ 102 w 1218"/>
                  <a:gd name="T81" fmla="*/ 450 h 1029"/>
                  <a:gd name="T82" fmla="*/ 131 w 1218"/>
                  <a:gd name="T83" fmla="*/ 484 h 1029"/>
                  <a:gd name="T84" fmla="*/ 199 w 1218"/>
                  <a:gd name="T85" fmla="*/ 530 h 1029"/>
                  <a:gd name="T86" fmla="*/ 228 w 1218"/>
                  <a:gd name="T87" fmla="*/ 566 h 1029"/>
                  <a:gd name="T88" fmla="*/ 223 w 1218"/>
                  <a:gd name="T89" fmla="*/ 608 h 1029"/>
                  <a:gd name="T90" fmla="*/ 245 w 1218"/>
                  <a:gd name="T91" fmla="*/ 649 h 1029"/>
                  <a:gd name="T92" fmla="*/ 280 w 1218"/>
                  <a:gd name="T93" fmla="*/ 698 h 1029"/>
                  <a:gd name="T94" fmla="*/ 295 w 1218"/>
                  <a:gd name="T95" fmla="*/ 695 h 1029"/>
                  <a:gd name="T96" fmla="*/ 323 w 1218"/>
                  <a:gd name="T97" fmla="*/ 688 h 1029"/>
                  <a:gd name="T98" fmla="*/ 366 w 1218"/>
                  <a:gd name="T99" fmla="*/ 686 h 1029"/>
                  <a:gd name="T100" fmla="*/ 429 w 1218"/>
                  <a:gd name="T101" fmla="*/ 783 h 1029"/>
                  <a:gd name="T102" fmla="*/ 464 w 1218"/>
                  <a:gd name="T103" fmla="*/ 839 h 1029"/>
                  <a:gd name="T104" fmla="*/ 539 w 1218"/>
                  <a:gd name="T105" fmla="*/ 876 h 1029"/>
                  <a:gd name="T106" fmla="*/ 679 w 1218"/>
                  <a:gd name="T107" fmla="*/ 930 h 1029"/>
                  <a:gd name="T108" fmla="*/ 779 w 1218"/>
                  <a:gd name="T109" fmla="*/ 903 h 1029"/>
                  <a:gd name="T110" fmla="*/ 826 w 1218"/>
                  <a:gd name="T111" fmla="*/ 984 h 1029"/>
                  <a:gd name="T112" fmla="*/ 1041 w 1218"/>
                  <a:gd name="T113" fmla="*/ 1024 h 1029"/>
                  <a:gd name="T114" fmla="*/ 1106 w 1218"/>
                  <a:gd name="T115" fmla="*/ 1029 h 1029"/>
                  <a:gd name="T116" fmla="*/ 1104 w 1218"/>
                  <a:gd name="T117" fmla="*/ 1014 h 1029"/>
                  <a:gd name="T118" fmla="*/ 1143 w 1218"/>
                  <a:gd name="T119" fmla="*/ 951 h 1029"/>
                  <a:gd name="T120" fmla="*/ 1199 w 1218"/>
                  <a:gd name="T121" fmla="*/ 934 h 1029"/>
                  <a:gd name="T122" fmla="*/ 1184 w 1218"/>
                  <a:gd name="T123" fmla="*/ 888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1029">
                    <a:moveTo>
                      <a:pt x="1184" y="888"/>
                    </a:moveTo>
                    <a:cubicBezTo>
                      <a:pt x="1170" y="883"/>
                      <a:pt x="1184" y="832"/>
                      <a:pt x="1155" y="819"/>
                    </a:cubicBezTo>
                    <a:cubicBezTo>
                      <a:pt x="1126" y="807"/>
                      <a:pt x="1100" y="788"/>
                      <a:pt x="1092" y="766"/>
                    </a:cubicBezTo>
                    <a:cubicBezTo>
                      <a:pt x="1085" y="747"/>
                      <a:pt x="1048" y="727"/>
                      <a:pt x="1050" y="712"/>
                    </a:cubicBezTo>
                    <a:cubicBezTo>
                      <a:pt x="1053" y="698"/>
                      <a:pt x="1123" y="652"/>
                      <a:pt x="1114" y="625"/>
                    </a:cubicBezTo>
                    <a:cubicBezTo>
                      <a:pt x="1104" y="598"/>
                      <a:pt x="1058" y="603"/>
                      <a:pt x="1053" y="593"/>
                    </a:cubicBezTo>
                    <a:cubicBezTo>
                      <a:pt x="1048" y="584"/>
                      <a:pt x="1055" y="550"/>
                      <a:pt x="1043" y="523"/>
                    </a:cubicBezTo>
                    <a:cubicBezTo>
                      <a:pt x="1031" y="496"/>
                      <a:pt x="1053" y="472"/>
                      <a:pt x="1043" y="457"/>
                    </a:cubicBezTo>
                    <a:cubicBezTo>
                      <a:pt x="1033" y="442"/>
                      <a:pt x="1048" y="413"/>
                      <a:pt x="1050" y="404"/>
                    </a:cubicBezTo>
                    <a:cubicBezTo>
                      <a:pt x="1053" y="394"/>
                      <a:pt x="1077" y="379"/>
                      <a:pt x="1075" y="355"/>
                    </a:cubicBezTo>
                    <a:cubicBezTo>
                      <a:pt x="1073" y="340"/>
                      <a:pt x="1081" y="331"/>
                      <a:pt x="1088" y="327"/>
                    </a:cubicBezTo>
                    <a:cubicBezTo>
                      <a:pt x="1080" y="302"/>
                      <a:pt x="1077" y="259"/>
                      <a:pt x="1077" y="251"/>
                    </a:cubicBezTo>
                    <a:cubicBezTo>
                      <a:pt x="1077" y="242"/>
                      <a:pt x="1048" y="242"/>
                      <a:pt x="1034" y="244"/>
                    </a:cubicBezTo>
                    <a:cubicBezTo>
                      <a:pt x="1019" y="246"/>
                      <a:pt x="1006" y="210"/>
                      <a:pt x="992" y="210"/>
                    </a:cubicBezTo>
                    <a:cubicBezTo>
                      <a:pt x="977" y="210"/>
                      <a:pt x="965" y="199"/>
                      <a:pt x="965" y="188"/>
                    </a:cubicBezTo>
                    <a:cubicBezTo>
                      <a:pt x="965" y="177"/>
                      <a:pt x="930" y="170"/>
                      <a:pt x="912" y="171"/>
                    </a:cubicBezTo>
                    <a:cubicBezTo>
                      <a:pt x="893" y="173"/>
                      <a:pt x="890" y="157"/>
                      <a:pt x="883" y="157"/>
                    </a:cubicBezTo>
                    <a:cubicBezTo>
                      <a:pt x="875" y="157"/>
                      <a:pt x="846" y="148"/>
                      <a:pt x="837" y="137"/>
                    </a:cubicBezTo>
                    <a:cubicBezTo>
                      <a:pt x="828" y="126"/>
                      <a:pt x="775" y="122"/>
                      <a:pt x="766" y="135"/>
                    </a:cubicBezTo>
                    <a:cubicBezTo>
                      <a:pt x="757" y="148"/>
                      <a:pt x="739" y="140"/>
                      <a:pt x="722" y="140"/>
                    </a:cubicBezTo>
                    <a:cubicBezTo>
                      <a:pt x="706" y="140"/>
                      <a:pt x="677" y="166"/>
                      <a:pt x="668" y="179"/>
                    </a:cubicBezTo>
                    <a:cubicBezTo>
                      <a:pt x="662" y="186"/>
                      <a:pt x="636" y="188"/>
                      <a:pt x="617" y="188"/>
                    </a:cubicBezTo>
                    <a:cubicBezTo>
                      <a:pt x="617" y="204"/>
                      <a:pt x="617" y="217"/>
                      <a:pt x="615" y="221"/>
                    </a:cubicBezTo>
                    <a:cubicBezTo>
                      <a:pt x="605" y="235"/>
                      <a:pt x="535" y="248"/>
                      <a:pt x="482" y="250"/>
                    </a:cubicBezTo>
                    <a:cubicBezTo>
                      <a:pt x="429" y="251"/>
                      <a:pt x="425" y="182"/>
                      <a:pt x="369" y="182"/>
                    </a:cubicBezTo>
                    <a:cubicBezTo>
                      <a:pt x="328" y="182"/>
                      <a:pt x="296" y="145"/>
                      <a:pt x="294" y="109"/>
                    </a:cubicBezTo>
                    <a:cubicBezTo>
                      <a:pt x="270" y="100"/>
                      <a:pt x="247" y="84"/>
                      <a:pt x="250" y="78"/>
                    </a:cubicBezTo>
                    <a:cubicBezTo>
                      <a:pt x="255" y="68"/>
                      <a:pt x="267" y="7"/>
                      <a:pt x="238" y="22"/>
                    </a:cubicBezTo>
                    <a:cubicBezTo>
                      <a:pt x="209" y="36"/>
                      <a:pt x="167" y="82"/>
                      <a:pt x="114" y="75"/>
                    </a:cubicBezTo>
                    <a:cubicBezTo>
                      <a:pt x="60" y="68"/>
                      <a:pt x="99" y="63"/>
                      <a:pt x="73" y="51"/>
                    </a:cubicBezTo>
                    <a:cubicBezTo>
                      <a:pt x="46" y="39"/>
                      <a:pt x="63" y="9"/>
                      <a:pt x="36" y="5"/>
                    </a:cubicBezTo>
                    <a:cubicBezTo>
                      <a:pt x="9" y="0"/>
                      <a:pt x="29" y="36"/>
                      <a:pt x="14" y="36"/>
                    </a:cubicBezTo>
                    <a:cubicBezTo>
                      <a:pt x="0" y="36"/>
                      <a:pt x="12" y="78"/>
                      <a:pt x="17" y="87"/>
                    </a:cubicBezTo>
                    <a:cubicBezTo>
                      <a:pt x="22" y="97"/>
                      <a:pt x="7" y="151"/>
                      <a:pt x="17" y="153"/>
                    </a:cubicBezTo>
                    <a:cubicBezTo>
                      <a:pt x="26" y="155"/>
                      <a:pt x="48" y="194"/>
                      <a:pt x="46" y="202"/>
                    </a:cubicBezTo>
                    <a:cubicBezTo>
                      <a:pt x="43" y="209"/>
                      <a:pt x="68" y="233"/>
                      <a:pt x="68" y="250"/>
                    </a:cubicBezTo>
                    <a:cubicBezTo>
                      <a:pt x="68" y="267"/>
                      <a:pt x="90" y="287"/>
                      <a:pt x="102" y="287"/>
                    </a:cubicBezTo>
                    <a:cubicBezTo>
                      <a:pt x="114" y="287"/>
                      <a:pt x="131" y="294"/>
                      <a:pt x="126" y="309"/>
                    </a:cubicBezTo>
                    <a:cubicBezTo>
                      <a:pt x="121" y="323"/>
                      <a:pt x="133" y="345"/>
                      <a:pt x="119" y="345"/>
                    </a:cubicBezTo>
                    <a:cubicBezTo>
                      <a:pt x="104" y="345"/>
                      <a:pt x="107" y="387"/>
                      <a:pt x="94" y="394"/>
                    </a:cubicBezTo>
                    <a:cubicBezTo>
                      <a:pt x="82" y="401"/>
                      <a:pt x="92" y="445"/>
                      <a:pt x="102" y="450"/>
                    </a:cubicBezTo>
                    <a:cubicBezTo>
                      <a:pt x="112" y="455"/>
                      <a:pt x="133" y="467"/>
                      <a:pt x="131" y="484"/>
                    </a:cubicBezTo>
                    <a:cubicBezTo>
                      <a:pt x="128" y="501"/>
                      <a:pt x="182" y="528"/>
                      <a:pt x="199" y="530"/>
                    </a:cubicBezTo>
                    <a:cubicBezTo>
                      <a:pt x="216" y="532"/>
                      <a:pt x="219" y="557"/>
                      <a:pt x="228" y="566"/>
                    </a:cubicBezTo>
                    <a:cubicBezTo>
                      <a:pt x="238" y="576"/>
                      <a:pt x="221" y="596"/>
                      <a:pt x="223" y="608"/>
                    </a:cubicBezTo>
                    <a:cubicBezTo>
                      <a:pt x="226" y="620"/>
                      <a:pt x="248" y="630"/>
                      <a:pt x="245" y="649"/>
                    </a:cubicBezTo>
                    <a:cubicBezTo>
                      <a:pt x="244" y="661"/>
                      <a:pt x="264" y="681"/>
                      <a:pt x="280" y="698"/>
                    </a:cubicBezTo>
                    <a:cubicBezTo>
                      <a:pt x="286" y="696"/>
                      <a:pt x="291" y="695"/>
                      <a:pt x="295" y="695"/>
                    </a:cubicBezTo>
                    <a:cubicBezTo>
                      <a:pt x="311" y="695"/>
                      <a:pt x="311" y="677"/>
                      <a:pt x="323" y="688"/>
                    </a:cubicBezTo>
                    <a:cubicBezTo>
                      <a:pt x="336" y="699"/>
                      <a:pt x="353" y="687"/>
                      <a:pt x="366" y="686"/>
                    </a:cubicBezTo>
                    <a:cubicBezTo>
                      <a:pt x="379" y="685"/>
                      <a:pt x="413" y="751"/>
                      <a:pt x="429" y="783"/>
                    </a:cubicBezTo>
                    <a:cubicBezTo>
                      <a:pt x="444" y="814"/>
                      <a:pt x="443" y="825"/>
                      <a:pt x="464" y="839"/>
                    </a:cubicBezTo>
                    <a:cubicBezTo>
                      <a:pt x="485" y="853"/>
                      <a:pt x="509" y="845"/>
                      <a:pt x="539" y="876"/>
                    </a:cubicBezTo>
                    <a:cubicBezTo>
                      <a:pt x="569" y="907"/>
                      <a:pt x="647" y="928"/>
                      <a:pt x="679" y="930"/>
                    </a:cubicBezTo>
                    <a:cubicBezTo>
                      <a:pt x="712" y="932"/>
                      <a:pt x="737" y="895"/>
                      <a:pt x="779" y="903"/>
                    </a:cubicBezTo>
                    <a:cubicBezTo>
                      <a:pt x="821" y="911"/>
                      <a:pt x="811" y="965"/>
                      <a:pt x="826" y="984"/>
                    </a:cubicBezTo>
                    <a:cubicBezTo>
                      <a:pt x="842" y="1003"/>
                      <a:pt x="1012" y="1016"/>
                      <a:pt x="1041" y="1024"/>
                    </a:cubicBezTo>
                    <a:cubicBezTo>
                      <a:pt x="1052" y="1027"/>
                      <a:pt x="1077" y="1029"/>
                      <a:pt x="1106" y="1029"/>
                    </a:cubicBezTo>
                    <a:cubicBezTo>
                      <a:pt x="1105" y="1023"/>
                      <a:pt x="1104" y="1018"/>
                      <a:pt x="1104" y="1014"/>
                    </a:cubicBezTo>
                    <a:cubicBezTo>
                      <a:pt x="1102" y="985"/>
                      <a:pt x="1123" y="961"/>
                      <a:pt x="1143" y="951"/>
                    </a:cubicBezTo>
                    <a:cubicBezTo>
                      <a:pt x="1162" y="941"/>
                      <a:pt x="1179" y="936"/>
                      <a:pt x="1199" y="934"/>
                    </a:cubicBezTo>
                    <a:cubicBezTo>
                      <a:pt x="1218" y="931"/>
                      <a:pt x="1199" y="893"/>
                      <a:pt x="1184" y="8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56"/>
              <p:cNvSpPr>
                <a:spLocks noEditPoints="1"/>
              </p:cNvSpPr>
              <p:nvPr/>
            </p:nvSpPr>
            <p:spPr bwMode="auto">
              <a:xfrm>
                <a:off x="11454219" y="4895674"/>
                <a:ext cx="1850947" cy="873821"/>
              </a:xfrm>
              <a:custGeom>
                <a:avLst/>
                <a:gdLst>
                  <a:gd name="T0" fmla="*/ 2425 w 2509"/>
                  <a:gd name="T1" fmla="*/ 491 h 1182"/>
                  <a:gd name="T2" fmla="*/ 2343 w 2509"/>
                  <a:gd name="T3" fmla="*/ 410 h 1182"/>
                  <a:gd name="T4" fmla="*/ 2182 w 2509"/>
                  <a:gd name="T5" fmla="*/ 386 h 1182"/>
                  <a:gd name="T6" fmla="*/ 2034 w 2509"/>
                  <a:gd name="T7" fmla="*/ 281 h 1182"/>
                  <a:gd name="T8" fmla="*/ 1862 w 2509"/>
                  <a:gd name="T9" fmla="*/ 96 h 1182"/>
                  <a:gd name="T10" fmla="*/ 1692 w 2509"/>
                  <a:gd name="T11" fmla="*/ 166 h 1182"/>
                  <a:gd name="T12" fmla="*/ 1653 w 2509"/>
                  <a:gd name="T13" fmla="*/ 118 h 1182"/>
                  <a:gd name="T14" fmla="*/ 1556 w 2509"/>
                  <a:gd name="T15" fmla="*/ 108 h 1182"/>
                  <a:gd name="T16" fmla="*/ 1512 w 2509"/>
                  <a:gd name="T17" fmla="*/ 14 h 1182"/>
                  <a:gd name="T18" fmla="*/ 1298 w 2509"/>
                  <a:gd name="T19" fmla="*/ 55 h 1182"/>
                  <a:gd name="T20" fmla="*/ 1054 w 2509"/>
                  <a:gd name="T21" fmla="*/ 110 h 1182"/>
                  <a:gd name="T22" fmla="*/ 931 w 2509"/>
                  <a:gd name="T23" fmla="*/ 173 h 1182"/>
                  <a:gd name="T24" fmla="*/ 910 w 2509"/>
                  <a:gd name="T25" fmla="*/ 255 h 1182"/>
                  <a:gd name="T26" fmla="*/ 931 w 2509"/>
                  <a:gd name="T27" fmla="*/ 334 h 1182"/>
                  <a:gd name="T28" fmla="*/ 863 w 2509"/>
                  <a:gd name="T29" fmla="*/ 380 h 1182"/>
                  <a:gd name="T30" fmla="*/ 770 w 2509"/>
                  <a:gd name="T31" fmla="*/ 372 h 1182"/>
                  <a:gd name="T32" fmla="*/ 614 w 2509"/>
                  <a:gd name="T33" fmla="*/ 386 h 1182"/>
                  <a:gd name="T34" fmla="*/ 505 w 2509"/>
                  <a:gd name="T35" fmla="*/ 383 h 1182"/>
                  <a:gd name="T36" fmla="*/ 338 w 2509"/>
                  <a:gd name="T37" fmla="*/ 317 h 1182"/>
                  <a:gd name="T38" fmla="*/ 194 w 2509"/>
                  <a:gd name="T39" fmla="*/ 361 h 1182"/>
                  <a:gd name="T40" fmla="*/ 139 w 2509"/>
                  <a:gd name="T41" fmla="*/ 462 h 1182"/>
                  <a:gd name="T42" fmla="*/ 21 w 2509"/>
                  <a:gd name="T43" fmla="*/ 481 h 1182"/>
                  <a:gd name="T44" fmla="*/ 5 w 2509"/>
                  <a:gd name="T45" fmla="*/ 569 h 1182"/>
                  <a:gd name="T46" fmla="*/ 95 w 2509"/>
                  <a:gd name="T47" fmla="*/ 624 h 1182"/>
                  <a:gd name="T48" fmla="*/ 155 w 2509"/>
                  <a:gd name="T49" fmla="*/ 733 h 1182"/>
                  <a:gd name="T50" fmla="*/ 316 w 2509"/>
                  <a:gd name="T51" fmla="*/ 695 h 1182"/>
                  <a:gd name="T52" fmla="*/ 358 w 2509"/>
                  <a:gd name="T53" fmla="*/ 820 h 1182"/>
                  <a:gd name="T54" fmla="*/ 241 w 2509"/>
                  <a:gd name="T55" fmla="*/ 902 h 1182"/>
                  <a:gd name="T56" fmla="*/ 352 w 2509"/>
                  <a:gd name="T57" fmla="*/ 1015 h 1182"/>
                  <a:gd name="T58" fmla="*/ 409 w 2509"/>
                  <a:gd name="T59" fmla="*/ 1079 h 1182"/>
                  <a:gd name="T60" fmla="*/ 592 w 2509"/>
                  <a:gd name="T61" fmla="*/ 1114 h 1182"/>
                  <a:gd name="T62" fmla="*/ 760 w 2509"/>
                  <a:gd name="T63" fmla="*/ 789 h 1182"/>
                  <a:gd name="T64" fmla="*/ 857 w 2509"/>
                  <a:gd name="T65" fmla="*/ 798 h 1182"/>
                  <a:gd name="T66" fmla="*/ 1042 w 2509"/>
                  <a:gd name="T67" fmla="*/ 953 h 1182"/>
                  <a:gd name="T68" fmla="*/ 1229 w 2509"/>
                  <a:gd name="T69" fmla="*/ 1053 h 1182"/>
                  <a:gd name="T70" fmla="*/ 1368 w 2509"/>
                  <a:gd name="T71" fmla="*/ 1162 h 1182"/>
                  <a:gd name="T72" fmla="*/ 1496 w 2509"/>
                  <a:gd name="T73" fmla="*/ 1101 h 1182"/>
                  <a:gd name="T74" fmla="*/ 1636 w 2509"/>
                  <a:gd name="T75" fmla="*/ 1022 h 1182"/>
                  <a:gd name="T76" fmla="*/ 1837 w 2509"/>
                  <a:gd name="T77" fmla="*/ 1012 h 1182"/>
                  <a:gd name="T78" fmla="*/ 2105 w 2509"/>
                  <a:gd name="T79" fmla="*/ 1057 h 1182"/>
                  <a:gd name="T80" fmla="*/ 2112 w 2509"/>
                  <a:gd name="T81" fmla="*/ 917 h 1182"/>
                  <a:gd name="T82" fmla="*/ 2192 w 2509"/>
                  <a:gd name="T83" fmla="*/ 829 h 1182"/>
                  <a:gd name="T84" fmla="*/ 2274 w 2509"/>
                  <a:gd name="T85" fmla="*/ 692 h 1182"/>
                  <a:gd name="T86" fmla="*/ 2430 w 2509"/>
                  <a:gd name="T87" fmla="*/ 676 h 1182"/>
                  <a:gd name="T88" fmla="*/ 2488 w 2509"/>
                  <a:gd name="T89" fmla="*/ 546 h 1182"/>
                  <a:gd name="T90" fmla="*/ 937 w 2509"/>
                  <a:gd name="T91" fmla="*/ 750 h 1182"/>
                  <a:gd name="T92" fmla="*/ 1972 w 2509"/>
                  <a:gd name="T93" fmla="*/ 744 h 1182"/>
                  <a:gd name="T94" fmla="*/ 1722 w 2509"/>
                  <a:gd name="T95" fmla="*/ 746 h 1182"/>
                  <a:gd name="T96" fmla="*/ 1972 w 2509"/>
                  <a:gd name="T97" fmla="*/ 744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9" h="1182">
                    <a:moveTo>
                      <a:pt x="2496" y="483"/>
                    </a:moveTo>
                    <a:cubicBezTo>
                      <a:pt x="2495" y="471"/>
                      <a:pt x="2484" y="476"/>
                      <a:pt x="2474" y="481"/>
                    </a:cubicBezTo>
                    <a:cubicBezTo>
                      <a:pt x="2465" y="487"/>
                      <a:pt x="2436" y="491"/>
                      <a:pt x="2425" y="491"/>
                    </a:cubicBezTo>
                    <a:cubicBezTo>
                      <a:pt x="2414" y="491"/>
                      <a:pt x="2394" y="476"/>
                      <a:pt x="2394" y="465"/>
                    </a:cubicBezTo>
                    <a:cubicBezTo>
                      <a:pt x="2394" y="454"/>
                      <a:pt x="2392" y="442"/>
                      <a:pt x="2381" y="442"/>
                    </a:cubicBezTo>
                    <a:cubicBezTo>
                      <a:pt x="2370" y="442"/>
                      <a:pt x="2354" y="436"/>
                      <a:pt x="2343" y="410"/>
                    </a:cubicBezTo>
                    <a:cubicBezTo>
                      <a:pt x="2332" y="384"/>
                      <a:pt x="2315" y="384"/>
                      <a:pt x="2303" y="378"/>
                    </a:cubicBezTo>
                    <a:cubicBezTo>
                      <a:pt x="2291" y="371"/>
                      <a:pt x="2257" y="390"/>
                      <a:pt x="2242" y="395"/>
                    </a:cubicBezTo>
                    <a:cubicBezTo>
                      <a:pt x="2227" y="401"/>
                      <a:pt x="2201" y="390"/>
                      <a:pt x="2182" y="386"/>
                    </a:cubicBezTo>
                    <a:cubicBezTo>
                      <a:pt x="2162" y="382"/>
                      <a:pt x="2152" y="348"/>
                      <a:pt x="2134" y="352"/>
                    </a:cubicBezTo>
                    <a:cubicBezTo>
                      <a:pt x="2116" y="356"/>
                      <a:pt x="2112" y="391"/>
                      <a:pt x="2098" y="391"/>
                    </a:cubicBezTo>
                    <a:cubicBezTo>
                      <a:pt x="2085" y="391"/>
                      <a:pt x="2060" y="320"/>
                      <a:pt x="2034" y="281"/>
                    </a:cubicBezTo>
                    <a:cubicBezTo>
                      <a:pt x="2008" y="241"/>
                      <a:pt x="1962" y="162"/>
                      <a:pt x="1921" y="147"/>
                    </a:cubicBezTo>
                    <a:cubicBezTo>
                      <a:pt x="1880" y="132"/>
                      <a:pt x="1892" y="111"/>
                      <a:pt x="1903" y="100"/>
                    </a:cubicBezTo>
                    <a:cubicBezTo>
                      <a:pt x="1914" y="89"/>
                      <a:pt x="1878" y="87"/>
                      <a:pt x="1862" y="96"/>
                    </a:cubicBezTo>
                    <a:cubicBezTo>
                      <a:pt x="1845" y="106"/>
                      <a:pt x="1825" y="123"/>
                      <a:pt x="1806" y="128"/>
                    </a:cubicBezTo>
                    <a:cubicBezTo>
                      <a:pt x="1787" y="132"/>
                      <a:pt x="1759" y="162"/>
                      <a:pt x="1739" y="155"/>
                    </a:cubicBezTo>
                    <a:cubicBezTo>
                      <a:pt x="1718" y="148"/>
                      <a:pt x="1709" y="181"/>
                      <a:pt x="1692" y="166"/>
                    </a:cubicBezTo>
                    <a:cubicBezTo>
                      <a:pt x="1676" y="151"/>
                      <a:pt x="1714" y="140"/>
                      <a:pt x="1714" y="126"/>
                    </a:cubicBezTo>
                    <a:cubicBezTo>
                      <a:pt x="1714" y="113"/>
                      <a:pt x="1688" y="130"/>
                      <a:pt x="1682" y="122"/>
                    </a:cubicBezTo>
                    <a:cubicBezTo>
                      <a:pt x="1675" y="114"/>
                      <a:pt x="1653" y="106"/>
                      <a:pt x="1653" y="118"/>
                    </a:cubicBezTo>
                    <a:cubicBezTo>
                      <a:pt x="1653" y="130"/>
                      <a:pt x="1635" y="123"/>
                      <a:pt x="1635" y="114"/>
                    </a:cubicBezTo>
                    <a:cubicBezTo>
                      <a:pt x="1635" y="104"/>
                      <a:pt x="1623" y="87"/>
                      <a:pt x="1612" y="99"/>
                    </a:cubicBezTo>
                    <a:cubicBezTo>
                      <a:pt x="1601" y="111"/>
                      <a:pt x="1564" y="118"/>
                      <a:pt x="1556" y="108"/>
                    </a:cubicBezTo>
                    <a:cubicBezTo>
                      <a:pt x="1548" y="99"/>
                      <a:pt x="1561" y="95"/>
                      <a:pt x="1563" y="82"/>
                    </a:cubicBezTo>
                    <a:cubicBezTo>
                      <a:pt x="1564" y="70"/>
                      <a:pt x="1549" y="54"/>
                      <a:pt x="1552" y="39"/>
                    </a:cubicBezTo>
                    <a:cubicBezTo>
                      <a:pt x="1554" y="24"/>
                      <a:pt x="1526" y="9"/>
                      <a:pt x="1512" y="14"/>
                    </a:cubicBezTo>
                    <a:cubicBezTo>
                      <a:pt x="1498" y="20"/>
                      <a:pt x="1479" y="14"/>
                      <a:pt x="1464" y="7"/>
                    </a:cubicBezTo>
                    <a:cubicBezTo>
                      <a:pt x="1449" y="0"/>
                      <a:pt x="1390" y="11"/>
                      <a:pt x="1388" y="25"/>
                    </a:cubicBezTo>
                    <a:cubicBezTo>
                      <a:pt x="1385" y="39"/>
                      <a:pt x="1311" y="50"/>
                      <a:pt x="1298" y="55"/>
                    </a:cubicBezTo>
                    <a:cubicBezTo>
                      <a:pt x="1284" y="61"/>
                      <a:pt x="1229" y="69"/>
                      <a:pt x="1210" y="72"/>
                    </a:cubicBezTo>
                    <a:cubicBezTo>
                      <a:pt x="1191" y="74"/>
                      <a:pt x="1172" y="91"/>
                      <a:pt x="1147" y="91"/>
                    </a:cubicBezTo>
                    <a:cubicBezTo>
                      <a:pt x="1123" y="91"/>
                      <a:pt x="1076" y="93"/>
                      <a:pt x="1054" y="110"/>
                    </a:cubicBezTo>
                    <a:cubicBezTo>
                      <a:pt x="1033" y="126"/>
                      <a:pt x="997" y="113"/>
                      <a:pt x="981" y="118"/>
                    </a:cubicBezTo>
                    <a:cubicBezTo>
                      <a:pt x="964" y="123"/>
                      <a:pt x="937" y="115"/>
                      <a:pt x="929" y="121"/>
                    </a:cubicBezTo>
                    <a:cubicBezTo>
                      <a:pt x="920" y="126"/>
                      <a:pt x="923" y="159"/>
                      <a:pt x="931" y="173"/>
                    </a:cubicBezTo>
                    <a:cubicBezTo>
                      <a:pt x="940" y="186"/>
                      <a:pt x="983" y="192"/>
                      <a:pt x="986" y="200"/>
                    </a:cubicBezTo>
                    <a:cubicBezTo>
                      <a:pt x="989" y="208"/>
                      <a:pt x="942" y="208"/>
                      <a:pt x="920" y="211"/>
                    </a:cubicBezTo>
                    <a:cubicBezTo>
                      <a:pt x="899" y="214"/>
                      <a:pt x="904" y="241"/>
                      <a:pt x="910" y="255"/>
                    </a:cubicBezTo>
                    <a:cubicBezTo>
                      <a:pt x="915" y="268"/>
                      <a:pt x="888" y="282"/>
                      <a:pt x="871" y="287"/>
                    </a:cubicBezTo>
                    <a:cubicBezTo>
                      <a:pt x="855" y="293"/>
                      <a:pt x="871" y="320"/>
                      <a:pt x="888" y="320"/>
                    </a:cubicBezTo>
                    <a:cubicBezTo>
                      <a:pt x="904" y="320"/>
                      <a:pt x="918" y="334"/>
                      <a:pt x="931" y="334"/>
                    </a:cubicBezTo>
                    <a:cubicBezTo>
                      <a:pt x="945" y="334"/>
                      <a:pt x="948" y="361"/>
                      <a:pt x="948" y="378"/>
                    </a:cubicBezTo>
                    <a:cubicBezTo>
                      <a:pt x="948" y="394"/>
                      <a:pt x="931" y="399"/>
                      <a:pt x="910" y="399"/>
                    </a:cubicBezTo>
                    <a:cubicBezTo>
                      <a:pt x="888" y="399"/>
                      <a:pt x="877" y="383"/>
                      <a:pt x="863" y="380"/>
                    </a:cubicBezTo>
                    <a:cubicBezTo>
                      <a:pt x="849" y="378"/>
                      <a:pt x="852" y="405"/>
                      <a:pt x="841" y="410"/>
                    </a:cubicBezTo>
                    <a:cubicBezTo>
                      <a:pt x="830" y="416"/>
                      <a:pt x="828" y="391"/>
                      <a:pt x="811" y="391"/>
                    </a:cubicBezTo>
                    <a:cubicBezTo>
                      <a:pt x="795" y="391"/>
                      <a:pt x="776" y="389"/>
                      <a:pt x="770" y="372"/>
                    </a:cubicBezTo>
                    <a:cubicBezTo>
                      <a:pt x="765" y="356"/>
                      <a:pt x="726" y="353"/>
                      <a:pt x="710" y="369"/>
                    </a:cubicBezTo>
                    <a:cubicBezTo>
                      <a:pt x="694" y="386"/>
                      <a:pt x="688" y="378"/>
                      <a:pt x="675" y="367"/>
                    </a:cubicBezTo>
                    <a:cubicBezTo>
                      <a:pt x="661" y="356"/>
                      <a:pt x="620" y="372"/>
                      <a:pt x="614" y="386"/>
                    </a:cubicBezTo>
                    <a:cubicBezTo>
                      <a:pt x="609" y="399"/>
                      <a:pt x="579" y="405"/>
                      <a:pt x="557" y="391"/>
                    </a:cubicBezTo>
                    <a:cubicBezTo>
                      <a:pt x="535" y="378"/>
                      <a:pt x="521" y="372"/>
                      <a:pt x="521" y="391"/>
                    </a:cubicBezTo>
                    <a:cubicBezTo>
                      <a:pt x="521" y="410"/>
                      <a:pt x="505" y="394"/>
                      <a:pt x="505" y="383"/>
                    </a:cubicBezTo>
                    <a:cubicBezTo>
                      <a:pt x="505" y="372"/>
                      <a:pt x="470" y="350"/>
                      <a:pt x="453" y="339"/>
                    </a:cubicBezTo>
                    <a:cubicBezTo>
                      <a:pt x="437" y="328"/>
                      <a:pt x="385" y="328"/>
                      <a:pt x="382" y="317"/>
                    </a:cubicBezTo>
                    <a:cubicBezTo>
                      <a:pt x="379" y="307"/>
                      <a:pt x="347" y="298"/>
                      <a:pt x="338" y="317"/>
                    </a:cubicBezTo>
                    <a:cubicBezTo>
                      <a:pt x="330" y="337"/>
                      <a:pt x="317" y="323"/>
                      <a:pt x="306" y="317"/>
                    </a:cubicBezTo>
                    <a:cubicBezTo>
                      <a:pt x="295" y="312"/>
                      <a:pt x="270" y="326"/>
                      <a:pt x="259" y="331"/>
                    </a:cubicBezTo>
                    <a:cubicBezTo>
                      <a:pt x="248" y="337"/>
                      <a:pt x="213" y="361"/>
                      <a:pt x="194" y="361"/>
                    </a:cubicBezTo>
                    <a:cubicBezTo>
                      <a:pt x="174" y="361"/>
                      <a:pt x="185" y="386"/>
                      <a:pt x="161" y="391"/>
                    </a:cubicBezTo>
                    <a:cubicBezTo>
                      <a:pt x="136" y="397"/>
                      <a:pt x="142" y="413"/>
                      <a:pt x="144" y="424"/>
                    </a:cubicBezTo>
                    <a:cubicBezTo>
                      <a:pt x="147" y="435"/>
                      <a:pt x="161" y="454"/>
                      <a:pt x="139" y="462"/>
                    </a:cubicBezTo>
                    <a:cubicBezTo>
                      <a:pt x="117" y="471"/>
                      <a:pt x="109" y="435"/>
                      <a:pt x="90" y="421"/>
                    </a:cubicBezTo>
                    <a:cubicBezTo>
                      <a:pt x="71" y="408"/>
                      <a:pt x="54" y="424"/>
                      <a:pt x="54" y="443"/>
                    </a:cubicBezTo>
                    <a:cubicBezTo>
                      <a:pt x="54" y="462"/>
                      <a:pt x="32" y="462"/>
                      <a:pt x="21" y="481"/>
                    </a:cubicBezTo>
                    <a:cubicBezTo>
                      <a:pt x="11" y="501"/>
                      <a:pt x="41" y="503"/>
                      <a:pt x="41" y="512"/>
                    </a:cubicBezTo>
                    <a:cubicBezTo>
                      <a:pt x="41" y="520"/>
                      <a:pt x="24" y="528"/>
                      <a:pt x="19" y="531"/>
                    </a:cubicBezTo>
                    <a:cubicBezTo>
                      <a:pt x="13" y="533"/>
                      <a:pt x="0" y="561"/>
                      <a:pt x="5" y="569"/>
                    </a:cubicBezTo>
                    <a:cubicBezTo>
                      <a:pt x="11" y="577"/>
                      <a:pt x="43" y="574"/>
                      <a:pt x="41" y="593"/>
                    </a:cubicBezTo>
                    <a:cubicBezTo>
                      <a:pt x="38" y="613"/>
                      <a:pt x="35" y="632"/>
                      <a:pt x="51" y="626"/>
                    </a:cubicBezTo>
                    <a:cubicBezTo>
                      <a:pt x="68" y="621"/>
                      <a:pt x="84" y="624"/>
                      <a:pt x="95" y="624"/>
                    </a:cubicBezTo>
                    <a:cubicBezTo>
                      <a:pt x="106" y="624"/>
                      <a:pt x="114" y="645"/>
                      <a:pt x="133" y="667"/>
                    </a:cubicBezTo>
                    <a:cubicBezTo>
                      <a:pt x="153" y="689"/>
                      <a:pt x="161" y="700"/>
                      <a:pt x="142" y="706"/>
                    </a:cubicBezTo>
                    <a:cubicBezTo>
                      <a:pt x="123" y="711"/>
                      <a:pt x="131" y="722"/>
                      <a:pt x="155" y="733"/>
                    </a:cubicBezTo>
                    <a:cubicBezTo>
                      <a:pt x="162" y="736"/>
                      <a:pt x="169" y="740"/>
                      <a:pt x="175" y="745"/>
                    </a:cubicBezTo>
                    <a:cubicBezTo>
                      <a:pt x="179" y="742"/>
                      <a:pt x="183" y="739"/>
                      <a:pt x="186" y="736"/>
                    </a:cubicBezTo>
                    <a:cubicBezTo>
                      <a:pt x="217" y="709"/>
                      <a:pt x="274" y="684"/>
                      <a:pt x="316" y="695"/>
                    </a:cubicBezTo>
                    <a:cubicBezTo>
                      <a:pt x="358" y="706"/>
                      <a:pt x="392" y="687"/>
                      <a:pt x="410" y="713"/>
                    </a:cubicBezTo>
                    <a:cubicBezTo>
                      <a:pt x="429" y="738"/>
                      <a:pt x="410" y="786"/>
                      <a:pt x="418" y="804"/>
                    </a:cubicBezTo>
                    <a:cubicBezTo>
                      <a:pt x="425" y="822"/>
                      <a:pt x="385" y="824"/>
                      <a:pt x="358" y="820"/>
                    </a:cubicBezTo>
                    <a:cubicBezTo>
                      <a:pt x="330" y="817"/>
                      <a:pt x="274" y="831"/>
                      <a:pt x="281" y="848"/>
                    </a:cubicBezTo>
                    <a:cubicBezTo>
                      <a:pt x="288" y="864"/>
                      <a:pt x="308" y="902"/>
                      <a:pt x="272" y="882"/>
                    </a:cubicBezTo>
                    <a:cubicBezTo>
                      <a:pt x="236" y="862"/>
                      <a:pt x="221" y="902"/>
                      <a:pt x="241" y="902"/>
                    </a:cubicBezTo>
                    <a:cubicBezTo>
                      <a:pt x="261" y="902"/>
                      <a:pt x="288" y="926"/>
                      <a:pt x="288" y="942"/>
                    </a:cubicBezTo>
                    <a:cubicBezTo>
                      <a:pt x="288" y="959"/>
                      <a:pt x="290" y="995"/>
                      <a:pt x="308" y="990"/>
                    </a:cubicBezTo>
                    <a:cubicBezTo>
                      <a:pt x="327" y="984"/>
                      <a:pt x="327" y="1017"/>
                      <a:pt x="352" y="1015"/>
                    </a:cubicBezTo>
                    <a:cubicBezTo>
                      <a:pt x="378" y="1013"/>
                      <a:pt x="401" y="1023"/>
                      <a:pt x="381" y="1046"/>
                    </a:cubicBezTo>
                    <a:cubicBezTo>
                      <a:pt x="361" y="1070"/>
                      <a:pt x="394" y="1135"/>
                      <a:pt x="401" y="1121"/>
                    </a:cubicBezTo>
                    <a:cubicBezTo>
                      <a:pt x="406" y="1112"/>
                      <a:pt x="402" y="1092"/>
                      <a:pt x="409" y="1079"/>
                    </a:cubicBezTo>
                    <a:cubicBezTo>
                      <a:pt x="395" y="1046"/>
                      <a:pt x="455" y="1046"/>
                      <a:pt x="473" y="1046"/>
                    </a:cubicBezTo>
                    <a:cubicBezTo>
                      <a:pt x="492" y="1046"/>
                      <a:pt x="526" y="1075"/>
                      <a:pt x="548" y="1104"/>
                    </a:cubicBezTo>
                    <a:cubicBezTo>
                      <a:pt x="570" y="1133"/>
                      <a:pt x="592" y="1114"/>
                      <a:pt x="592" y="1114"/>
                    </a:cubicBezTo>
                    <a:cubicBezTo>
                      <a:pt x="599" y="841"/>
                      <a:pt x="599" y="841"/>
                      <a:pt x="599" y="841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6" y="796"/>
                      <a:pt x="758" y="792"/>
                      <a:pt x="760" y="789"/>
                    </a:cubicBezTo>
                    <a:cubicBezTo>
                      <a:pt x="780" y="760"/>
                      <a:pt x="807" y="784"/>
                      <a:pt x="817" y="791"/>
                    </a:cubicBezTo>
                    <a:cubicBezTo>
                      <a:pt x="825" y="797"/>
                      <a:pt x="820" y="760"/>
                      <a:pt x="842" y="762"/>
                    </a:cubicBezTo>
                    <a:cubicBezTo>
                      <a:pt x="864" y="764"/>
                      <a:pt x="840" y="798"/>
                      <a:pt x="857" y="798"/>
                    </a:cubicBezTo>
                    <a:cubicBezTo>
                      <a:pt x="869" y="798"/>
                      <a:pt x="899" y="844"/>
                      <a:pt x="890" y="879"/>
                    </a:cubicBezTo>
                    <a:cubicBezTo>
                      <a:pt x="914" y="899"/>
                      <a:pt x="958" y="946"/>
                      <a:pt x="962" y="958"/>
                    </a:cubicBezTo>
                    <a:cubicBezTo>
                      <a:pt x="966" y="973"/>
                      <a:pt x="1030" y="948"/>
                      <a:pt x="1042" y="953"/>
                    </a:cubicBezTo>
                    <a:cubicBezTo>
                      <a:pt x="1054" y="958"/>
                      <a:pt x="1149" y="958"/>
                      <a:pt x="1166" y="958"/>
                    </a:cubicBezTo>
                    <a:cubicBezTo>
                      <a:pt x="1183" y="958"/>
                      <a:pt x="1195" y="990"/>
                      <a:pt x="1215" y="994"/>
                    </a:cubicBezTo>
                    <a:cubicBezTo>
                      <a:pt x="1234" y="999"/>
                      <a:pt x="1227" y="1031"/>
                      <a:pt x="1229" y="1053"/>
                    </a:cubicBezTo>
                    <a:cubicBezTo>
                      <a:pt x="1232" y="1075"/>
                      <a:pt x="1261" y="1097"/>
                      <a:pt x="1263" y="1116"/>
                    </a:cubicBezTo>
                    <a:cubicBezTo>
                      <a:pt x="1266" y="1136"/>
                      <a:pt x="1297" y="1126"/>
                      <a:pt x="1317" y="1131"/>
                    </a:cubicBezTo>
                    <a:cubicBezTo>
                      <a:pt x="1336" y="1136"/>
                      <a:pt x="1365" y="1143"/>
                      <a:pt x="1368" y="1162"/>
                    </a:cubicBezTo>
                    <a:cubicBezTo>
                      <a:pt x="1370" y="1182"/>
                      <a:pt x="1395" y="1167"/>
                      <a:pt x="1397" y="1153"/>
                    </a:cubicBezTo>
                    <a:cubicBezTo>
                      <a:pt x="1399" y="1138"/>
                      <a:pt x="1424" y="1119"/>
                      <a:pt x="1460" y="1104"/>
                    </a:cubicBezTo>
                    <a:cubicBezTo>
                      <a:pt x="1477" y="1097"/>
                      <a:pt x="1488" y="1097"/>
                      <a:pt x="1496" y="1101"/>
                    </a:cubicBezTo>
                    <a:cubicBezTo>
                      <a:pt x="1503" y="1083"/>
                      <a:pt x="1510" y="1068"/>
                      <a:pt x="1514" y="1066"/>
                    </a:cubicBezTo>
                    <a:cubicBezTo>
                      <a:pt x="1527" y="1061"/>
                      <a:pt x="1551" y="1043"/>
                      <a:pt x="1553" y="1024"/>
                    </a:cubicBezTo>
                    <a:cubicBezTo>
                      <a:pt x="1554" y="1006"/>
                      <a:pt x="1604" y="1006"/>
                      <a:pt x="1636" y="1022"/>
                    </a:cubicBezTo>
                    <a:cubicBezTo>
                      <a:pt x="1669" y="1039"/>
                      <a:pt x="1689" y="1039"/>
                      <a:pt x="1691" y="1013"/>
                    </a:cubicBezTo>
                    <a:cubicBezTo>
                      <a:pt x="1693" y="988"/>
                      <a:pt x="1740" y="981"/>
                      <a:pt x="1755" y="988"/>
                    </a:cubicBezTo>
                    <a:cubicBezTo>
                      <a:pt x="1769" y="995"/>
                      <a:pt x="1815" y="1021"/>
                      <a:pt x="1837" y="1012"/>
                    </a:cubicBezTo>
                    <a:cubicBezTo>
                      <a:pt x="1859" y="1002"/>
                      <a:pt x="1968" y="1013"/>
                      <a:pt x="1995" y="1021"/>
                    </a:cubicBezTo>
                    <a:cubicBezTo>
                      <a:pt x="2023" y="1028"/>
                      <a:pt x="2030" y="1010"/>
                      <a:pt x="2054" y="1037"/>
                    </a:cubicBezTo>
                    <a:cubicBezTo>
                      <a:pt x="2073" y="1060"/>
                      <a:pt x="2083" y="1039"/>
                      <a:pt x="2105" y="1057"/>
                    </a:cubicBezTo>
                    <a:cubicBezTo>
                      <a:pt x="2105" y="1050"/>
                      <a:pt x="2104" y="1041"/>
                      <a:pt x="2104" y="1032"/>
                    </a:cubicBezTo>
                    <a:cubicBezTo>
                      <a:pt x="2104" y="1014"/>
                      <a:pt x="2131" y="999"/>
                      <a:pt x="2136" y="986"/>
                    </a:cubicBezTo>
                    <a:cubicBezTo>
                      <a:pt x="2142" y="972"/>
                      <a:pt x="2112" y="931"/>
                      <a:pt x="2112" y="917"/>
                    </a:cubicBezTo>
                    <a:cubicBezTo>
                      <a:pt x="2112" y="904"/>
                      <a:pt x="2112" y="871"/>
                      <a:pt x="2098" y="864"/>
                    </a:cubicBezTo>
                    <a:cubicBezTo>
                      <a:pt x="2085" y="857"/>
                      <a:pt x="2124" y="839"/>
                      <a:pt x="2134" y="840"/>
                    </a:cubicBezTo>
                    <a:cubicBezTo>
                      <a:pt x="2154" y="841"/>
                      <a:pt x="2183" y="820"/>
                      <a:pt x="2192" y="829"/>
                    </a:cubicBezTo>
                    <a:cubicBezTo>
                      <a:pt x="2200" y="837"/>
                      <a:pt x="2218" y="840"/>
                      <a:pt x="2236" y="840"/>
                    </a:cubicBezTo>
                    <a:cubicBezTo>
                      <a:pt x="2253" y="840"/>
                      <a:pt x="2246" y="820"/>
                      <a:pt x="2236" y="811"/>
                    </a:cubicBezTo>
                    <a:cubicBezTo>
                      <a:pt x="2226" y="802"/>
                      <a:pt x="2267" y="720"/>
                      <a:pt x="2274" y="692"/>
                    </a:cubicBezTo>
                    <a:cubicBezTo>
                      <a:pt x="2280" y="665"/>
                      <a:pt x="2295" y="690"/>
                      <a:pt x="2315" y="692"/>
                    </a:cubicBezTo>
                    <a:cubicBezTo>
                      <a:pt x="2335" y="695"/>
                      <a:pt x="2359" y="691"/>
                      <a:pt x="2372" y="697"/>
                    </a:cubicBezTo>
                    <a:cubicBezTo>
                      <a:pt x="2385" y="704"/>
                      <a:pt x="2421" y="690"/>
                      <a:pt x="2430" y="676"/>
                    </a:cubicBezTo>
                    <a:cubicBezTo>
                      <a:pt x="2439" y="662"/>
                      <a:pt x="2420" y="658"/>
                      <a:pt x="2421" y="627"/>
                    </a:cubicBezTo>
                    <a:cubicBezTo>
                      <a:pt x="2422" y="595"/>
                      <a:pt x="2441" y="580"/>
                      <a:pt x="2461" y="580"/>
                    </a:cubicBezTo>
                    <a:cubicBezTo>
                      <a:pt x="2482" y="580"/>
                      <a:pt x="2488" y="561"/>
                      <a:pt x="2488" y="546"/>
                    </a:cubicBezTo>
                    <a:cubicBezTo>
                      <a:pt x="2488" y="532"/>
                      <a:pt x="2504" y="524"/>
                      <a:pt x="2509" y="506"/>
                    </a:cubicBezTo>
                    <a:cubicBezTo>
                      <a:pt x="2503" y="500"/>
                      <a:pt x="2497" y="490"/>
                      <a:pt x="2496" y="483"/>
                    </a:cubicBezTo>
                    <a:close/>
                    <a:moveTo>
                      <a:pt x="937" y="750"/>
                    </a:moveTo>
                    <a:cubicBezTo>
                      <a:pt x="930" y="760"/>
                      <a:pt x="858" y="742"/>
                      <a:pt x="852" y="727"/>
                    </a:cubicBezTo>
                    <a:cubicBezTo>
                      <a:pt x="845" y="711"/>
                      <a:pt x="953" y="729"/>
                      <a:pt x="937" y="750"/>
                    </a:cubicBezTo>
                    <a:close/>
                    <a:moveTo>
                      <a:pt x="1972" y="744"/>
                    </a:moveTo>
                    <a:cubicBezTo>
                      <a:pt x="1921" y="744"/>
                      <a:pt x="1808" y="718"/>
                      <a:pt x="1762" y="767"/>
                    </a:cubicBezTo>
                    <a:cubicBezTo>
                      <a:pt x="1717" y="817"/>
                      <a:pt x="1749" y="842"/>
                      <a:pt x="1729" y="846"/>
                    </a:cubicBezTo>
                    <a:cubicBezTo>
                      <a:pt x="1708" y="850"/>
                      <a:pt x="1697" y="771"/>
                      <a:pt x="1722" y="746"/>
                    </a:cubicBezTo>
                    <a:cubicBezTo>
                      <a:pt x="1748" y="720"/>
                      <a:pt x="1830" y="709"/>
                      <a:pt x="1881" y="722"/>
                    </a:cubicBezTo>
                    <a:cubicBezTo>
                      <a:pt x="1932" y="735"/>
                      <a:pt x="2023" y="711"/>
                      <a:pt x="2035" y="715"/>
                    </a:cubicBezTo>
                    <a:cubicBezTo>
                      <a:pt x="2048" y="718"/>
                      <a:pt x="2023" y="744"/>
                      <a:pt x="1972" y="7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7"/>
              <p:cNvSpPr>
                <a:spLocks noEditPoints="1"/>
              </p:cNvSpPr>
              <p:nvPr/>
            </p:nvSpPr>
            <p:spPr bwMode="auto">
              <a:xfrm>
                <a:off x="10236037" y="2752019"/>
                <a:ext cx="7773978" cy="2983040"/>
              </a:xfrm>
              <a:custGeom>
                <a:avLst/>
                <a:gdLst>
                  <a:gd name="T0" fmla="*/ 2766 w 10526"/>
                  <a:gd name="T1" fmla="*/ 80 h 4038"/>
                  <a:gd name="T2" fmla="*/ 4677 w 10526"/>
                  <a:gd name="T3" fmla="*/ 38 h 4038"/>
                  <a:gd name="T4" fmla="*/ 3679 w 10526"/>
                  <a:gd name="T5" fmla="*/ 1153 h 4038"/>
                  <a:gd name="T6" fmla="*/ 5078 w 10526"/>
                  <a:gd name="T7" fmla="*/ 380 h 4038"/>
                  <a:gd name="T8" fmla="*/ 7681 w 10526"/>
                  <a:gd name="T9" fmla="*/ 847 h 4038"/>
                  <a:gd name="T10" fmla="*/ 8071 w 10526"/>
                  <a:gd name="T11" fmla="*/ 898 h 4038"/>
                  <a:gd name="T12" fmla="*/ 7519 w 10526"/>
                  <a:gd name="T13" fmla="*/ 3264 h 4038"/>
                  <a:gd name="T14" fmla="*/ 1868 w 10526"/>
                  <a:gd name="T15" fmla="*/ 171 h 4038"/>
                  <a:gd name="T16" fmla="*/ 10204 w 10526"/>
                  <a:gd name="T17" fmla="*/ 1852 h 4038"/>
                  <a:gd name="T18" fmla="*/ 9147 w 10526"/>
                  <a:gd name="T19" fmla="*/ 1550 h 4038"/>
                  <a:gd name="T20" fmla="*/ 8140 w 10526"/>
                  <a:gd name="T21" fmla="*/ 1356 h 4038"/>
                  <a:gd name="T22" fmla="*/ 7456 w 10526"/>
                  <a:gd name="T23" fmla="*/ 1148 h 4038"/>
                  <a:gd name="T24" fmla="*/ 6915 w 10526"/>
                  <a:gd name="T25" fmla="*/ 1284 h 4038"/>
                  <a:gd name="T26" fmla="*/ 6469 w 10526"/>
                  <a:gd name="T27" fmla="*/ 1063 h 4038"/>
                  <a:gd name="T28" fmla="*/ 5729 w 10526"/>
                  <a:gd name="T29" fmla="*/ 1044 h 4038"/>
                  <a:gd name="T30" fmla="*/ 5649 w 10526"/>
                  <a:gd name="T31" fmla="*/ 903 h 4038"/>
                  <a:gd name="T32" fmla="*/ 5352 w 10526"/>
                  <a:gd name="T33" fmla="*/ 641 h 4038"/>
                  <a:gd name="T34" fmla="*/ 4830 w 10526"/>
                  <a:gd name="T35" fmla="*/ 735 h 4038"/>
                  <a:gd name="T36" fmla="*/ 4185 w 10526"/>
                  <a:gd name="T37" fmla="*/ 875 h 4038"/>
                  <a:gd name="T38" fmla="*/ 3976 w 10526"/>
                  <a:gd name="T39" fmla="*/ 1052 h 4038"/>
                  <a:gd name="T40" fmla="*/ 3665 w 10526"/>
                  <a:gd name="T41" fmla="*/ 1360 h 4038"/>
                  <a:gd name="T42" fmla="*/ 3490 w 10526"/>
                  <a:gd name="T43" fmla="*/ 1564 h 4038"/>
                  <a:gd name="T44" fmla="*/ 3231 w 10526"/>
                  <a:gd name="T45" fmla="*/ 1864 h 4038"/>
                  <a:gd name="T46" fmla="*/ 3353 w 10526"/>
                  <a:gd name="T47" fmla="*/ 1632 h 4038"/>
                  <a:gd name="T48" fmla="*/ 2964 w 10526"/>
                  <a:gd name="T49" fmla="*/ 1437 h 4038"/>
                  <a:gd name="T50" fmla="*/ 2498 w 10526"/>
                  <a:gd name="T51" fmla="*/ 1501 h 4038"/>
                  <a:gd name="T52" fmla="*/ 2057 w 10526"/>
                  <a:gd name="T53" fmla="*/ 1614 h 4038"/>
                  <a:gd name="T54" fmla="*/ 1496 w 10526"/>
                  <a:gd name="T55" fmla="*/ 1639 h 4038"/>
                  <a:gd name="T56" fmla="*/ 1147 w 10526"/>
                  <a:gd name="T57" fmla="*/ 2012 h 4038"/>
                  <a:gd name="T58" fmla="*/ 787 w 10526"/>
                  <a:gd name="T59" fmla="*/ 1788 h 4038"/>
                  <a:gd name="T60" fmla="*/ 820 w 10526"/>
                  <a:gd name="T61" fmla="*/ 1532 h 4038"/>
                  <a:gd name="T62" fmla="*/ 600 w 10526"/>
                  <a:gd name="T63" fmla="*/ 1765 h 4038"/>
                  <a:gd name="T64" fmla="*/ 536 w 10526"/>
                  <a:gd name="T65" fmla="*/ 2416 h 4038"/>
                  <a:gd name="T66" fmla="*/ 562 w 10526"/>
                  <a:gd name="T67" fmla="*/ 2835 h 4038"/>
                  <a:gd name="T68" fmla="*/ 875 w 10526"/>
                  <a:gd name="T69" fmla="*/ 3158 h 4038"/>
                  <a:gd name="T70" fmla="*/ 1229 w 10526"/>
                  <a:gd name="T71" fmla="*/ 3453 h 4038"/>
                  <a:gd name="T72" fmla="*/ 1258 w 10526"/>
                  <a:gd name="T73" fmla="*/ 3852 h 4038"/>
                  <a:gd name="T74" fmla="*/ 1824 w 10526"/>
                  <a:gd name="T75" fmla="*/ 3648 h 4038"/>
                  <a:gd name="T76" fmla="*/ 1810 w 10526"/>
                  <a:gd name="T77" fmla="*/ 3294 h 4038"/>
                  <a:gd name="T78" fmla="*/ 2490 w 10526"/>
                  <a:gd name="T79" fmla="*/ 3313 h 4038"/>
                  <a:gd name="T80" fmla="*/ 2859 w 10526"/>
                  <a:gd name="T81" fmla="*/ 2975 h 4038"/>
                  <a:gd name="T82" fmla="*/ 3455 w 10526"/>
                  <a:gd name="T83" fmla="*/ 3031 h 4038"/>
                  <a:gd name="T84" fmla="*/ 4145 w 10526"/>
                  <a:gd name="T85" fmla="*/ 3386 h 4038"/>
                  <a:gd name="T86" fmla="*/ 4783 w 10526"/>
                  <a:gd name="T87" fmla="*/ 3313 h 4038"/>
                  <a:gd name="T88" fmla="*/ 5335 w 10526"/>
                  <a:gd name="T89" fmla="*/ 3348 h 4038"/>
                  <a:gd name="T90" fmla="*/ 6158 w 10526"/>
                  <a:gd name="T91" fmla="*/ 3215 h 4038"/>
                  <a:gd name="T92" fmla="*/ 6801 w 10526"/>
                  <a:gd name="T93" fmla="*/ 3470 h 4038"/>
                  <a:gd name="T94" fmla="*/ 6886 w 10526"/>
                  <a:gd name="T95" fmla="*/ 3891 h 4038"/>
                  <a:gd name="T96" fmla="*/ 7360 w 10526"/>
                  <a:gd name="T97" fmla="*/ 3012 h 4038"/>
                  <a:gd name="T98" fmla="*/ 7426 w 10526"/>
                  <a:gd name="T99" fmla="*/ 2668 h 4038"/>
                  <a:gd name="T100" fmla="*/ 8259 w 10526"/>
                  <a:gd name="T101" fmla="*/ 2583 h 4038"/>
                  <a:gd name="T102" fmla="*/ 8826 w 10526"/>
                  <a:gd name="T103" fmla="*/ 2290 h 4038"/>
                  <a:gd name="T104" fmla="*/ 8410 w 10526"/>
                  <a:gd name="T105" fmla="*/ 3247 h 4038"/>
                  <a:gd name="T106" fmla="*/ 8813 w 10526"/>
                  <a:gd name="T107" fmla="*/ 2698 h 4038"/>
                  <a:gd name="T108" fmla="*/ 9460 w 10526"/>
                  <a:gd name="T109" fmla="*/ 2367 h 4038"/>
                  <a:gd name="T110" fmla="*/ 9898 w 10526"/>
                  <a:gd name="T111" fmla="*/ 2005 h 4038"/>
                  <a:gd name="T112" fmla="*/ 10320 w 10526"/>
                  <a:gd name="T113" fmla="*/ 2048 h 4038"/>
                  <a:gd name="T114" fmla="*/ 5417 w 10526"/>
                  <a:gd name="T115" fmla="*/ 3005 h 4038"/>
                  <a:gd name="T116" fmla="*/ 2116 w 10526"/>
                  <a:gd name="T117" fmla="*/ 180 h 4038"/>
                  <a:gd name="T118" fmla="*/ 2158 w 10526"/>
                  <a:gd name="T119" fmla="*/ 113 h 4038"/>
                  <a:gd name="T120" fmla="*/ 2293 w 10526"/>
                  <a:gd name="T121" fmla="*/ 1115 h 4038"/>
                  <a:gd name="T122" fmla="*/ 2300 w 10526"/>
                  <a:gd name="T123" fmla="*/ 849 h 4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26" h="4038">
                    <a:moveTo>
                      <a:pt x="159" y="2919"/>
                    </a:moveTo>
                    <a:cubicBezTo>
                      <a:pt x="151" y="2923"/>
                      <a:pt x="129" y="2914"/>
                      <a:pt x="122" y="2905"/>
                    </a:cubicBezTo>
                    <a:cubicBezTo>
                      <a:pt x="117" y="2897"/>
                      <a:pt x="100" y="2900"/>
                      <a:pt x="85" y="2901"/>
                    </a:cubicBezTo>
                    <a:cubicBezTo>
                      <a:pt x="88" y="2904"/>
                      <a:pt x="92" y="2906"/>
                      <a:pt x="95" y="2911"/>
                    </a:cubicBezTo>
                    <a:cubicBezTo>
                      <a:pt x="103" y="2925"/>
                      <a:pt x="62" y="2927"/>
                      <a:pt x="75" y="2944"/>
                    </a:cubicBezTo>
                    <a:cubicBezTo>
                      <a:pt x="87" y="2962"/>
                      <a:pt x="45" y="2963"/>
                      <a:pt x="45" y="2944"/>
                    </a:cubicBezTo>
                    <a:cubicBezTo>
                      <a:pt x="45" y="2926"/>
                      <a:pt x="2" y="2935"/>
                      <a:pt x="4" y="2947"/>
                    </a:cubicBezTo>
                    <a:cubicBezTo>
                      <a:pt x="4" y="2951"/>
                      <a:pt x="3" y="2957"/>
                      <a:pt x="0" y="2962"/>
                    </a:cubicBezTo>
                    <a:cubicBezTo>
                      <a:pt x="12" y="2966"/>
                      <a:pt x="26" y="2971"/>
                      <a:pt x="31" y="2973"/>
                    </a:cubicBezTo>
                    <a:cubicBezTo>
                      <a:pt x="39" y="2976"/>
                      <a:pt x="148" y="2988"/>
                      <a:pt x="191" y="2980"/>
                    </a:cubicBezTo>
                    <a:cubicBezTo>
                      <a:pt x="189" y="2972"/>
                      <a:pt x="193" y="2948"/>
                      <a:pt x="193" y="2939"/>
                    </a:cubicBezTo>
                    <a:cubicBezTo>
                      <a:pt x="193" y="2928"/>
                      <a:pt x="167" y="2914"/>
                      <a:pt x="159" y="2919"/>
                    </a:cubicBezTo>
                    <a:close/>
                    <a:moveTo>
                      <a:pt x="2795" y="113"/>
                    </a:moveTo>
                    <a:cubicBezTo>
                      <a:pt x="2864" y="105"/>
                      <a:pt x="2863" y="67"/>
                      <a:pt x="2826" y="60"/>
                    </a:cubicBezTo>
                    <a:cubicBezTo>
                      <a:pt x="2790" y="52"/>
                      <a:pt x="2784" y="82"/>
                      <a:pt x="2766" y="80"/>
                    </a:cubicBezTo>
                    <a:cubicBezTo>
                      <a:pt x="2748" y="78"/>
                      <a:pt x="2679" y="91"/>
                      <a:pt x="2693" y="107"/>
                    </a:cubicBezTo>
                    <a:cubicBezTo>
                      <a:pt x="2710" y="125"/>
                      <a:pt x="2761" y="116"/>
                      <a:pt x="2795" y="113"/>
                    </a:cubicBezTo>
                    <a:close/>
                    <a:moveTo>
                      <a:pt x="3147" y="1125"/>
                    </a:moveTo>
                    <a:cubicBezTo>
                      <a:pt x="3171" y="1129"/>
                      <a:pt x="3234" y="1116"/>
                      <a:pt x="3242" y="1104"/>
                    </a:cubicBezTo>
                    <a:cubicBezTo>
                      <a:pt x="3249" y="1091"/>
                      <a:pt x="3216" y="1076"/>
                      <a:pt x="3174" y="1076"/>
                    </a:cubicBezTo>
                    <a:cubicBezTo>
                      <a:pt x="3132" y="1076"/>
                      <a:pt x="3126" y="1122"/>
                      <a:pt x="3147" y="1125"/>
                    </a:cubicBezTo>
                    <a:close/>
                    <a:moveTo>
                      <a:pt x="4493" y="195"/>
                    </a:moveTo>
                    <a:cubicBezTo>
                      <a:pt x="4528" y="209"/>
                      <a:pt x="4515" y="218"/>
                      <a:pt x="4479" y="218"/>
                    </a:cubicBezTo>
                    <a:cubicBezTo>
                      <a:pt x="4442" y="218"/>
                      <a:pt x="4411" y="231"/>
                      <a:pt x="4435" y="240"/>
                    </a:cubicBezTo>
                    <a:cubicBezTo>
                      <a:pt x="4453" y="247"/>
                      <a:pt x="4451" y="267"/>
                      <a:pt x="4490" y="277"/>
                    </a:cubicBezTo>
                    <a:cubicBezTo>
                      <a:pt x="4528" y="286"/>
                      <a:pt x="4566" y="255"/>
                      <a:pt x="4562" y="233"/>
                    </a:cubicBezTo>
                    <a:cubicBezTo>
                      <a:pt x="4559" y="211"/>
                      <a:pt x="4695" y="191"/>
                      <a:pt x="4732" y="182"/>
                    </a:cubicBezTo>
                    <a:cubicBezTo>
                      <a:pt x="4768" y="173"/>
                      <a:pt x="4708" y="134"/>
                      <a:pt x="4748" y="131"/>
                    </a:cubicBezTo>
                    <a:cubicBezTo>
                      <a:pt x="4788" y="127"/>
                      <a:pt x="4772" y="109"/>
                      <a:pt x="4723" y="102"/>
                    </a:cubicBezTo>
                    <a:cubicBezTo>
                      <a:pt x="4674" y="94"/>
                      <a:pt x="4694" y="52"/>
                      <a:pt x="4677" y="38"/>
                    </a:cubicBezTo>
                    <a:cubicBezTo>
                      <a:pt x="4661" y="23"/>
                      <a:pt x="4652" y="56"/>
                      <a:pt x="4588" y="69"/>
                    </a:cubicBezTo>
                    <a:cubicBezTo>
                      <a:pt x="4524" y="82"/>
                      <a:pt x="4493" y="98"/>
                      <a:pt x="4519" y="111"/>
                    </a:cubicBezTo>
                    <a:cubicBezTo>
                      <a:pt x="4544" y="123"/>
                      <a:pt x="4519" y="154"/>
                      <a:pt x="4491" y="153"/>
                    </a:cubicBezTo>
                    <a:cubicBezTo>
                      <a:pt x="4464" y="151"/>
                      <a:pt x="4459" y="180"/>
                      <a:pt x="4493" y="195"/>
                    </a:cubicBezTo>
                    <a:close/>
                    <a:moveTo>
                      <a:pt x="4590" y="246"/>
                    </a:moveTo>
                    <a:cubicBezTo>
                      <a:pt x="4590" y="266"/>
                      <a:pt x="4531" y="286"/>
                      <a:pt x="4548" y="300"/>
                    </a:cubicBezTo>
                    <a:cubicBezTo>
                      <a:pt x="4562" y="313"/>
                      <a:pt x="4575" y="309"/>
                      <a:pt x="4593" y="313"/>
                    </a:cubicBezTo>
                    <a:cubicBezTo>
                      <a:pt x="4612" y="317"/>
                      <a:pt x="4621" y="362"/>
                      <a:pt x="4654" y="355"/>
                    </a:cubicBezTo>
                    <a:cubicBezTo>
                      <a:pt x="4686" y="348"/>
                      <a:pt x="4776" y="391"/>
                      <a:pt x="4828" y="391"/>
                    </a:cubicBezTo>
                    <a:cubicBezTo>
                      <a:pt x="4881" y="391"/>
                      <a:pt x="4887" y="348"/>
                      <a:pt x="4870" y="346"/>
                    </a:cubicBezTo>
                    <a:cubicBezTo>
                      <a:pt x="4854" y="344"/>
                      <a:pt x="4869" y="318"/>
                      <a:pt x="4898" y="277"/>
                    </a:cubicBezTo>
                    <a:cubicBezTo>
                      <a:pt x="4927" y="235"/>
                      <a:pt x="4807" y="204"/>
                      <a:pt x="4807" y="236"/>
                    </a:cubicBezTo>
                    <a:cubicBezTo>
                      <a:pt x="4807" y="269"/>
                      <a:pt x="4772" y="229"/>
                      <a:pt x="4761" y="209"/>
                    </a:cubicBezTo>
                    <a:cubicBezTo>
                      <a:pt x="4750" y="189"/>
                      <a:pt x="4590" y="226"/>
                      <a:pt x="4590" y="246"/>
                    </a:cubicBezTo>
                    <a:close/>
                    <a:moveTo>
                      <a:pt x="3679" y="1153"/>
                    </a:moveTo>
                    <a:cubicBezTo>
                      <a:pt x="3708" y="1167"/>
                      <a:pt x="3730" y="1162"/>
                      <a:pt x="3726" y="1133"/>
                    </a:cubicBezTo>
                    <a:cubicBezTo>
                      <a:pt x="3723" y="1104"/>
                      <a:pt x="3656" y="1141"/>
                      <a:pt x="3679" y="1153"/>
                    </a:cubicBezTo>
                    <a:close/>
                    <a:moveTo>
                      <a:pt x="4446" y="65"/>
                    </a:moveTo>
                    <a:cubicBezTo>
                      <a:pt x="4453" y="38"/>
                      <a:pt x="4332" y="50"/>
                      <a:pt x="4364" y="76"/>
                    </a:cubicBezTo>
                    <a:cubicBezTo>
                      <a:pt x="4375" y="85"/>
                      <a:pt x="4439" y="93"/>
                      <a:pt x="4446" y="65"/>
                    </a:cubicBezTo>
                    <a:close/>
                    <a:moveTo>
                      <a:pt x="9807" y="1386"/>
                    </a:moveTo>
                    <a:cubicBezTo>
                      <a:pt x="9844" y="1404"/>
                      <a:pt x="9866" y="1364"/>
                      <a:pt x="9895" y="1384"/>
                    </a:cubicBezTo>
                    <a:cubicBezTo>
                      <a:pt x="9924" y="1404"/>
                      <a:pt x="9995" y="1375"/>
                      <a:pt x="10024" y="1370"/>
                    </a:cubicBezTo>
                    <a:cubicBezTo>
                      <a:pt x="10053" y="1364"/>
                      <a:pt x="10039" y="1328"/>
                      <a:pt x="9957" y="1317"/>
                    </a:cubicBezTo>
                    <a:cubicBezTo>
                      <a:pt x="9875" y="1306"/>
                      <a:pt x="9768" y="1366"/>
                      <a:pt x="9807" y="1386"/>
                    </a:cubicBezTo>
                    <a:close/>
                    <a:moveTo>
                      <a:pt x="4872" y="502"/>
                    </a:moveTo>
                    <a:cubicBezTo>
                      <a:pt x="4898" y="517"/>
                      <a:pt x="4980" y="484"/>
                      <a:pt x="5034" y="486"/>
                    </a:cubicBezTo>
                    <a:cubicBezTo>
                      <a:pt x="5089" y="488"/>
                      <a:pt x="5242" y="444"/>
                      <a:pt x="5247" y="415"/>
                    </a:cubicBezTo>
                    <a:cubicBezTo>
                      <a:pt x="5253" y="386"/>
                      <a:pt x="5191" y="388"/>
                      <a:pt x="5167" y="362"/>
                    </a:cubicBezTo>
                    <a:cubicBezTo>
                      <a:pt x="5144" y="337"/>
                      <a:pt x="5091" y="359"/>
                      <a:pt x="5078" y="380"/>
                    </a:cubicBezTo>
                    <a:cubicBezTo>
                      <a:pt x="5065" y="402"/>
                      <a:pt x="5051" y="382"/>
                      <a:pt x="5085" y="348"/>
                    </a:cubicBezTo>
                    <a:cubicBezTo>
                      <a:pt x="5120" y="313"/>
                      <a:pt x="5051" y="286"/>
                      <a:pt x="5049" y="307"/>
                    </a:cubicBezTo>
                    <a:cubicBezTo>
                      <a:pt x="5047" y="329"/>
                      <a:pt x="4983" y="311"/>
                      <a:pt x="4983" y="331"/>
                    </a:cubicBezTo>
                    <a:cubicBezTo>
                      <a:pt x="4983" y="351"/>
                      <a:pt x="4960" y="360"/>
                      <a:pt x="4961" y="380"/>
                    </a:cubicBezTo>
                    <a:cubicBezTo>
                      <a:pt x="4963" y="400"/>
                      <a:pt x="4918" y="369"/>
                      <a:pt x="4916" y="415"/>
                    </a:cubicBezTo>
                    <a:cubicBezTo>
                      <a:pt x="4914" y="461"/>
                      <a:pt x="4845" y="487"/>
                      <a:pt x="4872" y="502"/>
                    </a:cubicBezTo>
                    <a:close/>
                    <a:moveTo>
                      <a:pt x="7222" y="878"/>
                    </a:moveTo>
                    <a:cubicBezTo>
                      <a:pt x="7248" y="890"/>
                      <a:pt x="7257" y="903"/>
                      <a:pt x="7271" y="918"/>
                    </a:cubicBezTo>
                    <a:cubicBezTo>
                      <a:pt x="7286" y="932"/>
                      <a:pt x="7341" y="911"/>
                      <a:pt x="7363" y="903"/>
                    </a:cubicBezTo>
                    <a:cubicBezTo>
                      <a:pt x="7384" y="896"/>
                      <a:pt x="7386" y="936"/>
                      <a:pt x="7421" y="914"/>
                    </a:cubicBezTo>
                    <a:cubicBezTo>
                      <a:pt x="7455" y="892"/>
                      <a:pt x="7490" y="903"/>
                      <a:pt x="7530" y="903"/>
                    </a:cubicBezTo>
                    <a:cubicBezTo>
                      <a:pt x="7570" y="903"/>
                      <a:pt x="7523" y="854"/>
                      <a:pt x="7525" y="832"/>
                    </a:cubicBezTo>
                    <a:cubicBezTo>
                      <a:pt x="7527" y="810"/>
                      <a:pt x="7572" y="825"/>
                      <a:pt x="7557" y="843"/>
                    </a:cubicBezTo>
                    <a:cubicBezTo>
                      <a:pt x="7543" y="861"/>
                      <a:pt x="7579" y="903"/>
                      <a:pt x="7638" y="900"/>
                    </a:cubicBezTo>
                    <a:cubicBezTo>
                      <a:pt x="7696" y="896"/>
                      <a:pt x="7652" y="859"/>
                      <a:pt x="7681" y="847"/>
                    </a:cubicBezTo>
                    <a:cubicBezTo>
                      <a:pt x="7711" y="834"/>
                      <a:pt x="7707" y="819"/>
                      <a:pt x="7665" y="794"/>
                    </a:cubicBezTo>
                    <a:cubicBezTo>
                      <a:pt x="7623" y="768"/>
                      <a:pt x="7568" y="785"/>
                      <a:pt x="7532" y="768"/>
                    </a:cubicBezTo>
                    <a:cubicBezTo>
                      <a:pt x="7493" y="751"/>
                      <a:pt x="7446" y="750"/>
                      <a:pt x="7445" y="790"/>
                    </a:cubicBezTo>
                    <a:cubicBezTo>
                      <a:pt x="7443" y="830"/>
                      <a:pt x="7366" y="747"/>
                      <a:pt x="7326" y="734"/>
                    </a:cubicBezTo>
                    <a:cubicBezTo>
                      <a:pt x="7286" y="721"/>
                      <a:pt x="7162" y="848"/>
                      <a:pt x="7222" y="878"/>
                    </a:cubicBezTo>
                    <a:close/>
                    <a:moveTo>
                      <a:pt x="7603" y="1111"/>
                    </a:moveTo>
                    <a:cubicBezTo>
                      <a:pt x="7636" y="1104"/>
                      <a:pt x="7579" y="1044"/>
                      <a:pt x="7523" y="1034"/>
                    </a:cubicBezTo>
                    <a:cubicBezTo>
                      <a:pt x="7466" y="1025"/>
                      <a:pt x="7414" y="1072"/>
                      <a:pt x="7421" y="1082"/>
                    </a:cubicBezTo>
                    <a:cubicBezTo>
                      <a:pt x="7437" y="1105"/>
                      <a:pt x="7570" y="1118"/>
                      <a:pt x="7603" y="1111"/>
                    </a:cubicBezTo>
                    <a:close/>
                    <a:moveTo>
                      <a:pt x="7457" y="991"/>
                    </a:moveTo>
                    <a:cubicBezTo>
                      <a:pt x="7457" y="963"/>
                      <a:pt x="7358" y="1001"/>
                      <a:pt x="7399" y="1014"/>
                    </a:cubicBezTo>
                    <a:cubicBezTo>
                      <a:pt x="7421" y="1022"/>
                      <a:pt x="7457" y="1018"/>
                      <a:pt x="7457" y="991"/>
                    </a:cubicBezTo>
                    <a:close/>
                    <a:moveTo>
                      <a:pt x="7774" y="876"/>
                    </a:moveTo>
                    <a:cubicBezTo>
                      <a:pt x="7818" y="880"/>
                      <a:pt x="7840" y="921"/>
                      <a:pt x="7924" y="927"/>
                    </a:cubicBezTo>
                    <a:cubicBezTo>
                      <a:pt x="8007" y="932"/>
                      <a:pt x="8069" y="916"/>
                      <a:pt x="8071" y="898"/>
                    </a:cubicBezTo>
                    <a:cubicBezTo>
                      <a:pt x="8073" y="880"/>
                      <a:pt x="7995" y="852"/>
                      <a:pt x="7971" y="867"/>
                    </a:cubicBezTo>
                    <a:cubicBezTo>
                      <a:pt x="7947" y="881"/>
                      <a:pt x="7929" y="843"/>
                      <a:pt x="7900" y="852"/>
                    </a:cubicBezTo>
                    <a:cubicBezTo>
                      <a:pt x="7871" y="861"/>
                      <a:pt x="7831" y="859"/>
                      <a:pt x="7816" y="834"/>
                    </a:cubicBezTo>
                    <a:cubicBezTo>
                      <a:pt x="7802" y="809"/>
                      <a:pt x="7752" y="874"/>
                      <a:pt x="7774" y="876"/>
                    </a:cubicBezTo>
                    <a:close/>
                    <a:moveTo>
                      <a:pt x="1688" y="136"/>
                    </a:moveTo>
                    <a:cubicBezTo>
                      <a:pt x="1730" y="98"/>
                      <a:pt x="1784" y="134"/>
                      <a:pt x="1792" y="116"/>
                    </a:cubicBezTo>
                    <a:cubicBezTo>
                      <a:pt x="1799" y="98"/>
                      <a:pt x="1713" y="93"/>
                      <a:pt x="1682" y="109"/>
                    </a:cubicBezTo>
                    <a:cubicBezTo>
                      <a:pt x="1651" y="125"/>
                      <a:pt x="1579" y="112"/>
                      <a:pt x="1588" y="133"/>
                    </a:cubicBezTo>
                    <a:cubicBezTo>
                      <a:pt x="1593" y="145"/>
                      <a:pt x="1646" y="175"/>
                      <a:pt x="1688" y="136"/>
                    </a:cubicBezTo>
                    <a:close/>
                    <a:moveTo>
                      <a:pt x="7588" y="3215"/>
                    </a:moveTo>
                    <a:cubicBezTo>
                      <a:pt x="7568" y="3162"/>
                      <a:pt x="7618" y="3111"/>
                      <a:pt x="7581" y="3084"/>
                    </a:cubicBezTo>
                    <a:cubicBezTo>
                      <a:pt x="7545" y="3057"/>
                      <a:pt x="7559" y="3000"/>
                      <a:pt x="7541" y="3011"/>
                    </a:cubicBezTo>
                    <a:cubicBezTo>
                      <a:pt x="7523" y="3022"/>
                      <a:pt x="7541" y="3071"/>
                      <a:pt x="7512" y="3075"/>
                    </a:cubicBezTo>
                    <a:cubicBezTo>
                      <a:pt x="7483" y="3078"/>
                      <a:pt x="7510" y="3106"/>
                      <a:pt x="7499" y="3142"/>
                    </a:cubicBezTo>
                    <a:cubicBezTo>
                      <a:pt x="7488" y="3179"/>
                      <a:pt x="7505" y="3231"/>
                      <a:pt x="7519" y="3264"/>
                    </a:cubicBezTo>
                    <a:cubicBezTo>
                      <a:pt x="7534" y="3297"/>
                      <a:pt x="7499" y="3472"/>
                      <a:pt x="7514" y="3501"/>
                    </a:cubicBezTo>
                    <a:cubicBezTo>
                      <a:pt x="7528" y="3530"/>
                      <a:pt x="7490" y="3659"/>
                      <a:pt x="7503" y="3674"/>
                    </a:cubicBezTo>
                    <a:cubicBezTo>
                      <a:pt x="7525" y="3700"/>
                      <a:pt x="7510" y="3639"/>
                      <a:pt x="7543" y="3634"/>
                    </a:cubicBezTo>
                    <a:cubicBezTo>
                      <a:pt x="7576" y="3629"/>
                      <a:pt x="7576" y="3670"/>
                      <a:pt x="7596" y="3680"/>
                    </a:cubicBezTo>
                    <a:cubicBezTo>
                      <a:pt x="7616" y="3689"/>
                      <a:pt x="7603" y="3621"/>
                      <a:pt x="7585" y="3625"/>
                    </a:cubicBezTo>
                    <a:cubicBezTo>
                      <a:pt x="7567" y="3629"/>
                      <a:pt x="7552" y="3581"/>
                      <a:pt x="7543" y="3552"/>
                    </a:cubicBezTo>
                    <a:cubicBezTo>
                      <a:pt x="7534" y="3523"/>
                      <a:pt x="7561" y="3488"/>
                      <a:pt x="7561" y="3452"/>
                    </a:cubicBezTo>
                    <a:cubicBezTo>
                      <a:pt x="7561" y="3415"/>
                      <a:pt x="7607" y="3417"/>
                      <a:pt x="7634" y="3445"/>
                    </a:cubicBezTo>
                    <a:cubicBezTo>
                      <a:pt x="7661" y="3472"/>
                      <a:pt x="7665" y="3454"/>
                      <a:pt x="7654" y="3434"/>
                    </a:cubicBezTo>
                    <a:cubicBezTo>
                      <a:pt x="7643" y="3414"/>
                      <a:pt x="7608" y="3268"/>
                      <a:pt x="7588" y="3215"/>
                    </a:cubicBezTo>
                    <a:close/>
                    <a:moveTo>
                      <a:pt x="1859" y="120"/>
                    </a:moveTo>
                    <a:cubicBezTo>
                      <a:pt x="1884" y="138"/>
                      <a:pt x="1788" y="133"/>
                      <a:pt x="1775" y="151"/>
                    </a:cubicBezTo>
                    <a:cubicBezTo>
                      <a:pt x="1762" y="169"/>
                      <a:pt x="1706" y="162"/>
                      <a:pt x="1717" y="184"/>
                    </a:cubicBezTo>
                    <a:cubicBezTo>
                      <a:pt x="1728" y="205"/>
                      <a:pt x="1819" y="207"/>
                      <a:pt x="1819" y="189"/>
                    </a:cubicBezTo>
                    <a:cubicBezTo>
                      <a:pt x="1819" y="171"/>
                      <a:pt x="1866" y="187"/>
                      <a:pt x="1868" y="171"/>
                    </a:cubicBezTo>
                    <a:cubicBezTo>
                      <a:pt x="1870" y="154"/>
                      <a:pt x="1890" y="136"/>
                      <a:pt x="1941" y="133"/>
                    </a:cubicBezTo>
                    <a:cubicBezTo>
                      <a:pt x="1992" y="129"/>
                      <a:pt x="1992" y="111"/>
                      <a:pt x="1945" y="89"/>
                    </a:cubicBezTo>
                    <a:cubicBezTo>
                      <a:pt x="1897" y="67"/>
                      <a:pt x="1833" y="102"/>
                      <a:pt x="1859" y="120"/>
                    </a:cubicBezTo>
                    <a:close/>
                    <a:moveTo>
                      <a:pt x="1781" y="1592"/>
                    </a:moveTo>
                    <a:cubicBezTo>
                      <a:pt x="1830" y="1637"/>
                      <a:pt x="1872" y="1572"/>
                      <a:pt x="1895" y="1568"/>
                    </a:cubicBezTo>
                    <a:cubicBezTo>
                      <a:pt x="1919" y="1565"/>
                      <a:pt x="1881" y="1539"/>
                      <a:pt x="1841" y="1528"/>
                    </a:cubicBezTo>
                    <a:cubicBezTo>
                      <a:pt x="1801" y="1517"/>
                      <a:pt x="1743" y="1557"/>
                      <a:pt x="1781" y="1592"/>
                    </a:cubicBezTo>
                    <a:close/>
                    <a:moveTo>
                      <a:pt x="10508" y="1902"/>
                    </a:moveTo>
                    <a:cubicBezTo>
                      <a:pt x="10490" y="1896"/>
                      <a:pt x="10431" y="1859"/>
                      <a:pt x="10417" y="1838"/>
                    </a:cubicBezTo>
                    <a:cubicBezTo>
                      <a:pt x="10402" y="1817"/>
                      <a:pt x="10332" y="1807"/>
                      <a:pt x="10332" y="1818"/>
                    </a:cubicBezTo>
                    <a:cubicBezTo>
                      <a:pt x="10332" y="1829"/>
                      <a:pt x="10309" y="1815"/>
                      <a:pt x="10304" y="1803"/>
                    </a:cubicBezTo>
                    <a:cubicBezTo>
                      <a:pt x="10298" y="1791"/>
                      <a:pt x="10225" y="1790"/>
                      <a:pt x="10224" y="1802"/>
                    </a:cubicBezTo>
                    <a:cubicBezTo>
                      <a:pt x="10223" y="1815"/>
                      <a:pt x="10241" y="1816"/>
                      <a:pt x="10252" y="1831"/>
                    </a:cubicBezTo>
                    <a:cubicBezTo>
                      <a:pt x="10263" y="1845"/>
                      <a:pt x="10237" y="1853"/>
                      <a:pt x="10243" y="1870"/>
                    </a:cubicBezTo>
                    <a:cubicBezTo>
                      <a:pt x="10248" y="1886"/>
                      <a:pt x="10215" y="1861"/>
                      <a:pt x="10204" y="1852"/>
                    </a:cubicBezTo>
                    <a:cubicBezTo>
                      <a:pt x="10192" y="1843"/>
                      <a:pt x="10197" y="1808"/>
                      <a:pt x="10201" y="1790"/>
                    </a:cubicBezTo>
                    <a:cubicBezTo>
                      <a:pt x="10205" y="1771"/>
                      <a:pt x="10180" y="1775"/>
                      <a:pt x="10177" y="1757"/>
                    </a:cubicBezTo>
                    <a:cubicBezTo>
                      <a:pt x="10174" y="1738"/>
                      <a:pt x="10092" y="1701"/>
                      <a:pt x="10058" y="1687"/>
                    </a:cubicBezTo>
                    <a:cubicBezTo>
                      <a:pt x="10023" y="1672"/>
                      <a:pt x="9979" y="1659"/>
                      <a:pt x="9967" y="1641"/>
                    </a:cubicBezTo>
                    <a:cubicBezTo>
                      <a:pt x="9955" y="1623"/>
                      <a:pt x="9893" y="1621"/>
                      <a:pt x="9869" y="1596"/>
                    </a:cubicBezTo>
                    <a:cubicBezTo>
                      <a:pt x="9846" y="1572"/>
                      <a:pt x="9742" y="1528"/>
                      <a:pt x="9697" y="1525"/>
                    </a:cubicBezTo>
                    <a:cubicBezTo>
                      <a:pt x="9653" y="1523"/>
                      <a:pt x="9663" y="1498"/>
                      <a:pt x="9641" y="1502"/>
                    </a:cubicBezTo>
                    <a:cubicBezTo>
                      <a:pt x="9619" y="1505"/>
                      <a:pt x="9525" y="1501"/>
                      <a:pt x="9496" y="1496"/>
                    </a:cubicBezTo>
                    <a:cubicBezTo>
                      <a:pt x="9467" y="1492"/>
                      <a:pt x="9460" y="1514"/>
                      <a:pt x="9439" y="1505"/>
                    </a:cubicBezTo>
                    <a:cubicBezTo>
                      <a:pt x="9418" y="1497"/>
                      <a:pt x="9310" y="1458"/>
                      <a:pt x="9297" y="1473"/>
                    </a:cubicBezTo>
                    <a:cubicBezTo>
                      <a:pt x="9285" y="1487"/>
                      <a:pt x="9290" y="1508"/>
                      <a:pt x="9277" y="1512"/>
                    </a:cubicBezTo>
                    <a:cubicBezTo>
                      <a:pt x="9264" y="1515"/>
                      <a:pt x="9277" y="1534"/>
                      <a:pt x="9307" y="1561"/>
                    </a:cubicBezTo>
                    <a:cubicBezTo>
                      <a:pt x="9337" y="1588"/>
                      <a:pt x="9319" y="1609"/>
                      <a:pt x="9292" y="1621"/>
                    </a:cubicBezTo>
                    <a:cubicBezTo>
                      <a:pt x="9264" y="1633"/>
                      <a:pt x="9221" y="1610"/>
                      <a:pt x="9207" y="1589"/>
                    </a:cubicBezTo>
                    <a:cubicBezTo>
                      <a:pt x="9193" y="1568"/>
                      <a:pt x="9156" y="1577"/>
                      <a:pt x="9147" y="1550"/>
                    </a:cubicBezTo>
                    <a:cubicBezTo>
                      <a:pt x="9138" y="1523"/>
                      <a:pt x="9158" y="1518"/>
                      <a:pt x="9176" y="1534"/>
                    </a:cubicBezTo>
                    <a:cubicBezTo>
                      <a:pt x="9194" y="1549"/>
                      <a:pt x="9219" y="1536"/>
                      <a:pt x="9222" y="1516"/>
                    </a:cubicBezTo>
                    <a:cubicBezTo>
                      <a:pt x="9224" y="1496"/>
                      <a:pt x="9172" y="1483"/>
                      <a:pt x="9144" y="1484"/>
                    </a:cubicBezTo>
                    <a:cubicBezTo>
                      <a:pt x="9116" y="1486"/>
                      <a:pt x="9100" y="1525"/>
                      <a:pt x="9071" y="1542"/>
                    </a:cubicBezTo>
                    <a:cubicBezTo>
                      <a:pt x="9042" y="1558"/>
                      <a:pt x="8929" y="1535"/>
                      <a:pt x="8917" y="1524"/>
                    </a:cubicBezTo>
                    <a:cubicBezTo>
                      <a:pt x="8906" y="1514"/>
                      <a:pt x="8748" y="1524"/>
                      <a:pt x="8732" y="1535"/>
                    </a:cubicBezTo>
                    <a:cubicBezTo>
                      <a:pt x="8715" y="1546"/>
                      <a:pt x="8727" y="1589"/>
                      <a:pt x="8719" y="1593"/>
                    </a:cubicBezTo>
                    <a:cubicBezTo>
                      <a:pt x="8711" y="1596"/>
                      <a:pt x="8702" y="1544"/>
                      <a:pt x="8702" y="1534"/>
                    </a:cubicBezTo>
                    <a:cubicBezTo>
                      <a:pt x="8702" y="1524"/>
                      <a:pt x="8683" y="1516"/>
                      <a:pt x="8655" y="1516"/>
                    </a:cubicBezTo>
                    <a:cubicBezTo>
                      <a:pt x="8627" y="1516"/>
                      <a:pt x="8610" y="1515"/>
                      <a:pt x="8622" y="1503"/>
                    </a:cubicBezTo>
                    <a:cubicBezTo>
                      <a:pt x="8634" y="1492"/>
                      <a:pt x="8611" y="1480"/>
                      <a:pt x="8633" y="1464"/>
                    </a:cubicBezTo>
                    <a:cubicBezTo>
                      <a:pt x="8655" y="1449"/>
                      <a:pt x="8593" y="1401"/>
                      <a:pt x="8533" y="1377"/>
                    </a:cubicBezTo>
                    <a:cubicBezTo>
                      <a:pt x="8473" y="1353"/>
                      <a:pt x="8336" y="1367"/>
                      <a:pt x="8300" y="1378"/>
                    </a:cubicBezTo>
                    <a:cubicBezTo>
                      <a:pt x="8263" y="1389"/>
                      <a:pt x="8191" y="1385"/>
                      <a:pt x="8156" y="1386"/>
                    </a:cubicBezTo>
                    <a:cubicBezTo>
                      <a:pt x="8121" y="1387"/>
                      <a:pt x="8150" y="1372"/>
                      <a:pt x="8140" y="1356"/>
                    </a:cubicBezTo>
                    <a:cubicBezTo>
                      <a:pt x="8130" y="1340"/>
                      <a:pt x="8070" y="1320"/>
                      <a:pt x="8062" y="1333"/>
                    </a:cubicBezTo>
                    <a:cubicBezTo>
                      <a:pt x="8054" y="1347"/>
                      <a:pt x="8038" y="1333"/>
                      <a:pt x="8038" y="1323"/>
                    </a:cubicBezTo>
                    <a:cubicBezTo>
                      <a:pt x="8038" y="1313"/>
                      <a:pt x="7983" y="1293"/>
                      <a:pt x="7961" y="1298"/>
                    </a:cubicBezTo>
                    <a:cubicBezTo>
                      <a:pt x="7939" y="1302"/>
                      <a:pt x="7929" y="1278"/>
                      <a:pt x="7955" y="1278"/>
                    </a:cubicBezTo>
                    <a:cubicBezTo>
                      <a:pt x="7980" y="1278"/>
                      <a:pt x="8024" y="1283"/>
                      <a:pt x="8005" y="1254"/>
                    </a:cubicBezTo>
                    <a:cubicBezTo>
                      <a:pt x="7986" y="1225"/>
                      <a:pt x="7822" y="1216"/>
                      <a:pt x="7806" y="1221"/>
                    </a:cubicBezTo>
                    <a:cubicBezTo>
                      <a:pt x="7791" y="1227"/>
                      <a:pt x="7805" y="1248"/>
                      <a:pt x="7770" y="1281"/>
                    </a:cubicBezTo>
                    <a:cubicBezTo>
                      <a:pt x="7734" y="1315"/>
                      <a:pt x="7700" y="1292"/>
                      <a:pt x="7704" y="1276"/>
                    </a:cubicBezTo>
                    <a:cubicBezTo>
                      <a:pt x="7709" y="1259"/>
                      <a:pt x="7752" y="1262"/>
                      <a:pt x="7752" y="1246"/>
                    </a:cubicBezTo>
                    <a:cubicBezTo>
                      <a:pt x="7752" y="1229"/>
                      <a:pt x="7692" y="1238"/>
                      <a:pt x="7683" y="1225"/>
                    </a:cubicBezTo>
                    <a:cubicBezTo>
                      <a:pt x="7674" y="1211"/>
                      <a:pt x="7696" y="1202"/>
                      <a:pt x="7718" y="1208"/>
                    </a:cubicBezTo>
                    <a:cubicBezTo>
                      <a:pt x="7740" y="1215"/>
                      <a:pt x="7778" y="1218"/>
                      <a:pt x="7780" y="1208"/>
                    </a:cubicBezTo>
                    <a:cubicBezTo>
                      <a:pt x="7782" y="1198"/>
                      <a:pt x="7757" y="1197"/>
                      <a:pt x="7721" y="1190"/>
                    </a:cubicBezTo>
                    <a:cubicBezTo>
                      <a:pt x="7684" y="1184"/>
                      <a:pt x="7596" y="1163"/>
                      <a:pt x="7549" y="1167"/>
                    </a:cubicBezTo>
                    <a:cubicBezTo>
                      <a:pt x="7503" y="1172"/>
                      <a:pt x="7482" y="1150"/>
                      <a:pt x="7456" y="1148"/>
                    </a:cubicBezTo>
                    <a:cubicBezTo>
                      <a:pt x="7431" y="1146"/>
                      <a:pt x="7431" y="1162"/>
                      <a:pt x="7443" y="1176"/>
                    </a:cubicBezTo>
                    <a:cubicBezTo>
                      <a:pt x="7455" y="1191"/>
                      <a:pt x="7418" y="1200"/>
                      <a:pt x="7388" y="1196"/>
                    </a:cubicBezTo>
                    <a:cubicBezTo>
                      <a:pt x="7358" y="1191"/>
                      <a:pt x="7314" y="1212"/>
                      <a:pt x="7332" y="1234"/>
                    </a:cubicBezTo>
                    <a:cubicBezTo>
                      <a:pt x="7349" y="1256"/>
                      <a:pt x="7366" y="1227"/>
                      <a:pt x="7381" y="1235"/>
                    </a:cubicBezTo>
                    <a:cubicBezTo>
                      <a:pt x="7395" y="1242"/>
                      <a:pt x="7343" y="1258"/>
                      <a:pt x="7364" y="1268"/>
                    </a:cubicBezTo>
                    <a:cubicBezTo>
                      <a:pt x="7386" y="1278"/>
                      <a:pt x="7383" y="1299"/>
                      <a:pt x="7384" y="1309"/>
                    </a:cubicBezTo>
                    <a:cubicBezTo>
                      <a:pt x="7384" y="1320"/>
                      <a:pt x="7347" y="1326"/>
                      <a:pt x="7333" y="1309"/>
                    </a:cubicBezTo>
                    <a:cubicBezTo>
                      <a:pt x="7320" y="1293"/>
                      <a:pt x="7301" y="1308"/>
                      <a:pt x="7275" y="1306"/>
                    </a:cubicBezTo>
                    <a:cubicBezTo>
                      <a:pt x="7250" y="1304"/>
                      <a:pt x="7230" y="1316"/>
                      <a:pt x="7258" y="1320"/>
                    </a:cubicBezTo>
                    <a:cubicBezTo>
                      <a:pt x="7285" y="1323"/>
                      <a:pt x="7294" y="1340"/>
                      <a:pt x="7258" y="1344"/>
                    </a:cubicBezTo>
                    <a:cubicBezTo>
                      <a:pt x="7221" y="1348"/>
                      <a:pt x="7230" y="1310"/>
                      <a:pt x="7209" y="1315"/>
                    </a:cubicBezTo>
                    <a:cubicBezTo>
                      <a:pt x="7187" y="1320"/>
                      <a:pt x="7139" y="1298"/>
                      <a:pt x="7114" y="1299"/>
                    </a:cubicBezTo>
                    <a:cubicBezTo>
                      <a:pt x="7088" y="1299"/>
                      <a:pt x="7077" y="1320"/>
                      <a:pt x="7043" y="1322"/>
                    </a:cubicBezTo>
                    <a:cubicBezTo>
                      <a:pt x="7009" y="1325"/>
                      <a:pt x="6964" y="1305"/>
                      <a:pt x="6950" y="1287"/>
                    </a:cubicBezTo>
                    <a:cubicBezTo>
                      <a:pt x="6936" y="1268"/>
                      <a:pt x="6932" y="1263"/>
                      <a:pt x="6915" y="1284"/>
                    </a:cubicBezTo>
                    <a:cubicBezTo>
                      <a:pt x="6899" y="1305"/>
                      <a:pt x="6898" y="1345"/>
                      <a:pt x="6882" y="1348"/>
                    </a:cubicBezTo>
                    <a:cubicBezTo>
                      <a:pt x="6865" y="1350"/>
                      <a:pt x="6859" y="1386"/>
                      <a:pt x="6842" y="1395"/>
                    </a:cubicBezTo>
                    <a:cubicBezTo>
                      <a:pt x="6826" y="1404"/>
                      <a:pt x="6825" y="1381"/>
                      <a:pt x="6804" y="1383"/>
                    </a:cubicBezTo>
                    <a:cubicBezTo>
                      <a:pt x="6783" y="1385"/>
                      <a:pt x="6716" y="1320"/>
                      <a:pt x="6712" y="1300"/>
                    </a:cubicBezTo>
                    <a:cubicBezTo>
                      <a:pt x="6709" y="1281"/>
                      <a:pt x="6667" y="1245"/>
                      <a:pt x="6656" y="1238"/>
                    </a:cubicBezTo>
                    <a:cubicBezTo>
                      <a:pt x="6645" y="1230"/>
                      <a:pt x="6667" y="1227"/>
                      <a:pt x="6680" y="1238"/>
                    </a:cubicBezTo>
                    <a:cubicBezTo>
                      <a:pt x="6694" y="1250"/>
                      <a:pt x="6711" y="1250"/>
                      <a:pt x="6725" y="1243"/>
                    </a:cubicBezTo>
                    <a:cubicBezTo>
                      <a:pt x="6739" y="1236"/>
                      <a:pt x="6737" y="1202"/>
                      <a:pt x="6713" y="1201"/>
                    </a:cubicBezTo>
                    <a:cubicBezTo>
                      <a:pt x="6689" y="1200"/>
                      <a:pt x="6699" y="1180"/>
                      <a:pt x="6710" y="1176"/>
                    </a:cubicBezTo>
                    <a:cubicBezTo>
                      <a:pt x="6722" y="1173"/>
                      <a:pt x="6683" y="1137"/>
                      <a:pt x="6698" y="1134"/>
                    </a:cubicBezTo>
                    <a:cubicBezTo>
                      <a:pt x="6712" y="1130"/>
                      <a:pt x="6706" y="1115"/>
                      <a:pt x="6686" y="1112"/>
                    </a:cubicBezTo>
                    <a:cubicBezTo>
                      <a:pt x="6666" y="1109"/>
                      <a:pt x="6645" y="1093"/>
                      <a:pt x="6644" y="1083"/>
                    </a:cubicBezTo>
                    <a:cubicBezTo>
                      <a:pt x="6643" y="1073"/>
                      <a:pt x="6558" y="1069"/>
                      <a:pt x="6562" y="1084"/>
                    </a:cubicBezTo>
                    <a:cubicBezTo>
                      <a:pt x="6566" y="1098"/>
                      <a:pt x="6535" y="1094"/>
                      <a:pt x="6539" y="1082"/>
                    </a:cubicBezTo>
                    <a:cubicBezTo>
                      <a:pt x="6544" y="1070"/>
                      <a:pt x="6509" y="1074"/>
                      <a:pt x="6469" y="1063"/>
                    </a:cubicBezTo>
                    <a:cubicBezTo>
                      <a:pt x="6429" y="1052"/>
                      <a:pt x="6428" y="1023"/>
                      <a:pt x="6414" y="1022"/>
                    </a:cubicBezTo>
                    <a:cubicBezTo>
                      <a:pt x="6401" y="1020"/>
                      <a:pt x="6405" y="1061"/>
                      <a:pt x="6385" y="1052"/>
                    </a:cubicBezTo>
                    <a:cubicBezTo>
                      <a:pt x="6365" y="1043"/>
                      <a:pt x="6343" y="1060"/>
                      <a:pt x="6354" y="1084"/>
                    </a:cubicBezTo>
                    <a:cubicBezTo>
                      <a:pt x="6365" y="1107"/>
                      <a:pt x="6355" y="1111"/>
                      <a:pt x="6353" y="1130"/>
                    </a:cubicBezTo>
                    <a:cubicBezTo>
                      <a:pt x="6351" y="1149"/>
                      <a:pt x="6341" y="1141"/>
                      <a:pt x="6317" y="1133"/>
                    </a:cubicBezTo>
                    <a:cubicBezTo>
                      <a:pt x="6293" y="1125"/>
                      <a:pt x="6293" y="1153"/>
                      <a:pt x="6242" y="1140"/>
                    </a:cubicBezTo>
                    <a:cubicBezTo>
                      <a:pt x="6191" y="1127"/>
                      <a:pt x="6168" y="1141"/>
                      <a:pt x="6159" y="1125"/>
                    </a:cubicBezTo>
                    <a:cubicBezTo>
                      <a:pt x="6150" y="1108"/>
                      <a:pt x="6135" y="1106"/>
                      <a:pt x="6133" y="1120"/>
                    </a:cubicBezTo>
                    <a:cubicBezTo>
                      <a:pt x="6131" y="1134"/>
                      <a:pt x="6053" y="1128"/>
                      <a:pt x="6046" y="1108"/>
                    </a:cubicBezTo>
                    <a:cubicBezTo>
                      <a:pt x="6040" y="1088"/>
                      <a:pt x="6060" y="1084"/>
                      <a:pt x="6072" y="1079"/>
                    </a:cubicBezTo>
                    <a:cubicBezTo>
                      <a:pt x="6084" y="1074"/>
                      <a:pt x="6059" y="1065"/>
                      <a:pt x="6016" y="1068"/>
                    </a:cubicBezTo>
                    <a:cubicBezTo>
                      <a:pt x="5973" y="1071"/>
                      <a:pt x="5946" y="1046"/>
                      <a:pt x="5902" y="1051"/>
                    </a:cubicBezTo>
                    <a:cubicBezTo>
                      <a:pt x="5859" y="1055"/>
                      <a:pt x="5761" y="1064"/>
                      <a:pt x="5748" y="1071"/>
                    </a:cubicBezTo>
                    <a:cubicBezTo>
                      <a:pt x="5734" y="1077"/>
                      <a:pt x="5760" y="1102"/>
                      <a:pt x="5739" y="1104"/>
                    </a:cubicBezTo>
                    <a:cubicBezTo>
                      <a:pt x="5718" y="1105"/>
                      <a:pt x="5733" y="1064"/>
                      <a:pt x="5729" y="1044"/>
                    </a:cubicBezTo>
                    <a:cubicBezTo>
                      <a:pt x="5726" y="1023"/>
                      <a:pt x="5694" y="1021"/>
                      <a:pt x="5698" y="1036"/>
                    </a:cubicBezTo>
                    <a:cubicBezTo>
                      <a:pt x="5703" y="1052"/>
                      <a:pt x="5648" y="1057"/>
                      <a:pt x="5635" y="1045"/>
                    </a:cubicBezTo>
                    <a:cubicBezTo>
                      <a:pt x="5621" y="1033"/>
                      <a:pt x="5599" y="1018"/>
                      <a:pt x="5564" y="1009"/>
                    </a:cubicBezTo>
                    <a:cubicBezTo>
                      <a:pt x="5528" y="1000"/>
                      <a:pt x="5484" y="1038"/>
                      <a:pt x="5494" y="1049"/>
                    </a:cubicBezTo>
                    <a:cubicBezTo>
                      <a:pt x="5504" y="1060"/>
                      <a:pt x="5531" y="1052"/>
                      <a:pt x="5532" y="1059"/>
                    </a:cubicBezTo>
                    <a:cubicBezTo>
                      <a:pt x="5534" y="1074"/>
                      <a:pt x="5456" y="1068"/>
                      <a:pt x="5456" y="1081"/>
                    </a:cubicBezTo>
                    <a:cubicBezTo>
                      <a:pt x="5456" y="1094"/>
                      <a:pt x="5384" y="1111"/>
                      <a:pt x="5362" y="1114"/>
                    </a:cubicBezTo>
                    <a:cubicBezTo>
                      <a:pt x="5302" y="1121"/>
                      <a:pt x="5289" y="1121"/>
                      <a:pt x="5261" y="1145"/>
                    </a:cubicBezTo>
                    <a:cubicBezTo>
                      <a:pt x="5233" y="1168"/>
                      <a:pt x="5255" y="1124"/>
                      <a:pt x="5277" y="1102"/>
                    </a:cubicBezTo>
                    <a:cubicBezTo>
                      <a:pt x="5298" y="1080"/>
                      <a:pt x="5321" y="1089"/>
                      <a:pt x="5334" y="1072"/>
                    </a:cubicBezTo>
                    <a:cubicBezTo>
                      <a:pt x="5347" y="1054"/>
                      <a:pt x="5367" y="1056"/>
                      <a:pt x="5401" y="1051"/>
                    </a:cubicBezTo>
                    <a:cubicBezTo>
                      <a:pt x="5436" y="1045"/>
                      <a:pt x="5434" y="1025"/>
                      <a:pt x="5451" y="1018"/>
                    </a:cubicBezTo>
                    <a:cubicBezTo>
                      <a:pt x="5467" y="1011"/>
                      <a:pt x="5507" y="995"/>
                      <a:pt x="5514" y="979"/>
                    </a:cubicBezTo>
                    <a:cubicBezTo>
                      <a:pt x="5522" y="962"/>
                      <a:pt x="5604" y="935"/>
                      <a:pt x="5620" y="936"/>
                    </a:cubicBezTo>
                    <a:cubicBezTo>
                      <a:pt x="5636" y="937"/>
                      <a:pt x="5640" y="903"/>
                      <a:pt x="5649" y="903"/>
                    </a:cubicBezTo>
                    <a:cubicBezTo>
                      <a:pt x="5658" y="903"/>
                      <a:pt x="5706" y="882"/>
                      <a:pt x="5724" y="874"/>
                    </a:cubicBezTo>
                    <a:cubicBezTo>
                      <a:pt x="5742" y="866"/>
                      <a:pt x="5751" y="849"/>
                      <a:pt x="5752" y="837"/>
                    </a:cubicBezTo>
                    <a:cubicBezTo>
                      <a:pt x="5753" y="825"/>
                      <a:pt x="5728" y="827"/>
                      <a:pt x="5725" y="816"/>
                    </a:cubicBezTo>
                    <a:cubicBezTo>
                      <a:pt x="5722" y="805"/>
                      <a:pt x="5737" y="812"/>
                      <a:pt x="5756" y="805"/>
                    </a:cubicBezTo>
                    <a:cubicBezTo>
                      <a:pt x="5775" y="798"/>
                      <a:pt x="5756" y="772"/>
                      <a:pt x="5740" y="777"/>
                    </a:cubicBezTo>
                    <a:cubicBezTo>
                      <a:pt x="5725" y="781"/>
                      <a:pt x="5748" y="763"/>
                      <a:pt x="5735" y="747"/>
                    </a:cubicBezTo>
                    <a:cubicBezTo>
                      <a:pt x="5721" y="730"/>
                      <a:pt x="5694" y="757"/>
                      <a:pt x="5695" y="739"/>
                    </a:cubicBezTo>
                    <a:cubicBezTo>
                      <a:pt x="5696" y="722"/>
                      <a:pt x="5693" y="700"/>
                      <a:pt x="5682" y="689"/>
                    </a:cubicBezTo>
                    <a:cubicBezTo>
                      <a:pt x="5671" y="678"/>
                      <a:pt x="5651" y="708"/>
                      <a:pt x="5628" y="691"/>
                    </a:cubicBezTo>
                    <a:cubicBezTo>
                      <a:pt x="5605" y="674"/>
                      <a:pt x="5539" y="663"/>
                      <a:pt x="5539" y="670"/>
                    </a:cubicBezTo>
                    <a:cubicBezTo>
                      <a:pt x="5539" y="677"/>
                      <a:pt x="5507" y="659"/>
                      <a:pt x="5501" y="666"/>
                    </a:cubicBezTo>
                    <a:cubicBezTo>
                      <a:pt x="5494" y="674"/>
                      <a:pt x="5441" y="673"/>
                      <a:pt x="5425" y="668"/>
                    </a:cubicBezTo>
                    <a:cubicBezTo>
                      <a:pt x="5409" y="664"/>
                      <a:pt x="5386" y="675"/>
                      <a:pt x="5385" y="691"/>
                    </a:cubicBezTo>
                    <a:cubicBezTo>
                      <a:pt x="5384" y="707"/>
                      <a:pt x="5319" y="701"/>
                      <a:pt x="5308" y="698"/>
                    </a:cubicBezTo>
                    <a:cubicBezTo>
                      <a:pt x="5296" y="696"/>
                      <a:pt x="5352" y="649"/>
                      <a:pt x="5352" y="641"/>
                    </a:cubicBezTo>
                    <a:cubicBezTo>
                      <a:pt x="5352" y="633"/>
                      <a:pt x="5257" y="643"/>
                      <a:pt x="5251" y="634"/>
                    </a:cubicBezTo>
                    <a:cubicBezTo>
                      <a:pt x="5246" y="625"/>
                      <a:pt x="5199" y="622"/>
                      <a:pt x="5178" y="623"/>
                    </a:cubicBezTo>
                    <a:cubicBezTo>
                      <a:pt x="5157" y="624"/>
                      <a:pt x="5177" y="617"/>
                      <a:pt x="5196" y="615"/>
                    </a:cubicBezTo>
                    <a:cubicBezTo>
                      <a:pt x="5216" y="614"/>
                      <a:pt x="5233" y="597"/>
                      <a:pt x="5254" y="594"/>
                    </a:cubicBezTo>
                    <a:cubicBezTo>
                      <a:pt x="5275" y="590"/>
                      <a:pt x="5270" y="583"/>
                      <a:pt x="5261" y="570"/>
                    </a:cubicBezTo>
                    <a:cubicBezTo>
                      <a:pt x="5252" y="557"/>
                      <a:pt x="5230" y="563"/>
                      <a:pt x="5209" y="557"/>
                    </a:cubicBezTo>
                    <a:cubicBezTo>
                      <a:pt x="5188" y="551"/>
                      <a:pt x="5163" y="542"/>
                      <a:pt x="5145" y="541"/>
                    </a:cubicBezTo>
                    <a:cubicBezTo>
                      <a:pt x="5126" y="540"/>
                      <a:pt x="5106" y="550"/>
                      <a:pt x="5063" y="558"/>
                    </a:cubicBezTo>
                    <a:cubicBezTo>
                      <a:pt x="5021" y="566"/>
                      <a:pt x="5017" y="599"/>
                      <a:pt x="4995" y="609"/>
                    </a:cubicBezTo>
                    <a:cubicBezTo>
                      <a:pt x="4973" y="619"/>
                      <a:pt x="4935" y="659"/>
                      <a:pt x="4953" y="663"/>
                    </a:cubicBezTo>
                    <a:cubicBezTo>
                      <a:pt x="4971" y="666"/>
                      <a:pt x="4962" y="677"/>
                      <a:pt x="4965" y="689"/>
                    </a:cubicBezTo>
                    <a:cubicBezTo>
                      <a:pt x="4968" y="701"/>
                      <a:pt x="4951" y="704"/>
                      <a:pt x="4930" y="700"/>
                    </a:cubicBezTo>
                    <a:cubicBezTo>
                      <a:pt x="4910" y="696"/>
                      <a:pt x="4836" y="697"/>
                      <a:pt x="4837" y="713"/>
                    </a:cubicBezTo>
                    <a:cubicBezTo>
                      <a:pt x="4838" y="728"/>
                      <a:pt x="4879" y="736"/>
                      <a:pt x="4877" y="744"/>
                    </a:cubicBezTo>
                    <a:cubicBezTo>
                      <a:pt x="4874" y="752"/>
                      <a:pt x="4845" y="743"/>
                      <a:pt x="4830" y="735"/>
                    </a:cubicBezTo>
                    <a:cubicBezTo>
                      <a:pt x="4816" y="727"/>
                      <a:pt x="4783" y="731"/>
                      <a:pt x="4777" y="747"/>
                    </a:cubicBezTo>
                    <a:cubicBezTo>
                      <a:pt x="4770" y="762"/>
                      <a:pt x="4745" y="758"/>
                      <a:pt x="4736" y="755"/>
                    </a:cubicBezTo>
                    <a:cubicBezTo>
                      <a:pt x="4728" y="751"/>
                      <a:pt x="4710" y="762"/>
                      <a:pt x="4696" y="757"/>
                    </a:cubicBezTo>
                    <a:cubicBezTo>
                      <a:pt x="4683" y="753"/>
                      <a:pt x="4724" y="733"/>
                      <a:pt x="4714" y="723"/>
                    </a:cubicBezTo>
                    <a:cubicBezTo>
                      <a:pt x="4704" y="713"/>
                      <a:pt x="4660" y="722"/>
                      <a:pt x="4655" y="738"/>
                    </a:cubicBezTo>
                    <a:cubicBezTo>
                      <a:pt x="4651" y="755"/>
                      <a:pt x="4624" y="727"/>
                      <a:pt x="4614" y="732"/>
                    </a:cubicBezTo>
                    <a:cubicBezTo>
                      <a:pt x="4604" y="737"/>
                      <a:pt x="4593" y="744"/>
                      <a:pt x="4574" y="752"/>
                    </a:cubicBezTo>
                    <a:cubicBezTo>
                      <a:pt x="4555" y="760"/>
                      <a:pt x="4522" y="743"/>
                      <a:pt x="4515" y="757"/>
                    </a:cubicBezTo>
                    <a:cubicBezTo>
                      <a:pt x="4508" y="772"/>
                      <a:pt x="4552" y="777"/>
                      <a:pt x="4552" y="783"/>
                    </a:cubicBezTo>
                    <a:cubicBezTo>
                      <a:pt x="4553" y="789"/>
                      <a:pt x="4453" y="788"/>
                      <a:pt x="4450" y="798"/>
                    </a:cubicBezTo>
                    <a:cubicBezTo>
                      <a:pt x="4448" y="809"/>
                      <a:pt x="4414" y="809"/>
                      <a:pt x="4373" y="809"/>
                    </a:cubicBezTo>
                    <a:cubicBezTo>
                      <a:pt x="4332" y="810"/>
                      <a:pt x="4348" y="830"/>
                      <a:pt x="4316" y="837"/>
                    </a:cubicBezTo>
                    <a:cubicBezTo>
                      <a:pt x="4283" y="843"/>
                      <a:pt x="4268" y="844"/>
                      <a:pt x="4257" y="860"/>
                    </a:cubicBezTo>
                    <a:cubicBezTo>
                      <a:pt x="4246" y="877"/>
                      <a:pt x="4221" y="880"/>
                      <a:pt x="4210" y="867"/>
                    </a:cubicBezTo>
                    <a:cubicBezTo>
                      <a:pt x="4199" y="854"/>
                      <a:pt x="4169" y="873"/>
                      <a:pt x="4185" y="875"/>
                    </a:cubicBezTo>
                    <a:cubicBezTo>
                      <a:pt x="4202" y="877"/>
                      <a:pt x="4186" y="893"/>
                      <a:pt x="4176" y="890"/>
                    </a:cubicBezTo>
                    <a:cubicBezTo>
                      <a:pt x="4166" y="886"/>
                      <a:pt x="4137" y="907"/>
                      <a:pt x="4153" y="905"/>
                    </a:cubicBezTo>
                    <a:cubicBezTo>
                      <a:pt x="4170" y="903"/>
                      <a:pt x="4178" y="917"/>
                      <a:pt x="4170" y="927"/>
                    </a:cubicBezTo>
                    <a:cubicBezTo>
                      <a:pt x="4162" y="937"/>
                      <a:pt x="4126" y="915"/>
                      <a:pt x="4117" y="924"/>
                    </a:cubicBezTo>
                    <a:cubicBezTo>
                      <a:pt x="4108" y="933"/>
                      <a:pt x="4134" y="945"/>
                      <a:pt x="4151" y="943"/>
                    </a:cubicBezTo>
                    <a:cubicBezTo>
                      <a:pt x="4167" y="942"/>
                      <a:pt x="4176" y="952"/>
                      <a:pt x="4178" y="964"/>
                    </a:cubicBezTo>
                    <a:cubicBezTo>
                      <a:pt x="4180" y="976"/>
                      <a:pt x="4140" y="957"/>
                      <a:pt x="4132" y="967"/>
                    </a:cubicBezTo>
                    <a:cubicBezTo>
                      <a:pt x="4123" y="977"/>
                      <a:pt x="4138" y="982"/>
                      <a:pt x="4155" y="983"/>
                    </a:cubicBezTo>
                    <a:cubicBezTo>
                      <a:pt x="4173" y="985"/>
                      <a:pt x="4160" y="992"/>
                      <a:pt x="4175" y="1005"/>
                    </a:cubicBezTo>
                    <a:cubicBezTo>
                      <a:pt x="4177" y="1006"/>
                      <a:pt x="4178" y="1007"/>
                      <a:pt x="4178" y="1008"/>
                    </a:cubicBezTo>
                    <a:cubicBezTo>
                      <a:pt x="4188" y="1020"/>
                      <a:pt x="4170" y="1023"/>
                      <a:pt x="4172" y="1034"/>
                    </a:cubicBezTo>
                    <a:cubicBezTo>
                      <a:pt x="4174" y="1046"/>
                      <a:pt x="4154" y="1051"/>
                      <a:pt x="4154" y="1040"/>
                    </a:cubicBezTo>
                    <a:cubicBezTo>
                      <a:pt x="4154" y="1029"/>
                      <a:pt x="4106" y="1025"/>
                      <a:pt x="4096" y="1037"/>
                    </a:cubicBezTo>
                    <a:cubicBezTo>
                      <a:pt x="4086" y="1049"/>
                      <a:pt x="4079" y="1058"/>
                      <a:pt x="4067" y="1047"/>
                    </a:cubicBezTo>
                    <a:cubicBezTo>
                      <a:pt x="4055" y="1036"/>
                      <a:pt x="4021" y="1050"/>
                      <a:pt x="3976" y="1052"/>
                    </a:cubicBezTo>
                    <a:cubicBezTo>
                      <a:pt x="3931" y="1054"/>
                      <a:pt x="3839" y="1057"/>
                      <a:pt x="3816" y="1065"/>
                    </a:cubicBezTo>
                    <a:cubicBezTo>
                      <a:pt x="3794" y="1074"/>
                      <a:pt x="3775" y="1105"/>
                      <a:pt x="3796" y="1126"/>
                    </a:cubicBezTo>
                    <a:cubicBezTo>
                      <a:pt x="3816" y="1147"/>
                      <a:pt x="3796" y="1156"/>
                      <a:pt x="3796" y="1170"/>
                    </a:cubicBezTo>
                    <a:cubicBezTo>
                      <a:pt x="3796" y="1184"/>
                      <a:pt x="3851" y="1212"/>
                      <a:pt x="3880" y="1215"/>
                    </a:cubicBezTo>
                    <a:cubicBezTo>
                      <a:pt x="3909" y="1217"/>
                      <a:pt x="3933" y="1253"/>
                      <a:pt x="3916" y="1275"/>
                    </a:cubicBezTo>
                    <a:cubicBezTo>
                      <a:pt x="3898" y="1297"/>
                      <a:pt x="3846" y="1268"/>
                      <a:pt x="3811" y="1241"/>
                    </a:cubicBezTo>
                    <a:cubicBezTo>
                      <a:pt x="3776" y="1214"/>
                      <a:pt x="3696" y="1203"/>
                      <a:pt x="3670" y="1205"/>
                    </a:cubicBezTo>
                    <a:cubicBezTo>
                      <a:pt x="3643" y="1207"/>
                      <a:pt x="3659" y="1181"/>
                      <a:pt x="3625" y="1182"/>
                    </a:cubicBezTo>
                    <a:cubicBezTo>
                      <a:pt x="3591" y="1183"/>
                      <a:pt x="3563" y="1213"/>
                      <a:pt x="3586" y="1213"/>
                    </a:cubicBezTo>
                    <a:cubicBezTo>
                      <a:pt x="3609" y="1213"/>
                      <a:pt x="3623" y="1211"/>
                      <a:pt x="3612" y="1222"/>
                    </a:cubicBezTo>
                    <a:cubicBezTo>
                      <a:pt x="3600" y="1233"/>
                      <a:pt x="3618" y="1230"/>
                      <a:pt x="3645" y="1242"/>
                    </a:cubicBezTo>
                    <a:cubicBezTo>
                      <a:pt x="3673" y="1254"/>
                      <a:pt x="3622" y="1270"/>
                      <a:pt x="3594" y="1251"/>
                    </a:cubicBezTo>
                    <a:cubicBezTo>
                      <a:pt x="3566" y="1232"/>
                      <a:pt x="3536" y="1250"/>
                      <a:pt x="3528" y="1265"/>
                    </a:cubicBezTo>
                    <a:cubicBezTo>
                      <a:pt x="3520" y="1279"/>
                      <a:pt x="3561" y="1321"/>
                      <a:pt x="3610" y="1329"/>
                    </a:cubicBezTo>
                    <a:cubicBezTo>
                      <a:pt x="3659" y="1336"/>
                      <a:pt x="3643" y="1351"/>
                      <a:pt x="3665" y="1360"/>
                    </a:cubicBezTo>
                    <a:cubicBezTo>
                      <a:pt x="3688" y="1368"/>
                      <a:pt x="3672" y="1377"/>
                      <a:pt x="3656" y="1378"/>
                    </a:cubicBezTo>
                    <a:cubicBezTo>
                      <a:pt x="3641" y="1379"/>
                      <a:pt x="3610" y="1354"/>
                      <a:pt x="3585" y="1341"/>
                    </a:cubicBezTo>
                    <a:cubicBezTo>
                      <a:pt x="3561" y="1329"/>
                      <a:pt x="3494" y="1347"/>
                      <a:pt x="3480" y="1332"/>
                    </a:cubicBezTo>
                    <a:cubicBezTo>
                      <a:pt x="3467" y="1318"/>
                      <a:pt x="3489" y="1303"/>
                      <a:pt x="3477" y="1292"/>
                    </a:cubicBezTo>
                    <a:cubicBezTo>
                      <a:pt x="3464" y="1281"/>
                      <a:pt x="3475" y="1257"/>
                      <a:pt x="3491" y="1231"/>
                    </a:cubicBezTo>
                    <a:cubicBezTo>
                      <a:pt x="3508" y="1206"/>
                      <a:pt x="3489" y="1162"/>
                      <a:pt x="3465" y="1155"/>
                    </a:cubicBezTo>
                    <a:cubicBezTo>
                      <a:pt x="3441" y="1147"/>
                      <a:pt x="3443" y="1172"/>
                      <a:pt x="3448" y="1179"/>
                    </a:cubicBezTo>
                    <a:cubicBezTo>
                      <a:pt x="3454" y="1187"/>
                      <a:pt x="3451" y="1221"/>
                      <a:pt x="3433" y="1244"/>
                    </a:cubicBezTo>
                    <a:cubicBezTo>
                      <a:pt x="3415" y="1267"/>
                      <a:pt x="3359" y="1267"/>
                      <a:pt x="3359" y="1282"/>
                    </a:cubicBezTo>
                    <a:cubicBezTo>
                      <a:pt x="3359" y="1298"/>
                      <a:pt x="3322" y="1309"/>
                      <a:pt x="3335" y="1320"/>
                    </a:cubicBezTo>
                    <a:cubicBezTo>
                      <a:pt x="3347" y="1331"/>
                      <a:pt x="3397" y="1388"/>
                      <a:pt x="3405" y="1405"/>
                    </a:cubicBezTo>
                    <a:cubicBezTo>
                      <a:pt x="3412" y="1422"/>
                      <a:pt x="3360" y="1477"/>
                      <a:pt x="3368" y="1509"/>
                    </a:cubicBezTo>
                    <a:cubicBezTo>
                      <a:pt x="3376" y="1541"/>
                      <a:pt x="3361" y="1555"/>
                      <a:pt x="3371" y="1571"/>
                    </a:cubicBezTo>
                    <a:cubicBezTo>
                      <a:pt x="3381" y="1586"/>
                      <a:pt x="3404" y="1573"/>
                      <a:pt x="3418" y="1579"/>
                    </a:cubicBezTo>
                    <a:cubicBezTo>
                      <a:pt x="3433" y="1585"/>
                      <a:pt x="3457" y="1570"/>
                      <a:pt x="3490" y="1564"/>
                    </a:cubicBezTo>
                    <a:cubicBezTo>
                      <a:pt x="3524" y="1557"/>
                      <a:pt x="3586" y="1593"/>
                      <a:pt x="3609" y="1604"/>
                    </a:cubicBezTo>
                    <a:cubicBezTo>
                      <a:pt x="3632" y="1615"/>
                      <a:pt x="3620" y="1633"/>
                      <a:pt x="3632" y="1651"/>
                    </a:cubicBezTo>
                    <a:cubicBezTo>
                      <a:pt x="3643" y="1669"/>
                      <a:pt x="3604" y="1669"/>
                      <a:pt x="3603" y="1697"/>
                    </a:cubicBezTo>
                    <a:cubicBezTo>
                      <a:pt x="3602" y="1724"/>
                      <a:pt x="3672" y="1736"/>
                      <a:pt x="3674" y="1744"/>
                    </a:cubicBezTo>
                    <a:cubicBezTo>
                      <a:pt x="3677" y="1752"/>
                      <a:pt x="3625" y="1746"/>
                      <a:pt x="3605" y="1738"/>
                    </a:cubicBezTo>
                    <a:cubicBezTo>
                      <a:pt x="3585" y="1731"/>
                      <a:pt x="3583" y="1705"/>
                      <a:pt x="3577" y="1699"/>
                    </a:cubicBezTo>
                    <a:cubicBezTo>
                      <a:pt x="3571" y="1694"/>
                      <a:pt x="3591" y="1672"/>
                      <a:pt x="3592" y="1655"/>
                    </a:cubicBezTo>
                    <a:cubicBezTo>
                      <a:pt x="3594" y="1637"/>
                      <a:pt x="3570" y="1627"/>
                      <a:pt x="3561" y="1616"/>
                    </a:cubicBezTo>
                    <a:cubicBezTo>
                      <a:pt x="3553" y="1604"/>
                      <a:pt x="3539" y="1586"/>
                      <a:pt x="3522" y="1590"/>
                    </a:cubicBezTo>
                    <a:cubicBezTo>
                      <a:pt x="3506" y="1594"/>
                      <a:pt x="3446" y="1599"/>
                      <a:pt x="3428" y="1616"/>
                    </a:cubicBezTo>
                    <a:cubicBezTo>
                      <a:pt x="3409" y="1632"/>
                      <a:pt x="3430" y="1678"/>
                      <a:pt x="3440" y="1701"/>
                    </a:cubicBezTo>
                    <a:cubicBezTo>
                      <a:pt x="3450" y="1724"/>
                      <a:pt x="3387" y="1756"/>
                      <a:pt x="3389" y="1774"/>
                    </a:cubicBezTo>
                    <a:cubicBezTo>
                      <a:pt x="3391" y="1792"/>
                      <a:pt x="3370" y="1800"/>
                      <a:pt x="3343" y="1815"/>
                    </a:cubicBezTo>
                    <a:cubicBezTo>
                      <a:pt x="3315" y="1830"/>
                      <a:pt x="3285" y="1840"/>
                      <a:pt x="3286" y="1864"/>
                    </a:cubicBezTo>
                    <a:cubicBezTo>
                      <a:pt x="3287" y="1888"/>
                      <a:pt x="3250" y="1875"/>
                      <a:pt x="3231" y="1864"/>
                    </a:cubicBezTo>
                    <a:cubicBezTo>
                      <a:pt x="3212" y="1853"/>
                      <a:pt x="3187" y="1871"/>
                      <a:pt x="3160" y="1870"/>
                    </a:cubicBezTo>
                    <a:cubicBezTo>
                      <a:pt x="3132" y="1869"/>
                      <a:pt x="3132" y="1846"/>
                      <a:pt x="3111" y="1854"/>
                    </a:cubicBezTo>
                    <a:cubicBezTo>
                      <a:pt x="3089" y="1862"/>
                      <a:pt x="3074" y="1844"/>
                      <a:pt x="3080" y="1828"/>
                    </a:cubicBezTo>
                    <a:cubicBezTo>
                      <a:pt x="3087" y="1811"/>
                      <a:pt x="3111" y="1824"/>
                      <a:pt x="3113" y="1836"/>
                    </a:cubicBezTo>
                    <a:cubicBezTo>
                      <a:pt x="3115" y="1848"/>
                      <a:pt x="3131" y="1842"/>
                      <a:pt x="3149" y="1832"/>
                    </a:cubicBezTo>
                    <a:cubicBezTo>
                      <a:pt x="3167" y="1822"/>
                      <a:pt x="3158" y="1845"/>
                      <a:pt x="3184" y="1847"/>
                    </a:cubicBezTo>
                    <a:cubicBezTo>
                      <a:pt x="3211" y="1849"/>
                      <a:pt x="3196" y="1833"/>
                      <a:pt x="3216" y="1835"/>
                    </a:cubicBezTo>
                    <a:cubicBezTo>
                      <a:pt x="3236" y="1837"/>
                      <a:pt x="3237" y="1831"/>
                      <a:pt x="3231" y="1820"/>
                    </a:cubicBezTo>
                    <a:cubicBezTo>
                      <a:pt x="3224" y="1810"/>
                      <a:pt x="3245" y="1803"/>
                      <a:pt x="3258" y="1798"/>
                    </a:cubicBezTo>
                    <a:cubicBezTo>
                      <a:pt x="3272" y="1792"/>
                      <a:pt x="3265" y="1771"/>
                      <a:pt x="3277" y="1765"/>
                    </a:cubicBezTo>
                    <a:cubicBezTo>
                      <a:pt x="3289" y="1759"/>
                      <a:pt x="3281" y="1746"/>
                      <a:pt x="3294" y="1745"/>
                    </a:cubicBezTo>
                    <a:cubicBezTo>
                      <a:pt x="3306" y="1744"/>
                      <a:pt x="3312" y="1725"/>
                      <a:pt x="3324" y="1725"/>
                    </a:cubicBezTo>
                    <a:cubicBezTo>
                      <a:pt x="3335" y="1725"/>
                      <a:pt x="3342" y="1706"/>
                      <a:pt x="3335" y="1696"/>
                    </a:cubicBezTo>
                    <a:cubicBezTo>
                      <a:pt x="3327" y="1686"/>
                      <a:pt x="3339" y="1658"/>
                      <a:pt x="3351" y="1655"/>
                    </a:cubicBezTo>
                    <a:cubicBezTo>
                      <a:pt x="3363" y="1651"/>
                      <a:pt x="3364" y="1640"/>
                      <a:pt x="3353" y="1632"/>
                    </a:cubicBezTo>
                    <a:cubicBezTo>
                      <a:pt x="3342" y="1624"/>
                      <a:pt x="3302" y="1596"/>
                      <a:pt x="3305" y="1579"/>
                    </a:cubicBezTo>
                    <a:cubicBezTo>
                      <a:pt x="3307" y="1562"/>
                      <a:pt x="3297" y="1530"/>
                      <a:pt x="3303" y="1516"/>
                    </a:cubicBezTo>
                    <a:cubicBezTo>
                      <a:pt x="3308" y="1503"/>
                      <a:pt x="3304" y="1474"/>
                      <a:pt x="3302" y="1458"/>
                    </a:cubicBezTo>
                    <a:cubicBezTo>
                      <a:pt x="3300" y="1442"/>
                      <a:pt x="3312" y="1423"/>
                      <a:pt x="3317" y="1393"/>
                    </a:cubicBezTo>
                    <a:cubicBezTo>
                      <a:pt x="3323" y="1363"/>
                      <a:pt x="3285" y="1331"/>
                      <a:pt x="3267" y="1323"/>
                    </a:cubicBezTo>
                    <a:cubicBezTo>
                      <a:pt x="3249" y="1315"/>
                      <a:pt x="3261" y="1299"/>
                      <a:pt x="3287" y="1277"/>
                    </a:cubicBezTo>
                    <a:cubicBezTo>
                      <a:pt x="3314" y="1255"/>
                      <a:pt x="3315" y="1187"/>
                      <a:pt x="3314" y="1172"/>
                    </a:cubicBezTo>
                    <a:cubicBezTo>
                      <a:pt x="3312" y="1157"/>
                      <a:pt x="3258" y="1145"/>
                      <a:pt x="3237" y="1146"/>
                    </a:cubicBezTo>
                    <a:cubicBezTo>
                      <a:pt x="3216" y="1148"/>
                      <a:pt x="3139" y="1145"/>
                      <a:pt x="3120" y="1141"/>
                    </a:cubicBezTo>
                    <a:cubicBezTo>
                      <a:pt x="3101" y="1137"/>
                      <a:pt x="3094" y="1157"/>
                      <a:pt x="3085" y="1176"/>
                    </a:cubicBezTo>
                    <a:cubicBezTo>
                      <a:pt x="3076" y="1194"/>
                      <a:pt x="3056" y="1222"/>
                      <a:pt x="3044" y="1263"/>
                    </a:cubicBezTo>
                    <a:cubicBezTo>
                      <a:pt x="3032" y="1304"/>
                      <a:pt x="2984" y="1317"/>
                      <a:pt x="2962" y="1326"/>
                    </a:cubicBezTo>
                    <a:cubicBezTo>
                      <a:pt x="2940" y="1335"/>
                      <a:pt x="2927" y="1365"/>
                      <a:pt x="2937" y="1380"/>
                    </a:cubicBezTo>
                    <a:cubicBezTo>
                      <a:pt x="2947" y="1394"/>
                      <a:pt x="2961" y="1382"/>
                      <a:pt x="2971" y="1388"/>
                    </a:cubicBezTo>
                    <a:cubicBezTo>
                      <a:pt x="2981" y="1393"/>
                      <a:pt x="2970" y="1432"/>
                      <a:pt x="2964" y="1437"/>
                    </a:cubicBezTo>
                    <a:cubicBezTo>
                      <a:pt x="2957" y="1442"/>
                      <a:pt x="2976" y="1456"/>
                      <a:pt x="2960" y="1466"/>
                    </a:cubicBezTo>
                    <a:cubicBezTo>
                      <a:pt x="2945" y="1476"/>
                      <a:pt x="2930" y="1497"/>
                      <a:pt x="2939" y="1508"/>
                    </a:cubicBezTo>
                    <a:cubicBezTo>
                      <a:pt x="2948" y="1519"/>
                      <a:pt x="2993" y="1524"/>
                      <a:pt x="3012" y="1535"/>
                    </a:cubicBezTo>
                    <a:cubicBezTo>
                      <a:pt x="3031" y="1546"/>
                      <a:pt x="3024" y="1566"/>
                      <a:pt x="3039" y="1585"/>
                    </a:cubicBezTo>
                    <a:cubicBezTo>
                      <a:pt x="3053" y="1605"/>
                      <a:pt x="3069" y="1593"/>
                      <a:pt x="3076" y="1605"/>
                    </a:cubicBezTo>
                    <a:cubicBezTo>
                      <a:pt x="3083" y="1616"/>
                      <a:pt x="3050" y="1664"/>
                      <a:pt x="3038" y="1666"/>
                    </a:cubicBezTo>
                    <a:cubicBezTo>
                      <a:pt x="3026" y="1667"/>
                      <a:pt x="2978" y="1617"/>
                      <a:pt x="2963" y="1606"/>
                    </a:cubicBezTo>
                    <a:cubicBezTo>
                      <a:pt x="2948" y="1596"/>
                      <a:pt x="2892" y="1578"/>
                      <a:pt x="2864" y="1564"/>
                    </a:cubicBezTo>
                    <a:cubicBezTo>
                      <a:pt x="2835" y="1549"/>
                      <a:pt x="2813" y="1551"/>
                      <a:pt x="2782" y="1530"/>
                    </a:cubicBezTo>
                    <a:cubicBezTo>
                      <a:pt x="2751" y="1509"/>
                      <a:pt x="2724" y="1499"/>
                      <a:pt x="2668" y="1500"/>
                    </a:cubicBezTo>
                    <a:cubicBezTo>
                      <a:pt x="2611" y="1501"/>
                      <a:pt x="2575" y="1487"/>
                      <a:pt x="2556" y="1490"/>
                    </a:cubicBezTo>
                    <a:cubicBezTo>
                      <a:pt x="2537" y="1493"/>
                      <a:pt x="2544" y="1471"/>
                      <a:pt x="2510" y="1456"/>
                    </a:cubicBezTo>
                    <a:cubicBezTo>
                      <a:pt x="2477" y="1442"/>
                      <a:pt x="2455" y="1422"/>
                      <a:pt x="2436" y="1432"/>
                    </a:cubicBezTo>
                    <a:cubicBezTo>
                      <a:pt x="2416" y="1442"/>
                      <a:pt x="2424" y="1478"/>
                      <a:pt x="2453" y="1483"/>
                    </a:cubicBezTo>
                    <a:cubicBezTo>
                      <a:pt x="2482" y="1487"/>
                      <a:pt x="2467" y="1503"/>
                      <a:pt x="2498" y="1501"/>
                    </a:cubicBezTo>
                    <a:cubicBezTo>
                      <a:pt x="2529" y="1499"/>
                      <a:pt x="2539" y="1510"/>
                      <a:pt x="2538" y="1529"/>
                    </a:cubicBezTo>
                    <a:cubicBezTo>
                      <a:pt x="2537" y="1548"/>
                      <a:pt x="2552" y="1567"/>
                      <a:pt x="2566" y="1580"/>
                    </a:cubicBezTo>
                    <a:cubicBezTo>
                      <a:pt x="2579" y="1593"/>
                      <a:pt x="2571" y="1614"/>
                      <a:pt x="2547" y="1614"/>
                    </a:cubicBezTo>
                    <a:cubicBezTo>
                      <a:pt x="2522" y="1614"/>
                      <a:pt x="2494" y="1617"/>
                      <a:pt x="2505" y="1635"/>
                    </a:cubicBezTo>
                    <a:cubicBezTo>
                      <a:pt x="2516" y="1652"/>
                      <a:pt x="2498" y="1657"/>
                      <a:pt x="2473" y="1647"/>
                    </a:cubicBezTo>
                    <a:cubicBezTo>
                      <a:pt x="2448" y="1638"/>
                      <a:pt x="2463" y="1621"/>
                      <a:pt x="2473" y="1611"/>
                    </a:cubicBezTo>
                    <a:cubicBezTo>
                      <a:pt x="2483" y="1601"/>
                      <a:pt x="2451" y="1588"/>
                      <a:pt x="2436" y="1583"/>
                    </a:cubicBezTo>
                    <a:cubicBezTo>
                      <a:pt x="2420" y="1577"/>
                      <a:pt x="2358" y="1623"/>
                      <a:pt x="2341" y="1630"/>
                    </a:cubicBezTo>
                    <a:cubicBezTo>
                      <a:pt x="2324" y="1637"/>
                      <a:pt x="2281" y="1619"/>
                      <a:pt x="2237" y="1630"/>
                    </a:cubicBezTo>
                    <a:cubicBezTo>
                      <a:pt x="2193" y="1641"/>
                      <a:pt x="2196" y="1676"/>
                      <a:pt x="2180" y="1672"/>
                    </a:cubicBezTo>
                    <a:cubicBezTo>
                      <a:pt x="2163" y="1668"/>
                      <a:pt x="2115" y="1677"/>
                      <a:pt x="2097" y="1666"/>
                    </a:cubicBezTo>
                    <a:cubicBezTo>
                      <a:pt x="2078" y="1655"/>
                      <a:pt x="2093" y="1648"/>
                      <a:pt x="2112" y="1649"/>
                    </a:cubicBezTo>
                    <a:cubicBezTo>
                      <a:pt x="2131" y="1650"/>
                      <a:pt x="2138" y="1644"/>
                      <a:pt x="2127" y="1631"/>
                    </a:cubicBezTo>
                    <a:cubicBezTo>
                      <a:pt x="2116" y="1618"/>
                      <a:pt x="2141" y="1598"/>
                      <a:pt x="2140" y="1589"/>
                    </a:cubicBezTo>
                    <a:cubicBezTo>
                      <a:pt x="2140" y="1580"/>
                      <a:pt x="2068" y="1604"/>
                      <a:pt x="2057" y="1614"/>
                    </a:cubicBezTo>
                    <a:cubicBezTo>
                      <a:pt x="2045" y="1624"/>
                      <a:pt x="2058" y="1642"/>
                      <a:pt x="2045" y="1648"/>
                    </a:cubicBezTo>
                    <a:cubicBezTo>
                      <a:pt x="2032" y="1655"/>
                      <a:pt x="2032" y="1637"/>
                      <a:pt x="2017" y="1632"/>
                    </a:cubicBezTo>
                    <a:cubicBezTo>
                      <a:pt x="2003" y="1626"/>
                      <a:pt x="1896" y="1651"/>
                      <a:pt x="1876" y="1674"/>
                    </a:cubicBezTo>
                    <a:cubicBezTo>
                      <a:pt x="1856" y="1697"/>
                      <a:pt x="1817" y="1698"/>
                      <a:pt x="1817" y="1710"/>
                    </a:cubicBezTo>
                    <a:cubicBezTo>
                      <a:pt x="1817" y="1723"/>
                      <a:pt x="1769" y="1722"/>
                      <a:pt x="1750" y="1731"/>
                    </a:cubicBezTo>
                    <a:cubicBezTo>
                      <a:pt x="1731" y="1740"/>
                      <a:pt x="1743" y="1778"/>
                      <a:pt x="1736" y="1796"/>
                    </a:cubicBezTo>
                    <a:cubicBezTo>
                      <a:pt x="1729" y="1814"/>
                      <a:pt x="1654" y="1809"/>
                      <a:pt x="1631" y="1810"/>
                    </a:cubicBezTo>
                    <a:cubicBezTo>
                      <a:pt x="1609" y="1810"/>
                      <a:pt x="1600" y="1766"/>
                      <a:pt x="1582" y="1763"/>
                    </a:cubicBezTo>
                    <a:cubicBezTo>
                      <a:pt x="1564" y="1760"/>
                      <a:pt x="1575" y="1735"/>
                      <a:pt x="1580" y="1724"/>
                    </a:cubicBezTo>
                    <a:cubicBezTo>
                      <a:pt x="1586" y="1713"/>
                      <a:pt x="1600" y="1722"/>
                      <a:pt x="1623" y="1708"/>
                    </a:cubicBezTo>
                    <a:cubicBezTo>
                      <a:pt x="1646" y="1693"/>
                      <a:pt x="1669" y="1715"/>
                      <a:pt x="1678" y="1705"/>
                    </a:cubicBezTo>
                    <a:cubicBezTo>
                      <a:pt x="1687" y="1695"/>
                      <a:pt x="1643" y="1668"/>
                      <a:pt x="1640" y="1646"/>
                    </a:cubicBezTo>
                    <a:cubicBezTo>
                      <a:pt x="1638" y="1623"/>
                      <a:pt x="1589" y="1616"/>
                      <a:pt x="1562" y="1624"/>
                    </a:cubicBezTo>
                    <a:cubicBezTo>
                      <a:pt x="1535" y="1631"/>
                      <a:pt x="1505" y="1625"/>
                      <a:pt x="1486" y="1616"/>
                    </a:cubicBezTo>
                    <a:cubicBezTo>
                      <a:pt x="1466" y="1606"/>
                      <a:pt x="1468" y="1632"/>
                      <a:pt x="1496" y="1639"/>
                    </a:cubicBezTo>
                    <a:cubicBezTo>
                      <a:pt x="1525" y="1646"/>
                      <a:pt x="1510" y="1668"/>
                      <a:pt x="1515" y="1682"/>
                    </a:cubicBezTo>
                    <a:cubicBezTo>
                      <a:pt x="1519" y="1696"/>
                      <a:pt x="1507" y="1727"/>
                      <a:pt x="1491" y="1750"/>
                    </a:cubicBezTo>
                    <a:cubicBezTo>
                      <a:pt x="1475" y="1774"/>
                      <a:pt x="1486" y="1773"/>
                      <a:pt x="1511" y="1772"/>
                    </a:cubicBezTo>
                    <a:cubicBezTo>
                      <a:pt x="1536" y="1771"/>
                      <a:pt x="1534" y="1803"/>
                      <a:pt x="1534" y="1827"/>
                    </a:cubicBezTo>
                    <a:cubicBezTo>
                      <a:pt x="1534" y="1851"/>
                      <a:pt x="1515" y="1857"/>
                      <a:pt x="1515" y="1874"/>
                    </a:cubicBezTo>
                    <a:cubicBezTo>
                      <a:pt x="1515" y="1892"/>
                      <a:pt x="1495" y="1866"/>
                      <a:pt x="1488" y="1873"/>
                    </a:cubicBezTo>
                    <a:cubicBezTo>
                      <a:pt x="1482" y="1881"/>
                      <a:pt x="1474" y="1870"/>
                      <a:pt x="1470" y="1855"/>
                    </a:cubicBezTo>
                    <a:cubicBezTo>
                      <a:pt x="1466" y="1841"/>
                      <a:pt x="1429" y="1849"/>
                      <a:pt x="1408" y="1843"/>
                    </a:cubicBezTo>
                    <a:cubicBezTo>
                      <a:pt x="1387" y="1838"/>
                      <a:pt x="1379" y="1847"/>
                      <a:pt x="1369" y="1862"/>
                    </a:cubicBezTo>
                    <a:cubicBezTo>
                      <a:pt x="1359" y="1878"/>
                      <a:pt x="1330" y="1884"/>
                      <a:pt x="1314" y="1886"/>
                    </a:cubicBezTo>
                    <a:cubicBezTo>
                      <a:pt x="1297" y="1888"/>
                      <a:pt x="1271" y="1918"/>
                      <a:pt x="1255" y="1929"/>
                    </a:cubicBezTo>
                    <a:cubicBezTo>
                      <a:pt x="1239" y="1940"/>
                      <a:pt x="1236" y="1961"/>
                      <a:pt x="1259" y="1983"/>
                    </a:cubicBezTo>
                    <a:cubicBezTo>
                      <a:pt x="1282" y="2004"/>
                      <a:pt x="1286" y="2019"/>
                      <a:pt x="1284" y="2031"/>
                    </a:cubicBezTo>
                    <a:cubicBezTo>
                      <a:pt x="1282" y="2043"/>
                      <a:pt x="1220" y="2039"/>
                      <a:pt x="1210" y="2026"/>
                    </a:cubicBezTo>
                    <a:cubicBezTo>
                      <a:pt x="1200" y="2014"/>
                      <a:pt x="1160" y="2009"/>
                      <a:pt x="1147" y="2012"/>
                    </a:cubicBezTo>
                    <a:cubicBezTo>
                      <a:pt x="1133" y="2015"/>
                      <a:pt x="1096" y="1971"/>
                      <a:pt x="1077" y="1970"/>
                    </a:cubicBezTo>
                    <a:cubicBezTo>
                      <a:pt x="1057" y="1969"/>
                      <a:pt x="1046" y="1993"/>
                      <a:pt x="1039" y="2004"/>
                    </a:cubicBezTo>
                    <a:cubicBezTo>
                      <a:pt x="1033" y="2016"/>
                      <a:pt x="1048" y="2020"/>
                      <a:pt x="1057" y="2040"/>
                    </a:cubicBezTo>
                    <a:cubicBezTo>
                      <a:pt x="1067" y="2060"/>
                      <a:pt x="1100" y="2061"/>
                      <a:pt x="1118" y="2061"/>
                    </a:cubicBezTo>
                    <a:cubicBezTo>
                      <a:pt x="1135" y="2061"/>
                      <a:pt x="1128" y="2087"/>
                      <a:pt x="1123" y="2098"/>
                    </a:cubicBezTo>
                    <a:cubicBezTo>
                      <a:pt x="1118" y="2109"/>
                      <a:pt x="1086" y="2117"/>
                      <a:pt x="1077" y="2106"/>
                    </a:cubicBezTo>
                    <a:cubicBezTo>
                      <a:pt x="1067" y="2094"/>
                      <a:pt x="1029" y="2106"/>
                      <a:pt x="1028" y="2091"/>
                    </a:cubicBezTo>
                    <a:cubicBezTo>
                      <a:pt x="1027" y="2076"/>
                      <a:pt x="1000" y="2055"/>
                      <a:pt x="972" y="2059"/>
                    </a:cubicBezTo>
                    <a:cubicBezTo>
                      <a:pt x="944" y="2064"/>
                      <a:pt x="938" y="2045"/>
                      <a:pt x="940" y="2024"/>
                    </a:cubicBezTo>
                    <a:cubicBezTo>
                      <a:pt x="942" y="2002"/>
                      <a:pt x="924" y="1989"/>
                      <a:pt x="925" y="1979"/>
                    </a:cubicBezTo>
                    <a:cubicBezTo>
                      <a:pt x="926" y="1969"/>
                      <a:pt x="913" y="1949"/>
                      <a:pt x="927" y="1939"/>
                    </a:cubicBezTo>
                    <a:cubicBezTo>
                      <a:pt x="942" y="1929"/>
                      <a:pt x="931" y="1913"/>
                      <a:pt x="932" y="1900"/>
                    </a:cubicBezTo>
                    <a:cubicBezTo>
                      <a:pt x="933" y="1886"/>
                      <a:pt x="907" y="1865"/>
                      <a:pt x="884" y="1865"/>
                    </a:cubicBezTo>
                    <a:cubicBezTo>
                      <a:pt x="862" y="1865"/>
                      <a:pt x="866" y="1842"/>
                      <a:pt x="847" y="1838"/>
                    </a:cubicBezTo>
                    <a:cubicBezTo>
                      <a:pt x="828" y="1833"/>
                      <a:pt x="790" y="1801"/>
                      <a:pt x="787" y="1788"/>
                    </a:cubicBezTo>
                    <a:cubicBezTo>
                      <a:pt x="784" y="1774"/>
                      <a:pt x="755" y="1772"/>
                      <a:pt x="765" y="1768"/>
                    </a:cubicBezTo>
                    <a:cubicBezTo>
                      <a:pt x="775" y="1763"/>
                      <a:pt x="798" y="1769"/>
                      <a:pt x="814" y="1786"/>
                    </a:cubicBezTo>
                    <a:cubicBezTo>
                      <a:pt x="831" y="1802"/>
                      <a:pt x="857" y="1817"/>
                      <a:pt x="900" y="1822"/>
                    </a:cubicBezTo>
                    <a:cubicBezTo>
                      <a:pt x="943" y="1828"/>
                      <a:pt x="960" y="1848"/>
                      <a:pt x="1007" y="1856"/>
                    </a:cubicBezTo>
                    <a:cubicBezTo>
                      <a:pt x="1055" y="1864"/>
                      <a:pt x="1083" y="1870"/>
                      <a:pt x="1151" y="1880"/>
                    </a:cubicBezTo>
                    <a:cubicBezTo>
                      <a:pt x="1220" y="1890"/>
                      <a:pt x="1311" y="1820"/>
                      <a:pt x="1330" y="1801"/>
                    </a:cubicBezTo>
                    <a:cubicBezTo>
                      <a:pt x="1349" y="1782"/>
                      <a:pt x="1324" y="1743"/>
                      <a:pt x="1324" y="1728"/>
                    </a:cubicBezTo>
                    <a:cubicBezTo>
                      <a:pt x="1324" y="1714"/>
                      <a:pt x="1293" y="1712"/>
                      <a:pt x="1289" y="1701"/>
                    </a:cubicBezTo>
                    <a:cubicBezTo>
                      <a:pt x="1284" y="1690"/>
                      <a:pt x="1264" y="1670"/>
                      <a:pt x="1238" y="1670"/>
                    </a:cubicBezTo>
                    <a:cubicBezTo>
                      <a:pt x="1211" y="1670"/>
                      <a:pt x="1208" y="1640"/>
                      <a:pt x="1187" y="1642"/>
                    </a:cubicBezTo>
                    <a:cubicBezTo>
                      <a:pt x="1166" y="1644"/>
                      <a:pt x="1151" y="1633"/>
                      <a:pt x="1097" y="1596"/>
                    </a:cubicBezTo>
                    <a:cubicBezTo>
                      <a:pt x="1042" y="1560"/>
                      <a:pt x="966" y="1534"/>
                      <a:pt x="953" y="1540"/>
                    </a:cubicBezTo>
                    <a:cubicBezTo>
                      <a:pt x="939" y="1546"/>
                      <a:pt x="930" y="1550"/>
                      <a:pt x="921" y="1536"/>
                    </a:cubicBezTo>
                    <a:cubicBezTo>
                      <a:pt x="912" y="1523"/>
                      <a:pt x="891" y="1524"/>
                      <a:pt x="876" y="1535"/>
                    </a:cubicBezTo>
                    <a:cubicBezTo>
                      <a:pt x="862" y="1546"/>
                      <a:pt x="847" y="1525"/>
                      <a:pt x="820" y="1532"/>
                    </a:cubicBezTo>
                    <a:cubicBezTo>
                      <a:pt x="792" y="1538"/>
                      <a:pt x="778" y="1520"/>
                      <a:pt x="785" y="1512"/>
                    </a:cubicBezTo>
                    <a:cubicBezTo>
                      <a:pt x="792" y="1503"/>
                      <a:pt x="832" y="1511"/>
                      <a:pt x="831" y="1497"/>
                    </a:cubicBezTo>
                    <a:cubicBezTo>
                      <a:pt x="829" y="1483"/>
                      <a:pt x="814" y="1497"/>
                      <a:pt x="790" y="1481"/>
                    </a:cubicBezTo>
                    <a:cubicBezTo>
                      <a:pt x="765" y="1464"/>
                      <a:pt x="751" y="1475"/>
                      <a:pt x="746" y="1489"/>
                    </a:cubicBezTo>
                    <a:cubicBezTo>
                      <a:pt x="740" y="1503"/>
                      <a:pt x="721" y="1499"/>
                      <a:pt x="709" y="1487"/>
                    </a:cubicBezTo>
                    <a:cubicBezTo>
                      <a:pt x="707" y="1486"/>
                      <a:pt x="706" y="1485"/>
                      <a:pt x="704" y="1484"/>
                    </a:cubicBezTo>
                    <a:cubicBezTo>
                      <a:pt x="700" y="1507"/>
                      <a:pt x="687" y="1509"/>
                      <a:pt x="673" y="1506"/>
                    </a:cubicBezTo>
                    <a:cubicBezTo>
                      <a:pt x="657" y="1503"/>
                      <a:pt x="640" y="1530"/>
                      <a:pt x="622" y="1530"/>
                    </a:cubicBezTo>
                    <a:cubicBezTo>
                      <a:pt x="604" y="1530"/>
                      <a:pt x="584" y="1550"/>
                      <a:pt x="580" y="1566"/>
                    </a:cubicBezTo>
                    <a:cubicBezTo>
                      <a:pt x="576" y="1583"/>
                      <a:pt x="556" y="1574"/>
                      <a:pt x="556" y="1585"/>
                    </a:cubicBezTo>
                    <a:cubicBezTo>
                      <a:pt x="556" y="1596"/>
                      <a:pt x="556" y="1606"/>
                      <a:pt x="547" y="1617"/>
                    </a:cubicBezTo>
                    <a:cubicBezTo>
                      <a:pt x="538" y="1628"/>
                      <a:pt x="547" y="1634"/>
                      <a:pt x="556" y="1652"/>
                    </a:cubicBezTo>
                    <a:cubicBezTo>
                      <a:pt x="566" y="1670"/>
                      <a:pt x="586" y="1668"/>
                      <a:pt x="595" y="1674"/>
                    </a:cubicBezTo>
                    <a:cubicBezTo>
                      <a:pt x="604" y="1679"/>
                      <a:pt x="638" y="1708"/>
                      <a:pt x="638" y="1719"/>
                    </a:cubicBezTo>
                    <a:cubicBezTo>
                      <a:pt x="638" y="1730"/>
                      <a:pt x="611" y="1758"/>
                      <a:pt x="600" y="1765"/>
                    </a:cubicBezTo>
                    <a:cubicBezTo>
                      <a:pt x="589" y="1772"/>
                      <a:pt x="575" y="1790"/>
                      <a:pt x="582" y="1801"/>
                    </a:cubicBezTo>
                    <a:cubicBezTo>
                      <a:pt x="589" y="1812"/>
                      <a:pt x="620" y="1858"/>
                      <a:pt x="640" y="1894"/>
                    </a:cubicBezTo>
                    <a:cubicBezTo>
                      <a:pt x="660" y="1931"/>
                      <a:pt x="633" y="1914"/>
                      <a:pt x="620" y="1931"/>
                    </a:cubicBezTo>
                    <a:cubicBezTo>
                      <a:pt x="607" y="1947"/>
                      <a:pt x="626" y="1967"/>
                      <a:pt x="629" y="1978"/>
                    </a:cubicBezTo>
                    <a:cubicBezTo>
                      <a:pt x="633" y="1989"/>
                      <a:pt x="613" y="1987"/>
                      <a:pt x="615" y="1996"/>
                    </a:cubicBezTo>
                    <a:cubicBezTo>
                      <a:pt x="617" y="2005"/>
                      <a:pt x="644" y="2009"/>
                      <a:pt x="646" y="2016"/>
                    </a:cubicBezTo>
                    <a:cubicBezTo>
                      <a:pt x="648" y="2024"/>
                      <a:pt x="627" y="2033"/>
                      <a:pt x="637" y="2047"/>
                    </a:cubicBezTo>
                    <a:cubicBezTo>
                      <a:pt x="646" y="2062"/>
                      <a:pt x="668" y="2062"/>
                      <a:pt x="669" y="2080"/>
                    </a:cubicBezTo>
                    <a:cubicBezTo>
                      <a:pt x="671" y="2098"/>
                      <a:pt x="629" y="2100"/>
                      <a:pt x="631" y="2115"/>
                    </a:cubicBezTo>
                    <a:cubicBezTo>
                      <a:pt x="633" y="2129"/>
                      <a:pt x="686" y="2147"/>
                      <a:pt x="709" y="2175"/>
                    </a:cubicBezTo>
                    <a:cubicBezTo>
                      <a:pt x="733" y="2202"/>
                      <a:pt x="731" y="2209"/>
                      <a:pt x="726" y="2224"/>
                    </a:cubicBezTo>
                    <a:cubicBezTo>
                      <a:pt x="715" y="2253"/>
                      <a:pt x="649" y="2279"/>
                      <a:pt x="635" y="2311"/>
                    </a:cubicBezTo>
                    <a:cubicBezTo>
                      <a:pt x="620" y="2344"/>
                      <a:pt x="566" y="2362"/>
                      <a:pt x="540" y="2388"/>
                    </a:cubicBezTo>
                    <a:cubicBezTo>
                      <a:pt x="530" y="2398"/>
                      <a:pt x="519" y="2412"/>
                      <a:pt x="511" y="2425"/>
                    </a:cubicBezTo>
                    <a:cubicBezTo>
                      <a:pt x="521" y="2423"/>
                      <a:pt x="530" y="2419"/>
                      <a:pt x="536" y="2416"/>
                    </a:cubicBezTo>
                    <a:cubicBezTo>
                      <a:pt x="551" y="2409"/>
                      <a:pt x="561" y="2444"/>
                      <a:pt x="576" y="2456"/>
                    </a:cubicBezTo>
                    <a:cubicBezTo>
                      <a:pt x="590" y="2468"/>
                      <a:pt x="619" y="2457"/>
                      <a:pt x="629" y="2468"/>
                    </a:cubicBezTo>
                    <a:cubicBezTo>
                      <a:pt x="639" y="2479"/>
                      <a:pt x="621" y="2480"/>
                      <a:pt x="600" y="2476"/>
                    </a:cubicBezTo>
                    <a:cubicBezTo>
                      <a:pt x="579" y="2473"/>
                      <a:pt x="574" y="2485"/>
                      <a:pt x="541" y="2496"/>
                    </a:cubicBezTo>
                    <a:cubicBezTo>
                      <a:pt x="516" y="2504"/>
                      <a:pt x="519" y="2513"/>
                      <a:pt x="511" y="2520"/>
                    </a:cubicBezTo>
                    <a:cubicBezTo>
                      <a:pt x="525" y="2542"/>
                      <a:pt x="506" y="2544"/>
                      <a:pt x="498" y="2561"/>
                    </a:cubicBezTo>
                    <a:cubicBezTo>
                      <a:pt x="490" y="2578"/>
                      <a:pt x="479" y="2581"/>
                      <a:pt x="478" y="2592"/>
                    </a:cubicBezTo>
                    <a:cubicBezTo>
                      <a:pt x="476" y="2603"/>
                      <a:pt x="480" y="2611"/>
                      <a:pt x="482" y="2627"/>
                    </a:cubicBezTo>
                    <a:cubicBezTo>
                      <a:pt x="483" y="2644"/>
                      <a:pt x="486" y="2647"/>
                      <a:pt x="495" y="2660"/>
                    </a:cubicBezTo>
                    <a:cubicBezTo>
                      <a:pt x="505" y="2674"/>
                      <a:pt x="487" y="2674"/>
                      <a:pt x="479" y="2681"/>
                    </a:cubicBezTo>
                    <a:cubicBezTo>
                      <a:pt x="471" y="2688"/>
                      <a:pt x="476" y="2703"/>
                      <a:pt x="487" y="2714"/>
                    </a:cubicBezTo>
                    <a:cubicBezTo>
                      <a:pt x="498" y="2725"/>
                      <a:pt x="498" y="2738"/>
                      <a:pt x="494" y="2748"/>
                    </a:cubicBezTo>
                    <a:cubicBezTo>
                      <a:pt x="490" y="2757"/>
                      <a:pt x="504" y="2774"/>
                      <a:pt x="513" y="2783"/>
                    </a:cubicBezTo>
                    <a:cubicBezTo>
                      <a:pt x="523" y="2793"/>
                      <a:pt x="521" y="2819"/>
                      <a:pt x="530" y="2826"/>
                    </a:cubicBezTo>
                    <a:cubicBezTo>
                      <a:pt x="538" y="2832"/>
                      <a:pt x="547" y="2839"/>
                      <a:pt x="562" y="2835"/>
                    </a:cubicBezTo>
                    <a:cubicBezTo>
                      <a:pt x="577" y="2831"/>
                      <a:pt x="587" y="2838"/>
                      <a:pt x="594" y="2850"/>
                    </a:cubicBezTo>
                    <a:cubicBezTo>
                      <a:pt x="601" y="2862"/>
                      <a:pt x="612" y="2857"/>
                      <a:pt x="627" y="2850"/>
                    </a:cubicBezTo>
                    <a:cubicBezTo>
                      <a:pt x="642" y="2843"/>
                      <a:pt x="676" y="2862"/>
                      <a:pt x="684" y="2867"/>
                    </a:cubicBezTo>
                    <a:cubicBezTo>
                      <a:pt x="692" y="2871"/>
                      <a:pt x="688" y="2894"/>
                      <a:pt x="689" y="2909"/>
                    </a:cubicBezTo>
                    <a:cubicBezTo>
                      <a:pt x="691" y="2924"/>
                      <a:pt x="681" y="2943"/>
                      <a:pt x="696" y="2953"/>
                    </a:cubicBezTo>
                    <a:cubicBezTo>
                      <a:pt x="711" y="2962"/>
                      <a:pt x="707" y="2984"/>
                      <a:pt x="725" y="2991"/>
                    </a:cubicBezTo>
                    <a:cubicBezTo>
                      <a:pt x="743" y="2998"/>
                      <a:pt x="750" y="3022"/>
                      <a:pt x="760" y="3025"/>
                    </a:cubicBezTo>
                    <a:cubicBezTo>
                      <a:pt x="771" y="3028"/>
                      <a:pt x="792" y="3044"/>
                      <a:pt x="795" y="3057"/>
                    </a:cubicBezTo>
                    <a:cubicBezTo>
                      <a:pt x="797" y="3069"/>
                      <a:pt x="775" y="3080"/>
                      <a:pt x="763" y="3085"/>
                    </a:cubicBezTo>
                    <a:cubicBezTo>
                      <a:pt x="751" y="3091"/>
                      <a:pt x="728" y="3069"/>
                      <a:pt x="719" y="3078"/>
                    </a:cubicBezTo>
                    <a:cubicBezTo>
                      <a:pt x="711" y="3088"/>
                      <a:pt x="722" y="3106"/>
                      <a:pt x="729" y="3136"/>
                    </a:cubicBezTo>
                    <a:cubicBezTo>
                      <a:pt x="736" y="3166"/>
                      <a:pt x="741" y="3169"/>
                      <a:pt x="755" y="3169"/>
                    </a:cubicBezTo>
                    <a:cubicBezTo>
                      <a:pt x="769" y="3169"/>
                      <a:pt x="774" y="3159"/>
                      <a:pt x="784" y="3154"/>
                    </a:cubicBezTo>
                    <a:cubicBezTo>
                      <a:pt x="793" y="3148"/>
                      <a:pt x="815" y="3156"/>
                      <a:pt x="825" y="3152"/>
                    </a:cubicBezTo>
                    <a:cubicBezTo>
                      <a:pt x="834" y="3148"/>
                      <a:pt x="868" y="3147"/>
                      <a:pt x="875" y="3158"/>
                    </a:cubicBezTo>
                    <a:cubicBezTo>
                      <a:pt x="882" y="3169"/>
                      <a:pt x="889" y="3195"/>
                      <a:pt x="883" y="3204"/>
                    </a:cubicBezTo>
                    <a:cubicBezTo>
                      <a:pt x="878" y="3214"/>
                      <a:pt x="890" y="3225"/>
                      <a:pt x="897" y="3238"/>
                    </a:cubicBezTo>
                    <a:cubicBezTo>
                      <a:pt x="904" y="3252"/>
                      <a:pt x="933" y="3245"/>
                      <a:pt x="942" y="3249"/>
                    </a:cubicBezTo>
                    <a:cubicBezTo>
                      <a:pt x="952" y="3253"/>
                      <a:pt x="974" y="3283"/>
                      <a:pt x="969" y="3297"/>
                    </a:cubicBezTo>
                    <a:cubicBezTo>
                      <a:pt x="965" y="3311"/>
                      <a:pt x="983" y="3313"/>
                      <a:pt x="993" y="3309"/>
                    </a:cubicBezTo>
                    <a:cubicBezTo>
                      <a:pt x="1002" y="3305"/>
                      <a:pt x="1012" y="3316"/>
                      <a:pt x="1023" y="3323"/>
                    </a:cubicBezTo>
                    <a:cubicBezTo>
                      <a:pt x="1034" y="3330"/>
                      <a:pt x="1043" y="3327"/>
                      <a:pt x="1054" y="3320"/>
                    </a:cubicBezTo>
                    <a:cubicBezTo>
                      <a:pt x="1065" y="3313"/>
                      <a:pt x="1083" y="3308"/>
                      <a:pt x="1088" y="3317"/>
                    </a:cubicBezTo>
                    <a:cubicBezTo>
                      <a:pt x="1094" y="3327"/>
                      <a:pt x="1116" y="3345"/>
                      <a:pt x="1116" y="3350"/>
                    </a:cubicBezTo>
                    <a:cubicBezTo>
                      <a:pt x="1116" y="3356"/>
                      <a:pt x="1150" y="3350"/>
                      <a:pt x="1166" y="3358"/>
                    </a:cubicBezTo>
                    <a:cubicBezTo>
                      <a:pt x="1183" y="3367"/>
                      <a:pt x="1200" y="3363"/>
                      <a:pt x="1218" y="3372"/>
                    </a:cubicBezTo>
                    <a:cubicBezTo>
                      <a:pt x="1236" y="3382"/>
                      <a:pt x="1252" y="3383"/>
                      <a:pt x="1254" y="3394"/>
                    </a:cubicBezTo>
                    <a:cubicBezTo>
                      <a:pt x="1255" y="3405"/>
                      <a:pt x="1236" y="3415"/>
                      <a:pt x="1236" y="3420"/>
                    </a:cubicBezTo>
                    <a:cubicBezTo>
                      <a:pt x="1236" y="3425"/>
                      <a:pt x="1251" y="3430"/>
                      <a:pt x="1251" y="3438"/>
                    </a:cubicBezTo>
                    <a:cubicBezTo>
                      <a:pt x="1251" y="3446"/>
                      <a:pt x="1232" y="3446"/>
                      <a:pt x="1229" y="3453"/>
                    </a:cubicBezTo>
                    <a:cubicBezTo>
                      <a:pt x="1226" y="3460"/>
                      <a:pt x="1240" y="3469"/>
                      <a:pt x="1243" y="3476"/>
                    </a:cubicBezTo>
                    <a:cubicBezTo>
                      <a:pt x="1246" y="3483"/>
                      <a:pt x="1232" y="3506"/>
                      <a:pt x="1232" y="3513"/>
                    </a:cubicBezTo>
                    <a:cubicBezTo>
                      <a:pt x="1232" y="3520"/>
                      <a:pt x="1191" y="3511"/>
                      <a:pt x="1181" y="3511"/>
                    </a:cubicBezTo>
                    <a:cubicBezTo>
                      <a:pt x="1172" y="3511"/>
                      <a:pt x="1143" y="3543"/>
                      <a:pt x="1133" y="3544"/>
                    </a:cubicBezTo>
                    <a:cubicBezTo>
                      <a:pt x="1125" y="3545"/>
                      <a:pt x="1129" y="3561"/>
                      <a:pt x="1132" y="3574"/>
                    </a:cubicBezTo>
                    <a:cubicBezTo>
                      <a:pt x="1162" y="3568"/>
                      <a:pt x="1192" y="3566"/>
                      <a:pt x="1195" y="3572"/>
                    </a:cubicBezTo>
                    <a:cubicBezTo>
                      <a:pt x="1200" y="3583"/>
                      <a:pt x="1131" y="3612"/>
                      <a:pt x="1118" y="3617"/>
                    </a:cubicBezTo>
                    <a:cubicBezTo>
                      <a:pt x="1106" y="3621"/>
                      <a:pt x="1143" y="3640"/>
                      <a:pt x="1142" y="3651"/>
                    </a:cubicBezTo>
                    <a:cubicBezTo>
                      <a:pt x="1141" y="3662"/>
                      <a:pt x="1102" y="3665"/>
                      <a:pt x="1106" y="3687"/>
                    </a:cubicBezTo>
                    <a:cubicBezTo>
                      <a:pt x="1109" y="3709"/>
                      <a:pt x="1093" y="3713"/>
                      <a:pt x="1072" y="3713"/>
                    </a:cubicBezTo>
                    <a:cubicBezTo>
                      <a:pt x="1051" y="3713"/>
                      <a:pt x="1046" y="3726"/>
                      <a:pt x="1056" y="3728"/>
                    </a:cubicBezTo>
                    <a:cubicBezTo>
                      <a:pt x="1066" y="3730"/>
                      <a:pt x="1065" y="3757"/>
                      <a:pt x="1104" y="3767"/>
                    </a:cubicBezTo>
                    <a:cubicBezTo>
                      <a:pt x="1143" y="3777"/>
                      <a:pt x="1185" y="3813"/>
                      <a:pt x="1219" y="3850"/>
                    </a:cubicBezTo>
                    <a:cubicBezTo>
                      <a:pt x="1223" y="3855"/>
                      <a:pt x="1229" y="3859"/>
                      <a:pt x="1235" y="3863"/>
                    </a:cubicBezTo>
                    <a:cubicBezTo>
                      <a:pt x="1244" y="3857"/>
                      <a:pt x="1253" y="3852"/>
                      <a:pt x="1258" y="3852"/>
                    </a:cubicBezTo>
                    <a:cubicBezTo>
                      <a:pt x="1277" y="3849"/>
                      <a:pt x="1312" y="3860"/>
                      <a:pt x="1332" y="3874"/>
                    </a:cubicBezTo>
                    <a:cubicBezTo>
                      <a:pt x="1351" y="3887"/>
                      <a:pt x="1419" y="3871"/>
                      <a:pt x="1427" y="3882"/>
                    </a:cubicBezTo>
                    <a:cubicBezTo>
                      <a:pt x="1435" y="3893"/>
                      <a:pt x="1452" y="3906"/>
                      <a:pt x="1465" y="3906"/>
                    </a:cubicBezTo>
                    <a:cubicBezTo>
                      <a:pt x="1479" y="3906"/>
                      <a:pt x="1493" y="3934"/>
                      <a:pt x="1504" y="3925"/>
                    </a:cubicBezTo>
                    <a:cubicBezTo>
                      <a:pt x="1515" y="3917"/>
                      <a:pt x="1556" y="3917"/>
                      <a:pt x="1567" y="3917"/>
                    </a:cubicBezTo>
                    <a:cubicBezTo>
                      <a:pt x="1578" y="3917"/>
                      <a:pt x="1578" y="3925"/>
                      <a:pt x="1588" y="3925"/>
                    </a:cubicBezTo>
                    <a:cubicBezTo>
                      <a:pt x="1599" y="3925"/>
                      <a:pt x="1599" y="3966"/>
                      <a:pt x="1608" y="3964"/>
                    </a:cubicBezTo>
                    <a:cubicBezTo>
                      <a:pt x="1616" y="3961"/>
                      <a:pt x="1646" y="3988"/>
                      <a:pt x="1665" y="3991"/>
                    </a:cubicBezTo>
                    <a:cubicBezTo>
                      <a:pt x="1684" y="3994"/>
                      <a:pt x="1703" y="4027"/>
                      <a:pt x="1711" y="4024"/>
                    </a:cubicBezTo>
                    <a:cubicBezTo>
                      <a:pt x="1720" y="4021"/>
                      <a:pt x="1733" y="4038"/>
                      <a:pt x="1739" y="4024"/>
                    </a:cubicBezTo>
                    <a:cubicBezTo>
                      <a:pt x="1744" y="4011"/>
                      <a:pt x="1771" y="4017"/>
                      <a:pt x="1778" y="3995"/>
                    </a:cubicBezTo>
                    <a:cubicBezTo>
                      <a:pt x="1744" y="3952"/>
                      <a:pt x="1707" y="3905"/>
                      <a:pt x="1708" y="3887"/>
                    </a:cubicBezTo>
                    <a:cubicBezTo>
                      <a:pt x="1710" y="3856"/>
                      <a:pt x="1722" y="3836"/>
                      <a:pt x="1684" y="3803"/>
                    </a:cubicBezTo>
                    <a:cubicBezTo>
                      <a:pt x="1646" y="3771"/>
                      <a:pt x="1688" y="3749"/>
                      <a:pt x="1715" y="3714"/>
                    </a:cubicBezTo>
                    <a:cubicBezTo>
                      <a:pt x="1739" y="3683"/>
                      <a:pt x="1791" y="3670"/>
                      <a:pt x="1824" y="3648"/>
                    </a:cubicBezTo>
                    <a:cubicBezTo>
                      <a:pt x="1818" y="3643"/>
                      <a:pt x="1811" y="3639"/>
                      <a:pt x="1804" y="3636"/>
                    </a:cubicBezTo>
                    <a:cubicBezTo>
                      <a:pt x="1780" y="3625"/>
                      <a:pt x="1772" y="3614"/>
                      <a:pt x="1791" y="3609"/>
                    </a:cubicBezTo>
                    <a:cubicBezTo>
                      <a:pt x="1810" y="3603"/>
                      <a:pt x="1802" y="3592"/>
                      <a:pt x="1782" y="3570"/>
                    </a:cubicBezTo>
                    <a:cubicBezTo>
                      <a:pt x="1763" y="3548"/>
                      <a:pt x="1755" y="3527"/>
                      <a:pt x="1744" y="3527"/>
                    </a:cubicBezTo>
                    <a:cubicBezTo>
                      <a:pt x="1733" y="3527"/>
                      <a:pt x="1717" y="3524"/>
                      <a:pt x="1700" y="3529"/>
                    </a:cubicBezTo>
                    <a:cubicBezTo>
                      <a:pt x="1684" y="3535"/>
                      <a:pt x="1687" y="3516"/>
                      <a:pt x="1690" y="3496"/>
                    </a:cubicBezTo>
                    <a:cubicBezTo>
                      <a:pt x="1692" y="3477"/>
                      <a:pt x="1660" y="3480"/>
                      <a:pt x="1654" y="3472"/>
                    </a:cubicBezTo>
                    <a:cubicBezTo>
                      <a:pt x="1649" y="3464"/>
                      <a:pt x="1662" y="3436"/>
                      <a:pt x="1668" y="3434"/>
                    </a:cubicBezTo>
                    <a:cubicBezTo>
                      <a:pt x="1673" y="3431"/>
                      <a:pt x="1690" y="3423"/>
                      <a:pt x="1690" y="3415"/>
                    </a:cubicBezTo>
                    <a:cubicBezTo>
                      <a:pt x="1690" y="3406"/>
                      <a:pt x="1660" y="3404"/>
                      <a:pt x="1670" y="3384"/>
                    </a:cubicBezTo>
                    <a:cubicBezTo>
                      <a:pt x="1681" y="3365"/>
                      <a:pt x="1703" y="3365"/>
                      <a:pt x="1703" y="3346"/>
                    </a:cubicBezTo>
                    <a:cubicBezTo>
                      <a:pt x="1703" y="3327"/>
                      <a:pt x="1720" y="3311"/>
                      <a:pt x="1739" y="3324"/>
                    </a:cubicBezTo>
                    <a:cubicBezTo>
                      <a:pt x="1758" y="3338"/>
                      <a:pt x="1766" y="3374"/>
                      <a:pt x="1788" y="3365"/>
                    </a:cubicBezTo>
                    <a:cubicBezTo>
                      <a:pt x="1810" y="3357"/>
                      <a:pt x="1796" y="3338"/>
                      <a:pt x="1793" y="3327"/>
                    </a:cubicBezTo>
                    <a:cubicBezTo>
                      <a:pt x="1791" y="3316"/>
                      <a:pt x="1785" y="3300"/>
                      <a:pt x="1810" y="3294"/>
                    </a:cubicBezTo>
                    <a:cubicBezTo>
                      <a:pt x="1834" y="3289"/>
                      <a:pt x="1823" y="3264"/>
                      <a:pt x="1843" y="3264"/>
                    </a:cubicBezTo>
                    <a:cubicBezTo>
                      <a:pt x="1862" y="3264"/>
                      <a:pt x="1897" y="3240"/>
                      <a:pt x="1908" y="3234"/>
                    </a:cubicBezTo>
                    <a:cubicBezTo>
                      <a:pt x="1919" y="3229"/>
                      <a:pt x="1944" y="3215"/>
                      <a:pt x="1955" y="3220"/>
                    </a:cubicBezTo>
                    <a:cubicBezTo>
                      <a:pt x="1966" y="3226"/>
                      <a:pt x="1979" y="3240"/>
                      <a:pt x="1987" y="3220"/>
                    </a:cubicBezTo>
                    <a:cubicBezTo>
                      <a:pt x="1996" y="3201"/>
                      <a:pt x="2028" y="3210"/>
                      <a:pt x="2031" y="3220"/>
                    </a:cubicBezTo>
                    <a:cubicBezTo>
                      <a:pt x="2034" y="3231"/>
                      <a:pt x="2086" y="3231"/>
                      <a:pt x="2102" y="3242"/>
                    </a:cubicBezTo>
                    <a:cubicBezTo>
                      <a:pt x="2119" y="3253"/>
                      <a:pt x="2154" y="3275"/>
                      <a:pt x="2154" y="3286"/>
                    </a:cubicBezTo>
                    <a:cubicBezTo>
                      <a:pt x="2154" y="3297"/>
                      <a:pt x="2170" y="3313"/>
                      <a:pt x="2170" y="3294"/>
                    </a:cubicBezTo>
                    <a:cubicBezTo>
                      <a:pt x="2170" y="3275"/>
                      <a:pt x="2184" y="3281"/>
                      <a:pt x="2206" y="3294"/>
                    </a:cubicBezTo>
                    <a:cubicBezTo>
                      <a:pt x="2228" y="3308"/>
                      <a:pt x="2258" y="3302"/>
                      <a:pt x="2263" y="3289"/>
                    </a:cubicBezTo>
                    <a:cubicBezTo>
                      <a:pt x="2269" y="3275"/>
                      <a:pt x="2310" y="3259"/>
                      <a:pt x="2324" y="3270"/>
                    </a:cubicBezTo>
                    <a:cubicBezTo>
                      <a:pt x="2337" y="3281"/>
                      <a:pt x="2343" y="3289"/>
                      <a:pt x="2359" y="3272"/>
                    </a:cubicBezTo>
                    <a:cubicBezTo>
                      <a:pt x="2375" y="3256"/>
                      <a:pt x="2414" y="3259"/>
                      <a:pt x="2419" y="3275"/>
                    </a:cubicBezTo>
                    <a:cubicBezTo>
                      <a:pt x="2425" y="3292"/>
                      <a:pt x="2444" y="3294"/>
                      <a:pt x="2460" y="3294"/>
                    </a:cubicBezTo>
                    <a:cubicBezTo>
                      <a:pt x="2477" y="3294"/>
                      <a:pt x="2479" y="3319"/>
                      <a:pt x="2490" y="3313"/>
                    </a:cubicBezTo>
                    <a:cubicBezTo>
                      <a:pt x="2501" y="3308"/>
                      <a:pt x="2498" y="3281"/>
                      <a:pt x="2512" y="3283"/>
                    </a:cubicBezTo>
                    <a:cubicBezTo>
                      <a:pt x="2526" y="3286"/>
                      <a:pt x="2537" y="3302"/>
                      <a:pt x="2559" y="3302"/>
                    </a:cubicBezTo>
                    <a:cubicBezTo>
                      <a:pt x="2580" y="3302"/>
                      <a:pt x="2597" y="3297"/>
                      <a:pt x="2597" y="3281"/>
                    </a:cubicBezTo>
                    <a:cubicBezTo>
                      <a:pt x="2597" y="3264"/>
                      <a:pt x="2594" y="3237"/>
                      <a:pt x="2580" y="3237"/>
                    </a:cubicBezTo>
                    <a:cubicBezTo>
                      <a:pt x="2567" y="3237"/>
                      <a:pt x="2553" y="3223"/>
                      <a:pt x="2537" y="3223"/>
                    </a:cubicBezTo>
                    <a:cubicBezTo>
                      <a:pt x="2520" y="3223"/>
                      <a:pt x="2504" y="3196"/>
                      <a:pt x="2520" y="3190"/>
                    </a:cubicBezTo>
                    <a:cubicBezTo>
                      <a:pt x="2537" y="3185"/>
                      <a:pt x="2564" y="3171"/>
                      <a:pt x="2559" y="3158"/>
                    </a:cubicBezTo>
                    <a:cubicBezTo>
                      <a:pt x="2553" y="3144"/>
                      <a:pt x="2548" y="3117"/>
                      <a:pt x="2569" y="3114"/>
                    </a:cubicBezTo>
                    <a:cubicBezTo>
                      <a:pt x="2591" y="3111"/>
                      <a:pt x="2638" y="3111"/>
                      <a:pt x="2635" y="3103"/>
                    </a:cubicBezTo>
                    <a:cubicBezTo>
                      <a:pt x="2632" y="3095"/>
                      <a:pt x="2589" y="3089"/>
                      <a:pt x="2580" y="3076"/>
                    </a:cubicBezTo>
                    <a:cubicBezTo>
                      <a:pt x="2572" y="3062"/>
                      <a:pt x="2569" y="3029"/>
                      <a:pt x="2578" y="3024"/>
                    </a:cubicBezTo>
                    <a:cubicBezTo>
                      <a:pt x="2586" y="3018"/>
                      <a:pt x="2613" y="3026"/>
                      <a:pt x="2630" y="3021"/>
                    </a:cubicBezTo>
                    <a:cubicBezTo>
                      <a:pt x="2646" y="3016"/>
                      <a:pt x="2682" y="3029"/>
                      <a:pt x="2703" y="3013"/>
                    </a:cubicBezTo>
                    <a:cubicBezTo>
                      <a:pt x="2725" y="2996"/>
                      <a:pt x="2772" y="2994"/>
                      <a:pt x="2796" y="2994"/>
                    </a:cubicBezTo>
                    <a:cubicBezTo>
                      <a:pt x="2821" y="2994"/>
                      <a:pt x="2840" y="2977"/>
                      <a:pt x="2859" y="2975"/>
                    </a:cubicBezTo>
                    <a:cubicBezTo>
                      <a:pt x="2878" y="2972"/>
                      <a:pt x="2933" y="2964"/>
                      <a:pt x="2947" y="2958"/>
                    </a:cubicBezTo>
                    <a:cubicBezTo>
                      <a:pt x="2960" y="2953"/>
                      <a:pt x="3034" y="2942"/>
                      <a:pt x="3037" y="2928"/>
                    </a:cubicBezTo>
                    <a:cubicBezTo>
                      <a:pt x="3039" y="2914"/>
                      <a:pt x="3098" y="2903"/>
                      <a:pt x="3113" y="2910"/>
                    </a:cubicBezTo>
                    <a:cubicBezTo>
                      <a:pt x="3128" y="2917"/>
                      <a:pt x="3147" y="2923"/>
                      <a:pt x="3161" y="2917"/>
                    </a:cubicBezTo>
                    <a:cubicBezTo>
                      <a:pt x="3175" y="2912"/>
                      <a:pt x="3203" y="2927"/>
                      <a:pt x="3201" y="2942"/>
                    </a:cubicBezTo>
                    <a:cubicBezTo>
                      <a:pt x="3198" y="2957"/>
                      <a:pt x="3213" y="2973"/>
                      <a:pt x="3212" y="2985"/>
                    </a:cubicBezTo>
                    <a:cubicBezTo>
                      <a:pt x="3210" y="2998"/>
                      <a:pt x="3197" y="3002"/>
                      <a:pt x="3205" y="3011"/>
                    </a:cubicBezTo>
                    <a:cubicBezTo>
                      <a:pt x="3213" y="3021"/>
                      <a:pt x="3250" y="3014"/>
                      <a:pt x="3261" y="3002"/>
                    </a:cubicBezTo>
                    <a:cubicBezTo>
                      <a:pt x="3272" y="2990"/>
                      <a:pt x="3284" y="3007"/>
                      <a:pt x="3284" y="3017"/>
                    </a:cubicBezTo>
                    <a:cubicBezTo>
                      <a:pt x="3284" y="3026"/>
                      <a:pt x="3302" y="3033"/>
                      <a:pt x="3302" y="3021"/>
                    </a:cubicBezTo>
                    <a:cubicBezTo>
                      <a:pt x="3302" y="3009"/>
                      <a:pt x="3324" y="3017"/>
                      <a:pt x="3331" y="3025"/>
                    </a:cubicBezTo>
                    <a:cubicBezTo>
                      <a:pt x="3337" y="3033"/>
                      <a:pt x="3363" y="3016"/>
                      <a:pt x="3363" y="3029"/>
                    </a:cubicBezTo>
                    <a:cubicBezTo>
                      <a:pt x="3363" y="3043"/>
                      <a:pt x="3325" y="3054"/>
                      <a:pt x="3341" y="3069"/>
                    </a:cubicBezTo>
                    <a:cubicBezTo>
                      <a:pt x="3358" y="3084"/>
                      <a:pt x="3367" y="3051"/>
                      <a:pt x="3388" y="3058"/>
                    </a:cubicBezTo>
                    <a:cubicBezTo>
                      <a:pt x="3408" y="3065"/>
                      <a:pt x="3436" y="3035"/>
                      <a:pt x="3455" y="3031"/>
                    </a:cubicBezTo>
                    <a:cubicBezTo>
                      <a:pt x="3474" y="3026"/>
                      <a:pt x="3494" y="3009"/>
                      <a:pt x="3511" y="2999"/>
                    </a:cubicBezTo>
                    <a:cubicBezTo>
                      <a:pt x="3527" y="2990"/>
                      <a:pt x="3563" y="2992"/>
                      <a:pt x="3552" y="3003"/>
                    </a:cubicBezTo>
                    <a:cubicBezTo>
                      <a:pt x="3541" y="3014"/>
                      <a:pt x="3529" y="3035"/>
                      <a:pt x="3570" y="3050"/>
                    </a:cubicBezTo>
                    <a:cubicBezTo>
                      <a:pt x="3611" y="3065"/>
                      <a:pt x="3657" y="3144"/>
                      <a:pt x="3683" y="3184"/>
                    </a:cubicBezTo>
                    <a:cubicBezTo>
                      <a:pt x="3709" y="3223"/>
                      <a:pt x="3734" y="3294"/>
                      <a:pt x="3747" y="3294"/>
                    </a:cubicBezTo>
                    <a:cubicBezTo>
                      <a:pt x="3761" y="3294"/>
                      <a:pt x="3765" y="3259"/>
                      <a:pt x="3783" y="3255"/>
                    </a:cubicBezTo>
                    <a:cubicBezTo>
                      <a:pt x="3801" y="3251"/>
                      <a:pt x="3811" y="3285"/>
                      <a:pt x="3831" y="3289"/>
                    </a:cubicBezTo>
                    <a:cubicBezTo>
                      <a:pt x="3850" y="3293"/>
                      <a:pt x="3876" y="3304"/>
                      <a:pt x="3891" y="3298"/>
                    </a:cubicBezTo>
                    <a:cubicBezTo>
                      <a:pt x="3906" y="3293"/>
                      <a:pt x="3940" y="3274"/>
                      <a:pt x="3952" y="3281"/>
                    </a:cubicBezTo>
                    <a:cubicBezTo>
                      <a:pt x="3964" y="3287"/>
                      <a:pt x="3981" y="3287"/>
                      <a:pt x="3992" y="3313"/>
                    </a:cubicBezTo>
                    <a:cubicBezTo>
                      <a:pt x="4003" y="3339"/>
                      <a:pt x="4019" y="3345"/>
                      <a:pt x="4030" y="3345"/>
                    </a:cubicBezTo>
                    <a:cubicBezTo>
                      <a:pt x="4041" y="3345"/>
                      <a:pt x="4043" y="3357"/>
                      <a:pt x="4043" y="3368"/>
                    </a:cubicBezTo>
                    <a:cubicBezTo>
                      <a:pt x="4043" y="3379"/>
                      <a:pt x="4063" y="3394"/>
                      <a:pt x="4074" y="3394"/>
                    </a:cubicBezTo>
                    <a:cubicBezTo>
                      <a:pt x="4085" y="3394"/>
                      <a:pt x="4114" y="3390"/>
                      <a:pt x="4123" y="3384"/>
                    </a:cubicBezTo>
                    <a:cubicBezTo>
                      <a:pt x="4133" y="3379"/>
                      <a:pt x="4144" y="3374"/>
                      <a:pt x="4145" y="3386"/>
                    </a:cubicBezTo>
                    <a:cubicBezTo>
                      <a:pt x="4147" y="3399"/>
                      <a:pt x="4164" y="3419"/>
                      <a:pt x="4174" y="3419"/>
                    </a:cubicBezTo>
                    <a:cubicBezTo>
                      <a:pt x="4185" y="3419"/>
                      <a:pt x="4207" y="3428"/>
                      <a:pt x="4209" y="3419"/>
                    </a:cubicBezTo>
                    <a:cubicBezTo>
                      <a:pt x="4211" y="3410"/>
                      <a:pt x="4240" y="3405"/>
                      <a:pt x="4251" y="3403"/>
                    </a:cubicBezTo>
                    <a:cubicBezTo>
                      <a:pt x="4262" y="3401"/>
                      <a:pt x="4300" y="3394"/>
                      <a:pt x="4307" y="3377"/>
                    </a:cubicBezTo>
                    <a:cubicBezTo>
                      <a:pt x="4315" y="3361"/>
                      <a:pt x="4346" y="3361"/>
                      <a:pt x="4355" y="3350"/>
                    </a:cubicBezTo>
                    <a:cubicBezTo>
                      <a:pt x="4364" y="3339"/>
                      <a:pt x="4389" y="3333"/>
                      <a:pt x="4395" y="3323"/>
                    </a:cubicBezTo>
                    <a:cubicBezTo>
                      <a:pt x="4400" y="3312"/>
                      <a:pt x="4433" y="3313"/>
                      <a:pt x="4437" y="3304"/>
                    </a:cubicBezTo>
                    <a:cubicBezTo>
                      <a:pt x="4440" y="3295"/>
                      <a:pt x="4468" y="3293"/>
                      <a:pt x="4481" y="3297"/>
                    </a:cubicBezTo>
                    <a:cubicBezTo>
                      <a:pt x="4493" y="3301"/>
                      <a:pt x="4557" y="3313"/>
                      <a:pt x="4566" y="3312"/>
                    </a:cubicBezTo>
                    <a:cubicBezTo>
                      <a:pt x="4575" y="3310"/>
                      <a:pt x="4577" y="3344"/>
                      <a:pt x="4586" y="3346"/>
                    </a:cubicBezTo>
                    <a:cubicBezTo>
                      <a:pt x="4595" y="3348"/>
                      <a:pt x="4628" y="3374"/>
                      <a:pt x="4637" y="3366"/>
                    </a:cubicBezTo>
                    <a:cubicBezTo>
                      <a:pt x="4646" y="3359"/>
                      <a:pt x="4668" y="3352"/>
                      <a:pt x="4686" y="3363"/>
                    </a:cubicBezTo>
                    <a:cubicBezTo>
                      <a:pt x="4705" y="3374"/>
                      <a:pt x="4723" y="3388"/>
                      <a:pt x="4730" y="3375"/>
                    </a:cubicBezTo>
                    <a:cubicBezTo>
                      <a:pt x="4737" y="3363"/>
                      <a:pt x="4776" y="3357"/>
                      <a:pt x="4781" y="3350"/>
                    </a:cubicBezTo>
                    <a:cubicBezTo>
                      <a:pt x="4787" y="3343"/>
                      <a:pt x="4792" y="3321"/>
                      <a:pt x="4783" y="3313"/>
                    </a:cubicBezTo>
                    <a:cubicBezTo>
                      <a:pt x="4774" y="3306"/>
                      <a:pt x="4765" y="3277"/>
                      <a:pt x="4761" y="3262"/>
                    </a:cubicBezTo>
                    <a:cubicBezTo>
                      <a:pt x="4757" y="3248"/>
                      <a:pt x="4783" y="3244"/>
                      <a:pt x="4787" y="3231"/>
                    </a:cubicBezTo>
                    <a:cubicBezTo>
                      <a:pt x="4790" y="3219"/>
                      <a:pt x="4812" y="3217"/>
                      <a:pt x="4819" y="3210"/>
                    </a:cubicBezTo>
                    <a:cubicBezTo>
                      <a:pt x="4827" y="3202"/>
                      <a:pt x="4828" y="3186"/>
                      <a:pt x="4841" y="3190"/>
                    </a:cubicBezTo>
                    <a:cubicBezTo>
                      <a:pt x="4854" y="3193"/>
                      <a:pt x="4881" y="3202"/>
                      <a:pt x="4887" y="3208"/>
                    </a:cubicBezTo>
                    <a:cubicBezTo>
                      <a:pt x="4892" y="3213"/>
                      <a:pt x="4912" y="3217"/>
                      <a:pt x="4925" y="3217"/>
                    </a:cubicBezTo>
                    <a:cubicBezTo>
                      <a:pt x="4938" y="3217"/>
                      <a:pt x="4958" y="3228"/>
                      <a:pt x="4971" y="3235"/>
                    </a:cubicBezTo>
                    <a:cubicBezTo>
                      <a:pt x="4983" y="3242"/>
                      <a:pt x="5023" y="3242"/>
                      <a:pt x="5031" y="3253"/>
                    </a:cubicBezTo>
                    <a:cubicBezTo>
                      <a:pt x="5038" y="3264"/>
                      <a:pt x="5029" y="3295"/>
                      <a:pt x="5038" y="3306"/>
                    </a:cubicBezTo>
                    <a:cubicBezTo>
                      <a:pt x="5047" y="3317"/>
                      <a:pt x="5069" y="3341"/>
                      <a:pt x="5076" y="3335"/>
                    </a:cubicBezTo>
                    <a:cubicBezTo>
                      <a:pt x="5084" y="3330"/>
                      <a:pt x="5118" y="3353"/>
                      <a:pt x="5131" y="3352"/>
                    </a:cubicBezTo>
                    <a:cubicBezTo>
                      <a:pt x="5144" y="3350"/>
                      <a:pt x="5164" y="3330"/>
                      <a:pt x="5175" y="3330"/>
                    </a:cubicBezTo>
                    <a:cubicBezTo>
                      <a:pt x="5186" y="3330"/>
                      <a:pt x="5220" y="3321"/>
                      <a:pt x="5231" y="3323"/>
                    </a:cubicBezTo>
                    <a:cubicBezTo>
                      <a:pt x="5242" y="3324"/>
                      <a:pt x="5282" y="3339"/>
                      <a:pt x="5288" y="3335"/>
                    </a:cubicBezTo>
                    <a:cubicBezTo>
                      <a:pt x="5293" y="3332"/>
                      <a:pt x="5329" y="3337"/>
                      <a:pt x="5335" y="3348"/>
                    </a:cubicBezTo>
                    <a:cubicBezTo>
                      <a:pt x="5340" y="3359"/>
                      <a:pt x="5386" y="3359"/>
                      <a:pt x="5386" y="3372"/>
                    </a:cubicBezTo>
                    <a:cubicBezTo>
                      <a:pt x="5386" y="3384"/>
                      <a:pt x="5411" y="3392"/>
                      <a:pt x="5419" y="3406"/>
                    </a:cubicBezTo>
                    <a:cubicBezTo>
                      <a:pt x="5426" y="3421"/>
                      <a:pt x="5486" y="3412"/>
                      <a:pt x="5497" y="3421"/>
                    </a:cubicBezTo>
                    <a:cubicBezTo>
                      <a:pt x="5508" y="3430"/>
                      <a:pt x="5577" y="3428"/>
                      <a:pt x="5579" y="3421"/>
                    </a:cubicBezTo>
                    <a:cubicBezTo>
                      <a:pt x="5581" y="3414"/>
                      <a:pt x="5646" y="3410"/>
                      <a:pt x="5659" y="3401"/>
                    </a:cubicBezTo>
                    <a:cubicBezTo>
                      <a:pt x="5672" y="3392"/>
                      <a:pt x="5707" y="3395"/>
                      <a:pt x="5708" y="3383"/>
                    </a:cubicBezTo>
                    <a:cubicBezTo>
                      <a:pt x="5710" y="3370"/>
                      <a:pt x="5743" y="3361"/>
                      <a:pt x="5758" y="3350"/>
                    </a:cubicBezTo>
                    <a:cubicBezTo>
                      <a:pt x="5772" y="3339"/>
                      <a:pt x="5830" y="3341"/>
                      <a:pt x="5834" y="3353"/>
                    </a:cubicBezTo>
                    <a:cubicBezTo>
                      <a:pt x="5838" y="3366"/>
                      <a:pt x="5872" y="3370"/>
                      <a:pt x="5887" y="3364"/>
                    </a:cubicBezTo>
                    <a:cubicBezTo>
                      <a:pt x="5902" y="3359"/>
                      <a:pt x="5940" y="3366"/>
                      <a:pt x="5945" y="3379"/>
                    </a:cubicBezTo>
                    <a:cubicBezTo>
                      <a:pt x="5951" y="3392"/>
                      <a:pt x="5994" y="3399"/>
                      <a:pt x="6005" y="3395"/>
                    </a:cubicBezTo>
                    <a:cubicBezTo>
                      <a:pt x="6016" y="3392"/>
                      <a:pt x="6051" y="3366"/>
                      <a:pt x="6064" y="3364"/>
                    </a:cubicBezTo>
                    <a:cubicBezTo>
                      <a:pt x="6076" y="3363"/>
                      <a:pt x="6095" y="3350"/>
                      <a:pt x="6091" y="3337"/>
                    </a:cubicBezTo>
                    <a:cubicBezTo>
                      <a:pt x="6087" y="3324"/>
                      <a:pt x="6116" y="3288"/>
                      <a:pt x="6120" y="3273"/>
                    </a:cubicBezTo>
                    <a:cubicBezTo>
                      <a:pt x="6124" y="3259"/>
                      <a:pt x="6149" y="3219"/>
                      <a:pt x="6158" y="3215"/>
                    </a:cubicBezTo>
                    <a:cubicBezTo>
                      <a:pt x="6167" y="3211"/>
                      <a:pt x="6188" y="3195"/>
                      <a:pt x="6186" y="3184"/>
                    </a:cubicBezTo>
                    <a:cubicBezTo>
                      <a:pt x="6184" y="3173"/>
                      <a:pt x="6178" y="3140"/>
                      <a:pt x="6167" y="3140"/>
                    </a:cubicBezTo>
                    <a:cubicBezTo>
                      <a:pt x="6157" y="3140"/>
                      <a:pt x="6137" y="3142"/>
                      <a:pt x="6162" y="3108"/>
                    </a:cubicBezTo>
                    <a:cubicBezTo>
                      <a:pt x="6187" y="3073"/>
                      <a:pt x="6233" y="3082"/>
                      <a:pt x="6240" y="3082"/>
                    </a:cubicBezTo>
                    <a:cubicBezTo>
                      <a:pt x="6248" y="3082"/>
                      <a:pt x="6306" y="3067"/>
                      <a:pt x="6331" y="3075"/>
                    </a:cubicBezTo>
                    <a:cubicBezTo>
                      <a:pt x="6357" y="3082"/>
                      <a:pt x="6373" y="3071"/>
                      <a:pt x="6401" y="3086"/>
                    </a:cubicBezTo>
                    <a:cubicBezTo>
                      <a:pt x="6428" y="3100"/>
                      <a:pt x="6466" y="3095"/>
                      <a:pt x="6475" y="3108"/>
                    </a:cubicBezTo>
                    <a:cubicBezTo>
                      <a:pt x="6484" y="3120"/>
                      <a:pt x="6521" y="3131"/>
                      <a:pt x="6515" y="3153"/>
                    </a:cubicBezTo>
                    <a:cubicBezTo>
                      <a:pt x="6510" y="3175"/>
                      <a:pt x="6535" y="3162"/>
                      <a:pt x="6545" y="3210"/>
                    </a:cubicBezTo>
                    <a:cubicBezTo>
                      <a:pt x="6554" y="3257"/>
                      <a:pt x="6576" y="3261"/>
                      <a:pt x="6581" y="3282"/>
                    </a:cubicBezTo>
                    <a:cubicBezTo>
                      <a:pt x="6586" y="3304"/>
                      <a:pt x="6616" y="3344"/>
                      <a:pt x="6612" y="3357"/>
                    </a:cubicBezTo>
                    <a:cubicBezTo>
                      <a:pt x="6608" y="3370"/>
                      <a:pt x="6605" y="3390"/>
                      <a:pt x="6636" y="3392"/>
                    </a:cubicBezTo>
                    <a:cubicBezTo>
                      <a:pt x="6667" y="3394"/>
                      <a:pt x="6689" y="3417"/>
                      <a:pt x="6696" y="3414"/>
                    </a:cubicBezTo>
                    <a:cubicBezTo>
                      <a:pt x="6703" y="3410"/>
                      <a:pt x="6739" y="3423"/>
                      <a:pt x="6758" y="3441"/>
                    </a:cubicBezTo>
                    <a:cubicBezTo>
                      <a:pt x="6776" y="3459"/>
                      <a:pt x="6803" y="3450"/>
                      <a:pt x="6801" y="3470"/>
                    </a:cubicBezTo>
                    <a:cubicBezTo>
                      <a:pt x="6800" y="3490"/>
                      <a:pt x="6816" y="3507"/>
                      <a:pt x="6814" y="3523"/>
                    </a:cubicBezTo>
                    <a:cubicBezTo>
                      <a:pt x="6812" y="3539"/>
                      <a:pt x="6849" y="3550"/>
                      <a:pt x="6874" y="3547"/>
                    </a:cubicBezTo>
                    <a:cubicBezTo>
                      <a:pt x="6900" y="3543"/>
                      <a:pt x="6918" y="3556"/>
                      <a:pt x="6929" y="3534"/>
                    </a:cubicBezTo>
                    <a:cubicBezTo>
                      <a:pt x="6940" y="3512"/>
                      <a:pt x="6976" y="3521"/>
                      <a:pt x="6989" y="3512"/>
                    </a:cubicBezTo>
                    <a:cubicBezTo>
                      <a:pt x="7002" y="3503"/>
                      <a:pt x="7040" y="3492"/>
                      <a:pt x="7038" y="3525"/>
                    </a:cubicBezTo>
                    <a:cubicBezTo>
                      <a:pt x="7036" y="3558"/>
                      <a:pt x="7058" y="3565"/>
                      <a:pt x="7040" y="3576"/>
                    </a:cubicBezTo>
                    <a:cubicBezTo>
                      <a:pt x="7022" y="3587"/>
                      <a:pt x="7013" y="3634"/>
                      <a:pt x="7007" y="3654"/>
                    </a:cubicBezTo>
                    <a:cubicBezTo>
                      <a:pt x="7002" y="3674"/>
                      <a:pt x="6974" y="3680"/>
                      <a:pt x="6971" y="3701"/>
                    </a:cubicBezTo>
                    <a:cubicBezTo>
                      <a:pt x="6967" y="3723"/>
                      <a:pt x="6942" y="3725"/>
                      <a:pt x="6942" y="3742"/>
                    </a:cubicBezTo>
                    <a:cubicBezTo>
                      <a:pt x="6942" y="3758"/>
                      <a:pt x="6905" y="3754"/>
                      <a:pt x="6887" y="3742"/>
                    </a:cubicBezTo>
                    <a:cubicBezTo>
                      <a:pt x="6869" y="3729"/>
                      <a:pt x="6851" y="3765"/>
                      <a:pt x="6836" y="3765"/>
                    </a:cubicBezTo>
                    <a:cubicBezTo>
                      <a:pt x="6821" y="3765"/>
                      <a:pt x="6823" y="3796"/>
                      <a:pt x="6827" y="3809"/>
                    </a:cubicBezTo>
                    <a:cubicBezTo>
                      <a:pt x="6831" y="3822"/>
                      <a:pt x="6821" y="3838"/>
                      <a:pt x="6831" y="3860"/>
                    </a:cubicBezTo>
                    <a:cubicBezTo>
                      <a:pt x="6835" y="3872"/>
                      <a:pt x="6833" y="3894"/>
                      <a:pt x="6835" y="3919"/>
                    </a:cubicBezTo>
                    <a:cubicBezTo>
                      <a:pt x="6857" y="3903"/>
                      <a:pt x="6877" y="3891"/>
                      <a:pt x="6886" y="3891"/>
                    </a:cubicBezTo>
                    <a:cubicBezTo>
                      <a:pt x="6909" y="3891"/>
                      <a:pt x="6932" y="3930"/>
                      <a:pt x="6957" y="3931"/>
                    </a:cubicBezTo>
                    <a:cubicBezTo>
                      <a:pt x="6983" y="3932"/>
                      <a:pt x="7098" y="3854"/>
                      <a:pt x="7099" y="3842"/>
                    </a:cubicBezTo>
                    <a:cubicBezTo>
                      <a:pt x="7100" y="3829"/>
                      <a:pt x="7168" y="3764"/>
                      <a:pt x="7199" y="3731"/>
                    </a:cubicBezTo>
                    <a:cubicBezTo>
                      <a:pt x="7231" y="3697"/>
                      <a:pt x="7273" y="3648"/>
                      <a:pt x="7290" y="3609"/>
                    </a:cubicBezTo>
                    <a:cubicBezTo>
                      <a:pt x="7300" y="3586"/>
                      <a:pt x="7344" y="3540"/>
                      <a:pt x="7355" y="3522"/>
                    </a:cubicBezTo>
                    <a:cubicBezTo>
                      <a:pt x="7366" y="3504"/>
                      <a:pt x="7373" y="3502"/>
                      <a:pt x="7394" y="3459"/>
                    </a:cubicBezTo>
                    <a:cubicBezTo>
                      <a:pt x="7414" y="3416"/>
                      <a:pt x="7414" y="3304"/>
                      <a:pt x="7420" y="3297"/>
                    </a:cubicBezTo>
                    <a:cubicBezTo>
                      <a:pt x="7426" y="3290"/>
                      <a:pt x="7423" y="3271"/>
                      <a:pt x="7432" y="3259"/>
                    </a:cubicBezTo>
                    <a:cubicBezTo>
                      <a:pt x="7441" y="3247"/>
                      <a:pt x="7436" y="3231"/>
                      <a:pt x="7455" y="3215"/>
                    </a:cubicBezTo>
                    <a:cubicBezTo>
                      <a:pt x="7473" y="3200"/>
                      <a:pt x="7469" y="3186"/>
                      <a:pt x="7465" y="3174"/>
                    </a:cubicBezTo>
                    <a:cubicBezTo>
                      <a:pt x="7460" y="3162"/>
                      <a:pt x="7465" y="3136"/>
                      <a:pt x="7461" y="3128"/>
                    </a:cubicBezTo>
                    <a:cubicBezTo>
                      <a:pt x="7456" y="3119"/>
                      <a:pt x="7457" y="3116"/>
                      <a:pt x="7468" y="3109"/>
                    </a:cubicBezTo>
                    <a:cubicBezTo>
                      <a:pt x="7479" y="3103"/>
                      <a:pt x="7461" y="3087"/>
                      <a:pt x="7445" y="3079"/>
                    </a:cubicBezTo>
                    <a:cubicBezTo>
                      <a:pt x="7430" y="3072"/>
                      <a:pt x="7410" y="3066"/>
                      <a:pt x="7408" y="3048"/>
                    </a:cubicBezTo>
                    <a:cubicBezTo>
                      <a:pt x="7406" y="3031"/>
                      <a:pt x="7380" y="3010"/>
                      <a:pt x="7360" y="3012"/>
                    </a:cubicBezTo>
                    <a:cubicBezTo>
                      <a:pt x="7340" y="3014"/>
                      <a:pt x="7302" y="3001"/>
                      <a:pt x="7307" y="3014"/>
                    </a:cubicBezTo>
                    <a:cubicBezTo>
                      <a:pt x="7312" y="3027"/>
                      <a:pt x="7305" y="3037"/>
                      <a:pt x="7295" y="3035"/>
                    </a:cubicBezTo>
                    <a:cubicBezTo>
                      <a:pt x="7285" y="3032"/>
                      <a:pt x="7281" y="3040"/>
                      <a:pt x="7269" y="3058"/>
                    </a:cubicBezTo>
                    <a:cubicBezTo>
                      <a:pt x="7257" y="3077"/>
                      <a:pt x="7215" y="3078"/>
                      <a:pt x="7234" y="3061"/>
                    </a:cubicBezTo>
                    <a:cubicBezTo>
                      <a:pt x="7253" y="3044"/>
                      <a:pt x="7228" y="3043"/>
                      <a:pt x="7231" y="3025"/>
                    </a:cubicBezTo>
                    <a:cubicBezTo>
                      <a:pt x="7235" y="3006"/>
                      <a:pt x="7250" y="2988"/>
                      <a:pt x="7230" y="3000"/>
                    </a:cubicBezTo>
                    <a:cubicBezTo>
                      <a:pt x="7209" y="3012"/>
                      <a:pt x="7209" y="3040"/>
                      <a:pt x="7191" y="3044"/>
                    </a:cubicBezTo>
                    <a:cubicBezTo>
                      <a:pt x="7174" y="3047"/>
                      <a:pt x="7179" y="2995"/>
                      <a:pt x="7184" y="2981"/>
                    </a:cubicBezTo>
                    <a:cubicBezTo>
                      <a:pt x="7189" y="2967"/>
                      <a:pt x="7152" y="2982"/>
                      <a:pt x="7114" y="2979"/>
                    </a:cubicBezTo>
                    <a:cubicBezTo>
                      <a:pt x="7076" y="2976"/>
                      <a:pt x="7086" y="2950"/>
                      <a:pt x="7117" y="2934"/>
                    </a:cubicBezTo>
                    <a:cubicBezTo>
                      <a:pt x="7148" y="2917"/>
                      <a:pt x="7142" y="2902"/>
                      <a:pt x="7158" y="2895"/>
                    </a:cubicBezTo>
                    <a:cubicBezTo>
                      <a:pt x="7173" y="2889"/>
                      <a:pt x="7213" y="2862"/>
                      <a:pt x="7237" y="2849"/>
                    </a:cubicBezTo>
                    <a:cubicBezTo>
                      <a:pt x="7261" y="2835"/>
                      <a:pt x="7265" y="2820"/>
                      <a:pt x="7271" y="2804"/>
                    </a:cubicBezTo>
                    <a:cubicBezTo>
                      <a:pt x="7276" y="2789"/>
                      <a:pt x="7320" y="2770"/>
                      <a:pt x="7359" y="2738"/>
                    </a:cubicBezTo>
                    <a:cubicBezTo>
                      <a:pt x="7398" y="2706"/>
                      <a:pt x="7417" y="2688"/>
                      <a:pt x="7426" y="2668"/>
                    </a:cubicBezTo>
                    <a:cubicBezTo>
                      <a:pt x="7435" y="2649"/>
                      <a:pt x="7494" y="2626"/>
                      <a:pt x="7495" y="2611"/>
                    </a:cubicBezTo>
                    <a:cubicBezTo>
                      <a:pt x="7496" y="2597"/>
                      <a:pt x="7564" y="2560"/>
                      <a:pt x="7610" y="2551"/>
                    </a:cubicBezTo>
                    <a:cubicBezTo>
                      <a:pt x="7657" y="2542"/>
                      <a:pt x="7731" y="2554"/>
                      <a:pt x="7744" y="2567"/>
                    </a:cubicBezTo>
                    <a:cubicBezTo>
                      <a:pt x="7758" y="2581"/>
                      <a:pt x="7768" y="2576"/>
                      <a:pt x="7776" y="2566"/>
                    </a:cubicBezTo>
                    <a:cubicBezTo>
                      <a:pt x="7784" y="2557"/>
                      <a:pt x="7802" y="2562"/>
                      <a:pt x="7833" y="2566"/>
                    </a:cubicBezTo>
                    <a:cubicBezTo>
                      <a:pt x="7864" y="2569"/>
                      <a:pt x="7872" y="2551"/>
                      <a:pt x="7893" y="2557"/>
                    </a:cubicBezTo>
                    <a:cubicBezTo>
                      <a:pt x="7914" y="2564"/>
                      <a:pt x="7931" y="2567"/>
                      <a:pt x="7944" y="2543"/>
                    </a:cubicBezTo>
                    <a:cubicBezTo>
                      <a:pt x="7956" y="2518"/>
                      <a:pt x="8017" y="2523"/>
                      <a:pt x="8030" y="2533"/>
                    </a:cubicBezTo>
                    <a:cubicBezTo>
                      <a:pt x="8044" y="2543"/>
                      <a:pt x="8055" y="2556"/>
                      <a:pt x="8077" y="2542"/>
                    </a:cubicBezTo>
                    <a:cubicBezTo>
                      <a:pt x="8099" y="2527"/>
                      <a:pt x="8099" y="2561"/>
                      <a:pt x="8119" y="2564"/>
                    </a:cubicBezTo>
                    <a:cubicBezTo>
                      <a:pt x="8140" y="2566"/>
                      <a:pt x="8127" y="2585"/>
                      <a:pt x="8109" y="2583"/>
                    </a:cubicBezTo>
                    <a:cubicBezTo>
                      <a:pt x="8090" y="2581"/>
                      <a:pt x="8068" y="2592"/>
                      <a:pt x="8089" y="2604"/>
                    </a:cubicBezTo>
                    <a:cubicBezTo>
                      <a:pt x="8109" y="2616"/>
                      <a:pt x="8134" y="2593"/>
                      <a:pt x="8150" y="2595"/>
                    </a:cubicBezTo>
                    <a:cubicBezTo>
                      <a:pt x="8167" y="2597"/>
                      <a:pt x="8192" y="2598"/>
                      <a:pt x="8215" y="2584"/>
                    </a:cubicBezTo>
                    <a:cubicBezTo>
                      <a:pt x="8238" y="2569"/>
                      <a:pt x="8244" y="2596"/>
                      <a:pt x="8259" y="2583"/>
                    </a:cubicBezTo>
                    <a:cubicBezTo>
                      <a:pt x="8273" y="2570"/>
                      <a:pt x="8306" y="2566"/>
                      <a:pt x="8323" y="2567"/>
                    </a:cubicBezTo>
                    <a:cubicBezTo>
                      <a:pt x="8339" y="2568"/>
                      <a:pt x="8325" y="2548"/>
                      <a:pt x="8298" y="2548"/>
                    </a:cubicBezTo>
                    <a:cubicBezTo>
                      <a:pt x="8271" y="2548"/>
                      <a:pt x="8272" y="2534"/>
                      <a:pt x="8293" y="2496"/>
                    </a:cubicBezTo>
                    <a:cubicBezTo>
                      <a:pt x="8315" y="2459"/>
                      <a:pt x="8357" y="2439"/>
                      <a:pt x="8384" y="2416"/>
                    </a:cubicBezTo>
                    <a:cubicBezTo>
                      <a:pt x="8410" y="2393"/>
                      <a:pt x="8429" y="2404"/>
                      <a:pt x="8429" y="2390"/>
                    </a:cubicBezTo>
                    <a:cubicBezTo>
                      <a:pt x="8429" y="2375"/>
                      <a:pt x="8442" y="2334"/>
                      <a:pt x="8462" y="2333"/>
                    </a:cubicBezTo>
                    <a:cubicBezTo>
                      <a:pt x="8482" y="2332"/>
                      <a:pt x="8532" y="2342"/>
                      <a:pt x="8563" y="2324"/>
                    </a:cubicBezTo>
                    <a:cubicBezTo>
                      <a:pt x="8594" y="2307"/>
                      <a:pt x="8591" y="2337"/>
                      <a:pt x="8604" y="2342"/>
                    </a:cubicBezTo>
                    <a:cubicBezTo>
                      <a:pt x="8617" y="2346"/>
                      <a:pt x="8634" y="2315"/>
                      <a:pt x="8649" y="2324"/>
                    </a:cubicBezTo>
                    <a:cubicBezTo>
                      <a:pt x="8663" y="2333"/>
                      <a:pt x="8627" y="2355"/>
                      <a:pt x="8619" y="2382"/>
                    </a:cubicBezTo>
                    <a:cubicBezTo>
                      <a:pt x="8610" y="2408"/>
                      <a:pt x="8638" y="2398"/>
                      <a:pt x="8653" y="2405"/>
                    </a:cubicBezTo>
                    <a:cubicBezTo>
                      <a:pt x="8669" y="2413"/>
                      <a:pt x="8633" y="2424"/>
                      <a:pt x="8637" y="2431"/>
                    </a:cubicBezTo>
                    <a:cubicBezTo>
                      <a:pt x="8640" y="2438"/>
                      <a:pt x="8671" y="2438"/>
                      <a:pt x="8712" y="2398"/>
                    </a:cubicBezTo>
                    <a:cubicBezTo>
                      <a:pt x="8752" y="2358"/>
                      <a:pt x="8788" y="2347"/>
                      <a:pt x="8814" y="2350"/>
                    </a:cubicBezTo>
                    <a:cubicBezTo>
                      <a:pt x="8839" y="2352"/>
                      <a:pt x="8824" y="2327"/>
                      <a:pt x="8826" y="2290"/>
                    </a:cubicBezTo>
                    <a:cubicBezTo>
                      <a:pt x="8828" y="2252"/>
                      <a:pt x="8906" y="2241"/>
                      <a:pt x="8932" y="2252"/>
                    </a:cubicBezTo>
                    <a:cubicBezTo>
                      <a:pt x="8957" y="2263"/>
                      <a:pt x="8956" y="2273"/>
                      <a:pt x="8931" y="2267"/>
                    </a:cubicBezTo>
                    <a:cubicBezTo>
                      <a:pt x="8906" y="2260"/>
                      <a:pt x="8884" y="2282"/>
                      <a:pt x="8885" y="2313"/>
                    </a:cubicBezTo>
                    <a:cubicBezTo>
                      <a:pt x="8886" y="2344"/>
                      <a:pt x="8863" y="2354"/>
                      <a:pt x="8875" y="2366"/>
                    </a:cubicBezTo>
                    <a:cubicBezTo>
                      <a:pt x="8886" y="2378"/>
                      <a:pt x="8857" y="2381"/>
                      <a:pt x="8856" y="2393"/>
                    </a:cubicBezTo>
                    <a:cubicBezTo>
                      <a:pt x="8855" y="2406"/>
                      <a:pt x="8856" y="2416"/>
                      <a:pt x="8838" y="2422"/>
                    </a:cubicBezTo>
                    <a:cubicBezTo>
                      <a:pt x="8820" y="2427"/>
                      <a:pt x="8759" y="2434"/>
                      <a:pt x="8757" y="2457"/>
                    </a:cubicBezTo>
                    <a:cubicBezTo>
                      <a:pt x="8755" y="2481"/>
                      <a:pt x="8722" y="2484"/>
                      <a:pt x="8707" y="2513"/>
                    </a:cubicBezTo>
                    <a:cubicBezTo>
                      <a:pt x="8692" y="2542"/>
                      <a:pt x="8632" y="2559"/>
                      <a:pt x="8593" y="2618"/>
                    </a:cubicBezTo>
                    <a:cubicBezTo>
                      <a:pt x="8554" y="2676"/>
                      <a:pt x="8492" y="2676"/>
                      <a:pt x="8492" y="2687"/>
                    </a:cubicBezTo>
                    <a:cubicBezTo>
                      <a:pt x="8492" y="2698"/>
                      <a:pt x="8449" y="2697"/>
                      <a:pt x="8435" y="2699"/>
                    </a:cubicBezTo>
                    <a:cubicBezTo>
                      <a:pt x="8420" y="2700"/>
                      <a:pt x="8448" y="2736"/>
                      <a:pt x="8414" y="2773"/>
                    </a:cubicBezTo>
                    <a:cubicBezTo>
                      <a:pt x="8379" y="2811"/>
                      <a:pt x="8356" y="2862"/>
                      <a:pt x="8357" y="2914"/>
                    </a:cubicBezTo>
                    <a:cubicBezTo>
                      <a:pt x="8358" y="2966"/>
                      <a:pt x="8375" y="3116"/>
                      <a:pt x="8391" y="3142"/>
                    </a:cubicBezTo>
                    <a:cubicBezTo>
                      <a:pt x="8406" y="3169"/>
                      <a:pt x="8397" y="3233"/>
                      <a:pt x="8410" y="3247"/>
                    </a:cubicBezTo>
                    <a:cubicBezTo>
                      <a:pt x="8423" y="3261"/>
                      <a:pt x="8418" y="3283"/>
                      <a:pt x="8426" y="3292"/>
                    </a:cubicBezTo>
                    <a:cubicBezTo>
                      <a:pt x="8435" y="3300"/>
                      <a:pt x="8468" y="3255"/>
                      <a:pt x="8491" y="3236"/>
                    </a:cubicBezTo>
                    <a:cubicBezTo>
                      <a:pt x="8514" y="3217"/>
                      <a:pt x="8507" y="3211"/>
                      <a:pt x="8522" y="3200"/>
                    </a:cubicBezTo>
                    <a:cubicBezTo>
                      <a:pt x="8538" y="3190"/>
                      <a:pt x="8531" y="3149"/>
                      <a:pt x="8536" y="3138"/>
                    </a:cubicBezTo>
                    <a:cubicBezTo>
                      <a:pt x="8540" y="3127"/>
                      <a:pt x="8569" y="3121"/>
                      <a:pt x="8578" y="3109"/>
                    </a:cubicBezTo>
                    <a:cubicBezTo>
                      <a:pt x="8587" y="3098"/>
                      <a:pt x="8610" y="3105"/>
                      <a:pt x="8623" y="3100"/>
                    </a:cubicBezTo>
                    <a:cubicBezTo>
                      <a:pt x="8636" y="3096"/>
                      <a:pt x="8622" y="3066"/>
                      <a:pt x="8618" y="3048"/>
                    </a:cubicBezTo>
                    <a:cubicBezTo>
                      <a:pt x="8613" y="3031"/>
                      <a:pt x="8655" y="3007"/>
                      <a:pt x="8677" y="2992"/>
                    </a:cubicBezTo>
                    <a:cubicBezTo>
                      <a:pt x="8699" y="2976"/>
                      <a:pt x="8726" y="3002"/>
                      <a:pt x="8751" y="2979"/>
                    </a:cubicBezTo>
                    <a:cubicBezTo>
                      <a:pt x="8775" y="2956"/>
                      <a:pt x="8749" y="2930"/>
                      <a:pt x="8740" y="2918"/>
                    </a:cubicBezTo>
                    <a:cubicBezTo>
                      <a:pt x="8731" y="2906"/>
                      <a:pt x="8764" y="2849"/>
                      <a:pt x="8784" y="2843"/>
                    </a:cubicBezTo>
                    <a:cubicBezTo>
                      <a:pt x="8803" y="2838"/>
                      <a:pt x="8813" y="2857"/>
                      <a:pt x="8831" y="2841"/>
                    </a:cubicBezTo>
                    <a:cubicBezTo>
                      <a:pt x="8849" y="2824"/>
                      <a:pt x="8814" y="2798"/>
                      <a:pt x="8802" y="2800"/>
                    </a:cubicBezTo>
                    <a:cubicBezTo>
                      <a:pt x="8789" y="2801"/>
                      <a:pt x="8784" y="2753"/>
                      <a:pt x="8814" y="2730"/>
                    </a:cubicBezTo>
                    <a:cubicBezTo>
                      <a:pt x="8845" y="2708"/>
                      <a:pt x="8833" y="2703"/>
                      <a:pt x="8813" y="2698"/>
                    </a:cubicBezTo>
                    <a:cubicBezTo>
                      <a:pt x="8793" y="2692"/>
                      <a:pt x="8789" y="2699"/>
                      <a:pt x="8773" y="2700"/>
                    </a:cubicBezTo>
                    <a:cubicBezTo>
                      <a:pt x="8758" y="2701"/>
                      <a:pt x="8743" y="2668"/>
                      <a:pt x="8766" y="2637"/>
                    </a:cubicBezTo>
                    <a:cubicBezTo>
                      <a:pt x="8790" y="2605"/>
                      <a:pt x="8813" y="2608"/>
                      <a:pt x="8818" y="2582"/>
                    </a:cubicBezTo>
                    <a:cubicBezTo>
                      <a:pt x="8824" y="2556"/>
                      <a:pt x="8856" y="2518"/>
                      <a:pt x="8865" y="2505"/>
                    </a:cubicBezTo>
                    <a:cubicBezTo>
                      <a:pt x="8873" y="2491"/>
                      <a:pt x="8906" y="2505"/>
                      <a:pt x="8918" y="2502"/>
                    </a:cubicBezTo>
                    <a:cubicBezTo>
                      <a:pt x="8931" y="2499"/>
                      <a:pt x="8927" y="2526"/>
                      <a:pt x="8942" y="2513"/>
                    </a:cubicBezTo>
                    <a:cubicBezTo>
                      <a:pt x="8957" y="2499"/>
                      <a:pt x="8983" y="2454"/>
                      <a:pt x="9004" y="2454"/>
                    </a:cubicBezTo>
                    <a:cubicBezTo>
                      <a:pt x="9025" y="2454"/>
                      <a:pt x="9011" y="2487"/>
                      <a:pt x="9017" y="2507"/>
                    </a:cubicBezTo>
                    <a:cubicBezTo>
                      <a:pt x="9022" y="2527"/>
                      <a:pt x="9034" y="2502"/>
                      <a:pt x="9074" y="2474"/>
                    </a:cubicBezTo>
                    <a:cubicBezTo>
                      <a:pt x="9114" y="2447"/>
                      <a:pt x="9202" y="2450"/>
                      <a:pt x="9228" y="2463"/>
                    </a:cubicBezTo>
                    <a:cubicBezTo>
                      <a:pt x="9254" y="2475"/>
                      <a:pt x="9259" y="2505"/>
                      <a:pt x="9274" y="2502"/>
                    </a:cubicBezTo>
                    <a:cubicBezTo>
                      <a:pt x="9296" y="2496"/>
                      <a:pt x="9277" y="2472"/>
                      <a:pt x="9299" y="2465"/>
                    </a:cubicBezTo>
                    <a:cubicBezTo>
                      <a:pt x="9321" y="2459"/>
                      <a:pt x="9359" y="2436"/>
                      <a:pt x="9388" y="2415"/>
                    </a:cubicBezTo>
                    <a:cubicBezTo>
                      <a:pt x="9417" y="2394"/>
                      <a:pt x="9409" y="2410"/>
                      <a:pt x="9425" y="2391"/>
                    </a:cubicBezTo>
                    <a:cubicBezTo>
                      <a:pt x="9440" y="2372"/>
                      <a:pt x="9456" y="2380"/>
                      <a:pt x="9460" y="2367"/>
                    </a:cubicBezTo>
                    <a:cubicBezTo>
                      <a:pt x="9465" y="2354"/>
                      <a:pt x="9507" y="2333"/>
                      <a:pt x="9564" y="2321"/>
                    </a:cubicBezTo>
                    <a:cubicBezTo>
                      <a:pt x="9622" y="2308"/>
                      <a:pt x="9696" y="2270"/>
                      <a:pt x="9693" y="2258"/>
                    </a:cubicBezTo>
                    <a:cubicBezTo>
                      <a:pt x="9689" y="2246"/>
                      <a:pt x="9714" y="2240"/>
                      <a:pt x="9717" y="2252"/>
                    </a:cubicBezTo>
                    <a:cubicBezTo>
                      <a:pt x="9720" y="2264"/>
                      <a:pt x="9742" y="2260"/>
                      <a:pt x="9772" y="2266"/>
                    </a:cubicBezTo>
                    <a:cubicBezTo>
                      <a:pt x="9802" y="2272"/>
                      <a:pt x="9816" y="2284"/>
                      <a:pt x="9839" y="2260"/>
                    </a:cubicBezTo>
                    <a:cubicBezTo>
                      <a:pt x="9863" y="2237"/>
                      <a:pt x="9836" y="2229"/>
                      <a:pt x="9837" y="2210"/>
                    </a:cubicBezTo>
                    <a:cubicBezTo>
                      <a:pt x="9838" y="2192"/>
                      <a:pt x="9796" y="2173"/>
                      <a:pt x="9802" y="2154"/>
                    </a:cubicBezTo>
                    <a:cubicBezTo>
                      <a:pt x="9807" y="2135"/>
                      <a:pt x="9771" y="2084"/>
                      <a:pt x="9760" y="2094"/>
                    </a:cubicBezTo>
                    <a:cubicBezTo>
                      <a:pt x="9749" y="2104"/>
                      <a:pt x="9724" y="2086"/>
                      <a:pt x="9724" y="2071"/>
                    </a:cubicBezTo>
                    <a:cubicBezTo>
                      <a:pt x="9724" y="2056"/>
                      <a:pt x="9722" y="2039"/>
                      <a:pt x="9704" y="2050"/>
                    </a:cubicBezTo>
                    <a:cubicBezTo>
                      <a:pt x="9687" y="2061"/>
                      <a:pt x="9658" y="2056"/>
                      <a:pt x="9653" y="2039"/>
                    </a:cubicBezTo>
                    <a:cubicBezTo>
                      <a:pt x="9647" y="2023"/>
                      <a:pt x="9686" y="2011"/>
                      <a:pt x="9714" y="2022"/>
                    </a:cubicBezTo>
                    <a:cubicBezTo>
                      <a:pt x="9741" y="2033"/>
                      <a:pt x="9733" y="2044"/>
                      <a:pt x="9746" y="2052"/>
                    </a:cubicBezTo>
                    <a:cubicBezTo>
                      <a:pt x="9760" y="2060"/>
                      <a:pt x="9797" y="2056"/>
                      <a:pt x="9816" y="2047"/>
                    </a:cubicBezTo>
                    <a:cubicBezTo>
                      <a:pt x="9836" y="2038"/>
                      <a:pt x="9889" y="2021"/>
                      <a:pt x="9898" y="2005"/>
                    </a:cubicBezTo>
                    <a:cubicBezTo>
                      <a:pt x="9908" y="1990"/>
                      <a:pt x="9898" y="1983"/>
                      <a:pt x="9916" y="1974"/>
                    </a:cubicBezTo>
                    <a:cubicBezTo>
                      <a:pt x="9934" y="1964"/>
                      <a:pt x="9920" y="1945"/>
                      <a:pt x="9905" y="1937"/>
                    </a:cubicBezTo>
                    <a:cubicBezTo>
                      <a:pt x="9889" y="1929"/>
                      <a:pt x="9893" y="1907"/>
                      <a:pt x="9909" y="1907"/>
                    </a:cubicBezTo>
                    <a:cubicBezTo>
                      <a:pt x="9926" y="1907"/>
                      <a:pt x="9921" y="1888"/>
                      <a:pt x="9932" y="1887"/>
                    </a:cubicBezTo>
                    <a:cubicBezTo>
                      <a:pt x="9943" y="1886"/>
                      <a:pt x="9945" y="1895"/>
                      <a:pt x="9965" y="1885"/>
                    </a:cubicBezTo>
                    <a:cubicBezTo>
                      <a:pt x="9985" y="1875"/>
                      <a:pt x="9966" y="1901"/>
                      <a:pt x="9957" y="1918"/>
                    </a:cubicBezTo>
                    <a:cubicBezTo>
                      <a:pt x="9948" y="1935"/>
                      <a:pt x="9976" y="1950"/>
                      <a:pt x="9979" y="1960"/>
                    </a:cubicBezTo>
                    <a:cubicBezTo>
                      <a:pt x="9981" y="1970"/>
                      <a:pt x="10020" y="1974"/>
                      <a:pt x="10042" y="1962"/>
                    </a:cubicBezTo>
                    <a:cubicBezTo>
                      <a:pt x="10064" y="1950"/>
                      <a:pt x="10134" y="1976"/>
                      <a:pt x="10139" y="1994"/>
                    </a:cubicBezTo>
                    <a:cubicBezTo>
                      <a:pt x="10143" y="2011"/>
                      <a:pt x="10153" y="2032"/>
                      <a:pt x="10183" y="2046"/>
                    </a:cubicBezTo>
                    <a:cubicBezTo>
                      <a:pt x="10212" y="2061"/>
                      <a:pt x="10238" y="2055"/>
                      <a:pt x="10244" y="2068"/>
                    </a:cubicBezTo>
                    <a:cubicBezTo>
                      <a:pt x="10249" y="2082"/>
                      <a:pt x="10260" y="2089"/>
                      <a:pt x="10276" y="2086"/>
                    </a:cubicBezTo>
                    <a:cubicBezTo>
                      <a:pt x="10293" y="2082"/>
                      <a:pt x="10302" y="2100"/>
                      <a:pt x="10314" y="2089"/>
                    </a:cubicBezTo>
                    <a:cubicBezTo>
                      <a:pt x="10326" y="2078"/>
                      <a:pt x="10332" y="2096"/>
                      <a:pt x="10348" y="2082"/>
                    </a:cubicBezTo>
                    <a:cubicBezTo>
                      <a:pt x="10363" y="2068"/>
                      <a:pt x="10314" y="2059"/>
                      <a:pt x="10320" y="2048"/>
                    </a:cubicBezTo>
                    <a:cubicBezTo>
                      <a:pt x="10327" y="2037"/>
                      <a:pt x="10337" y="2056"/>
                      <a:pt x="10350" y="2056"/>
                    </a:cubicBezTo>
                    <a:cubicBezTo>
                      <a:pt x="10364" y="2055"/>
                      <a:pt x="10347" y="2028"/>
                      <a:pt x="10357" y="2025"/>
                    </a:cubicBezTo>
                    <a:cubicBezTo>
                      <a:pt x="10367" y="2023"/>
                      <a:pt x="10358" y="1968"/>
                      <a:pt x="10348" y="1964"/>
                    </a:cubicBezTo>
                    <a:cubicBezTo>
                      <a:pt x="10337" y="1961"/>
                      <a:pt x="10346" y="1942"/>
                      <a:pt x="10367" y="1957"/>
                    </a:cubicBezTo>
                    <a:cubicBezTo>
                      <a:pt x="10388" y="1973"/>
                      <a:pt x="10420" y="1972"/>
                      <a:pt x="10436" y="1972"/>
                    </a:cubicBezTo>
                    <a:cubicBezTo>
                      <a:pt x="10451" y="1972"/>
                      <a:pt x="10437" y="1957"/>
                      <a:pt x="10421" y="1954"/>
                    </a:cubicBezTo>
                    <a:cubicBezTo>
                      <a:pt x="10406" y="1952"/>
                      <a:pt x="10424" y="1939"/>
                      <a:pt x="10435" y="1949"/>
                    </a:cubicBezTo>
                    <a:cubicBezTo>
                      <a:pt x="10446" y="1959"/>
                      <a:pt x="10467" y="1963"/>
                      <a:pt x="10469" y="1953"/>
                    </a:cubicBezTo>
                    <a:cubicBezTo>
                      <a:pt x="10470" y="1942"/>
                      <a:pt x="10481" y="1918"/>
                      <a:pt x="10501" y="1919"/>
                    </a:cubicBezTo>
                    <a:cubicBezTo>
                      <a:pt x="10520" y="1920"/>
                      <a:pt x="10526" y="1909"/>
                      <a:pt x="10508" y="1902"/>
                    </a:cubicBezTo>
                    <a:close/>
                    <a:moveTo>
                      <a:pt x="5428" y="3098"/>
                    </a:moveTo>
                    <a:cubicBezTo>
                      <a:pt x="5376" y="3144"/>
                      <a:pt x="5272" y="3155"/>
                      <a:pt x="5272" y="3193"/>
                    </a:cubicBezTo>
                    <a:cubicBezTo>
                      <a:pt x="5272" y="3231"/>
                      <a:pt x="5146" y="3251"/>
                      <a:pt x="5135" y="3234"/>
                    </a:cubicBezTo>
                    <a:cubicBezTo>
                      <a:pt x="5126" y="3220"/>
                      <a:pt x="5228" y="3215"/>
                      <a:pt x="5253" y="3160"/>
                    </a:cubicBezTo>
                    <a:cubicBezTo>
                      <a:pt x="5278" y="3106"/>
                      <a:pt x="5371" y="3078"/>
                      <a:pt x="5417" y="3005"/>
                    </a:cubicBezTo>
                    <a:cubicBezTo>
                      <a:pt x="5450" y="2953"/>
                      <a:pt x="5477" y="2873"/>
                      <a:pt x="5496" y="2879"/>
                    </a:cubicBezTo>
                    <a:cubicBezTo>
                      <a:pt x="5515" y="2884"/>
                      <a:pt x="5480" y="3051"/>
                      <a:pt x="5428" y="3098"/>
                    </a:cubicBezTo>
                    <a:close/>
                    <a:moveTo>
                      <a:pt x="5659" y="958"/>
                    </a:moveTo>
                    <a:cubicBezTo>
                      <a:pt x="5652" y="972"/>
                      <a:pt x="5612" y="973"/>
                      <a:pt x="5623" y="987"/>
                    </a:cubicBezTo>
                    <a:cubicBezTo>
                      <a:pt x="5641" y="1011"/>
                      <a:pt x="5732" y="998"/>
                      <a:pt x="5734" y="969"/>
                    </a:cubicBezTo>
                    <a:cubicBezTo>
                      <a:pt x="5736" y="940"/>
                      <a:pt x="5666" y="943"/>
                      <a:pt x="5659" y="958"/>
                    </a:cubicBezTo>
                    <a:close/>
                    <a:moveTo>
                      <a:pt x="2342" y="58"/>
                    </a:moveTo>
                    <a:cubicBezTo>
                      <a:pt x="2385" y="58"/>
                      <a:pt x="2373" y="31"/>
                      <a:pt x="2402" y="34"/>
                    </a:cubicBezTo>
                    <a:cubicBezTo>
                      <a:pt x="2431" y="38"/>
                      <a:pt x="2469" y="36"/>
                      <a:pt x="2455" y="18"/>
                    </a:cubicBezTo>
                    <a:cubicBezTo>
                      <a:pt x="2440" y="0"/>
                      <a:pt x="2334" y="7"/>
                      <a:pt x="2345" y="21"/>
                    </a:cubicBezTo>
                    <a:cubicBezTo>
                      <a:pt x="2356" y="36"/>
                      <a:pt x="2260" y="31"/>
                      <a:pt x="2262" y="36"/>
                    </a:cubicBezTo>
                    <a:cubicBezTo>
                      <a:pt x="2265" y="47"/>
                      <a:pt x="2298" y="58"/>
                      <a:pt x="2342" y="58"/>
                    </a:cubicBezTo>
                    <a:close/>
                    <a:moveTo>
                      <a:pt x="2116" y="180"/>
                    </a:moveTo>
                    <a:cubicBezTo>
                      <a:pt x="2116" y="151"/>
                      <a:pt x="2021" y="183"/>
                      <a:pt x="2039" y="189"/>
                    </a:cubicBezTo>
                    <a:cubicBezTo>
                      <a:pt x="2056" y="195"/>
                      <a:pt x="2116" y="209"/>
                      <a:pt x="2116" y="180"/>
                    </a:cubicBezTo>
                    <a:close/>
                    <a:moveTo>
                      <a:pt x="2351" y="156"/>
                    </a:moveTo>
                    <a:cubicBezTo>
                      <a:pt x="2356" y="171"/>
                      <a:pt x="2342" y="173"/>
                      <a:pt x="2305" y="173"/>
                    </a:cubicBezTo>
                    <a:cubicBezTo>
                      <a:pt x="2269" y="173"/>
                      <a:pt x="2250" y="193"/>
                      <a:pt x="2269" y="209"/>
                    </a:cubicBezTo>
                    <a:cubicBezTo>
                      <a:pt x="2291" y="227"/>
                      <a:pt x="2387" y="220"/>
                      <a:pt x="2404" y="198"/>
                    </a:cubicBezTo>
                    <a:cubicBezTo>
                      <a:pt x="2420" y="176"/>
                      <a:pt x="2462" y="195"/>
                      <a:pt x="2469" y="173"/>
                    </a:cubicBezTo>
                    <a:cubicBezTo>
                      <a:pt x="2477" y="151"/>
                      <a:pt x="2345" y="142"/>
                      <a:pt x="2351" y="156"/>
                    </a:cubicBezTo>
                    <a:close/>
                    <a:moveTo>
                      <a:pt x="2662" y="122"/>
                    </a:moveTo>
                    <a:cubicBezTo>
                      <a:pt x="2675" y="105"/>
                      <a:pt x="2639" y="105"/>
                      <a:pt x="2635" y="89"/>
                    </a:cubicBezTo>
                    <a:cubicBezTo>
                      <a:pt x="2631" y="72"/>
                      <a:pt x="2529" y="69"/>
                      <a:pt x="2535" y="87"/>
                    </a:cubicBezTo>
                    <a:cubicBezTo>
                      <a:pt x="2540" y="105"/>
                      <a:pt x="2464" y="125"/>
                      <a:pt x="2487" y="144"/>
                    </a:cubicBezTo>
                    <a:cubicBezTo>
                      <a:pt x="2531" y="178"/>
                      <a:pt x="2650" y="138"/>
                      <a:pt x="2662" y="122"/>
                    </a:cubicBezTo>
                    <a:close/>
                    <a:moveTo>
                      <a:pt x="2373" y="93"/>
                    </a:moveTo>
                    <a:cubicBezTo>
                      <a:pt x="2378" y="54"/>
                      <a:pt x="2314" y="85"/>
                      <a:pt x="2267" y="65"/>
                    </a:cubicBezTo>
                    <a:cubicBezTo>
                      <a:pt x="2220" y="45"/>
                      <a:pt x="2192" y="47"/>
                      <a:pt x="2223" y="74"/>
                    </a:cubicBezTo>
                    <a:cubicBezTo>
                      <a:pt x="2238" y="87"/>
                      <a:pt x="2142" y="97"/>
                      <a:pt x="2158" y="113"/>
                    </a:cubicBezTo>
                    <a:cubicBezTo>
                      <a:pt x="2192" y="147"/>
                      <a:pt x="2367" y="131"/>
                      <a:pt x="2373" y="93"/>
                    </a:cubicBezTo>
                    <a:close/>
                    <a:moveTo>
                      <a:pt x="2101" y="1104"/>
                    </a:moveTo>
                    <a:cubicBezTo>
                      <a:pt x="2103" y="1122"/>
                      <a:pt x="2092" y="1135"/>
                      <a:pt x="2058" y="1135"/>
                    </a:cubicBezTo>
                    <a:cubicBezTo>
                      <a:pt x="2023" y="1135"/>
                      <a:pt x="2074" y="1156"/>
                      <a:pt x="2078" y="1176"/>
                    </a:cubicBezTo>
                    <a:cubicBezTo>
                      <a:pt x="2081" y="1197"/>
                      <a:pt x="2043" y="1182"/>
                      <a:pt x="2041" y="1213"/>
                    </a:cubicBezTo>
                    <a:cubicBezTo>
                      <a:pt x="2039" y="1244"/>
                      <a:pt x="1974" y="1213"/>
                      <a:pt x="1965" y="1253"/>
                    </a:cubicBezTo>
                    <a:cubicBezTo>
                      <a:pt x="1956" y="1293"/>
                      <a:pt x="1997" y="1288"/>
                      <a:pt x="2027" y="1289"/>
                    </a:cubicBezTo>
                    <a:cubicBezTo>
                      <a:pt x="2056" y="1291"/>
                      <a:pt x="2016" y="1319"/>
                      <a:pt x="2038" y="1335"/>
                    </a:cubicBezTo>
                    <a:cubicBezTo>
                      <a:pt x="2059" y="1351"/>
                      <a:pt x="2076" y="1346"/>
                      <a:pt x="2061" y="1315"/>
                    </a:cubicBezTo>
                    <a:cubicBezTo>
                      <a:pt x="2047" y="1284"/>
                      <a:pt x="2138" y="1326"/>
                      <a:pt x="2110" y="1350"/>
                    </a:cubicBezTo>
                    <a:cubicBezTo>
                      <a:pt x="2083" y="1373"/>
                      <a:pt x="2154" y="1391"/>
                      <a:pt x="2189" y="1393"/>
                    </a:cubicBezTo>
                    <a:cubicBezTo>
                      <a:pt x="2223" y="1395"/>
                      <a:pt x="2346" y="1422"/>
                      <a:pt x="2349" y="1393"/>
                    </a:cubicBezTo>
                    <a:cubicBezTo>
                      <a:pt x="2351" y="1375"/>
                      <a:pt x="2304" y="1359"/>
                      <a:pt x="2265" y="1319"/>
                    </a:cubicBezTo>
                    <a:cubicBezTo>
                      <a:pt x="2227" y="1279"/>
                      <a:pt x="2200" y="1213"/>
                      <a:pt x="2243" y="1186"/>
                    </a:cubicBezTo>
                    <a:cubicBezTo>
                      <a:pt x="2287" y="1158"/>
                      <a:pt x="2249" y="1146"/>
                      <a:pt x="2293" y="1115"/>
                    </a:cubicBezTo>
                    <a:cubicBezTo>
                      <a:pt x="2336" y="1084"/>
                      <a:pt x="2311" y="1054"/>
                      <a:pt x="2347" y="1051"/>
                    </a:cubicBezTo>
                    <a:cubicBezTo>
                      <a:pt x="2384" y="1047"/>
                      <a:pt x="2344" y="1014"/>
                      <a:pt x="2380" y="1009"/>
                    </a:cubicBezTo>
                    <a:cubicBezTo>
                      <a:pt x="2416" y="1003"/>
                      <a:pt x="2424" y="963"/>
                      <a:pt x="2418" y="949"/>
                    </a:cubicBezTo>
                    <a:cubicBezTo>
                      <a:pt x="2413" y="934"/>
                      <a:pt x="2457" y="951"/>
                      <a:pt x="2477" y="929"/>
                    </a:cubicBezTo>
                    <a:cubicBezTo>
                      <a:pt x="2497" y="907"/>
                      <a:pt x="2544" y="921"/>
                      <a:pt x="2559" y="890"/>
                    </a:cubicBezTo>
                    <a:cubicBezTo>
                      <a:pt x="2573" y="859"/>
                      <a:pt x="2783" y="788"/>
                      <a:pt x="2901" y="761"/>
                    </a:cubicBezTo>
                    <a:cubicBezTo>
                      <a:pt x="3019" y="734"/>
                      <a:pt x="3101" y="685"/>
                      <a:pt x="3060" y="652"/>
                    </a:cubicBezTo>
                    <a:cubicBezTo>
                      <a:pt x="3018" y="619"/>
                      <a:pt x="2899" y="665"/>
                      <a:pt x="2870" y="688"/>
                    </a:cubicBezTo>
                    <a:cubicBezTo>
                      <a:pt x="2841" y="712"/>
                      <a:pt x="2799" y="696"/>
                      <a:pt x="2770" y="712"/>
                    </a:cubicBezTo>
                    <a:cubicBezTo>
                      <a:pt x="2741" y="728"/>
                      <a:pt x="2679" y="743"/>
                      <a:pt x="2648" y="723"/>
                    </a:cubicBezTo>
                    <a:cubicBezTo>
                      <a:pt x="2617" y="703"/>
                      <a:pt x="2580" y="747"/>
                      <a:pt x="2557" y="745"/>
                    </a:cubicBezTo>
                    <a:cubicBezTo>
                      <a:pt x="2533" y="743"/>
                      <a:pt x="2506" y="768"/>
                      <a:pt x="2480" y="767"/>
                    </a:cubicBezTo>
                    <a:cubicBezTo>
                      <a:pt x="2455" y="765"/>
                      <a:pt x="2404" y="787"/>
                      <a:pt x="2400" y="801"/>
                    </a:cubicBezTo>
                    <a:cubicBezTo>
                      <a:pt x="2396" y="816"/>
                      <a:pt x="2353" y="812"/>
                      <a:pt x="2353" y="830"/>
                    </a:cubicBezTo>
                    <a:cubicBezTo>
                      <a:pt x="2353" y="849"/>
                      <a:pt x="2318" y="865"/>
                      <a:pt x="2300" y="849"/>
                    </a:cubicBezTo>
                    <a:cubicBezTo>
                      <a:pt x="2282" y="832"/>
                      <a:pt x="2260" y="867"/>
                      <a:pt x="2285" y="890"/>
                    </a:cubicBezTo>
                    <a:cubicBezTo>
                      <a:pt x="2311" y="914"/>
                      <a:pt x="2238" y="916"/>
                      <a:pt x="2251" y="931"/>
                    </a:cubicBezTo>
                    <a:cubicBezTo>
                      <a:pt x="2263" y="945"/>
                      <a:pt x="2223" y="954"/>
                      <a:pt x="2232" y="971"/>
                    </a:cubicBezTo>
                    <a:cubicBezTo>
                      <a:pt x="2242" y="987"/>
                      <a:pt x="2207" y="992"/>
                      <a:pt x="2180" y="998"/>
                    </a:cubicBezTo>
                    <a:cubicBezTo>
                      <a:pt x="2152" y="1003"/>
                      <a:pt x="2138" y="1040"/>
                      <a:pt x="2172" y="1042"/>
                    </a:cubicBezTo>
                    <a:cubicBezTo>
                      <a:pt x="2207" y="1044"/>
                      <a:pt x="2152" y="1049"/>
                      <a:pt x="2156" y="1076"/>
                    </a:cubicBezTo>
                    <a:cubicBezTo>
                      <a:pt x="2160" y="1104"/>
                      <a:pt x="2099" y="1085"/>
                      <a:pt x="2101" y="1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58"/>
              <p:cNvSpPr>
                <a:spLocks noEditPoints="1"/>
              </p:cNvSpPr>
              <p:nvPr/>
            </p:nvSpPr>
            <p:spPr bwMode="auto">
              <a:xfrm>
                <a:off x="10236037" y="2752019"/>
                <a:ext cx="7773978" cy="2983040"/>
              </a:xfrm>
              <a:custGeom>
                <a:avLst/>
                <a:gdLst>
                  <a:gd name="T0" fmla="*/ 2766 w 10526"/>
                  <a:gd name="T1" fmla="*/ 80 h 4038"/>
                  <a:gd name="T2" fmla="*/ 4677 w 10526"/>
                  <a:gd name="T3" fmla="*/ 38 h 4038"/>
                  <a:gd name="T4" fmla="*/ 3679 w 10526"/>
                  <a:gd name="T5" fmla="*/ 1153 h 4038"/>
                  <a:gd name="T6" fmla="*/ 5078 w 10526"/>
                  <a:gd name="T7" fmla="*/ 380 h 4038"/>
                  <a:gd name="T8" fmla="*/ 7681 w 10526"/>
                  <a:gd name="T9" fmla="*/ 847 h 4038"/>
                  <a:gd name="T10" fmla="*/ 8071 w 10526"/>
                  <a:gd name="T11" fmla="*/ 898 h 4038"/>
                  <a:gd name="T12" fmla="*/ 7519 w 10526"/>
                  <a:gd name="T13" fmla="*/ 3264 h 4038"/>
                  <a:gd name="T14" fmla="*/ 1868 w 10526"/>
                  <a:gd name="T15" fmla="*/ 171 h 4038"/>
                  <a:gd name="T16" fmla="*/ 10204 w 10526"/>
                  <a:gd name="T17" fmla="*/ 1852 h 4038"/>
                  <a:gd name="T18" fmla="*/ 9147 w 10526"/>
                  <a:gd name="T19" fmla="*/ 1550 h 4038"/>
                  <a:gd name="T20" fmla="*/ 8140 w 10526"/>
                  <a:gd name="T21" fmla="*/ 1356 h 4038"/>
                  <a:gd name="T22" fmla="*/ 7456 w 10526"/>
                  <a:gd name="T23" fmla="*/ 1148 h 4038"/>
                  <a:gd name="T24" fmla="*/ 6915 w 10526"/>
                  <a:gd name="T25" fmla="*/ 1284 h 4038"/>
                  <a:gd name="T26" fmla="*/ 6469 w 10526"/>
                  <a:gd name="T27" fmla="*/ 1063 h 4038"/>
                  <a:gd name="T28" fmla="*/ 5729 w 10526"/>
                  <a:gd name="T29" fmla="*/ 1044 h 4038"/>
                  <a:gd name="T30" fmla="*/ 5649 w 10526"/>
                  <a:gd name="T31" fmla="*/ 903 h 4038"/>
                  <a:gd name="T32" fmla="*/ 5352 w 10526"/>
                  <a:gd name="T33" fmla="*/ 641 h 4038"/>
                  <a:gd name="T34" fmla="*/ 4830 w 10526"/>
                  <a:gd name="T35" fmla="*/ 735 h 4038"/>
                  <a:gd name="T36" fmla="*/ 4185 w 10526"/>
                  <a:gd name="T37" fmla="*/ 875 h 4038"/>
                  <a:gd name="T38" fmla="*/ 3976 w 10526"/>
                  <a:gd name="T39" fmla="*/ 1052 h 4038"/>
                  <a:gd name="T40" fmla="*/ 3665 w 10526"/>
                  <a:gd name="T41" fmla="*/ 1360 h 4038"/>
                  <a:gd name="T42" fmla="*/ 3490 w 10526"/>
                  <a:gd name="T43" fmla="*/ 1564 h 4038"/>
                  <a:gd name="T44" fmla="*/ 3231 w 10526"/>
                  <a:gd name="T45" fmla="*/ 1864 h 4038"/>
                  <a:gd name="T46" fmla="*/ 3353 w 10526"/>
                  <a:gd name="T47" fmla="*/ 1632 h 4038"/>
                  <a:gd name="T48" fmla="*/ 2964 w 10526"/>
                  <a:gd name="T49" fmla="*/ 1437 h 4038"/>
                  <a:gd name="T50" fmla="*/ 2498 w 10526"/>
                  <a:gd name="T51" fmla="*/ 1501 h 4038"/>
                  <a:gd name="T52" fmla="*/ 2057 w 10526"/>
                  <a:gd name="T53" fmla="*/ 1614 h 4038"/>
                  <a:gd name="T54" fmla="*/ 1496 w 10526"/>
                  <a:gd name="T55" fmla="*/ 1639 h 4038"/>
                  <a:gd name="T56" fmla="*/ 1147 w 10526"/>
                  <a:gd name="T57" fmla="*/ 2012 h 4038"/>
                  <a:gd name="T58" fmla="*/ 787 w 10526"/>
                  <a:gd name="T59" fmla="*/ 1788 h 4038"/>
                  <a:gd name="T60" fmla="*/ 820 w 10526"/>
                  <a:gd name="T61" fmla="*/ 1532 h 4038"/>
                  <a:gd name="T62" fmla="*/ 600 w 10526"/>
                  <a:gd name="T63" fmla="*/ 1765 h 4038"/>
                  <a:gd name="T64" fmla="*/ 536 w 10526"/>
                  <a:gd name="T65" fmla="*/ 2416 h 4038"/>
                  <a:gd name="T66" fmla="*/ 562 w 10526"/>
                  <a:gd name="T67" fmla="*/ 2835 h 4038"/>
                  <a:gd name="T68" fmla="*/ 875 w 10526"/>
                  <a:gd name="T69" fmla="*/ 3158 h 4038"/>
                  <a:gd name="T70" fmla="*/ 1229 w 10526"/>
                  <a:gd name="T71" fmla="*/ 3453 h 4038"/>
                  <a:gd name="T72" fmla="*/ 1258 w 10526"/>
                  <a:gd name="T73" fmla="*/ 3852 h 4038"/>
                  <a:gd name="T74" fmla="*/ 1824 w 10526"/>
                  <a:gd name="T75" fmla="*/ 3648 h 4038"/>
                  <a:gd name="T76" fmla="*/ 1810 w 10526"/>
                  <a:gd name="T77" fmla="*/ 3294 h 4038"/>
                  <a:gd name="T78" fmla="*/ 2490 w 10526"/>
                  <a:gd name="T79" fmla="*/ 3313 h 4038"/>
                  <a:gd name="T80" fmla="*/ 2859 w 10526"/>
                  <a:gd name="T81" fmla="*/ 2975 h 4038"/>
                  <a:gd name="T82" fmla="*/ 3455 w 10526"/>
                  <a:gd name="T83" fmla="*/ 3031 h 4038"/>
                  <a:gd name="T84" fmla="*/ 4145 w 10526"/>
                  <a:gd name="T85" fmla="*/ 3386 h 4038"/>
                  <a:gd name="T86" fmla="*/ 4783 w 10526"/>
                  <a:gd name="T87" fmla="*/ 3313 h 4038"/>
                  <a:gd name="T88" fmla="*/ 5335 w 10526"/>
                  <a:gd name="T89" fmla="*/ 3348 h 4038"/>
                  <a:gd name="T90" fmla="*/ 6158 w 10526"/>
                  <a:gd name="T91" fmla="*/ 3215 h 4038"/>
                  <a:gd name="T92" fmla="*/ 6801 w 10526"/>
                  <a:gd name="T93" fmla="*/ 3470 h 4038"/>
                  <a:gd name="T94" fmla="*/ 6886 w 10526"/>
                  <a:gd name="T95" fmla="*/ 3891 h 4038"/>
                  <a:gd name="T96" fmla="*/ 7360 w 10526"/>
                  <a:gd name="T97" fmla="*/ 3012 h 4038"/>
                  <a:gd name="T98" fmla="*/ 7426 w 10526"/>
                  <a:gd name="T99" fmla="*/ 2668 h 4038"/>
                  <a:gd name="T100" fmla="*/ 8259 w 10526"/>
                  <a:gd name="T101" fmla="*/ 2583 h 4038"/>
                  <a:gd name="T102" fmla="*/ 8826 w 10526"/>
                  <a:gd name="T103" fmla="*/ 2290 h 4038"/>
                  <a:gd name="T104" fmla="*/ 8410 w 10526"/>
                  <a:gd name="T105" fmla="*/ 3247 h 4038"/>
                  <a:gd name="T106" fmla="*/ 8813 w 10526"/>
                  <a:gd name="T107" fmla="*/ 2698 h 4038"/>
                  <a:gd name="T108" fmla="*/ 9460 w 10526"/>
                  <a:gd name="T109" fmla="*/ 2367 h 4038"/>
                  <a:gd name="T110" fmla="*/ 9898 w 10526"/>
                  <a:gd name="T111" fmla="*/ 2005 h 4038"/>
                  <a:gd name="T112" fmla="*/ 10320 w 10526"/>
                  <a:gd name="T113" fmla="*/ 2048 h 4038"/>
                  <a:gd name="T114" fmla="*/ 5417 w 10526"/>
                  <a:gd name="T115" fmla="*/ 3005 h 4038"/>
                  <a:gd name="T116" fmla="*/ 2116 w 10526"/>
                  <a:gd name="T117" fmla="*/ 180 h 4038"/>
                  <a:gd name="T118" fmla="*/ 2158 w 10526"/>
                  <a:gd name="T119" fmla="*/ 113 h 4038"/>
                  <a:gd name="T120" fmla="*/ 2293 w 10526"/>
                  <a:gd name="T121" fmla="*/ 1115 h 4038"/>
                  <a:gd name="T122" fmla="*/ 2300 w 10526"/>
                  <a:gd name="T123" fmla="*/ 849 h 4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26" h="4038">
                    <a:moveTo>
                      <a:pt x="159" y="2919"/>
                    </a:moveTo>
                    <a:cubicBezTo>
                      <a:pt x="151" y="2923"/>
                      <a:pt x="129" y="2914"/>
                      <a:pt x="122" y="2905"/>
                    </a:cubicBezTo>
                    <a:cubicBezTo>
                      <a:pt x="117" y="2897"/>
                      <a:pt x="100" y="2900"/>
                      <a:pt x="85" y="2901"/>
                    </a:cubicBezTo>
                    <a:cubicBezTo>
                      <a:pt x="88" y="2904"/>
                      <a:pt x="92" y="2906"/>
                      <a:pt x="95" y="2911"/>
                    </a:cubicBezTo>
                    <a:cubicBezTo>
                      <a:pt x="103" y="2925"/>
                      <a:pt x="62" y="2927"/>
                      <a:pt x="75" y="2944"/>
                    </a:cubicBezTo>
                    <a:cubicBezTo>
                      <a:pt x="87" y="2962"/>
                      <a:pt x="45" y="2963"/>
                      <a:pt x="45" y="2944"/>
                    </a:cubicBezTo>
                    <a:cubicBezTo>
                      <a:pt x="45" y="2926"/>
                      <a:pt x="2" y="2935"/>
                      <a:pt x="4" y="2947"/>
                    </a:cubicBezTo>
                    <a:cubicBezTo>
                      <a:pt x="4" y="2951"/>
                      <a:pt x="3" y="2957"/>
                      <a:pt x="0" y="2962"/>
                    </a:cubicBezTo>
                    <a:cubicBezTo>
                      <a:pt x="12" y="2966"/>
                      <a:pt x="26" y="2971"/>
                      <a:pt x="31" y="2973"/>
                    </a:cubicBezTo>
                    <a:cubicBezTo>
                      <a:pt x="39" y="2976"/>
                      <a:pt x="148" y="2988"/>
                      <a:pt x="191" y="2980"/>
                    </a:cubicBezTo>
                    <a:cubicBezTo>
                      <a:pt x="189" y="2972"/>
                      <a:pt x="193" y="2948"/>
                      <a:pt x="193" y="2939"/>
                    </a:cubicBezTo>
                    <a:cubicBezTo>
                      <a:pt x="193" y="2928"/>
                      <a:pt x="167" y="2914"/>
                      <a:pt x="159" y="2919"/>
                    </a:cubicBezTo>
                    <a:close/>
                    <a:moveTo>
                      <a:pt x="2795" y="113"/>
                    </a:moveTo>
                    <a:cubicBezTo>
                      <a:pt x="2864" y="105"/>
                      <a:pt x="2863" y="67"/>
                      <a:pt x="2826" y="60"/>
                    </a:cubicBezTo>
                    <a:cubicBezTo>
                      <a:pt x="2790" y="52"/>
                      <a:pt x="2784" y="82"/>
                      <a:pt x="2766" y="80"/>
                    </a:cubicBezTo>
                    <a:cubicBezTo>
                      <a:pt x="2748" y="78"/>
                      <a:pt x="2679" y="91"/>
                      <a:pt x="2693" y="107"/>
                    </a:cubicBezTo>
                    <a:cubicBezTo>
                      <a:pt x="2710" y="125"/>
                      <a:pt x="2761" y="116"/>
                      <a:pt x="2795" y="113"/>
                    </a:cubicBezTo>
                    <a:close/>
                    <a:moveTo>
                      <a:pt x="3147" y="1125"/>
                    </a:moveTo>
                    <a:cubicBezTo>
                      <a:pt x="3171" y="1129"/>
                      <a:pt x="3234" y="1116"/>
                      <a:pt x="3242" y="1104"/>
                    </a:cubicBezTo>
                    <a:cubicBezTo>
                      <a:pt x="3249" y="1091"/>
                      <a:pt x="3216" y="1076"/>
                      <a:pt x="3174" y="1076"/>
                    </a:cubicBezTo>
                    <a:cubicBezTo>
                      <a:pt x="3132" y="1076"/>
                      <a:pt x="3126" y="1122"/>
                      <a:pt x="3147" y="1125"/>
                    </a:cubicBezTo>
                    <a:close/>
                    <a:moveTo>
                      <a:pt x="4493" y="195"/>
                    </a:moveTo>
                    <a:cubicBezTo>
                      <a:pt x="4528" y="209"/>
                      <a:pt x="4515" y="218"/>
                      <a:pt x="4479" y="218"/>
                    </a:cubicBezTo>
                    <a:cubicBezTo>
                      <a:pt x="4442" y="218"/>
                      <a:pt x="4411" y="231"/>
                      <a:pt x="4435" y="240"/>
                    </a:cubicBezTo>
                    <a:cubicBezTo>
                      <a:pt x="4453" y="247"/>
                      <a:pt x="4451" y="267"/>
                      <a:pt x="4490" y="277"/>
                    </a:cubicBezTo>
                    <a:cubicBezTo>
                      <a:pt x="4528" y="286"/>
                      <a:pt x="4566" y="255"/>
                      <a:pt x="4562" y="233"/>
                    </a:cubicBezTo>
                    <a:cubicBezTo>
                      <a:pt x="4559" y="211"/>
                      <a:pt x="4695" y="191"/>
                      <a:pt x="4732" y="182"/>
                    </a:cubicBezTo>
                    <a:cubicBezTo>
                      <a:pt x="4768" y="173"/>
                      <a:pt x="4708" y="134"/>
                      <a:pt x="4748" y="131"/>
                    </a:cubicBezTo>
                    <a:cubicBezTo>
                      <a:pt x="4788" y="127"/>
                      <a:pt x="4772" y="109"/>
                      <a:pt x="4723" y="102"/>
                    </a:cubicBezTo>
                    <a:cubicBezTo>
                      <a:pt x="4674" y="94"/>
                      <a:pt x="4694" y="52"/>
                      <a:pt x="4677" y="38"/>
                    </a:cubicBezTo>
                    <a:cubicBezTo>
                      <a:pt x="4661" y="23"/>
                      <a:pt x="4652" y="56"/>
                      <a:pt x="4588" y="69"/>
                    </a:cubicBezTo>
                    <a:cubicBezTo>
                      <a:pt x="4524" y="82"/>
                      <a:pt x="4493" y="98"/>
                      <a:pt x="4519" y="111"/>
                    </a:cubicBezTo>
                    <a:cubicBezTo>
                      <a:pt x="4544" y="123"/>
                      <a:pt x="4519" y="154"/>
                      <a:pt x="4491" y="153"/>
                    </a:cubicBezTo>
                    <a:cubicBezTo>
                      <a:pt x="4464" y="151"/>
                      <a:pt x="4459" y="180"/>
                      <a:pt x="4493" y="195"/>
                    </a:cubicBezTo>
                    <a:close/>
                    <a:moveTo>
                      <a:pt x="4590" y="246"/>
                    </a:moveTo>
                    <a:cubicBezTo>
                      <a:pt x="4590" y="266"/>
                      <a:pt x="4531" y="286"/>
                      <a:pt x="4548" y="300"/>
                    </a:cubicBezTo>
                    <a:cubicBezTo>
                      <a:pt x="4562" y="313"/>
                      <a:pt x="4575" y="309"/>
                      <a:pt x="4593" y="313"/>
                    </a:cubicBezTo>
                    <a:cubicBezTo>
                      <a:pt x="4612" y="317"/>
                      <a:pt x="4621" y="362"/>
                      <a:pt x="4654" y="355"/>
                    </a:cubicBezTo>
                    <a:cubicBezTo>
                      <a:pt x="4686" y="348"/>
                      <a:pt x="4776" y="391"/>
                      <a:pt x="4828" y="391"/>
                    </a:cubicBezTo>
                    <a:cubicBezTo>
                      <a:pt x="4881" y="391"/>
                      <a:pt x="4887" y="348"/>
                      <a:pt x="4870" y="346"/>
                    </a:cubicBezTo>
                    <a:cubicBezTo>
                      <a:pt x="4854" y="344"/>
                      <a:pt x="4869" y="318"/>
                      <a:pt x="4898" y="277"/>
                    </a:cubicBezTo>
                    <a:cubicBezTo>
                      <a:pt x="4927" y="235"/>
                      <a:pt x="4807" y="204"/>
                      <a:pt x="4807" y="236"/>
                    </a:cubicBezTo>
                    <a:cubicBezTo>
                      <a:pt x="4807" y="269"/>
                      <a:pt x="4772" y="229"/>
                      <a:pt x="4761" y="209"/>
                    </a:cubicBezTo>
                    <a:cubicBezTo>
                      <a:pt x="4750" y="189"/>
                      <a:pt x="4590" y="226"/>
                      <a:pt x="4590" y="246"/>
                    </a:cubicBezTo>
                    <a:close/>
                    <a:moveTo>
                      <a:pt x="3679" y="1153"/>
                    </a:moveTo>
                    <a:cubicBezTo>
                      <a:pt x="3708" y="1167"/>
                      <a:pt x="3730" y="1162"/>
                      <a:pt x="3726" y="1133"/>
                    </a:cubicBezTo>
                    <a:cubicBezTo>
                      <a:pt x="3723" y="1104"/>
                      <a:pt x="3656" y="1141"/>
                      <a:pt x="3679" y="1153"/>
                    </a:cubicBezTo>
                    <a:close/>
                    <a:moveTo>
                      <a:pt x="4446" y="65"/>
                    </a:moveTo>
                    <a:cubicBezTo>
                      <a:pt x="4453" y="38"/>
                      <a:pt x="4332" y="50"/>
                      <a:pt x="4364" y="76"/>
                    </a:cubicBezTo>
                    <a:cubicBezTo>
                      <a:pt x="4375" y="85"/>
                      <a:pt x="4439" y="93"/>
                      <a:pt x="4446" y="65"/>
                    </a:cubicBezTo>
                    <a:close/>
                    <a:moveTo>
                      <a:pt x="9807" y="1386"/>
                    </a:moveTo>
                    <a:cubicBezTo>
                      <a:pt x="9844" y="1404"/>
                      <a:pt x="9866" y="1364"/>
                      <a:pt x="9895" y="1384"/>
                    </a:cubicBezTo>
                    <a:cubicBezTo>
                      <a:pt x="9924" y="1404"/>
                      <a:pt x="9995" y="1375"/>
                      <a:pt x="10024" y="1370"/>
                    </a:cubicBezTo>
                    <a:cubicBezTo>
                      <a:pt x="10053" y="1364"/>
                      <a:pt x="10039" y="1328"/>
                      <a:pt x="9957" y="1317"/>
                    </a:cubicBezTo>
                    <a:cubicBezTo>
                      <a:pt x="9875" y="1306"/>
                      <a:pt x="9768" y="1366"/>
                      <a:pt x="9807" y="1386"/>
                    </a:cubicBezTo>
                    <a:close/>
                    <a:moveTo>
                      <a:pt x="4872" y="502"/>
                    </a:moveTo>
                    <a:cubicBezTo>
                      <a:pt x="4898" y="517"/>
                      <a:pt x="4980" y="484"/>
                      <a:pt x="5034" y="486"/>
                    </a:cubicBezTo>
                    <a:cubicBezTo>
                      <a:pt x="5089" y="488"/>
                      <a:pt x="5242" y="444"/>
                      <a:pt x="5247" y="415"/>
                    </a:cubicBezTo>
                    <a:cubicBezTo>
                      <a:pt x="5253" y="386"/>
                      <a:pt x="5191" y="388"/>
                      <a:pt x="5167" y="362"/>
                    </a:cubicBezTo>
                    <a:cubicBezTo>
                      <a:pt x="5144" y="337"/>
                      <a:pt x="5091" y="359"/>
                      <a:pt x="5078" y="380"/>
                    </a:cubicBezTo>
                    <a:cubicBezTo>
                      <a:pt x="5065" y="402"/>
                      <a:pt x="5051" y="382"/>
                      <a:pt x="5085" y="348"/>
                    </a:cubicBezTo>
                    <a:cubicBezTo>
                      <a:pt x="5120" y="313"/>
                      <a:pt x="5051" y="286"/>
                      <a:pt x="5049" y="307"/>
                    </a:cubicBezTo>
                    <a:cubicBezTo>
                      <a:pt x="5047" y="329"/>
                      <a:pt x="4983" y="311"/>
                      <a:pt x="4983" y="331"/>
                    </a:cubicBezTo>
                    <a:cubicBezTo>
                      <a:pt x="4983" y="351"/>
                      <a:pt x="4960" y="360"/>
                      <a:pt x="4961" y="380"/>
                    </a:cubicBezTo>
                    <a:cubicBezTo>
                      <a:pt x="4963" y="400"/>
                      <a:pt x="4918" y="369"/>
                      <a:pt x="4916" y="415"/>
                    </a:cubicBezTo>
                    <a:cubicBezTo>
                      <a:pt x="4914" y="461"/>
                      <a:pt x="4845" y="487"/>
                      <a:pt x="4872" y="502"/>
                    </a:cubicBezTo>
                    <a:close/>
                    <a:moveTo>
                      <a:pt x="7222" y="878"/>
                    </a:moveTo>
                    <a:cubicBezTo>
                      <a:pt x="7248" y="890"/>
                      <a:pt x="7257" y="903"/>
                      <a:pt x="7271" y="918"/>
                    </a:cubicBezTo>
                    <a:cubicBezTo>
                      <a:pt x="7286" y="932"/>
                      <a:pt x="7341" y="911"/>
                      <a:pt x="7363" y="903"/>
                    </a:cubicBezTo>
                    <a:cubicBezTo>
                      <a:pt x="7384" y="896"/>
                      <a:pt x="7386" y="936"/>
                      <a:pt x="7421" y="914"/>
                    </a:cubicBezTo>
                    <a:cubicBezTo>
                      <a:pt x="7455" y="892"/>
                      <a:pt x="7490" y="903"/>
                      <a:pt x="7530" y="903"/>
                    </a:cubicBezTo>
                    <a:cubicBezTo>
                      <a:pt x="7570" y="903"/>
                      <a:pt x="7523" y="854"/>
                      <a:pt x="7525" y="832"/>
                    </a:cubicBezTo>
                    <a:cubicBezTo>
                      <a:pt x="7527" y="810"/>
                      <a:pt x="7572" y="825"/>
                      <a:pt x="7557" y="843"/>
                    </a:cubicBezTo>
                    <a:cubicBezTo>
                      <a:pt x="7543" y="861"/>
                      <a:pt x="7579" y="903"/>
                      <a:pt x="7638" y="900"/>
                    </a:cubicBezTo>
                    <a:cubicBezTo>
                      <a:pt x="7696" y="896"/>
                      <a:pt x="7652" y="859"/>
                      <a:pt x="7681" y="847"/>
                    </a:cubicBezTo>
                    <a:cubicBezTo>
                      <a:pt x="7711" y="834"/>
                      <a:pt x="7707" y="819"/>
                      <a:pt x="7665" y="794"/>
                    </a:cubicBezTo>
                    <a:cubicBezTo>
                      <a:pt x="7623" y="768"/>
                      <a:pt x="7568" y="785"/>
                      <a:pt x="7532" y="768"/>
                    </a:cubicBezTo>
                    <a:cubicBezTo>
                      <a:pt x="7493" y="751"/>
                      <a:pt x="7446" y="750"/>
                      <a:pt x="7445" y="790"/>
                    </a:cubicBezTo>
                    <a:cubicBezTo>
                      <a:pt x="7443" y="830"/>
                      <a:pt x="7366" y="747"/>
                      <a:pt x="7326" y="734"/>
                    </a:cubicBezTo>
                    <a:cubicBezTo>
                      <a:pt x="7286" y="721"/>
                      <a:pt x="7162" y="848"/>
                      <a:pt x="7222" y="878"/>
                    </a:cubicBezTo>
                    <a:close/>
                    <a:moveTo>
                      <a:pt x="7603" y="1111"/>
                    </a:moveTo>
                    <a:cubicBezTo>
                      <a:pt x="7636" y="1104"/>
                      <a:pt x="7579" y="1044"/>
                      <a:pt x="7523" y="1034"/>
                    </a:cubicBezTo>
                    <a:cubicBezTo>
                      <a:pt x="7466" y="1025"/>
                      <a:pt x="7414" y="1072"/>
                      <a:pt x="7421" y="1082"/>
                    </a:cubicBezTo>
                    <a:cubicBezTo>
                      <a:pt x="7437" y="1105"/>
                      <a:pt x="7570" y="1118"/>
                      <a:pt x="7603" y="1111"/>
                    </a:cubicBezTo>
                    <a:close/>
                    <a:moveTo>
                      <a:pt x="7457" y="991"/>
                    </a:moveTo>
                    <a:cubicBezTo>
                      <a:pt x="7457" y="963"/>
                      <a:pt x="7358" y="1001"/>
                      <a:pt x="7399" y="1014"/>
                    </a:cubicBezTo>
                    <a:cubicBezTo>
                      <a:pt x="7421" y="1022"/>
                      <a:pt x="7457" y="1018"/>
                      <a:pt x="7457" y="991"/>
                    </a:cubicBezTo>
                    <a:close/>
                    <a:moveTo>
                      <a:pt x="7774" y="876"/>
                    </a:moveTo>
                    <a:cubicBezTo>
                      <a:pt x="7818" y="880"/>
                      <a:pt x="7840" y="921"/>
                      <a:pt x="7924" y="927"/>
                    </a:cubicBezTo>
                    <a:cubicBezTo>
                      <a:pt x="8007" y="932"/>
                      <a:pt x="8069" y="916"/>
                      <a:pt x="8071" y="898"/>
                    </a:cubicBezTo>
                    <a:cubicBezTo>
                      <a:pt x="8073" y="880"/>
                      <a:pt x="7995" y="852"/>
                      <a:pt x="7971" y="867"/>
                    </a:cubicBezTo>
                    <a:cubicBezTo>
                      <a:pt x="7947" y="881"/>
                      <a:pt x="7929" y="843"/>
                      <a:pt x="7900" y="852"/>
                    </a:cubicBezTo>
                    <a:cubicBezTo>
                      <a:pt x="7871" y="861"/>
                      <a:pt x="7831" y="859"/>
                      <a:pt x="7816" y="834"/>
                    </a:cubicBezTo>
                    <a:cubicBezTo>
                      <a:pt x="7802" y="809"/>
                      <a:pt x="7752" y="874"/>
                      <a:pt x="7774" y="876"/>
                    </a:cubicBezTo>
                    <a:close/>
                    <a:moveTo>
                      <a:pt x="1688" y="136"/>
                    </a:moveTo>
                    <a:cubicBezTo>
                      <a:pt x="1730" y="98"/>
                      <a:pt x="1784" y="134"/>
                      <a:pt x="1792" y="116"/>
                    </a:cubicBezTo>
                    <a:cubicBezTo>
                      <a:pt x="1799" y="98"/>
                      <a:pt x="1713" y="93"/>
                      <a:pt x="1682" y="109"/>
                    </a:cubicBezTo>
                    <a:cubicBezTo>
                      <a:pt x="1651" y="125"/>
                      <a:pt x="1579" y="112"/>
                      <a:pt x="1588" y="133"/>
                    </a:cubicBezTo>
                    <a:cubicBezTo>
                      <a:pt x="1593" y="145"/>
                      <a:pt x="1646" y="175"/>
                      <a:pt x="1688" y="136"/>
                    </a:cubicBezTo>
                    <a:close/>
                    <a:moveTo>
                      <a:pt x="7588" y="3215"/>
                    </a:moveTo>
                    <a:cubicBezTo>
                      <a:pt x="7568" y="3162"/>
                      <a:pt x="7618" y="3111"/>
                      <a:pt x="7581" y="3084"/>
                    </a:cubicBezTo>
                    <a:cubicBezTo>
                      <a:pt x="7545" y="3057"/>
                      <a:pt x="7559" y="3000"/>
                      <a:pt x="7541" y="3011"/>
                    </a:cubicBezTo>
                    <a:cubicBezTo>
                      <a:pt x="7523" y="3022"/>
                      <a:pt x="7541" y="3071"/>
                      <a:pt x="7512" y="3075"/>
                    </a:cubicBezTo>
                    <a:cubicBezTo>
                      <a:pt x="7483" y="3078"/>
                      <a:pt x="7510" y="3106"/>
                      <a:pt x="7499" y="3142"/>
                    </a:cubicBezTo>
                    <a:cubicBezTo>
                      <a:pt x="7488" y="3179"/>
                      <a:pt x="7505" y="3231"/>
                      <a:pt x="7519" y="3264"/>
                    </a:cubicBezTo>
                    <a:cubicBezTo>
                      <a:pt x="7534" y="3297"/>
                      <a:pt x="7499" y="3472"/>
                      <a:pt x="7514" y="3501"/>
                    </a:cubicBezTo>
                    <a:cubicBezTo>
                      <a:pt x="7528" y="3530"/>
                      <a:pt x="7490" y="3659"/>
                      <a:pt x="7503" y="3674"/>
                    </a:cubicBezTo>
                    <a:cubicBezTo>
                      <a:pt x="7525" y="3700"/>
                      <a:pt x="7510" y="3639"/>
                      <a:pt x="7543" y="3634"/>
                    </a:cubicBezTo>
                    <a:cubicBezTo>
                      <a:pt x="7576" y="3629"/>
                      <a:pt x="7576" y="3670"/>
                      <a:pt x="7596" y="3680"/>
                    </a:cubicBezTo>
                    <a:cubicBezTo>
                      <a:pt x="7616" y="3689"/>
                      <a:pt x="7603" y="3621"/>
                      <a:pt x="7585" y="3625"/>
                    </a:cubicBezTo>
                    <a:cubicBezTo>
                      <a:pt x="7567" y="3629"/>
                      <a:pt x="7552" y="3581"/>
                      <a:pt x="7543" y="3552"/>
                    </a:cubicBezTo>
                    <a:cubicBezTo>
                      <a:pt x="7534" y="3523"/>
                      <a:pt x="7561" y="3488"/>
                      <a:pt x="7561" y="3452"/>
                    </a:cubicBezTo>
                    <a:cubicBezTo>
                      <a:pt x="7561" y="3415"/>
                      <a:pt x="7607" y="3417"/>
                      <a:pt x="7634" y="3445"/>
                    </a:cubicBezTo>
                    <a:cubicBezTo>
                      <a:pt x="7661" y="3472"/>
                      <a:pt x="7665" y="3454"/>
                      <a:pt x="7654" y="3434"/>
                    </a:cubicBezTo>
                    <a:cubicBezTo>
                      <a:pt x="7643" y="3414"/>
                      <a:pt x="7608" y="3268"/>
                      <a:pt x="7588" y="3215"/>
                    </a:cubicBezTo>
                    <a:close/>
                    <a:moveTo>
                      <a:pt x="1859" y="120"/>
                    </a:moveTo>
                    <a:cubicBezTo>
                      <a:pt x="1884" y="138"/>
                      <a:pt x="1788" y="133"/>
                      <a:pt x="1775" y="151"/>
                    </a:cubicBezTo>
                    <a:cubicBezTo>
                      <a:pt x="1762" y="169"/>
                      <a:pt x="1706" y="162"/>
                      <a:pt x="1717" y="184"/>
                    </a:cubicBezTo>
                    <a:cubicBezTo>
                      <a:pt x="1728" y="205"/>
                      <a:pt x="1819" y="207"/>
                      <a:pt x="1819" y="189"/>
                    </a:cubicBezTo>
                    <a:cubicBezTo>
                      <a:pt x="1819" y="171"/>
                      <a:pt x="1866" y="187"/>
                      <a:pt x="1868" y="171"/>
                    </a:cubicBezTo>
                    <a:cubicBezTo>
                      <a:pt x="1870" y="154"/>
                      <a:pt x="1890" y="136"/>
                      <a:pt x="1941" y="133"/>
                    </a:cubicBezTo>
                    <a:cubicBezTo>
                      <a:pt x="1992" y="129"/>
                      <a:pt x="1992" y="111"/>
                      <a:pt x="1945" y="89"/>
                    </a:cubicBezTo>
                    <a:cubicBezTo>
                      <a:pt x="1897" y="67"/>
                      <a:pt x="1833" y="102"/>
                      <a:pt x="1859" y="120"/>
                    </a:cubicBezTo>
                    <a:close/>
                    <a:moveTo>
                      <a:pt x="1781" y="1592"/>
                    </a:moveTo>
                    <a:cubicBezTo>
                      <a:pt x="1830" y="1637"/>
                      <a:pt x="1872" y="1572"/>
                      <a:pt x="1895" y="1568"/>
                    </a:cubicBezTo>
                    <a:cubicBezTo>
                      <a:pt x="1919" y="1565"/>
                      <a:pt x="1881" y="1539"/>
                      <a:pt x="1841" y="1528"/>
                    </a:cubicBezTo>
                    <a:cubicBezTo>
                      <a:pt x="1801" y="1517"/>
                      <a:pt x="1743" y="1557"/>
                      <a:pt x="1781" y="1592"/>
                    </a:cubicBezTo>
                    <a:close/>
                    <a:moveTo>
                      <a:pt x="10508" y="1902"/>
                    </a:moveTo>
                    <a:cubicBezTo>
                      <a:pt x="10490" y="1896"/>
                      <a:pt x="10431" y="1859"/>
                      <a:pt x="10417" y="1838"/>
                    </a:cubicBezTo>
                    <a:cubicBezTo>
                      <a:pt x="10402" y="1817"/>
                      <a:pt x="10332" y="1807"/>
                      <a:pt x="10332" y="1818"/>
                    </a:cubicBezTo>
                    <a:cubicBezTo>
                      <a:pt x="10332" y="1829"/>
                      <a:pt x="10309" y="1815"/>
                      <a:pt x="10304" y="1803"/>
                    </a:cubicBezTo>
                    <a:cubicBezTo>
                      <a:pt x="10298" y="1791"/>
                      <a:pt x="10225" y="1790"/>
                      <a:pt x="10224" y="1802"/>
                    </a:cubicBezTo>
                    <a:cubicBezTo>
                      <a:pt x="10223" y="1815"/>
                      <a:pt x="10241" y="1816"/>
                      <a:pt x="10252" y="1831"/>
                    </a:cubicBezTo>
                    <a:cubicBezTo>
                      <a:pt x="10263" y="1845"/>
                      <a:pt x="10237" y="1853"/>
                      <a:pt x="10243" y="1870"/>
                    </a:cubicBezTo>
                    <a:cubicBezTo>
                      <a:pt x="10248" y="1886"/>
                      <a:pt x="10215" y="1861"/>
                      <a:pt x="10204" y="1852"/>
                    </a:cubicBezTo>
                    <a:cubicBezTo>
                      <a:pt x="10192" y="1843"/>
                      <a:pt x="10197" y="1808"/>
                      <a:pt x="10201" y="1790"/>
                    </a:cubicBezTo>
                    <a:cubicBezTo>
                      <a:pt x="10205" y="1771"/>
                      <a:pt x="10180" y="1775"/>
                      <a:pt x="10177" y="1757"/>
                    </a:cubicBezTo>
                    <a:cubicBezTo>
                      <a:pt x="10174" y="1738"/>
                      <a:pt x="10092" y="1701"/>
                      <a:pt x="10058" y="1687"/>
                    </a:cubicBezTo>
                    <a:cubicBezTo>
                      <a:pt x="10023" y="1672"/>
                      <a:pt x="9979" y="1659"/>
                      <a:pt x="9967" y="1641"/>
                    </a:cubicBezTo>
                    <a:cubicBezTo>
                      <a:pt x="9955" y="1623"/>
                      <a:pt x="9893" y="1621"/>
                      <a:pt x="9869" y="1596"/>
                    </a:cubicBezTo>
                    <a:cubicBezTo>
                      <a:pt x="9846" y="1572"/>
                      <a:pt x="9742" y="1528"/>
                      <a:pt x="9697" y="1525"/>
                    </a:cubicBezTo>
                    <a:cubicBezTo>
                      <a:pt x="9653" y="1523"/>
                      <a:pt x="9663" y="1498"/>
                      <a:pt x="9641" y="1502"/>
                    </a:cubicBezTo>
                    <a:cubicBezTo>
                      <a:pt x="9619" y="1505"/>
                      <a:pt x="9525" y="1501"/>
                      <a:pt x="9496" y="1496"/>
                    </a:cubicBezTo>
                    <a:cubicBezTo>
                      <a:pt x="9467" y="1492"/>
                      <a:pt x="9460" y="1514"/>
                      <a:pt x="9439" y="1505"/>
                    </a:cubicBezTo>
                    <a:cubicBezTo>
                      <a:pt x="9418" y="1497"/>
                      <a:pt x="9310" y="1458"/>
                      <a:pt x="9297" y="1473"/>
                    </a:cubicBezTo>
                    <a:cubicBezTo>
                      <a:pt x="9285" y="1487"/>
                      <a:pt x="9290" y="1508"/>
                      <a:pt x="9277" y="1512"/>
                    </a:cubicBezTo>
                    <a:cubicBezTo>
                      <a:pt x="9264" y="1515"/>
                      <a:pt x="9277" y="1534"/>
                      <a:pt x="9307" y="1561"/>
                    </a:cubicBezTo>
                    <a:cubicBezTo>
                      <a:pt x="9337" y="1588"/>
                      <a:pt x="9319" y="1609"/>
                      <a:pt x="9292" y="1621"/>
                    </a:cubicBezTo>
                    <a:cubicBezTo>
                      <a:pt x="9264" y="1633"/>
                      <a:pt x="9221" y="1610"/>
                      <a:pt x="9207" y="1589"/>
                    </a:cubicBezTo>
                    <a:cubicBezTo>
                      <a:pt x="9193" y="1568"/>
                      <a:pt x="9156" y="1577"/>
                      <a:pt x="9147" y="1550"/>
                    </a:cubicBezTo>
                    <a:cubicBezTo>
                      <a:pt x="9138" y="1523"/>
                      <a:pt x="9158" y="1518"/>
                      <a:pt x="9176" y="1534"/>
                    </a:cubicBezTo>
                    <a:cubicBezTo>
                      <a:pt x="9194" y="1549"/>
                      <a:pt x="9219" y="1536"/>
                      <a:pt x="9222" y="1516"/>
                    </a:cubicBezTo>
                    <a:cubicBezTo>
                      <a:pt x="9224" y="1496"/>
                      <a:pt x="9172" y="1483"/>
                      <a:pt x="9144" y="1484"/>
                    </a:cubicBezTo>
                    <a:cubicBezTo>
                      <a:pt x="9116" y="1486"/>
                      <a:pt x="9100" y="1525"/>
                      <a:pt x="9071" y="1542"/>
                    </a:cubicBezTo>
                    <a:cubicBezTo>
                      <a:pt x="9042" y="1558"/>
                      <a:pt x="8929" y="1535"/>
                      <a:pt x="8917" y="1524"/>
                    </a:cubicBezTo>
                    <a:cubicBezTo>
                      <a:pt x="8906" y="1514"/>
                      <a:pt x="8748" y="1524"/>
                      <a:pt x="8732" y="1535"/>
                    </a:cubicBezTo>
                    <a:cubicBezTo>
                      <a:pt x="8715" y="1546"/>
                      <a:pt x="8727" y="1589"/>
                      <a:pt x="8719" y="1593"/>
                    </a:cubicBezTo>
                    <a:cubicBezTo>
                      <a:pt x="8711" y="1596"/>
                      <a:pt x="8702" y="1544"/>
                      <a:pt x="8702" y="1534"/>
                    </a:cubicBezTo>
                    <a:cubicBezTo>
                      <a:pt x="8702" y="1524"/>
                      <a:pt x="8683" y="1516"/>
                      <a:pt x="8655" y="1516"/>
                    </a:cubicBezTo>
                    <a:cubicBezTo>
                      <a:pt x="8627" y="1516"/>
                      <a:pt x="8610" y="1515"/>
                      <a:pt x="8622" y="1503"/>
                    </a:cubicBezTo>
                    <a:cubicBezTo>
                      <a:pt x="8634" y="1492"/>
                      <a:pt x="8611" y="1480"/>
                      <a:pt x="8633" y="1464"/>
                    </a:cubicBezTo>
                    <a:cubicBezTo>
                      <a:pt x="8655" y="1449"/>
                      <a:pt x="8593" y="1401"/>
                      <a:pt x="8533" y="1377"/>
                    </a:cubicBezTo>
                    <a:cubicBezTo>
                      <a:pt x="8473" y="1353"/>
                      <a:pt x="8336" y="1367"/>
                      <a:pt x="8300" y="1378"/>
                    </a:cubicBezTo>
                    <a:cubicBezTo>
                      <a:pt x="8263" y="1389"/>
                      <a:pt x="8191" y="1385"/>
                      <a:pt x="8156" y="1386"/>
                    </a:cubicBezTo>
                    <a:cubicBezTo>
                      <a:pt x="8121" y="1387"/>
                      <a:pt x="8150" y="1372"/>
                      <a:pt x="8140" y="1356"/>
                    </a:cubicBezTo>
                    <a:cubicBezTo>
                      <a:pt x="8130" y="1340"/>
                      <a:pt x="8070" y="1320"/>
                      <a:pt x="8062" y="1333"/>
                    </a:cubicBezTo>
                    <a:cubicBezTo>
                      <a:pt x="8054" y="1347"/>
                      <a:pt x="8038" y="1333"/>
                      <a:pt x="8038" y="1323"/>
                    </a:cubicBezTo>
                    <a:cubicBezTo>
                      <a:pt x="8038" y="1313"/>
                      <a:pt x="7983" y="1293"/>
                      <a:pt x="7961" y="1298"/>
                    </a:cubicBezTo>
                    <a:cubicBezTo>
                      <a:pt x="7939" y="1302"/>
                      <a:pt x="7929" y="1278"/>
                      <a:pt x="7955" y="1278"/>
                    </a:cubicBezTo>
                    <a:cubicBezTo>
                      <a:pt x="7980" y="1278"/>
                      <a:pt x="8024" y="1283"/>
                      <a:pt x="8005" y="1254"/>
                    </a:cubicBezTo>
                    <a:cubicBezTo>
                      <a:pt x="7986" y="1225"/>
                      <a:pt x="7822" y="1216"/>
                      <a:pt x="7806" y="1221"/>
                    </a:cubicBezTo>
                    <a:cubicBezTo>
                      <a:pt x="7791" y="1227"/>
                      <a:pt x="7805" y="1248"/>
                      <a:pt x="7770" y="1281"/>
                    </a:cubicBezTo>
                    <a:cubicBezTo>
                      <a:pt x="7734" y="1315"/>
                      <a:pt x="7700" y="1292"/>
                      <a:pt x="7704" y="1276"/>
                    </a:cubicBezTo>
                    <a:cubicBezTo>
                      <a:pt x="7709" y="1259"/>
                      <a:pt x="7752" y="1262"/>
                      <a:pt x="7752" y="1246"/>
                    </a:cubicBezTo>
                    <a:cubicBezTo>
                      <a:pt x="7752" y="1229"/>
                      <a:pt x="7692" y="1238"/>
                      <a:pt x="7683" y="1225"/>
                    </a:cubicBezTo>
                    <a:cubicBezTo>
                      <a:pt x="7674" y="1211"/>
                      <a:pt x="7696" y="1202"/>
                      <a:pt x="7718" y="1208"/>
                    </a:cubicBezTo>
                    <a:cubicBezTo>
                      <a:pt x="7740" y="1215"/>
                      <a:pt x="7778" y="1218"/>
                      <a:pt x="7780" y="1208"/>
                    </a:cubicBezTo>
                    <a:cubicBezTo>
                      <a:pt x="7782" y="1198"/>
                      <a:pt x="7757" y="1197"/>
                      <a:pt x="7721" y="1190"/>
                    </a:cubicBezTo>
                    <a:cubicBezTo>
                      <a:pt x="7684" y="1184"/>
                      <a:pt x="7596" y="1163"/>
                      <a:pt x="7549" y="1167"/>
                    </a:cubicBezTo>
                    <a:cubicBezTo>
                      <a:pt x="7503" y="1172"/>
                      <a:pt x="7482" y="1150"/>
                      <a:pt x="7456" y="1148"/>
                    </a:cubicBezTo>
                    <a:cubicBezTo>
                      <a:pt x="7431" y="1146"/>
                      <a:pt x="7431" y="1162"/>
                      <a:pt x="7443" y="1176"/>
                    </a:cubicBezTo>
                    <a:cubicBezTo>
                      <a:pt x="7455" y="1191"/>
                      <a:pt x="7418" y="1200"/>
                      <a:pt x="7388" y="1196"/>
                    </a:cubicBezTo>
                    <a:cubicBezTo>
                      <a:pt x="7358" y="1191"/>
                      <a:pt x="7314" y="1212"/>
                      <a:pt x="7332" y="1234"/>
                    </a:cubicBezTo>
                    <a:cubicBezTo>
                      <a:pt x="7349" y="1256"/>
                      <a:pt x="7366" y="1227"/>
                      <a:pt x="7381" y="1235"/>
                    </a:cubicBezTo>
                    <a:cubicBezTo>
                      <a:pt x="7395" y="1242"/>
                      <a:pt x="7343" y="1258"/>
                      <a:pt x="7364" y="1268"/>
                    </a:cubicBezTo>
                    <a:cubicBezTo>
                      <a:pt x="7386" y="1278"/>
                      <a:pt x="7383" y="1299"/>
                      <a:pt x="7384" y="1309"/>
                    </a:cubicBezTo>
                    <a:cubicBezTo>
                      <a:pt x="7384" y="1320"/>
                      <a:pt x="7347" y="1326"/>
                      <a:pt x="7333" y="1309"/>
                    </a:cubicBezTo>
                    <a:cubicBezTo>
                      <a:pt x="7320" y="1293"/>
                      <a:pt x="7301" y="1308"/>
                      <a:pt x="7275" y="1306"/>
                    </a:cubicBezTo>
                    <a:cubicBezTo>
                      <a:pt x="7250" y="1304"/>
                      <a:pt x="7230" y="1316"/>
                      <a:pt x="7258" y="1320"/>
                    </a:cubicBezTo>
                    <a:cubicBezTo>
                      <a:pt x="7285" y="1323"/>
                      <a:pt x="7294" y="1340"/>
                      <a:pt x="7258" y="1344"/>
                    </a:cubicBezTo>
                    <a:cubicBezTo>
                      <a:pt x="7221" y="1348"/>
                      <a:pt x="7230" y="1310"/>
                      <a:pt x="7209" y="1315"/>
                    </a:cubicBezTo>
                    <a:cubicBezTo>
                      <a:pt x="7187" y="1320"/>
                      <a:pt x="7139" y="1298"/>
                      <a:pt x="7114" y="1299"/>
                    </a:cubicBezTo>
                    <a:cubicBezTo>
                      <a:pt x="7088" y="1299"/>
                      <a:pt x="7077" y="1320"/>
                      <a:pt x="7043" y="1322"/>
                    </a:cubicBezTo>
                    <a:cubicBezTo>
                      <a:pt x="7009" y="1325"/>
                      <a:pt x="6964" y="1305"/>
                      <a:pt x="6950" y="1287"/>
                    </a:cubicBezTo>
                    <a:cubicBezTo>
                      <a:pt x="6936" y="1268"/>
                      <a:pt x="6932" y="1263"/>
                      <a:pt x="6915" y="1284"/>
                    </a:cubicBezTo>
                    <a:cubicBezTo>
                      <a:pt x="6899" y="1305"/>
                      <a:pt x="6898" y="1345"/>
                      <a:pt x="6882" y="1348"/>
                    </a:cubicBezTo>
                    <a:cubicBezTo>
                      <a:pt x="6865" y="1350"/>
                      <a:pt x="6859" y="1386"/>
                      <a:pt x="6842" y="1395"/>
                    </a:cubicBezTo>
                    <a:cubicBezTo>
                      <a:pt x="6826" y="1404"/>
                      <a:pt x="6825" y="1381"/>
                      <a:pt x="6804" y="1383"/>
                    </a:cubicBezTo>
                    <a:cubicBezTo>
                      <a:pt x="6783" y="1385"/>
                      <a:pt x="6716" y="1320"/>
                      <a:pt x="6712" y="1300"/>
                    </a:cubicBezTo>
                    <a:cubicBezTo>
                      <a:pt x="6709" y="1281"/>
                      <a:pt x="6667" y="1245"/>
                      <a:pt x="6656" y="1238"/>
                    </a:cubicBezTo>
                    <a:cubicBezTo>
                      <a:pt x="6645" y="1230"/>
                      <a:pt x="6667" y="1227"/>
                      <a:pt x="6680" y="1238"/>
                    </a:cubicBezTo>
                    <a:cubicBezTo>
                      <a:pt x="6694" y="1250"/>
                      <a:pt x="6711" y="1250"/>
                      <a:pt x="6725" y="1243"/>
                    </a:cubicBezTo>
                    <a:cubicBezTo>
                      <a:pt x="6739" y="1236"/>
                      <a:pt x="6737" y="1202"/>
                      <a:pt x="6713" y="1201"/>
                    </a:cubicBezTo>
                    <a:cubicBezTo>
                      <a:pt x="6689" y="1200"/>
                      <a:pt x="6699" y="1180"/>
                      <a:pt x="6710" y="1176"/>
                    </a:cubicBezTo>
                    <a:cubicBezTo>
                      <a:pt x="6722" y="1173"/>
                      <a:pt x="6683" y="1137"/>
                      <a:pt x="6698" y="1134"/>
                    </a:cubicBezTo>
                    <a:cubicBezTo>
                      <a:pt x="6712" y="1130"/>
                      <a:pt x="6706" y="1115"/>
                      <a:pt x="6686" y="1112"/>
                    </a:cubicBezTo>
                    <a:cubicBezTo>
                      <a:pt x="6666" y="1109"/>
                      <a:pt x="6645" y="1093"/>
                      <a:pt x="6644" y="1083"/>
                    </a:cubicBezTo>
                    <a:cubicBezTo>
                      <a:pt x="6643" y="1073"/>
                      <a:pt x="6558" y="1069"/>
                      <a:pt x="6562" y="1084"/>
                    </a:cubicBezTo>
                    <a:cubicBezTo>
                      <a:pt x="6566" y="1098"/>
                      <a:pt x="6535" y="1094"/>
                      <a:pt x="6539" y="1082"/>
                    </a:cubicBezTo>
                    <a:cubicBezTo>
                      <a:pt x="6544" y="1070"/>
                      <a:pt x="6509" y="1074"/>
                      <a:pt x="6469" y="1063"/>
                    </a:cubicBezTo>
                    <a:cubicBezTo>
                      <a:pt x="6429" y="1052"/>
                      <a:pt x="6428" y="1023"/>
                      <a:pt x="6414" y="1022"/>
                    </a:cubicBezTo>
                    <a:cubicBezTo>
                      <a:pt x="6401" y="1020"/>
                      <a:pt x="6405" y="1061"/>
                      <a:pt x="6385" y="1052"/>
                    </a:cubicBezTo>
                    <a:cubicBezTo>
                      <a:pt x="6365" y="1043"/>
                      <a:pt x="6343" y="1060"/>
                      <a:pt x="6354" y="1084"/>
                    </a:cubicBezTo>
                    <a:cubicBezTo>
                      <a:pt x="6365" y="1107"/>
                      <a:pt x="6355" y="1111"/>
                      <a:pt x="6353" y="1130"/>
                    </a:cubicBezTo>
                    <a:cubicBezTo>
                      <a:pt x="6351" y="1149"/>
                      <a:pt x="6341" y="1141"/>
                      <a:pt x="6317" y="1133"/>
                    </a:cubicBezTo>
                    <a:cubicBezTo>
                      <a:pt x="6293" y="1125"/>
                      <a:pt x="6293" y="1153"/>
                      <a:pt x="6242" y="1140"/>
                    </a:cubicBezTo>
                    <a:cubicBezTo>
                      <a:pt x="6191" y="1127"/>
                      <a:pt x="6168" y="1141"/>
                      <a:pt x="6159" y="1125"/>
                    </a:cubicBezTo>
                    <a:cubicBezTo>
                      <a:pt x="6150" y="1108"/>
                      <a:pt x="6135" y="1106"/>
                      <a:pt x="6133" y="1120"/>
                    </a:cubicBezTo>
                    <a:cubicBezTo>
                      <a:pt x="6131" y="1134"/>
                      <a:pt x="6053" y="1128"/>
                      <a:pt x="6046" y="1108"/>
                    </a:cubicBezTo>
                    <a:cubicBezTo>
                      <a:pt x="6040" y="1088"/>
                      <a:pt x="6060" y="1084"/>
                      <a:pt x="6072" y="1079"/>
                    </a:cubicBezTo>
                    <a:cubicBezTo>
                      <a:pt x="6084" y="1074"/>
                      <a:pt x="6059" y="1065"/>
                      <a:pt x="6016" y="1068"/>
                    </a:cubicBezTo>
                    <a:cubicBezTo>
                      <a:pt x="5973" y="1071"/>
                      <a:pt x="5946" y="1046"/>
                      <a:pt x="5902" y="1051"/>
                    </a:cubicBezTo>
                    <a:cubicBezTo>
                      <a:pt x="5859" y="1055"/>
                      <a:pt x="5761" y="1064"/>
                      <a:pt x="5748" y="1071"/>
                    </a:cubicBezTo>
                    <a:cubicBezTo>
                      <a:pt x="5734" y="1077"/>
                      <a:pt x="5760" y="1102"/>
                      <a:pt x="5739" y="1104"/>
                    </a:cubicBezTo>
                    <a:cubicBezTo>
                      <a:pt x="5718" y="1105"/>
                      <a:pt x="5733" y="1064"/>
                      <a:pt x="5729" y="1044"/>
                    </a:cubicBezTo>
                    <a:cubicBezTo>
                      <a:pt x="5726" y="1023"/>
                      <a:pt x="5694" y="1021"/>
                      <a:pt x="5698" y="1036"/>
                    </a:cubicBezTo>
                    <a:cubicBezTo>
                      <a:pt x="5703" y="1052"/>
                      <a:pt x="5648" y="1057"/>
                      <a:pt x="5635" y="1045"/>
                    </a:cubicBezTo>
                    <a:cubicBezTo>
                      <a:pt x="5621" y="1033"/>
                      <a:pt x="5599" y="1018"/>
                      <a:pt x="5564" y="1009"/>
                    </a:cubicBezTo>
                    <a:cubicBezTo>
                      <a:pt x="5528" y="1000"/>
                      <a:pt x="5484" y="1038"/>
                      <a:pt x="5494" y="1049"/>
                    </a:cubicBezTo>
                    <a:cubicBezTo>
                      <a:pt x="5504" y="1060"/>
                      <a:pt x="5531" y="1052"/>
                      <a:pt x="5532" y="1059"/>
                    </a:cubicBezTo>
                    <a:cubicBezTo>
                      <a:pt x="5534" y="1074"/>
                      <a:pt x="5456" y="1068"/>
                      <a:pt x="5456" y="1081"/>
                    </a:cubicBezTo>
                    <a:cubicBezTo>
                      <a:pt x="5456" y="1094"/>
                      <a:pt x="5384" y="1111"/>
                      <a:pt x="5362" y="1114"/>
                    </a:cubicBezTo>
                    <a:cubicBezTo>
                      <a:pt x="5302" y="1121"/>
                      <a:pt x="5289" y="1121"/>
                      <a:pt x="5261" y="1145"/>
                    </a:cubicBezTo>
                    <a:cubicBezTo>
                      <a:pt x="5233" y="1168"/>
                      <a:pt x="5255" y="1124"/>
                      <a:pt x="5277" y="1102"/>
                    </a:cubicBezTo>
                    <a:cubicBezTo>
                      <a:pt x="5298" y="1080"/>
                      <a:pt x="5321" y="1089"/>
                      <a:pt x="5334" y="1072"/>
                    </a:cubicBezTo>
                    <a:cubicBezTo>
                      <a:pt x="5347" y="1054"/>
                      <a:pt x="5367" y="1056"/>
                      <a:pt x="5401" y="1051"/>
                    </a:cubicBezTo>
                    <a:cubicBezTo>
                      <a:pt x="5436" y="1045"/>
                      <a:pt x="5434" y="1025"/>
                      <a:pt x="5451" y="1018"/>
                    </a:cubicBezTo>
                    <a:cubicBezTo>
                      <a:pt x="5467" y="1011"/>
                      <a:pt x="5507" y="995"/>
                      <a:pt x="5514" y="979"/>
                    </a:cubicBezTo>
                    <a:cubicBezTo>
                      <a:pt x="5522" y="962"/>
                      <a:pt x="5604" y="935"/>
                      <a:pt x="5620" y="936"/>
                    </a:cubicBezTo>
                    <a:cubicBezTo>
                      <a:pt x="5636" y="937"/>
                      <a:pt x="5640" y="903"/>
                      <a:pt x="5649" y="903"/>
                    </a:cubicBezTo>
                    <a:cubicBezTo>
                      <a:pt x="5658" y="903"/>
                      <a:pt x="5706" y="882"/>
                      <a:pt x="5724" y="874"/>
                    </a:cubicBezTo>
                    <a:cubicBezTo>
                      <a:pt x="5742" y="866"/>
                      <a:pt x="5751" y="849"/>
                      <a:pt x="5752" y="837"/>
                    </a:cubicBezTo>
                    <a:cubicBezTo>
                      <a:pt x="5753" y="825"/>
                      <a:pt x="5728" y="827"/>
                      <a:pt x="5725" y="816"/>
                    </a:cubicBezTo>
                    <a:cubicBezTo>
                      <a:pt x="5722" y="805"/>
                      <a:pt x="5737" y="812"/>
                      <a:pt x="5756" y="805"/>
                    </a:cubicBezTo>
                    <a:cubicBezTo>
                      <a:pt x="5775" y="798"/>
                      <a:pt x="5756" y="772"/>
                      <a:pt x="5740" y="777"/>
                    </a:cubicBezTo>
                    <a:cubicBezTo>
                      <a:pt x="5725" y="781"/>
                      <a:pt x="5748" y="763"/>
                      <a:pt x="5735" y="747"/>
                    </a:cubicBezTo>
                    <a:cubicBezTo>
                      <a:pt x="5721" y="730"/>
                      <a:pt x="5694" y="757"/>
                      <a:pt x="5695" y="739"/>
                    </a:cubicBezTo>
                    <a:cubicBezTo>
                      <a:pt x="5696" y="722"/>
                      <a:pt x="5693" y="700"/>
                      <a:pt x="5682" y="689"/>
                    </a:cubicBezTo>
                    <a:cubicBezTo>
                      <a:pt x="5671" y="678"/>
                      <a:pt x="5651" y="708"/>
                      <a:pt x="5628" y="691"/>
                    </a:cubicBezTo>
                    <a:cubicBezTo>
                      <a:pt x="5605" y="674"/>
                      <a:pt x="5539" y="663"/>
                      <a:pt x="5539" y="670"/>
                    </a:cubicBezTo>
                    <a:cubicBezTo>
                      <a:pt x="5539" y="677"/>
                      <a:pt x="5507" y="659"/>
                      <a:pt x="5501" y="666"/>
                    </a:cubicBezTo>
                    <a:cubicBezTo>
                      <a:pt x="5494" y="674"/>
                      <a:pt x="5441" y="673"/>
                      <a:pt x="5425" y="668"/>
                    </a:cubicBezTo>
                    <a:cubicBezTo>
                      <a:pt x="5409" y="664"/>
                      <a:pt x="5386" y="675"/>
                      <a:pt x="5385" y="691"/>
                    </a:cubicBezTo>
                    <a:cubicBezTo>
                      <a:pt x="5384" y="707"/>
                      <a:pt x="5319" y="701"/>
                      <a:pt x="5308" y="698"/>
                    </a:cubicBezTo>
                    <a:cubicBezTo>
                      <a:pt x="5296" y="696"/>
                      <a:pt x="5352" y="649"/>
                      <a:pt x="5352" y="641"/>
                    </a:cubicBezTo>
                    <a:cubicBezTo>
                      <a:pt x="5352" y="633"/>
                      <a:pt x="5257" y="643"/>
                      <a:pt x="5251" y="634"/>
                    </a:cubicBezTo>
                    <a:cubicBezTo>
                      <a:pt x="5246" y="625"/>
                      <a:pt x="5199" y="622"/>
                      <a:pt x="5178" y="623"/>
                    </a:cubicBezTo>
                    <a:cubicBezTo>
                      <a:pt x="5157" y="624"/>
                      <a:pt x="5177" y="617"/>
                      <a:pt x="5196" y="615"/>
                    </a:cubicBezTo>
                    <a:cubicBezTo>
                      <a:pt x="5216" y="614"/>
                      <a:pt x="5233" y="597"/>
                      <a:pt x="5254" y="594"/>
                    </a:cubicBezTo>
                    <a:cubicBezTo>
                      <a:pt x="5275" y="590"/>
                      <a:pt x="5270" y="583"/>
                      <a:pt x="5261" y="570"/>
                    </a:cubicBezTo>
                    <a:cubicBezTo>
                      <a:pt x="5252" y="557"/>
                      <a:pt x="5230" y="563"/>
                      <a:pt x="5209" y="557"/>
                    </a:cubicBezTo>
                    <a:cubicBezTo>
                      <a:pt x="5188" y="551"/>
                      <a:pt x="5163" y="542"/>
                      <a:pt x="5145" y="541"/>
                    </a:cubicBezTo>
                    <a:cubicBezTo>
                      <a:pt x="5126" y="540"/>
                      <a:pt x="5106" y="550"/>
                      <a:pt x="5063" y="558"/>
                    </a:cubicBezTo>
                    <a:cubicBezTo>
                      <a:pt x="5021" y="566"/>
                      <a:pt x="5017" y="599"/>
                      <a:pt x="4995" y="609"/>
                    </a:cubicBezTo>
                    <a:cubicBezTo>
                      <a:pt x="4973" y="619"/>
                      <a:pt x="4935" y="659"/>
                      <a:pt x="4953" y="663"/>
                    </a:cubicBezTo>
                    <a:cubicBezTo>
                      <a:pt x="4971" y="666"/>
                      <a:pt x="4962" y="677"/>
                      <a:pt x="4965" y="689"/>
                    </a:cubicBezTo>
                    <a:cubicBezTo>
                      <a:pt x="4968" y="701"/>
                      <a:pt x="4951" y="704"/>
                      <a:pt x="4930" y="700"/>
                    </a:cubicBezTo>
                    <a:cubicBezTo>
                      <a:pt x="4910" y="696"/>
                      <a:pt x="4836" y="697"/>
                      <a:pt x="4837" y="713"/>
                    </a:cubicBezTo>
                    <a:cubicBezTo>
                      <a:pt x="4838" y="728"/>
                      <a:pt x="4879" y="736"/>
                      <a:pt x="4877" y="744"/>
                    </a:cubicBezTo>
                    <a:cubicBezTo>
                      <a:pt x="4874" y="752"/>
                      <a:pt x="4845" y="743"/>
                      <a:pt x="4830" y="735"/>
                    </a:cubicBezTo>
                    <a:cubicBezTo>
                      <a:pt x="4816" y="727"/>
                      <a:pt x="4783" y="731"/>
                      <a:pt x="4777" y="747"/>
                    </a:cubicBezTo>
                    <a:cubicBezTo>
                      <a:pt x="4770" y="762"/>
                      <a:pt x="4745" y="758"/>
                      <a:pt x="4736" y="755"/>
                    </a:cubicBezTo>
                    <a:cubicBezTo>
                      <a:pt x="4728" y="751"/>
                      <a:pt x="4710" y="762"/>
                      <a:pt x="4696" y="757"/>
                    </a:cubicBezTo>
                    <a:cubicBezTo>
                      <a:pt x="4683" y="753"/>
                      <a:pt x="4724" y="733"/>
                      <a:pt x="4714" y="723"/>
                    </a:cubicBezTo>
                    <a:cubicBezTo>
                      <a:pt x="4704" y="713"/>
                      <a:pt x="4660" y="722"/>
                      <a:pt x="4655" y="738"/>
                    </a:cubicBezTo>
                    <a:cubicBezTo>
                      <a:pt x="4651" y="755"/>
                      <a:pt x="4624" y="727"/>
                      <a:pt x="4614" y="732"/>
                    </a:cubicBezTo>
                    <a:cubicBezTo>
                      <a:pt x="4604" y="737"/>
                      <a:pt x="4593" y="744"/>
                      <a:pt x="4574" y="752"/>
                    </a:cubicBezTo>
                    <a:cubicBezTo>
                      <a:pt x="4555" y="760"/>
                      <a:pt x="4522" y="743"/>
                      <a:pt x="4515" y="757"/>
                    </a:cubicBezTo>
                    <a:cubicBezTo>
                      <a:pt x="4508" y="772"/>
                      <a:pt x="4552" y="777"/>
                      <a:pt x="4552" y="783"/>
                    </a:cubicBezTo>
                    <a:cubicBezTo>
                      <a:pt x="4553" y="789"/>
                      <a:pt x="4453" y="788"/>
                      <a:pt x="4450" y="798"/>
                    </a:cubicBezTo>
                    <a:cubicBezTo>
                      <a:pt x="4448" y="809"/>
                      <a:pt x="4414" y="809"/>
                      <a:pt x="4373" y="809"/>
                    </a:cubicBezTo>
                    <a:cubicBezTo>
                      <a:pt x="4332" y="810"/>
                      <a:pt x="4348" y="830"/>
                      <a:pt x="4316" y="837"/>
                    </a:cubicBezTo>
                    <a:cubicBezTo>
                      <a:pt x="4283" y="843"/>
                      <a:pt x="4268" y="844"/>
                      <a:pt x="4257" y="860"/>
                    </a:cubicBezTo>
                    <a:cubicBezTo>
                      <a:pt x="4246" y="877"/>
                      <a:pt x="4221" y="880"/>
                      <a:pt x="4210" y="867"/>
                    </a:cubicBezTo>
                    <a:cubicBezTo>
                      <a:pt x="4199" y="854"/>
                      <a:pt x="4169" y="873"/>
                      <a:pt x="4185" y="875"/>
                    </a:cubicBezTo>
                    <a:cubicBezTo>
                      <a:pt x="4202" y="877"/>
                      <a:pt x="4186" y="893"/>
                      <a:pt x="4176" y="890"/>
                    </a:cubicBezTo>
                    <a:cubicBezTo>
                      <a:pt x="4166" y="886"/>
                      <a:pt x="4137" y="907"/>
                      <a:pt x="4153" y="905"/>
                    </a:cubicBezTo>
                    <a:cubicBezTo>
                      <a:pt x="4170" y="903"/>
                      <a:pt x="4178" y="917"/>
                      <a:pt x="4170" y="927"/>
                    </a:cubicBezTo>
                    <a:cubicBezTo>
                      <a:pt x="4162" y="937"/>
                      <a:pt x="4126" y="915"/>
                      <a:pt x="4117" y="924"/>
                    </a:cubicBezTo>
                    <a:cubicBezTo>
                      <a:pt x="4108" y="933"/>
                      <a:pt x="4134" y="945"/>
                      <a:pt x="4151" y="943"/>
                    </a:cubicBezTo>
                    <a:cubicBezTo>
                      <a:pt x="4167" y="942"/>
                      <a:pt x="4176" y="952"/>
                      <a:pt x="4178" y="964"/>
                    </a:cubicBezTo>
                    <a:cubicBezTo>
                      <a:pt x="4180" y="976"/>
                      <a:pt x="4140" y="957"/>
                      <a:pt x="4132" y="967"/>
                    </a:cubicBezTo>
                    <a:cubicBezTo>
                      <a:pt x="4123" y="977"/>
                      <a:pt x="4138" y="982"/>
                      <a:pt x="4155" y="983"/>
                    </a:cubicBezTo>
                    <a:cubicBezTo>
                      <a:pt x="4173" y="985"/>
                      <a:pt x="4160" y="992"/>
                      <a:pt x="4175" y="1005"/>
                    </a:cubicBezTo>
                    <a:cubicBezTo>
                      <a:pt x="4177" y="1006"/>
                      <a:pt x="4178" y="1007"/>
                      <a:pt x="4178" y="1008"/>
                    </a:cubicBezTo>
                    <a:cubicBezTo>
                      <a:pt x="4188" y="1020"/>
                      <a:pt x="4170" y="1023"/>
                      <a:pt x="4172" y="1034"/>
                    </a:cubicBezTo>
                    <a:cubicBezTo>
                      <a:pt x="4174" y="1046"/>
                      <a:pt x="4154" y="1051"/>
                      <a:pt x="4154" y="1040"/>
                    </a:cubicBezTo>
                    <a:cubicBezTo>
                      <a:pt x="4154" y="1029"/>
                      <a:pt x="4106" y="1025"/>
                      <a:pt x="4096" y="1037"/>
                    </a:cubicBezTo>
                    <a:cubicBezTo>
                      <a:pt x="4086" y="1049"/>
                      <a:pt x="4079" y="1058"/>
                      <a:pt x="4067" y="1047"/>
                    </a:cubicBezTo>
                    <a:cubicBezTo>
                      <a:pt x="4055" y="1036"/>
                      <a:pt x="4021" y="1050"/>
                      <a:pt x="3976" y="1052"/>
                    </a:cubicBezTo>
                    <a:cubicBezTo>
                      <a:pt x="3931" y="1054"/>
                      <a:pt x="3839" y="1057"/>
                      <a:pt x="3816" y="1065"/>
                    </a:cubicBezTo>
                    <a:cubicBezTo>
                      <a:pt x="3794" y="1074"/>
                      <a:pt x="3775" y="1105"/>
                      <a:pt x="3796" y="1126"/>
                    </a:cubicBezTo>
                    <a:cubicBezTo>
                      <a:pt x="3816" y="1147"/>
                      <a:pt x="3796" y="1156"/>
                      <a:pt x="3796" y="1170"/>
                    </a:cubicBezTo>
                    <a:cubicBezTo>
                      <a:pt x="3796" y="1184"/>
                      <a:pt x="3851" y="1212"/>
                      <a:pt x="3880" y="1215"/>
                    </a:cubicBezTo>
                    <a:cubicBezTo>
                      <a:pt x="3909" y="1217"/>
                      <a:pt x="3933" y="1253"/>
                      <a:pt x="3916" y="1275"/>
                    </a:cubicBezTo>
                    <a:cubicBezTo>
                      <a:pt x="3898" y="1297"/>
                      <a:pt x="3846" y="1268"/>
                      <a:pt x="3811" y="1241"/>
                    </a:cubicBezTo>
                    <a:cubicBezTo>
                      <a:pt x="3776" y="1214"/>
                      <a:pt x="3696" y="1203"/>
                      <a:pt x="3670" y="1205"/>
                    </a:cubicBezTo>
                    <a:cubicBezTo>
                      <a:pt x="3643" y="1207"/>
                      <a:pt x="3659" y="1181"/>
                      <a:pt x="3625" y="1182"/>
                    </a:cubicBezTo>
                    <a:cubicBezTo>
                      <a:pt x="3591" y="1183"/>
                      <a:pt x="3563" y="1213"/>
                      <a:pt x="3586" y="1213"/>
                    </a:cubicBezTo>
                    <a:cubicBezTo>
                      <a:pt x="3609" y="1213"/>
                      <a:pt x="3623" y="1211"/>
                      <a:pt x="3612" y="1222"/>
                    </a:cubicBezTo>
                    <a:cubicBezTo>
                      <a:pt x="3600" y="1233"/>
                      <a:pt x="3618" y="1230"/>
                      <a:pt x="3645" y="1242"/>
                    </a:cubicBezTo>
                    <a:cubicBezTo>
                      <a:pt x="3673" y="1254"/>
                      <a:pt x="3622" y="1270"/>
                      <a:pt x="3594" y="1251"/>
                    </a:cubicBezTo>
                    <a:cubicBezTo>
                      <a:pt x="3566" y="1232"/>
                      <a:pt x="3536" y="1250"/>
                      <a:pt x="3528" y="1265"/>
                    </a:cubicBezTo>
                    <a:cubicBezTo>
                      <a:pt x="3520" y="1279"/>
                      <a:pt x="3561" y="1321"/>
                      <a:pt x="3610" y="1329"/>
                    </a:cubicBezTo>
                    <a:cubicBezTo>
                      <a:pt x="3659" y="1336"/>
                      <a:pt x="3643" y="1351"/>
                      <a:pt x="3665" y="1360"/>
                    </a:cubicBezTo>
                    <a:cubicBezTo>
                      <a:pt x="3688" y="1368"/>
                      <a:pt x="3672" y="1377"/>
                      <a:pt x="3656" y="1378"/>
                    </a:cubicBezTo>
                    <a:cubicBezTo>
                      <a:pt x="3641" y="1379"/>
                      <a:pt x="3610" y="1354"/>
                      <a:pt x="3585" y="1341"/>
                    </a:cubicBezTo>
                    <a:cubicBezTo>
                      <a:pt x="3561" y="1329"/>
                      <a:pt x="3494" y="1347"/>
                      <a:pt x="3480" y="1332"/>
                    </a:cubicBezTo>
                    <a:cubicBezTo>
                      <a:pt x="3467" y="1318"/>
                      <a:pt x="3489" y="1303"/>
                      <a:pt x="3477" y="1292"/>
                    </a:cubicBezTo>
                    <a:cubicBezTo>
                      <a:pt x="3464" y="1281"/>
                      <a:pt x="3475" y="1257"/>
                      <a:pt x="3491" y="1231"/>
                    </a:cubicBezTo>
                    <a:cubicBezTo>
                      <a:pt x="3508" y="1206"/>
                      <a:pt x="3489" y="1162"/>
                      <a:pt x="3465" y="1155"/>
                    </a:cubicBezTo>
                    <a:cubicBezTo>
                      <a:pt x="3441" y="1147"/>
                      <a:pt x="3443" y="1172"/>
                      <a:pt x="3448" y="1179"/>
                    </a:cubicBezTo>
                    <a:cubicBezTo>
                      <a:pt x="3454" y="1187"/>
                      <a:pt x="3451" y="1221"/>
                      <a:pt x="3433" y="1244"/>
                    </a:cubicBezTo>
                    <a:cubicBezTo>
                      <a:pt x="3415" y="1267"/>
                      <a:pt x="3359" y="1267"/>
                      <a:pt x="3359" y="1282"/>
                    </a:cubicBezTo>
                    <a:cubicBezTo>
                      <a:pt x="3359" y="1298"/>
                      <a:pt x="3322" y="1309"/>
                      <a:pt x="3335" y="1320"/>
                    </a:cubicBezTo>
                    <a:cubicBezTo>
                      <a:pt x="3347" y="1331"/>
                      <a:pt x="3397" y="1388"/>
                      <a:pt x="3405" y="1405"/>
                    </a:cubicBezTo>
                    <a:cubicBezTo>
                      <a:pt x="3412" y="1422"/>
                      <a:pt x="3360" y="1477"/>
                      <a:pt x="3368" y="1509"/>
                    </a:cubicBezTo>
                    <a:cubicBezTo>
                      <a:pt x="3376" y="1541"/>
                      <a:pt x="3361" y="1555"/>
                      <a:pt x="3371" y="1571"/>
                    </a:cubicBezTo>
                    <a:cubicBezTo>
                      <a:pt x="3381" y="1586"/>
                      <a:pt x="3404" y="1573"/>
                      <a:pt x="3418" y="1579"/>
                    </a:cubicBezTo>
                    <a:cubicBezTo>
                      <a:pt x="3433" y="1585"/>
                      <a:pt x="3457" y="1570"/>
                      <a:pt x="3490" y="1564"/>
                    </a:cubicBezTo>
                    <a:cubicBezTo>
                      <a:pt x="3524" y="1557"/>
                      <a:pt x="3586" y="1593"/>
                      <a:pt x="3609" y="1604"/>
                    </a:cubicBezTo>
                    <a:cubicBezTo>
                      <a:pt x="3632" y="1615"/>
                      <a:pt x="3620" y="1633"/>
                      <a:pt x="3632" y="1651"/>
                    </a:cubicBezTo>
                    <a:cubicBezTo>
                      <a:pt x="3643" y="1669"/>
                      <a:pt x="3604" y="1669"/>
                      <a:pt x="3603" y="1697"/>
                    </a:cubicBezTo>
                    <a:cubicBezTo>
                      <a:pt x="3602" y="1724"/>
                      <a:pt x="3672" y="1736"/>
                      <a:pt x="3674" y="1744"/>
                    </a:cubicBezTo>
                    <a:cubicBezTo>
                      <a:pt x="3677" y="1752"/>
                      <a:pt x="3625" y="1746"/>
                      <a:pt x="3605" y="1738"/>
                    </a:cubicBezTo>
                    <a:cubicBezTo>
                      <a:pt x="3585" y="1731"/>
                      <a:pt x="3583" y="1705"/>
                      <a:pt x="3577" y="1699"/>
                    </a:cubicBezTo>
                    <a:cubicBezTo>
                      <a:pt x="3571" y="1694"/>
                      <a:pt x="3591" y="1672"/>
                      <a:pt x="3592" y="1655"/>
                    </a:cubicBezTo>
                    <a:cubicBezTo>
                      <a:pt x="3594" y="1637"/>
                      <a:pt x="3570" y="1627"/>
                      <a:pt x="3561" y="1616"/>
                    </a:cubicBezTo>
                    <a:cubicBezTo>
                      <a:pt x="3553" y="1604"/>
                      <a:pt x="3539" y="1586"/>
                      <a:pt x="3522" y="1590"/>
                    </a:cubicBezTo>
                    <a:cubicBezTo>
                      <a:pt x="3506" y="1594"/>
                      <a:pt x="3446" y="1599"/>
                      <a:pt x="3428" y="1616"/>
                    </a:cubicBezTo>
                    <a:cubicBezTo>
                      <a:pt x="3409" y="1632"/>
                      <a:pt x="3430" y="1678"/>
                      <a:pt x="3440" y="1701"/>
                    </a:cubicBezTo>
                    <a:cubicBezTo>
                      <a:pt x="3450" y="1724"/>
                      <a:pt x="3387" y="1756"/>
                      <a:pt x="3389" y="1774"/>
                    </a:cubicBezTo>
                    <a:cubicBezTo>
                      <a:pt x="3391" y="1792"/>
                      <a:pt x="3370" y="1800"/>
                      <a:pt x="3343" y="1815"/>
                    </a:cubicBezTo>
                    <a:cubicBezTo>
                      <a:pt x="3315" y="1830"/>
                      <a:pt x="3285" y="1840"/>
                      <a:pt x="3286" y="1864"/>
                    </a:cubicBezTo>
                    <a:cubicBezTo>
                      <a:pt x="3287" y="1888"/>
                      <a:pt x="3250" y="1875"/>
                      <a:pt x="3231" y="1864"/>
                    </a:cubicBezTo>
                    <a:cubicBezTo>
                      <a:pt x="3212" y="1853"/>
                      <a:pt x="3187" y="1871"/>
                      <a:pt x="3160" y="1870"/>
                    </a:cubicBezTo>
                    <a:cubicBezTo>
                      <a:pt x="3132" y="1869"/>
                      <a:pt x="3132" y="1846"/>
                      <a:pt x="3111" y="1854"/>
                    </a:cubicBezTo>
                    <a:cubicBezTo>
                      <a:pt x="3089" y="1862"/>
                      <a:pt x="3074" y="1844"/>
                      <a:pt x="3080" y="1828"/>
                    </a:cubicBezTo>
                    <a:cubicBezTo>
                      <a:pt x="3087" y="1811"/>
                      <a:pt x="3111" y="1824"/>
                      <a:pt x="3113" y="1836"/>
                    </a:cubicBezTo>
                    <a:cubicBezTo>
                      <a:pt x="3115" y="1848"/>
                      <a:pt x="3131" y="1842"/>
                      <a:pt x="3149" y="1832"/>
                    </a:cubicBezTo>
                    <a:cubicBezTo>
                      <a:pt x="3167" y="1822"/>
                      <a:pt x="3158" y="1845"/>
                      <a:pt x="3184" y="1847"/>
                    </a:cubicBezTo>
                    <a:cubicBezTo>
                      <a:pt x="3211" y="1849"/>
                      <a:pt x="3196" y="1833"/>
                      <a:pt x="3216" y="1835"/>
                    </a:cubicBezTo>
                    <a:cubicBezTo>
                      <a:pt x="3236" y="1837"/>
                      <a:pt x="3237" y="1831"/>
                      <a:pt x="3231" y="1820"/>
                    </a:cubicBezTo>
                    <a:cubicBezTo>
                      <a:pt x="3224" y="1810"/>
                      <a:pt x="3245" y="1803"/>
                      <a:pt x="3258" y="1798"/>
                    </a:cubicBezTo>
                    <a:cubicBezTo>
                      <a:pt x="3272" y="1792"/>
                      <a:pt x="3265" y="1771"/>
                      <a:pt x="3277" y="1765"/>
                    </a:cubicBezTo>
                    <a:cubicBezTo>
                      <a:pt x="3289" y="1759"/>
                      <a:pt x="3281" y="1746"/>
                      <a:pt x="3294" y="1745"/>
                    </a:cubicBezTo>
                    <a:cubicBezTo>
                      <a:pt x="3306" y="1744"/>
                      <a:pt x="3312" y="1725"/>
                      <a:pt x="3324" y="1725"/>
                    </a:cubicBezTo>
                    <a:cubicBezTo>
                      <a:pt x="3335" y="1725"/>
                      <a:pt x="3342" y="1706"/>
                      <a:pt x="3335" y="1696"/>
                    </a:cubicBezTo>
                    <a:cubicBezTo>
                      <a:pt x="3327" y="1686"/>
                      <a:pt x="3339" y="1658"/>
                      <a:pt x="3351" y="1655"/>
                    </a:cubicBezTo>
                    <a:cubicBezTo>
                      <a:pt x="3363" y="1651"/>
                      <a:pt x="3364" y="1640"/>
                      <a:pt x="3353" y="1632"/>
                    </a:cubicBezTo>
                    <a:cubicBezTo>
                      <a:pt x="3342" y="1624"/>
                      <a:pt x="3302" y="1596"/>
                      <a:pt x="3305" y="1579"/>
                    </a:cubicBezTo>
                    <a:cubicBezTo>
                      <a:pt x="3307" y="1562"/>
                      <a:pt x="3297" y="1530"/>
                      <a:pt x="3303" y="1516"/>
                    </a:cubicBezTo>
                    <a:cubicBezTo>
                      <a:pt x="3308" y="1503"/>
                      <a:pt x="3304" y="1474"/>
                      <a:pt x="3302" y="1458"/>
                    </a:cubicBezTo>
                    <a:cubicBezTo>
                      <a:pt x="3300" y="1442"/>
                      <a:pt x="3312" y="1423"/>
                      <a:pt x="3317" y="1393"/>
                    </a:cubicBezTo>
                    <a:cubicBezTo>
                      <a:pt x="3323" y="1363"/>
                      <a:pt x="3285" y="1331"/>
                      <a:pt x="3267" y="1323"/>
                    </a:cubicBezTo>
                    <a:cubicBezTo>
                      <a:pt x="3249" y="1315"/>
                      <a:pt x="3261" y="1299"/>
                      <a:pt x="3287" y="1277"/>
                    </a:cubicBezTo>
                    <a:cubicBezTo>
                      <a:pt x="3314" y="1255"/>
                      <a:pt x="3315" y="1187"/>
                      <a:pt x="3314" y="1172"/>
                    </a:cubicBezTo>
                    <a:cubicBezTo>
                      <a:pt x="3312" y="1157"/>
                      <a:pt x="3258" y="1145"/>
                      <a:pt x="3237" y="1146"/>
                    </a:cubicBezTo>
                    <a:cubicBezTo>
                      <a:pt x="3216" y="1148"/>
                      <a:pt x="3139" y="1145"/>
                      <a:pt x="3120" y="1141"/>
                    </a:cubicBezTo>
                    <a:cubicBezTo>
                      <a:pt x="3101" y="1137"/>
                      <a:pt x="3094" y="1157"/>
                      <a:pt x="3085" y="1176"/>
                    </a:cubicBezTo>
                    <a:cubicBezTo>
                      <a:pt x="3076" y="1194"/>
                      <a:pt x="3056" y="1222"/>
                      <a:pt x="3044" y="1263"/>
                    </a:cubicBezTo>
                    <a:cubicBezTo>
                      <a:pt x="3032" y="1304"/>
                      <a:pt x="2984" y="1317"/>
                      <a:pt x="2962" y="1326"/>
                    </a:cubicBezTo>
                    <a:cubicBezTo>
                      <a:pt x="2940" y="1335"/>
                      <a:pt x="2927" y="1365"/>
                      <a:pt x="2937" y="1380"/>
                    </a:cubicBezTo>
                    <a:cubicBezTo>
                      <a:pt x="2947" y="1394"/>
                      <a:pt x="2961" y="1382"/>
                      <a:pt x="2971" y="1388"/>
                    </a:cubicBezTo>
                    <a:cubicBezTo>
                      <a:pt x="2981" y="1393"/>
                      <a:pt x="2970" y="1432"/>
                      <a:pt x="2964" y="1437"/>
                    </a:cubicBezTo>
                    <a:cubicBezTo>
                      <a:pt x="2957" y="1442"/>
                      <a:pt x="2976" y="1456"/>
                      <a:pt x="2960" y="1466"/>
                    </a:cubicBezTo>
                    <a:cubicBezTo>
                      <a:pt x="2945" y="1476"/>
                      <a:pt x="2930" y="1497"/>
                      <a:pt x="2939" y="1508"/>
                    </a:cubicBezTo>
                    <a:cubicBezTo>
                      <a:pt x="2948" y="1519"/>
                      <a:pt x="2993" y="1524"/>
                      <a:pt x="3012" y="1535"/>
                    </a:cubicBezTo>
                    <a:cubicBezTo>
                      <a:pt x="3031" y="1546"/>
                      <a:pt x="3024" y="1566"/>
                      <a:pt x="3039" y="1585"/>
                    </a:cubicBezTo>
                    <a:cubicBezTo>
                      <a:pt x="3053" y="1605"/>
                      <a:pt x="3069" y="1593"/>
                      <a:pt x="3076" y="1605"/>
                    </a:cubicBezTo>
                    <a:cubicBezTo>
                      <a:pt x="3083" y="1616"/>
                      <a:pt x="3050" y="1664"/>
                      <a:pt x="3038" y="1666"/>
                    </a:cubicBezTo>
                    <a:cubicBezTo>
                      <a:pt x="3026" y="1667"/>
                      <a:pt x="2978" y="1617"/>
                      <a:pt x="2963" y="1606"/>
                    </a:cubicBezTo>
                    <a:cubicBezTo>
                      <a:pt x="2948" y="1596"/>
                      <a:pt x="2892" y="1578"/>
                      <a:pt x="2864" y="1564"/>
                    </a:cubicBezTo>
                    <a:cubicBezTo>
                      <a:pt x="2835" y="1549"/>
                      <a:pt x="2813" y="1551"/>
                      <a:pt x="2782" y="1530"/>
                    </a:cubicBezTo>
                    <a:cubicBezTo>
                      <a:pt x="2751" y="1509"/>
                      <a:pt x="2724" y="1499"/>
                      <a:pt x="2668" y="1500"/>
                    </a:cubicBezTo>
                    <a:cubicBezTo>
                      <a:pt x="2611" y="1501"/>
                      <a:pt x="2575" y="1487"/>
                      <a:pt x="2556" y="1490"/>
                    </a:cubicBezTo>
                    <a:cubicBezTo>
                      <a:pt x="2537" y="1493"/>
                      <a:pt x="2544" y="1471"/>
                      <a:pt x="2510" y="1456"/>
                    </a:cubicBezTo>
                    <a:cubicBezTo>
                      <a:pt x="2477" y="1442"/>
                      <a:pt x="2455" y="1422"/>
                      <a:pt x="2436" y="1432"/>
                    </a:cubicBezTo>
                    <a:cubicBezTo>
                      <a:pt x="2416" y="1442"/>
                      <a:pt x="2424" y="1478"/>
                      <a:pt x="2453" y="1483"/>
                    </a:cubicBezTo>
                    <a:cubicBezTo>
                      <a:pt x="2482" y="1487"/>
                      <a:pt x="2467" y="1503"/>
                      <a:pt x="2498" y="1501"/>
                    </a:cubicBezTo>
                    <a:cubicBezTo>
                      <a:pt x="2529" y="1499"/>
                      <a:pt x="2539" y="1510"/>
                      <a:pt x="2538" y="1529"/>
                    </a:cubicBezTo>
                    <a:cubicBezTo>
                      <a:pt x="2537" y="1548"/>
                      <a:pt x="2552" y="1567"/>
                      <a:pt x="2566" y="1580"/>
                    </a:cubicBezTo>
                    <a:cubicBezTo>
                      <a:pt x="2579" y="1593"/>
                      <a:pt x="2571" y="1614"/>
                      <a:pt x="2547" y="1614"/>
                    </a:cubicBezTo>
                    <a:cubicBezTo>
                      <a:pt x="2522" y="1614"/>
                      <a:pt x="2494" y="1617"/>
                      <a:pt x="2505" y="1635"/>
                    </a:cubicBezTo>
                    <a:cubicBezTo>
                      <a:pt x="2516" y="1652"/>
                      <a:pt x="2498" y="1657"/>
                      <a:pt x="2473" y="1647"/>
                    </a:cubicBezTo>
                    <a:cubicBezTo>
                      <a:pt x="2448" y="1638"/>
                      <a:pt x="2463" y="1621"/>
                      <a:pt x="2473" y="1611"/>
                    </a:cubicBezTo>
                    <a:cubicBezTo>
                      <a:pt x="2483" y="1601"/>
                      <a:pt x="2451" y="1588"/>
                      <a:pt x="2436" y="1583"/>
                    </a:cubicBezTo>
                    <a:cubicBezTo>
                      <a:pt x="2420" y="1577"/>
                      <a:pt x="2358" y="1623"/>
                      <a:pt x="2341" y="1630"/>
                    </a:cubicBezTo>
                    <a:cubicBezTo>
                      <a:pt x="2324" y="1637"/>
                      <a:pt x="2281" y="1619"/>
                      <a:pt x="2237" y="1630"/>
                    </a:cubicBezTo>
                    <a:cubicBezTo>
                      <a:pt x="2193" y="1641"/>
                      <a:pt x="2196" y="1676"/>
                      <a:pt x="2180" y="1672"/>
                    </a:cubicBezTo>
                    <a:cubicBezTo>
                      <a:pt x="2163" y="1668"/>
                      <a:pt x="2115" y="1677"/>
                      <a:pt x="2097" y="1666"/>
                    </a:cubicBezTo>
                    <a:cubicBezTo>
                      <a:pt x="2078" y="1655"/>
                      <a:pt x="2093" y="1648"/>
                      <a:pt x="2112" y="1649"/>
                    </a:cubicBezTo>
                    <a:cubicBezTo>
                      <a:pt x="2131" y="1650"/>
                      <a:pt x="2138" y="1644"/>
                      <a:pt x="2127" y="1631"/>
                    </a:cubicBezTo>
                    <a:cubicBezTo>
                      <a:pt x="2116" y="1618"/>
                      <a:pt x="2141" y="1598"/>
                      <a:pt x="2140" y="1589"/>
                    </a:cubicBezTo>
                    <a:cubicBezTo>
                      <a:pt x="2140" y="1580"/>
                      <a:pt x="2068" y="1604"/>
                      <a:pt x="2057" y="1614"/>
                    </a:cubicBezTo>
                    <a:cubicBezTo>
                      <a:pt x="2045" y="1624"/>
                      <a:pt x="2058" y="1642"/>
                      <a:pt x="2045" y="1648"/>
                    </a:cubicBezTo>
                    <a:cubicBezTo>
                      <a:pt x="2032" y="1655"/>
                      <a:pt x="2032" y="1637"/>
                      <a:pt x="2017" y="1632"/>
                    </a:cubicBezTo>
                    <a:cubicBezTo>
                      <a:pt x="2003" y="1626"/>
                      <a:pt x="1896" y="1651"/>
                      <a:pt x="1876" y="1674"/>
                    </a:cubicBezTo>
                    <a:cubicBezTo>
                      <a:pt x="1856" y="1697"/>
                      <a:pt x="1817" y="1698"/>
                      <a:pt x="1817" y="1710"/>
                    </a:cubicBezTo>
                    <a:cubicBezTo>
                      <a:pt x="1817" y="1723"/>
                      <a:pt x="1769" y="1722"/>
                      <a:pt x="1750" y="1731"/>
                    </a:cubicBezTo>
                    <a:cubicBezTo>
                      <a:pt x="1731" y="1740"/>
                      <a:pt x="1743" y="1778"/>
                      <a:pt x="1736" y="1796"/>
                    </a:cubicBezTo>
                    <a:cubicBezTo>
                      <a:pt x="1729" y="1814"/>
                      <a:pt x="1654" y="1809"/>
                      <a:pt x="1631" y="1810"/>
                    </a:cubicBezTo>
                    <a:cubicBezTo>
                      <a:pt x="1609" y="1810"/>
                      <a:pt x="1600" y="1766"/>
                      <a:pt x="1582" y="1763"/>
                    </a:cubicBezTo>
                    <a:cubicBezTo>
                      <a:pt x="1564" y="1760"/>
                      <a:pt x="1575" y="1735"/>
                      <a:pt x="1580" y="1724"/>
                    </a:cubicBezTo>
                    <a:cubicBezTo>
                      <a:pt x="1586" y="1713"/>
                      <a:pt x="1600" y="1722"/>
                      <a:pt x="1623" y="1708"/>
                    </a:cubicBezTo>
                    <a:cubicBezTo>
                      <a:pt x="1646" y="1693"/>
                      <a:pt x="1669" y="1715"/>
                      <a:pt x="1678" y="1705"/>
                    </a:cubicBezTo>
                    <a:cubicBezTo>
                      <a:pt x="1687" y="1695"/>
                      <a:pt x="1643" y="1668"/>
                      <a:pt x="1640" y="1646"/>
                    </a:cubicBezTo>
                    <a:cubicBezTo>
                      <a:pt x="1638" y="1623"/>
                      <a:pt x="1589" y="1616"/>
                      <a:pt x="1562" y="1624"/>
                    </a:cubicBezTo>
                    <a:cubicBezTo>
                      <a:pt x="1535" y="1631"/>
                      <a:pt x="1505" y="1625"/>
                      <a:pt x="1486" y="1616"/>
                    </a:cubicBezTo>
                    <a:cubicBezTo>
                      <a:pt x="1466" y="1606"/>
                      <a:pt x="1468" y="1632"/>
                      <a:pt x="1496" y="1639"/>
                    </a:cubicBezTo>
                    <a:cubicBezTo>
                      <a:pt x="1525" y="1646"/>
                      <a:pt x="1510" y="1668"/>
                      <a:pt x="1515" y="1682"/>
                    </a:cubicBezTo>
                    <a:cubicBezTo>
                      <a:pt x="1519" y="1696"/>
                      <a:pt x="1507" y="1727"/>
                      <a:pt x="1491" y="1750"/>
                    </a:cubicBezTo>
                    <a:cubicBezTo>
                      <a:pt x="1475" y="1774"/>
                      <a:pt x="1486" y="1773"/>
                      <a:pt x="1511" y="1772"/>
                    </a:cubicBezTo>
                    <a:cubicBezTo>
                      <a:pt x="1536" y="1771"/>
                      <a:pt x="1534" y="1803"/>
                      <a:pt x="1534" y="1827"/>
                    </a:cubicBezTo>
                    <a:cubicBezTo>
                      <a:pt x="1534" y="1851"/>
                      <a:pt x="1515" y="1857"/>
                      <a:pt x="1515" y="1874"/>
                    </a:cubicBezTo>
                    <a:cubicBezTo>
                      <a:pt x="1515" y="1892"/>
                      <a:pt x="1495" y="1866"/>
                      <a:pt x="1488" y="1873"/>
                    </a:cubicBezTo>
                    <a:cubicBezTo>
                      <a:pt x="1482" y="1881"/>
                      <a:pt x="1474" y="1870"/>
                      <a:pt x="1470" y="1855"/>
                    </a:cubicBezTo>
                    <a:cubicBezTo>
                      <a:pt x="1466" y="1841"/>
                      <a:pt x="1429" y="1849"/>
                      <a:pt x="1408" y="1843"/>
                    </a:cubicBezTo>
                    <a:cubicBezTo>
                      <a:pt x="1387" y="1838"/>
                      <a:pt x="1379" y="1847"/>
                      <a:pt x="1369" y="1862"/>
                    </a:cubicBezTo>
                    <a:cubicBezTo>
                      <a:pt x="1359" y="1878"/>
                      <a:pt x="1330" y="1884"/>
                      <a:pt x="1314" y="1886"/>
                    </a:cubicBezTo>
                    <a:cubicBezTo>
                      <a:pt x="1297" y="1888"/>
                      <a:pt x="1271" y="1918"/>
                      <a:pt x="1255" y="1929"/>
                    </a:cubicBezTo>
                    <a:cubicBezTo>
                      <a:pt x="1239" y="1940"/>
                      <a:pt x="1236" y="1961"/>
                      <a:pt x="1259" y="1983"/>
                    </a:cubicBezTo>
                    <a:cubicBezTo>
                      <a:pt x="1282" y="2004"/>
                      <a:pt x="1286" y="2019"/>
                      <a:pt x="1284" y="2031"/>
                    </a:cubicBezTo>
                    <a:cubicBezTo>
                      <a:pt x="1282" y="2043"/>
                      <a:pt x="1220" y="2039"/>
                      <a:pt x="1210" y="2026"/>
                    </a:cubicBezTo>
                    <a:cubicBezTo>
                      <a:pt x="1200" y="2014"/>
                      <a:pt x="1160" y="2009"/>
                      <a:pt x="1147" y="2012"/>
                    </a:cubicBezTo>
                    <a:cubicBezTo>
                      <a:pt x="1133" y="2015"/>
                      <a:pt x="1096" y="1971"/>
                      <a:pt x="1077" y="1970"/>
                    </a:cubicBezTo>
                    <a:cubicBezTo>
                      <a:pt x="1057" y="1969"/>
                      <a:pt x="1046" y="1993"/>
                      <a:pt x="1039" y="2004"/>
                    </a:cubicBezTo>
                    <a:cubicBezTo>
                      <a:pt x="1033" y="2016"/>
                      <a:pt x="1048" y="2020"/>
                      <a:pt x="1057" y="2040"/>
                    </a:cubicBezTo>
                    <a:cubicBezTo>
                      <a:pt x="1067" y="2060"/>
                      <a:pt x="1100" y="2061"/>
                      <a:pt x="1118" y="2061"/>
                    </a:cubicBezTo>
                    <a:cubicBezTo>
                      <a:pt x="1135" y="2061"/>
                      <a:pt x="1128" y="2087"/>
                      <a:pt x="1123" y="2098"/>
                    </a:cubicBezTo>
                    <a:cubicBezTo>
                      <a:pt x="1118" y="2109"/>
                      <a:pt x="1086" y="2117"/>
                      <a:pt x="1077" y="2106"/>
                    </a:cubicBezTo>
                    <a:cubicBezTo>
                      <a:pt x="1067" y="2094"/>
                      <a:pt x="1029" y="2106"/>
                      <a:pt x="1028" y="2091"/>
                    </a:cubicBezTo>
                    <a:cubicBezTo>
                      <a:pt x="1027" y="2076"/>
                      <a:pt x="1000" y="2055"/>
                      <a:pt x="972" y="2059"/>
                    </a:cubicBezTo>
                    <a:cubicBezTo>
                      <a:pt x="944" y="2064"/>
                      <a:pt x="938" y="2045"/>
                      <a:pt x="940" y="2024"/>
                    </a:cubicBezTo>
                    <a:cubicBezTo>
                      <a:pt x="942" y="2002"/>
                      <a:pt x="924" y="1989"/>
                      <a:pt x="925" y="1979"/>
                    </a:cubicBezTo>
                    <a:cubicBezTo>
                      <a:pt x="926" y="1969"/>
                      <a:pt x="913" y="1949"/>
                      <a:pt x="927" y="1939"/>
                    </a:cubicBezTo>
                    <a:cubicBezTo>
                      <a:pt x="942" y="1929"/>
                      <a:pt x="931" y="1913"/>
                      <a:pt x="932" y="1900"/>
                    </a:cubicBezTo>
                    <a:cubicBezTo>
                      <a:pt x="933" y="1886"/>
                      <a:pt x="907" y="1865"/>
                      <a:pt x="884" y="1865"/>
                    </a:cubicBezTo>
                    <a:cubicBezTo>
                      <a:pt x="862" y="1865"/>
                      <a:pt x="866" y="1842"/>
                      <a:pt x="847" y="1838"/>
                    </a:cubicBezTo>
                    <a:cubicBezTo>
                      <a:pt x="828" y="1833"/>
                      <a:pt x="790" y="1801"/>
                      <a:pt x="787" y="1788"/>
                    </a:cubicBezTo>
                    <a:cubicBezTo>
                      <a:pt x="784" y="1774"/>
                      <a:pt x="755" y="1772"/>
                      <a:pt x="765" y="1768"/>
                    </a:cubicBezTo>
                    <a:cubicBezTo>
                      <a:pt x="775" y="1763"/>
                      <a:pt x="798" y="1769"/>
                      <a:pt x="814" y="1786"/>
                    </a:cubicBezTo>
                    <a:cubicBezTo>
                      <a:pt x="831" y="1802"/>
                      <a:pt x="857" y="1817"/>
                      <a:pt x="900" y="1822"/>
                    </a:cubicBezTo>
                    <a:cubicBezTo>
                      <a:pt x="943" y="1828"/>
                      <a:pt x="960" y="1848"/>
                      <a:pt x="1007" y="1856"/>
                    </a:cubicBezTo>
                    <a:cubicBezTo>
                      <a:pt x="1055" y="1864"/>
                      <a:pt x="1083" y="1870"/>
                      <a:pt x="1151" y="1880"/>
                    </a:cubicBezTo>
                    <a:cubicBezTo>
                      <a:pt x="1220" y="1890"/>
                      <a:pt x="1311" y="1820"/>
                      <a:pt x="1330" y="1801"/>
                    </a:cubicBezTo>
                    <a:cubicBezTo>
                      <a:pt x="1349" y="1782"/>
                      <a:pt x="1324" y="1743"/>
                      <a:pt x="1324" y="1728"/>
                    </a:cubicBezTo>
                    <a:cubicBezTo>
                      <a:pt x="1324" y="1714"/>
                      <a:pt x="1293" y="1712"/>
                      <a:pt x="1289" y="1701"/>
                    </a:cubicBezTo>
                    <a:cubicBezTo>
                      <a:pt x="1284" y="1690"/>
                      <a:pt x="1264" y="1670"/>
                      <a:pt x="1238" y="1670"/>
                    </a:cubicBezTo>
                    <a:cubicBezTo>
                      <a:pt x="1211" y="1670"/>
                      <a:pt x="1208" y="1640"/>
                      <a:pt x="1187" y="1642"/>
                    </a:cubicBezTo>
                    <a:cubicBezTo>
                      <a:pt x="1166" y="1644"/>
                      <a:pt x="1151" y="1633"/>
                      <a:pt x="1097" y="1596"/>
                    </a:cubicBezTo>
                    <a:cubicBezTo>
                      <a:pt x="1042" y="1560"/>
                      <a:pt x="966" y="1534"/>
                      <a:pt x="953" y="1540"/>
                    </a:cubicBezTo>
                    <a:cubicBezTo>
                      <a:pt x="939" y="1546"/>
                      <a:pt x="930" y="1550"/>
                      <a:pt x="921" y="1536"/>
                    </a:cubicBezTo>
                    <a:cubicBezTo>
                      <a:pt x="912" y="1523"/>
                      <a:pt x="891" y="1524"/>
                      <a:pt x="876" y="1535"/>
                    </a:cubicBezTo>
                    <a:cubicBezTo>
                      <a:pt x="862" y="1546"/>
                      <a:pt x="847" y="1525"/>
                      <a:pt x="820" y="1532"/>
                    </a:cubicBezTo>
                    <a:cubicBezTo>
                      <a:pt x="792" y="1538"/>
                      <a:pt x="778" y="1520"/>
                      <a:pt x="785" y="1512"/>
                    </a:cubicBezTo>
                    <a:cubicBezTo>
                      <a:pt x="792" y="1503"/>
                      <a:pt x="832" y="1511"/>
                      <a:pt x="831" y="1497"/>
                    </a:cubicBezTo>
                    <a:cubicBezTo>
                      <a:pt x="829" y="1483"/>
                      <a:pt x="814" y="1497"/>
                      <a:pt x="790" y="1481"/>
                    </a:cubicBezTo>
                    <a:cubicBezTo>
                      <a:pt x="765" y="1464"/>
                      <a:pt x="751" y="1475"/>
                      <a:pt x="746" y="1489"/>
                    </a:cubicBezTo>
                    <a:cubicBezTo>
                      <a:pt x="740" y="1503"/>
                      <a:pt x="721" y="1499"/>
                      <a:pt x="709" y="1487"/>
                    </a:cubicBezTo>
                    <a:cubicBezTo>
                      <a:pt x="707" y="1486"/>
                      <a:pt x="706" y="1485"/>
                      <a:pt x="704" y="1484"/>
                    </a:cubicBezTo>
                    <a:cubicBezTo>
                      <a:pt x="700" y="1507"/>
                      <a:pt x="687" y="1509"/>
                      <a:pt x="673" y="1506"/>
                    </a:cubicBezTo>
                    <a:cubicBezTo>
                      <a:pt x="657" y="1503"/>
                      <a:pt x="640" y="1530"/>
                      <a:pt x="622" y="1530"/>
                    </a:cubicBezTo>
                    <a:cubicBezTo>
                      <a:pt x="604" y="1530"/>
                      <a:pt x="584" y="1550"/>
                      <a:pt x="580" y="1566"/>
                    </a:cubicBezTo>
                    <a:cubicBezTo>
                      <a:pt x="576" y="1583"/>
                      <a:pt x="556" y="1574"/>
                      <a:pt x="556" y="1585"/>
                    </a:cubicBezTo>
                    <a:cubicBezTo>
                      <a:pt x="556" y="1596"/>
                      <a:pt x="556" y="1606"/>
                      <a:pt x="547" y="1617"/>
                    </a:cubicBezTo>
                    <a:cubicBezTo>
                      <a:pt x="538" y="1628"/>
                      <a:pt x="547" y="1634"/>
                      <a:pt x="556" y="1652"/>
                    </a:cubicBezTo>
                    <a:cubicBezTo>
                      <a:pt x="566" y="1670"/>
                      <a:pt x="586" y="1668"/>
                      <a:pt x="595" y="1674"/>
                    </a:cubicBezTo>
                    <a:cubicBezTo>
                      <a:pt x="604" y="1679"/>
                      <a:pt x="638" y="1708"/>
                      <a:pt x="638" y="1719"/>
                    </a:cubicBezTo>
                    <a:cubicBezTo>
                      <a:pt x="638" y="1730"/>
                      <a:pt x="611" y="1758"/>
                      <a:pt x="600" y="1765"/>
                    </a:cubicBezTo>
                    <a:cubicBezTo>
                      <a:pt x="589" y="1772"/>
                      <a:pt x="575" y="1790"/>
                      <a:pt x="582" y="1801"/>
                    </a:cubicBezTo>
                    <a:cubicBezTo>
                      <a:pt x="589" y="1812"/>
                      <a:pt x="620" y="1858"/>
                      <a:pt x="640" y="1894"/>
                    </a:cubicBezTo>
                    <a:cubicBezTo>
                      <a:pt x="660" y="1931"/>
                      <a:pt x="633" y="1914"/>
                      <a:pt x="620" y="1931"/>
                    </a:cubicBezTo>
                    <a:cubicBezTo>
                      <a:pt x="607" y="1947"/>
                      <a:pt x="626" y="1967"/>
                      <a:pt x="629" y="1978"/>
                    </a:cubicBezTo>
                    <a:cubicBezTo>
                      <a:pt x="633" y="1989"/>
                      <a:pt x="613" y="1987"/>
                      <a:pt x="615" y="1996"/>
                    </a:cubicBezTo>
                    <a:cubicBezTo>
                      <a:pt x="617" y="2005"/>
                      <a:pt x="644" y="2009"/>
                      <a:pt x="646" y="2016"/>
                    </a:cubicBezTo>
                    <a:cubicBezTo>
                      <a:pt x="648" y="2024"/>
                      <a:pt x="627" y="2033"/>
                      <a:pt x="637" y="2047"/>
                    </a:cubicBezTo>
                    <a:cubicBezTo>
                      <a:pt x="646" y="2062"/>
                      <a:pt x="668" y="2062"/>
                      <a:pt x="669" y="2080"/>
                    </a:cubicBezTo>
                    <a:cubicBezTo>
                      <a:pt x="671" y="2098"/>
                      <a:pt x="629" y="2100"/>
                      <a:pt x="631" y="2115"/>
                    </a:cubicBezTo>
                    <a:cubicBezTo>
                      <a:pt x="633" y="2129"/>
                      <a:pt x="686" y="2147"/>
                      <a:pt x="709" y="2175"/>
                    </a:cubicBezTo>
                    <a:cubicBezTo>
                      <a:pt x="733" y="2202"/>
                      <a:pt x="731" y="2209"/>
                      <a:pt x="726" y="2224"/>
                    </a:cubicBezTo>
                    <a:cubicBezTo>
                      <a:pt x="715" y="2253"/>
                      <a:pt x="649" y="2279"/>
                      <a:pt x="635" y="2311"/>
                    </a:cubicBezTo>
                    <a:cubicBezTo>
                      <a:pt x="620" y="2344"/>
                      <a:pt x="566" y="2362"/>
                      <a:pt x="540" y="2388"/>
                    </a:cubicBezTo>
                    <a:cubicBezTo>
                      <a:pt x="530" y="2398"/>
                      <a:pt x="519" y="2412"/>
                      <a:pt x="511" y="2425"/>
                    </a:cubicBezTo>
                    <a:cubicBezTo>
                      <a:pt x="521" y="2423"/>
                      <a:pt x="530" y="2419"/>
                      <a:pt x="536" y="2416"/>
                    </a:cubicBezTo>
                    <a:cubicBezTo>
                      <a:pt x="551" y="2409"/>
                      <a:pt x="561" y="2444"/>
                      <a:pt x="576" y="2456"/>
                    </a:cubicBezTo>
                    <a:cubicBezTo>
                      <a:pt x="590" y="2468"/>
                      <a:pt x="619" y="2457"/>
                      <a:pt x="629" y="2468"/>
                    </a:cubicBezTo>
                    <a:cubicBezTo>
                      <a:pt x="639" y="2479"/>
                      <a:pt x="621" y="2480"/>
                      <a:pt x="600" y="2476"/>
                    </a:cubicBezTo>
                    <a:cubicBezTo>
                      <a:pt x="579" y="2473"/>
                      <a:pt x="574" y="2485"/>
                      <a:pt x="541" y="2496"/>
                    </a:cubicBezTo>
                    <a:cubicBezTo>
                      <a:pt x="516" y="2504"/>
                      <a:pt x="519" y="2513"/>
                      <a:pt x="511" y="2520"/>
                    </a:cubicBezTo>
                    <a:cubicBezTo>
                      <a:pt x="525" y="2542"/>
                      <a:pt x="506" y="2544"/>
                      <a:pt x="498" y="2561"/>
                    </a:cubicBezTo>
                    <a:cubicBezTo>
                      <a:pt x="490" y="2578"/>
                      <a:pt x="479" y="2581"/>
                      <a:pt x="478" y="2592"/>
                    </a:cubicBezTo>
                    <a:cubicBezTo>
                      <a:pt x="476" y="2603"/>
                      <a:pt x="480" y="2611"/>
                      <a:pt x="482" y="2627"/>
                    </a:cubicBezTo>
                    <a:cubicBezTo>
                      <a:pt x="483" y="2644"/>
                      <a:pt x="486" y="2647"/>
                      <a:pt x="495" y="2660"/>
                    </a:cubicBezTo>
                    <a:cubicBezTo>
                      <a:pt x="505" y="2674"/>
                      <a:pt x="487" y="2674"/>
                      <a:pt x="479" y="2681"/>
                    </a:cubicBezTo>
                    <a:cubicBezTo>
                      <a:pt x="471" y="2688"/>
                      <a:pt x="476" y="2703"/>
                      <a:pt x="487" y="2714"/>
                    </a:cubicBezTo>
                    <a:cubicBezTo>
                      <a:pt x="498" y="2725"/>
                      <a:pt x="498" y="2738"/>
                      <a:pt x="494" y="2748"/>
                    </a:cubicBezTo>
                    <a:cubicBezTo>
                      <a:pt x="490" y="2757"/>
                      <a:pt x="504" y="2774"/>
                      <a:pt x="513" y="2783"/>
                    </a:cubicBezTo>
                    <a:cubicBezTo>
                      <a:pt x="523" y="2793"/>
                      <a:pt x="521" y="2819"/>
                      <a:pt x="530" y="2826"/>
                    </a:cubicBezTo>
                    <a:cubicBezTo>
                      <a:pt x="538" y="2832"/>
                      <a:pt x="547" y="2839"/>
                      <a:pt x="562" y="2835"/>
                    </a:cubicBezTo>
                    <a:cubicBezTo>
                      <a:pt x="577" y="2831"/>
                      <a:pt x="587" y="2838"/>
                      <a:pt x="594" y="2850"/>
                    </a:cubicBezTo>
                    <a:cubicBezTo>
                      <a:pt x="601" y="2862"/>
                      <a:pt x="612" y="2857"/>
                      <a:pt x="627" y="2850"/>
                    </a:cubicBezTo>
                    <a:cubicBezTo>
                      <a:pt x="642" y="2843"/>
                      <a:pt x="676" y="2862"/>
                      <a:pt x="684" y="2867"/>
                    </a:cubicBezTo>
                    <a:cubicBezTo>
                      <a:pt x="692" y="2871"/>
                      <a:pt x="688" y="2894"/>
                      <a:pt x="689" y="2909"/>
                    </a:cubicBezTo>
                    <a:cubicBezTo>
                      <a:pt x="691" y="2924"/>
                      <a:pt x="681" y="2943"/>
                      <a:pt x="696" y="2953"/>
                    </a:cubicBezTo>
                    <a:cubicBezTo>
                      <a:pt x="711" y="2962"/>
                      <a:pt x="707" y="2984"/>
                      <a:pt x="725" y="2991"/>
                    </a:cubicBezTo>
                    <a:cubicBezTo>
                      <a:pt x="743" y="2998"/>
                      <a:pt x="750" y="3022"/>
                      <a:pt x="760" y="3025"/>
                    </a:cubicBezTo>
                    <a:cubicBezTo>
                      <a:pt x="771" y="3028"/>
                      <a:pt x="792" y="3044"/>
                      <a:pt x="795" y="3057"/>
                    </a:cubicBezTo>
                    <a:cubicBezTo>
                      <a:pt x="797" y="3069"/>
                      <a:pt x="775" y="3080"/>
                      <a:pt x="763" y="3085"/>
                    </a:cubicBezTo>
                    <a:cubicBezTo>
                      <a:pt x="751" y="3091"/>
                      <a:pt x="728" y="3069"/>
                      <a:pt x="719" y="3078"/>
                    </a:cubicBezTo>
                    <a:cubicBezTo>
                      <a:pt x="711" y="3088"/>
                      <a:pt x="722" y="3106"/>
                      <a:pt x="729" y="3136"/>
                    </a:cubicBezTo>
                    <a:cubicBezTo>
                      <a:pt x="736" y="3166"/>
                      <a:pt x="741" y="3169"/>
                      <a:pt x="755" y="3169"/>
                    </a:cubicBezTo>
                    <a:cubicBezTo>
                      <a:pt x="769" y="3169"/>
                      <a:pt x="774" y="3159"/>
                      <a:pt x="784" y="3154"/>
                    </a:cubicBezTo>
                    <a:cubicBezTo>
                      <a:pt x="793" y="3148"/>
                      <a:pt x="815" y="3156"/>
                      <a:pt x="825" y="3152"/>
                    </a:cubicBezTo>
                    <a:cubicBezTo>
                      <a:pt x="834" y="3148"/>
                      <a:pt x="868" y="3147"/>
                      <a:pt x="875" y="3158"/>
                    </a:cubicBezTo>
                    <a:cubicBezTo>
                      <a:pt x="882" y="3169"/>
                      <a:pt x="889" y="3195"/>
                      <a:pt x="883" y="3204"/>
                    </a:cubicBezTo>
                    <a:cubicBezTo>
                      <a:pt x="878" y="3214"/>
                      <a:pt x="890" y="3225"/>
                      <a:pt x="897" y="3238"/>
                    </a:cubicBezTo>
                    <a:cubicBezTo>
                      <a:pt x="904" y="3252"/>
                      <a:pt x="933" y="3245"/>
                      <a:pt x="942" y="3249"/>
                    </a:cubicBezTo>
                    <a:cubicBezTo>
                      <a:pt x="952" y="3253"/>
                      <a:pt x="974" y="3283"/>
                      <a:pt x="969" y="3297"/>
                    </a:cubicBezTo>
                    <a:cubicBezTo>
                      <a:pt x="965" y="3311"/>
                      <a:pt x="983" y="3313"/>
                      <a:pt x="993" y="3309"/>
                    </a:cubicBezTo>
                    <a:cubicBezTo>
                      <a:pt x="1002" y="3305"/>
                      <a:pt x="1012" y="3316"/>
                      <a:pt x="1023" y="3323"/>
                    </a:cubicBezTo>
                    <a:cubicBezTo>
                      <a:pt x="1034" y="3330"/>
                      <a:pt x="1043" y="3327"/>
                      <a:pt x="1054" y="3320"/>
                    </a:cubicBezTo>
                    <a:cubicBezTo>
                      <a:pt x="1065" y="3313"/>
                      <a:pt x="1083" y="3308"/>
                      <a:pt x="1088" y="3317"/>
                    </a:cubicBezTo>
                    <a:cubicBezTo>
                      <a:pt x="1094" y="3327"/>
                      <a:pt x="1116" y="3345"/>
                      <a:pt x="1116" y="3350"/>
                    </a:cubicBezTo>
                    <a:cubicBezTo>
                      <a:pt x="1116" y="3356"/>
                      <a:pt x="1150" y="3350"/>
                      <a:pt x="1166" y="3358"/>
                    </a:cubicBezTo>
                    <a:cubicBezTo>
                      <a:pt x="1183" y="3367"/>
                      <a:pt x="1200" y="3363"/>
                      <a:pt x="1218" y="3372"/>
                    </a:cubicBezTo>
                    <a:cubicBezTo>
                      <a:pt x="1236" y="3382"/>
                      <a:pt x="1252" y="3383"/>
                      <a:pt x="1254" y="3394"/>
                    </a:cubicBezTo>
                    <a:cubicBezTo>
                      <a:pt x="1255" y="3405"/>
                      <a:pt x="1236" y="3415"/>
                      <a:pt x="1236" y="3420"/>
                    </a:cubicBezTo>
                    <a:cubicBezTo>
                      <a:pt x="1236" y="3425"/>
                      <a:pt x="1251" y="3430"/>
                      <a:pt x="1251" y="3438"/>
                    </a:cubicBezTo>
                    <a:cubicBezTo>
                      <a:pt x="1251" y="3446"/>
                      <a:pt x="1232" y="3446"/>
                      <a:pt x="1229" y="3453"/>
                    </a:cubicBezTo>
                    <a:cubicBezTo>
                      <a:pt x="1226" y="3460"/>
                      <a:pt x="1240" y="3469"/>
                      <a:pt x="1243" y="3476"/>
                    </a:cubicBezTo>
                    <a:cubicBezTo>
                      <a:pt x="1246" y="3483"/>
                      <a:pt x="1232" y="3506"/>
                      <a:pt x="1232" y="3513"/>
                    </a:cubicBezTo>
                    <a:cubicBezTo>
                      <a:pt x="1232" y="3520"/>
                      <a:pt x="1191" y="3511"/>
                      <a:pt x="1181" y="3511"/>
                    </a:cubicBezTo>
                    <a:cubicBezTo>
                      <a:pt x="1172" y="3511"/>
                      <a:pt x="1143" y="3543"/>
                      <a:pt x="1133" y="3544"/>
                    </a:cubicBezTo>
                    <a:cubicBezTo>
                      <a:pt x="1125" y="3545"/>
                      <a:pt x="1129" y="3561"/>
                      <a:pt x="1132" y="3574"/>
                    </a:cubicBezTo>
                    <a:cubicBezTo>
                      <a:pt x="1162" y="3568"/>
                      <a:pt x="1192" y="3566"/>
                      <a:pt x="1195" y="3572"/>
                    </a:cubicBezTo>
                    <a:cubicBezTo>
                      <a:pt x="1200" y="3583"/>
                      <a:pt x="1131" y="3612"/>
                      <a:pt x="1118" y="3617"/>
                    </a:cubicBezTo>
                    <a:cubicBezTo>
                      <a:pt x="1106" y="3621"/>
                      <a:pt x="1143" y="3640"/>
                      <a:pt x="1142" y="3651"/>
                    </a:cubicBezTo>
                    <a:cubicBezTo>
                      <a:pt x="1141" y="3662"/>
                      <a:pt x="1102" y="3665"/>
                      <a:pt x="1106" y="3687"/>
                    </a:cubicBezTo>
                    <a:cubicBezTo>
                      <a:pt x="1109" y="3709"/>
                      <a:pt x="1093" y="3713"/>
                      <a:pt x="1072" y="3713"/>
                    </a:cubicBezTo>
                    <a:cubicBezTo>
                      <a:pt x="1051" y="3713"/>
                      <a:pt x="1046" y="3726"/>
                      <a:pt x="1056" y="3728"/>
                    </a:cubicBezTo>
                    <a:cubicBezTo>
                      <a:pt x="1066" y="3730"/>
                      <a:pt x="1065" y="3757"/>
                      <a:pt x="1104" y="3767"/>
                    </a:cubicBezTo>
                    <a:cubicBezTo>
                      <a:pt x="1143" y="3777"/>
                      <a:pt x="1185" y="3813"/>
                      <a:pt x="1219" y="3850"/>
                    </a:cubicBezTo>
                    <a:cubicBezTo>
                      <a:pt x="1223" y="3855"/>
                      <a:pt x="1229" y="3859"/>
                      <a:pt x="1235" y="3863"/>
                    </a:cubicBezTo>
                    <a:cubicBezTo>
                      <a:pt x="1244" y="3857"/>
                      <a:pt x="1253" y="3852"/>
                      <a:pt x="1258" y="3852"/>
                    </a:cubicBezTo>
                    <a:cubicBezTo>
                      <a:pt x="1277" y="3849"/>
                      <a:pt x="1312" y="3860"/>
                      <a:pt x="1332" y="3874"/>
                    </a:cubicBezTo>
                    <a:cubicBezTo>
                      <a:pt x="1351" y="3887"/>
                      <a:pt x="1419" y="3871"/>
                      <a:pt x="1427" y="3882"/>
                    </a:cubicBezTo>
                    <a:cubicBezTo>
                      <a:pt x="1435" y="3893"/>
                      <a:pt x="1452" y="3906"/>
                      <a:pt x="1465" y="3906"/>
                    </a:cubicBezTo>
                    <a:cubicBezTo>
                      <a:pt x="1479" y="3906"/>
                      <a:pt x="1493" y="3934"/>
                      <a:pt x="1504" y="3925"/>
                    </a:cubicBezTo>
                    <a:cubicBezTo>
                      <a:pt x="1515" y="3917"/>
                      <a:pt x="1556" y="3917"/>
                      <a:pt x="1567" y="3917"/>
                    </a:cubicBezTo>
                    <a:cubicBezTo>
                      <a:pt x="1578" y="3917"/>
                      <a:pt x="1578" y="3925"/>
                      <a:pt x="1588" y="3925"/>
                    </a:cubicBezTo>
                    <a:cubicBezTo>
                      <a:pt x="1599" y="3925"/>
                      <a:pt x="1599" y="3966"/>
                      <a:pt x="1608" y="3964"/>
                    </a:cubicBezTo>
                    <a:cubicBezTo>
                      <a:pt x="1616" y="3961"/>
                      <a:pt x="1646" y="3988"/>
                      <a:pt x="1665" y="3991"/>
                    </a:cubicBezTo>
                    <a:cubicBezTo>
                      <a:pt x="1684" y="3994"/>
                      <a:pt x="1703" y="4027"/>
                      <a:pt x="1711" y="4024"/>
                    </a:cubicBezTo>
                    <a:cubicBezTo>
                      <a:pt x="1720" y="4021"/>
                      <a:pt x="1733" y="4038"/>
                      <a:pt x="1739" y="4024"/>
                    </a:cubicBezTo>
                    <a:cubicBezTo>
                      <a:pt x="1744" y="4011"/>
                      <a:pt x="1771" y="4017"/>
                      <a:pt x="1778" y="3995"/>
                    </a:cubicBezTo>
                    <a:cubicBezTo>
                      <a:pt x="1744" y="3952"/>
                      <a:pt x="1707" y="3905"/>
                      <a:pt x="1708" y="3887"/>
                    </a:cubicBezTo>
                    <a:cubicBezTo>
                      <a:pt x="1710" y="3856"/>
                      <a:pt x="1722" y="3836"/>
                      <a:pt x="1684" y="3803"/>
                    </a:cubicBezTo>
                    <a:cubicBezTo>
                      <a:pt x="1646" y="3771"/>
                      <a:pt x="1688" y="3749"/>
                      <a:pt x="1715" y="3714"/>
                    </a:cubicBezTo>
                    <a:cubicBezTo>
                      <a:pt x="1739" y="3683"/>
                      <a:pt x="1791" y="3670"/>
                      <a:pt x="1824" y="3648"/>
                    </a:cubicBezTo>
                    <a:cubicBezTo>
                      <a:pt x="1818" y="3643"/>
                      <a:pt x="1811" y="3639"/>
                      <a:pt x="1804" y="3636"/>
                    </a:cubicBezTo>
                    <a:cubicBezTo>
                      <a:pt x="1780" y="3625"/>
                      <a:pt x="1772" y="3614"/>
                      <a:pt x="1791" y="3609"/>
                    </a:cubicBezTo>
                    <a:cubicBezTo>
                      <a:pt x="1810" y="3603"/>
                      <a:pt x="1802" y="3592"/>
                      <a:pt x="1782" y="3570"/>
                    </a:cubicBezTo>
                    <a:cubicBezTo>
                      <a:pt x="1763" y="3548"/>
                      <a:pt x="1755" y="3527"/>
                      <a:pt x="1744" y="3527"/>
                    </a:cubicBezTo>
                    <a:cubicBezTo>
                      <a:pt x="1733" y="3527"/>
                      <a:pt x="1717" y="3524"/>
                      <a:pt x="1700" y="3529"/>
                    </a:cubicBezTo>
                    <a:cubicBezTo>
                      <a:pt x="1684" y="3535"/>
                      <a:pt x="1687" y="3516"/>
                      <a:pt x="1690" y="3496"/>
                    </a:cubicBezTo>
                    <a:cubicBezTo>
                      <a:pt x="1692" y="3477"/>
                      <a:pt x="1660" y="3480"/>
                      <a:pt x="1654" y="3472"/>
                    </a:cubicBezTo>
                    <a:cubicBezTo>
                      <a:pt x="1649" y="3464"/>
                      <a:pt x="1662" y="3436"/>
                      <a:pt x="1668" y="3434"/>
                    </a:cubicBezTo>
                    <a:cubicBezTo>
                      <a:pt x="1673" y="3431"/>
                      <a:pt x="1690" y="3423"/>
                      <a:pt x="1690" y="3415"/>
                    </a:cubicBezTo>
                    <a:cubicBezTo>
                      <a:pt x="1690" y="3406"/>
                      <a:pt x="1660" y="3404"/>
                      <a:pt x="1670" y="3384"/>
                    </a:cubicBezTo>
                    <a:cubicBezTo>
                      <a:pt x="1681" y="3365"/>
                      <a:pt x="1703" y="3365"/>
                      <a:pt x="1703" y="3346"/>
                    </a:cubicBezTo>
                    <a:cubicBezTo>
                      <a:pt x="1703" y="3327"/>
                      <a:pt x="1720" y="3311"/>
                      <a:pt x="1739" y="3324"/>
                    </a:cubicBezTo>
                    <a:cubicBezTo>
                      <a:pt x="1758" y="3338"/>
                      <a:pt x="1766" y="3374"/>
                      <a:pt x="1788" y="3365"/>
                    </a:cubicBezTo>
                    <a:cubicBezTo>
                      <a:pt x="1810" y="3357"/>
                      <a:pt x="1796" y="3338"/>
                      <a:pt x="1793" y="3327"/>
                    </a:cubicBezTo>
                    <a:cubicBezTo>
                      <a:pt x="1791" y="3316"/>
                      <a:pt x="1785" y="3300"/>
                      <a:pt x="1810" y="3294"/>
                    </a:cubicBezTo>
                    <a:cubicBezTo>
                      <a:pt x="1834" y="3289"/>
                      <a:pt x="1823" y="3264"/>
                      <a:pt x="1843" y="3264"/>
                    </a:cubicBezTo>
                    <a:cubicBezTo>
                      <a:pt x="1862" y="3264"/>
                      <a:pt x="1897" y="3240"/>
                      <a:pt x="1908" y="3234"/>
                    </a:cubicBezTo>
                    <a:cubicBezTo>
                      <a:pt x="1919" y="3229"/>
                      <a:pt x="1944" y="3215"/>
                      <a:pt x="1955" y="3220"/>
                    </a:cubicBezTo>
                    <a:cubicBezTo>
                      <a:pt x="1966" y="3226"/>
                      <a:pt x="1979" y="3240"/>
                      <a:pt x="1987" y="3220"/>
                    </a:cubicBezTo>
                    <a:cubicBezTo>
                      <a:pt x="1996" y="3201"/>
                      <a:pt x="2028" y="3210"/>
                      <a:pt x="2031" y="3220"/>
                    </a:cubicBezTo>
                    <a:cubicBezTo>
                      <a:pt x="2034" y="3231"/>
                      <a:pt x="2086" y="3231"/>
                      <a:pt x="2102" y="3242"/>
                    </a:cubicBezTo>
                    <a:cubicBezTo>
                      <a:pt x="2119" y="3253"/>
                      <a:pt x="2154" y="3275"/>
                      <a:pt x="2154" y="3286"/>
                    </a:cubicBezTo>
                    <a:cubicBezTo>
                      <a:pt x="2154" y="3297"/>
                      <a:pt x="2170" y="3313"/>
                      <a:pt x="2170" y="3294"/>
                    </a:cubicBezTo>
                    <a:cubicBezTo>
                      <a:pt x="2170" y="3275"/>
                      <a:pt x="2184" y="3281"/>
                      <a:pt x="2206" y="3294"/>
                    </a:cubicBezTo>
                    <a:cubicBezTo>
                      <a:pt x="2228" y="3308"/>
                      <a:pt x="2258" y="3302"/>
                      <a:pt x="2263" y="3289"/>
                    </a:cubicBezTo>
                    <a:cubicBezTo>
                      <a:pt x="2269" y="3275"/>
                      <a:pt x="2310" y="3259"/>
                      <a:pt x="2324" y="3270"/>
                    </a:cubicBezTo>
                    <a:cubicBezTo>
                      <a:pt x="2337" y="3281"/>
                      <a:pt x="2343" y="3289"/>
                      <a:pt x="2359" y="3272"/>
                    </a:cubicBezTo>
                    <a:cubicBezTo>
                      <a:pt x="2375" y="3256"/>
                      <a:pt x="2414" y="3259"/>
                      <a:pt x="2419" y="3275"/>
                    </a:cubicBezTo>
                    <a:cubicBezTo>
                      <a:pt x="2425" y="3292"/>
                      <a:pt x="2444" y="3294"/>
                      <a:pt x="2460" y="3294"/>
                    </a:cubicBezTo>
                    <a:cubicBezTo>
                      <a:pt x="2477" y="3294"/>
                      <a:pt x="2479" y="3319"/>
                      <a:pt x="2490" y="3313"/>
                    </a:cubicBezTo>
                    <a:cubicBezTo>
                      <a:pt x="2501" y="3308"/>
                      <a:pt x="2498" y="3281"/>
                      <a:pt x="2512" y="3283"/>
                    </a:cubicBezTo>
                    <a:cubicBezTo>
                      <a:pt x="2526" y="3286"/>
                      <a:pt x="2537" y="3302"/>
                      <a:pt x="2559" y="3302"/>
                    </a:cubicBezTo>
                    <a:cubicBezTo>
                      <a:pt x="2580" y="3302"/>
                      <a:pt x="2597" y="3297"/>
                      <a:pt x="2597" y="3281"/>
                    </a:cubicBezTo>
                    <a:cubicBezTo>
                      <a:pt x="2597" y="3264"/>
                      <a:pt x="2594" y="3237"/>
                      <a:pt x="2580" y="3237"/>
                    </a:cubicBezTo>
                    <a:cubicBezTo>
                      <a:pt x="2567" y="3237"/>
                      <a:pt x="2553" y="3223"/>
                      <a:pt x="2537" y="3223"/>
                    </a:cubicBezTo>
                    <a:cubicBezTo>
                      <a:pt x="2520" y="3223"/>
                      <a:pt x="2504" y="3196"/>
                      <a:pt x="2520" y="3190"/>
                    </a:cubicBezTo>
                    <a:cubicBezTo>
                      <a:pt x="2537" y="3185"/>
                      <a:pt x="2564" y="3171"/>
                      <a:pt x="2559" y="3158"/>
                    </a:cubicBezTo>
                    <a:cubicBezTo>
                      <a:pt x="2553" y="3144"/>
                      <a:pt x="2548" y="3117"/>
                      <a:pt x="2569" y="3114"/>
                    </a:cubicBezTo>
                    <a:cubicBezTo>
                      <a:pt x="2591" y="3111"/>
                      <a:pt x="2638" y="3111"/>
                      <a:pt x="2635" y="3103"/>
                    </a:cubicBezTo>
                    <a:cubicBezTo>
                      <a:pt x="2632" y="3095"/>
                      <a:pt x="2589" y="3089"/>
                      <a:pt x="2580" y="3076"/>
                    </a:cubicBezTo>
                    <a:cubicBezTo>
                      <a:pt x="2572" y="3062"/>
                      <a:pt x="2569" y="3029"/>
                      <a:pt x="2578" y="3024"/>
                    </a:cubicBezTo>
                    <a:cubicBezTo>
                      <a:pt x="2586" y="3018"/>
                      <a:pt x="2613" y="3026"/>
                      <a:pt x="2630" y="3021"/>
                    </a:cubicBezTo>
                    <a:cubicBezTo>
                      <a:pt x="2646" y="3016"/>
                      <a:pt x="2682" y="3029"/>
                      <a:pt x="2703" y="3013"/>
                    </a:cubicBezTo>
                    <a:cubicBezTo>
                      <a:pt x="2725" y="2996"/>
                      <a:pt x="2772" y="2994"/>
                      <a:pt x="2796" y="2994"/>
                    </a:cubicBezTo>
                    <a:cubicBezTo>
                      <a:pt x="2821" y="2994"/>
                      <a:pt x="2840" y="2977"/>
                      <a:pt x="2859" y="2975"/>
                    </a:cubicBezTo>
                    <a:cubicBezTo>
                      <a:pt x="2878" y="2972"/>
                      <a:pt x="2933" y="2964"/>
                      <a:pt x="2947" y="2958"/>
                    </a:cubicBezTo>
                    <a:cubicBezTo>
                      <a:pt x="2960" y="2953"/>
                      <a:pt x="3034" y="2942"/>
                      <a:pt x="3037" y="2928"/>
                    </a:cubicBezTo>
                    <a:cubicBezTo>
                      <a:pt x="3039" y="2914"/>
                      <a:pt x="3098" y="2903"/>
                      <a:pt x="3113" y="2910"/>
                    </a:cubicBezTo>
                    <a:cubicBezTo>
                      <a:pt x="3128" y="2917"/>
                      <a:pt x="3147" y="2923"/>
                      <a:pt x="3161" y="2917"/>
                    </a:cubicBezTo>
                    <a:cubicBezTo>
                      <a:pt x="3175" y="2912"/>
                      <a:pt x="3203" y="2927"/>
                      <a:pt x="3201" y="2942"/>
                    </a:cubicBezTo>
                    <a:cubicBezTo>
                      <a:pt x="3198" y="2957"/>
                      <a:pt x="3213" y="2973"/>
                      <a:pt x="3212" y="2985"/>
                    </a:cubicBezTo>
                    <a:cubicBezTo>
                      <a:pt x="3210" y="2998"/>
                      <a:pt x="3197" y="3002"/>
                      <a:pt x="3205" y="3011"/>
                    </a:cubicBezTo>
                    <a:cubicBezTo>
                      <a:pt x="3213" y="3021"/>
                      <a:pt x="3250" y="3014"/>
                      <a:pt x="3261" y="3002"/>
                    </a:cubicBezTo>
                    <a:cubicBezTo>
                      <a:pt x="3272" y="2990"/>
                      <a:pt x="3284" y="3007"/>
                      <a:pt x="3284" y="3017"/>
                    </a:cubicBezTo>
                    <a:cubicBezTo>
                      <a:pt x="3284" y="3026"/>
                      <a:pt x="3302" y="3033"/>
                      <a:pt x="3302" y="3021"/>
                    </a:cubicBezTo>
                    <a:cubicBezTo>
                      <a:pt x="3302" y="3009"/>
                      <a:pt x="3324" y="3017"/>
                      <a:pt x="3331" y="3025"/>
                    </a:cubicBezTo>
                    <a:cubicBezTo>
                      <a:pt x="3337" y="3033"/>
                      <a:pt x="3363" y="3016"/>
                      <a:pt x="3363" y="3029"/>
                    </a:cubicBezTo>
                    <a:cubicBezTo>
                      <a:pt x="3363" y="3043"/>
                      <a:pt x="3325" y="3054"/>
                      <a:pt x="3341" y="3069"/>
                    </a:cubicBezTo>
                    <a:cubicBezTo>
                      <a:pt x="3358" y="3084"/>
                      <a:pt x="3367" y="3051"/>
                      <a:pt x="3388" y="3058"/>
                    </a:cubicBezTo>
                    <a:cubicBezTo>
                      <a:pt x="3408" y="3065"/>
                      <a:pt x="3436" y="3035"/>
                      <a:pt x="3455" y="3031"/>
                    </a:cubicBezTo>
                    <a:cubicBezTo>
                      <a:pt x="3474" y="3026"/>
                      <a:pt x="3494" y="3009"/>
                      <a:pt x="3511" y="2999"/>
                    </a:cubicBezTo>
                    <a:cubicBezTo>
                      <a:pt x="3527" y="2990"/>
                      <a:pt x="3563" y="2992"/>
                      <a:pt x="3552" y="3003"/>
                    </a:cubicBezTo>
                    <a:cubicBezTo>
                      <a:pt x="3541" y="3014"/>
                      <a:pt x="3529" y="3035"/>
                      <a:pt x="3570" y="3050"/>
                    </a:cubicBezTo>
                    <a:cubicBezTo>
                      <a:pt x="3611" y="3065"/>
                      <a:pt x="3657" y="3144"/>
                      <a:pt x="3683" y="3184"/>
                    </a:cubicBezTo>
                    <a:cubicBezTo>
                      <a:pt x="3709" y="3223"/>
                      <a:pt x="3734" y="3294"/>
                      <a:pt x="3747" y="3294"/>
                    </a:cubicBezTo>
                    <a:cubicBezTo>
                      <a:pt x="3761" y="3294"/>
                      <a:pt x="3765" y="3259"/>
                      <a:pt x="3783" y="3255"/>
                    </a:cubicBezTo>
                    <a:cubicBezTo>
                      <a:pt x="3801" y="3251"/>
                      <a:pt x="3811" y="3285"/>
                      <a:pt x="3831" y="3289"/>
                    </a:cubicBezTo>
                    <a:cubicBezTo>
                      <a:pt x="3850" y="3293"/>
                      <a:pt x="3876" y="3304"/>
                      <a:pt x="3891" y="3298"/>
                    </a:cubicBezTo>
                    <a:cubicBezTo>
                      <a:pt x="3906" y="3293"/>
                      <a:pt x="3940" y="3274"/>
                      <a:pt x="3952" y="3281"/>
                    </a:cubicBezTo>
                    <a:cubicBezTo>
                      <a:pt x="3964" y="3287"/>
                      <a:pt x="3981" y="3287"/>
                      <a:pt x="3992" y="3313"/>
                    </a:cubicBezTo>
                    <a:cubicBezTo>
                      <a:pt x="4003" y="3339"/>
                      <a:pt x="4019" y="3345"/>
                      <a:pt x="4030" y="3345"/>
                    </a:cubicBezTo>
                    <a:cubicBezTo>
                      <a:pt x="4041" y="3345"/>
                      <a:pt x="4043" y="3357"/>
                      <a:pt x="4043" y="3368"/>
                    </a:cubicBezTo>
                    <a:cubicBezTo>
                      <a:pt x="4043" y="3379"/>
                      <a:pt x="4063" y="3394"/>
                      <a:pt x="4074" y="3394"/>
                    </a:cubicBezTo>
                    <a:cubicBezTo>
                      <a:pt x="4085" y="3394"/>
                      <a:pt x="4114" y="3390"/>
                      <a:pt x="4123" y="3384"/>
                    </a:cubicBezTo>
                    <a:cubicBezTo>
                      <a:pt x="4133" y="3379"/>
                      <a:pt x="4144" y="3374"/>
                      <a:pt x="4145" y="3386"/>
                    </a:cubicBezTo>
                    <a:cubicBezTo>
                      <a:pt x="4147" y="3399"/>
                      <a:pt x="4164" y="3419"/>
                      <a:pt x="4174" y="3419"/>
                    </a:cubicBezTo>
                    <a:cubicBezTo>
                      <a:pt x="4185" y="3419"/>
                      <a:pt x="4207" y="3428"/>
                      <a:pt x="4209" y="3419"/>
                    </a:cubicBezTo>
                    <a:cubicBezTo>
                      <a:pt x="4211" y="3410"/>
                      <a:pt x="4240" y="3405"/>
                      <a:pt x="4251" y="3403"/>
                    </a:cubicBezTo>
                    <a:cubicBezTo>
                      <a:pt x="4262" y="3401"/>
                      <a:pt x="4300" y="3394"/>
                      <a:pt x="4307" y="3377"/>
                    </a:cubicBezTo>
                    <a:cubicBezTo>
                      <a:pt x="4315" y="3361"/>
                      <a:pt x="4346" y="3361"/>
                      <a:pt x="4355" y="3350"/>
                    </a:cubicBezTo>
                    <a:cubicBezTo>
                      <a:pt x="4364" y="3339"/>
                      <a:pt x="4389" y="3333"/>
                      <a:pt x="4395" y="3323"/>
                    </a:cubicBezTo>
                    <a:cubicBezTo>
                      <a:pt x="4400" y="3312"/>
                      <a:pt x="4433" y="3313"/>
                      <a:pt x="4437" y="3304"/>
                    </a:cubicBezTo>
                    <a:cubicBezTo>
                      <a:pt x="4440" y="3295"/>
                      <a:pt x="4468" y="3293"/>
                      <a:pt x="4481" y="3297"/>
                    </a:cubicBezTo>
                    <a:cubicBezTo>
                      <a:pt x="4493" y="3301"/>
                      <a:pt x="4557" y="3313"/>
                      <a:pt x="4566" y="3312"/>
                    </a:cubicBezTo>
                    <a:cubicBezTo>
                      <a:pt x="4575" y="3310"/>
                      <a:pt x="4577" y="3344"/>
                      <a:pt x="4586" y="3346"/>
                    </a:cubicBezTo>
                    <a:cubicBezTo>
                      <a:pt x="4595" y="3348"/>
                      <a:pt x="4628" y="3374"/>
                      <a:pt x="4637" y="3366"/>
                    </a:cubicBezTo>
                    <a:cubicBezTo>
                      <a:pt x="4646" y="3359"/>
                      <a:pt x="4668" y="3352"/>
                      <a:pt x="4686" y="3363"/>
                    </a:cubicBezTo>
                    <a:cubicBezTo>
                      <a:pt x="4705" y="3374"/>
                      <a:pt x="4723" y="3388"/>
                      <a:pt x="4730" y="3375"/>
                    </a:cubicBezTo>
                    <a:cubicBezTo>
                      <a:pt x="4737" y="3363"/>
                      <a:pt x="4776" y="3357"/>
                      <a:pt x="4781" y="3350"/>
                    </a:cubicBezTo>
                    <a:cubicBezTo>
                      <a:pt x="4787" y="3343"/>
                      <a:pt x="4792" y="3321"/>
                      <a:pt x="4783" y="3313"/>
                    </a:cubicBezTo>
                    <a:cubicBezTo>
                      <a:pt x="4774" y="3306"/>
                      <a:pt x="4765" y="3277"/>
                      <a:pt x="4761" y="3262"/>
                    </a:cubicBezTo>
                    <a:cubicBezTo>
                      <a:pt x="4757" y="3248"/>
                      <a:pt x="4783" y="3244"/>
                      <a:pt x="4787" y="3231"/>
                    </a:cubicBezTo>
                    <a:cubicBezTo>
                      <a:pt x="4790" y="3219"/>
                      <a:pt x="4812" y="3217"/>
                      <a:pt x="4819" y="3210"/>
                    </a:cubicBezTo>
                    <a:cubicBezTo>
                      <a:pt x="4827" y="3202"/>
                      <a:pt x="4828" y="3186"/>
                      <a:pt x="4841" y="3190"/>
                    </a:cubicBezTo>
                    <a:cubicBezTo>
                      <a:pt x="4854" y="3193"/>
                      <a:pt x="4881" y="3202"/>
                      <a:pt x="4887" y="3208"/>
                    </a:cubicBezTo>
                    <a:cubicBezTo>
                      <a:pt x="4892" y="3213"/>
                      <a:pt x="4912" y="3217"/>
                      <a:pt x="4925" y="3217"/>
                    </a:cubicBezTo>
                    <a:cubicBezTo>
                      <a:pt x="4938" y="3217"/>
                      <a:pt x="4958" y="3228"/>
                      <a:pt x="4971" y="3235"/>
                    </a:cubicBezTo>
                    <a:cubicBezTo>
                      <a:pt x="4983" y="3242"/>
                      <a:pt x="5023" y="3242"/>
                      <a:pt x="5031" y="3253"/>
                    </a:cubicBezTo>
                    <a:cubicBezTo>
                      <a:pt x="5038" y="3264"/>
                      <a:pt x="5029" y="3295"/>
                      <a:pt x="5038" y="3306"/>
                    </a:cubicBezTo>
                    <a:cubicBezTo>
                      <a:pt x="5047" y="3317"/>
                      <a:pt x="5069" y="3341"/>
                      <a:pt x="5076" y="3335"/>
                    </a:cubicBezTo>
                    <a:cubicBezTo>
                      <a:pt x="5084" y="3330"/>
                      <a:pt x="5118" y="3353"/>
                      <a:pt x="5131" y="3352"/>
                    </a:cubicBezTo>
                    <a:cubicBezTo>
                      <a:pt x="5144" y="3350"/>
                      <a:pt x="5164" y="3330"/>
                      <a:pt x="5175" y="3330"/>
                    </a:cubicBezTo>
                    <a:cubicBezTo>
                      <a:pt x="5186" y="3330"/>
                      <a:pt x="5220" y="3321"/>
                      <a:pt x="5231" y="3323"/>
                    </a:cubicBezTo>
                    <a:cubicBezTo>
                      <a:pt x="5242" y="3324"/>
                      <a:pt x="5282" y="3339"/>
                      <a:pt x="5288" y="3335"/>
                    </a:cubicBezTo>
                    <a:cubicBezTo>
                      <a:pt x="5293" y="3332"/>
                      <a:pt x="5329" y="3337"/>
                      <a:pt x="5335" y="3348"/>
                    </a:cubicBezTo>
                    <a:cubicBezTo>
                      <a:pt x="5340" y="3359"/>
                      <a:pt x="5386" y="3359"/>
                      <a:pt x="5386" y="3372"/>
                    </a:cubicBezTo>
                    <a:cubicBezTo>
                      <a:pt x="5386" y="3384"/>
                      <a:pt x="5411" y="3392"/>
                      <a:pt x="5419" y="3406"/>
                    </a:cubicBezTo>
                    <a:cubicBezTo>
                      <a:pt x="5426" y="3421"/>
                      <a:pt x="5486" y="3412"/>
                      <a:pt x="5497" y="3421"/>
                    </a:cubicBezTo>
                    <a:cubicBezTo>
                      <a:pt x="5508" y="3430"/>
                      <a:pt x="5577" y="3428"/>
                      <a:pt x="5579" y="3421"/>
                    </a:cubicBezTo>
                    <a:cubicBezTo>
                      <a:pt x="5581" y="3414"/>
                      <a:pt x="5646" y="3410"/>
                      <a:pt x="5659" y="3401"/>
                    </a:cubicBezTo>
                    <a:cubicBezTo>
                      <a:pt x="5672" y="3392"/>
                      <a:pt x="5707" y="3395"/>
                      <a:pt x="5708" y="3383"/>
                    </a:cubicBezTo>
                    <a:cubicBezTo>
                      <a:pt x="5710" y="3370"/>
                      <a:pt x="5743" y="3361"/>
                      <a:pt x="5758" y="3350"/>
                    </a:cubicBezTo>
                    <a:cubicBezTo>
                      <a:pt x="5772" y="3339"/>
                      <a:pt x="5830" y="3341"/>
                      <a:pt x="5834" y="3353"/>
                    </a:cubicBezTo>
                    <a:cubicBezTo>
                      <a:pt x="5838" y="3366"/>
                      <a:pt x="5872" y="3370"/>
                      <a:pt x="5887" y="3364"/>
                    </a:cubicBezTo>
                    <a:cubicBezTo>
                      <a:pt x="5902" y="3359"/>
                      <a:pt x="5940" y="3366"/>
                      <a:pt x="5945" y="3379"/>
                    </a:cubicBezTo>
                    <a:cubicBezTo>
                      <a:pt x="5951" y="3392"/>
                      <a:pt x="5994" y="3399"/>
                      <a:pt x="6005" y="3395"/>
                    </a:cubicBezTo>
                    <a:cubicBezTo>
                      <a:pt x="6016" y="3392"/>
                      <a:pt x="6051" y="3366"/>
                      <a:pt x="6064" y="3364"/>
                    </a:cubicBezTo>
                    <a:cubicBezTo>
                      <a:pt x="6076" y="3363"/>
                      <a:pt x="6095" y="3350"/>
                      <a:pt x="6091" y="3337"/>
                    </a:cubicBezTo>
                    <a:cubicBezTo>
                      <a:pt x="6087" y="3324"/>
                      <a:pt x="6116" y="3288"/>
                      <a:pt x="6120" y="3273"/>
                    </a:cubicBezTo>
                    <a:cubicBezTo>
                      <a:pt x="6124" y="3259"/>
                      <a:pt x="6149" y="3219"/>
                      <a:pt x="6158" y="3215"/>
                    </a:cubicBezTo>
                    <a:cubicBezTo>
                      <a:pt x="6167" y="3211"/>
                      <a:pt x="6188" y="3195"/>
                      <a:pt x="6186" y="3184"/>
                    </a:cubicBezTo>
                    <a:cubicBezTo>
                      <a:pt x="6184" y="3173"/>
                      <a:pt x="6178" y="3140"/>
                      <a:pt x="6167" y="3140"/>
                    </a:cubicBezTo>
                    <a:cubicBezTo>
                      <a:pt x="6157" y="3140"/>
                      <a:pt x="6137" y="3142"/>
                      <a:pt x="6162" y="3108"/>
                    </a:cubicBezTo>
                    <a:cubicBezTo>
                      <a:pt x="6187" y="3073"/>
                      <a:pt x="6233" y="3082"/>
                      <a:pt x="6240" y="3082"/>
                    </a:cubicBezTo>
                    <a:cubicBezTo>
                      <a:pt x="6248" y="3082"/>
                      <a:pt x="6306" y="3067"/>
                      <a:pt x="6331" y="3075"/>
                    </a:cubicBezTo>
                    <a:cubicBezTo>
                      <a:pt x="6357" y="3082"/>
                      <a:pt x="6373" y="3071"/>
                      <a:pt x="6401" y="3086"/>
                    </a:cubicBezTo>
                    <a:cubicBezTo>
                      <a:pt x="6428" y="3100"/>
                      <a:pt x="6466" y="3095"/>
                      <a:pt x="6475" y="3108"/>
                    </a:cubicBezTo>
                    <a:cubicBezTo>
                      <a:pt x="6484" y="3120"/>
                      <a:pt x="6521" y="3131"/>
                      <a:pt x="6515" y="3153"/>
                    </a:cubicBezTo>
                    <a:cubicBezTo>
                      <a:pt x="6510" y="3175"/>
                      <a:pt x="6535" y="3162"/>
                      <a:pt x="6545" y="3210"/>
                    </a:cubicBezTo>
                    <a:cubicBezTo>
                      <a:pt x="6554" y="3257"/>
                      <a:pt x="6576" y="3261"/>
                      <a:pt x="6581" y="3282"/>
                    </a:cubicBezTo>
                    <a:cubicBezTo>
                      <a:pt x="6586" y="3304"/>
                      <a:pt x="6616" y="3344"/>
                      <a:pt x="6612" y="3357"/>
                    </a:cubicBezTo>
                    <a:cubicBezTo>
                      <a:pt x="6608" y="3370"/>
                      <a:pt x="6605" y="3390"/>
                      <a:pt x="6636" y="3392"/>
                    </a:cubicBezTo>
                    <a:cubicBezTo>
                      <a:pt x="6667" y="3394"/>
                      <a:pt x="6689" y="3417"/>
                      <a:pt x="6696" y="3414"/>
                    </a:cubicBezTo>
                    <a:cubicBezTo>
                      <a:pt x="6703" y="3410"/>
                      <a:pt x="6739" y="3423"/>
                      <a:pt x="6758" y="3441"/>
                    </a:cubicBezTo>
                    <a:cubicBezTo>
                      <a:pt x="6776" y="3459"/>
                      <a:pt x="6803" y="3450"/>
                      <a:pt x="6801" y="3470"/>
                    </a:cubicBezTo>
                    <a:cubicBezTo>
                      <a:pt x="6800" y="3490"/>
                      <a:pt x="6816" y="3507"/>
                      <a:pt x="6814" y="3523"/>
                    </a:cubicBezTo>
                    <a:cubicBezTo>
                      <a:pt x="6812" y="3539"/>
                      <a:pt x="6849" y="3550"/>
                      <a:pt x="6874" y="3547"/>
                    </a:cubicBezTo>
                    <a:cubicBezTo>
                      <a:pt x="6900" y="3543"/>
                      <a:pt x="6918" y="3556"/>
                      <a:pt x="6929" y="3534"/>
                    </a:cubicBezTo>
                    <a:cubicBezTo>
                      <a:pt x="6940" y="3512"/>
                      <a:pt x="6976" y="3521"/>
                      <a:pt x="6989" y="3512"/>
                    </a:cubicBezTo>
                    <a:cubicBezTo>
                      <a:pt x="7002" y="3503"/>
                      <a:pt x="7040" y="3492"/>
                      <a:pt x="7038" y="3525"/>
                    </a:cubicBezTo>
                    <a:cubicBezTo>
                      <a:pt x="7036" y="3558"/>
                      <a:pt x="7058" y="3565"/>
                      <a:pt x="7040" y="3576"/>
                    </a:cubicBezTo>
                    <a:cubicBezTo>
                      <a:pt x="7022" y="3587"/>
                      <a:pt x="7013" y="3634"/>
                      <a:pt x="7007" y="3654"/>
                    </a:cubicBezTo>
                    <a:cubicBezTo>
                      <a:pt x="7002" y="3674"/>
                      <a:pt x="6974" y="3680"/>
                      <a:pt x="6971" y="3701"/>
                    </a:cubicBezTo>
                    <a:cubicBezTo>
                      <a:pt x="6967" y="3723"/>
                      <a:pt x="6942" y="3725"/>
                      <a:pt x="6942" y="3742"/>
                    </a:cubicBezTo>
                    <a:cubicBezTo>
                      <a:pt x="6942" y="3758"/>
                      <a:pt x="6905" y="3754"/>
                      <a:pt x="6887" y="3742"/>
                    </a:cubicBezTo>
                    <a:cubicBezTo>
                      <a:pt x="6869" y="3729"/>
                      <a:pt x="6851" y="3765"/>
                      <a:pt x="6836" y="3765"/>
                    </a:cubicBezTo>
                    <a:cubicBezTo>
                      <a:pt x="6821" y="3765"/>
                      <a:pt x="6823" y="3796"/>
                      <a:pt x="6827" y="3809"/>
                    </a:cubicBezTo>
                    <a:cubicBezTo>
                      <a:pt x="6831" y="3822"/>
                      <a:pt x="6821" y="3838"/>
                      <a:pt x="6831" y="3860"/>
                    </a:cubicBezTo>
                    <a:cubicBezTo>
                      <a:pt x="6835" y="3872"/>
                      <a:pt x="6833" y="3894"/>
                      <a:pt x="6835" y="3919"/>
                    </a:cubicBezTo>
                    <a:cubicBezTo>
                      <a:pt x="6857" y="3903"/>
                      <a:pt x="6877" y="3891"/>
                      <a:pt x="6886" y="3891"/>
                    </a:cubicBezTo>
                    <a:cubicBezTo>
                      <a:pt x="6909" y="3891"/>
                      <a:pt x="6932" y="3930"/>
                      <a:pt x="6957" y="3931"/>
                    </a:cubicBezTo>
                    <a:cubicBezTo>
                      <a:pt x="6983" y="3932"/>
                      <a:pt x="7098" y="3854"/>
                      <a:pt x="7099" y="3842"/>
                    </a:cubicBezTo>
                    <a:cubicBezTo>
                      <a:pt x="7100" y="3829"/>
                      <a:pt x="7168" y="3764"/>
                      <a:pt x="7199" y="3731"/>
                    </a:cubicBezTo>
                    <a:cubicBezTo>
                      <a:pt x="7231" y="3697"/>
                      <a:pt x="7273" y="3648"/>
                      <a:pt x="7290" y="3609"/>
                    </a:cubicBezTo>
                    <a:cubicBezTo>
                      <a:pt x="7300" y="3586"/>
                      <a:pt x="7344" y="3540"/>
                      <a:pt x="7355" y="3522"/>
                    </a:cubicBezTo>
                    <a:cubicBezTo>
                      <a:pt x="7366" y="3504"/>
                      <a:pt x="7373" y="3502"/>
                      <a:pt x="7394" y="3459"/>
                    </a:cubicBezTo>
                    <a:cubicBezTo>
                      <a:pt x="7414" y="3416"/>
                      <a:pt x="7414" y="3304"/>
                      <a:pt x="7420" y="3297"/>
                    </a:cubicBezTo>
                    <a:cubicBezTo>
                      <a:pt x="7426" y="3290"/>
                      <a:pt x="7423" y="3271"/>
                      <a:pt x="7432" y="3259"/>
                    </a:cubicBezTo>
                    <a:cubicBezTo>
                      <a:pt x="7441" y="3247"/>
                      <a:pt x="7436" y="3231"/>
                      <a:pt x="7455" y="3215"/>
                    </a:cubicBezTo>
                    <a:cubicBezTo>
                      <a:pt x="7473" y="3200"/>
                      <a:pt x="7469" y="3186"/>
                      <a:pt x="7465" y="3174"/>
                    </a:cubicBezTo>
                    <a:cubicBezTo>
                      <a:pt x="7460" y="3162"/>
                      <a:pt x="7465" y="3136"/>
                      <a:pt x="7461" y="3128"/>
                    </a:cubicBezTo>
                    <a:cubicBezTo>
                      <a:pt x="7456" y="3119"/>
                      <a:pt x="7457" y="3116"/>
                      <a:pt x="7468" y="3109"/>
                    </a:cubicBezTo>
                    <a:cubicBezTo>
                      <a:pt x="7479" y="3103"/>
                      <a:pt x="7461" y="3087"/>
                      <a:pt x="7445" y="3079"/>
                    </a:cubicBezTo>
                    <a:cubicBezTo>
                      <a:pt x="7430" y="3072"/>
                      <a:pt x="7410" y="3066"/>
                      <a:pt x="7408" y="3048"/>
                    </a:cubicBezTo>
                    <a:cubicBezTo>
                      <a:pt x="7406" y="3031"/>
                      <a:pt x="7380" y="3010"/>
                      <a:pt x="7360" y="3012"/>
                    </a:cubicBezTo>
                    <a:cubicBezTo>
                      <a:pt x="7340" y="3014"/>
                      <a:pt x="7302" y="3001"/>
                      <a:pt x="7307" y="3014"/>
                    </a:cubicBezTo>
                    <a:cubicBezTo>
                      <a:pt x="7312" y="3027"/>
                      <a:pt x="7305" y="3037"/>
                      <a:pt x="7295" y="3035"/>
                    </a:cubicBezTo>
                    <a:cubicBezTo>
                      <a:pt x="7285" y="3032"/>
                      <a:pt x="7281" y="3040"/>
                      <a:pt x="7269" y="3058"/>
                    </a:cubicBezTo>
                    <a:cubicBezTo>
                      <a:pt x="7257" y="3077"/>
                      <a:pt x="7215" y="3078"/>
                      <a:pt x="7234" y="3061"/>
                    </a:cubicBezTo>
                    <a:cubicBezTo>
                      <a:pt x="7253" y="3044"/>
                      <a:pt x="7228" y="3043"/>
                      <a:pt x="7231" y="3025"/>
                    </a:cubicBezTo>
                    <a:cubicBezTo>
                      <a:pt x="7235" y="3006"/>
                      <a:pt x="7250" y="2988"/>
                      <a:pt x="7230" y="3000"/>
                    </a:cubicBezTo>
                    <a:cubicBezTo>
                      <a:pt x="7209" y="3012"/>
                      <a:pt x="7209" y="3040"/>
                      <a:pt x="7191" y="3044"/>
                    </a:cubicBezTo>
                    <a:cubicBezTo>
                      <a:pt x="7174" y="3047"/>
                      <a:pt x="7179" y="2995"/>
                      <a:pt x="7184" y="2981"/>
                    </a:cubicBezTo>
                    <a:cubicBezTo>
                      <a:pt x="7189" y="2967"/>
                      <a:pt x="7152" y="2982"/>
                      <a:pt x="7114" y="2979"/>
                    </a:cubicBezTo>
                    <a:cubicBezTo>
                      <a:pt x="7076" y="2976"/>
                      <a:pt x="7086" y="2950"/>
                      <a:pt x="7117" y="2934"/>
                    </a:cubicBezTo>
                    <a:cubicBezTo>
                      <a:pt x="7148" y="2917"/>
                      <a:pt x="7142" y="2902"/>
                      <a:pt x="7158" y="2895"/>
                    </a:cubicBezTo>
                    <a:cubicBezTo>
                      <a:pt x="7173" y="2889"/>
                      <a:pt x="7213" y="2862"/>
                      <a:pt x="7237" y="2849"/>
                    </a:cubicBezTo>
                    <a:cubicBezTo>
                      <a:pt x="7261" y="2835"/>
                      <a:pt x="7265" y="2820"/>
                      <a:pt x="7271" y="2804"/>
                    </a:cubicBezTo>
                    <a:cubicBezTo>
                      <a:pt x="7276" y="2789"/>
                      <a:pt x="7320" y="2770"/>
                      <a:pt x="7359" y="2738"/>
                    </a:cubicBezTo>
                    <a:cubicBezTo>
                      <a:pt x="7398" y="2706"/>
                      <a:pt x="7417" y="2688"/>
                      <a:pt x="7426" y="2668"/>
                    </a:cubicBezTo>
                    <a:cubicBezTo>
                      <a:pt x="7435" y="2649"/>
                      <a:pt x="7494" y="2626"/>
                      <a:pt x="7495" y="2611"/>
                    </a:cubicBezTo>
                    <a:cubicBezTo>
                      <a:pt x="7496" y="2597"/>
                      <a:pt x="7564" y="2560"/>
                      <a:pt x="7610" y="2551"/>
                    </a:cubicBezTo>
                    <a:cubicBezTo>
                      <a:pt x="7657" y="2542"/>
                      <a:pt x="7731" y="2554"/>
                      <a:pt x="7744" y="2567"/>
                    </a:cubicBezTo>
                    <a:cubicBezTo>
                      <a:pt x="7758" y="2581"/>
                      <a:pt x="7768" y="2576"/>
                      <a:pt x="7776" y="2566"/>
                    </a:cubicBezTo>
                    <a:cubicBezTo>
                      <a:pt x="7784" y="2557"/>
                      <a:pt x="7802" y="2562"/>
                      <a:pt x="7833" y="2566"/>
                    </a:cubicBezTo>
                    <a:cubicBezTo>
                      <a:pt x="7864" y="2569"/>
                      <a:pt x="7872" y="2551"/>
                      <a:pt x="7893" y="2557"/>
                    </a:cubicBezTo>
                    <a:cubicBezTo>
                      <a:pt x="7914" y="2564"/>
                      <a:pt x="7931" y="2567"/>
                      <a:pt x="7944" y="2543"/>
                    </a:cubicBezTo>
                    <a:cubicBezTo>
                      <a:pt x="7956" y="2518"/>
                      <a:pt x="8017" y="2523"/>
                      <a:pt x="8030" y="2533"/>
                    </a:cubicBezTo>
                    <a:cubicBezTo>
                      <a:pt x="8044" y="2543"/>
                      <a:pt x="8055" y="2556"/>
                      <a:pt x="8077" y="2542"/>
                    </a:cubicBezTo>
                    <a:cubicBezTo>
                      <a:pt x="8099" y="2527"/>
                      <a:pt x="8099" y="2561"/>
                      <a:pt x="8119" y="2564"/>
                    </a:cubicBezTo>
                    <a:cubicBezTo>
                      <a:pt x="8140" y="2566"/>
                      <a:pt x="8127" y="2585"/>
                      <a:pt x="8109" y="2583"/>
                    </a:cubicBezTo>
                    <a:cubicBezTo>
                      <a:pt x="8090" y="2581"/>
                      <a:pt x="8068" y="2592"/>
                      <a:pt x="8089" y="2604"/>
                    </a:cubicBezTo>
                    <a:cubicBezTo>
                      <a:pt x="8109" y="2616"/>
                      <a:pt x="8134" y="2593"/>
                      <a:pt x="8150" y="2595"/>
                    </a:cubicBezTo>
                    <a:cubicBezTo>
                      <a:pt x="8167" y="2597"/>
                      <a:pt x="8192" y="2598"/>
                      <a:pt x="8215" y="2584"/>
                    </a:cubicBezTo>
                    <a:cubicBezTo>
                      <a:pt x="8238" y="2569"/>
                      <a:pt x="8244" y="2596"/>
                      <a:pt x="8259" y="2583"/>
                    </a:cubicBezTo>
                    <a:cubicBezTo>
                      <a:pt x="8273" y="2570"/>
                      <a:pt x="8306" y="2566"/>
                      <a:pt x="8323" y="2567"/>
                    </a:cubicBezTo>
                    <a:cubicBezTo>
                      <a:pt x="8339" y="2568"/>
                      <a:pt x="8325" y="2548"/>
                      <a:pt x="8298" y="2548"/>
                    </a:cubicBezTo>
                    <a:cubicBezTo>
                      <a:pt x="8271" y="2548"/>
                      <a:pt x="8272" y="2534"/>
                      <a:pt x="8293" y="2496"/>
                    </a:cubicBezTo>
                    <a:cubicBezTo>
                      <a:pt x="8315" y="2459"/>
                      <a:pt x="8357" y="2439"/>
                      <a:pt x="8384" y="2416"/>
                    </a:cubicBezTo>
                    <a:cubicBezTo>
                      <a:pt x="8410" y="2393"/>
                      <a:pt x="8429" y="2404"/>
                      <a:pt x="8429" y="2390"/>
                    </a:cubicBezTo>
                    <a:cubicBezTo>
                      <a:pt x="8429" y="2375"/>
                      <a:pt x="8442" y="2334"/>
                      <a:pt x="8462" y="2333"/>
                    </a:cubicBezTo>
                    <a:cubicBezTo>
                      <a:pt x="8482" y="2332"/>
                      <a:pt x="8532" y="2342"/>
                      <a:pt x="8563" y="2324"/>
                    </a:cubicBezTo>
                    <a:cubicBezTo>
                      <a:pt x="8594" y="2307"/>
                      <a:pt x="8591" y="2337"/>
                      <a:pt x="8604" y="2342"/>
                    </a:cubicBezTo>
                    <a:cubicBezTo>
                      <a:pt x="8617" y="2346"/>
                      <a:pt x="8634" y="2315"/>
                      <a:pt x="8649" y="2324"/>
                    </a:cubicBezTo>
                    <a:cubicBezTo>
                      <a:pt x="8663" y="2333"/>
                      <a:pt x="8627" y="2355"/>
                      <a:pt x="8619" y="2382"/>
                    </a:cubicBezTo>
                    <a:cubicBezTo>
                      <a:pt x="8610" y="2408"/>
                      <a:pt x="8638" y="2398"/>
                      <a:pt x="8653" y="2405"/>
                    </a:cubicBezTo>
                    <a:cubicBezTo>
                      <a:pt x="8669" y="2413"/>
                      <a:pt x="8633" y="2424"/>
                      <a:pt x="8637" y="2431"/>
                    </a:cubicBezTo>
                    <a:cubicBezTo>
                      <a:pt x="8640" y="2438"/>
                      <a:pt x="8671" y="2438"/>
                      <a:pt x="8712" y="2398"/>
                    </a:cubicBezTo>
                    <a:cubicBezTo>
                      <a:pt x="8752" y="2358"/>
                      <a:pt x="8788" y="2347"/>
                      <a:pt x="8814" y="2350"/>
                    </a:cubicBezTo>
                    <a:cubicBezTo>
                      <a:pt x="8839" y="2352"/>
                      <a:pt x="8824" y="2327"/>
                      <a:pt x="8826" y="2290"/>
                    </a:cubicBezTo>
                    <a:cubicBezTo>
                      <a:pt x="8828" y="2252"/>
                      <a:pt x="8906" y="2241"/>
                      <a:pt x="8932" y="2252"/>
                    </a:cubicBezTo>
                    <a:cubicBezTo>
                      <a:pt x="8957" y="2263"/>
                      <a:pt x="8956" y="2273"/>
                      <a:pt x="8931" y="2267"/>
                    </a:cubicBezTo>
                    <a:cubicBezTo>
                      <a:pt x="8906" y="2260"/>
                      <a:pt x="8884" y="2282"/>
                      <a:pt x="8885" y="2313"/>
                    </a:cubicBezTo>
                    <a:cubicBezTo>
                      <a:pt x="8886" y="2344"/>
                      <a:pt x="8863" y="2354"/>
                      <a:pt x="8875" y="2366"/>
                    </a:cubicBezTo>
                    <a:cubicBezTo>
                      <a:pt x="8886" y="2378"/>
                      <a:pt x="8857" y="2381"/>
                      <a:pt x="8856" y="2393"/>
                    </a:cubicBezTo>
                    <a:cubicBezTo>
                      <a:pt x="8855" y="2406"/>
                      <a:pt x="8856" y="2416"/>
                      <a:pt x="8838" y="2422"/>
                    </a:cubicBezTo>
                    <a:cubicBezTo>
                      <a:pt x="8820" y="2427"/>
                      <a:pt x="8759" y="2434"/>
                      <a:pt x="8757" y="2457"/>
                    </a:cubicBezTo>
                    <a:cubicBezTo>
                      <a:pt x="8755" y="2481"/>
                      <a:pt x="8722" y="2484"/>
                      <a:pt x="8707" y="2513"/>
                    </a:cubicBezTo>
                    <a:cubicBezTo>
                      <a:pt x="8692" y="2542"/>
                      <a:pt x="8632" y="2559"/>
                      <a:pt x="8593" y="2618"/>
                    </a:cubicBezTo>
                    <a:cubicBezTo>
                      <a:pt x="8554" y="2676"/>
                      <a:pt x="8492" y="2676"/>
                      <a:pt x="8492" y="2687"/>
                    </a:cubicBezTo>
                    <a:cubicBezTo>
                      <a:pt x="8492" y="2698"/>
                      <a:pt x="8449" y="2697"/>
                      <a:pt x="8435" y="2699"/>
                    </a:cubicBezTo>
                    <a:cubicBezTo>
                      <a:pt x="8420" y="2700"/>
                      <a:pt x="8448" y="2736"/>
                      <a:pt x="8414" y="2773"/>
                    </a:cubicBezTo>
                    <a:cubicBezTo>
                      <a:pt x="8379" y="2811"/>
                      <a:pt x="8356" y="2862"/>
                      <a:pt x="8357" y="2914"/>
                    </a:cubicBezTo>
                    <a:cubicBezTo>
                      <a:pt x="8358" y="2966"/>
                      <a:pt x="8375" y="3116"/>
                      <a:pt x="8391" y="3142"/>
                    </a:cubicBezTo>
                    <a:cubicBezTo>
                      <a:pt x="8406" y="3169"/>
                      <a:pt x="8397" y="3233"/>
                      <a:pt x="8410" y="3247"/>
                    </a:cubicBezTo>
                    <a:cubicBezTo>
                      <a:pt x="8423" y="3261"/>
                      <a:pt x="8418" y="3283"/>
                      <a:pt x="8426" y="3292"/>
                    </a:cubicBezTo>
                    <a:cubicBezTo>
                      <a:pt x="8435" y="3300"/>
                      <a:pt x="8468" y="3255"/>
                      <a:pt x="8491" y="3236"/>
                    </a:cubicBezTo>
                    <a:cubicBezTo>
                      <a:pt x="8514" y="3217"/>
                      <a:pt x="8507" y="3211"/>
                      <a:pt x="8522" y="3200"/>
                    </a:cubicBezTo>
                    <a:cubicBezTo>
                      <a:pt x="8538" y="3190"/>
                      <a:pt x="8531" y="3149"/>
                      <a:pt x="8536" y="3138"/>
                    </a:cubicBezTo>
                    <a:cubicBezTo>
                      <a:pt x="8540" y="3127"/>
                      <a:pt x="8569" y="3121"/>
                      <a:pt x="8578" y="3109"/>
                    </a:cubicBezTo>
                    <a:cubicBezTo>
                      <a:pt x="8587" y="3098"/>
                      <a:pt x="8610" y="3105"/>
                      <a:pt x="8623" y="3100"/>
                    </a:cubicBezTo>
                    <a:cubicBezTo>
                      <a:pt x="8636" y="3096"/>
                      <a:pt x="8622" y="3066"/>
                      <a:pt x="8618" y="3048"/>
                    </a:cubicBezTo>
                    <a:cubicBezTo>
                      <a:pt x="8613" y="3031"/>
                      <a:pt x="8655" y="3007"/>
                      <a:pt x="8677" y="2992"/>
                    </a:cubicBezTo>
                    <a:cubicBezTo>
                      <a:pt x="8699" y="2976"/>
                      <a:pt x="8726" y="3002"/>
                      <a:pt x="8751" y="2979"/>
                    </a:cubicBezTo>
                    <a:cubicBezTo>
                      <a:pt x="8775" y="2956"/>
                      <a:pt x="8749" y="2930"/>
                      <a:pt x="8740" y="2918"/>
                    </a:cubicBezTo>
                    <a:cubicBezTo>
                      <a:pt x="8731" y="2906"/>
                      <a:pt x="8764" y="2849"/>
                      <a:pt x="8784" y="2843"/>
                    </a:cubicBezTo>
                    <a:cubicBezTo>
                      <a:pt x="8803" y="2838"/>
                      <a:pt x="8813" y="2857"/>
                      <a:pt x="8831" y="2841"/>
                    </a:cubicBezTo>
                    <a:cubicBezTo>
                      <a:pt x="8849" y="2824"/>
                      <a:pt x="8814" y="2798"/>
                      <a:pt x="8802" y="2800"/>
                    </a:cubicBezTo>
                    <a:cubicBezTo>
                      <a:pt x="8789" y="2801"/>
                      <a:pt x="8784" y="2753"/>
                      <a:pt x="8814" y="2730"/>
                    </a:cubicBezTo>
                    <a:cubicBezTo>
                      <a:pt x="8845" y="2708"/>
                      <a:pt x="8833" y="2703"/>
                      <a:pt x="8813" y="2698"/>
                    </a:cubicBezTo>
                    <a:cubicBezTo>
                      <a:pt x="8793" y="2692"/>
                      <a:pt x="8789" y="2699"/>
                      <a:pt x="8773" y="2700"/>
                    </a:cubicBezTo>
                    <a:cubicBezTo>
                      <a:pt x="8758" y="2701"/>
                      <a:pt x="8743" y="2668"/>
                      <a:pt x="8766" y="2637"/>
                    </a:cubicBezTo>
                    <a:cubicBezTo>
                      <a:pt x="8790" y="2605"/>
                      <a:pt x="8813" y="2608"/>
                      <a:pt x="8818" y="2582"/>
                    </a:cubicBezTo>
                    <a:cubicBezTo>
                      <a:pt x="8824" y="2556"/>
                      <a:pt x="8856" y="2518"/>
                      <a:pt x="8865" y="2505"/>
                    </a:cubicBezTo>
                    <a:cubicBezTo>
                      <a:pt x="8873" y="2491"/>
                      <a:pt x="8906" y="2505"/>
                      <a:pt x="8918" y="2502"/>
                    </a:cubicBezTo>
                    <a:cubicBezTo>
                      <a:pt x="8931" y="2499"/>
                      <a:pt x="8927" y="2526"/>
                      <a:pt x="8942" y="2513"/>
                    </a:cubicBezTo>
                    <a:cubicBezTo>
                      <a:pt x="8957" y="2499"/>
                      <a:pt x="8983" y="2454"/>
                      <a:pt x="9004" y="2454"/>
                    </a:cubicBezTo>
                    <a:cubicBezTo>
                      <a:pt x="9025" y="2454"/>
                      <a:pt x="9011" y="2487"/>
                      <a:pt x="9017" y="2507"/>
                    </a:cubicBezTo>
                    <a:cubicBezTo>
                      <a:pt x="9022" y="2527"/>
                      <a:pt x="9034" y="2502"/>
                      <a:pt x="9074" y="2474"/>
                    </a:cubicBezTo>
                    <a:cubicBezTo>
                      <a:pt x="9114" y="2447"/>
                      <a:pt x="9202" y="2450"/>
                      <a:pt x="9228" y="2463"/>
                    </a:cubicBezTo>
                    <a:cubicBezTo>
                      <a:pt x="9254" y="2475"/>
                      <a:pt x="9259" y="2505"/>
                      <a:pt x="9274" y="2502"/>
                    </a:cubicBezTo>
                    <a:cubicBezTo>
                      <a:pt x="9296" y="2496"/>
                      <a:pt x="9277" y="2472"/>
                      <a:pt x="9299" y="2465"/>
                    </a:cubicBezTo>
                    <a:cubicBezTo>
                      <a:pt x="9321" y="2459"/>
                      <a:pt x="9359" y="2436"/>
                      <a:pt x="9388" y="2415"/>
                    </a:cubicBezTo>
                    <a:cubicBezTo>
                      <a:pt x="9417" y="2394"/>
                      <a:pt x="9409" y="2410"/>
                      <a:pt x="9425" y="2391"/>
                    </a:cubicBezTo>
                    <a:cubicBezTo>
                      <a:pt x="9440" y="2372"/>
                      <a:pt x="9456" y="2380"/>
                      <a:pt x="9460" y="2367"/>
                    </a:cubicBezTo>
                    <a:cubicBezTo>
                      <a:pt x="9465" y="2354"/>
                      <a:pt x="9507" y="2333"/>
                      <a:pt x="9564" y="2321"/>
                    </a:cubicBezTo>
                    <a:cubicBezTo>
                      <a:pt x="9622" y="2308"/>
                      <a:pt x="9696" y="2270"/>
                      <a:pt x="9693" y="2258"/>
                    </a:cubicBezTo>
                    <a:cubicBezTo>
                      <a:pt x="9689" y="2246"/>
                      <a:pt x="9714" y="2240"/>
                      <a:pt x="9717" y="2252"/>
                    </a:cubicBezTo>
                    <a:cubicBezTo>
                      <a:pt x="9720" y="2264"/>
                      <a:pt x="9742" y="2260"/>
                      <a:pt x="9772" y="2266"/>
                    </a:cubicBezTo>
                    <a:cubicBezTo>
                      <a:pt x="9802" y="2272"/>
                      <a:pt x="9816" y="2284"/>
                      <a:pt x="9839" y="2260"/>
                    </a:cubicBezTo>
                    <a:cubicBezTo>
                      <a:pt x="9863" y="2237"/>
                      <a:pt x="9836" y="2229"/>
                      <a:pt x="9837" y="2210"/>
                    </a:cubicBezTo>
                    <a:cubicBezTo>
                      <a:pt x="9838" y="2192"/>
                      <a:pt x="9796" y="2173"/>
                      <a:pt x="9802" y="2154"/>
                    </a:cubicBezTo>
                    <a:cubicBezTo>
                      <a:pt x="9807" y="2135"/>
                      <a:pt x="9771" y="2084"/>
                      <a:pt x="9760" y="2094"/>
                    </a:cubicBezTo>
                    <a:cubicBezTo>
                      <a:pt x="9749" y="2104"/>
                      <a:pt x="9724" y="2086"/>
                      <a:pt x="9724" y="2071"/>
                    </a:cubicBezTo>
                    <a:cubicBezTo>
                      <a:pt x="9724" y="2056"/>
                      <a:pt x="9722" y="2039"/>
                      <a:pt x="9704" y="2050"/>
                    </a:cubicBezTo>
                    <a:cubicBezTo>
                      <a:pt x="9687" y="2061"/>
                      <a:pt x="9658" y="2056"/>
                      <a:pt x="9653" y="2039"/>
                    </a:cubicBezTo>
                    <a:cubicBezTo>
                      <a:pt x="9647" y="2023"/>
                      <a:pt x="9686" y="2011"/>
                      <a:pt x="9714" y="2022"/>
                    </a:cubicBezTo>
                    <a:cubicBezTo>
                      <a:pt x="9741" y="2033"/>
                      <a:pt x="9733" y="2044"/>
                      <a:pt x="9746" y="2052"/>
                    </a:cubicBezTo>
                    <a:cubicBezTo>
                      <a:pt x="9760" y="2060"/>
                      <a:pt x="9797" y="2056"/>
                      <a:pt x="9816" y="2047"/>
                    </a:cubicBezTo>
                    <a:cubicBezTo>
                      <a:pt x="9836" y="2038"/>
                      <a:pt x="9889" y="2021"/>
                      <a:pt x="9898" y="2005"/>
                    </a:cubicBezTo>
                    <a:cubicBezTo>
                      <a:pt x="9908" y="1990"/>
                      <a:pt x="9898" y="1983"/>
                      <a:pt x="9916" y="1974"/>
                    </a:cubicBezTo>
                    <a:cubicBezTo>
                      <a:pt x="9934" y="1964"/>
                      <a:pt x="9920" y="1945"/>
                      <a:pt x="9905" y="1937"/>
                    </a:cubicBezTo>
                    <a:cubicBezTo>
                      <a:pt x="9889" y="1929"/>
                      <a:pt x="9893" y="1907"/>
                      <a:pt x="9909" y="1907"/>
                    </a:cubicBezTo>
                    <a:cubicBezTo>
                      <a:pt x="9926" y="1907"/>
                      <a:pt x="9921" y="1888"/>
                      <a:pt x="9932" y="1887"/>
                    </a:cubicBezTo>
                    <a:cubicBezTo>
                      <a:pt x="9943" y="1886"/>
                      <a:pt x="9945" y="1895"/>
                      <a:pt x="9965" y="1885"/>
                    </a:cubicBezTo>
                    <a:cubicBezTo>
                      <a:pt x="9985" y="1875"/>
                      <a:pt x="9966" y="1901"/>
                      <a:pt x="9957" y="1918"/>
                    </a:cubicBezTo>
                    <a:cubicBezTo>
                      <a:pt x="9948" y="1935"/>
                      <a:pt x="9976" y="1950"/>
                      <a:pt x="9979" y="1960"/>
                    </a:cubicBezTo>
                    <a:cubicBezTo>
                      <a:pt x="9981" y="1970"/>
                      <a:pt x="10020" y="1974"/>
                      <a:pt x="10042" y="1962"/>
                    </a:cubicBezTo>
                    <a:cubicBezTo>
                      <a:pt x="10064" y="1950"/>
                      <a:pt x="10134" y="1976"/>
                      <a:pt x="10139" y="1994"/>
                    </a:cubicBezTo>
                    <a:cubicBezTo>
                      <a:pt x="10143" y="2011"/>
                      <a:pt x="10153" y="2032"/>
                      <a:pt x="10183" y="2046"/>
                    </a:cubicBezTo>
                    <a:cubicBezTo>
                      <a:pt x="10212" y="2061"/>
                      <a:pt x="10238" y="2055"/>
                      <a:pt x="10244" y="2068"/>
                    </a:cubicBezTo>
                    <a:cubicBezTo>
                      <a:pt x="10249" y="2082"/>
                      <a:pt x="10260" y="2089"/>
                      <a:pt x="10276" y="2086"/>
                    </a:cubicBezTo>
                    <a:cubicBezTo>
                      <a:pt x="10293" y="2082"/>
                      <a:pt x="10302" y="2100"/>
                      <a:pt x="10314" y="2089"/>
                    </a:cubicBezTo>
                    <a:cubicBezTo>
                      <a:pt x="10326" y="2078"/>
                      <a:pt x="10332" y="2096"/>
                      <a:pt x="10348" y="2082"/>
                    </a:cubicBezTo>
                    <a:cubicBezTo>
                      <a:pt x="10363" y="2068"/>
                      <a:pt x="10314" y="2059"/>
                      <a:pt x="10320" y="2048"/>
                    </a:cubicBezTo>
                    <a:cubicBezTo>
                      <a:pt x="10327" y="2037"/>
                      <a:pt x="10337" y="2056"/>
                      <a:pt x="10350" y="2056"/>
                    </a:cubicBezTo>
                    <a:cubicBezTo>
                      <a:pt x="10364" y="2055"/>
                      <a:pt x="10347" y="2028"/>
                      <a:pt x="10357" y="2025"/>
                    </a:cubicBezTo>
                    <a:cubicBezTo>
                      <a:pt x="10367" y="2023"/>
                      <a:pt x="10358" y="1968"/>
                      <a:pt x="10348" y="1964"/>
                    </a:cubicBezTo>
                    <a:cubicBezTo>
                      <a:pt x="10337" y="1961"/>
                      <a:pt x="10346" y="1942"/>
                      <a:pt x="10367" y="1957"/>
                    </a:cubicBezTo>
                    <a:cubicBezTo>
                      <a:pt x="10388" y="1973"/>
                      <a:pt x="10420" y="1972"/>
                      <a:pt x="10436" y="1972"/>
                    </a:cubicBezTo>
                    <a:cubicBezTo>
                      <a:pt x="10451" y="1972"/>
                      <a:pt x="10437" y="1957"/>
                      <a:pt x="10421" y="1954"/>
                    </a:cubicBezTo>
                    <a:cubicBezTo>
                      <a:pt x="10406" y="1952"/>
                      <a:pt x="10424" y="1939"/>
                      <a:pt x="10435" y="1949"/>
                    </a:cubicBezTo>
                    <a:cubicBezTo>
                      <a:pt x="10446" y="1959"/>
                      <a:pt x="10467" y="1963"/>
                      <a:pt x="10469" y="1953"/>
                    </a:cubicBezTo>
                    <a:cubicBezTo>
                      <a:pt x="10470" y="1942"/>
                      <a:pt x="10481" y="1918"/>
                      <a:pt x="10501" y="1919"/>
                    </a:cubicBezTo>
                    <a:cubicBezTo>
                      <a:pt x="10520" y="1920"/>
                      <a:pt x="10526" y="1909"/>
                      <a:pt x="10508" y="1902"/>
                    </a:cubicBezTo>
                    <a:close/>
                    <a:moveTo>
                      <a:pt x="5428" y="3098"/>
                    </a:moveTo>
                    <a:cubicBezTo>
                      <a:pt x="5376" y="3144"/>
                      <a:pt x="5272" y="3155"/>
                      <a:pt x="5272" y="3193"/>
                    </a:cubicBezTo>
                    <a:cubicBezTo>
                      <a:pt x="5272" y="3231"/>
                      <a:pt x="5146" y="3251"/>
                      <a:pt x="5135" y="3234"/>
                    </a:cubicBezTo>
                    <a:cubicBezTo>
                      <a:pt x="5126" y="3220"/>
                      <a:pt x="5228" y="3215"/>
                      <a:pt x="5253" y="3160"/>
                    </a:cubicBezTo>
                    <a:cubicBezTo>
                      <a:pt x="5278" y="3106"/>
                      <a:pt x="5371" y="3078"/>
                      <a:pt x="5417" y="3005"/>
                    </a:cubicBezTo>
                    <a:cubicBezTo>
                      <a:pt x="5450" y="2953"/>
                      <a:pt x="5477" y="2873"/>
                      <a:pt x="5496" y="2879"/>
                    </a:cubicBezTo>
                    <a:cubicBezTo>
                      <a:pt x="5515" y="2884"/>
                      <a:pt x="5480" y="3051"/>
                      <a:pt x="5428" y="3098"/>
                    </a:cubicBezTo>
                    <a:close/>
                    <a:moveTo>
                      <a:pt x="5659" y="958"/>
                    </a:moveTo>
                    <a:cubicBezTo>
                      <a:pt x="5652" y="972"/>
                      <a:pt x="5612" y="973"/>
                      <a:pt x="5623" y="987"/>
                    </a:cubicBezTo>
                    <a:cubicBezTo>
                      <a:pt x="5641" y="1011"/>
                      <a:pt x="5732" y="998"/>
                      <a:pt x="5734" y="969"/>
                    </a:cubicBezTo>
                    <a:cubicBezTo>
                      <a:pt x="5736" y="940"/>
                      <a:pt x="5666" y="943"/>
                      <a:pt x="5659" y="958"/>
                    </a:cubicBezTo>
                    <a:close/>
                    <a:moveTo>
                      <a:pt x="2342" y="58"/>
                    </a:moveTo>
                    <a:cubicBezTo>
                      <a:pt x="2385" y="58"/>
                      <a:pt x="2373" y="31"/>
                      <a:pt x="2402" y="34"/>
                    </a:cubicBezTo>
                    <a:cubicBezTo>
                      <a:pt x="2431" y="38"/>
                      <a:pt x="2469" y="36"/>
                      <a:pt x="2455" y="18"/>
                    </a:cubicBezTo>
                    <a:cubicBezTo>
                      <a:pt x="2440" y="0"/>
                      <a:pt x="2334" y="7"/>
                      <a:pt x="2345" y="21"/>
                    </a:cubicBezTo>
                    <a:cubicBezTo>
                      <a:pt x="2356" y="36"/>
                      <a:pt x="2260" y="31"/>
                      <a:pt x="2262" y="36"/>
                    </a:cubicBezTo>
                    <a:cubicBezTo>
                      <a:pt x="2265" y="47"/>
                      <a:pt x="2298" y="58"/>
                      <a:pt x="2342" y="58"/>
                    </a:cubicBezTo>
                    <a:close/>
                    <a:moveTo>
                      <a:pt x="2116" y="180"/>
                    </a:moveTo>
                    <a:cubicBezTo>
                      <a:pt x="2116" y="151"/>
                      <a:pt x="2021" y="183"/>
                      <a:pt x="2039" y="189"/>
                    </a:cubicBezTo>
                    <a:cubicBezTo>
                      <a:pt x="2056" y="195"/>
                      <a:pt x="2116" y="209"/>
                      <a:pt x="2116" y="180"/>
                    </a:cubicBezTo>
                    <a:close/>
                    <a:moveTo>
                      <a:pt x="2351" y="156"/>
                    </a:moveTo>
                    <a:cubicBezTo>
                      <a:pt x="2356" y="171"/>
                      <a:pt x="2342" y="173"/>
                      <a:pt x="2305" y="173"/>
                    </a:cubicBezTo>
                    <a:cubicBezTo>
                      <a:pt x="2269" y="173"/>
                      <a:pt x="2250" y="193"/>
                      <a:pt x="2269" y="209"/>
                    </a:cubicBezTo>
                    <a:cubicBezTo>
                      <a:pt x="2291" y="227"/>
                      <a:pt x="2387" y="220"/>
                      <a:pt x="2404" y="198"/>
                    </a:cubicBezTo>
                    <a:cubicBezTo>
                      <a:pt x="2420" y="176"/>
                      <a:pt x="2462" y="195"/>
                      <a:pt x="2469" y="173"/>
                    </a:cubicBezTo>
                    <a:cubicBezTo>
                      <a:pt x="2477" y="151"/>
                      <a:pt x="2345" y="142"/>
                      <a:pt x="2351" y="156"/>
                    </a:cubicBezTo>
                    <a:close/>
                    <a:moveTo>
                      <a:pt x="2662" y="122"/>
                    </a:moveTo>
                    <a:cubicBezTo>
                      <a:pt x="2675" y="105"/>
                      <a:pt x="2639" y="105"/>
                      <a:pt x="2635" y="89"/>
                    </a:cubicBezTo>
                    <a:cubicBezTo>
                      <a:pt x="2631" y="72"/>
                      <a:pt x="2529" y="69"/>
                      <a:pt x="2535" y="87"/>
                    </a:cubicBezTo>
                    <a:cubicBezTo>
                      <a:pt x="2540" y="105"/>
                      <a:pt x="2464" y="125"/>
                      <a:pt x="2487" y="144"/>
                    </a:cubicBezTo>
                    <a:cubicBezTo>
                      <a:pt x="2531" y="178"/>
                      <a:pt x="2650" y="138"/>
                      <a:pt x="2662" y="122"/>
                    </a:cubicBezTo>
                    <a:close/>
                    <a:moveTo>
                      <a:pt x="2373" y="93"/>
                    </a:moveTo>
                    <a:cubicBezTo>
                      <a:pt x="2378" y="54"/>
                      <a:pt x="2314" y="85"/>
                      <a:pt x="2267" y="65"/>
                    </a:cubicBezTo>
                    <a:cubicBezTo>
                      <a:pt x="2220" y="45"/>
                      <a:pt x="2192" y="47"/>
                      <a:pt x="2223" y="74"/>
                    </a:cubicBezTo>
                    <a:cubicBezTo>
                      <a:pt x="2238" y="87"/>
                      <a:pt x="2142" y="97"/>
                      <a:pt x="2158" y="113"/>
                    </a:cubicBezTo>
                    <a:cubicBezTo>
                      <a:pt x="2192" y="147"/>
                      <a:pt x="2367" y="131"/>
                      <a:pt x="2373" y="93"/>
                    </a:cubicBezTo>
                    <a:close/>
                    <a:moveTo>
                      <a:pt x="2101" y="1104"/>
                    </a:moveTo>
                    <a:cubicBezTo>
                      <a:pt x="2103" y="1122"/>
                      <a:pt x="2092" y="1135"/>
                      <a:pt x="2058" y="1135"/>
                    </a:cubicBezTo>
                    <a:cubicBezTo>
                      <a:pt x="2023" y="1135"/>
                      <a:pt x="2074" y="1156"/>
                      <a:pt x="2078" y="1176"/>
                    </a:cubicBezTo>
                    <a:cubicBezTo>
                      <a:pt x="2081" y="1197"/>
                      <a:pt x="2043" y="1182"/>
                      <a:pt x="2041" y="1213"/>
                    </a:cubicBezTo>
                    <a:cubicBezTo>
                      <a:pt x="2039" y="1244"/>
                      <a:pt x="1974" y="1213"/>
                      <a:pt x="1965" y="1253"/>
                    </a:cubicBezTo>
                    <a:cubicBezTo>
                      <a:pt x="1956" y="1293"/>
                      <a:pt x="1997" y="1288"/>
                      <a:pt x="2027" y="1289"/>
                    </a:cubicBezTo>
                    <a:cubicBezTo>
                      <a:pt x="2056" y="1291"/>
                      <a:pt x="2016" y="1319"/>
                      <a:pt x="2038" y="1335"/>
                    </a:cubicBezTo>
                    <a:cubicBezTo>
                      <a:pt x="2059" y="1351"/>
                      <a:pt x="2076" y="1346"/>
                      <a:pt x="2061" y="1315"/>
                    </a:cubicBezTo>
                    <a:cubicBezTo>
                      <a:pt x="2047" y="1284"/>
                      <a:pt x="2138" y="1326"/>
                      <a:pt x="2110" y="1350"/>
                    </a:cubicBezTo>
                    <a:cubicBezTo>
                      <a:pt x="2083" y="1373"/>
                      <a:pt x="2154" y="1391"/>
                      <a:pt x="2189" y="1393"/>
                    </a:cubicBezTo>
                    <a:cubicBezTo>
                      <a:pt x="2223" y="1395"/>
                      <a:pt x="2346" y="1422"/>
                      <a:pt x="2349" y="1393"/>
                    </a:cubicBezTo>
                    <a:cubicBezTo>
                      <a:pt x="2351" y="1375"/>
                      <a:pt x="2304" y="1359"/>
                      <a:pt x="2265" y="1319"/>
                    </a:cubicBezTo>
                    <a:cubicBezTo>
                      <a:pt x="2227" y="1279"/>
                      <a:pt x="2200" y="1213"/>
                      <a:pt x="2243" y="1186"/>
                    </a:cubicBezTo>
                    <a:cubicBezTo>
                      <a:pt x="2287" y="1158"/>
                      <a:pt x="2249" y="1146"/>
                      <a:pt x="2293" y="1115"/>
                    </a:cubicBezTo>
                    <a:cubicBezTo>
                      <a:pt x="2336" y="1084"/>
                      <a:pt x="2311" y="1054"/>
                      <a:pt x="2347" y="1051"/>
                    </a:cubicBezTo>
                    <a:cubicBezTo>
                      <a:pt x="2384" y="1047"/>
                      <a:pt x="2344" y="1014"/>
                      <a:pt x="2380" y="1009"/>
                    </a:cubicBezTo>
                    <a:cubicBezTo>
                      <a:pt x="2416" y="1003"/>
                      <a:pt x="2424" y="963"/>
                      <a:pt x="2418" y="949"/>
                    </a:cubicBezTo>
                    <a:cubicBezTo>
                      <a:pt x="2413" y="934"/>
                      <a:pt x="2457" y="951"/>
                      <a:pt x="2477" y="929"/>
                    </a:cubicBezTo>
                    <a:cubicBezTo>
                      <a:pt x="2497" y="907"/>
                      <a:pt x="2544" y="921"/>
                      <a:pt x="2559" y="890"/>
                    </a:cubicBezTo>
                    <a:cubicBezTo>
                      <a:pt x="2573" y="859"/>
                      <a:pt x="2783" y="788"/>
                      <a:pt x="2901" y="761"/>
                    </a:cubicBezTo>
                    <a:cubicBezTo>
                      <a:pt x="3019" y="734"/>
                      <a:pt x="3101" y="685"/>
                      <a:pt x="3060" y="652"/>
                    </a:cubicBezTo>
                    <a:cubicBezTo>
                      <a:pt x="3018" y="619"/>
                      <a:pt x="2899" y="665"/>
                      <a:pt x="2870" y="688"/>
                    </a:cubicBezTo>
                    <a:cubicBezTo>
                      <a:pt x="2841" y="712"/>
                      <a:pt x="2799" y="696"/>
                      <a:pt x="2770" y="712"/>
                    </a:cubicBezTo>
                    <a:cubicBezTo>
                      <a:pt x="2741" y="728"/>
                      <a:pt x="2679" y="743"/>
                      <a:pt x="2648" y="723"/>
                    </a:cubicBezTo>
                    <a:cubicBezTo>
                      <a:pt x="2617" y="703"/>
                      <a:pt x="2580" y="747"/>
                      <a:pt x="2557" y="745"/>
                    </a:cubicBezTo>
                    <a:cubicBezTo>
                      <a:pt x="2533" y="743"/>
                      <a:pt x="2506" y="768"/>
                      <a:pt x="2480" y="767"/>
                    </a:cubicBezTo>
                    <a:cubicBezTo>
                      <a:pt x="2455" y="765"/>
                      <a:pt x="2404" y="787"/>
                      <a:pt x="2400" y="801"/>
                    </a:cubicBezTo>
                    <a:cubicBezTo>
                      <a:pt x="2396" y="816"/>
                      <a:pt x="2353" y="812"/>
                      <a:pt x="2353" y="830"/>
                    </a:cubicBezTo>
                    <a:cubicBezTo>
                      <a:pt x="2353" y="849"/>
                      <a:pt x="2318" y="865"/>
                      <a:pt x="2300" y="849"/>
                    </a:cubicBezTo>
                    <a:cubicBezTo>
                      <a:pt x="2282" y="832"/>
                      <a:pt x="2260" y="867"/>
                      <a:pt x="2285" y="890"/>
                    </a:cubicBezTo>
                    <a:cubicBezTo>
                      <a:pt x="2311" y="914"/>
                      <a:pt x="2238" y="916"/>
                      <a:pt x="2251" y="931"/>
                    </a:cubicBezTo>
                    <a:cubicBezTo>
                      <a:pt x="2263" y="945"/>
                      <a:pt x="2223" y="954"/>
                      <a:pt x="2232" y="971"/>
                    </a:cubicBezTo>
                    <a:cubicBezTo>
                      <a:pt x="2242" y="987"/>
                      <a:pt x="2207" y="992"/>
                      <a:pt x="2180" y="998"/>
                    </a:cubicBezTo>
                    <a:cubicBezTo>
                      <a:pt x="2152" y="1003"/>
                      <a:pt x="2138" y="1040"/>
                      <a:pt x="2172" y="1042"/>
                    </a:cubicBezTo>
                    <a:cubicBezTo>
                      <a:pt x="2207" y="1044"/>
                      <a:pt x="2152" y="1049"/>
                      <a:pt x="2156" y="1076"/>
                    </a:cubicBezTo>
                    <a:cubicBezTo>
                      <a:pt x="2160" y="1104"/>
                      <a:pt x="2099" y="1085"/>
                      <a:pt x="2101" y="1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9908892" y="7478391"/>
                <a:ext cx="830775" cy="873821"/>
              </a:xfrm>
              <a:custGeom>
                <a:avLst/>
                <a:gdLst>
                  <a:gd name="T0" fmla="*/ 1007 w 1130"/>
                  <a:gd name="T1" fmla="*/ 556 h 1187"/>
                  <a:gd name="T2" fmla="*/ 1010 w 1130"/>
                  <a:gd name="T3" fmla="*/ 515 h 1187"/>
                  <a:gd name="T4" fmla="*/ 993 w 1130"/>
                  <a:gd name="T5" fmla="*/ 495 h 1187"/>
                  <a:gd name="T6" fmla="*/ 1019 w 1130"/>
                  <a:gd name="T7" fmla="*/ 438 h 1187"/>
                  <a:gd name="T8" fmla="*/ 1037 w 1130"/>
                  <a:gd name="T9" fmla="*/ 387 h 1187"/>
                  <a:gd name="T10" fmla="*/ 1063 w 1130"/>
                  <a:gd name="T11" fmla="*/ 290 h 1187"/>
                  <a:gd name="T12" fmla="*/ 1112 w 1130"/>
                  <a:gd name="T13" fmla="*/ 239 h 1187"/>
                  <a:gd name="T14" fmla="*/ 1109 w 1130"/>
                  <a:gd name="T15" fmla="*/ 177 h 1187"/>
                  <a:gd name="T16" fmla="*/ 1116 w 1130"/>
                  <a:gd name="T17" fmla="*/ 123 h 1187"/>
                  <a:gd name="T18" fmla="*/ 1014 w 1130"/>
                  <a:gd name="T19" fmla="*/ 71 h 1187"/>
                  <a:gd name="T20" fmla="*/ 942 w 1130"/>
                  <a:gd name="T21" fmla="*/ 67 h 1187"/>
                  <a:gd name="T22" fmla="*/ 899 w 1130"/>
                  <a:gd name="T23" fmla="*/ 21 h 1187"/>
                  <a:gd name="T24" fmla="*/ 855 w 1130"/>
                  <a:gd name="T25" fmla="*/ 31 h 1187"/>
                  <a:gd name="T26" fmla="*/ 737 w 1130"/>
                  <a:gd name="T27" fmla="*/ 31 h 1187"/>
                  <a:gd name="T28" fmla="*/ 623 w 1130"/>
                  <a:gd name="T29" fmla="*/ 50 h 1187"/>
                  <a:gd name="T30" fmla="*/ 486 w 1130"/>
                  <a:gd name="T31" fmla="*/ 69 h 1187"/>
                  <a:gd name="T32" fmla="*/ 372 w 1130"/>
                  <a:gd name="T33" fmla="*/ 84 h 1187"/>
                  <a:gd name="T34" fmla="*/ 363 w 1130"/>
                  <a:gd name="T35" fmla="*/ 189 h 1187"/>
                  <a:gd name="T36" fmla="*/ 294 w 1130"/>
                  <a:gd name="T37" fmla="*/ 383 h 1187"/>
                  <a:gd name="T38" fmla="*/ 237 w 1130"/>
                  <a:gd name="T39" fmla="*/ 555 h 1187"/>
                  <a:gd name="T40" fmla="*/ 176 w 1130"/>
                  <a:gd name="T41" fmla="*/ 635 h 1187"/>
                  <a:gd name="T42" fmla="*/ 100 w 1130"/>
                  <a:gd name="T43" fmla="*/ 635 h 1187"/>
                  <a:gd name="T44" fmla="*/ 0 w 1130"/>
                  <a:gd name="T45" fmla="*/ 662 h 1187"/>
                  <a:gd name="T46" fmla="*/ 24 w 1130"/>
                  <a:gd name="T47" fmla="*/ 736 h 1187"/>
                  <a:gd name="T48" fmla="*/ 258 w 1130"/>
                  <a:gd name="T49" fmla="*/ 717 h 1187"/>
                  <a:gd name="T50" fmla="*/ 294 w 1130"/>
                  <a:gd name="T51" fmla="*/ 815 h 1187"/>
                  <a:gd name="T52" fmla="*/ 417 w 1130"/>
                  <a:gd name="T53" fmla="*/ 842 h 1187"/>
                  <a:gd name="T54" fmla="*/ 491 w 1130"/>
                  <a:gd name="T55" fmla="*/ 788 h 1187"/>
                  <a:gd name="T56" fmla="*/ 562 w 1130"/>
                  <a:gd name="T57" fmla="*/ 810 h 1187"/>
                  <a:gd name="T58" fmla="*/ 564 w 1130"/>
                  <a:gd name="T59" fmla="*/ 946 h 1187"/>
                  <a:gd name="T60" fmla="*/ 594 w 1130"/>
                  <a:gd name="T61" fmla="*/ 1045 h 1187"/>
                  <a:gd name="T62" fmla="*/ 682 w 1130"/>
                  <a:gd name="T63" fmla="*/ 1023 h 1187"/>
                  <a:gd name="T64" fmla="*/ 715 w 1130"/>
                  <a:gd name="T65" fmla="*/ 1039 h 1187"/>
                  <a:gd name="T66" fmla="*/ 769 w 1130"/>
                  <a:gd name="T67" fmla="*/ 1050 h 1187"/>
                  <a:gd name="T68" fmla="*/ 840 w 1130"/>
                  <a:gd name="T69" fmla="*/ 1097 h 1187"/>
                  <a:gd name="T70" fmla="*/ 889 w 1130"/>
                  <a:gd name="T71" fmla="*/ 1077 h 1187"/>
                  <a:gd name="T72" fmla="*/ 969 w 1130"/>
                  <a:gd name="T73" fmla="*/ 1124 h 1187"/>
                  <a:gd name="T74" fmla="*/ 1037 w 1130"/>
                  <a:gd name="T75" fmla="*/ 1176 h 1187"/>
                  <a:gd name="T76" fmla="*/ 1040 w 1130"/>
                  <a:gd name="T77" fmla="*/ 1105 h 1187"/>
                  <a:gd name="T78" fmla="*/ 958 w 1130"/>
                  <a:gd name="T79" fmla="*/ 1069 h 1187"/>
                  <a:gd name="T80" fmla="*/ 974 w 1130"/>
                  <a:gd name="T81" fmla="*/ 944 h 1187"/>
                  <a:gd name="T82" fmla="*/ 999 w 1130"/>
                  <a:gd name="T83" fmla="*/ 870 h 1187"/>
                  <a:gd name="T84" fmla="*/ 1075 w 1130"/>
                  <a:gd name="T85" fmla="*/ 856 h 1187"/>
                  <a:gd name="T86" fmla="*/ 1034 w 1130"/>
                  <a:gd name="T87" fmla="*/ 784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0" h="1187">
                    <a:moveTo>
                      <a:pt x="1034" y="784"/>
                    </a:moveTo>
                    <a:cubicBezTo>
                      <a:pt x="1004" y="767"/>
                      <a:pt x="992" y="561"/>
                      <a:pt x="1007" y="556"/>
                    </a:cubicBezTo>
                    <a:cubicBezTo>
                      <a:pt x="1009" y="555"/>
                      <a:pt x="1011" y="557"/>
                      <a:pt x="1013" y="561"/>
                    </a:cubicBezTo>
                    <a:cubicBezTo>
                      <a:pt x="1010" y="515"/>
                      <a:pt x="1010" y="515"/>
                      <a:pt x="1010" y="515"/>
                    </a:cubicBezTo>
                    <a:cubicBezTo>
                      <a:pt x="1010" y="515"/>
                      <a:pt x="1008" y="514"/>
                      <a:pt x="1006" y="513"/>
                    </a:cubicBezTo>
                    <a:cubicBezTo>
                      <a:pt x="1001" y="511"/>
                      <a:pt x="993" y="507"/>
                      <a:pt x="993" y="495"/>
                    </a:cubicBezTo>
                    <a:cubicBezTo>
                      <a:pt x="993" y="479"/>
                      <a:pt x="1007" y="478"/>
                      <a:pt x="1007" y="478"/>
                    </a:cubicBezTo>
                    <a:cubicBezTo>
                      <a:pt x="1007" y="478"/>
                      <a:pt x="1004" y="444"/>
                      <a:pt x="1019" y="438"/>
                    </a:cubicBezTo>
                    <a:cubicBezTo>
                      <a:pt x="1022" y="437"/>
                      <a:pt x="1025" y="435"/>
                      <a:pt x="1027" y="432"/>
                    </a:cubicBezTo>
                    <a:cubicBezTo>
                      <a:pt x="1035" y="422"/>
                      <a:pt x="1037" y="402"/>
                      <a:pt x="1037" y="387"/>
                    </a:cubicBezTo>
                    <a:cubicBezTo>
                      <a:pt x="1037" y="370"/>
                      <a:pt x="1041" y="349"/>
                      <a:pt x="1048" y="334"/>
                    </a:cubicBezTo>
                    <a:cubicBezTo>
                      <a:pt x="1055" y="319"/>
                      <a:pt x="1052" y="299"/>
                      <a:pt x="1063" y="290"/>
                    </a:cubicBezTo>
                    <a:cubicBezTo>
                      <a:pt x="1074" y="282"/>
                      <a:pt x="1073" y="260"/>
                      <a:pt x="1086" y="256"/>
                    </a:cubicBezTo>
                    <a:cubicBezTo>
                      <a:pt x="1100" y="252"/>
                      <a:pt x="1111" y="247"/>
                      <a:pt x="1112" y="239"/>
                    </a:cubicBezTo>
                    <a:cubicBezTo>
                      <a:pt x="1114" y="230"/>
                      <a:pt x="1130" y="219"/>
                      <a:pt x="1130" y="207"/>
                    </a:cubicBezTo>
                    <a:cubicBezTo>
                      <a:pt x="1130" y="195"/>
                      <a:pt x="1109" y="192"/>
                      <a:pt x="1109" y="177"/>
                    </a:cubicBezTo>
                    <a:cubicBezTo>
                      <a:pt x="1109" y="162"/>
                      <a:pt x="1115" y="124"/>
                      <a:pt x="1115" y="124"/>
                    </a:cubicBezTo>
                    <a:cubicBezTo>
                      <a:pt x="1115" y="124"/>
                      <a:pt x="1115" y="124"/>
                      <a:pt x="1116" y="123"/>
                    </a:cubicBezTo>
                    <a:cubicBezTo>
                      <a:pt x="1086" y="97"/>
                      <a:pt x="1052" y="69"/>
                      <a:pt x="1045" y="63"/>
                    </a:cubicBezTo>
                    <a:cubicBezTo>
                      <a:pt x="1033" y="56"/>
                      <a:pt x="1014" y="71"/>
                      <a:pt x="1014" y="71"/>
                    </a:cubicBezTo>
                    <a:cubicBezTo>
                      <a:pt x="1014" y="71"/>
                      <a:pt x="995" y="52"/>
                      <a:pt x="980" y="67"/>
                    </a:cubicBezTo>
                    <a:cubicBezTo>
                      <a:pt x="965" y="82"/>
                      <a:pt x="942" y="67"/>
                      <a:pt x="942" y="67"/>
                    </a:cubicBezTo>
                    <a:cubicBezTo>
                      <a:pt x="942" y="67"/>
                      <a:pt x="923" y="56"/>
                      <a:pt x="915" y="37"/>
                    </a:cubicBezTo>
                    <a:cubicBezTo>
                      <a:pt x="912" y="29"/>
                      <a:pt x="906" y="24"/>
                      <a:pt x="899" y="21"/>
                    </a:cubicBezTo>
                    <a:cubicBezTo>
                      <a:pt x="900" y="23"/>
                      <a:pt x="900" y="23"/>
                      <a:pt x="900" y="23"/>
                    </a:cubicBezTo>
                    <a:cubicBezTo>
                      <a:pt x="855" y="31"/>
                      <a:pt x="855" y="31"/>
                      <a:pt x="855" y="31"/>
                    </a:cubicBezTo>
                    <a:cubicBezTo>
                      <a:pt x="855" y="31"/>
                      <a:pt x="798" y="0"/>
                      <a:pt x="786" y="23"/>
                    </a:cubicBezTo>
                    <a:cubicBezTo>
                      <a:pt x="775" y="46"/>
                      <a:pt x="763" y="31"/>
                      <a:pt x="737" y="31"/>
                    </a:cubicBezTo>
                    <a:cubicBezTo>
                      <a:pt x="710" y="31"/>
                      <a:pt x="687" y="42"/>
                      <a:pt x="672" y="50"/>
                    </a:cubicBezTo>
                    <a:cubicBezTo>
                      <a:pt x="657" y="57"/>
                      <a:pt x="634" y="42"/>
                      <a:pt x="623" y="50"/>
                    </a:cubicBezTo>
                    <a:cubicBezTo>
                      <a:pt x="611" y="57"/>
                      <a:pt x="604" y="92"/>
                      <a:pt x="604" y="92"/>
                    </a:cubicBezTo>
                    <a:cubicBezTo>
                      <a:pt x="486" y="69"/>
                      <a:pt x="486" y="69"/>
                      <a:pt x="486" y="69"/>
                    </a:cubicBezTo>
                    <a:cubicBezTo>
                      <a:pt x="486" y="69"/>
                      <a:pt x="463" y="35"/>
                      <a:pt x="437" y="35"/>
                    </a:cubicBezTo>
                    <a:cubicBezTo>
                      <a:pt x="410" y="35"/>
                      <a:pt x="372" y="84"/>
                      <a:pt x="372" y="84"/>
                    </a:cubicBezTo>
                    <a:cubicBezTo>
                      <a:pt x="372" y="125"/>
                      <a:pt x="372" y="125"/>
                      <a:pt x="372" y="125"/>
                    </a:cubicBezTo>
                    <a:cubicBezTo>
                      <a:pt x="377" y="150"/>
                      <a:pt x="371" y="176"/>
                      <a:pt x="363" y="189"/>
                    </a:cubicBezTo>
                    <a:cubicBezTo>
                      <a:pt x="351" y="208"/>
                      <a:pt x="340" y="216"/>
                      <a:pt x="340" y="254"/>
                    </a:cubicBezTo>
                    <a:cubicBezTo>
                      <a:pt x="340" y="292"/>
                      <a:pt x="294" y="353"/>
                      <a:pt x="294" y="383"/>
                    </a:cubicBezTo>
                    <a:cubicBezTo>
                      <a:pt x="294" y="414"/>
                      <a:pt x="241" y="433"/>
                      <a:pt x="241" y="452"/>
                    </a:cubicBezTo>
                    <a:cubicBezTo>
                      <a:pt x="241" y="471"/>
                      <a:pt x="237" y="513"/>
                      <a:pt x="237" y="555"/>
                    </a:cubicBezTo>
                    <a:cubicBezTo>
                      <a:pt x="237" y="597"/>
                      <a:pt x="214" y="562"/>
                      <a:pt x="214" y="600"/>
                    </a:cubicBezTo>
                    <a:cubicBezTo>
                      <a:pt x="214" y="639"/>
                      <a:pt x="195" y="616"/>
                      <a:pt x="176" y="635"/>
                    </a:cubicBezTo>
                    <a:cubicBezTo>
                      <a:pt x="157" y="654"/>
                      <a:pt x="150" y="658"/>
                      <a:pt x="150" y="639"/>
                    </a:cubicBezTo>
                    <a:cubicBezTo>
                      <a:pt x="150" y="620"/>
                      <a:pt x="123" y="616"/>
                      <a:pt x="100" y="635"/>
                    </a:cubicBezTo>
                    <a:cubicBezTo>
                      <a:pt x="77" y="654"/>
                      <a:pt x="70" y="635"/>
                      <a:pt x="58" y="631"/>
                    </a:cubicBezTo>
                    <a:cubicBezTo>
                      <a:pt x="52" y="629"/>
                      <a:pt x="26" y="644"/>
                      <a:pt x="0" y="662"/>
                    </a:cubicBezTo>
                    <a:cubicBezTo>
                      <a:pt x="12" y="685"/>
                      <a:pt x="18" y="709"/>
                      <a:pt x="22" y="730"/>
                    </a:cubicBezTo>
                    <a:cubicBezTo>
                      <a:pt x="23" y="731"/>
                      <a:pt x="23" y="734"/>
                      <a:pt x="24" y="736"/>
                    </a:cubicBezTo>
                    <a:cubicBezTo>
                      <a:pt x="37" y="726"/>
                      <a:pt x="51" y="718"/>
                      <a:pt x="59" y="717"/>
                    </a:cubicBezTo>
                    <a:cubicBezTo>
                      <a:pt x="78" y="714"/>
                      <a:pt x="258" y="717"/>
                      <a:pt x="258" y="717"/>
                    </a:cubicBezTo>
                    <a:cubicBezTo>
                      <a:pt x="258" y="717"/>
                      <a:pt x="275" y="744"/>
                      <a:pt x="269" y="769"/>
                    </a:cubicBezTo>
                    <a:cubicBezTo>
                      <a:pt x="264" y="793"/>
                      <a:pt x="280" y="782"/>
                      <a:pt x="294" y="815"/>
                    </a:cubicBezTo>
                    <a:cubicBezTo>
                      <a:pt x="307" y="848"/>
                      <a:pt x="318" y="862"/>
                      <a:pt x="346" y="853"/>
                    </a:cubicBezTo>
                    <a:cubicBezTo>
                      <a:pt x="373" y="845"/>
                      <a:pt x="406" y="840"/>
                      <a:pt x="417" y="842"/>
                    </a:cubicBezTo>
                    <a:cubicBezTo>
                      <a:pt x="428" y="845"/>
                      <a:pt x="425" y="796"/>
                      <a:pt x="441" y="788"/>
                    </a:cubicBezTo>
                    <a:cubicBezTo>
                      <a:pt x="458" y="780"/>
                      <a:pt x="491" y="788"/>
                      <a:pt x="491" y="788"/>
                    </a:cubicBezTo>
                    <a:cubicBezTo>
                      <a:pt x="491" y="788"/>
                      <a:pt x="493" y="801"/>
                      <a:pt x="521" y="801"/>
                    </a:cubicBezTo>
                    <a:cubicBezTo>
                      <a:pt x="548" y="801"/>
                      <a:pt x="562" y="791"/>
                      <a:pt x="562" y="810"/>
                    </a:cubicBezTo>
                    <a:cubicBezTo>
                      <a:pt x="562" y="829"/>
                      <a:pt x="564" y="851"/>
                      <a:pt x="572" y="859"/>
                    </a:cubicBezTo>
                    <a:cubicBezTo>
                      <a:pt x="581" y="867"/>
                      <a:pt x="551" y="935"/>
                      <a:pt x="564" y="946"/>
                    </a:cubicBezTo>
                    <a:cubicBezTo>
                      <a:pt x="578" y="957"/>
                      <a:pt x="597" y="982"/>
                      <a:pt x="594" y="996"/>
                    </a:cubicBezTo>
                    <a:cubicBezTo>
                      <a:pt x="592" y="1009"/>
                      <a:pt x="583" y="1042"/>
                      <a:pt x="594" y="1045"/>
                    </a:cubicBezTo>
                    <a:cubicBezTo>
                      <a:pt x="605" y="1047"/>
                      <a:pt x="608" y="1028"/>
                      <a:pt x="627" y="1028"/>
                    </a:cubicBezTo>
                    <a:cubicBezTo>
                      <a:pt x="646" y="1028"/>
                      <a:pt x="663" y="1031"/>
                      <a:pt x="682" y="1023"/>
                    </a:cubicBezTo>
                    <a:cubicBezTo>
                      <a:pt x="688" y="1020"/>
                      <a:pt x="694" y="1021"/>
                      <a:pt x="698" y="1023"/>
                    </a:cubicBezTo>
                    <a:cubicBezTo>
                      <a:pt x="708" y="1028"/>
                      <a:pt x="715" y="1039"/>
                      <a:pt x="715" y="1039"/>
                    </a:cubicBezTo>
                    <a:cubicBezTo>
                      <a:pt x="715" y="1039"/>
                      <a:pt x="720" y="1058"/>
                      <a:pt x="731" y="1053"/>
                    </a:cubicBezTo>
                    <a:cubicBezTo>
                      <a:pt x="742" y="1047"/>
                      <a:pt x="772" y="1039"/>
                      <a:pt x="769" y="1050"/>
                    </a:cubicBezTo>
                    <a:cubicBezTo>
                      <a:pt x="766" y="1061"/>
                      <a:pt x="777" y="1086"/>
                      <a:pt x="788" y="1080"/>
                    </a:cubicBezTo>
                    <a:cubicBezTo>
                      <a:pt x="799" y="1075"/>
                      <a:pt x="827" y="1097"/>
                      <a:pt x="840" y="1097"/>
                    </a:cubicBezTo>
                    <a:cubicBezTo>
                      <a:pt x="854" y="1097"/>
                      <a:pt x="868" y="1097"/>
                      <a:pt x="868" y="1088"/>
                    </a:cubicBezTo>
                    <a:cubicBezTo>
                      <a:pt x="868" y="1080"/>
                      <a:pt x="884" y="1067"/>
                      <a:pt x="889" y="1077"/>
                    </a:cubicBezTo>
                    <a:cubicBezTo>
                      <a:pt x="895" y="1088"/>
                      <a:pt x="909" y="1113"/>
                      <a:pt x="922" y="1113"/>
                    </a:cubicBezTo>
                    <a:cubicBezTo>
                      <a:pt x="936" y="1113"/>
                      <a:pt x="969" y="1113"/>
                      <a:pt x="969" y="1124"/>
                    </a:cubicBezTo>
                    <a:cubicBezTo>
                      <a:pt x="969" y="1135"/>
                      <a:pt x="980" y="1165"/>
                      <a:pt x="993" y="1176"/>
                    </a:cubicBezTo>
                    <a:cubicBezTo>
                      <a:pt x="1007" y="1187"/>
                      <a:pt x="1037" y="1176"/>
                      <a:pt x="1037" y="1176"/>
                    </a:cubicBezTo>
                    <a:cubicBezTo>
                      <a:pt x="1037" y="1176"/>
                      <a:pt x="1048" y="1168"/>
                      <a:pt x="1048" y="1149"/>
                    </a:cubicBezTo>
                    <a:cubicBezTo>
                      <a:pt x="1048" y="1129"/>
                      <a:pt x="1048" y="1105"/>
                      <a:pt x="1040" y="1105"/>
                    </a:cubicBezTo>
                    <a:cubicBezTo>
                      <a:pt x="1032" y="1105"/>
                      <a:pt x="1018" y="1124"/>
                      <a:pt x="999" y="1118"/>
                    </a:cubicBezTo>
                    <a:cubicBezTo>
                      <a:pt x="980" y="1113"/>
                      <a:pt x="966" y="1075"/>
                      <a:pt x="958" y="1069"/>
                    </a:cubicBezTo>
                    <a:cubicBezTo>
                      <a:pt x="950" y="1064"/>
                      <a:pt x="971" y="1028"/>
                      <a:pt x="971" y="1012"/>
                    </a:cubicBezTo>
                    <a:cubicBezTo>
                      <a:pt x="971" y="996"/>
                      <a:pt x="985" y="949"/>
                      <a:pt x="974" y="944"/>
                    </a:cubicBezTo>
                    <a:cubicBezTo>
                      <a:pt x="963" y="938"/>
                      <a:pt x="969" y="922"/>
                      <a:pt x="982" y="911"/>
                    </a:cubicBezTo>
                    <a:cubicBezTo>
                      <a:pt x="996" y="900"/>
                      <a:pt x="977" y="870"/>
                      <a:pt x="999" y="870"/>
                    </a:cubicBezTo>
                    <a:cubicBezTo>
                      <a:pt x="1019" y="870"/>
                      <a:pt x="1061" y="872"/>
                      <a:pt x="1073" y="859"/>
                    </a:cubicBezTo>
                    <a:cubicBezTo>
                      <a:pt x="1074" y="858"/>
                      <a:pt x="1075" y="857"/>
                      <a:pt x="1075" y="856"/>
                    </a:cubicBezTo>
                    <a:cubicBezTo>
                      <a:pt x="1077" y="853"/>
                      <a:pt x="1078" y="850"/>
                      <a:pt x="1079" y="847"/>
                    </a:cubicBezTo>
                    <a:cubicBezTo>
                      <a:pt x="1065" y="824"/>
                      <a:pt x="1051" y="793"/>
                      <a:pt x="1034" y="78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0649271" y="7844275"/>
                <a:ext cx="73178" cy="94700"/>
              </a:xfrm>
              <a:custGeom>
                <a:avLst/>
                <a:gdLst>
                  <a:gd name="T0" fmla="*/ 7 w 99"/>
                  <a:gd name="T1" fmla="*/ 66 h 130"/>
                  <a:gd name="T2" fmla="*/ 22 w 99"/>
                  <a:gd name="T3" fmla="*/ 130 h 130"/>
                  <a:gd name="T4" fmla="*/ 48 w 99"/>
                  <a:gd name="T5" fmla="*/ 115 h 130"/>
                  <a:gd name="T6" fmla="*/ 99 w 99"/>
                  <a:gd name="T7" fmla="*/ 42 h 130"/>
                  <a:gd name="T8" fmla="*/ 83 w 99"/>
                  <a:gd name="T9" fmla="*/ 33 h 130"/>
                  <a:gd name="T10" fmla="*/ 81 w 99"/>
                  <a:gd name="T11" fmla="*/ 0 h 130"/>
                  <a:gd name="T12" fmla="*/ 52 w 99"/>
                  <a:gd name="T13" fmla="*/ 1 h 130"/>
                  <a:gd name="T14" fmla="*/ 20 w 99"/>
                  <a:gd name="T15" fmla="*/ 20 h 130"/>
                  <a:gd name="T16" fmla="*/ 0 w 99"/>
                  <a:gd name="T17" fmla="*/ 18 h 130"/>
                  <a:gd name="T18" fmla="*/ 4 w 99"/>
                  <a:gd name="T19" fmla="*/ 20 h 130"/>
                  <a:gd name="T20" fmla="*/ 7 w 99"/>
                  <a:gd name="T21" fmla="*/ 6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30">
                    <a:moveTo>
                      <a:pt x="7" y="66"/>
                    </a:moveTo>
                    <a:cubicBezTo>
                      <a:pt x="12" y="77"/>
                      <a:pt x="16" y="102"/>
                      <a:pt x="22" y="130"/>
                    </a:cubicBezTo>
                    <a:cubicBezTo>
                      <a:pt x="34" y="123"/>
                      <a:pt x="44" y="116"/>
                      <a:pt x="48" y="115"/>
                    </a:cubicBezTo>
                    <a:cubicBezTo>
                      <a:pt x="64" y="108"/>
                      <a:pt x="99" y="42"/>
                      <a:pt x="99" y="42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5" y="19"/>
                      <a:pt x="81" y="0"/>
                    </a:cubicBezTo>
                    <a:cubicBezTo>
                      <a:pt x="66" y="2"/>
                      <a:pt x="52" y="1"/>
                      <a:pt x="52" y="1"/>
                    </a:cubicBezTo>
                    <a:cubicBezTo>
                      <a:pt x="52" y="1"/>
                      <a:pt x="55" y="26"/>
                      <a:pt x="20" y="20"/>
                    </a:cubicBezTo>
                    <a:cubicBezTo>
                      <a:pt x="14" y="19"/>
                      <a:pt x="7" y="19"/>
                      <a:pt x="0" y="18"/>
                    </a:cubicBezTo>
                    <a:cubicBezTo>
                      <a:pt x="2" y="19"/>
                      <a:pt x="4" y="20"/>
                      <a:pt x="4" y="20"/>
                    </a:cubicBezTo>
                    <a:lnTo>
                      <a:pt x="7" y="6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0696622" y="8218770"/>
                <a:ext cx="486413" cy="779121"/>
              </a:xfrm>
              <a:custGeom>
                <a:avLst/>
                <a:gdLst>
                  <a:gd name="T0" fmla="*/ 651 w 658"/>
                  <a:gd name="T1" fmla="*/ 270 h 1056"/>
                  <a:gd name="T2" fmla="*/ 636 w 658"/>
                  <a:gd name="T3" fmla="*/ 150 h 1056"/>
                  <a:gd name="T4" fmla="*/ 630 w 658"/>
                  <a:gd name="T5" fmla="*/ 2 h 1056"/>
                  <a:gd name="T6" fmla="*/ 630 w 658"/>
                  <a:gd name="T7" fmla="*/ 0 h 1056"/>
                  <a:gd name="T8" fmla="*/ 565 w 658"/>
                  <a:gd name="T9" fmla="*/ 35 h 1056"/>
                  <a:gd name="T10" fmla="*/ 521 w 658"/>
                  <a:gd name="T11" fmla="*/ 46 h 1056"/>
                  <a:gd name="T12" fmla="*/ 485 w 658"/>
                  <a:gd name="T13" fmla="*/ 44 h 1056"/>
                  <a:gd name="T14" fmla="*/ 465 w 658"/>
                  <a:gd name="T15" fmla="*/ 68 h 1056"/>
                  <a:gd name="T16" fmla="*/ 428 w 658"/>
                  <a:gd name="T17" fmla="*/ 72 h 1056"/>
                  <a:gd name="T18" fmla="*/ 375 w 658"/>
                  <a:gd name="T19" fmla="*/ 79 h 1056"/>
                  <a:gd name="T20" fmla="*/ 355 w 658"/>
                  <a:gd name="T21" fmla="*/ 61 h 1056"/>
                  <a:gd name="T22" fmla="*/ 319 w 658"/>
                  <a:gd name="T23" fmla="*/ 68 h 1056"/>
                  <a:gd name="T24" fmla="*/ 284 w 658"/>
                  <a:gd name="T25" fmla="*/ 64 h 1056"/>
                  <a:gd name="T26" fmla="*/ 281 w 658"/>
                  <a:gd name="T27" fmla="*/ 86 h 1056"/>
                  <a:gd name="T28" fmla="*/ 307 w 658"/>
                  <a:gd name="T29" fmla="*/ 216 h 1056"/>
                  <a:gd name="T30" fmla="*/ 344 w 658"/>
                  <a:gd name="T31" fmla="*/ 252 h 1056"/>
                  <a:gd name="T32" fmla="*/ 346 w 658"/>
                  <a:gd name="T33" fmla="*/ 314 h 1056"/>
                  <a:gd name="T34" fmla="*/ 312 w 658"/>
                  <a:gd name="T35" fmla="*/ 354 h 1056"/>
                  <a:gd name="T36" fmla="*/ 306 w 658"/>
                  <a:gd name="T37" fmla="*/ 411 h 1056"/>
                  <a:gd name="T38" fmla="*/ 250 w 658"/>
                  <a:gd name="T39" fmla="*/ 336 h 1056"/>
                  <a:gd name="T40" fmla="*/ 262 w 658"/>
                  <a:gd name="T41" fmla="*/ 256 h 1056"/>
                  <a:gd name="T42" fmla="*/ 213 w 658"/>
                  <a:gd name="T43" fmla="*/ 248 h 1056"/>
                  <a:gd name="T44" fmla="*/ 171 w 658"/>
                  <a:gd name="T45" fmla="*/ 219 h 1056"/>
                  <a:gd name="T46" fmla="*/ 0 w 658"/>
                  <a:gd name="T47" fmla="*/ 281 h 1056"/>
                  <a:gd name="T48" fmla="*/ 13 w 658"/>
                  <a:gd name="T49" fmla="*/ 327 h 1056"/>
                  <a:gd name="T50" fmla="*/ 9 w 658"/>
                  <a:gd name="T51" fmla="*/ 327 h 1056"/>
                  <a:gd name="T52" fmla="*/ 18 w 658"/>
                  <a:gd name="T53" fmla="*/ 347 h 1056"/>
                  <a:gd name="T54" fmla="*/ 97 w 658"/>
                  <a:gd name="T55" fmla="*/ 366 h 1056"/>
                  <a:gd name="T56" fmla="*/ 169 w 658"/>
                  <a:gd name="T57" fmla="*/ 390 h 1056"/>
                  <a:gd name="T58" fmla="*/ 171 w 658"/>
                  <a:gd name="T59" fmla="*/ 486 h 1056"/>
                  <a:gd name="T60" fmla="*/ 155 w 658"/>
                  <a:gd name="T61" fmla="*/ 541 h 1056"/>
                  <a:gd name="T62" fmla="*/ 174 w 658"/>
                  <a:gd name="T63" fmla="*/ 587 h 1056"/>
                  <a:gd name="T64" fmla="*/ 141 w 658"/>
                  <a:gd name="T65" fmla="*/ 634 h 1056"/>
                  <a:gd name="T66" fmla="*/ 125 w 658"/>
                  <a:gd name="T67" fmla="*/ 694 h 1056"/>
                  <a:gd name="T68" fmla="*/ 62 w 658"/>
                  <a:gd name="T69" fmla="*/ 756 h 1056"/>
                  <a:gd name="T70" fmla="*/ 65 w 658"/>
                  <a:gd name="T71" fmla="*/ 758 h 1056"/>
                  <a:gd name="T72" fmla="*/ 103 w 658"/>
                  <a:gd name="T73" fmla="*/ 873 h 1056"/>
                  <a:gd name="T74" fmla="*/ 108 w 658"/>
                  <a:gd name="T75" fmla="*/ 985 h 1056"/>
                  <a:gd name="T76" fmla="*/ 115 w 658"/>
                  <a:gd name="T77" fmla="*/ 1056 h 1056"/>
                  <a:gd name="T78" fmla="*/ 161 w 658"/>
                  <a:gd name="T79" fmla="*/ 1052 h 1056"/>
                  <a:gd name="T80" fmla="*/ 164 w 658"/>
                  <a:gd name="T81" fmla="*/ 1022 h 1056"/>
                  <a:gd name="T82" fmla="*/ 139 w 658"/>
                  <a:gd name="T83" fmla="*/ 998 h 1056"/>
                  <a:gd name="T84" fmla="*/ 236 w 658"/>
                  <a:gd name="T85" fmla="*/ 927 h 1056"/>
                  <a:gd name="T86" fmla="*/ 313 w 658"/>
                  <a:gd name="T87" fmla="*/ 879 h 1056"/>
                  <a:gd name="T88" fmla="*/ 320 w 658"/>
                  <a:gd name="T89" fmla="*/ 789 h 1056"/>
                  <a:gd name="T90" fmla="*/ 309 w 658"/>
                  <a:gd name="T91" fmla="*/ 712 h 1056"/>
                  <a:gd name="T92" fmla="*/ 279 w 658"/>
                  <a:gd name="T93" fmla="*/ 634 h 1056"/>
                  <a:gd name="T94" fmla="*/ 289 w 658"/>
                  <a:gd name="T95" fmla="*/ 587 h 1056"/>
                  <a:gd name="T96" fmla="*/ 317 w 658"/>
                  <a:gd name="T97" fmla="*/ 554 h 1056"/>
                  <a:gd name="T98" fmla="*/ 369 w 658"/>
                  <a:gd name="T99" fmla="*/ 522 h 1056"/>
                  <a:gd name="T100" fmla="*/ 434 w 658"/>
                  <a:gd name="T101" fmla="*/ 451 h 1056"/>
                  <a:gd name="T102" fmla="*/ 554 w 658"/>
                  <a:gd name="T103" fmla="*/ 399 h 1056"/>
                  <a:gd name="T104" fmla="*/ 651 w 658"/>
                  <a:gd name="T105" fmla="*/ 270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8" h="1056">
                    <a:moveTo>
                      <a:pt x="651" y="270"/>
                    </a:moveTo>
                    <a:cubicBezTo>
                      <a:pt x="645" y="254"/>
                      <a:pt x="632" y="180"/>
                      <a:pt x="636" y="150"/>
                    </a:cubicBezTo>
                    <a:cubicBezTo>
                      <a:pt x="639" y="120"/>
                      <a:pt x="630" y="41"/>
                      <a:pt x="630" y="2"/>
                    </a:cubicBezTo>
                    <a:cubicBezTo>
                      <a:pt x="630" y="2"/>
                      <a:pt x="630" y="1"/>
                      <a:pt x="630" y="0"/>
                    </a:cubicBezTo>
                    <a:cubicBezTo>
                      <a:pt x="600" y="14"/>
                      <a:pt x="568" y="29"/>
                      <a:pt x="565" y="35"/>
                    </a:cubicBezTo>
                    <a:cubicBezTo>
                      <a:pt x="559" y="46"/>
                      <a:pt x="536" y="33"/>
                      <a:pt x="521" y="46"/>
                    </a:cubicBezTo>
                    <a:cubicBezTo>
                      <a:pt x="506" y="59"/>
                      <a:pt x="497" y="48"/>
                      <a:pt x="485" y="44"/>
                    </a:cubicBezTo>
                    <a:cubicBezTo>
                      <a:pt x="472" y="41"/>
                      <a:pt x="466" y="57"/>
                      <a:pt x="465" y="68"/>
                    </a:cubicBezTo>
                    <a:cubicBezTo>
                      <a:pt x="463" y="79"/>
                      <a:pt x="437" y="73"/>
                      <a:pt x="428" y="72"/>
                    </a:cubicBezTo>
                    <a:cubicBezTo>
                      <a:pt x="419" y="70"/>
                      <a:pt x="390" y="79"/>
                      <a:pt x="375" y="79"/>
                    </a:cubicBezTo>
                    <a:cubicBezTo>
                      <a:pt x="361" y="79"/>
                      <a:pt x="372" y="66"/>
                      <a:pt x="355" y="61"/>
                    </a:cubicBezTo>
                    <a:cubicBezTo>
                      <a:pt x="339" y="55"/>
                      <a:pt x="328" y="68"/>
                      <a:pt x="319" y="68"/>
                    </a:cubicBezTo>
                    <a:cubicBezTo>
                      <a:pt x="313" y="68"/>
                      <a:pt x="296" y="66"/>
                      <a:pt x="284" y="64"/>
                    </a:cubicBezTo>
                    <a:cubicBezTo>
                      <a:pt x="284" y="73"/>
                      <a:pt x="283" y="80"/>
                      <a:pt x="281" y="86"/>
                    </a:cubicBezTo>
                    <a:cubicBezTo>
                      <a:pt x="269" y="117"/>
                      <a:pt x="305" y="187"/>
                      <a:pt x="307" y="216"/>
                    </a:cubicBezTo>
                    <a:cubicBezTo>
                      <a:pt x="320" y="228"/>
                      <a:pt x="336" y="242"/>
                      <a:pt x="344" y="252"/>
                    </a:cubicBezTo>
                    <a:cubicBezTo>
                      <a:pt x="361" y="272"/>
                      <a:pt x="344" y="270"/>
                      <a:pt x="346" y="314"/>
                    </a:cubicBezTo>
                    <a:cubicBezTo>
                      <a:pt x="348" y="358"/>
                      <a:pt x="328" y="340"/>
                      <a:pt x="312" y="354"/>
                    </a:cubicBezTo>
                    <a:cubicBezTo>
                      <a:pt x="295" y="369"/>
                      <a:pt x="310" y="401"/>
                      <a:pt x="306" y="411"/>
                    </a:cubicBezTo>
                    <a:cubicBezTo>
                      <a:pt x="302" y="420"/>
                      <a:pt x="253" y="347"/>
                      <a:pt x="250" y="336"/>
                    </a:cubicBezTo>
                    <a:cubicBezTo>
                      <a:pt x="246" y="325"/>
                      <a:pt x="268" y="281"/>
                      <a:pt x="262" y="256"/>
                    </a:cubicBezTo>
                    <a:cubicBezTo>
                      <a:pt x="257" y="230"/>
                      <a:pt x="224" y="247"/>
                      <a:pt x="213" y="248"/>
                    </a:cubicBezTo>
                    <a:cubicBezTo>
                      <a:pt x="202" y="250"/>
                      <a:pt x="177" y="219"/>
                      <a:pt x="171" y="219"/>
                    </a:cubicBezTo>
                    <a:cubicBezTo>
                      <a:pt x="166" y="219"/>
                      <a:pt x="0" y="281"/>
                      <a:pt x="0" y="281"/>
                    </a:cubicBezTo>
                    <a:cubicBezTo>
                      <a:pt x="13" y="327"/>
                      <a:pt x="13" y="327"/>
                      <a:pt x="13" y="327"/>
                    </a:cubicBezTo>
                    <a:cubicBezTo>
                      <a:pt x="9" y="327"/>
                      <a:pt x="9" y="327"/>
                      <a:pt x="9" y="327"/>
                    </a:cubicBezTo>
                    <a:cubicBezTo>
                      <a:pt x="18" y="347"/>
                      <a:pt x="18" y="347"/>
                      <a:pt x="18" y="347"/>
                    </a:cubicBezTo>
                    <a:cubicBezTo>
                      <a:pt x="18" y="347"/>
                      <a:pt x="73" y="349"/>
                      <a:pt x="97" y="366"/>
                    </a:cubicBezTo>
                    <a:cubicBezTo>
                      <a:pt x="122" y="382"/>
                      <a:pt x="160" y="385"/>
                      <a:pt x="169" y="390"/>
                    </a:cubicBezTo>
                    <a:cubicBezTo>
                      <a:pt x="177" y="396"/>
                      <a:pt x="169" y="456"/>
                      <a:pt x="171" y="486"/>
                    </a:cubicBezTo>
                    <a:cubicBezTo>
                      <a:pt x="174" y="516"/>
                      <a:pt x="138" y="524"/>
                      <a:pt x="155" y="541"/>
                    </a:cubicBezTo>
                    <a:cubicBezTo>
                      <a:pt x="171" y="557"/>
                      <a:pt x="163" y="585"/>
                      <a:pt x="174" y="587"/>
                    </a:cubicBezTo>
                    <a:cubicBezTo>
                      <a:pt x="185" y="590"/>
                      <a:pt x="155" y="625"/>
                      <a:pt x="141" y="634"/>
                    </a:cubicBezTo>
                    <a:cubicBezTo>
                      <a:pt x="128" y="642"/>
                      <a:pt x="141" y="672"/>
                      <a:pt x="125" y="694"/>
                    </a:cubicBezTo>
                    <a:cubicBezTo>
                      <a:pt x="114" y="708"/>
                      <a:pt x="84" y="735"/>
                      <a:pt x="62" y="756"/>
                    </a:cubicBezTo>
                    <a:cubicBezTo>
                      <a:pt x="63" y="757"/>
                      <a:pt x="64" y="757"/>
                      <a:pt x="65" y="758"/>
                    </a:cubicBezTo>
                    <a:cubicBezTo>
                      <a:pt x="70" y="768"/>
                      <a:pt x="87" y="863"/>
                      <a:pt x="103" y="873"/>
                    </a:cubicBezTo>
                    <a:cubicBezTo>
                      <a:pt x="119" y="882"/>
                      <a:pt x="110" y="977"/>
                      <a:pt x="108" y="985"/>
                    </a:cubicBezTo>
                    <a:cubicBezTo>
                      <a:pt x="107" y="993"/>
                      <a:pt x="115" y="1056"/>
                      <a:pt x="115" y="1056"/>
                    </a:cubicBezTo>
                    <a:cubicBezTo>
                      <a:pt x="115" y="1056"/>
                      <a:pt x="140" y="1052"/>
                      <a:pt x="161" y="1052"/>
                    </a:cubicBezTo>
                    <a:cubicBezTo>
                      <a:pt x="163" y="1040"/>
                      <a:pt x="164" y="1029"/>
                      <a:pt x="164" y="1022"/>
                    </a:cubicBezTo>
                    <a:cubicBezTo>
                      <a:pt x="166" y="993"/>
                      <a:pt x="146" y="1016"/>
                      <a:pt x="139" y="998"/>
                    </a:cubicBezTo>
                    <a:cubicBezTo>
                      <a:pt x="133" y="980"/>
                      <a:pt x="184" y="946"/>
                      <a:pt x="236" y="927"/>
                    </a:cubicBezTo>
                    <a:cubicBezTo>
                      <a:pt x="288" y="908"/>
                      <a:pt x="308" y="897"/>
                      <a:pt x="313" y="879"/>
                    </a:cubicBezTo>
                    <a:cubicBezTo>
                      <a:pt x="319" y="861"/>
                      <a:pt x="312" y="809"/>
                      <a:pt x="320" y="789"/>
                    </a:cubicBezTo>
                    <a:cubicBezTo>
                      <a:pt x="327" y="769"/>
                      <a:pt x="315" y="758"/>
                      <a:pt x="309" y="712"/>
                    </a:cubicBezTo>
                    <a:cubicBezTo>
                      <a:pt x="302" y="666"/>
                      <a:pt x="286" y="659"/>
                      <a:pt x="279" y="634"/>
                    </a:cubicBezTo>
                    <a:cubicBezTo>
                      <a:pt x="271" y="608"/>
                      <a:pt x="273" y="588"/>
                      <a:pt x="289" y="587"/>
                    </a:cubicBezTo>
                    <a:cubicBezTo>
                      <a:pt x="304" y="586"/>
                      <a:pt x="304" y="579"/>
                      <a:pt x="317" y="554"/>
                    </a:cubicBezTo>
                    <a:cubicBezTo>
                      <a:pt x="330" y="530"/>
                      <a:pt x="344" y="540"/>
                      <a:pt x="369" y="522"/>
                    </a:cubicBezTo>
                    <a:cubicBezTo>
                      <a:pt x="394" y="503"/>
                      <a:pt x="394" y="481"/>
                      <a:pt x="434" y="451"/>
                    </a:cubicBezTo>
                    <a:cubicBezTo>
                      <a:pt x="473" y="421"/>
                      <a:pt x="516" y="421"/>
                      <a:pt x="554" y="399"/>
                    </a:cubicBezTo>
                    <a:cubicBezTo>
                      <a:pt x="592" y="376"/>
                      <a:pt x="658" y="287"/>
                      <a:pt x="651" y="2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0666489" y="7775402"/>
                <a:ext cx="495022" cy="499325"/>
              </a:xfrm>
              <a:custGeom>
                <a:avLst/>
                <a:gdLst>
                  <a:gd name="T0" fmla="*/ 627 w 670"/>
                  <a:gd name="T1" fmla="*/ 544 h 679"/>
                  <a:gd name="T2" fmla="*/ 604 w 670"/>
                  <a:gd name="T3" fmla="*/ 481 h 679"/>
                  <a:gd name="T4" fmla="*/ 597 w 670"/>
                  <a:gd name="T5" fmla="*/ 430 h 679"/>
                  <a:gd name="T6" fmla="*/ 608 w 670"/>
                  <a:gd name="T7" fmla="*/ 384 h 679"/>
                  <a:gd name="T8" fmla="*/ 576 w 670"/>
                  <a:gd name="T9" fmla="*/ 332 h 679"/>
                  <a:gd name="T10" fmla="*/ 603 w 670"/>
                  <a:gd name="T11" fmla="*/ 238 h 679"/>
                  <a:gd name="T12" fmla="*/ 499 w 670"/>
                  <a:gd name="T13" fmla="*/ 165 h 679"/>
                  <a:gd name="T14" fmla="*/ 502 w 670"/>
                  <a:gd name="T15" fmla="*/ 127 h 679"/>
                  <a:gd name="T16" fmla="*/ 270 w 670"/>
                  <a:gd name="T17" fmla="*/ 3 h 679"/>
                  <a:gd name="T18" fmla="*/ 240 w 670"/>
                  <a:gd name="T19" fmla="*/ 61 h 679"/>
                  <a:gd name="T20" fmla="*/ 244 w 670"/>
                  <a:gd name="T21" fmla="*/ 100 h 679"/>
                  <a:gd name="T22" fmla="*/ 144 w 670"/>
                  <a:gd name="T23" fmla="*/ 94 h 679"/>
                  <a:gd name="T24" fmla="*/ 144 w 670"/>
                  <a:gd name="T25" fmla="*/ 0 h 679"/>
                  <a:gd name="T26" fmla="*/ 93 w 670"/>
                  <a:gd name="T27" fmla="*/ 4 h 679"/>
                  <a:gd name="T28" fmla="*/ 64 w 670"/>
                  <a:gd name="T29" fmla="*/ 12 h 679"/>
                  <a:gd name="T30" fmla="*/ 74 w 670"/>
                  <a:gd name="T31" fmla="*/ 39 h 679"/>
                  <a:gd name="T32" fmla="*/ 83 w 670"/>
                  <a:gd name="T33" fmla="*/ 80 h 679"/>
                  <a:gd name="T34" fmla="*/ 59 w 670"/>
                  <a:gd name="T35" fmla="*/ 91 h 679"/>
                  <a:gd name="T36" fmla="*/ 61 w 670"/>
                  <a:gd name="T37" fmla="*/ 124 h 679"/>
                  <a:gd name="T38" fmla="*/ 77 w 670"/>
                  <a:gd name="T39" fmla="*/ 133 h 679"/>
                  <a:gd name="T40" fmla="*/ 26 w 670"/>
                  <a:gd name="T41" fmla="*/ 206 h 679"/>
                  <a:gd name="T42" fmla="*/ 0 w 670"/>
                  <a:gd name="T43" fmla="*/ 221 h 679"/>
                  <a:gd name="T44" fmla="*/ 38 w 670"/>
                  <a:gd name="T45" fmla="*/ 339 h 679"/>
                  <a:gd name="T46" fmla="*/ 70 w 670"/>
                  <a:gd name="T47" fmla="*/ 419 h 679"/>
                  <a:gd name="T48" fmla="*/ 86 w 670"/>
                  <a:gd name="T49" fmla="*/ 469 h 679"/>
                  <a:gd name="T50" fmla="*/ 51 w 670"/>
                  <a:gd name="T51" fmla="*/ 443 h 679"/>
                  <a:gd name="T52" fmla="*/ 47 w 670"/>
                  <a:gd name="T53" fmla="*/ 452 h 679"/>
                  <a:gd name="T54" fmla="*/ 45 w 670"/>
                  <a:gd name="T55" fmla="*/ 455 h 679"/>
                  <a:gd name="T56" fmla="*/ 89 w 670"/>
                  <a:gd name="T57" fmla="*/ 480 h 679"/>
                  <a:gd name="T58" fmla="*/ 146 w 670"/>
                  <a:gd name="T59" fmla="*/ 502 h 679"/>
                  <a:gd name="T60" fmla="*/ 225 w 670"/>
                  <a:gd name="T61" fmla="*/ 537 h 679"/>
                  <a:gd name="T62" fmla="*/ 229 w 670"/>
                  <a:gd name="T63" fmla="*/ 543 h 679"/>
                  <a:gd name="T64" fmla="*/ 271 w 670"/>
                  <a:gd name="T65" fmla="*/ 543 h 679"/>
                  <a:gd name="T66" fmla="*/ 280 w 670"/>
                  <a:gd name="T67" fmla="*/ 540 h 679"/>
                  <a:gd name="T68" fmla="*/ 324 w 670"/>
                  <a:gd name="T69" fmla="*/ 664 h 679"/>
                  <a:gd name="T70" fmla="*/ 359 w 670"/>
                  <a:gd name="T71" fmla="*/ 668 h 679"/>
                  <a:gd name="T72" fmla="*/ 395 w 670"/>
                  <a:gd name="T73" fmla="*/ 661 h 679"/>
                  <a:gd name="T74" fmla="*/ 415 w 670"/>
                  <a:gd name="T75" fmla="*/ 679 h 679"/>
                  <a:gd name="T76" fmla="*/ 468 w 670"/>
                  <a:gd name="T77" fmla="*/ 672 h 679"/>
                  <a:gd name="T78" fmla="*/ 505 w 670"/>
                  <a:gd name="T79" fmla="*/ 668 h 679"/>
                  <a:gd name="T80" fmla="*/ 525 w 670"/>
                  <a:gd name="T81" fmla="*/ 644 h 679"/>
                  <a:gd name="T82" fmla="*/ 561 w 670"/>
                  <a:gd name="T83" fmla="*/ 646 h 679"/>
                  <a:gd name="T84" fmla="*/ 605 w 670"/>
                  <a:gd name="T85" fmla="*/ 635 h 679"/>
                  <a:gd name="T86" fmla="*/ 670 w 670"/>
                  <a:gd name="T87" fmla="*/ 600 h 679"/>
                  <a:gd name="T88" fmla="*/ 627 w 670"/>
                  <a:gd name="T89" fmla="*/ 544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0" h="679">
                    <a:moveTo>
                      <a:pt x="627" y="544"/>
                    </a:moveTo>
                    <a:cubicBezTo>
                      <a:pt x="625" y="507"/>
                      <a:pt x="603" y="507"/>
                      <a:pt x="604" y="481"/>
                    </a:cubicBezTo>
                    <a:cubicBezTo>
                      <a:pt x="605" y="456"/>
                      <a:pt x="607" y="433"/>
                      <a:pt x="597" y="430"/>
                    </a:cubicBezTo>
                    <a:cubicBezTo>
                      <a:pt x="588" y="428"/>
                      <a:pt x="594" y="406"/>
                      <a:pt x="608" y="384"/>
                    </a:cubicBezTo>
                    <a:cubicBezTo>
                      <a:pt x="623" y="362"/>
                      <a:pt x="582" y="359"/>
                      <a:pt x="576" y="332"/>
                    </a:cubicBezTo>
                    <a:cubicBezTo>
                      <a:pt x="573" y="320"/>
                      <a:pt x="586" y="281"/>
                      <a:pt x="603" y="238"/>
                    </a:cubicBezTo>
                    <a:cubicBezTo>
                      <a:pt x="552" y="203"/>
                      <a:pt x="499" y="165"/>
                      <a:pt x="499" y="165"/>
                    </a:cubicBezTo>
                    <a:cubicBezTo>
                      <a:pt x="502" y="127"/>
                      <a:pt x="502" y="127"/>
                      <a:pt x="502" y="127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68" y="32"/>
                      <a:pt x="257" y="54"/>
                      <a:pt x="240" y="61"/>
                    </a:cubicBezTo>
                    <a:cubicBezTo>
                      <a:pt x="222" y="70"/>
                      <a:pt x="265" y="96"/>
                      <a:pt x="244" y="100"/>
                    </a:cubicBezTo>
                    <a:cubicBezTo>
                      <a:pt x="224" y="104"/>
                      <a:pt x="177" y="81"/>
                      <a:pt x="144" y="94"/>
                    </a:cubicBezTo>
                    <a:cubicBezTo>
                      <a:pt x="122" y="103"/>
                      <a:pt x="127" y="48"/>
                      <a:pt x="144" y="0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4"/>
                      <a:pt x="79" y="7"/>
                      <a:pt x="64" y="12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86" y="64"/>
                      <a:pt x="83" y="80"/>
                    </a:cubicBezTo>
                    <a:cubicBezTo>
                      <a:pt x="82" y="87"/>
                      <a:pt x="70" y="90"/>
                      <a:pt x="59" y="91"/>
                    </a:cubicBezTo>
                    <a:cubicBezTo>
                      <a:pt x="63" y="110"/>
                      <a:pt x="61" y="124"/>
                      <a:pt x="61" y="12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42" y="199"/>
                      <a:pt x="26" y="206"/>
                    </a:cubicBezTo>
                    <a:cubicBezTo>
                      <a:pt x="22" y="207"/>
                      <a:pt x="12" y="214"/>
                      <a:pt x="0" y="221"/>
                    </a:cubicBezTo>
                    <a:cubicBezTo>
                      <a:pt x="9" y="268"/>
                      <a:pt x="21" y="323"/>
                      <a:pt x="38" y="339"/>
                    </a:cubicBezTo>
                    <a:cubicBezTo>
                      <a:pt x="69" y="367"/>
                      <a:pt x="64" y="400"/>
                      <a:pt x="70" y="419"/>
                    </a:cubicBezTo>
                    <a:cubicBezTo>
                      <a:pt x="77" y="438"/>
                      <a:pt x="105" y="460"/>
                      <a:pt x="86" y="469"/>
                    </a:cubicBezTo>
                    <a:cubicBezTo>
                      <a:pt x="73" y="474"/>
                      <a:pt x="62" y="461"/>
                      <a:pt x="51" y="443"/>
                    </a:cubicBezTo>
                    <a:cubicBezTo>
                      <a:pt x="50" y="446"/>
                      <a:pt x="49" y="449"/>
                      <a:pt x="47" y="452"/>
                    </a:cubicBezTo>
                    <a:cubicBezTo>
                      <a:pt x="47" y="453"/>
                      <a:pt x="46" y="454"/>
                      <a:pt x="45" y="455"/>
                    </a:cubicBezTo>
                    <a:cubicBezTo>
                      <a:pt x="62" y="467"/>
                      <a:pt x="81" y="480"/>
                      <a:pt x="89" y="480"/>
                    </a:cubicBezTo>
                    <a:cubicBezTo>
                      <a:pt x="105" y="480"/>
                      <a:pt x="130" y="499"/>
                      <a:pt x="146" y="502"/>
                    </a:cubicBezTo>
                    <a:cubicBezTo>
                      <a:pt x="162" y="505"/>
                      <a:pt x="218" y="528"/>
                      <a:pt x="225" y="537"/>
                    </a:cubicBezTo>
                    <a:cubicBezTo>
                      <a:pt x="226" y="538"/>
                      <a:pt x="228" y="541"/>
                      <a:pt x="229" y="543"/>
                    </a:cubicBezTo>
                    <a:cubicBezTo>
                      <a:pt x="242" y="542"/>
                      <a:pt x="260" y="542"/>
                      <a:pt x="271" y="543"/>
                    </a:cubicBezTo>
                    <a:cubicBezTo>
                      <a:pt x="273" y="541"/>
                      <a:pt x="276" y="540"/>
                      <a:pt x="280" y="540"/>
                    </a:cubicBezTo>
                    <a:cubicBezTo>
                      <a:pt x="300" y="540"/>
                      <a:pt x="325" y="618"/>
                      <a:pt x="324" y="664"/>
                    </a:cubicBezTo>
                    <a:cubicBezTo>
                      <a:pt x="336" y="666"/>
                      <a:pt x="353" y="668"/>
                      <a:pt x="359" y="668"/>
                    </a:cubicBezTo>
                    <a:cubicBezTo>
                      <a:pt x="368" y="668"/>
                      <a:pt x="379" y="655"/>
                      <a:pt x="395" y="661"/>
                    </a:cubicBezTo>
                    <a:cubicBezTo>
                      <a:pt x="412" y="666"/>
                      <a:pt x="401" y="679"/>
                      <a:pt x="415" y="679"/>
                    </a:cubicBezTo>
                    <a:cubicBezTo>
                      <a:pt x="430" y="679"/>
                      <a:pt x="459" y="670"/>
                      <a:pt x="468" y="672"/>
                    </a:cubicBezTo>
                    <a:cubicBezTo>
                      <a:pt x="477" y="673"/>
                      <a:pt x="503" y="679"/>
                      <a:pt x="505" y="668"/>
                    </a:cubicBezTo>
                    <a:cubicBezTo>
                      <a:pt x="506" y="657"/>
                      <a:pt x="512" y="641"/>
                      <a:pt x="525" y="644"/>
                    </a:cubicBezTo>
                    <a:cubicBezTo>
                      <a:pt x="537" y="648"/>
                      <a:pt x="546" y="659"/>
                      <a:pt x="561" y="646"/>
                    </a:cubicBezTo>
                    <a:cubicBezTo>
                      <a:pt x="576" y="633"/>
                      <a:pt x="599" y="646"/>
                      <a:pt x="605" y="635"/>
                    </a:cubicBezTo>
                    <a:cubicBezTo>
                      <a:pt x="608" y="629"/>
                      <a:pt x="640" y="614"/>
                      <a:pt x="670" y="600"/>
                    </a:cubicBezTo>
                    <a:cubicBezTo>
                      <a:pt x="668" y="565"/>
                      <a:pt x="628" y="581"/>
                      <a:pt x="627" y="5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0812843" y="8175725"/>
                <a:ext cx="150660" cy="352971"/>
              </a:xfrm>
              <a:custGeom>
                <a:avLst/>
                <a:gdLst>
                  <a:gd name="T0" fmla="*/ 188 w 205"/>
                  <a:gd name="T1" fmla="*/ 310 h 478"/>
                  <a:gd name="T2" fmla="*/ 151 w 205"/>
                  <a:gd name="T3" fmla="*/ 274 h 478"/>
                  <a:gd name="T4" fmla="*/ 149 w 205"/>
                  <a:gd name="T5" fmla="*/ 285 h 478"/>
                  <a:gd name="T6" fmla="*/ 82 w 205"/>
                  <a:gd name="T7" fmla="*/ 190 h 478"/>
                  <a:gd name="T8" fmla="*/ 89 w 205"/>
                  <a:gd name="T9" fmla="*/ 81 h 478"/>
                  <a:gd name="T10" fmla="*/ 75 w 205"/>
                  <a:gd name="T11" fmla="*/ 1 h 478"/>
                  <a:gd name="T12" fmla="*/ 33 w 205"/>
                  <a:gd name="T13" fmla="*/ 1 h 478"/>
                  <a:gd name="T14" fmla="*/ 57 w 205"/>
                  <a:gd name="T15" fmla="*/ 61 h 478"/>
                  <a:gd name="T16" fmla="*/ 35 w 205"/>
                  <a:gd name="T17" fmla="*/ 74 h 478"/>
                  <a:gd name="T18" fmla="*/ 38 w 205"/>
                  <a:gd name="T19" fmla="*/ 175 h 478"/>
                  <a:gd name="T20" fmla="*/ 13 w 205"/>
                  <a:gd name="T21" fmla="*/ 190 h 478"/>
                  <a:gd name="T22" fmla="*/ 4 w 205"/>
                  <a:gd name="T23" fmla="*/ 250 h 478"/>
                  <a:gd name="T24" fmla="*/ 15 w 205"/>
                  <a:gd name="T25" fmla="*/ 277 h 478"/>
                  <a:gd name="T26" fmla="*/ 15 w 205"/>
                  <a:gd name="T27" fmla="*/ 277 h 478"/>
                  <a:gd name="T28" fmla="*/ 57 w 205"/>
                  <a:gd name="T29" fmla="*/ 306 h 478"/>
                  <a:gd name="T30" fmla="*/ 106 w 205"/>
                  <a:gd name="T31" fmla="*/ 314 h 478"/>
                  <a:gd name="T32" fmla="*/ 94 w 205"/>
                  <a:gd name="T33" fmla="*/ 394 h 478"/>
                  <a:gd name="T34" fmla="*/ 150 w 205"/>
                  <a:gd name="T35" fmla="*/ 469 h 478"/>
                  <a:gd name="T36" fmla="*/ 156 w 205"/>
                  <a:gd name="T37" fmla="*/ 412 h 478"/>
                  <a:gd name="T38" fmla="*/ 190 w 205"/>
                  <a:gd name="T39" fmla="*/ 372 h 478"/>
                  <a:gd name="T40" fmla="*/ 188 w 205"/>
                  <a:gd name="T41" fmla="*/ 31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478">
                    <a:moveTo>
                      <a:pt x="188" y="310"/>
                    </a:moveTo>
                    <a:cubicBezTo>
                      <a:pt x="180" y="300"/>
                      <a:pt x="164" y="286"/>
                      <a:pt x="151" y="274"/>
                    </a:cubicBezTo>
                    <a:cubicBezTo>
                      <a:pt x="151" y="279"/>
                      <a:pt x="151" y="282"/>
                      <a:pt x="149" y="285"/>
                    </a:cubicBezTo>
                    <a:cubicBezTo>
                      <a:pt x="133" y="308"/>
                      <a:pt x="88" y="235"/>
                      <a:pt x="82" y="190"/>
                    </a:cubicBezTo>
                    <a:cubicBezTo>
                      <a:pt x="77" y="145"/>
                      <a:pt x="108" y="123"/>
                      <a:pt x="89" y="81"/>
                    </a:cubicBezTo>
                    <a:cubicBezTo>
                      <a:pt x="73" y="46"/>
                      <a:pt x="63" y="11"/>
                      <a:pt x="75" y="1"/>
                    </a:cubicBezTo>
                    <a:cubicBezTo>
                      <a:pt x="64" y="0"/>
                      <a:pt x="46" y="0"/>
                      <a:pt x="33" y="1"/>
                    </a:cubicBezTo>
                    <a:cubicBezTo>
                      <a:pt x="43" y="17"/>
                      <a:pt x="57" y="50"/>
                      <a:pt x="57" y="61"/>
                    </a:cubicBezTo>
                    <a:cubicBezTo>
                      <a:pt x="57" y="74"/>
                      <a:pt x="42" y="58"/>
                      <a:pt x="35" y="74"/>
                    </a:cubicBezTo>
                    <a:cubicBezTo>
                      <a:pt x="29" y="90"/>
                      <a:pt x="26" y="162"/>
                      <a:pt x="38" y="175"/>
                    </a:cubicBezTo>
                    <a:cubicBezTo>
                      <a:pt x="51" y="187"/>
                      <a:pt x="13" y="178"/>
                      <a:pt x="13" y="190"/>
                    </a:cubicBezTo>
                    <a:cubicBezTo>
                      <a:pt x="13" y="203"/>
                      <a:pt x="10" y="247"/>
                      <a:pt x="4" y="250"/>
                    </a:cubicBezTo>
                    <a:cubicBezTo>
                      <a:pt x="0" y="252"/>
                      <a:pt x="8" y="263"/>
                      <a:pt x="15" y="277"/>
                    </a:cubicBezTo>
                    <a:cubicBezTo>
                      <a:pt x="15" y="277"/>
                      <a:pt x="15" y="277"/>
                      <a:pt x="15" y="277"/>
                    </a:cubicBezTo>
                    <a:cubicBezTo>
                      <a:pt x="21" y="277"/>
                      <a:pt x="46" y="308"/>
                      <a:pt x="57" y="306"/>
                    </a:cubicBezTo>
                    <a:cubicBezTo>
                      <a:pt x="68" y="305"/>
                      <a:pt x="101" y="288"/>
                      <a:pt x="106" y="314"/>
                    </a:cubicBezTo>
                    <a:cubicBezTo>
                      <a:pt x="112" y="339"/>
                      <a:pt x="90" y="383"/>
                      <a:pt x="94" y="394"/>
                    </a:cubicBezTo>
                    <a:cubicBezTo>
                      <a:pt x="97" y="405"/>
                      <a:pt x="146" y="478"/>
                      <a:pt x="150" y="469"/>
                    </a:cubicBezTo>
                    <a:cubicBezTo>
                      <a:pt x="154" y="459"/>
                      <a:pt x="139" y="427"/>
                      <a:pt x="156" y="412"/>
                    </a:cubicBezTo>
                    <a:cubicBezTo>
                      <a:pt x="172" y="398"/>
                      <a:pt x="192" y="416"/>
                      <a:pt x="190" y="372"/>
                    </a:cubicBezTo>
                    <a:cubicBezTo>
                      <a:pt x="188" y="328"/>
                      <a:pt x="205" y="330"/>
                      <a:pt x="188" y="31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6783226" y="8683659"/>
                <a:ext cx="150660" cy="120527"/>
              </a:xfrm>
              <a:custGeom>
                <a:avLst/>
                <a:gdLst>
                  <a:gd name="T0" fmla="*/ 4 w 205"/>
                  <a:gd name="T1" fmla="*/ 22 h 161"/>
                  <a:gd name="T2" fmla="*/ 183 w 205"/>
                  <a:gd name="T3" fmla="*/ 146 h 161"/>
                  <a:gd name="T4" fmla="*/ 4 w 205"/>
                  <a:gd name="T5" fmla="*/ 2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5" h="161">
                    <a:moveTo>
                      <a:pt x="4" y="22"/>
                    </a:moveTo>
                    <a:cubicBezTo>
                      <a:pt x="0" y="0"/>
                      <a:pt x="205" y="132"/>
                      <a:pt x="183" y="146"/>
                    </a:cubicBezTo>
                    <a:cubicBezTo>
                      <a:pt x="161" y="161"/>
                      <a:pt x="8" y="44"/>
                      <a:pt x="4" y="2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2427043" y="5747971"/>
                <a:ext cx="348668" cy="236750"/>
              </a:xfrm>
              <a:custGeom>
                <a:avLst/>
                <a:gdLst>
                  <a:gd name="T0" fmla="*/ 386 w 473"/>
                  <a:gd name="T1" fmla="*/ 258 h 318"/>
                  <a:gd name="T2" fmla="*/ 410 w 473"/>
                  <a:gd name="T3" fmla="*/ 275 h 318"/>
                  <a:gd name="T4" fmla="*/ 453 w 473"/>
                  <a:gd name="T5" fmla="*/ 289 h 318"/>
                  <a:gd name="T6" fmla="*/ 473 w 473"/>
                  <a:gd name="T7" fmla="*/ 285 h 318"/>
                  <a:gd name="T8" fmla="*/ 461 w 473"/>
                  <a:gd name="T9" fmla="*/ 203 h 318"/>
                  <a:gd name="T10" fmla="*/ 400 w 473"/>
                  <a:gd name="T11" fmla="*/ 164 h 318"/>
                  <a:gd name="T12" fmla="*/ 390 w 473"/>
                  <a:gd name="T13" fmla="*/ 110 h 318"/>
                  <a:gd name="T14" fmla="*/ 310 w 473"/>
                  <a:gd name="T15" fmla="*/ 115 h 318"/>
                  <a:gd name="T16" fmla="*/ 259 w 473"/>
                  <a:gd name="T17" fmla="*/ 105 h 318"/>
                  <a:gd name="T18" fmla="*/ 203 w 473"/>
                  <a:gd name="T19" fmla="*/ 103 h 318"/>
                  <a:gd name="T20" fmla="*/ 115 w 473"/>
                  <a:gd name="T21" fmla="*/ 95 h 318"/>
                  <a:gd name="T22" fmla="*/ 159 w 473"/>
                  <a:gd name="T23" fmla="*/ 59 h 318"/>
                  <a:gd name="T24" fmla="*/ 178 w 473"/>
                  <a:gd name="T25" fmla="*/ 60 h 318"/>
                  <a:gd name="T26" fmla="*/ 200 w 473"/>
                  <a:gd name="T27" fmla="*/ 9 h 318"/>
                  <a:gd name="T28" fmla="*/ 158 w 473"/>
                  <a:gd name="T29" fmla="*/ 18 h 318"/>
                  <a:gd name="T30" fmla="*/ 111 w 473"/>
                  <a:gd name="T31" fmla="*/ 29 h 318"/>
                  <a:gd name="T32" fmla="*/ 82 w 473"/>
                  <a:gd name="T33" fmla="*/ 62 h 318"/>
                  <a:gd name="T34" fmla="*/ 62 w 473"/>
                  <a:gd name="T35" fmla="*/ 96 h 318"/>
                  <a:gd name="T36" fmla="*/ 3 w 473"/>
                  <a:gd name="T37" fmla="*/ 118 h 318"/>
                  <a:gd name="T38" fmla="*/ 42 w 473"/>
                  <a:gd name="T39" fmla="*/ 166 h 318"/>
                  <a:gd name="T40" fmla="*/ 49 w 473"/>
                  <a:gd name="T41" fmla="*/ 220 h 318"/>
                  <a:gd name="T42" fmla="*/ 23 w 473"/>
                  <a:gd name="T43" fmla="*/ 285 h 318"/>
                  <a:gd name="T44" fmla="*/ 52 w 473"/>
                  <a:gd name="T45" fmla="*/ 288 h 318"/>
                  <a:gd name="T46" fmla="*/ 115 w 473"/>
                  <a:gd name="T47" fmla="*/ 271 h 318"/>
                  <a:gd name="T48" fmla="*/ 174 w 473"/>
                  <a:gd name="T49" fmla="*/ 241 h 318"/>
                  <a:gd name="T50" fmla="*/ 230 w 473"/>
                  <a:gd name="T51" fmla="*/ 188 h 318"/>
                  <a:gd name="T52" fmla="*/ 254 w 473"/>
                  <a:gd name="T53" fmla="*/ 239 h 318"/>
                  <a:gd name="T54" fmla="*/ 257 w 473"/>
                  <a:gd name="T55" fmla="*/ 312 h 318"/>
                  <a:gd name="T56" fmla="*/ 286 w 473"/>
                  <a:gd name="T57" fmla="*/ 313 h 318"/>
                  <a:gd name="T58" fmla="*/ 319 w 473"/>
                  <a:gd name="T59" fmla="*/ 302 h 318"/>
                  <a:gd name="T60" fmla="*/ 386 w 473"/>
                  <a:gd name="T61" fmla="*/ 25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73" h="318">
                    <a:moveTo>
                      <a:pt x="386" y="258"/>
                    </a:moveTo>
                    <a:cubicBezTo>
                      <a:pt x="400" y="266"/>
                      <a:pt x="397" y="277"/>
                      <a:pt x="410" y="275"/>
                    </a:cubicBezTo>
                    <a:cubicBezTo>
                      <a:pt x="420" y="274"/>
                      <a:pt x="442" y="279"/>
                      <a:pt x="453" y="289"/>
                    </a:cubicBezTo>
                    <a:cubicBezTo>
                      <a:pt x="464" y="286"/>
                      <a:pt x="473" y="285"/>
                      <a:pt x="473" y="285"/>
                    </a:cubicBezTo>
                    <a:cubicBezTo>
                      <a:pt x="473" y="285"/>
                      <a:pt x="463" y="222"/>
                      <a:pt x="461" y="203"/>
                    </a:cubicBezTo>
                    <a:cubicBezTo>
                      <a:pt x="459" y="183"/>
                      <a:pt x="400" y="164"/>
                      <a:pt x="400" y="164"/>
                    </a:cubicBezTo>
                    <a:cubicBezTo>
                      <a:pt x="390" y="110"/>
                      <a:pt x="390" y="110"/>
                      <a:pt x="390" y="110"/>
                    </a:cubicBezTo>
                    <a:cubicBezTo>
                      <a:pt x="390" y="110"/>
                      <a:pt x="322" y="120"/>
                      <a:pt x="310" y="115"/>
                    </a:cubicBezTo>
                    <a:cubicBezTo>
                      <a:pt x="298" y="110"/>
                      <a:pt x="271" y="122"/>
                      <a:pt x="259" y="105"/>
                    </a:cubicBezTo>
                    <a:cubicBezTo>
                      <a:pt x="247" y="88"/>
                      <a:pt x="225" y="117"/>
                      <a:pt x="203" y="103"/>
                    </a:cubicBezTo>
                    <a:cubicBezTo>
                      <a:pt x="181" y="88"/>
                      <a:pt x="118" y="108"/>
                      <a:pt x="115" y="95"/>
                    </a:cubicBezTo>
                    <a:cubicBezTo>
                      <a:pt x="113" y="83"/>
                      <a:pt x="142" y="57"/>
                      <a:pt x="159" y="59"/>
                    </a:cubicBezTo>
                    <a:cubicBezTo>
                      <a:pt x="163" y="60"/>
                      <a:pt x="170" y="60"/>
                      <a:pt x="178" y="60"/>
                    </a:cubicBezTo>
                    <a:cubicBezTo>
                      <a:pt x="186" y="47"/>
                      <a:pt x="204" y="16"/>
                      <a:pt x="200" y="9"/>
                    </a:cubicBezTo>
                    <a:cubicBezTo>
                      <a:pt x="195" y="0"/>
                      <a:pt x="173" y="7"/>
                      <a:pt x="158" y="18"/>
                    </a:cubicBezTo>
                    <a:cubicBezTo>
                      <a:pt x="144" y="29"/>
                      <a:pt x="116" y="13"/>
                      <a:pt x="111" y="29"/>
                    </a:cubicBezTo>
                    <a:cubicBezTo>
                      <a:pt x="105" y="45"/>
                      <a:pt x="98" y="62"/>
                      <a:pt x="82" y="62"/>
                    </a:cubicBezTo>
                    <a:cubicBezTo>
                      <a:pt x="65" y="62"/>
                      <a:pt x="78" y="89"/>
                      <a:pt x="62" y="96"/>
                    </a:cubicBezTo>
                    <a:cubicBezTo>
                      <a:pt x="45" y="104"/>
                      <a:pt x="7" y="102"/>
                      <a:pt x="3" y="118"/>
                    </a:cubicBezTo>
                    <a:cubicBezTo>
                      <a:pt x="0" y="135"/>
                      <a:pt x="45" y="146"/>
                      <a:pt x="42" y="166"/>
                    </a:cubicBezTo>
                    <a:cubicBezTo>
                      <a:pt x="38" y="186"/>
                      <a:pt x="65" y="208"/>
                      <a:pt x="49" y="220"/>
                    </a:cubicBezTo>
                    <a:cubicBezTo>
                      <a:pt x="35" y="231"/>
                      <a:pt x="22" y="249"/>
                      <a:pt x="23" y="285"/>
                    </a:cubicBezTo>
                    <a:cubicBezTo>
                      <a:pt x="35" y="292"/>
                      <a:pt x="47" y="299"/>
                      <a:pt x="52" y="288"/>
                    </a:cubicBezTo>
                    <a:cubicBezTo>
                      <a:pt x="62" y="268"/>
                      <a:pt x="115" y="288"/>
                      <a:pt x="115" y="271"/>
                    </a:cubicBezTo>
                    <a:cubicBezTo>
                      <a:pt x="115" y="254"/>
                      <a:pt x="174" y="258"/>
                      <a:pt x="174" y="241"/>
                    </a:cubicBezTo>
                    <a:cubicBezTo>
                      <a:pt x="174" y="224"/>
                      <a:pt x="208" y="186"/>
                      <a:pt x="230" y="188"/>
                    </a:cubicBezTo>
                    <a:cubicBezTo>
                      <a:pt x="252" y="190"/>
                      <a:pt x="227" y="227"/>
                      <a:pt x="254" y="239"/>
                    </a:cubicBezTo>
                    <a:cubicBezTo>
                      <a:pt x="281" y="251"/>
                      <a:pt x="242" y="295"/>
                      <a:pt x="257" y="312"/>
                    </a:cubicBezTo>
                    <a:cubicBezTo>
                      <a:pt x="262" y="318"/>
                      <a:pt x="273" y="317"/>
                      <a:pt x="286" y="313"/>
                    </a:cubicBezTo>
                    <a:cubicBezTo>
                      <a:pt x="296" y="311"/>
                      <a:pt x="307" y="306"/>
                      <a:pt x="319" y="302"/>
                    </a:cubicBezTo>
                    <a:cubicBezTo>
                      <a:pt x="342" y="281"/>
                      <a:pt x="375" y="252"/>
                      <a:pt x="386" y="2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5759327" y="6544307"/>
                <a:ext cx="38742" cy="86091"/>
              </a:xfrm>
              <a:custGeom>
                <a:avLst/>
                <a:gdLst>
                  <a:gd name="T0" fmla="*/ 46 w 53"/>
                  <a:gd name="T1" fmla="*/ 106 h 114"/>
                  <a:gd name="T2" fmla="*/ 21 w 53"/>
                  <a:gd name="T3" fmla="*/ 81 h 114"/>
                  <a:gd name="T4" fmla="*/ 0 w 53"/>
                  <a:gd name="T5" fmla="*/ 39 h 114"/>
                  <a:gd name="T6" fmla="*/ 23 w 53"/>
                  <a:gd name="T7" fmla="*/ 22 h 114"/>
                  <a:gd name="T8" fmla="*/ 29 w 53"/>
                  <a:gd name="T9" fmla="*/ 68 h 114"/>
                  <a:gd name="T10" fmla="*/ 46 w 53"/>
                  <a:gd name="T11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14">
                    <a:moveTo>
                      <a:pt x="46" y="106"/>
                    </a:moveTo>
                    <a:cubicBezTo>
                      <a:pt x="42" y="114"/>
                      <a:pt x="22" y="95"/>
                      <a:pt x="21" y="81"/>
                    </a:cubicBezTo>
                    <a:cubicBezTo>
                      <a:pt x="21" y="67"/>
                      <a:pt x="0" y="64"/>
                      <a:pt x="0" y="39"/>
                    </a:cubicBezTo>
                    <a:cubicBezTo>
                      <a:pt x="0" y="15"/>
                      <a:pt x="10" y="0"/>
                      <a:pt x="23" y="22"/>
                    </a:cubicBezTo>
                    <a:cubicBezTo>
                      <a:pt x="35" y="43"/>
                      <a:pt x="27" y="57"/>
                      <a:pt x="29" y="68"/>
                    </a:cubicBezTo>
                    <a:cubicBezTo>
                      <a:pt x="31" y="78"/>
                      <a:pt x="53" y="91"/>
                      <a:pt x="46" y="10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6508315" y="7237338"/>
                <a:ext cx="55960" cy="43045"/>
              </a:xfrm>
              <a:custGeom>
                <a:avLst/>
                <a:gdLst>
                  <a:gd name="T0" fmla="*/ 15 w 75"/>
                  <a:gd name="T1" fmla="*/ 54 h 60"/>
                  <a:gd name="T2" fmla="*/ 14 w 75"/>
                  <a:gd name="T3" fmla="*/ 25 h 60"/>
                  <a:gd name="T4" fmla="*/ 59 w 75"/>
                  <a:gd name="T5" fmla="*/ 12 h 60"/>
                  <a:gd name="T6" fmla="*/ 62 w 75"/>
                  <a:gd name="T7" fmla="*/ 48 h 60"/>
                  <a:gd name="T8" fmla="*/ 15 w 75"/>
                  <a:gd name="T9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0">
                    <a:moveTo>
                      <a:pt x="15" y="54"/>
                    </a:moveTo>
                    <a:cubicBezTo>
                      <a:pt x="7" y="46"/>
                      <a:pt x="27" y="31"/>
                      <a:pt x="14" y="25"/>
                    </a:cubicBezTo>
                    <a:cubicBezTo>
                      <a:pt x="0" y="18"/>
                      <a:pt x="45" y="0"/>
                      <a:pt x="59" y="12"/>
                    </a:cubicBezTo>
                    <a:cubicBezTo>
                      <a:pt x="73" y="24"/>
                      <a:pt x="75" y="42"/>
                      <a:pt x="62" y="48"/>
                    </a:cubicBezTo>
                    <a:cubicBezTo>
                      <a:pt x="49" y="53"/>
                      <a:pt x="23" y="60"/>
                      <a:pt x="15" y="5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1307865" y="5722143"/>
                <a:ext cx="150660" cy="133442"/>
              </a:xfrm>
              <a:custGeom>
                <a:avLst/>
                <a:gdLst>
                  <a:gd name="T0" fmla="*/ 194 w 206"/>
                  <a:gd name="T1" fmla="*/ 139 h 178"/>
                  <a:gd name="T2" fmla="*/ 156 w 206"/>
                  <a:gd name="T3" fmla="*/ 93 h 178"/>
                  <a:gd name="T4" fmla="*/ 134 w 206"/>
                  <a:gd name="T5" fmla="*/ 44 h 178"/>
                  <a:gd name="T6" fmla="*/ 117 w 206"/>
                  <a:gd name="T7" fmla="*/ 8 h 178"/>
                  <a:gd name="T8" fmla="*/ 62 w 206"/>
                  <a:gd name="T9" fmla="*/ 2 h 178"/>
                  <a:gd name="T10" fmla="*/ 0 w 206"/>
                  <a:gd name="T11" fmla="*/ 15 h 178"/>
                  <a:gd name="T12" fmla="*/ 14 w 206"/>
                  <a:gd name="T13" fmla="*/ 64 h 178"/>
                  <a:gd name="T14" fmla="*/ 61 w 206"/>
                  <a:gd name="T15" fmla="*/ 84 h 178"/>
                  <a:gd name="T16" fmla="*/ 72 w 206"/>
                  <a:gd name="T17" fmla="*/ 107 h 178"/>
                  <a:gd name="T18" fmla="*/ 78 w 206"/>
                  <a:gd name="T19" fmla="*/ 107 h 178"/>
                  <a:gd name="T20" fmla="*/ 94 w 206"/>
                  <a:gd name="T21" fmla="*/ 120 h 178"/>
                  <a:gd name="T22" fmla="*/ 124 w 206"/>
                  <a:gd name="T23" fmla="*/ 134 h 178"/>
                  <a:gd name="T24" fmla="*/ 153 w 206"/>
                  <a:gd name="T25" fmla="*/ 145 h 178"/>
                  <a:gd name="T26" fmla="*/ 166 w 206"/>
                  <a:gd name="T27" fmla="*/ 178 h 178"/>
                  <a:gd name="T28" fmla="*/ 206 w 206"/>
                  <a:gd name="T29" fmla="*/ 169 h 178"/>
                  <a:gd name="T30" fmla="*/ 194 w 206"/>
                  <a:gd name="T31" fmla="*/ 139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78">
                    <a:moveTo>
                      <a:pt x="194" y="139"/>
                    </a:moveTo>
                    <a:cubicBezTo>
                      <a:pt x="194" y="124"/>
                      <a:pt x="156" y="111"/>
                      <a:pt x="156" y="93"/>
                    </a:cubicBezTo>
                    <a:cubicBezTo>
                      <a:pt x="156" y="75"/>
                      <a:pt x="130" y="58"/>
                      <a:pt x="134" y="44"/>
                    </a:cubicBezTo>
                    <a:cubicBezTo>
                      <a:pt x="136" y="34"/>
                      <a:pt x="124" y="20"/>
                      <a:pt x="117" y="8"/>
                    </a:cubicBezTo>
                    <a:cubicBezTo>
                      <a:pt x="100" y="4"/>
                      <a:pt x="79" y="0"/>
                      <a:pt x="62" y="2"/>
                    </a:cubicBezTo>
                    <a:cubicBezTo>
                      <a:pt x="40" y="5"/>
                      <a:pt x="22" y="12"/>
                      <a:pt x="0" y="15"/>
                    </a:cubicBezTo>
                    <a:cubicBezTo>
                      <a:pt x="12" y="33"/>
                      <a:pt x="3" y="38"/>
                      <a:pt x="14" y="64"/>
                    </a:cubicBezTo>
                    <a:cubicBezTo>
                      <a:pt x="25" y="91"/>
                      <a:pt x="52" y="77"/>
                      <a:pt x="61" y="84"/>
                    </a:cubicBezTo>
                    <a:cubicBezTo>
                      <a:pt x="65" y="87"/>
                      <a:pt x="69" y="96"/>
                      <a:pt x="72" y="107"/>
                    </a:cubicBezTo>
                    <a:cubicBezTo>
                      <a:pt x="74" y="106"/>
                      <a:pt x="76" y="106"/>
                      <a:pt x="78" y="107"/>
                    </a:cubicBezTo>
                    <a:cubicBezTo>
                      <a:pt x="88" y="108"/>
                      <a:pt x="92" y="114"/>
                      <a:pt x="94" y="120"/>
                    </a:cubicBezTo>
                    <a:cubicBezTo>
                      <a:pt x="107" y="123"/>
                      <a:pt x="118" y="132"/>
                      <a:pt x="124" y="134"/>
                    </a:cubicBezTo>
                    <a:cubicBezTo>
                      <a:pt x="132" y="138"/>
                      <a:pt x="138" y="127"/>
                      <a:pt x="153" y="145"/>
                    </a:cubicBezTo>
                    <a:cubicBezTo>
                      <a:pt x="167" y="160"/>
                      <a:pt x="168" y="164"/>
                      <a:pt x="166" y="178"/>
                    </a:cubicBezTo>
                    <a:cubicBezTo>
                      <a:pt x="181" y="178"/>
                      <a:pt x="194" y="175"/>
                      <a:pt x="206" y="169"/>
                    </a:cubicBezTo>
                    <a:cubicBezTo>
                      <a:pt x="200" y="158"/>
                      <a:pt x="194" y="146"/>
                      <a:pt x="194" y="1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69"/>
              <p:cNvSpPr>
                <a:spLocks noEditPoints="1"/>
              </p:cNvSpPr>
              <p:nvPr/>
            </p:nvSpPr>
            <p:spPr bwMode="auto">
              <a:xfrm>
                <a:off x="11376738" y="5696316"/>
                <a:ext cx="228141" cy="185096"/>
              </a:xfrm>
              <a:custGeom>
                <a:avLst/>
                <a:gdLst>
                  <a:gd name="T0" fmla="*/ 289 w 308"/>
                  <a:gd name="T1" fmla="*/ 83 h 250"/>
                  <a:gd name="T2" fmla="*/ 234 w 308"/>
                  <a:gd name="T3" fmla="*/ 12 h 250"/>
                  <a:gd name="T4" fmla="*/ 195 w 308"/>
                  <a:gd name="T5" fmla="*/ 41 h 250"/>
                  <a:gd name="T6" fmla="*/ 167 w 308"/>
                  <a:gd name="T7" fmla="*/ 41 h 250"/>
                  <a:gd name="T8" fmla="*/ 121 w 308"/>
                  <a:gd name="T9" fmla="*/ 8 h 250"/>
                  <a:gd name="T10" fmla="*/ 101 w 308"/>
                  <a:gd name="T11" fmla="*/ 0 h 250"/>
                  <a:gd name="T12" fmla="*/ 89 w 308"/>
                  <a:gd name="T13" fmla="*/ 23 h 250"/>
                  <a:gd name="T14" fmla="*/ 109 w 308"/>
                  <a:gd name="T15" fmla="*/ 50 h 250"/>
                  <a:gd name="T16" fmla="*/ 62 w 308"/>
                  <a:gd name="T17" fmla="*/ 46 h 250"/>
                  <a:gd name="T18" fmla="*/ 20 w 308"/>
                  <a:gd name="T19" fmla="*/ 34 h 250"/>
                  <a:gd name="T20" fmla="*/ 40 w 308"/>
                  <a:gd name="T21" fmla="*/ 83 h 250"/>
                  <a:gd name="T22" fmla="*/ 62 w 308"/>
                  <a:gd name="T23" fmla="*/ 132 h 250"/>
                  <a:gd name="T24" fmla="*/ 100 w 308"/>
                  <a:gd name="T25" fmla="*/ 178 h 250"/>
                  <a:gd name="T26" fmla="*/ 112 w 308"/>
                  <a:gd name="T27" fmla="*/ 208 h 250"/>
                  <a:gd name="T28" fmla="*/ 186 w 308"/>
                  <a:gd name="T29" fmla="*/ 163 h 250"/>
                  <a:gd name="T30" fmla="*/ 198 w 308"/>
                  <a:gd name="T31" fmla="*/ 219 h 250"/>
                  <a:gd name="T32" fmla="*/ 242 w 308"/>
                  <a:gd name="T33" fmla="*/ 250 h 250"/>
                  <a:gd name="T34" fmla="*/ 253 w 308"/>
                  <a:gd name="T35" fmla="*/ 214 h 250"/>
                  <a:gd name="T36" fmla="*/ 289 w 308"/>
                  <a:gd name="T37" fmla="*/ 83 h 250"/>
                  <a:gd name="T38" fmla="*/ 30 w 308"/>
                  <a:gd name="T39" fmla="*/ 173 h 250"/>
                  <a:gd name="T40" fmla="*/ 0 w 308"/>
                  <a:gd name="T41" fmla="*/ 159 h 250"/>
                  <a:gd name="T42" fmla="*/ 21 w 308"/>
                  <a:gd name="T43" fmla="*/ 192 h 250"/>
                  <a:gd name="T44" fmla="*/ 62 w 308"/>
                  <a:gd name="T45" fmla="*/ 216 h 250"/>
                  <a:gd name="T46" fmla="*/ 72 w 308"/>
                  <a:gd name="T47" fmla="*/ 217 h 250"/>
                  <a:gd name="T48" fmla="*/ 59 w 308"/>
                  <a:gd name="T49" fmla="*/ 184 h 250"/>
                  <a:gd name="T50" fmla="*/ 30 w 308"/>
                  <a:gd name="T51" fmla="*/ 17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8" h="250">
                    <a:moveTo>
                      <a:pt x="289" y="83"/>
                    </a:moveTo>
                    <a:cubicBezTo>
                      <a:pt x="282" y="69"/>
                      <a:pt x="259" y="42"/>
                      <a:pt x="234" y="12"/>
                    </a:cubicBezTo>
                    <a:cubicBezTo>
                      <a:pt x="227" y="34"/>
                      <a:pt x="200" y="28"/>
                      <a:pt x="195" y="41"/>
                    </a:cubicBezTo>
                    <a:cubicBezTo>
                      <a:pt x="189" y="55"/>
                      <a:pt x="176" y="38"/>
                      <a:pt x="167" y="41"/>
                    </a:cubicBezTo>
                    <a:cubicBezTo>
                      <a:pt x="159" y="44"/>
                      <a:pt x="140" y="11"/>
                      <a:pt x="121" y="8"/>
                    </a:cubicBezTo>
                    <a:cubicBezTo>
                      <a:pt x="115" y="7"/>
                      <a:pt x="108" y="4"/>
                      <a:pt x="101" y="0"/>
                    </a:cubicBezTo>
                    <a:cubicBezTo>
                      <a:pt x="94" y="9"/>
                      <a:pt x="86" y="18"/>
                      <a:pt x="89" y="23"/>
                    </a:cubicBezTo>
                    <a:cubicBezTo>
                      <a:pt x="95" y="32"/>
                      <a:pt x="118" y="41"/>
                      <a:pt x="109" y="50"/>
                    </a:cubicBezTo>
                    <a:cubicBezTo>
                      <a:pt x="100" y="59"/>
                      <a:pt x="71" y="55"/>
                      <a:pt x="62" y="46"/>
                    </a:cubicBezTo>
                    <a:cubicBezTo>
                      <a:pt x="53" y="37"/>
                      <a:pt x="25" y="23"/>
                      <a:pt x="20" y="34"/>
                    </a:cubicBezTo>
                    <a:cubicBezTo>
                      <a:pt x="14" y="45"/>
                      <a:pt x="44" y="68"/>
                      <a:pt x="40" y="83"/>
                    </a:cubicBezTo>
                    <a:cubicBezTo>
                      <a:pt x="36" y="97"/>
                      <a:pt x="62" y="114"/>
                      <a:pt x="62" y="132"/>
                    </a:cubicBezTo>
                    <a:cubicBezTo>
                      <a:pt x="62" y="150"/>
                      <a:pt x="100" y="163"/>
                      <a:pt x="100" y="178"/>
                    </a:cubicBezTo>
                    <a:cubicBezTo>
                      <a:pt x="100" y="185"/>
                      <a:pt x="106" y="197"/>
                      <a:pt x="112" y="208"/>
                    </a:cubicBezTo>
                    <a:cubicBezTo>
                      <a:pt x="142" y="196"/>
                      <a:pt x="167" y="172"/>
                      <a:pt x="186" y="163"/>
                    </a:cubicBezTo>
                    <a:cubicBezTo>
                      <a:pt x="215" y="148"/>
                      <a:pt x="203" y="209"/>
                      <a:pt x="198" y="219"/>
                    </a:cubicBezTo>
                    <a:cubicBezTo>
                      <a:pt x="195" y="225"/>
                      <a:pt x="218" y="241"/>
                      <a:pt x="242" y="250"/>
                    </a:cubicBezTo>
                    <a:cubicBezTo>
                      <a:pt x="241" y="237"/>
                      <a:pt x="245" y="224"/>
                      <a:pt x="253" y="214"/>
                    </a:cubicBezTo>
                    <a:cubicBezTo>
                      <a:pt x="284" y="176"/>
                      <a:pt x="308" y="116"/>
                      <a:pt x="289" y="83"/>
                    </a:cubicBezTo>
                    <a:close/>
                    <a:moveTo>
                      <a:pt x="30" y="173"/>
                    </a:moveTo>
                    <a:cubicBezTo>
                      <a:pt x="24" y="171"/>
                      <a:pt x="13" y="162"/>
                      <a:pt x="0" y="159"/>
                    </a:cubicBezTo>
                    <a:cubicBezTo>
                      <a:pt x="4" y="170"/>
                      <a:pt x="4" y="184"/>
                      <a:pt x="21" y="192"/>
                    </a:cubicBezTo>
                    <a:cubicBezTo>
                      <a:pt x="47" y="204"/>
                      <a:pt x="8" y="209"/>
                      <a:pt x="62" y="216"/>
                    </a:cubicBezTo>
                    <a:cubicBezTo>
                      <a:pt x="66" y="217"/>
                      <a:pt x="69" y="217"/>
                      <a:pt x="72" y="217"/>
                    </a:cubicBezTo>
                    <a:cubicBezTo>
                      <a:pt x="74" y="203"/>
                      <a:pt x="73" y="199"/>
                      <a:pt x="59" y="184"/>
                    </a:cubicBezTo>
                    <a:cubicBezTo>
                      <a:pt x="44" y="166"/>
                      <a:pt x="38" y="177"/>
                      <a:pt x="30" y="17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2099899" y="5885716"/>
                <a:ext cx="654288" cy="469195"/>
              </a:xfrm>
              <a:custGeom>
                <a:avLst/>
                <a:gdLst>
                  <a:gd name="T0" fmla="*/ 854 w 885"/>
                  <a:gd name="T1" fmla="*/ 89 h 634"/>
                  <a:gd name="T2" fmla="*/ 830 w 885"/>
                  <a:gd name="T3" fmla="*/ 72 h 634"/>
                  <a:gd name="T4" fmla="*/ 763 w 885"/>
                  <a:gd name="T5" fmla="*/ 116 h 634"/>
                  <a:gd name="T6" fmla="*/ 731 w 885"/>
                  <a:gd name="T7" fmla="*/ 127 h 634"/>
                  <a:gd name="T8" fmla="*/ 701 w 885"/>
                  <a:gd name="T9" fmla="*/ 126 h 634"/>
                  <a:gd name="T10" fmla="*/ 698 w 885"/>
                  <a:gd name="T11" fmla="*/ 53 h 634"/>
                  <a:gd name="T12" fmla="*/ 674 w 885"/>
                  <a:gd name="T13" fmla="*/ 2 h 634"/>
                  <a:gd name="T14" fmla="*/ 618 w 885"/>
                  <a:gd name="T15" fmla="*/ 55 h 634"/>
                  <a:gd name="T16" fmla="*/ 559 w 885"/>
                  <a:gd name="T17" fmla="*/ 85 h 634"/>
                  <a:gd name="T18" fmla="*/ 496 w 885"/>
                  <a:gd name="T19" fmla="*/ 102 h 634"/>
                  <a:gd name="T20" fmla="*/ 443 w 885"/>
                  <a:gd name="T21" fmla="*/ 87 h 634"/>
                  <a:gd name="T22" fmla="*/ 392 w 885"/>
                  <a:gd name="T23" fmla="*/ 70 h 634"/>
                  <a:gd name="T24" fmla="*/ 341 w 885"/>
                  <a:gd name="T25" fmla="*/ 60 h 634"/>
                  <a:gd name="T26" fmla="*/ 292 w 885"/>
                  <a:gd name="T27" fmla="*/ 89 h 634"/>
                  <a:gd name="T28" fmla="*/ 255 w 885"/>
                  <a:gd name="T29" fmla="*/ 150 h 634"/>
                  <a:gd name="T30" fmla="*/ 168 w 885"/>
                  <a:gd name="T31" fmla="*/ 201 h 634"/>
                  <a:gd name="T32" fmla="*/ 114 w 885"/>
                  <a:gd name="T33" fmla="*/ 221 h 634"/>
                  <a:gd name="T34" fmla="*/ 71 w 885"/>
                  <a:gd name="T35" fmla="*/ 209 h 634"/>
                  <a:gd name="T36" fmla="*/ 44 w 885"/>
                  <a:gd name="T37" fmla="*/ 238 h 634"/>
                  <a:gd name="T38" fmla="*/ 19 w 885"/>
                  <a:gd name="T39" fmla="*/ 287 h 634"/>
                  <a:gd name="T40" fmla="*/ 12 w 885"/>
                  <a:gd name="T41" fmla="*/ 340 h 634"/>
                  <a:gd name="T42" fmla="*/ 12 w 885"/>
                  <a:gd name="T43" fmla="*/ 406 h 634"/>
                  <a:gd name="T44" fmla="*/ 22 w 885"/>
                  <a:gd name="T45" fmla="*/ 476 h 634"/>
                  <a:gd name="T46" fmla="*/ 83 w 885"/>
                  <a:gd name="T47" fmla="*/ 508 h 634"/>
                  <a:gd name="T48" fmla="*/ 19 w 885"/>
                  <a:gd name="T49" fmla="*/ 595 h 634"/>
                  <a:gd name="T50" fmla="*/ 32 w 885"/>
                  <a:gd name="T51" fmla="*/ 616 h 634"/>
                  <a:gd name="T52" fmla="*/ 127 w 885"/>
                  <a:gd name="T53" fmla="*/ 626 h 634"/>
                  <a:gd name="T54" fmla="*/ 374 w 885"/>
                  <a:gd name="T55" fmla="*/ 595 h 634"/>
                  <a:gd name="T56" fmla="*/ 369 w 885"/>
                  <a:gd name="T57" fmla="*/ 533 h 634"/>
                  <a:gd name="T58" fmla="*/ 418 w 885"/>
                  <a:gd name="T59" fmla="*/ 504 h 634"/>
                  <a:gd name="T60" fmla="*/ 460 w 885"/>
                  <a:gd name="T61" fmla="*/ 493 h 634"/>
                  <a:gd name="T62" fmla="*/ 526 w 885"/>
                  <a:gd name="T63" fmla="*/ 471 h 634"/>
                  <a:gd name="T64" fmla="*/ 555 w 885"/>
                  <a:gd name="T65" fmla="*/ 444 h 634"/>
                  <a:gd name="T66" fmla="*/ 575 w 885"/>
                  <a:gd name="T67" fmla="*/ 379 h 634"/>
                  <a:gd name="T68" fmla="*/ 617 w 885"/>
                  <a:gd name="T69" fmla="*/ 353 h 634"/>
                  <a:gd name="T70" fmla="*/ 597 w 885"/>
                  <a:gd name="T71" fmla="*/ 313 h 634"/>
                  <a:gd name="T72" fmla="*/ 666 w 885"/>
                  <a:gd name="T73" fmla="*/ 315 h 634"/>
                  <a:gd name="T74" fmla="*/ 671 w 885"/>
                  <a:gd name="T75" fmla="*/ 266 h 634"/>
                  <a:gd name="T76" fmla="*/ 701 w 885"/>
                  <a:gd name="T77" fmla="*/ 222 h 634"/>
                  <a:gd name="T78" fmla="*/ 690 w 885"/>
                  <a:gd name="T79" fmla="*/ 186 h 634"/>
                  <a:gd name="T80" fmla="*/ 699 w 885"/>
                  <a:gd name="T81" fmla="*/ 155 h 634"/>
                  <a:gd name="T82" fmla="*/ 708 w 885"/>
                  <a:gd name="T83" fmla="*/ 151 h 634"/>
                  <a:gd name="T84" fmla="*/ 740 w 885"/>
                  <a:gd name="T85" fmla="*/ 139 h 634"/>
                  <a:gd name="T86" fmla="*/ 823 w 885"/>
                  <a:gd name="T87" fmla="*/ 115 h 634"/>
                  <a:gd name="T88" fmla="*/ 885 w 885"/>
                  <a:gd name="T89" fmla="*/ 96 h 634"/>
                  <a:gd name="T90" fmla="*/ 854 w 885"/>
                  <a:gd name="T91" fmla="*/ 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5" h="634">
                    <a:moveTo>
                      <a:pt x="854" y="89"/>
                    </a:moveTo>
                    <a:cubicBezTo>
                      <a:pt x="841" y="91"/>
                      <a:pt x="844" y="80"/>
                      <a:pt x="830" y="72"/>
                    </a:cubicBezTo>
                    <a:cubicBezTo>
                      <a:pt x="819" y="66"/>
                      <a:pt x="787" y="95"/>
                      <a:pt x="763" y="116"/>
                    </a:cubicBezTo>
                    <a:cubicBezTo>
                      <a:pt x="751" y="120"/>
                      <a:pt x="740" y="124"/>
                      <a:pt x="731" y="127"/>
                    </a:cubicBezTo>
                    <a:cubicBezTo>
                      <a:pt x="717" y="131"/>
                      <a:pt x="706" y="132"/>
                      <a:pt x="701" y="126"/>
                    </a:cubicBezTo>
                    <a:cubicBezTo>
                      <a:pt x="686" y="109"/>
                      <a:pt x="725" y="65"/>
                      <a:pt x="698" y="53"/>
                    </a:cubicBezTo>
                    <a:cubicBezTo>
                      <a:pt x="671" y="41"/>
                      <a:pt x="696" y="4"/>
                      <a:pt x="674" y="2"/>
                    </a:cubicBezTo>
                    <a:cubicBezTo>
                      <a:pt x="652" y="0"/>
                      <a:pt x="618" y="38"/>
                      <a:pt x="618" y="55"/>
                    </a:cubicBezTo>
                    <a:cubicBezTo>
                      <a:pt x="618" y="72"/>
                      <a:pt x="559" y="68"/>
                      <a:pt x="559" y="85"/>
                    </a:cubicBezTo>
                    <a:cubicBezTo>
                      <a:pt x="559" y="102"/>
                      <a:pt x="506" y="82"/>
                      <a:pt x="496" y="102"/>
                    </a:cubicBezTo>
                    <a:cubicBezTo>
                      <a:pt x="487" y="121"/>
                      <a:pt x="460" y="87"/>
                      <a:pt x="443" y="87"/>
                    </a:cubicBezTo>
                    <a:cubicBezTo>
                      <a:pt x="426" y="87"/>
                      <a:pt x="414" y="63"/>
                      <a:pt x="392" y="70"/>
                    </a:cubicBezTo>
                    <a:cubicBezTo>
                      <a:pt x="370" y="77"/>
                      <a:pt x="358" y="63"/>
                      <a:pt x="341" y="60"/>
                    </a:cubicBezTo>
                    <a:cubicBezTo>
                      <a:pt x="324" y="58"/>
                      <a:pt x="311" y="97"/>
                      <a:pt x="292" y="89"/>
                    </a:cubicBezTo>
                    <a:cubicBezTo>
                      <a:pt x="272" y="82"/>
                      <a:pt x="263" y="126"/>
                      <a:pt x="255" y="150"/>
                    </a:cubicBezTo>
                    <a:cubicBezTo>
                      <a:pt x="248" y="175"/>
                      <a:pt x="165" y="175"/>
                      <a:pt x="168" y="201"/>
                    </a:cubicBezTo>
                    <a:cubicBezTo>
                      <a:pt x="170" y="228"/>
                      <a:pt x="119" y="238"/>
                      <a:pt x="114" y="221"/>
                    </a:cubicBezTo>
                    <a:cubicBezTo>
                      <a:pt x="109" y="204"/>
                      <a:pt x="78" y="214"/>
                      <a:pt x="71" y="209"/>
                    </a:cubicBezTo>
                    <a:cubicBezTo>
                      <a:pt x="63" y="204"/>
                      <a:pt x="41" y="214"/>
                      <a:pt x="44" y="238"/>
                    </a:cubicBezTo>
                    <a:cubicBezTo>
                      <a:pt x="46" y="262"/>
                      <a:pt x="22" y="277"/>
                      <a:pt x="19" y="287"/>
                    </a:cubicBezTo>
                    <a:cubicBezTo>
                      <a:pt x="17" y="296"/>
                      <a:pt x="2" y="325"/>
                      <a:pt x="12" y="340"/>
                    </a:cubicBezTo>
                    <a:cubicBezTo>
                      <a:pt x="22" y="355"/>
                      <a:pt x="0" y="379"/>
                      <a:pt x="12" y="406"/>
                    </a:cubicBezTo>
                    <a:cubicBezTo>
                      <a:pt x="24" y="433"/>
                      <a:pt x="17" y="467"/>
                      <a:pt x="22" y="476"/>
                    </a:cubicBezTo>
                    <a:cubicBezTo>
                      <a:pt x="27" y="486"/>
                      <a:pt x="73" y="481"/>
                      <a:pt x="83" y="508"/>
                    </a:cubicBezTo>
                    <a:cubicBezTo>
                      <a:pt x="92" y="535"/>
                      <a:pt x="22" y="581"/>
                      <a:pt x="19" y="595"/>
                    </a:cubicBezTo>
                    <a:cubicBezTo>
                      <a:pt x="18" y="602"/>
                      <a:pt x="24" y="609"/>
                      <a:pt x="32" y="616"/>
                    </a:cubicBezTo>
                    <a:cubicBezTo>
                      <a:pt x="60" y="617"/>
                      <a:pt x="95" y="621"/>
                      <a:pt x="127" y="626"/>
                    </a:cubicBezTo>
                    <a:cubicBezTo>
                      <a:pt x="167" y="634"/>
                      <a:pt x="371" y="603"/>
                      <a:pt x="374" y="595"/>
                    </a:cubicBezTo>
                    <a:cubicBezTo>
                      <a:pt x="378" y="588"/>
                      <a:pt x="367" y="543"/>
                      <a:pt x="369" y="533"/>
                    </a:cubicBezTo>
                    <a:cubicBezTo>
                      <a:pt x="371" y="524"/>
                      <a:pt x="396" y="503"/>
                      <a:pt x="418" y="504"/>
                    </a:cubicBezTo>
                    <a:cubicBezTo>
                      <a:pt x="440" y="506"/>
                      <a:pt x="460" y="510"/>
                      <a:pt x="460" y="493"/>
                    </a:cubicBezTo>
                    <a:cubicBezTo>
                      <a:pt x="460" y="477"/>
                      <a:pt x="520" y="457"/>
                      <a:pt x="526" y="471"/>
                    </a:cubicBezTo>
                    <a:cubicBezTo>
                      <a:pt x="531" y="486"/>
                      <a:pt x="553" y="481"/>
                      <a:pt x="555" y="444"/>
                    </a:cubicBezTo>
                    <a:cubicBezTo>
                      <a:pt x="557" y="408"/>
                      <a:pt x="553" y="380"/>
                      <a:pt x="575" y="379"/>
                    </a:cubicBezTo>
                    <a:cubicBezTo>
                      <a:pt x="597" y="377"/>
                      <a:pt x="619" y="364"/>
                      <a:pt x="617" y="353"/>
                    </a:cubicBezTo>
                    <a:cubicBezTo>
                      <a:pt x="615" y="342"/>
                      <a:pt x="589" y="320"/>
                      <a:pt x="597" y="313"/>
                    </a:cubicBezTo>
                    <a:cubicBezTo>
                      <a:pt x="604" y="306"/>
                      <a:pt x="659" y="331"/>
                      <a:pt x="666" y="315"/>
                    </a:cubicBezTo>
                    <a:cubicBezTo>
                      <a:pt x="673" y="298"/>
                      <a:pt x="662" y="280"/>
                      <a:pt x="671" y="266"/>
                    </a:cubicBezTo>
                    <a:cubicBezTo>
                      <a:pt x="680" y="251"/>
                      <a:pt x="702" y="237"/>
                      <a:pt x="701" y="222"/>
                    </a:cubicBezTo>
                    <a:cubicBezTo>
                      <a:pt x="699" y="207"/>
                      <a:pt x="702" y="198"/>
                      <a:pt x="690" y="186"/>
                    </a:cubicBezTo>
                    <a:cubicBezTo>
                      <a:pt x="677" y="173"/>
                      <a:pt x="682" y="156"/>
                      <a:pt x="699" y="155"/>
                    </a:cubicBezTo>
                    <a:cubicBezTo>
                      <a:pt x="702" y="154"/>
                      <a:pt x="705" y="153"/>
                      <a:pt x="708" y="151"/>
                    </a:cubicBezTo>
                    <a:cubicBezTo>
                      <a:pt x="720" y="148"/>
                      <a:pt x="731" y="146"/>
                      <a:pt x="740" y="139"/>
                    </a:cubicBezTo>
                    <a:cubicBezTo>
                      <a:pt x="762" y="123"/>
                      <a:pt x="806" y="109"/>
                      <a:pt x="823" y="115"/>
                    </a:cubicBezTo>
                    <a:cubicBezTo>
                      <a:pt x="837" y="120"/>
                      <a:pt x="867" y="116"/>
                      <a:pt x="885" y="96"/>
                    </a:cubicBezTo>
                    <a:cubicBezTo>
                      <a:pt x="874" y="91"/>
                      <a:pt x="861" y="88"/>
                      <a:pt x="854" y="8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2121420" y="5954588"/>
                <a:ext cx="753294" cy="680116"/>
              </a:xfrm>
              <a:custGeom>
                <a:avLst/>
                <a:gdLst>
                  <a:gd name="T0" fmla="*/ 939 w 1019"/>
                  <a:gd name="T1" fmla="*/ 49 h 920"/>
                  <a:gd name="T2" fmla="*/ 865 w 1019"/>
                  <a:gd name="T3" fmla="*/ 7 h 920"/>
                  <a:gd name="T4" fmla="*/ 791 w 1019"/>
                  <a:gd name="T5" fmla="*/ 19 h 920"/>
                  <a:gd name="T6" fmla="*/ 676 w 1019"/>
                  <a:gd name="T7" fmla="*/ 55 h 920"/>
                  <a:gd name="T8" fmla="*/ 658 w 1019"/>
                  <a:gd name="T9" fmla="*/ 90 h 920"/>
                  <a:gd name="T10" fmla="*/ 639 w 1019"/>
                  <a:gd name="T11" fmla="*/ 170 h 920"/>
                  <a:gd name="T12" fmla="*/ 565 w 1019"/>
                  <a:gd name="T13" fmla="*/ 217 h 920"/>
                  <a:gd name="T14" fmla="*/ 543 w 1019"/>
                  <a:gd name="T15" fmla="*/ 283 h 920"/>
                  <a:gd name="T16" fmla="*/ 494 w 1019"/>
                  <a:gd name="T17" fmla="*/ 375 h 920"/>
                  <a:gd name="T18" fmla="*/ 386 w 1019"/>
                  <a:gd name="T19" fmla="*/ 408 h 920"/>
                  <a:gd name="T20" fmla="*/ 342 w 1019"/>
                  <a:gd name="T21" fmla="*/ 499 h 920"/>
                  <a:gd name="T22" fmla="*/ 0 w 1019"/>
                  <a:gd name="T23" fmla="*/ 520 h 920"/>
                  <a:gd name="T24" fmla="*/ 92 w 1019"/>
                  <a:gd name="T25" fmla="*/ 606 h 920"/>
                  <a:gd name="T26" fmla="*/ 136 w 1019"/>
                  <a:gd name="T27" fmla="*/ 721 h 920"/>
                  <a:gd name="T28" fmla="*/ 41 w 1019"/>
                  <a:gd name="T29" fmla="*/ 801 h 920"/>
                  <a:gd name="T30" fmla="*/ 157 w 1019"/>
                  <a:gd name="T31" fmla="*/ 808 h 920"/>
                  <a:gd name="T32" fmla="*/ 304 w 1019"/>
                  <a:gd name="T33" fmla="*/ 800 h 920"/>
                  <a:gd name="T34" fmla="*/ 382 w 1019"/>
                  <a:gd name="T35" fmla="*/ 848 h 920"/>
                  <a:gd name="T36" fmla="*/ 448 w 1019"/>
                  <a:gd name="T37" fmla="*/ 914 h 920"/>
                  <a:gd name="T38" fmla="*/ 462 w 1019"/>
                  <a:gd name="T39" fmla="*/ 915 h 920"/>
                  <a:gd name="T40" fmla="*/ 576 w 1019"/>
                  <a:gd name="T41" fmla="*/ 874 h 920"/>
                  <a:gd name="T42" fmla="*/ 601 w 1019"/>
                  <a:gd name="T43" fmla="*/ 806 h 920"/>
                  <a:gd name="T44" fmla="*/ 535 w 1019"/>
                  <a:gd name="T45" fmla="*/ 699 h 920"/>
                  <a:gd name="T46" fmla="*/ 627 w 1019"/>
                  <a:gd name="T47" fmla="*/ 645 h 920"/>
                  <a:gd name="T48" fmla="*/ 703 w 1019"/>
                  <a:gd name="T49" fmla="*/ 597 h 920"/>
                  <a:gd name="T50" fmla="*/ 778 w 1019"/>
                  <a:gd name="T51" fmla="*/ 499 h 920"/>
                  <a:gd name="T52" fmla="*/ 844 w 1019"/>
                  <a:gd name="T53" fmla="*/ 436 h 920"/>
                  <a:gd name="T54" fmla="*/ 888 w 1019"/>
                  <a:gd name="T55" fmla="*/ 344 h 920"/>
                  <a:gd name="T56" fmla="*/ 822 w 1019"/>
                  <a:gd name="T57" fmla="*/ 259 h 920"/>
                  <a:gd name="T58" fmla="*/ 844 w 1019"/>
                  <a:gd name="T59" fmla="*/ 166 h 920"/>
                  <a:gd name="T60" fmla="*/ 997 w 1019"/>
                  <a:gd name="T61" fmla="*/ 159 h 920"/>
                  <a:gd name="T62" fmla="*/ 971 w 1019"/>
                  <a:gd name="T63" fmla="*/ 95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9" h="920">
                    <a:moveTo>
                      <a:pt x="971" y="95"/>
                    </a:moveTo>
                    <a:cubicBezTo>
                      <a:pt x="942" y="82"/>
                      <a:pt x="939" y="57"/>
                      <a:pt x="939" y="49"/>
                    </a:cubicBezTo>
                    <a:cubicBezTo>
                      <a:pt x="939" y="42"/>
                      <a:pt x="907" y="22"/>
                      <a:pt x="883" y="3"/>
                    </a:cubicBezTo>
                    <a:cubicBezTo>
                      <a:pt x="880" y="4"/>
                      <a:pt x="873" y="5"/>
                      <a:pt x="865" y="7"/>
                    </a:cubicBezTo>
                    <a:cubicBezTo>
                      <a:pt x="862" y="4"/>
                      <a:pt x="858" y="2"/>
                      <a:pt x="853" y="0"/>
                    </a:cubicBezTo>
                    <a:cubicBezTo>
                      <a:pt x="835" y="20"/>
                      <a:pt x="805" y="24"/>
                      <a:pt x="791" y="19"/>
                    </a:cubicBezTo>
                    <a:cubicBezTo>
                      <a:pt x="774" y="13"/>
                      <a:pt x="730" y="27"/>
                      <a:pt x="708" y="43"/>
                    </a:cubicBezTo>
                    <a:cubicBezTo>
                      <a:pt x="699" y="50"/>
                      <a:pt x="688" y="52"/>
                      <a:pt x="676" y="55"/>
                    </a:cubicBezTo>
                    <a:cubicBezTo>
                      <a:pt x="673" y="57"/>
                      <a:pt x="670" y="58"/>
                      <a:pt x="667" y="59"/>
                    </a:cubicBezTo>
                    <a:cubicBezTo>
                      <a:pt x="650" y="60"/>
                      <a:pt x="645" y="77"/>
                      <a:pt x="658" y="90"/>
                    </a:cubicBezTo>
                    <a:cubicBezTo>
                      <a:pt x="670" y="102"/>
                      <a:pt x="667" y="111"/>
                      <a:pt x="669" y="126"/>
                    </a:cubicBezTo>
                    <a:cubicBezTo>
                      <a:pt x="670" y="141"/>
                      <a:pt x="648" y="155"/>
                      <a:pt x="639" y="170"/>
                    </a:cubicBezTo>
                    <a:cubicBezTo>
                      <a:pt x="630" y="184"/>
                      <a:pt x="641" y="202"/>
                      <a:pt x="634" y="219"/>
                    </a:cubicBezTo>
                    <a:cubicBezTo>
                      <a:pt x="627" y="235"/>
                      <a:pt x="572" y="210"/>
                      <a:pt x="565" y="217"/>
                    </a:cubicBezTo>
                    <a:cubicBezTo>
                      <a:pt x="557" y="224"/>
                      <a:pt x="583" y="246"/>
                      <a:pt x="585" y="257"/>
                    </a:cubicBezTo>
                    <a:cubicBezTo>
                      <a:pt x="587" y="268"/>
                      <a:pt x="565" y="281"/>
                      <a:pt x="543" y="283"/>
                    </a:cubicBezTo>
                    <a:cubicBezTo>
                      <a:pt x="521" y="284"/>
                      <a:pt x="525" y="312"/>
                      <a:pt x="523" y="348"/>
                    </a:cubicBezTo>
                    <a:cubicBezTo>
                      <a:pt x="521" y="385"/>
                      <a:pt x="499" y="390"/>
                      <a:pt x="494" y="375"/>
                    </a:cubicBezTo>
                    <a:cubicBezTo>
                      <a:pt x="488" y="361"/>
                      <a:pt x="428" y="381"/>
                      <a:pt x="428" y="397"/>
                    </a:cubicBezTo>
                    <a:cubicBezTo>
                      <a:pt x="428" y="414"/>
                      <a:pt x="408" y="410"/>
                      <a:pt x="386" y="408"/>
                    </a:cubicBezTo>
                    <a:cubicBezTo>
                      <a:pt x="364" y="407"/>
                      <a:pt x="339" y="428"/>
                      <a:pt x="337" y="437"/>
                    </a:cubicBezTo>
                    <a:cubicBezTo>
                      <a:pt x="335" y="447"/>
                      <a:pt x="346" y="492"/>
                      <a:pt x="342" y="499"/>
                    </a:cubicBezTo>
                    <a:cubicBezTo>
                      <a:pt x="339" y="507"/>
                      <a:pt x="135" y="538"/>
                      <a:pt x="95" y="530"/>
                    </a:cubicBezTo>
                    <a:cubicBezTo>
                      <a:pt x="63" y="525"/>
                      <a:pt x="28" y="521"/>
                      <a:pt x="0" y="520"/>
                    </a:cubicBezTo>
                    <a:cubicBezTo>
                      <a:pt x="10" y="530"/>
                      <a:pt x="25" y="542"/>
                      <a:pt x="29" y="553"/>
                    </a:cubicBezTo>
                    <a:cubicBezTo>
                      <a:pt x="37" y="575"/>
                      <a:pt x="63" y="594"/>
                      <a:pt x="92" y="606"/>
                    </a:cubicBezTo>
                    <a:cubicBezTo>
                      <a:pt x="121" y="619"/>
                      <a:pt x="107" y="670"/>
                      <a:pt x="121" y="675"/>
                    </a:cubicBezTo>
                    <a:cubicBezTo>
                      <a:pt x="136" y="680"/>
                      <a:pt x="155" y="718"/>
                      <a:pt x="136" y="721"/>
                    </a:cubicBezTo>
                    <a:cubicBezTo>
                      <a:pt x="116" y="723"/>
                      <a:pt x="99" y="728"/>
                      <a:pt x="80" y="738"/>
                    </a:cubicBezTo>
                    <a:cubicBezTo>
                      <a:pt x="60" y="748"/>
                      <a:pt x="39" y="772"/>
                      <a:pt x="41" y="801"/>
                    </a:cubicBezTo>
                    <a:cubicBezTo>
                      <a:pt x="41" y="805"/>
                      <a:pt x="42" y="810"/>
                      <a:pt x="43" y="816"/>
                    </a:cubicBezTo>
                    <a:cubicBezTo>
                      <a:pt x="92" y="818"/>
                      <a:pt x="151" y="815"/>
                      <a:pt x="157" y="808"/>
                    </a:cubicBezTo>
                    <a:cubicBezTo>
                      <a:pt x="167" y="797"/>
                      <a:pt x="191" y="792"/>
                      <a:pt x="205" y="801"/>
                    </a:cubicBezTo>
                    <a:cubicBezTo>
                      <a:pt x="219" y="810"/>
                      <a:pt x="280" y="814"/>
                      <a:pt x="304" y="800"/>
                    </a:cubicBezTo>
                    <a:cubicBezTo>
                      <a:pt x="334" y="783"/>
                      <a:pt x="352" y="800"/>
                      <a:pt x="353" y="815"/>
                    </a:cubicBezTo>
                    <a:cubicBezTo>
                      <a:pt x="354" y="829"/>
                      <a:pt x="368" y="836"/>
                      <a:pt x="382" y="848"/>
                    </a:cubicBezTo>
                    <a:cubicBezTo>
                      <a:pt x="395" y="861"/>
                      <a:pt x="385" y="876"/>
                      <a:pt x="394" y="890"/>
                    </a:cubicBezTo>
                    <a:cubicBezTo>
                      <a:pt x="403" y="905"/>
                      <a:pt x="422" y="902"/>
                      <a:pt x="448" y="914"/>
                    </a:cubicBezTo>
                    <a:cubicBezTo>
                      <a:pt x="452" y="915"/>
                      <a:pt x="455" y="918"/>
                      <a:pt x="458" y="920"/>
                    </a:cubicBezTo>
                    <a:cubicBezTo>
                      <a:pt x="460" y="918"/>
                      <a:pt x="461" y="917"/>
                      <a:pt x="462" y="915"/>
                    </a:cubicBezTo>
                    <a:cubicBezTo>
                      <a:pt x="476" y="898"/>
                      <a:pt x="479" y="869"/>
                      <a:pt x="518" y="877"/>
                    </a:cubicBezTo>
                    <a:cubicBezTo>
                      <a:pt x="557" y="884"/>
                      <a:pt x="554" y="869"/>
                      <a:pt x="576" y="874"/>
                    </a:cubicBezTo>
                    <a:cubicBezTo>
                      <a:pt x="598" y="879"/>
                      <a:pt x="613" y="877"/>
                      <a:pt x="622" y="862"/>
                    </a:cubicBezTo>
                    <a:cubicBezTo>
                      <a:pt x="632" y="847"/>
                      <a:pt x="613" y="818"/>
                      <a:pt x="601" y="806"/>
                    </a:cubicBezTo>
                    <a:cubicBezTo>
                      <a:pt x="588" y="794"/>
                      <a:pt x="571" y="767"/>
                      <a:pt x="574" y="743"/>
                    </a:cubicBezTo>
                    <a:cubicBezTo>
                      <a:pt x="576" y="718"/>
                      <a:pt x="535" y="718"/>
                      <a:pt x="535" y="699"/>
                    </a:cubicBezTo>
                    <a:cubicBezTo>
                      <a:pt x="535" y="680"/>
                      <a:pt x="574" y="648"/>
                      <a:pt x="581" y="641"/>
                    </a:cubicBezTo>
                    <a:cubicBezTo>
                      <a:pt x="588" y="633"/>
                      <a:pt x="620" y="660"/>
                      <a:pt x="627" y="645"/>
                    </a:cubicBezTo>
                    <a:cubicBezTo>
                      <a:pt x="635" y="631"/>
                      <a:pt x="656" y="641"/>
                      <a:pt x="669" y="643"/>
                    </a:cubicBezTo>
                    <a:cubicBezTo>
                      <a:pt x="681" y="645"/>
                      <a:pt x="700" y="619"/>
                      <a:pt x="703" y="597"/>
                    </a:cubicBezTo>
                    <a:cubicBezTo>
                      <a:pt x="705" y="575"/>
                      <a:pt x="746" y="572"/>
                      <a:pt x="754" y="565"/>
                    </a:cubicBezTo>
                    <a:cubicBezTo>
                      <a:pt x="761" y="558"/>
                      <a:pt x="773" y="509"/>
                      <a:pt x="778" y="499"/>
                    </a:cubicBezTo>
                    <a:cubicBezTo>
                      <a:pt x="783" y="490"/>
                      <a:pt x="815" y="497"/>
                      <a:pt x="815" y="470"/>
                    </a:cubicBezTo>
                    <a:cubicBezTo>
                      <a:pt x="815" y="444"/>
                      <a:pt x="829" y="439"/>
                      <a:pt x="844" y="436"/>
                    </a:cubicBezTo>
                    <a:cubicBezTo>
                      <a:pt x="858" y="434"/>
                      <a:pt x="853" y="409"/>
                      <a:pt x="856" y="390"/>
                    </a:cubicBezTo>
                    <a:cubicBezTo>
                      <a:pt x="858" y="371"/>
                      <a:pt x="868" y="349"/>
                      <a:pt x="888" y="344"/>
                    </a:cubicBezTo>
                    <a:cubicBezTo>
                      <a:pt x="907" y="339"/>
                      <a:pt x="880" y="312"/>
                      <a:pt x="858" y="317"/>
                    </a:cubicBezTo>
                    <a:cubicBezTo>
                      <a:pt x="836" y="322"/>
                      <a:pt x="822" y="259"/>
                      <a:pt x="822" y="259"/>
                    </a:cubicBezTo>
                    <a:cubicBezTo>
                      <a:pt x="822" y="259"/>
                      <a:pt x="824" y="208"/>
                      <a:pt x="812" y="200"/>
                    </a:cubicBezTo>
                    <a:cubicBezTo>
                      <a:pt x="800" y="193"/>
                      <a:pt x="817" y="166"/>
                      <a:pt x="844" y="166"/>
                    </a:cubicBezTo>
                    <a:cubicBezTo>
                      <a:pt x="871" y="166"/>
                      <a:pt x="919" y="195"/>
                      <a:pt x="936" y="183"/>
                    </a:cubicBezTo>
                    <a:cubicBezTo>
                      <a:pt x="953" y="171"/>
                      <a:pt x="987" y="164"/>
                      <a:pt x="997" y="159"/>
                    </a:cubicBezTo>
                    <a:cubicBezTo>
                      <a:pt x="1004" y="155"/>
                      <a:pt x="1015" y="132"/>
                      <a:pt x="1019" y="121"/>
                    </a:cubicBezTo>
                    <a:cubicBezTo>
                      <a:pt x="1008" y="113"/>
                      <a:pt x="989" y="104"/>
                      <a:pt x="971" y="9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2"/>
              <p:cNvSpPr>
                <a:spLocks noEditPoints="1"/>
              </p:cNvSpPr>
              <p:nvPr/>
            </p:nvSpPr>
            <p:spPr bwMode="auto">
              <a:xfrm>
                <a:off x="13628005" y="7469782"/>
                <a:ext cx="2096307" cy="766206"/>
              </a:xfrm>
              <a:custGeom>
                <a:avLst/>
                <a:gdLst>
                  <a:gd name="T0" fmla="*/ 210 w 2837"/>
                  <a:gd name="T1" fmla="*/ 438 h 1032"/>
                  <a:gd name="T2" fmla="*/ 806 w 2837"/>
                  <a:gd name="T3" fmla="*/ 549 h 1032"/>
                  <a:gd name="T4" fmla="*/ 121 w 2837"/>
                  <a:gd name="T5" fmla="*/ 281 h 1032"/>
                  <a:gd name="T6" fmla="*/ 1522 w 2837"/>
                  <a:gd name="T7" fmla="*/ 729 h 1032"/>
                  <a:gd name="T8" fmla="*/ 1585 w 2837"/>
                  <a:gd name="T9" fmla="*/ 582 h 1032"/>
                  <a:gd name="T10" fmla="*/ 1676 w 2837"/>
                  <a:gd name="T11" fmla="*/ 604 h 1032"/>
                  <a:gd name="T12" fmla="*/ 1737 w 2837"/>
                  <a:gd name="T13" fmla="*/ 414 h 1032"/>
                  <a:gd name="T14" fmla="*/ 1738 w 2837"/>
                  <a:gd name="T15" fmla="*/ 345 h 1032"/>
                  <a:gd name="T16" fmla="*/ 1625 w 2837"/>
                  <a:gd name="T17" fmla="*/ 290 h 1032"/>
                  <a:gd name="T18" fmla="*/ 1458 w 2837"/>
                  <a:gd name="T19" fmla="*/ 531 h 1032"/>
                  <a:gd name="T20" fmla="*/ 673 w 2837"/>
                  <a:gd name="T21" fmla="*/ 576 h 1032"/>
                  <a:gd name="T22" fmla="*/ 649 w 2837"/>
                  <a:gd name="T23" fmla="*/ 474 h 1032"/>
                  <a:gd name="T24" fmla="*/ 627 w 2837"/>
                  <a:gd name="T25" fmla="*/ 520 h 1032"/>
                  <a:gd name="T26" fmla="*/ 521 w 2837"/>
                  <a:gd name="T27" fmla="*/ 389 h 1032"/>
                  <a:gd name="T28" fmla="*/ 427 w 2837"/>
                  <a:gd name="T29" fmla="*/ 274 h 1032"/>
                  <a:gd name="T30" fmla="*/ 288 w 2837"/>
                  <a:gd name="T31" fmla="*/ 183 h 1032"/>
                  <a:gd name="T32" fmla="*/ 15 w 2837"/>
                  <a:gd name="T33" fmla="*/ 24 h 1032"/>
                  <a:gd name="T34" fmla="*/ 250 w 2837"/>
                  <a:gd name="T35" fmla="*/ 354 h 1032"/>
                  <a:gd name="T36" fmla="*/ 545 w 2837"/>
                  <a:gd name="T37" fmla="*/ 698 h 1032"/>
                  <a:gd name="T38" fmla="*/ 664 w 2837"/>
                  <a:gd name="T39" fmla="*/ 640 h 1032"/>
                  <a:gd name="T40" fmla="*/ 2041 w 2837"/>
                  <a:gd name="T41" fmla="*/ 287 h 1032"/>
                  <a:gd name="T42" fmla="*/ 2055 w 2837"/>
                  <a:gd name="T43" fmla="*/ 349 h 1032"/>
                  <a:gd name="T44" fmla="*/ 1906 w 2837"/>
                  <a:gd name="T45" fmla="*/ 576 h 1032"/>
                  <a:gd name="T46" fmla="*/ 1516 w 2837"/>
                  <a:gd name="T47" fmla="*/ 911 h 1032"/>
                  <a:gd name="T48" fmla="*/ 1762 w 2837"/>
                  <a:gd name="T49" fmla="*/ 884 h 1032"/>
                  <a:gd name="T50" fmla="*/ 2116 w 2837"/>
                  <a:gd name="T51" fmla="*/ 585 h 1032"/>
                  <a:gd name="T52" fmla="*/ 1192 w 2837"/>
                  <a:gd name="T53" fmla="*/ 864 h 1032"/>
                  <a:gd name="T54" fmla="*/ 1073 w 2837"/>
                  <a:gd name="T55" fmla="*/ 804 h 1032"/>
                  <a:gd name="T56" fmla="*/ 671 w 2837"/>
                  <a:gd name="T57" fmla="*/ 753 h 1032"/>
                  <a:gd name="T58" fmla="*/ 720 w 2837"/>
                  <a:gd name="T59" fmla="*/ 833 h 1032"/>
                  <a:gd name="T60" fmla="*/ 1099 w 2837"/>
                  <a:gd name="T61" fmla="*/ 897 h 1032"/>
                  <a:gd name="T62" fmla="*/ 1192 w 2837"/>
                  <a:gd name="T63" fmla="*/ 864 h 1032"/>
                  <a:gd name="T64" fmla="*/ 2471 w 2837"/>
                  <a:gd name="T65" fmla="*/ 580 h 1032"/>
                  <a:gd name="T66" fmla="*/ 2212 w 2837"/>
                  <a:gd name="T67" fmla="*/ 449 h 1032"/>
                  <a:gd name="T68" fmla="*/ 2378 w 2837"/>
                  <a:gd name="T69" fmla="*/ 512 h 1032"/>
                  <a:gd name="T70" fmla="*/ 2283 w 2837"/>
                  <a:gd name="T71" fmla="*/ 549 h 1032"/>
                  <a:gd name="T72" fmla="*/ 2427 w 2837"/>
                  <a:gd name="T73" fmla="*/ 622 h 1032"/>
                  <a:gd name="T74" fmla="*/ 2689 w 2837"/>
                  <a:gd name="T75" fmla="*/ 782 h 1032"/>
                  <a:gd name="T76" fmla="*/ 2771 w 2837"/>
                  <a:gd name="T77" fmla="*/ 879 h 1032"/>
                  <a:gd name="T78" fmla="*/ 2626 w 2837"/>
                  <a:gd name="T79" fmla="*/ 467 h 1032"/>
                  <a:gd name="T80" fmla="*/ 1808 w 2837"/>
                  <a:gd name="T81" fmla="*/ 955 h 1032"/>
                  <a:gd name="T82" fmla="*/ 1836 w 2837"/>
                  <a:gd name="T83" fmla="*/ 969 h 1032"/>
                  <a:gd name="T84" fmla="*/ 1856 w 2837"/>
                  <a:gd name="T85" fmla="*/ 949 h 1032"/>
                  <a:gd name="T86" fmla="*/ 1367 w 2837"/>
                  <a:gd name="T87" fmla="*/ 365 h 1032"/>
                  <a:gd name="T88" fmla="*/ 1398 w 2837"/>
                  <a:gd name="T89" fmla="*/ 214 h 1032"/>
                  <a:gd name="T90" fmla="*/ 1390 w 2837"/>
                  <a:gd name="T91" fmla="*/ 109 h 1032"/>
                  <a:gd name="T92" fmla="*/ 1230 w 2837"/>
                  <a:gd name="T93" fmla="*/ 194 h 1032"/>
                  <a:gd name="T94" fmla="*/ 1099 w 2837"/>
                  <a:gd name="T95" fmla="*/ 277 h 1032"/>
                  <a:gd name="T96" fmla="*/ 906 w 2837"/>
                  <a:gd name="T97" fmla="*/ 285 h 1032"/>
                  <a:gd name="T98" fmla="*/ 840 w 2837"/>
                  <a:gd name="T99" fmla="*/ 330 h 1032"/>
                  <a:gd name="T100" fmla="*/ 984 w 2837"/>
                  <a:gd name="T101" fmla="*/ 560 h 1032"/>
                  <a:gd name="T102" fmla="*/ 1194 w 2837"/>
                  <a:gd name="T103" fmla="*/ 611 h 1032"/>
                  <a:gd name="T104" fmla="*/ 1467 w 2837"/>
                  <a:gd name="T105" fmla="*/ 970 h 1032"/>
                  <a:gd name="T106" fmla="*/ 1467 w 2837"/>
                  <a:gd name="T107" fmla="*/ 970 h 1032"/>
                  <a:gd name="T108" fmla="*/ 1290 w 2837"/>
                  <a:gd name="T109" fmla="*/ 921 h 1032"/>
                  <a:gd name="T110" fmla="*/ 1376 w 2837"/>
                  <a:gd name="T111" fmla="*/ 880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37" h="1032">
                    <a:moveTo>
                      <a:pt x="210" y="438"/>
                    </a:moveTo>
                    <a:cubicBezTo>
                      <a:pt x="206" y="447"/>
                      <a:pt x="226" y="483"/>
                      <a:pt x="239" y="472"/>
                    </a:cubicBezTo>
                    <a:cubicBezTo>
                      <a:pt x="252" y="461"/>
                      <a:pt x="221" y="409"/>
                      <a:pt x="210" y="438"/>
                    </a:cubicBezTo>
                    <a:close/>
                    <a:moveTo>
                      <a:pt x="806" y="549"/>
                    </a:moveTo>
                    <a:cubicBezTo>
                      <a:pt x="806" y="533"/>
                      <a:pt x="759" y="540"/>
                      <a:pt x="773" y="563"/>
                    </a:cubicBezTo>
                    <a:cubicBezTo>
                      <a:pt x="787" y="587"/>
                      <a:pt x="806" y="565"/>
                      <a:pt x="806" y="549"/>
                    </a:cubicBezTo>
                    <a:close/>
                    <a:moveTo>
                      <a:pt x="121" y="281"/>
                    </a:moveTo>
                    <a:cubicBezTo>
                      <a:pt x="117" y="299"/>
                      <a:pt x="137" y="352"/>
                      <a:pt x="159" y="330"/>
                    </a:cubicBezTo>
                    <a:cubicBezTo>
                      <a:pt x="181" y="308"/>
                      <a:pt x="124" y="263"/>
                      <a:pt x="121" y="281"/>
                    </a:cubicBezTo>
                    <a:close/>
                    <a:moveTo>
                      <a:pt x="1496" y="593"/>
                    </a:moveTo>
                    <a:cubicBezTo>
                      <a:pt x="1523" y="594"/>
                      <a:pt x="1520" y="635"/>
                      <a:pt x="1514" y="658"/>
                    </a:cubicBezTo>
                    <a:cubicBezTo>
                      <a:pt x="1509" y="682"/>
                      <a:pt x="1498" y="738"/>
                      <a:pt x="1522" y="729"/>
                    </a:cubicBezTo>
                    <a:cubicBezTo>
                      <a:pt x="1551" y="718"/>
                      <a:pt x="1569" y="682"/>
                      <a:pt x="1553" y="669"/>
                    </a:cubicBezTo>
                    <a:cubicBezTo>
                      <a:pt x="1536" y="656"/>
                      <a:pt x="1538" y="576"/>
                      <a:pt x="1545" y="556"/>
                    </a:cubicBezTo>
                    <a:cubicBezTo>
                      <a:pt x="1553" y="536"/>
                      <a:pt x="1602" y="551"/>
                      <a:pt x="1585" y="582"/>
                    </a:cubicBezTo>
                    <a:cubicBezTo>
                      <a:pt x="1569" y="613"/>
                      <a:pt x="1616" y="609"/>
                      <a:pt x="1616" y="644"/>
                    </a:cubicBezTo>
                    <a:cubicBezTo>
                      <a:pt x="1616" y="678"/>
                      <a:pt x="1644" y="660"/>
                      <a:pt x="1673" y="651"/>
                    </a:cubicBezTo>
                    <a:cubicBezTo>
                      <a:pt x="1702" y="642"/>
                      <a:pt x="1697" y="625"/>
                      <a:pt x="1676" y="604"/>
                    </a:cubicBezTo>
                    <a:cubicBezTo>
                      <a:pt x="1656" y="582"/>
                      <a:pt x="1691" y="551"/>
                      <a:pt x="1664" y="533"/>
                    </a:cubicBezTo>
                    <a:cubicBezTo>
                      <a:pt x="1636" y="514"/>
                      <a:pt x="1618" y="487"/>
                      <a:pt x="1644" y="482"/>
                    </a:cubicBezTo>
                    <a:cubicBezTo>
                      <a:pt x="1669" y="476"/>
                      <a:pt x="1746" y="432"/>
                      <a:pt x="1737" y="414"/>
                    </a:cubicBezTo>
                    <a:cubicBezTo>
                      <a:pt x="1728" y="396"/>
                      <a:pt x="1620" y="418"/>
                      <a:pt x="1611" y="451"/>
                    </a:cubicBezTo>
                    <a:cubicBezTo>
                      <a:pt x="1602" y="483"/>
                      <a:pt x="1525" y="447"/>
                      <a:pt x="1534" y="390"/>
                    </a:cubicBezTo>
                    <a:cubicBezTo>
                      <a:pt x="1544" y="334"/>
                      <a:pt x="1695" y="325"/>
                      <a:pt x="1738" y="345"/>
                    </a:cubicBezTo>
                    <a:cubicBezTo>
                      <a:pt x="1782" y="365"/>
                      <a:pt x="1829" y="312"/>
                      <a:pt x="1846" y="281"/>
                    </a:cubicBezTo>
                    <a:cubicBezTo>
                      <a:pt x="1862" y="250"/>
                      <a:pt x="1811" y="287"/>
                      <a:pt x="1780" y="307"/>
                    </a:cubicBezTo>
                    <a:cubicBezTo>
                      <a:pt x="1749" y="327"/>
                      <a:pt x="1667" y="305"/>
                      <a:pt x="1625" y="290"/>
                    </a:cubicBezTo>
                    <a:cubicBezTo>
                      <a:pt x="1584" y="276"/>
                      <a:pt x="1585" y="316"/>
                      <a:pt x="1551" y="321"/>
                    </a:cubicBezTo>
                    <a:cubicBezTo>
                      <a:pt x="1516" y="327"/>
                      <a:pt x="1523" y="403"/>
                      <a:pt x="1507" y="412"/>
                    </a:cubicBezTo>
                    <a:cubicBezTo>
                      <a:pt x="1491" y="421"/>
                      <a:pt x="1491" y="478"/>
                      <a:pt x="1458" y="531"/>
                    </a:cubicBezTo>
                    <a:cubicBezTo>
                      <a:pt x="1425" y="583"/>
                      <a:pt x="1469" y="591"/>
                      <a:pt x="1496" y="593"/>
                    </a:cubicBezTo>
                    <a:close/>
                    <a:moveTo>
                      <a:pt x="664" y="640"/>
                    </a:moveTo>
                    <a:cubicBezTo>
                      <a:pt x="662" y="615"/>
                      <a:pt x="673" y="589"/>
                      <a:pt x="673" y="576"/>
                    </a:cubicBezTo>
                    <a:cubicBezTo>
                      <a:pt x="673" y="563"/>
                      <a:pt x="682" y="558"/>
                      <a:pt x="698" y="562"/>
                    </a:cubicBezTo>
                    <a:cubicBezTo>
                      <a:pt x="715" y="565"/>
                      <a:pt x="713" y="527"/>
                      <a:pt x="700" y="523"/>
                    </a:cubicBezTo>
                    <a:cubicBezTo>
                      <a:pt x="687" y="520"/>
                      <a:pt x="680" y="474"/>
                      <a:pt x="649" y="474"/>
                    </a:cubicBezTo>
                    <a:cubicBezTo>
                      <a:pt x="618" y="474"/>
                      <a:pt x="624" y="500"/>
                      <a:pt x="642" y="502"/>
                    </a:cubicBezTo>
                    <a:cubicBezTo>
                      <a:pt x="660" y="503"/>
                      <a:pt x="671" y="518"/>
                      <a:pt x="665" y="531"/>
                    </a:cubicBezTo>
                    <a:cubicBezTo>
                      <a:pt x="660" y="543"/>
                      <a:pt x="653" y="518"/>
                      <a:pt x="627" y="520"/>
                    </a:cubicBezTo>
                    <a:cubicBezTo>
                      <a:pt x="602" y="522"/>
                      <a:pt x="618" y="489"/>
                      <a:pt x="589" y="487"/>
                    </a:cubicBezTo>
                    <a:cubicBezTo>
                      <a:pt x="560" y="485"/>
                      <a:pt x="565" y="432"/>
                      <a:pt x="534" y="432"/>
                    </a:cubicBezTo>
                    <a:cubicBezTo>
                      <a:pt x="503" y="432"/>
                      <a:pt x="501" y="407"/>
                      <a:pt x="521" y="389"/>
                    </a:cubicBezTo>
                    <a:cubicBezTo>
                      <a:pt x="542" y="370"/>
                      <a:pt x="491" y="354"/>
                      <a:pt x="491" y="332"/>
                    </a:cubicBezTo>
                    <a:cubicBezTo>
                      <a:pt x="491" y="310"/>
                      <a:pt x="458" y="323"/>
                      <a:pt x="458" y="305"/>
                    </a:cubicBezTo>
                    <a:cubicBezTo>
                      <a:pt x="458" y="287"/>
                      <a:pt x="443" y="296"/>
                      <a:pt x="427" y="274"/>
                    </a:cubicBezTo>
                    <a:cubicBezTo>
                      <a:pt x="410" y="252"/>
                      <a:pt x="403" y="272"/>
                      <a:pt x="388" y="256"/>
                    </a:cubicBezTo>
                    <a:cubicBezTo>
                      <a:pt x="374" y="239"/>
                      <a:pt x="354" y="230"/>
                      <a:pt x="341" y="236"/>
                    </a:cubicBezTo>
                    <a:cubicBezTo>
                      <a:pt x="328" y="241"/>
                      <a:pt x="299" y="212"/>
                      <a:pt x="288" y="183"/>
                    </a:cubicBezTo>
                    <a:cubicBezTo>
                      <a:pt x="280" y="160"/>
                      <a:pt x="195" y="121"/>
                      <a:pt x="184" y="90"/>
                    </a:cubicBezTo>
                    <a:cubicBezTo>
                      <a:pt x="174" y="59"/>
                      <a:pt x="144" y="46"/>
                      <a:pt x="95" y="48"/>
                    </a:cubicBezTo>
                    <a:cubicBezTo>
                      <a:pt x="46" y="50"/>
                      <a:pt x="27" y="0"/>
                      <a:pt x="15" y="24"/>
                    </a:cubicBezTo>
                    <a:cubicBezTo>
                      <a:pt x="0" y="55"/>
                      <a:pt x="68" y="124"/>
                      <a:pt x="99" y="143"/>
                    </a:cubicBezTo>
                    <a:cubicBezTo>
                      <a:pt x="130" y="161"/>
                      <a:pt x="146" y="226"/>
                      <a:pt x="183" y="230"/>
                    </a:cubicBezTo>
                    <a:cubicBezTo>
                      <a:pt x="219" y="234"/>
                      <a:pt x="223" y="349"/>
                      <a:pt x="250" y="354"/>
                    </a:cubicBezTo>
                    <a:cubicBezTo>
                      <a:pt x="277" y="359"/>
                      <a:pt x="336" y="449"/>
                      <a:pt x="345" y="496"/>
                    </a:cubicBezTo>
                    <a:cubicBezTo>
                      <a:pt x="354" y="543"/>
                      <a:pt x="414" y="567"/>
                      <a:pt x="434" y="602"/>
                    </a:cubicBezTo>
                    <a:cubicBezTo>
                      <a:pt x="454" y="636"/>
                      <a:pt x="534" y="684"/>
                      <a:pt x="545" y="698"/>
                    </a:cubicBezTo>
                    <a:cubicBezTo>
                      <a:pt x="556" y="713"/>
                      <a:pt x="567" y="746"/>
                      <a:pt x="576" y="729"/>
                    </a:cubicBezTo>
                    <a:cubicBezTo>
                      <a:pt x="585" y="713"/>
                      <a:pt x="624" y="729"/>
                      <a:pt x="642" y="731"/>
                    </a:cubicBezTo>
                    <a:cubicBezTo>
                      <a:pt x="660" y="733"/>
                      <a:pt x="665" y="665"/>
                      <a:pt x="664" y="640"/>
                    </a:cubicBezTo>
                    <a:close/>
                    <a:moveTo>
                      <a:pt x="2055" y="349"/>
                    </a:moveTo>
                    <a:cubicBezTo>
                      <a:pt x="2096" y="352"/>
                      <a:pt x="2077" y="328"/>
                      <a:pt x="2077" y="303"/>
                    </a:cubicBezTo>
                    <a:cubicBezTo>
                      <a:pt x="2077" y="277"/>
                      <a:pt x="2041" y="299"/>
                      <a:pt x="2041" y="287"/>
                    </a:cubicBezTo>
                    <a:cubicBezTo>
                      <a:pt x="2041" y="274"/>
                      <a:pt x="2028" y="223"/>
                      <a:pt x="1999" y="263"/>
                    </a:cubicBezTo>
                    <a:cubicBezTo>
                      <a:pt x="1970" y="303"/>
                      <a:pt x="2008" y="402"/>
                      <a:pt x="2032" y="398"/>
                    </a:cubicBezTo>
                    <a:cubicBezTo>
                      <a:pt x="2052" y="394"/>
                      <a:pt x="2015" y="345"/>
                      <a:pt x="2055" y="349"/>
                    </a:cubicBezTo>
                    <a:close/>
                    <a:moveTo>
                      <a:pt x="1906" y="576"/>
                    </a:moveTo>
                    <a:cubicBezTo>
                      <a:pt x="1913" y="605"/>
                      <a:pt x="1966" y="622"/>
                      <a:pt x="1981" y="596"/>
                    </a:cubicBezTo>
                    <a:cubicBezTo>
                      <a:pt x="1995" y="571"/>
                      <a:pt x="1898" y="542"/>
                      <a:pt x="1906" y="576"/>
                    </a:cubicBezTo>
                    <a:close/>
                    <a:moveTo>
                      <a:pt x="1762" y="884"/>
                    </a:moveTo>
                    <a:cubicBezTo>
                      <a:pt x="1713" y="877"/>
                      <a:pt x="1680" y="913"/>
                      <a:pt x="1631" y="895"/>
                    </a:cubicBezTo>
                    <a:cubicBezTo>
                      <a:pt x="1582" y="877"/>
                      <a:pt x="1508" y="895"/>
                      <a:pt x="1516" y="911"/>
                    </a:cubicBezTo>
                    <a:cubicBezTo>
                      <a:pt x="1523" y="926"/>
                      <a:pt x="1567" y="928"/>
                      <a:pt x="1616" y="930"/>
                    </a:cubicBezTo>
                    <a:cubicBezTo>
                      <a:pt x="1666" y="931"/>
                      <a:pt x="1709" y="904"/>
                      <a:pt x="1742" y="902"/>
                    </a:cubicBezTo>
                    <a:cubicBezTo>
                      <a:pt x="1775" y="900"/>
                      <a:pt x="1811" y="891"/>
                      <a:pt x="1762" y="884"/>
                    </a:cubicBezTo>
                    <a:close/>
                    <a:moveTo>
                      <a:pt x="2152" y="551"/>
                    </a:moveTo>
                    <a:cubicBezTo>
                      <a:pt x="2105" y="536"/>
                      <a:pt x="2024" y="549"/>
                      <a:pt x="2032" y="573"/>
                    </a:cubicBezTo>
                    <a:cubicBezTo>
                      <a:pt x="2039" y="594"/>
                      <a:pt x="2077" y="585"/>
                      <a:pt x="2116" y="585"/>
                    </a:cubicBezTo>
                    <a:cubicBezTo>
                      <a:pt x="2154" y="585"/>
                      <a:pt x="2174" y="613"/>
                      <a:pt x="2194" y="613"/>
                    </a:cubicBezTo>
                    <a:cubicBezTo>
                      <a:pt x="2214" y="613"/>
                      <a:pt x="2199" y="565"/>
                      <a:pt x="2152" y="551"/>
                    </a:cubicBezTo>
                    <a:close/>
                    <a:moveTo>
                      <a:pt x="1192" y="864"/>
                    </a:moveTo>
                    <a:cubicBezTo>
                      <a:pt x="1190" y="842"/>
                      <a:pt x="1119" y="862"/>
                      <a:pt x="1084" y="848"/>
                    </a:cubicBezTo>
                    <a:cubicBezTo>
                      <a:pt x="1050" y="833"/>
                      <a:pt x="1123" y="820"/>
                      <a:pt x="1146" y="806"/>
                    </a:cubicBezTo>
                    <a:cubicBezTo>
                      <a:pt x="1170" y="791"/>
                      <a:pt x="1132" y="786"/>
                      <a:pt x="1073" y="804"/>
                    </a:cubicBezTo>
                    <a:cubicBezTo>
                      <a:pt x="1015" y="822"/>
                      <a:pt x="948" y="764"/>
                      <a:pt x="946" y="789"/>
                    </a:cubicBezTo>
                    <a:cubicBezTo>
                      <a:pt x="944" y="815"/>
                      <a:pt x="840" y="778"/>
                      <a:pt x="815" y="760"/>
                    </a:cubicBezTo>
                    <a:cubicBezTo>
                      <a:pt x="789" y="742"/>
                      <a:pt x="691" y="718"/>
                      <a:pt x="671" y="753"/>
                    </a:cubicBezTo>
                    <a:cubicBezTo>
                      <a:pt x="651" y="788"/>
                      <a:pt x="633" y="756"/>
                      <a:pt x="642" y="789"/>
                    </a:cubicBezTo>
                    <a:cubicBezTo>
                      <a:pt x="647" y="811"/>
                      <a:pt x="671" y="798"/>
                      <a:pt x="687" y="798"/>
                    </a:cubicBezTo>
                    <a:cubicBezTo>
                      <a:pt x="704" y="798"/>
                      <a:pt x="696" y="829"/>
                      <a:pt x="720" y="833"/>
                    </a:cubicBezTo>
                    <a:cubicBezTo>
                      <a:pt x="744" y="837"/>
                      <a:pt x="822" y="859"/>
                      <a:pt x="829" y="842"/>
                    </a:cubicBezTo>
                    <a:cubicBezTo>
                      <a:pt x="837" y="826"/>
                      <a:pt x="910" y="842"/>
                      <a:pt x="946" y="871"/>
                    </a:cubicBezTo>
                    <a:cubicBezTo>
                      <a:pt x="982" y="900"/>
                      <a:pt x="1066" y="902"/>
                      <a:pt x="1099" y="897"/>
                    </a:cubicBezTo>
                    <a:cubicBezTo>
                      <a:pt x="1132" y="891"/>
                      <a:pt x="1168" y="919"/>
                      <a:pt x="1181" y="900"/>
                    </a:cubicBezTo>
                    <a:cubicBezTo>
                      <a:pt x="1194" y="882"/>
                      <a:pt x="1217" y="930"/>
                      <a:pt x="1254" y="902"/>
                    </a:cubicBezTo>
                    <a:cubicBezTo>
                      <a:pt x="1290" y="875"/>
                      <a:pt x="1194" y="886"/>
                      <a:pt x="1192" y="864"/>
                    </a:cubicBezTo>
                    <a:close/>
                    <a:moveTo>
                      <a:pt x="2626" y="467"/>
                    </a:moveTo>
                    <a:cubicBezTo>
                      <a:pt x="2598" y="469"/>
                      <a:pt x="2595" y="516"/>
                      <a:pt x="2571" y="516"/>
                    </a:cubicBezTo>
                    <a:cubicBezTo>
                      <a:pt x="2547" y="516"/>
                      <a:pt x="2514" y="565"/>
                      <a:pt x="2471" y="580"/>
                    </a:cubicBezTo>
                    <a:cubicBezTo>
                      <a:pt x="2427" y="594"/>
                      <a:pt x="2425" y="454"/>
                      <a:pt x="2405" y="427"/>
                    </a:cubicBezTo>
                    <a:cubicBezTo>
                      <a:pt x="2385" y="400"/>
                      <a:pt x="2276" y="378"/>
                      <a:pt x="2265" y="409"/>
                    </a:cubicBezTo>
                    <a:cubicBezTo>
                      <a:pt x="2254" y="440"/>
                      <a:pt x="2216" y="423"/>
                      <a:pt x="2212" y="449"/>
                    </a:cubicBezTo>
                    <a:cubicBezTo>
                      <a:pt x="2208" y="472"/>
                      <a:pt x="2221" y="465"/>
                      <a:pt x="2245" y="465"/>
                    </a:cubicBezTo>
                    <a:cubicBezTo>
                      <a:pt x="2269" y="465"/>
                      <a:pt x="2269" y="483"/>
                      <a:pt x="2279" y="507"/>
                    </a:cubicBezTo>
                    <a:cubicBezTo>
                      <a:pt x="2290" y="531"/>
                      <a:pt x="2356" y="514"/>
                      <a:pt x="2378" y="512"/>
                    </a:cubicBezTo>
                    <a:cubicBezTo>
                      <a:pt x="2400" y="511"/>
                      <a:pt x="2403" y="542"/>
                      <a:pt x="2372" y="531"/>
                    </a:cubicBezTo>
                    <a:cubicBezTo>
                      <a:pt x="2341" y="520"/>
                      <a:pt x="2341" y="545"/>
                      <a:pt x="2320" y="540"/>
                    </a:cubicBezTo>
                    <a:cubicBezTo>
                      <a:pt x="2298" y="534"/>
                      <a:pt x="2269" y="536"/>
                      <a:pt x="2283" y="549"/>
                    </a:cubicBezTo>
                    <a:cubicBezTo>
                      <a:pt x="2298" y="562"/>
                      <a:pt x="2321" y="574"/>
                      <a:pt x="2321" y="604"/>
                    </a:cubicBezTo>
                    <a:cubicBezTo>
                      <a:pt x="2321" y="633"/>
                      <a:pt x="2363" y="627"/>
                      <a:pt x="2363" y="604"/>
                    </a:cubicBezTo>
                    <a:cubicBezTo>
                      <a:pt x="2363" y="580"/>
                      <a:pt x="2385" y="611"/>
                      <a:pt x="2427" y="622"/>
                    </a:cubicBezTo>
                    <a:cubicBezTo>
                      <a:pt x="2469" y="633"/>
                      <a:pt x="2440" y="649"/>
                      <a:pt x="2482" y="651"/>
                    </a:cubicBezTo>
                    <a:cubicBezTo>
                      <a:pt x="2524" y="653"/>
                      <a:pt x="2618" y="684"/>
                      <a:pt x="2655" y="711"/>
                    </a:cubicBezTo>
                    <a:cubicBezTo>
                      <a:pt x="2691" y="738"/>
                      <a:pt x="2666" y="757"/>
                      <a:pt x="2689" y="782"/>
                    </a:cubicBezTo>
                    <a:cubicBezTo>
                      <a:pt x="2713" y="808"/>
                      <a:pt x="2720" y="837"/>
                      <a:pt x="2688" y="837"/>
                    </a:cubicBezTo>
                    <a:cubicBezTo>
                      <a:pt x="2655" y="837"/>
                      <a:pt x="2620" y="870"/>
                      <a:pt x="2629" y="886"/>
                    </a:cubicBezTo>
                    <a:cubicBezTo>
                      <a:pt x="2638" y="902"/>
                      <a:pt x="2746" y="879"/>
                      <a:pt x="2771" y="879"/>
                    </a:cubicBezTo>
                    <a:cubicBezTo>
                      <a:pt x="2788" y="879"/>
                      <a:pt x="2805" y="908"/>
                      <a:pt x="2837" y="930"/>
                    </a:cubicBezTo>
                    <a:cubicBezTo>
                      <a:pt x="2837" y="541"/>
                      <a:pt x="2837" y="541"/>
                      <a:pt x="2837" y="541"/>
                    </a:cubicBezTo>
                    <a:cubicBezTo>
                      <a:pt x="2758" y="514"/>
                      <a:pt x="2648" y="465"/>
                      <a:pt x="2626" y="467"/>
                    </a:cubicBezTo>
                    <a:close/>
                    <a:moveTo>
                      <a:pt x="1837" y="929"/>
                    </a:moveTo>
                    <a:cubicBezTo>
                      <a:pt x="1831" y="932"/>
                      <a:pt x="1825" y="935"/>
                      <a:pt x="1817" y="937"/>
                    </a:cubicBezTo>
                    <a:cubicBezTo>
                      <a:pt x="1815" y="944"/>
                      <a:pt x="1812" y="951"/>
                      <a:pt x="1808" y="955"/>
                    </a:cubicBezTo>
                    <a:cubicBezTo>
                      <a:pt x="1803" y="959"/>
                      <a:pt x="1794" y="951"/>
                      <a:pt x="1788" y="944"/>
                    </a:cubicBezTo>
                    <a:cubicBezTo>
                      <a:pt x="1753" y="958"/>
                      <a:pt x="1734" y="1000"/>
                      <a:pt x="1758" y="1013"/>
                    </a:cubicBezTo>
                    <a:cubicBezTo>
                      <a:pt x="1782" y="1026"/>
                      <a:pt x="1816" y="993"/>
                      <a:pt x="1836" y="969"/>
                    </a:cubicBezTo>
                    <a:cubicBezTo>
                      <a:pt x="1839" y="965"/>
                      <a:pt x="1842" y="962"/>
                      <a:pt x="1844" y="959"/>
                    </a:cubicBezTo>
                    <a:cubicBezTo>
                      <a:pt x="1845" y="957"/>
                      <a:pt x="1848" y="955"/>
                      <a:pt x="1850" y="953"/>
                    </a:cubicBezTo>
                    <a:cubicBezTo>
                      <a:pt x="1852" y="952"/>
                      <a:pt x="1854" y="951"/>
                      <a:pt x="1856" y="949"/>
                    </a:cubicBezTo>
                    <a:cubicBezTo>
                      <a:pt x="1851" y="941"/>
                      <a:pt x="1843" y="933"/>
                      <a:pt x="1837" y="929"/>
                    </a:cubicBezTo>
                    <a:close/>
                    <a:moveTo>
                      <a:pt x="1330" y="460"/>
                    </a:moveTo>
                    <a:cubicBezTo>
                      <a:pt x="1363" y="440"/>
                      <a:pt x="1370" y="401"/>
                      <a:pt x="1367" y="365"/>
                    </a:cubicBezTo>
                    <a:cubicBezTo>
                      <a:pt x="1363" y="328"/>
                      <a:pt x="1447" y="327"/>
                      <a:pt x="1460" y="312"/>
                    </a:cubicBezTo>
                    <a:cubicBezTo>
                      <a:pt x="1472" y="298"/>
                      <a:pt x="1441" y="274"/>
                      <a:pt x="1418" y="263"/>
                    </a:cubicBezTo>
                    <a:cubicBezTo>
                      <a:pt x="1394" y="252"/>
                      <a:pt x="1414" y="228"/>
                      <a:pt x="1398" y="214"/>
                    </a:cubicBezTo>
                    <a:cubicBezTo>
                      <a:pt x="1381" y="199"/>
                      <a:pt x="1354" y="161"/>
                      <a:pt x="1378" y="159"/>
                    </a:cubicBezTo>
                    <a:cubicBezTo>
                      <a:pt x="1401" y="157"/>
                      <a:pt x="1361" y="124"/>
                      <a:pt x="1381" y="114"/>
                    </a:cubicBezTo>
                    <a:cubicBezTo>
                      <a:pt x="1384" y="112"/>
                      <a:pt x="1387" y="110"/>
                      <a:pt x="1390" y="109"/>
                    </a:cubicBezTo>
                    <a:cubicBezTo>
                      <a:pt x="1379" y="103"/>
                      <a:pt x="1368" y="99"/>
                      <a:pt x="1361" y="99"/>
                    </a:cubicBezTo>
                    <a:cubicBezTo>
                      <a:pt x="1332" y="99"/>
                      <a:pt x="1263" y="92"/>
                      <a:pt x="1267" y="139"/>
                    </a:cubicBezTo>
                    <a:cubicBezTo>
                      <a:pt x="1270" y="186"/>
                      <a:pt x="1227" y="168"/>
                      <a:pt x="1230" y="194"/>
                    </a:cubicBezTo>
                    <a:cubicBezTo>
                      <a:pt x="1234" y="219"/>
                      <a:pt x="1208" y="219"/>
                      <a:pt x="1212" y="252"/>
                    </a:cubicBezTo>
                    <a:cubicBezTo>
                      <a:pt x="1216" y="285"/>
                      <a:pt x="1194" y="270"/>
                      <a:pt x="1157" y="288"/>
                    </a:cubicBezTo>
                    <a:cubicBezTo>
                      <a:pt x="1121" y="307"/>
                      <a:pt x="1135" y="277"/>
                      <a:pt x="1099" y="277"/>
                    </a:cubicBezTo>
                    <a:cubicBezTo>
                      <a:pt x="1063" y="277"/>
                      <a:pt x="1059" y="296"/>
                      <a:pt x="1037" y="303"/>
                    </a:cubicBezTo>
                    <a:cubicBezTo>
                      <a:pt x="1015" y="310"/>
                      <a:pt x="971" y="299"/>
                      <a:pt x="957" y="310"/>
                    </a:cubicBezTo>
                    <a:cubicBezTo>
                      <a:pt x="942" y="321"/>
                      <a:pt x="920" y="285"/>
                      <a:pt x="906" y="285"/>
                    </a:cubicBezTo>
                    <a:cubicBezTo>
                      <a:pt x="898" y="285"/>
                      <a:pt x="892" y="265"/>
                      <a:pt x="887" y="245"/>
                    </a:cubicBezTo>
                    <a:cubicBezTo>
                      <a:pt x="885" y="245"/>
                      <a:pt x="882" y="244"/>
                      <a:pt x="880" y="245"/>
                    </a:cubicBezTo>
                    <a:cubicBezTo>
                      <a:pt x="857" y="247"/>
                      <a:pt x="818" y="309"/>
                      <a:pt x="840" y="330"/>
                    </a:cubicBezTo>
                    <a:cubicBezTo>
                      <a:pt x="868" y="356"/>
                      <a:pt x="860" y="396"/>
                      <a:pt x="873" y="416"/>
                    </a:cubicBezTo>
                    <a:cubicBezTo>
                      <a:pt x="886" y="436"/>
                      <a:pt x="926" y="440"/>
                      <a:pt x="926" y="478"/>
                    </a:cubicBezTo>
                    <a:cubicBezTo>
                      <a:pt x="926" y="516"/>
                      <a:pt x="960" y="576"/>
                      <a:pt x="984" y="560"/>
                    </a:cubicBezTo>
                    <a:cubicBezTo>
                      <a:pt x="1008" y="543"/>
                      <a:pt x="1026" y="567"/>
                      <a:pt x="1033" y="583"/>
                    </a:cubicBezTo>
                    <a:cubicBezTo>
                      <a:pt x="1041" y="600"/>
                      <a:pt x="1097" y="571"/>
                      <a:pt x="1115" y="574"/>
                    </a:cubicBezTo>
                    <a:cubicBezTo>
                      <a:pt x="1134" y="578"/>
                      <a:pt x="1190" y="589"/>
                      <a:pt x="1194" y="611"/>
                    </a:cubicBezTo>
                    <a:cubicBezTo>
                      <a:pt x="1197" y="633"/>
                      <a:pt x="1248" y="609"/>
                      <a:pt x="1283" y="596"/>
                    </a:cubicBezTo>
                    <a:cubicBezTo>
                      <a:pt x="1318" y="583"/>
                      <a:pt x="1298" y="480"/>
                      <a:pt x="1330" y="460"/>
                    </a:cubicBezTo>
                    <a:close/>
                    <a:moveTo>
                      <a:pt x="1467" y="970"/>
                    </a:moveTo>
                    <a:cubicBezTo>
                      <a:pt x="1478" y="986"/>
                      <a:pt x="1509" y="986"/>
                      <a:pt x="1522" y="997"/>
                    </a:cubicBezTo>
                    <a:cubicBezTo>
                      <a:pt x="1534" y="1008"/>
                      <a:pt x="1580" y="1032"/>
                      <a:pt x="1580" y="1001"/>
                    </a:cubicBezTo>
                    <a:cubicBezTo>
                      <a:pt x="1580" y="970"/>
                      <a:pt x="1455" y="951"/>
                      <a:pt x="1467" y="970"/>
                    </a:cubicBezTo>
                    <a:close/>
                    <a:moveTo>
                      <a:pt x="1376" y="880"/>
                    </a:moveTo>
                    <a:cubicBezTo>
                      <a:pt x="1369" y="897"/>
                      <a:pt x="1338" y="900"/>
                      <a:pt x="1319" y="888"/>
                    </a:cubicBezTo>
                    <a:cubicBezTo>
                      <a:pt x="1301" y="875"/>
                      <a:pt x="1279" y="905"/>
                      <a:pt x="1290" y="921"/>
                    </a:cubicBezTo>
                    <a:cubicBezTo>
                      <a:pt x="1296" y="928"/>
                      <a:pt x="1334" y="957"/>
                      <a:pt x="1380" y="935"/>
                    </a:cubicBezTo>
                    <a:cubicBezTo>
                      <a:pt x="1425" y="913"/>
                      <a:pt x="1456" y="933"/>
                      <a:pt x="1467" y="910"/>
                    </a:cubicBezTo>
                    <a:cubicBezTo>
                      <a:pt x="1478" y="886"/>
                      <a:pt x="1383" y="864"/>
                      <a:pt x="1376" y="88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73"/>
              <p:cNvSpPr>
                <a:spLocks noEditPoints="1"/>
              </p:cNvSpPr>
              <p:nvPr/>
            </p:nvSpPr>
            <p:spPr bwMode="auto">
              <a:xfrm>
                <a:off x="14949496" y="8119765"/>
                <a:ext cx="150660" cy="60263"/>
              </a:xfrm>
              <a:custGeom>
                <a:avLst/>
                <a:gdLst>
                  <a:gd name="T0" fmla="*/ 20 w 204"/>
                  <a:gd name="T1" fmla="*/ 64 h 84"/>
                  <a:gd name="T2" fmla="*/ 0 w 204"/>
                  <a:gd name="T3" fmla="*/ 69 h 84"/>
                  <a:gd name="T4" fmla="*/ 20 w 204"/>
                  <a:gd name="T5" fmla="*/ 80 h 84"/>
                  <a:gd name="T6" fmla="*/ 29 w 204"/>
                  <a:gd name="T7" fmla="*/ 62 h 84"/>
                  <a:gd name="T8" fmla="*/ 21 w 204"/>
                  <a:gd name="T9" fmla="*/ 64 h 84"/>
                  <a:gd name="T10" fmla="*/ 20 w 204"/>
                  <a:gd name="T11" fmla="*/ 64 h 84"/>
                  <a:gd name="T12" fmla="*/ 107 w 204"/>
                  <a:gd name="T13" fmla="*/ 16 h 84"/>
                  <a:gd name="T14" fmla="*/ 54 w 204"/>
                  <a:gd name="T15" fmla="*/ 50 h 84"/>
                  <a:gd name="T16" fmla="*/ 49 w 204"/>
                  <a:gd name="T17" fmla="*/ 54 h 84"/>
                  <a:gd name="T18" fmla="*/ 68 w 204"/>
                  <a:gd name="T19" fmla="*/ 74 h 84"/>
                  <a:gd name="T20" fmla="*/ 198 w 204"/>
                  <a:gd name="T21" fmla="*/ 15 h 84"/>
                  <a:gd name="T22" fmla="*/ 107 w 204"/>
                  <a:gd name="T23" fmla="*/ 1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4" h="84">
                    <a:moveTo>
                      <a:pt x="20" y="64"/>
                    </a:moveTo>
                    <a:cubicBezTo>
                      <a:pt x="13" y="64"/>
                      <a:pt x="6" y="66"/>
                      <a:pt x="0" y="69"/>
                    </a:cubicBezTo>
                    <a:cubicBezTo>
                      <a:pt x="6" y="76"/>
                      <a:pt x="15" y="84"/>
                      <a:pt x="20" y="80"/>
                    </a:cubicBezTo>
                    <a:cubicBezTo>
                      <a:pt x="24" y="76"/>
                      <a:pt x="27" y="69"/>
                      <a:pt x="29" y="62"/>
                    </a:cubicBezTo>
                    <a:cubicBezTo>
                      <a:pt x="26" y="63"/>
                      <a:pt x="24" y="63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lose/>
                    <a:moveTo>
                      <a:pt x="107" y="16"/>
                    </a:moveTo>
                    <a:cubicBezTo>
                      <a:pt x="82" y="15"/>
                      <a:pt x="73" y="35"/>
                      <a:pt x="54" y="50"/>
                    </a:cubicBezTo>
                    <a:cubicBezTo>
                      <a:pt x="53" y="51"/>
                      <a:pt x="51" y="52"/>
                      <a:pt x="49" y="54"/>
                    </a:cubicBezTo>
                    <a:cubicBezTo>
                      <a:pt x="55" y="58"/>
                      <a:pt x="63" y="66"/>
                      <a:pt x="68" y="74"/>
                    </a:cubicBezTo>
                    <a:cubicBezTo>
                      <a:pt x="104" y="53"/>
                      <a:pt x="194" y="27"/>
                      <a:pt x="198" y="15"/>
                    </a:cubicBezTo>
                    <a:cubicBezTo>
                      <a:pt x="204" y="0"/>
                      <a:pt x="144" y="18"/>
                      <a:pt x="107" y="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74"/>
              <p:cNvSpPr>
                <a:spLocks noEditPoints="1"/>
              </p:cNvSpPr>
              <p:nvPr/>
            </p:nvSpPr>
            <p:spPr bwMode="auto">
              <a:xfrm>
                <a:off x="9659230" y="5399302"/>
                <a:ext cx="525152" cy="572504"/>
              </a:xfrm>
              <a:custGeom>
                <a:avLst/>
                <a:gdLst>
                  <a:gd name="T0" fmla="*/ 493 w 711"/>
                  <a:gd name="T1" fmla="*/ 670 h 773"/>
                  <a:gd name="T2" fmla="*/ 418 w 711"/>
                  <a:gd name="T3" fmla="*/ 670 h 773"/>
                  <a:gd name="T4" fmla="*/ 367 w 711"/>
                  <a:gd name="T5" fmla="*/ 694 h 773"/>
                  <a:gd name="T6" fmla="*/ 430 w 711"/>
                  <a:gd name="T7" fmla="*/ 729 h 773"/>
                  <a:gd name="T8" fmla="*/ 500 w 711"/>
                  <a:gd name="T9" fmla="*/ 772 h 773"/>
                  <a:gd name="T10" fmla="*/ 517 w 711"/>
                  <a:gd name="T11" fmla="*/ 731 h 773"/>
                  <a:gd name="T12" fmla="*/ 542 w 711"/>
                  <a:gd name="T13" fmla="*/ 673 h 773"/>
                  <a:gd name="T14" fmla="*/ 493 w 711"/>
                  <a:gd name="T15" fmla="*/ 670 h 773"/>
                  <a:gd name="T16" fmla="*/ 141 w 711"/>
                  <a:gd name="T17" fmla="*/ 463 h 773"/>
                  <a:gd name="T18" fmla="*/ 96 w 711"/>
                  <a:gd name="T19" fmla="*/ 474 h 773"/>
                  <a:gd name="T20" fmla="*/ 119 w 711"/>
                  <a:gd name="T21" fmla="*/ 553 h 773"/>
                  <a:gd name="T22" fmla="*/ 144 w 711"/>
                  <a:gd name="T23" fmla="*/ 612 h 773"/>
                  <a:gd name="T24" fmla="*/ 187 w 711"/>
                  <a:gd name="T25" fmla="*/ 586 h 773"/>
                  <a:gd name="T26" fmla="*/ 197 w 711"/>
                  <a:gd name="T27" fmla="*/ 486 h 773"/>
                  <a:gd name="T28" fmla="*/ 141 w 711"/>
                  <a:gd name="T29" fmla="*/ 463 h 773"/>
                  <a:gd name="T30" fmla="*/ 587 w 711"/>
                  <a:gd name="T31" fmla="*/ 434 h 773"/>
                  <a:gd name="T32" fmla="*/ 541 w 711"/>
                  <a:gd name="T33" fmla="*/ 397 h 773"/>
                  <a:gd name="T34" fmla="*/ 446 w 711"/>
                  <a:gd name="T35" fmla="*/ 299 h 773"/>
                  <a:gd name="T36" fmla="*/ 359 w 711"/>
                  <a:gd name="T37" fmla="*/ 210 h 773"/>
                  <a:gd name="T38" fmla="*/ 360 w 711"/>
                  <a:gd name="T39" fmla="*/ 148 h 773"/>
                  <a:gd name="T40" fmla="*/ 387 w 711"/>
                  <a:gd name="T41" fmla="*/ 113 h 773"/>
                  <a:gd name="T42" fmla="*/ 391 w 711"/>
                  <a:gd name="T43" fmla="*/ 32 h 773"/>
                  <a:gd name="T44" fmla="*/ 359 w 711"/>
                  <a:gd name="T45" fmla="*/ 26 h 773"/>
                  <a:gd name="T46" fmla="*/ 347 w 711"/>
                  <a:gd name="T47" fmla="*/ 0 h 773"/>
                  <a:gd name="T48" fmla="*/ 298 w 711"/>
                  <a:gd name="T49" fmla="*/ 6 h 773"/>
                  <a:gd name="T50" fmla="*/ 260 w 711"/>
                  <a:gd name="T51" fmla="*/ 19 h 773"/>
                  <a:gd name="T52" fmla="*/ 252 w 711"/>
                  <a:gd name="T53" fmla="*/ 14 h 773"/>
                  <a:gd name="T54" fmla="*/ 240 w 711"/>
                  <a:gd name="T55" fmla="*/ 26 h 773"/>
                  <a:gd name="T56" fmla="*/ 231 w 711"/>
                  <a:gd name="T57" fmla="*/ 40 h 773"/>
                  <a:gd name="T58" fmla="*/ 213 w 711"/>
                  <a:gd name="T59" fmla="*/ 47 h 773"/>
                  <a:gd name="T60" fmla="*/ 183 w 711"/>
                  <a:gd name="T61" fmla="*/ 55 h 773"/>
                  <a:gd name="T62" fmla="*/ 162 w 711"/>
                  <a:gd name="T63" fmla="*/ 67 h 773"/>
                  <a:gd name="T64" fmla="*/ 145 w 711"/>
                  <a:gd name="T65" fmla="*/ 89 h 773"/>
                  <a:gd name="T66" fmla="*/ 111 w 711"/>
                  <a:gd name="T67" fmla="*/ 47 h 773"/>
                  <a:gd name="T68" fmla="*/ 80 w 711"/>
                  <a:gd name="T69" fmla="*/ 91 h 773"/>
                  <a:gd name="T70" fmla="*/ 27 w 711"/>
                  <a:gd name="T71" fmla="*/ 95 h 773"/>
                  <a:gd name="T72" fmla="*/ 34 w 711"/>
                  <a:gd name="T73" fmla="*/ 124 h 773"/>
                  <a:gd name="T74" fmla="*/ 22 w 711"/>
                  <a:gd name="T75" fmla="*/ 148 h 773"/>
                  <a:gd name="T76" fmla="*/ 9 w 711"/>
                  <a:gd name="T77" fmla="*/ 164 h 773"/>
                  <a:gd name="T78" fmla="*/ 27 w 711"/>
                  <a:gd name="T79" fmla="*/ 195 h 773"/>
                  <a:gd name="T80" fmla="*/ 41 w 711"/>
                  <a:gd name="T81" fmla="*/ 225 h 773"/>
                  <a:gd name="T82" fmla="*/ 70 w 711"/>
                  <a:gd name="T83" fmla="*/ 235 h 773"/>
                  <a:gd name="T84" fmla="*/ 63 w 711"/>
                  <a:gd name="T85" fmla="*/ 255 h 773"/>
                  <a:gd name="T86" fmla="*/ 92 w 711"/>
                  <a:gd name="T87" fmla="*/ 247 h 773"/>
                  <a:gd name="T88" fmla="*/ 135 w 711"/>
                  <a:gd name="T89" fmla="*/ 210 h 773"/>
                  <a:gd name="T90" fmla="*/ 222 w 711"/>
                  <a:gd name="T91" fmla="*/ 247 h 773"/>
                  <a:gd name="T92" fmla="*/ 241 w 711"/>
                  <a:gd name="T93" fmla="*/ 283 h 773"/>
                  <a:gd name="T94" fmla="*/ 299 w 711"/>
                  <a:gd name="T95" fmla="*/ 358 h 773"/>
                  <a:gd name="T96" fmla="*/ 383 w 711"/>
                  <a:gd name="T97" fmla="*/ 430 h 773"/>
                  <a:gd name="T98" fmla="*/ 442 w 711"/>
                  <a:gd name="T99" fmla="*/ 455 h 773"/>
                  <a:gd name="T100" fmla="*/ 496 w 711"/>
                  <a:gd name="T101" fmla="*/ 491 h 773"/>
                  <a:gd name="T102" fmla="*/ 540 w 711"/>
                  <a:gd name="T103" fmla="*/ 527 h 773"/>
                  <a:gd name="T104" fmla="*/ 560 w 711"/>
                  <a:gd name="T105" fmla="*/ 564 h 773"/>
                  <a:gd name="T106" fmla="*/ 562 w 711"/>
                  <a:gd name="T107" fmla="*/ 630 h 773"/>
                  <a:gd name="T108" fmla="*/ 565 w 711"/>
                  <a:gd name="T109" fmla="*/ 680 h 773"/>
                  <a:gd name="T110" fmla="*/ 596 w 711"/>
                  <a:gd name="T111" fmla="*/ 629 h 773"/>
                  <a:gd name="T112" fmla="*/ 632 w 711"/>
                  <a:gd name="T113" fmla="*/ 592 h 773"/>
                  <a:gd name="T114" fmla="*/ 603 w 711"/>
                  <a:gd name="T115" fmla="*/ 544 h 773"/>
                  <a:gd name="T116" fmla="*/ 663 w 711"/>
                  <a:gd name="T117" fmla="*/ 517 h 773"/>
                  <a:gd name="T118" fmla="*/ 709 w 711"/>
                  <a:gd name="T119" fmla="*/ 520 h 773"/>
                  <a:gd name="T120" fmla="*/ 587 w 711"/>
                  <a:gd name="T121" fmla="*/ 434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1" h="773">
                    <a:moveTo>
                      <a:pt x="493" y="670"/>
                    </a:moveTo>
                    <a:cubicBezTo>
                      <a:pt x="456" y="678"/>
                      <a:pt x="440" y="680"/>
                      <a:pt x="418" y="670"/>
                    </a:cubicBezTo>
                    <a:cubicBezTo>
                      <a:pt x="397" y="659"/>
                      <a:pt x="361" y="679"/>
                      <a:pt x="367" y="694"/>
                    </a:cubicBezTo>
                    <a:cubicBezTo>
                      <a:pt x="370" y="704"/>
                      <a:pt x="385" y="717"/>
                      <a:pt x="430" y="729"/>
                    </a:cubicBezTo>
                    <a:cubicBezTo>
                      <a:pt x="476" y="741"/>
                      <a:pt x="481" y="772"/>
                      <a:pt x="500" y="772"/>
                    </a:cubicBezTo>
                    <a:cubicBezTo>
                      <a:pt x="520" y="773"/>
                      <a:pt x="521" y="755"/>
                      <a:pt x="517" y="731"/>
                    </a:cubicBezTo>
                    <a:cubicBezTo>
                      <a:pt x="512" y="706"/>
                      <a:pt x="540" y="678"/>
                      <a:pt x="542" y="673"/>
                    </a:cubicBezTo>
                    <a:cubicBezTo>
                      <a:pt x="545" y="669"/>
                      <a:pt x="530" y="661"/>
                      <a:pt x="493" y="670"/>
                    </a:cubicBezTo>
                    <a:close/>
                    <a:moveTo>
                      <a:pt x="141" y="463"/>
                    </a:moveTo>
                    <a:cubicBezTo>
                      <a:pt x="121" y="480"/>
                      <a:pt x="104" y="460"/>
                      <a:pt x="96" y="474"/>
                    </a:cubicBezTo>
                    <a:cubicBezTo>
                      <a:pt x="86" y="491"/>
                      <a:pt x="127" y="517"/>
                      <a:pt x="119" y="553"/>
                    </a:cubicBezTo>
                    <a:cubicBezTo>
                      <a:pt x="111" y="588"/>
                      <a:pt x="123" y="633"/>
                      <a:pt x="144" y="612"/>
                    </a:cubicBezTo>
                    <a:cubicBezTo>
                      <a:pt x="165" y="591"/>
                      <a:pt x="175" y="601"/>
                      <a:pt x="187" y="586"/>
                    </a:cubicBezTo>
                    <a:cubicBezTo>
                      <a:pt x="199" y="570"/>
                      <a:pt x="189" y="513"/>
                      <a:pt x="197" y="486"/>
                    </a:cubicBezTo>
                    <a:cubicBezTo>
                      <a:pt x="205" y="458"/>
                      <a:pt x="161" y="445"/>
                      <a:pt x="141" y="463"/>
                    </a:cubicBezTo>
                    <a:close/>
                    <a:moveTo>
                      <a:pt x="587" y="434"/>
                    </a:moveTo>
                    <a:cubicBezTo>
                      <a:pt x="563" y="419"/>
                      <a:pt x="579" y="395"/>
                      <a:pt x="541" y="397"/>
                    </a:cubicBezTo>
                    <a:cubicBezTo>
                      <a:pt x="504" y="399"/>
                      <a:pt x="459" y="353"/>
                      <a:pt x="446" y="299"/>
                    </a:cubicBezTo>
                    <a:cubicBezTo>
                      <a:pt x="432" y="245"/>
                      <a:pt x="374" y="242"/>
                      <a:pt x="359" y="210"/>
                    </a:cubicBezTo>
                    <a:cubicBezTo>
                      <a:pt x="345" y="179"/>
                      <a:pt x="373" y="175"/>
                      <a:pt x="360" y="148"/>
                    </a:cubicBezTo>
                    <a:cubicBezTo>
                      <a:pt x="353" y="134"/>
                      <a:pt x="369" y="121"/>
                      <a:pt x="387" y="113"/>
                    </a:cubicBezTo>
                    <a:cubicBezTo>
                      <a:pt x="386" y="84"/>
                      <a:pt x="388" y="52"/>
                      <a:pt x="391" y="32"/>
                    </a:cubicBezTo>
                    <a:cubicBezTo>
                      <a:pt x="376" y="30"/>
                      <a:pt x="364" y="28"/>
                      <a:pt x="359" y="26"/>
                    </a:cubicBezTo>
                    <a:cubicBezTo>
                      <a:pt x="352" y="21"/>
                      <a:pt x="351" y="0"/>
                      <a:pt x="347" y="0"/>
                    </a:cubicBezTo>
                    <a:cubicBezTo>
                      <a:pt x="343" y="0"/>
                      <a:pt x="305" y="0"/>
                      <a:pt x="298" y="6"/>
                    </a:cubicBezTo>
                    <a:cubicBezTo>
                      <a:pt x="291" y="13"/>
                      <a:pt x="270" y="26"/>
                      <a:pt x="260" y="19"/>
                    </a:cubicBezTo>
                    <a:cubicBezTo>
                      <a:pt x="257" y="17"/>
                      <a:pt x="255" y="16"/>
                      <a:pt x="252" y="14"/>
                    </a:cubicBezTo>
                    <a:cubicBezTo>
                      <a:pt x="240" y="26"/>
                      <a:pt x="240" y="26"/>
                      <a:pt x="240" y="26"/>
                    </a:cubicBezTo>
                    <a:cubicBezTo>
                      <a:pt x="240" y="26"/>
                      <a:pt x="238" y="40"/>
                      <a:pt x="231" y="40"/>
                    </a:cubicBezTo>
                    <a:cubicBezTo>
                      <a:pt x="224" y="40"/>
                      <a:pt x="213" y="35"/>
                      <a:pt x="213" y="47"/>
                    </a:cubicBezTo>
                    <a:cubicBezTo>
                      <a:pt x="213" y="60"/>
                      <a:pt x="193" y="56"/>
                      <a:pt x="183" y="55"/>
                    </a:cubicBezTo>
                    <a:cubicBezTo>
                      <a:pt x="174" y="53"/>
                      <a:pt x="162" y="56"/>
                      <a:pt x="162" y="67"/>
                    </a:cubicBezTo>
                    <a:cubicBezTo>
                      <a:pt x="162" y="78"/>
                      <a:pt x="160" y="102"/>
                      <a:pt x="145" y="89"/>
                    </a:cubicBezTo>
                    <a:cubicBezTo>
                      <a:pt x="131" y="77"/>
                      <a:pt x="116" y="44"/>
                      <a:pt x="111" y="47"/>
                    </a:cubicBezTo>
                    <a:cubicBezTo>
                      <a:pt x="105" y="51"/>
                      <a:pt x="92" y="91"/>
                      <a:pt x="80" y="91"/>
                    </a:cubicBezTo>
                    <a:cubicBezTo>
                      <a:pt x="72" y="91"/>
                      <a:pt x="46" y="93"/>
                      <a:pt x="27" y="95"/>
                    </a:cubicBezTo>
                    <a:cubicBezTo>
                      <a:pt x="22" y="111"/>
                      <a:pt x="27" y="120"/>
                      <a:pt x="34" y="124"/>
                    </a:cubicBezTo>
                    <a:cubicBezTo>
                      <a:pt x="41" y="128"/>
                      <a:pt x="30" y="144"/>
                      <a:pt x="22" y="148"/>
                    </a:cubicBezTo>
                    <a:cubicBezTo>
                      <a:pt x="14" y="153"/>
                      <a:pt x="0" y="148"/>
                      <a:pt x="9" y="164"/>
                    </a:cubicBezTo>
                    <a:cubicBezTo>
                      <a:pt x="19" y="179"/>
                      <a:pt x="37" y="180"/>
                      <a:pt x="27" y="195"/>
                    </a:cubicBezTo>
                    <a:cubicBezTo>
                      <a:pt x="18" y="210"/>
                      <a:pt x="27" y="224"/>
                      <a:pt x="41" y="225"/>
                    </a:cubicBezTo>
                    <a:cubicBezTo>
                      <a:pt x="55" y="226"/>
                      <a:pt x="74" y="224"/>
                      <a:pt x="70" y="235"/>
                    </a:cubicBezTo>
                    <a:cubicBezTo>
                      <a:pt x="67" y="241"/>
                      <a:pt x="63" y="248"/>
                      <a:pt x="63" y="255"/>
                    </a:cubicBezTo>
                    <a:cubicBezTo>
                      <a:pt x="73" y="252"/>
                      <a:pt x="83" y="252"/>
                      <a:pt x="92" y="247"/>
                    </a:cubicBezTo>
                    <a:cubicBezTo>
                      <a:pt x="112" y="237"/>
                      <a:pt x="103" y="220"/>
                      <a:pt x="135" y="210"/>
                    </a:cubicBezTo>
                    <a:cubicBezTo>
                      <a:pt x="167" y="201"/>
                      <a:pt x="209" y="228"/>
                      <a:pt x="222" y="247"/>
                    </a:cubicBezTo>
                    <a:cubicBezTo>
                      <a:pt x="234" y="266"/>
                      <a:pt x="238" y="268"/>
                      <a:pt x="241" y="283"/>
                    </a:cubicBezTo>
                    <a:cubicBezTo>
                      <a:pt x="244" y="299"/>
                      <a:pt x="255" y="330"/>
                      <a:pt x="299" y="358"/>
                    </a:cubicBezTo>
                    <a:cubicBezTo>
                      <a:pt x="343" y="386"/>
                      <a:pt x="360" y="418"/>
                      <a:pt x="383" y="430"/>
                    </a:cubicBezTo>
                    <a:cubicBezTo>
                      <a:pt x="406" y="442"/>
                      <a:pt x="428" y="439"/>
                      <a:pt x="442" y="455"/>
                    </a:cubicBezTo>
                    <a:cubicBezTo>
                      <a:pt x="456" y="472"/>
                      <a:pt x="474" y="481"/>
                      <a:pt x="496" y="491"/>
                    </a:cubicBezTo>
                    <a:cubicBezTo>
                      <a:pt x="518" y="501"/>
                      <a:pt x="519" y="525"/>
                      <a:pt x="540" y="527"/>
                    </a:cubicBezTo>
                    <a:cubicBezTo>
                      <a:pt x="561" y="530"/>
                      <a:pt x="547" y="548"/>
                      <a:pt x="560" y="564"/>
                    </a:cubicBezTo>
                    <a:cubicBezTo>
                      <a:pt x="572" y="579"/>
                      <a:pt x="576" y="612"/>
                      <a:pt x="562" y="630"/>
                    </a:cubicBezTo>
                    <a:cubicBezTo>
                      <a:pt x="549" y="649"/>
                      <a:pt x="556" y="680"/>
                      <a:pt x="565" y="680"/>
                    </a:cubicBezTo>
                    <a:cubicBezTo>
                      <a:pt x="574" y="680"/>
                      <a:pt x="593" y="647"/>
                      <a:pt x="596" y="629"/>
                    </a:cubicBezTo>
                    <a:cubicBezTo>
                      <a:pt x="599" y="610"/>
                      <a:pt x="617" y="611"/>
                      <a:pt x="632" y="592"/>
                    </a:cubicBezTo>
                    <a:cubicBezTo>
                      <a:pt x="646" y="573"/>
                      <a:pt x="610" y="568"/>
                      <a:pt x="603" y="544"/>
                    </a:cubicBezTo>
                    <a:cubicBezTo>
                      <a:pt x="597" y="519"/>
                      <a:pt x="631" y="497"/>
                      <a:pt x="663" y="517"/>
                    </a:cubicBezTo>
                    <a:cubicBezTo>
                      <a:pt x="694" y="537"/>
                      <a:pt x="707" y="551"/>
                      <a:pt x="709" y="520"/>
                    </a:cubicBezTo>
                    <a:cubicBezTo>
                      <a:pt x="711" y="489"/>
                      <a:pt x="611" y="448"/>
                      <a:pt x="587" y="43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75"/>
              <p:cNvSpPr>
                <a:spLocks/>
              </p:cNvSpPr>
              <p:nvPr/>
            </p:nvSpPr>
            <p:spPr bwMode="auto">
              <a:xfrm>
                <a:off x="10184382" y="5610226"/>
                <a:ext cx="55960" cy="73178"/>
              </a:xfrm>
              <a:custGeom>
                <a:avLst/>
                <a:gdLst>
                  <a:gd name="T0" fmla="*/ 26 w 75"/>
                  <a:gd name="T1" fmla="*/ 0 h 99"/>
                  <a:gd name="T2" fmla="*/ 3 w 75"/>
                  <a:gd name="T3" fmla="*/ 45 h 99"/>
                  <a:gd name="T4" fmla="*/ 0 w 75"/>
                  <a:gd name="T5" fmla="*/ 64 h 99"/>
                  <a:gd name="T6" fmla="*/ 44 w 75"/>
                  <a:gd name="T7" fmla="*/ 97 h 99"/>
                  <a:gd name="T8" fmla="*/ 47 w 75"/>
                  <a:gd name="T9" fmla="*/ 99 h 99"/>
                  <a:gd name="T10" fmla="*/ 75 w 75"/>
                  <a:gd name="T11" fmla="*/ 55 h 99"/>
                  <a:gd name="T12" fmla="*/ 26 w 7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9">
                    <a:moveTo>
                      <a:pt x="26" y="0"/>
                    </a:moveTo>
                    <a:cubicBezTo>
                      <a:pt x="14" y="17"/>
                      <a:pt x="1" y="38"/>
                      <a:pt x="3" y="45"/>
                    </a:cubicBezTo>
                    <a:cubicBezTo>
                      <a:pt x="3" y="48"/>
                      <a:pt x="2" y="55"/>
                      <a:pt x="0" y="64"/>
                    </a:cubicBezTo>
                    <a:cubicBezTo>
                      <a:pt x="16" y="78"/>
                      <a:pt x="32" y="91"/>
                      <a:pt x="44" y="97"/>
                    </a:cubicBezTo>
                    <a:cubicBezTo>
                      <a:pt x="45" y="97"/>
                      <a:pt x="46" y="98"/>
                      <a:pt x="47" y="99"/>
                    </a:cubicBezTo>
                    <a:cubicBezTo>
                      <a:pt x="51" y="78"/>
                      <a:pt x="64" y="57"/>
                      <a:pt x="75" y="55"/>
                    </a:cubicBezTo>
                    <a:cubicBezTo>
                      <a:pt x="60" y="38"/>
                      <a:pt x="40" y="13"/>
                      <a:pt x="26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10197297" y="5446654"/>
                <a:ext cx="189399" cy="228141"/>
              </a:xfrm>
              <a:custGeom>
                <a:avLst/>
                <a:gdLst>
                  <a:gd name="T0" fmla="*/ 224 w 256"/>
                  <a:gd name="T1" fmla="*/ 205 h 307"/>
                  <a:gd name="T2" fmla="*/ 224 w 256"/>
                  <a:gd name="T3" fmla="*/ 162 h 307"/>
                  <a:gd name="T4" fmla="*/ 226 w 256"/>
                  <a:gd name="T5" fmla="*/ 130 h 307"/>
                  <a:gd name="T6" fmla="*/ 157 w 256"/>
                  <a:gd name="T7" fmla="*/ 109 h 307"/>
                  <a:gd name="T8" fmla="*/ 149 w 256"/>
                  <a:gd name="T9" fmla="*/ 71 h 307"/>
                  <a:gd name="T10" fmla="*/ 129 w 256"/>
                  <a:gd name="T11" fmla="*/ 49 h 307"/>
                  <a:gd name="T12" fmla="*/ 107 w 256"/>
                  <a:gd name="T13" fmla="*/ 13 h 307"/>
                  <a:gd name="T14" fmla="*/ 108 w 256"/>
                  <a:gd name="T15" fmla="*/ 11 h 307"/>
                  <a:gd name="T16" fmla="*/ 91 w 256"/>
                  <a:gd name="T17" fmla="*/ 8 h 307"/>
                  <a:gd name="T18" fmla="*/ 65 w 256"/>
                  <a:gd name="T19" fmla="*/ 0 h 307"/>
                  <a:gd name="T20" fmla="*/ 0 w 256"/>
                  <a:gd name="T21" fmla="*/ 20 h 307"/>
                  <a:gd name="T22" fmla="*/ 16 w 256"/>
                  <a:gd name="T23" fmla="*/ 57 h 307"/>
                  <a:gd name="T24" fmla="*/ 36 w 256"/>
                  <a:gd name="T25" fmla="*/ 101 h 307"/>
                  <a:gd name="T26" fmla="*/ 31 w 256"/>
                  <a:gd name="T27" fmla="*/ 197 h 307"/>
                  <a:gd name="T28" fmla="*/ 8 w 256"/>
                  <a:gd name="T29" fmla="*/ 220 h 307"/>
                  <a:gd name="T30" fmla="*/ 57 w 256"/>
                  <a:gd name="T31" fmla="*/ 275 h 307"/>
                  <a:gd name="T32" fmla="*/ 58 w 256"/>
                  <a:gd name="T33" fmla="*/ 274 h 307"/>
                  <a:gd name="T34" fmla="*/ 116 w 256"/>
                  <a:gd name="T35" fmla="*/ 307 h 307"/>
                  <a:gd name="T36" fmla="*/ 222 w 256"/>
                  <a:gd name="T37" fmla="*/ 288 h 307"/>
                  <a:gd name="T38" fmla="*/ 223 w 256"/>
                  <a:gd name="T39" fmla="*/ 269 h 307"/>
                  <a:gd name="T40" fmla="*/ 243 w 256"/>
                  <a:gd name="T41" fmla="*/ 244 h 307"/>
                  <a:gd name="T42" fmla="*/ 224 w 256"/>
                  <a:gd name="T43" fmla="*/ 20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6" h="307">
                    <a:moveTo>
                      <a:pt x="224" y="205"/>
                    </a:moveTo>
                    <a:cubicBezTo>
                      <a:pt x="211" y="192"/>
                      <a:pt x="212" y="171"/>
                      <a:pt x="224" y="162"/>
                    </a:cubicBezTo>
                    <a:cubicBezTo>
                      <a:pt x="237" y="154"/>
                      <a:pt x="226" y="143"/>
                      <a:pt x="226" y="130"/>
                    </a:cubicBezTo>
                    <a:cubicBezTo>
                      <a:pt x="226" y="116"/>
                      <a:pt x="167" y="112"/>
                      <a:pt x="157" y="109"/>
                    </a:cubicBezTo>
                    <a:cubicBezTo>
                      <a:pt x="148" y="106"/>
                      <a:pt x="164" y="71"/>
                      <a:pt x="149" y="71"/>
                    </a:cubicBezTo>
                    <a:cubicBezTo>
                      <a:pt x="134" y="71"/>
                      <a:pt x="129" y="60"/>
                      <a:pt x="129" y="49"/>
                    </a:cubicBezTo>
                    <a:cubicBezTo>
                      <a:pt x="129" y="38"/>
                      <a:pt x="105" y="20"/>
                      <a:pt x="107" y="13"/>
                    </a:cubicBezTo>
                    <a:cubicBezTo>
                      <a:pt x="107" y="12"/>
                      <a:pt x="108" y="12"/>
                      <a:pt x="108" y="11"/>
                    </a:cubicBezTo>
                    <a:cubicBezTo>
                      <a:pt x="100" y="9"/>
                      <a:pt x="93" y="8"/>
                      <a:pt x="91" y="8"/>
                    </a:cubicBezTo>
                    <a:cubicBezTo>
                      <a:pt x="81" y="6"/>
                      <a:pt x="65" y="0"/>
                      <a:pt x="65" y="0"/>
                    </a:cubicBezTo>
                    <a:cubicBezTo>
                      <a:pt x="65" y="0"/>
                      <a:pt x="27" y="12"/>
                      <a:pt x="0" y="20"/>
                    </a:cubicBezTo>
                    <a:cubicBezTo>
                      <a:pt x="2" y="36"/>
                      <a:pt x="6" y="53"/>
                      <a:pt x="16" y="57"/>
                    </a:cubicBezTo>
                    <a:cubicBezTo>
                      <a:pt x="36" y="65"/>
                      <a:pt x="29" y="84"/>
                      <a:pt x="36" y="101"/>
                    </a:cubicBezTo>
                    <a:cubicBezTo>
                      <a:pt x="43" y="118"/>
                      <a:pt x="41" y="197"/>
                      <a:pt x="31" y="197"/>
                    </a:cubicBezTo>
                    <a:cubicBezTo>
                      <a:pt x="27" y="197"/>
                      <a:pt x="18" y="207"/>
                      <a:pt x="8" y="220"/>
                    </a:cubicBezTo>
                    <a:cubicBezTo>
                      <a:pt x="22" y="233"/>
                      <a:pt x="42" y="258"/>
                      <a:pt x="57" y="275"/>
                    </a:cubicBezTo>
                    <a:cubicBezTo>
                      <a:pt x="57" y="275"/>
                      <a:pt x="58" y="274"/>
                      <a:pt x="58" y="274"/>
                    </a:cubicBezTo>
                    <a:cubicBezTo>
                      <a:pt x="71" y="274"/>
                      <a:pt x="116" y="307"/>
                      <a:pt x="116" y="307"/>
                    </a:cubicBezTo>
                    <a:cubicBezTo>
                      <a:pt x="116" y="307"/>
                      <a:pt x="179" y="294"/>
                      <a:pt x="222" y="288"/>
                    </a:cubicBezTo>
                    <a:cubicBezTo>
                      <a:pt x="222" y="281"/>
                      <a:pt x="224" y="274"/>
                      <a:pt x="223" y="269"/>
                    </a:cubicBezTo>
                    <a:cubicBezTo>
                      <a:pt x="221" y="261"/>
                      <a:pt x="231" y="244"/>
                      <a:pt x="243" y="244"/>
                    </a:cubicBezTo>
                    <a:cubicBezTo>
                      <a:pt x="256" y="244"/>
                      <a:pt x="238" y="217"/>
                      <a:pt x="224" y="20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16070120" y="5735635"/>
              <a:ext cx="469496" cy="469494"/>
              <a:chOff x="16140085" y="5805603"/>
              <a:chExt cx="329567" cy="329565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16140085" y="5805603"/>
                <a:ext cx="329567" cy="32956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>
                <a:off x="16224108" y="5889626"/>
                <a:ext cx="161520" cy="16151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7" name="Oval 186"/>
            <p:cNvSpPr/>
            <p:nvPr/>
          </p:nvSpPr>
          <p:spPr>
            <a:xfrm>
              <a:off x="13094024" y="6056181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11919144" y="6784456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19140760" y="6974182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21218898" y="8966949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16976037" y="9118969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6671953" y="5744725"/>
              <a:ext cx="144193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spc="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Paris</a:t>
              </a:r>
              <a:endParaRPr lang="en-US" sz="2400" cap="all" spc="6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94" name="TextBox 193"/>
          <p:cNvSpPr txBox="1"/>
          <p:nvPr/>
        </p:nvSpPr>
        <p:spPr>
          <a:xfrm>
            <a:off x="2827293" y="9084980"/>
            <a:ext cx="479206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+4.3K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2827293" y="10721162"/>
            <a:ext cx="479206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New Customers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593086" y="9084980"/>
            <a:ext cx="479206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+26K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8593086" y="10721162"/>
            <a:ext cx="479206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New Subscribers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8481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  <p:bldP spid="180" grpId="0"/>
      <p:bldP spid="182" grpId="0"/>
      <p:bldP spid="194" grpId="0"/>
      <p:bldP spid="195" grpId="0"/>
      <p:bldP spid="196" grpId="0"/>
      <p:bldP spid="197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4774779" y="0"/>
            <a:ext cx="9609221" cy="137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676399" y="2223172"/>
            <a:ext cx="8940265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Contact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</a:t>
            </a: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5240545" y="4300316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676400" y="10124243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will be waiting for your nice comments and advices.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6364206" y="2710205"/>
            <a:ext cx="6343394" cy="8295590"/>
            <a:chOff x="16364206" y="2398596"/>
            <a:chExt cx="6343394" cy="8295590"/>
          </a:xfrm>
        </p:grpSpPr>
        <p:grpSp>
          <p:nvGrpSpPr>
            <p:cNvPr id="14" name="Group 13"/>
            <p:cNvGrpSpPr/>
            <p:nvPr/>
          </p:nvGrpSpPr>
          <p:grpSpPr>
            <a:xfrm>
              <a:off x="18215893" y="2398596"/>
              <a:ext cx="4491707" cy="2023717"/>
              <a:chOff x="18215893" y="2398596"/>
              <a:chExt cx="4491707" cy="2023717"/>
            </a:xfrm>
          </p:grpSpPr>
          <p:sp>
            <p:nvSpPr>
              <p:cNvPr id="6" name="TextBox 5"/>
              <p:cNvSpPr txBox="1"/>
              <p:nvPr/>
            </p:nvSpPr>
            <p:spPr>
              <a:xfrm>
                <a:off x="18215893" y="2398596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Call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18215893" y="3498983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001 234 567 89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001 234 567 89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8215893" y="5534533"/>
              <a:ext cx="4491707" cy="2023717"/>
              <a:chOff x="18215893" y="5399699"/>
              <a:chExt cx="4491707" cy="2023717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18215893" y="5399699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Email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215893" y="6500086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Loremipsum@domain.com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Loremipsum@domain.com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8215893" y="8670469"/>
              <a:ext cx="4491707" cy="2023717"/>
              <a:chOff x="18215893" y="8670469"/>
              <a:chExt cx="4491707" cy="2023717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18215893" y="8670469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Follow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8215893" y="9770856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Facebook.com/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endPara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twitter.com/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16409065" y="5679532"/>
              <a:ext cx="873532" cy="636748"/>
            </a:xfrm>
            <a:custGeom>
              <a:avLst/>
              <a:gdLst>
                <a:gd name="T0" fmla="*/ 321 w 353"/>
                <a:gd name="T1" fmla="*/ 0 h 256"/>
                <a:gd name="T2" fmla="*/ 32 w 353"/>
                <a:gd name="T3" fmla="*/ 0 h 256"/>
                <a:gd name="T4" fmla="*/ 0 w 353"/>
                <a:gd name="T5" fmla="*/ 32 h 256"/>
                <a:gd name="T6" fmla="*/ 0 w 353"/>
                <a:gd name="T7" fmla="*/ 224 h 256"/>
                <a:gd name="T8" fmla="*/ 32 w 353"/>
                <a:gd name="T9" fmla="*/ 256 h 256"/>
                <a:gd name="T10" fmla="*/ 321 w 353"/>
                <a:gd name="T11" fmla="*/ 256 h 256"/>
                <a:gd name="T12" fmla="*/ 353 w 353"/>
                <a:gd name="T13" fmla="*/ 224 h 256"/>
                <a:gd name="T14" fmla="*/ 353 w 353"/>
                <a:gd name="T15" fmla="*/ 32 h 256"/>
                <a:gd name="T16" fmla="*/ 321 w 353"/>
                <a:gd name="T17" fmla="*/ 0 h 256"/>
                <a:gd name="T18" fmla="*/ 32 w 353"/>
                <a:gd name="T19" fmla="*/ 16 h 256"/>
                <a:gd name="T20" fmla="*/ 321 w 353"/>
                <a:gd name="T21" fmla="*/ 16 h 256"/>
                <a:gd name="T22" fmla="*/ 326 w 353"/>
                <a:gd name="T23" fmla="*/ 17 h 256"/>
                <a:gd name="T24" fmla="*/ 187 w 353"/>
                <a:gd name="T25" fmla="*/ 156 h 256"/>
                <a:gd name="T26" fmla="*/ 176 w 353"/>
                <a:gd name="T27" fmla="*/ 160 h 256"/>
                <a:gd name="T28" fmla="*/ 165 w 353"/>
                <a:gd name="T29" fmla="*/ 156 h 256"/>
                <a:gd name="T30" fmla="*/ 26 w 353"/>
                <a:gd name="T31" fmla="*/ 17 h 256"/>
                <a:gd name="T32" fmla="*/ 32 w 353"/>
                <a:gd name="T33" fmla="*/ 16 h 256"/>
                <a:gd name="T34" fmla="*/ 16 w 353"/>
                <a:gd name="T35" fmla="*/ 224 h 256"/>
                <a:gd name="T36" fmla="*/ 16 w 353"/>
                <a:gd name="T37" fmla="*/ 32 h 256"/>
                <a:gd name="T38" fmla="*/ 16 w 353"/>
                <a:gd name="T39" fmla="*/ 29 h 256"/>
                <a:gd name="T40" fmla="*/ 115 w 353"/>
                <a:gd name="T41" fmla="*/ 128 h 256"/>
                <a:gd name="T42" fmla="*/ 16 w 353"/>
                <a:gd name="T43" fmla="*/ 227 h 256"/>
                <a:gd name="T44" fmla="*/ 16 w 353"/>
                <a:gd name="T45" fmla="*/ 224 h 256"/>
                <a:gd name="T46" fmla="*/ 321 w 353"/>
                <a:gd name="T47" fmla="*/ 240 h 256"/>
                <a:gd name="T48" fmla="*/ 32 w 353"/>
                <a:gd name="T49" fmla="*/ 240 h 256"/>
                <a:gd name="T50" fmla="*/ 26 w 353"/>
                <a:gd name="T51" fmla="*/ 239 h 256"/>
                <a:gd name="T52" fmla="*/ 126 w 353"/>
                <a:gd name="T53" fmla="*/ 139 h 256"/>
                <a:gd name="T54" fmla="*/ 154 w 353"/>
                <a:gd name="T55" fmla="*/ 167 h 256"/>
                <a:gd name="T56" fmla="*/ 176 w 353"/>
                <a:gd name="T57" fmla="*/ 176 h 256"/>
                <a:gd name="T58" fmla="*/ 198 w 353"/>
                <a:gd name="T59" fmla="*/ 167 h 256"/>
                <a:gd name="T60" fmla="*/ 226 w 353"/>
                <a:gd name="T61" fmla="*/ 139 h 256"/>
                <a:gd name="T62" fmla="*/ 326 w 353"/>
                <a:gd name="T63" fmla="*/ 239 h 256"/>
                <a:gd name="T64" fmla="*/ 321 w 353"/>
                <a:gd name="T65" fmla="*/ 240 h 256"/>
                <a:gd name="T66" fmla="*/ 337 w 353"/>
                <a:gd name="T67" fmla="*/ 224 h 256"/>
                <a:gd name="T68" fmla="*/ 336 w 353"/>
                <a:gd name="T69" fmla="*/ 227 h 256"/>
                <a:gd name="T70" fmla="*/ 237 w 353"/>
                <a:gd name="T71" fmla="*/ 128 h 256"/>
                <a:gd name="T72" fmla="*/ 336 w 353"/>
                <a:gd name="T73" fmla="*/ 29 h 256"/>
                <a:gd name="T74" fmla="*/ 337 w 353"/>
                <a:gd name="T75" fmla="*/ 32 h 256"/>
                <a:gd name="T76" fmla="*/ 337 w 353"/>
                <a:gd name="T77" fmla="*/ 2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" h="256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42"/>
                    <a:pt x="14" y="256"/>
                    <a:pt x="32" y="256"/>
                  </a:cubicBezTo>
                  <a:cubicBezTo>
                    <a:pt x="321" y="256"/>
                    <a:pt x="321" y="256"/>
                    <a:pt x="321" y="256"/>
                  </a:cubicBezTo>
                  <a:cubicBezTo>
                    <a:pt x="338" y="256"/>
                    <a:pt x="353" y="242"/>
                    <a:pt x="353" y="224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8" y="0"/>
                    <a:pt x="321" y="0"/>
                  </a:cubicBezTo>
                  <a:moveTo>
                    <a:pt x="32" y="16"/>
                  </a:moveTo>
                  <a:cubicBezTo>
                    <a:pt x="321" y="16"/>
                    <a:pt x="321" y="16"/>
                    <a:pt x="321" y="16"/>
                  </a:cubicBezTo>
                  <a:cubicBezTo>
                    <a:pt x="323" y="16"/>
                    <a:pt x="324" y="16"/>
                    <a:pt x="326" y="17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4" y="158"/>
                    <a:pt x="180" y="160"/>
                    <a:pt x="176" y="160"/>
                  </a:cubicBezTo>
                  <a:cubicBezTo>
                    <a:pt x="172" y="160"/>
                    <a:pt x="168" y="158"/>
                    <a:pt x="165" y="15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30" y="16"/>
                    <a:pt x="32" y="16"/>
                  </a:cubicBezTo>
                  <a:moveTo>
                    <a:pt x="16" y="224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0"/>
                    <a:pt x="16" y="2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6"/>
                    <a:pt x="16" y="225"/>
                    <a:pt x="16" y="224"/>
                  </a:cubicBezTo>
                  <a:moveTo>
                    <a:pt x="321" y="240"/>
                  </a:moveTo>
                  <a:cubicBezTo>
                    <a:pt x="32" y="240"/>
                    <a:pt x="32" y="240"/>
                    <a:pt x="32" y="240"/>
                  </a:cubicBezTo>
                  <a:cubicBezTo>
                    <a:pt x="30" y="240"/>
                    <a:pt x="28" y="240"/>
                    <a:pt x="26" y="2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60" y="173"/>
                    <a:pt x="168" y="176"/>
                    <a:pt x="176" y="176"/>
                  </a:cubicBezTo>
                  <a:cubicBezTo>
                    <a:pt x="184" y="176"/>
                    <a:pt x="192" y="173"/>
                    <a:pt x="198" y="167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326" y="239"/>
                    <a:pt x="326" y="239"/>
                    <a:pt x="326" y="239"/>
                  </a:cubicBezTo>
                  <a:cubicBezTo>
                    <a:pt x="324" y="240"/>
                    <a:pt x="323" y="240"/>
                    <a:pt x="321" y="240"/>
                  </a:cubicBezTo>
                  <a:moveTo>
                    <a:pt x="337" y="224"/>
                  </a:moveTo>
                  <a:cubicBezTo>
                    <a:pt x="337" y="225"/>
                    <a:pt x="337" y="226"/>
                    <a:pt x="336" y="227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336" y="29"/>
                    <a:pt x="336" y="29"/>
                    <a:pt x="336" y="29"/>
                  </a:cubicBezTo>
                  <a:cubicBezTo>
                    <a:pt x="337" y="30"/>
                    <a:pt x="337" y="31"/>
                    <a:pt x="337" y="32"/>
                  </a:cubicBezTo>
                  <a:lnTo>
                    <a:pt x="337" y="2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16364206" y="2499329"/>
              <a:ext cx="783420" cy="783420"/>
            </a:xfrm>
            <a:custGeom>
              <a:avLst/>
              <a:gdLst>
                <a:gd name="T0" fmla="*/ 337 w 353"/>
                <a:gd name="T1" fmla="*/ 160 h 353"/>
                <a:gd name="T2" fmla="*/ 353 w 353"/>
                <a:gd name="T3" fmla="*/ 160 h 353"/>
                <a:gd name="T4" fmla="*/ 185 w 353"/>
                <a:gd name="T5" fmla="*/ 8 h 353"/>
                <a:gd name="T6" fmla="*/ 193 w 353"/>
                <a:gd name="T7" fmla="*/ 96 h 353"/>
                <a:gd name="T8" fmla="*/ 265 w 353"/>
                <a:gd name="T9" fmla="*/ 168 h 353"/>
                <a:gd name="T10" fmla="*/ 193 w 353"/>
                <a:gd name="T11" fmla="*/ 80 h 353"/>
                <a:gd name="T12" fmla="*/ 193 w 353"/>
                <a:gd name="T13" fmla="*/ 96 h 353"/>
                <a:gd name="T14" fmla="*/ 209 w 353"/>
                <a:gd name="T15" fmla="*/ 160 h 353"/>
                <a:gd name="T16" fmla="*/ 177 w 353"/>
                <a:gd name="T17" fmla="*/ 160 h 353"/>
                <a:gd name="T18" fmla="*/ 353 w 353"/>
                <a:gd name="T19" fmla="*/ 280 h 353"/>
                <a:gd name="T20" fmla="*/ 342 w 353"/>
                <a:gd name="T21" fmla="*/ 260 h 353"/>
                <a:gd name="T22" fmla="*/ 257 w 353"/>
                <a:gd name="T23" fmla="*/ 200 h 353"/>
                <a:gd name="T24" fmla="*/ 223 w 353"/>
                <a:gd name="T25" fmla="*/ 224 h 353"/>
                <a:gd name="T26" fmla="*/ 212 w 353"/>
                <a:gd name="T27" fmla="*/ 230 h 353"/>
                <a:gd name="T28" fmla="*/ 198 w 353"/>
                <a:gd name="T29" fmla="*/ 223 h 353"/>
                <a:gd name="T30" fmla="*/ 130 w 353"/>
                <a:gd name="T31" fmla="*/ 155 h 353"/>
                <a:gd name="T32" fmla="*/ 129 w 353"/>
                <a:gd name="T33" fmla="*/ 129 h 353"/>
                <a:gd name="T34" fmla="*/ 148 w 353"/>
                <a:gd name="T35" fmla="*/ 110 h 353"/>
                <a:gd name="T36" fmla="*/ 146 w 353"/>
                <a:gd name="T37" fmla="*/ 79 h 353"/>
                <a:gd name="T38" fmla="*/ 89 w 353"/>
                <a:gd name="T39" fmla="*/ 7 h 353"/>
                <a:gd name="T40" fmla="*/ 0 w 353"/>
                <a:gd name="T41" fmla="*/ 84 h 353"/>
                <a:gd name="T42" fmla="*/ 8 w 353"/>
                <a:gd name="T43" fmla="*/ 120 h 353"/>
                <a:gd name="T44" fmla="*/ 233 w 353"/>
                <a:gd name="T45" fmla="*/ 345 h 353"/>
                <a:gd name="T46" fmla="*/ 353 w 353"/>
                <a:gd name="T47" fmla="*/ 281 h 353"/>
                <a:gd name="T48" fmla="*/ 269 w 353"/>
                <a:gd name="T49" fmla="*/ 337 h 353"/>
                <a:gd name="T50" fmla="*/ 237 w 353"/>
                <a:gd name="T51" fmla="*/ 329 h 353"/>
                <a:gd name="T52" fmla="*/ 23 w 353"/>
                <a:gd name="T53" fmla="*/ 113 h 353"/>
                <a:gd name="T54" fmla="*/ 72 w 353"/>
                <a:gd name="T55" fmla="*/ 16 h 353"/>
                <a:gd name="T56" fmla="*/ 79 w 353"/>
                <a:gd name="T57" fmla="*/ 19 h 353"/>
                <a:gd name="T58" fmla="*/ 133 w 353"/>
                <a:gd name="T59" fmla="*/ 89 h 353"/>
                <a:gd name="T60" fmla="*/ 137 w 353"/>
                <a:gd name="T61" fmla="*/ 96 h 353"/>
                <a:gd name="T62" fmla="*/ 118 w 353"/>
                <a:gd name="T63" fmla="*/ 118 h 353"/>
                <a:gd name="T64" fmla="*/ 107 w 353"/>
                <a:gd name="T65" fmla="*/ 141 h 353"/>
                <a:gd name="T66" fmla="*/ 117 w 353"/>
                <a:gd name="T67" fmla="*/ 164 h 353"/>
                <a:gd name="T68" fmla="*/ 189 w 353"/>
                <a:gd name="T69" fmla="*/ 237 h 353"/>
                <a:gd name="T70" fmla="*/ 234 w 353"/>
                <a:gd name="T71" fmla="*/ 236 h 353"/>
                <a:gd name="T72" fmla="*/ 253 w 353"/>
                <a:gd name="T73" fmla="*/ 217 h 353"/>
                <a:gd name="T74" fmla="*/ 263 w 353"/>
                <a:gd name="T75" fmla="*/ 219 h 353"/>
                <a:gd name="T76" fmla="*/ 332 w 353"/>
                <a:gd name="T77" fmla="*/ 273 h 353"/>
                <a:gd name="T78" fmla="*/ 335 w 353"/>
                <a:gd name="T79" fmla="*/ 275 h 353"/>
                <a:gd name="T80" fmla="*/ 337 w 353"/>
                <a:gd name="T81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93" y="16"/>
                  </a:moveTo>
                  <a:cubicBezTo>
                    <a:pt x="273" y="16"/>
                    <a:pt x="337" y="80"/>
                    <a:pt x="337" y="160"/>
                  </a:cubicBezTo>
                  <a:cubicBezTo>
                    <a:pt x="337" y="165"/>
                    <a:pt x="341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71"/>
                    <a:pt x="282" y="0"/>
                    <a:pt x="193" y="0"/>
                  </a:cubicBezTo>
                  <a:cubicBezTo>
                    <a:pt x="188" y="0"/>
                    <a:pt x="185" y="3"/>
                    <a:pt x="185" y="8"/>
                  </a:cubicBezTo>
                  <a:cubicBezTo>
                    <a:pt x="185" y="12"/>
                    <a:pt x="188" y="16"/>
                    <a:pt x="193" y="16"/>
                  </a:cubicBezTo>
                  <a:moveTo>
                    <a:pt x="193" y="96"/>
                  </a:moveTo>
                  <a:cubicBezTo>
                    <a:pt x="228" y="96"/>
                    <a:pt x="257" y="125"/>
                    <a:pt x="257" y="160"/>
                  </a:cubicBezTo>
                  <a:cubicBezTo>
                    <a:pt x="257" y="165"/>
                    <a:pt x="261" y="168"/>
                    <a:pt x="265" y="168"/>
                  </a:cubicBezTo>
                  <a:cubicBezTo>
                    <a:pt x="270" y="168"/>
                    <a:pt x="273" y="165"/>
                    <a:pt x="273" y="160"/>
                  </a:cubicBezTo>
                  <a:cubicBezTo>
                    <a:pt x="273" y="116"/>
                    <a:pt x="237" y="80"/>
                    <a:pt x="193" y="80"/>
                  </a:cubicBezTo>
                  <a:cubicBezTo>
                    <a:pt x="188" y="80"/>
                    <a:pt x="185" y="83"/>
                    <a:pt x="185" y="88"/>
                  </a:cubicBezTo>
                  <a:cubicBezTo>
                    <a:pt x="185" y="92"/>
                    <a:pt x="188" y="96"/>
                    <a:pt x="193" y="96"/>
                  </a:cubicBezTo>
                  <a:moveTo>
                    <a:pt x="193" y="176"/>
                  </a:moveTo>
                  <a:cubicBezTo>
                    <a:pt x="202" y="176"/>
                    <a:pt x="209" y="169"/>
                    <a:pt x="209" y="160"/>
                  </a:cubicBezTo>
                  <a:cubicBezTo>
                    <a:pt x="209" y="151"/>
                    <a:pt x="202" y="144"/>
                    <a:pt x="193" y="144"/>
                  </a:cubicBezTo>
                  <a:cubicBezTo>
                    <a:pt x="184" y="144"/>
                    <a:pt x="177" y="151"/>
                    <a:pt x="177" y="160"/>
                  </a:cubicBezTo>
                  <a:cubicBezTo>
                    <a:pt x="177" y="169"/>
                    <a:pt x="184" y="176"/>
                    <a:pt x="193" y="176"/>
                  </a:cubicBezTo>
                  <a:moveTo>
                    <a:pt x="353" y="280"/>
                  </a:moveTo>
                  <a:cubicBezTo>
                    <a:pt x="353" y="274"/>
                    <a:pt x="351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70" y="203"/>
                    <a:pt x="264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1" y="227"/>
                    <a:pt x="216" y="230"/>
                    <a:pt x="212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9" y="181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1" y="106"/>
                    <a:pt x="153" y="101"/>
                    <a:pt x="153" y="96"/>
                  </a:cubicBezTo>
                  <a:cubicBezTo>
                    <a:pt x="153" y="89"/>
                    <a:pt x="150" y="83"/>
                    <a:pt x="146" y="79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9"/>
                    <a:pt x="91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7" y="297"/>
                    <a:pt x="233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6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close/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4" y="116"/>
                  </a:cubicBezTo>
                  <a:cubicBezTo>
                    <a:pt x="24" y="115"/>
                    <a:pt x="23" y="114"/>
                    <a:pt x="23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79" y="20"/>
                    <a:pt x="80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4" y="90"/>
                    <a:pt x="134" y="90"/>
                  </a:cubicBezTo>
                  <a:cubicBezTo>
                    <a:pt x="135" y="91"/>
                    <a:pt x="137" y="93"/>
                    <a:pt x="137" y="96"/>
                  </a:cubicBezTo>
                  <a:cubicBezTo>
                    <a:pt x="137" y="97"/>
                    <a:pt x="136" y="99"/>
                    <a:pt x="135" y="100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1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7" y="164"/>
                  </a:cubicBezTo>
                  <a:cubicBezTo>
                    <a:pt x="136" y="192"/>
                    <a:pt x="161" y="216"/>
                    <a:pt x="189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2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5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60" y="216"/>
                    <a:pt x="262" y="218"/>
                    <a:pt x="263" y="219"/>
                  </a:cubicBezTo>
                  <a:cubicBezTo>
                    <a:pt x="263" y="219"/>
                    <a:pt x="264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5" y="275"/>
                    <a:pt x="335" y="275"/>
                  </a:cubicBezTo>
                  <a:cubicBezTo>
                    <a:pt x="336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6551780" y="8790064"/>
              <a:ext cx="711754" cy="985780"/>
            </a:xfrm>
            <a:custGeom>
              <a:avLst/>
              <a:gdLst>
                <a:gd name="T0" fmla="*/ 88 w 258"/>
                <a:gd name="T1" fmla="*/ 306 h 355"/>
                <a:gd name="T2" fmla="*/ 104 w 258"/>
                <a:gd name="T3" fmla="*/ 290 h 355"/>
                <a:gd name="T4" fmla="*/ 88 w 258"/>
                <a:gd name="T5" fmla="*/ 274 h 355"/>
                <a:gd name="T6" fmla="*/ 72 w 258"/>
                <a:gd name="T7" fmla="*/ 290 h 355"/>
                <a:gd name="T8" fmla="*/ 88 w 258"/>
                <a:gd name="T9" fmla="*/ 306 h 355"/>
                <a:gd name="T10" fmla="*/ 253 w 258"/>
                <a:gd name="T11" fmla="*/ 2 h 355"/>
                <a:gd name="T12" fmla="*/ 242 w 258"/>
                <a:gd name="T13" fmla="*/ 6 h 355"/>
                <a:gd name="T14" fmla="*/ 156 w 258"/>
                <a:gd name="T15" fmla="*/ 34 h 355"/>
                <a:gd name="T16" fmla="*/ 103 w 258"/>
                <a:gd name="T17" fmla="*/ 32 h 355"/>
                <a:gd name="T18" fmla="*/ 81 w 258"/>
                <a:gd name="T19" fmla="*/ 66 h 355"/>
                <a:gd name="T20" fmla="*/ 0 w 258"/>
                <a:gd name="T21" fmla="*/ 154 h 355"/>
                <a:gd name="T22" fmla="*/ 0 w 258"/>
                <a:gd name="T23" fmla="*/ 266 h 355"/>
                <a:gd name="T24" fmla="*/ 88 w 258"/>
                <a:gd name="T25" fmla="*/ 355 h 355"/>
                <a:gd name="T26" fmla="*/ 177 w 258"/>
                <a:gd name="T27" fmla="*/ 266 h 355"/>
                <a:gd name="T28" fmla="*/ 177 w 258"/>
                <a:gd name="T29" fmla="*/ 154 h 355"/>
                <a:gd name="T30" fmla="*/ 97 w 258"/>
                <a:gd name="T31" fmla="*/ 66 h 355"/>
                <a:gd name="T32" fmla="*/ 112 w 258"/>
                <a:gd name="T33" fmla="*/ 46 h 355"/>
                <a:gd name="T34" fmla="*/ 149 w 258"/>
                <a:gd name="T35" fmla="*/ 49 h 355"/>
                <a:gd name="T36" fmla="*/ 214 w 258"/>
                <a:gd name="T37" fmla="*/ 54 h 355"/>
                <a:gd name="T38" fmla="*/ 256 w 258"/>
                <a:gd name="T39" fmla="*/ 13 h 355"/>
                <a:gd name="T40" fmla="*/ 253 w 258"/>
                <a:gd name="T41" fmla="*/ 2 h 355"/>
                <a:gd name="T42" fmla="*/ 161 w 258"/>
                <a:gd name="T43" fmla="*/ 266 h 355"/>
                <a:gd name="T44" fmla="*/ 88 w 258"/>
                <a:gd name="T45" fmla="*/ 339 h 355"/>
                <a:gd name="T46" fmla="*/ 16 w 258"/>
                <a:gd name="T47" fmla="*/ 266 h 355"/>
                <a:gd name="T48" fmla="*/ 16 w 258"/>
                <a:gd name="T49" fmla="*/ 178 h 355"/>
                <a:gd name="T50" fmla="*/ 161 w 258"/>
                <a:gd name="T51" fmla="*/ 178 h 355"/>
                <a:gd name="T52" fmla="*/ 161 w 258"/>
                <a:gd name="T53" fmla="*/ 266 h 355"/>
                <a:gd name="T54" fmla="*/ 161 w 258"/>
                <a:gd name="T55" fmla="*/ 154 h 355"/>
                <a:gd name="T56" fmla="*/ 161 w 258"/>
                <a:gd name="T57" fmla="*/ 162 h 355"/>
                <a:gd name="T58" fmla="*/ 16 w 258"/>
                <a:gd name="T59" fmla="*/ 162 h 355"/>
                <a:gd name="T60" fmla="*/ 16 w 258"/>
                <a:gd name="T61" fmla="*/ 154 h 355"/>
                <a:gd name="T62" fmla="*/ 80 w 258"/>
                <a:gd name="T63" fmla="*/ 82 h 355"/>
                <a:gd name="T64" fmla="*/ 80 w 258"/>
                <a:gd name="T65" fmla="*/ 162 h 355"/>
                <a:gd name="T66" fmla="*/ 96 w 258"/>
                <a:gd name="T67" fmla="*/ 162 h 355"/>
                <a:gd name="T68" fmla="*/ 96 w 258"/>
                <a:gd name="T69" fmla="*/ 82 h 355"/>
                <a:gd name="T70" fmla="*/ 161 w 258"/>
                <a:gd name="T71" fmla="*/ 1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55">
                  <a:moveTo>
                    <a:pt x="88" y="306"/>
                  </a:moveTo>
                  <a:cubicBezTo>
                    <a:pt x="97" y="306"/>
                    <a:pt x="104" y="299"/>
                    <a:pt x="104" y="290"/>
                  </a:cubicBezTo>
                  <a:cubicBezTo>
                    <a:pt x="104" y="282"/>
                    <a:pt x="97" y="274"/>
                    <a:pt x="88" y="274"/>
                  </a:cubicBezTo>
                  <a:cubicBezTo>
                    <a:pt x="79" y="274"/>
                    <a:pt x="72" y="282"/>
                    <a:pt x="72" y="290"/>
                  </a:cubicBezTo>
                  <a:cubicBezTo>
                    <a:pt x="72" y="299"/>
                    <a:pt x="79" y="306"/>
                    <a:pt x="88" y="306"/>
                  </a:cubicBezTo>
                  <a:moveTo>
                    <a:pt x="253" y="2"/>
                  </a:moveTo>
                  <a:cubicBezTo>
                    <a:pt x="249" y="0"/>
                    <a:pt x="244" y="2"/>
                    <a:pt x="242" y="6"/>
                  </a:cubicBezTo>
                  <a:cubicBezTo>
                    <a:pt x="224" y="33"/>
                    <a:pt x="200" y="59"/>
                    <a:pt x="156" y="34"/>
                  </a:cubicBezTo>
                  <a:cubicBezTo>
                    <a:pt x="131" y="20"/>
                    <a:pt x="115" y="25"/>
                    <a:pt x="103" y="32"/>
                  </a:cubicBezTo>
                  <a:cubicBezTo>
                    <a:pt x="91" y="39"/>
                    <a:pt x="83" y="52"/>
                    <a:pt x="81" y="66"/>
                  </a:cubicBezTo>
                  <a:cubicBezTo>
                    <a:pt x="36" y="70"/>
                    <a:pt x="0" y="108"/>
                    <a:pt x="0" y="15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15"/>
                    <a:pt x="40" y="355"/>
                    <a:pt x="88" y="355"/>
                  </a:cubicBezTo>
                  <a:cubicBezTo>
                    <a:pt x="137" y="355"/>
                    <a:pt x="177" y="315"/>
                    <a:pt x="177" y="266"/>
                  </a:cubicBezTo>
                  <a:cubicBezTo>
                    <a:pt x="177" y="154"/>
                    <a:pt x="177" y="154"/>
                    <a:pt x="177" y="154"/>
                  </a:cubicBezTo>
                  <a:cubicBezTo>
                    <a:pt x="177" y="108"/>
                    <a:pt x="142" y="71"/>
                    <a:pt x="97" y="66"/>
                  </a:cubicBezTo>
                  <a:cubicBezTo>
                    <a:pt x="99" y="59"/>
                    <a:pt x="104" y="51"/>
                    <a:pt x="112" y="46"/>
                  </a:cubicBezTo>
                  <a:cubicBezTo>
                    <a:pt x="123" y="39"/>
                    <a:pt x="131" y="40"/>
                    <a:pt x="149" y="49"/>
                  </a:cubicBezTo>
                  <a:cubicBezTo>
                    <a:pt x="179" y="64"/>
                    <a:pt x="199" y="60"/>
                    <a:pt x="214" y="54"/>
                  </a:cubicBezTo>
                  <a:cubicBezTo>
                    <a:pt x="233" y="47"/>
                    <a:pt x="247" y="32"/>
                    <a:pt x="256" y="13"/>
                  </a:cubicBezTo>
                  <a:cubicBezTo>
                    <a:pt x="258" y="9"/>
                    <a:pt x="256" y="4"/>
                    <a:pt x="253" y="2"/>
                  </a:cubicBezTo>
                  <a:moveTo>
                    <a:pt x="161" y="266"/>
                  </a:moveTo>
                  <a:cubicBezTo>
                    <a:pt x="161" y="306"/>
                    <a:pt x="128" y="339"/>
                    <a:pt x="88" y="339"/>
                  </a:cubicBezTo>
                  <a:cubicBezTo>
                    <a:pt x="48" y="339"/>
                    <a:pt x="16" y="306"/>
                    <a:pt x="16" y="266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1" y="178"/>
                    <a:pt x="161" y="178"/>
                    <a:pt x="161" y="178"/>
                  </a:cubicBezTo>
                  <a:lnTo>
                    <a:pt x="161" y="266"/>
                  </a:lnTo>
                  <a:close/>
                  <a:moveTo>
                    <a:pt x="161" y="154"/>
                  </a:moveTo>
                  <a:cubicBezTo>
                    <a:pt x="161" y="162"/>
                    <a:pt x="161" y="162"/>
                    <a:pt x="161" y="162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6" y="117"/>
                    <a:pt x="44" y="86"/>
                    <a:pt x="80" y="82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133" y="86"/>
                    <a:pt x="161" y="117"/>
                    <a:pt x="161" y="15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17" name="Straight Connector 16"/>
          <p:cNvCxnSpPr/>
          <p:nvPr/>
        </p:nvCxnSpPr>
        <p:spPr>
          <a:xfrm>
            <a:off x="3363762" y="6384584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3727836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" grpId="0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Company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Timeline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6416948" y="7485598"/>
            <a:ext cx="6290652" cy="3099170"/>
            <a:chOff x="16416948" y="7485598"/>
            <a:chExt cx="6290652" cy="3099170"/>
          </a:xfrm>
        </p:grpSpPr>
        <p:sp>
          <p:nvSpPr>
            <p:cNvPr id="11" name="TextBox 10"/>
            <p:cNvSpPr txBox="1"/>
            <p:nvPr/>
          </p:nvSpPr>
          <p:spPr>
            <a:xfrm>
              <a:off x="16416948" y="748559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Established by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Patterson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6416948" y="8785814"/>
              <a:ext cx="6290652" cy="17989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6416950" y="674654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January 2008</a:t>
            </a: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14871033" y="692246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12192000" y="9094745"/>
            <a:ext cx="0" cy="462125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740619682"/>
      </p:ext>
    </p:extLst>
  </p:cSld>
  <p:clrMapOvr>
    <a:masterClrMapping/>
  </p:clrMapOvr>
  <p:transition spd="slow" advClick="0" advTm="200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 flipH="1">
            <a:off x="8456338" y="3646620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871033" y="886820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16948" y="9431338"/>
            <a:ext cx="6290652" cy="2637505"/>
            <a:chOff x="16416948" y="9431338"/>
            <a:chExt cx="6290652" cy="2637505"/>
          </a:xfrm>
        </p:grpSpPr>
        <p:sp>
          <p:nvSpPr>
            <p:cNvPr id="44" name="TextBox 43"/>
            <p:cNvSpPr txBox="1"/>
            <p:nvPr/>
          </p:nvSpPr>
          <p:spPr>
            <a:xfrm>
              <a:off x="16416948" y="943133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Achieved A Big Name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In Digital World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6416948" y="10731554"/>
              <a:ext cx="6290652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6416950" y="869228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January 2012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676400" y="4202930"/>
            <a:ext cx="6290652" cy="2685211"/>
            <a:chOff x="1676400" y="4202930"/>
            <a:chExt cx="6290652" cy="2685211"/>
          </a:xfrm>
        </p:grpSpPr>
        <p:sp>
          <p:nvSpPr>
            <p:cNvPr id="50" name="TextBox 49"/>
            <p:cNvSpPr txBox="1"/>
            <p:nvPr/>
          </p:nvSpPr>
          <p:spPr>
            <a:xfrm>
              <a:off x="1676400" y="4202930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Opened New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Branches in USA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6400" y="5503146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1676402" y="3463878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March 2018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15760272" y="2154725"/>
            <a:ext cx="5016818" cy="3276126"/>
            <a:chOff x="2592388" y="1835150"/>
            <a:chExt cx="3957638" cy="2584450"/>
          </a:xfrm>
          <a:solidFill>
            <a:schemeClr val="accent6"/>
          </a:solidFill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2892426" y="1835150"/>
              <a:ext cx="493713" cy="365125"/>
            </a:xfrm>
            <a:custGeom>
              <a:avLst/>
              <a:gdLst>
                <a:gd name="T0" fmla="*/ 1583 w 1781"/>
                <a:gd name="T1" fmla="*/ 1160 h 1315"/>
                <a:gd name="T2" fmla="*/ 1570 w 1781"/>
                <a:gd name="T3" fmla="*/ 1315 h 1315"/>
                <a:gd name="T4" fmla="*/ 1042 w 1781"/>
                <a:gd name="T5" fmla="*/ 1191 h 1315"/>
                <a:gd name="T6" fmla="*/ 977 w 1781"/>
                <a:gd name="T7" fmla="*/ 1191 h 1315"/>
                <a:gd name="T8" fmla="*/ 750 w 1781"/>
                <a:gd name="T9" fmla="*/ 1205 h 1315"/>
                <a:gd name="T10" fmla="*/ 705 w 1781"/>
                <a:gd name="T11" fmla="*/ 1197 h 1315"/>
                <a:gd name="T12" fmla="*/ 670 w 1781"/>
                <a:gd name="T13" fmla="*/ 1203 h 1315"/>
                <a:gd name="T14" fmla="*/ 651 w 1781"/>
                <a:gd name="T15" fmla="*/ 1189 h 1315"/>
                <a:gd name="T16" fmla="*/ 599 w 1781"/>
                <a:gd name="T17" fmla="*/ 1183 h 1315"/>
                <a:gd name="T18" fmla="*/ 587 w 1781"/>
                <a:gd name="T19" fmla="*/ 1160 h 1315"/>
                <a:gd name="T20" fmla="*/ 508 w 1781"/>
                <a:gd name="T21" fmla="*/ 1143 h 1315"/>
                <a:gd name="T22" fmla="*/ 457 w 1781"/>
                <a:gd name="T23" fmla="*/ 1125 h 1315"/>
                <a:gd name="T24" fmla="*/ 356 w 1781"/>
                <a:gd name="T25" fmla="*/ 1139 h 1315"/>
                <a:gd name="T26" fmla="*/ 232 w 1781"/>
                <a:gd name="T27" fmla="*/ 1079 h 1315"/>
                <a:gd name="T28" fmla="*/ 201 w 1781"/>
                <a:gd name="T29" fmla="*/ 889 h 1315"/>
                <a:gd name="T30" fmla="*/ 141 w 1781"/>
                <a:gd name="T31" fmla="*/ 871 h 1315"/>
                <a:gd name="T32" fmla="*/ 72 w 1781"/>
                <a:gd name="T33" fmla="*/ 834 h 1315"/>
                <a:gd name="T34" fmla="*/ 0 w 1781"/>
                <a:gd name="T35" fmla="*/ 800 h 1315"/>
                <a:gd name="T36" fmla="*/ 22 w 1781"/>
                <a:gd name="T37" fmla="*/ 710 h 1315"/>
                <a:gd name="T38" fmla="*/ 35 w 1781"/>
                <a:gd name="T39" fmla="*/ 726 h 1315"/>
                <a:gd name="T40" fmla="*/ 51 w 1781"/>
                <a:gd name="T41" fmla="*/ 724 h 1315"/>
                <a:gd name="T42" fmla="*/ 75 w 1781"/>
                <a:gd name="T43" fmla="*/ 686 h 1315"/>
                <a:gd name="T44" fmla="*/ 62 w 1781"/>
                <a:gd name="T45" fmla="*/ 666 h 1315"/>
                <a:gd name="T46" fmla="*/ 45 w 1781"/>
                <a:gd name="T47" fmla="*/ 612 h 1315"/>
                <a:gd name="T48" fmla="*/ 113 w 1781"/>
                <a:gd name="T49" fmla="*/ 585 h 1315"/>
                <a:gd name="T50" fmla="*/ 55 w 1781"/>
                <a:gd name="T51" fmla="*/ 539 h 1315"/>
                <a:gd name="T52" fmla="*/ 40 w 1781"/>
                <a:gd name="T53" fmla="*/ 417 h 1315"/>
                <a:gd name="T54" fmla="*/ 53 w 1781"/>
                <a:gd name="T55" fmla="*/ 285 h 1315"/>
                <a:gd name="T56" fmla="*/ 21 w 1781"/>
                <a:gd name="T57" fmla="*/ 161 h 1315"/>
                <a:gd name="T58" fmla="*/ 69 w 1781"/>
                <a:gd name="T59" fmla="*/ 70 h 1315"/>
                <a:gd name="T60" fmla="*/ 226 w 1781"/>
                <a:gd name="T61" fmla="*/ 208 h 1315"/>
                <a:gd name="T62" fmla="*/ 338 w 1781"/>
                <a:gd name="T63" fmla="*/ 246 h 1315"/>
                <a:gd name="T64" fmla="*/ 381 w 1781"/>
                <a:gd name="T65" fmla="*/ 250 h 1315"/>
                <a:gd name="T66" fmla="*/ 451 w 1781"/>
                <a:gd name="T67" fmla="*/ 288 h 1315"/>
                <a:gd name="T68" fmla="*/ 437 w 1781"/>
                <a:gd name="T69" fmla="*/ 384 h 1315"/>
                <a:gd name="T70" fmla="*/ 331 w 1781"/>
                <a:gd name="T71" fmla="*/ 478 h 1315"/>
                <a:gd name="T72" fmla="*/ 334 w 1781"/>
                <a:gd name="T73" fmla="*/ 511 h 1315"/>
                <a:gd name="T74" fmla="*/ 384 w 1781"/>
                <a:gd name="T75" fmla="*/ 454 h 1315"/>
                <a:gd name="T76" fmla="*/ 482 w 1781"/>
                <a:gd name="T77" fmla="*/ 396 h 1315"/>
                <a:gd name="T78" fmla="*/ 457 w 1781"/>
                <a:gd name="T79" fmla="*/ 439 h 1315"/>
                <a:gd name="T80" fmla="*/ 361 w 1781"/>
                <a:gd name="T81" fmla="*/ 557 h 1315"/>
                <a:gd name="T82" fmla="*/ 315 w 1781"/>
                <a:gd name="T83" fmla="*/ 628 h 1315"/>
                <a:gd name="T84" fmla="*/ 382 w 1781"/>
                <a:gd name="T85" fmla="*/ 602 h 1315"/>
                <a:gd name="T86" fmla="*/ 450 w 1781"/>
                <a:gd name="T87" fmla="*/ 570 h 1315"/>
                <a:gd name="T88" fmla="*/ 492 w 1781"/>
                <a:gd name="T89" fmla="*/ 471 h 1315"/>
                <a:gd name="T90" fmla="*/ 553 w 1781"/>
                <a:gd name="T91" fmla="*/ 376 h 1315"/>
                <a:gd name="T92" fmla="*/ 541 w 1781"/>
                <a:gd name="T93" fmla="*/ 292 h 1315"/>
                <a:gd name="T94" fmla="*/ 521 w 1781"/>
                <a:gd name="T95" fmla="*/ 239 h 1315"/>
                <a:gd name="T96" fmla="*/ 513 w 1781"/>
                <a:gd name="T97" fmla="*/ 316 h 1315"/>
                <a:gd name="T98" fmla="*/ 523 w 1781"/>
                <a:gd name="T99" fmla="*/ 374 h 1315"/>
                <a:gd name="T100" fmla="*/ 502 w 1781"/>
                <a:gd name="T101" fmla="*/ 354 h 1315"/>
                <a:gd name="T102" fmla="*/ 473 w 1781"/>
                <a:gd name="T103" fmla="*/ 285 h 1315"/>
                <a:gd name="T104" fmla="*/ 509 w 1781"/>
                <a:gd name="T105" fmla="*/ 224 h 1315"/>
                <a:gd name="T106" fmla="*/ 514 w 1781"/>
                <a:gd name="T107" fmla="*/ 165 h 1315"/>
                <a:gd name="T108" fmla="*/ 556 w 1781"/>
                <a:gd name="T109" fmla="*/ 205 h 1315"/>
                <a:gd name="T110" fmla="*/ 551 w 1781"/>
                <a:gd name="T111" fmla="*/ 100 h 1315"/>
                <a:gd name="T112" fmla="*/ 532 w 1781"/>
                <a:gd name="T113" fmla="*/ 79 h 1315"/>
                <a:gd name="T114" fmla="*/ 1002 w 1781"/>
                <a:gd name="T115" fmla="*/ 133 h 1315"/>
                <a:gd name="T116" fmla="*/ 1705 w 1781"/>
                <a:gd name="T117" fmla="*/ 313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1" h="1315">
                  <a:moveTo>
                    <a:pt x="1781" y="326"/>
                  </a:moveTo>
                  <a:cubicBezTo>
                    <a:pt x="1781" y="326"/>
                    <a:pt x="1613" y="1117"/>
                    <a:pt x="1583" y="1160"/>
                  </a:cubicBezTo>
                  <a:cubicBezTo>
                    <a:pt x="1552" y="1202"/>
                    <a:pt x="1586" y="1192"/>
                    <a:pt x="1585" y="1237"/>
                  </a:cubicBezTo>
                  <a:cubicBezTo>
                    <a:pt x="1585" y="1281"/>
                    <a:pt x="1570" y="1315"/>
                    <a:pt x="1570" y="1315"/>
                  </a:cubicBezTo>
                  <a:cubicBezTo>
                    <a:pt x="1114" y="1197"/>
                    <a:pt x="1114" y="1197"/>
                    <a:pt x="1114" y="1197"/>
                  </a:cubicBezTo>
                  <a:cubicBezTo>
                    <a:pt x="1042" y="1191"/>
                    <a:pt x="1042" y="1191"/>
                    <a:pt x="1042" y="1191"/>
                  </a:cubicBezTo>
                  <a:cubicBezTo>
                    <a:pt x="1015" y="1201"/>
                    <a:pt x="1015" y="1201"/>
                    <a:pt x="1015" y="1201"/>
                  </a:cubicBezTo>
                  <a:cubicBezTo>
                    <a:pt x="977" y="1191"/>
                    <a:pt x="977" y="1191"/>
                    <a:pt x="977" y="1191"/>
                  </a:cubicBezTo>
                  <a:cubicBezTo>
                    <a:pt x="946" y="1197"/>
                    <a:pt x="946" y="1197"/>
                    <a:pt x="946" y="1197"/>
                  </a:cubicBezTo>
                  <a:cubicBezTo>
                    <a:pt x="750" y="1205"/>
                    <a:pt x="750" y="1205"/>
                    <a:pt x="750" y="1205"/>
                  </a:cubicBezTo>
                  <a:cubicBezTo>
                    <a:pt x="730" y="1189"/>
                    <a:pt x="730" y="1189"/>
                    <a:pt x="730" y="1189"/>
                  </a:cubicBezTo>
                  <a:cubicBezTo>
                    <a:pt x="705" y="1197"/>
                    <a:pt x="705" y="1197"/>
                    <a:pt x="705" y="1197"/>
                  </a:cubicBezTo>
                  <a:cubicBezTo>
                    <a:pt x="686" y="1203"/>
                    <a:pt x="686" y="1203"/>
                    <a:pt x="686" y="1203"/>
                  </a:cubicBezTo>
                  <a:cubicBezTo>
                    <a:pt x="670" y="1203"/>
                    <a:pt x="670" y="1203"/>
                    <a:pt x="670" y="1203"/>
                  </a:cubicBezTo>
                  <a:cubicBezTo>
                    <a:pt x="651" y="1197"/>
                    <a:pt x="651" y="1197"/>
                    <a:pt x="651" y="1197"/>
                  </a:cubicBezTo>
                  <a:cubicBezTo>
                    <a:pt x="651" y="1189"/>
                    <a:pt x="651" y="1189"/>
                    <a:pt x="651" y="1189"/>
                  </a:cubicBezTo>
                  <a:cubicBezTo>
                    <a:pt x="618" y="1191"/>
                    <a:pt x="618" y="1191"/>
                    <a:pt x="618" y="1191"/>
                  </a:cubicBezTo>
                  <a:cubicBezTo>
                    <a:pt x="599" y="1183"/>
                    <a:pt x="599" y="1183"/>
                    <a:pt x="599" y="1183"/>
                  </a:cubicBezTo>
                  <a:cubicBezTo>
                    <a:pt x="587" y="1172"/>
                    <a:pt x="587" y="1172"/>
                    <a:pt x="587" y="1172"/>
                  </a:cubicBezTo>
                  <a:cubicBezTo>
                    <a:pt x="587" y="1160"/>
                    <a:pt x="587" y="1160"/>
                    <a:pt x="587" y="1160"/>
                  </a:cubicBezTo>
                  <a:cubicBezTo>
                    <a:pt x="558" y="1154"/>
                    <a:pt x="558" y="1154"/>
                    <a:pt x="558" y="1154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473" y="1127"/>
                    <a:pt x="473" y="1127"/>
                    <a:pt x="473" y="1127"/>
                  </a:cubicBezTo>
                  <a:cubicBezTo>
                    <a:pt x="457" y="1125"/>
                    <a:pt x="457" y="1125"/>
                    <a:pt x="457" y="1125"/>
                  </a:cubicBezTo>
                  <a:cubicBezTo>
                    <a:pt x="418" y="1127"/>
                    <a:pt x="418" y="1127"/>
                    <a:pt x="418" y="1127"/>
                  </a:cubicBezTo>
                  <a:cubicBezTo>
                    <a:pt x="356" y="1139"/>
                    <a:pt x="356" y="1139"/>
                    <a:pt x="356" y="1139"/>
                  </a:cubicBezTo>
                  <a:cubicBezTo>
                    <a:pt x="277" y="1121"/>
                    <a:pt x="277" y="1121"/>
                    <a:pt x="277" y="1121"/>
                  </a:cubicBezTo>
                  <a:cubicBezTo>
                    <a:pt x="232" y="1079"/>
                    <a:pt x="232" y="1079"/>
                    <a:pt x="232" y="1079"/>
                  </a:cubicBezTo>
                  <a:cubicBezTo>
                    <a:pt x="232" y="1079"/>
                    <a:pt x="252" y="1030"/>
                    <a:pt x="244" y="966"/>
                  </a:cubicBezTo>
                  <a:cubicBezTo>
                    <a:pt x="236" y="902"/>
                    <a:pt x="201" y="889"/>
                    <a:pt x="201" y="889"/>
                  </a:cubicBezTo>
                  <a:cubicBezTo>
                    <a:pt x="170" y="883"/>
                    <a:pt x="170" y="883"/>
                    <a:pt x="170" y="883"/>
                  </a:cubicBezTo>
                  <a:cubicBezTo>
                    <a:pt x="141" y="871"/>
                    <a:pt x="141" y="871"/>
                    <a:pt x="141" y="871"/>
                  </a:cubicBezTo>
                  <a:cubicBezTo>
                    <a:pt x="141" y="871"/>
                    <a:pt x="139" y="834"/>
                    <a:pt x="106" y="834"/>
                  </a:cubicBezTo>
                  <a:cubicBezTo>
                    <a:pt x="72" y="834"/>
                    <a:pt x="72" y="834"/>
                    <a:pt x="72" y="834"/>
                  </a:cubicBezTo>
                  <a:cubicBezTo>
                    <a:pt x="27" y="820"/>
                    <a:pt x="27" y="820"/>
                    <a:pt x="27" y="82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22" y="710"/>
                    <a:pt x="22" y="710"/>
                    <a:pt x="22" y="710"/>
                  </a:cubicBezTo>
                  <a:cubicBezTo>
                    <a:pt x="29" y="704"/>
                    <a:pt x="29" y="704"/>
                    <a:pt x="29" y="704"/>
                  </a:cubicBezTo>
                  <a:cubicBezTo>
                    <a:pt x="35" y="726"/>
                    <a:pt x="35" y="726"/>
                    <a:pt x="35" y="726"/>
                  </a:cubicBezTo>
                  <a:cubicBezTo>
                    <a:pt x="42" y="735"/>
                    <a:pt x="42" y="735"/>
                    <a:pt x="42" y="735"/>
                  </a:cubicBezTo>
                  <a:cubicBezTo>
                    <a:pt x="51" y="724"/>
                    <a:pt x="51" y="724"/>
                    <a:pt x="51" y="724"/>
                  </a:cubicBezTo>
                  <a:cubicBezTo>
                    <a:pt x="51" y="699"/>
                    <a:pt x="51" y="699"/>
                    <a:pt x="51" y="699"/>
                  </a:cubicBezTo>
                  <a:cubicBezTo>
                    <a:pt x="75" y="686"/>
                    <a:pt x="75" y="686"/>
                    <a:pt x="75" y="686"/>
                  </a:cubicBezTo>
                  <a:cubicBezTo>
                    <a:pt x="76" y="676"/>
                    <a:pt x="76" y="676"/>
                    <a:pt x="76" y="676"/>
                  </a:cubicBezTo>
                  <a:cubicBezTo>
                    <a:pt x="62" y="666"/>
                    <a:pt x="62" y="666"/>
                    <a:pt x="62" y="666"/>
                  </a:cubicBezTo>
                  <a:cubicBezTo>
                    <a:pt x="52" y="659"/>
                    <a:pt x="52" y="659"/>
                    <a:pt x="52" y="659"/>
                  </a:cubicBezTo>
                  <a:cubicBezTo>
                    <a:pt x="45" y="612"/>
                    <a:pt x="45" y="612"/>
                    <a:pt x="45" y="612"/>
                  </a:cubicBezTo>
                  <a:cubicBezTo>
                    <a:pt x="100" y="603"/>
                    <a:pt x="100" y="603"/>
                    <a:pt x="100" y="603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67" y="556"/>
                    <a:pt x="67" y="556"/>
                    <a:pt x="67" y="556"/>
                  </a:cubicBezTo>
                  <a:cubicBezTo>
                    <a:pt x="55" y="539"/>
                    <a:pt x="55" y="539"/>
                    <a:pt x="55" y="539"/>
                  </a:cubicBezTo>
                  <a:cubicBezTo>
                    <a:pt x="44" y="440"/>
                    <a:pt x="44" y="440"/>
                    <a:pt x="44" y="440"/>
                  </a:cubicBezTo>
                  <a:cubicBezTo>
                    <a:pt x="40" y="417"/>
                    <a:pt x="40" y="417"/>
                    <a:pt x="40" y="417"/>
                  </a:cubicBezTo>
                  <a:cubicBezTo>
                    <a:pt x="55" y="410"/>
                    <a:pt x="55" y="410"/>
                    <a:pt x="55" y="410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338" y="246"/>
                    <a:pt x="338" y="246"/>
                    <a:pt x="338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81" y="250"/>
                    <a:pt x="381" y="250"/>
                    <a:pt x="381" y="250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37" y="384"/>
                    <a:pt x="437" y="384"/>
                    <a:pt x="437" y="384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20" y="502"/>
                    <a:pt x="320" y="502"/>
                    <a:pt x="320" y="502"/>
                  </a:cubicBezTo>
                  <a:cubicBezTo>
                    <a:pt x="334" y="511"/>
                    <a:pt x="334" y="511"/>
                    <a:pt x="334" y="511"/>
                  </a:cubicBezTo>
                  <a:cubicBezTo>
                    <a:pt x="361" y="485"/>
                    <a:pt x="361" y="485"/>
                    <a:pt x="361" y="485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43" y="418"/>
                    <a:pt x="443" y="418"/>
                    <a:pt x="443" y="418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57" y="439"/>
                    <a:pt x="457" y="439"/>
                    <a:pt x="457" y="439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361" y="557"/>
                    <a:pt x="361" y="557"/>
                    <a:pt x="361" y="557"/>
                  </a:cubicBezTo>
                  <a:cubicBezTo>
                    <a:pt x="322" y="598"/>
                    <a:pt x="322" y="598"/>
                    <a:pt x="322" y="598"/>
                  </a:cubicBezTo>
                  <a:cubicBezTo>
                    <a:pt x="315" y="628"/>
                    <a:pt x="315" y="628"/>
                    <a:pt x="315" y="628"/>
                  </a:cubicBezTo>
                  <a:cubicBezTo>
                    <a:pt x="348" y="638"/>
                    <a:pt x="348" y="638"/>
                    <a:pt x="348" y="638"/>
                  </a:cubicBezTo>
                  <a:cubicBezTo>
                    <a:pt x="382" y="602"/>
                    <a:pt x="382" y="602"/>
                    <a:pt x="382" y="60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50" y="570"/>
                    <a:pt x="450" y="570"/>
                    <a:pt x="450" y="570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92" y="471"/>
                    <a:pt x="492" y="471"/>
                    <a:pt x="492" y="471"/>
                  </a:cubicBezTo>
                  <a:cubicBezTo>
                    <a:pt x="519" y="417"/>
                    <a:pt x="519" y="417"/>
                    <a:pt x="519" y="417"/>
                  </a:cubicBezTo>
                  <a:cubicBezTo>
                    <a:pt x="553" y="376"/>
                    <a:pt x="553" y="376"/>
                    <a:pt x="553" y="376"/>
                  </a:cubicBezTo>
                  <a:cubicBezTo>
                    <a:pt x="560" y="343"/>
                    <a:pt x="560" y="343"/>
                    <a:pt x="560" y="343"/>
                  </a:cubicBezTo>
                  <a:cubicBezTo>
                    <a:pt x="541" y="292"/>
                    <a:pt x="541" y="292"/>
                    <a:pt x="541" y="292"/>
                  </a:cubicBezTo>
                  <a:cubicBezTo>
                    <a:pt x="543" y="233"/>
                    <a:pt x="543" y="233"/>
                    <a:pt x="543" y="233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03" y="261"/>
                    <a:pt x="503" y="261"/>
                    <a:pt x="503" y="26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528" y="361"/>
                    <a:pt x="528" y="361"/>
                    <a:pt x="528" y="361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14" y="365"/>
                    <a:pt x="514" y="365"/>
                    <a:pt x="514" y="365"/>
                  </a:cubicBezTo>
                  <a:cubicBezTo>
                    <a:pt x="502" y="354"/>
                    <a:pt x="502" y="354"/>
                    <a:pt x="502" y="354"/>
                  </a:cubicBezTo>
                  <a:cubicBezTo>
                    <a:pt x="484" y="317"/>
                    <a:pt x="484" y="317"/>
                    <a:pt x="484" y="317"/>
                  </a:cubicBezTo>
                  <a:cubicBezTo>
                    <a:pt x="473" y="285"/>
                    <a:pt x="473" y="285"/>
                    <a:pt x="473" y="285"/>
                  </a:cubicBezTo>
                  <a:cubicBezTo>
                    <a:pt x="471" y="255"/>
                    <a:pt x="471" y="255"/>
                    <a:pt x="471" y="255"/>
                  </a:cubicBezTo>
                  <a:cubicBezTo>
                    <a:pt x="509" y="224"/>
                    <a:pt x="509" y="224"/>
                    <a:pt x="509" y="224"/>
                  </a:cubicBezTo>
                  <a:cubicBezTo>
                    <a:pt x="520" y="193"/>
                    <a:pt x="520" y="193"/>
                    <a:pt x="520" y="193"/>
                  </a:cubicBezTo>
                  <a:cubicBezTo>
                    <a:pt x="514" y="165"/>
                    <a:pt x="514" y="165"/>
                    <a:pt x="514" y="165"/>
                  </a:cubicBezTo>
                  <a:cubicBezTo>
                    <a:pt x="545" y="197"/>
                    <a:pt x="545" y="197"/>
                    <a:pt x="545" y="197"/>
                  </a:cubicBezTo>
                  <a:cubicBezTo>
                    <a:pt x="556" y="205"/>
                    <a:pt x="556" y="205"/>
                    <a:pt x="556" y="205"/>
                  </a:cubicBezTo>
                  <a:cubicBezTo>
                    <a:pt x="558" y="166"/>
                    <a:pt x="558" y="166"/>
                    <a:pt x="558" y="166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3" y="84"/>
                    <a:pt x="553" y="84"/>
                    <a:pt x="553" y="84"/>
                  </a:cubicBezTo>
                  <a:cubicBezTo>
                    <a:pt x="532" y="79"/>
                    <a:pt x="532" y="79"/>
                    <a:pt x="532" y="79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23" y="0"/>
                    <a:pt x="924" y="112"/>
                    <a:pt x="1002" y="133"/>
                  </a:cubicBezTo>
                  <a:cubicBezTo>
                    <a:pt x="1081" y="154"/>
                    <a:pt x="1591" y="288"/>
                    <a:pt x="1628" y="298"/>
                  </a:cubicBezTo>
                  <a:cubicBezTo>
                    <a:pt x="1666" y="309"/>
                    <a:pt x="1705" y="313"/>
                    <a:pt x="1705" y="313"/>
                  </a:cubicBezTo>
                  <a:lnTo>
                    <a:pt x="1781" y="32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629026" y="3124200"/>
              <a:ext cx="517525" cy="530225"/>
            </a:xfrm>
            <a:custGeom>
              <a:avLst/>
              <a:gdLst>
                <a:gd name="T0" fmla="*/ 48 w 326"/>
                <a:gd name="T1" fmla="*/ 0 h 334"/>
                <a:gd name="T2" fmla="*/ 326 w 326"/>
                <a:gd name="T3" fmla="*/ 32 h 334"/>
                <a:gd name="T4" fmla="*/ 324 w 326"/>
                <a:gd name="T5" fmla="*/ 62 h 334"/>
                <a:gd name="T6" fmla="*/ 320 w 326"/>
                <a:gd name="T7" fmla="*/ 62 h 334"/>
                <a:gd name="T8" fmla="*/ 299 w 326"/>
                <a:gd name="T9" fmla="*/ 322 h 334"/>
                <a:gd name="T10" fmla="*/ 131 w 326"/>
                <a:gd name="T11" fmla="*/ 306 h 334"/>
                <a:gd name="T12" fmla="*/ 129 w 326"/>
                <a:gd name="T13" fmla="*/ 320 h 334"/>
                <a:gd name="T14" fmla="*/ 46 w 326"/>
                <a:gd name="T15" fmla="*/ 310 h 334"/>
                <a:gd name="T16" fmla="*/ 40 w 326"/>
                <a:gd name="T17" fmla="*/ 334 h 334"/>
                <a:gd name="T18" fmla="*/ 0 w 326"/>
                <a:gd name="T19" fmla="*/ 328 h 334"/>
                <a:gd name="T20" fmla="*/ 48 w 326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334">
                  <a:moveTo>
                    <a:pt x="48" y="0"/>
                  </a:moveTo>
                  <a:lnTo>
                    <a:pt x="326" y="32"/>
                  </a:lnTo>
                  <a:lnTo>
                    <a:pt x="324" y="62"/>
                  </a:lnTo>
                  <a:lnTo>
                    <a:pt x="320" y="62"/>
                  </a:lnTo>
                  <a:lnTo>
                    <a:pt x="299" y="322"/>
                  </a:lnTo>
                  <a:lnTo>
                    <a:pt x="131" y="306"/>
                  </a:lnTo>
                  <a:lnTo>
                    <a:pt x="129" y="320"/>
                  </a:lnTo>
                  <a:lnTo>
                    <a:pt x="46" y="310"/>
                  </a:lnTo>
                  <a:lnTo>
                    <a:pt x="40" y="334"/>
                  </a:lnTo>
                  <a:lnTo>
                    <a:pt x="0" y="328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3821113" y="3222625"/>
              <a:ext cx="1025525" cy="1014412"/>
            </a:xfrm>
            <a:custGeom>
              <a:avLst/>
              <a:gdLst>
                <a:gd name="T0" fmla="*/ 645 w 646"/>
                <a:gd name="T1" fmla="*/ 335 h 639"/>
                <a:gd name="T2" fmla="*/ 639 w 646"/>
                <a:gd name="T3" fmla="*/ 308 h 639"/>
                <a:gd name="T4" fmla="*/ 624 w 646"/>
                <a:gd name="T5" fmla="*/ 187 h 639"/>
                <a:gd name="T6" fmla="*/ 597 w 646"/>
                <a:gd name="T7" fmla="*/ 183 h 639"/>
                <a:gd name="T8" fmla="*/ 570 w 646"/>
                <a:gd name="T9" fmla="*/ 168 h 639"/>
                <a:gd name="T10" fmla="*/ 541 w 646"/>
                <a:gd name="T11" fmla="*/ 167 h 639"/>
                <a:gd name="T12" fmla="*/ 523 w 646"/>
                <a:gd name="T13" fmla="*/ 169 h 639"/>
                <a:gd name="T14" fmla="*/ 504 w 646"/>
                <a:gd name="T15" fmla="*/ 175 h 639"/>
                <a:gd name="T16" fmla="*/ 476 w 646"/>
                <a:gd name="T17" fmla="*/ 169 h 639"/>
                <a:gd name="T18" fmla="*/ 466 w 646"/>
                <a:gd name="T19" fmla="*/ 166 h 639"/>
                <a:gd name="T20" fmla="*/ 445 w 646"/>
                <a:gd name="T21" fmla="*/ 160 h 639"/>
                <a:gd name="T22" fmla="*/ 431 w 646"/>
                <a:gd name="T23" fmla="*/ 159 h 639"/>
                <a:gd name="T24" fmla="*/ 406 w 646"/>
                <a:gd name="T25" fmla="*/ 153 h 639"/>
                <a:gd name="T26" fmla="*/ 385 w 646"/>
                <a:gd name="T27" fmla="*/ 145 h 639"/>
                <a:gd name="T28" fmla="*/ 362 w 646"/>
                <a:gd name="T29" fmla="*/ 133 h 639"/>
                <a:gd name="T30" fmla="*/ 347 w 646"/>
                <a:gd name="T31" fmla="*/ 129 h 639"/>
                <a:gd name="T32" fmla="*/ 178 w 646"/>
                <a:gd name="T33" fmla="*/ 260 h 639"/>
                <a:gd name="T34" fmla="*/ 4 w 646"/>
                <a:gd name="T35" fmla="*/ 261 h 639"/>
                <a:gd name="T36" fmla="*/ 19 w 646"/>
                <a:gd name="T37" fmla="*/ 281 h 639"/>
                <a:gd name="T38" fmla="*/ 32 w 646"/>
                <a:gd name="T39" fmla="*/ 293 h 639"/>
                <a:gd name="T40" fmla="*/ 59 w 646"/>
                <a:gd name="T41" fmla="*/ 320 h 639"/>
                <a:gd name="T42" fmla="*/ 78 w 646"/>
                <a:gd name="T43" fmla="*/ 340 h 639"/>
                <a:gd name="T44" fmla="*/ 84 w 646"/>
                <a:gd name="T45" fmla="*/ 370 h 639"/>
                <a:gd name="T46" fmla="*/ 94 w 646"/>
                <a:gd name="T47" fmla="*/ 398 h 639"/>
                <a:gd name="T48" fmla="*/ 106 w 646"/>
                <a:gd name="T49" fmla="*/ 409 h 639"/>
                <a:gd name="T50" fmla="*/ 127 w 646"/>
                <a:gd name="T51" fmla="*/ 424 h 639"/>
                <a:gd name="T52" fmla="*/ 156 w 646"/>
                <a:gd name="T53" fmla="*/ 439 h 639"/>
                <a:gd name="T54" fmla="*/ 171 w 646"/>
                <a:gd name="T55" fmla="*/ 426 h 639"/>
                <a:gd name="T56" fmla="*/ 183 w 646"/>
                <a:gd name="T57" fmla="*/ 404 h 639"/>
                <a:gd name="T58" fmla="*/ 211 w 646"/>
                <a:gd name="T59" fmla="*/ 393 h 639"/>
                <a:gd name="T60" fmla="*/ 243 w 646"/>
                <a:gd name="T61" fmla="*/ 400 h 639"/>
                <a:gd name="T62" fmla="*/ 263 w 646"/>
                <a:gd name="T63" fmla="*/ 417 h 639"/>
                <a:gd name="T64" fmla="*/ 287 w 646"/>
                <a:gd name="T65" fmla="*/ 457 h 639"/>
                <a:gd name="T66" fmla="*/ 302 w 646"/>
                <a:gd name="T67" fmla="*/ 490 h 639"/>
                <a:gd name="T68" fmla="*/ 337 w 646"/>
                <a:gd name="T69" fmla="*/ 531 h 639"/>
                <a:gd name="T70" fmla="*/ 341 w 646"/>
                <a:gd name="T71" fmla="*/ 556 h 639"/>
                <a:gd name="T72" fmla="*/ 356 w 646"/>
                <a:gd name="T73" fmla="*/ 595 h 639"/>
                <a:gd name="T74" fmla="*/ 391 w 646"/>
                <a:gd name="T75" fmla="*/ 612 h 639"/>
                <a:gd name="T76" fmla="*/ 416 w 646"/>
                <a:gd name="T77" fmla="*/ 626 h 639"/>
                <a:gd name="T78" fmla="*/ 437 w 646"/>
                <a:gd name="T79" fmla="*/ 632 h 639"/>
                <a:gd name="T80" fmla="*/ 460 w 646"/>
                <a:gd name="T81" fmla="*/ 631 h 639"/>
                <a:gd name="T82" fmla="*/ 454 w 646"/>
                <a:gd name="T83" fmla="*/ 608 h 639"/>
                <a:gd name="T84" fmla="*/ 441 w 646"/>
                <a:gd name="T85" fmla="*/ 578 h 639"/>
                <a:gd name="T86" fmla="*/ 455 w 646"/>
                <a:gd name="T87" fmla="*/ 528 h 639"/>
                <a:gd name="T88" fmla="*/ 445 w 646"/>
                <a:gd name="T89" fmla="*/ 517 h 639"/>
                <a:gd name="T90" fmla="*/ 467 w 646"/>
                <a:gd name="T91" fmla="*/ 508 h 639"/>
                <a:gd name="T92" fmla="*/ 464 w 646"/>
                <a:gd name="T93" fmla="*/ 501 h 639"/>
                <a:gd name="T94" fmla="*/ 484 w 646"/>
                <a:gd name="T95" fmla="*/ 501 h 639"/>
                <a:gd name="T96" fmla="*/ 481 w 646"/>
                <a:gd name="T97" fmla="*/ 494 h 639"/>
                <a:gd name="T98" fmla="*/ 496 w 646"/>
                <a:gd name="T99" fmla="*/ 489 h 639"/>
                <a:gd name="T100" fmla="*/ 495 w 646"/>
                <a:gd name="T101" fmla="*/ 473 h 639"/>
                <a:gd name="T102" fmla="*/ 511 w 646"/>
                <a:gd name="T103" fmla="*/ 471 h 639"/>
                <a:gd name="T104" fmla="*/ 525 w 646"/>
                <a:gd name="T105" fmla="*/ 470 h 639"/>
                <a:gd name="T106" fmla="*/ 565 w 646"/>
                <a:gd name="T107" fmla="*/ 449 h 639"/>
                <a:gd name="T108" fmla="*/ 578 w 646"/>
                <a:gd name="T109" fmla="*/ 436 h 639"/>
                <a:gd name="T110" fmla="*/ 577 w 646"/>
                <a:gd name="T111" fmla="*/ 423 h 639"/>
                <a:gd name="T112" fmla="*/ 587 w 646"/>
                <a:gd name="T113" fmla="*/ 409 h 639"/>
                <a:gd name="T114" fmla="*/ 589 w 646"/>
                <a:gd name="T115" fmla="*/ 427 h 639"/>
                <a:gd name="T116" fmla="*/ 628 w 646"/>
                <a:gd name="T117" fmla="*/ 412 h 639"/>
                <a:gd name="T118" fmla="*/ 640 w 646"/>
                <a:gd name="T119" fmla="*/ 38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6" h="639">
                  <a:moveTo>
                    <a:pt x="638" y="361"/>
                  </a:moveTo>
                  <a:lnTo>
                    <a:pt x="642" y="351"/>
                  </a:lnTo>
                  <a:lnTo>
                    <a:pt x="646" y="343"/>
                  </a:lnTo>
                  <a:lnTo>
                    <a:pt x="645" y="335"/>
                  </a:lnTo>
                  <a:lnTo>
                    <a:pt x="642" y="323"/>
                  </a:lnTo>
                  <a:lnTo>
                    <a:pt x="641" y="319"/>
                  </a:lnTo>
                  <a:lnTo>
                    <a:pt x="641" y="311"/>
                  </a:lnTo>
                  <a:lnTo>
                    <a:pt x="639" y="308"/>
                  </a:lnTo>
                  <a:lnTo>
                    <a:pt x="633" y="295"/>
                  </a:lnTo>
                  <a:lnTo>
                    <a:pt x="633" y="292"/>
                  </a:lnTo>
                  <a:lnTo>
                    <a:pt x="624" y="283"/>
                  </a:lnTo>
                  <a:lnTo>
                    <a:pt x="624" y="187"/>
                  </a:lnTo>
                  <a:lnTo>
                    <a:pt x="608" y="186"/>
                  </a:lnTo>
                  <a:lnTo>
                    <a:pt x="605" y="188"/>
                  </a:lnTo>
                  <a:lnTo>
                    <a:pt x="601" y="187"/>
                  </a:lnTo>
                  <a:lnTo>
                    <a:pt x="597" y="183"/>
                  </a:lnTo>
                  <a:lnTo>
                    <a:pt x="592" y="180"/>
                  </a:lnTo>
                  <a:lnTo>
                    <a:pt x="585" y="180"/>
                  </a:lnTo>
                  <a:lnTo>
                    <a:pt x="576" y="174"/>
                  </a:lnTo>
                  <a:lnTo>
                    <a:pt x="570" y="168"/>
                  </a:lnTo>
                  <a:lnTo>
                    <a:pt x="563" y="166"/>
                  </a:lnTo>
                  <a:lnTo>
                    <a:pt x="553" y="169"/>
                  </a:lnTo>
                  <a:lnTo>
                    <a:pt x="549" y="168"/>
                  </a:lnTo>
                  <a:lnTo>
                    <a:pt x="541" y="167"/>
                  </a:lnTo>
                  <a:lnTo>
                    <a:pt x="537" y="170"/>
                  </a:lnTo>
                  <a:lnTo>
                    <a:pt x="532" y="171"/>
                  </a:lnTo>
                  <a:lnTo>
                    <a:pt x="528" y="169"/>
                  </a:lnTo>
                  <a:lnTo>
                    <a:pt x="523" y="169"/>
                  </a:lnTo>
                  <a:lnTo>
                    <a:pt x="520" y="172"/>
                  </a:lnTo>
                  <a:lnTo>
                    <a:pt x="513" y="177"/>
                  </a:lnTo>
                  <a:lnTo>
                    <a:pt x="507" y="179"/>
                  </a:lnTo>
                  <a:lnTo>
                    <a:pt x="504" y="175"/>
                  </a:lnTo>
                  <a:lnTo>
                    <a:pt x="500" y="171"/>
                  </a:lnTo>
                  <a:lnTo>
                    <a:pt x="489" y="171"/>
                  </a:lnTo>
                  <a:lnTo>
                    <a:pt x="482" y="168"/>
                  </a:lnTo>
                  <a:lnTo>
                    <a:pt x="476" y="169"/>
                  </a:lnTo>
                  <a:lnTo>
                    <a:pt x="472" y="175"/>
                  </a:lnTo>
                  <a:lnTo>
                    <a:pt x="470" y="176"/>
                  </a:lnTo>
                  <a:lnTo>
                    <a:pt x="468" y="169"/>
                  </a:lnTo>
                  <a:lnTo>
                    <a:pt x="466" y="166"/>
                  </a:lnTo>
                  <a:lnTo>
                    <a:pt x="457" y="172"/>
                  </a:lnTo>
                  <a:lnTo>
                    <a:pt x="455" y="166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2" y="164"/>
                  </a:lnTo>
                  <a:lnTo>
                    <a:pt x="437" y="167"/>
                  </a:lnTo>
                  <a:lnTo>
                    <a:pt x="433" y="167"/>
                  </a:lnTo>
                  <a:lnTo>
                    <a:pt x="431" y="159"/>
                  </a:lnTo>
                  <a:lnTo>
                    <a:pt x="427" y="159"/>
                  </a:lnTo>
                  <a:lnTo>
                    <a:pt x="423" y="151"/>
                  </a:lnTo>
                  <a:lnTo>
                    <a:pt x="411" y="150"/>
                  </a:lnTo>
                  <a:lnTo>
                    <a:pt x="406" y="153"/>
                  </a:lnTo>
                  <a:lnTo>
                    <a:pt x="402" y="148"/>
                  </a:lnTo>
                  <a:lnTo>
                    <a:pt x="400" y="149"/>
                  </a:lnTo>
                  <a:lnTo>
                    <a:pt x="393" y="150"/>
                  </a:lnTo>
                  <a:lnTo>
                    <a:pt x="385" y="145"/>
                  </a:lnTo>
                  <a:lnTo>
                    <a:pt x="374" y="145"/>
                  </a:lnTo>
                  <a:lnTo>
                    <a:pt x="371" y="134"/>
                  </a:lnTo>
                  <a:lnTo>
                    <a:pt x="366" y="131"/>
                  </a:lnTo>
                  <a:lnTo>
                    <a:pt x="362" y="133"/>
                  </a:lnTo>
                  <a:lnTo>
                    <a:pt x="359" y="132"/>
                  </a:lnTo>
                  <a:lnTo>
                    <a:pt x="353" y="132"/>
                  </a:lnTo>
                  <a:lnTo>
                    <a:pt x="350" y="133"/>
                  </a:lnTo>
                  <a:lnTo>
                    <a:pt x="347" y="129"/>
                  </a:lnTo>
                  <a:lnTo>
                    <a:pt x="336" y="120"/>
                  </a:lnTo>
                  <a:lnTo>
                    <a:pt x="342" y="9"/>
                  </a:lnTo>
                  <a:lnTo>
                    <a:pt x="199" y="0"/>
                  </a:lnTo>
                  <a:lnTo>
                    <a:pt x="178" y="260"/>
                  </a:lnTo>
                  <a:lnTo>
                    <a:pt x="10" y="244"/>
                  </a:lnTo>
                  <a:lnTo>
                    <a:pt x="8" y="258"/>
                  </a:lnTo>
                  <a:lnTo>
                    <a:pt x="0" y="257"/>
                  </a:lnTo>
                  <a:lnTo>
                    <a:pt x="4" y="261"/>
                  </a:lnTo>
                  <a:lnTo>
                    <a:pt x="10" y="266"/>
                  </a:lnTo>
                  <a:lnTo>
                    <a:pt x="14" y="272"/>
                  </a:lnTo>
                  <a:lnTo>
                    <a:pt x="15" y="276"/>
                  </a:lnTo>
                  <a:lnTo>
                    <a:pt x="19" y="281"/>
                  </a:lnTo>
                  <a:lnTo>
                    <a:pt x="22" y="283"/>
                  </a:lnTo>
                  <a:lnTo>
                    <a:pt x="27" y="285"/>
                  </a:lnTo>
                  <a:lnTo>
                    <a:pt x="30" y="289"/>
                  </a:lnTo>
                  <a:lnTo>
                    <a:pt x="32" y="293"/>
                  </a:lnTo>
                  <a:lnTo>
                    <a:pt x="37" y="300"/>
                  </a:lnTo>
                  <a:lnTo>
                    <a:pt x="44" y="305"/>
                  </a:lnTo>
                  <a:lnTo>
                    <a:pt x="55" y="320"/>
                  </a:lnTo>
                  <a:lnTo>
                    <a:pt x="59" y="320"/>
                  </a:lnTo>
                  <a:lnTo>
                    <a:pt x="63" y="325"/>
                  </a:lnTo>
                  <a:lnTo>
                    <a:pt x="69" y="328"/>
                  </a:lnTo>
                  <a:lnTo>
                    <a:pt x="76" y="334"/>
                  </a:lnTo>
                  <a:lnTo>
                    <a:pt x="78" y="340"/>
                  </a:lnTo>
                  <a:lnTo>
                    <a:pt x="80" y="351"/>
                  </a:lnTo>
                  <a:lnTo>
                    <a:pt x="84" y="359"/>
                  </a:lnTo>
                  <a:lnTo>
                    <a:pt x="85" y="364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87" y="386"/>
                  </a:lnTo>
                  <a:lnTo>
                    <a:pt x="92" y="393"/>
                  </a:lnTo>
                  <a:lnTo>
                    <a:pt x="94" y="398"/>
                  </a:lnTo>
                  <a:lnTo>
                    <a:pt x="96" y="400"/>
                  </a:lnTo>
                  <a:lnTo>
                    <a:pt x="99" y="402"/>
                  </a:lnTo>
                  <a:lnTo>
                    <a:pt x="103" y="405"/>
                  </a:lnTo>
                  <a:lnTo>
                    <a:pt x="106" y="409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20" y="419"/>
                  </a:lnTo>
                  <a:lnTo>
                    <a:pt x="127" y="424"/>
                  </a:lnTo>
                  <a:lnTo>
                    <a:pt x="136" y="428"/>
                  </a:lnTo>
                  <a:lnTo>
                    <a:pt x="145" y="434"/>
                  </a:lnTo>
                  <a:lnTo>
                    <a:pt x="150" y="437"/>
                  </a:lnTo>
                  <a:lnTo>
                    <a:pt x="156" y="439"/>
                  </a:lnTo>
                  <a:lnTo>
                    <a:pt x="162" y="439"/>
                  </a:lnTo>
                  <a:lnTo>
                    <a:pt x="165" y="433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6" y="425"/>
                  </a:lnTo>
                  <a:lnTo>
                    <a:pt x="176" y="417"/>
                  </a:lnTo>
                  <a:lnTo>
                    <a:pt x="179" y="412"/>
                  </a:lnTo>
                  <a:lnTo>
                    <a:pt x="183" y="404"/>
                  </a:lnTo>
                  <a:lnTo>
                    <a:pt x="190" y="397"/>
                  </a:lnTo>
                  <a:lnTo>
                    <a:pt x="200" y="395"/>
                  </a:lnTo>
                  <a:lnTo>
                    <a:pt x="206" y="393"/>
                  </a:lnTo>
                  <a:lnTo>
                    <a:pt x="211" y="393"/>
                  </a:lnTo>
                  <a:lnTo>
                    <a:pt x="219" y="396"/>
                  </a:lnTo>
                  <a:lnTo>
                    <a:pt x="228" y="398"/>
                  </a:lnTo>
                  <a:lnTo>
                    <a:pt x="232" y="398"/>
                  </a:lnTo>
                  <a:lnTo>
                    <a:pt x="243" y="400"/>
                  </a:lnTo>
                  <a:lnTo>
                    <a:pt x="248" y="402"/>
                  </a:lnTo>
                  <a:lnTo>
                    <a:pt x="252" y="410"/>
                  </a:lnTo>
                  <a:lnTo>
                    <a:pt x="256" y="410"/>
                  </a:lnTo>
                  <a:lnTo>
                    <a:pt x="263" y="417"/>
                  </a:lnTo>
                  <a:lnTo>
                    <a:pt x="267" y="420"/>
                  </a:lnTo>
                  <a:lnTo>
                    <a:pt x="273" y="429"/>
                  </a:lnTo>
                  <a:lnTo>
                    <a:pt x="281" y="441"/>
                  </a:lnTo>
                  <a:lnTo>
                    <a:pt x="287" y="457"/>
                  </a:lnTo>
                  <a:lnTo>
                    <a:pt x="291" y="463"/>
                  </a:lnTo>
                  <a:lnTo>
                    <a:pt x="296" y="474"/>
                  </a:lnTo>
                  <a:lnTo>
                    <a:pt x="296" y="479"/>
                  </a:lnTo>
                  <a:lnTo>
                    <a:pt x="302" y="490"/>
                  </a:lnTo>
                  <a:lnTo>
                    <a:pt x="312" y="500"/>
                  </a:lnTo>
                  <a:lnTo>
                    <a:pt x="316" y="512"/>
                  </a:lnTo>
                  <a:lnTo>
                    <a:pt x="330" y="529"/>
                  </a:lnTo>
                  <a:lnTo>
                    <a:pt x="337" y="531"/>
                  </a:lnTo>
                  <a:lnTo>
                    <a:pt x="335" y="544"/>
                  </a:lnTo>
                  <a:lnTo>
                    <a:pt x="333" y="548"/>
                  </a:lnTo>
                  <a:lnTo>
                    <a:pt x="336" y="551"/>
                  </a:lnTo>
                  <a:lnTo>
                    <a:pt x="341" y="556"/>
                  </a:lnTo>
                  <a:lnTo>
                    <a:pt x="341" y="564"/>
                  </a:lnTo>
                  <a:lnTo>
                    <a:pt x="349" y="579"/>
                  </a:lnTo>
                  <a:lnTo>
                    <a:pt x="352" y="589"/>
                  </a:lnTo>
                  <a:lnTo>
                    <a:pt x="356" y="595"/>
                  </a:lnTo>
                  <a:lnTo>
                    <a:pt x="359" y="601"/>
                  </a:lnTo>
                  <a:lnTo>
                    <a:pt x="371" y="604"/>
                  </a:lnTo>
                  <a:lnTo>
                    <a:pt x="379" y="612"/>
                  </a:lnTo>
                  <a:lnTo>
                    <a:pt x="391" y="612"/>
                  </a:lnTo>
                  <a:lnTo>
                    <a:pt x="401" y="621"/>
                  </a:lnTo>
                  <a:lnTo>
                    <a:pt x="406" y="621"/>
                  </a:lnTo>
                  <a:lnTo>
                    <a:pt x="410" y="625"/>
                  </a:lnTo>
                  <a:lnTo>
                    <a:pt x="416" y="626"/>
                  </a:lnTo>
                  <a:lnTo>
                    <a:pt x="418" y="623"/>
                  </a:lnTo>
                  <a:lnTo>
                    <a:pt x="432" y="627"/>
                  </a:lnTo>
                  <a:lnTo>
                    <a:pt x="432" y="628"/>
                  </a:lnTo>
                  <a:lnTo>
                    <a:pt x="437" y="632"/>
                  </a:lnTo>
                  <a:lnTo>
                    <a:pt x="445" y="639"/>
                  </a:lnTo>
                  <a:lnTo>
                    <a:pt x="448" y="636"/>
                  </a:lnTo>
                  <a:lnTo>
                    <a:pt x="450" y="632"/>
                  </a:lnTo>
                  <a:lnTo>
                    <a:pt x="460" y="631"/>
                  </a:lnTo>
                  <a:lnTo>
                    <a:pt x="458" y="623"/>
                  </a:lnTo>
                  <a:lnTo>
                    <a:pt x="457" y="619"/>
                  </a:lnTo>
                  <a:lnTo>
                    <a:pt x="456" y="614"/>
                  </a:lnTo>
                  <a:lnTo>
                    <a:pt x="454" y="608"/>
                  </a:lnTo>
                  <a:lnTo>
                    <a:pt x="449" y="605"/>
                  </a:lnTo>
                  <a:lnTo>
                    <a:pt x="447" y="597"/>
                  </a:lnTo>
                  <a:lnTo>
                    <a:pt x="445" y="587"/>
                  </a:lnTo>
                  <a:lnTo>
                    <a:pt x="441" y="578"/>
                  </a:lnTo>
                  <a:lnTo>
                    <a:pt x="442" y="569"/>
                  </a:lnTo>
                  <a:lnTo>
                    <a:pt x="445" y="556"/>
                  </a:lnTo>
                  <a:lnTo>
                    <a:pt x="449" y="544"/>
                  </a:lnTo>
                  <a:lnTo>
                    <a:pt x="455" y="528"/>
                  </a:lnTo>
                  <a:lnTo>
                    <a:pt x="454" y="526"/>
                  </a:lnTo>
                  <a:lnTo>
                    <a:pt x="450" y="524"/>
                  </a:lnTo>
                  <a:lnTo>
                    <a:pt x="445" y="519"/>
                  </a:lnTo>
                  <a:lnTo>
                    <a:pt x="445" y="517"/>
                  </a:lnTo>
                  <a:lnTo>
                    <a:pt x="448" y="518"/>
                  </a:lnTo>
                  <a:lnTo>
                    <a:pt x="461" y="517"/>
                  </a:lnTo>
                  <a:lnTo>
                    <a:pt x="463" y="515"/>
                  </a:lnTo>
                  <a:lnTo>
                    <a:pt x="467" y="508"/>
                  </a:lnTo>
                  <a:lnTo>
                    <a:pt x="463" y="508"/>
                  </a:lnTo>
                  <a:lnTo>
                    <a:pt x="462" y="504"/>
                  </a:lnTo>
                  <a:lnTo>
                    <a:pt x="461" y="502"/>
                  </a:lnTo>
                  <a:lnTo>
                    <a:pt x="464" y="501"/>
                  </a:lnTo>
                  <a:lnTo>
                    <a:pt x="470" y="501"/>
                  </a:lnTo>
                  <a:lnTo>
                    <a:pt x="477" y="500"/>
                  </a:lnTo>
                  <a:lnTo>
                    <a:pt x="480" y="502"/>
                  </a:lnTo>
                  <a:lnTo>
                    <a:pt x="484" y="501"/>
                  </a:lnTo>
                  <a:lnTo>
                    <a:pt x="491" y="495"/>
                  </a:lnTo>
                  <a:lnTo>
                    <a:pt x="489" y="495"/>
                  </a:lnTo>
                  <a:lnTo>
                    <a:pt x="483" y="498"/>
                  </a:lnTo>
                  <a:lnTo>
                    <a:pt x="481" y="494"/>
                  </a:lnTo>
                  <a:lnTo>
                    <a:pt x="484" y="485"/>
                  </a:lnTo>
                  <a:lnTo>
                    <a:pt x="487" y="487"/>
                  </a:lnTo>
                  <a:lnTo>
                    <a:pt x="490" y="489"/>
                  </a:lnTo>
                  <a:lnTo>
                    <a:pt x="496" y="489"/>
                  </a:lnTo>
                  <a:lnTo>
                    <a:pt x="500" y="487"/>
                  </a:lnTo>
                  <a:lnTo>
                    <a:pt x="499" y="481"/>
                  </a:lnTo>
                  <a:lnTo>
                    <a:pt x="494" y="475"/>
                  </a:lnTo>
                  <a:lnTo>
                    <a:pt x="495" y="473"/>
                  </a:lnTo>
                  <a:lnTo>
                    <a:pt x="500" y="474"/>
                  </a:lnTo>
                  <a:lnTo>
                    <a:pt x="504" y="471"/>
                  </a:lnTo>
                  <a:lnTo>
                    <a:pt x="507" y="473"/>
                  </a:lnTo>
                  <a:lnTo>
                    <a:pt x="511" y="471"/>
                  </a:lnTo>
                  <a:lnTo>
                    <a:pt x="513" y="473"/>
                  </a:lnTo>
                  <a:lnTo>
                    <a:pt x="517" y="477"/>
                  </a:lnTo>
                  <a:lnTo>
                    <a:pt x="522" y="474"/>
                  </a:lnTo>
                  <a:lnTo>
                    <a:pt x="525" y="470"/>
                  </a:lnTo>
                  <a:lnTo>
                    <a:pt x="535" y="468"/>
                  </a:lnTo>
                  <a:lnTo>
                    <a:pt x="546" y="466"/>
                  </a:lnTo>
                  <a:lnTo>
                    <a:pt x="562" y="457"/>
                  </a:lnTo>
                  <a:lnTo>
                    <a:pt x="565" y="449"/>
                  </a:lnTo>
                  <a:lnTo>
                    <a:pt x="567" y="441"/>
                  </a:lnTo>
                  <a:lnTo>
                    <a:pt x="572" y="439"/>
                  </a:lnTo>
                  <a:lnTo>
                    <a:pt x="575" y="438"/>
                  </a:lnTo>
                  <a:lnTo>
                    <a:pt x="578" y="436"/>
                  </a:lnTo>
                  <a:lnTo>
                    <a:pt x="581" y="433"/>
                  </a:lnTo>
                  <a:lnTo>
                    <a:pt x="580" y="429"/>
                  </a:lnTo>
                  <a:lnTo>
                    <a:pt x="578" y="425"/>
                  </a:lnTo>
                  <a:lnTo>
                    <a:pt x="577" y="423"/>
                  </a:lnTo>
                  <a:lnTo>
                    <a:pt x="576" y="421"/>
                  </a:lnTo>
                  <a:lnTo>
                    <a:pt x="578" y="416"/>
                  </a:lnTo>
                  <a:lnTo>
                    <a:pt x="582" y="411"/>
                  </a:lnTo>
                  <a:lnTo>
                    <a:pt x="587" y="409"/>
                  </a:lnTo>
                  <a:lnTo>
                    <a:pt x="589" y="409"/>
                  </a:lnTo>
                  <a:lnTo>
                    <a:pt x="589" y="413"/>
                  </a:lnTo>
                  <a:lnTo>
                    <a:pt x="590" y="419"/>
                  </a:lnTo>
                  <a:lnTo>
                    <a:pt x="589" y="427"/>
                  </a:lnTo>
                  <a:lnTo>
                    <a:pt x="592" y="428"/>
                  </a:lnTo>
                  <a:lnTo>
                    <a:pt x="600" y="422"/>
                  </a:lnTo>
                  <a:lnTo>
                    <a:pt x="607" y="420"/>
                  </a:lnTo>
                  <a:lnTo>
                    <a:pt x="628" y="412"/>
                  </a:lnTo>
                  <a:lnTo>
                    <a:pt x="632" y="410"/>
                  </a:lnTo>
                  <a:lnTo>
                    <a:pt x="636" y="403"/>
                  </a:lnTo>
                  <a:lnTo>
                    <a:pt x="640" y="388"/>
                  </a:lnTo>
                  <a:lnTo>
                    <a:pt x="640" y="384"/>
                  </a:lnTo>
                  <a:lnTo>
                    <a:pt x="636" y="372"/>
                  </a:lnTo>
                  <a:lnTo>
                    <a:pt x="637" y="366"/>
                  </a:lnTo>
                  <a:lnTo>
                    <a:pt x="638" y="3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3208338" y="3059113"/>
              <a:ext cx="496888" cy="585787"/>
            </a:xfrm>
            <a:custGeom>
              <a:avLst/>
              <a:gdLst>
                <a:gd name="T0" fmla="*/ 502 w 1792"/>
                <a:gd name="T1" fmla="*/ 0 h 2108"/>
                <a:gd name="T2" fmla="*/ 466 w 1792"/>
                <a:gd name="T3" fmla="*/ 173 h 2108"/>
                <a:gd name="T4" fmla="*/ 429 w 1792"/>
                <a:gd name="T5" fmla="*/ 296 h 2108"/>
                <a:gd name="T6" fmla="*/ 405 w 1792"/>
                <a:gd name="T7" fmla="*/ 310 h 2108"/>
                <a:gd name="T8" fmla="*/ 386 w 1792"/>
                <a:gd name="T9" fmla="*/ 300 h 2108"/>
                <a:gd name="T10" fmla="*/ 353 w 1792"/>
                <a:gd name="T11" fmla="*/ 273 h 2108"/>
                <a:gd name="T12" fmla="*/ 324 w 1792"/>
                <a:gd name="T13" fmla="*/ 288 h 2108"/>
                <a:gd name="T14" fmla="*/ 308 w 1792"/>
                <a:gd name="T15" fmla="*/ 259 h 2108"/>
                <a:gd name="T16" fmla="*/ 262 w 1792"/>
                <a:gd name="T17" fmla="*/ 271 h 2108"/>
                <a:gd name="T18" fmla="*/ 241 w 1792"/>
                <a:gd name="T19" fmla="*/ 294 h 2108"/>
                <a:gd name="T20" fmla="*/ 243 w 1792"/>
                <a:gd name="T21" fmla="*/ 366 h 2108"/>
                <a:gd name="T22" fmla="*/ 241 w 1792"/>
                <a:gd name="T23" fmla="*/ 465 h 2108"/>
                <a:gd name="T24" fmla="*/ 241 w 1792"/>
                <a:gd name="T25" fmla="*/ 552 h 2108"/>
                <a:gd name="T26" fmla="*/ 235 w 1792"/>
                <a:gd name="T27" fmla="*/ 585 h 2108"/>
                <a:gd name="T28" fmla="*/ 212 w 1792"/>
                <a:gd name="T29" fmla="*/ 616 h 2108"/>
                <a:gd name="T30" fmla="*/ 204 w 1792"/>
                <a:gd name="T31" fmla="*/ 653 h 2108"/>
                <a:gd name="T32" fmla="*/ 208 w 1792"/>
                <a:gd name="T33" fmla="*/ 697 h 2108"/>
                <a:gd name="T34" fmla="*/ 233 w 1792"/>
                <a:gd name="T35" fmla="*/ 761 h 2108"/>
                <a:gd name="T36" fmla="*/ 237 w 1792"/>
                <a:gd name="T37" fmla="*/ 823 h 2108"/>
                <a:gd name="T38" fmla="*/ 256 w 1792"/>
                <a:gd name="T39" fmla="*/ 843 h 2108"/>
                <a:gd name="T40" fmla="*/ 287 w 1792"/>
                <a:gd name="T41" fmla="*/ 885 h 2108"/>
                <a:gd name="T42" fmla="*/ 266 w 1792"/>
                <a:gd name="T43" fmla="*/ 903 h 2108"/>
                <a:gd name="T44" fmla="*/ 231 w 1792"/>
                <a:gd name="T45" fmla="*/ 926 h 2108"/>
                <a:gd name="T46" fmla="*/ 163 w 1792"/>
                <a:gd name="T47" fmla="*/ 980 h 2108"/>
                <a:gd name="T48" fmla="*/ 140 w 1792"/>
                <a:gd name="T49" fmla="*/ 1071 h 2108"/>
                <a:gd name="T50" fmla="*/ 113 w 1792"/>
                <a:gd name="T51" fmla="*/ 1124 h 2108"/>
                <a:gd name="T52" fmla="*/ 91 w 1792"/>
                <a:gd name="T53" fmla="*/ 1147 h 2108"/>
                <a:gd name="T54" fmla="*/ 72 w 1792"/>
                <a:gd name="T55" fmla="*/ 1160 h 2108"/>
                <a:gd name="T56" fmla="*/ 60 w 1792"/>
                <a:gd name="T57" fmla="*/ 1185 h 2108"/>
                <a:gd name="T58" fmla="*/ 70 w 1792"/>
                <a:gd name="T59" fmla="*/ 1232 h 2108"/>
                <a:gd name="T60" fmla="*/ 60 w 1792"/>
                <a:gd name="T61" fmla="*/ 1269 h 2108"/>
                <a:gd name="T62" fmla="*/ 103 w 1792"/>
                <a:gd name="T63" fmla="*/ 1304 h 2108"/>
                <a:gd name="T64" fmla="*/ 86 w 1792"/>
                <a:gd name="T65" fmla="*/ 1331 h 2108"/>
                <a:gd name="T66" fmla="*/ 33 w 1792"/>
                <a:gd name="T67" fmla="*/ 1356 h 2108"/>
                <a:gd name="T68" fmla="*/ 16 w 1792"/>
                <a:gd name="T69" fmla="*/ 1385 h 2108"/>
                <a:gd name="T70" fmla="*/ 0 w 1792"/>
                <a:gd name="T71" fmla="*/ 1430 h 2108"/>
                <a:gd name="T72" fmla="*/ 958 w 1792"/>
                <a:gd name="T73" fmla="*/ 2016 h 2108"/>
                <a:gd name="T74" fmla="*/ 1262 w 1792"/>
                <a:gd name="T75" fmla="*/ 2070 h 2108"/>
                <a:gd name="T76" fmla="*/ 1512 w 1792"/>
                <a:gd name="T77" fmla="*/ 2106 h 2108"/>
                <a:gd name="T78" fmla="*/ 1516 w 1792"/>
                <a:gd name="T79" fmla="*/ 2108 h 2108"/>
                <a:gd name="T80" fmla="*/ 1792 w 1792"/>
                <a:gd name="T81" fmla="*/ 230 h 2108"/>
                <a:gd name="T82" fmla="*/ 502 w 1792"/>
                <a:gd name="T83" fmla="*/ 0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92" h="2108">
                  <a:moveTo>
                    <a:pt x="502" y="0"/>
                  </a:moveTo>
                  <a:cubicBezTo>
                    <a:pt x="502" y="0"/>
                    <a:pt x="476" y="130"/>
                    <a:pt x="466" y="173"/>
                  </a:cubicBezTo>
                  <a:cubicBezTo>
                    <a:pt x="458" y="204"/>
                    <a:pt x="429" y="296"/>
                    <a:pt x="429" y="296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53" y="273"/>
                    <a:pt x="353" y="273"/>
                    <a:pt x="353" y="273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08" y="259"/>
                    <a:pt x="308" y="259"/>
                    <a:pt x="308" y="259"/>
                  </a:cubicBezTo>
                  <a:cubicBezTo>
                    <a:pt x="262" y="271"/>
                    <a:pt x="262" y="271"/>
                    <a:pt x="262" y="271"/>
                  </a:cubicBezTo>
                  <a:cubicBezTo>
                    <a:pt x="241" y="294"/>
                    <a:pt x="241" y="294"/>
                    <a:pt x="241" y="294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465"/>
                    <a:pt x="241" y="465"/>
                    <a:pt x="241" y="465"/>
                  </a:cubicBezTo>
                  <a:cubicBezTo>
                    <a:pt x="241" y="552"/>
                    <a:pt x="241" y="552"/>
                    <a:pt x="241" y="552"/>
                  </a:cubicBezTo>
                  <a:cubicBezTo>
                    <a:pt x="235" y="585"/>
                    <a:pt x="235" y="585"/>
                    <a:pt x="235" y="585"/>
                  </a:cubicBezTo>
                  <a:cubicBezTo>
                    <a:pt x="212" y="616"/>
                    <a:pt x="212" y="616"/>
                    <a:pt x="212" y="616"/>
                  </a:cubicBezTo>
                  <a:cubicBezTo>
                    <a:pt x="204" y="653"/>
                    <a:pt x="204" y="653"/>
                    <a:pt x="204" y="653"/>
                  </a:cubicBezTo>
                  <a:cubicBezTo>
                    <a:pt x="208" y="697"/>
                    <a:pt x="208" y="697"/>
                    <a:pt x="208" y="697"/>
                  </a:cubicBezTo>
                  <a:cubicBezTo>
                    <a:pt x="233" y="761"/>
                    <a:pt x="233" y="761"/>
                    <a:pt x="233" y="761"/>
                  </a:cubicBezTo>
                  <a:cubicBezTo>
                    <a:pt x="237" y="823"/>
                    <a:pt x="237" y="823"/>
                    <a:pt x="237" y="823"/>
                  </a:cubicBezTo>
                  <a:cubicBezTo>
                    <a:pt x="256" y="843"/>
                    <a:pt x="256" y="843"/>
                    <a:pt x="256" y="843"/>
                  </a:cubicBezTo>
                  <a:cubicBezTo>
                    <a:pt x="287" y="885"/>
                    <a:pt x="287" y="885"/>
                    <a:pt x="287" y="885"/>
                  </a:cubicBezTo>
                  <a:cubicBezTo>
                    <a:pt x="266" y="903"/>
                    <a:pt x="266" y="903"/>
                    <a:pt x="266" y="903"/>
                  </a:cubicBezTo>
                  <a:cubicBezTo>
                    <a:pt x="231" y="926"/>
                    <a:pt x="231" y="926"/>
                    <a:pt x="231" y="926"/>
                  </a:cubicBezTo>
                  <a:cubicBezTo>
                    <a:pt x="163" y="980"/>
                    <a:pt x="163" y="980"/>
                    <a:pt x="163" y="980"/>
                  </a:cubicBezTo>
                  <a:cubicBezTo>
                    <a:pt x="140" y="1071"/>
                    <a:pt x="140" y="1071"/>
                    <a:pt x="140" y="1071"/>
                  </a:cubicBezTo>
                  <a:cubicBezTo>
                    <a:pt x="113" y="1124"/>
                    <a:pt x="113" y="1124"/>
                    <a:pt x="113" y="1124"/>
                  </a:cubicBezTo>
                  <a:cubicBezTo>
                    <a:pt x="91" y="1147"/>
                    <a:pt x="91" y="1147"/>
                    <a:pt x="91" y="1147"/>
                  </a:cubicBezTo>
                  <a:cubicBezTo>
                    <a:pt x="72" y="1160"/>
                    <a:pt x="72" y="1160"/>
                    <a:pt x="72" y="1160"/>
                  </a:cubicBezTo>
                  <a:cubicBezTo>
                    <a:pt x="60" y="1185"/>
                    <a:pt x="60" y="1185"/>
                    <a:pt x="60" y="1185"/>
                  </a:cubicBezTo>
                  <a:cubicBezTo>
                    <a:pt x="70" y="1232"/>
                    <a:pt x="70" y="1232"/>
                    <a:pt x="70" y="1232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103" y="1304"/>
                    <a:pt x="103" y="1304"/>
                    <a:pt x="103" y="1304"/>
                  </a:cubicBezTo>
                  <a:cubicBezTo>
                    <a:pt x="86" y="1331"/>
                    <a:pt x="86" y="1331"/>
                    <a:pt x="86" y="1331"/>
                  </a:cubicBezTo>
                  <a:cubicBezTo>
                    <a:pt x="33" y="1356"/>
                    <a:pt x="33" y="1356"/>
                    <a:pt x="33" y="1356"/>
                  </a:cubicBezTo>
                  <a:cubicBezTo>
                    <a:pt x="16" y="1385"/>
                    <a:pt x="16" y="1385"/>
                    <a:pt x="16" y="1385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958" y="2016"/>
                    <a:pt x="958" y="2016"/>
                    <a:pt x="958" y="2016"/>
                  </a:cubicBezTo>
                  <a:cubicBezTo>
                    <a:pt x="1262" y="2070"/>
                    <a:pt x="1262" y="2070"/>
                    <a:pt x="1262" y="2070"/>
                  </a:cubicBezTo>
                  <a:cubicBezTo>
                    <a:pt x="1512" y="2106"/>
                    <a:pt x="1512" y="2106"/>
                    <a:pt x="1512" y="2106"/>
                  </a:cubicBezTo>
                  <a:cubicBezTo>
                    <a:pt x="1516" y="2108"/>
                    <a:pt x="1516" y="2108"/>
                    <a:pt x="1516" y="2108"/>
                  </a:cubicBezTo>
                  <a:cubicBezTo>
                    <a:pt x="1792" y="230"/>
                    <a:pt x="1792" y="230"/>
                    <a:pt x="1792" y="230"/>
                  </a:cubicBezTo>
                  <a:lnTo>
                    <a:pt x="50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2701926" y="2427288"/>
              <a:ext cx="585788" cy="1011237"/>
            </a:xfrm>
            <a:custGeom>
              <a:avLst/>
              <a:gdLst>
                <a:gd name="T0" fmla="*/ 329 w 369"/>
                <a:gd name="T1" fmla="*/ 620 h 637"/>
                <a:gd name="T2" fmla="*/ 331 w 369"/>
                <a:gd name="T3" fmla="*/ 601 h 637"/>
                <a:gd name="T4" fmla="*/ 343 w 369"/>
                <a:gd name="T5" fmla="*/ 586 h 637"/>
                <a:gd name="T6" fmla="*/ 365 w 369"/>
                <a:gd name="T7" fmla="*/ 556 h 637"/>
                <a:gd name="T8" fmla="*/ 360 w 369"/>
                <a:gd name="T9" fmla="*/ 542 h 637"/>
                <a:gd name="T10" fmla="*/ 354 w 369"/>
                <a:gd name="T11" fmla="*/ 513 h 637"/>
                <a:gd name="T12" fmla="*/ 170 w 369"/>
                <a:gd name="T13" fmla="*/ 226 h 637"/>
                <a:gd name="T14" fmla="*/ 164 w 369"/>
                <a:gd name="T15" fmla="*/ 219 h 637"/>
                <a:gd name="T16" fmla="*/ 168 w 369"/>
                <a:gd name="T17" fmla="*/ 209 h 637"/>
                <a:gd name="T18" fmla="*/ 38 w 369"/>
                <a:gd name="T19" fmla="*/ 0 h 637"/>
                <a:gd name="T20" fmla="*/ 34 w 369"/>
                <a:gd name="T21" fmla="*/ 13 h 637"/>
                <a:gd name="T22" fmla="*/ 33 w 369"/>
                <a:gd name="T23" fmla="*/ 36 h 637"/>
                <a:gd name="T24" fmla="*/ 25 w 369"/>
                <a:gd name="T25" fmla="*/ 50 h 637"/>
                <a:gd name="T26" fmla="*/ 11 w 369"/>
                <a:gd name="T27" fmla="*/ 73 h 637"/>
                <a:gd name="T28" fmla="*/ 1 w 369"/>
                <a:gd name="T29" fmla="*/ 90 h 637"/>
                <a:gd name="T30" fmla="*/ 6 w 369"/>
                <a:gd name="T31" fmla="*/ 107 h 637"/>
                <a:gd name="T32" fmla="*/ 14 w 369"/>
                <a:gd name="T33" fmla="*/ 129 h 637"/>
                <a:gd name="T34" fmla="*/ 8 w 369"/>
                <a:gd name="T35" fmla="*/ 157 h 637"/>
                <a:gd name="T36" fmla="*/ 5 w 369"/>
                <a:gd name="T37" fmla="*/ 175 h 637"/>
                <a:gd name="T38" fmla="*/ 17 w 369"/>
                <a:gd name="T39" fmla="*/ 208 h 637"/>
                <a:gd name="T40" fmla="*/ 25 w 369"/>
                <a:gd name="T41" fmla="*/ 230 h 637"/>
                <a:gd name="T42" fmla="*/ 21 w 369"/>
                <a:gd name="T43" fmla="*/ 242 h 637"/>
                <a:gd name="T44" fmla="*/ 34 w 369"/>
                <a:gd name="T45" fmla="*/ 252 h 637"/>
                <a:gd name="T46" fmla="*/ 42 w 369"/>
                <a:gd name="T47" fmla="*/ 250 h 637"/>
                <a:gd name="T48" fmla="*/ 54 w 369"/>
                <a:gd name="T49" fmla="*/ 247 h 637"/>
                <a:gd name="T50" fmla="*/ 74 w 369"/>
                <a:gd name="T51" fmla="*/ 254 h 637"/>
                <a:gd name="T52" fmla="*/ 71 w 369"/>
                <a:gd name="T53" fmla="*/ 257 h 637"/>
                <a:gd name="T54" fmla="*/ 58 w 369"/>
                <a:gd name="T55" fmla="*/ 252 h 637"/>
                <a:gd name="T56" fmla="*/ 48 w 369"/>
                <a:gd name="T57" fmla="*/ 251 h 637"/>
                <a:gd name="T58" fmla="*/ 51 w 369"/>
                <a:gd name="T59" fmla="*/ 267 h 637"/>
                <a:gd name="T60" fmla="*/ 45 w 369"/>
                <a:gd name="T61" fmla="*/ 275 h 637"/>
                <a:gd name="T62" fmla="*/ 42 w 369"/>
                <a:gd name="T63" fmla="*/ 265 h 637"/>
                <a:gd name="T64" fmla="*/ 36 w 369"/>
                <a:gd name="T65" fmla="*/ 267 h 637"/>
                <a:gd name="T66" fmla="*/ 33 w 369"/>
                <a:gd name="T67" fmla="*/ 292 h 637"/>
                <a:gd name="T68" fmla="*/ 44 w 369"/>
                <a:gd name="T69" fmla="*/ 311 h 637"/>
                <a:gd name="T70" fmla="*/ 52 w 369"/>
                <a:gd name="T71" fmla="*/ 328 h 637"/>
                <a:gd name="T72" fmla="*/ 41 w 369"/>
                <a:gd name="T73" fmla="*/ 335 h 637"/>
                <a:gd name="T74" fmla="*/ 49 w 369"/>
                <a:gd name="T75" fmla="*/ 366 h 637"/>
                <a:gd name="T76" fmla="*/ 61 w 369"/>
                <a:gd name="T77" fmla="*/ 394 h 637"/>
                <a:gd name="T78" fmla="*/ 72 w 369"/>
                <a:gd name="T79" fmla="*/ 412 h 637"/>
                <a:gd name="T80" fmla="*/ 72 w 369"/>
                <a:gd name="T81" fmla="*/ 426 h 637"/>
                <a:gd name="T82" fmla="*/ 77 w 369"/>
                <a:gd name="T83" fmla="*/ 440 h 637"/>
                <a:gd name="T84" fmla="*/ 72 w 369"/>
                <a:gd name="T85" fmla="*/ 468 h 637"/>
                <a:gd name="T86" fmla="*/ 107 w 369"/>
                <a:gd name="T87" fmla="*/ 486 h 637"/>
                <a:gd name="T88" fmla="*/ 132 w 369"/>
                <a:gd name="T89" fmla="*/ 507 h 637"/>
                <a:gd name="T90" fmla="*/ 162 w 369"/>
                <a:gd name="T91" fmla="*/ 535 h 637"/>
                <a:gd name="T92" fmla="*/ 184 w 369"/>
                <a:gd name="T93" fmla="*/ 555 h 637"/>
                <a:gd name="T94" fmla="*/ 205 w 369"/>
                <a:gd name="T95" fmla="*/ 592 h 637"/>
                <a:gd name="T96" fmla="*/ 205 w 369"/>
                <a:gd name="T97" fmla="*/ 621 h 637"/>
                <a:gd name="T98" fmla="*/ 324 w 369"/>
                <a:gd name="T9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9" h="637">
                  <a:moveTo>
                    <a:pt x="334" y="631"/>
                  </a:moveTo>
                  <a:lnTo>
                    <a:pt x="337" y="627"/>
                  </a:lnTo>
                  <a:lnTo>
                    <a:pt x="329" y="620"/>
                  </a:lnTo>
                  <a:lnTo>
                    <a:pt x="331" y="614"/>
                  </a:lnTo>
                  <a:lnTo>
                    <a:pt x="329" y="606"/>
                  </a:lnTo>
                  <a:lnTo>
                    <a:pt x="331" y="601"/>
                  </a:lnTo>
                  <a:lnTo>
                    <a:pt x="335" y="599"/>
                  </a:lnTo>
                  <a:lnTo>
                    <a:pt x="338" y="595"/>
                  </a:lnTo>
                  <a:lnTo>
                    <a:pt x="343" y="586"/>
                  </a:lnTo>
                  <a:lnTo>
                    <a:pt x="347" y="570"/>
                  </a:lnTo>
                  <a:lnTo>
                    <a:pt x="359" y="560"/>
                  </a:lnTo>
                  <a:lnTo>
                    <a:pt x="365" y="556"/>
                  </a:lnTo>
                  <a:lnTo>
                    <a:pt x="369" y="553"/>
                  </a:lnTo>
                  <a:lnTo>
                    <a:pt x="363" y="546"/>
                  </a:lnTo>
                  <a:lnTo>
                    <a:pt x="360" y="542"/>
                  </a:lnTo>
                  <a:lnTo>
                    <a:pt x="359" y="532"/>
                  </a:lnTo>
                  <a:lnTo>
                    <a:pt x="355" y="520"/>
                  </a:lnTo>
                  <a:lnTo>
                    <a:pt x="354" y="513"/>
                  </a:lnTo>
                  <a:lnTo>
                    <a:pt x="356" y="506"/>
                  </a:lnTo>
                  <a:lnTo>
                    <a:pt x="356" y="506"/>
                  </a:lnTo>
                  <a:lnTo>
                    <a:pt x="170" y="226"/>
                  </a:lnTo>
                  <a:lnTo>
                    <a:pt x="166" y="224"/>
                  </a:lnTo>
                  <a:lnTo>
                    <a:pt x="164" y="223"/>
                  </a:lnTo>
                  <a:lnTo>
                    <a:pt x="164" y="219"/>
                  </a:lnTo>
                  <a:lnTo>
                    <a:pt x="162" y="215"/>
                  </a:lnTo>
                  <a:lnTo>
                    <a:pt x="163" y="211"/>
                  </a:lnTo>
                  <a:lnTo>
                    <a:pt x="168" y="209"/>
                  </a:lnTo>
                  <a:lnTo>
                    <a:pt x="172" y="208"/>
                  </a:lnTo>
                  <a:lnTo>
                    <a:pt x="213" y="51"/>
                  </a:lnTo>
                  <a:lnTo>
                    <a:pt x="38" y="0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30"/>
                  </a:lnTo>
                  <a:lnTo>
                    <a:pt x="33" y="36"/>
                  </a:lnTo>
                  <a:lnTo>
                    <a:pt x="29" y="43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20" y="65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2" y="82"/>
                  </a:lnTo>
                  <a:lnTo>
                    <a:pt x="1" y="90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6" y="107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4" y="129"/>
                  </a:lnTo>
                  <a:lnTo>
                    <a:pt x="14" y="140"/>
                  </a:lnTo>
                  <a:lnTo>
                    <a:pt x="9" y="149"/>
                  </a:lnTo>
                  <a:lnTo>
                    <a:pt x="8" y="157"/>
                  </a:lnTo>
                  <a:lnTo>
                    <a:pt x="8" y="168"/>
                  </a:lnTo>
                  <a:lnTo>
                    <a:pt x="7" y="172"/>
                  </a:lnTo>
                  <a:lnTo>
                    <a:pt x="5" y="175"/>
                  </a:lnTo>
                  <a:lnTo>
                    <a:pt x="6" y="181"/>
                  </a:lnTo>
                  <a:lnTo>
                    <a:pt x="10" y="191"/>
                  </a:lnTo>
                  <a:lnTo>
                    <a:pt x="17" y="208"/>
                  </a:lnTo>
                  <a:lnTo>
                    <a:pt x="22" y="219"/>
                  </a:lnTo>
                  <a:lnTo>
                    <a:pt x="25" y="224"/>
                  </a:lnTo>
                  <a:lnTo>
                    <a:pt x="25" y="230"/>
                  </a:lnTo>
                  <a:lnTo>
                    <a:pt x="24" y="235"/>
                  </a:lnTo>
                  <a:lnTo>
                    <a:pt x="21" y="238"/>
                  </a:lnTo>
                  <a:lnTo>
                    <a:pt x="21" y="242"/>
                  </a:lnTo>
                  <a:lnTo>
                    <a:pt x="26" y="242"/>
                  </a:lnTo>
                  <a:lnTo>
                    <a:pt x="29" y="246"/>
                  </a:lnTo>
                  <a:lnTo>
                    <a:pt x="34" y="252"/>
                  </a:lnTo>
                  <a:lnTo>
                    <a:pt x="36" y="256"/>
                  </a:lnTo>
                  <a:lnTo>
                    <a:pt x="39" y="256"/>
                  </a:lnTo>
                  <a:lnTo>
                    <a:pt x="42" y="250"/>
                  </a:lnTo>
                  <a:lnTo>
                    <a:pt x="42" y="243"/>
                  </a:lnTo>
                  <a:lnTo>
                    <a:pt x="50" y="243"/>
                  </a:lnTo>
                  <a:lnTo>
                    <a:pt x="54" y="247"/>
                  </a:lnTo>
                  <a:lnTo>
                    <a:pt x="64" y="247"/>
                  </a:lnTo>
                  <a:lnTo>
                    <a:pt x="69" y="252"/>
                  </a:lnTo>
                  <a:lnTo>
                    <a:pt x="74" y="254"/>
                  </a:lnTo>
                  <a:lnTo>
                    <a:pt x="77" y="255"/>
                  </a:lnTo>
                  <a:lnTo>
                    <a:pt x="75" y="258"/>
                  </a:lnTo>
                  <a:lnTo>
                    <a:pt x="71" y="257"/>
                  </a:lnTo>
                  <a:lnTo>
                    <a:pt x="67" y="254"/>
                  </a:lnTo>
                  <a:lnTo>
                    <a:pt x="64" y="253"/>
                  </a:lnTo>
                  <a:lnTo>
                    <a:pt x="58" y="252"/>
                  </a:lnTo>
                  <a:lnTo>
                    <a:pt x="55" y="251"/>
                  </a:lnTo>
                  <a:lnTo>
                    <a:pt x="51" y="250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49" y="263"/>
                  </a:lnTo>
                  <a:lnTo>
                    <a:pt x="51" y="267"/>
                  </a:lnTo>
                  <a:lnTo>
                    <a:pt x="50" y="277"/>
                  </a:lnTo>
                  <a:lnTo>
                    <a:pt x="49" y="277"/>
                  </a:lnTo>
                  <a:lnTo>
                    <a:pt x="45" y="275"/>
                  </a:lnTo>
                  <a:lnTo>
                    <a:pt x="43" y="272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1" y="264"/>
                  </a:lnTo>
                  <a:lnTo>
                    <a:pt x="37" y="263"/>
                  </a:lnTo>
                  <a:lnTo>
                    <a:pt x="36" y="267"/>
                  </a:lnTo>
                  <a:lnTo>
                    <a:pt x="35" y="271"/>
                  </a:lnTo>
                  <a:lnTo>
                    <a:pt x="34" y="280"/>
                  </a:lnTo>
                  <a:lnTo>
                    <a:pt x="33" y="292"/>
                  </a:lnTo>
                  <a:lnTo>
                    <a:pt x="34" y="299"/>
                  </a:lnTo>
                  <a:lnTo>
                    <a:pt x="39" y="306"/>
                  </a:lnTo>
                  <a:lnTo>
                    <a:pt x="44" y="311"/>
                  </a:lnTo>
                  <a:lnTo>
                    <a:pt x="50" y="315"/>
                  </a:lnTo>
                  <a:lnTo>
                    <a:pt x="52" y="322"/>
                  </a:lnTo>
                  <a:lnTo>
                    <a:pt x="52" y="328"/>
                  </a:lnTo>
                  <a:lnTo>
                    <a:pt x="50" y="333"/>
                  </a:lnTo>
                  <a:lnTo>
                    <a:pt x="46" y="335"/>
                  </a:lnTo>
                  <a:lnTo>
                    <a:pt x="41" y="335"/>
                  </a:lnTo>
                  <a:lnTo>
                    <a:pt x="41" y="349"/>
                  </a:lnTo>
                  <a:lnTo>
                    <a:pt x="42" y="354"/>
                  </a:lnTo>
                  <a:lnTo>
                    <a:pt x="49" y="366"/>
                  </a:lnTo>
                  <a:lnTo>
                    <a:pt x="52" y="374"/>
                  </a:lnTo>
                  <a:lnTo>
                    <a:pt x="58" y="384"/>
                  </a:lnTo>
                  <a:lnTo>
                    <a:pt x="61" y="394"/>
                  </a:lnTo>
                  <a:lnTo>
                    <a:pt x="65" y="401"/>
                  </a:lnTo>
                  <a:lnTo>
                    <a:pt x="70" y="411"/>
                  </a:lnTo>
                  <a:lnTo>
                    <a:pt x="72" y="412"/>
                  </a:lnTo>
                  <a:lnTo>
                    <a:pt x="72" y="419"/>
                  </a:lnTo>
                  <a:lnTo>
                    <a:pt x="73" y="424"/>
                  </a:lnTo>
                  <a:lnTo>
                    <a:pt x="72" y="426"/>
                  </a:lnTo>
                  <a:lnTo>
                    <a:pt x="75" y="430"/>
                  </a:lnTo>
                  <a:lnTo>
                    <a:pt x="77" y="433"/>
                  </a:lnTo>
                  <a:lnTo>
                    <a:pt x="77" y="440"/>
                  </a:lnTo>
                  <a:lnTo>
                    <a:pt x="75" y="453"/>
                  </a:lnTo>
                  <a:lnTo>
                    <a:pt x="73" y="461"/>
                  </a:lnTo>
                  <a:lnTo>
                    <a:pt x="72" y="468"/>
                  </a:lnTo>
                  <a:lnTo>
                    <a:pt x="85" y="475"/>
                  </a:lnTo>
                  <a:lnTo>
                    <a:pt x="98" y="479"/>
                  </a:lnTo>
                  <a:lnTo>
                    <a:pt x="107" y="486"/>
                  </a:lnTo>
                  <a:lnTo>
                    <a:pt x="118" y="489"/>
                  </a:lnTo>
                  <a:lnTo>
                    <a:pt x="123" y="494"/>
                  </a:lnTo>
                  <a:lnTo>
                    <a:pt x="132" y="507"/>
                  </a:lnTo>
                  <a:lnTo>
                    <a:pt x="143" y="518"/>
                  </a:lnTo>
                  <a:lnTo>
                    <a:pt x="161" y="522"/>
                  </a:lnTo>
                  <a:lnTo>
                    <a:pt x="162" y="535"/>
                  </a:lnTo>
                  <a:lnTo>
                    <a:pt x="164" y="541"/>
                  </a:lnTo>
                  <a:lnTo>
                    <a:pt x="174" y="543"/>
                  </a:lnTo>
                  <a:lnTo>
                    <a:pt x="184" y="555"/>
                  </a:lnTo>
                  <a:lnTo>
                    <a:pt x="196" y="572"/>
                  </a:lnTo>
                  <a:lnTo>
                    <a:pt x="201" y="580"/>
                  </a:lnTo>
                  <a:lnTo>
                    <a:pt x="205" y="592"/>
                  </a:lnTo>
                  <a:lnTo>
                    <a:pt x="202" y="604"/>
                  </a:lnTo>
                  <a:lnTo>
                    <a:pt x="202" y="610"/>
                  </a:lnTo>
                  <a:lnTo>
                    <a:pt x="205" y="621"/>
                  </a:lnTo>
                  <a:lnTo>
                    <a:pt x="211" y="623"/>
                  </a:lnTo>
                  <a:lnTo>
                    <a:pt x="323" y="637"/>
                  </a:lnTo>
                  <a:lnTo>
                    <a:pt x="324" y="636"/>
                  </a:lnTo>
                  <a:lnTo>
                    <a:pt x="334" y="63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4137026" y="3175000"/>
              <a:ext cx="639763" cy="342900"/>
            </a:xfrm>
            <a:custGeom>
              <a:avLst/>
              <a:gdLst>
                <a:gd name="T0" fmla="*/ 2 w 2305"/>
                <a:gd name="T1" fmla="*/ 174 h 1239"/>
                <a:gd name="T2" fmla="*/ 0 w 2305"/>
                <a:gd name="T3" fmla="*/ 199 h 1239"/>
                <a:gd name="T4" fmla="*/ 2 w 2305"/>
                <a:gd name="T5" fmla="*/ 175 h 1239"/>
                <a:gd name="T6" fmla="*/ 817 w 2305"/>
                <a:gd name="T7" fmla="*/ 225 h 1239"/>
                <a:gd name="T8" fmla="*/ 786 w 2305"/>
                <a:gd name="T9" fmla="*/ 858 h 1239"/>
                <a:gd name="T10" fmla="*/ 844 w 2305"/>
                <a:gd name="T11" fmla="*/ 909 h 1239"/>
                <a:gd name="T12" fmla="*/ 865 w 2305"/>
                <a:gd name="T13" fmla="*/ 932 h 1239"/>
                <a:gd name="T14" fmla="*/ 882 w 2305"/>
                <a:gd name="T15" fmla="*/ 930 h 1239"/>
                <a:gd name="T16" fmla="*/ 912 w 2305"/>
                <a:gd name="T17" fmla="*/ 927 h 1239"/>
                <a:gd name="T18" fmla="*/ 930 w 2305"/>
                <a:gd name="T19" fmla="*/ 932 h 1239"/>
                <a:gd name="T20" fmla="*/ 952 w 2305"/>
                <a:gd name="T21" fmla="*/ 924 h 1239"/>
                <a:gd name="T22" fmla="*/ 983 w 2305"/>
                <a:gd name="T23" fmla="*/ 942 h 1239"/>
                <a:gd name="T24" fmla="*/ 999 w 2305"/>
                <a:gd name="T25" fmla="*/ 1001 h 1239"/>
                <a:gd name="T26" fmla="*/ 1063 w 2305"/>
                <a:gd name="T27" fmla="*/ 1003 h 1239"/>
                <a:gd name="T28" fmla="*/ 1110 w 2305"/>
                <a:gd name="T29" fmla="*/ 1029 h 1239"/>
                <a:gd name="T30" fmla="*/ 1150 w 2305"/>
                <a:gd name="T31" fmla="*/ 1025 h 1239"/>
                <a:gd name="T32" fmla="*/ 1160 w 2305"/>
                <a:gd name="T33" fmla="*/ 1022 h 1239"/>
                <a:gd name="T34" fmla="*/ 1184 w 2305"/>
                <a:gd name="T35" fmla="*/ 1047 h 1239"/>
                <a:gd name="T36" fmla="*/ 1215 w 2305"/>
                <a:gd name="T37" fmla="*/ 1029 h 1239"/>
                <a:gd name="T38" fmla="*/ 1279 w 2305"/>
                <a:gd name="T39" fmla="*/ 1035 h 1239"/>
                <a:gd name="T40" fmla="*/ 1305 w 2305"/>
                <a:gd name="T41" fmla="*/ 1084 h 1239"/>
                <a:gd name="T42" fmla="*/ 1325 w 2305"/>
                <a:gd name="T43" fmla="*/ 1085 h 1239"/>
                <a:gd name="T44" fmla="*/ 1336 w 2305"/>
                <a:gd name="T45" fmla="*/ 1127 h 1239"/>
                <a:gd name="T46" fmla="*/ 1362 w 2305"/>
                <a:gd name="T47" fmla="*/ 1131 h 1239"/>
                <a:gd name="T48" fmla="*/ 1387 w 2305"/>
                <a:gd name="T49" fmla="*/ 1111 h 1239"/>
                <a:gd name="T50" fmla="*/ 1404 w 2305"/>
                <a:gd name="T51" fmla="*/ 1088 h 1239"/>
                <a:gd name="T52" fmla="*/ 1416 w 2305"/>
                <a:gd name="T53" fmla="*/ 1088 h 1239"/>
                <a:gd name="T54" fmla="*/ 1464 w 2305"/>
                <a:gd name="T55" fmla="*/ 1124 h 1239"/>
                <a:gd name="T56" fmla="*/ 1478 w 2305"/>
                <a:gd name="T57" fmla="*/ 1156 h 1239"/>
                <a:gd name="T58" fmla="*/ 1527 w 2305"/>
                <a:gd name="T59" fmla="*/ 1125 h 1239"/>
                <a:gd name="T60" fmla="*/ 1538 w 2305"/>
                <a:gd name="T61" fmla="*/ 1137 h 1239"/>
                <a:gd name="T62" fmla="*/ 1549 w 2305"/>
                <a:gd name="T63" fmla="*/ 1179 h 1239"/>
                <a:gd name="T64" fmla="*/ 1561 w 2305"/>
                <a:gd name="T65" fmla="*/ 1173 h 1239"/>
                <a:gd name="T66" fmla="*/ 1582 w 2305"/>
                <a:gd name="T67" fmla="*/ 1139 h 1239"/>
                <a:gd name="T68" fmla="*/ 1619 w 2305"/>
                <a:gd name="T69" fmla="*/ 1133 h 1239"/>
                <a:gd name="T70" fmla="*/ 1659 w 2305"/>
                <a:gd name="T71" fmla="*/ 1152 h 1239"/>
                <a:gd name="T72" fmla="*/ 1719 w 2305"/>
                <a:gd name="T73" fmla="*/ 1149 h 1239"/>
                <a:gd name="T74" fmla="*/ 1746 w 2305"/>
                <a:gd name="T75" fmla="*/ 1174 h 1239"/>
                <a:gd name="T76" fmla="*/ 1762 w 2305"/>
                <a:gd name="T77" fmla="*/ 1195 h 1239"/>
                <a:gd name="T78" fmla="*/ 1797 w 2305"/>
                <a:gd name="T79" fmla="*/ 1186 h 1239"/>
                <a:gd name="T80" fmla="*/ 1833 w 2305"/>
                <a:gd name="T81" fmla="*/ 1159 h 1239"/>
                <a:gd name="T82" fmla="*/ 1854 w 2305"/>
                <a:gd name="T83" fmla="*/ 1142 h 1239"/>
                <a:gd name="T84" fmla="*/ 1881 w 2305"/>
                <a:gd name="T85" fmla="*/ 1137 h 1239"/>
                <a:gd name="T86" fmla="*/ 1906 w 2305"/>
                <a:gd name="T87" fmla="*/ 1153 h 1239"/>
                <a:gd name="T88" fmla="*/ 1932 w 2305"/>
                <a:gd name="T89" fmla="*/ 1145 h 1239"/>
                <a:gd name="T90" fmla="*/ 1955 w 2305"/>
                <a:gd name="T91" fmla="*/ 1128 h 1239"/>
                <a:gd name="T92" fmla="*/ 1999 w 2305"/>
                <a:gd name="T93" fmla="*/ 1133 h 1239"/>
                <a:gd name="T94" fmla="*/ 2023 w 2305"/>
                <a:gd name="T95" fmla="*/ 1137 h 1239"/>
                <a:gd name="T96" fmla="*/ 2079 w 2305"/>
                <a:gd name="T97" fmla="*/ 1121 h 1239"/>
                <a:gd name="T98" fmla="*/ 2122 w 2305"/>
                <a:gd name="T99" fmla="*/ 1136 h 1239"/>
                <a:gd name="T100" fmla="*/ 2157 w 2305"/>
                <a:gd name="T101" fmla="*/ 1168 h 1239"/>
                <a:gd name="T102" fmla="*/ 2207 w 2305"/>
                <a:gd name="T103" fmla="*/ 1202 h 1239"/>
                <a:gd name="T104" fmla="*/ 2247 w 2305"/>
                <a:gd name="T105" fmla="*/ 1204 h 1239"/>
                <a:gd name="T106" fmla="*/ 2277 w 2305"/>
                <a:gd name="T107" fmla="*/ 1220 h 1239"/>
                <a:gd name="T108" fmla="*/ 2300 w 2305"/>
                <a:gd name="T109" fmla="*/ 1239 h 1239"/>
                <a:gd name="T110" fmla="*/ 2305 w 2305"/>
                <a:gd name="T111" fmla="*/ 613 h 1239"/>
                <a:gd name="T112" fmla="*/ 2248 w 2305"/>
                <a:gd name="T113" fmla="*/ 258 h 1239"/>
                <a:gd name="T114" fmla="*/ 2248 w 2305"/>
                <a:gd name="T115" fmla="*/ 89 h 1239"/>
                <a:gd name="T116" fmla="*/ 1216 w 2305"/>
                <a:gd name="T117" fmla="*/ 62 h 1239"/>
                <a:gd name="T118" fmla="*/ 31 w 2305"/>
                <a:gd name="T119" fmla="*/ 0 h 1239"/>
                <a:gd name="T120" fmla="*/ 22 w 2305"/>
                <a:gd name="T121" fmla="*/ 174 h 1239"/>
                <a:gd name="T122" fmla="*/ 2 w 2305"/>
                <a:gd name="T123" fmla="*/ 17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5" h="1239">
                  <a:moveTo>
                    <a:pt x="2" y="174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817" y="225"/>
                    <a:pt x="817" y="225"/>
                    <a:pt x="817" y="225"/>
                  </a:cubicBezTo>
                  <a:cubicBezTo>
                    <a:pt x="786" y="858"/>
                    <a:pt x="786" y="858"/>
                    <a:pt x="786" y="858"/>
                  </a:cubicBezTo>
                  <a:cubicBezTo>
                    <a:pt x="844" y="909"/>
                    <a:pt x="844" y="909"/>
                    <a:pt x="844" y="909"/>
                  </a:cubicBezTo>
                  <a:cubicBezTo>
                    <a:pt x="865" y="932"/>
                    <a:pt x="865" y="932"/>
                    <a:pt x="865" y="932"/>
                  </a:cubicBezTo>
                  <a:cubicBezTo>
                    <a:pt x="882" y="930"/>
                    <a:pt x="882" y="930"/>
                    <a:pt x="882" y="930"/>
                  </a:cubicBezTo>
                  <a:cubicBezTo>
                    <a:pt x="912" y="927"/>
                    <a:pt x="912" y="927"/>
                    <a:pt x="912" y="927"/>
                  </a:cubicBezTo>
                  <a:cubicBezTo>
                    <a:pt x="930" y="932"/>
                    <a:pt x="930" y="932"/>
                    <a:pt x="930" y="932"/>
                  </a:cubicBezTo>
                  <a:cubicBezTo>
                    <a:pt x="952" y="924"/>
                    <a:pt x="952" y="924"/>
                    <a:pt x="952" y="924"/>
                  </a:cubicBezTo>
                  <a:cubicBezTo>
                    <a:pt x="983" y="942"/>
                    <a:pt x="983" y="942"/>
                    <a:pt x="983" y="942"/>
                  </a:cubicBezTo>
                  <a:cubicBezTo>
                    <a:pt x="999" y="1001"/>
                    <a:pt x="999" y="1001"/>
                    <a:pt x="999" y="1001"/>
                  </a:cubicBezTo>
                  <a:cubicBezTo>
                    <a:pt x="1063" y="1003"/>
                    <a:pt x="1063" y="1003"/>
                    <a:pt x="1063" y="1003"/>
                  </a:cubicBezTo>
                  <a:cubicBezTo>
                    <a:pt x="1110" y="1029"/>
                    <a:pt x="1110" y="1029"/>
                    <a:pt x="1110" y="1029"/>
                  </a:cubicBezTo>
                  <a:cubicBezTo>
                    <a:pt x="1150" y="1025"/>
                    <a:pt x="1150" y="1025"/>
                    <a:pt x="1150" y="1025"/>
                  </a:cubicBezTo>
                  <a:cubicBezTo>
                    <a:pt x="1160" y="1022"/>
                    <a:pt x="1160" y="1022"/>
                    <a:pt x="1160" y="1022"/>
                  </a:cubicBezTo>
                  <a:cubicBezTo>
                    <a:pt x="1184" y="1047"/>
                    <a:pt x="1184" y="1047"/>
                    <a:pt x="1184" y="1047"/>
                  </a:cubicBezTo>
                  <a:cubicBezTo>
                    <a:pt x="1215" y="1029"/>
                    <a:pt x="1215" y="1029"/>
                    <a:pt x="1215" y="1029"/>
                  </a:cubicBezTo>
                  <a:cubicBezTo>
                    <a:pt x="1279" y="1035"/>
                    <a:pt x="1279" y="1035"/>
                    <a:pt x="1279" y="1035"/>
                  </a:cubicBezTo>
                  <a:cubicBezTo>
                    <a:pt x="1305" y="1084"/>
                    <a:pt x="1305" y="1084"/>
                    <a:pt x="1305" y="1084"/>
                  </a:cubicBezTo>
                  <a:cubicBezTo>
                    <a:pt x="1325" y="1085"/>
                    <a:pt x="1325" y="1085"/>
                    <a:pt x="1325" y="1085"/>
                  </a:cubicBezTo>
                  <a:cubicBezTo>
                    <a:pt x="1336" y="1127"/>
                    <a:pt x="1336" y="1127"/>
                    <a:pt x="1336" y="1127"/>
                  </a:cubicBezTo>
                  <a:cubicBezTo>
                    <a:pt x="1362" y="1131"/>
                    <a:pt x="1362" y="1131"/>
                    <a:pt x="1362" y="1131"/>
                  </a:cubicBezTo>
                  <a:cubicBezTo>
                    <a:pt x="1387" y="1111"/>
                    <a:pt x="1387" y="1111"/>
                    <a:pt x="1387" y="1111"/>
                  </a:cubicBezTo>
                  <a:cubicBezTo>
                    <a:pt x="1404" y="1088"/>
                    <a:pt x="1404" y="1088"/>
                    <a:pt x="1404" y="1088"/>
                  </a:cubicBezTo>
                  <a:cubicBezTo>
                    <a:pt x="1416" y="1088"/>
                    <a:pt x="1416" y="1088"/>
                    <a:pt x="1416" y="1088"/>
                  </a:cubicBezTo>
                  <a:cubicBezTo>
                    <a:pt x="1464" y="1124"/>
                    <a:pt x="1464" y="1124"/>
                    <a:pt x="1464" y="1124"/>
                  </a:cubicBezTo>
                  <a:cubicBezTo>
                    <a:pt x="1478" y="1156"/>
                    <a:pt x="1478" y="1156"/>
                    <a:pt x="1478" y="1156"/>
                  </a:cubicBezTo>
                  <a:cubicBezTo>
                    <a:pt x="1527" y="1125"/>
                    <a:pt x="1527" y="1125"/>
                    <a:pt x="1527" y="1125"/>
                  </a:cubicBezTo>
                  <a:cubicBezTo>
                    <a:pt x="1538" y="1137"/>
                    <a:pt x="1538" y="1137"/>
                    <a:pt x="1538" y="1137"/>
                  </a:cubicBezTo>
                  <a:cubicBezTo>
                    <a:pt x="1549" y="1179"/>
                    <a:pt x="1549" y="1179"/>
                    <a:pt x="1549" y="1179"/>
                  </a:cubicBezTo>
                  <a:cubicBezTo>
                    <a:pt x="1561" y="1173"/>
                    <a:pt x="1561" y="1173"/>
                    <a:pt x="1561" y="1173"/>
                  </a:cubicBezTo>
                  <a:cubicBezTo>
                    <a:pt x="1582" y="1139"/>
                    <a:pt x="1582" y="1139"/>
                    <a:pt x="1582" y="1139"/>
                  </a:cubicBezTo>
                  <a:cubicBezTo>
                    <a:pt x="1619" y="1133"/>
                    <a:pt x="1619" y="1133"/>
                    <a:pt x="1619" y="1133"/>
                  </a:cubicBezTo>
                  <a:cubicBezTo>
                    <a:pt x="1659" y="1152"/>
                    <a:pt x="1659" y="1152"/>
                    <a:pt x="1659" y="1152"/>
                  </a:cubicBezTo>
                  <a:cubicBezTo>
                    <a:pt x="1719" y="1149"/>
                    <a:pt x="1719" y="1149"/>
                    <a:pt x="1719" y="1149"/>
                  </a:cubicBezTo>
                  <a:cubicBezTo>
                    <a:pt x="1746" y="1174"/>
                    <a:pt x="1746" y="1174"/>
                    <a:pt x="1746" y="1174"/>
                  </a:cubicBezTo>
                  <a:cubicBezTo>
                    <a:pt x="1762" y="1195"/>
                    <a:pt x="1762" y="1195"/>
                    <a:pt x="1762" y="1195"/>
                  </a:cubicBezTo>
                  <a:cubicBezTo>
                    <a:pt x="1797" y="1186"/>
                    <a:pt x="1797" y="1186"/>
                    <a:pt x="1797" y="1186"/>
                  </a:cubicBezTo>
                  <a:cubicBezTo>
                    <a:pt x="1833" y="1159"/>
                    <a:pt x="1833" y="1159"/>
                    <a:pt x="1833" y="1159"/>
                  </a:cubicBezTo>
                  <a:cubicBezTo>
                    <a:pt x="1854" y="1142"/>
                    <a:pt x="1854" y="1142"/>
                    <a:pt x="1854" y="1142"/>
                  </a:cubicBezTo>
                  <a:cubicBezTo>
                    <a:pt x="1881" y="1137"/>
                    <a:pt x="1881" y="1137"/>
                    <a:pt x="1881" y="1137"/>
                  </a:cubicBezTo>
                  <a:cubicBezTo>
                    <a:pt x="1906" y="1153"/>
                    <a:pt x="1906" y="1153"/>
                    <a:pt x="1906" y="1153"/>
                  </a:cubicBezTo>
                  <a:cubicBezTo>
                    <a:pt x="1932" y="1145"/>
                    <a:pt x="1932" y="1145"/>
                    <a:pt x="1932" y="1145"/>
                  </a:cubicBezTo>
                  <a:cubicBezTo>
                    <a:pt x="1955" y="1128"/>
                    <a:pt x="1955" y="1128"/>
                    <a:pt x="1955" y="1128"/>
                  </a:cubicBezTo>
                  <a:cubicBezTo>
                    <a:pt x="1999" y="1133"/>
                    <a:pt x="1999" y="1133"/>
                    <a:pt x="1999" y="1133"/>
                  </a:cubicBezTo>
                  <a:cubicBezTo>
                    <a:pt x="2023" y="1137"/>
                    <a:pt x="2023" y="1137"/>
                    <a:pt x="2023" y="1137"/>
                  </a:cubicBezTo>
                  <a:cubicBezTo>
                    <a:pt x="2079" y="1121"/>
                    <a:pt x="2079" y="1121"/>
                    <a:pt x="2079" y="1121"/>
                  </a:cubicBezTo>
                  <a:cubicBezTo>
                    <a:pt x="2122" y="1136"/>
                    <a:pt x="2122" y="1136"/>
                    <a:pt x="2122" y="1136"/>
                  </a:cubicBezTo>
                  <a:cubicBezTo>
                    <a:pt x="2157" y="1168"/>
                    <a:pt x="2157" y="1168"/>
                    <a:pt x="2157" y="1168"/>
                  </a:cubicBezTo>
                  <a:cubicBezTo>
                    <a:pt x="2207" y="1202"/>
                    <a:pt x="2207" y="1202"/>
                    <a:pt x="2207" y="1202"/>
                  </a:cubicBezTo>
                  <a:cubicBezTo>
                    <a:pt x="2247" y="1204"/>
                    <a:pt x="2247" y="1204"/>
                    <a:pt x="2247" y="1204"/>
                  </a:cubicBezTo>
                  <a:cubicBezTo>
                    <a:pt x="2277" y="1220"/>
                    <a:pt x="2277" y="1220"/>
                    <a:pt x="2277" y="1220"/>
                  </a:cubicBezTo>
                  <a:cubicBezTo>
                    <a:pt x="2300" y="1239"/>
                    <a:pt x="2300" y="1239"/>
                    <a:pt x="2300" y="1239"/>
                  </a:cubicBezTo>
                  <a:cubicBezTo>
                    <a:pt x="2305" y="613"/>
                    <a:pt x="2305" y="613"/>
                    <a:pt x="2305" y="613"/>
                  </a:cubicBezTo>
                  <a:cubicBezTo>
                    <a:pt x="2248" y="258"/>
                    <a:pt x="2248" y="258"/>
                    <a:pt x="2248" y="258"/>
                  </a:cubicBezTo>
                  <a:cubicBezTo>
                    <a:pt x="2248" y="89"/>
                    <a:pt x="2248" y="89"/>
                    <a:pt x="2248" y="89"/>
                  </a:cubicBezTo>
                  <a:cubicBezTo>
                    <a:pt x="2248" y="89"/>
                    <a:pt x="1462" y="72"/>
                    <a:pt x="1216" y="62"/>
                  </a:cubicBezTo>
                  <a:cubicBezTo>
                    <a:pt x="908" y="50"/>
                    <a:pt x="31" y="0"/>
                    <a:pt x="31" y="0"/>
                  </a:cubicBezTo>
                  <a:cubicBezTo>
                    <a:pt x="22" y="174"/>
                    <a:pt x="22" y="174"/>
                    <a:pt x="22" y="174"/>
                  </a:cubicBezTo>
                  <a:lnTo>
                    <a:pt x="2" y="17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4217988" y="2898775"/>
              <a:ext cx="542925" cy="300037"/>
            </a:xfrm>
            <a:custGeom>
              <a:avLst/>
              <a:gdLst>
                <a:gd name="T0" fmla="*/ 1955 w 1957"/>
                <a:gd name="T1" fmla="*/ 1083 h 1083"/>
                <a:gd name="T2" fmla="*/ 1957 w 1957"/>
                <a:gd name="T3" fmla="*/ 362 h 1083"/>
                <a:gd name="T4" fmla="*/ 1913 w 1957"/>
                <a:gd name="T5" fmla="*/ 340 h 1083"/>
                <a:gd name="T6" fmla="*/ 1893 w 1957"/>
                <a:gd name="T7" fmla="*/ 325 h 1083"/>
                <a:gd name="T8" fmla="*/ 1879 w 1957"/>
                <a:gd name="T9" fmla="*/ 280 h 1083"/>
                <a:gd name="T10" fmla="*/ 1835 w 1957"/>
                <a:gd name="T11" fmla="*/ 243 h 1083"/>
                <a:gd name="T12" fmla="*/ 1854 w 1957"/>
                <a:gd name="T13" fmla="*/ 205 h 1083"/>
                <a:gd name="T14" fmla="*/ 1879 w 1957"/>
                <a:gd name="T15" fmla="*/ 166 h 1083"/>
                <a:gd name="T16" fmla="*/ 1879 w 1957"/>
                <a:gd name="T17" fmla="*/ 129 h 1083"/>
                <a:gd name="T18" fmla="*/ 1861 w 1957"/>
                <a:gd name="T19" fmla="*/ 129 h 1083"/>
                <a:gd name="T20" fmla="*/ 1803 w 1957"/>
                <a:gd name="T21" fmla="*/ 129 h 1083"/>
                <a:gd name="T22" fmla="*/ 1792 w 1957"/>
                <a:gd name="T23" fmla="*/ 99 h 1083"/>
                <a:gd name="T24" fmla="*/ 1760 w 1957"/>
                <a:gd name="T25" fmla="*/ 59 h 1083"/>
                <a:gd name="T26" fmla="*/ 1142 w 1957"/>
                <a:gd name="T27" fmla="*/ 40 h 1083"/>
                <a:gd name="T28" fmla="*/ 70 w 1957"/>
                <a:gd name="T29" fmla="*/ 0 h 1083"/>
                <a:gd name="T30" fmla="*/ 0 w 1957"/>
                <a:gd name="T31" fmla="*/ 1009 h 1083"/>
                <a:gd name="T32" fmla="*/ 923 w 1957"/>
                <a:gd name="T33" fmla="*/ 1056 h 1083"/>
                <a:gd name="T34" fmla="*/ 1955 w 1957"/>
                <a:gd name="T35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57" h="1083">
                  <a:moveTo>
                    <a:pt x="1955" y="1083"/>
                  </a:moveTo>
                  <a:cubicBezTo>
                    <a:pt x="1957" y="362"/>
                    <a:pt x="1957" y="362"/>
                    <a:pt x="1957" y="362"/>
                  </a:cubicBezTo>
                  <a:cubicBezTo>
                    <a:pt x="1913" y="340"/>
                    <a:pt x="1913" y="340"/>
                    <a:pt x="1913" y="340"/>
                  </a:cubicBezTo>
                  <a:cubicBezTo>
                    <a:pt x="1893" y="325"/>
                    <a:pt x="1893" y="325"/>
                    <a:pt x="1893" y="325"/>
                  </a:cubicBezTo>
                  <a:cubicBezTo>
                    <a:pt x="1879" y="280"/>
                    <a:pt x="1879" y="280"/>
                    <a:pt x="1879" y="280"/>
                  </a:cubicBezTo>
                  <a:cubicBezTo>
                    <a:pt x="1835" y="243"/>
                    <a:pt x="1835" y="243"/>
                    <a:pt x="1835" y="243"/>
                  </a:cubicBezTo>
                  <a:cubicBezTo>
                    <a:pt x="1854" y="205"/>
                    <a:pt x="1854" y="205"/>
                    <a:pt x="1854" y="205"/>
                  </a:cubicBezTo>
                  <a:cubicBezTo>
                    <a:pt x="1879" y="166"/>
                    <a:pt x="1879" y="166"/>
                    <a:pt x="1879" y="166"/>
                  </a:cubicBezTo>
                  <a:cubicBezTo>
                    <a:pt x="1879" y="129"/>
                    <a:pt x="1879" y="129"/>
                    <a:pt x="1879" y="129"/>
                  </a:cubicBezTo>
                  <a:cubicBezTo>
                    <a:pt x="1861" y="129"/>
                    <a:pt x="1861" y="129"/>
                    <a:pt x="1861" y="129"/>
                  </a:cubicBezTo>
                  <a:cubicBezTo>
                    <a:pt x="1803" y="129"/>
                    <a:pt x="1803" y="129"/>
                    <a:pt x="1803" y="129"/>
                  </a:cubicBezTo>
                  <a:cubicBezTo>
                    <a:pt x="1792" y="99"/>
                    <a:pt x="1792" y="99"/>
                    <a:pt x="1792" y="99"/>
                  </a:cubicBezTo>
                  <a:cubicBezTo>
                    <a:pt x="1760" y="59"/>
                    <a:pt x="1760" y="59"/>
                    <a:pt x="1760" y="59"/>
                  </a:cubicBezTo>
                  <a:cubicBezTo>
                    <a:pt x="1760" y="59"/>
                    <a:pt x="1297" y="45"/>
                    <a:pt x="1142" y="40"/>
                  </a:cubicBezTo>
                  <a:cubicBezTo>
                    <a:pt x="874" y="30"/>
                    <a:pt x="70" y="0"/>
                    <a:pt x="70" y="0"/>
                  </a:cubicBezTo>
                  <a:cubicBezTo>
                    <a:pt x="0" y="1009"/>
                    <a:pt x="0" y="1009"/>
                    <a:pt x="0" y="1009"/>
                  </a:cubicBezTo>
                  <a:cubicBezTo>
                    <a:pt x="284" y="1025"/>
                    <a:pt x="723" y="1048"/>
                    <a:pt x="923" y="1056"/>
                  </a:cubicBezTo>
                  <a:cubicBezTo>
                    <a:pt x="1169" y="1066"/>
                    <a:pt x="1955" y="1083"/>
                    <a:pt x="1955" y="10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4105276" y="2611438"/>
              <a:ext cx="601663" cy="304800"/>
            </a:xfrm>
            <a:custGeom>
              <a:avLst/>
              <a:gdLst>
                <a:gd name="T0" fmla="*/ 2166 w 2168"/>
                <a:gd name="T1" fmla="*/ 1095 h 1098"/>
                <a:gd name="T2" fmla="*/ 2168 w 2168"/>
                <a:gd name="T3" fmla="*/ 1098 h 1098"/>
                <a:gd name="T4" fmla="*/ 2168 w 2168"/>
                <a:gd name="T5" fmla="*/ 1098 h 1098"/>
                <a:gd name="T6" fmla="*/ 2155 w 2168"/>
                <a:gd name="T7" fmla="*/ 1068 h 1098"/>
                <a:gd name="T8" fmla="*/ 2145 w 2168"/>
                <a:gd name="T9" fmla="*/ 1029 h 1098"/>
                <a:gd name="T10" fmla="*/ 2107 w 2168"/>
                <a:gd name="T11" fmla="*/ 1012 h 1098"/>
                <a:gd name="T12" fmla="*/ 2102 w 2168"/>
                <a:gd name="T13" fmla="*/ 1007 h 1098"/>
                <a:gd name="T14" fmla="*/ 2094 w 2168"/>
                <a:gd name="T15" fmla="*/ 989 h 1098"/>
                <a:gd name="T16" fmla="*/ 2102 w 2168"/>
                <a:gd name="T17" fmla="*/ 975 h 1098"/>
                <a:gd name="T18" fmla="*/ 2095 w 2168"/>
                <a:gd name="T19" fmla="*/ 938 h 1098"/>
                <a:gd name="T20" fmla="*/ 2077 w 2168"/>
                <a:gd name="T21" fmla="*/ 922 h 1098"/>
                <a:gd name="T22" fmla="*/ 2067 w 2168"/>
                <a:gd name="T23" fmla="*/ 905 h 1098"/>
                <a:gd name="T24" fmla="*/ 2058 w 2168"/>
                <a:gd name="T25" fmla="*/ 858 h 1098"/>
                <a:gd name="T26" fmla="*/ 2058 w 2168"/>
                <a:gd name="T27" fmla="*/ 784 h 1098"/>
                <a:gd name="T28" fmla="*/ 2048 w 2168"/>
                <a:gd name="T29" fmla="*/ 771 h 1098"/>
                <a:gd name="T30" fmla="*/ 2038 w 2168"/>
                <a:gd name="T31" fmla="*/ 747 h 1098"/>
                <a:gd name="T32" fmla="*/ 2042 w 2168"/>
                <a:gd name="T33" fmla="*/ 720 h 1098"/>
                <a:gd name="T34" fmla="*/ 2042 w 2168"/>
                <a:gd name="T35" fmla="*/ 652 h 1098"/>
                <a:gd name="T36" fmla="*/ 2031 w 2168"/>
                <a:gd name="T37" fmla="*/ 607 h 1098"/>
                <a:gd name="T38" fmla="*/ 2013 w 2168"/>
                <a:gd name="T39" fmla="*/ 592 h 1098"/>
                <a:gd name="T40" fmla="*/ 2001 w 2168"/>
                <a:gd name="T41" fmla="*/ 592 h 1098"/>
                <a:gd name="T42" fmla="*/ 1994 w 2168"/>
                <a:gd name="T43" fmla="*/ 574 h 1098"/>
                <a:gd name="T44" fmla="*/ 1987 w 2168"/>
                <a:gd name="T45" fmla="*/ 542 h 1098"/>
                <a:gd name="T46" fmla="*/ 1981 w 2168"/>
                <a:gd name="T47" fmla="*/ 516 h 1098"/>
                <a:gd name="T48" fmla="*/ 2001 w 2168"/>
                <a:gd name="T49" fmla="*/ 511 h 1098"/>
                <a:gd name="T50" fmla="*/ 2001 w 2168"/>
                <a:gd name="T51" fmla="*/ 502 h 1098"/>
                <a:gd name="T52" fmla="*/ 1991 w 2168"/>
                <a:gd name="T53" fmla="*/ 493 h 1098"/>
                <a:gd name="T54" fmla="*/ 1983 w 2168"/>
                <a:gd name="T55" fmla="*/ 473 h 1098"/>
                <a:gd name="T56" fmla="*/ 1974 w 2168"/>
                <a:gd name="T57" fmla="*/ 452 h 1098"/>
                <a:gd name="T58" fmla="*/ 1960 w 2168"/>
                <a:gd name="T59" fmla="*/ 420 h 1098"/>
                <a:gd name="T60" fmla="*/ 1943 w 2168"/>
                <a:gd name="T61" fmla="*/ 380 h 1098"/>
                <a:gd name="T62" fmla="*/ 1924 w 2168"/>
                <a:gd name="T63" fmla="*/ 339 h 1098"/>
                <a:gd name="T64" fmla="*/ 1900 w 2168"/>
                <a:gd name="T65" fmla="*/ 277 h 1098"/>
                <a:gd name="T66" fmla="*/ 1881 w 2168"/>
                <a:gd name="T67" fmla="*/ 251 h 1098"/>
                <a:gd name="T68" fmla="*/ 1877 w 2168"/>
                <a:gd name="T69" fmla="*/ 245 h 1098"/>
                <a:gd name="T70" fmla="*/ 1849 w 2168"/>
                <a:gd name="T71" fmla="*/ 220 h 1098"/>
                <a:gd name="T72" fmla="*/ 1799 w 2168"/>
                <a:gd name="T73" fmla="*/ 188 h 1098"/>
                <a:gd name="T74" fmla="*/ 1765 w 2168"/>
                <a:gd name="T75" fmla="*/ 176 h 1098"/>
                <a:gd name="T76" fmla="*/ 1732 w 2168"/>
                <a:gd name="T77" fmla="*/ 161 h 1098"/>
                <a:gd name="T78" fmla="*/ 1703 w 2168"/>
                <a:gd name="T79" fmla="*/ 133 h 1098"/>
                <a:gd name="T80" fmla="*/ 1652 w 2168"/>
                <a:gd name="T81" fmla="*/ 127 h 1098"/>
                <a:gd name="T82" fmla="*/ 1590 w 2168"/>
                <a:gd name="T83" fmla="*/ 131 h 1098"/>
                <a:gd name="T84" fmla="*/ 1573 w 2168"/>
                <a:gd name="T85" fmla="*/ 131 h 1098"/>
                <a:gd name="T86" fmla="*/ 1549 w 2168"/>
                <a:gd name="T87" fmla="*/ 142 h 1098"/>
                <a:gd name="T88" fmla="*/ 1537 w 2168"/>
                <a:gd name="T89" fmla="*/ 155 h 1098"/>
                <a:gd name="T90" fmla="*/ 1517 w 2168"/>
                <a:gd name="T91" fmla="*/ 148 h 1098"/>
                <a:gd name="T92" fmla="*/ 1493 w 2168"/>
                <a:gd name="T93" fmla="*/ 131 h 1098"/>
                <a:gd name="T94" fmla="*/ 1450 w 2168"/>
                <a:gd name="T95" fmla="*/ 111 h 1098"/>
                <a:gd name="T96" fmla="*/ 1398 w 2168"/>
                <a:gd name="T97" fmla="*/ 85 h 1098"/>
                <a:gd name="T98" fmla="*/ 68 w 2168"/>
                <a:gd name="T99" fmla="*/ 0 h 1098"/>
                <a:gd name="T100" fmla="*/ 0 w 2168"/>
                <a:gd name="T101" fmla="*/ 660 h 1098"/>
                <a:gd name="T102" fmla="*/ 502 w 2168"/>
                <a:gd name="T103" fmla="*/ 708 h 1098"/>
                <a:gd name="T104" fmla="*/ 477 w 2168"/>
                <a:gd name="T105" fmla="*/ 1036 h 1098"/>
                <a:gd name="T106" fmla="*/ 477 w 2168"/>
                <a:gd name="T107" fmla="*/ 1036 h 1098"/>
                <a:gd name="T108" fmla="*/ 1548 w 2168"/>
                <a:gd name="T109" fmla="*/ 1076 h 1098"/>
                <a:gd name="T110" fmla="*/ 2166 w 2168"/>
                <a:gd name="T111" fmla="*/ 1095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68" h="1098">
                  <a:moveTo>
                    <a:pt x="2166" y="1095"/>
                  </a:moveTo>
                  <a:cubicBezTo>
                    <a:pt x="2168" y="1098"/>
                    <a:pt x="2168" y="1098"/>
                    <a:pt x="2168" y="1098"/>
                  </a:cubicBezTo>
                  <a:cubicBezTo>
                    <a:pt x="2168" y="1098"/>
                    <a:pt x="2168" y="1098"/>
                    <a:pt x="2168" y="1098"/>
                  </a:cubicBezTo>
                  <a:cubicBezTo>
                    <a:pt x="2155" y="1068"/>
                    <a:pt x="2155" y="1068"/>
                    <a:pt x="2155" y="1068"/>
                  </a:cubicBezTo>
                  <a:cubicBezTo>
                    <a:pt x="2145" y="1029"/>
                    <a:pt x="2145" y="1029"/>
                    <a:pt x="2145" y="1029"/>
                  </a:cubicBezTo>
                  <a:cubicBezTo>
                    <a:pt x="2145" y="1029"/>
                    <a:pt x="2114" y="1018"/>
                    <a:pt x="2107" y="1012"/>
                  </a:cubicBezTo>
                  <a:cubicBezTo>
                    <a:pt x="2100" y="1006"/>
                    <a:pt x="2102" y="1007"/>
                    <a:pt x="2102" y="1007"/>
                  </a:cubicBezTo>
                  <a:cubicBezTo>
                    <a:pt x="2094" y="989"/>
                    <a:pt x="2094" y="989"/>
                    <a:pt x="2094" y="989"/>
                  </a:cubicBezTo>
                  <a:cubicBezTo>
                    <a:pt x="2102" y="975"/>
                    <a:pt x="2102" y="975"/>
                    <a:pt x="2102" y="975"/>
                  </a:cubicBezTo>
                  <a:cubicBezTo>
                    <a:pt x="2095" y="938"/>
                    <a:pt x="2095" y="938"/>
                    <a:pt x="2095" y="938"/>
                  </a:cubicBezTo>
                  <a:cubicBezTo>
                    <a:pt x="2077" y="922"/>
                    <a:pt x="2077" y="922"/>
                    <a:pt x="2077" y="922"/>
                  </a:cubicBezTo>
                  <a:cubicBezTo>
                    <a:pt x="2067" y="905"/>
                    <a:pt x="2067" y="905"/>
                    <a:pt x="2067" y="905"/>
                  </a:cubicBezTo>
                  <a:cubicBezTo>
                    <a:pt x="2058" y="858"/>
                    <a:pt x="2058" y="858"/>
                    <a:pt x="2058" y="858"/>
                  </a:cubicBezTo>
                  <a:cubicBezTo>
                    <a:pt x="2058" y="784"/>
                    <a:pt x="2058" y="784"/>
                    <a:pt x="2058" y="784"/>
                  </a:cubicBezTo>
                  <a:cubicBezTo>
                    <a:pt x="2048" y="771"/>
                    <a:pt x="2048" y="771"/>
                    <a:pt x="2048" y="771"/>
                  </a:cubicBezTo>
                  <a:cubicBezTo>
                    <a:pt x="2038" y="747"/>
                    <a:pt x="2038" y="747"/>
                    <a:pt x="2038" y="747"/>
                  </a:cubicBezTo>
                  <a:cubicBezTo>
                    <a:pt x="2042" y="720"/>
                    <a:pt x="2042" y="720"/>
                    <a:pt x="2042" y="720"/>
                  </a:cubicBezTo>
                  <a:cubicBezTo>
                    <a:pt x="2042" y="652"/>
                    <a:pt x="2042" y="652"/>
                    <a:pt x="2042" y="652"/>
                  </a:cubicBezTo>
                  <a:cubicBezTo>
                    <a:pt x="2031" y="607"/>
                    <a:pt x="2031" y="607"/>
                    <a:pt x="2031" y="607"/>
                  </a:cubicBezTo>
                  <a:cubicBezTo>
                    <a:pt x="2013" y="592"/>
                    <a:pt x="2013" y="592"/>
                    <a:pt x="2013" y="592"/>
                  </a:cubicBezTo>
                  <a:cubicBezTo>
                    <a:pt x="2001" y="592"/>
                    <a:pt x="2001" y="592"/>
                    <a:pt x="2001" y="592"/>
                  </a:cubicBezTo>
                  <a:cubicBezTo>
                    <a:pt x="1994" y="574"/>
                    <a:pt x="1994" y="574"/>
                    <a:pt x="1994" y="574"/>
                  </a:cubicBezTo>
                  <a:cubicBezTo>
                    <a:pt x="1987" y="542"/>
                    <a:pt x="1987" y="542"/>
                    <a:pt x="1987" y="542"/>
                  </a:cubicBezTo>
                  <a:cubicBezTo>
                    <a:pt x="1981" y="516"/>
                    <a:pt x="1981" y="516"/>
                    <a:pt x="1981" y="516"/>
                  </a:cubicBezTo>
                  <a:cubicBezTo>
                    <a:pt x="2001" y="511"/>
                    <a:pt x="2001" y="511"/>
                    <a:pt x="2001" y="511"/>
                  </a:cubicBezTo>
                  <a:cubicBezTo>
                    <a:pt x="2001" y="502"/>
                    <a:pt x="2001" y="502"/>
                    <a:pt x="2001" y="502"/>
                  </a:cubicBezTo>
                  <a:cubicBezTo>
                    <a:pt x="1991" y="493"/>
                    <a:pt x="1991" y="493"/>
                    <a:pt x="1991" y="493"/>
                  </a:cubicBezTo>
                  <a:cubicBezTo>
                    <a:pt x="1983" y="473"/>
                    <a:pt x="1983" y="473"/>
                    <a:pt x="1983" y="473"/>
                  </a:cubicBezTo>
                  <a:cubicBezTo>
                    <a:pt x="1974" y="452"/>
                    <a:pt x="1974" y="452"/>
                    <a:pt x="1974" y="452"/>
                  </a:cubicBezTo>
                  <a:cubicBezTo>
                    <a:pt x="1960" y="420"/>
                    <a:pt x="1960" y="420"/>
                    <a:pt x="1960" y="420"/>
                  </a:cubicBezTo>
                  <a:cubicBezTo>
                    <a:pt x="1943" y="380"/>
                    <a:pt x="1943" y="380"/>
                    <a:pt x="1943" y="380"/>
                  </a:cubicBezTo>
                  <a:cubicBezTo>
                    <a:pt x="1924" y="339"/>
                    <a:pt x="1924" y="339"/>
                    <a:pt x="1924" y="339"/>
                  </a:cubicBezTo>
                  <a:cubicBezTo>
                    <a:pt x="1900" y="277"/>
                    <a:pt x="1900" y="277"/>
                    <a:pt x="1900" y="277"/>
                  </a:cubicBezTo>
                  <a:cubicBezTo>
                    <a:pt x="1881" y="251"/>
                    <a:pt x="1881" y="251"/>
                    <a:pt x="1881" y="251"/>
                  </a:cubicBezTo>
                  <a:cubicBezTo>
                    <a:pt x="1877" y="245"/>
                    <a:pt x="1877" y="245"/>
                    <a:pt x="1877" y="245"/>
                  </a:cubicBezTo>
                  <a:cubicBezTo>
                    <a:pt x="1849" y="220"/>
                    <a:pt x="1849" y="220"/>
                    <a:pt x="1849" y="220"/>
                  </a:cubicBezTo>
                  <a:cubicBezTo>
                    <a:pt x="1799" y="188"/>
                    <a:pt x="1799" y="188"/>
                    <a:pt x="1799" y="188"/>
                  </a:cubicBezTo>
                  <a:cubicBezTo>
                    <a:pt x="1765" y="176"/>
                    <a:pt x="1765" y="176"/>
                    <a:pt x="1765" y="176"/>
                  </a:cubicBezTo>
                  <a:cubicBezTo>
                    <a:pt x="1732" y="161"/>
                    <a:pt x="1732" y="161"/>
                    <a:pt x="1732" y="161"/>
                  </a:cubicBezTo>
                  <a:cubicBezTo>
                    <a:pt x="1703" y="133"/>
                    <a:pt x="1703" y="133"/>
                    <a:pt x="1703" y="133"/>
                  </a:cubicBezTo>
                  <a:cubicBezTo>
                    <a:pt x="1652" y="127"/>
                    <a:pt x="1652" y="127"/>
                    <a:pt x="1652" y="127"/>
                  </a:cubicBezTo>
                  <a:cubicBezTo>
                    <a:pt x="1590" y="131"/>
                    <a:pt x="1590" y="131"/>
                    <a:pt x="1590" y="131"/>
                  </a:cubicBezTo>
                  <a:cubicBezTo>
                    <a:pt x="1573" y="131"/>
                    <a:pt x="1573" y="131"/>
                    <a:pt x="1573" y="131"/>
                  </a:cubicBezTo>
                  <a:cubicBezTo>
                    <a:pt x="1549" y="142"/>
                    <a:pt x="1549" y="142"/>
                    <a:pt x="1549" y="142"/>
                  </a:cubicBezTo>
                  <a:cubicBezTo>
                    <a:pt x="1537" y="155"/>
                    <a:pt x="1537" y="155"/>
                    <a:pt x="1537" y="155"/>
                  </a:cubicBezTo>
                  <a:cubicBezTo>
                    <a:pt x="1517" y="148"/>
                    <a:pt x="1517" y="148"/>
                    <a:pt x="1517" y="148"/>
                  </a:cubicBezTo>
                  <a:cubicBezTo>
                    <a:pt x="1493" y="131"/>
                    <a:pt x="1493" y="131"/>
                    <a:pt x="1493" y="131"/>
                  </a:cubicBezTo>
                  <a:cubicBezTo>
                    <a:pt x="1450" y="111"/>
                    <a:pt x="1450" y="111"/>
                    <a:pt x="1450" y="111"/>
                  </a:cubicBezTo>
                  <a:cubicBezTo>
                    <a:pt x="1398" y="85"/>
                    <a:pt x="1398" y="85"/>
                    <a:pt x="1398" y="8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502" y="708"/>
                    <a:pt x="502" y="708"/>
                    <a:pt x="502" y="708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518" y="1038"/>
                    <a:pt x="1287" y="1067"/>
                    <a:pt x="1548" y="1076"/>
                  </a:cubicBezTo>
                  <a:cubicBezTo>
                    <a:pt x="1703" y="1081"/>
                    <a:pt x="2166" y="1095"/>
                    <a:pt x="2166" y="109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3"/>
            <p:cNvSpPr>
              <a:spLocks/>
            </p:cNvSpPr>
            <p:nvPr/>
          </p:nvSpPr>
          <p:spPr bwMode="auto">
            <a:xfrm>
              <a:off x="4124326" y="2338388"/>
              <a:ext cx="517525" cy="346075"/>
            </a:xfrm>
            <a:custGeom>
              <a:avLst/>
              <a:gdLst>
                <a:gd name="T0" fmla="*/ 1382 w 1862"/>
                <a:gd name="T1" fmla="*/ 1095 h 1247"/>
                <a:gd name="T2" fmla="*/ 1425 w 1862"/>
                <a:gd name="T3" fmla="*/ 1115 h 1247"/>
                <a:gd name="T4" fmla="*/ 1449 w 1862"/>
                <a:gd name="T5" fmla="*/ 1132 h 1247"/>
                <a:gd name="T6" fmla="*/ 1469 w 1862"/>
                <a:gd name="T7" fmla="*/ 1139 h 1247"/>
                <a:gd name="T8" fmla="*/ 1481 w 1862"/>
                <a:gd name="T9" fmla="*/ 1126 h 1247"/>
                <a:gd name="T10" fmla="*/ 1505 w 1862"/>
                <a:gd name="T11" fmla="*/ 1115 h 1247"/>
                <a:gd name="T12" fmla="*/ 1522 w 1862"/>
                <a:gd name="T13" fmla="*/ 1115 h 1247"/>
                <a:gd name="T14" fmla="*/ 1584 w 1862"/>
                <a:gd name="T15" fmla="*/ 1111 h 1247"/>
                <a:gd name="T16" fmla="*/ 1635 w 1862"/>
                <a:gd name="T17" fmla="*/ 1117 h 1247"/>
                <a:gd name="T18" fmla="*/ 1664 w 1862"/>
                <a:gd name="T19" fmla="*/ 1145 h 1247"/>
                <a:gd name="T20" fmla="*/ 1697 w 1862"/>
                <a:gd name="T21" fmla="*/ 1160 h 1247"/>
                <a:gd name="T22" fmla="*/ 1731 w 1862"/>
                <a:gd name="T23" fmla="*/ 1172 h 1247"/>
                <a:gd name="T24" fmla="*/ 1781 w 1862"/>
                <a:gd name="T25" fmla="*/ 1204 h 1247"/>
                <a:gd name="T26" fmla="*/ 1809 w 1862"/>
                <a:gd name="T27" fmla="*/ 1229 h 1247"/>
                <a:gd name="T28" fmla="*/ 1813 w 1862"/>
                <a:gd name="T29" fmla="*/ 1235 h 1247"/>
                <a:gd name="T30" fmla="*/ 1822 w 1862"/>
                <a:gd name="T31" fmla="*/ 1247 h 1247"/>
                <a:gd name="T32" fmla="*/ 1822 w 1862"/>
                <a:gd name="T33" fmla="*/ 1247 h 1247"/>
                <a:gd name="T34" fmla="*/ 1822 w 1862"/>
                <a:gd name="T35" fmla="*/ 1231 h 1247"/>
                <a:gd name="T36" fmla="*/ 1822 w 1862"/>
                <a:gd name="T37" fmla="*/ 1201 h 1247"/>
                <a:gd name="T38" fmla="*/ 1795 w 1862"/>
                <a:gd name="T39" fmla="*/ 1181 h 1247"/>
                <a:gd name="T40" fmla="*/ 1795 w 1862"/>
                <a:gd name="T41" fmla="*/ 1159 h 1247"/>
                <a:gd name="T42" fmla="*/ 1804 w 1862"/>
                <a:gd name="T43" fmla="*/ 1138 h 1247"/>
                <a:gd name="T44" fmla="*/ 1822 w 1862"/>
                <a:gd name="T45" fmla="*/ 1133 h 1247"/>
                <a:gd name="T46" fmla="*/ 1822 w 1862"/>
                <a:gd name="T47" fmla="*/ 1086 h 1247"/>
                <a:gd name="T48" fmla="*/ 1827 w 1862"/>
                <a:gd name="T49" fmla="*/ 1059 h 1247"/>
                <a:gd name="T50" fmla="*/ 1842 w 1862"/>
                <a:gd name="T51" fmla="*/ 1053 h 1247"/>
                <a:gd name="T52" fmla="*/ 1842 w 1862"/>
                <a:gd name="T53" fmla="*/ 1027 h 1247"/>
                <a:gd name="T54" fmla="*/ 1825 w 1862"/>
                <a:gd name="T55" fmla="*/ 991 h 1247"/>
                <a:gd name="T56" fmla="*/ 1812 w 1862"/>
                <a:gd name="T57" fmla="*/ 984 h 1247"/>
                <a:gd name="T58" fmla="*/ 1818 w 1862"/>
                <a:gd name="T59" fmla="*/ 948 h 1247"/>
                <a:gd name="T60" fmla="*/ 1818 w 1862"/>
                <a:gd name="T61" fmla="*/ 928 h 1247"/>
                <a:gd name="T62" fmla="*/ 1842 w 1862"/>
                <a:gd name="T63" fmla="*/ 928 h 1247"/>
                <a:gd name="T64" fmla="*/ 1862 w 1862"/>
                <a:gd name="T65" fmla="*/ 331 h 1247"/>
                <a:gd name="T66" fmla="*/ 1842 w 1862"/>
                <a:gd name="T67" fmla="*/ 306 h 1247"/>
                <a:gd name="T68" fmla="*/ 1829 w 1862"/>
                <a:gd name="T69" fmla="*/ 287 h 1247"/>
                <a:gd name="T70" fmla="*/ 1795 w 1862"/>
                <a:gd name="T71" fmla="*/ 273 h 1247"/>
                <a:gd name="T72" fmla="*/ 1786 w 1862"/>
                <a:gd name="T73" fmla="*/ 254 h 1247"/>
                <a:gd name="T74" fmla="*/ 1769 w 1862"/>
                <a:gd name="T75" fmla="*/ 233 h 1247"/>
                <a:gd name="T76" fmla="*/ 1759 w 1862"/>
                <a:gd name="T77" fmla="*/ 217 h 1247"/>
                <a:gd name="T78" fmla="*/ 1759 w 1862"/>
                <a:gd name="T79" fmla="*/ 200 h 1247"/>
                <a:gd name="T80" fmla="*/ 1759 w 1862"/>
                <a:gd name="T81" fmla="*/ 188 h 1247"/>
                <a:gd name="T82" fmla="*/ 1778 w 1862"/>
                <a:gd name="T83" fmla="*/ 165 h 1247"/>
                <a:gd name="T84" fmla="*/ 1800 w 1862"/>
                <a:gd name="T85" fmla="*/ 145 h 1247"/>
                <a:gd name="T86" fmla="*/ 1825 w 1862"/>
                <a:gd name="T87" fmla="*/ 120 h 1247"/>
                <a:gd name="T88" fmla="*/ 1822 w 1862"/>
                <a:gd name="T89" fmla="*/ 105 h 1247"/>
                <a:gd name="T90" fmla="*/ 1821 w 1862"/>
                <a:gd name="T91" fmla="*/ 99 h 1247"/>
                <a:gd name="T92" fmla="*/ 944 w 1862"/>
                <a:gd name="T93" fmla="*/ 59 h 1247"/>
                <a:gd name="T94" fmla="*/ 98 w 1862"/>
                <a:gd name="T95" fmla="*/ 0 h 1247"/>
                <a:gd name="T96" fmla="*/ 0 w 1862"/>
                <a:gd name="T97" fmla="*/ 984 h 1247"/>
                <a:gd name="T98" fmla="*/ 1330 w 1862"/>
                <a:gd name="T99" fmla="*/ 1069 h 1247"/>
                <a:gd name="T100" fmla="*/ 1382 w 1862"/>
                <a:gd name="T101" fmla="*/ 109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62" h="1247">
                  <a:moveTo>
                    <a:pt x="1382" y="1095"/>
                  </a:moveTo>
                  <a:cubicBezTo>
                    <a:pt x="1425" y="1115"/>
                    <a:pt x="1425" y="1115"/>
                    <a:pt x="1425" y="1115"/>
                  </a:cubicBezTo>
                  <a:cubicBezTo>
                    <a:pt x="1449" y="1132"/>
                    <a:pt x="1449" y="1132"/>
                    <a:pt x="1449" y="1132"/>
                  </a:cubicBezTo>
                  <a:cubicBezTo>
                    <a:pt x="1469" y="1139"/>
                    <a:pt x="1469" y="1139"/>
                    <a:pt x="1469" y="1139"/>
                  </a:cubicBezTo>
                  <a:cubicBezTo>
                    <a:pt x="1481" y="1126"/>
                    <a:pt x="1481" y="1126"/>
                    <a:pt x="1481" y="1126"/>
                  </a:cubicBezTo>
                  <a:cubicBezTo>
                    <a:pt x="1505" y="1115"/>
                    <a:pt x="1505" y="1115"/>
                    <a:pt x="1505" y="1115"/>
                  </a:cubicBezTo>
                  <a:cubicBezTo>
                    <a:pt x="1522" y="1115"/>
                    <a:pt x="1522" y="1115"/>
                    <a:pt x="1522" y="1115"/>
                  </a:cubicBezTo>
                  <a:cubicBezTo>
                    <a:pt x="1584" y="1111"/>
                    <a:pt x="1584" y="1111"/>
                    <a:pt x="1584" y="1111"/>
                  </a:cubicBezTo>
                  <a:cubicBezTo>
                    <a:pt x="1635" y="1117"/>
                    <a:pt x="1635" y="1117"/>
                    <a:pt x="1635" y="1117"/>
                  </a:cubicBezTo>
                  <a:cubicBezTo>
                    <a:pt x="1664" y="1145"/>
                    <a:pt x="1664" y="1145"/>
                    <a:pt x="1664" y="1145"/>
                  </a:cubicBezTo>
                  <a:cubicBezTo>
                    <a:pt x="1697" y="1160"/>
                    <a:pt x="1697" y="1160"/>
                    <a:pt x="1697" y="1160"/>
                  </a:cubicBezTo>
                  <a:cubicBezTo>
                    <a:pt x="1731" y="1172"/>
                    <a:pt x="1731" y="1172"/>
                    <a:pt x="1731" y="1172"/>
                  </a:cubicBezTo>
                  <a:cubicBezTo>
                    <a:pt x="1781" y="1204"/>
                    <a:pt x="1781" y="1204"/>
                    <a:pt x="1781" y="1204"/>
                  </a:cubicBezTo>
                  <a:cubicBezTo>
                    <a:pt x="1809" y="1229"/>
                    <a:pt x="1809" y="1229"/>
                    <a:pt x="1809" y="1229"/>
                  </a:cubicBezTo>
                  <a:cubicBezTo>
                    <a:pt x="1813" y="1235"/>
                    <a:pt x="1813" y="1235"/>
                    <a:pt x="1813" y="1235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31"/>
                    <a:pt x="1822" y="1231"/>
                    <a:pt x="1822" y="1231"/>
                  </a:cubicBezTo>
                  <a:cubicBezTo>
                    <a:pt x="1822" y="1201"/>
                    <a:pt x="1822" y="1201"/>
                    <a:pt x="1822" y="1201"/>
                  </a:cubicBezTo>
                  <a:cubicBezTo>
                    <a:pt x="1795" y="1181"/>
                    <a:pt x="1795" y="1181"/>
                    <a:pt x="1795" y="1181"/>
                  </a:cubicBezTo>
                  <a:cubicBezTo>
                    <a:pt x="1795" y="1159"/>
                    <a:pt x="1795" y="1159"/>
                    <a:pt x="1795" y="1159"/>
                  </a:cubicBezTo>
                  <a:cubicBezTo>
                    <a:pt x="1804" y="1138"/>
                    <a:pt x="1804" y="1138"/>
                    <a:pt x="1804" y="1138"/>
                  </a:cubicBezTo>
                  <a:cubicBezTo>
                    <a:pt x="1822" y="1133"/>
                    <a:pt x="1822" y="1133"/>
                    <a:pt x="1822" y="1133"/>
                  </a:cubicBezTo>
                  <a:cubicBezTo>
                    <a:pt x="1822" y="1086"/>
                    <a:pt x="1822" y="1086"/>
                    <a:pt x="1822" y="1086"/>
                  </a:cubicBezTo>
                  <a:cubicBezTo>
                    <a:pt x="1827" y="1059"/>
                    <a:pt x="1827" y="1059"/>
                    <a:pt x="1827" y="1059"/>
                  </a:cubicBezTo>
                  <a:cubicBezTo>
                    <a:pt x="1842" y="1053"/>
                    <a:pt x="1842" y="1053"/>
                    <a:pt x="1842" y="1053"/>
                  </a:cubicBezTo>
                  <a:cubicBezTo>
                    <a:pt x="1842" y="1027"/>
                    <a:pt x="1842" y="1027"/>
                    <a:pt x="1842" y="1027"/>
                  </a:cubicBezTo>
                  <a:cubicBezTo>
                    <a:pt x="1825" y="991"/>
                    <a:pt x="1825" y="991"/>
                    <a:pt x="1825" y="991"/>
                  </a:cubicBezTo>
                  <a:cubicBezTo>
                    <a:pt x="1812" y="984"/>
                    <a:pt x="1812" y="984"/>
                    <a:pt x="1812" y="984"/>
                  </a:cubicBezTo>
                  <a:cubicBezTo>
                    <a:pt x="1818" y="948"/>
                    <a:pt x="1818" y="948"/>
                    <a:pt x="1818" y="948"/>
                  </a:cubicBezTo>
                  <a:cubicBezTo>
                    <a:pt x="1818" y="928"/>
                    <a:pt x="1818" y="928"/>
                    <a:pt x="1818" y="928"/>
                  </a:cubicBezTo>
                  <a:cubicBezTo>
                    <a:pt x="1842" y="928"/>
                    <a:pt x="1842" y="928"/>
                    <a:pt x="1842" y="928"/>
                  </a:cubicBezTo>
                  <a:cubicBezTo>
                    <a:pt x="1862" y="331"/>
                    <a:pt x="1862" y="331"/>
                    <a:pt x="1862" y="331"/>
                  </a:cubicBezTo>
                  <a:cubicBezTo>
                    <a:pt x="1842" y="306"/>
                    <a:pt x="1842" y="306"/>
                    <a:pt x="1842" y="306"/>
                  </a:cubicBezTo>
                  <a:cubicBezTo>
                    <a:pt x="1829" y="287"/>
                    <a:pt x="1829" y="287"/>
                    <a:pt x="1829" y="287"/>
                  </a:cubicBezTo>
                  <a:cubicBezTo>
                    <a:pt x="1795" y="273"/>
                    <a:pt x="1795" y="273"/>
                    <a:pt x="1795" y="273"/>
                  </a:cubicBezTo>
                  <a:cubicBezTo>
                    <a:pt x="1786" y="254"/>
                    <a:pt x="1786" y="254"/>
                    <a:pt x="1786" y="254"/>
                  </a:cubicBezTo>
                  <a:cubicBezTo>
                    <a:pt x="1769" y="233"/>
                    <a:pt x="1769" y="233"/>
                    <a:pt x="1769" y="233"/>
                  </a:cubicBezTo>
                  <a:cubicBezTo>
                    <a:pt x="1759" y="217"/>
                    <a:pt x="1759" y="217"/>
                    <a:pt x="1759" y="217"/>
                  </a:cubicBezTo>
                  <a:cubicBezTo>
                    <a:pt x="1759" y="200"/>
                    <a:pt x="1759" y="200"/>
                    <a:pt x="1759" y="200"/>
                  </a:cubicBezTo>
                  <a:cubicBezTo>
                    <a:pt x="1759" y="188"/>
                    <a:pt x="1759" y="188"/>
                    <a:pt x="1759" y="188"/>
                  </a:cubicBezTo>
                  <a:cubicBezTo>
                    <a:pt x="1778" y="165"/>
                    <a:pt x="1778" y="165"/>
                    <a:pt x="1778" y="165"/>
                  </a:cubicBezTo>
                  <a:cubicBezTo>
                    <a:pt x="1800" y="145"/>
                    <a:pt x="1800" y="145"/>
                    <a:pt x="1800" y="145"/>
                  </a:cubicBezTo>
                  <a:cubicBezTo>
                    <a:pt x="1825" y="120"/>
                    <a:pt x="1825" y="120"/>
                    <a:pt x="1825" y="120"/>
                  </a:cubicBezTo>
                  <a:cubicBezTo>
                    <a:pt x="1822" y="105"/>
                    <a:pt x="1822" y="105"/>
                    <a:pt x="1822" y="105"/>
                  </a:cubicBezTo>
                  <a:cubicBezTo>
                    <a:pt x="1821" y="99"/>
                    <a:pt x="1821" y="99"/>
                    <a:pt x="1821" y="99"/>
                  </a:cubicBezTo>
                  <a:cubicBezTo>
                    <a:pt x="1821" y="99"/>
                    <a:pt x="1159" y="71"/>
                    <a:pt x="944" y="59"/>
                  </a:cubicBezTo>
                  <a:cubicBezTo>
                    <a:pt x="728" y="47"/>
                    <a:pt x="98" y="0"/>
                    <a:pt x="98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330" y="1069"/>
                    <a:pt x="1330" y="1069"/>
                    <a:pt x="1330" y="1069"/>
                  </a:cubicBezTo>
                  <a:lnTo>
                    <a:pt x="1382" y="10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3624263" y="2365375"/>
              <a:ext cx="519113" cy="428625"/>
            </a:xfrm>
            <a:custGeom>
              <a:avLst/>
              <a:gdLst>
                <a:gd name="T0" fmla="*/ 327 w 327"/>
                <a:gd name="T1" fmla="*/ 37 h 270"/>
                <a:gd name="T2" fmla="*/ 326 w 327"/>
                <a:gd name="T3" fmla="*/ 37 h 270"/>
                <a:gd name="T4" fmla="*/ 40 w 327"/>
                <a:gd name="T5" fmla="*/ 0 h 270"/>
                <a:gd name="T6" fmla="*/ 34 w 327"/>
                <a:gd name="T7" fmla="*/ 33 h 270"/>
                <a:gd name="T8" fmla="*/ 9 w 327"/>
                <a:gd name="T9" fmla="*/ 174 h 270"/>
                <a:gd name="T10" fmla="*/ 0 w 327"/>
                <a:gd name="T11" fmla="*/ 231 h 270"/>
                <a:gd name="T12" fmla="*/ 87 w 327"/>
                <a:gd name="T13" fmla="*/ 245 h 270"/>
                <a:gd name="T14" fmla="*/ 303 w 327"/>
                <a:gd name="T15" fmla="*/ 270 h 270"/>
                <a:gd name="T16" fmla="*/ 315 w 327"/>
                <a:gd name="T17" fmla="*/ 155 h 270"/>
                <a:gd name="T18" fmla="*/ 327 w 327"/>
                <a:gd name="T19" fmla="*/ 3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270">
                  <a:moveTo>
                    <a:pt x="327" y="37"/>
                  </a:moveTo>
                  <a:lnTo>
                    <a:pt x="326" y="37"/>
                  </a:lnTo>
                  <a:lnTo>
                    <a:pt x="40" y="0"/>
                  </a:lnTo>
                  <a:lnTo>
                    <a:pt x="34" y="33"/>
                  </a:lnTo>
                  <a:lnTo>
                    <a:pt x="9" y="174"/>
                  </a:lnTo>
                  <a:lnTo>
                    <a:pt x="0" y="231"/>
                  </a:lnTo>
                  <a:lnTo>
                    <a:pt x="87" y="245"/>
                  </a:lnTo>
                  <a:lnTo>
                    <a:pt x="303" y="270"/>
                  </a:lnTo>
                  <a:lnTo>
                    <a:pt x="315" y="155"/>
                  </a:lnTo>
                  <a:lnTo>
                    <a:pt x="327" y="3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4151313" y="2055813"/>
              <a:ext cx="484188" cy="311150"/>
            </a:xfrm>
            <a:custGeom>
              <a:avLst/>
              <a:gdLst>
                <a:gd name="T0" fmla="*/ 1723 w 1740"/>
                <a:gd name="T1" fmla="*/ 1116 h 1124"/>
                <a:gd name="T2" fmla="*/ 1724 w 1740"/>
                <a:gd name="T3" fmla="*/ 1122 h 1124"/>
                <a:gd name="T4" fmla="*/ 1725 w 1740"/>
                <a:gd name="T5" fmla="*/ 1124 h 1124"/>
                <a:gd name="T6" fmla="*/ 1740 w 1740"/>
                <a:gd name="T7" fmla="*/ 1108 h 1124"/>
                <a:gd name="T8" fmla="*/ 1740 w 1740"/>
                <a:gd name="T9" fmla="*/ 1073 h 1124"/>
                <a:gd name="T10" fmla="*/ 1740 w 1740"/>
                <a:gd name="T11" fmla="*/ 1041 h 1124"/>
                <a:gd name="T12" fmla="*/ 1731 w 1740"/>
                <a:gd name="T13" fmla="*/ 999 h 1124"/>
                <a:gd name="T14" fmla="*/ 1716 w 1740"/>
                <a:gd name="T15" fmla="*/ 977 h 1124"/>
                <a:gd name="T16" fmla="*/ 1699 w 1740"/>
                <a:gd name="T17" fmla="*/ 954 h 1124"/>
                <a:gd name="T18" fmla="*/ 1699 w 1740"/>
                <a:gd name="T19" fmla="*/ 911 h 1124"/>
                <a:gd name="T20" fmla="*/ 1689 w 1740"/>
                <a:gd name="T21" fmla="*/ 896 h 1124"/>
                <a:gd name="T22" fmla="*/ 1675 w 1740"/>
                <a:gd name="T23" fmla="*/ 875 h 1124"/>
                <a:gd name="T24" fmla="*/ 1675 w 1740"/>
                <a:gd name="T25" fmla="*/ 813 h 1124"/>
                <a:gd name="T26" fmla="*/ 1675 w 1740"/>
                <a:gd name="T27" fmla="*/ 715 h 1124"/>
                <a:gd name="T28" fmla="*/ 1668 w 1740"/>
                <a:gd name="T29" fmla="*/ 595 h 1124"/>
                <a:gd name="T30" fmla="*/ 1668 w 1740"/>
                <a:gd name="T31" fmla="*/ 531 h 1124"/>
                <a:gd name="T32" fmla="*/ 1642 w 1740"/>
                <a:gd name="T33" fmla="*/ 485 h 1124"/>
                <a:gd name="T34" fmla="*/ 1623 w 1740"/>
                <a:gd name="T35" fmla="*/ 414 h 1124"/>
                <a:gd name="T36" fmla="*/ 1608 w 1740"/>
                <a:gd name="T37" fmla="*/ 371 h 1124"/>
                <a:gd name="T38" fmla="*/ 1617 w 1740"/>
                <a:gd name="T39" fmla="*/ 326 h 1124"/>
                <a:gd name="T40" fmla="*/ 1616 w 1740"/>
                <a:gd name="T41" fmla="*/ 288 h 1124"/>
                <a:gd name="T42" fmla="*/ 1608 w 1740"/>
                <a:gd name="T43" fmla="*/ 268 h 1124"/>
                <a:gd name="T44" fmla="*/ 1608 w 1740"/>
                <a:gd name="T45" fmla="*/ 235 h 1124"/>
                <a:gd name="T46" fmla="*/ 1608 w 1740"/>
                <a:gd name="T47" fmla="*/ 229 h 1124"/>
                <a:gd name="T48" fmla="*/ 1622 w 1740"/>
                <a:gd name="T49" fmla="*/ 215 h 1124"/>
                <a:gd name="T50" fmla="*/ 1627 w 1740"/>
                <a:gd name="T51" fmla="*/ 199 h 1124"/>
                <a:gd name="T52" fmla="*/ 1624 w 1740"/>
                <a:gd name="T53" fmla="*/ 173 h 1124"/>
                <a:gd name="T54" fmla="*/ 1608 w 1740"/>
                <a:gd name="T55" fmla="*/ 155 h 1124"/>
                <a:gd name="T56" fmla="*/ 1608 w 1740"/>
                <a:gd name="T57" fmla="*/ 144 h 1124"/>
                <a:gd name="T58" fmla="*/ 1602 w 1740"/>
                <a:gd name="T59" fmla="*/ 121 h 1124"/>
                <a:gd name="T60" fmla="*/ 1594 w 1740"/>
                <a:gd name="T61" fmla="*/ 92 h 1124"/>
                <a:gd name="T62" fmla="*/ 669 w 1740"/>
                <a:gd name="T63" fmla="*/ 50 h 1124"/>
                <a:gd name="T64" fmla="*/ 97 w 1740"/>
                <a:gd name="T65" fmla="*/ 0 h 1124"/>
                <a:gd name="T66" fmla="*/ 0 w 1740"/>
                <a:gd name="T67" fmla="*/ 1017 h 1124"/>
                <a:gd name="T68" fmla="*/ 846 w 1740"/>
                <a:gd name="T69" fmla="*/ 1076 h 1124"/>
                <a:gd name="T70" fmla="*/ 1723 w 1740"/>
                <a:gd name="T71" fmla="*/ 1116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0" h="1124">
                  <a:moveTo>
                    <a:pt x="1723" y="1116"/>
                  </a:moveTo>
                  <a:cubicBezTo>
                    <a:pt x="1724" y="1122"/>
                    <a:pt x="1724" y="1122"/>
                    <a:pt x="1724" y="1122"/>
                  </a:cubicBezTo>
                  <a:cubicBezTo>
                    <a:pt x="1725" y="1124"/>
                    <a:pt x="1725" y="1124"/>
                    <a:pt x="1725" y="1124"/>
                  </a:cubicBezTo>
                  <a:cubicBezTo>
                    <a:pt x="1740" y="1108"/>
                    <a:pt x="1740" y="1108"/>
                    <a:pt x="1740" y="1108"/>
                  </a:cubicBezTo>
                  <a:cubicBezTo>
                    <a:pt x="1740" y="1073"/>
                    <a:pt x="1740" y="1073"/>
                    <a:pt x="1740" y="1073"/>
                  </a:cubicBezTo>
                  <a:cubicBezTo>
                    <a:pt x="1740" y="1041"/>
                    <a:pt x="1740" y="1041"/>
                    <a:pt x="1740" y="1041"/>
                  </a:cubicBezTo>
                  <a:cubicBezTo>
                    <a:pt x="1731" y="999"/>
                    <a:pt x="1731" y="999"/>
                    <a:pt x="1731" y="999"/>
                  </a:cubicBezTo>
                  <a:cubicBezTo>
                    <a:pt x="1716" y="977"/>
                    <a:pt x="1716" y="977"/>
                    <a:pt x="1716" y="977"/>
                  </a:cubicBezTo>
                  <a:cubicBezTo>
                    <a:pt x="1699" y="954"/>
                    <a:pt x="1699" y="954"/>
                    <a:pt x="1699" y="954"/>
                  </a:cubicBezTo>
                  <a:cubicBezTo>
                    <a:pt x="1699" y="911"/>
                    <a:pt x="1699" y="911"/>
                    <a:pt x="1699" y="911"/>
                  </a:cubicBezTo>
                  <a:cubicBezTo>
                    <a:pt x="1689" y="896"/>
                    <a:pt x="1689" y="896"/>
                    <a:pt x="1689" y="896"/>
                  </a:cubicBezTo>
                  <a:cubicBezTo>
                    <a:pt x="1675" y="875"/>
                    <a:pt x="1675" y="875"/>
                    <a:pt x="1675" y="875"/>
                  </a:cubicBezTo>
                  <a:cubicBezTo>
                    <a:pt x="1675" y="813"/>
                    <a:pt x="1675" y="813"/>
                    <a:pt x="1675" y="813"/>
                  </a:cubicBezTo>
                  <a:cubicBezTo>
                    <a:pt x="1675" y="715"/>
                    <a:pt x="1675" y="715"/>
                    <a:pt x="1675" y="715"/>
                  </a:cubicBezTo>
                  <a:cubicBezTo>
                    <a:pt x="1668" y="595"/>
                    <a:pt x="1668" y="595"/>
                    <a:pt x="1668" y="595"/>
                  </a:cubicBezTo>
                  <a:cubicBezTo>
                    <a:pt x="1668" y="531"/>
                    <a:pt x="1668" y="531"/>
                    <a:pt x="1668" y="531"/>
                  </a:cubicBezTo>
                  <a:cubicBezTo>
                    <a:pt x="1642" y="485"/>
                    <a:pt x="1642" y="485"/>
                    <a:pt x="1642" y="485"/>
                  </a:cubicBezTo>
                  <a:cubicBezTo>
                    <a:pt x="1623" y="414"/>
                    <a:pt x="1623" y="414"/>
                    <a:pt x="1623" y="414"/>
                  </a:cubicBezTo>
                  <a:cubicBezTo>
                    <a:pt x="1608" y="371"/>
                    <a:pt x="1608" y="371"/>
                    <a:pt x="1608" y="371"/>
                  </a:cubicBezTo>
                  <a:cubicBezTo>
                    <a:pt x="1617" y="326"/>
                    <a:pt x="1617" y="326"/>
                    <a:pt x="1617" y="326"/>
                  </a:cubicBezTo>
                  <a:cubicBezTo>
                    <a:pt x="1616" y="288"/>
                    <a:pt x="1616" y="288"/>
                    <a:pt x="1616" y="288"/>
                  </a:cubicBezTo>
                  <a:cubicBezTo>
                    <a:pt x="1608" y="268"/>
                    <a:pt x="1608" y="268"/>
                    <a:pt x="1608" y="268"/>
                  </a:cubicBezTo>
                  <a:cubicBezTo>
                    <a:pt x="1608" y="235"/>
                    <a:pt x="1608" y="235"/>
                    <a:pt x="1608" y="235"/>
                  </a:cubicBezTo>
                  <a:cubicBezTo>
                    <a:pt x="1608" y="229"/>
                    <a:pt x="1608" y="229"/>
                    <a:pt x="1608" y="229"/>
                  </a:cubicBezTo>
                  <a:cubicBezTo>
                    <a:pt x="1622" y="215"/>
                    <a:pt x="1622" y="215"/>
                    <a:pt x="1622" y="215"/>
                  </a:cubicBezTo>
                  <a:cubicBezTo>
                    <a:pt x="1627" y="199"/>
                    <a:pt x="1627" y="199"/>
                    <a:pt x="1627" y="199"/>
                  </a:cubicBezTo>
                  <a:cubicBezTo>
                    <a:pt x="1624" y="173"/>
                    <a:pt x="1624" y="173"/>
                    <a:pt x="1624" y="173"/>
                  </a:cubicBezTo>
                  <a:cubicBezTo>
                    <a:pt x="1608" y="155"/>
                    <a:pt x="1608" y="155"/>
                    <a:pt x="1608" y="155"/>
                  </a:cubicBezTo>
                  <a:cubicBezTo>
                    <a:pt x="1608" y="144"/>
                    <a:pt x="1608" y="144"/>
                    <a:pt x="1608" y="144"/>
                  </a:cubicBezTo>
                  <a:cubicBezTo>
                    <a:pt x="1602" y="121"/>
                    <a:pt x="1602" y="121"/>
                    <a:pt x="1602" y="121"/>
                  </a:cubicBezTo>
                  <a:cubicBezTo>
                    <a:pt x="1594" y="92"/>
                    <a:pt x="1594" y="92"/>
                    <a:pt x="1594" y="92"/>
                  </a:cubicBezTo>
                  <a:cubicBezTo>
                    <a:pt x="1594" y="92"/>
                    <a:pt x="901" y="65"/>
                    <a:pt x="669" y="50"/>
                  </a:cubicBezTo>
                  <a:cubicBezTo>
                    <a:pt x="526" y="41"/>
                    <a:pt x="97" y="0"/>
                    <a:pt x="97" y="0"/>
                  </a:cubicBezTo>
                  <a:cubicBezTo>
                    <a:pt x="0" y="1017"/>
                    <a:pt x="0" y="1017"/>
                    <a:pt x="0" y="1017"/>
                  </a:cubicBezTo>
                  <a:cubicBezTo>
                    <a:pt x="0" y="1017"/>
                    <a:pt x="630" y="1064"/>
                    <a:pt x="846" y="1076"/>
                  </a:cubicBezTo>
                  <a:cubicBezTo>
                    <a:pt x="1061" y="1088"/>
                    <a:pt x="1723" y="1116"/>
                    <a:pt x="1723" y="111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3705226" y="2754313"/>
              <a:ext cx="539750" cy="423862"/>
            </a:xfrm>
            <a:custGeom>
              <a:avLst/>
              <a:gdLst>
                <a:gd name="T0" fmla="*/ 1851 w 1947"/>
                <a:gd name="T1" fmla="*/ 1530 h 1530"/>
                <a:gd name="T2" fmla="*/ 1921 w 1947"/>
                <a:gd name="T3" fmla="*/ 521 h 1530"/>
                <a:gd name="T4" fmla="*/ 1922 w 1947"/>
                <a:gd name="T5" fmla="*/ 521 h 1530"/>
                <a:gd name="T6" fmla="*/ 1922 w 1947"/>
                <a:gd name="T7" fmla="*/ 521 h 1530"/>
                <a:gd name="T8" fmla="*/ 1947 w 1947"/>
                <a:gd name="T9" fmla="*/ 193 h 1530"/>
                <a:gd name="T10" fmla="*/ 1445 w 1947"/>
                <a:gd name="T11" fmla="*/ 145 h 1530"/>
                <a:gd name="T12" fmla="*/ 208 w 1947"/>
                <a:gd name="T13" fmla="*/ 0 h 1530"/>
                <a:gd name="T14" fmla="*/ 0 w 1947"/>
                <a:gd name="T15" fmla="*/ 1332 h 1530"/>
                <a:gd name="T16" fmla="*/ 1589 w 1947"/>
                <a:gd name="T17" fmla="*/ 1515 h 1530"/>
                <a:gd name="T18" fmla="*/ 1851 w 1947"/>
                <a:gd name="T19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7" h="1530">
                  <a:moveTo>
                    <a:pt x="1851" y="1530"/>
                  </a:moveTo>
                  <a:cubicBezTo>
                    <a:pt x="1921" y="521"/>
                    <a:pt x="1921" y="521"/>
                    <a:pt x="1921" y="521"/>
                  </a:cubicBezTo>
                  <a:cubicBezTo>
                    <a:pt x="1921" y="521"/>
                    <a:pt x="1921" y="521"/>
                    <a:pt x="1922" y="521"/>
                  </a:cubicBezTo>
                  <a:cubicBezTo>
                    <a:pt x="1922" y="521"/>
                    <a:pt x="1922" y="521"/>
                    <a:pt x="1922" y="521"/>
                  </a:cubicBezTo>
                  <a:cubicBezTo>
                    <a:pt x="1947" y="193"/>
                    <a:pt x="1947" y="193"/>
                    <a:pt x="1947" y="193"/>
                  </a:cubicBezTo>
                  <a:cubicBezTo>
                    <a:pt x="1445" y="145"/>
                    <a:pt x="1445" y="145"/>
                    <a:pt x="1445" y="145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0" y="1332"/>
                    <a:pt x="0" y="1332"/>
                    <a:pt x="0" y="1332"/>
                  </a:cubicBezTo>
                  <a:cubicBezTo>
                    <a:pt x="1589" y="1515"/>
                    <a:pt x="1589" y="1515"/>
                    <a:pt x="1589" y="1515"/>
                  </a:cubicBezTo>
                  <a:cubicBezTo>
                    <a:pt x="1589" y="1515"/>
                    <a:pt x="1697" y="1521"/>
                    <a:pt x="1851" y="153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3346451" y="2601913"/>
              <a:ext cx="415925" cy="522287"/>
            </a:xfrm>
            <a:custGeom>
              <a:avLst/>
              <a:gdLst>
                <a:gd name="T0" fmla="*/ 262 w 262"/>
                <a:gd name="T1" fmla="*/ 96 h 329"/>
                <a:gd name="T2" fmla="*/ 175 w 262"/>
                <a:gd name="T3" fmla="*/ 82 h 329"/>
                <a:gd name="T4" fmla="*/ 184 w 262"/>
                <a:gd name="T5" fmla="*/ 25 h 329"/>
                <a:gd name="T6" fmla="*/ 57 w 262"/>
                <a:gd name="T7" fmla="*/ 0 h 329"/>
                <a:gd name="T8" fmla="*/ 0 w 262"/>
                <a:gd name="T9" fmla="*/ 288 h 329"/>
                <a:gd name="T10" fmla="*/ 226 w 262"/>
                <a:gd name="T11" fmla="*/ 329 h 329"/>
                <a:gd name="T12" fmla="*/ 262 w 262"/>
                <a:gd name="T13" fmla="*/ 9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329">
                  <a:moveTo>
                    <a:pt x="262" y="96"/>
                  </a:moveTo>
                  <a:lnTo>
                    <a:pt x="175" y="82"/>
                  </a:lnTo>
                  <a:lnTo>
                    <a:pt x="184" y="25"/>
                  </a:lnTo>
                  <a:lnTo>
                    <a:pt x="57" y="0"/>
                  </a:lnTo>
                  <a:lnTo>
                    <a:pt x="0" y="288"/>
                  </a:lnTo>
                  <a:lnTo>
                    <a:pt x="226" y="329"/>
                  </a:lnTo>
                  <a:lnTo>
                    <a:pt x="262" y="9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2959101" y="2508250"/>
              <a:ext cx="477838" cy="722312"/>
            </a:xfrm>
            <a:custGeom>
              <a:avLst/>
              <a:gdLst>
                <a:gd name="T0" fmla="*/ 31 w 1719"/>
                <a:gd name="T1" fmla="*/ 903 h 2600"/>
                <a:gd name="T2" fmla="*/ 6 w 1719"/>
                <a:gd name="T3" fmla="*/ 913 h 2600"/>
                <a:gd name="T4" fmla="*/ 0 w 1719"/>
                <a:gd name="T5" fmla="*/ 936 h 2600"/>
                <a:gd name="T6" fmla="*/ 8 w 1719"/>
                <a:gd name="T7" fmla="*/ 960 h 2600"/>
                <a:gd name="T8" fmla="*/ 12 w 1719"/>
                <a:gd name="T9" fmla="*/ 983 h 2600"/>
                <a:gd name="T10" fmla="*/ 23 w 1719"/>
                <a:gd name="T11" fmla="*/ 991 h 2600"/>
                <a:gd name="T12" fmla="*/ 45 w 1719"/>
                <a:gd name="T13" fmla="*/ 1000 h 2600"/>
                <a:gd name="T14" fmla="*/ 1110 w 1719"/>
                <a:gd name="T15" fmla="*/ 2600 h 2600"/>
                <a:gd name="T16" fmla="*/ 1130 w 1719"/>
                <a:gd name="T17" fmla="*/ 2572 h 2600"/>
                <a:gd name="T18" fmla="*/ 1136 w 1719"/>
                <a:gd name="T19" fmla="*/ 2539 h 2600"/>
                <a:gd name="T20" fmla="*/ 1136 w 1719"/>
                <a:gd name="T21" fmla="*/ 2452 h 2600"/>
                <a:gd name="T22" fmla="*/ 1138 w 1719"/>
                <a:gd name="T23" fmla="*/ 2353 h 2600"/>
                <a:gd name="T24" fmla="*/ 1136 w 1719"/>
                <a:gd name="T25" fmla="*/ 2281 h 2600"/>
                <a:gd name="T26" fmla="*/ 1157 w 1719"/>
                <a:gd name="T27" fmla="*/ 2258 h 2600"/>
                <a:gd name="T28" fmla="*/ 1203 w 1719"/>
                <a:gd name="T29" fmla="*/ 2246 h 2600"/>
                <a:gd name="T30" fmla="*/ 1219 w 1719"/>
                <a:gd name="T31" fmla="*/ 2275 h 2600"/>
                <a:gd name="T32" fmla="*/ 1248 w 1719"/>
                <a:gd name="T33" fmla="*/ 2260 h 2600"/>
                <a:gd name="T34" fmla="*/ 1281 w 1719"/>
                <a:gd name="T35" fmla="*/ 2287 h 2600"/>
                <a:gd name="T36" fmla="*/ 1300 w 1719"/>
                <a:gd name="T37" fmla="*/ 2297 h 2600"/>
                <a:gd name="T38" fmla="*/ 1324 w 1719"/>
                <a:gd name="T39" fmla="*/ 2283 h 2600"/>
                <a:gd name="T40" fmla="*/ 1361 w 1719"/>
                <a:gd name="T41" fmla="*/ 2160 h 2600"/>
                <a:gd name="T42" fmla="*/ 1397 w 1719"/>
                <a:gd name="T43" fmla="*/ 1987 h 2600"/>
                <a:gd name="T44" fmla="*/ 1719 w 1719"/>
                <a:gd name="T45" fmla="*/ 340 h 2600"/>
                <a:gd name="T46" fmla="*/ 928 w 1719"/>
                <a:gd name="T47" fmla="*/ 164 h 2600"/>
                <a:gd name="T48" fmla="*/ 289 w 1719"/>
                <a:gd name="T49" fmla="*/ 0 h 2600"/>
                <a:gd name="T50" fmla="*/ 54 w 1719"/>
                <a:gd name="T51" fmla="*/ 896 h 2600"/>
                <a:gd name="T52" fmla="*/ 31 w 1719"/>
                <a:gd name="T53" fmla="*/ 903 h 2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9" h="2600">
                  <a:moveTo>
                    <a:pt x="31" y="903"/>
                  </a:moveTo>
                  <a:cubicBezTo>
                    <a:pt x="6" y="913"/>
                    <a:pt x="6" y="913"/>
                    <a:pt x="6" y="913"/>
                  </a:cubicBezTo>
                  <a:cubicBezTo>
                    <a:pt x="0" y="936"/>
                    <a:pt x="0" y="936"/>
                    <a:pt x="0" y="936"/>
                  </a:cubicBezTo>
                  <a:cubicBezTo>
                    <a:pt x="8" y="960"/>
                    <a:pt x="8" y="960"/>
                    <a:pt x="8" y="960"/>
                  </a:cubicBezTo>
                  <a:cubicBezTo>
                    <a:pt x="12" y="983"/>
                    <a:pt x="12" y="983"/>
                    <a:pt x="12" y="983"/>
                  </a:cubicBezTo>
                  <a:cubicBezTo>
                    <a:pt x="23" y="991"/>
                    <a:pt x="23" y="991"/>
                    <a:pt x="23" y="991"/>
                  </a:cubicBezTo>
                  <a:cubicBezTo>
                    <a:pt x="45" y="1000"/>
                    <a:pt x="45" y="1000"/>
                    <a:pt x="45" y="1000"/>
                  </a:cubicBezTo>
                  <a:cubicBezTo>
                    <a:pt x="1110" y="2600"/>
                    <a:pt x="1110" y="2600"/>
                    <a:pt x="1110" y="2600"/>
                  </a:cubicBezTo>
                  <a:cubicBezTo>
                    <a:pt x="1130" y="2572"/>
                    <a:pt x="1130" y="2572"/>
                    <a:pt x="1130" y="2572"/>
                  </a:cubicBezTo>
                  <a:cubicBezTo>
                    <a:pt x="1136" y="2539"/>
                    <a:pt x="1136" y="2539"/>
                    <a:pt x="1136" y="2539"/>
                  </a:cubicBezTo>
                  <a:cubicBezTo>
                    <a:pt x="1136" y="2452"/>
                    <a:pt x="1136" y="2452"/>
                    <a:pt x="1136" y="2452"/>
                  </a:cubicBezTo>
                  <a:cubicBezTo>
                    <a:pt x="1138" y="2353"/>
                    <a:pt x="1138" y="2353"/>
                    <a:pt x="1138" y="2353"/>
                  </a:cubicBezTo>
                  <a:cubicBezTo>
                    <a:pt x="1136" y="2281"/>
                    <a:pt x="1136" y="2281"/>
                    <a:pt x="1136" y="2281"/>
                  </a:cubicBezTo>
                  <a:cubicBezTo>
                    <a:pt x="1157" y="2258"/>
                    <a:pt x="1157" y="2258"/>
                    <a:pt x="1157" y="2258"/>
                  </a:cubicBezTo>
                  <a:cubicBezTo>
                    <a:pt x="1203" y="2246"/>
                    <a:pt x="1203" y="2246"/>
                    <a:pt x="1203" y="2246"/>
                  </a:cubicBezTo>
                  <a:cubicBezTo>
                    <a:pt x="1219" y="2275"/>
                    <a:pt x="1219" y="2275"/>
                    <a:pt x="1219" y="2275"/>
                  </a:cubicBezTo>
                  <a:cubicBezTo>
                    <a:pt x="1248" y="2260"/>
                    <a:pt x="1248" y="2260"/>
                    <a:pt x="1248" y="2260"/>
                  </a:cubicBezTo>
                  <a:cubicBezTo>
                    <a:pt x="1281" y="2287"/>
                    <a:pt x="1281" y="2287"/>
                    <a:pt x="1281" y="2287"/>
                  </a:cubicBezTo>
                  <a:cubicBezTo>
                    <a:pt x="1300" y="2297"/>
                    <a:pt x="1300" y="2297"/>
                    <a:pt x="1300" y="2297"/>
                  </a:cubicBezTo>
                  <a:cubicBezTo>
                    <a:pt x="1324" y="2283"/>
                    <a:pt x="1324" y="2283"/>
                    <a:pt x="1324" y="2283"/>
                  </a:cubicBezTo>
                  <a:cubicBezTo>
                    <a:pt x="1324" y="2283"/>
                    <a:pt x="1353" y="2191"/>
                    <a:pt x="1361" y="2160"/>
                  </a:cubicBezTo>
                  <a:cubicBezTo>
                    <a:pt x="1371" y="2117"/>
                    <a:pt x="1397" y="1987"/>
                    <a:pt x="1397" y="1987"/>
                  </a:cubicBezTo>
                  <a:cubicBezTo>
                    <a:pt x="1719" y="340"/>
                    <a:pt x="1719" y="340"/>
                    <a:pt x="1719" y="340"/>
                  </a:cubicBezTo>
                  <a:cubicBezTo>
                    <a:pt x="1719" y="340"/>
                    <a:pt x="1125" y="211"/>
                    <a:pt x="928" y="164"/>
                  </a:cubicBezTo>
                  <a:cubicBezTo>
                    <a:pt x="768" y="126"/>
                    <a:pt x="289" y="0"/>
                    <a:pt x="289" y="0"/>
                  </a:cubicBezTo>
                  <a:cubicBezTo>
                    <a:pt x="54" y="896"/>
                    <a:pt x="54" y="896"/>
                    <a:pt x="54" y="896"/>
                  </a:cubicBezTo>
                  <a:lnTo>
                    <a:pt x="31" y="90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"/>
            <p:cNvSpPr>
              <a:spLocks/>
            </p:cNvSpPr>
            <p:nvPr/>
          </p:nvSpPr>
          <p:spPr bwMode="auto">
            <a:xfrm>
              <a:off x="2755901" y="2057400"/>
              <a:ext cx="592138" cy="501650"/>
            </a:xfrm>
            <a:custGeom>
              <a:avLst/>
              <a:gdLst>
                <a:gd name="T0" fmla="*/ 1868 w 2135"/>
                <a:gd name="T1" fmla="*/ 1263 h 1809"/>
                <a:gd name="T2" fmla="*/ 1878 w 2135"/>
                <a:gd name="T3" fmla="*/ 1213 h 1809"/>
                <a:gd name="T4" fmla="*/ 1908 w 2135"/>
                <a:gd name="T5" fmla="*/ 1186 h 1809"/>
                <a:gd name="T6" fmla="*/ 1915 w 2135"/>
                <a:gd name="T7" fmla="*/ 1106 h 1809"/>
                <a:gd name="T8" fmla="*/ 1902 w 2135"/>
                <a:gd name="T9" fmla="*/ 1073 h 1809"/>
                <a:gd name="T10" fmla="*/ 1879 w 2135"/>
                <a:gd name="T11" fmla="*/ 1064 h 1809"/>
                <a:gd name="T12" fmla="*/ 1873 w 2135"/>
                <a:gd name="T13" fmla="*/ 1010 h 1809"/>
                <a:gd name="T14" fmla="*/ 1922 w 2135"/>
                <a:gd name="T15" fmla="*/ 954 h 1809"/>
                <a:gd name="T16" fmla="*/ 1998 w 2135"/>
                <a:gd name="T17" fmla="*/ 873 h 1809"/>
                <a:gd name="T18" fmla="*/ 2018 w 2135"/>
                <a:gd name="T19" fmla="*/ 832 h 1809"/>
                <a:gd name="T20" fmla="*/ 2065 w 2135"/>
                <a:gd name="T21" fmla="*/ 771 h 1809"/>
                <a:gd name="T22" fmla="*/ 2108 w 2135"/>
                <a:gd name="T23" fmla="*/ 722 h 1809"/>
                <a:gd name="T24" fmla="*/ 2135 w 2135"/>
                <a:gd name="T25" fmla="*/ 685 h 1809"/>
                <a:gd name="T26" fmla="*/ 2130 w 2135"/>
                <a:gd name="T27" fmla="*/ 625 h 1809"/>
                <a:gd name="T28" fmla="*/ 2080 w 2135"/>
                <a:gd name="T29" fmla="*/ 577 h 1809"/>
                <a:gd name="T30" fmla="*/ 2059 w 2135"/>
                <a:gd name="T31" fmla="*/ 515 h 1809"/>
                <a:gd name="T32" fmla="*/ 1531 w 2135"/>
                <a:gd name="T33" fmla="*/ 391 h 1809"/>
                <a:gd name="T34" fmla="*/ 1466 w 2135"/>
                <a:gd name="T35" fmla="*/ 391 h 1809"/>
                <a:gd name="T36" fmla="*/ 1239 w 2135"/>
                <a:gd name="T37" fmla="*/ 405 h 1809"/>
                <a:gd name="T38" fmla="*/ 1194 w 2135"/>
                <a:gd name="T39" fmla="*/ 397 h 1809"/>
                <a:gd name="T40" fmla="*/ 1159 w 2135"/>
                <a:gd name="T41" fmla="*/ 403 h 1809"/>
                <a:gd name="T42" fmla="*/ 1140 w 2135"/>
                <a:gd name="T43" fmla="*/ 389 h 1809"/>
                <a:gd name="T44" fmla="*/ 1088 w 2135"/>
                <a:gd name="T45" fmla="*/ 383 h 1809"/>
                <a:gd name="T46" fmla="*/ 1076 w 2135"/>
                <a:gd name="T47" fmla="*/ 360 h 1809"/>
                <a:gd name="T48" fmla="*/ 997 w 2135"/>
                <a:gd name="T49" fmla="*/ 343 h 1809"/>
                <a:gd name="T50" fmla="*/ 946 w 2135"/>
                <a:gd name="T51" fmla="*/ 325 h 1809"/>
                <a:gd name="T52" fmla="*/ 845 w 2135"/>
                <a:gd name="T53" fmla="*/ 339 h 1809"/>
                <a:gd name="T54" fmla="*/ 721 w 2135"/>
                <a:gd name="T55" fmla="*/ 279 h 1809"/>
                <a:gd name="T56" fmla="*/ 690 w 2135"/>
                <a:gd name="T57" fmla="*/ 89 h 1809"/>
                <a:gd name="T58" fmla="*/ 630 w 2135"/>
                <a:gd name="T59" fmla="*/ 71 h 1809"/>
                <a:gd name="T60" fmla="*/ 561 w 2135"/>
                <a:gd name="T61" fmla="*/ 34 h 1809"/>
                <a:gd name="T62" fmla="*/ 489 w 2135"/>
                <a:gd name="T63" fmla="*/ 0 h 1809"/>
                <a:gd name="T64" fmla="*/ 476 w 2135"/>
                <a:gd name="T65" fmla="*/ 96 h 1809"/>
                <a:gd name="T66" fmla="*/ 448 w 2135"/>
                <a:gd name="T67" fmla="*/ 194 h 1809"/>
                <a:gd name="T68" fmla="*/ 419 w 2135"/>
                <a:gd name="T69" fmla="*/ 266 h 1809"/>
                <a:gd name="T70" fmla="*/ 385 w 2135"/>
                <a:gd name="T71" fmla="*/ 351 h 1809"/>
                <a:gd name="T72" fmla="*/ 329 w 2135"/>
                <a:gd name="T73" fmla="*/ 464 h 1809"/>
                <a:gd name="T74" fmla="*/ 244 w 2135"/>
                <a:gd name="T75" fmla="*/ 685 h 1809"/>
                <a:gd name="T76" fmla="*/ 172 w 2135"/>
                <a:gd name="T77" fmla="*/ 833 h 1809"/>
                <a:gd name="T78" fmla="*/ 128 w 2135"/>
                <a:gd name="T79" fmla="*/ 901 h 1809"/>
                <a:gd name="T80" fmla="*/ 98 w 2135"/>
                <a:gd name="T81" fmla="*/ 946 h 1809"/>
                <a:gd name="T82" fmla="*/ 41 w 2135"/>
                <a:gd name="T83" fmla="*/ 1028 h 1809"/>
                <a:gd name="T84" fmla="*/ 36 w 2135"/>
                <a:gd name="T85" fmla="*/ 1111 h 1809"/>
                <a:gd name="T86" fmla="*/ 36 w 2135"/>
                <a:gd name="T87" fmla="*/ 1140 h 1809"/>
                <a:gd name="T88" fmla="*/ 24 w 2135"/>
                <a:gd name="T89" fmla="*/ 1171 h 1809"/>
                <a:gd name="T90" fmla="*/ 8 w 2135"/>
                <a:gd name="T91" fmla="*/ 1210 h 1809"/>
                <a:gd name="T92" fmla="*/ 4 w 2135"/>
                <a:gd name="T93" fmla="*/ 1299 h 1809"/>
                <a:gd name="T94" fmla="*/ 24 w 2135"/>
                <a:gd name="T95" fmla="*/ 1338 h 1809"/>
                <a:gd name="T96" fmla="*/ 1661 w 2135"/>
                <a:gd name="T97" fmla="*/ 1791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5" h="1809">
                  <a:moveTo>
                    <a:pt x="1740" y="1809"/>
                  </a:moveTo>
                  <a:cubicBezTo>
                    <a:pt x="1868" y="1263"/>
                    <a:pt x="1868" y="1263"/>
                    <a:pt x="1868" y="1263"/>
                  </a:cubicBezTo>
                  <a:cubicBezTo>
                    <a:pt x="1868" y="1228"/>
                    <a:pt x="1868" y="1228"/>
                    <a:pt x="1868" y="1228"/>
                  </a:cubicBezTo>
                  <a:cubicBezTo>
                    <a:pt x="1878" y="1213"/>
                    <a:pt x="1878" y="1213"/>
                    <a:pt x="1878" y="1213"/>
                  </a:cubicBezTo>
                  <a:cubicBezTo>
                    <a:pt x="1907" y="1204"/>
                    <a:pt x="1907" y="1204"/>
                    <a:pt x="1907" y="1204"/>
                  </a:cubicBezTo>
                  <a:cubicBezTo>
                    <a:pt x="1908" y="1186"/>
                    <a:pt x="1908" y="1186"/>
                    <a:pt x="1908" y="1186"/>
                  </a:cubicBezTo>
                  <a:cubicBezTo>
                    <a:pt x="1915" y="1160"/>
                    <a:pt x="1915" y="1160"/>
                    <a:pt x="1915" y="1160"/>
                  </a:cubicBezTo>
                  <a:cubicBezTo>
                    <a:pt x="1915" y="1106"/>
                    <a:pt x="1915" y="1106"/>
                    <a:pt x="1915" y="1106"/>
                  </a:cubicBezTo>
                  <a:cubicBezTo>
                    <a:pt x="1921" y="1088"/>
                    <a:pt x="1921" y="1088"/>
                    <a:pt x="1921" y="1088"/>
                  </a:cubicBezTo>
                  <a:cubicBezTo>
                    <a:pt x="1902" y="1073"/>
                    <a:pt x="1902" y="1073"/>
                    <a:pt x="1902" y="1073"/>
                  </a:cubicBezTo>
                  <a:cubicBezTo>
                    <a:pt x="1894" y="1073"/>
                    <a:pt x="1894" y="1073"/>
                    <a:pt x="1894" y="1073"/>
                  </a:cubicBezTo>
                  <a:cubicBezTo>
                    <a:pt x="1879" y="1064"/>
                    <a:pt x="1879" y="1064"/>
                    <a:pt x="1879" y="1064"/>
                  </a:cubicBezTo>
                  <a:cubicBezTo>
                    <a:pt x="1868" y="1044"/>
                    <a:pt x="1868" y="1044"/>
                    <a:pt x="1868" y="1044"/>
                  </a:cubicBezTo>
                  <a:cubicBezTo>
                    <a:pt x="1873" y="1010"/>
                    <a:pt x="1873" y="1010"/>
                    <a:pt x="1873" y="1010"/>
                  </a:cubicBezTo>
                  <a:cubicBezTo>
                    <a:pt x="1884" y="989"/>
                    <a:pt x="1884" y="989"/>
                    <a:pt x="1884" y="989"/>
                  </a:cubicBezTo>
                  <a:cubicBezTo>
                    <a:pt x="1922" y="954"/>
                    <a:pt x="1922" y="954"/>
                    <a:pt x="1922" y="954"/>
                  </a:cubicBezTo>
                  <a:cubicBezTo>
                    <a:pt x="1980" y="898"/>
                    <a:pt x="1980" y="898"/>
                    <a:pt x="1980" y="898"/>
                  </a:cubicBezTo>
                  <a:cubicBezTo>
                    <a:pt x="1998" y="873"/>
                    <a:pt x="1998" y="873"/>
                    <a:pt x="1998" y="873"/>
                  </a:cubicBezTo>
                  <a:cubicBezTo>
                    <a:pt x="2009" y="844"/>
                    <a:pt x="2009" y="844"/>
                    <a:pt x="2009" y="844"/>
                  </a:cubicBezTo>
                  <a:cubicBezTo>
                    <a:pt x="2018" y="832"/>
                    <a:pt x="2018" y="832"/>
                    <a:pt x="2018" y="832"/>
                  </a:cubicBezTo>
                  <a:cubicBezTo>
                    <a:pt x="2033" y="800"/>
                    <a:pt x="2033" y="800"/>
                    <a:pt x="2033" y="800"/>
                  </a:cubicBezTo>
                  <a:cubicBezTo>
                    <a:pt x="2065" y="771"/>
                    <a:pt x="2065" y="771"/>
                    <a:pt x="2065" y="771"/>
                  </a:cubicBezTo>
                  <a:cubicBezTo>
                    <a:pt x="2085" y="743"/>
                    <a:pt x="2085" y="743"/>
                    <a:pt x="2085" y="743"/>
                  </a:cubicBezTo>
                  <a:cubicBezTo>
                    <a:pt x="2108" y="722"/>
                    <a:pt x="2108" y="722"/>
                    <a:pt x="2108" y="722"/>
                  </a:cubicBezTo>
                  <a:cubicBezTo>
                    <a:pt x="2117" y="692"/>
                    <a:pt x="2117" y="692"/>
                    <a:pt x="2117" y="692"/>
                  </a:cubicBezTo>
                  <a:cubicBezTo>
                    <a:pt x="2135" y="685"/>
                    <a:pt x="2135" y="685"/>
                    <a:pt x="2135" y="685"/>
                  </a:cubicBezTo>
                  <a:cubicBezTo>
                    <a:pt x="2135" y="655"/>
                    <a:pt x="2135" y="655"/>
                    <a:pt x="2135" y="655"/>
                  </a:cubicBezTo>
                  <a:cubicBezTo>
                    <a:pt x="2130" y="625"/>
                    <a:pt x="2130" y="625"/>
                    <a:pt x="2130" y="625"/>
                  </a:cubicBezTo>
                  <a:cubicBezTo>
                    <a:pt x="2115" y="602"/>
                    <a:pt x="2115" y="602"/>
                    <a:pt x="2115" y="602"/>
                  </a:cubicBezTo>
                  <a:cubicBezTo>
                    <a:pt x="2080" y="577"/>
                    <a:pt x="2080" y="577"/>
                    <a:pt x="2080" y="577"/>
                  </a:cubicBezTo>
                  <a:cubicBezTo>
                    <a:pt x="2065" y="546"/>
                    <a:pt x="2065" y="546"/>
                    <a:pt x="2065" y="546"/>
                  </a:cubicBezTo>
                  <a:cubicBezTo>
                    <a:pt x="2059" y="515"/>
                    <a:pt x="2059" y="515"/>
                    <a:pt x="2059" y="515"/>
                  </a:cubicBezTo>
                  <a:cubicBezTo>
                    <a:pt x="1603" y="397"/>
                    <a:pt x="1603" y="397"/>
                    <a:pt x="1603" y="397"/>
                  </a:cubicBezTo>
                  <a:cubicBezTo>
                    <a:pt x="1531" y="391"/>
                    <a:pt x="1531" y="391"/>
                    <a:pt x="1531" y="391"/>
                  </a:cubicBezTo>
                  <a:cubicBezTo>
                    <a:pt x="1504" y="401"/>
                    <a:pt x="1504" y="401"/>
                    <a:pt x="1504" y="401"/>
                  </a:cubicBezTo>
                  <a:cubicBezTo>
                    <a:pt x="1466" y="391"/>
                    <a:pt x="1466" y="391"/>
                    <a:pt x="1466" y="391"/>
                  </a:cubicBezTo>
                  <a:cubicBezTo>
                    <a:pt x="1435" y="397"/>
                    <a:pt x="1435" y="397"/>
                    <a:pt x="1435" y="397"/>
                  </a:cubicBezTo>
                  <a:cubicBezTo>
                    <a:pt x="1239" y="405"/>
                    <a:pt x="1239" y="405"/>
                    <a:pt x="1239" y="405"/>
                  </a:cubicBezTo>
                  <a:cubicBezTo>
                    <a:pt x="1219" y="389"/>
                    <a:pt x="1219" y="389"/>
                    <a:pt x="1219" y="389"/>
                  </a:cubicBezTo>
                  <a:cubicBezTo>
                    <a:pt x="1194" y="397"/>
                    <a:pt x="1194" y="397"/>
                    <a:pt x="1194" y="397"/>
                  </a:cubicBezTo>
                  <a:cubicBezTo>
                    <a:pt x="1175" y="403"/>
                    <a:pt x="1175" y="403"/>
                    <a:pt x="1175" y="403"/>
                  </a:cubicBezTo>
                  <a:cubicBezTo>
                    <a:pt x="1159" y="403"/>
                    <a:pt x="1159" y="403"/>
                    <a:pt x="1159" y="403"/>
                  </a:cubicBezTo>
                  <a:cubicBezTo>
                    <a:pt x="1140" y="397"/>
                    <a:pt x="1140" y="397"/>
                    <a:pt x="1140" y="397"/>
                  </a:cubicBezTo>
                  <a:cubicBezTo>
                    <a:pt x="1140" y="389"/>
                    <a:pt x="1140" y="389"/>
                    <a:pt x="1140" y="389"/>
                  </a:cubicBezTo>
                  <a:cubicBezTo>
                    <a:pt x="1107" y="391"/>
                    <a:pt x="1107" y="391"/>
                    <a:pt x="1107" y="391"/>
                  </a:cubicBezTo>
                  <a:cubicBezTo>
                    <a:pt x="1088" y="383"/>
                    <a:pt x="1088" y="383"/>
                    <a:pt x="1088" y="383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6" y="360"/>
                    <a:pt x="1076" y="360"/>
                    <a:pt x="1076" y="360"/>
                  </a:cubicBezTo>
                  <a:cubicBezTo>
                    <a:pt x="1047" y="354"/>
                    <a:pt x="1047" y="354"/>
                    <a:pt x="1047" y="354"/>
                  </a:cubicBezTo>
                  <a:cubicBezTo>
                    <a:pt x="997" y="343"/>
                    <a:pt x="997" y="343"/>
                    <a:pt x="997" y="343"/>
                  </a:cubicBezTo>
                  <a:cubicBezTo>
                    <a:pt x="962" y="327"/>
                    <a:pt x="962" y="327"/>
                    <a:pt x="962" y="327"/>
                  </a:cubicBezTo>
                  <a:cubicBezTo>
                    <a:pt x="946" y="325"/>
                    <a:pt x="946" y="325"/>
                    <a:pt x="946" y="325"/>
                  </a:cubicBezTo>
                  <a:cubicBezTo>
                    <a:pt x="907" y="327"/>
                    <a:pt x="907" y="327"/>
                    <a:pt x="907" y="327"/>
                  </a:cubicBezTo>
                  <a:cubicBezTo>
                    <a:pt x="845" y="339"/>
                    <a:pt x="845" y="339"/>
                    <a:pt x="845" y="339"/>
                  </a:cubicBezTo>
                  <a:cubicBezTo>
                    <a:pt x="766" y="321"/>
                    <a:pt x="766" y="321"/>
                    <a:pt x="766" y="321"/>
                  </a:cubicBezTo>
                  <a:cubicBezTo>
                    <a:pt x="721" y="279"/>
                    <a:pt x="721" y="279"/>
                    <a:pt x="721" y="279"/>
                  </a:cubicBezTo>
                  <a:cubicBezTo>
                    <a:pt x="721" y="279"/>
                    <a:pt x="741" y="230"/>
                    <a:pt x="733" y="166"/>
                  </a:cubicBezTo>
                  <a:cubicBezTo>
                    <a:pt x="725" y="102"/>
                    <a:pt x="690" y="89"/>
                    <a:pt x="690" y="89"/>
                  </a:cubicBezTo>
                  <a:cubicBezTo>
                    <a:pt x="659" y="83"/>
                    <a:pt x="659" y="83"/>
                    <a:pt x="659" y="83"/>
                  </a:cubicBezTo>
                  <a:cubicBezTo>
                    <a:pt x="630" y="71"/>
                    <a:pt x="630" y="71"/>
                    <a:pt x="630" y="71"/>
                  </a:cubicBezTo>
                  <a:cubicBezTo>
                    <a:pt x="630" y="71"/>
                    <a:pt x="628" y="34"/>
                    <a:pt x="595" y="34"/>
                  </a:cubicBezTo>
                  <a:cubicBezTo>
                    <a:pt x="561" y="34"/>
                    <a:pt x="561" y="34"/>
                    <a:pt x="561" y="34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8" y="194"/>
                    <a:pt x="448" y="194"/>
                    <a:pt x="448" y="194"/>
                  </a:cubicBezTo>
                  <a:cubicBezTo>
                    <a:pt x="442" y="229"/>
                    <a:pt x="442" y="229"/>
                    <a:pt x="442" y="229"/>
                  </a:cubicBezTo>
                  <a:cubicBezTo>
                    <a:pt x="419" y="266"/>
                    <a:pt x="419" y="266"/>
                    <a:pt x="419" y="266"/>
                  </a:cubicBezTo>
                  <a:cubicBezTo>
                    <a:pt x="406" y="299"/>
                    <a:pt x="406" y="299"/>
                    <a:pt x="406" y="299"/>
                  </a:cubicBezTo>
                  <a:cubicBezTo>
                    <a:pt x="385" y="351"/>
                    <a:pt x="385" y="351"/>
                    <a:pt x="385" y="351"/>
                  </a:cubicBezTo>
                  <a:cubicBezTo>
                    <a:pt x="370" y="387"/>
                    <a:pt x="370" y="387"/>
                    <a:pt x="370" y="387"/>
                  </a:cubicBezTo>
                  <a:cubicBezTo>
                    <a:pt x="329" y="464"/>
                    <a:pt x="329" y="464"/>
                    <a:pt x="329" y="464"/>
                  </a:cubicBezTo>
                  <a:cubicBezTo>
                    <a:pt x="283" y="590"/>
                    <a:pt x="283" y="590"/>
                    <a:pt x="283" y="590"/>
                  </a:cubicBezTo>
                  <a:cubicBezTo>
                    <a:pt x="244" y="685"/>
                    <a:pt x="244" y="685"/>
                    <a:pt x="244" y="685"/>
                  </a:cubicBezTo>
                  <a:cubicBezTo>
                    <a:pt x="211" y="773"/>
                    <a:pt x="211" y="773"/>
                    <a:pt x="211" y="773"/>
                  </a:cubicBezTo>
                  <a:cubicBezTo>
                    <a:pt x="172" y="833"/>
                    <a:pt x="172" y="833"/>
                    <a:pt x="172" y="833"/>
                  </a:cubicBezTo>
                  <a:cubicBezTo>
                    <a:pt x="154" y="864"/>
                    <a:pt x="154" y="864"/>
                    <a:pt x="154" y="864"/>
                  </a:cubicBezTo>
                  <a:cubicBezTo>
                    <a:pt x="128" y="901"/>
                    <a:pt x="128" y="901"/>
                    <a:pt x="128" y="901"/>
                  </a:cubicBezTo>
                  <a:cubicBezTo>
                    <a:pt x="109" y="922"/>
                    <a:pt x="109" y="922"/>
                    <a:pt x="109" y="922"/>
                  </a:cubicBezTo>
                  <a:cubicBezTo>
                    <a:pt x="98" y="946"/>
                    <a:pt x="98" y="946"/>
                    <a:pt x="98" y="946"/>
                  </a:cubicBezTo>
                  <a:cubicBezTo>
                    <a:pt x="79" y="980"/>
                    <a:pt x="79" y="980"/>
                    <a:pt x="79" y="980"/>
                  </a:cubicBezTo>
                  <a:cubicBezTo>
                    <a:pt x="41" y="1028"/>
                    <a:pt x="41" y="1028"/>
                    <a:pt x="41" y="1028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36" y="1111"/>
                    <a:pt x="36" y="1111"/>
                    <a:pt x="36" y="1111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35" y="1149"/>
                    <a:pt x="35" y="1149"/>
                    <a:pt x="35" y="1149"/>
                  </a:cubicBezTo>
                  <a:cubicBezTo>
                    <a:pt x="24" y="1171"/>
                    <a:pt x="24" y="1171"/>
                    <a:pt x="24" y="1171"/>
                  </a:cubicBezTo>
                  <a:cubicBezTo>
                    <a:pt x="14" y="1181"/>
                    <a:pt x="14" y="1181"/>
                    <a:pt x="14" y="1181"/>
                  </a:cubicBezTo>
                  <a:cubicBezTo>
                    <a:pt x="8" y="1210"/>
                    <a:pt x="8" y="1210"/>
                    <a:pt x="8" y="1210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4" y="1299"/>
                    <a:pt x="4" y="1299"/>
                    <a:pt x="4" y="1299"/>
                  </a:cubicBezTo>
                  <a:cubicBezTo>
                    <a:pt x="16" y="1318"/>
                    <a:pt x="16" y="1318"/>
                    <a:pt x="16" y="1318"/>
                  </a:cubicBezTo>
                  <a:cubicBezTo>
                    <a:pt x="24" y="1338"/>
                    <a:pt x="24" y="1338"/>
                    <a:pt x="24" y="1338"/>
                  </a:cubicBezTo>
                  <a:cubicBezTo>
                    <a:pt x="1022" y="1627"/>
                    <a:pt x="1022" y="1627"/>
                    <a:pt x="1022" y="1627"/>
                  </a:cubicBezTo>
                  <a:cubicBezTo>
                    <a:pt x="1022" y="1627"/>
                    <a:pt x="1501" y="1753"/>
                    <a:pt x="1661" y="1791"/>
                  </a:cubicBezTo>
                  <a:cubicBezTo>
                    <a:pt x="1683" y="1796"/>
                    <a:pt x="1710" y="1803"/>
                    <a:pt x="1740" y="18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3238501" y="1925638"/>
              <a:ext cx="439738" cy="715962"/>
            </a:xfrm>
            <a:custGeom>
              <a:avLst/>
              <a:gdLst>
                <a:gd name="T0" fmla="*/ 319 w 1586"/>
                <a:gd name="T1" fmla="*/ 989 h 2581"/>
                <a:gd name="T2" fmla="*/ 340 w 1586"/>
                <a:gd name="T3" fmla="*/ 1051 h 2581"/>
                <a:gd name="T4" fmla="*/ 390 w 1586"/>
                <a:gd name="T5" fmla="*/ 1099 h 2581"/>
                <a:gd name="T6" fmla="*/ 395 w 1586"/>
                <a:gd name="T7" fmla="*/ 1159 h 2581"/>
                <a:gd name="T8" fmla="*/ 368 w 1586"/>
                <a:gd name="T9" fmla="*/ 1196 h 2581"/>
                <a:gd name="T10" fmla="*/ 325 w 1586"/>
                <a:gd name="T11" fmla="*/ 1245 h 2581"/>
                <a:gd name="T12" fmla="*/ 278 w 1586"/>
                <a:gd name="T13" fmla="*/ 1306 h 2581"/>
                <a:gd name="T14" fmla="*/ 258 w 1586"/>
                <a:gd name="T15" fmla="*/ 1347 h 2581"/>
                <a:gd name="T16" fmla="*/ 182 w 1586"/>
                <a:gd name="T17" fmla="*/ 1428 h 2581"/>
                <a:gd name="T18" fmla="*/ 133 w 1586"/>
                <a:gd name="T19" fmla="*/ 1484 h 2581"/>
                <a:gd name="T20" fmla="*/ 139 w 1586"/>
                <a:gd name="T21" fmla="*/ 1538 h 2581"/>
                <a:gd name="T22" fmla="*/ 162 w 1586"/>
                <a:gd name="T23" fmla="*/ 1547 h 2581"/>
                <a:gd name="T24" fmla="*/ 175 w 1586"/>
                <a:gd name="T25" fmla="*/ 1580 h 2581"/>
                <a:gd name="T26" fmla="*/ 168 w 1586"/>
                <a:gd name="T27" fmla="*/ 1660 h 2581"/>
                <a:gd name="T28" fmla="*/ 138 w 1586"/>
                <a:gd name="T29" fmla="*/ 1687 h 2581"/>
                <a:gd name="T30" fmla="*/ 128 w 1586"/>
                <a:gd name="T31" fmla="*/ 1737 h 2581"/>
                <a:gd name="T32" fmla="*/ 712 w 1586"/>
                <a:gd name="T33" fmla="*/ 2441 h 2581"/>
                <a:gd name="T34" fmla="*/ 1586 w 1586"/>
                <a:gd name="T35" fmla="*/ 1776 h 2581"/>
                <a:gd name="T36" fmla="*/ 1553 w 1586"/>
                <a:gd name="T37" fmla="*/ 1745 h 2581"/>
                <a:gd name="T38" fmla="*/ 1551 w 1586"/>
                <a:gd name="T39" fmla="*/ 1712 h 2581"/>
                <a:gd name="T40" fmla="*/ 1514 w 1586"/>
                <a:gd name="T41" fmla="*/ 1671 h 2581"/>
                <a:gd name="T42" fmla="*/ 1477 w 1586"/>
                <a:gd name="T43" fmla="*/ 1706 h 2581"/>
                <a:gd name="T44" fmla="*/ 1402 w 1586"/>
                <a:gd name="T45" fmla="*/ 1714 h 2581"/>
                <a:gd name="T46" fmla="*/ 1315 w 1586"/>
                <a:gd name="T47" fmla="*/ 1696 h 2581"/>
                <a:gd name="T48" fmla="*/ 1276 w 1586"/>
                <a:gd name="T49" fmla="*/ 1712 h 2581"/>
                <a:gd name="T50" fmla="*/ 1247 w 1586"/>
                <a:gd name="T51" fmla="*/ 1710 h 2581"/>
                <a:gd name="T52" fmla="*/ 1191 w 1586"/>
                <a:gd name="T53" fmla="*/ 1687 h 2581"/>
                <a:gd name="T54" fmla="*/ 1165 w 1586"/>
                <a:gd name="T55" fmla="*/ 1712 h 2581"/>
                <a:gd name="T56" fmla="*/ 1139 w 1586"/>
                <a:gd name="T57" fmla="*/ 1723 h 2581"/>
                <a:gd name="T58" fmla="*/ 1125 w 1586"/>
                <a:gd name="T59" fmla="*/ 1677 h 2581"/>
                <a:gd name="T60" fmla="*/ 1111 w 1586"/>
                <a:gd name="T61" fmla="*/ 1607 h 2581"/>
                <a:gd name="T62" fmla="*/ 1082 w 1586"/>
                <a:gd name="T63" fmla="*/ 1565 h 2581"/>
                <a:gd name="T64" fmla="*/ 1039 w 1586"/>
                <a:gd name="T65" fmla="*/ 1526 h 2581"/>
                <a:gd name="T66" fmla="*/ 1039 w 1586"/>
                <a:gd name="T67" fmla="*/ 1477 h 2581"/>
                <a:gd name="T68" fmla="*/ 1012 w 1586"/>
                <a:gd name="T69" fmla="*/ 1415 h 2581"/>
                <a:gd name="T70" fmla="*/ 1012 w 1586"/>
                <a:gd name="T71" fmla="*/ 1351 h 2581"/>
                <a:gd name="T72" fmla="*/ 989 w 1586"/>
                <a:gd name="T73" fmla="*/ 1268 h 2581"/>
                <a:gd name="T74" fmla="*/ 964 w 1586"/>
                <a:gd name="T75" fmla="*/ 1241 h 2581"/>
                <a:gd name="T76" fmla="*/ 925 w 1586"/>
                <a:gd name="T77" fmla="*/ 1258 h 2581"/>
                <a:gd name="T78" fmla="*/ 884 w 1586"/>
                <a:gd name="T79" fmla="*/ 1287 h 2581"/>
                <a:gd name="T80" fmla="*/ 869 w 1586"/>
                <a:gd name="T81" fmla="*/ 1270 h 2581"/>
                <a:gd name="T82" fmla="*/ 830 w 1586"/>
                <a:gd name="T83" fmla="*/ 1241 h 2581"/>
                <a:gd name="T84" fmla="*/ 867 w 1586"/>
                <a:gd name="T85" fmla="*/ 1165 h 2581"/>
                <a:gd name="T86" fmla="*/ 898 w 1586"/>
                <a:gd name="T87" fmla="*/ 1150 h 2581"/>
                <a:gd name="T88" fmla="*/ 890 w 1586"/>
                <a:gd name="T89" fmla="*/ 1065 h 2581"/>
                <a:gd name="T90" fmla="*/ 929 w 1586"/>
                <a:gd name="T91" fmla="*/ 977 h 2581"/>
                <a:gd name="T92" fmla="*/ 950 w 1586"/>
                <a:gd name="T93" fmla="*/ 906 h 2581"/>
                <a:gd name="T94" fmla="*/ 892 w 1586"/>
                <a:gd name="T95" fmla="*/ 886 h 2581"/>
                <a:gd name="T96" fmla="*/ 853 w 1586"/>
                <a:gd name="T97" fmla="*/ 820 h 2581"/>
                <a:gd name="T98" fmla="*/ 830 w 1586"/>
                <a:gd name="T99" fmla="*/ 731 h 2581"/>
                <a:gd name="T100" fmla="*/ 762 w 1586"/>
                <a:gd name="T101" fmla="*/ 642 h 2581"/>
                <a:gd name="T102" fmla="*/ 727 w 1586"/>
                <a:gd name="T103" fmla="*/ 570 h 2581"/>
                <a:gd name="T104" fmla="*/ 706 w 1586"/>
                <a:gd name="T105" fmla="*/ 526 h 2581"/>
                <a:gd name="T106" fmla="*/ 706 w 1586"/>
                <a:gd name="T107" fmla="*/ 474 h 2581"/>
                <a:gd name="T108" fmla="*/ 675 w 1586"/>
                <a:gd name="T109" fmla="*/ 425 h 2581"/>
                <a:gd name="T110" fmla="*/ 685 w 1586"/>
                <a:gd name="T111" fmla="*/ 331 h 2581"/>
                <a:gd name="T112" fmla="*/ 722 w 1586"/>
                <a:gd name="T113" fmla="*/ 173 h 2581"/>
                <a:gd name="T114" fmla="*/ 749 w 1586"/>
                <a:gd name="T115" fmla="*/ 55 h 2581"/>
                <a:gd name="T116" fmla="*/ 332 w 1586"/>
                <a:gd name="T117" fmla="*/ 834 h 2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6" h="2581">
                  <a:moveTo>
                    <a:pt x="334" y="911"/>
                  </a:moveTo>
                  <a:cubicBezTo>
                    <a:pt x="334" y="955"/>
                    <a:pt x="319" y="989"/>
                    <a:pt x="319" y="989"/>
                  </a:cubicBezTo>
                  <a:cubicBezTo>
                    <a:pt x="325" y="1020"/>
                    <a:pt x="325" y="1020"/>
                    <a:pt x="325" y="1020"/>
                  </a:cubicBezTo>
                  <a:cubicBezTo>
                    <a:pt x="340" y="1051"/>
                    <a:pt x="340" y="1051"/>
                    <a:pt x="340" y="1051"/>
                  </a:cubicBezTo>
                  <a:cubicBezTo>
                    <a:pt x="375" y="1076"/>
                    <a:pt x="375" y="1076"/>
                    <a:pt x="375" y="1076"/>
                  </a:cubicBezTo>
                  <a:cubicBezTo>
                    <a:pt x="390" y="1099"/>
                    <a:pt x="390" y="1099"/>
                    <a:pt x="390" y="1099"/>
                  </a:cubicBezTo>
                  <a:cubicBezTo>
                    <a:pt x="395" y="1129"/>
                    <a:pt x="395" y="1129"/>
                    <a:pt x="395" y="1129"/>
                  </a:cubicBezTo>
                  <a:cubicBezTo>
                    <a:pt x="395" y="1159"/>
                    <a:pt x="395" y="1159"/>
                    <a:pt x="395" y="1159"/>
                  </a:cubicBezTo>
                  <a:cubicBezTo>
                    <a:pt x="377" y="1166"/>
                    <a:pt x="377" y="1166"/>
                    <a:pt x="377" y="1166"/>
                  </a:cubicBezTo>
                  <a:cubicBezTo>
                    <a:pt x="368" y="1196"/>
                    <a:pt x="368" y="1196"/>
                    <a:pt x="368" y="1196"/>
                  </a:cubicBezTo>
                  <a:cubicBezTo>
                    <a:pt x="345" y="1217"/>
                    <a:pt x="345" y="1217"/>
                    <a:pt x="345" y="1217"/>
                  </a:cubicBezTo>
                  <a:cubicBezTo>
                    <a:pt x="325" y="1245"/>
                    <a:pt x="325" y="1245"/>
                    <a:pt x="325" y="1245"/>
                  </a:cubicBezTo>
                  <a:cubicBezTo>
                    <a:pt x="293" y="1274"/>
                    <a:pt x="293" y="1274"/>
                    <a:pt x="293" y="1274"/>
                  </a:cubicBezTo>
                  <a:cubicBezTo>
                    <a:pt x="278" y="1306"/>
                    <a:pt x="278" y="1306"/>
                    <a:pt x="278" y="1306"/>
                  </a:cubicBezTo>
                  <a:cubicBezTo>
                    <a:pt x="269" y="1318"/>
                    <a:pt x="269" y="1318"/>
                    <a:pt x="269" y="1318"/>
                  </a:cubicBezTo>
                  <a:cubicBezTo>
                    <a:pt x="258" y="1347"/>
                    <a:pt x="258" y="1347"/>
                    <a:pt x="258" y="1347"/>
                  </a:cubicBezTo>
                  <a:cubicBezTo>
                    <a:pt x="240" y="1372"/>
                    <a:pt x="240" y="1372"/>
                    <a:pt x="240" y="1372"/>
                  </a:cubicBezTo>
                  <a:cubicBezTo>
                    <a:pt x="182" y="1428"/>
                    <a:pt x="182" y="1428"/>
                    <a:pt x="182" y="1428"/>
                  </a:cubicBezTo>
                  <a:cubicBezTo>
                    <a:pt x="144" y="1463"/>
                    <a:pt x="144" y="1463"/>
                    <a:pt x="144" y="1463"/>
                  </a:cubicBezTo>
                  <a:cubicBezTo>
                    <a:pt x="133" y="1484"/>
                    <a:pt x="133" y="1484"/>
                    <a:pt x="133" y="1484"/>
                  </a:cubicBezTo>
                  <a:cubicBezTo>
                    <a:pt x="128" y="1518"/>
                    <a:pt x="128" y="1518"/>
                    <a:pt x="128" y="1518"/>
                  </a:cubicBezTo>
                  <a:cubicBezTo>
                    <a:pt x="139" y="1538"/>
                    <a:pt x="139" y="1538"/>
                    <a:pt x="139" y="1538"/>
                  </a:cubicBezTo>
                  <a:cubicBezTo>
                    <a:pt x="154" y="1547"/>
                    <a:pt x="154" y="1547"/>
                    <a:pt x="154" y="1547"/>
                  </a:cubicBezTo>
                  <a:cubicBezTo>
                    <a:pt x="162" y="1547"/>
                    <a:pt x="162" y="1547"/>
                    <a:pt x="162" y="1547"/>
                  </a:cubicBezTo>
                  <a:cubicBezTo>
                    <a:pt x="181" y="1562"/>
                    <a:pt x="181" y="1562"/>
                    <a:pt x="181" y="1562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5" y="1634"/>
                    <a:pt x="175" y="1634"/>
                    <a:pt x="175" y="1634"/>
                  </a:cubicBezTo>
                  <a:cubicBezTo>
                    <a:pt x="168" y="1660"/>
                    <a:pt x="168" y="1660"/>
                    <a:pt x="168" y="1660"/>
                  </a:cubicBezTo>
                  <a:cubicBezTo>
                    <a:pt x="167" y="1678"/>
                    <a:pt x="167" y="1678"/>
                    <a:pt x="167" y="1678"/>
                  </a:cubicBezTo>
                  <a:cubicBezTo>
                    <a:pt x="138" y="1687"/>
                    <a:pt x="138" y="1687"/>
                    <a:pt x="138" y="1687"/>
                  </a:cubicBezTo>
                  <a:cubicBezTo>
                    <a:pt x="128" y="1702"/>
                    <a:pt x="128" y="1702"/>
                    <a:pt x="128" y="1702"/>
                  </a:cubicBezTo>
                  <a:cubicBezTo>
                    <a:pt x="128" y="1737"/>
                    <a:pt x="128" y="1737"/>
                    <a:pt x="128" y="1737"/>
                  </a:cubicBezTo>
                  <a:cubicBezTo>
                    <a:pt x="0" y="2283"/>
                    <a:pt x="0" y="2283"/>
                    <a:pt x="0" y="2283"/>
                  </a:cubicBezTo>
                  <a:cubicBezTo>
                    <a:pt x="243" y="2339"/>
                    <a:pt x="712" y="2441"/>
                    <a:pt x="712" y="2441"/>
                  </a:cubicBezTo>
                  <a:cubicBezTo>
                    <a:pt x="1442" y="2581"/>
                    <a:pt x="1442" y="2581"/>
                    <a:pt x="1442" y="2581"/>
                  </a:cubicBezTo>
                  <a:cubicBezTo>
                    <a:pt x="1586" y="1776"/>
                    <a:pt x="1586" y="1776"/>
                    <a:pt x="1586" y="1776"/>
                  </a:cubicBezTo>
                  <a:cubicBezTo>
                    <a:pt x="1570" y="1760"/>
                    <a:pt x="1570" y="1760"/>
                    <a:pt x="1570" y="1760"/>
                  </a:cubicBezTo>
                  <a:cubicBezTo>
                    <a:pt x="1553" y="1745"/>
                    <a:pt x="1553" y="1745"/>
                    <a:pt x="1553" y="1745"/>
                  </a:cubicBezTo>
                  <a:cubicBezTo>
                    <a:pt x="1553" y="1735"/>
                    <a:pt x="1553" y="1735"/>
                    <a:pt x="1553" y="1735"/>
                  </a:cubicBezTo>
                  <a:cubicBezTo>
                    <a:pt x="1551" y="1712"/>
                    <a:pt x="1551" y="1712"/>
                    <a:pt x="1551" y="1712"/>
                  </a:cubicBezTo>
                  <a:cubicBezTo>
                    <a:pt x="1537" y="1692"/>
                    <a:pt x="1537" y="1692"/>
                    <a:pt x="1537" y="1692"/>
                  </a:cubicBezTo>
                  <a:cubicBezTo>
                    <a:pt x="1514" y="1671"/>
                    <a:pt x="1514" y="1671"/>
                    <a:pt x="1514" y="1671"/>
                  </a:cubicBezTo>
                  <a:cubicBezTo>
                    <a:pt x="1487" y="1671"/>
                    <a:pt x="1487" y="1671"/>
                    <a:pt x="1487" y="1671"/>
                  </a:cubicBezTo>
                  <a:cubicBezTo>
                    <a:pt x="1477" y="1706"/>
                    <a:pt x="1477" y="1706"/>
                    <a:pt x="1477" y="1706"/>
                  </a:cubicBezTo>
                  <a:cubicBezTo>
                    <a:pt x="1470" y="1727"/>
                    <a:pt x="1470" y="1727"/>
                    <a:pt x="1470" y="1727"/>
                  </a:cubicBezTo>
                  <a:cubicBezTo>
                    <a:pt x="1402" y="1714"/>
                    <a:pt x="1402" y="1714"/>
                    <a:pt x="1402" y="1714"/>
                  </a:cubicBezTo>
                  <a:cubicBezTo>
                    <a:pt x="1367" y="1702"/>
                    <a:pt x="1367" y="1702"/>
                    <a:pt x="1367" y="1702"/>
                  </a:cubicBezTo>
                  <a:cubicBezTo>
                    <a:pt x="1315" y="1696"/>
                    <a:pt x="1315" y="1696"/>
                    <a:pt x="1315" y="1696"/>
                  </a:cubicBezTo>
                  <a:cubicBezTo>
                    <a:pt x="1286" y="1698"/>
                    <a:pt x="1286" y="1698"/>
                    <a:pt x="1286" y="1698"/>
                  </a:cubicBezTo>
                  <a:cubicBezTo>
                    <a:pt x="1276" y="1712"/>
                    <a:pt x="1276" y="1712"/>
                    <a:pt x="1276" y="1712"/>
                  </a:cubicBezTo>
                  <a:cubicBezTo>
                    <a:pt x="1276" y="1727"/>
                    <a:pt x="1276" y="1727"/>
                    <a:pt x="1276" y="1727"/>
                  </a:cubicBezTo>
                  <a:cubicBezTo>
                    <a:pt x="1247" y="1710"/>
                    <a:pt x="1247" y="1710"/>
                    <a:pt x="1247" y="1710"/>
                  </a:cubicBezTo>
                  <a:cubicBezTo>
                    <a:pt x="1210" y="1689"/>
                    <a:pt x="1210" y="1689"/>
                    <a:pt x="1210" y="1689"/>
                  </a:cubicBezTo>
                  <a:cubicBezTo>
                    <a:pt x="1191" y="1687"/>
                    <a:pt x="1191" y="1687"/>
                    <a:pt x="1191" y="1687"/>
                  </a:cubicBezTo>
                  <a:cubicBezTo>
                    <a:pt x="1175" y="1692"/>
                    <a:pt x="1175" y="1692"/>
                    <a:pt x="1175" y="1692"/>
                  </a:cubicBezTo>
                  <a:cubicBezTo>
                    <a:pt x="1165" y="1712"/>
                    <a:pt x="1165" y="1712"/>
                    <a:pt x="1165" y="1712"/>
                  </a:cubicBezTo>
                  <a:cubicBezTo>
                    <a:pt x="1165" y="1723"/>
                    <a:pt x="1165" y="1723"/>
                    <a:pt x="1165" y="1723"/>
                  </a:cubicBezTo>
                  <a:cubicBezTo>
                    <a:pt x="1139" y="1723"/>
                    <a:pt x="1139" y="1723"/>
                    <a:pt x="1139" y="1723"/>
                  </a:cubicBezTo>
                  <a:cubicBezTo>
                    <a:pt x="1125" y="1700"/>
                    <a:pt x="1125" y="1700"/>
                    <a:pt x="1125" y="1700"/>
                  </a:cubicBezTo>
                  <a:cubicBezTo>
                    <a:pt x="1125" y="1677"/>
                    <a:pt x="1125" y="1677"/>
                    <a:pt x="1125" y="1677"/>
                  </a:cubicBezTo>
                  <a:cubicBezTo>
                    <a:pt x="1125" y="1648"/>
                    <a:pt x="1125" y="1648"/>
                    <a:pt x="1125" y="1648"/>
                  </a:cubicBezTo>
                  <a:cubicBezTo>
                    <a:pt x="1111" y="1607"/>
                    <a:pt x="1111" y="1607"/>
                    <a:pt x="1111" y="1607"/>
                  </a:cubicBezTo>
                  <a:cubicBezTo>
                    <a:pt x="1111" y="1565"/>
                    <a:pt x="1111" y="1565"/>
                    <a:pt x="1111" y="1565"/>
                  </a:cubicBezTo>
                  <a:cubicBezTo>
                    <a:pt x="1082" y="1565"/>
                    <a:pt x="1082" y="1565"/>
                    <a:pt x="1082" y="1565"/>
                  </a:cubicBezTo>
                  <a:cubicBezTo>
                    <a:pt x="1051" y="1543"/>
                    <a:pt x="1051" y="1543"/>
                    <a:pt x="1051" y="1543"/>
                  </a:cubicBezTo>
                  <a:cubicBezTo>
                    <a:pt x="1039" y="1526"/>
                    <a:pt x="1039" y="1526"/>
                    <a:pt x="1039" y="1526"/>
                  </a:cubicBezTo>
                  <a:cubicBezTo>
                    <a:pt x="1039" y="1512"/>
                    <a:pt x="1039" y="1512"/>
                    <a:pt x="1039" y="1512"/>
                  </a:cubicBezTo>
                  <a:cubicBezTo>
                    <a:pt x="1039" y="1477"/>
                    <a:pt x="1039" y="1477"/>
                    <a:pt x="1039" y="1477"/>
                  </a:cubicBezTo>
                  <a:cubicBezTo>
                    <a:pt x="1039" y="1439"/>
                    <a:pt x="1039" y="1439"/>
                    <a:pt x="1039" y="1439"/>
                  </a:cubicBezTo>
                  <a:cubicBezTo>
                    <a:pt x="1012" y="1415"/>
                    <a:pt x="1012" y="1415"/>
                    <a:pt x="1012" y="1415"/>
                  </a:cubicBezTo>
                  <a:cubicBezTo>
                    <a:pt x="1012" y="1394"/>
                    <a:pt x="1012" y="1394"/>
                    <a:pt x="1012" y="1394"/>
                  </a:cubicBezTo>
                  <a:cubicBezTo>
                    <a:pt x="1012" y="1351"/>
                    <a:pt x="1012" y="1351"/>
                    <a:pt x="1012" y="1351"/>
                  </a:cubicBezTo>
                  <a:cubicBezTo>
                    <a:pt x="999" y="1297"/>
                    <a:pt x="999" y="1297"/>
                    <a:pt x="999" y="1297"/>
                  </a:cubicBezTo>
                  <a:cubicBezTo>
                    <a:pt x="989" y="1268"/>
                    <a:pt x="989" y="1268"/>
                    <a:pt x="989" y="1268"/>
                  </a:cubicBezTo>
                  <a:cubicBezTo>
                    <a:pt x="979" y="1241"/>
                    <a:pt x="979" y="1241"/>
                    <a:pt x="979" y="1241"/>
                  </a:cubicBezTo>
                  <a:cubicBezTo>
                    <a:pt x="964" y="1241"/>
                    <a:pt x="964" y="1241"/>
                    <a:pt x="964" y="1241"/>
                  </a:cubicBezTo>
                  <a:cubicBezTo>
                    <a:pt x="939" y="1260"/>
                    <a:pt x="939" y="1260"/>
                    <a:pt x="939" y="1260"/>
                  </a:cubicBezTo>
                  <a:cubicBezTo>
                    <a:pt x="925" y="1258"/>
                    <a:pt x="925" y="1258"/>
                    <a:pt x="925" y="1258"/>
                  </a:cubicBezTo>
                  <a:cubicBezTo>
                    <a:pt x="906" y="1270"/>
                    <a:pt x="906" y="1270"/>
                    <a:pt x="906" y="1270"/>
                  </a:cubicBezTo>
                  <a:cubicBezTo>
                    <a:pt x="884" y="1287"/>
                    <a:pt x="884" y="1287"/>
                    <a:pt x="884" y="1287"/>
                  </a:cubicBezTo>
                  <a:cubicBezTo>
                    <a:pt x="869" y="1289"/>
                    <a:pt x="869" y="1289"/>
                    <a:pt x="869" y="1289"/>
                  </a:cubicBezTo>
                  <a:cubicBezTo>
                    <a:pt x="869" y="1270"/>
                    <a:pt x="869" y="1270"/>
                    <a:pt x="869" y="1270"/>
                  </a:cubicBezTo>
                  <a:cubicBezTo>
                    <a:pt x="842" y="1251"/>
                    <a:pt x="842" y="1251"/>
                    <a:pt x="842" y="1251"/>
                  </a:cubicBezTo>
                  <a:cubicBezTo>
                    <a:pt x="830" y="1241"/>
                    <a:pt x="830" y="1241"/>
                    <a:pt x="830" y="1241"/>
                  </a:cubicBezTo>
                  <a:cubicBezTo>
                    <a:pt x="851" y="1189"/>
                    <a:pt x="851" y="1189"/>
                    <a:pt x="851" y="1189"/>
                  </a:cubicBezTo>
                  <a:cubicBezTo>
                    <a:pt x="867" y="1165"/>
                    <a:pt x="867" y="1165"/>
                    <a:pt x="867" y="1165"/>
                  </a:cubicBezTo>
                  <a:cubicBezTo>
                    <a:pt x="890" y="1165"/>
                    <a:pt x="890" y="1165"/>
                    <a:pt x="890" y="1165"/>
                  </a:cubicBezTo>
                  <a:cubicBezTo>
                    <a:pt x="898" y="1150"/>
                    <a:pt x="898" y="1150"/>
                    <a:pt x="898" y="1150"/>
                  </a:cubicBezTo>
                  <a:cubicBezTo>
                    <a:pt x="884" y="1111"/>
                    <a:pt x="884" y="1111"/>
                    <a:pt x="884" y="1111"/>
                  </a:cubicBezTo>
                  <a:cubicBezTo>
                    <a:pt x="890" y="1065"/>
                    <a:pt x="890" y="1065"/>
                    <a:pt x="890" y="1065"/>
                  </a:cubicBezTo>
                  <a:cubicBezTo>
                    <a:pt x="908" y="1020"/>
                    <a:pt x="908" y="1020"/>
                    <a:pt x="908" y="1020"/>
                  </a:cubicBezTo>
                  <a:cubicBezTo>
                    <a:pt x="929" y="977"/>
                    <a:pt x="929" y="977"/>
                    <a:pt x="929" y="977"/>
                  </a:cubicBezTo>
                  <a:cubicBezTo>
                    <a:pt x="956" y="933"/>
                    <a:pt x="956" y="933"/>
                    <a:pt x="956" y="933"/>
                  </a:cubicBezTo>
                  <a:cubicBezTo>
                    <a:pt x="950" y="906"/>
                    <a:pt x="950" y="906"/>
                    <a:pt x="950" y="906"/>
                  </a:cubicBezTo>
                  <a:cubicBezTo>
                    <a:pt x="892" y="896"/>
                    <a:pt x="892" y="896"/>
                    <a:pt x="892" y="896"/>
                  </a:cubicBezTo>
                  <a:cubicBezTo>
                    <a:pt x="892" y="886"/>
                    <a:pt x="892" y="886"/>
                    <a:pt x="892" y="886"/>
                  </a:cubicBezTo>
                  <a:cubicBezTo>
                    <a:pt x="871" y="861"/>
                    <a:pt x="871" y="861"/>
                    <a:pt x="871" y="861"/>
                  </a:cubicBezTo>
                  <a:cubicBezTo>
                    <a:pt x="853" y="820"/>
                    <a:pt x="853" y="820"/>
                    <a:pt x="853" y="820"/>
                  </a:cubicBezTo>
                  <a:cubicBezTo>
                    <a:pt x="848" y="766"/>
                    <a:pt x="848" y="766"/>
                    <a:pt x="848" y="766"/>
                  </a:cubicBezTo>
                  <a:cubicBezTo>
                    <a:pt x="830" y="731"/>
                    <a:pt x="830" y="731"/>
                    <a:pt x="830" y="731"/>
                  </a:cubicBezTo>
                  <a:cubicBezTo>
                    <a:pt x="797" y="696"/>
                    <a:pt x="797" y="696"/>
                    <a:pt x="797" y="696"/>
                  </a:cubicBezTo>
                  <a:cubicBezTo>
                    <a:pt x="762" y="642"/>
                    <a:pt x="762" y="642"/>
                    <a:pt x="762" y="642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27" y="570"/>
                    <a:pt x="727" y="570"/>
                    <a:pt x="727" y="570"/>
                  </a:cubicBezTo>
                  <a:cubicBezTo>
                    <a:pt x="727" y="549"/>
                    <a:pt x="727" y="549"/>
                    <a:pt x="727" y="549"/>
                  </a:cubicBezTo>
                  <a:cubicBezTo>
                    <a:pt x="706" y="526"/>
                    <a:pt x="706" y="526"/>
                    <a:pt x="706" y="526"/>
                  </a:cubicBezTo>
                  <a:cubicBezTo>
                    <a:pt x="706" y="497"/>
                    <a:pt x="706" y="497"/>
                    <a:pt x="706" y="497"/>
                  </a:cubicBezTo>
                  <a:cubicBezTo>
                    <a:pt x="706" y="474"/>
                    <a:pt x="706" y="474"/>
                    <a:pt x="706" y="474"/>
                  </a:cubicBezTo>
                  <a:cubicBezTo>
                    <a:pt x="687" y="444"/>
                    <a:pt x="687" y="444"/>
                    <a:pt x="687" y="444"/>
                  </a:cubicBezTo>
                  <a:cubicBezTo>
                    <a:pt x="675" y="425"/>
                    <a:pt x="675" y="425"/>
                    <a:pt x="675" y="425"/>
                  </a:cubicBezTo>
                  <a:cubicBezTo>
                    <a:pt x="675" y="404"/>
                    <a:pt x="675" y="404"/>
                    <a:pt x="675" y="404"/>
                  </a:cubicBezTo>
                  <a:cubicBezTo>
                    <a:pt x="685" y="331"/>
                    <a:pt x="685" y="331"/>
                    <a:pt x="685" y="331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22" y="173"/>
                    <a:pt x="722" y="173"/>
                    <a:pt x="722" y="173"/>
                  </a:cubicBezTo>
                  <a:cubicBezTo>
                    <a:pt x="735" y="123"/>
                    <a:pt x="735" y="123"/>
                    <a:pt x="735" y="123"/>
                  </a:cubicBezTo>
                  <a:cubicBezTo>
                    <a:pt x="749" y="55"/>
                    <a:pt x="749" y="55"/>
                    <a:pt x="749" y="55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62" y="791"/>
                    <a:pt x="332" y="834"/>
                  </a:cubicBezTo>
                  <a:cubicBezTo>
                    <a:pt x="301" y="876"/>
                    <a:pt x="335" y="866"/>
                    <a:pt x="334" y="91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3425826" y="1939925"/>
              <a:ext cx="752475" cy="484187"/>
            </a:xfrm>
            <a:custGeom>
              <a:avLst/>
              <a:gdLst>
                <a:gd name="T0" fmla="*/ 1278 w 2713"/>
                <a:gd name="T1" fmla="*/ 229 h 1745"/>
                <a:gd name="T2" fmla="*/ 60 w 2713"/>
                <a:gd name="T3" fmla="*/ 68 h 1745"/>
                <a:gd name="T4" fmla="*/ 29 w 2713"/>
                <a:gd name="T5" fmla="*/ 192 h 1745"/>
                <a:gd name="T6" fmla="*/ 0 w 2713"/>
                <a:gd name="T7" fmla="*/ 349 h 1745"/>
                <a:gd name="T8" fmla="*/ 12 w 2713"/>
                <a:gd name="T9" fmla="*/ 389 h 1745"/>
                <a:gd name="T10" fmla="*/ 31 w 2713"/>
                <a:gd name="T11" fmla="*/ 442 h 1745"/>
                <a:gd name="T12" fmla="*/ 52 w 2713"/>
                <a:gd name="T13" fmla="*/ 494 h 1745"/>
                <a:gd name="T14" fmla="*/ 74 w 2713"/>
                <a:gd name="T15" fmla="*/ 552 h 1745"/>
                <a:gd name="T16" fmla="*/ 122 w 2713"/>
                <a:gd name="T17" fmla="*/ 641 h 1745"/>
                <a:gd name="T18" fmla="*/ 173 w 2713"/>
                <a:gd name="T19" fmla="*/ 711 h 1745"/>
                <a:gd name="T20" fmla="*/ 196 w 2713"/>
                <a:gd name="T21" fmla="*/ 806 h 1745"/>
                <a:gd name="T22" fmla="*/ 217 w 2713"/>
                <a:gd name="T23" fmla="*/ 841 h 1745"/>
                <a:gd name="T24" fmla="*/ 281 w 2713"/>
                <a:gd name="T25" fmla="*/ 878 h 1745"/>
                <a:gd name="T26" fmla="*/ 233 w 2713"/>
                <a:gd name="T27" fmla="*/ 965 h 1745"/>
                <a:gd name="T28" fmla="*/ 209 w 2713"/>
                <a:gd name="T29" fmla="*/ 1056 h 1745"/>
                <a:gd name="T30" fmla="*/ 215 w 2713"/>
                <a:gd name="T31" fmla="*/ 1110 h 1745"/>
                <a:gd name="T32" fmla="*/ 176 w 2713"/>
                <a:gd name="T33" fmla="*/ 1134 h 1745"/>
                <a:gd name="T34" fmla="*/ 167 w 2713"/>
                <a:gd name="T35" fmla="*/ 1196 h 1745"/>
                <a:gd name="T36" fmla="*/ 194 w 2713"/>
                <a:gd name="T37" fmla="*/ 1234 h 1745"/>
                <a:gd name="T38" fmla="*/ 231 w 2713"/>
                <a:gd name="T39" fmla="*/ 1215 h 1745"/>
                <a:gd name="T40" fmla="*/ 264 w 2713"/>
                <a:gd name="T41" fmla="*/ 1205 h 1745"/>
                <a:gd name="T42" fmla="*/ 304 w 2713"/>
                <a:gd name="T43" fmla="*/ 1186 h 1745"/>
                <a:gd name="T44" fmla="*/ 324 w 2713"/>
                <a:gd name="T45" fmla="*/ 1242 h 1745"/>
                <a:gd name="T46" fmla="*/ 337 w 2713"/>
                <a:gd name="T47" fmla="*/ 1339 h 1745"/>
                <a:gd name="T48" fmla="*/ 364 w 2713"/>
                <a:gd name="T49" fmla="*/ 1384 h 1745"/>
                <a:gd name="T50" fmla="*/ 364 w 2713"/>
                <a:gd name="T51" fmla="*/ 1457 h 1745"/>
                <a:gd name="T52" fmla="*/ 376 w 2713"/>
                <a:gd name="T53" fmla="*/ 1488 h 1745"/>
                <a:gd name="T54" fmla="*/ 436 w 2713"/>
                <a:gd name="T55" fmla="*/ 1510 h 1745"/>
                <a:gd name="T56" fmla="*/ 450 w 2713"/>
                <a:gd name="T57" fmla="*/ 1593 h 1745"/>
                <a:gd name="T58" fmla="*/ 450 w 2713"/>
                <a:gd name="T59" fmla="*/ 1645 h 1745"/>
                <a:gd name="T60" fmla="*/ 490 w 2713"/>
                <a:gd name="T61" fmla="*/ 1668 h 1745"/>
                <a:gd name="T62" fmla="*/ 500 w 2713"/>
                <a:gd name="T63" fmla="*/ 1637 h 1745"/>
                <a:gd name="T64" fmla="*/ 535 w 2713"/>
                <a:gd name="T65" fmla="*/ 1634 h 1745"/>
                <a:gd name="T66" fmla="*/ 601 w 2713"/>
                <a:gd name="T67" fmla="*/ 1672 h 1745"/>
                <a:gd name="T68" fmla="*/ 611 w 2713"/>
                <a:gd name="T69" fmla="*/ 1643 h 1745"/>
                <a:gd name="T70" fmla="*/ 692 w 2713"/>
                <a:gd name="T71" fmla="*/ 1647 h 1745"/>
                <a:gd name="T72" fmla="*/ 795 w 2713"/>
                <a:gd name="T73" fmla="*/ 1672 h 1745"/>
                <a:gd name="T74" fmla="*/ 812 w 2713"/>
                <a:gd name="T75" fmla="*/ 1616 h 1745"/>
                <a:gd name="T76" fmla="*/ 862 w 2713"/>
                <a:gd name="T77" fmla="*/ 1637 h 1745"/>
                <a:gd name="T78" fmla="*/ 878 w 2713"/>
                <a:gd name="T79" fmla="*/ 1680 h 1745"/>
                <a:gd name="T80" fmla="*/ 895 w 2713"/>
                <a:gd name="T81" fmla="*/ 1705 h 1745"/>
                <a:gd name="T82" fmla="*/ 944 w 2713"/>
                <a:gd name="T83" fmla="*/ 1534 h 1745"/>
                <a:gd name="T84" fmla="*/ 2585 w 2713"/>
                <a:gd name="T85" fmla="*/ 1744 h 1745"/>
                <a:gd name="T86" fmla="*/ 2713 w 2713"/>
                <a:gd name="T87" fmla="*/ 415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3" h="1745">
                  <a:moveTo>
                    <a:pt x="2713" y="415"/>
                  </a:moveTo>
                  <a:cubicBezTo>
                    <a:pt x="2713" y="415"/>
                    <a:pt x="1683" y="290"/>
                    <a:pt x="1278" y="229"/>
                  </a:cubicBezTo>
                  <a:cubicBezTo>
                    <a:pt x="774" y="153"/>
                    <a:pt x="74" y="0"/>
                    <a:pt x="74" y="0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2" y="389"/>
                    <a:pt x="12" y="389"/>
                    <a:pt x="12" y="389"/>
                  </a:cubicBezTo>
                  <a:cubicBezTo>
                    <a:pt x="31" y="419"/>
                    <a:pt x="31" y="419"/>
                    <a:pt x="31" y="419"/>
                  </a:cubicBezTo>
                  <a:cubicBezTo>
                    <a:pt x="31" y="442"/>
                    <a:pt x="31" y="442"/>
                    <a:pt x="31" y="442"/>
                  </a:cubicBezTo>
                  <a:cubicBezTo>
                    <a:pt x="31" y="471"/>
                    <a:pt x="31" y="471"/>
                    <a:pt x="31" y="471"/>
                  </a:cubicBezTo>
                  <a:cubicBezTo>
                    <a:pt x="52" y="494"/>
                    <a:pt x="52" y="494"/>
                    <a:pt x="52" y="494"/>
                  </a:cubicBezTo>
                  <a:cubicBezTo>
                    <a:pt x="52" y="515"/>
                    <a:pt x="52" y="515"/>
                    <a:pt x="52" y="515"/>
                  </a:cubicBezTo>
                  <a:cubicBezTo>
                    <a:pt x="74" y="552"/>
                    <a:pt x="74" y="552"/>
                    <a:pt x="74" y="552"/>
                  </a:cubicBezTo>
                  <a:cubicBezTo>
                    <a:pt x="87" y="587"/>
                    <a:pt x="87" y="587"/>
                    <a:pt x="87" y="587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155" y="676"/>
                    <a:pt x="155" y="676"/>
                    <a:pt x="155" y="676"/>
                  </a:cubicBezTo>
                  <a:cubicBezTo>
                    <a:pt x="173" y="711"/>
                    <a:pt x="173" y="711"/>
                    <a:pt x="173" y="711"/>
                  </a:cubicBezTo>
                  <a:cubicBezTo>
                    <a:pt x="178" y="765"/>
                    <a:pt x="178" y="765"/>
                    <a:pt x="178" y="765"/>
                  </a:cubicBezTo>
                  <a:cubicBezTo>
                    <a:pt x="196" y="806"/>
                    <a:pt x="196" y="806"/>
                    <a:pt x="196" y="806"/>
                  </a:cubicBezTo>
                  <a:cubicBezTo>
                    <a:pt x="217" y="831"/>
                    <a:pt x="217" y="831"/>
                    <a:pt x="217" y="831"/>
                  </a:cubicBezTo>
                  <a:cubicBezTo>
                    <a:pt x="217" y="841"/>
                    <a:pt x="217" y="841"/>
                    <a:pt x="217" y="841"/>
                  </a:cubicBezTo>
                  <a:cubicBezTo>
                    <a:pt x="275" y="851"/>
                    <a:pt x="275" y="851"/>
                    <a:pt x="275" y="851"/>
                  </a:cubicBezTo>
                  <a:cubicBezTo>
                    <a:pt x="281" y="878"/>
                    <a:pt x="281" y="878"/>
                    <a:pt x="281" y="878"/>
                  </a:cubicBezTo>
                  <a:cubicBezTo>
                    <a:pt x="254" y="922"/>
                    <a:pt x="254" y="922"/>
                    <a:pt x="254" y="922"/>
                  </a:cubicBezTo>
                  <a:cubicBezTo>
                    <a:pt x="233" y="965"/>
                    <a:pt x="233" y="965"/>
                    <a:pt x="233" y="965"/>
                  </a:cubicBezTo>
                  <a:cubicBezTo>
                    <a:pt x="215" y="1010"/>
                    <a:pt x="215" y="1010"/>
                    <a:pt x="215" y="1010"/>
                  </a:cubicBezTo>
                  <a:cubicBezTo>
                    <a:pt x="209" y="1056"/>
                    <a:pt x="209" y="1056"/>
                    <a:pt x="209" y="1056"/>
                  </a:cubicBezTo>
                  <a:cubicBezTo>
                    <a:pt x="223" y="1095"/>
                    <a:pt x="223" y="1095"/>
                    <a:pt x="223" y="1095"/>
                  </a:cubicBezTo>
                  <a:cubicBezTo>
                    <a:pt x="215" y="1110"/>
                    <a:pt x="215" y="1110"/>
                    <a:pt x="215" y="1110"/>
                  </a:cubicBezTo>
                  <a:cubicBezTo>
                    <a:pt x="192" y="1110"/>
                    <a:pt x="192" y="1110"/>
                    <a:pt x="192" y="1110"/>
                  </a:cubicBezTo>
                  <a:cubicBezTo>
                    <a:pt x="176" y="1134"/>
                    <a:pt x="176" y="1134"/>
                    <a:pt x="176" y="1134"/>
                  </a:cubicBezTo>
                  <a:cubicBezTo>
                    <a:pt x="155" y="1186"/>
                    <a:pt x="155" y="1186"/>
                    <a:pt x="155" y="1186"/>
                  </a:cubicBezTo>
                  <a:cubicBezTo>
                    <a:pt x="167" y="1196"/>
                    <a:pt x="167" y="1196"/>
                    <a:pt x="167" y="1196"/>
                  </a:cubicBezTo>
                  <a:cubicBezTo>
                    <a:pt x="194" y="1215"/>
                    <a:pt x="194" y="1215"/>
                    <a:pt x="194" y="1215"/>
                  </a:cubicBezTo>
                  <a:cubicBezTo>
                    <a:pt x="194" y="1234"/>
                    <a:pt x="194" y="1234"/>
                    <a:pt x="194" y="1234"/>
                  </a:cubicBezTo>
                  <a:cubicBezTo>
                    <a:pt x="209" y="1232"/>
                    <a:pt x="209" y="1232"/>
                    <a:pt x="209" y="1232"/>
                  </a:cubicBezTo>
                  <a:cubicBezTo>
                    <a:pt x="231" y="1215"/>
                    <a:pt x="231" y="1215"/>
                    <a:pt x="231" y="1215"/>
                  </a:cubicBezTo>
                  <a:cubicBezTo>
                    <a:pt x="250" y="1203"/>
                    <a:pt x="250" y="1203"/>
                    <a:pt x="250" y="1203"/>
                  </a:cubicBezTo>
                  <a:cubicBezTo>
                    <a:pt x="264" y="1205"/>
                    <a:pt x="264" y="1205"/>
                    <a:pt x="264" y="1205"/>
                  </a:cubicBezTo>
                  <a:cubicBezTo>
                    <a:pt x="289" y="1186"/>
                    <a:pt x="289" y="1186"/>
                    <a:pt x="289" y="1186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14" y="1213"/>
                    <a:pt x="314" y="1213"/>
                    <a:pt x="314" y="1213"/>
                  </a:cubicBezTo>
                  <a:cubicBezTo>
                    <a:pt x="324" y="1242"/>
                    <a:pt x="324" y="1242"/>
                    <a:pt x="324" y="1242"/>
                  </a:cubicBezTo>
                  <a:cubicBezTo>
                    <a:pt x="337" y="1296"/>
                    <a:pt x="337" y="1296"/>
                    <a:pt x="337" y="1296"/>
                  </a:cubicBezTo>
                  <a:cubicBezTo>
                    <a:pt x="337" y="1339"/>
                    <a:pt x="337" y="1339"/>
                    <a:pt x="337" y="1339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64" y="1384"/>
                    <a:pt x="364" y="1384"/>
                    <a:pt x="364" y="1384"/>
                  </a:cubicBezTo>
                  <a:cubicBezTo>
                    <a:pt x="364" y="1422"/>
                    <a:pt x="364" y="1422"/>
                    <a:pt x="364" y="1422"/>
                  </a:cubicBezTo>
                  <a:cubicBezTo>
                    <a:pt x="364" y="1457"/>
                    <a:pt x="364" y="1457"/>
                    <a:pt x="364" y="1457"/>
                  </a:cubicBezTo>
                  <a:cubicBezTo>
                    <a:pt x="364" y="1471"/>
                    <a:pt x="364" y="1471"/>
                    <a:pt x="364" y="1471"/>
                  </a:cubicBezTo>
                  <a:cubicBezTo>
                    <a:pt x="376" y="1488"/>
                    <a:pt x="376" y="1488"/>
                    <a:pt x="376" y="1488"/>
                  </a:cubicBezTo>
                  <a:cubicBezTo>
                    <a:pt x="407" y="1510"/>
                    <a:pt x="407" y="1510"/>
                    <a:pt x="407" y="1510"/>
                  </a:cubicBezTo>
                  <a:cubicBezTo>
                    <a:pt x="436" y="1510"/>
                    <a:pt x="436" y="1510"/>
                    <a:pt x="436" y="1510"/>
                  </a:cubicBezTo>
                  <a:cubicBezTo>
                    <a:pt x="436" y="1552"/>
                    <a:pt x="436" y="1552"/>
                    <a:pt x="436" y="1552"/>
                  </a:cubicBezTo>
                  <a:cubicBezTo>
                    <a:pt x="450" y="1593"/>
                    <a:pt x="450" y="1593"/>
                    <a:pt x="450" y="1593"/>
                  </a:cubicBezTo>
                  <a:cubicBezTo>
                    <a:pt x="450" y="1622"/>
                    <a:pt x="450" y="1622"/>
                    <a:pt x="450" y="1622"/>
                  </a:cubicBezTo>
                  <a:cubicBezTo>
                    <a:pt x="450" y="1645"/>
                    <a:pt x="450" y="1645"/>
                    <a:pt x="450" y="1645"/>
                  </a:cubicBezTo>
                  <a:cubicBezTo>
                    <a:pt x="464" y="1668"/>
                    <a:pt x="464" y="1668"/>
                    <a:pt x="464" y="1668"/>
                  </a:cubicBezTo>
                  <a:cubicBezTo>
                    <a:pt x="490" y="1668"/>
                    <a:pt x="490" y="1668"/>
                    <a:pt x="490" y="1668"/>
                  </a:cubicBezTo>
                  <a:cubicBezTo>
                    <a:pt x="490" y="1657"/>
                    <a:pt x="490" y="1657"/>
                    <a:pt x="490" y="1657"/>
                  </a:cubicBezTo>
                  <a:cubicBezTo>
                    <a:pt x="500" y="1637"/>
                    <a:pt x="500" y="1637"/>
                    <a:pt x="500" y="1637"/>
                  </a:cubicBezTo>
                  <a:cubicBezTo>
                    <a:pt x="516" y="1632"/>
                    <a:pt x="516" y="1632"/>
                    <a:pt x="516" y="1632"/>
                  </a:cubicBezTo>
                  <a:cubicBezTo>
                    <a:pt x="535" y="1634"/>
                    <a:pt x="535" y="1634"/>
                    <a:pt x="535" y="1634"/>
                  </a:cubicBezTo>
                  <a:cubicBezTo>
                    <a:pt x="572" y="1655"/>
                    <a:pt x="572" y="1655"/>
                    <a:pt x="572" y="1655"/>
                  </a:cubicBezTo>
                  <a:cubicBezTo>
                    <a:pt x="601" y="1672"/>
                    <a:pt x="601" y="1672"/>
                    <a:pt x="601" y="1672"/>
                  </a:cubicBezTo>
                  <a:cubicBezTo>
                    <a:pt x="601" y="1657"/>
                    <a:pt x="601" y="1657"/>
                    <a:pt x="601" y="1657"/>
                  </a:cubicBezTo>
                  <a:cubicBezTo>
                    <a:pt x="611" y="1643"/>
                    <a:pt x="611" y="1643"/>
                    <a:pt x="611" y="164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92" y="1647"/>
                    <a:pt x="692" y="1647"/>
                    <a:pt x="692" y="1647"/>
                  </a:cubicBezTo>
                  <a:cubicBezTo>
                    <a:pt x="727" y="1659"/>
                    <a:pt x="727" y="1659"/>
                    <a:pt x="727" y="1659"/>
                  </a:cubicBezTo>
                  <a:cubicBezTo>
                    <a:pt x="795" y="1672"/>
                    <a:pt x="795" y="1672"/>
                    <a:pt x="795" y="1672"/>
                  </a:cubicBezTo>
                  <a:cubicBezTo>
                    <a:pt x="802" y="1651"/>
                    <a:pt x="802" y="1651"/>
                    <a:pt x="802" y="1651"/>
                  </a:cubicBezTo>
                  <a:cubicBezTo>
                    <a:pt x="812" y="1616"/>
                    <a:pt x="812" y="1616"/>
                    <a:pt x="812" y="1616"/>
                  </a:cubicBezTo>
                  <a:cubicBezTo>
                    <a:pt x="839" y="1616"/>
                    <a:pt x="839" y="1616"/>
                    <a:pt x="839" y="1616"/>
                  </a:cubicBezTo>
                  <a:cubicBezTo>
                    <a:pt x="862" y="1637"/>
                    <a:pt x="862" y="1637"/>
                    <a:pt x="862" y="1637"/>
                  </a:cubicBezTo>
                  <a:cubicBezTo>
                    <a:pt x="876" y="1657"/>
                    <a:pt x="876" y="1657"/>
                    <a:pt x="876" y="1657"/>
                  </a:cubicBezTo>
                  <a:cubicBezTo>
                    <a:pt x="878" y="1680"/>
                    <a:pt x="878" y="1680"/>
                    <a:pt x="878" y="1680"/>
                  </a:cubicBezTo>
                  <a:cubicBezTo>
                    <a:pt x="878" y="1690"/>
                    <a:pt x="878" y="1690"/>
                    <a:pt x="878" y="1690"/>
                  </a:cubicBezTo>
                  <a:cubicBezTo>
                    <a:pt x="895" y="1705"/>
                    <a:pt x="895" y="1705"/>
                    <a:pt x="895" y="1705"/>
                  </a:cubicBezTo>
                  <a:cubicBezTo>
                    <a:pt x="911" y="1721"/>
                    <a:pt x="911" y="1721"/>
                    <a:pt x="911" y="1721"/>
                  </a:cubicBezTo>
                  <a:cubicBezTo>
                    <a:pt x="944" y="1534"/>
                    <a:pt x="944" y="1534"/>
                    <a:pt x="944" y="1534"/>
                  </a:cubicBezTo>
                  <a:cubicBezTo>
                    <a:pt x="2582" y="1745"/>
                    <a:pt x="2582" y="1745"/>
                    <a:pt x="2582" y="1745"/>
                  </a:cubicBezTo>
                  <a:cubicBezTo>
                    <a:pt x="2585" y="1744"/>
                    <a:pt x="2585" y="1744"/>
                    <a:pt x="2585" y="1744"/>
                  </a:cubicBezTo>
                  <a:cubicBezTo>
                    <a:pt x="2616" y="1432"/>
                    <a:pt x="2616" y="1432"/>
                    <a:pt x="2616" y="1432"/>
                  </a:cubicBezTo>
                  <a:lnTo>
                    <a:pt x="2713" y="4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2"/>
            <p:cNvSpPr>
              <a:spLocks/>
            </p:cNvSpPr>
            <p:nvPr/>
          </p:nvSpPr>
          <p:spPr bwMode="auto">
            <a:xfrm>
              <a:off x="6283326" y="2000250"/>
              <a:ext cx="266700" cy="422275"/>
            </a:xfrm>
            <a:custGeom>
              <a:avLst/>
              <a:gdLst>
                <a:gd name="T0" fmla="*/ 50 w 168"/>
                <a:gd name="T1" fmla="*/ 259 h 266"/>
                <a:gd name="T2" fmla="*/ 49 w 168"/>
                <a:gd name="T3" fmla="*/ 251 h 266"/>
                <a:gd name="T4" fmla="*/ 54 w 168"/>
                <a:gd name="T5" fmla="*/ 243 h 266"/>
                <a:gd name="T6" fmla="*/ 57 w 168"/>
                <a:gd name="T7" fmla="*/ 238 h 266"/>
                <a:gd name="T8" fmla="*/ 63 w 168"/>
                <a:gd name="T9" fmla="*/ 230 h 266"/>
                <a:gd name="T10" fmla="*/ 59 w 168"/>
                <a:gd name="T11" fmla="*/ 227 h 266"/>
                <a:gd name="T12" fmla="*/ 61 w 168"/>
                <a:gd name="T13" fmla="*/ 220 h 266"/>
                <a:gd name="T14" fmla="*/ 66 w 168"/>
                <a:gd name="T15" fmla="*/ 220 h 266"/>
                <a:gd name="T16" fmla="*/ 70 w 168"/>
                <a:gd name="T17" fmla="*/ 215 h 266"/>
                <a:gd name="T18" fmla="*/ 76 w 168"/>
                <a:gd name="T19" fmla="*/ 218 h 266"/>
                <a:gd name="T20" fmla="*/ 74 w 168"/>
                <a:gd name="T21" fmla="*/ 212 h 266"/>
                <a:gd name="T22" fmla="*/ 81 w 168"/>
                <a:gd name="T23" fmla="*/ 210 h 266"/>
                <a:gd name="T24" fmla="*/ 85 w 168"/>
                <a:gd name="T25" fmla="*/ 198 h 266"/>
                <a:gd name="T26" fmla="*/ 96 w 168"/>
                <a:gd name="T27" fmla="*/ 201 h 266"/>
                <a:gd name="T28" fmla="*/ 99 w 168"/>
                <a:gd name="T29" fmla="*/ 187 h 266"/>
                <a:gd name="T30" fmla="*/ 98 w 168"/>
                <a:gd name="T31" fmla="*/ 175 h 266"/>
                <a:gd name="T32" fmla="*/ 100 w 168"/>
                <a:gd name="T33" fmla="*/ 166 h 266"/>
                <a:gd name="T34" fmla="*/ 114 w 168"/>
                <a:gd name="T35" fmla="*/ 173 h 266"/>
                <a:gd name="T36" fmla="*/ 117 w 168"/>
                <a:gd name="T37" fmla="*/ 163 h 266"/>
                <a:gd name="T38" fmla="*/ 122 w 168"/>
                <a:gd name="T39" fmla="*/ 173 h 266"/>
                <a:gd name="T40" fmla="*/ 127 w 168"/>
                <a:gd name="T41" fmla="*/ 165 h 266"/>
                <a:gd name="T42" fmla="*/ 125 w 168"/>
                <a:gd name="T43" fmla="*/ 158 h 266"/>
                <a:gd name="T44" fmla="*/ 136 w 168"/>
                <a:gd name="T45" fmla="*/ 163 h 266"/>
                <a:gd name="T46" fmla="*/ 140 w 168"/>
                <a:gd name="T47" fmla="*/ 158 h 266"/>
                <a:gd name="T48" fmla="*/ 148 w 168"/>
                <a:gd name="T49" fmla="*/ 150 h 266"/>
                <a:gd name="T50" fmla="*/ 152 w 168"/>
                <a:gd name="T51" fmla="*/ 144 h 266"/>
                <a:gd name="T52" fmla="*/ 164 w 168"/>
                <a:gd name="T53" fmla="*/ 138 h 266"/>
                <a:gd name="T54" fmla="*/ 167 w 168"/>
                <a:gd name="T55" fmla="*/ 125 h 266"/>
                <a:gd name="T56" fmla="*/ 162 w 168"/>
                <a:gd name="T57" fmla="*/ 122 h 266"/>
                <a:gd name="T58" fmla="*/ 161 w 168"/>
                <a:gd name="T59" fmla="*/ 116 h 266"/>
                <a:gd name="T60" fmla="*/ 150 w 168"/>
                <a:gd name="T61" fmla="*/ 109 h 266"/>
                <a:gd name="T62" fmla="*/ 146 w 168"/>
                <a:gd name="T63" fmla="*/ 91 h 266"/>
                <a:gd name="T64" fmla="*/ 136 w 168"/>
                <a:gd name="T65" fmla="*/ 89 h 266"/>
                <a:gd name="T66" fmla="*/ 122 w 168"/>
                <a:gd name="T67" fmla="*/ 79 h 266"/>
                <a:gd name="T68" fmla="*/ 111 w 168"/>
                <a:gd name="T69" fmla="*/ 44 h 266"/>
                <a:gd name="T70" fmla="*/ 103 w 168"/>
                <a:gd name="T71" fmla="*/ 15 h 266"/>
                <a:gd name="T72" fmla="*/ 77 w 168"/>
                <a:gd name="T73" fmla="*/ 4 h 266"/>
                <a:gd name="T74" fmla="*/ 61 w 168"/>
                <a:gd name="T75" fmla="*/ 14 h 266"/>
                <a:gd name="T76" fmla="*/ 44 w 168"/>
                <a:gd name="T77" fmla="*/ 5 h 266"/>
                <a:gd name="T78" fmla="*/ 32 w 168"/>
                <a:gd name="T79" fmla="*/ 29 h 266"/>
                <a:gd name="T80" fmla="*/ 20 w 168"/>
                <a:gd name="T81" fmla="*/ 76 h 266"/>
                <a:gd name="T82" fmla="*/ 22 w 168"/>
                <a:gd name="T83" fmla="*/ 100 h 266"/>
                <a:gd name="T84" fmla="*/ 17 w 168"/>
                <a:gd name="T85" fmla="*/ 116 h 266"/>
                <a:gd name="T86" fmla="*/ 12 w 168"/>
                <a:gd name="T87" fmla="*/ 135 h 266"/>
                <a:gd name="T88" fmla="*/ 0 w 168"/>
                <a:gd name="T89" fmla="*/ 1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266">
                  <a:moveTo>
                    <a:pt x="47" y="266"/>
                  </a:moveTo>
                  <a:lnTo>
                    <a:pt x="47" y="264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3"/>
                  </a:lnTo>
                  <a:lnTo>
                    <a:pt x="49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3"/>
                  </a:lnTo>
                  <a:lnTo>
                    <a:pt x="56" y="241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60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2"/>
                  </a:lnTo>
                  <a:lnTo>
                    <a:pt x="61" y="220"/>
                  </a:lnTo>
                  <a:lnTo>
                    <a:pt x="63" y="217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2" y="216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15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2" y="209"/>
                  </a:lnTo>
                  <a:lnTo>
                    <a:pt x="78" y="209"/>
                  </a:lnTo>
                  <a:lnTo>
                    <a:pt x="81" y="210"/>
                  </a:lnTo>
                  <a:lnTo>
                    <a:pt x="85" y="209"/>
                  </a:lnTo>
                  <a:lnTo>
                    <a:pt x="86" y="204"/>
                  </a:lnTo>
                  <a:lnTo>
                    <a:pt x="85" y="198"/>
                  </a:lnTo>
                  <a:lnTo>
                    <a:pt x="88" y="198"/>
                  </a:lnTo>
                  <a:lnTo>
                    <a:pt x="93" y="202"/>
                  </a:lnTo>
                  <a:lnTo>
                    <a:pt x="96" y="201"/>
                  </a:lnTo>
                  <a:lnTo>
                    <a:pt x="99" y="198"/>
                  </a:lnTo>
                  <a:lnTo>
                    <a:pt x="100" y="192"/>
                  </a:lnTo>
                  <a:lnTo>
                    <a:pt x="99" y="187"/>
                  </a:lnTo>
                  <a:lnTo>
                    <a:pt x="100" y="183"/>
                  </a:lnTo>
                  <a:lnTo>
                    <a:pt x="100" y="179"/>
                  </a:lnTo>
                  <a:lnTo>
                    <a:pt x="98" y="175"/>
                  </a:lnTo>
                  <a:lnTo>
                    <a:pt x="99" y="172"/>
                  </a:lnTo>
                  <a:lnTo>
                    <a:pt x="100" y="169"/>
                  </a:lnTo>
                  <a:lnTo>
                    <a:pt x="100" y="166"/>
                  </a:lnTo>
                  <a:lnTo>
                    <a:pt x="104" y="171"/>
                  </a:lnTo>
                  <a:lnTo>
                    <a:pt x="107" y="174"/>
                  </a:lnTo>
                  <a:lnTo>
                    <a:pt x="114" y="173"/>
                  </a:lnTo>
                  <a:lnTo>
                    <a:pt x="114" y="171"/>
                  </a:lnTo>
                  <a:lnTo>
                    <a:pt x="114" y="166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2" y="169"/>
                  </a:lnTo>
                  <a:lnTo>
                    <a:pt x="122" y="173"/>
                  </a:lnTo>
                  <a:lnTo>
                    <a:pt x="125" y="172"/>
                  </a:lnTo>
                  <a:lnTo>
                    <a:pt x="129" y="168"/>
                  </a:lnTo>
                  <a:lnTo>
                    <a:pt x="127" y="165"/>
                  </a:lnTo>
                  <a:lnTo>
                    <a:pt x="124" y="162"/>
                  </a:lnTo>
                  <a:lnTo>
                    <a:pt x="124" y="159"/>
                  </a:lnTo>
                  <a:lnTo>
                    <a:pt x="125" y="158"/>
                  </a:lnTo>
                  <a:lnTo>
                    <a:pt x="129" y="162"/>
                  </a:lnTo>
                  <a:lnTo>
                    <a:pt x="133" y="165"/>
                  </a:lnTo>
                  <a:lnTo>
                    <a:pt x="136" y="163"/>
                  </a:lnTo>
                  <a:lnTo>
                    <a:pt x="135" y="158"/>
                  </a:lnTo>
                  <a:lnTo>
                    <a:pt x="136" y="158"/>
                  </a:lnTo>
                  <a:lnTo>
                    <a:pt x="140" y="158"/>
                  </a:lnTo>
                  <a:lnTo>
                    <a:pt x="140" y="150"/>
                  </a:lnTo>
                  <a:lnTo>
                    <a:pt x="144" y="150"/>
                  </a:lnTo>
                  <a:lnTo>
                    <a:pt x="148" y="150"/>
                  </a:lnTo>
                  <a:lnTo>
                    <a:pt x="150" y="148"/>
                  </a:lnTo>
                  <a:lnTo>
                    <a:pt x="150" y="144"/>
                  </a:lnTo>
                  <a:lnTo>
                    <a:pt x="152" y="144"/>
                  </a:lnTo>
                  <a:lnTo>
                    <a:pt x="155" y="142"/>
                  </a:lnTo>
                  <a:lnTo>
                    <a:pt x="158" y="138"/>
                  </a:lnTo>
                  <a:lnTo>
                    <a:pt x="164" y="138"/>
                  </a:lnTo>
                  <a:lnTo>
                    <a:pt x="166" y="136"/>
                  </a:lnTo>
                  <a:lnTo>
                    <a:pt x="168" y="128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2"/>
                  </a:lnTo>
                  <a:lnTo>
                    <a:pt x="164" y="119"/>
                  </a:lnTo>
                  <a:lnTo>
                    <a:pt x="164" y="118"/>
                  </a:lnTo>
                  <a:lnTo>
                    <a:pt x="161" y="116"/>
                  </a:lnTo>
                  <a:lnTo>
                    <a:pt x="158" y="109"/>
                  </a:lnTo>
                  <a:lnTo>
                    <a:pt x="153" y="109"/>
                  </a:lnTo>
                  <a:lnTo>
                    <a:pt x="150" y="109"/>
                  </a:lnTo>
                  <a:lnTo>
                    <a:pt x="147" y="103"/>
                  </a:lnTo>
                  <a:lnTo>
                    <a:pt x="146" y="96"/>
                  </a:lnTo>
                  <a:lnTo>
                    <a:pt x="146" y="91"/>
                  </a:lnTo>
                  <a:lnTo>
                    <a:pt x="144" y="86"/>
                  </a:lnTo>
                  <a:lnTo>
                    <a:pt x="140" y="88"/>
                  </a:lnTo>
                  <a:lnTo>
                    <a:pt x="136" y="89"/>
                  </a:lnTo>
                  <a:lnTo>
                    <a:pt x="131" y="90"/>
                  </a:lnTo>
                  <a:lnTo>
                    <a:pt x="125" y="87"/>
                  </a:lnTo>
                  <a:lnTo>
                    <a:pt x="122" y="79"/>
                  </a:lnTo>
                  <a:lnTo>
                    <a:pt x="119" y="69"/>
                  </a:lnTo>
                  <a:lnTo>
                    <a:pt x="114" y="56"/>
                  </a:lnTo>
                  <a:lnTo>
                    <a:pt x="111" y="44"/>
                  </a:lnTo>
                  <a:lnTo>
                    <a:pt x="108" y="36"/>
                  </a:lnTo>
                  <a:lnTo>
                    <a:pt x="106" y="25"/>
                  </a:lnTo>
                  <a:lnTo>
                    <a:pt x="103" y="15"/>
                  </a:lnTo>
                  <a:lnTo>
                    <a:pt x="100" y="11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2" y="9"/>
                  </a:lnTo>
                  <a:lnTo>
                    <a:pt x="65" y="15"/>
                  </a:lnTo>
                  <a:lnTo>
                    <a:pt x="61" y="14"/>
                  </a:lnTo>
                  <a:lnTo>
                    <a:pt x="56" y="12"/>
                  </a:lnTo>
                  <a:lnTo>
                    <a:pt x="50" y="9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39" y="10"/>
                  </a:lnTo>
                  <a:lnTo>
                    <a:pt x="32" y="29"/>
                  </a:lnTo>
                  <a:lnTo>
                    <a:pt x="30" y="46"/>
                  </a:lnTo>
                  <a:lnTo>
                    <a:pt x="22" y="64"/>
                  </a:lnTo>
                  <a:lnTo>
                    <a:pt x="20" y="76"/>
                  </a:lnTo>
                  <a:lnTo>
                    <a:pt x="17" y="90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21" y="104"/>
                  </a:lnTo>
                  <a:lnTo>
                    <a:pt x="17" y="108"/>
                  </a:lnTo>
                  <a:lnTo>
                    <a:pt x="17" y="116"/>
                  </a:lnTo>
                  <a:lnTo>
                    <a:pt x="15" y="123"/>
                  </a:lnTo>
                  <a:lnTo>
                    <a:pt x="15" y="133"/>
                  </a:lnTo>
                  <a:lnTo>
                    <a:pt x="12" y="135"/>
                  </a:lnTo>
                  <a:lnTo>
                    <a:pt x="12" y="143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35" y="253"/>
                  </a:lnTo>
                  <a:lnTo>
                    <a:pt x="47" y="26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5773738" y="2289175"/>
              <a:ext cx="547688" cy="404812"/>
            </a:xfrm>
            <a:custGeom>
              <a:avLst/>
              <a:gdLst>
                <a:gd name="T0" fmla="*/ 14 w 345"/>
                <a:gd name="T1" fmla="*/ 195 h 255"/>
                <a:gd name="T2" fmla="*/ 23 w 345"/>
                <a:gd name="T3" fmla="*/ 185 h 255"/>
                <a:gd name="T4" fmla="*/ 31 w 345"/>
                <a:gd name="T5" fmla="*/ 178 h 255"/>
                <a:gd name="T6" fmla="*/ 31 w 345"/>
                <a:gd name="T7" fmla="*/ 171 h 255"/>
                <a:gd name="T8" fmla="*/ 20 w 345"/>
                <a:gd name="T9" fmla="*/ 146 h 255"/>
                <a:gd name="T10" fmla="*/ 44 w 345"/>
                <a:gd name="T11" fmla="*/ 137 h 255"/>
                <a:gd name="T12" fmla="*/ 67 w 345"/>
                <a:gd name="T13" fmla="*/ 137 h 255"/>
                <a:gd name="T14" fmla="*/ 81 w 345"/>
                <a:gd name="T15" fmla="*/ 137 h 255"/>
                <a:gd name="T16" fmla="*/ 94 w 345"/>
                <a:gd name="T17" fmla="*/ 133 h 255"/>
                <a:gd name="T18" fmla="*/ 119 w 345"/>
                <a:gd name="T19" fmla="*/ 119 h 255"/>
                <a:gd name="T20" fmla="*/ 132 w 345"/>
                <a:gd name="T21" fmla="*/ 111 h 255"/>
                <a:gd name="T22" fmla="*/ 132 w 345"/>
                <a:gd name="T23" fmla="*/ 101 h 255"/>
                <a:gd name="T24" fmla="*/ 132 w 345"/>
                <a:gd name="T25" fmla="*/ 91 h 255"/>
                <a:gd name="T26" fmla="*/ 126 w 345"/>
                <a:gd name="T27" fmla="*/ 87 h 255"/>
                <a:gd name="T28" fmla="*/ 122 w 345"/>
                <a:gd name="T29" fmla="*/ 79 h 255"/>
                <a:gd name="T30" fmla="*/ 140 w 345"/>
                <a:gd name="T31" fmla="*/ 63 h 255"/>
                <a:gd name="T32" fmla="*/ 147 w 345"/>
                <a:gd name="T33" fmla="*/ 46 h 255"/>
                <a:gd name="T34" fmla="*/ 165 w 345"/>
                <a:gd name="T35" fmla="*/ 22 h 255"/>
                <a:gd name="T36" fmla="*/ 186 w 345"/>
                <a:gd name="T37" fmla="*/ 12 h 255"/>
                <a:gd name="T38" fmla="*/ 211 w 345"/>
                <a:gd name="T39" fmla="*/ 3 h 255"/>
                <a:gd name="T40" fmla="*/ 233 w 345"/>
                <a:gd name="T41" fmla="*/ 8 h 255"/>
                <a:gd name="T42" fmla="*/ 236 w 345"/>
                <a:gd name="T43" fmla="*/ 24 h 255"/>
                <a:gd name="T44" fmla="*/ 245 w 345"/>
                <a:gd name="T45" fmla="*/ 35 h 255"/>
                <a:gd name="T46" fmla="*/ 245 w 345"/>
                <a:gd name="T47" fmla="*/ 48 h 255"/>
                <a:gd name="T48" fmla="*/ 249 w 345"/>
                <a:gd name="T49" fmla="*/ 69 h 255"/>
                <a:gd name="T50" fmla="*/ 258 w 345"/>
                <a:gd name="T51" fmla="*/ 84 h 255"/>
                <a:gd name="T52" fmla="*/ 263 w 345"/>
                <a:gd name="T53" fmla="*/ 113 h 255"/>
                <a:gd name="T54" fmla="*/ 269 w 345"/>
                <a:gd name="T55" fmla="*/ 127 h 255"/>
                <a:gd name="T56" fmla="*/ 269 w 345"/>
                <a:gd name="T57" fmla="*/ 172 h 255"/>
                <a:gd name="T58" fmla="*/ 274 w 345"/>
                <a:gd name="T59" fmla="*/ 209 h 255"/>
                <a:gd name="T60" fmla="*/ 274 w 345"/>
                <a:gd name="T61" fmla="*/ 226 h 255"/>
                <a:gd name="T62" fmla="*/ 266 w 345"/>
                <a:gd name="T63" fmla="*/ 244 h 255"/>
                <a:gd name="T64" fmla="*/ 283 w 345"/>
                <a:gd name="T65" fmla="*/ 238 h 255"/>
                <a:gd name="T66" fmla="*/ 295 w 345"/>
                <a:gd name="T67" fmla="*/ 229 h 255"/>
                <a:gd name="T68" fmla="*/ 310 w 345"/>
                <a:gd name="T69" fmla="*/ 226 h 255"/>
                <a:gd name="T70" fmla="*/ 321 w 345"/>
                <a:gd name="T71" fmla="*/ 219 h 255"/>
                <a:gd name="T72" fmla="*/ 321 w 345"/>
                <a:gd name="T73" fmla="*/ 225 h 255"/>
                <a:gd name="T74" fmla="*/ 334 w 345"/>
                <a:gd name="T75" fmla="*/ 217 h 255"/>
                <a:gd name="T76" fmla="*/ 343 w 345"/>
                <a:gd name="T77" fmla="*/ 212 h 255"/>
                <a:gd name="T78" fmla="*/ 334 w 345"/>
                <a:gd name="T79" fmla="*/ 225 h 255"/>
                <a:gd name="T80" fmla="*/ 313 w 345"/>
                <a:gd name="T81" fmla="*/ 236 h 255"/>
                <a:gd name="T82" fmla="*/ 295 w 345"/>
                <a:gd name="T83" fmla="*/ 248 h 255"/>
                <a:gd name="T84" fmla="*/ 271 w 345"/>
                <a:gd name="T85" fmla="*/ 255 h 255"/>
                <a:gd name="T86" fmla="*/ 261 w 345"/>
                <a:gd name="T87" fmla="*/ 244 h 255"/>
                <a:gd name="T88" fmla="*/ 258 w 345"/>
                <a:gd name="T89" fmla="*/ 235 h 255"/>
                <a:gd name="T90" fmla="*/ 220 w 345"/>
                <a:gd name="T91" fmla="*/ 226 h 255"/>
                <a:gd name="T92" fmla="*/ 220 w 345"/>
                <a:gd name="T93" fmla="*/ 217 h 255"/>
                <a:gd name="T94" fmla="*/ 212 w 345"/>
                <a:gd name="T95" fmla="*/ 214 h 255"/>
                <a:gd name="T96" fmla="*/ 200 w 345"/>
                <a:gd name="T97" fmla="*/ 198 h 255"/>
                <a:gd name="T98" fmla="*/ 3 w 345"/>
                <a:gd name="T99" fmla="*/ 22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5" h="255">
                  <a:moveTo>
                    <a:pt x="0" y="209"/>
                  </a:moveTo>
                  <a:lnTo>
                    <a:pt x="14" y="195"/>
                  </a:lnTo>
                  <a:lnTo>
                    <a:pt x="18" y="190"/>
                  </a:lnTo>
                  <a:lnTo>
                    <a:pt x="23" y="185"/>
                  </a:lnTo>
                  <a:lnTo>
                    <a:pt x="25" y="182"/>
                  </a:lnTo>
                  <a:lnTo>
                    <a:pt x="31" y="178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5" y="155"/>
                  </a:lnTo>
                  <a:lnTo>
                    <a:pt x="20" y="146"/>
                  </a:lnTo>
                  <a:lnTo>
                    <a:pt x="25" y="141"/>
                  </a:lnTo>
                  <a:lnTo>
                    <a:pt x="44" y="137"/>
                  </a:lnTo>
                  <a:lnTo>
                    <a:pt x="54" y="137"/>
                  </a:lnTo>
                  <a:lnTo>
                    <a:pt x="67" y="137"/>
                  </a:lnTo>
                  <a:lnTo>
                    <a:pt x="75" y="137"/>
                  </a:lnTo>
                  <a:lnTo>
                    <a:pt x="81" y="137"/>
                  </a:lnTo>
                  <a:lnTo>
                    <a:pt x="91" y="133"/>
                  </a:lnTo>
                  <a:lnTo>
                    <a:pt x="94" y="133"/>
                  </a:lnTo>
                  <a:lnTo>
                    <a:pt x="109" y="129"/>
                  </a:lnTo>
                  <a:lnTo>
                    <a:pt x="119" y="119"/>
                  </a:lnTo>
                  <a:lnTo>
                    <a:pt x="127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1"/>
                  </a:lnTo>
                  <a:lnTo>
                    <a:pt x="128" y="94"/>
                  </a:lnTo>
                  <a:lnTo>
                    <a:pt x="132" y="91"/>
                  </a:lnTo>
                  <a:lnTo>
                    <a:pt x="134" y="84"/>
                  </a:lnTo>
                  <a:lnTo>
                    <a:pt x="126" y="87"/>
                  </a:lnTo>
                  <a:lnTo>
                    <a:pt x="124" y="84"/>
                  </a:lnTo>
                  <a:lnTo>
                    <a:pt x="122" y="79"/>
                  </a:lnTo>
                  <a:lnTo>
                    <a:pt x="129" y="74"/>
                  </a:lnTo>
                  <a:lnTo>
                    <a:pt x="140" y="63"/>
                  </a:lnTo>
                  <a:lnTo>
                    <a:pt x="144" y="54"/>
                  </a:lnTo>
                  <a:lnTo>
                    <a:pt x="147" y="46"/>
                  </a:lnTo>
                  <a:lnTo>
                    <a:pt x="157" y="34"/>
                  </a:lnTo>
                  <a:lnTo>
                    <a:pt x="165" y="22"/>
                  </a:lnTo>
                  <a:lnTo>
                    <a:pt x="176" y="14"/>
                  </a:lnTo>
                  <a:lnTo>
                    <a:pt x="186" y="12"/>
                  </a:lnTo>
                  <a:lnTo>
                    <a:pt x="201" y="7"/>
                  </a:lnTo>
                  <a:lnTo>
                    <a:pt x="211" y="3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5"/>
                  </a:lnTo>
                  <a:lnTo>
                    <a:pt x="236" y="24"/>
                  </a:lnTo>
                  <a:lnTo>
                    <a:pt x="240" y="34"/>
                  </a:lnTo>
                  <a:lnTo>
                    <a:pt x="245" y="35"/>
                  </a:lnTo>
                  <a:lnTo>
                    <a:pt x="249" y="46"/>
                  </a:lnTo>
                  <a:lnTo>
                    <a:pt x="245" y="48"/>
                  </a:lnTo>
                  <a:lnTo>
                    <a:pt x="243" y="58"/>
                  </a:lnTo>
                  <a:lnTo>
                    <a:pt x="249" y="69"/>
                  </a:lnTo>
                  <a:lnTo>
                    <a:pt x="253" y="81"/>
                  </a:lnTo>
                  <a:lnTo>
                    <a:pt x="258" y="84"/>
                  </a:lnTo>
                  <a:lnTo>
                    <a:pt x="261" y="100"/>
                  </a:lnTo>
                  <a:lnTo>
                    <a:pt x="263" y="113"/>
                  </a:lnTo>
                  <a:lnTo>
                    <a:pt x="269" y="126"/>
                  </a:lnTo>
                  <a:lnTo>
                    <a:pt x="269" y="127"/>
                  </a:lnTo>
                  <a:lnTo>
                    <a:pt x="269" y="146"/>
                  </a:lnTo>
                  <a:lnTo>
                    <a:pt x="269" y="172"/>
                  </a:lnTo>
                  <a:lnTo>
                    <a:pt x="274" y="199"/>
                  </a:lnTo>
                  <a:lnTo>
                    <a:pt x="274" y="209"/>
                  </a:lnTo>
                  <a:lnTo>
                    <a:pt x="281" y="217"/>
                  </a:lnTo>
                  <a:lnTo>
                    <a:pt x="274" y="226"/>
                  </a:lnTo>
                  <a:lnTo>
                    <a:pt x="276" y="231"/>
                  </a:lnTo>
                  <a:lnTo>
                    <a:pt x="266" y="244"/>
                  </a:lnTo>
                  <a:lnTo>
                    <a:pt x="275" y="241"/>
                  </a:lnTo>
                  <a:lnTo>
                    <a:pt x="283" y="238"/>
                  </a:lnTo>
                  <a:lnTo>
                    <a:pt x="291" y="232"/>
                  </a:lnTo>
                  <a:lnTo>
                    <a:pt x="295" y="229"/>
                  </a:lnTo>
                  <a:lnTo>
                    <a:pt x="303" y="227"/>
                  </a:lnTo>
                  <a:lnTo>
                    <a:pt x="310" y="226"/>
                  </a:lnTo>
                  <a:lnTo>
                    <a:pt x="313" y="224"/>
                  </a:lnTo>
                  <a:lnTo>
                    <a:pt x="321" y="219"/>
                  </a:lnTo>
                  <a:lnTo>
                    <a:pt x="329" y="211"/>
                  </a:lnTo>
                  <a:lnTo>
                    <a:pt x="321" y="225"/>
                  </a:lnTo>
                  <a:lnTo>
                    <a:pt x="329" y="222"/>
                  </a:lnTo>
                  <a:lnTo>
                    <a:pt x="334" y="217"/>
                  </a:lnTo>
                  <a:lnTo>
                    <a:pt x="337" y="215"/>
                  </a:lnTo>
                  <a:lnTo>
                    <a:pt x="343" y="212"/>
                  </a:lnTo>
                  <a:lnTo>
                    <a:pt x="345" y="212"/>
                  </a:lnTo>
                  <a:lnTo>
                    <a:pt x="334" y="225"/>
                  </a:lnTo>
                  <a:lnTo>
                    <a:pt x="321" y="233"/>
                  </a:lnTo>
                  <a:lnTo>
                    <a:pt x="313" y="236"/>
                  </a:lnTo>
                  <a:lnTo>
                    <a:pt x="306" y="244"/>
                  </a:lnTo>
                  <a:lnTo>
                    <a:pt x="295" y="248"/>
                  </a:lnTo>
                  <a:lnTo>
                    <a:pt x="281" y="251"/>
                  </a:lnTo>
                  <a:lnTo>
                    <a:pt x="271" y="255"/>
                  </a:lnTo>
                  <a:lnTo>
                    <a:pt x="263" y="251"/>
                  </a:lnTo>
                  <a:lnTo>
                    <a:pt x="261" y="244"/>
                  </a:lnTo>
                  <a:lnTo>
                    <a:pt x="261" y="239"/>
                  </a:lnTo>
                  <a:lnTo>
                    <a:pt x="258" y="235"/>
                  </a:lnTo>
                  <a:lnTo>
                    <a:pt x="240" y="230"/>
                  </a:lnTo>
                  <a:lnTo>
                    <a:pt x="220" y="226"/>
                  </a:lnTo>
                  <a:lnTo>
                    <a:pt x="224" y="219"/>
                  </a:lnTo>
                  <a:lnTo>
                    <a:pt x="220" y="217"/>
                  </a:lnTo>
                  <a:lnTo>
                    <a:pt x="216" y="216"/>
                  </a:lnTo>
                  <a:lnTo>
                    <a:pt x="212" y="214"/>
                  </a:lnTo>
                  <a:lnTo>
                    <a:pt x="206" y="204"/>
                  </a:lnTo>
                  <a:lnTo>
                    <a:pt x="200" y="198"/>
                  </a:lnTo>
                  <a:lnTo>
                    <a:pt x="189" y="190"/>
                  </a:lnTo>
                  <a:lnTo>
                    <a:pt x="3" y="223"/>
                  </a:lnTo>
                  <a:lnTo>
                    <a:pt x="0" y="20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6143626" y="2260600"/>
              <a:ext cx="127000" cy="230187"/>
            </a:xfrm>
            <a:custGeom>
              <a:avLst/>
              <a:gdLst>
                <a:gd name="T0" fmla="*/ 0 w 80"/>
                <a:gd name="T1" fmla="*/ 33 h 145"/>
                <a:gd name="T2" fmla="*/ 3 w 80"/>
                <a:gd name="T3" fmla="*/ 42 h 145"/>
                <a:gd name="T4" fmla="*/ 7 w 80"/>
                <a:gd name="T5" fmla="*/ 52 h 145"/>
                <a:gd name="T6" fmla="*/ 12 w 80"/>
                <a:gd name="T7" fmla="*/ 53 h 145"/>
                <a:gd name="T8" fmla="*/ 16 w 80"/>
                <a:gd name="T9" fmla="*/ 64 h 145"/>
                <a:gd name="T10" fmla="*/ 12 w 80"/>
                <a:gd name="T11" fmla="*/ 66 h 145"/>
                <a:gd name="T12" fmla="*/ 10 w 80"/>
                <a:gd name="T13" fmla="*/ 76 h 145"/>
                <a:gd name="T14" fmla="*/ 16 w 80"/>
                <a:gd name="T15" fmla="*/ 87 h 145"/>
                <a:gd name="T16" fmla="*/ 20 w 80"/>
                <a:gd name="T17" fmla="*/ 99 h 145"/>
                <a:gd name="T18" fmla="*/ 25 w 80"/>
                <a:gd name="T19" fmla="*/ 102 h 145"/>
                <a:gd name="T20" fmla="*/ 28 w 80"/>
                <a:gd name="T21" fmla="*/ 118 h 145"/>
                <a:gd name="T22" fmla="*/ 30 w 80"/>
                <a:gd name="T23" fmla="*/ 131 h 145"/>
                <a:gd name="T24" fmla="*/ 36 w 80"/>
                <a:gd name="T25" fmla="*/ 144 h 145"/>
                <a:gd name="T26" fmla="*/ 36 w 80"/>
                <a:gd name="T27" fmla="*/ 145 h 145"/>
                <a:gd name="T28" fmla="*/ 68 w 80"/>
                <a:gd name="T29" fmla="*/ 141 h 145"/>
                <a:gd name="T30" fmla="*/ 64 w 80"/>
                <a:gd name="T31" fmla="*/ 131 h 145"/>
                <a:gd name="T32" fmla="*/ 66 w 80"/>
                <a:gd name="T33" fmla="*/ 118 h 145"/>
                <a:gd name="T34" fmla="*/ 64 w 80"/>
                <a:gd name="T35" fmla="*/ 102 h 145"/>
                <a:gd name="T36" fmla="*/ 62 w 80"/>
                <a:gd name="T37" fmla="*/ 87 h 145"/>
                <a:gd name="T38" fmla="*/ 67 w 80"/>
                <a:gd name="T39" fmla="*/ 65 h 145"/>
                <a:gd name="T40" fmla="*/ 68 w 80"/>
                <a:gd name="T41" fmla="*/ 47 h 145"/>
                <a:gd name="T42" fmla="*/ 80 w 80"/>
                <a:gd name="T43" fmla="*/ 36 h 145"/>
                <a:gd name="T44" fmla="*/ 80 w 80"/>
                <a:gd name="T45" fmla="*/ 31 h 145"/>
                <a:gd name="T46" fmla="*/ 76 w 80"/>
                <a:gd name="T47" fmla="*/ 26 h 145"/>
                <a:gd name="T48" fmla="*/ 76 w 80"/>
                <a:gd name="T49" fmla="*/ 18 h 145"/>
                <a:gd name="T50" fmla="*/ 76 w 80"/>
                <a:gd name="T51" fmla="*/ 6 h 145"/>
                <a:gd name="T52" fmla="*/ 72 w 80"/>
                <a:gd name="T53" fmla="*/ 0 h 145"/>
                <a:gd name="T54" fmla="*/ 61 w 80"/>
                <a:gd name="T55" fmla="*/ 4 h 145"/>
                <a:gd name="T56" fmla="*/ 51 w 80"/>
                <a:gd name="T57" fmla="*/ 7 h 145"/>
                <a:gd name="T58" fmla="*/ 31 w 80"/>
                <a:gd name="T59" fmla="*/ 11 h 145"/>
                <a:gd name="T60" fmla="*/ 21 w 80"/>
                <a:gd name="T61" fmla="*/ 12 h 145"/>
                <a:gd name="T62" fmla="*/ 8 w 80"/>
                <a:gd name="T63" fmla="*/ 18 h 145"/>
                <a:gd name="T64" fmla="*/ 0 w 80"/>
                <a:gd name="T65" fmla="*/ 18 h 145"/>
                <a:gd name="T66" fmla="*/ 0 w 80"/>
                <a:gd name="T67" fmla="*/ 26 h 145"/>
                <a:gd name="T68" fmla="*/ 0 w 80"/>
                <a:gd name="T69" fmla="*/ 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45">
                  <a:moveTo>
                    <a:pt x="0" y="33"/>
                  </a:moveTo>
                  <a:lnTo>
                    <a:pt x="3" y="42"/>
                  </a:lnTo>
                  <a:lnTo>
                    <a:pt x="7" y="52"/>
                  </a:lnTo>
                  <a:lnTo>
                    <a:pt x="12" y="53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10" y="76"/>
                  </a:lnTo>
                  <a:lnTo>
                    <a:pt x="16" y="87"/>
                  </a:lnTo>
                  <a:lnTo>
                    <a:pt x="20" y="99"/>
                  </a:lnTo>
                  <a:lnTo>
                    <a:pt x="25" y="102"/>
                  </a:lnTo>
                  <a:lnTo>
                    <a:pt x="28" y="118"/>
                  </a:lnTo>
                  <a:lnTo>
                    <a:pt x="30" y="131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68" y="141"/>
                  </a:lnTo>
                  <a:lnTo>
                    <a:pt x="64" y="131"/>
                  </a:lnTo>
                  <a:lnTo>
                    <a:pt x="66" y="118"/>
                  </a:lnTo>
                  <a:lnTo>
                    <a:pt x="64" y="102"/>
                  </a:lnTo>
                  <a:lnTo>
                    <a:pt x="62" y="87"/>
                  </a:lnTo>
                  <a:lnTo>
                    <a:pt x="67" y="65"/>
                  </a:lnTo>
                  <a:lnTo>
                    <a:pt x="68" y="47"/>
                  </a:lnTo>
                  <a:lnTo>
                    <a:pt x="80" y="36"/>
                  </a:lnTo>
                  <a:lnTo>
                    <a:pt x="80" y="31"/>
                  </a:lnTo>
                  <a:lnTo>
                    <a:pt x="76" y="26"/>
                  </a:lnTo>
                  <a:lnTo>
                    <a:pt x="76" y="18"/>
                  </a:lnTo>
                  <a:lnTo>
                    <a:pt x="76" y="6"/>
                  </a:lnTo>
                  <a:lnTo>
                    <a:pt x="72" y="0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1" y="11"/>
                  </a:lnTo>
                  <a:lnTo>
                    <a:pt x="21" y="12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6242051" y="2232025"/>
              <a:ext cx="114300" cy="252412"/>
            </a:xfrm>
            <a:custGeom>
              <a:avLst/>
              <a:gdLst>
                <a:gd name="T0" fmla="*/ 26 w 72"/>
                <a:gd name="T1" fmla="*/ 0 h 159"/>
                <a:gd name="T2" fmla="*/ 20 w 72"/>
                <a:gd name="T3" fmla="*/ 2 h 159"/>
                <a:gd name="T4" fmla="*/ 14 w 72"/>
                <a:gd name="T5" fmla="*/ 2 h 159"/>
                <a:gd name="T6" fmla="*/ 14 w 72"/>
                <a:gd name="T7" fmla="*/ 9 h 159"/>
                <a:gd name="T8" fmla="*/ 12 w 72"/>
                <a:gd name="T9" fmla="*/ 14 h 159"/>
                <a:gd name="T10" fmla="*/ 10 w 72"/>
                <a:gd name="T11" fmla="*/ 18 h 159"/>
                <a:gd name="T12" fmla="*/ 14 w 72"/>
                <a:gd name="T13" fmla="*/ 24 h 159"/>
                <a:gd name="T14" fmla="*/ 14 w 72"/>
                <a:gd name="T15" fmla="*/ 36 h 159"/>
                <a:gd name="T16" fmla="*/ 14 w 72"/>
                <a:gd name="T17" fmla="*/ 44 h 159"/>
                <a:gd name="T18" fmla="*/ 18 w 72"/>
                <a:gd name="T19" fmla="*/ 49 h 159"/>
                <a:gd name="T20" fmla="*/ 18 w 72"/>
                <a:gd name="T21" fmla="*/ 54 h 159"/>
                <a:gd name="T22" fmla="*/ 6 w 72"/>
                <a:gd name="T23" fmla="*/ 65 h 159"/>
                <a:gd name="T24" fmla="*/ 5 w 72"/>
                <a:gd name="T25" fmla="*/ 83 h 159"/>
                <a:gd name="T26" fmla="*/ 0 w 72"/>
                <a:gd name="T27" fmla="*/ 105 h 159"/>
                <a:gd name="T28" fmla="*/ 2 w 72"/>
                <a:gd name="T29" fmla="*/ 120 h 159"/>
                <a:gd name="T30" fmla="*/ 4 w 72"/>
                <a:gd name="T31" fmla="*/ 136 h 159"/>
                <a:gd name="T32" fmla="*/ 2 w 72"/>
                <a:gd name="T33" fmla="*/ 149 h 159"/>
                <a:gd name="T34" fmla="*/ 6 w 72"/>
                <a:gd name="T35" fmla="*/ 159 h 159"/>
                <a:gd name="T36" fmla="*/ 58 w 72"/>
                <a:gd name="T37" fmla="*/ 147 h 159"/>
                <a:gd name="T38" fmla="*/ 61 w 72"/>
                <a:gd name="T39" fmla="*/ 138 h 159"/>
                <a:gd name="T40" fmla="*/ 71 w 72"/>
                <a:gd name="T41" fmla="*/ 134 h 159"/>
                <a:gd name="T42" fmla="*/ 70 w 72"/>
                <a:gd name="T43" fmla="*/ 131 h 159"/>
                <a:gd name="T44" fmla="*/ 72 w 72"/>
                <a:gd name="T45" fmla="*/ 119 h 159"/>
                <a:gd name="T46" fmla="*/ 72 w 72"/>
                <a:gd name="T47" fmla="*/ 119 h 159"/>
                <a:gd name="T48" fmla="*/ 61 w 72"/>
                <a:gd name="T49" fmla="*/ 107 h 159"/>
                <a:gd name="T50" fmla="*/ 26 w 72"/>
                <a:gd name="T5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159">
                  <a:moveTo>
                    <a:pt x="26" y="0"/>
                  </a:moveTo>
                  <a:lnTo>
                    <a:pt x="20" y="2"/>
                  </a:lnTo>
                  <a:lnTo>
                    <a:pt x="14" y="2"/>
                  </a:lnTo>
                  <a:lnTo>
                    <a:pt x="14" y="9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14" y="24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8" y="49"/>
                  </a:lnTo>
                  <a:lnTo>
                    <a:pt x="18" y="54"/>
                  </a:lnTo>
                  <a:lnTo>
                    <a:pt x="6" y="65"/>
                  </a:lnTo>
                  <a:lnTo>
                    <a:pt x="5" y="83"/>
                  </a:lnTo>
                  <a:lnTo>
                    <a:pt x="0" y="105"/>
                  </a:lnTo>
                  <a:lnTo>
                    <a:pt x="2" y="120"/>
                  </a:lnTo>
                  <a:lnTo>
                    <a:pt x="4" y="136"/>
                  </a:lnTo>
                  <a:lnTo>
                    <a:pt x="2" y="149"/>
                  </a:lnTo>
                  <a:lnTo>
                    <a:pt x="6" y="159"/>
                  </a:lnTo>
                  <a:lnTo>
                    <a:pt x="58" y="147"/>
                  </a:lnTo>
                  <a:lnTo>
                    <a:pt x="61" y="138"/>
                  </a:lnTo>
                  <a:lnTo>
                    <a:pt x="71" y="134"/>
                  </a:lnTo>
                  <a:lnTo>
                    <a:pt x="70" y="131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61" y="10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6"/>
            <p:cNvSpPr>
              <a:spLocks/>
            </p:cNvSpPr>
            <p:nvPr/>
          </p:nvSpPr>
          <p:spPr bwMode="auto">
            <a:xfrm>
              <a:off x="6200776" y="2538413"/>
              <a:ext cx="128588" cy="117475"/>
            </a:xfrm>
            <a:custGeom>
              <a:avLst/>
              <a:gdLst>
                <a:gd name="T0" fmla="*/ 5 w 81"/>
                <a:gd name="T1" fmla="*/ 42 h 74"/>
                <a:gd name="T2" fmla="*/ 5 w 81"/>
                <a:gd name="T3" fmla="*/ 52 h 74"/>
                <a:gd name="T4" fmla="*/ 12 w 81"/>
                <a:gd name="T5" fmla="*/ 60 h 74"/>
                <a:gd name="T6" fmla="*/ 5 w 81"/>
                <a:gd name="T7" fmla="*/ 69 h 74"/>
                <a:gd name="T8" fmla="*/ 7 w 81"/>
                <a:gd name="T9" fmla="*/ 74 h 74"/>
                <a:gd name="T10" fmla="*/ 13 w 81"/>
                <a:gd name="T11" fmla="*/ 71 h 74"/>
                <a:gd name="T12" fmla="*/ 19 w 81"/>
                <a:gd name="T13" fmla="*/ 66 h 74"/>
                <a:gd name="T14" fmla="*/ 21 w 81"/>
                <a:gd name="T15" fmla="*/ 63 h 74"/>
                <a:gd name="T16" fmla="*/ 29 w 81"/>
                <a:gd name="T17" fmla="*/ 56 h 74"/>
                <a:gd name="T18" fmla="*/ 35 w 81"/>
                <a:gd name="T19" fmla="*/ 52 h 74"/>
                <a:gd name="T20" fmla="*/ 48 w 81"/>
                <a:gd name="T21" fmla="*/ 52 h 74"/>
                <a:gd name="T22" fmla="*/ 52 w 81"/>
                <a:gd name="T23" fmla="*/ 49 h 74"/>
                <a:gd name="T24" fmla="*/ 56 w 81"/>
                <a:gd name="T25" fmla="*/ 46 h 74"/>
                <a:gd name="T26" fmla="*/ 62 w 81"/>
                <a:gd name="T27" fmla="*/ 43 h 74"/>
                <a:gd name="T28" fmla="*/ 71 w 81"/>
                <a:gd name="T29" fmla="*/ 41 h 74"/>
                <a:gd name="T30" fmla="*/ 78 w 81"/>
                <a:gd name="T31" fmla="*/ 40 h 74"/>
                <a:gd name="T32" fmla="*/ 81 w 81"/>
                <a:gd name="T33" fmla="*/ 38 h 74"/>
                <a:gd name="T34" fmla="*/ 72 w 81"/>
                <a:gd name="T35" fmla="*/ 0 h 74"/>
                <a:gd name="T36" fmla="*/ 35 w 81"/>
                <a:gd name="T37" fmla="*/ 7 h 74"/>
                <a:gd name="T38" fmla="*/ 0 w 81"/>
                <a:gd name="T39" fmla="*/ 14 h 74"/>
                <a:gd name="T40" fmla="*/ 0 w 81"/>
                <a:gd name="T41" fmla="*/ 15 h 74"/>
                <a:gd name="T42" fmla="*/ 5 w 81"/>
                <a:gd name="T43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74">
                  <a:moveTo>
                    <a:pt x="5" y="42"/>
                  </a:moveTo>
                  <a:lnTo>
                    <a:pt x="5" y="52"/>
                  </a:lnTo>
                  <a:lnTo>
                    <a:pt x="12" y="60"/>
                  </a:lnTo>
                  <a:lnTo>
                    <a:pt x="5" y="69"/>
                  </a:lnTo>
                  <a:lnTo>
                    <a:pt x="7" y="74"/>
                  </a:lnTo>
                  <a:lnTo>
                    <a:pt x="13" y="71"/>
                  </a:lnTo>
                  <a:lnTo>
                    <a:pt x="19" y="66"/>
                  </a:lnTo>
                  <a:lnTo>
                    <a:pt x="21" y="63"/>
                  </a:lnTo>
                  <a:lnTo>
                    <a:pt x="29" y="56"/>
                  </a:lnTo>
                  <a:lnTo>
                    <a:pt x="35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6"/>
                  </a:lnTo>
                  <a:lnTo>
                    <a:pt x="62" y="43"/>
                  </a:lnTo>
                  <a:lnTo>
                    <a:pt x="71" y="41"/>
                  </a:lnTo>
                  <a:lnTo>
                    <a:pt x="78" y="40"/>
                  </a:lnTo>
                  <a:lnTo>
                    <a:pt x="81" y="38"/>
                  </a:lnTo>
                  <a:lnTo>
                    <a:pt x="72" y="0"/>
                  </a:lnTo>
                  <a:lnTo>
                    <a:pt x="35" y="7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5" y="4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6315076" y="2528888"/>
              <a:ext cx="53975" cy="69850"/>
            </a:xfrm>
            <a:custGeom>
              <a:avLst/>
              <a:gdLst>
                <a:gd name="T0" fmla="*/ 32 w 34"/>
                <a:gd name="T1" fmla="*/ 20 h 44"/>
                <a:gd name="T2" fmla="*/ 31 w 34"/>
                <a:gd name="T3" fmla="*/ 18 h 44"/>
                <a:gd name="T4" fmla="*/ 29 w 34"/>
                <a:gd name="T5" fmla="*/ 17 h 44"/>
                <a:gd name="T6" fmla="*/ 25 w 34"/>
                <a:gd name="T7" fmla="*/ 15 h 44"/>
                <a:gd name="T8" fmla="*/ 23 w 34"/>
                <a:gd name="T9" fmla="*/ 14 h 44"/>
                <a:gd name="T10" fmla="*/ 22 w 34"/>
                <a:gd name="T11" fmla="*/ 10 h 44"/>
                <a:gd name="T12" fmla="*/ 18 w 34"/>
                <a:gd name="T13" fmla="*/ 6 h 44"/>
                <a:gd name="T14" fmla="*/ 14 w 34"/>
                <a:gd name="T15" fmla="*/ 0 h 44"/>
                <a:gd name="T16" fmla="*/ 0 w 34"/>
                <a:gd name="T17" fmla="*/ 6 h 44"/>
                <a:gd name="T18" fmla="*/ 9 w 34"/>
                <a:gd name="T19" fmla="*/ 44 h 44"/>
                <a:gd name="T20" fmla="*/ 11 w 34"/>
                <a:gd name="T21" fmla="*/ 41 h 44"/>
                <a:gd name="T22" fmla="*/ 14 w 34"/>
                <a:gd name="T23" fmla="*/ 40 h 44"/>
                <a:gd name="T24" fmla="*/ 19 w 34"/>
                <a:gd name="T25" fmla="*/ 37 h 44"/>
                <a:gd name="T26" fmla="*/ 19 w 34"/>
                <a:gd name="T27" fmla="*/ 33 h 44"/>
                <a:gd name="T28" fmla="*/ 19 w 34"/>
                <a:gd name="T29" fmla="*/ 31 h 44"/>
                <a:gd name="T30" fmla="*/ 19 w 34"/>
                <a:gd name="T31" fmla="*/ 27 h 44"/>
                <a:gd name="T32" fmla="*/ 19 w 34"/>
                <a:gd name="T33" fmla="*/ 24 h 44"/>
                <a:gd name="T34" fmla="*/ 19 w 34"/>
                <a:gd name="T35" fmla="*/ 21 h 44"/>
                <a:gd name="T36" fmla="*/ 19 w 34"/>
                <a:gd name="T37" fmla="*/ 20 h 44"/>
                <a:gd name="T38" fmla="*/ 21 w 34"/>
                <a:gd name="T39" fmla="*/ 18 h 44"/>
                <a:gd name="T40" fmla="*/ 23 w 34"/>
                <a:gd name="T41" fmla="*/ 18 h 44"/>
                <a:gd name="T42" fmla="*/ 26 w 34"/>
                <a:gd name="T43" fmla="*/ 20 h 44"/>
                <a:gd name="T44" fmla="*/ 27 w 34"/>
                <a:gd name="T45" fmla="*/ 22 h 44"/>
                <a:gd name="T46" fmla="*/ 29 w 34"/>
                <a:gd name="T47" fmla="*/ 28 h 44"/>
                <a:gd name="T48" fmla="*/ 29 w 34"/>
                <a:gd name="T49" fmla="*/ 29 h 44"/>
                <a:gd name="T50" fmla="*/ 31 w 34"/>
                <a:gd name="T51" fmla="*/ 31 h 44"/>
                <a:gd name="T52" fmla="*/ 33 w 34"/>
                <a:gd name="T53" fmla="*/ 29 h 44"/>
                <a:gd name="T54" fmla="*/ 34 w 34"/>
                <a:gd name="T55" fmla="*/ 28 h 44"/>
                <a:gd name="T56" fmla="*/ 34 w 34"/>
                <a:gd name="T57" fmla="*/ 27 h 44"/>
                <a:gd name="T58" fmla="*/ 32 w 34"/>
                <a:gd name="T59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44">
                  <a:moveTo>
                    <a:pt x="32" y="20"/>
                  </a:moveTo>
                  <a:lnTo>
                    <a:pt x="31" y="18"/>
                  </a:lnTo>
                  <a:lnTo>
                    <a:pt x="29" y="17"/>
                  </a:lnTo>
                  <a:lnTo>
                    <a:pt x="25" y="15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0" y="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7" y="22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8"/>
            <p:cNvSpPr>
              <a:spLocks noEditPoints="1"/>
            </p:cNvSpPr>
            <p:nvPr/>
          </p:nvSpPr>
          <p:spPr bwMode="auto">
            <a:xfrm>
              <a:off x="6200776" y="2444750"/>
              <a:ext cx="246063" cy="134937"/>
            </a:xfrm>
            <a:custGeom>
              <a:avLst/>
              <a:gdLst>
                <a:gd name="T0" fmla="*/ 882 w 887"/>
                <a:gd name="T1" fmla="*/ 316 h 481"/>
                <a:gd name="T2" fmla="*/ 841 w 887"/>
                <a:gd name="T3" fmla="*/ 336 h 481"/>
                <a:gd name="T4" fmla="*/ 793 w 887"/>
                <a:gd name="T5" fmla="*/ 356 h 481"/>
                <a:gd name="T6" fmla="*/ 750 w 887"/>
                <a:gd name="T7" fmla="*/ 369 h 481"/>
                <a:gd name="T8" fmla="*/ 735 w 887"/>
                <a:gd name="T9" fmla="*/ 405 h 481"/>
                <a:gd name="T10" fmla="*/ 709 w 887"/>
                <a:gd name="T11" fmla="*/ 405 h 481"/>
                <a:gd name="T12" fmla="*/ 692 w 887"/>
                <a:gd name="T13" fmla="*/ 356 h 481"/>
                <a:gd name="T14" fmla="*/ 668 w 887"/>
                <a:gd name="T15" fmla="*/ 385 h 481"/>
                <a:gd name="T16" fmla="*/ 649 w 887"/>
                <a:gd name="T17" fmla="*/ 435 h 481"/>
                <a:gd name="T18" fmla="*/ 617 w 887"/>
                <a:gd name="T19" fmla="*/ 455 h 481"/>
                <a:gd name="T20" fmla="*/ 607 w 887"/>
                <a:gd name="T21" fmla="*/ 452 h 481"/>
                <a:gd name="T22" fmla="*/ 585 w 887"/>
                <a:gd name="T23" fmla="*/ 406 h 481"/>
                <a:gd name="T24" fmla="*/ 553 w 887"/>
                <a:gd name="T25" fmla="*/ 385 h 481"/>
                <a:gd name="T26" fmla="*/ 534 w 887"/>
                <a:gd name="T27" fmla="*/ 357 h 481"/>
                <a:gd name="T28" fmla="*/ 493 w 887"/>
                <a:gd name="T29" fmla="*/ 303 h 481"/>
                <a:gd name="T30" fmla="*/ 197 w 887"/>
                <a:gd name="T31" fmla="*/ 376 h 481"/>
                <a:gd name="T32" fmla="*/ 0 w 887"/>
                <a:gd name="T33" fmla="*/ 270 h 481"/>
                <a:gd name="T34" fmla="*/ 183 w 887"/>
                <a:gd name="T35" fmla="*/ 142 h 481"/>
                <a:gd name="T36" fmla="*/ 495 w 887"/>
                <a:gd name="T37" fmla="*/ 20 h 481"/>
                <a:gd name="T38" fmla="*/ 567 w 887"/>
                <a:gd name="T39" fmla="*/ 26 h 481"/>
                <a:gd name="T40" fmla="*/ 598 w 887"/>
                <a:gd name="T41" fmla="*/ 53 h 481"/>
                <a:gd name="T42" fmla="*/ 628 w 887"/>
                <a:gd name="T43" fmla="*/ 62 h 481"/>
                <a:gd name="T44" fmla="*/ 600 w 887"/>
                <a:gd name="T45" fmla="*/ 90 h 481"/>
                <a:gd name="T46" fmla="*/ 566 w 887"/>
                <a:gd name="T47" fmla="*/ 117 h 481"/>
                <a:gd name="T48" fmla="*/ 554 w 887"/>
                <a:gd name="T49" fmla="*/ 165 h 481"/>
                <a:gd name="T50" fmla="*/ 576 w 887"/>
                <a:gd name="T51" fmla="*/ 185 h 481"/>
                <a:gd name="T52" fmla="*/ 633 w 887"/>
                <a:gd name="T53" fmla="*/ 198 h 481"/>
                <a:gd name="T54" fmla="*/ 674 w 887"/>
                <a:gd name="T55" fmla="*/ 243 h 481"/>
                <a:gd name="T56" fmla="*/ 676 w 887"/>
                <a:gd name="T57" fmla="*/ 274 h 481"/>
                <a:gd name="T58" fmla="*/ 707 w 887"/>
                <a:gd name="T59" fmla="*/ 297 h 481"/>
                <a:gd name="T60" fmla="*/ 727 w 887"/>
                <a:gd name="T61" fmla="*/ 322 h 481"/>
                <a:gd name="T62" fmla="*/ 812 w 887"/>
                <a:gd name="T63" fmla="*/ 303 h 481"/>
                <a:gd name="T64" fmla="*/ 816 w 887"/>
                <a:gd name="T65" fmla="*/ 266 h 481"/>
                <a:gd name="T66" fmla="*/ 785 w 887"/>
                <a:gd name="T67" fmla="*/ 223 h 481"/>
                <a:gd name="T68" fmla="*/ 800 w 887"/>
                <a:gd name="T69" fmla="*/ 221 h 481"/>
                <a:gd name="T70" fmla="*/ 847 w 887"/>
                <a:gd name="T71" fmla="*/ 256 h 481"/>
                <a:gd name="T72" fmla="*/ 874 w 887"/>
                <a:gd name="T73" fmla="*/ 285 h 481"/>
                <a:gd name="T74" fmla="*/ 709 w 887"/>
                <a:gd name="T75" fmla="*/ 481 h 481"/>
                <a:gd name="T76" fmla="*/ 758 w 887"/>
                <a:gd name="T77" fmla="*/ 462 h 481"/>
                <a:gd name="T78" fmla="*/ 741 w 887"/>
                <a:gd name="T79" fmla="*/ 435 h 481"/>
                <a:gd name="T80" fmla="*/ 689 w 887"/>
                <a:gd name="T81" fmla="*/ 4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7" h="481">
                  <a:moveTo>
                    <a:pt x="887" y="295"/>
                  </a:moveTo>
                  <a:cubicBezTo>
                    <a:pt x="882" y="316"/>
                    <a:pt x="882" y="316"/>
                    <a:pt x="882" y="316"/>
                  </a:cubicBezTo>
                  <a:cubicBezTo>
                    <a:pt x="865" y="329"/>
                    <a:pt x="865" y="329"/>
                    <a:pt x="865" y="329"/>
                  </a:cubicBezTo>
                  <a:cubicBezTo>
                    <a:pt x="841" y="336"/>
                    <a:pt x="841" y="336"/>
                    <a:pt x="841" y="336"/>
                  </a:cubicBezTo>
                  <a:cubicBezTo>
                    <a:pt x="823" y="356"/>
                    <a:pt x="823" y="356"/>
                    <a:pt x="823" y="356"/>
                  </a:cubicBezTo>
                  <a:cubicBezTo>
                    <a:pt x="793" y="356"/>
                    <a:pt x="793" y="356"/>
                    <a:pt x="793" y="356"/>
                  </a:cubicBezTo>
                  <a:cubicBezTo>
                    <a:pt x="773" y="367"/>
                    <a:pt x="773" y="367"/>
                    <a:pt x="773" y="367"/>
                  </a:cubicBezTo>
                  <a:cubicBezTo>
                    <a:pt x="750" y="369"/>
                    <a:pt x="750" y="369"/>
                    <a:pt x="750" y="369"/>
                  </a:cubicBezTo>
                  <a:cubicBezTo>
                    <a:pt x="750" y="381"/>
                    <a:pt x="750" y="381"/>
                    <a:pt x="750" y="381"/>
                  </a:cubicBezTo>
                  <a:cubicBezTo>
                    <a:pt x="735" y="405"/>
                    <a:pt x="735" y="405"/>
                    <a:pt x="735" y="405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05"/>
                    <a:pt x="709" y="405"/>
                    <a:pt x="709" y="405"/>
                  </a:cubicBezTo>
                  <a:cubicBezTo>
                    <a:pt x="704" y="374"/>
                    <a:pt x="704" y="374"/>
                    <a:pt x="704" y="374"/>
                  </a:cubicBezTo>
                  <a:cubicBezTo>
                    <a:pt x="692" y="356"/>
                    <a:pt x="692" y="356"/>
                    <a:pt x="692" y="356"/>
                  </a:cubicBezTo>
                  <a:cubicBezTo>
                    <a:pt x="675" y="369"/>
                    <a:pt x="675" y="369"/>
                    <a:pt x="675" y="369"/>
                  </a:cubicBezTo>
                  <a:cubicBezTo>
                    <a:pt x="668" y="385"/>
                    <a:pt x="668" y="385"/>
                    <a:pt x="668" y="385"/>
                  </a:cubicBezTo>
                  <a:cubicBezTo>
                    <a:pt x="649" y="407"/>
                    <a:pt x="649" y="407"/>
                    <a:pt x="649" y="407"/>
                  </a:cubicBezTo>
                  <a:cubicBezTo>
                    <a:pt x="649" y="435"/>
                    <a:pt x="649" y="435"/>
                    <a:pt x="649" y="435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17" y="455"/>
                    <a:pt x="617" y="455"/>
                    <a:pt x="617" y="455"/>
                  </a:cubicBezTo>
                  <a:cubicBezTo>
                    <a:pt x="606" y="455"/>
                    <a:pt x="606" y="455"/>
                    <a:pt x="606" y="455"/>
                  </a:cubicBezTo>
                  <a:cubicBezTo>
                    <a:pt x="607" y="452"/>
                    <a:pt x="607" y="452"/>
                    <a:pt x="607" y="452"/>
                  </a:cubicBezTo>
                  <a:cubicBezTo>
                    <a:pt x="595" y="416"/>
                    <a:pt x="595" y="416"/>
                    <a:pt x="595" y="416"/>
                  </a:cubicBezTo>
                  <a:cubicBezTo>
                    <a:pt x="585" y="406"/>
                    <a:pt x="585" y="406"/>
                    <a:pt x="585" y="406"/>
                  </a:cubicBezTo>
                  <a:cubicBezTo>
                    <a:pt x="574" y="395"/>
                    <a:pt x="574" y="395"/>
                    <a:pt x="574" y="395"/>
                  </a:cubicBezTo>
                  <a:cubicBezTo>
                    <a:pt x="553" y="385"/>
                    <a:pt x="553" y="385"/>
                    <a:pt x="553" y="385"/>
                  </a:cubicBezTo>
                  <a:cubicBezTo>
                    <a:pt x="544" y="378"/>
                    <a:pt x="544" y="378"/>
                    <a:pt x="544" y="378"/>
                  </a:cubicBezTo>
                  <a:cubicBezTo>
                    <a:pt x="534" y="357"/>
                    <a:pt x="534" y="357"/>
                    <a:pt x="534" y="357"/>
                  </a:cubicBezTo>
                  <a:cubicBezTo>
                    <a:pt x="515" y="336"/>
                    <a:pt x="515" y="336"/>
                    <a:pt x="515" y="336"/>
                  </a:cubicBezTo>
                  <a:cubicBezTo>
                    <a:pt x="493" y="303"/>
                    <a:pt x="493" y="303"/>
                    <a:pt x="493" y="303"/>
                  </a:cubicBezTo>
                  <a:cubicBezTo>
                    <a:pt x="413" y="336"/>
                    <a:pt x="413" y="336"/>
                    <a:pt x="413" y="336"/>
                  </a:cubicBezTo>
                  <a:cubicBezTo>
                    <a:pt x="197" y="376"/>
                    <a:pt x="197" y="376"/>
                    <a:pt x="197" y="376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86" y="53"/>
                    <a:pt x="586" y="53"/>
                    <a:pt x="586" y="53"/>
                  </a:cubicBezTo>
                  <a:cubicBezTo>
                    <a:pt x="598" y="53"/>
                    <a:pt x="598" y="53"/>
                    <a:pt x="598" y="53"/>
                  </a:cubicBezTo>
                  <a:cubicBezTo>
                    <a:pt x="617" y="53"/>
                    <a:pt x="617" y="53"/>
                    <a:pt x="617" y="53"/>
                  </a:cubicBezTo>
                  <a:cubicBezTo>
                    <a:pt x="628" y="62"/>
                    <a:pt x="628" y="62"/>
                    <a:pt x="628" y="62"/>
                  </a:cubicBezTo>
                  <a:cubicBezTo>
                    <a:pt x="622" y="77"/>
                    <a:pt x="622" y="77"/>
                    <a:pt x="622" y="77"/>
                  </a:cubicBezTo>
                  <a:cubicBezTo>
                    <a:pt x="600" y="90"/>
                    <a:pt x="600" y="90"/>
                    <a:pt x="600" y="90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60" y="179"/>
                    <a:pt x="560" y="179"/>
                    <a:pt x="560" y="179"/>
                  </a:cubicBezTo>
                  <a:cubicBezTo>
                    <a:pt x="576" y="185"/>
                    <a:pt x="576" y="185"/>
                    <a:pt x="576" y="185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633" y="198"/>
                    <a:pt x="633" y="198"/>
                    <a:pt x="633" y="198"/>
                  </a:cubicBezTo>
                  <a:cubicBezTo>
                    <a:pt x="660" y="222"/>
                    <a:pt x="660" y="222"/>
                    <a:pt x="660" y="222"/>
                  </a:cubicBezTo>
                  <a:cubicBezTo>
                    <a:pt x="674" y="243"/>
                    <a:pt x="674" y="243"/>
                    <a:pt x="674" y="243"/>
                  </a:cubicBezTo>
                  <a:cubicBezTo>
                    <a:pt x="661" y="262"/>
                    <a:pt x="661" y="262"/>
                    <a:pt x="661" y="262"/>
                  </a:cubicBezTo>
                  <a:cubicBezTo>
                    <a:pt x="676" y="274"/>
                    <a:pt x="676" y="274"/>
                    <a:pt x="676" y="274"/>
                  </a:cubicBezTo>
                  <a:cubicBezTo>
                    <a:pt x="693" y="288"/>
                    <a:pt x="693" y="288"/>
                    <a:pt x="693" y="288"/>
                  </a:cubicBezTo>
                  <a:cubicBezTo>
                    <a:pt x="707" y="297"/>
                    <a:pt x="707" y="297"/>
                    <a:pt x="707" y="297"/>
                  </a:cubicBezTo>
                  <a:cubicBezTo>
                    <a:pt x="712" y="308"/>
                    <a:pt x="712" y="308"/>
                    <a:pt x="712" y="308"/>
                  </a:cubicBezTo>
                  <a:cubicBezTo>
                    <a:pt x="727" y="322"/>
                    <a:pt x="727" y="322"/>
                    <a:pt x="727" y="322"/>
                  </a:cubicBezTo>
                  <a:cubicBezTo>
                    <a:pt x="779" y="303"/>
                    <a:pt x="779" y="303"/>
                    <a:pt x="779" y="303"/>
                  </a:cubicBezTo>
                  <a:cubicBezTo>
                    <a:pt x="812" y="303"/>
                    <a:pt x="812" y="303"/>
                    <a:pt x="812" y="303"/>
                  </a:cubicBezTo>
                  <a:cubicBezTo>
                    <a:pt x="830" y="285"/>
                    <a:pt x="830" y="285"/>
                    <a:pt x="830" y="285"/>
                  </a:cubicBezTo>
                  <a:cubicBezTo>
                    <a:pt x="816" y="266"/>
                    <a:pt x="816" y="266"/>
                    <a:pt x="816" y="266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9" y="212"/>
                    <a:pt x="789" y="212"/>
                    <a:pt x="789" y="212"/>
                  </a:cubicBezTo>
                  <a:cubicBezTo>
                    <a:pt x="800" y="221"/>
                    <a:pt x="800" y="221"/>
                    <a:pt x="800" y="221"/>
                  </a:cubicBezTo>
                  <a:cubicBezTo>
                    <a:pt x="828" y="241"/>
                    <a:pt x="828" y="241"/>
                    <a:pt x="828" y="241"/>
                  </a:cubicBezTo>
                  <a:cubicBezTo>
                    <a:pt x="847" y="256"/>
                    <a:pt x="847" y="256"/>
                    <a:pt x="847" y="256"/>
                  </a:cubicBezTo>
                  <a:cubicBezTo>
                    <a:pt x="857" y="269"/>
                    <a:pt x="857" y="269"/>
                    <a:pt x="857" y="269"/>
                  </a:cubicBezTo>
                  <a:cubicBezTo>
                    <a:pt x="874" y="285"/>
                    <a:pt x="874" y="285"/>
                    <a:pt x="874" y="285"/>
                  </a:cubicBezTo>
                  <a:lnTo>
                    <a:pt x="887" y="295"/>
                  </a:lnTo>
                  <a:close/>
                  <a:moveTo>
                    <a:pt x="709" y="481"/>
                  </a:moveTo>
                  <a:cubicBezTo>
                    <a:pt x="736" y="481"/>
                    <a:pt x="736" y="481"/>
                    <a:pt x="736" y="481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772" y="449"/>
                    <a:pt x="772" y="449"/>
                    <a:pt x="772" y="449"/>
                  </a:cubicBezTo>
                  <a:cubicBezTo>
                    <a:pt x="741" y="435"/>
                    <a:pt x="741" y="435"/>
                    <a:pt x="741" y="435"/>
                  </a:cubicBezTo>
                  <a:cubicBezTo>
                    <a:pt x="741" y="435"/>
                    <a:pt x="719" y="421"/>
                    <a:pt x="716" y="427"/>
                  </a:cubicBezTo>
                  <a:cubicBezTo>
                    <a:pt x="713" y="433"/>
                    <a:pt x="689" y="469"/>
                    <a:pt x="689" y="469"/>
                  </a:cubicBezTo>
                  <a:lnTo>
                    <a:pt x="709" y="48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6105526" y="2647950"/>
              <a:ext cx="95250" cy="214312"/>
            </a:xfrm>
            <a:custGeom>
              <a:avLst/>
              <a:gdLst>
                <a:gd name="T0" fmla="*/ 52 w 60"/>
                <a:gd name="T1" fmla="*/ 18 h 135"/>
                <a:gd name="T2" fmla="*/ 52 w 60"/>
                <a:gd name="T3" fmla="*/ 13 h 135"/>
                <a:gd name="T4" fmla="*/ 49 w 60"/>
                <a:gd name="T5" fmla="*/ 9 h 135"/>
                <a:gd name="T6" fmla="*/ 31 w 60"/>
                <a:gd name="T7" fmla="*/ 4 h 135"/>
                <a:gd name="T8" fmla="*/ 11 w 60"/>
                <a:gd name="T9" fmla="*/ 0 h 135"/>
                <a:gd name="T10" fmla="*/ 10 w 60"/>
                <a:gd name="T11" fmla="*/ 4 h 135"/>
                <a:gd name="T12" fmla="*/ 9 w 60"/>
                <a:gd name="T13" fmla="*/ 9 h 135"/>
                <a:gd name="T14" fmla="*/ 5 w 60"/>
                <a:gd name="T15" fmla="*/ 13 h 135"/>
                <a:gd name="T16" fmla="*/ 3 w 60"/>
                <a:gd name="T17" fmla="*/ 20 h 135"/>
                <a:gd name="T18" fmla="*/ 3 w 60"/>
                <a:gd name="T19" fmla="*/ 29 h 135"/>
                <a:gd name="T20" fmla="*/ 3 w 60"/>
                <a:gd name="T21" fmla="*/ 36 h 135"/>
                <a:gd name="T22" fmla="*/ 3 w 60"/>
                <a:gd name="T23" fmla="*/ 43 h 135"/>
                <a:gd name="T24" fmla="*/ 7 w 60"/>
                <a:gd name="T25" fmla="*/ 46 h 135"/>
                <a:gd name="T26" fmla="*/ 12 w 60"/>
                <a:gd name="T27" fmla="*/ 49 h 135"/>
                <a:gd name="T28" fmla="*/ 15 w 60"/>
                <a:gd name="T29" fmla="*/ 55 h 135"/>
                <a:gd name="T30" fmla="*/ 21 w 60"/>
                <a:gd name="T31" fmla="*/ 60 h 135"/>
                <a:gd name="T32" fmla="*/ 29 w 60"/>
                <a:gd name="T33" fmla="*/ 65 h 135"/>
                <a:gd name="T34" fmla="*/ 29 w 60"/>
                <a:gd name="T35" fmla="*/ 68 h 135"/>
                <a:gd name="T36" fmla="*/ 25 w 60"/>
                <a:gd name="T37" fmla="*/ 76 h 135"/>
                <a:gd name="T38" fmla="*/ 15 w 60"/>
                <a:gd name="T39" fmla="*/ 84 h 135"/>
                <a:gd name="T40" fmla="*/ 5 w 60"/>
                <a:gd name="T41" fmla="*/ 92 h 135"/>
                <a:gd name="T42" fmla="*/ 2 w 60"/>
                <a:gd name="T43" fmla="*/ 96 h 135"/>
                <a:gd name="T44" fmla="*/ 0 w 60"/>
                <a:gd name="T45" fmla="*/ 103 h 135"/>
                <a:gd name="T46" fmla="*/ 1 w 60"/>
                <a:gd name="T47" fmla="*/ 108 h 135"/>
                <a:gd name="T48" fmla="*/ 4 w 60"/>
                <a:gd name="T49" fmla="*/ 113 h 135"/>
                <a:gd name="T50" fmla="*/ 11 w 60"/>
                <a:gd name="T51" fmla="*/ 119 h 135"/>
                <a:gd name="T52" fmla="*/ 17 w 60"/>
                <a:gd name="T53" fmla="*/ 121 h 135"/>
                <a:gd name="T54" fmla="*/ 22 w 60"/>
                <a:gd name="T55" fmla="*/ 124 h 135"/>
                <a:gd name="T56" fmla="*/ 27 w 60"/>
                <a:gd name="T57" fmla="*/ 122 h 135"/>
                <a:gd name="T58" fmla="*/ 34 w 60"/>
                <a:gd name="T59" fmla="*/ 124 h 135"/>
                <a:gd name="T60" fmla="*/ 36 w 60"/>
                <a:gd name="T61" fmla="*/ 124 h 135"/>
                <a:gd name="T62" fmla="*/ 34 w 60"/>
                <a:gd name="T63" fmla="*/ 128 h 135"/>
                <a:gd name="T64" fmla="*/ 34 w 60"/>
                <a:gd name="T65" fmla="*/ 133 h 135"/>
                <a:gd name="T66" fmla="*/ 36 w 60"/>
                <a:gd name="T67" fmla="*/ 135 h 135"/>
                <a:gd name="T68" fmla="*/ 38 w 60"/>
                <a:gd name="T69" fmla="*/ 135 h 135"/>
                <a:gd name="T70" fmla="*/ 39 w 60"/>
                <a:gd name="T71" fmla="*/ 126 h 135"/>
                <a:gd name="T72" fmla="*/ 40 w 60"/>
                <a:gd name="T73" fmla="*/ 122 h 135"/>
                <a:gd name="T74" fmla="*/ 44 w 60"/>
                <a:gd name="T75" fmla="*/ 118 h 135"/>
                <a:gd name="T76" fmla="*/ 51 w 60"/>
                <a:gd name="T77" fmla="*/ 111 h 135"/>
                <a:gd name="T78" fmla="*/ 52 w 60"/>
                <a:gd name="T79" fmla="*/ 100 h 135"/>
                <a:gd name="T80" fmla="*/ 52 w 60"/>
                <a:gd name="T81" fmla="*/ 93 h 135"/>
                <a:gd name="T82" fmla="*/ 57 w 60"/>
                <a:gd name="T83" fmla="*/ 88 h 135"/>
                <a:gd name="T84" fmla="*/ 58 w 60"/>
                <a:gd name="T85" fmla="*/ 76 h 135"/>
                <a:gd name="T86" fmla="*/ 60 w 60"/>
                <a:gd name="T87" fmla="*/ 69 h 135"/>
                <a:gd name="T88" fmla="*/ 60 w 60"/>
                <a:gd name="T89" fmla="*/ 58 h 135"/>
                <a:gd name="T90" fmla="*/ 60 w 60"/>
                <a:gd name="T91" fmla="*/ 51 h 135"/>
                <a:gd name="T92" fmla="*/ 57 w 60"/>
                <a:gd name="T93" fmla="*/ 44 h 135"/>
                <a:gd name="T94" fmla="*/ 51 w 60"/>
                <a:gd name="T95" fmla="*/ 42 h 135"/>
                <a:gd name="T96" fmla="*/ 49 w 60"/>
                <a:gd name="T97" fmla="*/ 42 h 135"/>
                <a:gd name="T98" fmla="*/ 49 w 60"/>
                <a:gd name="T99" fmla="*/ 35 h 135"/>
                <a:gd name="T100" fmla="*/ 53 w 60"/>
                <a:gd name="T101" fmla="*/ 29 h 135"/>
                <a:gd name="T102" fmla="*/ 55 w 60"/>
                <a:gd name="T103" fmla="*/ 25 h 135"/>
                <a:gd name="T104" fmla="*/ 54 w 60"/>
                <a:gd name="T105" fmla="*/ 25 h 135"/>
                <a:gd name="T106" fmla="*/ 52 w 60"/>
                <a:gd name="T10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35">
                  <a:moveTo>
                    <a:pt x="52" y="18"/>
                  </a:moveTo>
                  <a:lnTo>
                    <a:pt x="52" y="13"/>
                  </a:lnTo>
                  <a:lnTo>
                    <a:pt x="49" y="9"/>
                  </a:lnTo>
                  <a:lnTo>
                    <a:pt x="31" y="4"/>
                  </a:lnTo>
                  <a:lnTo>
                    <a:pt x="11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20"/>
                  </a:lnTo>
                  <a:lnTo>
                    <a:pt x="3" y="29"/>
                  </a:lnTo>
                  <a:lnTo>
                    <a:pt x="3" y="36"/>
                  </a:lnTo>
                  <a:lnTo>
                    <a:pt x="3" y="43"/>
                  </a:lnTo>
                  <a:lnTo>
                    <a:pt x="7" y="46"/>
                  </a:lnTo>
                  <a:lnTo>
                    <a:pt x="12" y="49"/>
                  </a:lnTo>
                  <a:lnTo>
                    <a:pt x="15" y="55"/>
                  </a:lnTo>
                  <a:lnTo>
                    <a:pt x="21" y="60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5" y="76"/>
                  </a:lnTo>
                  <a:lnTo>
                    <a:pt x="15" y="84"/>
                  </a:lnTo>
                  <a:lnTo>
                    <a:pt x="5" y="92"/>
                  </a:lnTo>
                  <a:lnTo>
                    <a:pt x="2" y="96"/>
                  </a:lnTo>
                  <a:lnTo>
                    <a:pt x="0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11" y="119"/>
                  </a:lnTo>
                  <a:lnTo>
                    <a:pt x="17" y="121"/>
                  </a:lnTo>
                  <a:lnTo>
                    <a:pt x="22" y="124"/>
                  </a:lnTo>
                  <a:lnTo>
                    <a:pt x="27" y="122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9" y="126"/>
                  </a:lnTo>
                  <a:lnTo>
                    <a:pt x="40" y="122"/>
                  </a:lnTo>
                  <a:lnTo>
                    <a:pt x="44" y="118"/>
                  </a:lnTo>
                  <a:lnTo>
                    <a:pt x="51" y="111"/>
                  </a:lnTo>
                  <a:lnTo>
                    <a:pt x="52" y="100"/>
                  </a:lnTo>
                  <a:lnTo>
                    <a:pt x="52" y="93"/>
                  </a:lnTo>
                  <a:lnTo>
                    <a:pt x="57" y="88"/>
                  </a:lnTo>
                  <a:lnTo>
                    <a:pt x="58" y="76"/>
                  </a:lnTo>
                  <a:lnTo>
                    <a:pt x="60" y="69"/>
                  </a:lnTo>
                  <a:lnTo>
                    <a:pt x="60" y="58"/>
                  </a:lnTo>
                  <a:lnTo>
                    <a:pt x="60" y="51"/>
                  </a:lnTo>
                  <a:lnTo>
                    <a:pt x="57" y="44"/>
                  </a:lnTo>
                  <a:lnTo>
                    <a:pt x="51" y="42"/>
                  </a:lnTo>
                  <a:lnTo>
                    <a:pt x="49" y="42"/>
                  </a:lnTo>
                  <a:lnTo>
                    <a:pt x="49" y="35"/>
                  </a:lnTo>
                  <a:lnTo>
                    <a:pt x="53" y="29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6088063" y="2795588"/>
              <a:ext cx="73025" cy="122237"/>
            </a:xfrm>
            <a:custGeom>
              <a:avLst/>
              <a:gdLst>
                <a:gd name="T0" fmla="*/ 12 w 46"/>
                <a:gd name="T1" fmla="*/ 15 h 77"/>
                <a:gd name="T2" fmla="*/ 11 w 46"/>
                <a:gd name="T3" fmla="*/ 10 h 77"/>
                <a:gd name="T4" fmla="*/ 13 w 46"/>
                <a:gd name="T5" fmla="*/ 3 h 77"/>
                <a:gd name="T6" fmla="*/ 14 w 46"/>
                <a:gd name="T7" fmla="*/ 1 h 77"/>
                <a:gd name="T8" fmla="*/ 13 w 46"/>
                <a:gd name="T9" fmla="*/ 0 h 77"/>
                <a:gd name="T10" fmla="*/ 8 w 46"/>
                <a:gd name="T11" fmla="*/ 0 h 77"/>
                <a:gd name="T12" fmla="*/ 6 w 46"/>
                <a:gd name="T13" fmla="*/ 0 h 77"/>
                <a:gd name="T14" fmla="*/ 2 w 46"/>
                <a:gd name="T15" fmla="*/ 3 h 77"/>
                <a:gd name="T16" fmla="*/ 0 w 46"/>
                <a:gd name="T17" fmla="*/ 8 h 77"/>
                <a:gd name="T18" fmla="*/ 17 w 46"/>
                <a:gd name="T19" fmla="*/ 77 h 77"/>
                <a:gd name="T20" fmla="*/ 46 w 46"/>
                <a:gd name="T21" fmla="*/ 73 h 77"/>
                <a:gd name="T22" fmla="*/ 45 w 46"/>
                <a:gd name="T23" fmla="*/ 63 h 77"/>
                <a:gd name="T24" fmla="*/ 41 w 46"/>
                <a:gd name="T25" fmla="*/ 57 h 77"/>
                <a:gd name="T26" fmla="*/ 38 w 46"/>
                <a:gd name="T27" fmla="*/ 54 h 77"/>
                <a:gd name="T28" fmla="*/ 36 w 46"/>
                <a:gd name="T29" fmla="*/ 52 h 77"/>
                <a:gd name="T30" fmla="*/ 32 w 46"/>
                <a:gd name="T31" fmla="*/ 49 h 77"/>
                <a:gd name="T32" fmla="*/ 28 w 46"/>
                <a:gd name="T33" fmla="*/ 45 h 77"/>
                <a:gd name="T34" fmla="*/ 25 w 46"/>
                <a:gd name="T35" fmla="*/ 40 h 77"/>
                <a:gd name="T36" fmla="*/ 22 w 46"/>
                <a:gd name="T37" fmla="*/ 34 h 77"/>
                <a:gd name="T38" fmla="*/ 19 w 46"/>
                <a:gd name="T39" fmla="*/ 28 h 77"/>
                <a:gd name="T40" fmla="*/ 22 w 46"/>
                <a:gd name="T41" fmla="*/ 25 h 77"/>
                <a:gd name="T42" fmla="*/ 15 w 46"/>
                <a:gd name="T43" fmla="*/ 20 h 77"/>
                <a:gd name="T44" fmla="*/ 12 w 46"/>
                <a:gd name="T45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77">
                  <a:moveTo>
                    <a:pt x="12" y="15"/>
                  </a:moveTo>
                  <a:lnTo>
                    <a:pt x="11" y="10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17" y="77"/>
                  </a:lnTo>
                  <a:lnTo>
                    <a:pt x="46" y="73"/>
                  </a:lnTo>
                  <a:lnTo>
                    <a:pt x="45" y="63"/>
                  </a:lnTo>
                  <a:lnTo>
                    <a:pt x="41" y="57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2" y="49"/>
                  </a:lnTo>
                  <a:lnTo>
                    <a:pt x="28" y="45"/>
                  </a:lnTo>
                  <a:lnTo>
                    <a:pt x="25" y="40"/>
                  </a:lnTo>
                  <a:lnTo>
                    <a:pt x="22" y="34"/>
                  </a:lnTo>
                  <a:lnTo>
                    <a:pt x="19" y="28"/>
                  </a:lnTo>
                  <a:lnTo>
                    <a:pt x="22" y="25"/>
                  </a:lnTo>
                  <a:lnTo>
                    <a:pt x="15" y="20"/>
                  </a:lnTo>
                  <a:lnTo>
                    <a:pt x="12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5724526" y="2590800"/>
              <a:ext cx="427038" cy="276225"/>
            </a:xfrm>
            <a:custGeom>
              <a:avLst/>
              <a:gdLst>
                <a:gd name="T0" fmla="*/ 235 w 269"/>
                <a:gd name="T1" fmla="*/ 129 h 174"/>
                <a:gd name="T2" fmla="*/ 237 w 269"/>
                <a:gd name="T3" fmla="*/ 129 h 174"/>
                <a:gd name="T4" fmla="*/ 242 w 269"/>
                <a:gd name="T5" fmla="*/ 129 h 174"/>
                <a:gd name="T6" fmla="*/ 243 w 269"/>
                <a:gd name="T7" fmla="*/ 130 h 174"/>
                <a:gd name="T8" fmla="*/ 245 w 269"/>
                <a:gd name="T9" fmla="*/ 128 h 174"/>
                <a:gd name="T10" fmla="*/ 255 w 269"/>
                <a:gd name="T11" fmla="*/ 120 h 174"/>
                <a:gd name="T12" fmla="*/ 265 w 269"/>
                <a:gd name="T13" fmla="*/ 112 h 174"/>
                <a:gd name="T14" fmla="*/ 269 w 269"/>
                <a:gd name="T15" fmla="*/ 104 h 174"/>
                <a:gd name="T16" fmla="*/ 269 w 269"/>
                <a:gd name="T17" fmla="*/ 101 h 174"/>
                <a:gd name="T18" fmla="*/ 261 w 269"/>
                <a:gd name="T19" fmla="*/ 96 h 174"/>
                <a:gd name="T20" fmla="*/ 255 w 269"/>
                <a:gd name="T21" fmla="*/ 91 h 174"/>
                <a:gd name="T22" fmla="*/ 252 w 269"/>
                <a:gd name="T23" fmla="*/ 85 h 174"/>
                <a:gd name="T24" fmla="*/ 247 w 269"/>
                <a:gd name="T25" fmla="*/ 82 h 174"/>
                <a:gd name="T26" fmla="*/ 243 w 269"/>
                <a:gd name="T27" fmla="*/ 79 h 174"/>
                <a:gd name="T28" fmla="*/ 243 w 269"/>
                <a:gd name="T29" fmla="*/ 72 h 174"/>
                <a:gd name="T30" fmla="*/ 243 w 269"/>
                <a:gd name="T31" fmla="*/ 65 h 174"/>
                <a:gd name="T32" fmla="*/ 243 w 269"/>
                <a:gd name="T33" fmla="*/ 56 h 174"/>
                <a:gd name="T34" fmla="*/ 245 w 269"/>
                <a:gd name="T35" fmla="*/ 49 h 174"/>
                <a:gd name="T36" fmla="*/ 249 w 269"/>
                <a:gd name="T37" fmla="*/ 45 h 174"/>
                <a:gd name="T38" fmla="*/ 250 w 269"/>
                <a:gd name="T39" fmla="*/ 40 h 174"/>
                <a:gd name="T40" fmla="*/ 251 w 269"/>
                <a:gd name="T41" fmla="*/ 36 h 174"/>
                <a:gd name="T42" fmla="*/ 255 w 269"/>
                <a:gd name="T43" fmla="*/ 29 h 174"/>
                <a:gd name="T44" fmla="*/ 251 w 269"/>
                <a:gd name="T45" fmla="*/ 27 h 174"/>
                <a:gd name="T46" fmla="*/ 247 w 269"/>
                <a:gd name="T47" fmla="*/ 26 h 174"/>
                <a:gd name="T48" fmla="*/ 243 w 269"/>
                <a:gd name="T49" fmla="*/ 24 h 174"/>
                <a:gd name="T50" fmla="*/ 237 w 269"/>
                <a:gd name="T51" fmla="*/ 14 h 174"/>
                <a:gd name="T52" fmla="*/ 231 w 269"/>
                <a:gd name="T53" fmla="*/ 8 h 174"/>
                <a:gd name="T54" fmla="*/ 220 w 269"/>
                <a:gd name="T55" fmla="*/ 0 h 174"/>
                <a:gd name="T56" fmla="*/ 34 w 269"/>
                <a:gd name="T57" fmla="*/ 33 h 174"/>
                <a:gd name="T58" fmla="*/ 31 w 269"/>
                <a:gd name="T59" fmla="*/ 19 h 174"/>
                <a:gd name="T60" fmla="*/ 22 w 269"/>
                <a:gd name="T61" fmla="*/ 25 h 174"/>
                <a:gd name="T62" fmla="*/ 15 w 269"/>
                <a:gd name="T63" fmla="*/ 30 h 174"/>
                <a:gd name="T64" fmla="*/ 7 w 269"/>
                <a:gd name="T65" fmla="*/ 35 h 174"/>
                <a:gd name="T66" fmla="*/ 0 w 269"/>
                <a:gd name="T67" fmla="*/ 40 h 174"/>
                <a:gd name="T68" fmla="*/ 22 w 269"/>
                <a:gd name="T69" fmla="*/ 174 h 174"/>
                <a:gd name="T70" fmla="*/ 229 w 269"/>
                <a:gd name="T71" fmla="*/ 137 h 174"/>
                <a:gd name="T72" fmla="*/ 231 w 269"/>
                <a:gd name="T73" fmla="*/ 132 h 174"/>
                <a:gd name="T74" fmla="*/ 235 w 269"/>
                <a:gd name="T75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9" h="174">
                  <a:moveTo>
                    <a:pt x="235" y="129"/>
                  </a:moveTo>
                  <a:lnTo>
                    <a:pt x="237" y="129"/>
                  </a:lnTo>
                  <a:lnTo>
                    <a:pt x="242" y="129"/>
                  </a:lnTo>
                  <a:lnTo>
                    <a:pt x="243" y="130"/>
                  </a:lnTo>
                  <a:lnTo>
                    <a:pt x="245" y="128"/>
                  </a:lnTo>
                  <a:lnTo>
                    <a:pt x="255" y="120"/>
                  </a:lnTo>
                  <a:lnTo>
                    <a:pt x="265" y="112"/>
                  </a:lnTo>
                  <a:lnTo>
                    <a:pt x="269" y="104"/>
                  </a:lnTo>
                  <a:lnTo>
                    <a:pt x="269" y="101"/>
                  </a:lnTo>
                  <a:lnTo>
                    <a:pt x="261" y="96"/>
                  </a:lnTo>
                  <a:lnTo>
                    <a:pt x="255" y="91"/>
                  </a:lnTo>
                  <a:lnTo>
                    <a:pt x="252" y="85"/>
                  </a:lnTo>
                  <a:lnTo>
                    <a:pt x="247" y="82"/>
                  </a:lnTo>
                  <a:lnTo>
                    <a:pt x="243" y="79"/>
                  </a:lnTo>
                  <a:lnTo>
                    <a:pt x="243" y="72"/>
                  </a:lnTo>
                  <a:lnTo>
                    <a:pt x="243" y="65"/>
                  </a:lnTo>
                  <a:lnTo>
                    <a:pt x="243" y="56"/>
                  </a:lnTo>
                  <a:lnTo>
                    <a:pt x="245" y="49"/>
                  </a:lnTo>
                  <a:lnTo>
                    <a:pt x="249" y="45"/>
                  </a:lnTo>
                  <a:lnTo>
                    <a:pt x="250" y="40"/>
                  </a:lnTo>
                  <a:lnTo>
                    <a:pt x="251" y="36"/>
                  </a:lnTo>
                  <a:lnTo>
                    <a:pt x="255" y="29"/>
                  </a:lnTo>
                  <a:lnTo>
                    <a:pt x="251" y="27"/>
                  </a:lnTo>
                  <a:lnTo>
                    <a:pt x="247" y="26"/>
                  </a:lnTo>
                  <a:lnTo>
                    <a:pt x="243" y="24"/>
                  </a:lnTo>
                  <a:lnTo>
                    <a:pt x="237" y="14"/>
                  </a:lnTo>
                  <a:lnTo>
                    <a:pt x="231" y="8"/>
                  </a:lnTo>
                  <a:lnTo>
                    <a:pt x="220" y="0"/>
                  </a:lnTo>
                  <a:lnTo>
                    <a:pt x="34" y="33"/>
                  </a:lnTo>
                  <a:lnTo>
                    <a:pt x="31" y="19"/>
                  </a:lnTo>
                  <a:lnTo>
                    <a:pt x="22" y="25"/>
                  </a:lnTo>
                  <a:lnTo>
                    <a:pt x="15" y="30"/>
                  </a:lnTo>
                  <a:lnTo>
                    <a:pt x="7" y="35"/>
                  </a:lnTo>
                  <a:lnTo>
                    <a:pt x="0" y="40"/>
                  </a:lnTo>
                  <a:lnTo>
                    <a:pt x="22" y="174"/>
                  </a:lnTo>
                  <a:lnTo>
                    <a:pt x="229" y="137"/>
                  </a:lnTo>
                  <a:lnTo>
                    <a:pt x="231" y="132"/>
                  </a:lnTo>
                  <a:lnTo>
                    <a:pt x="235" y="1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2"/>
            <p:cNvSpPr>
              <a:spLocks/>
            </p:cNvSpPr>
            <p:nvPr/>
          </p:nvSpPr>
          <p:spPr bwMode="auto">
            <a:xfrm>
              <a:off x="5324476" y="3700463"/>
              <a:ext cx="660400" cy="519112"/>
            </a:xfrm>
            <a:custGeom>
              <a:avLst/>
              <a:gdLst>
                <a:gd name="T0" fmla="*/ 286 w 416"/>
                <a:gd name="T1" fmla="*/ 1 h 327"/>
                <a:gd name="T2" fmla="*/ 301 w 416"/>
                <a:gd name="T3" fmla="*/ 15 h 327"/>
                <a:gd name="T4" fmla="*/ 319 w 416"/>
                <a:gd name="T5" fmla="*/ 44 h 327"/>
                <a:gd name="T6" fmla="*/ 344 w 416"/>
                <a:gd name="T7" fmla="*/ 90 h 327"/>
                <a:gd name="T8" fmla="*/ 370 w 416"/>
                <a:gd name="T9" fmla="*/ 121 h 327"/>
                <a:gd name="T10" fmla="*/ 366 w 416"/>
                <a:gd name="T11" fmla="*/ 124 h 327"/>
                <a:gd name="T12" fmla="*/ 383 w 416"/>
                <a:gd name="T13" fmla="*/ 167 h 327"/>
                <a:gd name="T14" fmla="*/ 408 w 416"/>
                <a:gd name="T15" fmla="*/ 207 h 327"/>
                <a:gd name="T16" fmla="*/ 416 w 416"/>
                <a:gd name="T17" fmla="*/ 252 h 327"/>
                <a:gd name="T18" fmla="*/ 412 w 416"/>
                <a:gd name="T19" fmla="*/ 281 h 327"/>
                <a:gd name="T20" fmla="*/ 411 w 416"/>
                <a:gd name="T21" fmla="*/ 302 h 327"/>
                <a:gd name="T22" fmla="*/ 400 w 416"/>
                <a:gd name="T23" fmla="*/ 325 h 327"/>
                <a:gd name="T24" fmla="*/ 401 w 416"/>
                <a:gd name="T25" fmla="*/ 317 h 327"/>
                <a:gd name="T26" fmla="*/ 391 w 416"/>
                <a:gd name="T27" fmla="*/ 316 h 327"/>
                <a:gd name="T28" fmla="*/ 377 w 416"/>
                <a:gd name="T29" fmla="*/ 319 h 327"/>
                <a:gd name="T30" fmla="*/ 365 w 416"/>
                <a:gd name="T31" fmla="*/ 317 h 327"/>
                <a:gd name="T32" fmla="*/ 365 w 416"/>
                <a:gd name="T33" fmla="*/ 312 h 327"/>
                <a:gd name="T34" fmla="*/ 375 w 416"/>
                <a:gd name="T35" fmla="*/ 309 h 327"/>
                <a:gd name="T36" fmla="*/ 361 w 416"/>
                <a:gd name="T37" fmla="*/ 305 h 327"/>
                <a:gd name="T38" fmla="*/ 350 w 416"/>
                <a:gd name="T39" fmla="*/ 286 h 327"/>
                <a:gd name="T40" fmla="*/ 333 w 416"/>
                <a:gd name="T41" fmla="*/ 277 h 327"/>
                <a:gd name="T42" fmla="*/ 319 w 416"/>
                <a:gd name="T43" fmla="*/ 253 h 327"/>
                <a:gd name="T44" fmla="*/ 309 w 416"/>
                <a:gd name="T45" fmla="*/ 243 h 327"/>
                <a:gd name="T46" fmla="*/ 306 w 416"/>
                <a:gd name="T47" fmla="*/ 230 h 327"/>
                <a:gd name="T48" fmla="*/ 298 w 416"/>
                <a:gd name="T49" fmla="*/ 226 h 327"/>
                <a:gd name="T50" fmla="*/ 293 w 416"/>
                <a:gd name="T51" fmla="*/ 232 h 327"/>
                <a:gd name="T52" fmla="*/ 277 w 416"/>
                <a:gd name="T53" fmla="*/ 212 h 327"/>
                <a:gd name="T54" fmla="*/ 274 w 416"/>
                <a:gd name="T55" fmla="*/ 202 h 327"/>
                <a:gd name="T56" fmla="*/ 277 w 416"/>
                <a:gd name="T57" fmla="*/ 187 h 327"/>
                <a:gd name="T58" fmla="*/ 277 w 416"/>
                <a:gd name="T59" fmla="*/ 174 h 327"/>
                <a:gd name="T60" fmla="*/ 272 w 416"/>
                <a:gd name="T61" fmla="*/ 174 h 327"/>
                <a:gd name="T62" fmla="*/ 267 w 416"/>
                <a:gd name="T63" fmla="*/ 171 h 327"/>
                <a:gd name="T64" fmla="*/ 271 w 416"/>
                <a:gd name="T65" fmla="*/ 183 h 327"/>
                <a:gd name="T66" fmla="*/ 265 w 416"/>
                <a:gd name="T67" fmla="*/ 185 h 327"/>
                <a:gd name="T68" fmla="*/ 256 w 416"/>
                <a:gd name="T69" fmla="*/ 172 h 327"/>
                <a:gd name="T70" fmla="*/ 259 w 416"/>
                <a:gd name="T71" fmla="*/ 152 h 327"/>
                <a:gd name="T72" fmla="*/ 260 w 416"/>
                <a:gd name="T73" fmla="*/ 124 h 327"/>
                <a:gd name="T74" fmla="*/ 248 w 416"/>
                <a:gd name="T75" fmla="*/ 104 h 327"/>
                <a:gd name="T76" fmla="*/ 233 w 416"/>
                <a:gd name="T77" fmla="*/ 97 h 327"/>
                <a:gd name="T78" fmla="*/ 217 w 416"/>
                <a:gd name="T79" fmla="*/ 86 h 327"/>
                <a:gd name="T80" fmla="*/ 204 w 416"/>
                <a:gd name="T81" fmla="*/ 69 h 327"/>
                <a:gd name="T82" fmla="*/ 186 w 416"/>
                <a:gd name="T83" fmla="*/ 56 h 327"/>
                <a:gd name="T84" fmla="*/ 167 w 416"/>
                <a:gd name="T85" fmla="*/ 57 h 327"/>
                <a:gd name="T86" fmla="*/ 165 w 416"/>
                <a:gd name="T87" fmla="*/ 68 h 327"/>
                <a:gd name="T88" fmla="*/ 152 w 416"/>
                <a:gd name="T89" fmla="*/ 71 h 327"/>
                <a:gd name="T90" fmla="*/ 119 w 416"/>
                <a:gd name="T91" fmla="*/ 85 h 327"/>
                <a:gd name="T92" fmla="*/ 110 w 416"/>
                <a:gd name="T93" fmla="*/ 70 h 327"/>
                <a:gd name="T94" fmla="*/ 109 w 416"/>
                <a:gd name="T95" fmla="*/ 62 h 327"/>
                <a:gd name="T96" fmla="*/ 101 w 416"/>
                <a:gd name="T97" fmla="*/ 56 h 327"/>
                <a:gd name="T98" fmla="*/ 102 w 416"/>
                <a:gd name="T99" fmla="*/ 52 h 327"/>
                <a:gd name="T100" fmla="*/ 98 w 416"/>
                <a:gd name="T101" fmla="*/ 54 h 327"/>
                <a:gd name="T102" fmla="*/ 91 w 416"/>
                <a:gd name="T103" fmla="*/ 56 h 327"/>
                <a:gd name="T104" fmla="*/ 92 w 416"/>
                <a:gd name="T105" fmla="*/ 62 h 327"/>
                <a:gd name="T106" fmla="*/ 76 w 416"/>
                <a:gd name="T107" fmla="*/ 54 h 327"/>
                <a:gd name="T108" fmla="*/ 55 w 416"/>
                <a:gd name="T109" fmla="*/ 49 h 327"/>
                <a:gd name="T110" fmla="*/ 27 w 416"/>
                <a:gd name="T111" fmla="*/ 51 h 327"/>
                <a:gd name="T112" fmla="*/ 10 w 416"/>
                <a:gd name="T113" fmla="*/ 46 h 327"/>
                <a:gd name="T114" fmla="*/ 0 w 416"/>
                <a:gd name="T115" fmla="*/ 30 h 327"/>
                <a:gd name="T116" fmla="*/ 13 w 416"/>
                <a:gd name="T117" fmla="*/ 21 h 327"/>
                <a:gd name="T118" fmla="*/ 139 w 416"/>
                <a:gd name="T119" fmla="*/ 25 h 327"/>
                <a:gd name="T120" fmla="*/ 281 w 416"/>
                <a:gd name="T121" fmla="*/ 2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6" h="327">
                  <a:moveTo>
                    <a:pt x="278" y="0"/>
                  </a:moveTo>
                  <a:lnTo>
                    <a:pt x="277" y="0"/>
                  </a:lnTo>
                  <a:lnTo>
                    <a:pt x="286" y="1"/>
                  </a:lnTo>
                  <a:lnTo>
                    <a:pt x="298" y="4"/>
                  </a:lnTo>
                  <a:lnTo>
                    <a:pt x="300" y="11"/>
                  </a:lnTo>
                  <a:lnTo>
                    <a:pt x="301" y="15"/>
                  </a:lnTo>
                  <a:lnTo>
                    <a:pt x="306" y="19"/>
                  </a:lnTo>
                  <a:lnTo>
                    <a:pt x="312" y="25"/>
                  </a:lnTo>
                  <a:lnTo>
                    <a:pt x="319" y="44"/>
                  </a:lnTo>
                  <a:lnTo>
                    <a:pt x="328" y="58"/>
                  </a:lnTo>
                  <a:lnTo>
                    <a:pt x="338" y="79"/>
                  </a:lnTo>
                  <a:lnTo>
                    <a:pt x="344" y="90"/>
                  </a:lnTo>
                  <a:lnTo>
                    <a:pt x="359" y="110"/>
                  </a:lnTo>
                  <a:lnTo>
                    <a:pt x="366" y="117"/>
                  </a:lnTo>
                  <a:lnTo>
                    <a:pt x="370" y="121"/>
                  </a:lnTo>
                  <a:lnTo>
                    <a:pt x="371" y="125"/>
                  </a:lnTo>
                  <a:lnTo>
                    <a:pt x="369" y="138"/>
                  </a:lnTo>
                  <a:lnTo>
                    <a:pt x="366" y="124"/>
                  </a:lnTo>
                  <a:lnTo>
                    <a:pt x="365" y="138"/>
                  </a:lnTo>
                  <a:lnTo>
                    <a:pt x="373" y="153"/>
                  </a:lnTo>
                  <a:lnTo>
                    <a:pt x="383" y="167"/>
                  </a:lnTo>
                  <a:lnTo>
                    <a:pt x="393" y="186"/>
                  </a:lnTo>
                  <a:lnTo>
                    <a:pt x="399" y="197"/>
                  </a:lnTo>
                  <a:lnTo>
                    <a:pt x="408" y="207"/>
                  </a:lnTo>
                  <a:lnTo>
                    <a:pt x="413" y="220"/>
                  </a:lnTo>
                  <a:lnTo>
                    <a:pt x="416" y="242"/>
                  </a:lnTo>
                  <a:lnTo>
                    <a:pt x="416" y="252"/>
                  </a:lnTo>
                  <a:lnTo>
                    <a:pt x="416" y="265"/>
                  </a:lnTo>
                  <a:lnTo>
                    <a:pt x="416" y="277"/>
                  </a:lnTo>
                  <a:lnTo>
                    <a:pt x="412" y="281"/>
                  </a:lnTo>
                  <a:lnTo>
                    <a:pt x="408" y="287"/>
                  </a:lnTo>
                  <a:lnTo>
                    <a:pt x="408" y="293"/>
                  </a:lnTo>
                  <a:lnTo>
                    <a:pt x="411" y="302"/>
                  </a:lnTo>
                  <a:lnTo>
                    <a:pt x="408" y="313"/>
                  </a:lnTo>
                  <a:lnTo>
                    <a:pt x="405" y="322"/>
                  </a:lnTo>
                  <a:lnTo>
                    <a:pt x="400" y="325"/>
                  </a:lnTo>
                  <a:lnTo>
                    <a:pt x="397" y="327"/>
                  </a:lnTo>
                  <a:lnTo>
                    <a:pt x="399" y="321"/>
                  </a:lnTo>
                  <a:lnTo>
                    <a:pt x="401" y="317"/>
                  </a:lnTo>
                  <a:lnTo>
                    <a:pt x="403" y="312"/>
                  </a:lnTo>
                  <a:lnTo>
                    <a:pt x="400" y="312"/>
                  </a:lnTo>
                  <a:lnTo>
                    <a:pt x="391" y="316"/>
                  </a:lnTo>
                  <a:lnTo>
                    <a:pt x="386" y="318"/>
                  </a:lnTo>
                  <a:lnTo>
                    <a:pt x="382" y="316"/>
                  </a:lnTo>
                  <a:lnTo>
                    <a:pt x="377" y="319"/>
                  </a:lnTo>
                  <a:lnTo>
                    <a:pt x="374" y="321"/>
                  </a:lnTo>
                  <a:lnTo>
                    <a:pt x="369" y="320"/>
                  </a:lnTo>
                  <a:lnTo>
                    <a:pt x="365" y="317"/>
                  </a:lnTo>
                  <a:lnTo>
                    <a:pt x="362" y="314"/>
                  </a:lnTo>
                  <a:lnTo>
                    <a:pt x="363" y="312"/>
                  </a:lnTo>
                  <a:lnTo>
                    <a:pt x="365" y="312"/>
                  </a:lnTo>
                  <a:lnTo>
                    <a:pt x="374" y="313"/>
                  </a:lnTo>
                  <a:lnTo>
                    <a:pt x="377" y="312"/>
                  </a:lnTo>
                  <a:lnTo>
                    <a:pt x="375" y="309"/>
                  </a:lnTo>
                  <a:lnTo>
                    <a:pt x="372" y="307"/>
                  </a:lnTo>
                  <a:lnTo>
                    <a:pt x="366" y="308"/>
                  </a:lnTo>
                  <a:lnTo>
                    <a:pt x="361" y="305"/>
                  </a:lnTo>
                  <a:lnTo>
                    <a:pt x="357" y="297"/>
                  </a:lnTo>
                  <a:lnTo>
                    <a:pt x="352" y="291"/>
                  </a:lnTo>
                  <a:lnTo>
                    <a:pt x="350" y="286"/>
                  </a:lnTo>
                  <a:lnTo>
                    <a:pt x="347" y="282"/>
                  </a:lnTo>
                  <a:lnTo>
                    <a:pt x="338" y="280"/>
                  </a:lnTo>
                  <a:lnTo>
                    <a:pt x="333" y="277"/>
                  </a:lnTo>
                  <a:lnTo>
                    <a:pt x="327" y="275"/>
                  </a:lnTo>
                  <a:lnTo>
                    <a:pt x="321" y="260"/>
                  </a:lnTo>
                  <a:lnTo>
                    <a:pt x="319" y="253"/>
                  </a:lnTo>
                  <a:lnTo>
                    <a:pt x="315" y="249"/>
                  </a:lnTo>
                  <a:lnTo>
                    <a:pt x="313" y="246"/>
                  </a:lnTo>
                  <a:lnTo>
                    <a:pt x="309" y="243"/>
                  </a:lnTo>
                  <a:lnTo>
                    <a:pt x="305" y="240"/>
                  </a:lnTo>
                  <a:lnTo>
                    <a:pt x="306" y="234"/>
                  </a:lnTo>
                  <a:lnTo>
                    <a:pt x="306" y="230"/>
                  </a:lnTo>
                  <a:lnTo>
                    <a:pt x="302" y="223"/>
                  </a:lnTo>
                  <a:lnTo>
                    <a:pt x="299" y="224"/>
                  </a:lnTo>
                  <a:lnTo>
                    <a:pt x="298" y="226"/>
                  </a:lnTo>
                  <a:lnTo>
                    <a:pt x="299" y="234"/>
                  </a:lnTo>
                  <a:lnTo>
                    <a:pt x="296" y="234"/>
                  </a:lnTo>
                  <a:lnTo>
                    <a:pt x="293" y="232"/>
                  </a:lnTo>
                  <a:lnTo>
                    <a:pt x="289" y="226"/>
                  </a:lnTo>
                  <a:lnTo>
                    <a:pt x="281" y="216"/>
                  </a:lnTo>
                  <a:lnTo>
                    <a:pt x="277" y="212"/>
                  </a:lnTo>
                  <a:lnTo>
                    <a:pt x="277" y="209"/>
                  </a:lnTo>
                  <a:lnTo>
                    <a:pt x="277" y="206"/>
                  </a:lnTo>
                  <a:lnTo>
                    <a:pt x="274" y="202"/>
                  </a:lnTo>
                  <a:lnTo>
                    <a:pt x="270" y="199"/>
                  </a:lnTo>
                  <a:lnTo>
                    <a:pt x="274" y="191"/>
                  </a:lnTo>
                  <a:lnTo>
                    <a:pt x="277" y="187"/>
                  </a:lnTo>
                  <a:lnTo>
                    <a:pt x="279" y="183"/>
                  </a:lnTo>
                  <a:lnTo>
                    <a:pt x="280" y="178"/>
                  </a:lnTo>
                  <a:lnTo>
                    <a:pt x="277" y="174"/>
                  </a:lnTo>
                  <a:lnTo>
                    <a:pt x="276" y="180"/>
                  </a:lnTo>
                  <a:lnTo>
                    <a:pt x="272" y="178"/>
                  </a:lnTo>
                  <a:lnTo>
                    <a:pt x="272" y="174"/>
                  </a:lnTo>
                  <a:lnTo>
                    <a:pt x="269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9" y="174"/>
                  </a:lnTo>
                  <a:lnTo>
                    <a:pt x="270" y="178"/>
                  </a:lnTo>
                  <a:lnTo>
                    <a:pt x="271" y="183"/>
                  </a:lnTo>
                  <a:lnTo>
                    <a:pt x="271" y="185"/>
                  </a:lnTo>
                  <a:lnTo>
                    <a:pt x="268" y="187"/>
                  </a:lnTo>
                  <a:lnTo>
                    <a:pt x="265" y="185"/>
                  </a:lnTo>
                  <a:lnTo>
                    <a:pt x="263" y="183"/>
                  </a:lnTo>
                  <a:lnTo>
                    <a:pt x="258" y="176"/>
                  </a:lnTo>
                  <a:lnTo>
                    <a:pt x="256" y="172"/>
                  </a:lnTo>
                  <a:lnTo>
                    <a:pt x="256" y="166"/>
                  </a:lnTo>
                  <a:lnTo>
                    <a:pt x="256" y="158"/>
                  </a:lnTo>
                  <a:lnTo>
                    <a:pt x="259" y="152"/>
                  </a:lnTo>
                  <a:lnTo>
                    <a:pt x="262" y="141"/>
                  </a:lnTo>
                  <a:lnTo>
                    <a:pt x="262" y="134"/>
                  </a:lnTo>
                  <a:lnTo>
                    <a:pt x="260" y="124"/>
                  </a:lnTo>
                  <a:lnTo>
                    <a:pt x="256" y="114"/>
                  </a:lnTo>
                  <a:lnTo>
                    <a:pt x="254" y="110"/>
                  </a:lnTo>
                  <a:lnTo>
                    <a:pt x="248" y="104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3" y="97"/>
                  </a:lnTo>
                  <a:lnTo>
                    <a:pt x="229" y="94"/>
                  </a:lnTo>
                  <a:lnTo>
                    <a:pt x="223" y="89"/>
                  </a:lnTo>
                  <a:lnTo>
                    <a:pt x="217" y="86"/>
                  </a:lnTo>
                  <a:lnTo>
                    <a:pt x="215" y="80"/>
                  </a:lnTo>
                  <a:lnTo>
                    <a:pt x="211" y="77"/>
                  </a:lnTo>
                  <a:lnTo>
                    <a:pt x="204" y="69"/>
                  </a:lnTo>
                  <a:lnTo>
                    <a:pt x="198" y="64"/>
                  </a:lnTo>
                  <a:lnTo>
                    <a:pt x="191" y="60"/>
                  </a:lnTo>
                  <a:lnTo>
                    <a:pt x="186" y="56"/>
                  </a:lnTo>
                  <a:lnTo>
                    <a:pt x="182" y="54"/>
                  </a:lnTo>
                  <a:lnTo>
                    <a:pt x="174" y="54"/>
                  </a:lnTo>
                  <a:lnTo>
                    <a:pt x="167" y="57"/>
                  </a:lnTo>
                  <a:lnTo>
                    <a:pt x="165" y="60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2" y="67"/>
                  </a:lnTo>
                  <a:lnTo>
                    <a:pt x="160" y="65"/>
                  </a:lnTo>
                  <a:lnTo>
                    <a:pt x="152" y="71"/>
                  </a:lnTo>
                  <a:lnTo>
                    <a:pt x="144" y="78"/>
                  </a:lnTo>
                  <a:lnTo>
                    <a:pt x="133" y="81"/>
                  </a:lnTo>
                  <a:lnTo>
                    <a:pt x="119" y="85"/>
                  </a:lnTo>
                  <a:lnTo>
                    <a:pt x="117" y="77"/>
                  </a:lnTo>
                  <a:lnTo>
                    <a:pt x="114" y="72"/>
                  </a:lnTo>
                  <a:lnTo>
                    <a:pt x="110" y="70"/>
                  </a:lnTo>
                  <a:lnTo>
                    <a:pt x="103" y="67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00" y="61"/>
                  </a:lnTo>
                  <a:lnTo>
                    <a:pt x="100" y="57"/>
                  </a:lnTo>
                  <a:lnTo>
                    <a:pt x="101" y="56"/>
                  </a:lnTo>
                  <a:lnTo>
                    <a:pt x="105" y="53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3"/>
                  </a:lnTo>
                  <a:lnTo>
                    <a:pt x="89" y="53"/>
                  </a:lnTo>
                  <a:lnTo>
                    <a:pt x="91" y="56"/>
                  </a:lnTo>
                  <a:lnTo>
                    <a:pt x="93" y="57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88" y="60"/>
                  </a:lnTo>
                  <a:lnTo>
                    <a:pt x="82" y="55"/>
                  </a:lnTo>
                  <a:lnTo>
                    <a:pt x="76" y="54"/>
                  </a:lnTo>
                  <a:lnTo>
                    <a:pt x="62" y="53"/>
                  </a:lnTo>
                  <a:lnTo>
                    <a:pt x="58" y="51"/>
                  </a:lnTo>
                  <a:lnTo>
                    <a:pt x="55" y="49"/>
                  </a:lnTo>
                  <a:lnTo>
                    <a:pt x="50" y="48"/>
                  </a:lnTo>
                  <a:lnTo>
                    <a:pt x="37" y="51"/>
                  </a:lnTo>
                  <a:lnTo>
                    <a:pt x="27" y="51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0" y="46"/>
                  </a:lnTo>
                  <a:lnTo>
                    <a:pt x="8" y="40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13" y="21"/>
                  </a:lnTo>
                  <a:lnTo>
                    <a:pt x="26" y="19"/>
                  </a:lnTo>
                  <a:lnTo>
                    <a:pt x="132" y="9"/>
                  </a:lnTo>
                  <a:lnTo>
                    <a:pt x="139" y="25"/>
                  </a:lnTo>
                  <a:lnTo>
                    <a:pt x="270" y="17"/>
                  </a:lnTo>
                  <a:lnTo>
                    <a:pt x="272" y="28"/>
                  </a:lnTo>
                  <a:lnTo>
                    <a:pt x="281" y="28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"/>
            <p:cNvSpPr>
              <a:spLocks/>
            </p:cNvSpPr>
            <p:nvPr/>
          </p:nvSpPr>
          <p:spPr bwMode="auto">
            <a:xfrm>
              <a:off x="4811713" y="3565525"/>
              <a:ext cx="412750" cy="366712"/>
            </a:xfrm>
            <a:custGeom>
              <a:avLst/>
              <a:gdLst>
                <a:gd name="T0" fmla="*/ 252 w 260"/>
                <a:gd name="T1" fmla="*/ 210 h 231"/>
                <a:gd name="T2" fmla="*/ 244 w 260"/>
                <a:gd name="T3" fmla="*/ 209 h 231"/>
                <a:gd name="T4" fmla="*/ 228 w 260"/>
                <a:gd name="T5" fmla="*/ 199 h 231"/>
                <a:gd name="T6" fmla="*/ 217 w 260"/>
                <a:gd name="T7" fmla="*/ 191 h 231"/>
                <a:gd name="T8" fmla="*/ 222 w 260"/>
                <a:gd name="T9" fmla="*/ 186 h 231"/>
                <a:gd name="T10" fmla="*/ 237 w 260"/>
                <a:gd name="T11" fmla="*/ 184 h 231"/>
                <a:gd name="T12" fmla="*/ 231 w 260"/>
                <a:gd name="T13" fmla="*/ 169 h 231"/>
                <a:gd name="T14" fmla="*/ 210 w 260"/>
                <a:gd name="T15" fmla="*/ 175 h 231"/>
                <a:gd name="T16" fmla="*/ 211 w 260"/>
                <a:gd name="T17" fmla="*/ 170 h 231"/>
                <a:gd name="T18" fmla="*/ 220 w 260"/>
                <a:gd name="T19" fmla="*/ 162 h 231"/>
                <a:gd name="T20" fmla="*/ 214 w 260"/>
                <a:gd name="T21" fmla="*/ 142 h 231"/>
                <a:gd name="T22" fmla="*/ 120 w 260"/>
                <a:gd name="T23" fmla="*/ 117 h 231"/>
                <a:gd name="T24" fmla="*/ 120 w 260"/>
                <a:gd name="T25" fmla="*/ 105 h 231"/>
                <a:gd name="T26" fmla="*/ 123 w 260"/>
                <a:gd name="T27" fmla="*/ 91 h 231"/>
                <a:gd name="T28" fmla="*/ 128 w 260"/>
                <a:gd name="T29" fmla="*/ 83 h 231"/>
                <a:gd name="T30" fmla="*/ 138 w 260"/>
                <a:gd name="T31" fmla="*/ 61 h 231"/>
                <a:gd name="T32" fmla="*/ 141 w 260"/>
                <a:gd name="T33" fmla="*/ 52 h 231"/>
                <a:gd name="T34" fmla="*/ 145 w 260"/>
                <a:gd name="T35" fmla="*/ 33 h 231"/>
                <a:gd name="T36" fmla="*/ 138 w 260"/>
                <a:gd name="T37" fmla="*/ 20 h 231"/>
                <a:gd name="T38" fmla="*/ 134 w 260"/>
                <a:gd name="T39" fmla="*/ 13 h 231"/>
                <a:gd name="T40" fmla="*/ 138 w 260"/>
                <a:gd name="T41" fmla="*/ 3 h 231"/>
                <a:gd name="T42" fmla="*/ 0 w 260"/>
                <a:gd name="T43" fmla="*/ 67 h 231"/>
                <a:gd name="T44" fmla="*/ 15 w 260"/>
                <a:gd name="T45" fmla="*/ 92 h 231"/>
                <a:gd name="T46" fmla="*/ 18 w 260"/>
                <a:gd name="T47" fmla="*/ 107 h 231"/>
                <a:gd name="T48" fmla="*/ 18 w 260"/>
                <a:gd name="T49" fmla="*/ 135 h 231"/>
                <a:gd name="T50" fmla="*/ 12 w 260"/>
                <a:gd name="T51" fmla="*/ 156 h 231"/>
                <a:gd name="T52" fmla="*/ 12 w 260"/>
                <a:gd name="T53" fmla="*/ 187 h 231"/>
                <a:gd name="T54" fmla="*/ 20 w 260"/>
                <a:gd name="T55" fmla="*/ 194 h 231"/>
                <a:gd name="T56" fmla="*/ 35 w 260"/>
                <a:gd name="T57" fmla="*/ 192 h 231"/>
                <a:gd name="T58" fmla="*/ 62 w 260"/>
                <a:gd name="T59" fmla="*/ 199 h 231"/>
                <a:gd name="T60" fmla="*/ 103 w 260"/>
                <a:gd name="T61" fmla="*/ 203 h 231"/>
                <a:gd name="T62" fmla="*/ 111 w 260"/>
                <a:gd name="T63" fmla="*/ 198 h 231"/>
                <a:gd name="T64" fmla="*/ 98 w 260"/>
                <a:gd name="T65" fmla="*/ 195 h 231"/>
                <a:gd name="T66" fmla="*/ 109 w 260"/>
                <a:gd name="T67" fmla="*/ 190 h 231"/>
                <a:gd name="T68" fmla="*/ 138 w 260"/>
                <a:gd name="T69" fmla="*/ 203 h 231"/>
                <a:gd name="T70" fmla="*/ 139 w 260"/>
                <a:gd name="T71" fmla="*/ 215 h 231"/>
                <a:gd name="T72" fmla="*/ 158 w 260"/>
                <a:gd name="T73" fmla="*/ 223 h 231"/>
                <a:gd name="T74" fmla="*/ 173 w 260"/>
                <a:gd name="T75" fmla="*/ 221 h 231"/>
                <a:gd name="T76" fmla="*/ 188 w 260"/>
                <a:gd name="T77" fmla="*/ 214 h 231"/>
                <a:gd name="T78" fmla="*/ 202 w 260"/>
                <a:gd name="T79" fmla="*/ 219 h 231"/>
                <a:gd name="T80" fmla="*/ 202 w 260"/>
                <a:gd name="T81" fmla="*/ 202 h 231"/>
                <a:gd name="T82" fmla="*/ 215 w 260"/>
                <a:gd name="T83" fmla="*/ 210 h 231"/>
                <a:gd name="T84" fmla="*/ 239 w 260"/>
                <a:gd name="T85" fmla="*/ 221 h 231"/>
                <a:gd name="T86" fmla="*/ 241 w 260"/>
                <a:gd name="T87" fmla="*/ 231 h 231"/>
                <a:gd name="T88" fmla="*/ 250 w 260"/>
                <a:gd name="T89" fmla="*/ 226 h 231"/>
                <a:gd name="T90" fmla="*/ 258 w 260"/>
                <a:gd name="T91" fmla="*/ 2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31">
                  <a:moveTo>
                    <a:pt x="257" y="214"/>
                  </a:moveTo>
                  <a:lnTo>
                    <a:pt x="255" y="212"/>
                  </a:lnTo>
                  <a:lnTo>
                    <a:pt x="252" y="210"/>
                  </a:lnTo>
                  <a:lnTo>
                    <a:pt x="249" y="210"/>
                  </a:lnTo>
                  <a:lnTo>
                    <a:pt x="247" y="210"/>
                  </a:lnTo>
                  <a:lnTo>
                    <a:pt x="244" y="209"/>
                  </a:lnTo>
                  <a:lnTo>
                    <a:pt x="237" y="205"/>
                  </a:lnTo>
                  <a:lnTo>
                    <a:pt x="234" y="204"/>
                  </a:lnTo>
                  <a:lnTo>
                    <a:pt x="228" y="199"/>
                  </a:lnTo>
                  <a:lnTo>
                    <a:pt x="225" y="197"/>
                  </a:lnTo>
                  <a:lnTo>
                    <a:pt x="221" y="195"/>
                  </a:lnTo>
                  <a:lnTo>
                    <a:pt x="217" y="191"/>
                  </a:lnTo>
                  <a:lnTo>
                    <a:pt x="215" y="190"/>
                  </a:lnTo>
                  <a:lnTo>
                    <a:pt x="218" y="188"/>
                  </a:lnTo>
                  <a:lnTo>
                    <a:pt x="222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7" y="184"/>
                  </a:lnTo>
                  <a:lnTo>
                    <a:pt x="239" y="181"/>
                  </a:lnTo>
                  <a:lnTo>
                    <a:pt x="235" y="173"/>
                  </a:lnTo>
                  <a:lnTo>
                    <a:pt x="231" y="169"/>
                  </a:lnTo>
                  <a:lnTo>
                    <a:pt x="229" y="169"/>
                  </a:lnTo>
                  <a:lnTo>
                    <a:pt x="215" y="174"/>
                  </a:lnTo>
                  <a:lnTo>
                    <a:pt x="210" y="175"/>
                  </a:lnTo>
                  <a:lnTo>
                    <a:pt x="206" y="175"/>
                  </a:lnTo>
                  <a:lnTo>
                    <a:pt x="207" y="173"/>
                  </a:lnTo>
                  <a:lnTo>
                    <a:pt x="211" y="170"/>
                  </a:lnTo>
                  <a:lnTo>
                    <a:pt x="216" y="169"/>
                  </a:lnTo>
                  <a:lnTo>
                    <a:pt x="220" y="166"/>
                  </a:lnTo>
                  <a:lnTo>
                    <a:pt x="220" y="162"/>
                  </a:lnTo>
                  <a:lnTo>
                    <a:pt x="220" y="158"/>
                  </a:lnTo>
                  <a:lnTo>
                    <a:pt x="218" y="147"/>
                  </a:lnTo>
                  <a:lnTo>
                    <a:pt x="214" y="142"/>
                  </a:lnTo>
                  <a:lnTo>
                    <a:pt x="210" y="136"/>
                  </a:lnTo>
                  <a:lnTo>
                    <a:pt x="212" y="114"/>
                  </a:lnTo>
                  <a:lnTo>
                    <a:pt x="120" y="117"/>
                  </a:lnTo>
                  <a:lnTo>
                    <a:pt x="118" y="112"/>
                  </a:lnTo>
                  <a:lnTo>
                    <a:pt x="118" y="107"/>
                  </a:lnTo>
                  <a:lnTo>
                    <a:pt x="120" y="105"/>
                  </a:lnTo>
                  <a:lnTo>
                    <a:pt x="123" y="101"/>
                  </a:lnTo>
                  <a:lnTo>
                    <a:pt x="123" y="94"/>
                  </a:lnTo>
                  <a:lnTo>
                    <a:pt x="123" y="91"/>
                  </a:lnTo>
                  <a:lnTo>
                    <a:pt x="124" y="88"/>
                  </a:lnTo>
                  <a:lnTo>
                    <a:pt x="127" y="85"/>
                  </a:lnTo>
                  <a:lnTo>
                    <a:pt x="128" y="83"/>
                  </a:lnTo>
                  <a:lnTo>
                    <a:pt x="129" y="72"/>
                  </a:lnTo>
                  <a:lnTo>
                    <a:pt x="132" y="70"/>
                  </a:lnTo>
                  <a:lnTo>
                    <a:pt x="138" y="61"/>
                  </a:lnTo>
                  <a:lnTo>
                    <a:pt x="139" y="58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5" y="48"/>
                  </a:lnTo>
                  <a:lnTo>
                    <a:pt x="147" y="38"/>
                  </a:lnTo>
                  <a:lnTo>
                    <a:pt x="145" y="33"/>
                  </a:lnTo>
                  <a:lnTo>
                    <a:pt x="140" y="30"/>
                  </a:lnTo>
                  <a:lnTo>
                    <a:pt x="140" y="27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8" y="16"/>
                  </a:lnTo>
                  <a:lnTo>
                    <a:pt x="134" y="13"/>
                  </a:lnTo>
                  <a:lnTo>
                    <a:pt x="138" y="10"/>
                  </a:lnTo>
                  <a:lnTo>
                    <a:pt x="139" y="7"/>
                  </a:lnTo>
                  <a:lnTo>
                    <a:pt x="138" y="3"/>
                  </a:lnTo>
                  <a:lnTo>
                    <a:pt x="134" y="0"/>
                  </a:lnTo>
                  <a:lnTo>
                    <a:pt x="0" y="4"/>
                  </a:lnTo>
                  <a:lnTo>
                    <a:pt x="0" y="67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15" y="92"/>
                  </a:lnTo>
                  <a:lnTo>
                    <a:pt x="17" y="95"/>
                  </a:lnTo>
                  <a:lnTo>
                    <a:pt x="17" y="103"/>
                  </a:lnTo>
                  <a:lnTo>
                    <a:pt x="18" y="107"/>
                  </a:lnTo>
                  <a:lnTo>
                    <a:pt x="21" y="119"/>
                  </a:lnTo>
                  <a:lnTo>
                    <a:pt x="22" y="127"/>
                  </a:lnTo>
                  <a:lnTo>
                    <a:pt x="18" y="135"/>
                  </a:lnTo>
                  <a:lnTo>
                    <a:pt x="14" y="145"/>
                  </a:lnTo>
                  <a:lnTo>
                    <a:pt x="13" y="150"/>
                  </a:lnTo>
                  <a:lnTo>
                    <a:pt x="12" y="156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87"/>
                  </a:lnTo>
                  <a:lnTo>
                    <a:pt x="8" y="194"/>
                  </a:lnTo>
                  <a:lnTo>
                    <a:pt x="13" y="194"/>
                  </a:lnTo>
                  <a:lnTo>
                    <a:pt x="20" y="194"/>
                  </a:lnTo>
                  <a:lnTo>
                    <a:pt x="25" y="192"/>
                  </a:lnTo>
                  <a:lnTo>
                    <a:pt x="29" y="192"/>
                  </a:lnTo>
                  <a:lnTo>
                    <a:pt x="35" y="192"/>
                  </a:lnTo>
                  <a:lnTo>
                    <a:pt x="48" y="194"/>
                  </a:lnTo>
                  <a:lnTo>
                    <a:pt x="55" y="196"/>
                  </a:lnTo>
                  <a:lnTo>
                    <a:pt x="62" y="199"/>
                  </a:lnTo>
                  <a:lnTo>
                    <a:pt x="72" y="203"/>
                  </a:lnTo>
                  <a:lnTo>
                    <a:pt x="90" y="203"/>
                  </a:lnTo>
                  <a:lnTo>
                    <a:pt x="103" y="203"/>
                  </a:lnTo>
                  <a:lnTo>
                    <a:pt x="112" y="203"/>
                  </a:lnTo>
                  <a:lnTo>
                    <a:pt x="114" y="201"/>
                  </a:lnTo>
                  <a:lnTo>
                    <a:pt x="111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8" y="195"/>
                  </a:lnTo>
                  <a:lnTo>
                    <a:pt x="100" y="192"/>
                  </a:lnTo>
                  <a:lnTo>
                    <a:pt x="103" y="190"/>
                  </a:lnTo>
                  <a:lnTo>
                    <a:pt x="109" y="190"/>
                  </a:lnTo>
                  <a:lnTo>
                    <a:pt x="119" y="193"/>
                  </a:lnTo>
                  <a:lnTo>
                    <a:pt x="129" y="201"/>
                  </a:lnTo>
                  <a:lnTo>
                    <a:pt x="138" y="203"/>
                  </a:lnTo>
                  <a:lnTo>
                    <a:pt x="144" y="200"/>
                  </a:lnTo>
                  <a:lnTo>
                    <a:pt x="142" y="206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50" y="223"/>
                  </a:lnTo>
                  <a:lnTo>
                    <a:pt x="158" y="223"/>
                  </a:lnTo>
                  <a:lnTo>
                    <a:pt x="164" y="226"/>
                  </a:lnTo>
                  <a:lnTo>
                    <a:pt x="169" y="226"/>
                  </a:lnTo>
                  <a:lnTo>
                    <a:pt x="173" y="221"/>
                  </a:lnTo>
                  <a:lnTo>
                    <a:pt x="178" y="214"/>
                  </a:lnTo>
                  <a:lnTo>
                    <a:pt x="182" y="213"/>
                  </a:lnTo>
                  <a:lnTo>
                    <a:pt x="188" y="214"/>
                  </a:lnTo>
                  <a:lnTo>
                    <a:pt x="194" y="222"/>
                  </a:lnTo>
                  <a:lnTo>
                    <a:pt x="200" y="222"/>
                  </a:lnTo>
                  <a:lnTo>
                    <a:pt x="202" y="219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202" y="202"/>
                  </a:lnTo>
                  <a:lnTo>
                    <a:pt x="208" y="202"/>
                  </a:lnTo>
                  <a:lnTo>
                    <a:pt x="215" y="204"/>
                  </a:lnTo>
                  <a:lnTo>
                    <a:pt x="215" y="210"/>
                  </a:lnTo>
                  <a:lnTo>
                    <a:pt x="224" y="211"/>
                  </a:lnTo>
                  <a:lnTo>
                    <a:pt x="234" y="216"/>
                  </a:lnTo>
                  <a:lnTo>
                    <a:pt x="239" y="221"/>
                  </a:lnTo>
                  <a:lnTo>
                    <a:pt x="237" y="224"/>
                  </a:lnTo>
                  <a:lnTo>
                    <a:pt x="236" y="231"/>
                  </a:lnTo>
                  <a:lnTo>
                    <a:pt x="241" y="231"/>
                  </a:lnTo>
                  <a:lnTo>
                    <a:pt x="243" y="226"/>
                  </a:lnTo>
                  <a:lnTo>
                    <a:pt x="247" y="223"/>
                  </a:lnTo>
                  <a:lnTo>
                    <a:pt x="250" y="226"/>
                  </a:lnTo>
                  <a:lnTo>
                    <a:pt x="252" y="228"/>
                  </a:lnTo>
                  <a:lnTo>
                    <a:pt x="254" y="224"/>
                  </a:lnTo>
                  <a:lnTo>
                    <a:pt x="258" y="221"/>
                  </a:lnTo>
                  <a:lnTo>
                    <a:pt x="260" y="218"/>
                  </a:lnTo>
                  <a:lnTo>
                    <a:pt x="257" y="2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4"/>
            <p:cNvSpPr>
              <a:spLocks/>
            </p:cNvSpPr>
            <p:nvPr/>
          </p:nvSpPr>
          <p:spPr bwMode="auto">
            <a:xfrm>
              <a:off x="4760913" y="3238500"/>
              <a:ext cx="369888" cy="333375"/>
            </a:xfrm>
            <a:custGeom>
              <a:avLst/>
              <a:gdLst>
                <a:gd name="T0" fmla="*/ 9 w 233"/>
                <a:gd name="T1" fmla="*/ 176 h 210"/>
                <a:gd name="T2" fmla="*/ 5 w 233"/>
                <a:gd name="T3" fmla="*/ 173 h 210"/>
                <a:gd name="T4" fmla="*/ 9 w 233"/>
                <a:gd name="T5" fmla="*/ 177 h 210"/>
                <a:gd name="T6" fmla="*/ 13 w 233"/>
                <a:gd name="T7" fmla="*/ 178 h 210"/>
                <a:gd name="T8" fmla="*/ 16 w 233"/>
                <a:gd name="T9" fmla="*/ 176 h 210"/>
                <a:gd name="T10" fmla="*/ 32 w 233"/>
                <a:gd name="T11" fmla="*/ 177 h 210"/>
                <a:gd name="T12" fmla="*/ 32 w 233"/>
                <a:gd name="T13" fmla="*/ 210 h 210"/>
                <a:gd name="T14" fmla="*/ 166 w 233"/>
                <a:gd name="T15" fmla="*/ 206 h 210"/>
                <a:gd name="T16" fmla="*/ 167 w 233"/>
                <a:gd name="T17" fmla="*/ 207 h 210"/>
                <a:gd name="T18" fmla="*/ 170 w 233"/>
                <a:gd name="T19" fmla="*/ 199 h 210"/>
                <a:gd name="T20" fmla="*/ 171 w 233"/>
                <a:gd name="T21" fmla="*/ 195 h 210"/>
                <a:gd name="T22" fmla="*/ 169 w 233"/>
                <a:gd name="T23" fmla="*/ 191 h 210"/>
                <a:gd name="T24" fmla="*/ 169 w 233"/>
                <a:gd name="T25" fmla="*/ 182 h 210"/>
                <a:gd name="T26" fmla="*/ 170 w 233"/>
                <a:gd name="T27" fmla="*/ 179 h 210"/>
                <a:gd name="T28" fmla="*/ 168 w 233"/>
                <a:gd name="T29" fmla="*/ 175 h 210"/>
                <a:gd name="T30" fmla="*/ 165 w 233"/>
                <a:gd name="T31" fmla="*/ 173 h 210"/>
                <a:gd name="T32" fmla="*/ 165 w 233"/>
                <a:gd name="T33" fmla="*/ 170 h 210"/>
                <a:gd name="T34" fmla="*/ 167 w 233"/>
                <a:gd name="T35" fmla="*/ 168 h 210"/>
                <a:gd name="T36" fmla="*/ 166 w 233"/>
                <a:gd name="T37" fmla="*/ 166 h 210"/>
                <a:gd name="T38" fmla="*/ 168 w 233"/>
                <a:gd name="T39" fmla="*/ 161 h 210"/>
                <a:gd name="T40" fmla="*/ 172 w 233"/>
                <a:gd name="T41" fmla="*/ 157 h 210"/>
                <a:gd name="T42" fmla="*/ 174 w 233"/>
                <a:gd name="T43" fmla="*/ 157 h 210"/>
                <a:gd name="T44" fmla="*/ 174 w 233"/>
                <a:gd name="T45" fmla="*/ 152 h 210"/>
                <a:gd name="T46" fmla="*/ 175 w 233"/>
                <a:gd name="T47" fmla="*/ 147 h 210"/>
                <a:gd name="T48" fmla="*/ 178 w 233"/>
                <a:gd name="T49" fmla="*/ 143 h 210"/>
                <a:gd name="T50" fmla="*/ 176 w 233"/>
                <a:gd name="T51" fmla="*/ 142 h 210"/>
                <a:gd name="T52" fmla="*/ 177 w 233"/>
                <a:gd name="T53" fmla="*/ 136 h 210"/>
                <a:gd name="T54" fmla="*/ 182 w 233"/>
                <a:gd name="T55" fmla="*/ 131 h 210"/>
                <a:gd name="T56" fmla="*/ 189 w 233"/>
                <a:gd name="T57" fmla="*/ 123 h 210"/>
                <a:gd name="T58" fmla="*/ 193 w 233"/>
                <a:gd name="T59" fmla="*/ 117 h 210"/>
                <a:gd name="T60" fmla="*/ 193 w 233"/>
                <a:gd name="T61" fmla="*/ 111 h 210"/>
                <a:gd name="T62" fmla="*/ 195 w 233"/>
                <a:gd name="T63" fmla="*/ 103 h 210"/>
                <a:gd name="T64" fmla="*/ 198 w 233"/>
                <a:gd name="T65" fmla="*/ 103 h 210"/>
                <a:gd name="T66" fmla="*/ 199 w 233"/>
                <a:gd name="T67" fmla="*/ 100 h 210"/>
                <a:gd name="T68" fmla="*/ 201 w 233"/>
                <a:gd name="T69" fmla="*/ 96 h 210"/>
                <a:gd name="T70" fmla="*/ 205 w 233"/>
                <a:gd name="T71" fmla="*/ 93 h 210"/>
                <a:gd name="T72" fmla="*/ 209 w 233"/>
                <a:gd name="T73" fmla="*/ 90 h 210"/>
                <a:gd name="T74" fmla="*/ 208 w 233"/>
                <a:gd name="T75" fmla="*/ 86 h 210"/>
                <a:gd name="T76" fmla="*/ 210 w 233"/>
                <a:gd name="T77" fmla="*/ 83 h 210"/>
                <a:gd name="T78" fmla="*/ 214 w 233"/>
                <a:gd name="T79" fmla="*/ 77 h 210"/>
                <a:gd name="T80" fmla="*/ 214 w 233"/>
                <a:gd name="T81" fmla="*/ 68 h 210"/>
                <a:gd name="T82" fmla="*/ 214 w 233"/>
                <a:gd name="T83" fmla="*/ 61 h 210"/>
                <a:gd name="T84" fmla="*/ 218 w 233"/>
                <a:gd name="T85" fmla="*/ 55 h 210"/>
                <a:gd name="T86" fmla="*/ 223 w 233"/>
                <a:gd name="T87" fmla="*/ 52 h 210"/>
                <a:gd name="T88" fmla="*/ 223 w 233"/>
                <a:gd name="T89" fmla="*/ 50 h 210"/>
                <a:gd name="T90" fmla="*/ 224 w 233"/>
                <a:gd name="T91" fmla="*/ 47 h 210"/>
                <a:gd name="T92" fmla="*/ 225 w 233"/>
                <a:gd name="T93" fmla="*/ 41 h 210"/>
                <a:gd name="T94" fmla="*/ 227 w 233"/>
                <a:gd name="T95" fmla="*/ 40 h 210"/>
                <a:gd name="T96" fmla="*/ 231 w 233"/>
                <a:gd name="T97" fmla="*/ 36 h 210"/>
                <a:gd name="T98" fmla="*/ 232 w 233"/>
                <a:gd name="T99" fmla="*/ 34 h 210"/>
                <a:gd name="T100" fmla="*/ 233 w 233"/>
                <a:gd name="T101" fmla="*/ 32 h 210"/>
                <a:gd name="T102" fmla="*/ 233 w 233"/>
                <a:gd name="T103" fmla="*/ 27 h 210"/>
                <a:gd name="T104" fmla="*/ 198 w 233"/>
                <a:gd name="T105" fmla="*/ 29 h 210"/>
                <a:gd name="T106" fmla="*/ 211 w 233"/>
                <a:gd name="T107" fmla="*/ 8 h 210"/>
                <a:gd name="T108" fmla="*/ 210 w 233"/>
                <a:gd name="T109" fmla="*/ 0 h 210"/>
                <a:gd name="T110" fmla="*/ 0 w 233"/>
                <a:gd name="T111" fmla="*/ 5 h 210"/>
                <a:gd name="T112" fmla="*/ 10 w 233"/>
                <a:gd name="T113" fmla="*/ 67 h 210"/>
                <a:gd name="T114" fmla="*/ 9 w 233"/>
                <a:gd name="T115" fmla="*/ 1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210">
                  <a:moveTo>
                    <a:pt x="9" y="176"/>
                  </a:moveTo>
                  <a:lnTo>
                    <a:pt x="5" y="173"/>
                  </a:lnTo>
                  <a:lnTo>
                    <a:pt x="9" y="177"/>
                  </a:lnTo>
                  <a:lnTo>
                    <a:pt x="13" y="178"/>
                  </a:lnTo>
                  <a:lnTo>
                    <a:pt x="16" y="176"/>
                  </a:lnTo>
                  <a:lnTo>
                    <a:pt x="32" y="177"/>
                  </a:lnTo>
                  <a:lnTo>
                    <a:pt x="32" y="210"/>
                  </a:lnTo>
                  <a:lnTo>
                    <a:pt x="166" y="206"/>
                  </a:lnTo>
                  <a:lnTo>
                    <a:pt x="167" y="207"/>
                  </a:lnTo>
                  <a:lnTo>
                    <a:pt x="170" y="199"/>
                  </a:lnTo>
                  <a:lnTo>
                    <a:pt x="171" y="195"/>
                  </a:lnTo>
                  <a:lnTo>
                    <a:pt x="169" y="191"/>
                  </a:lnTo>
                  <a:lnTo>
                    <a:pt x="169" y="182"/>
                  </a:lnTo>
                  <a:lnTo>
                    <a:pt x="170" y="179"/>
                  </a:lnTo>
                  <a:lnTo>
                    <a:pt x="168" y="175"/>
                  </a:lnTo>
                  <a:lnTo>
                    <a:pt x="165" y="173"/>
                  </a:lnTo>
                  <a:lnTo>
                    <a:pt x="165" y="170"/>
                  </a:lnTo>
                  <a:lnTo>
                    <a:pt x="167" y="168"/>
                  </a:lnTo>
                  <a:lnTo>
                    <a:pt x="166" y="166"/>
                  </a:lnTo>
                  <a:lnTo>
                    <a:pt x="168" y="161"/>
                  </a:lnTo>
                  <a:lnTo>
                    <a:pt x="172" y="157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5" y="147"/>
                  </a:lnTo>
                  <a:lnTo>
                    <a:pt x="178" y="143"/>
                  </a:lnTo>
                  <a:lnTo>
                    <a:pt x="176" y="142"/>
                  </a:lnTo>
                  <a:lnTo>
                    <a:pt x="177" y="136"/>
                  </a:lnTo>
                  <a:lnTo>
                    <a:pt x="182" y="131"/>
                  </a:lnTo>
                  <a:lnTo>
                    <a:pt x="189" y="123"/>
                  </a:lnTo>
                  <a:lnTo>
                    <a:pt x="193" y="117"/>
                  </a:lnTo>
                  <a:lnTo>
                    <a:pt x="193" y="111"/>
                  </a:lnTo>
                  <a:lnTo>
                    <a:pt x="195" y="103"/>
                  </a:lnTo>
                  <a:lnTo>
                    <a:pt x="198" y="103"/>
                  </a:lnTo>
                  <a:lnTo>
                    <a:pt x="199" y="100"/>
                  </a:lnTo>
                  <a:lnTo>
                    <a:pt x="201" y="96"/>
                  </a:lnTo>
                  <a:lnTo>
                    <a:pt x="205" y="93"/>
                  </a:lnTo>
                  <a:lnTo>
                    <a:pt x="209" y="90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4" y="77"/>
                  </a:lnTo>
                  <a:lnTo>
                    <a:pt x="214" y="68"/>
                  </a:lnTo>
                  <a:lnTo>
                    <a:pt x="214" y="61"/>
                  </a:lnTo>
                  <a:lnTo>
                    <a:pt x="218" y="55"/>
                  </a:lnTo>
                  <a:lnTo>
                    <a:pt x="223" y="52"/>
                  </a:lnTo>
                  <a:lnTo>
                    <a:pt x="223" y="50"/>
                  </a:lnTo>
                  <a:lnTo>
                    <a:pt x="224" y="47"/>
                  </a:lnTo>
                  <a:lnTo>
                    <a:pt x="225" y="41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2" y="34"/>
                  </a:lnTo>
                  <a:lnTo>
                    <a:pt x="233" y="32"/>
                  </a:lnTo>
                  <a:lnTo>
                    <a:pt x="233" y="27"/>
                  </a:lnTo>
                  <a:lnTo>
                    <a:pt x="198" y="29"/>
                  </a:lnTo>
                  <a:lnTo>
                    <a:pt x="211" y="8"/>
                  </a:lnTo>
                  <a:lnTo>
                    <a:pt x="210" y="0"/>
                  </a:lnTo>
                  <a:lnTo>
                    <a:pt x="0" y="5"/>
                  </a:lnTo>
                  <a:lnTo>
                    <a:pt x="10" y="67"/>
                  </a:lnTo>
                  <a:lnTo>
                    <a:pt x="9" y="17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5091113" y="3170238"/>
              <a:ext cx="628650" cy="204787"/>
            </a:xfrm>
            <a:custGeom>
              <a:avLst/>
              <a:gdLst>
                <a:gd name="T0" fmla="*/ 1336 w 2262"/>
                <a:gd name="T1" fmla="*/ 97 h 741"/>
                <a:gd name="T2" fmla="*/ 576 w 2262"/>
                <a:gd name="T3" fmla="*/ 142 h 741"/>
                <a:gd name="T4" fmla="*/ 586 w 2262"/>
                <a:gd name="T5" fmla="*/ 213 h 741"/>
                <a:gd name="T6" fmla="*/ 181 w 2262"/>
                <a:gd name="T7" fmla="*/ 220 h 741"/>
                <a:gd name="T8" fmla="*/ 170 w 2262"/>
                <a:gd name="T9" fmla="*/ 227 h 741"/>
                <a:gd name="T10" fmla="*/ 165 w 2262"/>
                <a:gd name="T11" fmla="*/ 247 h 741"/>
                <a:gd name="T12" fmla="*/ 170 w 2262"/>
                <a:gd name="T13" fmla="*/ 267 h 741"/>
                <a:gd name="T14" fmla="*/ 162 w 2262"/>
                <a:gd name="T15" fmla="*/ 289 h 741"/>
                <a:gd name="T16" fmla="*/ 149 w 2262"/>
                <a:gd name="T17" fmla="*/ 297 h 741"/>
                <a:gd name="T18" fmla="*/ 139 w 2262"/>
                <a:gd name="T19" fmla="*/ 313 h 741"/>
                <a:gd name="T20" fmla="*/ 149 w 2262"/>
                <a:gd name="T21" fmla="*/ 319 h 741"/>
                <a:gd name="T22" fmla="*/ 162 w 2262"/>
                <a:gd name="T23" fmla="*/ 346 h 741"/>
                <a:gd name="T24" fmla="*/ 153 w 2262"/>
                <a:gd name="T25" fmla="*/ 362 h 741"/>
                <a:gd name="T26" fmla="*/ 139 w 2262"/>
                <a:gd name="T27" fmla="*/ 378 h 741"/>
                <a:gd name="T28" fmla="*/ 135 w 2262"/>
                <a:gd name="T29" fmla="*/ 399 h 741"/>
                <a:gd name="T30" fmla="*/ 139 w 2262"/>
                <a:gd name="T31" fmla="*/ 399 h 741"/>
                <a:gd name="T32" fmla="*/ 139 w 2262"/>
                <a:gd name="T33" fmla="*/ 427 h 741"/>
                <a:gd name="T34" fmla="*/ 133 w 2262"/>
                <a:gd name="T35" fmla="*/ 443 h 741"/>
                <a:gd name="T36" fmla="*/ 128 w 2262"/>
                <a:gd name="T37" fmla="*/ 453 h 741"/>
                <a:gd name="T38" fmla="*/ 109 w 2262"/>
                <a:gd name="T39" fmla="*/ 475 h 741"/>
                <a:gd name="T40" fmla="*/ 93 w 2262"/>
                <a:gd name="T41" fmla="*/ 481 h 741"/>
                <a:gd name="T42" fmla="*/ 90 w 2262"/>
                <a:gd name="T43" fmla="*/ 517 h 741"/>
                <a:gd name="T44" fmla="*/ 85 w 2262"/>
                <a:gd name="T45" fmla="*/ 533 h 741"/>
                <a:gd name="T46" fmla="*/ 84 w 2262"/>
                <a:gd name="T47" fmla="*/ 544 h 741"/>
                <a:gd name="T48" fmla="*/ 55 w 2262"/>
                <a:gd name="T49" fmla="*/ 563 h 741"/>
                <a:gd name="T50" fmla="*/ 33 w 2262"/>
                <a:gd name="T51" fmla="*/ 598 h 741"/>
                <a:gd name="T52" fmla="*/ 31 w 2262"/>
                <a:gd name="T53" fmla="*/ 635 h 741"/>
                <a:gd name="T54" fmla="*/ 33 w 2262"/>
                <a:gd name="T55" fmla="*/ 685 h 741"/>
                <a:gd name="T56" fmla="*/ 11 w 2262"/>
                <a:gd name="T57" fmla="*/ 722 h 741"/>
                <a:gd name="T58" fmla="*/ 0 w 2262"/>
                <a:gd name="T59" fmla="*/ 738 h 741"/>
                <a:gd name="T60" fmla="*/ 0 w 2262"/>
                <a:gd name="T61" fmla="*/ 741 h 741"/>
                <a:gd name="T62" fmla="*/ 1611 w 2262"/>
                <a:gd name="T63" fmla="*/ 616 h 741"/>
                <a:gd name="T64" fmla="*/ 1611 w 2262"/>
                <a:gd name="T65" fmla="*/ 612 h 741"/>
                <a:gd name="T66" fmla="*/ 1611 w 2262"/>
                <a:gd name="T67" fmla="*/ 605 h 741"/>
                <a:gd name="T68" fmla="*/ 1613 w 2262"/>
                <a:gd name="T69" fmla="*/ 564 h 741"/>
                <a:gd name="T70" fmla="*/ 1615 w 2262"/>
                <a:gd name="T71" fmla="*/ 546 h 741"/>
                <a:gd name="T72" fmla="*/ 1644 w 2262"/>
                <a:gd name="T73" fmla="*/ 517 h 741"/>
                <a:gd name="T74" fmla="*/ 1667 w 2262"/>
                <a:gd name="T75" fmla="*/ 517 h 741"/>
                <a:gd name="T76" fmla="*/ 1689 w 2262"/>
                <a:gd name="T77" fmla="*/ 496 h 741"/>
                <a:gd name="T78" fmla="*/ 1685 w 2262"/>
                <a:gd name="T79" fmla="*/ 471 h 741"/>
                <a:gd name="T80" fmla="*/ 1706 w 2262"/>
                <a:gd name="T81" fmla="*/ 442 h 741"/>
                <a:gd name="T82" fmla="*/ 1940 w 2262"/>
                <a:gd name="T83" fmla="*/ 302 h 741"/>
                <a:gd name="T84" fmla="*/ 1975 w 2262"/>
                <a:gd name="T85" fmla="*/ 281 h 741"/>
                <a:gd name="T86" fmla="*/ 1989 w 2262"/>
                <a:gd name="T87" fmla="*/ 256 h 741"/>
                <a:gd name="T88" fmla="*/ 2016 w 2262"/>
                <a:gd name="T89" fmla="*/ 213 h 741"/>
                <a:gd name="T90" fmla="*/ 2035 w 2262"/>
                <a:gd name="T91" fmla="*/ 211 h 741"/>
                <a:gd name="T92" fmla="*/ 2055 w 2262"/>
                <a:gd name="T93" fmla="*/ 242 h 741"/>
                <a:gd name="T94" fmla="*/ 2086 w 2262"/>
                <a:gd name="T95" fmla="*/ 213 h 741"/>
                <a:gd name="T96" fmla="*/ 2123 w 2262"/>
                <a:gd name="T97" fmla="*/ 172 h 741"/>
                <a:gd name="T98" fmla="*/ 2200 w 2262"/>
                <a:gd name="T99" fmla="*/ 157 h 741"/>
                <a:gd name="T100" fmla="*/ 2204 w 2262"/>
                <a:gd name="T101" fmla="*/ 128 h 741"/>
                <a:gd name="T102" fmla="*/ 2227 w 2262"/>
                <a:gd name="T103" fmla="*/ 93 h 741"/>
                <a:gd name="T104" fmla="*/ 2252 w 2262"/>
                <a:gd name="T105" fmla="*/ 79 h 741"/>
                <a:gd name="T106" fmla="*/ 2262 w 2262"/>
                <a:gd name="T107" fmla="*/ 83 h 741"/>
                <a:gd name="T108" fmla="*/ 2262 w 2262"/>
                <a:gd name="T109" fmla="*/ 0 h 741"/>
                <a:gd name="T110" fmla="*/ 1336 w 2262"/>
                <a:gd name="T111" fmla="*/ 9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2" h="741">
                  <a:moveTo>
                    <a:pt x="1336" y="97"/>
                  </a:moveTo>
                  <a:cubicBezTo>
                    <a:pt x="576" y="142"/>
                    <a:pt x="576" y="142"/>
                    <a:pt x="576" y="142"/>
                  </a:cubicBezTo>
                  <a:cubicBezTo>
                    <a:pt x="586" y="213"/>
                    <a:pt x="586" y="213"/>
                    <a:pt x="586" y="213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2" y="289"/>
                    <a:pt x="162" y="289"/>
                    <a:pt x="162" y="289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39" y="313"/>
                    <a:pt x="139" y="313"/>
                    <a:pt x="139" y="313"/>
                  </a:cubicBezTo>
                  <a:cubicBezTo>
                    <a:pt x="149" y="319"/>
                    <a:pt x="149" y="319"/>
                    <a:pt x="149" y="319"/>
                  </a:cubicBezTo>
                  <a:cubicBezTo>
                    <a:pt x="149" y="319"/>
                    <a:pt x="159" y="340"/>
                    <a:pt x="162" y="346"/>
                  </a:cubicBezTo>
                  <a:cubicBezTo>
                    <a:pt x="165" y="353"/>
                    <a:pt x="153" y="362"/>
                    <a:pt x="153" y="362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3" y="443"/>
                    <a:pt x="133" y="443"/>
                    <a:pt x="133" y="443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09" y="475"/>
                    <a:pt x="109" y="475"/>
                    <a:pt x="109" y="475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90" y="517"/>
                    <a:pt x="90" y="517"/>
                    <a:pt x="90" y="517"/>
                  </a:cubicBezTo>
                  <a:cubicBezTo>
                    <a:pt x="85" y="533"/>
                    <a:pt x="85" y="533"/>
                    <a:pt x="85" y="533"/>
                  </a:cubicBezTo>
                  <a:cubicBezTo>
                    <a:pt x="84" y="544"/>
                    <a:pt x="84" y="544"/>
                    <a:pt x="84" y="544"/>
                  </a:cubicBezTo>
                  <a:cubicBezTo>
                    <a:pt x="55" y="563"/>
                    <a:pt x="55" y="563"/>
                    <a:pt x="55" y="563"/>
                  </a:cubicBezTo>
                  <a:cubicBezTo>
                    <a:pt x="33" y="598"/>
                    <a:pt x="33" y="598"/>
                    <a:pt x="33" y="598"/>
                  </a:cubicBezTo>
                  <a:cubicBezTo>
                    <a:pt x="31" y="635"/>
                    <a:pt x="31" y="635"/>
                    <a:pt x="31" y="635"/>
                  </a:cubicBezTo>
                  <a:cubicBezTo>
                    <a:pt x="33" y="685"/>
                    <a:pt x="33" y="685"/>
                    <a:pt x="33" y="685"/>
                  </a:cubicBezTo>
                  <a:cubicBezTo>
                    <a:pt x="11" y="722"/>
                    <a:pt x="11" y="722"/>
                    <a:pt x="11" y="722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41"/>
                    <a:pt x="0" y="741"/>
                    <a:pt x="0" y="741"/>
                  </a:cubicBezTo>
                  <a:cubicBezTo>
                    <a:pt x="1611" y="616"/>
                    <a:pt x="1611" y="616"/>
                    <a:pt x="1611" y="616"/>
                  </a:cubicBezTo>
                  <a:cubicBezTo>
                    <a:pt x="1611" y="612"/>
                    <a:pt x="1611" y="612"/>
                    <a:pt x="1611" y="612"/>
                  </a:cubicBezTo>
                  <a:cubicBezTo>
                    <a:pt x="1611" y="605"/>
                    <a:pt x="1611" y="605"/>
                    <a:pt x="1611" y="605"/>
                  </a:cubicBezTo>
                  <a:cubicBezTo>
                    <a:pt x="1613" y="564"/>
                    <a:pt x="1613" y="564"/>
                    <a:pt x="1613" y="564"/>
                  </a:cubicBezTo>
                  <a:cubicBezTo>
                    <a:pt x="1615" y="546"/>
                    <a:pt x="1615" y="546"/>
                    <a:pt x="1615" y="546"/>
                  </a:cubicBezTo>
                  <a:cubicBezTo>
                    <a:pt x="1644" y="517"/>
                    <a:pt x="1644" y="517"/>
                    <a:pt x="1644" y="517"/>
                  </a:cubicBezTo>
                  <a:cubicBezTo>
                    <a:pt x="1667" y="517"/>
                    <a:pt x="1667" y="517"/>
                    <a:pt x="1667" y="517"/>
                  </a:cubicBezTo>
                  <a:cubicBezTo>
                    <a:pt x="1689" y="496"/>
                    <a:pt x="1689" y="496"/>
                    <a:pt x="1689" y="496"/>
                  </a:cubicBezTo>
                  <a:cubicBezTo>
                    <a:pt x="1685" y="471"/>
                    <a:pt x="1685" y="471"/>
                    <a:pt x="1685" y="471"/>
                  </a:cubicBezTo>
                  <a:cubicBezTo>
                    <a:pt x="1706" y="442"/>
                    <a:pt x="1706" y="442"/>
                    <a:pt x="1706" y="442"/>
                  </a:cubicBezTo>
                  <a:cubicBezTo>
                    <a:pt x="1940" y="302"/>
                    <a:pt x="1940" y="302"/>
                    <a:pt x="1940" y="302"/>
                  </a:cubicBezTo>
                  <a:cubicBezTo>
                    <a:pt x="1975" y="281"/>
                    <a:pt x="1975" y="281"/>
                    <a:pt x="1975" y="281"/>
                  </a:cubicBezTo>
                  <a:cubicBezTo>
                    <a:pt x="1989" y="256"/>
                    <a:pt x="1989" y="256"/>
                    <a:pt x="1989" y="256"/>
                  </a:cubicBezTo>
                  <a:cubicBezTo>
                    <a:pt x="2016" y="213"/>
                    <a:pt x="2016" y="213"/>
                    <a:pt x="2016" y="213"/>
                  </a:cubicBezTo>
                  <a:cubicBezTo>
                    <a:pt x="2035" y="211"/>
                    <a:pt x="2035" y="211"/>
                    <a:pt x="2035" y="211"/>
                  </a:cubicBezTo>
                  <a:cubicBezTo>
                    <a:pt x="2055" y="242"/>
                    <a:pt x="2055" y="242"/>
                    <a:pt x="2055" y="242"/>
                  </a:cubicBezTo>
                  <a:cubicBezTo>
                    <a:pt x="2086" y="213"/>
                    <a:pt x="2086" y="213"/>
                    <a:pt x="2086" y="213"/>
                  </a:cubicBezTo>
                  <a:cubicBezTo>
                    <a:pt x="2123" y="172"/>
                    <a:pt x="2123" y="172"/>
                    <a:pt x="2123" y="172"/>
                  </a:cubicBezTo>
                  <a:cubicBezTo>
                    <a:pt x="2200" y="157"/>
                    <a:pt x="2200" y="157"/>
                    <a:pt x="2200" y="157"/>
                  </a:cubicBezTo>
                  <a:cubicBezTo>
                    <a:pt x="2204" y="128"/>
                    <a:pt x="2204" y="128"/>
                    <a:pt x="2204" y="128"/>
                  </a:cubicBezTo>
                  <a:cubicBezTo>
                    <a:pt x="2227" y="93"/>
                    <a:pt x="2227" y="93"/>
                    <a:pt x="2227" y="93"/>
                  </a:cubicBezTo>
                  <a:cubicBezTo>
                    <a:pt x="2252" y="79"/>
                    <a:pt x="2252" y="79"/>
                    <a:pt x="2252" y="79"/>
                  </a:cubicBezTo>
                  <a:cubicBezTo>
                    <a:pt x="2262" y="83"/>
                    <a:pt x="2262" y="83"/>
                    <a:pt x="2262" y="83"/>
                  </a:cubicBezTo>
                  <a:cubicBezTo>
                    <a:pt x="2262" y="0"/>
                    <a:pt x="2262" y="0"/>
                    <a:pt x="2262" y="0"/>
                  </a:cubicBezTo>
                  <a:lnTo>
                    <a:pt x="1336" y="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>
              <a:off x="5538788" y="3101975"/>
              <a:ext cx="627063" cy="277812"/>
            </a:xfrm>
            <a:custGeom>
              <a:avLst/>
              <a:gdLst>
                <a:gd name="T0" fmla="*/ 2212 w 2257"/>
                <a:gd name="T1" fmla="*/ 194 h 998"/>
                <a:gd name="T2" fmla="*/ 2183 w 2257"/>
                <a:gd name="T3" fmla="*/ 262 h 998"/>
                <a:gd name="T4" fmla="*/ 2150 w 2257"/>
                <a:gd name="T5" fmla="*/ 222 h 998"/>
                <a:gd name="T6" fmla="*/ 2074 w 2257"/>
                <a:gd name="T7" fmla="*/ 210 h 998"/>
                <a:gd name="T8" fmla="*/ 1997 w 2257"/>
                <a:gd name="T9" fmla="*/ 241 h 998"/>
                <a:gd name="T10" fmla="*/ 1970 w 2257"/>
                <a:gd name="T11" fmla="*/ 223 h 998"/>
                <a:gd name="T12" fmla="*/ 1953 w 2257"/>
                <a:gd name="T13" fmla="*/ 175 h 998"/>
                <a:gd name="T14" fmla="*/ 1946 w 2257"/>
                <a:gd name="T15" fmla="*/ 124 h 998"/>
                <a:gd name="T16" fmla="*/ 1968 w 2257"/>
                <a:gd name="T17" fmla="*/ 141 h 998"/>
                <a:gd name="T18" fmla="*/ 2005 w 2257"/>
                <a:gd name="T19" fmla="*/ 201 h 998"/>
                <a:gd name="T20" fmla="*/ 2043 w 2257"/>
                <a:gd name="T21" fmla="*/ 177 h 998"/>
                <a:gd name="T22" fmla="*/ 2108 w 2257"/>
                <a:gd name="T23" fmla="*/ 149 h 998"/>
                <a:gd name="T24" fmla="*/ 2116 w 2257"/>
                <a:gd name="T25" fmla="*/ 112 h 998"/>
                <a:gd name="T26" fmla="*/ 2094 w 2257"/>
                <a:gd name="T27" fmla="*/ 86 h 998"/>
                <a:gd name="T28" fmla="*/ 2158 w 2257"/>
                <a:gd name="T29" fmla="*/ 94 h 998"/>
                <a:gd name="T30" fmla="*/ 2130 w 2257"/>
                <a:gd name="T31" fmla="*/ 28 h 998"/>
                <a:gd name="T32" fmla="*/ 1074 w 2257"/>
                <a:gd name="T33" fmla="*/ 191 h 998"/>
                <a:gd name="T34" fmla="*/ 641 w 2257"/>
                <a:gd name="T35" fmla="*/ 323 h 998"/>
                <a:gd name="T36" fmla="*/ 589 w 2257"/>
                <a:gd name="T37" fmla="*/ 401 h 998"/>
                <a:gd name="T38" fmla="*/ 444 w 2257"/>
                <a:gd name="T39" fmla="*/ 486 h 998"/>
                <a:gd name="T40" fmla="*/ 378 w 2257"/>
                <a:gd name="T41" fmla="*/ 500 h 998"/>
                <a:gd name="T42" fmla="*/ 95 w 2257"/>
                <a:gd name="T43" fmla="*/ 686 h 998"/>
                <a:gd name="T44" fmla="*/ 56 w 2257"/>
                <a:gd name="T45" fmla="*/ 761 h 998"/>
                <a:gd name="T46" fmla="*/ 2 w 2257"/>
                <a:gd name="T47" fmla="*/ 808 h 998"/>
                <a:gd name="T48" fmla="*/ 0 w 2257"/>
                <a:gd name="T49" fmla="*/ 860 h 998"/>
                <a:gd name="T50" fmla="*/ 571 w 2257"/>
                <a:gd name="T51" fmla="*/ 721 h 998"/>
                <a:gd name="T52" fmla="*/ 745 w 2257"/>
                <a:gd name="T53" fmla="*/ 729 h 998"/>
                <a:gd name="T54" fmla="*/ 851 w 2257"/>
                <a:gd name="T55" fmla="*/ 692 h 998"/>
                <a:gd name="T56" fmla="*/ 983 w 2257"/>
                <a:gd name="T57" fmla="*/ 787 h 998"/>
                <a:gd name="T58" fmla="*/ 1681 w 2257"/>
                <a:gd name="T59" fmla="*/ 971 h 998"/>
                <a:gd name="T60" fmla="*/ 1771 w 2257"/>
                <a:gd name="T61" fmla="*/ 942 h 998"/>
                <a:gd name="T62" fmla="*/ 1818 w 2257"/>
                <a:gd name="T63" fmla="*/ 813 h 998"/>
                <a:gd name="T64" fmla="*/ 1875 w 2257"/>
                <a:gd name="T65" fmla="*/ 732 h 998"/>
                <a:gd name="T66" fmla="*/ 1870 w 2257"/>
                <a:gd name="T67" fmla="*/ 692 h 998"/>
                <a:gd name="T68" fmla="*/ 1882 w 2257"/>
                <a:gd name="T69" fmla="*/ 672 h 998"/>
                <a:gd name="T70" fmla="*/ 1925 w 2257"/>
                <a:gd name="T71" fmla="*/ 696 h 998"/>
                <a:gd name="T72" fmla="*/ 1946 w 2257"/>
                <a:gd name="T73" fmla="*/ 657 h 998"/>
                <a:gd name="T74" fmla="*/ 1970 w 2257"/>
                <a:gd name="T75" fmla="*/ 655 h 998"/>
                <a:gd name="T76" fmla="*/ 2046 w 2257"/>
                <a:gd name="T77" fmla="*/ 628 h 998"/>
                <a:gd name="T78" fmla="*/ 2083 w 2257"/>
                <a:gd name="T79" fmla="*/ 602 h 998"/>
                <a:gd name="T80" fmla="*/ 2133 w 2257"/>
                <a:gd name="T81" fmla="*/ 560 h 998"/>
                <a:gd name="T82" fmla="*/ 2134 w 2257"/>
                <a:gd name="T83" fmla="*/ 517 h 998"/>
                <a:gd name="T84" fmla="*/ 2082 w 2257"/>
                <a:gd name="T85" fmla="*/ 543 h 998"/>
                <a:gd name="T86" fmla="*/ 2017 w 2257"/>
                <a:gd name="T87" fmla="*/ 576 h 998"/>
                <a:gd name="T88" fmla="*/ 1957 w 2257"/>
                <a:gd name="T89" fmla="*/ 532 h 998"/>
                <a:gd name="T90" fmla="*/ 1994 w 2257"/>
                <a:gd name="T91" fmla="*/ 531 h 998"/>
                <a:gd name="T92" fmla="*/ 2052 w 2257"/>
                <a:gd name="T93" fmla="*/ 507 h 998"/>
                <a:gd name="T94" fmla="*/ 2054 w 2257"/>
                <a:gd name="T95" fmla="*/ 471 h 998"/>
                <a:gd name="T96" fmla="*/ 2046 w 2257"/>
                <a:gd name="T97" fmla="*/ 440 h 998"/>
                <a:gd name="T98" fmla="*/ 1939 w 2257"/>
                <a:gd name="T99" fmla="*/ 402 h 998"/>
                <a:gd name="T100" fmla="*/ 2004 w 2257"/>
                <a:gd name="T101" fmla="*/ 391 h 998"/>
                <a:gd name="T102" fmla="*/ 2035 w 2257"/>
                <a:gd name="T103" fmla="*/ 383 h 998"/>
                <a:gd name="T104" fmla="*/ 2037 w 2257"/>
                <a:gd name="T105" fmla="*/ 356 h 998"/>
                <a:gd name="T106" fmla="*/ 2077 w 2257"/>
                <a:gd name="T107" fmla="*/ 400 h 998"/>
                <a:gd name="T108" fmla="*/ 2118 w 2257"/>
                <a:gd name="T109" fmla="*/ 398 h 998"/>
                <a:gd name="T110" fmla="*/ 2191 w 2257"/>
                <a:gd name="T111" fmla="*/ 393 h 998"/>
                <a:gd name="T112" fmla="*/ 2206 w 2257"/>
                <a:gd name="T113" fmla="*/ 329 h 998"/>
                <a:gd name="T114" fmla="*/ 2228 w 2257"/>
                <a:gd name="T115" fmla="*/ 291 h 998"/>
                <a:gd name="T116" fmla="*/ 2251 w 2257"/>
                <a:gd name="T117" fmla="*/ 26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7" h="998">
                  <a:moveTo>
                    <a:pt x="2245" y="232"/>
                  </a:moveTo>
                  <a:cubicBezTo>
                    <a:pt x="2232" y="215"/>
                    <a:pt x="2232" y="215"/>
                    <a:pt x="2232" y="215"/>
                  </a:cubicBezTo>
                  <a:cubicBezTo>
                    <a:pt x="2212" y="194"/>
                    <a:pt x="2212" y="194"/>
                    <a:pt x="2212" y="194"/>
                  </a:cubicBezTo>
                  <a:cubicBezTo>
                    <a:pt x="2196" y="194"/>
                    <a:pt x="2196" y="194"/>
                    <a:pt x="2196" y="194"/>
                  </a:cubicBezTo>
                  <a:cubicBezTo>
                    <a:pt x="2184" y="203"/>
                    <a:pt x="2184" y="203"/>
                    <a:pt x="2184" y="203"/>
                  </a:cubicBezTo>
                  <a:cubicBezTo>
                    <a:pt x="2183" y="262"/>
                    <a:pt x="2183" y="262"/>
                    <a:pt x="2183" y="262"/>
                  </a:cubicBezTo>
                  <a:cubicBezTo>
                    <a:pt x="2178" y="274"/>
                    <a:pt x="2178" y="274"/>
                    <a:pt x="2178" y="274"/>
                  </a:cubicBezTo>
                  <a:cubicBezTo>
                    <a:pt x="2162" y="261"/>
                    <a:pt x="2162" y="261"/>
                    <a:pt x="2162" y="261"/>
                  </a:cubicBezTo>
                  <a:cubicBezTo>
                    <a:pt x="2150" y="222"/>
                    <a:pt x="2150" y="222"/>
                    <a:pt x="2150" y="222"/>
                  </a:cubicBezTo>
                  <a:cubicBezTo>
                    <a:pt x="2141" y="194"/>
                    <a:pt x="2141" y="194"/>
                    <a:pt x="2141" y="194"/>
                  </a:cubicBezTo>
                  <a:cubicBezTo>
                    <a:pt x="2115" y="189"/>
                    <a:pt x="2115" y="189"/>
                    <a:pt x="2115" y="189"/>
                  </a:cubicBezTo>
                  <a:cubicBezTo>
                    <a:pt x="2074" y="210"/>
                    <a:pt x="2074" y="210"/>
                    <a:pt x="2074" y="210"/>
                  </a:cubicBezTo>
                  <a:cubicBezTo>
                    <a:pt x="2063" y="210"/>
                    <a:pt x="2063" y="210"/>
                    <a:pt x="2063" y="210"/>
                  </a:cubicBezTo>
                  <a:cubicBezTo>
                    <a:pt x="2023" y="219"/>
                    <a:pt x="2023" y="219"/>
                    <a:pt x="2023" y="219"/>
                  </a:cubicBezTo>
                  <a:cubicBezTo>
                    <a:pt x="1997" y="241"/>
                    <a:pt x="1997" y="241"/>
                    <a:pt x="1997" y="241"/>
                  </a:cubicBezTo>
                  <a:cubicBezTo>
                    <a:pt x="1976" y="267"/>
                    <a:pt x="1976" y="267"/>
                    <a:pt x="1976" y="267"/>
                  </a:cubicBezTo>
                  <a:cubicBezTo>
                    <a:pt x="1970" y="254"/>
                    <a:pt x="1970" y="254"/>
                    <a:pt x="1970" y="254"/>
                  </a:cubicBezTo>
                  <a:cubicBezTo>
                    <a:pt x="1970" y="223"/>
                    <a:pt x="1970" y="223"/>
                    <a:pt x="1970" y="223"/>
                  </a:cubicBezTo>
                  <a:cubicBezTo>
                    <a:pt x="1975" y="208"/>
                    <a:pt x="1975" y="208"/>
                    <a:pt x="1975" y="208"/>
                  </a:cubicBezTo>
                  <a:cubicBezTo>
                    <a:pt x="1959" y="189"/>
                    <a:pt x="1959" y="189"/>
                    <a:pt x="1959" y="189"/>
                  </a:cubicBezTo>
                  <a:cubicBezTo>
                    <a:pt x="1953" y="175"/>
                    <a:pt x="1953" y="175"/>
                    <a:pt x="1953" y="175"/>
                  </a:cubicBezTo>
                  <a:cubicBezTo>
                    <a:pt x="1947" y="156"/>
                    <a:pt x="1947" y="156"/>
                    <a:pt x="1947" y="156"/>
                  </a:cubicBezTo>
                  <a:cubicBezTo>
                    <a:pt x="1946" y="138"/>
                    <a:pt x="1946" y="138"/>
                    <a:pt x="1946" y="138"/>
                  </a:cubicBezTo>
                  <a:cubicBezTo>
                    <a:pt x="1946" y="124"/>
                    <a:pt x="1946" y="124"/>
                    <a:pt x="1946" y="124"/>
                  </a:cubicBezTo>
                  <a:cubicBezTo>
                    <a:pt x="1955" y="112"/>
                    <a:pt x="1955" y="112"/>
                    <a:pt x="1955" y="112"/>
                  </a:cubicBezTo>
                  <a:cubicBezTo>
                    <a:pt x="1961" y="112"/>
                    <a:pt x="1961" y="112"/>
                    <a:pt x="1961" y="112"/>
                  </a:cubicBezTo>
                  <a:cubicBezTo>
                    <a:pt x="1968" y="141"/>
                    <a:pt x="1968" y="141"/>
                    <a:pt x="1968" y="141"/>
                  </a:cubicBezTo>
                  <a:cubicBezTo>
                    <a:pt x="1975" y="178"/>
                    <a:pt x="1975" y="178"/>
                    <a:pt x="1975" y="178"/>
                  </a:cubicBezTo>
                  <a:cubicBezTo>
                    <a:pt x="1988" y="212"/>
                    <a:pt x="1988" y="212"/>
                    <a:pt x="1988" y="212"/>
                  </a:cubicBezTo>
                  <a:cubicBezTo>
                    <a:pt x="2005" y="201"/>
                    <a:pt x="2005" y="201"/>
                    <a:pt x="2005" y="201"/>
                  </a:cubicBezTo>
                  <a:cubicBezTo>
                    <a:pt x="2017" y="194"/>
                    <a:pt x="2017" y="194"/>
                    <a:pt x="2017" y="194"/>
                  </a:cubicBezTo>
                  <a:cubicBezTo>
                    <a:pt x="2035" y="182"/>
                    <a:pt x="2035" y="182"/>
                    <a:pt x="2035" y="182"/>
                  </a:cubicBezTo>
                  <a:cubicBezTo>
                    <a:pt x="2043" y="177"/>
                    <a:pt x="2043" y="177"/>
                    <a:pt x="2043" y="177"/>
                  </a:cubicBezTo>
                  <a:cubicBezTo>
                    <a:pt x="2071" y="163"/>
                    <a:pt x="2071" y="163"/>
                    <a:pt x="2071" y="163"/>
                  </a:cubicBezTo>
                  <a:cubicBezTo>
                    <a:pt x="2077" y="149"/>
                    <a:pt x="2077" y="149"/>
                    <a:pt x="2077" y="149"/>
                  </a:cubicBezTo>
                  <a:cubicBezTo>
                    <a:pt x="2108" y="149"/>
                    <a:pt x="2108" y="149"/>
                    <a:pt x="2108" y="149"/>
                  </a:cubicBezTo>
                  <a:cubicBezTo>
                    <a:pt x="2116" y="132"/>
                    <a:pt x="2116" y="132"/>
                    <a:pt x="2116" y="132"/>
                  </a:cubicBezTo>
                  <a:cubicBezTo>
                    <a:pt x="2126" y="123"/>
                    <a:pt x="2126" y="123"/>
                    <a:pt x="2126" y="123"/>
                  </a:cubicBezTo>
                  <a:cubicBezTo>
                    <a:pt x="2126" y="123"/>
                    <a:pt x="2119" y="115"/>
                    <a:pt x="2116" y="112"/>
                  </a:cubicBezTo>
                  <a:cubicBezTo>
                    <a:pt x="2114" y="109"/>
                    <a:pt x="2114" y="109"/>
                    <a:pt x="2114" y="109"/>
                  </a:cubicBezTo>
                  <a:cubicBezTo>
                    <a:pt x="2094" y="93"/>
                    <a:pt x="2094" y="93"/>
                    <a:pt x="2094" y="93"/>
                  </a:cubicBezTo>
                  <a:cubicBezTo>
                    <a:pt x="2094" y="86"/>
                    <a:pt x="2094" y="86"/>
                    <a:pt x="2094" y="86"/>
                  </a:cubicBezTo>
                  <a:cubicBezTo>
                    <a:pt x="2103" y="86"/>
                    <a:pt x="2103" y="86"/>
                    <a:pt x="2103" y="86"/>
                  </a:cubicBezTo>
                  <a:cubicBezTo>
                    <a:pt x="2139" y="98"/>
                    <a:pt x="2139" y="98"/>
                    <a:pt x="2139" y="98"/>
                  </a:cubicBezTo>
                  <a:cubicBezTo>
                    <a:pt x="2158" y="94"/>
                    <a:pt x="2158" y="94"/>
                    <a:pt x="2158" y="94"/>
                  </a:cubicBezTo>
                  <a:cubicBezTo>
                    <a:pt x="2161" y="79"/>
                    <a:pt x="2161" y="79"/>
                    <a:pt x="2161" y="79"/>
                  </a:cubicBezTo>
                  <a:cubicBezTo>
                    <a:pt x="2140" y="47"/>
                    <a:pt x="2140" y="47"/>
                    <a:pt x="2140" y="47"/>
                  </a:cubicBezTo>
                  <a:cubicBezTo>
                    <a:pt x="2130" y="28"/>
                    <a:pt x="2130" y="28"/>
                    <a:pt x="2130" y="28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1509" y="122"/>
                    <a:pt x="1509" y="122"/>
                    <a:pt x="1509" y="122"/>
                  </a:cubicBezTo>
                  <a:cubicBezTo>
                    <a:pt x="1074" y="191"/>
                    <a:pt x="1074" y="191"/>
                    <a:pt x="1074" y="191"/>
                  </a:cubicBezTo>
                  <a:cubicBezTo>
                    <a:pt x="651" y="244"/>
                    <a:pt x="651" y="244"/>
                    <a:pt x="651" y="244"/>
                  </a:cubicBezTo>
                  <a:cubicBezTo>
                    <a:pt x="651" y="327"/>
                    <a:pt x="651" y="327"/>
                    <a:pt x="651" y="327"/>
                  </a:cubicBezTo>
                  <a:cubicBezTo>
                    <a:pt x="641" y="323"/>
                    <a:pt x="641" y="323"/>
                    <a:pt x="641" y="323"/>
                  </a:cubicBezTo>
                  <a:cubicBezTo>
                    <a:pt x="616" y="337"/>
                    <a:pt x="616" y="337"/>
                    <a:pt x="616" y="337"/>
                  </a:cubicBezTo>
                  <a:cubicBezTo>
                    <a:pt x="593" y="372"/>
                    <a:pt x="593" y="372"/>
                    <a:pt x="593" y="372"/>
                  </a:cubicBezTo>
                  <a:cubicBezTo>
                    <a:pt x="589" y="401"/>
                    <a:pt x="589" y="401"/>
                    <a:pt x="589" y="401"/>
                  </a:cubicBezTo>
                  <a:cubicBezTo>
                    <a:pt x="512" y="416"/>
                    <a:pt x="512" y="416"/>
                    <a:pt x="512" y="416"/>
                  </a:cubicBezTo>
                  <a:cubicBezTo>
                    <a:pt x="475" y="457"/>
                    <a:pt x="475" y="457"/>
                    <a:pt x="475" y="457"/>
                  </a:cubicBezTo>
                  <a:cubicBezTo>
                    <a:pt x="444" y="486"/>
                    <a:pt x="444" y="486"/>
                    <a:pt x="444" y="486"/>
                  </a:cubicBezTo>
                  <a:cubicBezTo>
                    <a:pt x="424" y="455"/>
                    <a:pt x="424" y="455"/>
                    <a:pt x="424" y="455"/>
                  </a:cubicBezTo>
                  <a:cubicBezTo>
                    <a:pt x="405" y="457"/>
                    <a:pt x="405" y="457"/>
                    <a:pt x="405" y="457"/>
                  </a:cubicBezTo>
                  <a:cubicBezTo>
                    <a:pt x="378" y="500"/>
                    <a:pt x="378" y="500"/>
                    <a:pt x="378" y="500"/>
                  </a:cubicBezTo>
                  <a:cubicBezTo>
                    <a:pt x="364" y="525"/>
                    <a:pt x="364" y="525"/>
                    <a:pt x="364" y="525"/>
                  </a:cubicBezTo>
                  <a:cubicBezTo>
                    <a:pt x="329" y="546"/>
                    <a:pt x="329" y="546"/>
                    <a:pt x="329" y="546"/>
                  </a:cubicBezTo>
                  <a:cubicBezTo>
                    <a:pt x="95" y="686"/>
                    <a:pt x="95" y="686"/>
                    <a:pt x="95" y="686"/>
                  </a:cubicBezTo>
                  <a:cubicBezTo>
                    <a:pt x="74" y="715"/>
                    <a:pt x="74" y="715"/>
                    <a:pt x="74" y="715"/>
                  </a:cubicBezTo>
                  <a:cubicBezTo>
                    <a:pt x="78" y="740"/>
                    <a:pt x="78" y="740"/>
                    <a:pt x="78" y="740"/>
                  </a:cubicBezTo>
                  <a:cubicBezTo>
                    <a:pt x="56" y="761"/>
                    <a:pt x="56" y="761"/>
                    <a:pt x="56" y="761"/>
                  </a:cubicBezTo>
                  <a:cubicBezTo>
                    <a:pt x="33" y="761"/>
                    <a:pt x="33" y="761"/>
                    <a:pt x="33" y="761"/>
                  </a:cubicBezTo>
                  <a:cubicBezTo>
                    <a:pt x="4" y="790"/>
                    <a:pt x="4" y="790"/>
                    <a:pt x="4" y="790"/>
                  </a:cubicBezTo>
                  <a:cubicBezTo>
                    <a:pt x="2" y="808"/>
                    <a:pt x="2" y="808"/>
                    <a:pt x="2" y="80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60"/>
                    <a:pt x="0" y="860"/>
                    <a:pt x="0" y="860"/>
                  </a:cubicBezTo>
                  <a:cubicBezTo>
                    <a:pt x="385" y="818"/>
                    <a:pt x="385" y="818"/>
                    <a:pt x="385" y="818"/>
                  </a:cubicBezTo>
                  <a:cubicBezTo>
                    <a:pt x="501" y="731"/>
                    <a:pt x="501" y="731"/>
                    <a:pt x="501" y="731"/>
                  </a:cubicBezTo>
                  <a:cubicBezTo>
                    <a:pt x="571" y="721"/>
                    <a:pt x="571" y="721"/>
                    <a:pt x="571" y="721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702" y="733"/>
                    <a:pt x="702" y="733"/>
                    <a:pt x="702" y="733"/>
                  </a:cubicBezTo>
                  <a:cubicBezTo>
                    <a:pt x="745" y="729"/>
                    <a:pt x="745" y="729"/>
                    <a:pt x="745" y="729"/>
                  </a:cubicBezTo>
                  <a:cubicBezTo>
                    <a:pt x="769" y="721"/>
                    <a:pt x="769" y="721"/>
                    <a:pt x="769" y="721"/>
                  </a:cubicBezTo>
                  <a:cubicBezTo>
                    <a:pt x="802" y="701"/>
                    <a:pt x="802" y="701"/>
                    <a:pt x="802" y="701"/>
                  </a:cubicBezTo>
                  <a:cubicBezTo>
                    <a:pt x="851" y="692"/>
                    <a:pt x="851" y="692"/>
                    <a:pt x="851" y="692"/>
                  </a:cubicBezTo>
                  <a:cubicBezTo>
                    <a:pt x="908" y="701"/>
                    <a:pt x="908" y="701"/>
                    <a:pt x="908" y="701"/>
                  </a:cubicBezTo>
                  <a:cubicBezTo>
                    <a:pt x="951" y="721"/>
                    <a:pt x="951" y="721"/>
                    <a:pt x="951" y="721"/>
                  </a:cubicBezTo>
                  <a:cubicBezTo>
                    <a:pt x="983" y="787"/>
                    <a:pt x="983" y="787"/>
                    <a:pt x="983" y="787"/>
                  </a:cubicBezTo>
                  <a:cubicBezTo>
                    <a:pt x="1256" y="734"/>
                    <a:pt x="1256" y="734"/>
                    <a:pt x="1256" y="734"/>
                  </a:cubicBezTo>
                  <a:cubicBezTo>
                    <a:pt x="1618" y="998"/>
                    <a:pt x="1618" y="998"/>
                    <a:pt x="1618" y="998"/>
                  </a:cubicBezTo>
                  <a:cubicBezTo>
                    <a:pt x="1681" y="971"/>
                    <a:pt x="1681" y="971"/>
                    <a:pt x="1681" y="971"/>
                  </a:cubicBezTo>
                  <a:cubicBezTo>
                    <a:pt x="1698" y="969"/>
                    <a:pt x="1698" y="969"/>
                    <a:pt x="1698" y="969"/>
                  </a:cubicBezTo>
                  <a:cubicBezTo>
                    <a:pt x="1756" y="960"/>
                    <a:pt x="1756" y="960"/>
                    <a:pt x="1756" y="960"/>
                  </a:cubicBezTo>
                  <a:cubicBezTo>
                    <a:pt x="1771" y="942"/>
                    <a:pt x="1771" y="942"/>
                    <a:pt x="1771" y="942"/>
                  </a:cubicBezTo>
                  <a:cubicBezTo>
                    <a:pt x="1793" y="925"/>
                    <a:pt x="1793" y="925"/>
                    <a:pt x="1793" y="925"/>
                  </a:cubicBezTo>
                  <a:cubicBezTo>
                    <a:pt x="1802" y="857"/>
                    <a:pt x="1802" y="857"/>
                    <a:pt x="1802" y="857"/>
                  </a:cubicBezTo>
                  <a:cubicBezTo>
                    <a:pt x="1818" y="813"/>
                    <a:pt x="1818" y="813"/>
                    <a:pt x="1818" y="813"/>
                  </a:cubicBezTo>
                  <a:cubicBezTo>
                    <a:pt x="1851" y="770"/>
                    <a:pt x="1851" y="770"/>
                    <a:pt x="1851" y="770"/>
                  </a:cubicBezTo>
                  <a:cubicBezTo>
                    <a:pt x="1875" y="747"/>
                    <a:pt x="1875" y="747"/>
                    <a:pt x="1875" y="747"/>
                  </a:cubicBezTo>
                  <a:cubicBezTo>
                    <a:pt x="1875" y="732"/>
                    <a:pt x="1875" y="732"/>
                    <a:pt x="1875" y="732"/>
                  </a:cubicBezTo>
                  <a:cubicBezTo>
                    <a:pt x="1869" y="712"/>
                    <a:pt x="1869" y="712"/>
                    <a:pt x="1869" y="712"/>
                  </a:cubicBezTo>
                  <a:cubicBezTo>
                    <a:pt x="1864" y="703"/>
                    <a:pt x="1864" y="703"/>
                    <a:pt x="1864" y="703"/>
                  </a:cubicBezTo>
                  <a:cubicBezTo>
                    <a:pt x="1870" y="692"/>
                    <a:pt x="1870" y="692"/>
                    <a:pt x="1870" y="692"/>
                  </a:cubicBezTo>
                  <a:cubicBezTo>
                    <a:pt x="1870" y="682"/>
                    <a:pt x="1870" y="682"/>
                    <a:pt x="1870" y="682"/>
                  </a:cubicBezTo>
                  <a:cubicBezTo>
                    <a:pt x="1875" y="672"/>
                    <a:pt x="1875" y="672"/>
                    <a:pt x="1875" y="672"/>
                  </a:cubicBezTo>
                  <a:cubicBezTo>
                    <a:pt x="1882" y="672"/>
                    <a:pt x="1882" y="672"/>
                    <a:pt x="1882" y="672"/>
                  </a:cubicBezTo>
                  <a:cubicBezTo>
                    <a:pt x="1889" y="678"/>
                    <a:pt x="1889" y="678"/>
                    <a:pt x="1889" y="678"/>
                  </a:cubicBezTo>
                  <a:cubicBezTo>
                    <a:pt x="1896" y="708"/>
                    <a:pt x="1896" y="708"/>
                    <a:pt x="1896" y="708"/>
                  </a:cubicBezTo>
                  <a:cubicBezTo>
                    <a:pt x="1925" y="696"/>
                    <a:pt x="1925" y="696"/>
                    <a:pt x="1925" y="696"/>
                  </a:cubicBezTo>
                  <a:cubicBezTo>
                    <a:pt x="1946" y="683"/>
                    <a:pt x="1946" y="683"/>
                    <a:pt x="1946" y="683"/>
                  </a:cubicBezTo>
                  <a:cubicBezTo>
                    <a:pt x="1946" y="672"/>
                    <a:pt x="1946" y="672"/>
                    <a:pt x="1946" y="672"/>
                  </a:cubicBezTo>
                  <a:cubicBezTo>
                    <a:pt x="1946" y="657"/>
                    <a:pt x="1946" y="657"/>
                    <a:pt x="1946" y="657"/>
                  </a:cubicBezTo>
                  <a:cubicBezTo>
                    <a:pt x="1955" y="648"/>
                    <a:pt x="1955" y="648"/>
                    <a:pt x="1955" y="648"/>
                  </a:cubicBezTo>
                  <a:cubicBezTo>
                    <a:pt x="1961" y="642"/>
                    <a:pt x="1961" y="642"/>
                    <a:pt x="1961" y="642"/>
                  </a:cubicBezTo>
                  <a:cubicBezTo>
                    <a:pt x="1970" y="655"/>
                    <a:pt x="1970" y="655"/>
                    <a:pt x="1970" y="655"/>
                  </a:cubicBezTo>
                  <a:cubicBezTo>
                    <a:pt x="2010" y="642"/>
                    <a:pt x="2010" y="642"/>
                    <a:pt x="2010" y="642"/>
                  </a:cubicBezTo>
                  <a:cubicBezTo>
                    <a:pt x="2035" y="628"/>
                    <a:pt x="2035" y="628"/>
                    <a:pt x="2035" y="628"/>
                  </a:cubicBezTo>
                  <a:cubicBezTo>
                    <a:pt x="2046" y="628"/>
                    <a:pt x="2046" y="628"/>
                    <a:pt x="2046" y="628"/>
                  </a:cubicBezTo>
                  <a:cubicBezTo>
                    <a:pt x="2067" y="619"/>
                    <a:pt x="2067" y="619"/>
                    <a:pt x="2067" y="619"/>
                  </a:cubicBezTo>
                  <a:cubicBezTo>
                    <a:pt x="2083" y="608"/>
                    <a:pt x="2083" y="608"/>
                    <a:pt x="2083" y="608"/>
                  </a:cubicBezTo>
                  <a:cubicBezTo>
                    <a:pt x="2083" y="602"/>
                    <a:pt x="2083" y="602"/>
                    <a:pt x="2083" y="602"/>
                  </a:cubicBezTo>
                  <a:cubicBezTo>
                    <a:pt x="2112" y="620"/>
                    <a:pt x="2112" y="620"/>
                    <a:pt x="2112" y="620"/>
                  </a:cubicBezTo>
                  <a:cubicBezTo>
                    <a:pt x="2123" y="593"/>
                    <a:pt x="2123" y="593"/>
                    <a:pt x="2123" y="593"/>
                  </a:cubicBezTo>
                  <a:cubicBezTo>
                    <a:pt x="2133" y="560"/>
                    <a:pt x="2133" y="560"/>
                    <a:pt x="2133" y="560"/>
                  </a:cubicBezTo>
                  <a:cubicBezTo>
                    <a:pt x="2141" y="544"/>
                    <a:pt x="2141" y="544"/>
                    <a:pt x="2141" y="544"/>
                  </a:cubicBezTo>
                  <a:cubicBezTo>
                    <a:pt x="2148" y="531"/>
                    <a:pt x="2148" y="531"/>
                    <a:pt x="2148" y="531"/>
                  </a:cubicBezTo>
                  <a:cubicBezTo>
                    <a:pt x="2148" y="531"/>
                    <a:pt x="2141" y="515"/>
                    <a:pt x="2134" y="517"/>
                  </a:cubicBezTo>
                  <a:cubicBezTo>
                    <a:pt x="2128" y="518"/>
                    <a:pt x="2105" y="528"/>
                    <a:pt x="2105" y="528"/>
                  </a:cubicBezTo>
                  <a:cubicBezTo>
                    <a:pt x="2099" y="537"/>
                    <a:pt x="2099" y="537"/>
                    <a:pt x="2099" y="537"/>
                  </a:cubicBezTo>
                  <a:cubicBezTo>
                    <a:pt x="2082" y="543"/>
                    <a:pt x="2082" y="543"/>
                    <a:pt x="2082" y="543"/>
                  </a:cubicBezTo>
                  <a:cubicBezTo>
                    <a:pt x="2067" y="553"/>
                    <a:pt x="2067" y="553"/>
                    <a:pt x="2067" y="553"/>
                  </a:cubicBezTo>
                  <a:cubicBezTo>
                    <a:pt x="2038" y="576"/>
                    <a:pt x="2038" y="576"/>
                    <a:pt x="2038" y="576"/>
                  </a:cubicBezTo>
                  <a:cubicBezTo>
                    <a:pt x="2017" y="576"/>
                    <a:pt x="2017" y="576"/>
                    <a:pt x="2017" y="576"/>
                  </a:cubicBezTo>
                  <a:cubicBezTo>
                    <a:pt x="1961" y="561"/>
                    <a:pt x="1961" y="561"/>
                    <a:pt x="1961" y="561"/>
                  </a:cubicBezTo>
                  <a:cubicBezTo>
                    <a:pt x="1955" y="548"/>
                    <a:pt x="1955" y="548"/>
                    <a:pt x="1955" y="548"/>
                  </a:cubicBezTo>
                  <a:cubicBezTo>
                    <a:pt x="1957" y="532"/>
                    <a:pt x="1957" y="532"/>
                    <a:pt x="1957" y="532"/>
                  </a:cubicBezTo>
                  <a:cubicBezTo>
                    <a:pt x="1964" y="526"/>
                    <a:pt x="1964" y="526"/>
                    <a:pt x="1964" y="526"/>
                  </a:cubicBezTo>
                  <a:cubicBezTo>
                    <a:pt x="1979" y="529"/>
                    <a:pt x="1979" y="529"/>
                    <a:pt x="1979" y="529"/>
                  </a:cubicBezTo>
                  <a:cubicBezTo>
                    <a:pt x="1994" y="531"/>
                    <a:pt x="1994" y="531"/>
                    <a:pt x="1994" y="531"/>
                  </a:cubicBezTo>
                  <a:cubicBezTo>
                    <a:pt x="2030" y="535"/>
                    <a:pt x="2030" y="535"/>
                    <a:pt x="2030" y="535"/>
                  </a:cubicBezTo>
                  <a:cubicBezTo>
                    <a:pt x="2046" y="522"/>
                    <a:pt x="2046" y="522"/>
                    <a:pt x="2046" y="522"/>
                  </a:cubicBezTo>
                  <a:cubicBezTo>
                    <a:pt x="2052" y="507"/>
                    <a:pt x="2052" y="507"/>
                    <a:pt x="2052" y="507"/>
                  </a:cubicBezTo>
                  <a:cubicBezTo>
                    <a:pt x="2045" y="493"/>
                    <a:pt x="2045" y="493"/>
                    <a:pt x="2045" y="493"/>
                  </a:cubicBezTo>
                  <a:cubicBezTo>
                    <a:pt x="2048" y="471"/>
                    <a:pt x="2048" y="471"/>
                    <a:pt x="2048" y="471"/>
                  </a:cubicBezTo>
                  <a:cubicBezTo>
                    <a:pt x="2054" y="471"/>
                    <a:pt x="2054" y="471"/>
                    <a:pt x="2054" y="471"/>
                  </a:cubicBezTo>
                  <a:cubicBezTo>
                    <a:pt x="2068" y="456"/>
                    <a:pt x="2068" y="456"/>
                    <a:pt x="2068" y="456"/>
                  </a:cubicBezTo>
                  <a:cubicBezTo>
                    <a:pt x="2067" y="440"/>
                    <a:pt x="2067" y="440"/>
                    <a:pt x="2067" y="440"/>
                  </a:cubicBezTo>
                  <a:cubicBezTo>
                    <a:pt x="2046" y="440"/>
                    <a:pt x="2046" y="440"/>
                    <a:pt x="2046" y="440"/>
                  </a:cubicBezTo>
                  <a:cubicBezTo>
                    <a:pt x="2004" y="425"/>
                    <a:pt x="2004" y="425"/>
                    <a:pt x="2004" y="425"/>
                  </a:cubicBezTo>
                  <a:cubicBezTo>
                    <a:pt x="1957" y="413"/>
                    <a:pt x="1957" y="413"/>
                    <a:pt x="1957" y="413"/>
                  </a:cubicBezTo>
                  <a:cubicBezTo>
                    <a:pt x="1939" y="402"/>
                    <a:pt x="1939" y="402"/>
                    <a:pt x="1939" y="402"/>
                  </a:cubicBezTo>
                  <a:cubicBezTo>
                    <a:pt x="1939" y="391"/>
                    <a:pt x="1939" y="391"/>
                    <a:pt x="1939" y="391"/>
                  </a:cubicBezTo>
                  <a:cubicBezTo>
                    <a:pt x="1968" y="391"/>
                    <a:pt x="1968" y="391"/>
                    <a:pt x="1968" y="391"/>
                  </a:cubicBezTo>
                  <a:cubicBezTo>
                    <a:pt x="2004" y="391"/>
                    <a:pt x="2004" y="391"/>
                    <a:pt x="2004" y="391"/>
                  </a:cubicBezTo>
                  <a:cubicBezTo>
                    <a:pt x="2037" y="407"/>
                    <a:pt x="2037" y="407"/>
                    <a:pt x="2037" y="407"/>
                  </a:cubicBezTo>
                  <a:cubicBezTo>
                    <a:pt x="2045" y="397"/>
                    <a:pt x="2045" y="397"/>
                    <a:pt x="2045" y="397"/>
                  </a:cubicBezTo>
                  <a:cubicBezTo>
                    <a:pt x="2035" y="383"/>
                    <a:pt x="2035" y="383"/>
                    <a:pt x="2035" y="383"/>
                  </a:cubicBezTo>
                  <a:cubicBezTo>
                    <a:pt x="2026" y="374"/>
                    <a:pt x="2026" y="374"/>
                    <a:pt x="2026" y="374"/>
                  </a:cubicBezTo>
                  <a:cubicBezTo>
                    <a:pt x="2020" y="361"/>
                    <a:pt x="2020" y="361"/>
                    <a:pt x="2020" y="361"/>
                  </a:cubicBezTo>
                  <a:cubicBezTo>
                    <a:pt x="2037" y="356"/>
                    <a:pt x="2037" y="356"/>
                    <a:pt x="2037" y="356"/>
                  </a:cubicBezTo>
                  <a:cubicBezTo>
                    <a:pt x="2059" y="356"/>
                    <a:pt x="2059" y="356"/>
                    <a:pt x="2059" y="356"/>
                  </a:cubicBezTo>
                  <a:cubicBezTo>
                    <a:pt x="2064" y="386"/>
                    <a:pt x="2064" y="386"/>
                    <a:pt x="2064" y="386"/>
                  </a:cubicBezTo>
                  <a:cubicBezTo>
                    <a:pt x="2077" y="400"/>
                    <a:pt x="2077" y="400"/>
                    <a:pt x="2077" y="400"/>
                  </a:cubicBezTo>
                  <a:cubicBezTo>
                    <a:pt x="2096" y="400"/>
                    <a:pt x="2096" y="400"/>
                    <a:pt x="2096" y="400"/>
                  </a:cubicBezTo>
                  <a:cubicBezTo>
                    <a:pt x="2101" y="391"/>
                    <a:pt x="2101" y="391"/>
                    <a:pt x="2101" y="391"/>
                  </a:cubicBezTo>
                  <a:cubicBezTo>
                    <a:pt x="2118" y="398"/>
                    <a:pt x="2118" y="398"/>
                    <a:pt x="2118" y="398"/>
                  </a:cubicBezTo>
                  <a:cubicBezTo>
                    <a:pt x="2148" y="402"/>
                    <a:pt x="2148" y="402"/>
                    <a:pt x="2148" y="402"/>
                  </a:cubicBezTo>
                  <a:cubicBezTo>
                    <a:pt x="2184" y="402"/>
                    <a:pt x="2184" y="402"/>
                    <a:pt x="2184" y="402"/>
                  </a:cubicBezTo>
                  <a:cubicBezTo>
                    <a:pt x="2191" y="393"/>
                    <a:pt x="2191" y="393"/>
                    <a:pt x="2191" y="393"/>
                  </a:cubicBezTo>
                  <a:cubicBezTo>
                    <a:pt x="2191" y="365"/>
                    <a:pt x="2191" y="365"/>
                    <a:pt x="2191" y="365"/>
                  </a:cubicBezTo>
                  <a:cubicBezTo>
                    <a:pt x="2199" y="356"/>
                    <a:pt x="2199" y="356"/>
                    <a:pt x="2199" y="356"/>
                  </a:cubicBezTo>
                  <a:cubicBezTo>
                    <a:pt x="2206" y="329"/>
                    <a:pt x="2206" y="329"/>
                    <a:pt x="2206" y="329"/>
                  </a:cubicBezTo>
                  <a:cubicBezTo>
                    <a:pt x="2206" y="316"/>
                    <a:pt x="2206" y="316"/>
                    <a:pt x="2206" y="316"/>
                  </a:cubicBezTo>
                  <a:cubicBezTo>
                    <a:pt x="2213" y="291"/>
                    <a:pt x="2213" y="291"/>
                    <a:pt x="2213" y="291"/>
                  </a:cubicBezTo>
                  <a:cubicBezTo>
                    <a:pt x="2228" y="291"/>
                    <a:pt x="2228" y="291"/>
                    <a:pt x="2228" y="291"/>
                  </a:cubicBezTo>
                  <a:cubicBezTo>
                    <a:pt x="2235" y="305"/>
                    <a:pt x="2235" y="305"/>
                    <a:pt x="2235" y="305"/>
                  </a:cubicBezTo>
                  <a:cubicBezTo>
                    <a:pt x="2251" y="291"/>
                    <a:pt x="2251" y="291"/>
                    <a:pt x="2251" y="291"/>
                  </a:cubicBezTo>
                  <a:cubicBezTo>
                    <a:pt x="2251" y="267"/>
                    <a:pt x="2251" y="267"/>
                    <a:pt x="2251" y="267"/>
                  </a:cubicBezTo>
                  <a:cubicBezTo>
                    <a:pt x="2257" y="255"/>
                    <a:pt x="2257" y="255"/>
                    <a:pt x="2257" y="255"/>
                  </a:cubicBezTo>
                  <a:lnTo>
                    <a:pt x="2245" y="23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7"/>
            <p:cNvSpPr>
              <a:spLocks/>
            </p:cNvSpPr>
            <p:nvPr/>
          </p:nvSpPr>
          <p:spPr bwMode="auto">
            <a:xfrm>
              <a:off x="5445126" y="3328988"/>
              <a:ext cx="385763" cy="415925"/>
            </a:xfrm>
            <a:custGeom>
              <a:avLst/>
              <a:gdLst>
                <a:gd name="T0" fmla="*/ 1359 w 1392"/>
                <a:gd name="T1" fmla="*/ 877 h 1498"/>
                <a:gd name="T2" fmla="*/ 1350 w 1392"/>
                <a:gd name="T3" fmla="*/ 833 h 1498"/>
                <a:gd name="T4" fmla="*/ 1329 w 1392"/>
                <a:gd name="T5" fmla="*/ 794 h 1498"/>
                <a:gd name="T6" fmla="*/ 1316 w 1392"/>
                <a:gd name="T7" fmla="*/ 765 h 1498"/>
                <a:gd name="T8" fmla="*/ 1295 w 1392"/>
                <a:gd name="T9" fmla="*/ 744 h 1498"/>
                <a:gd name="T10" fmla="*/ 1271 w 1392"/>
                <a:gd name="T11" fmla="*/ 731 h 1498"/>
                <a:gd name="T12" fmla="*/ 1256 w 1392"/>
                <a:gd name="T13" fmla="*/ 701 h 1498"/>
                <a:gd name="T14" fmla="*/ 1243 w 1392"/>
                <a:gd name="T15" fmla="*/ 664 h 1498"/>
                <a:gd name="T16" fmla="*/ 1207 w 1392"/>
                <a:gd name="T17" fmla="*/ 615 h 1498"/>
                <a:gd name="T18" fmla="*/ 1168 w 1392"/>
                <a:gd name="T19" fmla="*/ 581 h 1498"/>
                <a:gd name="T20" fmla="*/ 1100 w 1392"/>
                <a:gd name="T21" fmla="*/ 537 h 1498"/>
                <a:gd name="T22" fmla="*/ 1019 w 1392"/>
                <a:gd name="T23" fmla="*/ 435 h 1498"/>
                <a:gd name="T24" fmla="*/ 873 w 1392"/>
                <a:gd name="T25" fmla="*/ 319 h 1498"/>
                <a:gd name="T26" fmla="*/ 804 w 1392"/>
                <a:gd name="T27" fmla="*/ 243 h 1498"/>
                <a:gd name="T28" fmla="*/ 773 w 1392"/>
                <a:gd name="T29" fmla="*/ 189 h 1498"/>
                <a:gd name="T30" fmla="*/ 668 w 1392"/>
                <a:gd name="T31" fmla="*/ 132 h 1498"/>
                <a:gd name="T32" fmla="*/ 640 w 1392"/>
                <a:gd name="T33" fmla="*/ 93 h 1498"/>
                <a:gd name="T34" fmla="*/ 674 w 1392"/>
                <a:gd name="T35" fmla="*/ 58 h 1498"/>
                <a:gd name="T36" fmla="*/ 713 w 1392"/>
                <a:gd name="T37" fmla="*/ 25 h 1498"/>
                <a:gd name="T38" fmla="*/ 721 w 1392"/>
                <a:gd name="T39" fmla="*/ 1 h 1498"/>
                <a:gd name="T40" fmla="*/ 338 w 1392"/>
                <a:gd name="T41" fmla="*/ 42 h 1498"/>
                <a:gd name="T42" fmla="*/ 0 w 1392"/>
                <a:gd name="T43" fmla="*/ 68 h 1498"/>
                <a:gd name="T44" fmla="*/ 82 w 1392"/>
                <a:gd name="T45" fmla="*/ 402 h 1498"/>
                <a:gd name="T46" fmla="*/ 178 w 1392"/>
                <a:gd name="T47" fmla="*/ 743 h 1498"/>
                <a:gd name="T48" fmla="*/ 264 w 1392"/>
                <a:gd name="T49" fmla="*/ 886 h 1498"/>
                <a:gd name="T50" fmla="*/ 274 w 1392"/>
                <a:gd name="T51" fmla="*/ 950 h 1498"/>
                <a:gd name="T52" fmla="*/ 280 w 1392"/>
                <a:gd name="T53" fmla="*/ 995 h 1498"/>
                <a:gd name="T54" fmla="*/ 270 w 1392"/>
                <a:gd name="T55" fmla="*/ 1038 h 1498"/>
                <a:gd name="T56" fmla="*/ 248 w 1392"/>
                <a:gd name="T57" fmla="*/ 1084 h 1498"/>
                <a:gd name="T58" fmla="*/ 260 w 1392"/>
                <a:gd name="T59" fmla="*/ 1194 h 1498"/>
                <a:gd name="T60" fmla="*/ 282 w 1392"/>
                <a:gd name="T61" fmla="*/ 1261 h 1498"/>
                <a:gd name="T62" fmla="*/ 260 w 1392"/>
                <a:gd name="T63" fmla="*/ 1286 h 1498"/>
                <a:gd name="T64" fmla="*/ 290 w 1392"/>
                <a:gd name="T65" fmla="*/ 1337 h 1498"/>
                <a:gd name="T66" fmla="*/ 319 w 1392"/>
                <a:gd name="T67" fmla="*/ 1389 h 1498"/>
                <a:gd name="T68" fmla="*/ 1109 w 1392"/>
                <a:gd name="T69" fmla="*/ 1433 h 1498"/>
                <a:gd name="T70" fmla="*/ 1171 w 1392"/>
                <a:gd name="T71" fmla="*/ 1498 h 1498"/>
                <a:gd name="T72" fmla="*/ 1150 w 1392"/>
                <a:gd name="T73" fmla="*/ 1337 h 1498"/>
                <a:gd name="T74" fmla="*/ 1268 w 1392"/>
                <a:gd name="T75" fmla="*/ 1357 h 1498"/>
                <a:gd name="T76" fmla="*/ 1284 w 1392"/>
                <a:gd name="T77" fmla="*/ 1307 h 1498"/>
                <a:gd name="T78" fmla="*/ 1264 w 1392"/>
                <a:gd name="T79" fmla="*/ 1292 h 1498"/>
                <a:gd name="T80" fmla="*/ 1249 w 1392"/>
                <a:gd name="T81" fmla="*/ 1269 h 1498"/>
                <a:gd name="T82" fmla="*/ 1285 w 1392"/>
                <a:gd name="T83" fmla="*/ 1269 h 1498"/>
                <a:gd name="T84" fmla="*/ 1268 w 1392"/>
                <a:gd name="T85" fmla="*/ 1227 h 1498"/>
                <a:gd name="T86" fmla="*/ 1304 w 1392"/>
                <a:gd name="T87" fmla="*/ 1208 h 1498"/>
                <a:gd name="T88" fmla="*/ 1300 w 1392"/>
                <a:gd name="T89" fmla="*/ 1162 h 1498"/>
                <a:gd name="T90" fmla="*/ 1305 w 1392"/>
                <a:gd name="T91" fmla="*/ 1146 h 1498"/>
                <a:gd name="T92" fmla="*/ 1313 w 1392"/>
                <a:gd name="T93" fmla="*/ 1113 h 1498"/>
                <a:gd name="T94" fmla="*/ 1310 w 1392"/>
                <a:gd name="T95" fmla="*/ 1045 h 1498"/>
                <a:gd name="T96" fmla="*/ 1346 w 1392"/>
                <a:gd name="T97" fmla="*/ 1051 h 1498"/>
                <a:gd name="T98" fmla="*/ 1342 w 1392"/>
                <a:gd name="T99" fmla="*/ 1032 h 1498"/>
                <a:gd name="T100" fmla="*/ 1310 w 1392"/>
                <a:gd name="T101" fmla="*/ 998 h 1498"/>
                <a:gd name="T102" fmla="*/ 1359 w 1392"/>
                <a:gd name="T103" fmla="*/ 998 h 1498"/>
                <a:gd name="T104" fmla="*/ 1341 w 1392"/>
                <a:gd name="T105" fmla="*/ 976 h 1498"/>
                <a:gd name="T106" fmla="*/ 1334 w 1392"/>
                <a:gd name="T107" fmla="*/ 951 h 1498"/>
                <a:gd name="T108" fmla="*/ 1369 w 1392"/>
                <a:gd name="T109" fmla="*/ 955 h 1498"/>
                <a:gd name="T110" fmla="*/ 1378 w 1392"/>
                <a:gd name="T111" fmla="*/ 928 h 1498"/>
                <a:gd name="T112" fmla="*/ 1392 w 1392"/>
                <a:gd name="T113" fmla="*/ 900 h 1498"/>
                <a:gd name="T114" fmla="*/ 1378 w 1392"/>
                <a:gd name="T115" fmla="*/ 887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2" h="1498">
                  <a:moveTo>
                    <a:pt x="1378" y="887"/>
                  </a:moveTo>
                  <a:cubicBezTo>
                    <a:pt x="1359" y="877"/>
                    <a:pt x="1359" y="877"/>
                    <a:pt x="1359" y="877"/>
                  </a:cubicBezTo>
                  <a:cubicBezTo>
                    <a:pt x="1350" y="861"/>
                    <a:pt x="1350" y="861"/>
                    <a:pt x="1350" y="861"/>
                  </a:cubicBezTo>
                  <a:cubicBezTo>
                    <a:pt x="1350" y="833"/>
                    <a:pt x="1350" y="833"/>
                    <a:pt x="1350" y="833"/>
                  </a:cubicBezTo>
                  <a:cubicBezTo>
                    <a:pt x="1350" y="822"/>
                    <a:pt x="1350" y="822"/>
                    <a:pt x="1350" y="822"/>
                  </a:cubicBezTo>
                  <a:cubicBezTo>
                    <a:pt x="1329" y="794"/>
                    <a:pt x="1329" y="794"/>
                    <a:pt x="1329" y="794"/>
                  </a:cubicBezTo>
                  <a:cubicBezTo>
                    <a:pt x="1316" y="778"/>
                    <a:pt x="1316" y="778"/>
                    <a:pt x="1316" y="778"/>
                  </a:cubicBezTo>
                  <a:cubicBezTo>
                    <a:pt x="1316" y="765"/>
                    <a:pt x="1316" y="765"/>
                    <a:pt x="1316" y="765"/>
                  </a:cubicBezTo>
                  <a:cubicBezTo>
                    <a:pt x="1316" y="757"/>
                    <a:pt x="1316" y="757"/>
                    <a:pt x="1316" y="757"/>
                  </a:cubicBezTo>
                  <a:cubicBezTo>
                    <a:pt x="1295" y="744"/>
                    <a:pt x="1295" y="744"/>
                    <a:pt x="1295" y="744"/>
                  </a:cubicBezTo>
                  <a:cubicBezTo>
                    <a:pt x="1281" y="731"/>
                    <a:pt x="1281" y="731"/>
                    <a:pt x="1281" y="731"/>
                  </a:cubicBezTo>
                  <a:cubicBezTo>
                    <a:pt x="1271" y="731"/>
                    <a:pt x="1271" y="731"/>
                    <a:pt x="1271" y="731"/>
                  </a:cubicBezTo>
                  <a:cubicBezTo>
                    <a:pt x="1263" y="722"/>
                    <a:pt x="1263" y="722"/>
                    <a:pt x="1263" y="722"/>
                  </a:cubicBezTo>
                  <a:cubicBezTo>
                    <a:pt x="1256" y="701"/>
                    <a:pt x="1256" y="701"/>
                    <a:pt x="1256" y="701"/>
                  </a:cubicBezTo>
                  <a:cubicBezTo>
                    <a:pt x="1256" y="683"/>
                    <a:pt x="1256" y="683"/>
                    <a:pt x="1256" y="683"/>
                  </a:cubicBezTo>
                  <a:cubicBezTo>
                    <a:pt x="1243" y="664"/>
                    <a:pt x="1243" y="664"/>
                    <a:pt x="1243" y="664"/>
                  </a:cubicBezTo>
                  <a:cubicBezTo>
                    <a:pt x="1219" y="631"/>
                    <a:pt x="1219" y="631"/>
                    <a:pt x="1219" y="631"/>
                  </a:cubicBezTo>
                  <a:cubicBezTo>
                    <a:pt x="1207" y="615"/>
                    <a:pt x="1207" y="615"/>
                    <a:pt x="1207" y="615"/>
                  </a:cubicBezTo>
                  <a:cubicBezTo>
                    <a:pt x="1189" y="599"/>
                    <a:pt x="1189" y="599"/>
                    <a:pt x="1189" y="599"/>
                  </a:cubicBezTo>
                  <a:cubicBezTo>
                    <a:pt x="1168" y="581"/>
                    <a:pt x="1168" y="581"/>
                    <a:pt x="1168" y="581"/>
                  </a:cubicBezTo>
                  <a:cubicBezTo>
                    <a:pt x="1144" y="560"/>
                    <a:pt x="1144" y="560"/>
                    <a:pt x="1144" y="560"/>
                  </a:cubicBezTo>
                  <a:cubicBezTo>
                    <a:pt x="1100" y="537"/>
                    <a:pt x="1100" y="537"/>
                    <a:pt x="1100" y="537"/>
                  </a:cubicBezTo>
                  <a:cubicBezTo>
                    <a:pt x="1061" y="488"/>
                    <a:pt x="1061" y="488"/>
                    <a:pt x="1061" y="488"/>
                  </a:cubicBezTo>
                  <a:cubicBezTo>
                    <a:pt x="1019" y="435"/>
                    <a:pt x="1019" y="435"/>
                    <a:pt x="1019" y="435"/>
                  </a:cubicBezTo>
                  <a:cubicBezTo>
                    <a:pt x="989" y="406"/>
                    <a:pt x="989" y="406"/>
                    <a:pt x="989" y="406"/>
                  </a:cubicBezTo>
                  <a:cubicBezTo>
                    <a:pt x="873" y="319"/>
                    <a:pt x="873" y="319"/>
                    <a:pt x="873" y="319"/>
                  </a:cubicBezTo>
                  <a:cubicBezTo>
                    <a:pt x="840" y="277"/>
                    <a:pt x="840" y="277"/>
                    <a:pt x="840" y="277"/>
                  </a:cubicBezTo>
                  <a:cubicBezTo>
                    <a:pt x="804" y="243"/>
                    <a:pt x="804" y="243"/>
                    <a:pt x="804" y="243"/>
                  </a:cubicBezTo>
                  <a:cubicBezTo>
                    <a:pt x="790" y="212"/>
                    <a:pt x="790" y="212"/>
                    <a:pt x="790" y="212"/>
                  </a:cubicBezTo>
                  <a:cubicBezTo>
                    <a:pt x="773" y="189"/>
                    <a:pt x="773" y="189"/>
                    <a:pt x="773" y="189"/>
                  </a:cubicBezTo>
                  <a:cubicBezTo>
                    <a:pt x="749" y="167"/>
                    <a:pt x="749" y="167"/>
                    <a:pt x="749" y="16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1" y="113"/>
                    <a:pt x="651" y="113"/>
                    <a:pt x="651" y="113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40" y="77"/>
                    <a:pt x="640" y="77"/>
                    <a:pt x="640" y="77"/>
                  </a:cubicBezTo>
                  <a:cubicBezTo>
                    <a:pt x="674" y="58"/>
                    <a:pt x="674" y="58"/>
                    <a:pt x="674" y="58"/>
                  </a:cubicBezTo>
                  <a:cubicBezTo>
                    <a:pt x="700" y="36"/>
                    <a:pt x="700" y="36"/>
                    <a:pt x="700" y="36"/>
                  </a:cubicBezTo>
                  <a:cubicBezTo>
                    <a:pt x="713" y="25"/>
                    <a:pt x="713" y="25"/>
                    <a:pt x="713" y="25"/>
                  </a:cubicBezTo>
                  <a:cubicBezTo>
                    <a:pt x="718" y="12"/>
                    <a:pt x="718" y="12"/>
                    <a:pt x="718" y="12"/>
                  </a:cubicBezTo>
                  <a:cubicBezTo>
                    <a:pt x="721" y="1"/>
                    <a:pt x="721" y="1"/>
                    <a:pt x="721" y="1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82" y="402"/>
                    <a:pt x="82" y="402"/>
                    <a:pt x="82" y="402"/>
                  </a:cubicBezTo>
                  <a:cubicBezTo>
                    <a:pt x="160" y="681"/>
                    <a:pt x="160" y="681"/>
                    <a:pt x="160" y="681"/>
                  </a:cubicBezTo>
                  <a:cubicBezTo>
                    <a:pt x="178" y="743"/>
                    <a:pt x="178" y="743"/>
                    <a:pt x="178" y="743"/>
                  </a:cubicBezTo>
                  <a:cubicBezTo>
                    <a:pt x="231" y="844"/>
                    <a:pt x="231" y="844"/>
                    <a:pt x="231" y="844"/>
                  </a:cubicBezTo>
                  <a:cubicBezTo>
                    <a:pt x="264" y="886"/>
                    <a:pt x="264" y="886"/>
                    <a:pt x="264" y="886"/>
                  </a:cubicBezTo>
                  <a:cubicBezTo>
                    <a:pt x="268" y="913"/>
                    <a:pt x="268" y="913"/>
                    <a:pt x="268" y="913"/>
                  </a:cubicBezTo>
                  <a:cubicBezTo>
                    <a:pt x="274" y="950"/>
                    <a:pt x="274" y="950"/>
                    <a:pt x="274" y="950"/>
                  </a:cubicBezTo>
                  <a:cubicBezTo>
                    <a:pt x="293" y="965"/>
                    <a:pt x="293" y="965"/>
                    <a:pt x="293" y="965"/>
                  </a:cubicBezTo>
                  <a:cubicBezTo>
                    <a:pt x="280" y="995"/>
                    <a:pt x="280" y="995"/>
                    <a:pt x="280" y="995"/>
                  </a:cubicBezTo>
                  <a:cubicBezTo>
                    <a:pt x="248" y="1018"/>
                    <a:pt x="248" y="1018"/>
                    <a:pt x="248" y="1018"/>
                  </a:cubicBezTo>
                  <a:cubicBezTo>
                    <a:pt x="270" y="1038"/>
                    <a:pt x="270" y="1038"/>
                    <a:pt x="270" y="1038"/>
                  </a:cubicBezTo>
                  <a:cubicBezTo>
                    <a:pt x="265" y="1075"/>
                    <a:pt x="265" y="1075"/>
                    <a:pt x="265" y="1075"/>
                  </a:cubicBezTo>
                  <a:cubicBezTo>
                    <a:pt x="248" y="1084"/>
                    <a:pt x="248" y="1084"/>
                    <a:pt x="248" y="1084"/>
                  </a:cubicBezTo>
                  <a:cubicBezTo>
                    <a:pt x="248" y="1131"/>
                    <a:pt x="248" y="1131"/>
                    <a:pt x="248" y="1131"/>
                  </a:cubicBezTo>
                  <a:cubicBezTo>
                    <a:pt x="260" y="1194"/>
                    <a:pt x="260" y="1194"/>
                    <a:pt x="260" y="1194"/>
                  </a:cubicBezTo>
                  <a:cubicBezTo>
                    <a:pt x="273" y="1220"/>
                    <a:pt x="273" y="1220"/>
                    <a:pt x="273" y="1220"/>
                  </a:cubicBezTo>
                  <a:cubicBezTo>
                    <a:pt x="282" y="1261"/>
                    <a:pt x="282" y="1261"/>
                    <a:pt x="282" y="1261"/>
                  </a:cubicBezTo>
                  <a:cubicBezTo>
                    <a:pt x="266" y="1273"/>
                    <a:pt x="266" y="1273"/>
                    <a:pt x="266" y="1273"/>
                  </a:cubicBezTo>
                  <a:cubicBezTo>
                    <a:pt x="260" y="1286"/>
                    <a:pt x="260" y="1286"/>
                    <a:pt x="260" y="1286"/>
                  </a:cubicBezTo>
                  <a:cubicBezTo>
                    <a:pt x="270" y="1317"/>
                    <a:pt x="270" y="1317"/>
                    <a:pt x="270" y="1317"/>
                  </a:cubicBezTo>
                  <a:cubicBezTo>
                    <a:pt x="290" y="1337"/>
                    <a:pt x="290" y="1337"/>
                    <a:pt x="290" y="1337"/>
                  </a:cubicBezTo>
                  <a:cubicBezTo>
                    <a:pt x="313" y="1376"/>
                    <a:pt x="313" y="1376"/>
                    <a:pt x="313" y="1376"/>
                  </a:cubicBezTo>
                  <a:cubicBezTo>
                    <a:pt x="319" y="1389"/>
                    <a:pt x="319" y="1389"/>
                    <a:pt x="319" y="1389"/>
                  </a:cubicBezTo>
                  <a:cubicBezTo>
                    <a:pt x="361" y="1479"/>
                    <a:pt x="361" y="1479"/>
                    <a:pt x="361" y="1479"/>
                  </a:cubicBezTo>
                  <a:cubicBezTo>
                    <a:pt x="1109" y="1433"/>
                    <a:pt x="1109" y="1433"/>
                    <a:pt x="1109" y="1433"/>
                  </a:cubicBezTo>
                  <a:cubicBezTo>
                    <a:pt x="1120" y="1498"/>
                    <a:pt x="1120" y="1498"/>
                    <a:pt x="1120" y="1498"/>
                  </a:cubicBezTo>
                  <a:cubicBezTo>
                    <a:pt x="1171" y="1498"/>
                    <a:pt x="1171" y="1498"/>
                    <a:pt x="1171" y="1498"/>
                  </a:cubicBezTo>
                  <a:cubicBezTo>
                    <a:pt x="1154" y="1337"/>
                    <a:pt x="1154" y="1337"/>
                    <a:pt x="1154" y="1337"/>
                  </a:cubicBezTo>
                  <a:cubicBezTo>
                    <a:pt x="1150" y="1337"/>
                    <a:pt x="1150" y="1337"/>
                    <a:pt x="1150" y="1337"/>
                  </a:cubicBezTo>
                  <a:cubicBezTo>
                    <a:pt x="1204" y="1344"/>
                    <a:pt x="1204" y="1344"/>
                    <a:pt x="1204" y="1344"/>
                  </a:cubicBezTo>
                  <a:cubicBezTo>
                    <a:pt x="1268" y="1357"/>
                    <a:pt x="1268" y="1357"/>
                    <a:pt x="1268" y="1357"/>
                  </a:cubicBezTo>
                  <a:cubicBezTo>
                    <a:pt x="1277" y="1335"/>
                    <a:pt x="1277" y="1335"/>
                    <a:pt x="1277" y="1335"/>
                  </a:cubicBezTo>
                  <a:cubicBezTo>
                    <a:pt x="1277" y="1335"/>
                    <a:pt x="1284" y="1309"/>
                    <a:pt x="1284" y="1307"/>
                  </a:cubicBezTo>
                  <a:cubicBezTo>
                    <a:pt x="1284" y="1305"/>
                    <a:pt x="1280" y="1302"/>
                    <a:pt x="1280" y="1302"/>
                  </a:cubicBezTo>
                  <a:cubicBezTo>
                    <a:pt x="1280" y="1302"/>
                    <a:pt x="1270" y="1297"/>
                    <a:pt x="1264" y="1292"/>
                  </a:cubicBezTo>
                  <a:cubicBezTo>
                    <a:pt x="1257" y="1288"/>
                    <a:pt x="1256" y="1283"/>
                    <a:pt x="1249" y="1277"/>
                  </a:cubicBezTo>
                  <a:cubicBezTo>
                    <a:pt x="1242" y="1271"/>
                    <a:pt x="1249" y="1269"/>
                    <a:pt x="1249" y="1269"/>
                  </a:cubicBezTo>
                  <a:cubicBezTo>
                    <a:pt x="1265" y="1269"/>
                    <a:pt x="1265" y="1269"/>
                    <a:pt x="1265" y="1269"/>
                  </a:cubicBezTo>
                  <a:cubicBezTo>
                    <a:pt x="1285" y="1269"/>
                    <a:pt x="1285" y="1269"/>
                    <a:pt x="1285" y="1269"/>
                  </a:cubicBezTo>
                  <a:cubicBezTo>
                    <a:pt x="1285" y="1269"/>
                    <a:pt x="1280" y="1251"/>
                    <a:pt x="1276" y="1240"/>
                  </a:cubicBezTo>
                  <a:cubicBezTo>
                    <a:pt x="1272" y="1228"/>
                    <a:pt x="1268" y="1227"/>
                    <a:pt x="1268" y="1227"/>
                  </a:cubicBezTo>
                  <a:cubicBezTo>
                    <a:pt x="1292" y="1221"/>
                    <a:pt x="1292" y="1221"/>
                    <a:pt x="1292" y="1221"/>
                  </a:cubicBezTo>
                  <a:cubicBezTo>
                    <a:pt x="1304" y="1208"/>
                    <a:pt x="1304" y="1208"/>
                    <a:pt x="1304" y="1208"/>
                  </a:cubicBezTo>
                  <a:cubicBezTo>
                    <a:pt x="1317" y="1170"/>
                    <a:pt x="1317" y="1170"/>
                    <a:pt x="1317" y="1170"/>
                  </a:cubicBezTo>
                  <a:cubicBezTo>
                    <a:pt x="1300" y="1162"/>
                    <a:pt x="1300" y="1162"/>
                    <a:pt x="1300" y="1162"/>
                  </a:cubicBezTo>
                  <a:cubicBezTo>
                    <a:pt x="1300" y="1162"/>
                    <a:pt x="1300" y="1156"/>
                    <a:pt x="1300" y="1154"/>
                  </a:cubicBezTo>
                  <a:cubicBezTo>
                    <a:pt x="1300" y="1152"/>
                    <a:pt x="1303" y="1148"/>
                    <a:pt x="1305" y="1146"/>
                  </a:cubicBezTo>
                  <a:cubicBezTo>
                    <a:pt x="1307" y="1144"/>
                    <a:pt x="1310" y="1135"/>
                    <a:pt x="1310" y="1135"/>
                  </a:cubicBezTo>
                  <a:cubicBezTo>
                    <a:pt x="1313" y="1113"/>
                    <a:pt x="1313" y="1113"/>
                    <a:pt x="1313" y="1113"/>
                  </a:cubicBezTo>
                  <a:cubicBezTo>
                    <a:pt x="1314" y="1070"/>
                    <a:pt x="1314" y="1070"/>
                    <a:pt x="1314" y="1070"/>
                  </a:cubicBezTo>
                  <a:cubicBezTo>
                    <a:pt x="1310" y="1045"/>
                    <a:pt x="1310" y="1045"/>
                    <a:pt x="1310" y="1045"/>
                  </a:cubicBezTo>
                  <a:cubicBezTo>
                    <a:pt x="1310" y="1045"/>
                    <a:pt x="1328" y="1048"/>
                    <a:pt x="1332" y="1048"/>
                  </a:cubicBezTo>
                  <a:cubicBezTo>
                    <a:pt x="1335" y="1048"/>
                    <a:pt x="1346" y="1051"/>
                    <a:pt x="1346" y="1051"/>
                  </a:cubicBezTo>
                  <a:cubicBezTo>
                    <a:pt x="1346" y="1051"/>
                    <a:pt x="1350" y="1043"/>
                    <a:pt x="1351" y="1041"/>
                  </a:cubicBezTo>
                  <a:cubicBezTo>
                    <a:pt x="1352" y="1040"/>
                    <a:pt x="1350" y="1039"/>
                    <a:pt x="1342" y="1032"/>
                  </a:cubicBezTo>
                  <a:cubicBezTo>
                    <a:pt x="1333" y="1025"/>
                    <a:pt x="1322" y="1017"/>
                    <a:pt x="1320" y="1016"/>
                  </a:cubicBezTo>
                  <a:cubicBezTo>
                    <a:pt x="1319" y="1014"/>
                    <a:pt x="1310" y="998"/>
                    <a:pt x="1310" y="998"/>
                  </a:cubicBezTo>
                  <a:cubicBezTo>
                    <a:pt x="1326" y="998"/>
                    <a:pt x="1326" y="998"/>
                    <a:pt x="1326" y="998"/>
                  </a:cubicBezTo>
                  <a:cubicBezTo>
                    <a:pt x="1359" y="998"/>
                    <a:pt x="1359" y="998"/>
                    <a:pt x="1359" y="998"/>
                  </a:cubicBezTo>
                  <a:cubicBezTo>
                    <a:pt x="1365" y="979"/>
                    <a:pt x="1365" y="979"/>
                    <a:pt x="1365" y="979"/>
                  </a:cubicBezTo>
                  <a:cubicBezTo>
                    <a:pt x="1365" y="979"/>
                    <a:pt x="1343" y="977"/>
                    <a:pt x="1341" y="976"/>
                  </a:cubicBezTo>
                  <a:cubicBezTo>
                    <a:pt x="1339" y="975"/>
                    <a:pt x="1326" y="963"/>
                    <a:pt x="1326" y="963"/>
                  </a:cubicBezTo>
                  <a:cubicBezTo>
                    <a:pt x="1334" y="951"/>
                    <a:pt x="1334" y="951"/>
                    <a:pt x="1334" y="951"/>
                  </a:cubicBezTo>
                  <a:cubicBezTo>
                    <a:pt x="1339" y="955"/>
                    <a:pt x="1339" y="955"/>
                    <a:pt x="1339" y="955"/>
                  </a:cubicBezTo>
                  <a:cubicBezTo>
                    <a:pt x="1369" y="955"/>
                    <a:pt x="1369" y="955"/>
                    <a:pt x="1369" y="955"/>
                  </a:cubicBezTo>
                  <a:cubicBezTo>
                    <a:pt x="1378" y="947"/>
                    <a:pt x="1378" y="947"/>
                    <a:pt x="1378" y="947"/>
                  </a:cubicBezTo>
                  <a:cubicBezTo>
                    <a:pt x="1378" y="928"/>
                    <a:pt x="1378" y="928"/>
                    <a:pt x="1378" y="928"/>
                  </a:cubicBezTo>
                  <a:cubicBezTo>
                    <a:pt x="1378" y="913"/>
                    <a:pt x="1378" y="913"/>
                    <a:pt x="1378" y="913"/>
                  </a:cubicBezTo>
                  <a:cubicBezTo>
                    <a:pt x="1392" y="900"/>
                    <a:pt x="1392" y="900"/>
                    <a:pt x="1392" y="900"/>
                  </a:cubicBezTo>
                  <a:cubicBezTo>
                    <a:pt x="1391" y="896"/>
                    <a:pt x="1391" y="896"/>
                    <a:pt x="1391" y="896"/>
                  </a:cubicBezTo>
                  <a:lnTo>
                    <a:pt x="1378" y="8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/>
            <p:cNvSpPr>
              <a:spLocks/>
            </p:cNvSpPr>
            <p:nvPr/>
          </p:nvSpPr>
          <p:spPr bwMode="auto">
            <a:xfrm>
              <a:off x="5573713" y="2867025"/>
              <a:ext cx="565150" cy="319087"/>
            </a:xfrm>
            <a:custGeom>
              <a:avLst/>
              <a:gdLst>
                <a:gd name="T0" fmla="*/ 242 w 356"/>
                <a:gd name="T1" fmla="*/ 170 h 201"/>
                <a:gd name="T2" fmla="*/ 356 w 356"/>
                <a:gd name="T3" fmla="*/ 146 h 201"/>
                <a:gd name="T4" fmla="*/ 352 w 356"/>
                <a:gd name="T5" fmla="*/ 134 h 201"/>
                <a:gd name="T6" fmla="*/ 342 w 356"/>
                <a:gd name="T7" fmla="*/ 124 h 201"/>
                <a:gd name="T8" fmla="*/ 332 w 356"/>
                <a:gd name="T9" fmla="*/ 120 h 201"/>
                <a:gd name="T10" fmla="*/ 326 w 356"/>
                <a:gd name="T11" fmla="*/ 113 h 201"/>
                <a:gd name="T12" fmla="*/ 321 w 356"/>
                <a:gd name="T13" fmla="*/ 104 h 201"/>
                <a:gd name="T14" fmla="*/ 322 w 356"/>
                <a:gd name="T15" fmla="*/ 99 h 201"/>
                <a:gd name="T16" fmla="*/ 327 w 356"/>
                <a:gd name="T17" fmla="*/ 96 h 201"/>
                <a:gd name="T18" fmla="*/ 320 w 356"/>
                <a:gd name="T19" fmla="*/ 91 h 201"/>
                <a:gd name="T20" fmla="*/ 303 w 356"/>
                <a:gd name="T21" fmla="*/ 78 h 201"/>
                <a:gd name="T22" fmla="*/ 307 w 356"/>
                <a:gd name="T23" fmla="*/ 79 h 201"/>
                <a:gd name="T24" fmla="*/ 317 w 356"/>
                <a:gd name="T25" fmla="*/ 85 h 201"/>
                <a:gd name="T26" fmla="*/ 322 w 356"/>
                <a:gd name="T27" fmla="*/ 81 h 201"/>
                <a:gd name="T28" fmla="*/ 322 w 356"/>
                <a:gd name="T29" fmla="*/ 70 h 201"/>
                <a:gd name="T30" fmla="*/ 307 w 356"/>
                <a:gd name="T31" fmla="*/ 64 h 201"/>
                <a:gd name="T32" fmla="*/ 302 w 356"/>
                <a:gd name="T33" fmla="*/ 60 h 201"/>
                <a:gd name="T34" fmla="*/ 296 w 356"/>
                <a:gd name="T35" fmla="*/ 61 h 201"/>
                <a:gd name="T36" fmla="*/ 284 w 356"/>
                <a:gd name="T37" fmla="*/ 54 h 201"/>
                <a:gd name="T38" fmla="*/ 275 w 356"/>
                <a:gd name="T39" fmla="*/ 54 h 201"/>
                <a:gd name="T40" fmla="*/ 269 w 356"/>
                <a:gd name="T41" fmla="*/ 52 h 201"/>
                <a:gd name="T42" fmla="*/ 273 w 356"/>
                <a:gd name="T43" fmla="*/ 36 h 201"/>
                <a:gd name="T44" fmla="*/ 274 w 356"/>
                <a:gd name="T45" fmla="*/ 25 h 201"/>
                <a:gd name="T46" fmla="*/ 262 w 356"/>
                <a:gd name="T47" fmla="*/ 15 h 201"/>
                <a:gd name="T48" fmla="*/ 244 w 356"/>
                <a:gd name="T49" fmla="*/ 7 h 201"/>
                <a:gd name="T50" fmla="*/ 236 w 356"/>
                <a:gd name="T51" fmla="*/ 12 h 201"/>
                <a:gd name="T52" fmla="*/ 217 w 356"/>
                <a:gd name="T53" fmla="*/ 0 h 201"/>
                <a:gd name="T54" fmla="*/ 213 w 356"/>
                <a:gd name="T55" fmla="*/ 22 h 201"/>
                <a:gd name="T56" fmla="*/ 206 w 356"/>
                <a:gd name="T57" fmla="*/ 31 h 201"/>
                <a:gd name="T58" fmla="*/ 197 w 356"/>
                <a:gd name="T59" fmla="*/ 42 h 201"/>
                <a:gd name="T60" fmla="*/ 192 w 356"/>
                <a:gd name="T61" fmla="*/ 40 h 201"/>
                <a:gd name="T62" fmla="*/ 187 w 356"/>
                <a:gd name="T63" fmla="*/ 52 h 201"/>
                <a:gd name="T64" fmla="*/ 182 w 356"/>
                <a:gd name="T65" fmla="*/ 66 h 201"/>
                <a:gd name="T66" fmla="*/ 172 w 356"/>
                <a:gd name="T67" fmla="*/ 63 h 201"/>
                <a:gd name="T68" fmla="*/ 164 w 356"/>
                <a:gd name="T69" fmla="*/ 69 h 201"/>
                <a:gd name="T70" fmla="*/ 155 w 356"/>
                <a:gd name="T71" fmla="*/ 98 h 201"/>
                <a:gd name="T72" fmla="*/ 147 w 356"/>
                <a:gd name="T73" fmla="*/ 113 h 201"/>
                <a:gd name="T74" fmla="*/ 143 w 356"/>
                <a:gd name="T75" fmla="*/ 127 h 201"/>
                <a:gd name="T76" fmla="*/ 116 w 356"/>
                <a:gd name="T77" fmla="*/ 145 h 201"/>
                <a:gd name="T78" fmla="*/ 99 w 356"/>
                <a:gd name="T79" fmla="*/ 145 h 201"/>
                <a:gd name="T80" fmla="*/ 87 w 356"/>
                <a:gd name="T81" fmla="*/ 155 h 201"/>
                <a:gd name="T82" fmla="*/ 71 w 356"/>
                <a:gd name="T83" fmla="*/ 144 h 201"/>
                <a:gd name="T84" fmla="*/ 66 w 356"/>
                <a:gd name="T85" fmla="*/ 140 h 201"/>
                <a:gd name="T86" fmla="*/ 61 w 356"/>
                <a:gd name="T87" fmla="*/ 148 h 201"/>
                <a:gd name="T88" fmla="*/ 40 w 356"/>
                <a:gd name="T89" fmla="*/ 163 h 201"/>
                <a:gd name="T90" fmla="*/ 30 w 356"/>
                <a:gd name="T91" fmla="*/ 182 h 201"/>
                <a:gd name="T92" fmla="*/ 22 w 356"/>
                <a:gd name="T93" fmla="*/ 186 h 201"/>
                <a:gd name="T94" fmla="*/ 8 w 356"/>
                <a:gd name="T95" fmla="*/ 196 h 201"/>
                <a:gd name="T96" fmla="*/ 92 w 356"/>
                <a:gd name="T97" fmla="*/ 19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6" h="201">
                  <a:moveTo>
                    <a:pt x="166" y="182"/>
                  </a:moveTo>
                  <a:lnTo>
                    <a:pt x="242" y="170"/>
                  </a:lnTo>
                  <a:lnTo>
                    <a:pt x="348" y="148"/>
                  </a:lnTo>
                  <a:lnTo>
                    <a:pt x="356" y="146"/>
                  </a:lnTo>
                  <a:lnTo>
                    <a:pt x="354" y="141"/>
                  </a:lnTo>
                  <a:lnTo>
                    <a:pt x="352" y="134"/>
                  </a:lnTo>
                  <a:lnTo>
                    <a:pt x="347" y="128"/>
                  </a:lnTo>
                  <a:lnTo>
                    <a:pt x="342" y="124"/>
                  </a:lnTo>
                  <a:lnTo>
                    <a:pt x="339" y="124"/>
                  </a:lnTo>
                  <a:lnTo>
                    <a:pt x="332" y="120"/>
                  </a:lnTo>
                  <a:lnTo>
                    <a:pt x="330" y="116"/>
                  </a:lnTo>
                  <a:lnTo>
                    <a:pt x="326" y="113"/>
                  </a:lnTo>
                  <a:lnTo>
                    <a:pt x="323" y="107"/>
                  </a:lnTo>
                  <a:lnTo>
                    <a:pt x="321" y="104"/>
                  </a:lnTo>
                  <a:lnTo>
                    <a:pt x="320" y="100"/>
                  </a:lnTo>
                  <a:lnTo>
                    <a:pt x="322" y="99"/>
                  </a:lnTo>
                  <a:lnTo>
                    <a:pt x="328" y="100"/>
                  </a:lnTo>
                  <a:lnTo>
                    <a:pt x="327" y="96"/>
                  </a:lnTo>
                  <a:lnTo>
                    <a:pt x="324" y="93"/>
                  </a:lnTo>
                  <a:lnTo>
                    <a:pt x="320" y="91"/>
                  </a:lnTo>
                  <a:lnTo>
                    <a:pt x="309" y="86"/>
                  </a:lnTo>
                  <a:lnTo>
                    <a:pt x="303" y="78"/>
                  </a:lnTo>
                  <a:lnTo>
                    <a:pt x="303" y="77"/>
                  </a:lnTo>
                  <a:lnTo>
                    <a:pt x="307" y="79"/>
                  </a:lnTo>
                  <a:lnTo>
                    <a:pt x="314" y="82"/>
                  </a:lnTo>
                  <a:lnTo>
                    <a:pt x="317" y="85"/>
                  </a:lnTo>
                  <a:lnTo>
                    <a:pt x="326" y="86"/>
                  </a:lnTo>
                  <a:lnTo>
                    <a:pt x="322" y="81"/>
                  </a:lnTo>
                  <a:lnTo>
                    <a:pt x="321" y="74"/>
                  </a:lnTo>
                  <a:lnTo>
                    <a:pt x="322" y="70"/>
                  </a:lnTo>
                  <a:lnTo>
                    <a:pt x="317" y="70"/>
                  </a:lnTo>
                  <a:lnTo>
                    <a:pt x="307" y="64"/>
                  </a:lnTo>
                  <a:lnTo>
                    <a:pt x="304" y="60"/>
                  </a:lnTo>
                  <a:lnTo>
                    <a:pt x="302" y="60"/>
                  </a:lnTo>
                  <a:lnTo>
                    <a:pt x="300" y="62"/>
                  </a:lnTo>
                  <a:lnTo>
                    <a:pt x="296" y="61"/>
                  </a:lnTo>
                  <a:lnTo>
                    <a:pt x="289" y="58"/>
                  </a:lnTo>
                  <a:lnTo>
                    <a:pt x="284" y="54"/>
                  </a:lnTo>
                  <a:lnTo>
                    <a:pt x="280" y="53"/>
                  </a:lnTo>
                  <a:lnTo>
                    <a:pt x="275" y="54"/>
                  </a:lnTo>
                  <a:lnTo>
                    <a:pt x="272" y="54"/>
                  </a:lnTo>
                  <a:lnTo>
                    <a:pt x="269" y="52"/>
                  </a:lnTo>
                  <a:lnTo>
                    <a:pt x="268" y="37"/>
                  </a:lnTo>
                  <a:lnTo>
                    <a:pt x="273" y="36"/>
                  </a:lnTo>
                  <a:lnTo>
                    <a:pt x="276" y="30"/>
                  </a:lnTo>
                  <a:lnTo>
                    <a:pt x="274" y="25"/>
                  </a:lnTo>
                  <a:lnTo>
                    <a:pt x="268" y="21"/>
                  </a:lnTo>
                  <a:lnTo>
                    <a:pt x="262" y="15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1" y="12"/>
                  </a:lnTo>
                  <a:lnTo>
                    <a:pt x="236" y="12"/>
                  </a:lnTo>
                  <a:lnTo>
                    <a:pt x="230" y="8"/>
                  </a:lnTo>
                  <a:lnTo>
                    <a:pt x="217" y="0"/>
                  </a:lnTo>
                  <a:lnTo>
                    <a:pt x="216" y="12"/>
                  </a:lnTo>
                  <a:lnTo>
                    <a:pt x="213" y="22"/>
                  </a:lnTo>
                  <a:lnTo>
                    <a:pt x="210" y="27"/>
                  </a:lnTo>
                  <a:lnTo>
                    <a:pt x="206" y="31"/>
                  </a:lnTo>
                  <a:lnTo>
                    <a:pt x="199" y="43"/>
                  </a:lnTo>
                  <a:lnTo>
                    <a:pt x="197" y="42"/>
                  </a:lnTo>
                  <a:lnTo>
                    <a:pt x="194" y="40"/>
                  </a:lnTo>
                  <a:lnTo>
                    <a:pt x="192" y="40"/>
                  </a:lnTo>
                  <a:lnTo>
                    <a:pt x="190" y="46"/>
                  </a:lnTo>
                  <a:lnTo>
                    <a:pt x="187" y="52"/>
                  </a:lnTo>
                  <a:lnTo>
                    <a:pt x="184" y="63"/>
                  </a:lnTo>
                  <a:lnTo>
                    <a:pt x="182" y="66"/>
                  </a:lnTo>
                  <a:lnTo>
                    <a:pt x="179" y="66"/>
                  </a:lnTo>
                  <a:lnTo>
                    <a:pt x="172" y="63"/>
                  </a:lnTo>
                  <a:lnTo>
                    <a:pt x="166" y="59"/>
                  </a:lnTo>
                  <a:lnTo>
                    <a:pt x="164" y="69"/>
                  </a:lnTo>
                  <a:lnTo>
                    <a:pt x="160" y="86"/>
                  </a:lnTo>
                  <a:lnTo>
                    <a:pt x="155" y="98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48" y="123"/>
                  </a:lnTo>
                  <a:lnTo>
                    <a:pt x="143" y="127"/>
                  </a:lnTo>
                  <a:lnTo>
                    <a:pt x="128" y="138"/>
                  </a:lnTo>
                  <a:lnTo>
                    <a:pt x="116" y="145"/>
                  </a:lnTo>
                  <a:lnTo>
                    <a:pt x="105" y="148"/>
                  </a:lnTo>
                  <a:lnTo>
                    <a:pt x="99" y="145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81" y="150"/>
                  </a:lnTo>
                  <a:lnTo>
                    <a:pt x="71" y="144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2"/>
                  </a:lnTo>
                  <a:lnTo>
                    <a:pt x="61" y="148"/>
                  </a:lnTo>
                  <a:lnTo>
                    <a:pt x="55" y="157"/>
                  </a:lnTo>
                  <a:lnTo>
                    <a:pt x="40" y="163"/>
                  </a:lnTo>
                  <a:lnTo>
                    <a:pt x="36" y="170"/>
                  </a:lnTo>
                  <a:lnTo>
                    <a:pt x="30" y="182"/>
                  </a:lnTo>
                  <a:lnTo>
                    <a:pt x="26" y="183"/>
                  </a:lnTo>
                  <a:lnTo>
                    <a:pt x="22" y="186"/>
                  </a:lnTo>
                  <a:lnTo>
                    <a:pt x="14" y="192"/>
                  </a:lnTo>
                  <a:lnTo>
                    <a:pt x="8" y="196"/>
                  </a:lnTo>
                  <a:lnTo>
                    <a:pt x="0" y="201"/>
                  </a:lnTo>
                  <a:lnTo>
                    <a:pt x="92" y="191"/>
                  </a:lnTo>
                  <a:lnTo>
                    <a:pt x="166" y="1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/>
            <p:cNvSpPr>
              <a:spLocks/>
            </p:cNvSpPr>
            <p:nvPr/>
          </p:nvSpPr>
          <p:spPr bwMode="auto">
            <a:xfrm>
              <a:off x="5622926" y="3294063"/>
              <a:ext cx="363538" cy="284162"/>
            </a:xfrm>
            <a:custGeom>
              <a:avLst/>
              <a:gdLst>
                <a:gd name="T0" fmla="*/ 649 w 1312"/>
                <a:gd name="T1" fmla="*/ 29 h 1022"/>
                <a:gd name="T2" fmla="*/ 549 w 1312"/>
                <a:gd name="T3" fmla="*/ 0 h 1022"/>
                <a:gd name="T4" fmla="*/ 467 w 1312"/>
                <a:gd name="T5" fmla="*/ 29 h 1022"/>
                <a:gd name="T6" fmla="*/ 400 w 1312"/>
                <a:gd name="T7" fmla="*/ 41 h 1022"/>
                <a:gd name="T8" fmla="*/ 269 w 1312"/>
                <a:gd name="T9" fmla="*/ 29 h 1022"/>
                <a:gd name="T10" fmla="*/ 183 w 1312"/>
                <a:gd name="T11" fmla="*/ 51 h 1022"/>
                <a:gd name="T12" fmla="*/ 81 w 1312"/>
                <a:gd name="T13" fmla="*/ 127 h 1022"/>
                <a:gd name="T14" fmla="*/ 73 w 1312"/>
                <a:gd name="T15" fmla="*/ 151 h 1022"/>
                <a:gd name="T16" fmla="*/ 34 w 1312"/>
                <a:gd name="T17" fmla="*/ 184 h 1022"/>
                <a:gd name="T18" fmla="*/ 0 w 1312"/>
                <a:gd name="T19" fmla="*/ 219 h 1022"/>
                <a:gd name="T20" fmla="*/ 28 w 1312"/>
                <a:gd name="T21" fmla="*/ 258 h 1022"/>
                <a:gd name="T22" fmla="*/ 133 w 1312"/>
                <a:gd name="T23" fmla="*/ 315 h 1022"/>
                <a:gd name="T24" fmla="*/ 164 w 1312"/>
                <a:gd name="T25" fmla="*/ 369 h 1022"/>
                <a:gd name="T26" fmla="*/ 233 w 1312"/>
                <a:gd name="T27" fmla="*/ 445 h 1022"/>
                <a:gd name="T28" fmla="*/ 379 w 1312"/>
                <a:gd name="T29" fmla="*/ 561 h 1022"/>
                <a:gd name="T30" fmla="*/ 460 w 1312"/>
                <a:gd name="T31" fmla="*/ 663 h 1022"/>
                <a:gd name="T32" fmla="*/ 528 w 1312"/>
                <a:gd name="T33" fmla="*/ 707 h 1022"/>
                <a:gd name="T34" fmla="*/ 567 w 1312"/>
                <a:gd name="T35" fmla="*/ 741 h 1022"/>
                <a:gd name="T36" fmla="*/ 603 w 1312"/>
                <a:gd name="T37" fmla="*/ 790 h 1022"/>
                <a:gd name="T38" fmla="*/ 616 w 1312"/>
                <a:gd name="T39" fmla="*/ 827 h 1022"/>
                <a:gd name="T40" fmla="*/ 631 w 1312"/>
                <a:gd name="T41" fmla="*/ 857 h 1022"/>
                <a:gd name="T42" fmla="*/ 655 w 1312"/>
                <a:gd name="T43" fmla="*/ 870 h 1022"/>
                <a:gd name="T44" fmla="*/ 676 w 1312"/>
                <a:gd name="T45" fmla="*/ 891 h 1022"/>
                <a:gd name="T46" fmla="*/ 689 w 1312"/>
                <a:gd name="T47" fmla="*/ 920 h 1022"/>
                <a:gd name="T48" fmla="*/ 710 w 1312"/>
                <a:gd name="T49" fmla="*/ 959 h 1022"/>
                <a:gd name="T50" fmla="*/ 719 w 1312"/>
                <a:gd name="T51" fmla="*/ 1003 h 1022"/>
                <a:gd name="T52" fmla="*/ 752 w 1312"/>
                <a:gd name="T53" fmla="*/ 1022 h 1022"/>
                <a:gd name="T54" fmla="*/ 762 w 1312"/>
                <a:gd name="T55" fmla="*/ 974 h 1022"/>
                <a:gd name="T56" fmla="*/ 805 w 1312"/>
                <a:gd name="T57" fmla="*/ 974 h 1022"/>
                <a:gd name="T58" fmla="*/ 812 w 1312"/>
                <a:gd name="T59" fmla="*/ 952 h 1022"/>
                <a:gd name="T60" fmla="*/ 774 w 1312"/>
                <a:gd name="T61" fmla="*/ 943 h 1022"/>
                <a:gd name="T62" fmla="*/ 762 w 1312"/>
                <a:gd name="T63" fmla="*/ 924 h 1022"/>
                <a:gd name="T64" fmla="*/ 796 w 1312"/>
                <a:gd name="T65" fmla="*/ 917 h 1022"/>
                <a:gd name="T66" fmla="*/ 827 w 1312"/>
                <a:gd name="T67" fmla="*/ 937 h 1022"/>
                <a:gd name="T68" fmla="*/ 859 w 1312"/>
                <a:gd name="T69" fmla="*/ 888 h 1022"/>
                <a:gd name="T70" fmla="*/ 854 w 1312"/>
                <a:gd name="T71" fmla="*/ 856 h 1022"/>
                <a:gd name="T72" fmla="*/ 904 w 1312"/>
                <a:gd name="T73" fmla="*/ 856 h 1022"/>
                <a:gd name="T74" fmla="*/ 933 w 1312"/>
                <a:gd name="T75" fmla="*/ 824 h 1022"/>
                <a:gd name="T76" fmla="*/ 905 w 1312"/>
                <a:gd name="T77" fmla="*/ 816 h 1022"/>
                <a:gd name="T78" fmla="*/ 895 w 1312"/>
                <a:gd name="T79" fmla="*/ 800 h 1022"/>
                <a:gd name="T80" fmla="*/ 924 w 1312"/>
                <a:gd name="T81" fmla="*/ 800 h 1022"/>
                <a:gd name="T82" fmla="*/ 958 w 1312"/>
                <a:gd name="T83" fmla="*/ 808 h 1022"/>
                <a:gd name="T84" fmla="*/ 1008 w 1312"/>
                <a:gd name="T85" fmla="*/ 761 h 1022"/>
                <a:gd name="T86" fmla="*/ 980 w 1312"/>
                <a:gd name="T87" fmla="*/ 727 h 1022"/>
                <a:gd name="T88" fmla="*/ 989 w 1312"/>
                <a:gd name="T89" fmla="*/ 713 h 1022"/>
                <a:gd name="T90" fmla="*/ 1036 w 1312"/>
                <a:gd name="T91" fmla="*/ 716 h 1022"/>
                <a:gd name="T92" fmla="*/ 1074 w 1312"/>
                <a:gd name="T93" fmla="*/ 645 h 1022"/>
                <a:gd name="T94" fmla="*/ 1134 w 1312"/>
                <a:gd name="T95" fmla="*/ 614 h 1022"/>
                <a:gd name="T96" fmla="*/ 1168 w 1312"/>
                <a:gd name="T97" fmla="*/ 561 h 1022"/>
                <a:gd name="T98" fmla="*/ 1146 w 1312"/>
                <a:gd name="T99" fmla="*/ 523 h 1022"/>
                <a:gd name="T100" fmla="*/ 1170 w 1312"/>
                <a:gd name="T101" fmla="*/ 523 h 1022"/>
                <a:gd name="T102" fmla="*/ 1179 w 1312"/>
                <a:gd name="T103" fmla="*/ 483 h 1022"/>
                <a:gd name="T104" fmla="*/ 1210 w 1312"/>
                <a:gd name="T105" fmla="*/ 414 h 1022"/>
                <a:gd name="T106" fmla="*/ 1236 w 1312"/>
                <a:gd name="T107" fmla="*/ 373 h 1022"/>
                <a:gd name="T108" fmla="*/ 1293 w 1312"/>
                <a:gd name="T109" fmla="*/ 321 h 1022"/>
                <a:gd name="T110" fmla="*/ 954 w 1312"/>
                <a:gd name="T111" fmla="*/ 42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2" h="1022">
                  <a:moveTo>
                    <a:pt x="681" y="95"/>
                  </a:moveTo>
                  <a:cubicBezTo>
                    <a:pt x="649" y="29"/>
                    <a:pt x="649" y="29"/>
                    <a:pt x="649" y="29"/>
                  </a:cubicBezTo>
                  <a:cubicBezTo>
                    <a:pt x="606" y="9"/>
                    <a:pt x="606" y="9"/>
                    <a:pt x="606" y="9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9"/>
                    <a:pt x="500" y="9"/>
                    <a:pt x="500" y="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43" y="37"/>
                    <a:pt x="443" y="37"/>
                    <a:pt x="443" y="37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21" y="29"/>
                    <a:pt x="321" y="29"/>
                    <a:pt x="32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33" y="445"/>
                    <a:pt x="233" y="445"/>
                    <a:pt x="233" y="445"/>
                  </a:cubicBezTo>
                  <a:cubicBezTo>
                    <a:pt x="349" y="532"/>
                    <a:pt x="349" y="532"/>
                    <a:pt x="349" y="532"/>
                  </a:cubicBezTo>
                  <a:cubicBezTo>
                    <a:pt x="379" y="561"/>
                    <a:pt x="379" y="561"/>
                    <a:pt x="379" y="561"/>
                  </a:cubicBezTo>
                  <a:cubicBezTo>
                    <a:pt x="421" y="614"/>
                    <a:pt x="421" y="614"/>
                    <a:pt x="421" y="614"/>
                  </a:cubicBezTo>
                  <a:cubicBezTo>
                    <a:pt x="460" y="663"/>
                    <a:pt x="460" y="663"/>
                    <a:pt x="460" y="663"/>
                  </a:cubicBezTo>
                  <a:cubicBezTo>
                    <a:pt x="504" y="686"/>
                    <a:pt x="504" y="686"/>
                    <a:pt x="504" y="686"/>
                  </a:cubicBezTo>
                  <a:cubicBezTo>
                    <a:pt x="528" y="707"/>
                    <a:pt x="528" y="707"/>
                    <a:pt x="528" y="707"/>
                  </a:cubicBezTo>
                  <a:cubicBezTo>
                    <a:pt x="549" y="725"/>
                    <a:pt x="549" y="725"/>
                    <a:pt x="549" y="725"/>
                  </a:cubicBezTo>
                  <a:cubicBezTo>
                    <a:pt x="567" y="741"/>
                    <a:pt x="567" y="741"/>
                    <a:pt x="567" y="741"/>
                  </a:cubicBezTo>
                  <a:cubicBezTo>
                    <a:pt x="579" y="757"/>
                    <a:pt x="579" y="757"/>
                    <a:pt x="579" y="757"/>
                  </a:cubicBezTo>
                  <a:cubicBezTo>
                    <a:pt x="603" y="790"/>
                    <a:pt x="603" y="790"/>
                    <a:pt x="603" y="790"/>
                  </a:cubicBezTo>
                  <a:cubicBezTo>
                    <a:pt x="616" y="809"/>
                    <a:pt x="616" y="809"/>
                    <a:pt x="616" y="809"/>
                  </a:cubicBezTo>
                  <a:cubicBezTo>
                    <a:pt x="616" y="827"/>
                    <a:pt x="616" y="827"/>
                    <a:pt x="616" y="827"/>
                  </a:cubicBezTo>
                  <a:cubicBezTo>
                    <a:pt x="623" y="848"/>
                    <a:pt x="623" y="848"/>
                    <a:pt x="623" y="848"/>
                  </a:cubicBezTo>
                  <a:cubicBezTo>
                    <a:pt x="631" y="857"/>
                    <a:pt x="631" y="857"/>
                    <a:pt x="631" y="857"/>
                  </a:cubicBezTo>
                  <a:cubicBezTo>
                    <a:pt x="641" y="857"/>
                    <a:pt x="641" y="857"/>
                    <a:pt x="641" y="857"/>
                  </a:cubicBezTo>
                  <a:cubicBezTo>
                    <a:pt x="655" y="870"/>
                    <a:pt x="655" y="870"/>
                    <a:pt x="655" y="870"/>
                  </a:cubicBezTo>
                  <a:cubicBezTo>
                    <a:pt x="676" y="883"/>
                    <a:pt x="676" y="883"/>
                    <a:pt x="676" y="883"/>
                  </a:cubicBezTo>
                  <a:cubicBezTo>
                    <a:pt x="676" y="891"/>
                    <a:pt x="676" y="891"/>
                    <a:pt x="676" y="891"/>
                  </a:cubicBezTo>
                  <a:cubicBezTo>
                    <a:pt x="676" y="904"/>
                    <a:pt x="676" y="904"/>
                    <a:pt x="676" y="904"/>
                  </a:cubicBezTo>
                  <a:cubicBezTo>
                    <a:pt x="689" y="920"/>
                    <a:pt x="689" y="920"/>
                    <a:pt x="689" y="920"/>
                  </a:cubicBezTo>
                  <a:cubicBezTo>
                    <a:pt x="710" y="948"/>
                    <a:pt x="710" y="948"/>
                    <a:pt x="710" y="948"/>
                  </a:cubicBezTo>
                  <a:cubicBezTo>
                    <a:pt x="710" y="959"/>
                    <a:pt x="710" y="959"/>
                    <a:pt x="710" y="959"/>
                  </a:cubicBezTo>
                  <a:cubicBezTo>
                    <a:pt x="710" y="987"/>
                    <a:pt x="710" y="987"/>
                    <a:pt x="710" y="987"/>
                  </a:cubicBezTo>
                  <a:cubicBezTo>
                    <a:pt x="719" y="1003"/>
                    <a:pt x="719" y="1003"/>
                    <a:pt x="719" y="1003"/>
                  </a:cubicBezTo>
                  <a:cubicBezTo>
                    <a:pt x="738" y="1013"/>
                    <a:pt x="738" y="1013"/>
                    <a:pt x="738" y="1013"/>
                  </a:cubicBezTo>
                  <a:cubicBezTo>
                    <a:pt x="752" y="1022"/>
                    <a:pt x="752" y="1022"/>
                    <a:pt x="752" y="1022"/>
                  </a:cubicBezTo>
                  <a:cubicBezTo>
                    <a:pt x="752" y="981"/>
                    <a:pt x="752" y="981"/>
                    <a:pt x="752" y="981"/>
                  </a:cubicBezTo>
                  <a:cubicBezTo>
                    <a:pt x="762" y="974"/>
                    <a:pt x="762" y="974"/>
                    <a:pt x="762" y="974"/>
                  </a:cubicBezTo>
                  <a:cubicBezTo>
                    <a:pt x="795" y="974"/>
                    <a:pt x="795" y="974"/>
                    <a:pt x="795" y="974"/>
                  </a:cubicBezTo>
                  <a:cubicBezTo>
                    <a:pt x="805" y="974"/>
                    <a:pt x="805" y="974"/>
                    <a:pt x="805" y="974"/>
                  </a:cubicBezTo>
                  <a:cubicBezTo>
                    <a:pt x="805" y="974"/>
                    <a:pt x="819" y="964"/>
                    <a:pt x="820" y="961"/>
                  </a:cubicBezTo>
                  <a:cubicBezTo>
                    <a:pt x="821" y="958"/>
                    <a:pt x="812" y="952"/>
                    <a:pt x="812" y="952"/>
                  </a:cubicBezTo>
                  <a:cubicBezTo>
                    <a:pt x="804" y="952"/>
                    <a:pt x="804" y="952"/>
                    <a:pt x="804" y="952"/>
                  </a:cubicBezTo>
                  <a:cubicBezTo>
                    <a:pt x="804" y="952"/>
                    <a:pt x="780" y="944"/>
                    <a:pt x="774" y="943"/>
                  </a:cubicBezTo>
                  <a:cubicBezTo>
                    <a:pt x="769" y="942"/>
                    <a:pt x="762" y="932"/>
                    <a:pt x="762" y="932"/>
                  </a:cubicBezTo>
                  <a:cubicBezTo>
                    <a:pt x="762" y="924"/>
                    <a:pt x="762" y="924"/>
                    <a:pt x="762" y="924"/>
                  </a:cubicBezTo>
                  <a:cubicBezTo>
                    <a:pt x="768" y="892"/>
                    <a:pt x="768" y="892"/>
                    <a:pt x="768" y="892"/>
                  </a:cubicBezTo>
                  <a:cubicBezTo>
                    <a:pt x="796" y="917"/>
                    <a:pt x="796" y="917"/>
                    <a:pt x="796" y="917"/>
                  </a:cubicBezTo>
                  <a:cubicBezTo>
                    <a:pt x="807" y="922"/>
                    <a:pt x="807" y="922"/>
                    <a:pt x="807" y="922"/>
                  </a:cubicBezTo>
                  <a:cubicBezTo>
                    <a:pt x="827" y="937"/>
                    <a:pt x="827" y="937"/>
                    <a:pt x="827" y="937"/>
                  </a:cubicBezTo>
                  <a:cubicBezTo>
                    <a:pt x="854" y="926"/>
                    <a:pt x="854" y="926"/>
                    <a:pt x="854" y="926"/>
                  </a:cubicBezTo>
                  <a:cubicBezTo>
                    <a:pt x="859" y="888"/>
                    <a:pt x="859" y="888"/>
                    <a:pt x="859" y="888"/>
                  </a:cubicBezTo>
                  <a:cubicBezTo>
                    <a:pt x="859" y="878"/>
                    <a:pt x="859" y="878"/>
                    <a:pt x="859" y="878"/>
                  </a:cubicBezTo>
                  <a:cubicBezTo>
                    <a:pt x="854" y="856"/>
                    <a:pt x="854" y="856"/>
                    <a:pt x="854" y="856"/>
                  </a:cubicBezTo>
                  <a:cubicBezTo>
                    <a:pt x="871" y="856"/>
                    <a:pt x="871" y="856"/>
                    <a:pt x="871" y="856"/>
                  </a:cubicBezTo>
                  <a:cubicBezTo>
                    <a:pt x="904" y="856"/>
                    <a:pt x="904" y="856"/>
                    <a:pt x="904" y="856"/>
                  </a:cubicBezTo>
                  <a:cubicBezTo>
                    <a:pt x="933" y="835"/>
                    <a:pt x="933" y="835"/>
                    <a:pt x="933" y="835"/>
                  </a:cubicBezTo>
                  <a:cubicBezTo>
                    <a:pt x="933" y="824"/>
                    <a:pt x="933" y="824"/>
                    <a:pt x="933" y="824"/>
                  </a:cubicBezTo>
                  <a:cubicBezTo>
                    <a:pt x="921" y="816"/>
                    <a:pt x="921" y="816"/>
                    <a:pt x="921" y="816"/>
                  </a:cubicBezTo>
                  <a:cubicBezTo>
                    <a:pt x="905" y="816"/>
                    <a:pt x="905" y="816"/>
                    <a:pt x="905" y="816"/>
                  </a:cubicBezTo>
                  <a:cubicBezTo>
                    <a:pt x="895" y="808"/>
                    <a:pt x="895" y="808"/>
                    <a:pt x="895" y="808"/>
                  </a:cubicBezTo>
                  <a:cubicBezTo>
                    <a:pt x="895" y="800"/>
                    <a:pt x="895" y="800"/>
                    <a:pt x="895" y="800"/>
                  </a:cubicBezTo>
                  <a:cubicBezTo>
                    <a:pt x="915" y="794"/>
                    <a:pt x="915" y="794"/>
                    <a:pt x="915" y="794"/>
                  </a:cubicBezTo>
                  <a:cubicBezTo>
                    <a:pt x="924" y="800"/>
                    <a:pt x="924" y="800"/>
                    <a:pt x="924" y="800"/>
                  </a:cubicBezTo>
                  <a:cubicBezTo>
                    <a:pt x="942" y="808"/>
                    <a:pt x="942" y="808"/>
                    <a:pt x="942" y="808"/>
                  </a:cubicBezTo>
                  <a:cubicBezTo>
                    <a:pt x="958" y="808"/>
                    <a:pt x="958" y="808"/>
                    <a:pt x="958" y="808"/>
                  </a:cubicBezTo>
                  <a:cubicBezTo>
                    <a:pt x="982" y="793"/>
                    <a:pt x="982" y="793"/>
                    <a:pt x="982" y="793"/>
                  </a:cubicBezTo>
                  <a:cubicBezTo>
                    <a:pt x="1008" y="761"/>
                    <a:pt x="1008" y="761"/>
                    <a:pt x="1008" y="761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980" y="727"/>
                    <a:pt x="980" y="727"/>
                    <a:pt x="980" y="727"/>
                  </a:cubicBezTo>
                  <a:cubicBezTo>
                    <a:pt x="975" y="718"/>
                    <a:pt x="975" y="718"/>
                    <a:pt x="975" y="718"/>
                  </a:cubicBezTo>
                  <a:cubicBezTo>
                    <a:pt x="989" y="713"/>
                    <a:pt x="989" y="713"/>
                    <a:pt x="989" y="713"/>
                  </a:cubicBezTo>
                  <a:cubicBezTo>
                    <a:pt x="1020" y="727"/>
                    <a:pt x="1020" y="727"/>
                    <a:pt x="1020" y="727"/>
                  </a:cubicBezTo>
                  <a:cubicBezTo>
                    <a:pt x="1036" y="716"/>
                    <a:pt x="1036" y="716"/>
                    <a:pt x="1036" y="716"/>
                  </a:cubicBezTo>
                  <a:cubicBezTo>
                    <a:pt x="1049" y="697"/>
                    <a:pt x="1049" y="697"/>
                    <a:pt x="1049" y="697"/>
                  </a:cubicBezTo>
                  <a:cubicBezTo>
                    <a:pt x="1074" y="645"/>
                    <a:pt x="1074" y="645"/>
                    <a:pt x="1074" y="645"/>
                  </a:cubicBezTo>
                  <a:cubicBezTo>
                    <a:pt x="1105" y="628"/>
                    <a:pt x="1105" y="628"/>
                    <a:pt x="1105" y="628"/>
                  </a:cubicBezTo>
                  <a:cubicBezTo>
                    <a:pt x="1134" y="614"/>
                    <a:pt x="1134" y="614"/>
                    <a:pt x="1134" y="614"/>
                  </a:cubicBezTo>
                  <a:cubicBezTo>
                    <a:pt x="1158" y="580"/>
                    <a:pt x="1158" y="580"/>
                    <a:pt x="1158" y="580"/>
                  </a:cubicBezTo>
                  <a:cubicBezTo>
                    <a:pt x="1168" y="561"/>
                    <a:pt x="1168" y="561"/>
                    <a:pt x="1168" y="561"/>
                  </a:cubicBezTo>
                  <a:cubicBezTo>
                    <a:pt x="1156" y="545"/>
                    <a:pt x="1156" y="545"/>
                    <a:pt x="1156" y="545"/>
                  </a:cubicBezTo>
                  <a:cubicBezTo>
                    <a:pt x="1146" y="523"/>
                    <a:pt x="1146" y="523"/>
                    <a:pt x="1146" y="523"/>
                  </a:cubicBezTo>
                  <a:cubicBezTo>
                    <a:pt x="1155" y="517"/>
                    <a:pt x="1155" y="517"/>
                    <a:pt x="1155" y="517"/>
                  </a:cubicBezTo>
                  <a:cubicBezTo>
                    <a:pt x="1170" y="523"/>
                    <a:pt x="1170" y="523"/>
                    <a:pt x="1170" y="523"/>
                  </a:cubicBezTo>
                  <a:cubicBezTo>
                    <a:pt x="1170" y="500"/>
                    <a:pt x="1170" y="500"/>
                    <a:pt x="1170" y="500"/>
                  </a:cubicBezTo>
                  <a:cubicBezTo>
                    <a:pt x="1179" y="483"/>
                    <a:pt x="1179" y="483"/>
                    <a:pt x="1179" y="483"/>
                  </a:cubicBezTo>
                  <a:cubicBezTo>
                    <a:pt x="1200" y="455"/>
                    <a:pt x="1200" y="455"/>
                    <a:pt x="1200" y="455"/>
                  </a:cubicBezTo>
                  <a:cubicBezTo>
                    <a:pt x="1210" y="414"/>
                    <a:pt x="1210" y="414"/>
                    <a:pt x="1210" y="414"/>
                  </a:cubicBezTo>
                  <a:cubicBezTo>
                    <a:pt x="1224" y="391"/>
                    <a:pt x="1224" y="391"/>
                    <a:pt x="1224" y="391"/>
                  </a:cubicBezTo>
                  <a:cubicBezTo>
                    <a:pt x="1236" y="373"/>
                    <a:pt x="1236" y="373"/>
                    <a:pt x="1236" y="373"/>
                  </a:cubicBezTo>
                  <a:cubicBezTo>
                    <a:pt x="1245" y="360"/>
                    <a:pt x="1245" y="360"/>
                    <a:pt x="1245" y="360"/>
                  </a:cubicBezTo>
                  <a:cubicBezTo>
                    <a:pt x="1293" y="321"/>
                    <a:pt x="1293" y="321"/>
                    <a:pt x="1293" y="321"/>
                  </a:cubicBezTo>
                  <a:cubicBezTo>
                    <a:pt x="1312" y="303"/>
                    <a:pt x="1312" y="303"/>
                    <a:pt x="1312" y="303"/>
                  </a:cubicBezTo>
                  <a:cubicBezTo>
                    <a:pt x="954" y="42"/>
                    <a:pt x="954" y="42"/>
                    <a:pt x="954" y="42"/>
                  </a:cubicBezTo>
                  <a:lnTo>
                    <a:pt x="681" y="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/>
            <p:cNvSpPr>
              <a:spLocks/>
            </p:cNvSpPr>
            <p:nvPr/>
          </p:nvSpPr>
          <p:spPr bwMode="auto">
            <a:xfrm>
              <a:off x="5248276" y="3346450"/>
              <a:ext cx="285750" cy="458787"/>
            </a:xfrm>
            <a:custGeom>
              <a:avLst/>
              <a:gdLst>
                <a:gd name="T0" fmla="*/ 56 w 180"/>
                <a:gd name="T1" fmla="*/ 263 h 289"/>
                <a:gd name="T2" fmla="*/ 48 w 180"/>
                <a:gd name="T3" fmla="*/ 253 h 289"/>
                <a:gd name="T4" fmla="*/ 51 w 180"/>
                <a:gd name="T5" fmla="*/ 247 h 289"/>
                <a:gd name="T6" fmla="*/ 74 w 180"/>
                <a:gd name="T7" fmla="*/ 242 h 289"/>
                <a:gd name="T8" fmla="*/ 179 w 180"/>
                <a:gd name="T9" fmla="*/ 230 h 289"/>
                <a:gd name="T10" fmla="*/ 171 w 180"/>
                <a:gd name="T11" fmla="*/ 220 h 289"/>
                <a:gd name="T12" fmla="*/ 170 w 180"/>
                <a:gd name="T13" fmla="*/ 212 h 289"/>
                <a:gd name="T14" fmla="*/ 172 w 180"/>
                <a:gd name="T15" fmla="*/ 203 h 289"/>
                <a:gd name="T16" fmla="*/ 167 w 180"/>
                <a:gd name="T17" fmla="*/ 187 h 289"/>
                <a:gd name="T18" fmla="*/ 170 w 180"/>
                <a:gd name="T19" fmla="*/ 177 h 289"/>
                <a:gd name="T20" fmla="*/ 167 w 180"/>
                <a:gd name="T21" fmla="*/ 167 h 289"/>
                <a:gd name="T22" fmla="*/ 175 w 180"/>
                <a:gd name="T23" fmla="*/ 158 h 289"/>
                <a:gd name="T24" fmla="*/ 171 w 180"/>
                <a:gd name="T25" fmla="*/ 149 h 289"/>
                <a:gd name="T26" fmla="*/ 164 w 180"/>
                <a:gd name="T27" fmla="*/ 137 h 289"/>
                <a:gd name="T28" fmla="*/ 152 w 180"/>
                <a:gd name="T29" fmla="*/ 108 h 289"/>
                <a:gd name="T30" fmla="*/ 128 w 180"/>
                <a:gd name="T31" fmla="*/ 18 h 289"/>
                <a:gd name="T32" fmla="*/ 134 w 180"/>
                <a:gd name="T33" fmla="*/ 0 h 289"/>
                <a:gd name="T34" fmla="*/ 2 w 180"/>
                <a:gd name="T35" fmla="*/ 11 h 289"/>
                <a:gd name="T36" fmla="*/ 0 w 180"/>
                <a:gd name="T37" fmla="*/ 153 h 289"/>
                <a:gd name="T38" fmla="*/ 9 w 180"/>
                <a:gd name="T39" fmla="*/ 281 h 289"/>
                <a:gd name="T40" fmla="*/ 16 w 180"/>
                <a:gd name="T41" fmla="*/ 283 h 289"/>
                <a:gd name="T42" fmla="*/ 23 w 180"/>
                <a:gd name="T43" fmla="*/ 280 h 289"/>
                <a:gd name="T44" fmla="*/ 23 w 180"/>
                <a:gd name="T45" fmla="*/ 268 h 289"/>
                <a:gd name="T46" fmla="*/ 30 w 180"/>
                <a:gd name="T47" fmla="*/ 265 h 289"/>
                <a:gd name="T48" fmla="*/ 32 w 180"/>
                <a:gd name="T49" fmla="*/ 271 h 289"/>
                <a:gd name="T50" fmla="*/ 32 w 180"/>
                <a:gd name="T51" fmla="*/ 277 h 289"/>
                <a:gd name="T52" fmla="*/ 36 w 180"/>
                <a:gd name="T53" fmla="*/ 280 h 289"/>
                <a:gd name="T54" fmla="*/ 39 w 180"/>
                <a:gd name="T55" fmla="*/ 286 h 289"/>
                <a:gd name="T56" fmla="*/ 36 w 180"/>
                <a:gd name="T57" fmla="*/ 289 h 289"/>
                <a:gd name="T58" fmla="*/ 45 w 180"/>
                <a:gd name="T59" fmla="*/ 287 h 289"/>
                <a:gd name="T60" fmla="*/ 54 w 180"/>
                <a:gd name="T61" fmla="*/ 283 h 289"/>
                <a:gd name="T62" fmla="*/ 61 w 180"/>
                <a:gd name="T63" fmla="*/ 281 h 289"/>
                <a:gd name="T64" fmla="*/ 63 w 180"/>
                <a:gd name="T65" fmla="*/ 28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289">
                  <a:moveTo>
                    <a:pt x="58" y="269"/>
                  </a:moveTo>
                  <a:lnTo>
                    <a:pt x="56" y="263"/>
                  </a:lnTo>
                  <a:lnTo>
                    <a:pt x="51" y="256"/>
                  </a:lnTo>
                  <a:lnTo>
                    <a:pt x="48" y="253"/>
                  </a:lnTo>
                  <a:lnTo>
                    <a:pt x="48" y="249"/>
                  </a:lnTo>
                  <a:lnTo>
                    <a:pt x="51" y="247"/>
                  </a:lnTo>
                  <a:lnTo>
                    <a:pt x="61" y="244"/>
                  </a:lnTo>
                  <a:lnTo>
                    <a:pt x="74" y="242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5" y="223"/>
                  </a:lnTo>
                  <a:lnTo>
                    <a:pt x="171" y="220"/>
                  </a:lnTo>
                  <a:lnTo>
                    <a:pt x="169" y="214"/>
                  </a:lnTo>
                  <a:lnTo>
                    <a:pt x="170" y="212"/>
                  </a:lnTo>
                  <a:lnTo>
                    <a:pt x="173" y="210"/>
                  </a:lnTo>
                  <a:lnTo>
                    <a:pt x="172" y="203"/>
                  </a:lnTo>
                  <a:lnTo>
                    <a:pt x="169" y="198"/>
                  </a:lnTo>
                  <a:lnTo>
                    <a:pt x="167" y="187"/>
                  </a:lnTo>
                  <a:lnTo>
                    <a:pt x="167" y="179"/>
                  </a:lnTo>
                  <a:lnTo>
                    <a:pt x="170" y="177"/>
                  </a:lnTo>
                  <a:lnTo>
                    <a:pt x="171" y="171"/>
                  </a:lnTo>
                  <a:lnTo>
                    <a:pt x="167" y="167"/>
                  </a:lnTo>
                  <a:lnTo>
                    <a:pt x="173" y="163"/>
                  </a:lnTo>
                  <a:lnTo>
                    <a:pt x="175" y="158"/>
                  </a:lnTo>
                  <a:lnTo>
                    <a:pt x="172" y="155"/>
                  </a:lnTo>
                  <a:lnTo>
                    <a:pt x="171" y="149"/>
                  </a:lnTo>
                  <a:lnTo>
                    <a:pt x="170" y="144"/>
                  </a:lnTo>
                  <a:lnTo>
                    <a:pt x="164" y="137"/>
                  </a:lnTo>
                  <a:lnTo>
                    <a:pt x="155" y="119"/>
                  </a:lnTo>
                  <a:lnTo>
                    <a:pt x="152" y="108"/>
                  </a:lnTo>
                  <a:lnTo>
                    <a:pt x="138" y="60"/>
                  </a:lnTo>
                  <a:lnTo>
                    <a:pt x="128" y="18"/>
                  </a:lnTo>
                  <a:lnTo>
                    <a:pt x="124" y="1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2" y="11"/>
                  </a:lnTo>
                  <a:lnTo>
                    <a:pt x="2" y="21"/>
                  </a:lnTo>
                  <a:lnTo>
                    <a:pt x="0" y="153"/>
                  </a:lnTo>
                  <a:lnTo>
                    <a:pt x="1" y="222"/>
                  </a:lnTo>
                  <a:lnTo>
                    <a:pt x="9" y="281"/>
                  </a:lnTo>
                  <a:lnTo>
                    <a:pt x="12" y="281"/>
                  </a:lnTo>
                  <a:lnTo>
                    <a:pt x="16" y="283"/>
                  </a:lnTo>
                  <a:lnTo>
                    <a:pt x="22" y="283"/>
                  </a:lnTo>
                  <a:lnTo>
                    <a:pt x="23" y="280"/>
                  </a:lnTo>
                  <a:lnTo>
                    <a:pt x="22" y="274"/>
                  </a:lnTo>
                  <a:lnTo>
                    <a:pt x="23" y="268"/>
                  </a:lnTo>
                  <a:lnTo>
                    <a:pt x="26" y="266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71"/>
                  </a:lnTo>
                  <a:lnTo>
                    <a:pt x="30" y="274"/>
                  </a:lnTo>
                  <a:lnTo>
                    <a:pt x="32" y="277"/>
                  </a:lnTo>
                  <a:lnTo>
                    <a:pt x="33" y="278"/>
                  </a:lnTo>
                  <a:lnTo>
                    <a:pt x="36" y="280"/>
                  </a:lnTo>
                  <a:lnTo>
                    <a:pt x="39" y="283"/>
                  </a:lnTo>
                  <a:lnTo>
                    <a:pt x="39" y="286"/>
                  </a:lnTo>
                  <a:lnTo>
                    <a:pt x="38" y="287"/>
                  </a:lnTo>
                  <a:lnTo>
                    <a:pt x="36" y="289"/>
                  </a:lnTo>
                  <a:lnTo>
                    <a:pt x="38" y="289"/>
                  </a:lnTo>
                  <a:lnTo>
                    <a:pt x="45" y="287"/>
                  </a:lnTo>
                  <a:lnTo>
                    <a:pt x="51" y="285"/>
                  </a:lnTo>
                  <a:lnTo>
                    <a:pt x="54" y="283"/>
                  </a:lnTo>
                  <a:lnTo>
                    <a:pt x="57" y="282"/>
                  </a:lnTo>
                  <a:lnTo>
                    <a:pt x="61" y="281"/>
                  </a:lnTo>
                  <a:lnTo>
                    <a:pt x="63" y="280"/>
                  </a:lnTo>
                  <a:lnTo>
                    <a:pt x="63" y="280"/>
                  </a:lnTo>
                  <a:lnTo>
                    <a:pt x="58" y="26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/>
            <p:cNvSpPr>
              <a:spLocks/>
            </p:cNvSpPr>
            <p:nvPr/>
          </p:nvSpPr>
          <p:spPr bwMode="auto">
            <a:xfrm>
              <a:off x="4999038" y="3363913"/>
              <a:ext cx="263525" cy="460375"/>
            </a:xfrm>
            <a:custGeom>
              <a:avLst/>
              <a:gdLst>
                <a:gd name="T0" fmla="*/ 157 w 166"/>
                <a:gd name="T1" fmla="*/ 142 h 290"/>
                <a:gd name="T2" fmla="*/ 159 w 166"/>
                <a:gd name="T3" fmla="*/ 0 h 290"/>
                <a:gd name="T4" fmla="*/ 58 w 166"/>
                <a:gd name="T5" fmla="*/ 7 h 290"/>
                <a:gd name="T6" fmla="*/ 55 w 166"/>
                <a:gd name="T7" fmla="*/ 14 h 290"/>
                <a:gd name="T8" fmla="*/ 49 w 166"/>
                <a:gd name="T9" fmla="*/ 21 h 290"/>
                <a:gd name="T10" fmla="*/ 45 w 166"/>
                <a:gd name="T11" fmla="*/ 24 h 290"/>
                <a:gd name="T12" fmla="*/ 43 w 166"/>
                <a:gd name="T13" fmla="*/ 38 h 290"/>
                <a:gd name="T14" fmla="*/ 32 w 166"/>
                <a:gd name="T15" fmla="*/ 52 h 290"/>
                <a:gd name="T16" fmla="*/ 26 w 166"/>
                <a:gd name="T17" fmla="*/ 63 h 290"/>
                <a:gd name="T18" fmla="*/ 25 w 166"/>
                <a:gd name="T19" fmla="*/ 68 h 290"/>
                <a:gd name="T20" fmla="*/ 24 w 166"/>
                <a:gd name="T21" fmla="*/ 78 h 290"/>
                <a:gd name="T22" fmla="*/ 18 w 166"/>
                <a:gd name="T23" fmla="*/ 82 h 290"/>
                <a:gd name="T24" fmla="*/ 17 w 166"/>
                <a:gd name="T25" fmla="*/ 89 h 290"/>
                <a:gd name="T26" fmla="*/ 15 w 166"/>
                <a:gd name="T27" fmla="*/ 94 h 290"/>
                <a:gd name="T28" fmla="*/ 20 w 166"/>
                <a:gd name="T29" fmla="*/ 100 h 290"/>
                <a:gd name="T30" fmla="*/ 19 w 166"/>
                <a:gd name="T31" fmla="*/ 112 h 290"/>
                <a:gd name="T32" fmla="*/ 20 w 166"/>
                <a:gd name="T33" fmla="*/ 120 h 290"/>
                <a:gd name="T34" fmla="*/ 16 w 166"/>
                <a:gd name="T35" fmla="*/ 127 h 290"/>
                <a:gd name="T36" fmla="*/ 21 w 166"/>
                <a:gd name="T37" fmla="*/ 134 h 290"/>
                <a:gd name="T38" fmla="*/ 16 w 166"/>
                <a:gd name="T39" fmla="*/ 140 h 290"/>
                <a:gd name="T40" fmla="*/ 21 w 166"/>
                <a:gd name="T41" fmla="*/ 145 h 290"/>
                <a:gd name="T42" fmla="*/ 22 w 166"/>
                <a:gd name="T43" fmla="*/ 154 h 290"/>
                <a:gd name="T44" fmla="*/ 27 w 166"/>
                <a:gd name="T45" fmla="*/ 160 h 290"/>
                <a:gd name="T46" fmla="*/ 27 w 166"/>
                <a:gd name="T47" fmla="*/ 175 h 290"/>
                <a:gd name="T48" fmla="*/ 20 w 166"/>
                <a:gd name="T49" fmla="*/ 179 h 290"/>
                <a:gd name="T50" fmla="*/ 20 w 166"/>
                <a:gd name="T51" fmla="*/ 188 h 290"/>
                <a:gd name="T52" fmla="*/ 11 w 166"/>
                <a:gd name="T53" fmla="*/ 199 h 290"/>
                <a:gd name="T54" fmla="*/ 9 w 166"/>
                <a:gd name="T55" fmla="*/ 212 h 290"/>
                <a:gd name="T56" fmla="*/ 5 w 166"/>
                <a:gd name="T57" fmla="*/ 218 h 290"/>
                <a:gd name="T58" fmla="*/ 5 w 166"/>
                <a:gd name="T59" fmla="*/ 228 h 290"/>
                <a:gd name="T60" fmla="*/ 0 w 166"/>
                <a:gd name="T61" fmla="*/ 234 h 290"/>
                <a:gd name="T62" fmla="*/ 2 w 166"/>
                <a:gd name="T63" fmla="*/ 244 h 290"/>
                <a:gd name="T64" fmla="*/ 92 w 166"/>
                <a:gd name="T65" fmla="*/ 263 h 290"/>
                <a:gd name="T66" fmla="*/ 100 w 166"/>
                <a:gd name="T67" fmla="*/ 274 h 290"/>
                <a:gd name="T68" fmla="*/ 102 w 166"/>
                <a:gd name="T69" fmla="*/ 289 h 290"/>
                <a:gd name="T70" fmla="*/ 104 w 166"/>
                <a:gd name="T71" fmla="*/ 290 h 290"/>
                <a:gd name="T72" fmla="*/ 112 w 166"/>
                <a:gd name="T73" fmla="*/ 284 h 290"/>
                <a:gd name="T74" fmla="*/ 117 w 166"/>
                <a:gd name="T75" fmla="*/ 277 h 290"/>
                <a:gd name="T76" fmla="*/ 127 w 166"/>
                <a:gd name="T77" fmla="*/ 276 h 290"/>
                <a:gd name="T78" fmla="*/ 140 w 166"/>
                <a:gd name="T79" fmla="*/ 272 h 290"/>
                <a:gd name="T80" fmla="*/ 150 w 166"/>
                <a:gd name="T81" fmla="*/ 272 h 290"/>
                <a:gd name="T82" fmla="*/ 156 w 166"/>
                <a:gd name="T83" fmla="*/ 272 h 290"/>
                <a:gd name="T84" fmla="*/ 163 w 166"/>
                <a:gd name="T85" fmla="*/ 272 h 290"/>
                <a:gd name="T86" fmla="*/ 166 w 166"/>
                <a:gd name="T87" fmla="*/ 270 h 290"/>
                <a:gd name="T88" fmla="*/ 158 w 166"/>
                <a:gd name="T89" fmla="*/ 2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90">
                  <a:moveTo>
                    <a:pt x="158" y="211"/>
                  </a:moveTo>
                  <a:lnTo>
                    <a:pt x="157" y="142"/>
                  </a:lnTo>
                  <a:lnTo>
                    <a:pt x="159" y="10"/>
                  </a:lnTo>
                  <a:lnTo>
                    <a:pt x="159" y="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11"/>
                  </a:lnTo>
                  <a:lnTo>
                    <a:pt x="55" y="14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32"/>
                  </a:lnTo>
                  <a:lnTo>
                    <a:pt x="43" y="38"/>
                  </a:lnTo>
                  <a:lnTo>
                    <a:pt x="39" y="44"/>
                  </a:lnTo>
                  <a:lnTo>
                    <a:pt x="32" y="52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8" y="64"/>
                  </a:lnTo>
                  <a:lnTo>
                    <a:pt x="25" y="68"/>
                  </a:lnTo>
                  <a:lnTo>
                    <a:pt x="24" y="73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18" y="82"/>
                  </a:lnTo>
                  <a:lnTo>
                    <a:pt x="16" y="87"/>
                  </a:lnTo>
                  <a:lnTo>
                    <a:pt x="17" y="89"/>
                  </a:lnTo>
                  <a:lnTo>
                    <a:pt x="15" y="91"/>
                  </a:lnTo>
                  <a:lnTo>
                    <a:pt x="15" y="94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9" y="112"/>
                  </a:lnTo>
                  <a:lnTo>
                    <a:pt x="21" y="116"/>
                  </a:lnTo>
                  <a:lnTo>
                    <a:pt x="20" y="120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20" y="130"/>
                  </a:lnTo>
                  <a:lnTo>
                    <a:pt x="21" y="134"/>
                  </a:lnTo>
                  <a:lnTo>
                    <a:pt x="20" y="137"/>
                  </a:lnTo>
                  <a:lnTo>
                    <a:pt x="16" y="140"/>
                  </a:lnTo>
                  <a:lnTo>
                    <a:pt x="20" y="143"/>
                  </a:lnTo>
                  <a:lnTo>
                    <a:pt x="21" y="145"/>
                  </a:lnTo>
                  <a:lnTo>
                    <a:pt x="20" y="147"/>
                  </a:lnTo>
                  <a:lnTo>
                    <a:pt x="22" y="154"/>
                  </a:lnTo>
                  <a:lnTo>
                    <a:pt x="22" y="157"/>
                  </a:lnTo>
                  <a:lnTo>
                    <a:pt x="27" y="160"/>
                  </a:lnTo>
                  <a:lnTo>
                    <a:pt x="29" y="165"/>
                  </a:lnTo>
                  <a:lnTo>
                    <a:pt x="27" y="175"/>
                  </a:lnTo>
                  <a:lnTo>
                    <a:pt x="23" y="179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0" y="188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10" y="210"/>
                  </a:lnTo>
                  <a:lnTo>
                    <a:pt x="9" y="212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8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2" y="244"/>
                  </a:lnTo>
                  <a:lnTo>
                    <a:pt x="94" y="241"/>
                  </a:lnTo>
                  <a:lnTo>
                    <a:pt x="92" y="263"/>
                  </a:lnTo>
                  <a:lnTo>
                    <a:pt x="96" y="269"/>
                  </a:lnTo>
                  <a:lnTo>
                    <a:pt x="100" y="274"/>
                  </a:lnTo>
                  <a:lnTo>
                    <a:pt x="102" y="285"/>
                  </a:lnTo>
                  <a:lnTo>
                    <a:pt x="102" y="289"/>
                  </a:lnTo>
                  <a:lnTo>
                    <a:pt x="102" y="290"/>
                  </a:lnTo>
                  <a:lnTo>
                    <a:pt x="104" y="290"/>
                  </a:lnTo>
                  <a:lnTo>
                    <a:pt x="110" y="287"/>
                  </a:lnTo>
                  <a:lnTo>
                    <a:pt x="112" y="284"/>
                  </a:lnTo>
                  <a:lnTo>
                    <a:pt x="116" y="282"/>
                  </a:lnTo>
                  <a:lnTo>
                    <a:pt x="117" y="277"/>
                  </a:lnTo>
                  <a:lnTo>
                    <a:pt x="122" y="276"/>
                  </a:lnTo>
                  <a:lnTo>
                    <a:pt x="127" y="276"/>
                  </a:lnTo>
                  <a:lnTo>
                    <a:pt x="132" y="274"/>
                  </a:lnTo>
                  <a:lnTo>
                    <a:pt x="140" y="272"/>
                  </a:lnTo>
                  <a:lnTo>
                    <a:pt x="145" y="272"/>
                  </a:lnTo>
                  <a:lnTo>
                    <a:pt x="150" y="272"/>
                  </a:lnTo>
                  <a:lnTo>
                    <a:pt x="152" y="271"/>
                  </a:lnTo>
                  <a:lnTo>
                    <a:pt x="156" y="272"/>
                  </a:lnTo>
                  <a:lnTo>
                    <a:pt x="162" y="274"/>
                  </a:lnTo>
                  <a:lnTo>
                    <a:pt x="163" y="272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58" y="2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/>
            <p:cNvSpPr>
              <a:spLocks/>
            </p:cNvSpPr>
            <p:nvPr/>
          </p:nvSpPr>
          <p:spPr bwMode="auto">
            <a:xfrm>
              <a:off x="5830888" y="2808288"/>
              <a:ext cx="327025" cy="234950"/>
            </a:xfrm>
            <a:custGeom>
              <a:avLst/>
              <a:gdLst>
                <a:gd name="T0" fmla="*/ 0 w 1176"/>
                <a:gd name="T1" fmla="*/ 168 h 850"/>
                <a:gd name="T2" fmla="*/ 18 w 1176"/>
                <a:gd name="T3" fmla="*/ 306 h 850"/>
                <a:gd name="T4" fmla="*/ 109 w 1176"/>
                <a:gd name="T5" fmla="*/ 232 h 850"/>
                <a:gd name="T6" fmla="*/ 189 w 1176"/>
                <a:gd name="T7" fmla="*/ 177 h 850"/>
                <a:gd name="T8" fmla="*/ 215 w 1176"/>
                <a:gd name="T9" fmla="*/ 188 h 850"/>
                <a:gd name="T10" fmla="*/ 283 w 1176"/>
                <a:gd name="T11" fmla="*/ 154 h 850"/>
                <a:gd name="T12" fmla="*/ 432 w 1176"/>
                <a:gd name="T13" fmla="*/ 154 h 850"/>
                <a:gd name="T14" fmla="*/ 486 w 1176"/>
                <a:gd name="T15" fmla="*/ 251 h 850"/>
                <a:gd name="T16" fmla="*/ 570 w 1176"/>
                <a:gd name="T17" fmla="*/ 298 h 850"/>
                <a:gd name="T18" fmla="*/ 643 w 1176"/>
                <a:gd name="T19" fmla="*/ 357 h 850"/>
                <a:gd name="T20" fmla="*/ 634 w 1176"/>
                <a:gd name="T21" fmla="*/ 418 h 850"/>
                <a:gd name="T22" fmla="*/ 612 w 1176"/>
                <a:gd name="T23" fmla="*/ 513 h 850"/>
                <a:gd name="T24" fmla="*/ 646 w 1176"/>
                <a:gd name="T25" fmla="*/ 522 h 850"/>
                <a:gd name="T26" fmla="*/ 700 w 1176"/>
                <a:gd name="T27" fmla="*/ 524 h 850"/>
                <a:gd name="T28" fmla="*/ 735 w 1176"/>
                <a:gd name="T29" fmla="*/ 518 h 850"/>
                <a:gd name="T30" fmla="*/ 846 w 1176"/>
                <a:gd name="T31" fmla="*/ 541 h 850"/>
                <a:gd name="T32" fmla="*/ 890 w 1176"/>
                <a:gd name="T33" fmla="*/ 548 h 850"/>
                <a:gd name="T34" fmla="*/ 859 w 1176"/>
                <a:gd name="T35" fmla="*/ 502 h 850"/>
                <a:gd name="T36" fmla="*/ 857 w 1176"/>
                <a:gd name="T37" fmla="*/ 471 h 850"/>
                <a:gd name="T38" fmla="*/ 804 w 1176"/>
                <a:gd name="T39" fmla="*/ 397 h 850"/>
                <a:gd name="T40" fmla="*/ 798 w 1176"/>
                <a:gd name="T41" fmla="*/ 298 h 850"/>
                <a:gd name="T42" fmla="*/ 784 w 1176"/>
                <a:gd name="T43" fmla="*/ 214 h 850"/>
                <a:gd name="T44" fmla="*/ 795 w 1176"/>
                <a:gd name="T45" fmla="*/ 196 h 850"/>
                <a:gd name="T46" fmla="*/ 854 w 1176"/>
                <a:gd name="T47" fmla="*/ 125 h 850"/>
                <a:gd name="T48" fmla="*/ 889 w 1176"/>
                <a:gd name="T49" fmla="*/ 89 h 850"/>
                <a:gd name="T50" fmla="*/ 861 w 1176"/>
                <a:gd name="T51" fmla="*/ 147 h 850"/>
                <a:gd name="T52" fmla="*/ 850 w 1176"/>
                <a:gd name="T53" fmla="*/ 214 h 850"/>
                <a:gd name="T54" fmla="*/ 845 w 1176"/>
                <a:gd name="T55" fmla="*/ 252 h 850"/>
                <a:gd name="T56" fmla="*/ 870 w 1176"/>
                <a:gd name="T57" fmla="*/ 287 h 850"/>
                <a:gd name="T58" fmla="*/ 903 w 1176"/>
                <a:gd name="T59" fmla="*/ 320 h 850"/>
                <a:gd name="T60" fmla="*/ 928 w 1176"/>
                <a:gd name="T61" fmla="*/ 358 h 850"/>
                <a:gd name="T62" fmla="*/ 901 w 1176"/>
                <a:gd name="T63" fmla="*/ 397 h 850"/>
                <a:gd name="T64" fmla="*/ 883 w 1176"/>
                <a:gd name="T65" fmla="*/ 422 h 850"/>
                <a:gd name="T66" fmla="*/ 894 w 1176"/>
                <a:gd name="T67" fmla="*/ 449 h 850"/>
                <a:gd name="T68" fmla="*/ 961 w 1176"/>
                <a:gd name="T69" fmla="*/ 461 h 850"/>
                <a:gd name="T70" fmla="*/ 1013 w 1176"/>
                <a:gd name="T71" fmla="*/ 524 h 850"/>
                <a:gd name="T72" fmla="*/ 1016 w 1176"/>
                <a:gd name="T73" fmla="*/ 565 h 850"/>
                <a:gd name="T74" fmla="*/ 1049 w 1176"/>
                <a:gd name="T75" fmla="*/ 620 h 850"/>
                <a:gd name="T76" fmla="*/ 1022 w 1176"/>
                <a:gd name="T77" fmla="*/ 723 h 850"/>
                <a:gd name="T78" fmla="*/ 1032 w 1176"/>
                <a:gd name="T79" fmla="*/ 835 h 850"/>
                <a:gd name="T80" fmla="*/ 1059 w 1176"/>
                <a:gd name="T81" fmla="*/ 803 h 850"/>
                <a:gd name="T82" fmla="*/ 1088 w 1176"/>
                <a:gd name="T83" fmla="*/ 711 h 850"/>
                <a:gd name="T84" fmla="*/ 1088 w 1176"/>
                <a:gd name="T85" fmla="*/ 673 h 850"/>
                <a:gd name="T86" fmla="*/ 1124 w 1176"/>
                <a:gd name="T87" fmla="*/ 632 h 850"/>
                <a:gd name="T88" fmla="*/ 1124 w 1176"/>
                <a:gd name="T89" fmla="*/ 548 h 850"/>
                <a:gd name="T90" fmla="*/ 1155 w 1176"/>
                <a:gd name="T91" fmla="*/ 493 h 850"/>
                <a:gd name="T92" fmla="*/ 1155 w 1176"/>
                <a:gd name="T93" fmla="*/ 537 h 850"/>
                <a:gd name="T94" fmla="*/ 1163 w 1176"/>
                <a:gd name="T95" fmla="*/ 568 h 850"/>
                <a:gd name="T96" fmla="*/ 1176 w 1176"/>
                <a:gd name="T97" fmla="*/ 469 h 850"/>
                <a:gd name="T98" fmla="*/ 1170 w 1176"/>
                <a:gd name="T99" fmla="*/ 376 h 850"/>
                <a:gd name="T100" fmla="*/ 928 w 1176"/>
                <a:gd name="T101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850">
                  <a:moveTo>
                    <a:pt x="928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8" y="306"/>
                    <a:pt x="18" y="306"/>
                    <a:pt x="18" y="306"/>
                  </a:cubicBezTo>
                  <a:cubicBezTo>
                    <a:pt x="47" y="306"/>
                    <a:pt x="47" y="306"/>
                    <a:pt x="47" y="306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83" y="154"/>
                    <a:pt x="283" y="154"/>
                    <a:pt x="283" y="154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570" y="298"/>
                    <a:pt x="570" y="298"/>
                    <a:pt x="570" y="298"/>
                  </a:cubicBezTo>
                  <a:cubicBezTo>
                    <a:pt x="608" y="333"/>
                    <a:pt x="608" y="333"/>
                    <a:pt x="608" y="333"/>
                  </a:cubicBezTo>
                  <a:cubicBezTo>
                    <a:pt x="643" y="357"/>
                    <a:pt x="643" y="357"/>
                    <a:pt x="643" y="357"/>
                  </a:cubicBezTo>
                  <a:cubicBezTo>
                    <a:pt x="652" y="386"/>
                    <a:pt x="652" y="386"/>
                    <a:pt x="652" y="386"/>
                  </a:cubicBezTo>
                  <a:cubicBezTo>
                    <a:pt x="634" y="418"/>
                    <a:pt x="634" y="418"/>
                    <a:pt x="634" y="418"/>
                  </a:cubicBezTo>
                  <a:cubicBezTo>
                    <a:pt x="607" y="424"/>
                    <a:pt x="607" y="424"/>
                    <a:pt x="607" y="424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29" y="525"/>
                    <a:pt x="629" y="525"/>
                    <a:pt x="629" y="525"/>
                  </a:cubicBezTo>
                  <a:cubicBezTo>
                    <a:pt x="646" y="522"/>
                    <a:pt x="646" y="522"/>
                    <a:pt x="646" y="522"/>
                  </a:cubicBezTo>
                  <a:cubicBezTo>
                    <a:pt x="672" y="516"/>
                    <a:pt x="672" y="516"/>
                    <a:pt x="672" y="516"/>
                  </a:cubicBezTo>
                  <a:cubicBezTo>
                    <a:pt x="700" y="524"/>
                    <a:pt x="700" y="524"/>
                    <a:pt x="700" y="524"/>
                  </a:cubicBezTo>
                  <a:cubicBezTo>
                    <a:pt x="704" y="527"/>
                    <a:pt x="704" y="527"/>
                    <a:pt x="704" y="527"/>
                  </a:cubicBezTo>
                  <a:cubicBezTo>
                    <a:pt x="735" y="518"/>
                    <a:pt x="735" y="518"/>
                    <a:pt x="735" y="518"/>
                  </a:cubicBezTo>
                  <a:cubicBezTo>
                    <a:pt x="824" y="529"/>
                    <a:pt x="824" y="529"/>
                    <a:pt x="824" y="529"/>
                  </a:cubicBezTo>
                  <a:cubicBezTo>
                    <a:pt x="846" y="541"/>
                    <a:pt x="846" y="541"/>
                    <a:pt x="846" y="541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90" y="548"/>
                    <a:pt x="890" y="548"/>
                    <a:pt x="890" y="548"/>
                  </a:cubicBezTo>
                  <a:cubicBezTo>
                    <a:pt x="878" y="521"/>
                    <a:pt x="878" y="521"/>
                    <a:pt x="878" y="521"/>
                  </a:cubicBezTo>
                  <a:cubicBezTo>
                    <a:pt x="859" y="502"/>
                    <a:pt x="859" y="502"/>
                    <a:pt x="859" y="502"/>
                  </a:cubicBezTo>
                  <a:cubicBezTo>
                    <a:pt x="857" y="480"/>
                    <a:pt x="857" y="480"/>
                    <a:pt x="857" y="480"/>
                  </a:cubicBezTo>
                  <a:cubicBezTo>
                    <a:pt x="857" y="471"/>
                    <a:pt x="857" y="471"/>
                    <a:pt x="857" y="471"/>
                  </a:cubicBezTo>
                  <a:cubicBezTo>
                    <a:pt x="813" y="417"/>
                    <a:pt x="813" y="417"/>
                    <a:pt x="813" y="417"/>
                  </a:cubicBezTo>
                  <a:cubicBezTo>
                    <a:pt x="804" y="397"/>
                    <a:pt x="804" y="397"/>
                    <a:pt x="804" y="397"/>
                  </a:cubicBezTo>
                  <a:cubicBezTo>
                    <a:pt x="804" y="348"/>
                    <a:pt x="804" y="348"/>
                    <a:pt x="804" y="348"/>
                  </a:cubicBezTo>
                  <a:cubicBezTo>
                    <a:pt x="798" y="298"/>
                    <a:pt x="798" y="298"/>
                    <a:pt x="798" y="298"/>
                  </a:cubicBezTo>
                  <a:cubicBezTo>
                    <a:pt x="802" y="248"/>
                    <a:pt x="802" y="248"/>
                    <a:pt x="802" y="248"/>
                  </a:cubicBezTo>
                  <a:cubicBezTo>
                    <a:pt x="784" y="214"/>
                    <a:pt x="784" y="214"/>
                    <a:pt x="784" y="214"/>
                  </a:cubicBezTo>
                  <a:cubicBezTo>
                    <a:pt x="766" y="196"/>
                    <a:pt x="766" y="196"/>
                    <a:pt x="766" y="196"/>
                  </a:cubicBezTo>
                  <a:cubicBezTo>
                    <a:pt x="795" y="196"/>
                    <a:pt x="795" y="196"/>
                    <a:pt x="795" y="196"/>
                  </a:cubicBezTo>
                  <a:cubicBezTo>
                    <a:pt x="815" y="155"/>
                    <a:pt x="815" y="155"/>
                    <a:pt x="815" y="155"/>
                  </a:cubicBezTo>
                  <a:cubicBezTo>
                    <a:pt x="854" y="125"/>
                    <a:pt x="854" y="125"/>
                    <a:pt x="854" y="125"/>
                  </a:cubicBezTo>
                  <a:cubicBezTo>
                    <a:pt x="875" y="86"/>
                    <a:pt x="875" y="86"/>
                    <a:pt x="875" y="86"/>
                  </a:cubicBezTo>
                  <a:cubicBezTo>
                    <a:pt x="889" y="89"/>
                    <a:pt x="889" y="89"/>
                    <a:pt x="889" y="89"/>
                  </a:cubicBezTo>
                  <a:cubicBezTo>
                    <a:pt x="884" y="136"/>
                    <a:pt x="884" y="136"/>
                    <a:pt x="884" y="136"/>
                  </a:cubicBezTo>
                  <a:cubicBezTo>
                    <a:pt x="861" y="147"/>
                    <a:pt x="861" y="147"/>
                    <a:pt x="861" y="147"/>
                  </a:cubicBezTo>
                  <a:cubicBezTo>
                    <a:pt x="850" y="188"/>
                    <a:pt x="850" y="188"/>
                    <a:pt x="850" y="188"/>
                  </a:cubicBezTo>
                  <a:cubicBezTo>
                    <a:pt x="850" y="214"/>
                    <a:pt x="850" y="214"/>
                    <a:pt x="850" y="214"/>
                  </a:cubicBezTo>
                  <a:cubicBezTo>
                    <a:pt x="881" y="214"/>
                    <a:pt x="881" y="214"/>
                    <a:pt x="881" y="214"/>
                  </a:cubicBezTo>
                  <a:cubicBezTo>
                    <a:pt x="845" y="252"/>
                    <a:pt x="845" y="252"/>
                    <a:pt x="845" y="252"/>
                  </a:cubicBezTo>
                  <a:cubicBezTo>
                    <a:pt x="831" y="273"/>
                    <a:pt x="831" y="273"/>
                    <a:pt x="831" y="273"/>
                  </a:cubicBezTo>
                  <a:cubicBezTo>
                    <a:pt x="870" y="287"/>
                    <a:pt x="870" y="287"/>
                    <a:pt x="870" y="287"/>
                  </a:cubicBezTo>
                  <a:cubicBezTo>
                    <a:pt x="883" y="290"/>
                    <a:pt x="883" y="290"/>
                    <a:pt x="883" y="290"/>
                  </a:cubicBezTo>
                  <a:cubicBezTo>
                    <a:pt x="903" y="320"/>
                    <a:pt x="903" y="320"/>
                    <a:pt x="903" y="32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928" y="358"/>
                    <a:pt x="928" y="358"/>
                    <a:pt x="928" y="358"/>
                  </a:cubicBezTo>
                  <a:cubicBezTo>
                    <a:pt x="928" y="370"/>
                    <a:pt x="928" y="370"/>
                    <a:pt x="928" y="370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878" y="397"/>
                    <a:pt x="878" y="397"/>
                    <a:pt x="878" y="397"/>
                  </a:cubicBezTo>
                  <a:cubicBezTo>
                    <a:pt x="883" y="422"/>
                    <a:pt x="883" y="422"/>
                    <a:pt x="883" y="422"/>
                  </a:cubicBezTo>
                  <a:cubicBezTo>
                    <a:pt x="876" y="436"/>
                    <a:pt x="876" y="436"/>
                    <a:pt x="876" y="436"/>
                  </a:cubicBezTo>
                  <a:cubicBezTo>
                    <a:pt x="894" y="449"/>
                    <a:pt x="894" y="449"/>
                    <a:pt x="894" y="449"/>
                  </a:cubicBezTo>
                  <a:cubicBezTo>
                    <a:pt x="920" y="461"/>
                    <a:pt x="920" y="461"/>
                    <a:pt x="920" y="461"/>
                  </a:cubicBezTo>
                  <a:cubicBezTo>
                    <a:pt x="961" y="461"/>
                    <a:pt x="961" y="461"/>
                    <a:pt x="961" y="461"/>
                  </a:cubicBezTo>
                  <a:cubicBezTo>
                    <a:pt x="992" y="480"/>
                    <a:pt x="992" y="480"/>
                    <a:pt x="992" y="480"/>
                  </a:cubicBezTo>
                  <a:cubicBezTo>
                    <a:pt x="1013" y="524"/>
                    <a:pt x="1013" y="524"/>
                    <a:pt x="1013" y="524"/>
                  </a:cubicBezTo>
                  <a:cubicBezTo>
                    <a:pt x="1025" y="552"/>
                    <a:pt x="1025" y="552"/>
                    <a:pt x="1025" y="552"/>
                  </a:cubicBezTo>
                  <a:cubicBezTo>
                    <a:pt x="1016" y="565"/>
                    <a:pt x="1016" y="565"/>
                    <a:pt x="1016" y="565"/>
                  </a:cubicBezTo>
                  <a:cubicBezTo>
                    <a:pt x="1039" y="582"/>
                    <a:pt x="1039" y="582"/>
                    <a:pt x="1039" y="582"/>
                  </a:cubicBezTo>
                  <a:cubicBezTo>
                    <a:pt x="1049" y="620"/>
                    <a:pt x="1049" y="620"/>
                    <a:pt x="1049" y="620"/>
                  </a:cubicBezTo>
                  <a:cubicBezTo>
                    <a:pt x="1033" y="678"/>
                    <a:pt x="1033" y="678"/>
                    <a:pt x="1033" y="678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1" y="788"/>
                    <a:pt x="1021" y="788"/>
                    <a:pt x="1021" y="788"/>
                  </a:cubicBezTo>
                  <a:cubicBezTo>
                    <a:pt x="1032" y="835"/>
                    <a:pt x="1032" y="835"/>
                    <a:pt x="1032" y="835"/>
                  </a:cubicBezTo>
                  <a:cubicBezTo>
                    <a:pt x="1047" y="850"/>
                    <a:pt x="1047" y="850"/>
                    <a:pt x="1047" y="850"/>
                  </a:cubicBezTo>
                  <a:cubicBezTo>
                    <a:pt x="1059" y="803"/>
                    <a:pt x="1059" y="803"/>
                    <a:pt x="1059" y="803"/>
                  </a:cubicBezTo>
                  <a:cubicBezTo>
                    <a:pt x="1066" y="731"/>
                    <a:pt x="1066" y="731"/>
                    <a:pt x="1066" y="731"/>
                  </a:cubicBezTo>
                  <a:cubicBezTo>
                    <a:pt x="1088" y="711"/>
                    <a:pt x="1088" y="711"/>
                    <a:pt x="1088" y="711"/>
                  </a:cubicBezTo>
                  <a:cubicBezTo>
                    <a:pt x="1088" y="684"/>
                    <a:pt x="1088" y="684"/>
                    <a:pt x="1088" y="684"/>
                  </a:cubicBezTo>
                  <a:cubicBezTo>
                    <a:pt x="1088" y="673"/>
                    <a:pt x="1088" y="673"/>
                    <a:pt x="1088" y="673"/>
                  </a:cubicBezTo>
                  <a:cubicBezTo>
                    <a:pt x="1109" y="659"/>
                    <a:pt x="1109" y="659"/>
                    <a:pt x="1109" y="659"/>
                  </a:cubicBezTo>
                  <a:cubicBezTo>
                    <a:pt x="1124" y="632"/>
                    <a:pt x="1124" y="632"/>
                    <a:pt x="1124" y="632"/>
                  </a:cubicBezTo>
                  <a:cubicBezTo>
                    <a:pt x="1124" y="573"/>
                    <a:pt x="1124" y="573"/>
                    <a:pt x="1124" y="573"/>
                  </a:cubicBezTo>
                  <a:cubicBezTo>
                    <a:pt x="1124" y="548"/>
                    <a:pt x="1124" y="548"/>
                    <a:pt x="1124" y="548"/>
                  </a:cubicBezTo>
                  <a:cubicBezTo>
                    <a:pt x="1124" y="518"/>
                    <a:pt x="1124" y="518"/>
                    <a:pt x="1124" y="518"/>
                  </a:cubicBezTo>
                  <a:cubicBezTo>
                    <a:pt x="1155" y="493"/>
                    <a:pt x="1155" y="493"/>
                    <a:pt x="1155" y="493"/>
                  </a:cubicBezTo>
                  <a:cubicBezTo>
                    <a:pt x="1163" y="511"/>
                    <a:pt x="1163" y="511"/>
                    <a:pt x="1163" y="511"/>
                  </a:cubicBezTo>
                  <a:cubicBezTo>
                    <a:pt x="1155" y="537"/>
                    <a:pt x="1155" y="537"/>
                    <a:pt x="1155" y="537"/>
                  </a:cubicBezTo>
                  <a:cubicBezTo>
                    <a:pt x="1155" y="537"/>
                    <a:pt x="1142" y="552"/>
                    <a:pt x="1143" y="557"/>
                  </a:cubicBezTo>
                  <a:cubicBezTo>
                    <a:pt x="1145" y="562"/>
                    <a:pt x="1163" y="568"/>
                    <a:pt x="1163" y="568"/>
                  </a:cubicBezTo>
                  <a:cubicBezTo>
                    <a:pt x="1176" y="535"/>
                    <a:pt x="1176" y="535"/>
                    <a:pt x="1176" y="535"/>
                  </a:cubicBezTo>
                  <a:cubicBezTo>
                    <a:pt x="1176" y="469"/>
                    <a:pt x="1176" y="469"/>
                    <a:pt x="1176" y="469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024" y="397"/>
                    <a:pt x="1024" y="397"/>
                    <a:pt x="1024" y="397"/>
                  </a:cubicBezTo>
                  <a:lnTo>
                    <a:pt x="92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/>
            <p:cNvSpPr>
              <a:spLocks/>
            </p:cNvSpPr>
            <p:nvPr/>
          </p:nvSpPr>
          <p:spPr bwMode="auto">
            <a:xfrm>
              <a:off x="5630863" y="2778125"/>
              <a:ext cx="334963" cy="334962"/>
            </a:xfrm>
            <a:custGeom>
              <a:avLst/>
              <a:gdLst>
                <a:gd name="T0" fmla="*/ 33 w 211"/>
                <a:gd name="T1" fmla="*/ 196 h 211"/>
                <a:gd name="T2" fmla="*/ 45 w 211"/>
                <a:gd name="T3" fmla="*/ 206 h 211"/>
                <a:gd name="T4" fmla="*/ 54 w 211"/>
                <a:gd name="T5" fmla="*/ 211 h 211"/>
                <a:gd name="T6" fmla="*/ 69 w 211"/>
                <a:gd name="T7" fmla="*/ 204 h 211"/>
                <a:gd name="T8" fmla="*/ 92 w 211"/>
                <a:gd name="T9" fmla="*/ 194 h 211"/>
                <a:gd name="T10" fmla="*/ 112 w 211"/>
                <a:gd name="T11" fmla="*/ 179 h 211"/>
                <a:gd name="T12" fmla="*/ 112 w 211"/>
                <a:gd name="T13" fmla="*/ 162 h 211"/>
                <a:gd name="T14" fmla="*/ 124 w 211"/>
                <a:gd name="T15" fmla="*/ 142 h 211"/>
                <a:gd name="T16" fmla="*/ 130 w 211"/>
                <a:gd name="T17" fmla="*/ 115 h 211"/>
                <a:gd name="T18" fmla="*/ 143 w 211"/>
                <a:gd name="T19" fmla="*/ 122 h 211"/>
                <a:gd name="T20" fmla="*/ 148 w 211"/>
                <a:gd name="T21" fmla="*/ 119 h 211"/>
                <a:gd name="T22" fmla="*/ 154 w 211"/>
                <a:gd name="T23" fmla="*/ 102 h 211"/>
                <a:gd name="T24" fmla="*/ 158 w 211"/>
                <a:gd name="T25" fmla="*/ 96 h 211"/>
                <a:gd name="T26" fmla="*/ 163 w 211"/>
                <a:gd name="T27" fmla="*/ 99 h 211"/>
                <a:gd name="T28" fmla="*/ 174 w 211"/>
                <a:gd name="T29" fmla="*/ 83 h 211"/>
                <a:gd name="T30" fmla="*/ 180 w 211"/>
                <a:gd name="T31" fmla="*/ 68 h 211"/>
                <a:gd name="T32" fmla="*/ 194 w 211"/>
                <a:gd name="T33" fmla="*/ 64 h 211"/>
                <a:gd name="T34" fmla="*/ 205 w 211"/>
                <a:gd name="T35" fmla="*/ 68 h 211"/>
                <a:gd name="T36" fmla="*/ 211 w 211"/>
                <a:gd name="T37" fmla="*/ 62 h 211"/>
                <a:gd name="T38" fmla="*/ 207 w 211"/>
                <a:gd name="T39" fmla="*/ 53 h 211"/>
                <a:gd name="T40" fmla="*/ 185 w 211"/>
                <a:gd name="T41" fmla="*/ 41 h 211"/>
                <a:gd name="T42" fmla="*/ 171 w 211"/>
                <a:gd name="T43" fmla="*/ 46 h 211"/>
                <a:gd name="T44" fmla="*/ 162 w 211"/>
                <a:gd name="T45" fmla="*/ 49 h 211"/>
                <a:gd name="T46" fmla="*/ 152 w 211"/>
                <a:gd name="T47" fmla="*/ 58 h 211"/>
                <a:gd name="T48" fmla="*/ 134 w 211"/>
                <a:gd name="T49" fmla="*/ 72 h 211"/>
                <a:gd name="T50" fmla="*/ 126 w 211"/>
                <a:gd name="T51" fmla="*/ 48 h 211"/>
                <a:gd name="T52" fmla="*/ 72 w 211"/>
                <a:gd name="T53" fmla="*/ 0 h 211"/>
                <a:gd name="T54" fmla="*/ 66 w 211"/>
                <a:gd name="T55" fmla="*/ 5 h 211"/>
                <a:gd name="T56" fmla="*/ 69 w 211"/>
                <a:gd name="T57" fmla="*/ 12 h 211"/>
                <a:gd name="T58" fmla="*/ 69 w 211"/>
                <a:gd name="T59" fmla="*/ 29 h 211"/>
                <a:gd name="T60" fmla="*/ 66 w 211"/>
                <a:gd name="T61" fmla="*/ 42 h 211"/>
                <a:gd name="T62" fmla="*/ 65 w 211"/>
                <a:gd name="T63" fmla="*/ 58 h 211"/>
                <a:gd name="T64" fmla="*/ 52 w 211"/>
                <a:gd name="T65" fmla="*/ 74 h 211"/>
                <a:gd name="T66" fmla="*/ 40 w 211"/>
                <a:gd name="T67" fmla="*/ 80 h 211"/>
                <a:gd name="T68" fmla="*/ 30 w 211"/>
                <a:gd name="T69" fmla="*/ 94 h 211"/>
                <a:gd name="T70" fmla="*/ 26 w 211"/>
                <a:gd name="T71" fmla="*/ 109 h 211"/>
                <a:gd name="T72" fmla="*/ 16 w 211"/>
                <a:gd name="T73" fmla="*/ 109 h 211"/>
                <a:gd name="T74" fmla="*/ 13 w 211"/>
                <a:gd name="T75" fmla="*/ 131 h 211"/>
                <a:gd name="T76" fmla="*/ 4 w 211"/>
                <a:gd name="T77" fmla="*/ 142 h 211"/>
                <a:gd name="T78" fmla="*/ 3 w 211"/>
                <a:gd name="T79" fmla="*/ 164 h 211"/>
                <a:gd name="T80" fmla="*/ 14 w 211"/>
                <a:gd name="T81" fmla="*/ 182 h 211"/>
                <a:gd name="T82" fmla="*/ 28 w 211"/>
                <a:gd name="T83" fmla="*/ 198 h 211"/>
                <a:gd name="T84" fmla="*/ 30 w 211"/>
                <a:gd name="T85" fmla="*/ 19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1">
                  <a:moveTo>
                    <a:pt x="30" y="196"/>
                  </a:moveTo>
                  <a:lnTo>
                    <a:pt x="33" y="196"/>
                  </a:lnTo>
                  <a:lnTo>
                    <a:pt x="35" y="200"/>
                  </a:lnTo>
                  <a:lnTo>
                    <a:pt x="45" y="206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63" y="201"/>
                  </a:lnTo>
                  <a:lnTo>
                    <a:pt x="69" y="204"/>
                  </a:lnTo>
                  <a:lnTo>
                    <a:pt x="80" y="201"/>
                  </a:lnTo>
                  <a:lnTo>
                    <a:pt x="92" y="194"/>
                  </a:lnTo>
                  <a:lnTo>
                    <a:pt x="107" y="183"/>
                  </a:lnTo>
                  <a:lnTo>
                    <a:pt x="112" y="179"/>
                  </a:lnTo>
                  <a:lnTo>
                    <a:pt x="111" y="169"/>
                  </a:lnTo>
                  <a:lnTo>
                    <a:pt x="112" y="162"/>
                  </a:lnTo>
                  <a:lnTo>
                    <a:pt x="119" y="154"/>
                  </a:lnTo>
                  <a:lnTo>
                    <a:pt x="124" y="142"/>
                  </a:lnTo>
                  <a:lnTo>
                    <a:pt x="128" y="125"/>
                  </a:lnTo>
                  <a:lnTo>
                    <a:pt x="130" y="115"/>
                  </a:lnTo>
                  <a:lnTo>
                    <a:pt x="136" y="119"/>
                  </a:lnTo>
                  <a:lnTo>
                    <a:pt x="143" y="122"/>
                  </a:lnTo>
                  <a:lnTo>
                    <a:pt x="146" y="122"/>
                  </a:lnTo>
                  <a:lnTo>
                    <a:pt x="148" y="119"/>
                  </a:lnTo>
                  <a:lnTo>
                    <a:pt x="151" y="108"/>
                  </a:lnTo>
                  <a:lnTo>
                    <a:pt x="154" y="102"/>
                  </a:lnTo>
                  <a:lnTo>
                    <a:pt x="156" y="96"/>
                  </a:lnTo>
                  <a:lnTo>
                    <a:pt x="158" y="96"/>
                  </a:lnTo>
                  <a:lnTo>
                    <a:pt x="161" y="98"/>
                  </a:lnTo>
                  <a:lnTo>
                    <a:pt x="163" y="99"/>
                  </a:lnTo>
                  <a:lnTo>
                    <a:pt x="170" y="87"/>
                  </a:lnTo>
                  <a:lnTo>
                    <a:pt x="174" y="83"/>
                  </a:lnTo>
                  <a:lnTo>
                    <a:pt x="177" y="78"/>
                  </a:lnTo>
                  <a:lnTo>
                    <a:pt x="180" y="68"/>
                  </a:lnTo>
                  <a:lnTo>
                    <a:pt x="181" y="56"/>
                  </a:lnTo>
                  <a:lnTo>
                    <a:pt x="194" y="64"/>
                  </a:lnTo>
                  <a:lnTo>
                    <a:pt x="200" y="68"/>
                  </a:lnTo>
                  <a:lnTo>
                    <a:pt x="205" y="68"/>
                  </a:lnTo>
                  <a:lnTo>
                    <a:pt x="208" y="63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07" y="53"/>
                  </a:lnTo>
                  <a:lnTo>
                    <a:pt x="202" y="45"/>
                  </a:lnTo>
                  <a:lnTo>
                    <a:pt x="185" y="41"/>
                  </a:lnTo>
                  <a:lnTo>
                    <a:pt x="176" y="45"/>
                  </a:lnTo>
                  <a:lnTo>
                    <a:pt x="171" y="46"/>
                  </a:lnTo>
                  <a:lnTo>
                    <a:pt x="164" y="51"/>
                  </a:lnTo>
                  <a:lnTo>
                    <a:pt x="162" y="49"/>
                  </a:lnTo>
                  <a:lnTo>
                    <a:pt x="159" y="49"/>
                  </a:lnTo>
                  <a:lnTo>
                    <a:pt x="152" y="58"/>
                  </a:lnTo>
                  <a:lnTo>
                    <a:pt x="145" y="59"/>
                  </a:lnTo>
                  <a:lnTo>
                    <a:pt x="134" y="72"/>
                  </a:lnTo>
                  <a:lnTo>
                    <a:pt x="129" y="72"/>
                  </a:lnTo>
                  <a:lnTo>
                    <a:pt x="126" y="48"/>
                  </a:lnTo>
                  <a:lnTo>
                    <a:pt x="81" y="56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6" y="5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23"/>
                  </a:lnTo>
                  <a:lnTo>
                    <a:pt x="69" y="29"/>
                  </a:lnTo>
                  <a:lnTo>
                    <a:pt x="66" y="34"/>
                  </a:lnTo>
                  <a:lnTo>
                    <a:pt x="66" y="42"/>
                  </a:lnTo>
                  <a:lnTo>
                    <a:pt x="65" y="52"/>
                  </a:lnTo>
                  <a:lnTo>
                    <a:pt x="65" y="58"/>
                  </a:lnTo>
                  <a:lnTo>
                    <a:pt x="62" y="64"/>
                  </a:lnTo>
                  <a:lnTo>
                    <a:pt x="52" y="74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3" y="89"/>
                  </a:lnTo>
                  <a:lnTo>
                    <a:pt x="30" y="94"/>
                  </a:lnTo>
                  <a:lnTo>
                    <a:pt x="28" y="108"/>
                  </a:lnTo>
                  <a:lnTo>
                    <a:pt x="26" y="109"/>
                  </a:lnTo>
                  <a:lnTo>
                    <a:pt x="22" y="106"/>
                  </a:lnTo>
                  <a:lnTo>
                    <a:pt x="16" y="109"/>
                  </a:lnTo>
                  <a:lnTo>
                    <a:pt x="13" y="125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4" y="142"/>
                  </a:lnTo>
                  <a:lnTo>
                    <a:pt x="0" y="146"/>
                  </a:lnTo>
                  <a:lnTo>
                    <a:pt x="3" y="164"/>
                  </a:lnTo>
                  <a:lnTo>
                    <a:pt x="7" y="173"/>
                  </a:lnTo>
                  <a:lnTo>
                    <a:pt x="14" y="182"/>
                  </a:lnTo>
                  <a:lnTo>
                    <a:pt x="21" y="190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30" y="19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/>
            <p:cNvSpPr>
              <a:spLocks/>
            </p:cNvSpPr>
            <p:nvPr/>
          </p:nvSpPr>
          <p:spPr bwMode="auto">
            <a:xfrm>
              <a:off x="5137151" y="2955925"/>
              <a:ext cx="538163" cy="277812"/>
            </a:xfrm>
            <a:custGeom>
              <a:avLst/>
              <a:gdLst>
                <a:gd name="T0" fmla="*/ 297 w 339"/>
                <a:gd name="T1" fmla="*/ 130 h 175"/>
                <a:gd name="T2" fmla="*/ 305 w 339"/>
                <a:gd name="T3" fmla="*/ 126 h 175"/>
                <a:gd name="T4" fmla="*/ 315 w 339"/>
                <a:gd name="T5" fmla="*/ 107 h 175"/>
                <a:gd name="T6" fmla="*/ 336 w 339"/>
                <a:gd name="T7" fmla="*/ 92 h 175"/>
                <a:gd name="T8" fmla="*/ 332 w 339"/>
                <a:gd name="T9" fmla="*/ 78 h 175"/>
                <a:gd name="T10" fmla="*/ 318 w 339"/>
                <a:gd name="T11" fmla="*/ 61 h 175"/>
                <a:gd name="T12" fmla="*/ 311 w 339"/>
                <a:gd name="T13" fmla="*/ 34 h 175"/>
                <a:gd name="T14" fmla="*/ 308 w 339"/>
                <a:gd name="T15" fmla="*/ 31 h 175"/>
                <a:gd name="T16" fmla="*/ 296 w 339"/>
                <a:gd name="T17" fmla="*/ 20 h 175"/>
                <a:gd name="T18" fmla="*/ 290 w 339"/>
                <a:gd name="T19" fmla="*/ 15 h 175"/>
                <a:gd name="T20" fmla="*/ 285 w 339"/>
                <a:gd name="T21" fmla="*/ 21 h 175"/>
                <a:gd name="T22" fmla="*/ 275 w 339"/>
                <a:gd name="T23" fmla="*/ 25 h 175"/>
                <a:gd name="T24" fmla="*/ 263 w 339"/>
                <a:gd name="T25" fmla="*/ 20 h 175"/>
                <a:gd name="T26" fmla="*/ 260 w 339"/>
                <a:gd name="T27" fmla="*/ 24 h 175"/>
                <a:gd name="T28" fmla="*/ 255 w 339"/>
                <a:gd name="T29" fmla="*/ 27 h 175"/>
                <a:gd name="T30" fmla="*/ 249 w 339"/>
                <a:gd name="T31" fmla="*/ 21 h 175"/>
                <a:gd name="T32" fmla="*/ 238 w 339"/>
                <a:gd name="T33" fmla="*/ 19 h 175"/>
                <a:gd name="T34" fmla="*/ 233 w 339"/>
                <a:gd name="T35" fmla="*/ 11 h 175"/>
                <a:gd name="T36" fmla="*/ 220 w 339"/>
                <a:gd name="T37" fmla="*/ 0 h 175"/>
                <a:gd name="T38" fmla="*/ 212 w 339"/>
                <a:gd name="T39" fmla="*/ 4 h 175"/>
                <a:gd name="T40" fmla="*/ 201 w 339"/>
                <a:gd name="T41" fmla="*/ 3 h 175"/>
                <a:gd name="T42" fmla="*/ 206 w 339"/>
                <a:gd name="T43" fmla="*/ 11 h 175"/>
                <a:gd name="T44" fmla="*/ 206 w 339"/>
                <a:gd name="T45" fmla="*/ 22 h 175"/>
                <a:gd name="T46" fmla="*/ 197 w 339"/>
                <a:gd name="T47" fmla="*/ 24 h 175"/>
                <a:gd name="T48" fmla="*/ 179 w 339"/>
                <a:gd name="T49" fmla="*/ 29 h 175"/>
                <a:gd name="T50" fmla="*/ 179 w 339"/>
                <a:gd name="T51" fmla="*/ 34 h 175"/>
                <a:gd name="T52" fmla="*/ 177 w 339"/>
                <a:gd name="T53" fmla="*/ 42 h 175"/>
                <a:gd name="T54" fmla="*/ 172 w 339"/>
                <a:gd name="T55" fmla="*/ 53 h 175"/>
                <a:gd name="T56" fmla="*/ 165 w 339"/>
                <a:gd name="T57" fmla="*/ 57 h 175"/>
                <a:gd name="T58" fmla="*/ 160 w 339"/>
                <a:gd name="T59" fmla="*/ 68 h 175"/>
                <a:gd name="T60" fmla="*/ 149 w 339"/>
                <a:gd name="T61" fmla="*/ 75 h 175"/>
                <a:gd name="T62" fmla="*/ 143 w 339"/>
                <a:gd name="T63" fmla="*/ 69 h 175"/>
                <a:gd name="T64" fmla="*/ 139 w 339"/>
                <a:gd name="T65" fmla="*/ 65 h 175"/>
                <a:gd name="T66" fmla="*/ 134 w 339"/>
                <a:gd name="T67" fmla="*/ 74 h 175"/>
                <a:gd name="T68" fmla="*/ 132 w 339"/>
                <a:gd name="T69" fmla="*/ 84 h 175"/>
                <a:gd name="T70" fmla="*/ 123 w 339"/>
                <a:gd name="T71" fmla="*/ 79 h 175"/>
                <a:gd name="T72" fmla="*/ 114 w 339"/>
                <a:gd name="T73" fmla="*/ 82 h 175"/>
                <a:gd name="T74" fmla="*/ 109 w 339"/>
                <a:gd name="T75" fmla="*/ 88 h 175"/>
                <a:gd name="T76" fmla="*/ 103 w 339"/>
                <a:gd name="T77" fmla="*/ 86 h 175"/>
                <a:gd name="T78" fmla="*/ 90 w 339"/>
                <a:gd name="T79" fmla="*/ 82 h 175"/>
                <a:gd name="T80" fmla="*/ 82 w 339"/>
                <a:gd name="T81" fmla="*/ 87 h 175"/>
                <a:gd name="T82" fmla="*/ 70 w 339"/>
                <a:gd name="T83" fmla="*/ 94 h 175"/>
                <a:gd name="T84" fmla="*/ 62 w 339"/>
                <a:gd name="T85" fmla="*/ 97 h 175"/>
                <a:gd name="T86" fmla="*/ 61 w 339"/>
                <a:gd name="T87" fmla="*/ 104 h 175"/>
                <a:gd name="T88" fmla="*/ 64 w 339"/>
                <a:gd name="T89" fmla="*/ 111 h 175"/>
                <a:gd name="T90" fmla="*/ 51 w 339"/>
                <a:gd name="T91" fmla="*/ 117 h 175"/>
                <a:gd name="T92" fmla="*/ 48 w 339"/>
                <a:gd name="T93" fmla="*/ 127 h 175"/>
                <a:gd name="T94" fmla="*/ 48 w 339"/>
                <a:gd name="T95" fmla="*/ 135 h 175"/>
                <a:gd name="T96" fmla="*/ 40 w 339"/>
                <a:gd name="T97" fmla="*/ 135 h 175"/>
                <a:gd name="T98" fmla="*/ 27 w 339"/>
                <a:gd name="T99" fmla="*/ 129 h 175"/>
                <a:gd name="T100" fmla="*/ 20 w 339"/>
                <a:gd name="T101" fmla="*/ 133 h 175"/>
                <a:gd name="T102" fmla="*/ 15 w 339"/>
                <a:gd name="T103" fmla="*/ 140 h 175"/>
                <a:gd name="T104" fmla="*/ 20 w 339"/>
                <a:gd name="T105" fmla="*/ 147 h 175"/>
                <a:gd name="T106" fmla="*/ 20 w 339"/>
                <a:gd name="T107" fmla="*/ 154 h 175"/>
                <a:gd name="T108" fmla="*/ 17 w 339"/>
                <a:gd name="T109" fmla="*/ 164 h 175"/>
                <a:gd name="T110" fmla="*/ 10 w 339"/>
                <a:gd name="T111" fmla="*/ 166 h 175"/>
                <a:gd name="T112" fmla="*/ 6 w 339"/>
                <a:gd name="T113" fmla="*/ 168 h 175"/>
                <a:gd name="T114" fmla="*/ 1 w 339"/>
                <a:gd name="T115" fmla="*/ 168 h 175"/>
                <a:gd name="T116" fmla="*/ 0 w 339"/>
                <a:gd name="T117" fmla="*/ 173 h 175"/>
                <a:gd name="T118" fmla="*/ 3 w 339"/>
                <a:gd name="T119" fmla="*/ 173 h 175"/>
                <a:gd name="T120" fmla="*/ 72 w 339"/>
                <a:gd name="T121" fmla="*/ 160 h 175"/>
                <a:gd name="T122" fmla="*/ 275 w 339"/>
                <a:gd name="T123" fmla="*/ 145 h 175"/>
                <a:gd name="T124" fmla="*/ 289 w 339"/>
                <a:gd name="T125" fmla="*/ 1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75">
                  <a:moveTo>
                    <a:pt x="289" y="136"/>
                  </a:moveTo>
                  <a:lnTo>
                    <a:pt x="297" y="130"/>
                  </a:lnTo>
                  <a:lnTo>
                    <a:pt x="301" y="127"/>
                  </a:lnTo>
                  <a:lnTo>
                    <a:pt x="305" y="126"/>
                  </a:lnTo>
                  <a:lnTo>
                    <a:pt x="311" y="114"/>
                  </a:lnTo>
                  <a:lnTo>
                    <a:pt x="315" y="107"/>
                  </a:lnTo>
                  <a:lnTo>
                    <a:pt x="330" y="101"/>
                  </a:lnTo>
                  <a:lnTo>
                    <a:pt x="336" y="92"/>
                  </a:lnTo>
                  <a:lnTo>
                    <a:pt x="339" y="86"/>
                  </a:lnTo>
                  <a:lnTo>
                    <a:pt x="332" y="78"/>
                  </a:lnTo>
                  <a:lnTo>
                    <a:pt x="325" y="70"/>
                  </a:lnTo>
                  <a:lnTo>
                    <a:pt x="318" y="61"/>
                  </a:lnTo>
                  <a:lnTo>
                    <a:pt x="314" y="52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08" y="31"/>
                  </a:lnTo>
                  <a:lnTo>
                    <a:pt x="302" y="27"/>
                  </a:lnTo>
                  <a:lnTo>
                    <a:pt x="296" y="20"/>
                  </a:lnTo>
                  <a:lnTo>
                    <a:pt x="292" y="15"/>
                  </a:lnTo>
                  <a:lnTo>
                    <a:pt x="290" y="15"/>
                  </a:lnTo>
                  <a:lnTo>
                    <a:pt x="287" y="18"/>
                  </a:lnTo>
                  <a:lnTo>
                    <a:pt x="285" y="21"/>
                  </a:lnTo>
                  <a:lnTo>
                    <a:pt x="283" y="23"/>
                  </a:lnTo>
                  <a:lnTo>
                    <a:pt x="275" y="25"/>
                  </a:lnTo>
                  <a:lnTo>
                    <a:pt x="268" y="22"/>
                  </a:lnTo>
                  <a:lnTo>
                    <a:pt x="263" y="20"/>
                  </a:lnTo>
                  <a:lnTo>
                    <a:pt x="262" y="20"/>
                  </a:lnTo>
                  <a:lnTo>
                    <a:pt x="260" y="24"/>
                  </a:lnTo>
                  <a:lnTo>
                    <a:pt x="258" y="25"/>
                  </a:lnTo>
                  <a:lnTo>
                    <a:pt x="255" y="27"/>
                  </a:lnTo>
                  <a:lnTo>
                    <a:pt x="253" y="23"/>
                  </a:lnTo>
                  <a:lnTo>
                    <a:pt x="249" y="21"/>
                  </a:lnTo>
                  <a:lnTo>
                    <a:pt x="245" y="20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3" y="11"/>
                  </a:lnTo>
                  <a:lnTo>
                    <a:pt x="227" y="6"/>
                  </a:lnTo>
                  <a:lnTo>
                    <a:pt x="220" y="0"/>
                  </a:lnTo>
                  <a:lnTo>
                    <a:pt x="219" y="2"/>
                  </a:lnTo>
                  <a:lnTo>
                    <a:pt x="212" y="4"/>
                  </a:lnTo>
                  <a:lnTo>
                    <a:pt x="205" y="2"/>
                  </a:lnTo>
                  <a:lnTo>
                    <a:pt x="201" y="3"/>
                  </a:lnTo>
                  <a:lnTo>
                    <a:pt x="203" y="8"/>
                  </a:lnTo>
                  <a:lnTo>
                    <a:pt x="206" y="11"/>
                  </a:lnTo>
                  <a:lnTo>
                    <a:pt x="204" y="14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197" y="24"/>
                  </a:lnTo>
                  <a:lnTo>
                    <a:pt x="193" y="28"/>
                  </a:lnTo>
                  <a:lnTo>
                    <a:pt x="179" y="29"/>
                  </a:lnTo>
                  <a:lnTo>
                    <a:pt x="179" y="31"/>
                  </a:lnTo>
                  <a:lnTo>
                    <a:pt x="179" y="34"/>
                  </a:lnTo>
                  <a:lnTo>
                    <a:pt x="177" y="36"/>
                  </a:lnTo>
                  <a:lnTo>
                    <a:pt x="177" y="42"/>
                  </a:lnTo>
                  <a:lnTo>
                    <a:pt x="175" y="47"/>
                  </a:lnTo>
                  <a:lnTo>
                    <a:pt x="172" y="53"/>
                  </a:lnTo>
                  <a:lnTo>
                    <a:pt x="169" y="56"/>
                  </a:lnTo>
                  <a:lnTo>
                    <a:pt x="165" y="57"/>
                  </a:lnTo>
                  <a:lnTo>
                    <a:pt x="161" y="64"/>
                  </a:lnTo>
                  <a:lnTo>
                    <a:pt x="160" y="68"/>
                  </a:lnTo>
                  <a:lnTo>
                    <a:pt x="158" y="73"/>
                  </a:lnTo>
                  <a:lnTo>
                    <a:pt x="149" y="75"/>
                  </a:lnTo>
                  <a:lnTo>
                    <a:pt x="147" y="74"/>
                  </a:lnTo>
                  <a:lnTo>
                    <a:pt x="143" y="69"/>
                  </a:lnTo>
                  <a:lnTo>
                    <a:pt x="141" y="65"/>
                  </a:lnTo>
                  <a:lnTo>
                    <a:pt x="139" y="65"/>
                  </a:lnTo>
                  <a:lnTo>
                    <a:pt x="137" y="69"/>
                  </a:lnTo>
                  <a:lnTo>
                    <a:pt x="134" y="74"/>
                  </a:lnTo>
                  <a:lnTo>
                    <a:pt x="133" y="79"/>
                  </a:lnTo>
                  <a:lnTo>
                    <a:pt x="132" y="84"/>
                  </a:lnTo>
                  <a:lnTo>
                    <a:pt x="126" y="83"/>
                  </a:lnTo>
                  <a:lnTo>
                    <a:pt x="123" y="79"/>
                  </a:lnTo>
                  <a:lnTo>
                    <a:pt x="118" y="79"/>
                  </a:lnTo>
                  <a:lnTo>
                    <a:pt x="114" y="82"/>
                  </a:lnTo>
                  <a:lnTo>
                    <a:pt x="109" y="82"/>
                  </a:lnTo>
                  <a:lnTo>
                    <a:pt x="109" y="88"/>
                  </a:lnTo>
                  <a:lnTo>
                    <a:pt x="107" y="90"/>
                  </a:lnTo>
                  <a:lnTo>
                    <a:pt x="103" y="86"/>
                  </a:lnTo>
                  <a:lnTo>
                    <a:pt x="97" y="82"/>
                  </a:lnTo>
                  <a:lnTo>
                    <a:pt x="90" y="82"/>
                  </a:lnTo>
                  <a:lnTo>
                    <a:pt x="86" y="82"/>
                  </a:lnTo>
                  <a:lnTo>
                    <a:pt x="82" y="87"/>
                  </a:lnTo>
                  <a:lnTo>
                    <a:pt x="71" y="88"/>
                  </a:lnTo>
                  <a:lnTo>
                    <a:pt x="70" y="94"/>
                  </a:lnTo>
                  <a:lnTo>
                    <a:pt x="66" y="94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8"/>
                  </a:lnTo>
                  <a:lnTo>
                    <a:pt x="64" y="111"/>
                  </a:lnTo>
                  <a:lnTo>
                    <a:pt x="60" y="114"/>
                  </a:lnTo>
                  <a:lnTo>
                    <a:pt x="51" y="117"/>
                  </a:lnTo>
                  <a:lnTo>
                    <a:pt x="47" y="120"/>
                  </a:lnTo>
                  <a:lnTo>
                    <a:pt x="48" y="127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3" y="135"/>
                  </a:lnTo>
                  <a:lnTo>
                    <a:pt x="40" y="135"/>
                  </a:lnTo>
                  <a:lnTo>
                    <a:pt x="33" y="131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0" y="133"/>
                  </a:lnTo>
                  <a:lnTo>
                    <a:pt x="17" y="135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20" y="147"/>
                  </a:lnTo>
                  <a:lnTo>
                    <a:pt x="20" y="149"/>
                  </a:lnTo>
                  <a:lnTo>
                    <a:pt x="20" y="154"/>
                  </a:lnTo>
                  <a:lnTo>
                    <a:pt x="20" y="162"/>
                  </a:lnTo>
                  <a:lnTo>
                    <a:pt x="17" y="164"/>
                  </a:lnTo>
                  <a:lnTo>
                    <a:pt x="14" y="166"/>
                  </a:lnTo>
                  <a:lnTo>
                    <a:pt x="10" y="166"/>
                  </a:lnTo>
                  <a:lnTo>
                    <a:pt x="8" y="167"/>
                  </a:lnTo>
                  <a:lnTo>
                    <a:pt x="6" y="168"/>
                  </a:lnTo>
                  <a:lnTo>
                    <a:pt x="5" y="168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3" y="173"/>
                  </a:lnTo>
                  <a:lnTo>
                    <a:pt x="74" y="172"/>
                  </a:lnTo>
                  <a:lnTo>
                    <a:pt x="72" y="160"/>
                  </a:lnTo>
                  <a:lnTo>
                    <a:pt x="205" y="152"/>
                  </a:lnTo>
                  <a:lnTo>
                    <a:pt x="275" y="145"/>
                  </a:lnTo>
                  <a:lnTo>
                    <a:pt x="283" y="140"/>
                  </a:lnTo>
                  <a:lnTo>
                    <a:pt x="289" y="1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5"/>
            <p:cNvSpPr>
              <a:spLocks/>
            </p:cNvSpPr>
            <p:nvPr/>
          </p:nvSpPr>
          <p:spPr bwMode="auto">
            <a:xfrm>
              <a:off x="4679951" y="2859088"/>
              <a:ext cx="488950" cy="425450"/>
            </a:xfrm>
            <a:custGeom>
              <a:avLst/>
              <a:gdLst>
                <a:gd name="T0" fmla="*/ 1647 w 1763"/>
                <a:gd name="T1" fmla="*/ 1321 h 1532"/>
                <a:gd name="T2" fmla="*/ 1677 w 1763"/>
                <a:gd name="T3" fmla="*/ 1310 h 1532"/>
                <a:gd name="T4" fmla="*/ 1694 w 1763"/>
                <a:gd name="T5" fmla="*/ 1303 h 1532"/>
                <a:gd name="T6" fmla="*/ 1730 w 1763"/>
                <a:gd name="T7" fmla="*/ 1296 h 1532"/>
                <a:gd name="T8" fmla="*/ 1763 w 1763"/>
                <a:gd name="T9" fmla="*/ 1272 h 1532"/>
                <a:gd name="T10" fmla="*/ 1763 w 1763"/>
                <a:gd name="T11" fmla="*/ 1200 h 1532"/>
                <a:gd name="T12" fmla="*/ 1733 w 1763"/>
                <a:gd name="T13" fmla="*/ 1166 h 1532"/>
                <a:gd name="T14" fmla="*/ 1743 w 1763"/>
                <a:gd name="T15" fmla="*/ 1119 h 1532"/>
                <a:gd name="T16" fmla="*/ 1688 w 1763"/>
                <a:gd name="T17" fmla="*/ 1152 h 1532"/>
                <a:gd name="T18" fmla="*/ 1647 w 1763"/>
                <a:gd name="T19" fmla="*/ 1080 h 1532"/>
                <a:gd name="T20" fmla="*/ 1662 w 1763"/>
                <a:gd name="T21" fmla="*/ 1011 h 1532"/>
                <a:gd name="T22" fmla="*/ 1608 w 1763"/>
                <a:gd name="T23" fmla="*/ 907 h 1532"/>
                <a:gd name="T24" fmla="*/ 1499 w 1763"/>
                <a:gd name="T25" fmla="*/ 858 h 1532"/>
                <a:gd name="T26" fmla="*/ 1402 w 1763"/>
                <a:gd name="T27" fmla="*/ 778 h 1532"/>
                <a:gd name="T28" fmla="*/ 1413 w 1763"/>
                <a:gd name="T29" fmla="*/ 695 h 1532"/>
                <a:gd name="T30" fmla="*/ 1429 w 1763"/>
                <a:gd name="T31" fmla="*/ 629 h 1532"/>
                <a:gd name="T32" fmla="*/ 1429 w 1763"/>
                <a:gd name="T33" fmla="*/ 554 h 1532"/>
                <a:gd name="T34" fmla="*/ 1357 w 1763"/>
                <a:gd name="T35" fmla="*/ 527 h 1532"/>
                <a:gd name="T36" fmla="*/ 1322 w 1763"/>
                <a:gd name="T37" fmla="*/ 565 h 1532"/>
                <a:gd name="T38" fmla="*/ 1293 w 1763"/>
                <a:gd name="T39" fmla="*/ 463 h 1532"/>
                <a:gd name="T40" fmla="*/ 1127 w 1763"/>
                <a:gd name="T41" fmla="*/ 313 h 1532"/>
                <a:gd name="T42" fmla="*/ 1084 w 1763"/>
                <a:gd name="T43" fmla="*/ 156 h 1532"/>
                <a:gd name="T44" fmla="*/ 1093 w 1763"/>
                <a:gd name="T45" fmla="*/ 73 h 1532"/>
                <a:gd name="T46" fmla="*/ 0 w 1763"/>
                <a:gd name="T47" fmla="*/ 13 h 1532"/>
                <a:gd name="T48" fmla="*/ 26 w 1763"/>
                <a:gd name="T49" fmla="*/ 43 h 1532"/>
                <a:gd name="T50" fmla="*/ 25 w 1763"/>
                <a:gd name="T51" fmla="*/ 94 h 1532"/>
                <a:gd name="T52" fmla="*/ 38 w 1763"/>
                <a:gd name="T53" fmla="*/ 117 h 1532"/>
                <a:gd name="T54" fmla="*/ 86 w 1763"/>
                <a:gd name="T55" fmla="*/ 173 h 1532"/>
                <a:gd name="T56" fmla="*/ 97 w 1763"/>
                <a:gd name="T57" fmla="*/ 200 h 1532"/>
                <a:gd name="T58" fmla="*/ 140 w 1763"/>
                <a:gd name="T59" fmla="*/ 270 h 1532"/>
                <a:gd name="T60" fmla="*/ 216 w 1763"/>
                <a:gd name="T61" fmla="*/ 270 h 1532"/>
                <a:gd name="T62" fmla="*/ 191 w 1763"/>
                <a:gd name="T63" fmla="*/ 346 h 1532"/>
                <a:gd name="T64" fmla="*/ 216 w 1763"/>
                <a:gd name="T65" fmla="*/ 421 h 1532"/>
                <a:gd name="T66" fmla="*/ 250 w 1763"/>
                <a:gd name="T67" fmla="*/ 481 h 1532"/>
                <a:gd name="T68" fmla="*/ 292 w 1763"/>
                <a:gd name="T69" fmla="*/ 1224 h 1532"/>
                <a:gd name="T70" fmla="*/ 1492 w 1763"/>
                <a:gd name="T71" fmla="*/ 1366 h 1532"/>
                <a:gd name="T72" fmla="*/ 1422 w 1763"/>
                <a:gd name="T73" fmla="*/ 1532 h 1532"/>
                <a:gd name="T74" fmla="*/ 1623 w 1763"/>
                <a:gd name="T75" fmla="*/ 1497 h 1532"/>
                <a:gd name="T76" fmla="*/ 1646 w 1763"/>
                <a:gd name="T77" fmla="*/ 1465 h 1532"/>
                <a:gd name="T78" fmla="*/ 1623 w 1763"/>
                <a:gd name="T79" fmla="*/ 1432 h 1532"/>
                <a:gd name="T80" fmla="*/ 1646 w 1763"/>
                <a:gd name="T81" fmla="*/ 1408 h 1532"/>
                <a:gd name="T82" fmla="*/ 1649 w 1763"/>
                <a:gd name="T83" fmla="*/ 1366 h 1532"/>
                <a:gd name="T84" fmla="*/ 1647 w 1763"/>
                <a:gd name="T85" fmla="*/ 1337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3" h="1532">
                  <a:moveTo>
                    <a:pt x="1647" y="1337"/>
                  </a:moveTo>
                  <a:cubicBezTo>
                    <a:pt x="1647" y="1321"/>
                    <a:pt x="1647" y="1321"/>
                    <a:pt x="1647" y="1321"/>
                  </a:cubicBezTo>
                  <a:cubicBezTo>
                    <a:pt x="1654" y="1310"/>
                    <a:pt x="1654" y="1310"/>
                    <a:pt x="1654" y="1310"/>
                  </a:cubicBezTo>
                  <a:cubicBezTo>
                    <a:pt x="1677" y="1310"/>
                    <a:pt x="1677" y="1310"/>
                    <a:pt x="1677" y="1310"/>
                  </a:cubicBezTo>
                  <a:cubicBezTo>
                    <a:pt x="1683" y="1310"/>
                    <a:pt x="1683" y="1310"/>
                    <a:pt x="1683" y="1310"/>
                  </a:cubicBezTo>
                  <a:cubicBezTo>
                    <a:pt x="1694" y="1303"/>
                    <a:pt x="1694" y="1303"/>
                    <a:pt x="1694" y="1303"/>
                  </a:cubicBezTo>
                  <a:cubicBezTo>
                    <a:pt x="1704" y="1296"/>
                    <a:pt x="1704" y="1296"/>
                    <a:pt x="1704" y="1296"/>
                  </a:cubicBezTo>
                  <a:cubicBezTo>
                    <a:pt x="1730" y="1296"/>
                    <a:pt x="1730" y="1296"/>
                    <a:pt x="1730" y="1296"/>
                  </a:cubicBezTo>
                  <a:cubicBezTo>
                    <a:pt x="1747" y="1288"/>
                    <a:pt x="1747" y="1288"/>
                    <a:pt x="1747" y="1288"/>
                  </a:cubicBezTo>
                  <a:cubicBezTo>
                    <a:pt x="1763" y="1272"/>
                    <a:pt x="1763" y="1272"/>
                    <a:pt x="1763" y="1272"/>
                  </a:cubicBezTo>
                  <a:cubicBezTo>
                    <a:pt x="1763" y="1231"/>
                    <a:pt x="1763" y="1231"/>
                    <a:pt x="1763" y="1231"/>
                  </a:cubicBezTo>
                  <a:cubicBezTo>
                    <a:pt x="1763" y="1200"/>
                    <a:pt x="1763" y="1200"/>
                    <a:pt x="1763" y="1200"/>
                  </a:cubicBezTo>
                  <a:cubicBezTo>
                    <a:pt x="1763" y="1189"/>
                    <a:pt x="1763" y="1189"/>
                    <a:pt x="1763" y="1189"/>
                  </a:cubicBezTo>
                  <a:cubicBezTo>
                    <a:pt x="1733" y="1166"/>
                    <a:pt x="1733" y="1166"/>
                    <a:pt x="1733" y="1166"/>
                  </a:cubicBezTo>
                  <a:cubicBezTo>
                    <a:pt x="1732" y="1147"/>
                    <a:pt x="1732" y="1147"/>
                    <a:pt x="1732" y="1147"/>
                  </a:cubicBezTo>
                  <a:cubicBezTo>
                    <a:pt x="1743" y="1119"/>
                    <a:pt x="1743" y="1119"/>
                    <a:pt x="1743" y="1119"/>
                  </a:cubicBezTo>
                  <a:cubicBezTo>
                    <a:pt x="1707" y="1119"/>
                    <a:pt x="1707" y="1119"/>
                    <a:pt x="1707" y="1119"/>
                  </a:cubicBezTo>
                  <a:cubicBezTo>
                    <a:pt x="1688" y="1152"/>
                    <a:pt x="1688" y="1152"/>
                    <a:pt x="1688" y="1152"/>
                  </a:cubicBezTo>
                  <a:cubicBezTo>
                    <a:pt x="1688" y="1119"/>
                    <a:pt x="1688" y="1119"/>
                    <a:pt x="1688" y="1119"/>
                  </a:cubicBezTo>
                  <a:cubicBezTo>
                    <a:pt x="1647" y="1080"/>
                    <a:pt x="1647" y="1080"/>
                    <a:pt x="1647" y="1080"/>
                  </a:cubicBezTo>
                  <a:cubicBezTo>
                    <a:pt x="1659" y="1054"/>
                    <a:pt x="1659" y="1054"/>
                    <a:pt x="1659" y="1054"/>
                  </a:cubicBezTo>
                  <a:cubicBezTo>
                    <a:pt x="1662" y="1011"/>
                    <a:pt x="1662" y="1011"/>
                    <a:pt x="1662" y="1011"/>
                  </a:cubicBezTo>
                  <a:cubicBezTo>
                    <a:pt x="1635" y="939"/>
                    <a:pt x="1635" y="939"/>
                    <a:pt x="1635" y="939"/>
                  </a:cubicBezTo>
                  <a:cubicBezTo>
                    <a:pt x="1608" y="907"/>
                    <a:pt x="1608" y="907"/>
                    <a:pt x="1608" y="907"/>
                  </a:cubicBezTo>
                  <a:cubicBezTo>
                    <a:pt x="1520" y="848"/>
                    <a:pt x="1520" y="848"/>
                    <a:pt x="1520" y="848"/>
                  </a:cubicBezTo>
                  <a:cubicBezTo>
                    <a:pt x="1499" y="858"/>
                    <a:pt x="1499" y="858"/>
                    <a:pt x="1499" y="858"/>
                  </a:cubicBezTo>
                  <a:cubicBezTo>
                    <a:pt x="1445" y="821"/>
                    <a:pt x="1445" y="821"/>
                    <a:pt x="1445" y="821"/>
                  </a:cubicBezTo>
                  <a:cubicBezTo>
                    <a:pt x="1402" y="778"/>
                    <a:pt x="1402" y="778"/>
                    <a:pt x="1402" y="778"/>
                  </a:cubicBezTo>
                  <a:cubicBezTo>
                    <a:pt x="1402" y="738"/>
                    <a:pt x="1402" y="738"/>
                    <a:pt x="1402" y="738"/>
                  </a:cubicBezTo>
                  <a:cubicBezTo>
                    <a:pt x="1413" y="695"/>
                    <a:pt x="1413" y="695"/>
                    <a:pt x="1413" y="695"/>
                  </a:cubicBezTo>
                  <a:cubicBezTo>
                    <a:pt x="1421" y="666"/>
                    <a:pt x="1421" y="666"/>
                    <a:pt x="1421" y="666"/>
                  </a:cubicBezTo>
                  <a:cubicBezTo>
                    <a:pt x="1429" y="629"/>
                    <a:pt x="1429" y="629"/>
                    <a:pt x="1429" y="629"/>
                  </a:cubicBezTo>
                  <a:cubicBezTo>
                    <a:pt x="1448" y="581"/>
                    <a:pt x="1448" y="581"/>
                    <a:pt x="1448" y="581"/>
                  </a:cubicBezTo>
                  <a:cubicBezTo>
                    <a:pt x="1429" y="554"/>
                    <a:pt x="1429" y="554"/>
                    <a:pt x="1429" y="554"/>
                  </a:cubicBezTo>
                  <a:cubicBezTo>
                    <a:pt x="1402" y="527"/>
                    <a:pt x="1402" y="527"/>
                    <a:pt x="1402" y="527"/>
                  </a:cubicBezTo>
                  <a:cubicBezTo>
                    <a:pt x="1357" y="527"/>
                    <a:pt x="1357" y="527"/>
                    <a:pt x="1357" y="527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2" y="565"/>
                    <a:pt x="1322" y="565"/>
                    <a:pt x="1322" y="565"/>
                  </a:cubicBezTo>
                  <a:cubicBezTo>
                    <a:pt x="1293" y="527"/>
                    <a:pt x="1293" y="527"/>
                    <a:pt x="1293" y="527"/>
                  </a:cubicBezTo>
                  <a:cubicBezTo>
                    <a:pt x="1293" y="463"/>
                    <a:pt x="1293" y="463"/>
                    <a:pt x="1293" y="463"/>
                  </a:cubicBezTo>
                  <a:cubicBezTo>
                    <a:pt x="1254" y="418"/>
                    <a:pt x="1254" y="418"/>
                    <a:pt x="1254" y="418"/>
                  </a:cubicBezTo>
                  <a:cubicBezTo>
                    <a:pt x="1127" y="313"/>
                    <a:pt x="1127" y="313"/>
                    <a:pt x="1127" y="313"/>
                  </a:cubicBezTo>
                  <a:cubicBezTo>
                    <a:pt x="1084" y="233"/>
                    <a:pt x="1084" y="233"/>
                    <a:pt x="1084" y="233"/>
                  </a:cubicBezTo>
                  <a:cubicBezTo>
                    <a:pt x="1084" y="156"/>
                    <a:pt x="1084" y="156"/>
                    <a:pt x="1084" y="156"/>
                  </a:cubicBezTo>
                  <a:cubicBezTo>
                    <a:pt x="1084" y="81"/>
                    <a:pt x="1084" y="81"/>
                    <a:pt x="1084" y="81"/>
                  </a:cubicBezTo>
                  <a:cubicBezTo>
                    <a:pt x="1093" y="73"/>
                    <a:pt x="1093" y="73"/>
                    <a:pt x="1093" y="73"/>
                  </a:cubicBezTo>
                  <a:cubicBezTo>
                    <a:pt x="1013" y="0"/>
                    <a:pt x="1013" y="0"/>
                    <a:pt x="10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3" y="112"/>
                    <a:pt x="31" y="111"/>
                    <a:pt x="38" y="117"/>
                  </a:cubicBezTo>
                  <a:cubicBezTo>
                    <a:pt x="45" y="123"/>
                    <a:pt x="76" y="134"/>
                    <a:pt x="76" y="134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40" y="270"/>
                    <a:pt x="140" y="270"/>
                    <a:pt x="140" y="27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216" y="270"/>
                    <a:pt x="216" y="270"/>
                    <a:pt x="216" y="270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72" y="384"/>
                    <a:pt x="172" y="384"/>
                    <a:pt x="172" y="384"/>
                  </a:cubicBezTo>
                  <a:cubicBezTo>
                    <a:pt x="216" y="421"/>
                    <a:pt x="216" y="421"/>
                    <a:pt x="216" y="421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50" y="481"/>
                    <a:pt x="250" y="481"/>
                    <a:pt x="250" y="481"/>
                  </a:cubicBezTo>
                  <a:cubicBezTo>
                    <a:pt x="294" y="503"/>
                    <a:pt x="294" y="503"/>
                    <a:pt x="294" y="503"/>
                  </a:cubicBezTo>
                  <a:cubicBezTo>
                    <a:pt x="292" y="1224"/>
                    <a:pt x="292" y="1224"/>
                    <a:pt x="292" y="1224"/>
                  </a:cubicBezTo>
                  <a:cubicBezTo>
                    <a:pt x="292" y="1393"/>
                    <a:pt x="292" y="1393"/>
                    <a:pt x="292" y="1393"/>
                  </a:cubicBezTo>
                  <a:cubicBezTo>
                    <a:pt x="1492" y="1366"/>
                    <a:pt x="1492" y="1366"/>
                    <a:pt x="1492" y="1366"/>
                  </a:cubicBezTo>
                  <a:cubicBezTo>
                    <a:pt x="1499" y="1412"/>
                    <a:pt x="1499" y="1412"/>
                    <a:pt x="1499" y="1412"/>
                  </a:cubicBezTo>
                  <a:cubicBezTo>
                    <a:pt x="1422" y="1532"/>
                    <a:pt x="1422" y="1532"/>
                    <a:pt x="1422" y="1532"/>
                  </a:cubicBezTo>
                  <a:cubicBezTo>
                    <a:pt x="1619" y="1518"/>
                    <a:pt x="1619" y="1518"/>
                    <a:pt x="1619" y="1518"/>
                  </a:cubicBezTo>
                  <a:cubicBezTo>
                    <a:pt x="1623" y="1497"/>
                    <a:pt x="1623" y="1497"/>
                    <a:pt x="1623" y="1497"/>
                  </a:cubicBezTo>
                  <a:cubicBezTo>
                    <a:pt x="1637" y="1481"/>
                    <a:pt x="1637" y="1481"/>
                    <a:pt x="1637" y="1481"/>
                  </a:cubicBezTo>
                  <a:cubicBezTo>
                    <a:pt x="1637" y="1481"/>
                    <a:pt x="1649" y="1472"/>
                    <a:pt x="1646" y="1465"/>
                  </a:cubicBezTo>
                  <a:cubicBezTo>
                    <a:pt x="1643" y="1459"/>
                    <a:pt x="1633" y="1438"/>
                    <a:pt x="1633" y="1438"/>
                  </a:cubicBezTo>
                  <a:cubicBezTo>
                    <a:pt x="1623" y="1432"/>
                    <a:pt x="1623" y="1432"/>
                    <a:pt x="1623" y="1432"/>
                  </a:cubicBezTo>
                  <a:cubicBezTo>
                    <a:pt x="1633" y="1416"/>
                    <a:pt x="1633" y="1416"/>
                    <a:pt x="1633" y="1416"/>
                  </a:cubicBezTo>
                  <a:cubicBezTo>
                    <a:pt x="1646" y="1408"/>
                    <a:pt x="1646" y="1408"/>
                    <a:pt x="1646" y="1408"/>
                  </a:cubicBezTo>
                  <a:cubicBezTo>
                    <a:pt x="1654" y="1386"/>
                    <a:pt x="1654" y="1386"/>
                    <a:pt x="1654" y="1386"/>
                  </a:cubicBezTo>
                  <a:cubicBezTo>
                    <a:pt x="1649" y="1366"/>
                    <a:pt x="1649" y="1366"/>
                    <a:pt x="1649" y="1366"/>
                  </a:cubicBezTo>
                  <a:cubicBezTo>
                    <a:pt x="1654" y="1346"/>
                    <a:pt x="1654" y="1346"/>
                    <a:pt x="1654" y="1346"/>
                  </a:cubicBezTo>
                  <a:lnTo>
                    <a:pt x="1647" y="133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6"/>
            <p:cNvSpPr>
              <a:spLocks/>
            </p:cNvSpPr>
            <p:nvPr/>
          </p:nvSpPr>
          <p:spPr bwMode="auto">
            <a:xfrm>
              <a:off x="4594226" y="2044700"/>
              <a:ext cx="473075" cy="549275"/>
            </a:xfrm>
            <a:custGeom>
              <a:avLst/>
              <a:gdLst>
                <a:gd name="T0" fmla="*/ 199 w 298"/>
                <a:gd name="T1" fmla="*/ 192 h 346"/>
                <a:gd name="T2" fmla="*/ 205 w 298"/>
                <a:gd name="T3" fmla="*/ 152 h 346"/>
                <a:gd name="T4" fmla="*/ 242 w 298"/>
                <a:gd name="T5" fmla="*/ 115 h 346"/>
                <a:gd name="T6" fmla="*/ 298 w 298"/>
                <a:gd name="T7" fmla="*/ 79 h 346"/>
                <a:gd name="T8" fmla="*/ 262 w 298"/>
                <a:gd name="T9" fmla="*/ 73 h 346"/>
                <a:gd name="T10" fmla="*/ 237 w 298"/>
                <a:gd name="T11" fmla="*/ 74 h 346"/>
                <a:gd name="T12" fmla="*/ 221 w 298"/>
                <a:gd name="T13" fmla="*/ 79 h 346"/>
                <a:gd name="T14" fmla="*/ 210 w 298"/>
                <a:gd name="T15" fmla="*/ 68 h 346"/>
                <a:gd name="T16" fmla="*/ 190 w 298"/>
                <a:gd name="T17" fmla="*/ 64 h 346"/>
                <a:gd name="T18" fmla="*/ 183 w 298"/>
                <a:gd name="T19" fmla="*/ 60 h 346"/>
                <a:gd name="T20" fmla="*/ 163 w 298"/>
                <a:gd name="T21" fmla="*/ 52 h 346"/>
                <a:gd name="T22" fmla="*/ 176 w 298"/>
                <a:gd name="T23" fmla="*/ 52 h 346"/>
                <a:gd name="T24" fmla="*/ 163 w 298"/>
                <a:gd name="T25" fmla="*/ 49 h 346"/>
                <a:gd name="T26" fmla="*/ 150 w 298"/>
                <a:gd name="T27" fmla="*/ 49 h 346"/>
                <a:gd name="T28" fmla="*/ 139 w 298"/>
                <a:gd name="T29" fmla="*/ 55 h 346"/>
                <a:gd name="T30" fmla="*/ 124 w 298"/>
                <a:gd name="T31" fmla="*/ 48 h 346"/>
                <a:gd name="T32" fmla="*/ 115 w 298"/>
                <a:gd name="T33" fmla="*/ 48 h 346"/>
                <a:gd name="T34" fmla="*/ 98 w 298"/>
                <a:gd name="T35" fmla="*/ 35 h 346"/>
                <a:gd name="T36" fmla="*/ 94 w 298"/>
                <a:gd name="T37" fmla="*/ 28 h 346"/>
                <a:gd name="T38" fmla="*/ 83 w 298"/>
                <a:gd name="T39" fmla="*/ 28 h 346"/>
                <a:gd name="T40" fmla="*/ 77 w 298"/>
                <a:gd name="T41" fmla="*/ 23 h 346"/>
                <a:gd name="T42" fmla="*/ 84 w 298"/>
                <a:gd name="T43" fmla="*/ 12 h 346"/>
                <a:gd name="T44" fmla="*/ 85 w 298"/>
                <a:gd name="T45" fmla="*/ 4 h 346"/>
                <a:gd name="T46" fmla="*/ 80 w 298"/>
                <a:gd name="T47" fmla="*/ 0 h 346"/>
                <a:gd name="T48" fmla="*/ 77 w 298"/>
                <a:gd name="T49" fmla="*/ 16 h 346"/>
                <a:gd name="T50" fmla="*/ 0 w 298"/>
                <a:gd name="T51" fmla="*/ 23 h 346"/>
                <a:gd name="T52" fmla="*/ 2 w 298"/>
                <a:gd name="T53" fmla="*/ 32 h 346"/>
                <a:gd name="T54" fmla="*/ 5 w 298"/>
                <a:gd name="T55" fmla="*/ 37 h 346"/>
                <a:gd name="T56" fmla="*/ 5 w 298"/>
                <a:gd name="T57" fmla="*/ 44 h 346"/>
                <a:gd name="T58" fmla="*/ 2 w 298"/>
                <a:gd name="T59" fmla="*/ 48 h 346"/>
                <a:gd name="T60" fmla="*/ 4 w 298"/>
                <a:gd name="T61" fmla="*/ 57 h 346"/>
                <a:gd name="T62" fmla="*/ 2 w 298"/>
                <a:gd name="T63" fmla="*/ 72 h 346"/>
                <a:gd name="T64" fmla="*/ 8 w 298"/>
                <a:gd name="T65" fmla="*/ 92 h 346"/>
                <a:gd name="T66" fmla="*/ 13 w 298"/>
                <a:gd name="T67" fmla="*/ 111 h 346"/>
                <a:gd name="T68" fmla="*/ 14 w 298"/>
                <a:gd name="T69" fmla="*/ 149 h 346"/>
                <a:gd name="T70" fmla="*/ 17 w 298"/>
                <a:gd name="T71" fmla="*/ 163 h 346"/>
                <a:gd name="T72" fmla="*/ 18 w 298"/>
                <a:gd name="T73" fmla="*/ 174 h 346"/>
                <a:gd name="T74" fmla="*/ 24 w 298"/>
                <a:gd name="T75" fmla="*/ 181 h 346"/>
                <a:gd name="T76" fmla="*/ 26 w 298"/>
                <a:gd name="T77" fmla="*/ 194 h 346"/>
                <a:gd name="T78" fmla="*/ 23 w 298"/>
                <a:gd name="T79" fmla="*/ 203 h 346"/>
                <a:gd name="T80" fmla="*/ 23 w 298"/>
                <a:gd name="T81" fmla="*/ 206 h 346"/>
                <a:gd name="T82" fmla="*/ 15 w 298"/>
                <a:gd name="T83" fmla="*/ 213 h 346"/>
                <a:gd name="T84" fmla="*/ 12 w 298"/>
                <a:gd name="T85" fmla="*/ 220 h 346"/>
                <a:gd name="T86" fmla="*/ 13 w 298"/>
                <a:gd name="T87" fmla="*/ 225 h 346"/>
                <a:gd name="T88" fmla="*/ 18 w 298"/>
                <a:gd name="T89" fmla="*/ 232 h 346"/>
                <a:gd name="T90" fmla="*/ 26 w 298"/>
                <a:gd name="T91" fmla="*/ 238 h 346"/>
                <a:gd name="T92" fmla="*/ 26 w 298"/>
                <a:gd name="T93" fmla="*/ 346 h 346"/>
                <a:gd name="T94" fmla="*/ 248 w 298"/>
                <a:gd name="T95" fmla="*/ 333 h 346"/>
                <a:gd name="T96" fmla="*/ 237 w 298"/>
                <a:gd name="T97" fmla="*/ 315 h 346"/>
                <a:gd name="T98" fmla="*/ 225 w 298"/>
                <a:gd name="T99" fmla="*/ 303 h 346"/>
                <a:gd name="T100" fmla="*/ 198 w 298"/>
                <a:gd name="T101" fmla="*/ 282 h 346"/>
                <a:gd name="T102" fmla="*/ 179 w 298"/>
                <a:gd name="T103" fmla="*/ 270 h 346"/>
                <a:gd name="T104" fmla="*/ 183 w 298"/>
                <a:gd name="T105" fmla="*/ 227 h 346"/>
                <a:gd name="T106" fmla="*/ 174 w 298"/>
                <a:gd name="T107" fmla="*/ 220 h 346"/>
                <a:gd name="T108" fmla="*/ 182 w 298"/>
                <a:gd name="T109" fmla="*/ 20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346">
                  <a:moveTo>
                    <a:pt x="182" y="202"/>
                  </a:moveTo>
                  <a:lnTo>
                    <a:pt x="199" y="192"/>
                  </a:lnTo>
                  <a:lnTo>
                    <a:pt x="199" y="158"/>
                  </a:lnTo>
                  <a:lnTo>
                    <a:pt x="205" y="152"/>
                  </a:lnTo>
                  <a:lnTo>
                    <a:pt x="230" y="129"/>
                  </a:lnTo>
                  <a:lnTo>
                    <a:pt x="242" y="115"/>
                  </a:lnTo>
                  <a:lnTo>
                    <a:pt x="265" y="98"/>
                  </a:lnTo>
                  <a:lnTo>
                    <a:pt x="298" y="79"/>
                  </a:lnTo>
                  <a:lnTo>
                    <a:pt x="286" y="76"/>
                  </a:lnTo>
                  <a:lnTo>
                    <a:pt x="262" y="73"/>
                  </a:lnTo>
                  <a:lnTo>
                    <a:pt x="242" y="70"/>
                  </a:lnTo>
                  <a:lnTo>
                    <a:pt x="237" y="74"/>
                  </a:lnTo>
                  <a:lnTo>
                    <a:pt x="232" y="79"/>
                  </a:lnTo>
                  <a:lnTo>
                    <a:pt x="221" y="79"/>
                  </a:lnTo>
                  <a:lnTo>
                    <a:pt x="217" y="72"/>
                  </a:lnTo>
                  <a:lnTo>
                    <a:pt x="210" y="68"/>
                  </a:lnTo>
                  <a:lnTo>
                    <a:pt x="195" y="64"/>
                  </a:lnTo>
                  <a:lnTo>
                    <a:pt x="190" y="64"/>
                  </a:lnTo>
                  <a:lnTo>
                    <a:pt x="185" y="62"/>
                  </a:lnTo>
                  <a:lnTo>
                    <a:pt x="183" y="60"/>
                  </a:lnTo>
                  <a:lnTo>
                    <a:pt x="170" y="58"/>
                  </a:lnTo>
                  <a:lnTo>
                    <a:pt x="163" y="52"/>
                  </a:lnTo>
                  <a:lnTo>
                    <a:pt x="171" y="55"/>
                  </a:lnTo>
                  <a:lnTo>
                    <a:pt x="176" y="52"/>
                  </a:lnTo>
                  <a:lnTo>
                    <a:pt x="171" y="49"/>
                  </a:lnTo>
                  <a:lnTo>
                    <a:pt x="163" y="49"/>
                  </a:lnTo>
                  <a:lnTo>
                    <a:pt x="156" y="49"/>
                  </a:lnTo>
                  <a:lnTo>
                    <a:pt x="150" y="49"/>
                  </a:lnTo>
                  <a:lnTo>
                    <a:pt x="142" y="51"/>
                  </a:lnTo>
                  <a:lnTo>
                    <a:pt x="139" y="55"/>
                  </a:lnTo>
                  <a:lnTo>
                    <a:pt x="133" y="55"/>
                  </a:lnTo>
                  <a:lnTo>
                    <a:pt x="124" y="48"/>
                  </a:lnTo>
                  <a:lnTo>
                    <a:pt x="120" y="48"/>
                  </a:lnTo>
                  <a:lnTo>
                    <a:pt x="115" y="48"/>
                  </a:lnTo>
                  <a:lnTo>
                    <a:pt x="104" y="4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4" y="28"/>
                  </a:lnTo>
                  <a:lnTo>
                    <a:pt x="89" y="28"/>
                  </a:lnTo>
                  <a:lnTo>
                    <a:pt x="83" y="28"/>
                  </a:lnTo>
                  <a:lnTo>
                    <a:pt x="79" y="28"/>
                  </a:lnTo>
                  <a:lnTo>
                    <a:pt x="77" y="23"/>
                  </a:lnTo>
                  <a:lnTo>
                    <a:pt x="82" y="17"/>
                  </a:lnTo>
                  <a:lnTo>
                    <a:pt x="84" y="12"/>
                  </a:lnTo>
                  <a:lnTo>
                    <a:pt x="89" y="7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0" y="0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5" y="23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5" y="79"/>
                  </a:lnTo>
                  <a:lnTo>
                    <a:pt x="8" y="92"/>
                  </a:lnTo>
                  <a:lnTo>
                    <a:pt x="13" y="100"/>
                  </a:lnTo>
                  <a:lnTo>
                    <a:pt x="13" y="111"/>
                  </a:lnTo>
                  <a:lnTo>
                    <a:pt x="14" y="132"/>
                  </a:lnTo>
                  <a:lnTo>
                    <a:pt x="14" y="149"/>
                  </a:lnTo>
                  <a:lnTo>
                    <a:pt x="14" y="160"/>
                  </a:lnTo>
                  <a:lnTo>
                    <a:pt x="17" y="163"/>
                  </a:lnTo>
                  <a:lnTo>
                    <a:pt x="18" y="166"/>
                  </a:lnTo>
                  <a:lnTo>
                    <a:pt x="18" y="174"/>
                  </a:lnTo>
                  <a:lnTo>
                    <a:pt x="21" y="178"/>
                  </a:lnTo>
                  <a:lnTo>
                    <a:pt x="24" y="181"/>
                  </a:lnTo>
                  <a:lnTo>
                    <a:pt x="26" y="189"/>
                  </a:lnTo>
                  <a:lnTo>
                    <a:pt x="26" y="194"/>
                  </a:lnTo>
                  <a:lnTo>
                    <a:pt x="26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19" y="210"/>
                  </a:lnTo>
                  <a:lnTo>
                    <a:pt x="15" y="213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3"/>
                  </a:lnTo>
                  <a:lnTo>
                    <a:pt x="13" y="225"/>
                  </a:lnTo>
                  <a:lnTo>
                    <a:pt x="16" y="229"/>
                  </a:lnTo>
                  <a:lnTo>
                    <a:pt x="18" y="232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30" y="242"/>
                  </a:lnTo>
                  <a:lnTo>
                    <a:pt x="26" y="346"/>
                  </a:lnTo>
                  <a:lnTo>
                    <a:pt x="247" y="342"/>
                  </a:lnTo>
                  <a:lnTo>
                    <a:pt x="248" y="333"/>
                  </a:lnTo>
                  <a:lnTo>
                    <a:pt x="247" y="325"/>
                  </a:lnTo>
                  <a:lnTo>
                    <a:pt x="237" y="315"/>
                  </a:lnTo>
                  <a:lnTo>
                    <a:pt x="229" y="309"/>
                  </a:lnTo>
                  <a:lnTo>
                    <a:pt x="225" y="303"/>
                  </a:lnTo>
                  <a:lnTo>
                    <a:pt x="214" y="291"/>
                  </a:lnTo>
                  <a:lnTo>
                    <a:pt x="198" y="282"/>
                  </a:lnTo>
                  <a:lnTo>
                    <a:pt x="186" y="276"/>
                  </a:lnTo>
                  <a:lnTo>
                    <a:pt x="179" y="270"/>
                  </a:lnTo>
                  <a:lnTo>
                    <a:pt x="180" y="247"/>
                  </a:lnTo>
                  <a:lnTo>
                    <a:pt x="183" y="227"/>
                  </a:lnTo>
                  <a:lnTo>
                    <a:pt x="180" y="227"/>
                  </a:lnTo>
                  <a:lnTo>
                    <a:pt x="174" y="220"/>
                  </a:lnTo>
                  <a:lnTo>
                    <a:pt x="180" y="207"/>
                  </a:lnTo>
                  <a:lnTo>
                    <a:pt x="182" y="20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7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8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9"/>
            <p:cNvSpPr>
              <a:spLocks/>
            </p:cNvSpPr>
            <p:nvPr/>
          </p:nvSpPr>
          <p:spPr bwMode="auto">
            <a:xfrm>
              <a:off x="5027613" y="2206625"/>
              <a:ext cx="554038" cy="517525"/>
            </a:xfrm>
            <a:custGeom>
              <a:avLst/>
              <a:gdLst>
                <a:gd name="T0" fmla="*/ 88 w 1994"/>
                <a:gd name="T1" fmla="*/ 300 h 1868"/>
                <a:gd name="T2" fmla="*/ 202 w 1994"/>
                <a:gd name="T3" fmla="*/ 248 h 1868"/>
                <a:gd name="T4" fmla="*/ 363 w 1994"/>
                <a:gd name="T5" fmla="*/ 119 h 1868"/>
                <a:gd name="T6" fmla="*/ 532 w 1994"/>
                <a:gd name="T7" fmla="*/ 0 h 1868"/>
                <a:gd name="T8" fmla="*/ 524 w 1994"/>
                <a:gd name="T9" fmla="*/ 40 h 1868"/>
                <a:gd name="T10" fmla="*/ 453 w 1994"/>
                <a:gd name="T11" fmla="*/ 129 h 1868"/>
                <a:gd name="T12" fmla="*/ 465 w 1994"/>
                <a:gd name="T13" fmla="*/ 198 h 1868"/>
                <a:gd name="T14" fmla="*/ 534 w 1994"/>
                <a:gd name="T15" fmla="*/ 195 h 1868"/>
                <a:gd name="T16" fmla="*/ 771 w 1994"/>
                <a:gd name="T17" fmla="*/ 314 h 1868"/>
                <a:gd name="T18" fmla="*/ 940 w 1994"/>
                <a:gd name="T19" fmla="*/ 267 h 1868"/>
                <a:gd name="T20" fmla="*/ 1172 w 1994"/>
                <a:gd name="T21" fmla="*/ 195 h 1868"/>
                <a:gd name="T22" fmla="*/ 1372 w 1994"/>
                <a:gd name="T23" fmla="*/ 259 h 1868"/>
                <a:gd name="T24" fmla="*/ 1503 w 1994"/>
                <a:gd name="T25" fmla="*/ 381 h 1868"/>
                <a:gd name="T26" fmla="*/ 1612 w 1994"/>
                <a:gd name="T27" fmla="*/ 389 h 1868"/>
                <a:gd name="T28" fmla="*/ 1519 w 1994"/>
                <a:gd name="T29" fmla="*/ 426 h 1868"/>
                <a:gd name="T30" fmla="*/ 1340 w 1994"/>
                <a:gd name="T31" fmla="*/ 442 h 1868"/>
                <a:gd name="T32" fmla="*/ 1393 w 1994"/>
                <a:gd name="T33" fmla="*/ 513 h 1868"/>
                <a:gd name="T34" fmla="*/ 1418 w 1994"/>
                <a:gd name="T35" fmla="*/ 521 h 1868"/>
                <a:gd name="T36" fmla="*/ 1621 w 1994"/>
                <a:gd name="T37" fmla="*/ 609 h 1868"/>
                <a:gd name="T38" fmla="*/ 1706 w 1994"/>
                <a:gd name="T39" fmla="*/ 755 h 1868"/>
                <a:gd name="T40" fmla="*/ 1697 w 1994"/>
                <a:gd name="T41" fmla="*/ 973 h 1868"/>
                <a:gd name="T42" fmla="*/ 1619 w 1994"/>
                <a:gd name="T43" fmla="*/ 1160 h 1868"/>
                <a:gd name="T44" fmla="*/ 1706 w 1994"/>
                <a:gd name="T45" fmla="*/ 1152 h 1868"/>
                <a:gd name="T46" fmla="*/ 1770 w 1994"/>
                <a:gd name="T47" fmla="*/ 1057 h 1868"/>
                <a:gd name="T48" fmla="*/ 1909 w 1994"/>
                <a:gd name="T49" fmla="*/ 1066 h 1868"/>
                <a:gd name="T50" fmla="*/ 1992 w 1994"/>
                <a:gd name="T51" fmla="*/ 1366 h 1868"/>
                <a:gd name="T52" fmla="*/ 1908 w 1994"/>
                <a:gd name="T53" fmla="*/ 1527 h 1868"/>
                <a:gd name="T54" fmla="*/ 1846 w 1994"/>
                <a:gd name="T55" fmla="*/ 1724 h 1868"/>
                <a:gd name="T56" fmla="*/ 977 w 1994"/>
                <a:gd name="T57" fmla="*/ 1868 h 1868"/>
                <a:gd name="T58" fmla="*/ 1099 w 1994"/>
                <a:gd name="T59" fmla="*/ 1631 h 1868"/>
                <a:gd name="T60" fmla="*/ 1007 w 1994"/>
                <a:gd name="T61" fmla="*/ 1320 h 1868"/>
                <a:gd name="T62" fmla="*/ 996 w 1994"/>
                <a:gd name="T63" fmla="*/ 1141 h 1868"/>
                <a:gd name="T64" fmla="*/ 1024 w 1994"/>
                <a:gd name="T65" fmla="*/ 1018 h 1868"/>
                <a:gd name="T66" fmla="*/ 1058 w 1994"/>
                <a:gd name="T67" fmla="*/ 843 h 1868"/>
                <a:gd name="T68" fmla="*/ 1153 w 1994"/>
                <a:gd name="T69" fmla="*/ 730 h 1868"/>
                <a:gd name="T70" fmla="*/ 1173 w 1994"/>
                <a:gd name="T71" fmla="*/ 847 h 1868"/>
                <a:gd name="T72" fmla="*/ 1216 w 1994"/>
                <a:gd name="T73" fmla="*/ 769 h 1868"/>
                <a:gd name="T74" fmla="*/ 1251 w 1994"/>
                <a:gd name="T75" fmla="*/ 648 h 1868"/>
                <a:gd name="T76" fmla="*/ 1277 w 1994"/>
                <a:gd name="T77" fmla="*/ 562 h 1868"/>
                <a:gd name="T78" fmla="*/ 1310 w 1994"/>
                <a:gd name="T79" fmla="*/ 512 h 1868"/>
                <a:gd name="T80" fmla="*/ 1296 w 1994"/>
                <a:gd name="T81" fmla="*/ 449 h 1868"/>
                <a:gd name="T82" fmla="*/ 1104 w 1994"/>
                <a:gd name="T83" fmla="*/ 468 h 1868"/>
                <a:gd name="T84" fmla="*/ 896 w 1994"/>
                <a:gd name="T85" fmla="*/ 587 h 1868"/>
                <a:gd name="T86" fmla="*/ 884 w 1994"/>
                <a:gd name="T87" fmla="*/ 527 h 1868"/>
                <a:gd name="T88" fmla="*/ 821 w 1994"/>
                <a:gd name="T89" fmla="*/ 521 h 1868"/>
                <a:gd name="T90" fmla="*/ 742 w 1994"/>
                <a:gd name="T91" fmla="*/ 701 h 1868"/>
                <a:gd name="T92" fmla="*/ 661 w 1994"/>
                <a:gd name="T93" fmla="*/ 690 h 1868"/>
                <a:gd name="T94" fmla="*/ 585 w 1994"/>
                <a:gd name="T95" fmla="*/ 559 h 1868"/>
                <a:gd name="T96" fmla="*/ 404 w 1994"/>
                <a:gd name="T97" fmla="*/ 512 h 1868"/>
                <a:gd name="T98" fmla="*/ 204 w 1994"/>
                <a:gd name="T99" fmla="*/ 448 h 1868"/>
                <a:gd name="T100" fmla="*/ 61 w 1994"/>
                <a:gd name="T101" fmla="*/ 395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1868">
                  <a:moveTo>
                    <a:pt x="0" y="353"/>
                  </a:moveTo>
                  <a:cubicBezTo>
                    <a:pt x="14" y="337"/>
                    <a:pt x="14" y="337"/>
                    <a:pt x="14" y="337"/>
                  </a:cubicBezTo>
                  <a:cubicBezTo>
                    <a:pt x="42" y="337"/>
                    <a:pt x="42" y="337"/>
                    <a:pt x="42" y="337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88" y="300"/>
                    <a:pt x="88" y="300"/>
                    <a:pt x="88" y="300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121" y="255"/>
                    <a:pt x="121" y="255"/>
                    <a:pt x="121" y="255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38" y="151"/>
                    <a:pt x="338" y="151"/>
                    <a:pt x="338" y="151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91" y="99"/>
                    <a:pt x="391" y="99"/>
                    <a:pt x="391" y="99"/>
                  </a:cubicBezTo>
                  <a:cubicBezTo>
                    <a:pt x="425" y="60"/>
                    <a:pt x="425" y="60"/>
                    <a:pt x="425" y="60"/>
                  </a:cubicBezTo>
                  <a:cubicBezTo>
                    <a:pt x="450" y="29"/>
                    <a:pt x="450" y="29"/>
                    <a:pt x="450" y="29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532" y="0"/>
                    <a:pt x="532" y="0"/>
                    <a:pt x="532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89" y="13"/>
                    <a:pt x="589" y="13"/>
                    <a:pt x="589" y="13"/>
                  </a:cubicBezTo>
                  <a:cubicBezTo>
                    <a:pt x="576" y="22"/>
                    <a:pt x="576" y="22"/>
                    <a:pt x="576" y="22"/>
                  </a:cubicBezTo>
                  <a:cubicBezTo>
                    <a:pt x="547" y="30"/>
                    <a:pt x="547" y="30"/>
                    <a:pt x="547" y="3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487" y="97"/>
                    <a:pt x="487" y="97"/>
                    <a:pt x="487" y="97"/>
                  </a:cubicBezTo>
                  <a:cubicBezTo>
                    <a:pt x="487" y="97"/>
                    <a:pt x="470" y="97"/>
                    <a:pt x="470" y="102"/>
                  </a:cubicBezTo>
                  <a:cubicBezTo>
                    <a:pt x="470" y="107"/>
                    <a:pt x="453" y="158"/>
                    <a:pt x="453" y="158"/>
                  </a:cubicBezTo>
                  <a:cubicBezTo>
                    <a:pt x="453" y="129"/>
                    <a:pt x="453" y="129"/>
                    <a:pt x="453" y="129"/>
                  </a:cubicBezTo>
                  <a:cubicBezTo>
                    <a:pt x="440" y="119"/>
                    <a:pt x="440" y="119"/>
                    <a:pt x="440" y="119"/>
                  </a:cubicBezTo>
                  <a:cubicBezTo>
                    <a:pt x="433" y="186"/>
                    <a:pt x="433" y="186"/>
                    <a:pt x="433" y="186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65" y="198"/>
                    <a:pt x="465" y="198"/>
                    <a:pt x="465" y="198"/>
                  </a:cubicBezTo>
                  <a:cubicBezTo>
                    <a:pt x="472" y="198"/>
                    <a:pt x="472" y="198"/>
                    <a:pt x="472" y="198"/>
                  </a:cubicBezTo>
                  <a:cubicBezTo>
                    <a:pt x="480" y="215"/>
                    <a:pt x="480" y="215"/>
                    <a:pt x="480" y="21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514" y="203"/>
                    <a:pt x="514" y="203"/>
                    <a:pt x="514" y="203"/>
                  </a:cubicBezTo>
                  <a:cubicBezTo>
                    <a:pt x="534" y="195"/>
                    <a:pt x="534" y="195"/>
                    <a:pt x="534" y="195"/>
                  </a:cubicBezTo>
                  <a:cubicBezTo>
                    <a:pt x="569" y="196"/>
                    <a:pt x="569" y="196"/>
                    <a:pt x="569" y="196"/>
                  </a:cubicBezTo>
                  <a:cubicBezTo>
                    <a:pt x="636" y="235"/>
                    <a:pt x="636" y="235"/>
                    <a:pt x="636" y="235"/>
                  </a:cubicBezTo>
                  <a:cubicBezTo>
                    <a:pt x="682" y="280"/>
                    <a:pt x="682" y="280"/>
                    <a:pt x="682" y="280"/>
                  </a:cubicBezTo>
                  <a:cubicBezTo>
                    <a:pt x="710" y="306"/>
                    <a:pt x="710" y="306"/>
                    <a:pt x="710" y="306"/>
                  </a:cubicBezTo>
                  <a:cubicBezTo>
                    <a:pt x="771" y="314"/>
                    <a:pt x="771" y="314"/>
                    <a:pt x="771" y="314"/>
                  </a:cubicBezTo>
                  <a:cubicBezTo>
                    <a:pt x="791" y="302"/>
                    <a:pt x="791" y="302"/>
                    <a:pt x="791" y="302"/>
                  </a:cubicBezTo>
                  <a:cubicBezTo>
                    <a:pt x="838" y="319"/>
                    <a:pt x="838" y="319"/>
                    <a:pt x="838" y="319"/>
                  </a:cubicBezTo>
                  <a:cubicBezTo>
                    <a:pt x="885" y="329"/>
                    <a:pt x="885" y="329"/>
                    <a:pt x="885" y="329"/>
                  </a:cubicBezTo>
                  <a:cubicBezTo>
                    <a:pt x="903" y="304"/>
                    <a:pt x="903" y="304"/>
                    <a:pt x="903" y="304"/>
                  </a:cubicBezTo>
                  <a:cubicBezTo>
                    <a:pt x="940" y="267"/>
                    <a:pt x="940" y="267"/>
                    <a:pt x="940" y="267"/>
                  </a:cubicBezTo>
                  <a:cubicBezTo>
                    <a:pt x="967" y="243"/>
                    <a:pt x="967" y="243"/>
                    <a:pt x="967" y="243"/>
                  </a:cubicBezTo>
                  <a:cubicBezTo>
                    <a:pt x="1026" y="228"/>
                    <a:pt x="1026" y="228"/>
                    <a:pt x="1026" y="228"/>
                  </a:cubicBezTo>
                  <a:cubicBezTo>
                    <a:pt x="1066" y="217"/>
                    <a:pt x="1066" y="217"/>
                    <a:pt x="1066" y="217"/>
                  </a:cubicBezTo>
                  <a:cubicBezTo>
                    <a:pt x="1111" y="217"/>
                    <a:pt x="1111" y="217"/>
                    <a:pt x="1111" y="217"/>
                  </a:cubicBezTo>
                  <a:cubicBezTo>
                    <a:pt x="1172" y="195"/>
                    <a:pt x="1172" y="195"/>
                    <a:pt x="1172" y="195"/>
                  </a:cubicBezTo>
                  <a:cubicBezTo>
                    <a:pt x="1217" y="176"/>
                    <a:pt x="1217" y="176"/>
                    <a:pt x="1217" y="176"/>
                  </a:cubicBezTo>
                  <a:cubicBezTo>
                    <a:pt x="1237" y="190"/>
                    <a:pt x="1237" y="190"/>
                    <a:pt x="1237" y="190"/>
                  </a:cubicBezTo>
                  <a:cubicBezTo>
                    <a:pt x="1246" y="250"/>
                    <a:pt x="1246" y="250"/>
                    <a:pt x="1246" y="250"/>
                  </a:cubicBezTo>
                  <a:cubicBezTo>
                    <a:pt x="1328" y="262"/>
                    <a:pt x="1328" y="262"/>
                    <a:pt x="1328" y="262"/>
                  </a:cubicBezTo>
                  <a:cubicBezTo>
                    <a:pt x="1372" y="259"/>
                    <a:pt x="1372" y="259"/>
                    <a:pt x="1372" y="259"/>
                  </a:cubicBezTo>
                  <a:cubicBezTo>
                    <a:pt x="1409" y="272"/>
                    <a:pt x="1409" y="272"/>
                    <a:pt x="1409" y="272"/>
                  </a:cubicBezTo>
                  <a:cubicBezTo>
                    <a:pt x="1437" y="300"/>
                    <a:pt x="1437" y="300"/>
                    <a:pt x="1437" y="300"/>
                  </a:cubicBezTo>
                  <a:cubicBezTo>
                    <a:pt x="1477" y="353"/>
                    <a:pt x="1477" y="353"/>
                    <a:pt x="1477" y="353"/>
                  </a:cubicBezTo>
                  <a:cubicBezTo>
                    <a:pt x="1493" y="369"/>
                    <a:pt x="1493" y="369"/>
                    <a:pt x="1493" y="369"/>
                  </a:cubicBezTo>
                  <a:cubicBezTo>
                    <a:pt x="1493" y="369"/>
                    <a:pt x="1496" y="373"/>
                    <a:pt x="1503" y="381"/>
                  </a:cubicBezTo>
                  <a:cubicBezTo>
                    <a:pt x="1509" y="389"/>
                    <a:pt x="1521" y="398"/>
                    <a:pt x="1521" y="398"/>
                  </a:cubicBezTo>
                  <a:cubicBezTo>
                    <a:pt x="1553" y="405"/>
                    <a:pt x="1553" y="405"/>
                    <a:pt x="1553" y="405"/>
                  </a:cubicBezTo>
                  <a:cubicBezTo>
                    <a:pt x="1553" y="405"/>
                    <a:pt x="1565" y="396"/>
                    <a:pt x="1566" y="391"/>
                  </a:cubicBezTo>
                  <a:cubicBezTo>
                    <a:pt x="1568" y="386"/>
                    <a:pt x="1597" y="374"/>
                    <a:pt x="1597" y="374"/>
                  </a:cubicBezTo>
                  <a:cubicBezTo>
                    <a:pt x="1612" y="389"/>
                    <a:pt x="1612" y="389"/>
                    <a:pt x="1612" y="389"/>
                  </a:cubicBezTo>
                  <a:cubicBezTo>
                    <a:pt x="1612" y="389"/>
                    <a:pt x="1622" y="396"/>
                    <a:pt x="1612" y="400"/>
                  </a:cubicBezTo>
                  <a:cubicBezTo>
                    <a:pt x="1602" y="403"/>
                    <a:pt x="1597" y="415"/>
                    <a:pt x="1587" y="415"/>
                  </a:cubicBezTo>
                  <a:cubicBezTo>
                    <a:pt x="1576" y="415"/>
                    <a:pt x="1561" y="415"/>
                    <a:pt x="1561" y="415"/>
                  </a:cubicBezTo>
                  <a:cubicBezTo>
                    <a:pt x="1531" y="415"/>
                    <a:pt x="1531" y="415"/>
                    <a:pt x="1531" y="415"/>
                  </a:cubicBezTo>
                  <a:cubicBezTo>
                    <a:pt x="1519" y="426"/>
                    <a:pt x="1519" y="426"/>
                    <a:pt x="1519" y="426"/>
                  </a:cubicBezTo>
                  <a:cubicBezTo>
                    <a:pt x="1442" y="426"/>
                    <a:pt x="1442" y="426"/>
                    <a:pt x="1442" y="426"/>
                  </a:cubicBezTo>
                  <a:cubicBezTo>
                    <a:pt x="1425" y="435"/>
                    <a:pt x="1425" y="435"/>
                    <a:pt x="1425" y="435"/>
                  </a:cubicBezTo>
                  <a:cubicBezTo>
                    <a:pt x="1397" y="420"/>
                    <a:pt x="1397" y="420"/>
                    <a:pt x="1397" y="420"/>
                  </a:cubicBezTo>
                  <a:cubicBezTo>
                    <a:pt x="1368" y="410"/>
                    <a:pt x="1368" y="410"/>
                    <a:pt x="1368" y="410"/>
                  </a:cubicBezTo>
                  <a:cubicBezTo>
                    <a:pt x="1340" y="442"/>
                    <a:pt x="1340" y="442"/>
                    <a:pt x="1340" y="442"/>
                  </a:cubicBezTo>
                  <a:cubicBezTo>
                    <a:pt x="1343" y="465"/>
                    <a:pt x="1343" y="465"/>
                    <a:pt x="1343" y="465"/>
                  </a:cubicBezTo>
                  <a:cubicBezTo>
                    <a:pt x="1346" y="475"/>
                    <a:pt x="1346" y="475"/>
                    <a:pt x="1346" y="475"/>
                  </a:cubicBezTo>
                  <a:cubicBezTo>
                    <a:pt x="1346" y="475"/>
                    <a:pt x="1347" y="489"/>
                    <a:pt x="1350" y="491"/>
                  </a:cubicBezTo>
                  <a:cubicBezTo>
                    <a:pt x="1353" y="494"/>
                    <a:pt x="1357" y="501"/>
                    <a:pt x="1357" y="501"/>
                  </a:cubicBezTo>
                  <a:cubicBezTo>
                    <a:pt x="1393" y="513"/>
                    <a:pt x="1393" y="513"/>
                    <a:pt x="1393" y="513"/>
                  </a:cubicBezTo>
                  <a:cubicBezTo>
                    <a:pt x="1405" y="500"/>
                    <a:pt x="1405" y="500"/>
                    <a:pt x="1405" y="500"/>
                  </a:cubicBezTo>
                  <a:cubicBezTo>
                    <a:pt x="1405" y="500"/>
                    <a:pt x="1391" y="483"/>
                    <a:pt x="1395" y="483"/>
                  </a:cubicBezTo>
                  <a:cubicBezTo>
                    <a:pt x="1399" y="483"/>
                    <a:pt x="1427" y="496"/>
                    <a:pt x="1427" y="496"/>
                  </a:cubicBezTo>
                  <a:cubicBezTo>
                    <a:pt x="1427" y="496"/>
                    <a:pt x="1425" y="511"/>
                    <a:pt x="1422" y="513"/>
                  </a:cubicBezTo>
                  <a:cubicBezTo>
                    <a:pt x="1418" y="515"/>
                    <a:pt x="1415" y="520"/>
                    <a:pt x="1418" y="521"/>
                  </a:cubicBezTo>
                  <a:cubicBezTo>
                    <a:pt x="1422" y="522"/>
                    <a:pt x="1454" y="532"/>
                    <a:pt x="1460" y="532"/>
                  </a:cubicBezTo>
                  <a:cubicBezTo>
                    <a:pt x="1466" y="532"/>
                    <a:pt x="1487" y="543"/>
                    <a:pt x="1487" y="543"/>
                  </a:cubicBezTo>
                  <a:cubicBezTo>
                    <a:pt x="1520" y="569"/>
                    <a:pt x="1520" y="569"/>
                    <a:pt x="1520" y="569"/>
                  </a:cubicBezTo>
                  <a:cubicBezTo>
                    <a:pt x="1567" y="589"/>
                    <a:pt x="1567" y="589"/>
                    <a:pt x="1567" y="589"/>
                  </a:cubicBezTo>
                  <a:cubicBezTo>
                    <a:pt x="1621" y="609"/>
                    <a:pt x="1621" y="609"/>
                    <a:pt x="1621" y="609"/>
                  </a:cubicBezTo>
                  <a:cubicBezTo>
                    <a:pt x="1677" y="663"/>
                    <a:pt x="1677" y="663"/>
                    <a:pt x="1677" y="663"/>
                  </a:cubicBezTo>
                  <a:cubicBezTo>
                    <a:pt x="1706" y="697"/>
                    <a:pt x="1706" y="697"/>
                    <a:pt x="1706" y="697"/>
                  </a:cubicBezTo>
                  <a:cubicBezTo>
                    <a:pt x="1691" y="716"/>
                    <a:pt x="1691" y="716"/>
                    <a:pt x="1691" y="716"/>
                  </a:cubicBezTo>
                  <a:cubicBezTo>
                    <a:pt x="1691" y="716"/>
                    <a:pt x="1685" y="715"/>
                    <a:pt x="1687" y="721"/>
                  </a:cubicBezTo>
                  <a:cubicBezTo>
                    <a:pt x="1689" y="727"/>
                    <a:pt x="1709" y="752"/>
                    <a:pt x="1706" y="755"/>
                  </a:cubicBezTo>
                  <a:cubicBezTo>
                    <a:pt x="1703" y="758"/>
                    <a:pt x="1714" y="780"/>
                    <a:pt x="1714" y="780"/>
                  </a:cubicBezTo>
                  <a:cubicBezTo>
                    <a:pt x="1725" y="856"/>
                    <a:pt x="1725" y="856"/>
                    <a:pt x="1725" y="856"/>
                  </a:cubicBezTo>
                  <a:cubicBezTo>
                    <a:pt x="1734" y="900"/>
                    <a:pt x="1734" y="900"/>
                    <a:pt x="1734" y="900"/>
                  </a:cubicBezTo>
                  <a:cubicBezTo>
                    <a:pt x="1725" y="939"/>
                    <a:pt x="1725" y="939"/>
                    <a:pt x="1725" y="939"/>
                  </a:cubicBezTo>
                  <a:cubicBezTo>
                    <a:pt x="1697" y="973"/>
                    <a:pt x="1697" y="973"/>
                    <a:pt x="1697" y="973"/>
                  </a:cubicBezTo>
                  <a:cubicBezTo>
                    <a:pt x="1678" y="1020"/>
                    <a:pt x="1678" y="1020"/>
                    <a:pt x="1678" y="1020"/>
                  </a:cubicBezTo>
                  <a:cubicBezTo>
                    <a:pt x="1678" y="1020"/>
                    <a:pt x="1662" y="1048"/>
                    <a:pt x="1660" y="1051"/>
                  </a:cubicBezTo>
                  <a:cubicBezTo>
                    <a:pt x="1658" y="1055"/>
                    <a:pt x="1627" y="1074"/>
                    <a:pt x="1628" y="1077"/>
                  </a:cubicBezTo>
                  <a:cubicBezTo>
                    <a:pt x="1629" y="1080"/>
                    <a:pt x="1618" y="1110"/>
                    <a:pt x="1618" y="1110"/>
                  </a:cubicBezTo>
                  <a:cubicBezTo>
                    <a:pt x="1619" y="1160"/>
                    <a:pt x="1619" y="1160"/>
                    <a:pt x="1619" y="1160"/>
                  </a:cubicBezTo>
                  <a:cubicBezTo>
                    <a:pt x="1630" y="1180"/>
                    <a:pt x="1630" y="1180"/>
                    <a:pt x="1630" y="1180"/>
                  </a:cubicBezTo>
                  <a:cubicBezTo>
                    <a:pt x="1667" y="1189"/>
                    <a:pt x="1667" y="1189"/>
                    <a:pt x="1667" y="1189"/>
                  </a:cubicBezTo>
                  <a:cubicBezTo>
                    <a:pt x="1681" y="1176"/>
                    <a:pt x="1681" y="1176"/>
                    <a:pt x="1681" y="1176"/>
                  </a:cubicBezTo>
                  <a:cubicBezTo>
                    <a:pt x="1681" y="1176"/>
                    <a:pt x="1692" y="1167"/>
                    <a:pt x="1694" y="1164"/>
                  </a:cubicBezTo>
                  <a:cubicBezTo>
                    <a:pt x="1696" y="1161"/>
                    <a:pt x="1706" y="1152"/>
                    <a:pt x="1706" y="1152"/>
                  </a:cubicBezTo>
                  <a:cubicBezTo>
                    <a:pt x="1706" y="1152"/>
                    <a:pt x="1724" y="1138"/>
                    <a:pt x="1724" y="1135"/>
                  </a:cubicBezTo>
                  <a:cubicBezTo>
                    <a:pt x="1724" y="1132"/>
                    <a:pt x="1725" y="1118"/>
                    <a:pt x="1726" y="1114"/>
                  </a:cubicBezTo>
                  <a:cubicBezTo>
                    <a:pt x="1727" y="1111"/>
                    <a:pt x="1734" y="1090"/>
                    <a:pt x="1734" y="1090"/>
                  </a:cubicBezTo>
                  <a:cubicBezTo>
                    <a:pt x="1734" y="1090"/>
                    <a:pt x="1745" y="1082"/>
                    <a:pt x="1747" y="1078"/>
                  </a:cubicBezTo>
                  <a:cubicBezTo>
                    <a:pt x="1749" y="1074"/>
                    <a:pt x="1770" y="1057"/>
                    <a:pt x="1770" y="1057"/>
                  </a:cubicBezTo>
                  <a:cubicBezTo>
                    <a:pt x="1770" y="1057"/>
                    <a:pt x="1794" y="1038"/>
                    <a:pt x="1798" y="1038"/>
                  </a:cubicBezTo>
                  <a:cubicBezTo>
                    <a:pt x="1801" y="1038"/>
                    <a:pt x="1820" y="1020"/>
                    <a:pt x="1820" y="1020"/>
                  </a:cubicBezTo>
                  <a:cubicBezTo>
                    <a:pt x="1840" y="1014"/>
                    <a:pt x="1840" y="1014"/>
                    <a:pt x="1840" y="1014"/>
                  </a:cubicBezTo>
                  <a:cubicBezTo>
                    <a:pt x="1868" y="1025"/>
                    <a:pt x="1868" y="1025"/>
                    <a:pt x="1868" y="1025"/>
                  </a:cubicBezTo>
                  <a:cubicBezTo>
                    <a:pt x="1909" y="1066"/>
                    <a:pt x="1909" y="1066"/>
                    <a:pt x="1909" y="1066"/>
                  </a:cubicBezTo>
                  <a:cubicBezTo>
                    <a:pt x="1935" y="1125"/>
                    <a:pt x="1935" y="1125"/>
                    <a:pt x="1935" y="1125"/>
                  </a:cubicBezTo>
                  <a:cubicBezTo>
                    <a:pt x="1963" y="1275"/>
                    <a:pt x="1963" y="1275"/>
                    <a:pt x="1963" y="1275"/>
                  </a:cubicBezTo>
                  <a:cubicBezTo>
                    <a:pt x="1987" y="1306"/>
                    <a:pt x="1987" y="1306"/>
                    <a:pt x="1987" y="1306"/>
                  </a:cubicBezTo>
                  <a:cubicBezTo>
                    <a:pt x="1987" y="1333"/>
                    <a:pt x="1987" y="1333"/>
                    <a:pt x="1987" y="1333"/>
                  </a:cubicBezTo>
                  <a:cubicBezTo>
                    <a:pt x="1987" y="1333"/>
                    <a:pt x="1990" y="1357"/>
                    <a:pt x="1992" y="1366"/>
                  </a:cubicBezTo>
                  <a:cubicBezTo>
                    <a:pt x="1994" y="1374"/>
                    <a:pt x="1992" y="1472"/>
                    <a:pt x="1992" y="1472"/>
                  </a:cubicBezTo>
                  <a:cubicBezTo>
                    <a:pt x="1942" y="1472"/>
                    <a:pt x="1942" y="1472"/>
                    <a:pt x="1942" y="1472"/>
                  </a:cubicBezTo>
                  <a:cubicBezTo>
                    <a:pt x="1931" y="1472"/>
                    <a:pt x="1931" y="1472"/>
                    <a:pt x="1931" y="1472"/>
                  </a:cubicBezTo>
                  <a:cubicBezTo>
                    <a:pt x="1930" y="1492"/>
                    <a:pt x="1930" y="1492"/>
                    <a:pt x="1930" y="1492"/>
                  </a:cubicBezTo>
                  <a:cubicBezTo>
                    <a:pt x="1908" y="1527"/>
                    <a:pt x="1908" y="1527"/>
                    <a:pt x="1908" y="1527"/>
                  </a:cubicBezTo>
                  <a:cubicBezTo>
                    <a:pt x="1904" y="1558"/>
                    <a:pt x="1904" y="1558"/>
                    <a:pt x="1904" y="1558"/>
                  </a:cubicBezTo>
                  <a:cubicBezTo>
                    <a:pt x="1889" y="1583"/>
                    <a:pt x="1889" y="1583"/>
                    <a:pt x="1889" y="1583"/>
                  </a:cubicBezTo>
                  <a:cubicBezTo>
                    <a:pt x="1862" y="1613"/>
                    <a:pt x="1862" y="1613"/>
                    <a:pt x="1862" y="1613"/>
                  </a:cubicBezTo>
                  <a:cubicBezTo>
                    <a:pt x="1844" y="1681"/>
                    <a:pt x="1844" y="1681"/>
                    <a:pt x="1844" y="1681"/>
                  </a:cubicBezTo>
                  <a:cubicBezTo>
                    <a:pt x="1846" y="1724"/>
                    <a:pt x="1846" y="1724"/>
                    <a:pt x="1846" y="1724"/>
                  </a:cubicBezTo>
                  <a:cubicBezTo>
                    <a:pt x="1820" y="1757"/>
                    <a:pt x="1820" y="1757"/>
                    <a:pt x="1820" y="1757"/>
                  </a:cubicBezTo>
                  <a:cubicBezTo>
                    <a:pt x="1798" y="1797"/>
                    <a:pt x="1798" y="1797"/>
                    <a:pt x="1798" y="1797"/>
                  </a:cubicBezTo>
                  <a:cubicBezTo>
                    <a:pt x="1479" y="1850"/>
                    <a:pt x="1479" y="1850"/>
                    <a:pt x="1479" y="1850"/>
                  </a:cubicBezTo>
                  <a:cubicBezTo>
                    <a:pt x="1471" y="1835"/>
                    <a:pt x="1471" y="1835"/>
                    <a:pt x="1471" y="1835"/>
                  </a:cubicBezTo>
                  <a:cubicBezTo>
                    <a:pt x="977" y="1868"/>
                    <a:pt x="977" y="1868"/>
                    <a:pt x="977" y="1868"/>
                  </a:cubicBezTo>
                  <a:cubicBezTo>
                    <a:pt x="1011" y="1836"/>
                    <a:pt x="1011" y="1836"/>
                    <a:pt x="1011" y="1836"/>
                  </a:cubicBezTo>
                  <a:cubicBezTo>
                    <a:pt x="1026" y="1808"/>
                    <a:pt x="1026" y="1808"/>
                    <a:pt x="1026" y="1808"/>
                  </a:cubicBezTo>
                  <a:cubicBezTo>
                    <a:pt x="1054" y="1757"/>
                    <a:pt x="1054" y="1757"/>
                    <a:pt x="1054" y="1757"/>
                  </a:cubicBezTo>
                  <a:cubicBezTo>
                    <a:pt x="1082" y="1695"/>
                    <a:pt x="1082" y="1695"/>
                    <a:pt x="1082" y="1695"/>
                  </a:cubicBezTo>
                  <a:cubicBezTo>
                    <a:pt x="1099" y="1631"/>
                    <a:pt x="1099" y="1631"/>
                    <a:pt x="1099" y="1631"/>
                  </a:cubicBezTo>
                  <a:cubicBezTo>
                    <a:pt x="1091" y="1505"/>
                    <a:pt x="1091" y="1505"/>
                    <a:pt x="1091" y="1505"/>
                  </a:cubicBezTo>
                  <a:cubicBezTo>
                    <a:pt x="1087" y="1449"/>
                    <a:pt x="1087" y="1449"/>
                    <a:pt x="1087" y="1449"/>
                  </a:cubicBezTo>
                  <a:cubicBezTo>
                    <a:pt x="1065" y="1404"/>
                    <a:pt x="1065" y="1404"/>
                    <a:pt x="1065" y="1404"/>
                  </a:cubicBezTo>
                  <a:cubicBezTo>
                    <a:pt x="1033" y="1350"/>
                    <a:pt x="1033" y="1350"/>
                    <a:pt x="1033" y="1350"/>
                  </a:cubicBezTo>
                  <a:cubicBezTo>
                    <a:pt x="1007" y="1320"/>
                    <a:pt x="1007" y="1320"/>
                    <a:pt x="1007" y="1320"/>
                  </a:cubicBezTo>
                  <a:cubicBezTo>
                    <a:pt x="985" y="1274"/>
                    <a:pt x="985" y="1274"/>
                    <a:pt x="985" y="1274"/>
                  </a:cubicBezTo>
                  <a:cubicBezTo>
                    <a:pt x="996" y="1242"/>
                    <a:pt x="996" y="1242"/>
                    <a:pt x="996" y="1242"/>
                  </a:cubicBezTo>
                  <a:cubicBezTo>
                    <a:pt x="1015" y="1223"/>
                    <a:pt x="1015" y="1223"/>
                    <a:pt x="1015" y="1223"/>
                  </a:cubicBezTo>
                  <a:cubicBezTo>
                    <a:pt x="1015" y="1195"/>
                    <a:pt x="1015" y="1195"/>
                    <a:pt x="1015" y="1195"/>
                  </a:cubicBezTo>
                  <a:cubicBezTo>
                    <a:pt x="996" y="1141"/>
                    <a:pt x="996" y="1141"/>
                    <a:pt x="996" y="1141"/>
                  </a:cubicBezTo>
                  <a:cubicBezTo>
                    <a:pt x="979" y="1121"/>
                    <a:pt x="979" y="1121"/>
                    <a:pt x="979" y="1121"/>
                  </a:cubicBezTo>
                  <a:cubicBezTo>
                    <a:pt x="996" y="1108"/>
                    <a:pt x="996" y="1108"/>
                    <a:pt x="996" y="1108"/>
                  </a:cubicBezTo>
                  <a:cubicBezTo>
                    <a:pt x="1007" y="1076"/>
                    <a:pt x="1007" y="1076"/>
                    <a:pt x="1007" y="1076"/>
                  </a:cubicBezTo>
                  <a:cubicBezTo>
                    <a:pt x="1015" y="1041"/>
                    <a:pt x="1015" y="1041"/>
                    <a:pt x="1015" y="1041"/>
                  </a:cubicBezTo>
                  <a:cubicBezTo>
                    <a:pt x="1024" y="1018"/>
                    <a:pt x="1024" y="1018"/>
                    <a:pt x="1024" y="1018"/>
                  </a:cubicBezTo>
                  <a:cubicBezTo>
                    <a:pt x="1026" y="959"/>
                    <a:pt x="1026" y="959"/>
                    <a:pt x="1026" y="959"/>
                  </a:cubicBezTo>
                  <a:cubicBezTo>
                    <a:pt x="1017" y="934"/>
                    <a:pt x="1017" y="934"/>
                    <a:pt x="1017" y="934"/>
                  </a:cubicBezTo>
                  <a:cubicBezTo>
                    <a:pt x="1026" y="899"/>
                    <a:pt x="1026" y="899"/>
                    <a:pt x="1026" y="899"/>
                  </a:cubicBezTo>
                  <a:cubicBezTo>
                    <a:pt x="1048" y="871"/>
                    <a:pt x="1048" y="871"/>
                    <a:pt x="1048" y="871"/>
                  </a:cubicBezTo>
                  <a:cubicBezTo>
                    <a:pt x="1058" y="843"/>
                    <a:pt x="1058" y="843"/>
                    <a:pt x="1058" y="843"/>
                  </a:cubicBezTo>
                  <a:cubicBezTo>
                    <a:pt x="1061" y="808"/>
                    <a:pt x="1061" y="808"/>
                    <a:pt x="1061" y="808"/>
                  </a:cubicBezTo>
                  <a:cubicBezTo>
                    <a:pt x="1091" y="804"/>
                    <a:pt x="1091" y="804"/>
                    <a:pt x="1091" y="804"/>
                  </a:cubicBezTo>
                  <a:cubicBezTo>
                    <a:pt x="1132" y="806"/>
                    <a:pt x="1132" y="806"/>
                    <a:pt x="1132" y="806"/>
                  </a:cubicBezTo>
                  <a:cubicBezTo>
                    <a:pt x="1147" y="750"/>
                    <a:pt x="1147" y="750"/>
                    <a:pt x="1147" y="750"/>
                  </a:cubicBezTo>
                  <a:cubicBezTo>
                    <a:pt x="1153" y="730"/>
                    <a:pt x="1153" y="730"/>
                    <a:pt x="1153" y="730"/>
                  </a:cubicBezTo>
                  <a:cubicBezTo>
                    <a:pt x="1169" y="726"/>
                    <a:pt x="1169" y="726"/>
                    <a:pt x="1169" y="726"/>
                  </a:cubicBezTo>
                  <a:cubicBezTo>
                    <a:pt x="1184" y="791"/>
                    <a:pt x="1184" y="791"/>
                    <a:pt x="1184" y="791"/>
                  </a:cubicBezTo>
                  <a:cubicBezTo>
                    <a:pt x="1156" y="823"/>
                    <a:pt x="1156" y="823"/>
                    <a:pt x="1156" y="823"/>
                  </a:cubicBezTo>
                  <a:cubicBezTo>
                    <a:pt x="1162" y="836"/>
                    <a:pt x="1162" y="836"/>
                    <a:pt x="1162" y="836"/>
                  </a:cubicBezTo>
                  <a:cubicBezTo>
                    <a:pt x="1162" y="836"/>
                    <a:pt x="1166" y="847"/>
                    <a:pt x="1173" y="847"/>
                  </a:cubicBezTo>
                  <a:cubicBezTo>
                    <a:pt x="1179" y="847"/>
                    <a:pt x="1179" y="847"/>
                    <a:pt x="1179" y="847"/>
                  </a:cubicBezTo>
                  <a:cubicBezTo>
                    <a:pt x="1179" y="847"/>
                    <a:pt x="1192" y="840"/>
                    <a:pt x="1194" y="834"/>
                  </a:cubicBezTo>
                  <a:cubicBezTo>
                    <a:pt x="1197" y="828"/>
                    <a:pt x="1201" y="812"/>
                    <a:pt x="1201" y="812"/>
                  </a:cubicBezTo>
                  <a:cubicBezTo>
                    <a:pt x="1210" y="802"/>
                    <a:pt x="1210" y="802"/>
                    <a:pt x="1210" y="802"/>
                  </a:cubicBezTo>
                  <a:cubicBezTo>
                    <a:pt x="1216" y="769"/>
                    <a:pt x="1216" y="769"/>
                    <a:pt x="1216" y="769"/>
                  </a:cubicBezTo>
                  <a:cubicBezTo>
                    <a:pt x="1212" y="745"/>
                    <a:pt x="1212" y="745"/>
                    <a:pt x="1212" y="745"/>
                  </a:cubicBezTo>
                  <a:cubicBezTo>
                    <a:pt x="1214" y="722"/>
                    <a:pt x="1214" y="722"/>
                    <a:pt x="1214" y="722"/>
                  </a:cubicBezTo>
                  <a:cubicBezTo>
                    <a:pt x="1214" y="689"/>
                    <a:pt x="1214" y="689"/>
                    <a:pt x="1214" y="689"/>
                  </a:cubicBezTo>
                  <a:cubicBezTo>
                    <a:pt x="1238" y="661"/>
                    <a:pt x="1238" y="661"/>
                    <a:pt x="1238" y="661"/>
                  </a:cubicBezTo>
                  <a:cubicBezTo>
                    <a:pt x="1251" y="648"/>
                    <a:pt x="1251" y="648"/>
                    <a:pt x="1251" y="648"/>
                  </a:cubicBezTo>
                  <a:cubicBezTo>
                    <a:pt x="1285" y="642"/>
                    <a:pt x="1285" y="642"/>
                    <a:pt x="1285" y="642"/>
                  </a:cubicBezTo>
                  <a:cubicBezTo>
                    <a:pt x="1298" y="627"/>
                    <a:pt x="1298" y="627"/>
                    <a:pt x="1298" y="627"/>
                  </a:cubicBezTo>
                  <a:cubicBezTo>
                    <a:pt x="1270" y="603"/>
                    <a:pt x="1270" y="603"/>
                    <a:pt x="1270" y="603"/>
                  </a:cubicBezTo>
                  <a:cubicBezTo>
                    <a:pt x="1261" y="584"/>
                    <a:pt x="1261" y="584"/>
                    <a:pt x="1261" y="584"/>
                  </a:cubicBezTo>
                  <a:cubicBezTo>
                    <a:pt x="1277" y="562"/>
                    <a:pt x="1277" y="562"/>
                    <a:pt x="1277" y="562"/>
                  </a:cubicBezTo>
                  <a:cubicBezTo>
                    <a:pt x="1294" y="542"/>
                    <a:pt x="1294" y="542"/>
                    <a:pt x="1294" y="542"/>
                  </a:cubicBezTo>
                  <a:cubicBezTo>
                    <a:pt x="1301" y="533"/>
                    <a:pt x="1301" y="533"/>
                    <a:pt x="1301" y="533"/>
                  </a:cubicBezTo>
                  <a:cubicBezTo>
                    <a:pt x="1298" y="518"/>
                    <a:pt x="1298" y="518"/>
                    <a:pt x="1298" y="518"/>
                  </a:cubicBezTo>
                  <a:cubicBezTo>
                    <a:pt x="1301" y="514"/>
                    <a:pt x="1301" y="514"/>
                    <a:pt x="1301" y="514"/>
                  </a:cubicBezTo>
                  <a:cubicBezTo>
                    <a:pt x="1301" y="514"/>
                    <a:pt x="1308" y="512"/>
                    <a:pt x="1310" y="512"/>
                  </a:cubicBezTo>
                  <a:cubicBezTo>
                    <a:pt x="1311" y="512"/>
                    <a:pt x="1340" y="507"/>
                    <a:pt x="1340" y="507"/>
                  </a:cubicBezTo>
                  <a:cubicBezTo>
                    <a:pt x="1352" y="504"/>
                    <a:pt x="1352" y="504"/>
                    <a:pt x="1352" y="504"/>
                  </a:cubicBezTo>
                  <a:cubicBezTo>
                    <a:pt x="1339" y="481"/>
                    <a:pt x="1339" y="481"/>
                    <a:pt x="1339" y="481"/>
                  </a:cubicBezTo>
                  <a:cubicBezTo>
                    <a:pt x="1314" y="466"/>
                    <a:pt x="1314" y="466"/>
                    <a:pt x="1314" y="466"/>
                  </a:cubicBezTo>
                  <a:cubicBezTo>
                    <a:pt x="1296" y="449"/>
                    <a:pt x="1296" y="449"/>
                    <a:pt x="1296" y="449"/>
                  </a:cubicBezTo>
                  <a:cubicBezTo>
                    <a:pt x="1274" y="435"/>
                    <a:pt x="1274" y="435"/>
                    <a:pt x="1274" y="435"/>
                  </a:cubicBezTo>
                  <a:cubicBezTo>
                    <a:pt x="1243" y="422"/>
                    <a:pt x="1243" y="422"/>
                    <a:pt x="1243" y="422"/>
                  </a:cubicBezTo>
                  <a:cubicBezTo>
                    <a:pt x="1180" y="417"/>
                    <a:pt x="1180" y="417"/>
                    <a:pt x="1180" y="417"/>
                  </a:cubicBezTo>
                  <a:cubicBezTo>
                    <a:pt x="1134" y="446"/>
                    <a:pt x="1134" y="446"/>
                    <a:pt x="1134" y="446"/>
                  </a:cubicBezTo>
                  <a:cubicBezTo>
                    <a:pt x="1104" y="468"/>
                    <a:pt x="1104" y="468"/>
                    <a:pt x="1104" y="468"/>
                  </a:cubicBezTo>
                  <a:cubicBezTo>
                    <a:pt x="1058" y="476"/>
                    <a:pt x="1058" y="476"/>
                    <a:pt x="1058" y="476"/>
                  </a:cubicBezTo>
                  <a:cubicBezTo>
                    <a:pt x="996" y="479"/>
                    <a:pt x="996" y="479"/>
                    <a:pt x="996" y="479"/>
                  </a:cubicBezTo>
                  <a:cubicBezTo>
                    <a:pt x="970" y="500"/>
                    <a:pt x="970" y="500"/>
                    <a:pt x="970" y="500"/>
                  </a:cubicBezTo>
                  <a:cubicBezTo>
                    <a:pt x="938" y="557"/>
                    <a:pt x="938" y="557"/>
                    <a:pt x="938" y="557"/>
                  </a:cubicBezTo>
                  <a:cubicBezTo>
                    <a:pt x="896" y="587"/>
                    <a:pt x="896" y="587"/>
                    <a:pt x="896" y="587"/>
                  </a:cubicBezTo>
                  <a:cubicBezTo>
                    <a:pt x="888" y="581"/>
                    <a:pt x="888" y="581"/>
                    <a:pt x="888" y="581"/>
                  </a:cubicBezTo>
                  <a:cubicBezTo>
                    <a:pt x="901" y="555"/>
                    <a:pt x="901" y="555"/>
                    <a:pt x="901" y="555"/>
                  </a:cubicBezTo>
                  <a:cubicBezTo>
                    <a:pt x="922" y="529"/>
                    <a:pt x="922" y="529"/>
                    <a:pt x="922" y="529"/>
                  </a:cubicBezTo>
                  <a:cubicBezTo>
                    <a:pt x="909" y="508"/>
                    <a:pt x="909" y="508"/>
                    <a:pt x="909" y="508"/>
                  </a:cubicBezTo>
                  <a:cubicBezTo>
                    <a:pt x="884" y="527"/>
                    <a:pt x="884" y="527"/>
                    <a:pt x="884" y="527"/>
                  </a:cubicBezTo>
                  <a:cubicBezTo>
                    <a:pt x="871" y="531"/>
                    <a:pt x="871" y="531"/>
                    <a:pt x="871" y="531"/>
                  </a:cubicBezTo>
                  <a:cubicBezTo>
                    <a:pt x="856" y="557"/>
                    <a:pt x="856" y="557"/>
                    <a:pt x="856" y="557"/>
                  </a:cubicBezTo>
                  <a:cubicBezTo>
                    <a:pt x="840" y="569"/>
                    <a:pt x="840" y="569"/>
                    <a:pt x="840" y="569"/>
                  </a:cubicBezTo>
                  <a:cubicBezTo>
                    <a:pt x="834" y="569"/>
                    <a:pt x="834" y="569"/>
                    <a:pt x="834" y="569"/>
                  </a:cubicBezTo>
                  <a:cubicBezTo>
                    <a:pt x="821" y="521"/>
                    <a:pt x="821" y="521"/>
                    <a:pt x="821" y="521"/>
                  </a:cubicBezTo>
                  <a:cubicBezTo>
                    <a:pt x="815" y="517"/>
                    <a:pt x="815" y="517"/>
                    <a:pt x="815" y="517"/>
                  </a:cubicBezTo>
                  <a:cubicBezTo>
                    <a:pt x="795" y="559"/>
                    <a:pt x="795" y="559"/>
                    <a:pt x="795" y="559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63" y="626"/>
                    <a:pt x="763" y="626"/>
                    <a:pt x="763" y="626"/>
                  </a:cubicBezTo>
                  <a:cubicBezTo>
                    <a:pt x="742" y="701"/>
                    <a:pt x="742" y="701"/>
                    <a:pt x="742" y="701"/>
                  </a:cubicBezTo>
                  <a:cubicBezTo>
                    <a:pt x="730" y="739"/>
                    <a:pt x="730" y="739"/>
                    <a:pt x="730" y="739"/>
                  </a:cubicBezTo>
                  <a:cubicBezTo>
                    <a:pt x="687" y="775"/>
                    <a:pt x="687" y="775"/>
                    <a:pt x="687" y="775"/>
                  </a:cubicBezTo>
                  <a:cubicBezTo>
                    <a:pt x="673" y="749"/>
                    <a:pt x="673" y="749"/>
                    <a:pt x="673" y="749"/>
                  </a:cubicBezTo>
                  <a:cubicBezTo>
                    <a:pt x="669" y="700"/>
                    <a:pt x="669" y="700"/>
                    <a:pt x="669" y="700"/>
                  </a:cubicBezTo>
                  <a:cubicBezTo>
                    <a:pt x="661" y="690"/>
                    <a:pt x="661" y="690"/>
                    <a:pt x="661" y="690"/>
                  </a:cubicBezTo>
                  <a:cubicBezTo>
                    <a:pt x="646" y="668"/>
                    <a:pt x="646" y="668"/>
                    <a:pt x="646" y="668"/>
                  </a:cubicBezTo>
                  <a:cubicBezTo>
                    <a:pt x="650" y="650"/>
                    <a:pt x="650" y="650"/>
                    <a:pt x="650" y="650"/>
                  </a:cubicBezTo>
                  <a:cubicBezTo>
                    <a:pt x="644" y="608"/>
                    <a:pt x="644" y="608"/>
                    <a:pt x="644" y="608"/>
                  </a:cubicBezTo>
                  <a:cubicBezTo>
                    <a:pt x="627" y="589"/>
                    <a:pt x="627" y="589"/>
                    <a:pt x="627" y="589"/>
                  </a:cubicBezTo>
                  <a:cubicBezTo>
                    <a:pt x="585" y="559"/>
                    <a:pt x="585" y="559"/>
                    <a:pt x="585" y="559"/>
                  </a:cubicBezTo>
                  <a:cubicBezTo>
                    <a:pt x="567" y="532"/>
                    <a:pt x="567" y="532"/>
                    <a:pt x="567" y="532"/>
                  </a:cubicBezTo>
                  <a:cubicBezTo>
                    <a:pt x="523" y="524"/>
                    <a:pt x="523" y="524"/>
                    <a:pt x="523" y="524"/>
                  </a:cubicBezTo>
                  <a:cubicBezTo>
                    <a:pt x="459" y="524"/>
                    <a:pt x="459" y="524"/>
                    <a:pt x="459" y="524"/>
                  </a:cubicBezTo>
                  <a:cubicBezTo>
                    <a:pt x="442" y="514"/>
                    <a:pt x="442" y="514"/>
                    <a:pt x="442" y="514"/>
                  </a:cubicBezTo>
                  <a:cubicBezTo>
                    <a:pt x="404" y="512"/>
                    <a:pt x="404" y="512"/>
                    <a:pt x="404" y="512"/>
                  </a:cubicBezTo>
                  <a:cubicBezTo>
                    <a:pt x="348" y="503"/>
                    <a:pt x="348" y="503"/>
                    <a:pt x="348" y="503"/>
                  </a:cubicBezTo>
                  <a:cubicBezTo>
                    <a:pt x="342" y="488"/>
                    <a:pt x="342" y="488"/>
                    <a:pt x="342" y="488"/>
                  </a:cubicBezTo>
                  <a:cubicBezTo>
                    <a:pt x="299" y="472"/>
                    <a:pt x="299" y="472"/>
                    <a:pt x="299" y="472"/>
                  </a:cubicBezTo>
                  <a:cubicBezTo>
                    <a:pt x="253" y="461"/>
                    <a:pt x="253" y="461"/>
                    <a:pt x="253" y="461"/>
                  </a:cubicBezTo>
                  <a:cubicBezTo>
                    <a:pt x="204" y="448"/>
                    <a:pt x="204" y="448"/>
                    <a:pt x="204" y="448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11" y="409"/>
                    <a:pt x="111" y="409"/>
                    <a:pt x="111" y="409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75" y="409"/>
                    <a:pt x="75" y="409"/>
                    <a:pt x="75" y="409"/>
                  </a:cubicBezTo>
                  <a:cubicBezTo>
                    <a:pt x="61" y="395"/>
                    <a:pt x="61" y="395"/>
                    <a:pt x="61" y="395"/>
                  </a:cubicBezTo>
                  <a:cubicBezTo>
                    <a:pt x="51" y="375"/>
                    <a:pt x="51" y="375"/>
                    <a:pt x="51" y="375"/>
                  </a:cubicBezTo>
                  <a:cubicBezTo>
                    <a:pt x="0" y="362"/>
                    <a:pt x="0" y="362"/>
                    <a:pt x="0" y="362"/>
                  </a:cubicBezTo>
                  <a:lnTo>
                    <a:pt x="0" y="3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0"/>
            <p:cNvSpPr>
              <a:spLocks/>
            </p:cNvSpPr>
            <p:nvPr/>
          </p:nvSpPr>
          <p:spPr bwMode="auto">
            <a:xfrm>
              <a:off x="4870451" y="2268538"/>
              <a:ext cx="385763" cy="407987"/>
            </a:xfrm>
            <a:custGeom>
              <a:avLst/>
              <a:gdLst>
                <a:gd name="T0" fmla="*/ 1211 w 1389"/>
                <a:gd name="T1" fmla="*/ 445 h 1471"/>
                <a:gd name="T2" fmla="*/ 1192 w 1389"/>
                <a:gd name="T3" fmla="*/ 366 h 1471"/>
                <a:gd name="T4" fmla="*/ 1088 w 1389"/>
                <a:gd name="T5" fmla="*/ 301 h 1471"/>
                <a:gd name="T6" fmla="*/ 969 w 1389"/>
                <a:gd name="T7" fmla="*/ 289 h 1471"/>
                <a:gd name="T8" fmla="*/ 864 w 1389"/>
                <a:gd name="T9" fmla="*/ 249 h 1471"/>
                <a:gd name="T10" fmla="*/ 715 w 1389"/>
                <a:gd name="T11" fmla="*/ 204 h 1471"/>
                <a:gd name="T12" fmla="*/ 640 w 1389"/>
                <a:gd name="T13" fmla="*/ 186 h 1471"/>
                <a:gd name="T14" fmla="*/ 565 w 1389"/>
                <a:gd name="T15" fmla="*/ 139 h 1471"/>
                <a:gd name="T16" fmla="*/ 536 w 1389"/>
                <a:gd name="T17" fmla="*/ 125 h 1471"/>
                <a:gd name="T18" fmla="*/ 481 w 1389"/>
                <a:gd name="T19" fmla="*/ 117 h 1471"/>
                <a:gd name="T20" fmla="*/ 464 w 1389"/>
                <a:gd name="T21" fmla="*/ 98 h 1471"/>
                <a:gd name="T22" fmla="*/ 484 w 1389"/>
                <a:gd name="T23" fmla="*/ 14 h 1471"/>
                <a:gd name="T24" fmla="*/ 420 w 1389"/>
                <a:gd name="T25" fmla="*/ 22 h 1471"/>
                <a:gd name="T26" fmla="*/ 320 w 1389"/>
                <a:gd name="T27" fmla="*/ 63 h 1471"/>
                <a:gd name="T28" fmla="*/ 226 w 1389"/>
                <a:gd name="T29" fmla="*/ 108 h 1471"/>
                <a:gd name="T30" fmla="*/ 141 w 1389"/>
                <a:gd name="T31" fmla="*/ 101 h 1471"/>
                <a:gd name="T32" fmla="*/ 29 w 1389"/>
                <a:gd name="T33" fmla="*/ 380 h 1471"/>
                <a:gd name="T34" fmla="*/ 48 w 1389"/>
                <a:gd name="T35" fmla="*/ 495 h 1471"/>
                <a:gd name="T36" fmla="*/ 68 w 1389"/>
                <a:gd name="T37" fmla="*/ 776 h 1471"/>
                <a:gd name="T38" fmla="*/ 288 w 1389"/>
                <a:gd name="T39" fmla="*/ 931 h 1471"/>
                <a:gd name="T40" fmla="*/ 416 w 1389"/>
                <a:gd name="T41" fmla="*/ 1052 h 1471"/>
                <a:gd name="T42" fmla="*/ 432 w 1389"/>
                <a:gd name="T43" fmla="*/ 1196 h 1471"/>
                <a:gd name="T44" fmla="*/ 450 w 1389"/>
                <a:gd name="T45" fmla="*/ 1293 h 1471"/>
                <a:gd name="T46" fmla="*/ 463 w 1389"/>
                <a:gd name="T47" fmla="*/ 1404 h 1471"/>
                <a:gd name="T48" fmla="*/ 565 w 1389"/>
                <a:gd name="T49" fmla="*/ 1446 h 1471"/>
                <a:gd name="T50" fmla="*/ 1274 w 1389"/>
                <a:gd name="T51" fmla="*/ 1349 h 1471"/>
                <a:gd name="T52" fmla="*/ 1231 w 1389"/>
                <a:gd name="T53" fmla="*/ 1187 h 1471"/>
                <a:gd name="T54" fmla="*/ 1262 w 1389"/>
                <a:gd name="T55" fmla="*/ 1074 h 1471"/>
                <a:gd name="T56" fmla="*/ 1258 w 1389"/>
                <a:gd name="T57" fmla="*/ 969 h 1471"/>
                <a:gd name="T58" fmla="*/ 1274 w 1389"/>
                <a:gd name="T59" fmla="*/ 905 h 1471"/>
                <a:gd name="T60" fmla="*/ 1285 w 1389"/>
                <a:gd name="T61" fmla="*/ 836 h 1471"/>
                <a:gd name="T62" fmla="*/ 1302 w 1389"/>
                <a:gd name="T63" fmla="*/ 727 h 1471"/>
                <a:gd name="T64" fmla="*/ 1367 w 1389"/>
                <a:gd name="T65" fmla="*/ 587 h 1471"/>
                <a:gd name="T66" fmla="*/ 1389 w 1389"/>
                <a:gd name="T67" fmla="*/ 545 h 1471"/>
                <a:gd name="T68" fmla="*/ 1389 w 1389"/>
                <a:gd name="T69" fmla="*/ 505 h 1471"/>
                <a:gd name="T70" fmla="*/ 1345 w 1389"/>
                <a:gd name="T71" fmla="*/ 547 h 1471"/>
                <a:gd name="T72" fmla="*/ 1294 w 1389"/>
                <a:gd name="T73" fmla="*/ 636 h 1471"/>
                <a:gd name="T74" fmla="*/ 1223 w 1389"/>
                <a:gd name="T75" fmla="*/ 698 h 1471"/>
                <a:gd name="T76" fmla="*/ 1160 w 1389"/>
                <a:gd name="T77" fmla="*/ 738 h 1471"/>
                <a:gd name="T78" fmla="*/ 1205 w 1389"/>
                <a:gd name="T79" fmla="*/ 645 h 1471"/>
                <a:gd name="T80" fmla="*/ 1240 w 1389"/>
                <a:gd name="T81" fmla="*/ 599 h 1471"/>
                <a:gd name="T82" fmla="*/ 1243 w 1389"/>
                <a:gd name="T83" fmla="*/ 537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9" h="1471">
                  <a:moveTo>
                    <a:pt x="1234" y="477"/>
                  </a:moveTo>
                  <a:cubicBezTo>
                    <a:pt x="1226" y="467"/>
                    <a:pt x="1226" y="467"/>
                    <a:pt x="1226" y="467"/>
                  </a:cubicBezTo>
                  <a:cubicBezTo>
                    <a:pt x="1211" y="445"/>
                    <a:pt x="1211" y="445"/>
                    <a:pt x="1211" y="445"/>
                  </a:cubicBezTo>
                  <a:cubicBezTo>
                    <a:pt x="1215" y="427"/>
                    <a:pt x="1215" y="427"/>
                    <a:pt x="1215" y="427"/>
                  </a:cubicBezTo>
                  <a:cubicBezTo>
                    <a:pt x="1209" y="385"/>
                    <a:pt x="1209" y="385"/>
                    <a:pt x="1209" y="385"/>
                  </a:cubicBezTo>
                  <a:cubicBezTo>
                    <a:pt x="1192" y="366"/>
                    <a:pt x="1192" y="366"/>
                    <a:pt x="1192" y="366"/>
                  </a:cubicBezTo>
                  <a:cubicBezTo>
                    <a:pt x="1150" y="336"/>
                    <a:pt x="1150" y="336"/>
                    <a:pt x="1150" y="336"/>
                  </a:cubicBezTo>
                  <a:cubicBezTo>
                    <a:pt x="1132" y="309"/>
                    <a:pt x="1132" y="309"/>
                    <a:pt x="1132" y="309"/>
                  </a:cubicBezTo>
                  <a:cubicBezTo>
                    <a:pt x="1088" y="301"/>
                    <a:pt x="1088" y="301"/>
                    <a:pt x="1088" y="301"/>
                  </a:cubicBezTo>
                  <a:cubicBezTo>
                    <a:pt x="1024" y="301"/>
                    <a:pt x="1024" y="301"/>
                    <a:pt x="1024" y="301"/>
                  </a:cubicBezTo>
                  <a:cubicBezTo>
                    <a:pt x="1007" y="291"/>
                    <a:pt x="1007" y="291"/>
                    <a:pt x="1007" y="291"/>
                  </a:cubicBezTo>
                  <a:cubicBezTo>
                    <a:pt x="969" y="289"/>
                    <a:pt x="969" y="289"/>
                    <a:pt x="969" y="289"/>
                  </a:cubicBezTo>
                  <a:cubicBezTo>
                    <a:pt x="913" y="280"/>
                    <a:pt x="913" y="280"/>
                    <a:pt x="913" y="280"/>
                  </a:cubicBezTo>
                  <a:cubicBezTo>
                    <a:pt x="907" y="265"/>
                    <a:pt x="907" y="265"/>
                    <a:pt x="907" y="265"/>
                  </a:cubicBezTo>
                  <a:cubicBezTo>
                    <a:pt x="864" y="249"/>
                    <a:pt x="864" y="249"/>
                    <a:pt x="864" y="249"/>
                  </a:cubicBezTo>
                  <a:cubicBezTo>
                    <a:pt x="818" y="238"/>
                    <a:pt x="818" y="238"/>
                    <a:pt x="818" y="238"/>
                  </a:cubicBezTo>
                  <a:cubicBezTo>
                    <a:pt x="769" y="225"/>
                    <a:pt x="769" y="225"/>
                    <a:pt x="769" y="225"/>
                  </a:cubicBezTo>
                  <a:cubicBezTo>
                    <a:pt x="715" y="204"/>
                    <a:pt x="715" y="204"/>
                    <a:pt x="715" y="204"/>
                  </a:cubicBezTo>
                  <a:cubicBezTo>
                    <a:pt x="676" y="186"/>
                    <a:pt x="676" y="186"/>
                    <a:pt x="676" y="186"/>
                  </a:cubicBezTo>
                  <a:cubicBezTo>
                    <a:pt x="653" y="186"/>
                    <a:pt x="653" y="186"/>
                    <a:pt x="653" y="186"/>
                  </a:cubicBezTo>
                  <a:cubicBezTo>
                    <a:pt x="640" y="186"/>
                    <a:pt x="640" y="186"/>
                    <a:pt x="640" y="186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16" y="152"/>
                    <a:pt x="616" y="152"/>
                    <a:pt x="616" y="152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3"/>
                    <a:pt x="565" y="133"/>
                    <a:pt x="565" y="133"/>
                  </a:cubicBezTo>
                  <a:cubicBezTo>
                    <a:pt x="561" y="133"/>
                    <a:pt x="561" y="133"/>
                    <a:pt x="561" y="133"/>
                  </a:cubicBezTo>
                  <a:cubicBezTo>
                    <a:pt x="536" y="125"/>
                    <a:pt x="536" y="125"/>
                    <a:pt x="536" y="125"/>
                  </a:cubicBezTo>
                  <a:cubicBezTo>
                    <a:pt x="516" y="107"/>
                    <a:pt x="516" y="107"/>
                    <a:pt x="516" y="107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53" y="112"/>
                    <a:pt x="453" y="112"/>
                    <a:pt x="453" y="112"/>
                  </a:cubicBezTo>
                  <a:cubicBezTo>
                    <a:pt x="464" y="98"/>
                    <a:pt x="464" y="98"/>
                    <a:pt x="464" y="98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84" y="14"/>
                    <a:pt x="484" y="14"/>
                    <a:pt x="484" y="14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46" y="5"/>
                    <a:pt x="446" y="5"/>
                    <a:pt x="446" y="5"/>
                  </a:cubicBezTo>
                  <a:cubicBezTo>
                    <a:pt x="420" y="22"/>
                    <a:pt x="420" y="22"/>
                    <a:pt x="420" y="22"/>
                  </a:cubicBezTo>
                  <a:cubicBezTo>
                    <a:pt x="390" y="27"/>
                    <a:pt x="390" y="27"/>
                    <a:pt x="390" y="27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8" y="293"/>
                    <a:pt x="138" y="293"/>
                    <a:pt x="138" y="293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29" y="380"/>
                    <a:pt x="29" y="380"/>
                    <a:pt x="29" y="38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31" y="611"/>
                    <a:pt x="31" y="611"/>
                    <a:pt x="31" y="611"/>
                  </a:cubicBezTo>
                  <a:cubicBezTo>
                    <a:pt x="28" y="741"/>
                    <a:pt x="28" y="741"/>
                    <a:pt x="28" y="741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133" y="807"/>
                    <a:pt x="133" y="807"/>
                    <a:pt x="133" y="807"/>
                  </a:cubicBezTo>
                  <a:cubicBezTo>
                    <a:pt x="224" y="861"/>
                    <a:pt x="224" y="861"/>
                    <a:pt x="224" y="861"/>
                  </a:cubicBezTo>
                  <a:cubicBezTo>
                    <a:pt x="288" y="931"/>
                    <a:pt x="288" y="931"/>
                    <a:pt x="288" y="931"/>
                  </a:cubicBezTo>
                  <a:cubicBezTo>
                    <a:pt x="310" y="962"/>
                    <a:pt x="310" y="962"/>
                    <a:pt x="310" y="962"/>
                  </a:cubicBezTo>
                  <a:cubicBezTo>
                    <a:pt x="359" y="996"/>
                    <a:pt x="359" y="996"/>
                    <a:pt x="359" y="996"/>
                  </a:cubicBezTo>
                  <a:cubicBezTo>
                    <a:pt x="416" y="1052"/>
                    <a:pt x="416" y="1052"/>
                    <a:pt x="416" y="1052"/>
                  </a:cubicBezTo>
                  <a:cubicBezTo>
                    <a:pt x="420" y="1101"/>
                    <a:pt x="420" y="1101"/>
                    <a:pt x="420" y="1101"/>
                  </a:cubicBezTo>
                  <a:cubicBezTo>
                    <a:pt x="416" y="1151"/>
                    <a:pt x="416" y="1151"/>
                    <a:pt x="416" y="1151"/>
                  </a:cubicBezTo>
                  <a:cubicBezTo>
                    <a:pt x="432" y="1196"/>
                    <a:pt x="432" y="1196"/>
                    <a:pt x="432" y="1196"/>
                  </a:cubicBezTo>
                  <a:cubicBezTo>
                    <a:pt x="450" y="1220"/>
                    <a:pt x="450" y="1220"/>
                    <a:pt x="450" y="1220"/>
                  </a:cubicBezTo>
                  <a:cubicBezTo>
                    <a:pt x="450" y="1269"/>
                    <a:pt x="450" y="1269"/>
                    <a:pt x="450" y="1269"/>
                  </a:cubicBezTo>
                  <a:cubicBezTo>
                    <a:pt x="450" y="1293"/>
                    <a:pt x="450" y="1293"/>
                    <a:pt x="450" y="1293"/>
                  </a:cubicBezTo>
                  <a:cubicBezTo>
                    <a:pt x="450" y="1333"/>
                    <a:pt x="450" y="1333"/>
                    <a:pt x="450" y="1333"/>
                  </a:cubicBezTo>
                  <a:cubicBezTo>
                    <a:pt x="463" y="1373"/>
                    <a:pt x="463" y="1373"/>
                    <a:pt x="463" y="1373"/>
                  </a:cubicBezTo>
                  <a:cubicBezTo>
                    <a:pt x="463" y="1404"/>
                    <a:pt x="463" y="1404"/>
                    <a:pt x="463" y="1404"/>
                  </a:cubicBezTo>
                  <a:cubicBezTo>
                    <a:pt x="499" y="1404"/>
                    <a:pt x="499" y="1404"/>
                    <a:pt x="499" y="1404"/>
                  </a:cubicBezTo>
                  <a:cubicBezTo>
                    <a:pt x="499" y="1404"/>
                    <a:pt x="528" y="1429"/>
                    <a:pt x="534" y="1429"/>
                  </a:cubicBezTo>
                  <a:cubicBezTo>
                    <a:pt x="541" y="1429"/>
                    <a:pt x="565" y="1446"/>
                    <a:pt x="565" y="1446"/>
                  </a:cubicBezTo>
                  <a:cubicBezTo>
                    <a:pt x="585" y="1471"/>
                    <a:pt x="585" y="1471"/>
                    <a:pt x="585" y="1471"/>
                  </a:cubicBezTo>
                  <a:cubicBezTo>
                    <a:pt x="1274" y="1431"/>
                    <a:pt x="1274" y="1431"/>
                    <a:pt x="1274" y="1431"/>
                  </a:cubicBezTo>
                  <a:cubicBezTo>
                    <a:pt x="1274" y="1349"/>
                    <a:pt x="1274" y="1349"/>
                    <a:pt x="1274" y="1349"/>
                  </a:cubicBezTo>
                  <a:cubicBezTo>
                    <a:pt x="1274" y="1324"/>
                    <a:pt x="1274" y="1324"/>
                    <a:pt x="1274" y="1324"/>
                  </a:cubicBezTo>
                  <a:cubicBezTo>
                    <a:pt x="1236" y="1238"/>
                    <a:pt x="1236" y="1238"/>
                    <a:pt x="1236" y="1238"/>
                  </a:cubicBezTo>
                  <a:cubicBezTo>
                    <a:pt x="1231" y="1187"/>
                    <a:pt x="1231" y="1187"/>
                    <a:pt x="1231" y="1187"/>
                  </a:cubicBezTo>
                  <a:cubicBezTo>
                    <a:pt x="1236" y="1133"/>
                    <a:pt x="1236" y="1133"/>
                    <a:pt x="1236" y="1133"/>
                  </a:cubicBezTo>
                  <a:cubicBezTo>
                    <a:pt x="1254" y="1094"/>
                    <a:pt x="1254" y="1094"/>
                    <a:pt x="1254" y="1094"/>
                  </a:cubicBezTo>
                  <a:cubicBezTo>
                    <a:pt x="1262" y="1074"/>
                    <a:pt x="1262" y="1074"/>
                    <a:pt x="1262" y="1074"/>
                  </a:cubicBezTo>
                  <a:cubicBezTo>
                    <a:pt x="1274" y="1051"/>
                    <a:pt x="1274" y="1051"/>
                    <a:pt x="1274" y="1051"/>
                  </a:cubicBezTo>
                  <a:cubicBezTo>
                    <a:pt x="1258" y="1014"/>
                    <a:pt x="1258" y="1014"/>
                    <a:pt x="1258" y="1014"/>
                  </a:cubicBezTo>
                  <a:cubicBezTo>
                    <a:pt x="1258" y="969"/>
                    <a:pt x="1258" y="969"/>
                    <a:pt x="1258" y="969"/>
                  </a:cubicBezTo>
                  <a:cubicBezTo>
                    <a:pt x="1260" y="938"/>
                    <a:pt x="1260" y="938"/>
                    <a:pt x="1260" y="938"/>
                  </a:cubicBezTo>
                  <a:cubicBezTo>
                    <a:pt x="1274" y="920"/>
                    <a:pt x="1274" y="920"/>
                    <a:pt x="1274" y="920"/>
                  </a:cubicBezTo>
                  <a:cubicBezTo>
                    <a:pt x="1274" y="905"/>
                    <a:pt x="1274" y="905"/>
                    <a:pt x="1274" y="905"/>
                  </a:cubicBezTo>
                  <a:cubicBezTo>
                    <a:pt x="1302" y="880"/>
                    <a:pt x="1302" y="880"/>
                    <a:pt x="1302" y="880"/>
                  </a:cubicBezTo>
                  <a:cubicBezTo>
                    <a:pt x="1302" y="865"/>
                    <a:pt x="1302" y="865"/>
                    <a:pt x="1302" y="865"/>
                  </a:cubicBezTo>
                  <a:cubicBezTo>
                    <a:pt x="1285" y="836"/>
                    <a:pt x="1285" y="836"/>
                    <a:pt x="1285" y="836"/>
                  </a:cubicBezTo>
                  <a:cubicBezTo>
                    <a:pt x="1287" y="814"/>
                    <a:pt x="1287" y="814"/>
                    <a:pt x="1287" y="814"/>
                  </a:cubicBezTo>
                  <a:cubicBezTo>
                    <a:pt x="1291" y="763"/>
                    <a:pt x="1291" y="763"/>
                    <a:pt x="1291" y="763"/>
                  </a:cubicBezTo>
                  <a:cubicBezTo>
                    <a:pt x="1302" y="727"/>
                    <a:pt x="1302" y="727"/>
                    <a:pt x="1302" y="727"/>
                  </a:cubicBezTo>
                  <a:cubicBezTo>
                    <a:pt x="1325" y="683"/>
                    <a:pt x="1325" y="683"/>
                    <a:pt x="1325" y="683"/>
                  </a:cubicBezTo>
                  <a:cubicBezTo>
                    <a:pt x="1353" y="614"/>
                    <a:pt x="1353" y="614"/>
                    <a:pt x="1353" y="614"/>
                  </a:cubicBezTo>
                  <a:cubicBezTo>
                    <a:pt x="1367" y="587"/>
                    <a:pt x="1367" y="587"/>
                    <a:pt x="1367" y="587"/>
                  </a:cubicBezTo>
                  <a:cubicBezTo>
                    <a:pt x="1367" y="567"/>
                    <a:pt x="1367" y="567"/>
                    <a:pt x="1367" y="567"/>
                  </a:cubicBezTo>
                  <a:cubicBezTo>
                    <a:pt x="1389" y="556"/>
                    <a:pt x="1389" y="556"/>
                    <a:pt x="1389" y="556"/>
                  </a:cubicBezTo>
                  <a:cubicBezTo>
                    <a:pt x="1389" y="545"/>
                    <a:pt x="1389" y="545"/>
                    <a:pt x="1389" y="545"/>
                  </a:cubicBezTo>
                  <a:cubicBezTo>
                    <a:pt x="1389" y="532"/>
                    <a:pt x="1389" y="532"/>
                    <a:pt x="1389" y="532"/>
                  </a:cubicBezTo>
                  <a:cubicBezTo>
                    <a:pt x="1389" y="519"/>
                    <a:pt x="1389" y="519"/>
                    <a:pt x="1389" y="51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488"/>
                    <a:pt x="1389" y="488"/>
                    <a:pt x="1389" y="488"/>
                  </a:cubicBezTo>
                  <a:cubicBezTo>
                    <a:pt x="1365" y="516"/>
                    <a:pt x="1365" y="516"/>
                    <a:pt x="1365" y="516"/>
                  </a:cubicBezTo>
                  <a:cubicBezTo>
                    <a:pt x="1345" y="547"/>
                    <a:pt x="1345" y="547"/>
                    <a:pt x="1345" y="547"/>
                  </a:cubicBezTo>
                  <a:cubicBezTo>
                    <a:pt x="1334" y="576"/>
                    <a:pt x="1334" y="576"/>
                    <a:pt x="1334" y="576"/>
                  </a:cubicBezTo>
                  <a:cubicBezTo>
                    <a:pt x="1318" y="621"/>
                    <a:pt x="1318" y="621"/>
                    <a:pt x="1318" y="621"/>
                  </a:cubicBezTo>
                  <a:cubicBezTo>
                    <a:pt x="1294" y="636"/>
                    <a:pt x="1294" y="636"/>
                    <a:pt x="1294" y="636"/>
                  </a:cubicBezTo>
                  <a:cubicBezTo>
                    <a:pt x="1251" y="654"/>
                    <a:pt x="1251" y="654"/>
                    <a:pt x="1251" y="654"/>
                  </a:cubicBezTo>
                  <a:cubicBezTo>
                    <a:pt x="1234" y="683"/>
                    <a:pt x="1234" y="683"/>
                    <a:pt x="1234" y="683"/>
                  </a:cubicBezTo>
                  <a:cubicBezTo>
                    <a:pt x="1223" y="698"/>
                    <a:pt x="1223" y="698"/>
                    <a:pt x="1223" y="698"/>
                  </a:cubicBezTo>
                  <a:cubicBezTo>
                    <a:pt x="1211" y="727"/>
                    <a:pt x="1211" y="727"/>
                    <a:pt x="1211" y="727"/>
                  </a:cubicBezTo>
                  <a:cubicBezTo>
                    <a:pt x="1180" y="761"/>
                    <a:pt x="1180" y="761"/>
                    <a:pt x="1180" y="761"/>
                  </a:cubicBezTo>
                  <a:cubicBezTo>
                    <a:pt x="1160" y="738"/>
                    <a:pt x="1160" y="738"/>
                    <a:pt x="1160" y="738"/>
                  </a:cubicBezTo>
                  <a:cubicBezTo>
                    <a:pt x="1183" y="711"/>
                    <a:pt x="1183" y="711"/>
                    <a:pt x="1183" y="711"/>
                  </a:cubicBezTo>
                  <a:cubicBezTo>
                    <a:pt x="1200" y="663"/>
                    <a:pt x="1200" y="663"/>
                    <a:pt x="1200" y="663"/>
                  </a:cubicBezTo>
                  <a:cubicBezTo>
                    <a:pt x="1205" y="645"/>
                    <a:pt x="1205" y="645"/>
                    <a:pt x="1205" y="645"/>
                  </a:cubicBezTo>
                  <a:cubicBezTo>
                    <a:pt x="1209" y="625"/>
                    <a:pt x="1209" y="625"/>
                    <a:pt x="1209" y="625"/>
                  </a:cubicBezTo>
                  <a:cubicBezTo>
                    <a:pt x="1227" y="612"/>
                    <a:pt x="1227" y="612"/>
                    <a:pt x="1227" y="612"/>
                  </a:cubicBezTo>
                  <a:cubicBezTo>
                    <a:pt x="1240" y="599"/>
                    <a:pt x="1240" y="599"/>
                    <a:pt x="1240" y="599"/>
                  </a:cubicBezTo>
                  <a:cubicBezTo>
                    <a:pt x="1245" y="585"/>
                    <a:pt x="1245" y="585"/>
                    <a:pt x="1245" y="585"/>
                  </a:cubicBezTo>
                  <a:cubicBezTo>
                    <a:pt x="1236" y="550"/>
                    <a:pt x="1236" y="550"/>
                    <a:pt x="1236" y="550"/>
                  </a:cubicBezTo>
                  <a:cubicBezTo>
                    <a:pt x="1243" y="537"/>
                    <a:pt x="1243" y="537"/>
                    <a:pt x="1243" y="537"/>
                  </a:cubicBezTo>
                  <a:cubicBezTo>
                    <a:pt x="1238" y="526"/>
                    <a:pt x="1238" y="526"/>
                    <a:pt x="1238" y="526"/>
                  </a:cubicBezTo>
                  <a:lnTo>
                    <a:pt x="1234" y="47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1"/>
            <p:cNvSpPr>
              <a:spLocks/>
            </p:cNvSpPr>
            <p:nvPr/>
          </p:nvSpPr>
          <p:spPr bwMode="auto">
            <a:xfrm>
              <a:off x="5438776" y="2654300"/>
              <a:ext cx="306388" cy="355600"/>
            </a:xfrm>
            <a:custGeom>
              <a:avLst/>
              <a:gdLst>
                <a:gd name="T0" fmla="*/ 162 w 193"/>
                <a:gd name="T1" fmla="*/ 12 h 224"/>
                <a:gd name="T2" fmla="*/ 144 w 193"/>
                <a:gd name="T3" fmla="*/ 25 h 224"/>
                <a:gd name="T4" fmla="*/ 133 w 193"/>
                <a:gd name="T5" fmla="*/ 33 h 224"/>
                <a:gd name="T6" fmla="*/ 125 w 193"/>
                <a:gd name="T7" fmla="*/ 38 h 224"/>
                <a:gd name="T8" fmla="*/ 117 w 193"/>
                <a:gd name="T9" fmla="*/ 38 h 224"/>
                <a:gd name="T10" fmla="*/ 104 w 193"/>
                <a:gd name="T11" fmla="*/ 47 h 224"/>
                <a:gd name="T12" fmla="*/ 98 w 193"/>
                <a:gd name="T13" fmla="*/ 47 h 224"/>
                <a:gd name="T14" fmla="*/ 92 w 193"/>
                <a:gd name="T15" fmla="*/ 44 h 224"/>
                <a:gd name="T16" fmla="*/ 85 w 193"/>
                <a:gd name="T17" fmla="*/ 42 h 224"/>
                <a:gd name="T18" fmla="*/ 77 w 193"/>
                <a:gd name="T19" fmla="*/ 39 h 224"/>
                <a:gd name="T20" fmla="*/ 66 w 193"/>
                <a:gd name="T21" fmla="*/ 34 h 224"/>
                <a:gd name="T22" fmla="*/ 0 w 193"/>
                <a:gd name="T23" fmla="*/ 41 h 224"/>
                <a:gd name="T24" fmla="*/ 22 w 193"/>
                <a:gd name="T25" fmla="*/ 194 h 224"/>
                <a:gd name="T26" fmla="*/ 30 w 193"/>
                <a:gd name="T27" fmla="*/ 190 h 224"/>
                <a:gd name="T28" fmla="*/ 43 w 193"/>
                <a:gd name="T29" fmla="*/ 201 h 224"/>
                <a:gd name="T30" fmla="*/ 48 w 193"/>
                <a:gd name="T31" fmla="*/ 209 h 224"/>
                <a:gd name="T32" fmla="*/ 59 w 193"/>
                <a:gd name="T33" fmla="*/ 211 h 224"/>
                <a:gd name="T34" fmla="*/ 65 w 193"/>
                <a:gd name="T35" fmla="*/ 217 h 224"/>
                <a:gd name="T36" fmla="*/ 70 w 193"/>
                <a:gd name="T37" fmla="*/ 214 h 224"/>
                <a:gd name="T38" fmla="*/ 73 w 193"/>
                <a:gd name="T39" fmla="*/ 210 h 224"/>
                <a:gd name="T40" fmla="*/ 85 w 193"/>
                <a:gd name="T41" fmla="*/ 215 h 224"/>
                <a:gd name="T42" fmla="*/ 95 w 193"/>
                <a:gd name="T43" fmla="*/ 211 h 224"/>
                <a:gd name="T44" fmla="*/ 100 w 193"/>
                <a:gd name="T45" fmla="*/ 205 h 224"/>
                <a:gd name="T46" fmla="*/ 106 w 193"/>
                <a:gd name="T47" fmla="*/ 210 h 224"/>
                <a:gd name="T48" fmla="*/ 118 w 193"/>
                <a:gd name="T49" fmla="*/ 221 h 224"/>
                <a:gd name="T50" fmla="*/ 121 w 193"/>
                <a:gd name="T51" fmla="*/ 224 h 224"/>
                <a:gd name="T52" fmla="*/ 131 w 193"/>
                <a:gd name="T53" fmla="*/ 213 h 224"/>
                <a:gd name="T54" fmla="*/ 134 w 193"/>
                <a:gd name="T55" fmla="*/ 203 h 224"/>
                <a:gd name="T56" fmla="*/ 143 w 193"/>
                <a:gd name="T57" fmla="*/ 184 h 224"/>
                <a:gd name="T58" fmla="*/ 149 w 193"/>
                <a:gd name="T59" fmla="*/ 186 h 224"/>
                <a:gd name="T60" fmla="*/ 154 w 193"/>
                <a:gd name="T61" fmla="*/ 167 h 224"/>
                <a:gd name="T62" fmla="*/ 168 w 193"/>
                <a:gd name="T63" fmla="*/ 158 h 224"/>
                <a:gd name="T64" fmla="*/ 183 w 193"/>
                <a:gd name="T65" fmla="*/ 142 h 224"/>
                <a:gd name="T66" fmla="*/ 186 w 193"/>
                <a:gd name="T67" fmla="*/ 130 h 224"/>
                <a:gd name="T68" fmla="*/ 187 w 193"/>
                <a:gd name="T69" fmla="*/ 112 h 224"/>
                <a:gd name="T70" fmla="*/ 190 w 193"/>
                <a:gd name="T71" fmla="*/ 101 h 224"/>
                <a:gd name="T72" fmla="*/ 190 w 193"/>
                <a:gd name="T73" fmla="*/ 87 h 224"/>
                <a:gd name="T74" fmla="*/ 190 w 193"/>
                <a:gd name="T75" fmla="*/ 80 h 224"/>
                <a:gd name="T76" fmla="*/ 180 w 193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224">
                  <a:moveTo>
                    <a:pt x="172" y="7"/>
                  </a:moveTo>
                  <a:lnTo>
                    <a:pt x="162" y="12"/>
                  </a:lnTo>
                  <a:lnTo>
                    <a:pt x="154" y="19"/>
                  </a:lnTo>
                  <a:lnTo>
                    <a:pt x="144" y="25"/>
                  </a:lnTo>
                  <a:lnTo>
                    <a:pt x="137" y="30"/>
                  </a:lnTo>
                  <a:lnTo>
                    <a:pt x="133" y="33"/>
                  </a:lnTo>
                  <a:lnTo>
                    <a:pt x="129" y="35"/>
                  </a:lnTo>
                  <a:lnTo>
                    <a:pt x="125" y="38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10" y="42"/>
                  </a:lnTo>
                  <a:lnTo>
                    <a:pt x="104" y="47"/>
                  </a:lnTo>
                  <a:lnTo>
                    <a:pt x="101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2" y="44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7" y="39"/>
                  </a:lnTo>
                  <a:lnTo>
                    <a:pt x="72" y="35"/>
                  </a:lnTo>
                  <a:lnTo>
                    <a:pt x="66" y="34"/>
                  </a:lnTo>
                  <a:lnTo>
                    <a:pt x="55" y="32"/>
                  </a:lnTo>
                  <a:lnTo>
                    <a:pt x="0" y="41"/>
                  </a:lnTo>
                  <a:lnTo>
                    <a:pt x="15" y="192"/>
                  </a:lnTo>
                  <a:lnTo>
                    <a:pt x="22" y="194"/>
                  </a:lnTo>
                  <a:lnTo>
                    <a:pt x="29" y="192"/>
                  </a:lnTo>
                  <a:lnTo>
                    <a:pt x="30" y="190"/>
                  </a:lnTo>
                  <a:lnTo>
                    <a:pt x="37" y="196"/>
                  </a:lnTo>
                  <a:lnTo>
                    <a:pt x="43" y="201"/>
                  </a:lnTo>
                  <a:lnTo>
                    <a:pt x="45" y="206"/>
                  </a:lnTo>
                  <a:lnTo>
                    <a:pt x="48" y="209"/>
                  </a:lnTo>
                  <a:lnTo>
                    <a:pt x="55" y="210"/>
                  </a:lnTo>
                  <a:lnTo>
                    <a:pt x="59" y="211"/>
                  </a:lnTo>
                  <a:lnTo>
                    <a:pt x="63" y="213"/>
                  </a:lnTo>
                  <a:lnTo>
                    <a:pt x="65" y="217"/>
                  </a:lnTo>
                  <a:lnTo>
                    <a:pt x="68" y="215"/>
                  </a:lnTo>
                  <a:lnTo>
                    <a:pt x="70" y="214"/>
                  </a:lnTo>
                  <a:lnTo>
                    <a:pt x="72" y="210"/>
                  </a:lnTo>
                  <a:lnTo>
                    <a:pt x="73" y="210"/>
                  </a:lnTo>
                  <a:lnTo>
                    <a:pt x="78" y="212"/>
                  </a:lnTo>
                  <a:lnTo>
                    <a:pt x="85" y="215"/>
                  </a:lnTo>
                  <a:lnTo>
                    <a:pt x="93" y="213"/>
                  </a:lnTo>
                  <a:lnTo>
                    <a:pt x="95" y="211"/>
                  </a:lnTo>
                  <a:lnTo>
                    <a:pt x="97" y="208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6" y="210"/>
                  </a:lnTo>
                  <a:lnTo>
                    <a:pt x="112" y="217"/>
                  </a:lnTo>
                  <a:lnTo>
                    <a:pt x="118" y="221"/>
                  </a:lnTo>
                  <a:lnTo>
                    <a:pt x="122" y="223"/>
                  </a:lnTo>
                  <a:lnTo>
                    <a:pt x="121" y="224"/>
                  </a:lnTo>
                  <a:lnTo>
                    <a:pt x="125" y="220"/>
                  </a:lnTo>
                  <a:lnTo>
                    <a:pt x="131" y="213"/>
                  </a:lnTo>
                  <a:lnTo>
                    <a:pt x="134" y="209"/>
                  </a:lnTo>
                  <a:lnTo>
                    <a:pt x="134" y="203"/>
                  </a:lnTo>
                  <a:lnTo>
                    <a:pt x="137" y="187"/>
                  </a:lnTo>
                  <a:lnTo>
                    <a:pt x="143" y="184"/>
                  </a:lnTo>
                  <a:lnTo>
                    <a:pt x="147" y="187"/>
                  </a:lnTo>
                  <a:lnTo>
                    <a:pt x="149" y="186"/>
                  </a:lnTo>
                  <a:lnTo>
                    <a:pt x="151" y="172"/>
                  </a:lnTo>
                  <a:lnTo>
                    <a:pt x="154" y="167"/>
                  </a:lnTo>
                  <a:lnTo>
                    <a:pt x="161" y="158"/>
                  </a:lnTo>
                  <a:lnTo>
                    <a:pt x="168" y="158"/>
                  </a:lnTo>
                  <a:lnTo>
                    <a:pt x="173" y="152"/>
                  </a:lnTo>
                  <a:lnTo>
                    <a:pt x="183" y="142"/>
                  </a:lnTo>
                  <a:lnTo>
                    <a:pt x="186" y="136"/>
                  </a:lnTo>
                  <a:lnTo>
                    <a:pt x="186" y="130"/>
                  </a:lnTo>
                  <a:lnTo>
                    <a:pt x="187" y="120"/>
                  </a:lnTo>
                  <a:lnTo>
                    <a:pt x="187" y="112"/>
                  </a:lnTo>
                  <a:lnTo>
                    <a:pt x="190" y="107"/>
                  </a:lnTo>
                  <a:lnTo>
                    <a:pt x="190" y="101"/>
                  </a:lnTo>
                  <a:lnTo>
                    <a:pt x="190" y="90"/>
                  </a:lnTo>
                  <a:lnTo>
                    <a:pt x="190" y="87"/>
                  </a:lnTo>
                  <a:lnTo>
                    <a:pt x="187" y="83"/>
                  </a:lnTo>
                  <a:lnTo>
                    <a:pt x="190" y="80"/>
                  </a:lnTo>
                  <a:lnTo>
                    <a:pt x="193" y="78"/>
                  </a:lnTo>
                  <a:lnTo>
                    <a:pt x="180" y="0"/>
                  </a:lnTo>
                  <a:lnTo>
                    <a:pt x="17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2"/>
            <p:cNvSpPr>
              <a:spLocks/>
            </p:cNvSpPr>
            <p:nvPr/>
          </p:nvSpPr>
          <p:spPr bwMode="auto">
            <a:xfrm>
              <a:off x="5237163" y="2714625"/>
              <a:ext cx="227013" cy="390525"/>
            </a:xfrm>
            <a:custGeom>
              <a:avLst/>
              <a:gdLst>
                <a:gd name="T0" fmla="*/ 8 w 143"/>
                <a:gd name="T1" fmla="*/ 240 h 246"/>
                <a:gd name="T2" fmla="*/ 23 w 143"/>
                <a:gd name="T3" fmla="*/ 234 h 246"/>
                <a:gd name="T4" fmla="*/ 34 w 143"/>
                <a:gd name="T5" fmla="*/ 234 h 246"/>
                <a:gd name="T6" fmla="*/ 44 w 143"/>
                <a:gd name="T7" fmla="*/ 242 h 246"/>
                <a:gd name="T8" fmla="*/ 46 w 143"/>
                <a:gd name="T9" fmla="*/ 234 h 246"/>
                <a:gd name="T10" fmla="*/ 55 w 143"/>
                <a:gd name="T11" fmla="*/ 231 h 246"/>
                <a:gd name="T12" fmla="*/ 63 w 143"/>
                <a:gd name="T13" fmla="*/ 235 h 246"/>
                <a:gd name="T14" fmla="*/ 70 w 143"/>
                <a:gd name="T15" fmla="*/ 231 h 246"/>
                <a:gd name="T16" fmla="*/ 74 w 143"/>
                <a:gd name="T17" fmla="*/ 221 h 246"/>
                <a:gd name="T18" fmla="*/ 78 w 143"/>
                <a:gd name="T19" fmla="*/ 217 h 246"/>
                <a:gd name="T20" fmla="*/ 84 w 143"/>
                <a:gd name="T21" fmla="*/ 226 h 246"/>
                <a:gd name="T22" fmla="*/ 95 w 143"/>
                <a:gd name="T23" fmla="*/ 225 h 246"/>
                <a:gd name="T24" fmla="*/ 98 w 143"/>
                <a:gd name="T25" fmla="*/ 216 h 246"/>
                <a:gd name="T26" fmla="*/ 106 w 143"/>
                <a:gd name="T27" fmla="*/ 208 h 246"/>
                <a:gd name="T28" fmla="*/ 112 w 143"/>
                <a:gd name="T29" fmla="*/ 199 h 246"/>
                <a:gd name="T30" fmla="*/ 114 w 143"/>
                <a:gd name="T31" fmla="*/ 188 h 246"/>
                <a:gd name="T32" fmla="*/ 116 w 143"/>
                <a:gd name="T33" fmla="*/ 183 h 246"/>
                <a:gd name="T34" fmla="*/ 130 w 143"/>
                <a:gd name="T35" fmla="*/ 180 h 246"/>
                <a:gd name="T36" fmla="*/ 140 w 143"/>
                <a:gd name="T37" fmla="*/ 176 h 246"/>
                <a:gd name="T38" fmla="*/ 141 w 143"/>
                <a:gd name="T39" fmla="*/ 166 h 246"/>
                <a:gd name="T40" fmla="*/ 140 w 143"/>
                <a:gd name="T41" fmla="*/ 160 h 246"/>
                <a:gd name="T42" fmla="*/ 142 w 143"/>
                <a:gd name="T43" fmla="*/ 154 h 246"/>
                <a:gd name="T44" fmla="*/ 125 w 143"/>
                <a:gd name="T45" fmla="*/ 0 h 246"/>
                <a:gd name="T46" fmla="*/ 37 w 143"/>
                <a:gd name="T47" fmla="*/ 8 h 246"/>
                <a:gd name="T48" fmla="*/ 22 w 143"/>
                <a:gd name="T49" fmla="*/ 18 h 246"/>
                <a:gd name="T50" fmla="*/ 12 w 143"/>
                <a:gd name="T51" fmla="*/ 18 h 246"/>
                <a:gd name="T52" fmla="*/ 15 w 143"/>
                <a:gd name="T53" fmla="*/ 152 h 246"/>
                <a:gd name="T54" fmla="*/ 15 w 143"/>
                <a:gd name="T55" fmla="*/ 163 h 246"/>
                <a:gd name="T56" fmla="*/ 21 w 143"/>
                <a:gd name="T57" fmla="*/ 178 h 246"/>
                <a:gd name="T58" fmla="*/ 22 w 143"/>
                <a:gd name="T59" fmla="*/ 192 h 246"/>
                <a:gd name="T60" fmla="*/ 16 w 143"/>
                <a:gd name="T61" fmla="*/ 202 h 246"/>
                <a:gd name="T62" fmla="*/ 12 w 143"/>
                <a:gd name="T63" fmla="*/ 211 h 246"/>
                <a:gd name="T64" fmla="*/ 5 w 143"/>
                <a:gd name="T65" fmla="*/ 224 h 246"/>
                <a:gd name="T66" fmla="*/ 0 w 143"/>
                <a:gd name="T67" fmla="*/ 231 h 246"/>
                <a:gd name="T68" fmla="*/ 2 w 143"/>
                <a:gd name="T69" fmla="*/ 245 h 246"/>
                <a:gd name="T70" fmla="*/ 3 w 143"/>
                <a:gd name="T7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246">
                  <a:moveTo>
                    <a:pt x="7" y="246"/>
                  </a:moveTo>
                  <a:lnTo>
                    <a:pt x="8" y="240"/>
                  </a:lnTo>
                  <a:lnTo>
                    <a:pt x="19" y="239"/>
                  </a:lnTo>
                  <a:lnTo>
                    <a:pt x="23" y="234"/>
                  </a:lnTo>
                  <a:lnTo>
                    <a:pt x="27" y="234"/>
                  </a:lnTo>
                  <a:lnTo>
                    <a:pt x="34" y="234"/>
                  </a:lnTo>
                  <a:lnTo>
                    <a:pt x="40" y="238"/>
                  </a:lnTo>
                  <a:lnTo>
                    <a:pt x="44" y="242"/>
                  </a:lnTo>
                  <a:lnTo>
                    <a:pt x="46" y="240"/>
                  </a:lnTo>
                  <a:lnTo>
                    <a:pt x="46" y="234"/>
                  </a:lnTo>
                  <a:lnTo>
                    <a:pt x="51" y="234"/>
                  </a:lnTo>
                  <a:lnTo>
                    <a:pt x="55" y="231"/>
                  </a:lnTo>
                  <a:lnTo>
                    <a:pt x="60" y="231"/>
                  </a:lnTo>
                  <a:lnTo>
                    <a:pt x="63" y="235"/>
                  </a:lnTo>
                  <a:lnTo>
                    <a:pt x="69" y="236"/>
                  </a:lnTo>
                  <a:lnTo>
                    <a:pt x="70" y="231"/>
                  </a:lnTo>
                  <a:lnTo>
                    <a:pt x="71" y="226"/>
                  </a:lnTo>
                  <a:lnTo>
                    <a:pt x="74" y="221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21"/>
                  </a:lnTo>
                  <a:lnTo>
                    <a:pt x="84" y="226"/>
                  </a:lnTo>
                  <a:lnTo>
                    <a:pt x="86" y="227"/>
                  </a:lnTo>
                  <a:lnTo>
                    <a:pt x="95" y="225"/>
                  </a:lnTo>
                  <a:lnTo>
                    <a:pt x="97" y="220"/>
                  </a:lnTo>
                  <a:lnTo>
                    <a:pt x="98" y="216"/>
                  </a:lnTo>
                  <a:lnTo>
                    <a:pt x="102" y="209"/>
                  </a:lnTo>
                  <a:lnTo>
                    <a:pt x="106" y="208"/>
                  </a:lnTo>
                  <a:lnTo>
                    <a:pt x="109" y="205"/>
                  </a:lnTo>
                  <a:lnTo>
                    <a:pt x="112" y="199"/>
                  </a:lnTo>
                  <a:lnTo>
                    <a:pt x="114" y="194"/>
                  </a:lnTo>
                  <a:lnTo>
                    <a:pt x="114" y="188"/>
                  </a:lnTo>
                  <a:lnTo>
                    <a:pt x="116" y="186"/>
                  </a:lnTo>
                  <a:lnTo>
                    <a:pt x="116" y="183"/>
                  </a:lnTo>
                  <a:lnTo>
                    <a:pt x="116" y="181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0" y="176"/>
                  </a:lnTo>
                  <a:lnTo>
                    <a:pt x="143" y="174"/>
                  </a:lnTo>
                  <a:lnTo>
                    <a:pt x="141" y="166"/>
                  </a:lnTo>
                  <a:lnTo>
                    <a:pt x="143" y="163"/>
                  </a:lnTo>
                  <a:lnTo>
                    <a:pt x="140" y="160"/>
                  </a:lnTo>
                  <a:lnTo>
                    <a:pt x="138" y="155"/>
                  </a:lnTo>
                  <a:lnTo>
                    <a:pt x="142" y="154"/>
                  </a:lnTo>
                  <a:lnTo>
                    <a:pt x="127" y="3"/>
                  </a:lnTo>
                  <a:lnTo>
                    <a:pt x="125" y="0"/>
                  </a:lnTo>
                  <a:lnTo>
                    <a:pt x="39" y="6"/>
                  </a:lnTo>
                  <a:lnTo>
                    <a:pt x="37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17" y="148"/>
                  </a:lnTo>
                  <a:lnTo>
                    <a:pt x="15" y="152"/>
                  </a:lnTo>
                  <a:lnTo>
                    <a:pt x="14" y="157"/>
                  </a:lnTo>
                  <a:lnTo>
                    <a:pt x="15" y="163"/>
                  </a:lnTo>
                  <a:lnTo>
                    <a:pt x="16" y="169"/>
                  </a:lnTo>
                  <a:lnTo>
                    <a:pt x="21" y="178"/>
                  </a:lnTo>
                  <a:lnTo>
                    <a:pt x="24" y="188"/>
                  </a:lnTo>
                  <a:lnTo>
                    <a:pt x="22" y="192"/>
                  </a:lnTo>
                  <a:lnTo>
                    <a:pt x="19" y="196"/>
                  </a:lnTo>
                  <a:lnTo>
                    <a:pt x="16" y="202"/>
                  </a:lnTo>
                  <a:lnTo>
                    <a:pt x="15" y="208"/>
                  </a:lnTo>
                  <a:lnTo>
                    <a:pt x="12" y="211"/>
                  </a:lnTo>
                  <a:lnTo>
                    <a:pt x="6" y="216"/>
                  </a:lnTo>
                  <a:lnTo>
                    <a:pt x="5" y="224"/>
                  </a:lnTo>
                  <a:lnTo>
                    <a:pt x="3" y="227"/>
                  </a:lnTo>
                  <a:lnTo>
                    <a:pt x="0" y="231"/>
                  </a:lnTo>
                  <a:lnTo>
                    <a:pt x="1" y="239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7" y="2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3"/>
            <p:cNvSpPr>
              <a:spLocks/>
            </p:cNvSpPr>
            <p:nvPr/>
          </p:nvSpPr>
          <p:spPr bwMode="auto">
            <a:xfrm>
              <a:off x="4979988" y="2665413"/>
              <a:ext cx="295275" cy="514350"/>
            </a:xfrm>
            <a:custGeom>
              <a:avLst/>
              <a:gdLst>
                <a:gd name="T0" fmla="*/ 126 w 186"/>
                <a:gd name="T1" fmla="*/ 312 h 324"/>
                <a:gd name="T2" fmla="*/ 139 w 186"/>
                <a:gd name="T3" fmla="*/ 318 h 324"/>
                <a:gd name="T4" fmla="*/ 147 w 186"/>
                <a:gd name="T5" fmla="*/ 318 h 324"/>
                <a:gd name="T6" fmla="*/ 147 w 186"/>
                <a:gd name="T7" fmla="*/ 310 h 324"/>
                <a:gd name="T8" fmla="*/ 150 w 186"/>
                <a:gd name="T9" fmla="*/ 300 h 324"/>
                <a:gd name="T10" fmla="*/ 163 w 186"/>
                <a:gd name="T11" fmla="*/ 294 h 324"/>
                <a:gd name="T12" fmla="*/ 160 w 186"/>
                <a:gd name="T13" fmla="*/ 287 h 324"/>
                <a:gd name="T14" fmla="*/ 161 w 186"/>
                <a:gd name="T15" fmla="*/ 280 h 324"/>
                <a:gd name="T16" fmla="*/ 164 w 186"/>
                <a:gd name="T17" fmla="*/ 277 h 324"/>
                <a:gd name="T18" fmla="*/ 163 w 186"/>
                <a:gd name="T19" fmla="*/ 270 h 324"/>
                <a:gd name="T20" fmla="*/ 165 w 186"/>
                <a:gd name="T21" fmla="*/ 258 h 324"/>
                <a:gd name="T22" fmla="*/ 168 w 186"/>
                <a:gd name="T23" fmla="*/ 247 h 324"/>
                <a:gd name="T24" fmla="*/ 177 w 186"/>
                <a:gd name="T25" fmla="*/ 239 h 324"/>
                <a:gd name="T26" fmla="*/ 181 w 186"/>
                <a:gd name="T27" fmla="*/ 227 h 324"/>
                <a:gd name="T28" fmla="*/ 186 w 186"/>
                <a:gd name="T29" fmla="*/ 219 h 324"/>
                <a:gd name="T30" fmla="*/ 178 w 186"/>
                <a:gd name="T31" fmla="*/ 200 h 324"/>
                <a:gd name="T32" fmla="*/ 176 w 186"/>
                <a:gd name="T33" fmla="*/ 188 h 324"/>
                <a:gd name="T34" fmla="*/ 179 w 186"/>
                <a:gd name="T35" fmla="*/ 179 h 324"/>
                <a:gd name="T36" fmla="*/ 174 w 186"/>
                <a:gd name="T37" fmla="*/ 49 h 324"/>
                <a:gd name="T38" fmla="*/ 166 w 186"/>
                <a:gd name="T39" fmla="*/ 37 h 324"/>
                <a:gd name="T40" fmla="*/ 162 w 186"/>
                <a:gd name="T41" fmla="*/ 25 h 324"/>
                <a:gd name="T42" fmla="*/ 154 w 186"/>
                <a:gd name="T43" fmla="*/ 5 h 324"/>
                <a:gd name="T44" fmla="*/ 34 w 186"/>
                <a:gd name="T45" fmla="*/ 7 h 324"/>
                <a:gd name="T46" fmla="*/ 32 w 186"/>
                <a:gd name="T47" fmla="*/ 5 h 324"/>
                <a:gd name="T48" fmla="*/ 30 w 186"/>
                <a:gd name="T49" fmla="*/ 12 h 324"/>
                <a:gd name="T50" fmla="*/ 41 w 186"/>
                <a:gd name="T51" fmla="*/ 21 h 324"/>
                <a:gd name="T52" fmla="*/ 55 w 186"/>
                <a:gd name="T53" fmla="*/ 34 h 324"/>
                <a:gd name="T54" fmla="*/ 53 w 186"/>
                <a:gd name="T55" fmla="*/ 46 h 324"/>
                <a:gd name="T56" fmla="*/ 45 w 186"/>
                <a:gd name="T57" fmla="*/ 62 h 324"/>
                <a:gd name="T58" fmla="*/ 38 w 186"/>
                <a:gd name="T59" fmla="*/ 68 h 324"/>
                <a:gd name="T60" fmla="*/ 23 w 186"/>
                <a:gd name="T61" fmla="*/ 71 h 324"/>
                <a:gd name="T62" fmla="*/ 17 w 186"/>
                <a:gd name="T63" fmla="*/ 79 h 324"/>
                <a:gd name="T64" fmla="*/ 23 w 186"/>
                <a:gd name="T65" fmla="*/ 93 h 324"/>
                <a:gd name="T66" fmla="*/ 20 w 186"/>
                <a:gd name="T67" fmla="*/ 101 h 324"/>
                <a:gd name="T68" fmla="*/ 16 w 186"/>
                <a:gd name="T69" fmla="*/ 110 h 324"/>
                <a:gd name="T70" fmla="*/ 4 w 186"/>
                <a:gd name="T71" fmla="*/ 123 h 324"/>
                <a:gd name="T72" fmla="*/ 0 w 186"/>
                <a:gd name="T73" fmla="*/ 136 h 324"/>
                <a:gd name="T74" fmla="*/ 0 w 186"/>
                <a:gd name="T75" fmla="*/ 163 h 324"/>
                <a:gd name="T76" fmla="*/ 30 w 186"/>
                <a:gd name="T77" fmla="*/ 195 h 324"/>
                <a:gd name="T78" fmla="*/ 37 w 186"/>
                <a:gd name="T79" fmla="*/ 214 h 324"/>
                <a:gd name="T80" fmla="*/ 45 w 186"/>
                <a:gd name="T81" fmla="*/ 217 h 324"/>
                <a:gd name="T82" fmla="*/ 56 w 186"/>
                <a:gd name="T83" fmla="*/ 214 h 324"/>
                <a:gd name="T84" fmla="*/ 64 w 186"/>
                <a:gd name="T85" fmla="*/ 224 h 324"/>
                <a:gd name="T86" fmla="*/ 59 w 186"/>
                <a:gd name="T87" fmla="*/ 239 h 324"/>
                <a:gd name="T88" fmla="*/ 56 w 186"/>
                <a:gd name="T89" fmla="*/ 251 h 324"/>
                <a:gd name="T90" fmla="*/ 64 w 186"/>
                <a:gd name="T91" fmla="*/ 266 h 324"/>
                <a:gd name="T92" fmla="*/ 77 w 186"/>
                <a:gd name="T93" fmla="*/ 271 h 324"/>
                <a:gd name="T94" fmla="*/ 97 w 186"/>
                <a:gd name="T95" fmla="*/ 286 h 324"/>
                <a:gd name="T96" fmla="*/ 101 w 186"/>
                <a:gd name="T97" fmla="*/ 307 h 324"/>
                <a:gd name="T98" fmla="*/ 106 w 186"/>
                <a:gd name="T99" fmla="*/ 318 h 324"/>
                <a:gd name="T100" fmla="*/ 109 w 186"/>
                <a:gd name="T101" fmla="*/ 318 h 324"/>
                <a:gd name="T102" fmla="*/ 119 w 186"/>
                <a:gd name="T103" fmla="*/ 31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324">
                  <a:moveTo>
                    <a:pt x="123" y="313"/>
                  </a:moveTo>
                  <a:lnTo>
                    <a:pt x="126" y="312"/>
                  </a:lnTo>
                  <a:lnTo>
                    <a:pt x="132" y="314"/>
                  </a:lnTo>
                  <a:lnTo>
                    <a:pt x="139" y="318"/>
                  </a:lnTo>
                  <a:lnTo>
                    <a:pt x="142" y="318"/>
                  </a:lnTo>
                  <a:lnTo>
                    <a:pt x="147" y="318"/>
                  </a:lnTo>
                  <a:lnTo>
                    <a:pt x="149" y="316"/>
                  </a:lnTo>
                  <a:lnTo>
                    <a:pt x="147" y="310"/>
                  </a:lnTo>
                  <a:lnTo>
                    <a:pt x="146" y="303"/>
                  </a:lnTo>
                  <a:lnTo>
                    <a:pt x="150" y="300"/>
                  </a:lnTo>
                  <a:lnTo>
                    <a:pt x="159" y="297"/>
                  </a:lnTo>
                  <a:lnTo>
                    <a:pt x="163" y="294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160" y="284"/>
                  </a:lnTo>
                  <a:lnTo>
                    <a:pt x="161" y="280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4" y="276"/>
                  </a:lnTo>
                  <a:lnTo>
                    <a:pt x="163" y="270"/>
                  </a:lnTo>
                  <a:lnTo>
                    <a:pt x="162" y="262"/>
                  </a:lnTo>
                  <a:lnTo>
                    <a:pt x="165" y="258"/>
                  </a:lnTo>
                  <a:lnTo>
                    <a:pt x="167" y="255"/>
                  </a:lnTo>
                  <a:lnTo>
                    <a:pt x="168" y="247"/>
                  </a:lnTo>
                  <a:lnTo>
                    <a:pt x="174" y="242"/>
                  </a:lnTo>
                  <a:lnTo>
                    <a:pt x="177" y="239"/>
                  </a:lnTo>
                  <a:lnTo>
                    <a:pt x="178" y="233"/>
                  </a:lnTo>
                  <a:lnTo>
                    <a:pt x="181" y="227"/>
                  </a:lnTo>
                  <a:lnTo>
                    <a:pt x="184" y="223"/>
                  </a:lnTo>
                  <a:lnTo>
                    <a:pt x="186" y="219"/>
                  </a:lnTo>
                  <a:lnTo>
                    <a:pt x="183" y="209"/>
                  </a:lnTo>
                  <a:lnTo>
                    <a:pt x="178" y="200"/>
                  </a:lnTo>
                  <a:lnTo>
                    <a:pt x="177" y="194"/>
                  </a:lnTo>
                  <a:lnTo>
                    <a:pt x="176" y="188"/>
                  </a:lnTo>
                  <a:lnTo>
                    <a:pt x="177" y="183"/>
                  </a:lnTo>
                  <a:lnTo>
                    <a:pt x="179" y="179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0" y="45"/>
                  </a:lnTo>
                  <a:lnTo>
                    <a:pt x="166" y="37"/>
                  </a:lnTo>
                  <a:lnTo>
                    <a:pt x="164" y="34"/>
                  </a:lnTo>
                  <a:lnTo>
                    <a:pt x="162" y="25"/>
                  </a:lnTo>
                  <a:lnTo>
                    <a:pt x="157" y="20"/>
                  </a:lnTo>
                  <a:lnTo>
                    <a:pt x="154" y="5"/>
                  </a:lnTo>
                  <a:lnTo>
                    <a:pt x="153" y="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5" y="16"/>
                  </a:lnTo>
                  <a:lnTo>
                    <a:pt x="41" y="21"/>
                  </a:lnTo>
                  <a:lnTo>
                    <a:pt x="48" y="27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3" y="46"/>
                  </a:lnTo>
                  <a:lnTo>
                    <a:pt x="48" y="51"/>
                  </a:lnTo>
                  <a:lnTo>
                    <a:pt x="45" y="62"/>
                  </a:lnTo>
                  <a:lnTo>
                    <a:pt x="41" y="65"/>
                  </a:lnTo>
                  <a:lnTo>
                    <a:pt x="38" y="68"/>
                  </a:lnTo>
                  <a:lnTo>
                    <a:pt x="30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7" y="79"/>
                  </a:lnTo>
                  <a:lnTo>
                    <a:pt x="17" y="84"/>
                  </a:lnTo>
                  <a:lnTo>
                    <a:pt x="23" y="93"/>
                  </a:lnTo>
                  <a:lnTo>
                    <a:pt x="24" y="97"/>
                  </a:lnTo>
                  <a:lnTo>
                    <a:pt x="20" y="101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2" y="115"/>
                  </a:lnTo>
                  <a:lnTo>
                    <a:pt x="4" y="123"/>
                  </a:lnTo>
                  <a:lnTo>
                    <a:pt x="5" y="133"/>
                  </a:lnTo>
                  <a:lnTo>
                    <a:pt x="0" y="136"/>
                  </a:lnTo>
                  <a:lnTo>
                    <a:pt x="0" y="149"/>
                  </a:lnTo>
                  <a:lnTo>
                    <a:pt x="0" y="163"/>
                  </a:lnTo>
                  <a:lnTo>
                    <a:pt x="8" y="177"/>
                  </a:lnTo>
                  <a:lnTo>
                    <a:pt x="30" y="195"/>
                  </a:lnTo>
                  <a:lnTo>
                    <a:pt x="37" y="203"/>
                  </a:lnTo>
                  <a:lnTo>
                    <a:pt x="37" y="214"/>
                  </a:lnTo>
                  <a:lnTo>
                    <a:pt x="42" y="221"/>
                  </a:lnTo>
                  <a:lnTo>
                    <a:pt x="45" y="217"/>
                  </a:lnTo>
                  <a:lnTo>
                    <a:pt x="48" y="214"/>
                  </a:lnTo>
                  <a:lnTo>
                    <a:pt x="56" y="214"/>
                  </a:lnTo>
                  <a:lnTo>
                    <a:pt x="61" y="219"/>
                  </a:lnTo>
                  <a:lnTo>
                    <a:pt x="64" y="224"/>
                  </a:lnTo>
                  <a:lnTo>
                    <a:pt x="61" y="232"/>
                  </a:lnTo>
                  <a:lnTo>
                    <a:pt x="59" y="239"/>
                  </a:lnTo>
                  <a:lnTo>
                    <a:pt x="58" y="244"/>
                  </a:lnTo>
                  <a:lnTo>
                    <a:pt x="56" y="251"/>
                  </a:lnTo>
                  <a:lnTo>
                    <a:pt x="56" y="258"/>
                  </a:lnTo>
                  <a:lnTo>
                    <a:pt x="64" y="266"/>
                  </a:lnTo>
                  <a:lnTo>
                    <a:pt x="73" y="272"/>
                  </a:lnTo>
                  <a:lnTo>
                    <a:pt x="77" y="271"/>
                  </a:lnTo>
                  <a:lnTo>
                    <a:pt x="92" y="281"/>
                  </a:lnTo>
                  <a:lnTo>
                    <a:pt x="97" y="286"/>
                  </a:lnTo>
                  <a:lnTo>
                    <a:pt x="102" y="299"/>
                  </a:lnTo>
                  <a:lnTo>
                    <a:pt x="101" y="307"/>
                  </a:lnTo>
                  <a:lnTo>
                    <a:pt x="99" y="311"/>
                  </a:lnTo>
                  <a:lnTo>
                    <a:pt x="106" y="318"/>
                  </a:lnTo>
                  <a:lnTo>
                    <a:pt x="106" y="324"/>
                  </a:lnTo>
                  <a:lnTo>
                    <a:pt x="109" y="318"/>
                  </a:lnTo>
                  <a:lnTo>
                    <a:pt x="116" y="318"/>
                  </a:lnTo>
                  <a:lnTo>
                    <a:pt x="119" y="316"/>
                  </a:lnTo>
                  <a:lnTo>
                    <a:pt x="123" y="3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4"/>
            <p:cNvSpPr>
              <a:spLocks/>
            </p:cNvSpPr>
            <p:nvPr/>
          </p:nvSpPr>
          <p:spPr bwMode="auto">
            <a:xfrm>
              <a:off x="4622801" y="2552700"/>
              <a:ext cx="444500" cy="327025"/>
            </a:xfrm>
            <a:custGeom>
              <a:avLst/>
              <a:gdLst>
                <a:gd name="T0" fmla="*/ 1354 w 1599"/>
                <a:gd name="T1" fmla="*/ 1067 h 1179"/>
                <a:gd name="T2" fmla="*/ 1392 w 1599"/>
                <a:gd name="T3" fmla="*/ 1034 h 1179"/>
                <a:gd name="T4" fmla="*/ 1427 w 1599"/>
                <a:gd name="T5" fmla="*/ 960 h 1179"/>
                <a:gd name="T6" fmla="*/ 1384 w 1599"/>
                <a:gd name="T7" fmla="*/ 885 h 1179"/>
                <a:gd name="T8" fmla="*/ 1386 w 1599"/>
                <a:gd name="T9" fmla="*/ 829 h 1179"/>
                <a:gd name="T10" fmla="*/ 1460 w 1599"/>
                <a:gd name="T11" fmla="*/ 814 h 1179"/>
                <a:gd name="T12" fmla="*/ 1523 w 1599"/>
                <a:gd name="T13" fmla="*/ 781 h 1179"/>
                <a:gd name="T14" fmla="*/ 1563 w 1599"/>
                <a:gd name="T15" fmla="*/ 698 h 1179"/>
                <a:gd name="T16" fmla="*/ 1599 w 1599"/>
                <a:gd name="T17" fmla="*/ 620 h 1179"/>
                <a:gd name="T18" fmla="*/ 1560 w 1599"/>
                <a:gd name="T19" fmla="*/ 559 h 1179"/>
                <a:gd name="T20" fmla="*/ 1488 w 1599"/>
                <a:gd name="T21" fmla="*/ 497 h 1179"/>
                <a:gd name="T22" fmla="*/ 1460 w 1599"/>
                <a:gd name="T23" fmla="*/ 457 h 1179"/>
                <a:gd name="T24" fmla="*/ 1480 w 1599"/>
                <a:gd name="T25" fmla="*/ 446 h 1179"/>
                <a:gd name="T26" fmla="*/ 1429 w 1599"/>
                <a:gd name="T27" fmla="*/ 404 h 1179"/>
                <a:gd name="T28" fmla="*/ 1358 w 1599"/>
                <a:gd name="T29" fmla="*/ 379 h 1179"/>
                <a:gd name="T30" fmla="*/ 1345 w 1599"/>
                <a:gd name="T31" fmla="*/ 308 h 1179"/>
                <a:gd name="T32" fmla="*/ 1345 w 1599"/>
                <a:gd name="T33" fmla="*/ 244 h 1179"/>
                <a:gd name="T34" fmla="*/ 1327 w 1599"/>
                <a:gd name="T35" fmla="*/ 171 h 1179"/>
                <a:gd name="T36" fmla="*/ 47 w 1599"/>
                <a:gd name="T37" fmla="*/ 151 h 1179"/>
                <a:gd name="T38" fmla="*/ 52 w 1599"/>
                <a:gd name="T39" fmla="*/ 0 h 1179"/>
                <a:gd name="T40" fmla="*/ 23 w 1599"/>
                <a:gd name="T41" fmla="*/ 155 h 1179"/>
                <a:gd name="T42" fmla="*/ 17 w 1599"/>
                <a:gd name="T43" fmla="*/ 211 h 1179"/>
                <a:gd name="T44" fmla="*/ 47 w 1599"/>
                <a:gd name="T45" fmla="*/ 254 h 1179"/>
                <a:gd name="T46" fmla="*/ 32 w 1599"/>
                <a:gd name="T47" fmla="*/ 286 h 1179"/>
                <a:gd name="T48" fmla="*/ 27 w 1599"/>
                <a:gd name="T49" fmla="*/ 360 h 1179"/>
                <a:gd name="T50" fmla="*/ 0 w 1599"/>
                <a:gd name="T51" fmla="*/ 386 h 1179"/>
                <a:gd name="T52" fmla="*/ 27 w 1599"/>
                <a:gd name="T53" fmla="*/ 428 h 1179"/>
                <a:gd name="T54" fmla="*/ 27 w 1599"/>
                <a:gd name="T55" fmla="*/ 474 h 1179"/>
                <a:gd name="T56" fmla="*/ 37 w 1599"/>
                <a:gd name="T57" fmla="*/ 488 h 1179"/>
                <a:gd name="T58" fmla="*/ 80 w 1599"/>
                <a:gd name="T59" fmla="*/ 591 h 1179"/>
                <a:gd name="T60" fmla="*/ 111 w 1599"/>
                <a:gd name="T61" fmla="*/ 663 h 1179"/>
                <a:gd name="T62" fmla="*/ 128 w 1599"/>
                <a:gd name="T63" fmla="*/ 704 h 1179"/>
                <a:gd name="T64" fmla="*/ 138 w 1599"/>
                <a:gd name="T65" fmla="*/ 722 h 1179"/>
                <a:gd name="T66" fmla="*/ 124 w 1599"/>
                <a:gd name="T67" fmla="*/ 753 h 1179"/>
                <a:gd name="T68" fmla="*/ 138 w 1599"/>
                <a:gd name="T69" fmla="*/ 803 h 1179"/>
                <a:gd name="T70" fmla="*/ 168 w 1599"/>
                <a:gd name="T71" fmla="*/ 818 h 1179"/>
                <a:gd name="T72" fmla="*/ 179 w 1599"/>
                <a:gd name="T73" fmla="*/ 931 h 1179"/>
                <a:gd name="T74" fmla="*/ 185 w 1599"/>
                <a:gd name="T75" fmla="*/ 982 h 1179"/>
                <a:gd name="T76" fmla="*/ 195 w 1599"/>
                <a:gd name="T77" fmla="*/ 1069 h 1179"/>
                <a:gd name="T78" fmla="*/ 206 w 1599"/>
                <a:gd name="T79" fmla="*/ 1119 h 1179"/>
                <a:gd name="T80" fmla="*/ 1299 w 1599"/>
                <a:gd name="T81" fmla="*/ 1179 h 1179"/>
                <a:gd name="T82" fmla="*/ 1309 w 1599"/>
                <a:gd name="T83" fmla="*/ 111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99" h="1179">
                  <a:moveTo>
                    <a:pt x="1309" y="1112"/>
                  </a:moveTo>
                  <a:cubicBezTo>
                    <a:pt x="1354" y="1067"/>
                    <a:pt x="1354" y="1067"/>
                    <a:pt x="1354" y="1067"/>
                  </a:cubicBezTo>
                  <a:cubicBezTo>
                    <a:pt x="1378" y="1034"/>
                    <a:pt x="1378" y="1034"/>
                    <a:pt x="1378" y="1034"/>
                  </a:cubicBezTo>
                  <a:cubicBezTo>
                    <a:pt x="1392" y="1034"/>
                    <a:pt x="1392" y="1034"/>
                    <a:pt x="1392" y="1034"/>
                  </a:cubicBezTo>
                  <a:cubicBezTo>
                    <a:pt x="1400" y="984"/>
                    <a:pt x="1400" y="984"/>
                    <a:pt x="1400" y="984"/>
                  </a:cubicBezTo>
                  <a:cubicBezTo>
                    <a:pt x="1427" y="960"/>
                    <a:pt x="1427" y="960"/>
                    <a:pt x="1427" y="960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384" y="885"/>
                    <a:pt x="1384" y="885"/>
                    <a:pt x="1384" y="885"/>
                  </a:cubicBezTo>
                  <a:cubicBezTo>
                    <a:pt x="1384" y="858"/>
                    <a:pt x="1384" y="858"/>
                    <a:pt x="1384" y="858"/>
                  </a:cubicBezTo>
                  <a:cubicBezTo>
                    <a:pt x="1386" y="829"/>
                    <a:pt x="1386" y="829"/>
                    <a:pt x="1386" y="829"/>
                  </a:cubicBezTo>
                  <a:cubicBezTo>
                    <a:pt x="1416" y="814"/>
                    <a:pt x="1416" y="814"/>
                    <a:pt x="1416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507" y="794"/>
                    <a:pt x="1507" y="794"/>
                    <a:pt x="1507" y="794"/>
                  </a:cubicBezTo>
                  <a:cubicBezTo>
                    <a:pt x="1523" y="781"/>
                    <a:pt x="1523" y="781"/>
                    <a:pt x="1523" y="781"/>
                  </a:cubicBezTo>
                  <a:cubicBezTo>
                    <a:pt x="1547" y="759"/>
                    <a:pt x="1547" y="759"/>
                    <a:pt x="1547" y="759"/>
                  </a:cubicBezTo>
                  <a:cubicBezTo>
                    <a:pt x="1563" y="698"/>
                    <a:pt x="1563" y="698"/>
                    <a:pt x="1563" y="698"/>
                  </a:cubicBezTo>
                  <a:cubicBezTo>
                    <a:pt x="1589" y="668"/>
                    <a:pt x="1589" y="668"/>
                    <a:pt x="1589" y="668"/>
                  </a:cubicBezTo>
                  <a:cubicBezTo>
                    <a:pt x="1599" y="620"/>
                    <a:pt x="1599" y="620"/>
                    <a:pt x="1599" y="620"/>
                  </a:cubicBezTo>
                  <a:cubicBezTo>
                    <a:pt x="1599" y="601"/>
                    <a:pt x="1599" y="601"/>
                    <a:pt x="1599" y="601"/>
                  </a:cubicBezTo>
                  <a:cubicBezTo>
                    <a:pt x="1560" y="559"/>
                    <a:pt x="1560" y="559"/>
                    <a:pt x="1560" y="559"/>
                  </a:cubicBezTo>
                  <a:cubicBezTo>
                    <a:pt x="1520" y="527"/>
                    <a:pt x="1520" y="527"/>
                    <a:pt x="1520" y="527"/>
                  </a:cubicBezTo>
                  <a:cubicBezTo>
                    <a:pt x="1488" y="497"/>
                    <a:pt x="1488" y="497"/>
                    <a:pt x="1488" y="497"/>
                  </a:cubicBezTo>
                  <a:cubicBezTo>
                    <a:pt x="1460" y="476"/>
                    <a:pt x="1460" y="476"/>
                    <a:pt x="1460" y="476"/>
                  </a:cubicBezTo>
                  <a:cubicBezTo>
                    <a:pt x="1460" y="457"/>
                    <a:pt x="1460" y="457"/>
                    <a:pt x="1460" y="457"/>
                  </a:cubicBezTo>
                  <a:cubicBezTo>
                    <a:pt x="1470" y="433"/>
                    <a:pt x="1470" y="433"/>
                    <a:pt x="1470" y="433"/>
                  </a:cubicBezTo>
                  <a:cubicBezTo>
                    <a:pt x="1480" y="446"/>
                    <a:pt x="1480" y="446"/>
                    <a:pt x="1480" y="446"/>
                  </a:cubicBezTo>
                  <a:cubicBezTo>
                    <a:pt x="1460" y="421"/>
                    <a:pt x="1460" y="421"/>
                    <a:pt x="1460" y="421"/>
                  </a:cubicBezTo>
                  <a:cubicBezTo>
                    <a:pt x="1460" y="421"/>
                    <a:pt x="1436" y="404"/>
                    <a:pt x="1429" y="404"/>
                  </a:cubicBezTo>
                  <a:cubicBezTo>
                    <a:pt x="1423" y="404"/>
                    <a:pt x="1394" y="379"/>
                    <a:pt x="1394" y="379"/>
                  </a:cubicBezTo>
                  <a:cubicBezTo>
                    <a:pt x="1358" y="379"/>
                    <a:pt x="1358" y="379"/>
                    <a:pt x="1358" y="379"/>
                  </a:cubicBezTo>
                  <a:cubicBezTo>
                    <a:pt x="1358" y="348"/>
                    <a:pt x="1358" y="348"/>
                    <a:pt x="1358" y="348"/>
                  </a:cubicBezTo>
                  <a:cubicBezTo>
                    <a:pt x="1345" y="308"/>
                    <a:pt x="1345" y="308"/>
                    <a:pt x="1345" y="308"/>
                  </a:cubicBezTo>
                  <a:cubicBezTo>
                    <a:pt x="1345" y="268"/>
                    <a:pt x="1345" y="268"/>
                    <a:pt x="1345" y="268"/>
                  </a:cubicBezTo>
                  <a:cubicBezTo>
                    <a:pt x="1345" y="244"/>
                    <a:pt x="1345" y="244"/>
                    <a:pt x="1345" y="244"/>
                  </a:cubicBezTo>
                  <a:cubicBezTo>
                    <a:pt x="1345" y="195"/>
                    <a:pt x="1345" y="195"/>
                    <a:pt x="1345" y="195"/>
                  </a:cubicBezTo>
                  <a:cubicBezTo>
                    <a:pt x="1327" y="171"/>
                    <a:pt x="1327" y="171"/>
                    <a:pt x="1327" y="171"/>
                  </a:cubicBezTo>
                  <a:cubicBezTo>
                    <a:pt x="1311" y="126"/>
                    <a:pt x="1311" y="126"/>
                    <a:pt x="1311" y="126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47" y="254"/>
                    <a:pt x="47" y="254"/>
                    <a:pt x="47" y="254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74"/>
                    <a:pt x="27" y="474"/>
                    <a:pt x="27" y="474"/>
                  </a:cubicBezTo>
                  <a:cubicBezTo>
                    <a:pt x="18" y="462"/>
                    <a:pt x="18" y="462"/>
                    <a:pt x="18" y="462"/>
                  </a:cubicBezTo>
                  <a:cubicBezTo>
                    <a:pt x="37" y="488"/>
                    <a:pt x="37" y="488"/>
                    <a:pt x="37" y="488"/>
                  </a:cubicBezTo>
                  <a:cubicBezTo>
                    <a:pt x="61" y="550"/>
                    <a:pt x="61" y="550"/>
                    <a:pt x="61" y="550"/>
                  </a:cubicBezTo>
                  <a:cubicBezTo>
                    <a:pt x="80" y="591"/>
                    <a:pt x="80" y="591"/>
                    <a:pt x="80" y="59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111" y="663"/>
                    <a:pt x="111" y="663"/>
                    <a:pt x="111" y="663"/>
                  </a:cubicBezTo>
                  <a:cubicBezTo>
                    <a:pt x="120" y="684"/>
                    <a:pt x="120" y="684"/>
                    <a:pt x="120" y="684"/>
                  </a:cubicBezTo>
                  <a:cubicBezTo>
                    <a:pt x="128" y="704"/>
                    <a:pt x="128" y="704"/>
                    <a:pt x="128" y="70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22"/>
                    <a:pt x="138" y="722"/>
                    <a:pt x="138" y="722"/>
                  </a:cubicBezTo>
                  <a:cubicBezTo>
                    <a:pt x="118" y="727"/>
                    <a:pt x="118" y="727"/>
                    <a:pt x="118" y="727"/>
                  </a:cubicBezTo>
                  <a:cubicBezTo>
                    <a:pt x="124" y="753"/>
                    <a:pt x="124" y="753"/>
                    <a:pt x="124" y="753"/>
                  </a:cubicBezTo>
                  <a:cubicBezTo>
                    <a:pt x="131" y="785"/>
                    <a:pt x="131" y="785"/>
                    <a:pt x="131" y="785"/>
                  </a:cubicBezTo>
                  <a:cubicBezTo>
                    <a:pt x="138" y="803"/>
                    <a:pt x="138" y="803"/>
                    <a:pt x="138" y="803"/>
                  </a:cubicBezTo>
                  <a:cubicBezTo>
                    <a:pt x="150" y="803"/>
                    <a:pt x="150" y="803"/>
                    <a:pt x="150" y="803"/>
                  </a:cubicBezTo>
                  <a:cubicBezTo>
                    <a:pt x="168" y="818"/>
                    <a:pt x="168" y="818"/>
                    <a:pt x="168" y="818"/>
                  </a:cubicBezTo>
                  <a:cubicBezTo>
                    <a:pt x="179" y="863"/>
                    <a:pt x="179" y="863"/>
                    <a:pt x="179" y="863"/>
                  </a:cubicBezTo>
                  <a:cubicBezTo>
                    <a:pt x="179" y="931"/>
                    <a:pt x="179" y="931"/>
                    <a:pt x="179" y="931"/>
                  </a:cubicBezTo>
                  <a:cubicBezTo>
                    <a:pt x="175" y="958"/>
                    <a:pt x="175" y="958"/>
                    <a:pt x="175" y="958"/>
                  </a:cubicBezTo>
                  <a:cubicBezTo>
                    <a:pt x="185" y="982"/>
                    <a:pt x="185" y="982"/>
                    <a:pt x="185" y="982"/>
                  </a:cubicBezTo>
                  <a:cubicBezTo>
                    <a:pt x="195" y="995"/>
                    <a:pt x="195" y="995"/>
                    <a:pt x="195" y="995"/>
                  </a:cubicBezTo>
                  <a:cubicBezTo>
                    <a:pt x="195" y="1069"/>
                    <a:pt x="195" y="1069"/>
                    <a:pt x="195" y="1069"/>
                  </a:cubicBezTo>
                  <a:cubicBezTo>
                    <a:pt x="204" y="1116"/>
                    <a:pt x="204" y="1116"/>
                    <a:pt x="204" y="1116"/>
                  </a:cubicBezTo>
                  <a:cubicBezTo>
                    <a:pt x="206" y="1119"/>
                    <a:pt x="206" y="1119"/>
                    <a:pt x="206" y="1119"/>
                  </a:cubicBezTo>
                  <a:cubicBezTo>
                    <a:pt x="1219" y="1106"/>
                    <a:pt x="1219" y="1106"/>
                    <a:pt x="1219" y="1106"/>
                  </a:cubicBezTo>
                  <a:cubicBezTo>
                    <a:pt x="1299" y="1179"/>
                    <a:pt x="1299" y="1179"/>
                    <a:pt x="1299" y="1179"/>
                  </a:cubicBezTo>
                  <a:cubicBezTo>
                    <a:pt x="1314" y="1165"/>
                    <a:pt x="1314" y="1165"/>
                    <a:pt x="1314" y="1165"/>
                  </a:cubicBezTo>
                  <a:lnTo>
                    <a:pt x="1309" y="11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5"/>
            <p:cNvSpPr>
              <a:spLocks noEditPoints="1"/>
            </p:cNvSpPr>
            <p:nvPr/>
          </p:nvSpPr>
          <p:spPr bwMode="auto">
            <a:xfrm>
              <a:off x="2592388" y="3648075"/>
              <a:ext cx="993775" cy="771525"/>
            </a:xfrm>
            <a:custGeom>
              <a:avLst/>
              <a:gdLst>
                <a:gd name="T0" fmla="*/ 2602 w 3580"/>
                <a:gd name="T1" fmla="*/ 1909 h 2777"/>
                <a:gd name="T2" fmla="*/ 3124 w 3580"/>
                <a:gd name="T3" fmla="*/ 2050 h 2777"/>
                <a:gd name="T4" fmla="*/ 3580 w 3580"/>
                <a:gd name="T5" fmla="*/ 2474 h 2777"/>
                <a:gd name="T6" fmla="*/ 3497 w 3580"/>
                <a:gd name="T7" fmla="*/ 2606 h 2777"/>
                <a:gd name="T8" fmla="*/ 3299 w 3580"/>
                <a:gd name="T9" fmla="*/ 2463 h 2777"/>
                <a:gd name="T10" fmla="*/ 3411 w 3580"/>
                <a:gd name="T11" fmla="*/ 2663 h 2777"/>
                <a:gd name="T12" fmla="*/ 3260 w 3580"/>
                <a:gd name="T13" fmla="*/ 2582 h 2777"/>
                <a:gd name="T14" fmla="*/ 3217 w 3580"/>
                <a:gd name="T15" fmla="*/ 2396 h 2777"/>
                <a:gd name="T16" fmla="*/ 3153 w 3580"/>
                <a:gd name="T17" fmla="*/ 2393 h 2777"/>
                <a:gd name="T18" fmla="*/ 3122 w 3580"/>
                <a:gd name="T19" fmla="*/ 2315 h 2777"/>
                <a:gd name="T20" fmla="*/ 2988 w 3580"/>
                <a:gd name="T21" fmla="*/ 2353 h 2777"/>
                <a:gd name="T22" fmla="*/ 2673 w 3580"/>
                <a:gd name="T23" fmla="*/ 2050 h 2777"/>
                <a:gd name="T24" fmla="*/ 2191 w 3580"/>
                <a:gd name="T25" fmla="*/ 1954 h 2777"/>
                <a:gd name="T26" fmla="*/ 1950 w 3580"/>
                <a:gd name="T27" fmla="*/ 1930 h 2777"/>
                <a:gd name="T28" fmla="*/ 1958 w 3580"/>
                <a:gd name="T29" fmla="*/ 1833 h 2777"/>
                <a:gd name="T30" fmla="*/ 1814 w 3580"/>
                <a:gd name="T31" fmla="*/ 1957 h 2777"/>
                <a:gd name="T32" fmla="*/ 1500 w 3580"/>
                <a:gd name="T33" fmla="*/ 2128 h 2777"/>
                <a:gd name="T34" fmla="*/ 1562 w 3580"/>
                <a:gd name="T35" fmla="*/ 1859 h 2777"/>
                <a:gd name="T36" fmla="*/ 1454 w 3580"/>
                <a:gd name="T37" fmla="*/ 1897 h 2777"/>
                <a:gd name="T38" fmla="*/ 1294 w 3580"/>
                <a:gd name="T39" fmla="*/ 2102 h 2777"/>
                <a:gd name="T40" fmla="*/ 1051 w 3580"/>
                <a:gd name="T41" fmla="*/ 2463 h 2777"/>
                <a:gd name="T42" fmla="*/ 726 w 3580"/>
                <a:gd name="T43" fmla="*/ 2649 h 2777"/>
                <a:gd name="T44" fmla="*/ 500 w 3580"/>
                <a:gd name="T45" fmla="*/ 2670 h 2777"/>
                <a:gd name="T46" fmla="*/ 297 w 3580"/>
                <a:gd name="T47" fmla="*/ 2777 h 2777"/>
                <a:gd name="T48" fmla="*/ 421 w 3580"/>
                <a:gd name="T49" fmla="*/ 2646 h 2777"/>
                <a:gd name="T50" fmla="*/ 731 w 3580"/>
                <a:gd name="T51" fmla="*/ 2496 h 2777"/>
                <a:gd name="T52" fmla="*/ 979 w 3580"/>
                <a:gd name="T53" fmla="*/ 2202 h 2777"/>
                <a:gd name="T54" fmla="*/ 867 w 3580"/>
                <a:gd name="T55" fmla="*/ 2138 h 2777"/>
                <a:gd name="T56" fmla="*/ 629 w 3580"/>
                <a:gd name="T57" fmla="*/ 2124 h 2777"/>
                <a:gd name="T58" fmla="*/ 555 w 3580"/>
                <a:gd name="T59" fmla="*/ 1873 h 2777"/>
                <a:gd name="T60" fmla="*/ 385 w 3580"/>
                <a:gd name="T61" fmla="*/ 1773 h 2777"/>
                <a:gd name="T62" fmla="*/ 454 w 3580"/>
                <a:gd name="T63" fmla="*/ 1670 h 2777"/>
                <a:gd name="T64" fmla="*/ 421 w 3580"/>
                <a:gd name="T65" fmla="*/ 1441 h 2777"/>
                <a:gd name="T66" fmla="*/ 641 w 3580"/>
                <a:gd name="T67" fmla="*/ 1344 h 2777"/>
                <a:gd name="T68" fmla="*/ 786 w 3580"/>
                <a:gd name="T69" fmla="*/ 1301 h 2777"/>
                <a:gd name="T70" fmla="*/ 817 w 3580"/>
                <a:gd name="T71" fmla="*/ 1067 h 2777"/>
                <a:gd name="T72" fmla="*/ 528 w 3580"/>
                <a:gd name="T73" fmla="*/ 1062 h 2777"/>
                <a:gd name="T74" fmla="*/ 383 w 3580"/>
                <a:gd name="T75" fmla="*/ 826 h 2777"/>
                <a:gd name="T76" fmla="*/ 633 w 3580"/>
                <a:gd name="T77" fmla="*/ 745 h 2777"/>
                <a:gd name="T78" fmla="*/ 867 w 3580"/>
                <a:gd name="T79" fmla="*/ 833 h 2777"/>
                <a:gd name="T80" fmla="*/ 738 w 3580"/>
                <a:gd name="T81" fmla="*/ 549 h 2777"/>
                <a:gd name="T82" fmla="*/ 693 w 3580"/>
                <a:gd name="T83" fmla="*/ 327 h 2777"/>
                <a:gd name="T84" fmla="*/ 920 w 3580"/>
                <a:gd name="T85" fmla="*/ 177 h 2777"/>
                <a:gd name="T86" fmla="*/ 1323 w 3580"/>
                <a:gd name="T87" fmla="*/ 26 h 2777"/>
                <a:gd name="T88" fmla="*/ 1421 w 3580"/>
                <a:gd name="T89" fmla="*/ 93 h 2777"/>
                <a:gd name="T90" fmla="*/ 1707 w 3580"/>
                <a:gd name="T91" fmla="*/ 162 h 2777"/>
                <a:gd name="T92" fmla="*/ 1908 w 3580"/>
                <a:gd name="T93" fmla="*/ 222 h 2777"/>
                <a:gd name="T94" fmla="*/ 2244 w 3580"/>
                <a:gd name="T95" fmla="*/ 511 h 2777"/>
                <a:gd name="T96" fmla="*/ 1343 w 3580"/>
                <a:gd name="T97" fmla="*/ 2500 h 2777"/>
                <a:gd name="T98" fmla="*/ 1442 w 3580"/>
                <a:gd name="T99" fmla="*/ 2399 h 2777"/>
                <a:gd name="T100" fmla="*/ 1435 w 3580"/>
                <a:gd name="T101" fmla="*/ 2259 h 2777"/>
                <a:gd name="T102" fmla="*/ 1338 w 3580"/>
                <a:gd name="T103" fmla="*/ 2368 h 2777"/>
                <a:gd name="T104" fmla="*/ 1236 w 3580"/>
                <a:gd name="T105" fmla="*/ 2401 h 2777"/>
                <a:gd name="T106" fmla="*/ 1257 w 3580"/>
                <a:gd name="T107" fmla="*/ 2555 h 2777"/>
                <a:gd name="T108" fmla="*/ 301 w 3580"/>
                <a:gd name="T109" fmla="*/ 1791 h 2777"/>
                <a:gd name="T110" fmla="*/ 180 w 3580"/>
                <a:gd name="T111" fmla="*/ 1166 h 2777"/>
                <a:gd name="T112" fmla="*/ 3 w 3580"/>
                <a:gd name="T113" fmla="*/ 1067 h 2777"/>
                <a:gd name="T114" fmla="*/ 76 w 3580"/>
                <a:gd name="T115" fmla="*/ 1133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0" h="2777">
                  <a:moveTo>
                    <a:pt x="2244" y="511"/>
                  </a:moveTo>
                  <a:cubicBezTo>
                    <a:pt x="2327" y="1124"/>
                    <a:pt x="2327" y="1124"/>
                    <a:pt x="2327" y="1124"/>
                  </a:cubicBezTo>
                  <a:cubicBezTo>
                    <a:pt x="2421" y="1859"/>
                    <a:pt x="2421" y="1859"/>
                    <a:pt x="2421" y="1859"/>
                  </a:cubicBezTo>
                  <a:cubicBezTo>
                    <a:pt x="2447" y="1897"/>
                    <a:pt x="2447" y="1897"/>
                    <a:pt x="2447" y="1897"/>
                  </a:cubicBezTo>
                  <a:cubicBezTo>
                    <a:pt x="2511" y="1897"/>
                    <a:pt x="2511" y="1897"/>
                    <a:pt x="2511" y="1897"/>
                  </a:cubicBezTo>
                  <a:cubicBezTo>
                    <a:pt x="2526" y="1859"/>
                    <a:pt x="2526" y="1859"/>
                    <a:pt x="2526" y="1859"/>
                  </a:cubicBezTo>
                  <a:cubicBezTo>
                    <a:pt x="2580" y="1856"/>
                    <a:pt x="2580" y="1856"/>
                    <a:pt x="2580" y="1856"/>
                  </a:cubicBezTo>
                  <a:cubicBezTo>
                    <a:pt x="2580" y="1880"/>
                    <a:pt x="2580" y="1880"/>
                    <a:pt x="2580" y="1880"/>
                  </a:cubicBezTo>
                  <a:cubicBezTo>
                    <a:pt x="2602" y="1909"/>
                    <a:pt x="2602" y="1909"/>
                    <a:pt x="2602" y="1909"/>
                  </a:cubicBezTo>
                  <a:cubicBezTo>
                    <a:pt x="2695" y="1969"/>
                    <a:pt x="2695" y="1969"/>
                    <a:pt x="2695" y="1969"/>
                  </a:cubicBezTo>
                  <a:cubicBezTo>
                    <a:pt x="2771" y="2055"/>
                    <a:pt x="2771" y="2055"/>
                    <a:pt x="2771" y="2055"/>
                  </a:cubicBezTo>
                  <a:cubicBezTo>
                    <a:pt x="2812" y="2016"/>
                    <a:pt x="2812" y="2016"/>
                    <a:pt x="2812" y="2016"/>
                  </a:cubicBezTo>
                  <a:cubicBezTo>
                    <a:pt x="2840" y="1947"/>
                    <a:pt x="2840" y="1947"/>
                    <a:pt x="2840" y="1947"/>
                  </a:cubicBezTo>
                  <a:cubicBezTo>
                    <a:pt x="2871" y="1914"/>
                    <a:pt x="2871" y="1914"/>
                    <a:pt x="2871" y="1914"/>
                  </a:cubicBezTo>
                  <a:cubicBezTo>
                    <a:pt x="2910" y="1892"/>
                    <a:pt x="2910" y="1892"/>
                    <a:pt x="2910" y="1892"/>
                  </a:cubicBezTo>
                  <a:cubicBezTo>
                    <a:pt x="2972" y="1919"/>
                    <a:pt x="2972" y="1919"/>
                    <a:pt x="2972" y="1919"/>
                  </a:cubicBezTo>
                  <a:cubicBezTo>
                    <a:pt x="3048" y="1976"/>
                    <a:pt x="3048" y="1976"/>
                    <a:pt x="3048" y="1976"/>
                  </a:cubicBezTo>
                  <a:cubicBezTo>
                    <a:pt x="3124" y="2050"/>
                    <a:pt x="3124" y="2050"/>
                    <a:pt x="3124" y="2050"/>
                  </a:cubicBezTo>
                  <a:cubicBezTo>
                    <a:pt x="3179" y="2114"/>
                    <a:pt x="3179" y="2114"/>
                    <a:pt x="3179" y="2114"/>
                  </a:cubicBezTo>
                  <a:cubicBezTo>
                    <a:pt x="3289" y="2226"/>
                    <a:pt x="3289" y="2226"/>
                    <a:pt x="3289" y="2226"/>
                  </a:cubicBezTo>
                  <a:cubicBezTo>
                    <a:pt x="3358" y="2324"/>
                    <a:pt x="3358" y="2324"/>
                    <a:pt x="3358" y="2324"/>
                  </a:cubicBezTo>
                  <a:cubicBezTo>
                    <a:pt x="3401" y="2329"/>
                    <a:pt x="3401" y="2329"/>
                    <a:pt x="3401" y="2329"/>
                  </a:cubicBezTo>
                  <a:cubicBezTo>
                    <a:pt x="3446" y="2334"/>
                    <a:pt x="3446" y="2334"/>
                    <a:pt x="3446" y="2334"/>
                  </a:cubicBezTo>
                  <a:cubicBezTo>
                    <a:pt x="3530" y="2365"/>
                    <a:pt x="3530" y="2365"/>
                    <a:pt x="3530" y="2365"/>
                  </a:cubicBezTo>
                  <a:cubicBezTo>
                    <a:pt x="3568" y="2389"/>
                    <a:pt x="3568" y="2389"/>
                    <a:pt x="3568" y="2389"/>
                  </a:cubicBezTo>
                  <a:cubicBezTo>
                    <a:pt x="3568" y="2410"/>
                    <a:pt x="3568" y="2410"/>
                    <a:pt x="3568" y="2410"/>
                  </a:cubicBezTo>
                  <a:cubicBezTo>
                    <a:pt x="3580" y="2474"/>
                    <a:pt x="3580" y="2474"/>
                    <a:pt x="3580" y="2474"/>
                  </a:cubicBezTo>
                  <a:cubicBezTo>
                    <a:pt x="3580" y="2501"/>
                    <a:pt x="3580" y="2501"/>
                    <a:pt x="3580" y="2501"/>
                  </a:cubicBezTo>
                  <a:cubicBezTo>
                    <a:pt x="3580" y="2534"/>
                    <a:pt x="3580" y="2534"/>
                    <a:pt x="3580" y="2534"/>
                  </a:cubicBezTo>
                  <a:cubicBezTo>
                    <a:pt x="3580" y="2591"/>
                    <a:pt x="3580" y="2591"/>
                    <a:pt x="3580" y="2591"/>
                  </a:cubicBezTo>
                  <a:cubicBezTo>
                    <a:pt x="3549" y="2610"/>
                    <a:pt x="3549" y="2610"/>
                    <a:pt x="3549" y="2610"/>
                  </a:cubicBezTo>
                  <a:cubicBezTo>
                    <a:pt x="3532" y="2589"/>
                    <a:pt x="3532" y="2589"/>
                    <a:pt x="3532" y="2589"/>
                  </a:cubicBezTo>
                  <a:cubicBezTo>
                    <a:pt x="3511" y="2553"/>
                    <a:pt x="3511" y="2553"/>
                    <a:pt x="3511" y="2553"/>
                  </a:cubicBezTo>
                  <a:cubicBezTo>
                    <a:pt x="3489" y="2565"/>
                    <a:pt x="3489" y="2565"/>
                    <a:pt x="3489" y="2565"/>
                  </a:cubicBezTo>
                  <a:cubicBezTo>
                    <a:pt x="3511" y="2603"/>
                    <a:pt x="3511" y="2603"/>
                    <a:pt x="3511" y="2603"/>
                  </a:cubicBezTo>
                  <a:cubicBezTo>
                    <a:pt x="3497" y="2606"/>
                    <a:pt x="3497" y="2606"/>
                    <a:pt x="3497" y="2606"/>
                  </a:cubicBezTo>
                  <a:cubicBezTo>
                    <a:pt x="3478" y="2591"/>
                    <a:pt x="3478" y="2591"/>
                    <a:pt x="3478" y="2591"/>
                  </a:cubicBezTo>
                  <a:cubicBezTo>
                    <a:pt x="3435" y="2582"/>
                    <a:pt x="3435" y="2582"/>
                    <a:pt x="3435" y="2582"/>
                  </a:cubicBezTo>
                  <a:cubicBezTo>
                    <a:pt x="3435" y="2553"/>
                    <a:pt x="3435" y="2553"/>
                    <a:pt x="3435" y="2553"/>
                  </a:cubicBezTo>
                  <a:cubicBezTo>
                    <a:pt x="3418" y="2520"/>
                    <a:pt x="3418" y="2520"/>
                    <a:pt x="3418" y="2520"/>
                  </a:cubicBezTo>
                  <a:cubicBezTo>
                    <a:pt x="3401" y="2501"/>
                    <a:pt x="3401" y="2501"/>
                    <a:pt x="3401" y="2501"/>
                  </a:cubicBezTo>
                  <a:cubicBezTo>
                    <a:pt x="3387" y="2477"/>
                    <a:pt x="3387" y="2477"/>
                    <a:pt x="3387" y="2477"/>
                  </a:cubicBezTo>
                  <a:cubicBezTo>
                    <a:pt x="3330" y="2436"/>
                    <a:pt x="3330" y="2436"/>
                    <a:pt x="3330" y="2436"/>
                  </a:cubicBezTo>
                  <a:cubicBezTo>
                    <a:pt x="3279" y="2439"/>
                    <a:pt x="3279" y="2439"/>
                    <a:pt x="3279" y="2439"/>
                  </a:cubicBezTo>
                  <a:cubicBezTo>
                    <a:pt x="3299" y="2463"/>
                    <a:pt x="3299" y="2463"/>
                    <a:pt x="3299" y="2463"/>
                  </a:cubicBezTo>
                  <a:cubicBezTo>
                    <a:pt x="3310" y="2472"/>
                    <a:pt x="3310" y="2472"/>
                    <a:pt x="3310" y="2472"/>
                  </a:cubicBezTo>
                  <a:cubicBezTo>
                    <a:pt x="3358" y="2505"/>
                    <a:pt x="3358" y="2505"/>
                    <a:pt x="3358" y="2505"/>
                  </a:cubicBezTo>
                  <a:cubicBezTo>
                    <a:pt x="3384" y="2534"/>
                    <a:pt x="3384" y="2534"/>
                    <a:pt x="3384" y="2534"/>
                  </a:cubicBezTo>
                  <a:cubicBezTo>
                    <a:pt x="3389" y="2551"/>
                    <a:pt x="3389" y="2551"/>
                    <a:pt x="3389" y="2551"/>
                  </a:cubicBezTo>
                  <a:cubicBezTo>
                    <a:pt x="3406" y="2570"/>
                    <a:pt x="3406" y="2570"/>
                    <a:pt x="3406" y="2570"/>
                  </a:cubicBezTo>
                  <a:cubicBezTo>
                    <a:pt x="3420" y="2591"/>
                    <a:pt x="3420" y="2591"/>
                    <a:pt x="3420" y="2591"/>
                  </a:cubicBezTo>
                  <a:cubicBezTo>
                    <a:pt x="3435" y="2639"/>
                    <a:pt x="3435" y="2639"/>
                    <a:pt x="3435" y="2639"/>
                  </a:cubicBezTo>
                  <a:cubicBezTo>
                    <a:pt x="3435" y="2658"/>
                    <a:pt x="3435" y="2658"/>
                    <a:pt x="3435" y="2658"/>
                  </a:cubicBezTo>
                  <a:cubicBezTo>
                    <a:pt x="3411" y="2663"/>
                    <a:pt x="3411" y="2663"/>
                    <a:pt x="3411" y="2663"/>
                  </a:cubicBezTo>
                  <a:cubicBezTo>
                    <a:pt x="3399" y="2627"/>
                    <a:pt x="3399" y="2627"/>
                    <a:pt x="3399" y="2627"/>
                  </a:cubicBezTo>
                  <a:cubicBezTo>
                    <a:pt x="3399" y="2663"/>
                    <a:pt x="3399" y="2663"/>
                    <a:pt x="3399" y="2663"/>
                  </a:cubicBezTo>
                  <a:cubicBezTo>
                    <a:pt x="3387" y="2687"/>
                    <a:pt x="3387" y="2687"/>
                    <a:pt x="3387" y="2687"/>
                  </a:cubicBezTo>
                  <a:cubicBezTo>
                    <a:pt x="3365" y="2684"/>
                    <a:pt x="3365" y="2684"/>
                    <a:pt x="3365" y="2684"/>
                  </a:cubicBezTo>
                  <a:cubicBezTo>
                    <a:pt x="3327" y="2646"/>
                    <a:pt x="3327" y="2646"/>
                    <a:pt x="3327" y="2646"/>
                  </a:cubicBezTo>
                  <a:cubicBezTo>
                    <a:pt x="3299" y="2608"/>
                    <a:pt x="3299" y="2608"/>
                    <a:pt x="3299" y="2608"/>
                  </a:cubicBezTo>
                  <a:cubicBezTo>
                    <a:pt x="3270" y="2618"/>
                    <a:pt x="3270" y="2618"/>
                    <a:pt x="3270" y="2618"/>
                  </a:cubicBezTo>
                  <a:cubicBezTo>
                    <a:pt x="3248" y="2618"/>
                    <a:pt x="3248" y="2618"/>
                    <a:pt x="3248" y="2618"/>
                  </a:cubicBezTo>
                  <a:cubicBezTo>
                    <a:pt x="3260" y="2582"/>
                    <a:pt x="3260" y="2582"/>
                    <a:pt x="3260" y="2582"/>
                  </a:cubicBezTo>
                  <a:cubicBezTo>
                    <a:pt x="3299" y="2570"/>
                    <a:pt x="3299" y="2570"/>
                    <a:pt x="3299" y="2570"/>
                  </a:cubicBezTo>
                  <a:cubicBezTo>
                    <a:pt x="3284" y="2534"/>
                    <a:pt x="3284" y="2534"/>
                    <a:pt x="3284" y="2534"/>
                  </a:cubicBezTo>
                  <a:cubicBezTo>
                    <a:pt x="3239" y="2548"/>
                    <a:pt x="3239" y="2548"/>
                    <a:pt x="3239" y="2548"/>
                  </a:cubicBezTo>
                  <a:cubicBezTo>
                    <a:pt x="3256" y="2508"/>
                    <a:pt x="3256" y="2508"/>
                    <a:pt x="3256" y="2508"/>
                  </a:cubicBezTo>
                  <a:cubicBezTo>
                    <a:pt x="3232" y="2479"/>
                    <a:pt x="3232" y="2479"/>
                    <a:pt x="3232" y="2479"/>
                  </a:cubicBezTo>
                  <a:cubicBezTo>
                    <a:pt x="3225" y="2463"/>
                    <a:pt x="3225" y="2463"/>
                    <a:pt x="3225" y="2463"/>
                  </a:cubicBezTo>
                  <a:cubicBezTo>
                    <a:pt x="3229" y="2443"/>
                    <a:pt x="3229" y="2443"/>
                    <a:pt x="3229" y="2443"/>
                  </a:cubicBezTo>
                  <a:cubicBezTo>
                    <a:pt x="3256" y="2400"/>
                    <a:pt x="3256" y="2400"/>
                    <a:pt x="3256" y="2400"/>
                  </a:cubicBezTo>
                  <a:cubicBezTo>
                    <a:pt x="3217" y="2396"/>
                    <a:pt x="3217" y="2396"/>
                    <a:pt x="3217" y="2396"/>
                  </a:cubicBezTo>
                  <a:cubicBezTo>
                    <a:pt x="3203" y="2410"/>
                    <a:pt x="3203" y="2410"/>
                    <a:pt x="3203" y="2410"/>
                  </a:cubicBezTo>
                  <a:cubicBezTo>
                    <a:pt x="3203" y="2424"/>
                    <a:pt x="3203" y="2424"/>
                    <a:pt x="3203" y="2424"/>
                  </a:cubicBezTo>
                  <a:cubicBezTo>
                    <a:pt x="3203" y="2465"/>
                    <a:pt x="3203" y="2465"/>
                    <a:pt x="3203" y="2465"/>
                  </a:cubicBezTo>
                  <a:cubicBezTo>
                    <a:pt x="3184" y="2482"/>
                    <a:pt x="3184" y="2482"/>
                    <a:pt x="3184" y="2482"/>
                  </a:cubicBezTo>
                  <a:cubicBezTo>
                    <a:pt x="3172" y="2496"/>
                    <a:pt x="3172" y="2496"/>
                    <a:pt x="3172" y="2496"/>
                  </a:cubicBezTo>
                  <a:cubicBezTo>
                    <a:pt x="3172" y="2496"/>
                    <a:pt x="3170" y="2484"/>
                    <a:pt x="3170" y="2474"/>
                  </a:cubicBezTo>
                  <a:cubicBezTo>
                    <a:pt x="3170" y="2465"/>
                    <a:pt x="3163" y="2451"/>
                    <a:pt x="3163" y="2451"/>
                  </a:cubicBezTo>
                  <a:cubicBezTo>
                    <a:pt x="3163" y="2451"/>
                    <a:pt x="3160" y="2427"/>
                    <a:pt x="3160" y="2415"/>
                  </a:cubicBezTo>
                  <a:cubicBezTo>
                    <a:pt x="3160" y="2403"/>
                    <a:pt x="3153" y="2393"/>
                    <a:pt x="3153" y="2393"/>
                  </a:cubicBezTo>
                  <a:cubicBezTo>
                    <a:pt x="3153" y="2393"/>
                    <a:pt x="3146" y="2381"/>
                    <a:pt x="3143" y="2369"/>
                  </a:cubicBezTo>
                  <a:cubicBezTo>
                    <a:pt x="3141" y="2358"/>
                    <a:pt x="3141" y="2348"/>
                    <a:pt x="3141" y="2348"/>
                  </a:cubicBezTo>
                  <a:cubicBezTo>
                    <a:pt x="3141" y="2348"/>
                    <a:pt x="3153" y="2338"/>
                    <a:pt x="3163" y="2334"/>
                  </a:cubicBezTo>
                  <a:cubicBezTo>
                    <a:pt x="3172" y="2329"/>
                    <a:pt x="3179" y="2315"/>
                    <a:pt x="3179" y="2315"/>
                  </a:cubicBezTo>
                  <a:cubicBezTo>
                    <a:pt x="3203" y="2286"/>
                    <a:pt x="3203" y="2286"/>
                    <a:pt x="3203" y="2286"/>
                  </a:cubicBezTo>
                  <a:cubicBezTo>
                    <a:pt x="3179" y="2238"/>
                    <a:pt x="3179" y="2238"/>
                    <a:pt x="3179" y="2238"/>
                  </a:cubicBezTo>
                  <a:cubicBezTo>
                    <a:pt x="3167" y="2248"/>
                    <a:pt x="3167" y="2248"/>
                    <a:pt x="3167" y="2248"/>
                  </a:cubicBezTo>
                  <a:cubicBezTo>
                    <a:pt x="3151" y="2281"/>
                    <a:pt x="3151" y="2281"/>
                    <a:pt x="3151" y="2281"/>
                  </a:cubicBezTo>
                  <a:cubicBezTo>
                    <a:pt x="3122" y="2315"/>
                    <a:pt x="3122" y="2315"/>
                    <a:pt x="3122" y="2315"/>
                  </a:cubicBezTo>
                  <a:cubicBezTo>
                    <a:pt x="3103" y="2329"/>
                    <a:pt x="3103" y="2329"/>
                    <a:pt x="3103" y="2329"/>
                  </a:cubicBezTo>
                  <a:cubicBezTo>
                    <a:pt x="3098" y="2346"/>
                    <a:pt x="3098" y="2346"/>
                    <a:pt x="3098" y="2346"/>
                  </a:cubicBezTo>
                  <a:cubicBezTo>
                    <a:pt x="3108" y="2400"/>
                    <a:pt x="3108" y="2400"/>
                    <a:pt x="3108" y="2400"/>
                  </a:cubicBezTo>
                  <a:cubicBezTo>
                    <a:pt x="3136" y="2472"/>
                    <a:pt x="3136" y="2472"/>
                    <a:pt x="3136" y="2472"/>
                  </a:cubicBezTo>
                  <a:cubicBezTo>
                    <a:pt x="3108" y="2470"/>
                    <a:pt x="3108" y="2470"/>
                    <a:pt x="3108" y="2470"/>
                  </a:cubicBezTo>
                  <a:cubicBezTo>
                    <a:pt x="3067" y="2384"/>
                    <a:pt x="3067" y="2384"/>
                    <a:pt x="3067" y="2384"/>
                  </a:cubicBezTo>
                  <a:cubicBezTo>
                    <a:pt x="3017" y="2315"/>
                    <a:pt x="3017" y="2315"/>
                    <a:pt x="3017" y="2315"/>
                  </a:cubicBezTo>
                  <a:cubicBezTo>
                    <a:pt x="3003" y="2360"/>
                    <a:pt x="3003" y="2360"/>
                    <a:pt x="3003" y="2360"/>
                  </a:cubicBezTo>
                  <a:cubicBezTo>
                    <a:pt x="2988" y="2353"/>
                    <a:pt x="2988" y="2353"/>
                    <a:pt x="2988" y="2353"/>
                  </a:cubicBezTo>
                  <a:cubicBezTo>
                    <a:pt x="2969" y="2305"/>
                    <a:pt x="2969" y="2305"/>
                    <a:pt x="2969" y="2305"/>
                  </a:cubicBezTo>
                  <a:cubicBezTo>
                    <a:pt x="2941" y="2281"/>
                    <a:pt x="2941" y="2281"/>
                    <a:pt x="2941" y="2281"/>
                  </a:cubicBezTo>
                  <a:cubicBezTo>
                    <a:pt x="2876" y="2202"/>
                    <a:pt x="2876" y="2202"/>
                    <a:pt x="2876" y="2202"/>
                  </a:cubicBezTo>
                  <a:cubicBezTo>
                    <a:pt x="2876" y="2155"/>
                    <a:pt x="2876" y="2155"/>
                    <a:pt x="2876" y="2155"/>
                  </a:cubicBezTo>
                  <a:cubicBezTo>
                    <a:pt x="2857" y="2186"/>
                    <a:pt x="2857" y="2186"/>
                    <a:pt x="2857" y="2186"/>
                  </a:cubicBezTo>
                  <a:cubicBezTo>
                    <a:pt x="2821" y="2171"/>
                    <a:pt x="2821" y="2171"/>
                    <a:pt x="2821" y="2171"/>
                  </a:cubicBezTo>
                  <a:cubicBezTo>
                    <a:pt x="2745" y="2102"/>
                    <a:pt x="2745" y="2102"/>
                    <a:pt x="2745" y="2102"/>
                  </a:cubicBezTo>
                  <a:cubicBezTo>
                    <a:pt x="2697" y="2043"/>
                    <a:pt x="2697" y="2043"/>
                    <a:pt x="2697" y="2043"/>
                  </a:cubicBezTo>
                  <a:cubicBezTo>
                    <a:pt x="2673" y="2050"/>
                    <a:pt x="2673" y="2050"/>
                    <a:pt x="2673" y="2050"/>
                  </a:cubicBezTo>
                  <a:cubicBezTo>
                    <a:pt x="2607" y="2040"/>
                    <a:pt x="2607" y="2040"/>
                    <a:pt x="2607" y="2040"/>
                  </a:cubicBezTo>
                  <a:cubicBezTo>
                    <a:pt x="2568" y="1997"/>
                    <a:pt x="2568" y="1997"/>
                    <a:pt x="2568" y="1997"/>
                  </a:cubicBezTo>
                  <a:cubicBezTo>
                    <a:pt x="2568" y="1947"/>
                    <a:pt x="2568" y="1947"/>
                    <a:pt x="2568" y="1947"/>
                  </a:cubicBezTo>
                  <a:cubicBezTo>
                    <a:pt x="2549" y="1964"/>
                    <a:pt x="2549" y="1964"/>
                    <a:pt x="2549" y="1964"/>
                  </a:cubicBezTo>
                  <a:cubicBezTo>
                    <a:pt x="2466" y="1961"/>
                    <a:pt x="2466" y="1961"/>
                    <a:pt x="2466" y="1961"/>
                  </a:cubicBezTo>
                  <a:cubicBezTo>
                    <a:pt x="2423" y="1957"/>
                    <a:pt x="2423" y="1957"/>
                    <a:pt x="2423" y="1957"/>
                  </a:cubicBezTo>
                  <a:cubicBezTo>
                    <a:pt x="2373" y="1942"/>
                    <a:pt x="2373" y="1942"/>
                    <a:pt x="2373" y="1942"/>
                  </a:cubicBezTo>
                  <a:cubicBezTo>
                    <a:pt x="2287" y="1935"/>
                    <a:pt x="2287" y="1935"/>
                    <a:pt x="2287" y="1935"/>
                  </a:cubicBezTo>
                  <a:cubicBezTo>
                    <a:pt x="2191" y="1954"/>
                    <a:pt x="2191" y="1954"/>
                    <a:pt x="2191" y="1954"/>
                  </a:cubicBezTo>
                  <a:cubicBezTo>
                    <a:pt x="2134" y="1971"/>
                    <a:pt x="2134" y="1971"/>
                    <a:pt x="2134" y="1971"/>
                  </a:cubicBezTo>
                  <a:cubicBezTo>
                    <a:pt x="2146" y="1916"/>
                    <a:pt x="2146" y="1916"/>
                    <a:pt x="2146" y="1916"/>
                  </a:cubicBezTo>
                  <a:cubicBezTo>
                    <a:pt x="2125" y="1928"/>
                    <a:pt x="2125" y="1928"/>
                    <a:pt x="2125" y="1928"/>
                  </a:cubicBezTo>
                  <a:cubicBezTo>
                    <a:pt x="2091" y="1904"/>
                    <a:pt x="2091" y="1904"/>
                    <a:pt x="2091" y="1904"/>
                  </a:cubicBezTo>
                  <a:cubicBezTo>
                    <a:pt x="2063" y="1890"/>
                    <a:pt x="2063" y="1890"/>
                    <a:pt x="2063" y="1890"/>
                  </a:cubicBezTo>
                  <a:cubicBezTo>
                    <a:pt x="2032" y="1890"/>
                    <a:pt x="2032" y="1890"/>
                    <a:pt x="2032" y="1890"/>
                  </a:cubicBezTo>
                  <a:cubicBezTo>
                    <a:pt x="2010" y="1890"/>
                    <a:pt x="2010" y="1890"/>
                    <a:pt x="2010" y="1890"/>
                  </a:cubicBezTo>
                  <a:cubicBezTo>
                    <a:pt x="1977" y="1916"/>
                    <a:pt x="1977" y="1916"/>
                    <a:pt x="1977" y="1916"/>
                  </a:cubicBezTo>
                  <a:cubicBezTo>
                    <a:pt x="1950" y="1930"/>
                    <a:pt x="1950" y="1930"/>
                    <a:pt x="1950" y="1930"/>
                  </a:cubicBezTo>
                  <a:cubicBezTo>
                    <a:pt x="1922" y="1961"/>
                    <a:pt x="1922" y="1961"/>
                    <a:pt x="1922" y="1961"/>
                  </a:cubicBezTo>
                  <a:cubicBezTo>
                    <a:pt x="1908" y="1978"/>
                    <a:pt x="1908" y="1978"/>
                    <a:pt x="1908" y="1978"/>
                  </a:cubicBezTo>
                  <a:cubicBezTo>
                    <a:pt x="1872" y="1966"/>
                    <a:pt x="1872" y="1966"/>
                    <a:pt x="1872" y="1966"/>
                  </a:cubicBezTo>
                  <a:cubicBezTo>
                    <a:pt x="1908" y="1945"/>
                    <a:pt x="1908" y="1945"/>
                    <a:pt x="1908" y="1945"/>
                  </a:cubicBezTo>
                  <a:cubicBezTo>
                    <a:pt x="1950" y="1902"/>
                    <a:pt x="1950" y="1902"/>
                    <a:pt x="1950" y="1902"/>
                  </a:cubicBezTo>
                  <a:cubicBezTo>
                    <a:pt x="1977" y="1871"/>
                    <a:pt x="1977" y="1871"/>
                    <a:pt x="1977" y="1871"/>
                  </a:cubicBezTo>
                  <a:cubicBezTo>
                    <a:pt x="2001" y="1847"/>
                    <a:pt x="2001" y="1847"/>
                    <a:pt x="2001" y="1847"/>
                  </a:cubicBezTo>
                  <a:cubicBezTo>
                    <a:pt x="1984" y="1847"/>
                    <a:pt x="1984" y="1847"/>
                    <a:pt x="1984" y="1847"/>
                  </a:cubicBezTo>
                  <a:cubicBezTo>
                    <a:pt x="1958" y="1833"/>
                    <a:pt x="1958" y="1833"/>
                    <a:pt x="1958" y="1833"/>
                  </a:cubicBezTo>
                  <a:cubicBezTo>
                    <a:pt x="1955" y="1785"/>
                    <a:pt x="1955" y="1785"/>
                    <a:pt x="1955" y="1785"/>
                  </a:cubicBezTo>
                  <a:cubicBezTo>
                    <a:pt x="1932" y="1802"/>
                    <a:pt x="1932" y="1802"/>
                    <a:pt x="1932" y="1802"/>
                  </a:cubicBezTo>
                  <a:cubicBezTo>
                    <a:pt x="1922" y="1809"/>
                    <a:pt x="1922" y="1809"/>
                    <a:pt x="1922" y="1809"/>
                  </a:cubicBezTo>
                  <a:cubicBezTo>
                    <a:pt x="1872" y="1809"/>
                    <a:pt x="1872" y="1809"/>
                    <a:pt x="1872" y="1809"/>
                  </a:cubicBezTo>
                  <a:cubicBezTo>
                    <a:pt x="1831" y="1802"/>
                    <a:pt x="1831" y="1802"/>
                    <a:pt x="1831" y="1802"/>
                  </a:cubicBezTo>
                  <a:cubicBezTo>
                    <a:pt x="1812" y="1821"/>
                    <a:pt x="1812" y="1821"/>
                    <a:pt x="1812" y="1821"/>
                  </a:cubicBezTo>
                  <a:cubicBezTo>
                    <a:pt x="1798" y="1868"/>
                    <a:pt x="1798" y="1868"/>
                    <a:pt x="1798" y="1868"/>
                  </a:cubicBezTo>
                  <a:cubicBezTo>
                    <a:pt x="1824" y="1897"/>
                    <a:pt x="1824" y="1897"/>
                    <a:pt x="1824" y="1897"/>
                  </a:cubicBezTo>
                  <a:cubicBezTo>
                    <a:pt x="1814" y="1957"/>
                    <a:pt x="1814" y="1957"/>
                    <a:pt x="1814" y="1957"/>
                  </a:cubicBezTo>
                  <a:cubicBezTo>
                    <a:pt x="1776" y="1988"/>
                    <a:pt x="1776" y="1988"/>
                    <a:pt x="1776" y="1988"/>
                  </a:cubicBezTo>
                  <a:cubicBezTo>
                    <a:pt x="1745" y="1990"/>
                    <a:pt x="1745" y="1990"/>
                    <a:pt x="1745" y="1990"/>
                  </a:cubicBezTo>
                  <a:cubicBezTo>
                    <a:pt x="1700" y="1988"/>
                    <a:pt x="1700" y="1988"/>
                    <a:pt x="1700" y="1988"/>
                  </a:cubicBezTo>
                  <a:cubicBezTo>
                    <a:pt x="1688" y="2035"/>
                    <a:pt x="1688" y="2035"/>
                    <a:pt x="1688" y="2035"/>
                  </a:cubicBezTo>
                  <a:cubicBezTo>
                    <a:pt x="1633" y="2057"/>
                    <a:pt x="1633" y="2057"/>
                    <a:pt x="1633" y="2057"/>
                  </a:cubicBezTo>
                  <a:cubicBezTo>
                    <a:pt x="1626" y="2071"/>
                    <a:pt x="1626" y="2071"/>
                    <a:pt x="1626" y="2071"/>
                  </a:cubicBezTo>
                  <a:cubicBezTo>
                    <a:pt x="1576" y="2107"/>
                    <a:pt x="1576" y="2107"/>
                    <a:pt x="1576" y="2107"/>
                  </a:cubicBezTo>
                  <a:cubicBezTo>
                    <a:pt x="1528" y="2119"/>
                    <a:pt x="1528" y="2119"/>
                    <a:pt x="1528" y="2119"/>
                  </a:cubicBezTo>
                  <a:cubicBezTo>
                    <a:pt x="1500" y="2128"/>
                    <a:pt x="1500" y="2128"/>
                    <a:pt x="1500" y="2128"/>
                  </a:cubicBezTo>
                  <a:cubicBezTo>
                    <a:pt x="1485" y="2109"/>
                    <a:pt x="1485" y="2109"/>
                    <a:pt x="1485" y="2109"/>
                  </a:cubicBezTo>
                  <a:cubicBezTo>
                    <a:pt x="1480" y="2093"/>
                    <a:pt x="1480" y="2093"/>
                    <a:pt x="1480" y="2093"/>
                  </a:cubicBezTo>
                  <a:cubicBezTo>
                    <a:pt x="1514" y="2078"/>
                    <a:pt x="1514" y="2078"/>
                    <a:pt x="1514" y="2078"/>
                  </a:cubicBezTo>
                  <a:cubicBezTo>
                    <a:pt x="1542" y="2045"/>
                    <a:pt x="1542" y="2045"/>
                    <a:pt x="1542" y="2045"/>
                  </a:cubicBezTo>
                  <a:cubicBezTo>
                    <a:pt x="1504" y="2045"/>
                    <a:pt x="1504" y="2045"/>
                    <a:pt x="1504" y="2045"/>
                  </a:cubicBezTo>
                  <a:cubicBezTo>
                    <a:pt x="1497" y="2026"/>
                    <a:pt x="1497" y="2026"/>
                    <a:pt x="1497" y="2026"/>
                  </a:cubicBezTo>
                  <a:cubicBezTo>
                    <a:pt x="1526" y="1973"/>
                    <a:pt x="1526" y="1973"/>
                    <a:pt x="1526" y="1973"/>
                  </a:cubicBezTo>
                  <a:cubicBezTo>
                    <a:pt x="1542" y="1930"/>
                    <a:pt x="1542" y="1930"/>
                    <a:pt x="1542" y="1930"/>
                  </a:cubicBezTo>
                  <a:cubicBezTo>
                    <a:pt x="1562" y="1859"/>
                    <a:pt x="1562" y="1859"/>
                    <a:pt x="1562" y="1859"/>
                  </a:cubicBezTo>
                  <a:cubicBezTo>
                    <a:pt x="1600" y="1814"/>
                    <a:pt x="1600" y="1814"/>
                    <a:pt x="1600" y="1814"/>
                  </a:cubicBezTo>
                  <a:cubicBezTo>
                    <a:pt x="1721" y="1830"/>
                    <a:pt x="1721" y="1830"/>
                    <a:pt x="1721" y="1830"/>
                  </a:cubicBezTo>
                  <a:cubicBezTo>
                    <a:pt x="1702" y="1802"/>
                    <a:pt x="1702" y="1802"/>
                    <a:pt x="1702" y="1802"/>
                  </a:cubicBezTo>
                  <a:cubicBezTo>
                    <a:pt x="1669" y="1794"/>
                    <a:pt x="1669" y="1794"/>
                    <a:pt x="1669" y="1794"/>
                  </a:cubicBezTo>
                  <a:cubicBezTo>
                    <a:pt x="1607" y="1771"/>
                    <a:pt x="1607" y="1771"/>
                    <a:pt x="1607" y="1771"/>
                  </a:cubicBezTo>
                  <a:cubicBezTo>
                    <a:pt x="1559" y="1792"/>
                    <a:pt x="1559" y="1792"/>
                    <a:pt x="1559" y="1792"/>
                  </a:cubicBezTo>
                  <a:cubicBezTo>
                    <a:pt x="1514" y="1823"/>
                    <a:pt x="1514" y="1823"/>
                    <a:pt x="1514" y="1823"/>
                  </a:cubicBezTo>
                  <a:cubicBezTo>
                    <a:pt x="1471" y="1861"/>
                    <a:pt x="1471" y="1861"/>
                    <a:pt x="1471" y="1861"/>
                  </a:cubicBezTo>
                  <a:cubicBezTo>
                    <a:pt x="1454" y="1897"/>
                    <a:pt x="1454" y="1897"/>
                    <a:pt x="1454" y="1897"/>
                  </a:cubicBezTo>
                  <a:cubicBezTo>
                    <a:pt x="1445" y="1935"/>
                    <a:pt x="1445" y="1935"/>
                    <a:pt x="1445" y="1935"/>
                  </a:cubicBezTo>
                  <a:cubicBezTo>
                    <a:pt x="1421" y="1935"/>
                    <a:pt x="1421" y="1935"/>
                    <a:pt x="1421" y="1935"/>
                  </a:cubicBezTo>
                  <a:cubicBezTo>
                    <a:pt x="1416" y="1947"/>
                    <a:pt x="1416" y="1947"/>
                    <a:pt x="1416" y="1947"/>
                  </a:cubicBezTo>
                  <a:cubicBezTo>
                    <a:pt x="1428" y="1978"/>
                    <a:pt x="1428" y="1978"/>
                    <a:pt x="1428" y="1978"/>
                  </a:cubicBezTo>
                  <a:cubicBezTo>
                    <a:pt x="1423" y="2000"/>
                    <a:pt x="1423" y="2000"/>
                    <a:pt x="1423" y="2000"/>
                  </a:cubicBezTo>
                  <a:cubicBezTo>
                    <a:pt x="1402" y="2019"/>
                    <a:pt x="1402" y="2019"/>
                    <a:pt x="1402" y="2019"/>
                  </a:cubicBezTo>
                  <a:cubicBezTo>
                    <a:pt x="1356" y="2043"/>
                    <a:pt x="1356" y="2043"/>
                    <a:pt x="1356" y="2043"/>
                  </a:cubicBezTo>
                  <a:cubicBezTo>
                    <a:pt x="1325" y="2066"/>
                    <a:pt x="1325" y="2066"/>
                    <a:pt x="1325" y="2066"/>
                  </a:cubicBezTo>
                  <a:cubicBezTo>
                    <a:pt x="1294" y="2102"/>
                    <a:pt x="1294" y="2102"/>
                    <a:pt x="1294" y="2102"/>
                  </a:cubicBezTo>
                  <a:cubicBezTo>
                    <a:pt x="1287" y="2138"/>
                    <a:pt x="1287" y="2138"/>
                    <a:pt x="1287" y="2138"/>
                  </a:cubicBezTo>
                  <a:cubicBezTo>
                    <a:pt x="1337" y="2152"/>
                    <a:pt x="1337" y="2152"/>
                    <a:pt x="1337" y="2152"/>
                  </a:cubicBezTo>
                  <a:cubicBezTo>
                    <a:pt x="1344" y="2195"/>
                    <a:pt x="1344" y="2195"/>
                    <a:pt x="1344" y="2195"/>
                  </a:cubicBezTo>
                  <a:cubicBezTo>
                    <a:pt x="1323" y="2229"/>
                    <a:pt x="1323" y="2229"/>
                    <a:pt x="1323" y="2229"/>
                  </a:cubicBezTo>
                  <a:cubicBezTo>
                    <a:pt x="1285" y="2248"/>
                    <a:pt x="1285" y="2248"/>
                    <a:pt x="1285" y="2248"/>
                  </a:cubicBezTo>
                  <a:cubicBezTo>
                    <a:pt x="1247" y="2300"/>
                    <a:pt x="1247" y="2300"/>
                    <a:pt x="1247" y="2300"/>
                  </a:cubicBezTo>
                  <a:cubicBezTo>
                    <a:pt x="1185" y="2343"/>
                    <a:pt x="1185" y="2343"/>
                    <a:pt x="1185" y="2343"/>
                  </a:cubicBezTo>
                  <a:cubicBezTo>
                    <a:pt x="1061" y="2405"/>
                    <a:pt x="1061" y="2405"/>
                    <a:pt x="1061" y="2405"/>
                  </a:cubicBezTo>
                  <a:cubicBezTo>
                    <a:pt x="1051" y="2463"/>
                    <a:pt x="1051" y="2463"/>
                    <a:pt x="1051" y="2463"/>
                  </a:cubicBezTo>
                  <a:cubicBezTo>
                    <a:pt x="1001" y="2479"/>
                    <a:pt x="1001" y="2479"/>
                    <a:pt x="1001" y="2479"/>
                  </a:cubicBezTo>
                  <a:cubicBezTo>
                    <a:pt x="956" y="2513"/>
                    <a:pt x="956" y="2513"/>
                    <a:pt x="956" y="2513"/>
                  </a:cubicBezTo>
                  <a:cubicBezTo>
                    <a:pt x="894" y="2529"/>
                    <a:pt x="894" y="2529"/>
                    <a:pt x="894" y="2529"/>
                  </a:cubicBezTo>
                  <a:cubicBezTo>
                    <a:pt x="870" y="2544"/>
                    <a:pt x="870" y="2544"/>
                    <a:pt x="870" y="2544"/>
                  </a:cubicBezTo>
                  <a:cubicBezTo>
                    <a:pt x="841" y="2568"/>
                    <a:pt x="841" y="2568"/>
                    <a:pt x="841" y="2568"/>
                  </a:cubicBezTo>
                  <a:cubicBezTo>
                    <a:pt x="820" y="2587"/>
                    <a:pt x="820" y="2587"/>
                    <a:pt x="820" y="2587"/>
                  </a:cubicBezTo>
                  <a:cubicBezTo>
                    <a:pt x="805" y="2625"/>
                    <a:pt x="805" y="2625"/>
                    <a:pt x="805" y="2625"/>
                  </a:cubicBezTo>
                  <a:cubicBezTo>
                    <a:pt x="772" y="2637"/>
                    <a:pt x="772" y="2637"/>
                    <a:pt x="772" y="2637"/>
                  </a:cubicBezTo>
                  <a:cubicBezTo>
                    <a:pt x="726" y="2649"/>
                    <a:pt x="726" y="2649"/>
                    <a:pt x="726" y="2649"/>
                  </a:cubicBezTo>
                  <a:cubicBezTo>
                    <a:pt x="693" y="2649"/>
                    <a:pt x="693" y="2649"/>
                    <a:pt x="693" y="2649"/>
                  </a:cubicBezTo>
                  <a:cubicBezTo>
                    <a:pt x="657" y="2661"/>
                    <a:pt x="657" y="2661"/>
                    <a:pt x="657" y="2661"/>
                  </a:cubicBezTo>
                  <a:cubicBezTo>
                    <a:pt x="610" y="2687"/>
                    <a:pt x="610" y="2687"/>
                    <a:pt x="610" y="2687"/>
                  </a:cubicBezTo>
                  <a:cubicBezTo>
                    <a:pt x="619" y="2727"/>
                    <a:pt x="619" y="2727"/>
                    <a:pt x="619" y="2727"/>
                  </a:cubicBezTo>
                  <a:cubicBezTo>
                    <a:pt x="607" y="2732"/>
                    <a:pt x="607" y="2732"/>
                    <a:pt x="607" y="2732"/>
                  </a:cubicBezTo>
                  <a:cubicBezTo>
                    <a:pt x="569" y="2711"/>
                    <a:pt x="569" y="2711"/>
                    <a:pt x="569" y="2711"/>
                  </a:cubicBezTo>
                  <a:cubicBezTo>
                    <a:pt x="536" y="2699"/>
                    <a:pt x="536" y="2699"/>
                    <a:pt x="536" y="2699"/>
                  </a:cubicBezTo>
                  <a:cubicBezTo>
                    <a:pt x="509" y="2653"/>
                    <a:pt x="509" y="2653"/>
                    <a:pt x="509" y="2653"/>
                  </a:cubicBezTo>
                  <a:cubicBezTo>
                    <a:pt x="500" y="2670"/>
                    <a:pt x="500" y="2670"/>
                    <a:pt x="500" y="2670"/>
                  </a:cubicBezTo>
                  <a:cubicBezTo>
                    <a:pt x="502" y="2727"/>
                    <a:pt x="502" y="2727"/>
                    <a:pt x="502" y="2727"/>
                  </a:cubicBezTo>
                  <a:cubicBezTo>
                    <a:pt x="462" y="2727"/>
                    <a:pt x="462" y="2727"/>
                    <a:pt x="462" y="2727"/>
                  </a:cubicBezTo>
                  <a:cubicBezTo>
                    <a:pt x="459" y="2749"/>
                    <a:pt x="459" y="2749"/>
                    <a:pt x="459" y="2749"/>
                  </a:cubicBezTo>
                  <a:cubicBezTo>
                    <a:pt x="421" y="2746"/>
                    <a:pt x="421" y="2746"/>
                    <a:pt x="421" y="2746"/>
                  </a:cubicBezTo>
                  <a:cubicBezTo>
                    <a:pt x="421" y="2746"/>
                    <a:pt x="421" y="2746"/>
                    <a:pt x="419" y="2739"/>
                  </a:cubicBezTo>
                  <a:cubicBezTo>
                    <a:pt x="416" y="2732"/>
                    <a:pt x="402" y="2735"/>
                    <a:pt x="402" y="2735"/>
                  </a:cubicBezTo>
                  <a:cubicBezTo>
                    <a:pt x="373" y="2730"/>
                    <a:pt x="373" y="2730"/>
                    <a:pt x="373" y="2730"/>
                  </a:cubicBezTo>
                  <a:cubicBezTo>
                    <a:pt x="338" y="2739"/>
                    <a:pt x="338" y="2739"/>
                    <a:pt x="338" y="2739"/>
                  </a:cubicBezTo>
                  <a:cubicBezTo>
                    <a:pt x="297" y="2777"/>
                    <a:pt x="297" y="2777"/>
                    <a:pt x="297" y="2777"/>
                  </a:cubicBezTo>
                  <a:cubicBezTo>
                    <a:pt x="221" y="2777"/>
                    <a:pt x="221" y="2777"/>
                    <a:pt x="221" y="2777"/>
                  </a:cubicBezTo>
                  <a:cubicBezTo>
                    <a:pt x="151" y="2777"/>
                    <a:pt x="151" y="2777"/>
                    <a:pt x="151" y="2777"/>
                  </a:cubicBezTo>
                  <a:cubicBezTo>
                    <a:pt x="151" y="2751"/>
                    <a:pt x="151" y="2751"/>
                    <a:pt x="151" y="2751"/>
                  </a:cubicBezTo>
                  <a:cubicBezTo>
                    <a:pt x="194" y="2699"/>
                    <a:pt x="194" y="2699"/>
                    <a:pt x="194" y="2699"/>
                  </a:cubicBezTo>
                  <a:cubicBezTo>
                    <a:pt x="280" y="2699"/>
                    <a:pt x="280" y="2699"/>
                    <a:pt x="280" y="2699"/>
                  </a:cubicBezTo>
                  <a:cubicBezTo>
                    <a:pt x="318" y="2699"/>
                    <a:pt x="318" y="2699"/>
                    <a:pt x="318" y="2699"/>
                  </a:cubicBezTo>
                  <a:cubicBezTo>
                    <a:pt x="347" y="2680"/>
                    <a:pt x="347" y="2680"/>
                    <a:pt x="347" y="2680"/>
                  </a:cubicBezTo>
                  <a:cubicBezTo>
                    <a:pt x="397" y="2665"/>
                    <a:pt x="397" y="2665"/>
                    <a:pt x="397" y="2665"/>
                  </a:cubicBezTo>
                  <a:cubicBezTo>
                    <a:pt x="421" y="2646"/>
                    <a:pt x="421" y="2646"/>
                    <a:pt x="421" y="2646"/>
                  </a:cubicBezTo>
                  <a:cubicBezTo>
                    <a:pt x="440" y="2613"/>
                    <a:pt x="440" y="2613"/>
                    <a:pt x="440" y="2613"/>
                  </a:cubicBezTo>
                  <a:cubicBezTo>
                    <a:pt x="481" y="2591"/>
                    <a:pt x="481" y="2591"/>
                    <a:pt x="481" y="2591"/>
                  </a:cubicBezTo>
                  <a:cubicBezTo>
                    <a:pt x="543" y="2587"/>
                    <a:pt x="543" y="2587"/>
                    <a:pt x="543" y="2587"/>
                  </a:cubicBezTo>
                  <a:cubicBezTo>
                    <a:pt x="579" y="2587"/>
                    <a:pt x="579" y="2587"/>
                    <a:pt x="579" y="2587"/>
                  </a:cubicBezTo>
                  <a:cubicBezTo>
                    <a:pt x="607" y="2613"/>
                    <a:pt x="607" y="2613"/>
                    <a:pt x="607" y="2613"/>
                  </a:cubicBezTo>
                  <a:cubicBezTo>
                    <a:pt x="631" y="2591"/>
                    <a:pt x="631" y="2591"/>
                    <a:pt x="631" y="2591"/>
                  </a:cubicBezTo>
                  <a:cubicBezTo>
                    <a:pt x="662" y="2548"/>
                    <a:pt x="662" y="2548"/>
                    <a:pt x="662" y="2548"/>
                  </a:cubicBezTo>
                  <a:cubicBezTo>
                    <a:pt x="698" y="2515"/>
                    <a:pt x="698" y="2515"/>
                    <a:pt x="698" y="2515"/>
                  </a:cubicBezTo>
                  <a:cubicBezTo>
                    <a:pt x="731" y="2496"/>
                    <a:pt x="731" y="2496"/>
                    <a:pt x="731" y="2496"/>
                  </a:cubicBezTo>
                  <a:cubicBezTo>
                    <a:pt x="803" y="2482"/>
                    <a:pt x="803" y="2482"/>
                    <a:pt x="803" y="2482"/>
                  </a:cubicBezTo>
                  <a:cubicBezTo>
                    <a:pt x="831" y="2458"/>
                    <a:pt x="831" y="2458"/>
                    <a:pt x="831" y="2458"/>
                  </a:cubicBezTo>
                  <a:cubicBezTo>
                    <a:pt x="860" y="2420"/>
                    <a:pt x="860" y="2420"/>
                    <a:pt x="860" y="2420"/>
                  </a:cubicBezTo>
                  <a:cubicBezTo>
                    <a:pt x="908" y="2384"/>
                    <a:pt x="908" y="2384"/>
                    <a:pt x="908" y="2384"/>
                  </a:cubicBezTo>
                  <a:cubicBezTo>
                    <a:pt x="941" y="2367"/>
                    <a:pt x="941" y="2367"/>
                    <a:pt x="941" y="2367"/>
                  </a:cubicBezTo>
                  <a:cubicBezTo>
                    <a:pt x="951" y="2319"/>
                    <a:pt x="951" y="2319"/>
                    <a:pt x="951" y="2319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75" y="2222"/>
                    <a:pt x="975" y="2222"/>
                    <a:pt x="975" y="2222"/>
                  </a:cubicBezTo>
                  <a:cubicBezTo>
                    <a:pt x="979" y="2202"/>
                    <a:pt x="979" y="2202"/>
                    <a:pt x="979" y="2202"/>
                  </a:cubicBezTo>
                  <a:cubicBezTo>
                    <a:pt x="1013" y="2157"/>
                    <a:pt x="1013" y="2157"/>
                    <a:pt x="1013" y="2157"/>
                  </a:cubicBezTo>
                  <a:cubicBezTo>
                    <a:pt x="996" y="2157"/>
                    <a:pt x="996" y="2157"/>
                    <a:pt x="996" y="2157"/>
                  </a:cubicBezTo>
                  <a:cubicBezTo>
                    <a:pt x="963" y="2162"/>
                    <a:pt x="963" y="2162"/>
                    <a:pt x="963" y="2162"/>
                  </a:cubicBezTo>
                  <a:cubicBezTo>
                    <a:pt x="941" y="2162"/>
                    <a:pt x="941" y="2162"/>
                    <a:pt x="941" y="2162"/>
                  </a:cubicBezTo>
                  <a:cubicBezTo>
                    <a:pt x="905" y="2160"/>
                    <a:pt x="905" y="2160"/>
                    <a:pt x="905" y="2160"/>
                  </a:cubicBezTo>
                  <a:cubicBezTo>
                    <a:pt x="894" y="2145"/>
                    <a:pt x="894" y="2145"/>
                    <a:pt x="894" y="2145"/>
                  </a:cubicBezTo>
                  <a:cubicBezTo>
                    <a:pt x="925" y="2109"/>
                    <a:pt x="925" y="2109"/>
                    <a:pt x="925" y="2109"/>
                  </a:cubicBezTo>
                  <a:cubicBezTo>
                    <a:pt x="894" y="2114"/>
                    <a:pt x="894" y="2114"/>
                    <a:pt x="894" y="2114"/>
                  </a:cubicBezTo>
                  <a:cubicBezTo>
                    <a:pt x="867" y="2138"/>
                    <a:pt x="867" y="2138"/>
                    <a:pt x="867" y="2138"/>
                  </a:cubicBezTo>
                  <a:cubicBezTo>
                    <a:pt x="858" y="2181"/>
                    <a:pt x="858" y="2181"/>
                    <a:pt x="858" y="2181"/>
                  </a:cubicBezTo>
                  <a:cubicBezTo>
                    <a:pt x="839" y="2202"/>
                    <a:pt x="839" y="2202"/>
                    <a:pt x="839" y="2202"/>
                  </a:cubicBezTo>
                  <a:cubicBezTo>
                    <a:pt x="831" y="2183"/>
                    <a:pt x="831" y="2183"/>
                    <a:pt x="831" y="2183"/>
                  </a:cubicBezTo>
                  <a:cubicBezTo>
                    <a:pt x="810" y="2155"/>
                    <a:pt x="810" y="2155"/>
                    <a:pt x="810" y="2155"/>
                  </a:cubicBezTo>
                  <a:cubicBezTo>
                    <a:pt x="774" y="2124"/>
                    <a:pt x="774" y="2124"/>
                    <a:pt x="774" y="2124"/>
                  </a:cubicBezTo>
                  <a:cubicBezTo>
                    <a:pt x="719" y="2086"/>
                    <a:pt x="719" y="2086"/>
                    <a:pt x="719" y="2086"/>
                  </a:cubicBezTo>
                  <a:cubicBezTo>
                    <a:pt x="705" y="2086"/>
                    <a:pt x="705" y="2086"/>
                    <a:pt x="705" y="2086"/>
                  </a:cubicBezTo>
                  <a:cubicBezTo>
                    <a:pt x="657" y="2124"/>
                    <a:pt x="657" y="2124"/>
                    <a:pt x="657" y="2124"/>
                  </a:cubicBezTo>
                  <a:cubicBezTo>
                    <a:pt x="629" y="2124"/>
                    <a:pt x="629" y="2124"/>
                    <a:pt x="629" y="2124"/>
                  </a:cubicBezTo>
                  <a:cubicBezTo>
                    <a:pt x="586" y="2124"/>
                    <a:pt x="586" y="2124"/>
                    <a:pt x="586" y="2124"/>
                  </a:cubicBezTo>
                  <a:cubicBezTo>
                    <a:pt x="595" y="2033"/>
                    <a:pt x="595" y="2033"/>
                    <a:pt x="595" y="2033"/>
                  </a:cubicBezTo>
                  <a:cubicBezTo>
                    <a:pt x="600" y="2007"/>
                    <a:pt x="600" y="2007"/>
                    <a:pt x="600" y="2007"/>
                  </a:cubicBezTo>
                  <a:cubicBezTo>
                    <a:pt x="624" y="1976"/>
                    <a:pt x="624" y="1976"/>
                    <a:pt x="624" y="1976"/>
                  </a:cubicBezTo>
                  <a:cubicBezTo>
                    <a:pt x="622" y="1942"/>
                    <a:pt x="622" y="1942"/>
                    <a:pt x="622" y="1942"/>
                  </a:cubicBezTo>
                  <a:cubicBezTo>
                    <a:pt x="612" y="1885"/>
                    <a:pt x="612" y="1885"/>
                    <a:pt x="612" y="1885"/>
                  </a:cubicBezTo>
                  <a:cubicBezTo>
                    <a:pt x="600" y="1828"/>
                    <a:pt x="600" y="1828"/>
                    <a:pt x="600" y="1828"/>
                  </a:cubicBezTo>
                  <a:cubicBezTo>
                    <a:pt x="583" y="1842"/>
                    <a:pt x="583" y="1842"/>
                    <a:pt x="583" y="1842"/>
                  </a:cubicBezTo>
                  <a:cubicBezTo>
                    <a:pt x="555" y="1873"/>
                    <a:pt x="555" y="1873"/>
                    <a:pt x="555" y="1873"/>
                  </a:cubicBezTo>
                  <a:cubicBezTo>
                    <a:pt x="538" y="1885"/>
                    <a:pt x="538" y="1885"/>
                    <a:pt x="538" y="1885"/>
                  </a:cubicBezTo>
                  <a:cubicBezTo>
                    <a:pt x="514" y="1885"/>
                    <a:pt x="514" y="1885"/>
                    <a:pt x="514" y="1885"/>
                  </a:cubicBezTo>
                  <a:cubicBezTo>
                    <a:pt x="493" y="1868"/>
                    <a:pt x="493" y="1868"/>
                    <a:pt x="493" y="1868"/>
                  </a:cubicBezTo>
                  <a:cubicBezTo>
                    <a:pt x="483" y="1868"/>
                    <a:pt x="483" y="1868"/>
                    <a:pt x="483" y="1868"/>
                  </a:cubicBezTo>
                  <a:cubicBezTo>
                    <a:pt x="454" y="1852"/>
                    <a:pt x="454" y="1852"/>
                    <a:pt x="454" y="1852"/>
                  </a:cubicBezTo>
                  <a:cubicBezTo>
                    <a:pt x="435" y="1833"/>
                    <a:pt x="435" y="1833"/>
                    <a:pt x="435" y="1833"/>
                  </a:cubicBezTo>
                  <a:cubicBezTo>
                    <a:pt x="409" y="1814"/>
                    <a:pt x="409" y="1814"/>
                    <a:pt x="409" y="1814"/>
                  </a:cubicBezTo>
                  <a:cubicBezTo>
                    <a:pt x="392" y="1794"/>
                    <a:pt x="392" y="1794"/>
                    <a:pt x="392" y="1794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1" y="1725"/>
                    <a:pt x="381" y="1725"/>
                    <a:pt x="381" y="1725"/>
                  </a:cubicBezTo>
                  <a:cubicBezTo>
                    <a:pt x="407" y="1704"/>
                    <a:pt x="407" y="1704"/>
                    <a:pt x="407" y="1704"/>
                  </a:cubicBezTo>
                  <a:cubicBezTo>
                    <a:pt x="435" y="1704"/>
                    <a:pt x="435" y="1704"/>
                    <a:pt x="435" y="1704"/>
                  </a:cubicBezTo>
                  <a:cubicBezTo>
                    <a:pt x="466" y="1704"/>
                    <a:pt x="466" y="1704"/>
                    <a:pt x="466" y="1704"/>
                  </a:cubicBezTo>
                  <a:cubicBezTo>
                    <a:pt x="500" y="1725"/>
                    <a:pt x="500" y="1725"/>
                    <a:pt x="500" y="1725"/>
                  </a:cubicBezTo>
                  <a:cubicBezTo>
                    <a:pt x="517" y="1694"/>
                    <a:pt x="517" y="1694"/>
                    <a:pt x="517" y="1694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86" y="1670"/>
                    <a:pt x="486" y="1670"/>
                    <a:pt x="486" y="1670"/>
                  </a:cubicBezTo>
                  <a:cubicBezTo>
                    <a:pt x="454" y="1670"/>
                    <a:pt x="454" y="1670"/>
                    <a:pt x="454" y="1670"/>
                  </a:cubicBezTo>
                  <a:cubicBezTo>
                    <a:pt x="431" y="1670"/>
                    <a:pt x="431" y="1670"/>
                    <a:pt x="431" y="1670"/>
                  </a:cubicBezTo>
                  <a:cubicBezTo>
                    <a:pt x="392" y="1644"/>
                    <a:pt x="392" y="1644"/>
                    <a:pt x="392" y="1644"/>
                  </a:cubicBezTo>
                  <a:cubicBezTo>
                    <a:pt x="376" y="1618"/>
                    <a:pt x="376" y="1618"/>
                    <a:pt x="376" y="1618"/>
                  </a:cubicBezTo>
                  <a:cubicBezTo>
                    <a:pt x="364" y="1584"/>
                    <a:pt x="364" y="1584"/>
                    <a:pt x="364" y="1584"/>
                  </a:cubicBezTo>
                  <a:cubicBezTo>
                    <a:pt x="347" y="1544"/>
                    <a:pt x="347" y="1544"/>
                    <a:pt x="347" y="1544"/>
                  </a:cubicBezTo>
                  <a:cubicBezTo>
                    <a:pt x="347" y="1532"/>
                    <a:pt x="347" y="1532"/>
                    <a:pt x="347" y="1532"/>
                  </a:cubicBezTo>
                  <a:cubicBezTo>
                    <a:pt x="366" y="1518"/>
                    <a:pt x="366" y="1518"/>
                    <a:pt x="366" y="1518"/>
                  </a:cubicBezTo>
                  <a:cubicBezTo>
                    <a:pt x="383" y="1482"/>
                    <a:pt x="383" y="1482"/>
                    <a:pt x="383" y="1482"/>
                  </a:cubicBezTo>
                  <a:cubicBezTo>
                    <a:pt x="421" y="1441"/>
                    <a:pt x="421" y="1441"/>
                    <a:pt x="421" y="1441"/>
                  </a:cubicBezTo>
                  <a:cubicBezTo>
                    <a:pt x="462" y="1417"/>
                    <a:pt x="462" y="1417"/>
                    <a:pt x="462" y="1417"/>
                  </a:cubicBezTo>
                  <a:cubicBezTo>
                    <a:pt x="488" y="1379"/>
                    <a:pt x="488" y="1379"/>
                    <a:pt x="488" y="1379"/>
                  </a:cubicBezTo>
                  <a:cubicBezTo>
                    <a:pt x="497" y="1344"/>
                    <a:pt x="497" y="1344"/>
                    <a:pt x="497" y="1344"/>
                  </a:cubicBezTo>
                  <a:cubicBezTo>
                    <a:pt x="533" y="1310"/>
                    <a:pt x="533" y="1310"/>
                    <a:pt x="533" y="1310"/>
                  </a:cubicBezTo>
                  <a:cubicBezTo>
                    <a:pt x="555" y="1305"/>
                    <a:pt x="555" y="1305"/>
                    <a:pt x="555" y="1305"/>
                  </a:cubicBezTo>
                  <a:cubicBezTo>
                    <a:pt x="581" y="1315"/>
                    <a:pt x="581" y="1315"/>
                    <a:pt x="581" y="1315"/>
                  </a:cubicBezTo>
                  <a:cubicBezTo>
                    <a:pt x="600" y="1344"/>
                    <a:pt x="600" y="1344"/>
                    <a:pt x="600" y="1344"/>
                  </a:cubicBezTo>
                  <a:cubicBezTo>
                    <a:pt x="617" y="1344"/>
                    <a:pt x="617" y="1344"/>
                    <a:pt x="617" y="1344"/>
                  </a:cubicBezTo>
                  <a:cubicBezTo>
                    <a:pt x="641" y="1344"/>
                    <a:pt x="641" y="1344"/>
                    <a:pt x="641" y="1344"/>
                  </a:cubicBezTo>
                  <a:cubicBezTo>
                    <a:pt x="655" y="1344"/>
                    <a:pt x="655" y="1344"/>
                    <a:pt x="655" y="1344"/>
                  </a:cubicBezTo>
                  <a:cubicBezTo>
                    <a:pt x="679" y="1315"/>
                    <a:pt x="679" y="1315"/>
                    <a:pt x="679" y="1315"/>
                  </a:cubicBezTo>
                  <a:cubicBezTo>
                    <a:pt x="695" y="1315"/>
                    <a:pt x="695" y="1315"/>
                    <a:pt x="695" y="1315"/>
                  </a:cubicBezTo>
                  <a:cubicBezTo>
                    <a:pt x="703" y="1301"/>
                    <a:pt x="703" y="1301"/>
                    <a:pt x="703" y="1301"/>
                  </a:cubicBezTo>
                  <a:cubicBezTo>
                    <a:pt x="717" y="1284"/>
                    <a:pt x="717" y="1284"/>
                    <a:pt x="717" y="1284"/>
                  </a:cubicBezTo>
                  <a:cubicBezTo>
                    <a:pt x="724" y="1301"/>
                    <a:pt x="724" y="1301"/>
                    <a:pt x="724" y="1301"/>
                  </a:cubicBezTo>
                  <a:cubicBezTo>
                    <a:pt x="748" y="1301"/>
                    <a:pt x="748" y="1301"/>
                    <a:pt x="748" y="1301"/>
                  </a:cubicBezTo>
                  <a:cubicBezTo>
                    <a:pt x="760" y="1301"/>
                    <a:pt x="760" y="1301"/>
                    <a:pt x="760" y="1301"/>
                  </a:cubicBezTo>
                  <a:cubicBezTo>
                    <a:pt x="786" y="1301"/>
                    <a:pt x="786" y="1301"/>
                    <a:pt x="786" y="1301"/>
                  </a:cubicBezTo>
                  <a:cubicBezTo>
                    <a:pt x="808" y="1281"/>
                    <a:pt x="808" y="1281"/>
                    <a:pt x="808" y="1281"/>
                  </a:cubicBezTo>
                  <a:cubicBezTo>
                    <a:pt x="827" y="1281"/>
                    <a:pt x="827" y="1281"/>
                    <a:pt x="827" y="1281"/>
                  </a:cubicBezTo>
                  <a:cubicBezTo>
                    <a:pt x="839" y="1236"/>
                    <a:pt x="839" y="1236"/>
                    <a:pt x="839" y="1236"/>
                  </a:cubicBezTo>
                  <a:cubicBezTo>
                    <a:pt x="824" y="1198"/>
                    <a:pt x="824" y="1198"/>
                    <a:pt x="824" y="1198"/>
                  </a:cubicBezTo>
                  <a:cubicBezTo>
                    <a:pt x="808" y="1145"/>
                    <a:pt x="808" y="1145"/>
                    <a:pt x="808" y="1145"/>
                  </a:cubicBezTo>
                  <a:cubicBezTo>
                    <a:pt x="836" y="1145"/>
                    <a:pt x="836" y="1145"/>
                    <a:pt x="836" y="1145"/>
                  </a:cubicBezTo>
                  <a:cubicBezTo>
                    <a:pt x="865" y="1114"/>
                    <a:pt x="865" y="1114"/>
                    <a:pt x="865" y="1114"/>
                  </a:cubicBezTo>
                  <a:cubicBezTo>
                    <a:pt x="858" y="1076"/>
                    <a:pt x="858" y="1076"/>
                    <a:pt x="858" y="1076"/>
                  </a:cubicBezTo>
                  <a:cubicBezTo>
                    <a:pt x="817" y="1067"/>
                    <a:pt x="817" y="1067"/>
                    <a:pt x="817" y="1067"/>
                  </a:cubicBezTo>
                  <a:cubicBezTo>
                    <a:pt x="796" y="1067"/>
                    <a:pt x="796" y="1067"/>
                    <a:pt x="796" y="1067"/>
                  </a:cubicBezTo>
                  <a:cubicBezTo>
                    <a:pt x="772" y="1074"/>
                    <a:pt x="772" y="1074"/>
                    <a:pt x="772" y="1074"/>
                  </a:cubicBezTo>
                  <a:cubicBezTo>
                    <a:pt x="755" y="1088"/>
                    <a:pt x="755" y="1088"/>
                    <a:pt x="755" y="1088"/>
                  </a:cubicBezTo>
                  <a:cubicBezTo>
                    <a:pt x="738" y="1114"/>
                    <a:pt x="738" y="1114"/>
                    <a:pt x="738" y="1114"/>
                  </a:cubicBezTo>
                  <a:cubicBezTo>
                    <a:pt x="719" y="1114"/>
                    <a:pt x="719" y="1114"/>
                    <a:pt x="719" y="1114"/>
                  </a:cubicBezTo>
                  <a:cubicBezTo>
                    <a:pt x="698" y="1074"/>
                    <a:pt x="698" y="1074"/>
                    <a:pt x="698" y="1074"/>
                  </a:cubicBezTo>
                  <a:cubicBezTo>
                    <a:pt x="638" y="1074"/>
                    <a:pt x="638" y="1074"/>
                    <a:pt x="638" y="1074"/>
                  </a:cubicBezTo>
                  <a:cubicBezTo>
                    <a:pt x="576" y="1074"/>
                    <a:pt x="576" y="1074"/>
                    <a:pt x="576" y="1074"/>
                  </a:cubicBezTo>
                  <a:cubicBezTo>
                    <a:pt x="528" y="1062"/>
                    <a:pt x="528" y="1062"/>
                    <a:pt x="528" y="1062"/>
                  </a:cubicBezTo>
                  <a:cubicBezTo>
                    <a:pt x="481" y="1040"/>
                    <a:pt x="481" y="1040"/>
                    <a:pt x="481" y="1040"/>
                  </a:cubicBezTo>
                  <a:cubicBezTo>
                    <a:pt x="457" y="1007"/>
                    <a:pt x="457" y="1007"/>
                    <a:pt x="457" y="1007"/>
                  </a:cubicBezTo>
                  <a:cubicBezTo>
                    <a:pt x="445" y="938"/>
                    <a:pt x="445" y="938"/>
                    <a:pt x="445" y="938"/>
                  </a:cubicBezTo>
                  <a:cubicBezTo>
                    <a:pt x="483" y="921"/>
                    <a:pt x="483" y="921"/>
                    <a:pt x="483" y="921"/>
                  </a:cubicBezTo>
                  <a:cubicBezTo>
                    <a:pt x="502" y="909"/>
                    <a:pt x="502" y="909"/>
                    <a:pt x="502" y="909"/>
                  </a:cubicBezTo>
                  <a:cubicBezTo>
                    <a:pt x="457" y="888"/>
                    <a:pt x="457" y="888"/>
                    <a:pt x="457" y="888"/>
                  </a:cubicBezTo>
                  <a:cubicBezTo>
                    <a:pt x="423" y="869"/>
                    <a:pt x="423" y="869"/>
                    <a:pt x="423" y="869"/>
                  </a:cubicBezTo>
                  <a:cubicBezTo>
                    <a:pt x="395" y="840"/>
                    <a:pt x="395" y="840"/>
                    <a:pt x="395" y="840"/>
                  </a:cubicBezTo>
                  <a:cubicBezTo>
                    <a:pt x="383" y="826"/>
                    <a:pt x="383" y="826"/>
                    <a:pt x="383" y="826"/>
                  </a:cubicBezTo>
                  <a:cubicBezTo>
                    <a:pt x="409" y="807"/>
                    <a:pt x="409" y="807"/>
                    <a:pt x="409" y="807"/>
                  </a:cubicBezTo>
                  <a:cubicBezTo>
                    <a:pt x="435" y="807"/>
                    <a:pt x="435" y="807"/>
                    <a:pt x="435" y="807"/>
                  </a:cubicBezTo>
                  <a:cubicBezTo>
                    <a:pt x="474" y="799"/>
                    <a:pt x="474" y="799"/>
                    <a:pt x="474" y="799"/>
                  </a:cubicBezTo>
                  <a:cubicBezTo>
                    <a:pt x="528" y="766"/>
                    <a:pt x="528" y="766"/>
                    <a:pt x="528" y="766"/>
                  </a:cubicBezTo>
                  <a:cubicBezTo>
                    <a:pt x="540" y="776"/>
                    <a:pt x="540" y="776"/>
                    <a:pt x="540" y="776"/>
                  </a:cubicBezTo>
                  <a:cubicBezTo>
                    <a:pt x="569" y="766"/>
                    <a:pt x="569" y="766"/>
                    <a:pt x="569" y="766"/>
                  </a:cubicBezTo>
                  <a:cubicBezTo>
                    <a:pt x="569" y="754"/>
                    <a:pt x="569" y="754"/>
                    <a:pt x="569" y="754"/>
                  </a:cubicBezTo>
                  <a:cubicBezTo>
                    <a:pt x="590" y="747"/>
                    <a:pt x="590" y="747"/>
                    <a:pt x="590" y="747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81" y="742"/>
                    <a:pt x="681" y="742"/>
                    <a:pt x="681" y="742"/>
                  </a:cubicBezTo>
                  <a:cubicBezTo>
                    <a:pt x="703" y="759"/>
                    <a:pt x="703" y="759"/>
                    <a:pt x="703" y="759"/>
                  </a:cubicBezTo>
                  <a:cubicBezTo>
                    <a:pt x="693" y="790"/>
                    <a:pt x="693" y="790"/>
                    <a:pt x="693" y="790"/>
                  </a:cubicBezTo>
                  <a:cubicBezTo>
                    <a:pt x="691" y="802"/>
                    <a:pt x="691" y="802"/>
                    <a:pt x="691" y="802"/>
                  </a:cubicBezTo>
                  <a:cubicBezTo>
                    <a:pt x="712" y="821"/>
                    <a:pt x="712" y="821"/>
                    <a:pt x="712" y="821"/>
                  </a:cubicBezTo>
                  <a:cubicBezTo>
                    <a:pt x="731" y="840"/>
                    <a:pt x="731" y="840"/>
                    <a:pt x="731" y="840"/>
                  </a:cubicBezTo>
                  <a:cubicBezTo>
                    <a:pt x="774" y="838"/>
                    <a:pt x="774" y="838"/>
                    <a:pt x="774" y="838"/>
                  </a:cubicBezTo>
                  <a:cubicBezTo>
                    <a:pt x="827" y="852"/>
                    <a:pt x="827" y="852"/>
                    <a:pt x="827" y="852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96" y="807"/>
                    <a:pt x="896" y="807"/>
                    <a:pt x="896" y="807"/>
                  </a:cubicBezTo>
                  <a:cubicBezTo>
                    <a:pt x="929" y="785"/>
                    <a:pt x="929" y="785"/>
                    <a:pt x="929" y="785"/>
                  </a:cubicBezTo>
                  <a:cubicBezTo>
                    <a:pt x="929" y="785"/>
                    <a:pt x="905" y="773"/>
                    <a:pt x="896" y="771"/>
                  </a:cubicBezTo>
                  <a:cubicBezTo>
                    <a:pt x="886" y="768"/>
                    <a:pt x="867" y="759"/>
                    <a:pt x="867" y="759"/>
                  </a:cubicBezTo>
                  <a:cubicBezTo>
                    <a:pt x="848" y="740"/>
                    <a:pt x="848" y="740"/>
                    <a:pt x="848" y="740"/>
                  </a:cubicBezTo>
                  <a:cubicBezTo>
                    <a:pt x="848" y="714"/>
                    <a:pt x="848" y="714"/>
                    <a:pt x="848" y="714"/>
                  </a:cubicBezTo>
                  <a:cubicBezTo>
                    <a:pt x="841" y="683"/>
                    <a:pt x="841" y="683"/>
                    <a:pt x="841" y="683"/>
                  </a:cubicBezTo>
                  <a:cubicBezTo>
                    <a:pt x="741" y="652"/>
                    <a:pt x="741" y="652"/>
                    <a:pt x="741" y="652"/>
                  </a:cubicBezTo>
                  <a:cubicBezTo>
                    <a:pt x="738" y="549"/>
                    <a:pt x="738" y="549"/>
                    <a:pt x="738" y="549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590" y="394"/>
                    <a:pt x="590" y="394"/>
                    <a:pt x="590" y="394"/>
                  </a:cubicBezTo>
                  <a:cubicBezTo>
                    <a:pt x="607" y="394"/>
                    <a:pt x="607" y="394"/>
                    <a:pt x="607" y="394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38" y="377"/>
                    <a:pt x="638" y="377"/>
                    <a:pt x="638" y="377"/>
                  </a:cubicBezTo>
                  <a:cubicBezTo>
                    <a:pt x="638" y="346"/>
                    <a:pt x="638" y="346"/>
                    <a:pt x="638" y="346"/>
                  </a:cubicBezTo>
                  <a:cubicBezTo>
                    <a:pt x="650" y="310"/>
                    <a:pt x="650" y="310"/>
                    <a:pt x="650" y="310"/>
                  </a:cubicBezTo>
                  <a:cubicBezTo>
                    <a:pt x="667" y="313"/>
                    <a:pt x="667" y="313"/>
                    <a:pt x="667" y="313"/>
                  </a:cubicBezTo>
                  <a:cubicBezTo>
                    <a:pt x="693" y="327"/>
                    <a:pt x="693" y="327"/>
                    <a:pt x="693" y="327"/>
                  </a:cubicBezTo>
                  <a:cubicBezTo>
                    <a:pt x="722" y="327"/>
                    <a:pt x="722" y="327"/>
                    <a:pt x="722" y="327"/>
                  </a:cubicBezTo>
                  <a:cubicBezTo>
                    <a:pt x="741" y="327"/>
                    <a:pt x="741" y="327"/>
                    <a:pt x="741" y="327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836" y="306"/>
                    <a:pt x="836" y="306"/>
                    <a:pt x="836" y="306"/>
                  </a:cubicBezTo>
                  <a:cubicBezTo>
                    <a:pt x="858" y="287"/>
                    <a:pt x="858" y="287"/>
                    <a:pt x="858" y="287"/>
                  </a:cubicBezTo>
                  <a:cubicBezTo>
                    <a:pt x="874" y="253"/>
                    <a:pt x="874" y="253"/>
                    <a:pt x="874" y="253"/>
                  </a:cubicBezTo>
                  <a:cubicBezTo>
                    <a:pt x="874" y="198"/>
                    <a:pt x="874" y="198"/>
                    <a:pt x="874" y="198"/>
                  </a:cubicBezTo>
                  <a:cubicBezTo>
                    <a:pt x="896" y="193"/>
                    <a:pt x="896" y="193"/>
                    <a:pt x="896" y="193"/>
                  </a:cubicBezTo>
                  <a:cubicBezTo>
                    <a:pt x="920" y="177"/>
                    <a:pt x="920" y="177"/>
                    <a:pt x="920" y="177"/>
                  </a:cubicBezTo>
                  <a:cubicBezTo>
                    <a:pt x="963" y="139"/>
                    <a:pt x="963" y="139"/>
                    <a:pt x="963" y="139"/>
                  </a:cubicBezTo>
                  <a:cubicBezTo>
                    <a:pt x="1034" y="127"/>
                    <a:pt x="1034" y="127"/>
                    <a:pt x="1034" y="127"/>
                  </a:cubicBezTo>
                  <a:cubicBezTo>
                    <a:pt x="1065" y="93"/>
                    <a:pt x="1065" y="93"/>
                    <a:pt x="1065" y="93"/>
                  </a:cubicBezTo>
                  <a:cubicBezTo>
                    <a:pt x="1092" y="77"/>
                    <a:pt x="1092" y="77"/>
                    <a:pt x="1092" y="77"/>
                  </a:cubicBezTo>
                  <a:cubicBezTo>
                    <a:pt x="1111" y="57"/>
                    <a:pt x="1111" y="57"/>
                    <a:pt x="1111" y="57"/>
                  </a:cubicBezTo>
                  <a:cubicBezTo>
                    <a:pt x="1225" y="65"/>
                    <a:pt x="1225" y="65"/>
                    <a:pt x="1225" y="65"/>
                  </a:cubicBezTo>
                  <a:cubicBezTo>
                    <a:pt x="1239" y="26"/>
                    <a:pt x="1239" y="26"/>
                    <a:pt x="1239" y="26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1323" y="26"/>
                    <a:pt x="1323" y="26"/>
                    <a:pt x="1323" y="26"/>
                  </a:cubicBezTo>
                  <a:cubicBezTo>
                    <a:pt x="1335" y="50"/>
                    <a:pt x="1335" y="50"/>
                    <a:pt x="1335" y="50"/>
                  </a:cubicBezTo>
                  <a:cubicBezTo>
                    <a:pt x="1323" y="50"/>
                    <a:pt x="1323" y="50"/>
                    <a:pt x="1323" y="50"/>
                  </a:cubicBezTo>
                  <a:cubicBezTo>
                    <a:pt x="1323" y="67"/>
                    <a:pt x="1323" y="67"/>
                    <a:pt x="1323" y="67"/>
                  </a:cubicBezTo>
                  <a:cubicBezTo>
                    <a:pt x="1342" y="86"/>
                    <a:pt x="1342" y="86"/>
                    <a:pt x="1342" y="86"/>
                  </a:cubicBezTo>
                  <a:cubicBezTo>
                    <a:pt x="1368" y="84"/>
                    <a:pt x="1368" y="84"/>
                    <a:pt x="1368" y="84"/>
                  </a:cubicBezTo>
                  <a:cubicBezTo>
                    <a:pt x="1368" y="65"/>
                    <a:pt x="1368" y="65"/>
                    <a:pt x="1368" y="65"/>
                  </a:cubicBezTo>
                  <a:cubicBezTo>
                    <a:pt x="1383" y="50"/>
                    <a:pt x="1383" y="50"/>
                    <a:pt x="1383" y="50"/>
                  </a:cubicBezTo>
                  <a:cubicBezTo>
                    <a:pt x="1395" y="62"/>
                    <a:pt x="1395" y="62"/>
                    <a:pt x="1395" y="62"/>
                  </a:cubicBezTo>
                  <a:cubicBezTo>
                    <a:pt x="1421" y="93"/>
                    <a:pt x="1421" y="93"/>
                    <a:pt x="1421" y="93"/>
                  </a:cubicBezTo>
                  <a:cubicBezTo>
                    <a:pt x="1457" y="81"/>
                    <a:pt x="1457" y="81"/>
                    <a:pt x="1457" y="81"/>
                  </a:cubicBezTo>
                  <a:cubicBezTo>
                    <a:pt x="1511" y="96"/>
                    <a:pt x="1511" y="96"/>
                    <a:pt x="1511" y="96"/>
                  </a:cubicBezTo>
                  <a:cubicBezTo>
                    <a:pt x="1511" y="120"/>
                    <a:pt x="1511" y="120"/>
                    <a:pt x="1511" y="120"/>
                  </a:cubicBezTo>
                  <a:cubicBezTo>
                    <a:pt x="1528" y="146"/>
                    <a:pt x="1528" y="146"/>
                    <a:pt x="1528" y="146"/>
                  </a:cubicBezTo>
                  <a:cubicBezTo>
                    <a:pt x="1564" y="174"/>
                    <a:pt x="1564" y="174"/>
                    <a:pt x="1564" y="174"/>
                  </a:cubicBezTo>
                  <a:cubicBezTo>
                    <a:pt x="1640" y="174"/>
                    <a:pt x="1640" y="174"/>
                    <a:pt x="1640" y="174"/>
                  </a:cubicBezTo>
                  <a:cubicBezTo>
                    <a:pt x="1657" y="174"/>
                    <a:pt x="1657" y="174"/>
                    <a:pt x="1657" y="174"/>
                  </a:cubicBezTo>
                  <a:cubicBezTo>
                    <a:pt x="1681" y="162"/>
                    <a:pt x="1681" y="162"/>
                    <a:pt x="1681" y="162"/>
                  </a:cubicBezTo>
                  <a:cubicBezTo>
                    <a:pt x="1707" y="162"/>
                    <a:pt x="1707" y="162"/>
                    <a:pt x="1707" y="162"/>
                  </a:cubicBezTo>
                  <a:cubicBezTo>
                    <a:pt x="1741" y="179"/>
                    <a:pt x="1741" y="179"/>
                    <a:pt x="1741" y="179"/>
                  </a:cubicBezTo>
                  <a:cubicBezTo>
                    <a:pt x="1752" y="201"/>
                    <a:pt x="1752" y="201"/>
                    <a:pt x="1752" y="201"/>
                  </a:cubicBezTo>
                  <a:cubicBezTo>
                    <a:pt x="1752" y="220"/>
                    <a:pt x="1752" y="220"/>
                    <a:pt x="1752" y="220"/>
                  </a:cubicBezTo>
                  <a:cubicBezTo>
                    <a:pt x="1752" y="253"/>
                    <a:pt x="1752" y="253"/>
                    <a:pt x="1752" y="253"/>
                  </a:cubicBezTo>
                  <a:cubicBezTo>
                    <a:pt x="1752" y="239"/>
                    <a:pt x="1752" y="239"/>
                    <a:pt x="1752" y="239"/>
                  </a:cubicBezTo>
                  <a:cubicBezTo>
                    <a:pt x="1783" y="213"/>
                    <a:pt x="1783" y="213"/>
                    <a:pt x="1783" y="213"/>
                  </a:cubicBezTo>
                  <a:cubicBezTo>
                    <a:pt x="1824" y="201"/>
                    <a:pt x="1824" y="201"/>
                    <a:pt x="1824" y="201"/>
                  </a:cubicBezTo>
                  <a:cubicBezTo>
                    <a:pt x="1855" y="201"/>
                    <a:pt x="1855" y="201"/>
                    <a:pt x="1855" y="201"/>
                  </a:cubicBezTo>
                  <a:cubicBezTo>
                    <a:pt x="1908" y="222"/>
                    <a:pt x="1908" y="222"/>
                    <a:pt x="1908" y="222"/>
                  </a:cubicBezTo>
                  <a:cubicBezTo>
                    <a:pt x="1958" y="239"/>
                    <a:pt x="1958" y="239"/>
                    <a:pt x="1958" y="239"/>
                  </a:cubicBezTo>
                  <a:cubicBezTo>
                    <a:pt x="2010" y="224"/>
                    <a:pt x="2010" y="224"/>
                    <a:pt x="2010" y="224"/>
                  </a:cubicBezTo>
                  <a:cubicBezTo>
                    <a:pt x="2041" y="201"/>
                    <a:pt x="2041" y="201"/>
                    <a:pt x="2041" y="201"/>
                  </a:cubicBezTo>
                  <a:cubicBezTo>
                    <a:pt x="2070" y="201"/>
                    <a:pt x="2070" y="201"/>
                    <a:pt x="2070" y="201"/>
                  </a:cubicBezTo>
                  <a:cubicBezTo>
                    <a:pt x="2082" y="201"/>
                    <a:pt x="2082" y="201"/>
                    <a:pt x="2082" y="201"/>
                  </a:cubicBezTo>
                  <a:cubicBezTo>
                    <a:pt x="2120" y="236"/>
                    <a:pt x="2120" y="236"/>
                    <a:pt x="2120" y="236"/>
                  </a:cubicBezTo>
                  <a:cubicBezTo>
                    <a:pt x="2153" y="265"/>
                    <a:pt x="2153" y="265"/>
                    <a:pt x="2153" y="265"/>
                  </a:cubicBezTo>
                  <a:cubicBezTo>
                    <a:pt x="2213" y="272"/>
                    <a:pt x="2213" y="272"/>
                    <a:pt x="2213" y="272"/>
                  </a:cubicBezTo>
                  <a:lnTo>
                    <a:pt x="2244" y="511"/>
                  </a:lnTo>
                  <a:close/>
                  <a:moveTo>
                    <a:pt x="1196" y="2590"/>
                  </a:moveTo>
                  <a:cubicBezTo>
                    <a:pt x="1263" y="2590"/>
                    <a:pt x="1263" y="2590"/>
                    <a:pt x="1263" y="2590"/>
                  </a:cubicBezTo>
                  <a:cubicBezTo>
                    <a:pt x="1273" y="2559"/>
                    <a:pt x="1273" y="2559"/>
                    <a:pt x="1273" y="2559"/>
                  </a:cubicBezTo>
                  <a:cubicBezTo>
                    <a:pt x="1273" y="2546"/>
                    <a:pt x="1273" y="2546"/>
                    <a:pt x="1273" y="2546"/>
                  </a:cubicBezTo>
                  <a:cubicBezTo>
                    <a:pt x="1288" y="2519"/>
                    <a:pt x="1288" y="2519"/>
                    <a:pt x="1288" y="2519"/>
                  </a:cubicBezTo>
                  <a:cubicBezTo>
                    <a:pt x="1309" y="2490"/>
                    <a:pt x="1309" y="2490"/>
                    <a:pt x="1309" y="2490"/>
                  </a:cubicBezTo>
                  <a:cubicBezTo>
                    <a:pt x="1319" y="2475"/>
                    <a:pt x="1319" y="2475"/>
                    <a:pt x="1319" y="2475"/>
                  </a:cubicBezTo>
                  <a:cubicBezTo>
                    <a:pt x="1322" y="2469"/>
                    <a:pt x="1322" y="2469"/>
                    <a:pt x="1322" y="2469"/>
                  </a:cubicBezTo>
                  <a:cubicBezTo>
                    <a:pt x="1343" y="2500"/>
                    <a:pt x="1343" y="2500"/>
                    <a:pt x="1343" y="2500"/>
                  </a:cubicBezTo>
                  <a:cubicBezTo>
                    <a:pt x="1364" y="2485"/>
                    <a:pt x="1364" y="2485"/>
                    <a:pt x="1364" y="2485"/>
                  </a:cubicBezTo>
                  <a:cubicBezTo>
                    <a:pt x="1364" y="2475"/>
                    <a:pt x="1364" y="2475"/>
                    <a:pt x="1364" y="2475"/>
                  </a:cubicBezTo>
                  <a:cubicBezTo>
                    <a:pt x="1364" y="2450"/>
                    <a:pt x="1364" y="2450"/>
                    <a:pt x="1364" y="2450"/>
                  </a:cubicBezTo>
                  <a:cubicBezTo>
                    <a:pt x="1381" y="2435"/>
                    <a:pt x="1381" y="2435"/>
                    <a:pt x="1381" y="2435"/>
                  </a:cubicBezTo>
                  <a:cubicBezTo>
                    <a:pt x="1389" y="2435"/>
                    <a:pt x="1389" y="2435"/>
                    <a:pt x="1389" y="2435"/>
                  </a:cubicBezTo>
                  <a:cubicBezTo>
                    <a:pt x="1412" y="2424"/>
                    <a:pt x="1412" y="2424"/>
                    <a:pt x="1412" y="2424"/>
                  </a:cubicBezTo>
                  <a:cubicBezTo>
                    <a:pt x="1425" y="2424"/>
                    <a:pt x="1425" y="2424"/>
                    <a:pt x="1425" y="2424"/>
                  </a:cubicBezTo>
                  <a:cubicBezTo>
                    <a:pt x="1442" y="2412"/>
                    <a:pt x="1442" y="2412"/>
                    <a:pt x="1442" y="2412"/>
                  </a:cubicBezTo>
                  <a:cubicBezTo>
                    <a:pt x="1442" y="2399"/>
                    <a:pt x="1442" y="2399"/>
                    <a:pt x="1442" y="2399"/>
                  </a:cubicBezTo>
                  <a:cubicBezTo>
                    <a:pt x="1416" y="2355"/>
                    <a:pt x="1416" y="2355"/>
                    <a:pt x="1416" y="2355"/>
                  </a:cubicBezTo>
                  <a:cubicBezTo>
                    <a:pt x="1404" y="2355"/>
                    <a:pt x="1404" y="2355"/>
                    <a:pt x="1404" y="2355"/>
                  </a:cubicBezTo>
                  <a:cubicBezTo>
                    <a:pt x="1399" y="2355"/>
                    <a:pt x="1399" y="2355"/>
                    <a:pt x="1399" y="2355"/>
                  </a:cubicBezTo>
                  <a:cubicBezTo>
                    <a:pt x="1399" y="2334"/>
                    <a:pt x="1399" y="2334"/>
                    <a:pt x="1399" y="2334"/>
                  </a:cubicBezTo>
                  <a:cubicBezTo>
                    <a:pt x="1400" y="2324"/>
                    <a:pt x="1400" y="2324"/>
                    <a:pt x="1400" y="2324"/>
                  </a:cubicBezTo>
                  <a:cubicBezTo>
                    <a:pt x="1429" y="2305"/>
                    <a:pt x="1429" y="2305"/>
                    <a:pt x="1429" y="2305"/>
                  </a:cubicBezTo>
                  <a:cubicBezTo>
                    <a:pt x="1442" y="2305"/>
                    <a:pt x="1442" y="2305"/>
                    <a:pt x="1442" y="2305"/>
                  </a:cubicBezTo>
                  <a:cubicBezTo>
                    <a:pt x="1481" y="2296"/>
                    <a:pt x="1481" y="2296"/>
                    <a:pt x="1481" y="2296"/>
                  </a:cubicBezTo>
                  <a:cubicBezTo>
                    <a:pt x="1435" y="2259"/>
                    <a:pt x="1435" y="2259"/>
                    <a:pt x="1435" y="2259"/>
                  </a:cubicBezTo>
                  <a:cubicBezTo>
                    <a:pt x="1408" y="2238"/>
                    <a:pt x="1408" y="2238"/>
                    <a:pt x="1408" y="2238"/>
                  </a:cubicBezTo>
                  <a:cubicBezTo>
                    <a:pt x="1379" y="2259"/>
                    <a:pt x="1379" y="2259"/>
                    <a:pt x="1379" y="2259"/>
                  </a:cubicBezTo>
                  <a:cubicBezTo>
                    <a:pt x="1351" y="2290"/>
                    <a:pt x="1351" y="2290"/>
                    <a:pt x="1351" y="2290"/>
                  </a:cubicBezTo>
                  <a:cubicBezTo>
                    <a:pt x="1353" y="2305"/>
                    <a:pt x="1353" y="2305"/>
                    <a:pt x="1353" y="2305"/>
                  </a:cubicBezTo>
                  <a:cubicBezTo>
                    <a:pt x="1360" y="2326"/>
                    <a:pt x="1360" y="2326"/>
                    <a:pt x="1360" y="2326"/>
                  </a:cubicBezTo>
                  <a:cubicBezTo>
                    <a:pt x="1364" y="2341"/>
                    <a:pt x="1364" y="2341"/>
                    <a:pt x="1364" y="2341"/>
                  </a:cubicBezTo>
                  <a:cubicBezTo>
                    <a:pt x="1364" y="2351"/>
                    <a:pt x="1364" y="2351"/>
                    <a:pt x="1364" y="2351"/>
                  </a:cubicBezTo>
                  <a:cubicBezTo>
                    <a:pt x="1353" y="2362"/>
                    <a:pt x="1353" y="2362"/>
                    <a:pt x="1353" y="2362"/>
                  </a:cubicBezTo>
                  <a:cubicBezTo>
                    <a:pt x="1338" y="2368"/>
                    <a:pt x="1338" y="2368"/>
                    <a:pt x="1338" y="2368"/>
                  </a:cubicBezTo>
                  <a:cubicBezTo>
                    <a:pt x="1313" y="2351"/>
                    <a:pt x="1313" y="2351"/>
                    <a:pt x="1313" y="2351"/>
                  </a:cubicBezTo>
                  <a:cubicBezTo>
                    <a:pt x="1288" y="2357"/>
                    <a:pt x="1288" y="2357"/>
                    <a:pt x="1288" y="2357"/>
                  </a:cubicBezTo>
                  <a:cubicBezTo>
                    <a:pt x="1303" y="2385"/>
                    <a:pt x="1303" y="2385"/>
                    <a:pt x="1303" y="2385"/>
                  </a:cubicBezTo>
                  <a:cubicBezTo>
                    <a:pt x="1309" y="2414"/>
                    <a:pt x="1309" y="2414"/>
                    <a:pt x="1309" y="2414"/>
                  </a:cubicBezTo>
                  <a:cubicBezTo>
                    <a:pt x="1307" y="2445"/>
                    <a:pt x="1307" y="2445"/>
                    <a:pt x="1307" y="2445"/>
                  </a:cubicBezTo>
                  <a:cubicBezTo>
                    <a:pt x="1294" y="2414"/>
                    <a:pt x="1294" y="2414"/>
                    <a:pt x="1294" y="2414"/>
                  </a:cubicBezTo>
                  <a:cubicBezTo>
                    <a:pt x="1273" y="2391"/>
                    <a:pt x="1273" y="2391"/>
                    <a:pt x="1273" y="2391"/>
                  </a:cubicBezTo>
                  <a:cubicBezTo>
                    <a:pt x="1259" y="2385"/>
                    <a:pt x="1259" y="2385"/>
                    <a:pt x="1259" y="2385"/>
                  </a:cubicBezTo>
                  <a:cubicBezTo>
                    <a:pt x="1236" y="2401"/>
                    <a:pt x="1236" y="2401"/>
                    <a:pt x="1236" y="2401"/>
                  </a:cubicBezTo>
                  <a:cubicBezTo>
                    <a:pt x="1232" y="2414"/>
                    <a:pt x="1232" y="2414"/>
                    <a:pt x="1232" y="2414"/>
                  </a:cubicBezTo>
                  <a:cubicBezTo>
                    <a:pt x="1211" y="2431"/>
                    <a:pt x="1211" y="2431"/>
                    <a:pt x="1211" y="2431"/>
                  </a:cubicBezTo>
                  <a:cubicBezTo>
                    <a:pt x="1217" y="2483"/>
                    <a:pt x="1217" y="2483"/>
                    <a:pt x="1217" y="2483"/>
                  </a:cubicBezTo>
                  <a:cubicBezTo>
                    <a:pt x="1225" y="2490"/>
                    <a:pt x="1225" y="2490"/>
                    <a:pt x="1225" y="2490"/>
                  </a:cubicBezTo>
                  <a:cubicBezTo>
                    <a:pt x="1234" y="2500"/>
                    <a:pt x="1234" y="2500"/>
                    <a:pt x="1234" y="2500"/>
                  </a:cubicBezTo>
                  <a:cubicBezTo>
                    <a:pt x="1246" y="2509"/>
                    <a:pt x="1246" y="2509"/>
                    <a:pt x="1246" y="2509"/>
                  </a:cubicBezTo>
                  <a:cubicBezTo>
                    <a:pt x="1259" y="2515"/>
                    <a:pt x="1259" y="2515"/>
                    <a:pt x="1259" y="2515"/>
                  </a:cubicBezTo>
                  <a:cubicBezTo>
                    <a:pt x="1263" y="2536"/>
                    <a:pt x="1263" y="2536"/>
                    <a:pt x="1263" y="2536"/>
                  </a:cubicBezTo>
                  <a:cubicBezTo>
                    <a:pt x="1257" y="2555"/>
                    <a:pt x="1257" y="2555"/>
                    <a:pt x="1257" y="2555"/>
                  </a:cubicBezTo>
                  <a:cubicBezTo>
                    <a:pt x="1248" y="2570"/>
                    <a:pt x="1248" y="2570"/>
                    <a:pt x="1248" y="2570"/>
                  </a:cubicBezTo>
                  <a:lnTo>
                    <a:pt x="1196" y="2590"/>
                  </a:lnTo>
                  <a:close/>
                  <a:moveTo>
                    <a:pt x="172" y="1778"/>
                  </a:moveTo>
                  <a:cubicBezTo>
                    <a:pt x="209" y="1811"/>
                    <a:pt x="209" y="1811"/>
                    <a:pt x="209" y="1811"/>
                  </a:cubicBezTo>
                  <a:cubicBezTo>
                    <a:pt x="245" y="1837"/>
                    <a:pt x="245" y="1837"/>
                    <a:pt x="245" y="1837"/>
                  </a:cubicBezTo>
                  <a:cubicBezTo>
                    <a:pt x="268" y="1837"/>
                    <a:pt x="268" y="1837"/>
                    <a:pt x="268" y="1837"/>
                  </a:cubicBezTo>
                  <a:cubicBezTo>
                    <a:pt x="288" y="1837"/>
                    <a:pt x="288" y="1837"/>
                    <a:pt x="288" y="1837"/>
                  </a:cubicBezTo>
                  <a:cubicBezTo>
                    <a:pt x="301" y="1808"/>
                    <a:pt x="301" y="1808"/>
                    <a:pt x="301" y="1808"/>
                  </a:cubicBezTo>
                  <a:cubicBezTo>
                    <a:pt x="301" y="1791"/>
                    <a:pt x="301" y="1791"/>
                    <a:pt x="301" y="1791"/>
                  </a:cubicBezTo>
                  <a:cubicBezTo>
                    <a:pt x="271" y="1735"/>
                    <a:pt x="271" y="1735"/>
                    <a:pt x="271" y="1735"/>
                  </a:cubicBezTo>
                  <a:cubicBezTo>
                    <a:pt x="258" y="1735"/>
                    <a:pt x="258" y="1735"/>
                    <a:pt x="258" y="1735"/>
                  </a:cubicBezTo>
                  <a:cubicBezTo>
                    <a:pt x="237" y="1751"/>
                    <a:pt x="237" y="1751"/>
                    <a:pt x="237" y="1751"/>
                  </a:cubicBezTo>
                  <a:cubicBezTo>
                    <a:pt x="209" y="1751"/>
                    <a:pt x="209" y="1751"/>
                    <a:pt x="209" y="1751"/>
                  </a:cubicBezTo>
                  <a:lnTo>
                    <a:pt x="172" y="1778"/>
                  </a:lnTo>
                  <a:close/>
                  <a:moveTo>
                    <a:pt x="151" y="1215"/>
                  </a:moveTo>
                  <a:cubicBezTo>
                    <a:pt x="189" y="1215"/>
                    <a:pt x="189" y="1215"/>
                    <a:pt x="189" y="1215"/>
                  </a:cubicBezTo>
                  <a:cubicBezTo>
                    <a:pt x="209" y="1215"/>
                    <a:pt x="209" y="1215"/>
                    <a:pt x="209" y="1215"/>
                  </a:cubicBezTo>
                  <a:cubicBezTo>
                    <a:pt x="180" y="1166"/>
                    <a:pt x="180" y="1166"/>
                    <a:pt x="180" y="1166"/>
                  </a:cubicBezTo>
                  <a:cubicBezTo>
                    <a:pt x="151" y="1139"/>
                    <a:pt x="151" y="1139"/>
                    <a:pt x="151" y="1139"/>
                  </a:cubicBezTo>
                  <a:cubicBezTo>
                    <a:pt x="132" y="1123"/>
                    <a:pt x="132" y="1123"/>
                    <a:pt x="132" y="1123"/>
                  </a:cubicBezTo>
                  <a:cubicBezTo>
                    <a:pt x="132" y="1103"/>
                    <a:pt x="132" y="1103"/>
                    <a:pt x="132" y="1103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79" y="1091"/>
                    <a:pt x="79" y="1091"/>
                    <a:pt x="79" y="1091"/>
                  </a:cubicBezTo>
                  <a:cubicBezTo>
                    <a:pt x="42" y="1079"/>
                    <a:pt x="42" y="1079"/>
                    <a:pt x="42" y="1079"/>
                  </a:cubicBezTo>
                  <a:cubicBezTo>
                    <a:pt x="31" y="1065"/>
                    <a:pt x="31" y="1065"/>
                    <a:pt x="31" y="1065"/>
                  </a:cubicBezTo>
                  <a:cubicBezTo>
                    <a:pt x="23" y="1040"/>
                    <a:pt x="23" y="1040"/>
                    <a:pt x="23" y="1040"/>
                  </a:cubicBezTo>
                  <a:cubicBezTo>
                    <a:pt x="3" y="1067"/>
                    <a:pt x="3" y="1067"/>
                    <a:pt x="3" y="1067"/>
                  </a:cubicBezTo>
                  <a:cubicBezTo>
                    <a:pt x="3" y="1067"/>
                    <a:pt x="1" y="1088"/>
                    <a:pt x="3" y="1091"/>
                  </a:cubicBezTo>
                  <a:cubicBezTo>
                    <a:pt x="6" y="1094"/>
                    <a:pt x="9" y="1107"/>
                    <a:pt x="10" y="1110"/>
                  </a:cubicBezTo>
                  <a:cubicBezTo>
                    <a:pt x="12" y="1114"/>
                    <a:pt x="13" y="1116"/>
                    <a:pt x="15" y="1120"/>
                  </a:cubicBezTo>
                  <a:cubicBezTo>
                    <a:pt x="16" y="1124"/>
                    <a:pt x="16" y="1124"/>
                    <a:pt x="16" y="1124"/>
                  </a:cubicBezTo>
                  <a:cubicBezTo>
                    <a:pt x="16" y="1124"/>
                    <a:pt x="0" y="1126"/>
                    <a:pt x="23" y="1128"/>
                  </a:cubicBezTo>
                  <a:cubicBezTo>
                    <a:pt x="46" y="1130"/>
                    <a:pt x="46" y="1130"/>
                    <a:pt x="46" y="1130"/>
                  </a:cubicBezTo>
                  <a:cubicBezTo>
                    <a:pt x="46" y="1130"/>
                    <a:pt x="46" y="1126"/>
                    <a:pt x="50" y="1128"/>
                  </a:cubicBezTo>
                  <a:cubicBezTo>
                    <a:pt x="54" y="1130"/>
                    <a:pt x="69" y="1133"/>
                    <a:pt x="69" y="1133"/>
                  </a:cubicBezTo>
                  <a:cubicBezTo>
                    <a:pt x="76" y="1133"/>
                    <a:pt x="76" y="1133"/>
                    <a:pt x="76" y="1133"/>
                  </a:cubicBezTo>
                  <a:cubicBezTo>
                    <a:pt x="81" y="1133"/>
                    <a:pt x="81" y="1133"/>
                    <a:pt x="81" y="1133"/>
                  </a:cubicBezTo>
                  <a:cubicBezTo>
                    <a:pt x="92" y="1143"/>
                    <a:pt x="92" y="1143"/>
                    <a:pt x="92" y="1143"/>
                  </a:cubicBezTo>
                  <a:cubicBezTo>
                    <a:pt x="100" y="1157"/>
                    <a:pt x="100" y="1157"/>
                    <a:pt x="100" y="1157"/>
                  </a:cubicBezTo>
                  <a:cubicBezTo>
                    <a:pt x="112" y="1200"/>
                    <a:pt x="112" y="1200"/>
                    <a:pt x="112" y="1200"/>
                  </a:cubicBezTo>
                  <a:cubicBezTo>
                    <a:pt x="140" y="1229"/>
                    <a:pt x="140" y="1229"/>
                    <a:pt x="140" y="1229"/>
                  </a:cubicBezTo>
                  <a:lnTo>
                    <a:pt x="151" y="12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6"/>
            <p:cNvSpPr>
              <a:spLocks noEditPoints="1"/>
            </p:cNvSpPr>
            <p:nvPr/>
          </p:nvSpPr>
          <p:spPr bwMode="auto">
            <a:xfrm>
              <a:off x="3670301" y="4011613"/>
              <a:ext cx="606425" cy="385762"/>
            </a:xfrm>
            <a:custGeom>
              <a:avLst/>
              <a:gdLst>
                <a:gd name="T0" fmla="*/ 281 w 2189"/>
                <a:gd name="T1" fmla="*/ 0 h 1388"/>
                <a:gd name="T2" fmla="*/ 390 w 2189"/>
                <a:gd name="T3" fmla="*/ 0 h 1388"/>
                <a:gd name="T4" fmla="*/ 418 w 2189"/>
                <a:gd name="T5" fmla="*/ 82 h 1388"/>
                <a:gd name="T6" fmla="*/ 385 w 2189"/>
                <a:gd name="T7" fmla="*/ 135 h 1388"/>
                <a:gd name="T8" fmla="*/ 326 w 2189"/>
                <a:gd name="T9" fmla="*/ 135 h 1388"/>
                <a:gd name="T10" fmla="*/ 239 w 2189"/>
                <a:gd name="T11" fmla="*/ 82 h 1388"/>
                <a:gd name="T12" fmla="*/ 36 w 2189"/>
                <a:gd name="T13" fmla="*/ 155 h 1388"/>
                <a:gd name="T14" fmla="*/ 67 w 2189"/>
                <a:gd name="T15" fmla="*/ 96 h 1388"/>
                <a:gd name="T16" fmla="*/ 0 w 2189"/>
                <a:gd name="T17" fmla="*/ 135 h 1388"/>
                <a:gd name="T18" fmla="*/ 36 w 2189"/>
                <a:gd name="T19" fmla="*/ 180 h 1388"/>
                <a:gd name="T20" fmla="*/ 834 w 2189"/>
                <a:gd name="T21" fmla="*/ 351 h 1388"/>
                <a:gd name="T22" fmla="*/ 906 w 2189"/>
                <a:gd name="T23" fmla="*/ 377 h 1388"/>
                <a:gd name="T24" fmla="*/ 989 w 2189"/>
                <a:gd name="T25" fmla="*/ 402 h 1388"/>
                <a:gd name="T26" fmla="*/ 1017 w 2189"/>
                <a:gd name="T27" fmla="*/ 346 h 1388"/>
                <a:gd name="T28" fmla="*/ 952 w 2189"/>
                <a:gd name="T29" fmla="*/ 267 h 1388"/>
                <a:gd name="T30" fmla="*/ 905 w 2189"/>
                <a:gd name="T31" fmla="*/ 236 h 1388"/>
                <a:gd name="T32" fmla="*/ 843 w 2189"/>
                <a:gd name="T33" fmla="*/ 267 h 1388"/>
                <a:gd name="T34" fmla="*/ 795 w 2189"/>
                <a:gd name="T35" fmla="*/ 301 h 1388"/>
                <a:gd name="T36" fmla="*/ 1281 w 2189"/>
                <a:gd name="T37" fmla="*/ 489 h 1388"/>
                <a:gd name="T38" fmla="*/ 1334 w 2189"/>
                <a:gd name="T39" fmla="*/ 489 h 1388"/>
                <a:gd name="T40" fmla="*/ 1368 w 2189"/>
                <a:gd name="T41" fmla="*/ 496 h 1388"/>
                <a:gd name="T42" fmla="*/ 1304 w 2189"/>
                <a:gd name="T43" fmla="*/ 438 h 1388"/>
                <a:gd name="T44" fmla="*/ 1202 w 2189"/>
                <a:gd name="T45" fmla="*/ 438 h 1388"/>
                <a:gd name="T46" fmla="*/ 1202 w 2189"/>
                <a:gd name="T47" fmla="*/ 483 h 1388"/>
                <a:gd name="T48" fmla="*/ 1357 w 2189"/>
                <a:gd name="T49" fmla="*/ 607 h 1388"/>
                <a:gd name="T50" fmla="*/ 1329 w 2189"/>
                <a:gd name="T51" fmla="*/ 542 h 1388"/>
                <a:gd name="T52" fmla="*/ 1287 w 2189"/>
                <a:gd name="T53" fmla="*/ 554 h 1388"/>
                <a:gd name="T54" fmla="*/ 1306 w 2189"/>
                <a:gd name="T55" fmla="*/ 613 h 1388"/>
                <a:gd name="T56" fmla="*/ 1559 w 2189"/>
                <a:gd name="T57" fmla="*/ 683 h 1388"/>
                <a:gd name="T58" fmla="*/ 1646 w 2189"/>
                <a:gd name="T59" fmla="*/ 672 h 1388"/>
                <a:gd name="T60" fmla="*/ 1697 w 2189"/>
                <a:gd name="T61" fmla="*/ 601 h 1388"/>
                <a:gd name="T62" fmla="*/ 1576 w 2189"/>
                <a:gd name="T63" fmla="*/ 542 h 1388"/>
                <a:gd name="T64" fmla="*/ 1509 w 2189"/>
                <a:gd name="T65" fmla="*/ 542 h 1388"/>
                <a:gd name="T66" fmla="*/ 1436 w 2189"/>
                <a:gd name="T67" fmla="*/ 503 h 1388"/>
                <a:gd name="T68" fmla="*/ 1436 w 2189"/>
                <a:gd name="T69" fmla="*/ 562 h 1388"/>
                <a:gd name="T70" fmla="*/ 1514 w 2189"/>
                <a:gd name="T71" fmla="*/ 593 h 1388"/>
                <a:gd name="T72" fmla="*/ 1526 w 2189"/>
                <a:gd name="T73" fmla="*/ 683 h 1388"/>
                <a:gd name="T74" fmla="*/ 1728 w 2189"/>
                <a:gd name="T75" fmla="*/ 984 h 1388"/>
                <a:gd name="T76" fmla="*/ 1674 w 2189"/>
                <a:gd name="T77" fmla="*/ 1031 h 1388"/>
                <a:gd name="T78" fmla="*/ 1728 w 2189"/>
                <a:gd name="T79" fmla="*/ 1127 h 1388"/>
                <a:gd name="T80" fmla="*/ 1728 w 2189"/>
                <a:gd name="T81" fmla="*/ 1225 h 1388"/>
                <a:gd name="T82" fmla="*/ 1728 w 2189"/>
                <a:gd name="T83" fmla="*/ 1290 h 1388"/>
                <a:gd name="T84" fmla="*/ 1804 w 2189"/>
                <a:gd name="T85" fmla="*/ 1354 h 1388"/>
                <a:gd name="T86" fmla="*/ 1857 w 2189"/>
                <a:gd name="T87" fmla="*/ 1374 h 1388"/>
                <a:gd name="T88" fmla="*/ 1896 w 2189"/>
                <a:gd name="T89" fmla="*/ 1279 h 1388"/>
                <a:gd name="T90" fmla="*/ 2045 w 2189"/>
                <a:gd name="T91" fmla="*/ 1256 h 1388"/>
                <a:gd name="T92" fmla="*/ 2149 w 2189"/>
                <a:gd name="T93" fmla="*/ 1166 h 1388"/>
                <a:gd name="T94" fmla="*/ 2121 w 2189"/>
                <a:gd name="T95" fmla="*/ 1088 h 1388"/>
                <a:gd name="T96" fmla="*/ 2088 w 2189"/>
                <a:gd name="T97" fmla="*/ 1051 h 1388"/>
                <a:gd name="T98" fmla="*/ 2054 w 2189"/>
                <a:gd name="T99" fmla="*/ 961 h 1388"/>
                <a:gd name="T100" fmla="*/ 1911 w 2189"/>
                <a:gd name="T101" fmla="*/ 894 h 1388"/>
                <a:gd name="T102" fmla="*/ 1829 w 2189"/>
                <a:gd name="T103" fmla="*/ 857 h 1388"/>
                <a:gd name="T104" fmla="*/ 1745 w 2189"/>
                <a:gd name="T105" fmla="*/ 829 h 1388"/>
                <a:gd name="T106" fmla="*/ 1759 w 2189"/>
                <a:gd name="T107" fmla="*/ 922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9" h="1388">
                  <a:moveTo>
                    <a:pt x="239" y="37"/>
                  </a:moveTo>
                  <a:cubicBezTo>
                    <a:pt x="239" y="20"/>
                    <a:pt x="239" y="20"/>
                    <a:pt x="239" y="2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18" y="82"/>
                    <a:pt x="418" y="82"/>
                    <a:pt x="418" y="82"/>
                  </a:cubicBezTo>
                  <a:cubicBezTo>
                    <a:pt x="402" y="96"/>
                    <a:pt x="402" y="96"/>
                    <a:pt x="402" y="96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39" y="82"/>
                    <a:pt x="239" y="82"/>
                    <a:pt x="239" y="82"/>
                  </a:cubicBezTo>
                  <a:lnTo>
                    <a:pt x="239" y="37"/>
                  </a:lnTo>
                  <a:close/>
                  <a:moveTo>
                    <a:pt x="36" y="180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50" y="135"/>
                    <a:pt x="50" y="135"/>
                    <a:pt x="50" y="135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0" y="171"/>
                    <a:pt x="0" y="171"/>
                  </a:cubicBezTo>
                  <a:lnTo>
                    <a:pt x="36" y="180"/>
                  </a:lnTo>
                  <a:close/>
                  <a:moveTo>
                    <a:pt x="795" y="301"/>
                  </a:moveTo>
                  <a:cubicBezTo>
                    <a:pt x="795" y="319"/>
                    <a:pt x="795" y="319"/>
                    <a:pt x="795" y="319"/>
                  </a:cubicBezTo>
                  <a:cubicBezTo>
                    <a:pt x="834" y="351"/>
                    <a:pt x="834" y="351"/>
                    <a:pt x="834" y="351"/>
                  </a:cubicBezTo>
                  <a:cubicBezTo>
                    <a:pt x="851" y="368"/>
                    <a:pt x="851" y="368"/>
                    <a:pt x="851" y="368"/>
                  </a:cubicBezTo>
                  <a:cubicBezTo>
                    <a:pt x="879" y="391"/>
                    <a:pt x="879" y="391"/>
                    <a:pt x="879" y="391"/>
                  </a:cubicBezTo>
                  <a:cubicBezTo>
                    <a:pt x="906" y="377"/>
                    <a:pt x="906" y="377"/>
                    <a:pt x="906" y="377"/>
                  </a:cubicBezTo>
                  <a:cubicBezTo>
                    <a:pt x="947" y="360"/>
                    <a:pt x="947" y="360"/>
                    <a:pt x="947" y="360"/>
                  </a:cubicBezTo>
                  <a:cubicBezTo>
                    <a:pt x="966" y="377"/>
                    <a:pt x="966" y="377"/>
                    <a:pt x="966" y="377"/>
                  </a:cubicBezTo>
                  <a:cubicBezTo>
                    <a:pt x="989" y="402"/>
                    <a:pt x="989" y="402"/>
                    <a:pt x="989" y="402"/>
                  </a:cubicBezTo>
                  <a:cubicBezTo>
                    <a:pt x="1017" y="402"/>
                    <a:pt x="1017" y="402"/>
                    <a:pt x="1017" y="402"/>
                  </a:cubicBezTo>
                  <a:cubicBezTo>
                    <a:pt x="1017" y="379"/>
                    <a:pt x="1017" y="379"/>
                    <a:pt x="1017" y="379"/>
                  </a:cubicBezTo>
                  <a:cubicBezTo>
                    <a:pt x="1017" y="346"/>
                    <a:pt x="1017" y="346"/>
                    <a:pt x="1017" y="346"/>
                  </a:cubicBezTo>
                  <a:cubicBezTo>
                    <a:pt x="997" y="303"/>
                    <a:pt x="997" y="303"/>
                    <a:pt x="997" y="303"/>
                  </a:cubicBezTo>
                  <a:cubicBezTo>
                    <a:pt x="972" y="303"/>
                    <a:pt x="972" y="303"/>
                    <a:pt x="972" y="303"/>
                  </a:cubicBezTo>
                  <a:cubicBezTo>
                    <a:pt x="952" y="267"/>
                    <a:pt x="952" y="267"/>
                    <a:pt x="952" y="267"/>
                  </a:cubicBezTo>
                  <a:cubicBezTo>
                    <a:pt x="938" y="252"/>
                    <a:pt x="938" y="252"/>
                    <a:pt x="938" y="252"/>
                  </a:cubicBezTo>
                  <a:cubicBezTo>
                    <a:pt x="921" y="236"/>
                    <a:pt x="921" y="236"/>
                    <a:pt x="921" y="236"/>
                  </a:cubicBezTo>
                  <a:cubicBezTo>
                    <a:pt x="905" y="236"/>
                    <a:pt x="905" y="236"/>
                    <a:pt x="905" y="236"/>
                  </a:cubicBezTo>
                  <a:cubicBezTo>
                    <a:pt x="876" y="236"/>
                    <a:pt x="876" y="236"/>
                    <a:pt x="876" y="236"/>
                  </a:cubicBezTo>
                  <a:cubicBezTo>
                    <a:pt x="843" y="250"/>
                    <a:pt x="843" y="250"/>
                    <a:pt x="843" y="250"/>
                  </a:cubicBezTo>
                  <a:cubicBezTo>
                    <a:pt x="843" y="267"/>
                    <a:pt x="843" y="267"/>
                    <a:pt x="843" y="267"/>
                  </a:cubicBezTo>
                  <a:cubicBezTo>
                    <a:pt x="820" y="267"/>
                    <a:pt x="820" y="267"/>
                    <a:pt x="820" y="267"/>
                  </a:cubicBezTo>
                  <a:cubicBezTo>
                    <a:pt x="795" y="267"/>
                    <a:pt x="795" y="267"/>
                    <a:pt x="795" y="267"/>
                  </a:cubicBezTo>
                  <a:lnTo>
                    <a:pt x="795" y="301"/>
                  </a:lnTo>
                  <a:close/>
                  <a:moveTo>
                    <a:pt x="1236" y="489"/>
                  </a:moveTo>
                  <a:cubicBezTo>
                    <a:pt x="1256" y="489"/>
                    <a:pt x="1256" y="489"/>
                    <a:pt x="1256" y="489"/>
                  </a:cubicBezTo>
                  <a:cubicBezTo>
                    <a:pt x="1281" y="489"/>
                    <a:pt x="1281" y="489"/>
                    <a:pt x="1281" y="489"/>
                  </a:cubicBezTo>
                  <a:cubicBezTo>
                    <a:pt x="1295" y="489"/>
                    <a:pt x="1295" y="489"/>
                    <a:pt x="1295" y="489"/>
                  </a:cubicBezTo>
                  <a:cubicBezTo>
                    <a:pt x="1318" y="489"/>
                    <a:pt x="1318" y="489"/>
                    <a:pt x="1318" y="489"/>
                  </a:cubicBezTo>
                  <a:cubicBezTo>
                    <a:pt x="1334" y="489"/>
                    <a:pt x="1334" y="489"/>
                    <a:pt x="1334" y="489"/>
                  </a:cubicBezTo>
                  <a:cubicBezTo>
                    <a:pt x="1351" y="489"/>
                    <a:pt x="1351" y="489"/>
                    <a:pt x="1351" y="489"/>
                  </a:cubicBezTo>
                  <a:cubicBezTo>
                    <a:pt x="1351" y="503"/>
                    <a:pt x="1351" y="503"/>
                    <a:pt x="1351" y="503"/>
                  </a:cubicBezTo>
                  <a:cubicBezTo>
                    <a:pt x="1368" y="496"/>
                    <a:pt x="1368" y="496"/>
                    <a:pt x="1368" y="496"/>
                  </a:cubicBezTo>
                  <a:cubicBezTo>
                    <a:pt x="1410" y="469"/>
                    <a:pt x="1410" y="469"/>
                    <a:pt x="1410" y="469"/>
                  </a:cubicBezTo>
                  <a:cubicBezTo>
                    <a:pt x="1323" y="469"/>
                    <a:pt x="1323" y="469"/>
                    <a:pt x="1323" y="469"/>
                  </a:cubicBezTo>
                  <a:cubicBezTo>
                    <a:pt x="1304" y="438"/>
                    <a:pt x="1304" y="438"/>
                    <a:pt x="1304" y="438"/>
                  </a:cubicBezTo>
                  <a:cubicBezTo>
                    <a:pt x="1273" y="438"/>
                    <a:pt x="1273" y="438"/>
                    <a:pt x="1273" y="438"/>
                  </a:cubicBezTo>
                  <a:cubicBezTo>
                    <a:pt x="1214" y="438"/>
                    <a:pt x="1214" y="438"/>
                    <a:pt x="1214" y="438"/>
                  </a:cubicBezTo>
                  <a:cubicBezTo>
                    <a:pt x="1202" y="438"/>
                    <a:pt x="1202" y="438"/>
                    <a:pt x="1202" y="438"/>
                  </a:cubicBezTo>
                  <a:cubicBezTo>
                    <a:pt x="1202" y="455"/>
                    <a:pt x="1202" y="455"/>
                    <a:pt x="1202" y="455"/>
                  </a:cubicBezTo>
                  <a:cubicBezTo>
                    <a:pt x="1202" y="471"/>
                    <a:pt x="1202" y="471"/>
                    <a:pt x="1202" y="471"/>
                  </a:cubicBezTo>
                  <a:cubicBezTo>
                    <a:pt x="1202" y="483"/>
                    <a:pt x="1202" y="483"/>
                    <a:pt x="1202" y="483"/>
                  </a:cubicBezTo>
                  <a:lnTo>
                    <a:pt x="1236" y="489"/>
                  </a:lnTo>
                  <a:close/>
                  <a:moveTo>
                    <a:pt x="1329" y="627"/>
                  </a:moveTo>
                  <a:cubicBezTo>
                    <a:pt x="1357" y="607"/>
                    <a:pt x="1357" y="607"/>
                    <a:pt x="1357" y="607"/>
                  </a:cubicBezTo>
                  <a:cubicBezTo>
                    <a:pt x="1357" y="587"/>
                    <a:pt x="1357" y="587"/>
                    <a:pt x="1357" y="587"/>
                  </a:cubicBezTo>
                  <a:cubicBezTo>
                    <a:pt x="1343" y="565"/>
                    <a:pt x="1343" y="565"/>
                    <a:pt x="1343" y="565"/>
                  </a:cubicBezTo>
                  <a:cubicBezTo>
                    <a:pt x="1329" y="542"/>
                    <a:pt x="1329" y="542"/>
                    <a:pt x="1329" y="542"/>
                  </a:cubicBezTo>
                  <a:cubicBezTo>
                    <a:pt x="1306" y="542"/>
                    <a:pt x="1306" y="542"/>
                    <a:pt x="1306" y="542"/>
                  </a:cubicBezTo>
                  <a:cubicBezTo>
                    <a:pt x="1287" y="542"/>
                    <a:pt x="1287" y="542"/>
                    <a:pt x="1287" y="542"/>
                  </a:cubicBezTo>
                  <a:cubicBezTo>
                    <a:pt x="1287" y="554"/>
                    <a:pt x="1287" y="554"/>
                    <a:pt x="1287" y="554"/>
                  </a:cubicBezTo>
                  <a:cubicBezTo>
                    <a:pt x="1287" y="568"/>
                    <a:pt x="1287" y="568"/>
                    <a:pt x="1287" y="568"/>
                  </a:cubicBezTo>
                  <a:cubicBezTo>
                    <a:pt x="1306" y="585"/>
                    <a:pt x="1306" y="585"/>
                    <a:pt x="1306" y="585"/>
                  </a:cubicBezTo>
                  <a:cubicBezTo>
                    <a:pt x="1306" y="613"/>
                    <a:pt x="1306" y="613"/>
                    <a:pt x="1306" y="613"/>
                  </a:cubicBezTo>
                  <a:lnTo>
                    <a:pt x="1329" y="627"/>
                  </a:lnTo>
                  <a:close/>
                  <a:moveTo>
                    <a:pt x="1537" y="683"/>
                  </a:moveTo>
                  <a:cubicBezTo>
                    <a:pt x="1559" y="683"/>
                    <a:pt x="1559" y="683"/>
                    <a:pt x="1559" y="683"/>
                  </a:cubicBezTo>
                  <a:cubicBezTo>
                    <a:pt x="1618" y="683"/>
                    <a:pt x="1618" y="683"/>
                    <a:pt x="1618" y="683"/>
                  </a:cubicBezTo>
                  <a:cubicBezTo>
                    <a:pt x="1618" y="672"/>
                    <a:pt x="1618" y="672"/>
                    <a:pt x="1618" y="672"/>
                  </a:cubicBezTo>
                  <a:cubicBezTo>
                    <a:pt x="1646" y="672"/>
                    <a:pt x="1646" y="672"/>
                    <a:pt x="1646" y="672"/>
                  </a:cubicBezTo>
                  <a:cubicBezTo>
                    <a:pt x="1669" y="672"/>
                    <a:pt x="1669" y="672"/>
                    <a:pt x="1669" y="672"/>
                  </a:cubicBezTo>
                  <a:cubicBezTo>
                    <a:pt x="1697" y="644"/>
                    <a:pt x="1697" y="644"/>
                    <a:pt x="1697" y="644"/>
                  </a:cubicBezTo>
                  <a:cubicBezTo>
                    <a:pt x="1697" y="601"/>
                    <a:pt x="1697" y="601"/>
                    <a:pt x="1697" y="601"/>
                  </a:cubicBezTo>
                  <a:cubicBezTo>
                    <a:pt x="1638" y="568"/>
                    <a:pt x="1638" y="568"/>
                    <a:pt x="1638" y="568"/>
                  </a:cubicBezTo>
                  <a:cubicBezTo>
                    <a:pt x="1601" y="542"/>
                    <a:pt x="1601" y="542"/>
                    <a:pt x="1601" y="542"/>
                  </a:cubicBezTo>
                  <a:cubicBezTo>
                    <a:pt x="1576" y="542"/>
                    <a:pt x="1576" y="542"/>
                    <a:pt x="1576" y="542"/>
                  </a:cubicBezTo>
                  <a:cubicBezTo>
                    <a:pt x="1537" y="542"/>
                    <a:pt x="1537" y="542"/>
                    <a:pt x="1537" y="542"/>
                  </a:cubicBezTo>
                  <a:cubicBezTo>
                    <a:pt x="1537" y="554"/>
                    <a:pt x="1537" y="554"/>
                    <a:pt x="1537" y="554"/>
                  </a:cubicBezTo>
                  <a:cubicBezTo>
                    <a:pt x="1509" y="542"/>
                    <a:pt x="1509" y="542"/>
                    <a:pt x="1509" y="542"/>
                  </a:cubicBezTo>
                  <a:cubicBezTo>
                    <a:pt x="1489" y="528"/>
                    <a:pt x="1489" y="528"/>
                    <a:pt x="1489" y="528"/>
                  </a:cubicBezTo>
                  <a:cubicBezTo>
                    <a:pt x="1464" y="503"/>
                    <a:pt x="1464" y="503"/>
                    <a:pt x="1464" y="503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6" y="523"/>
                    <a:pt x="1436" y="523"/>
                    <a:pt x="1436" y="523"/>
                  </a:cubicBezTo>
                  <a:cubicBezTo>
                    <a:pt x="1436" y="542"/>
                    <a:pt x="1436" y="542"/>
                    <a:pt x="1436" y="542"/>
                  </a:cubicBezTo>
                  <a:cubicBezTo>
                    <a:pt x="1436" y="562"/>
                    <a:pt x="1436" y="562"/>
                    <a:pt x="1436" y="562"/>
                  </a:cubicBezTo>
                  <a:cubicBezTo>
                    <a:pt x="1436" y="585"/>
                    <a:pt x="1436" y="585"/>
                    <a:pt x="1436" y="585"/>
                  </a:cubicBezTo>
                  <a:cubicBezTo>
                    <a:pt x="1469" y="593"/>
                    <a:pt x="1469" y="593"/>
                    <a:pt x="1469" y="593"/>
                  </a:cubicBezTo>
                  <a:cubicBezTo>
                    <a:pt x="1514" y="593"/>
                    <a:pt x="1514" y="593"/>
                    <a:pt x="1514" y="593"/>
                  </a:cubicBezTo>
                  <a:cubicBezTo>
                    <a:pt x="1509" y="627"/>
                    <a:pt x="1509" y="627"/>
                    <a:pt x="1509" y="627"/>
                  </a:cubicBezTo>
                  <a:cubicBezTo>
                    <a:pt x="1512" y="663"/>
                    <a:pt x="1512" y="663"/>
                    <a:pt x="1512" y="663"/>
                  </a:cubicBezTo>
                  <a:cubicBezTo>
                    <a:pt x="1526" y="683"/>
                    <a:pt x="1526" y="683"/>
                    <a:pt x="1526" y="683"/>
                  </a:cubicBezTo>
                  <a:lnTo>
                    <a:pt x="1537" y="683"/>
                  </a:lnTo>
                  <a:close/>
                  <a:moveTo>
                    <a:pt x="1759" y="961"/>
                  </a:moveTo>
                  <a:cubicBezTo>
                    <a:pt x="1728" y="984"/>
                    <a:pt x="1728" y="984"/>
                    <a:pt x="1728" y="984"/>
                  </a:cubicBezTo>
                  <a:cubicBezTo>
                    <a:pt x="1697" y="995"/>
                    <a:pt x="1697" y="995"/>
                    <a:pt x="1697" y="995"/>
                  </a:cubicBezTo>
                  <a:cubicBezTo>
                    <a:pt x="1674" y="1017"/>
                    <a:pt x="1674" y="1017"/>
                    <a:pt x="1674" y="1017"/>
                  </a:cubicBezTo>
                  <a:cubicBezTo>
                    <a:pt x="1674" y="1031"/>
                    <a:pt x="1674" y="1031"/>
                    <a:pt x="1674" y="1031"/>
                  </a:cubicBezTo>
                  <a:cubicBezTo>
                    <a:pt x="1674" y="1057"/>
                    <a:pt x="1674" y="1057"/>
                    <a:pt x="1674" y="1057"/>
                  </a:cubicBezTo>
                  <a:cubicBezTo>
                    <a:pt x="1697" y="1073"/>
                    <a:pt x="1697" y="1073"/>
                    <a:pt x="1697" y="1073"/>
                  </a:cubicBezTo>
                  <a:cubicBezTo>
                    <a:pt x="1728" y="1127"/>
                    <a:pt x="1728" y="1127"/>
                    <a:pt x="1728" y="1127"/>
                  </a:cubicBezTo>
                  <a:cubicBezTo>
                    <a:pt x="1728" y="1158"/>
                    <a:pt x="1728" y="1158"/>
                    <a:pt x="1728" y="1158"/>
                  </a:cubicBezTo>
                  <a:cubicBezTo>
                    <a:pt x="1728" y="1172"/>
                    <a:pt x="1728" y="1172"/>
                    <a:pt x="1728" y="1172"/>
                  </a:cubicBezTo>
                  <a:cubicBezTo>
                    <a:pt x="1728" y="1225"/>
                    <a:pt x="1728" y="1225"/>
                    <a:pt x="1728" y="1225"/>
                  </a:cubicBezTo>
                  <a:cubicBezTo>
                    <a:pt x="1728" y="1245"/>
                    <a:pt x="1728" y="1245"/>
                    <a:pt x="1728" y="1245"/>
                  </a:cubicBezTo>
                  <a:cubicBezTo>
                    <a:pt x="1728" y="1270"/>
                    <a:pt x="1728" y="1270"/>
                    <a:pt x="1728" y="1270"/>
                  </a:cubicBezTo>
                  <a:cubicBezTo>
                    <a:pt x="1728" y="1290"/>
                    <a:pt x="1728" y="1290"/>
                    <a:pt x="1728" y="1290"/>
                  </a:cubicBezTo>
                  <a:cubicBezTo>
                    <a:pt x="1728" y="1307"/>
                    <a:pt x="1728" y="1307"/>
                    <a:pt x="1728" y="1307"/>
                  </a:cubicBezTo>
                  <a:cubicBezTo>
                    <a:pt x="1756" y="1329"/>
                    <a:pt x="1756" y="1329"/>
                    <a:pt x="1756" y="1329"/>
                  </a:cubicBezTo>
                  <a:cubicBezTo>
                    <a:pt x="1804" y="1354"/>
                    <a:pt x="1804" y="1354"/>
                    <a:pt x="1804" y="1354"/>
                  </a:cubicBezTo>
                  <a:cubicBezTo>
                    <a:pt x="1823" y="1388"/>
                    <a:pt x="1823" y="1388"/>
                    <a:pt x="1823" y="1388"/>
                  </a:cubicBezTo>
                  <a:cubicBezTo>
                    <a:pt x="1846" y="1388"/>
                    <a:pt x="1846" y="1388"/>
                    <a:pt x="1846" y="1388"/>
                  </a:cubicBezTo>
                  <a:cubicBezTo>
                    <a:pt x="1857" y="1374"/>
                    <a:pt x="1857" y="1374"/>
                    <a:pt x="1857" y="1374"/>
                  </a:cubicBezTo>
                  <a:cubicBezTo>
                    <a:pt x="1871" y="1357"/>
                    <a:pt x="1871" y="1357"/>
                    <a:pt x="1871" y="1357"/>
                  </a:cubicBezTo>
                  <a:cubicBezTo>
                    <a:pt x="1880" y="1326"/>
                    <a:pt x="1880" y="1326"/>
                    <a:pt x="1880" y="1326"/>
                  </a:cubicBezTo>
                  <a:cubicBezTo>
                    <a:pt x="1896" y="1279"/>
                    <a:pt x="1896" y="1279"/>
                    <a:pt x="1896" y="1279"/>
                  </a:cubicBezTo>
                  <a:cubicBezTo>
                    <a:pt x="1950" y="1279"/>
                    <a:pt x="1950" y="1279"/>
                    <a:pt x="1950" y="1279"/>
                  </a:cubicBezTo>
                  <a:cubicBezTo>
                    <a:pt x="1967" y="1256"/>
                    <a:pt x="1967" y="1256"/>
                    <a:pt x="1967" y="1256"/>
                  </a:cubicBezTo>
                  <a:cubicBezTo>
                    <a:pt x="2045" y="1256"/>
                    <a:pt x="2045" y="1256"/>
                    <a:pt x="2045" y="1256"/>
                  </a:cubicBezTo>
                  <a:cubicBezTo>
                    <a:pt x="2088" y="1239"/>
                    <a:pt x="2088" y="1239"/>
                    <a:pt x="2088" y="1239"/>
                  </a:cubicBezTo>
                  <a:cubicBezTo>
                    <a:pt x="2124" y="1183"/>
                    <a:pt x="2124" y="1183"/>
                    <a:pt x="2124" y="1183"/>
                  </a:cubicBezTo>
                  <a:cubicBezTo>
                    <a:pt x="2149" y="1166"/>
                    <a:pt x="2149" y="1166"/>
                    <a:pt x="2149" y="1166"/>
                  </a:cubicBezTo>
                  <a:cubicBezTo>
                    <a:pt x="2189" y="1116"/>
                    <a:pt x="2189" y="1116"/>
                    <a:pt x="2189" y="1116"/>
                  </a:cubicBezTo>
                  <a:cubicBezTo>
                    <a:pt x="2149" y="1116"/>
                    <a:pt x="2149" y="1116"/>
                    <a:pt x="2149" y="1116"/>
                  </a:cubicBezTo>
                  <a:cubicBezTo>
                    <a:pt x="2121" y="1088"/>
                    <a:pt x="2121" y="1088"/>
                    <a:pt x="2121" y="1088"/>
                  </a:cubicBezTo>
                  <a:cubicBezTo>
                    <a:pt x="2102" y="1088"/>
                    <a:pt x="2102" y="1088"/>
                    <a:pt x="2102" y="1088"/>
                  </a:cubicBezTo>
                  <a:cubicBezTo>
                    <a:pt x="2102" y="1051"/>
                    <a:pt x="2102" y="1051"/>
                    <a:pt x="2102" y="1051"/>
                  </a:cubicBezTo>
                  <a:cubicBezTo>
                    <a:pt x="2088" y="1051"/>
                    <a:pt x="2088" y="1051"/>
                    <a:pt x="2088" y="1051"/>
                  </a:cubicBezTo>
                  <a:cubicBezTo>
                    <a:pt x="2068" y="1051"/>
                    <a:pt x="2068" y="1051"/>
                    <a:pt x="2068" y="1051"/>
                  </a:cubicBezTo>
                  <a:cubicBezTo>
                    <a:pt x="2054" y="989"/>
                    <a:pt x="2054" y="989"/>
                    <a:pt x="2054" y="989"/>
                  </a:cubicBezTo>
                  <a:cubicBezTo>
                    <a:pt x="2054" y="961"/>
                    <a:pt x="2054" y="961"/>
                    <a:pt x="2054" y="961"/>
                  </a:cubicBezTo>
                  <a:cubicBezTo>
                    <a:pt x="2015" y="922"/>
                    <a:pt x="2015" y="922"/>
                    <a:pt x="2015" y="922"/>
                  </a:cubicBezTo>
                  <a:cubicBezTo>
                    <a:pt x="1947" y="894"/>
                    <a:pt x="1947" y="894"/>
                    <a:pt x="1947" y="894"/>
                  </a:cubicBezTo>
                  <a:cubicBezTo>
                    <a:pt x="1947" y="894"/>
                    <a:pt x="1919" y="894"/>
                    <a:pt x="1911" y="894"/>
                  </a:cubicBezTo>
                  <a:cubicBezTo>
                    <a:pt x="1902" y="894"/>
                    <a:pt x="1896" y="894"/>
                    <a:pt x="1888" y="894"/>
                  </a:cubicBezTo>
                  <a:cubicBezTo>
                    <a:pt x="1880" y="894"/>
                    <a:pt x="1863" y="891"/>
                    <a:pt x="1863" y="891"/>
                  </a:cubicBezTo>
                  <a:cubicBezTo>
                    <a:pt x="1829" y="857"/>
                    <a:pt x="1829" y="857"/>
                    <a:pt x="1829" y="857"/>
                  </a:cubicBezTo>
                  <a:cubicBezTo>
                    <a:pt x="1787" y="829"/>
                    <a:pt x="1787" y="829"/>
                    <a:pt x="1787" y="829"/>
                  </a:cubicBezTo>
                  <a:cubicBezTo>
                    <a:pt x="1759" y="829"/>
                    <a:pt x="1759" y="829"/>
                    <a:pt x="1759" y="829"/>
                  </a:cubicBezTo>
                  <a:cubicBezTo>
                    <a:pt x="1745" y="829"/>
                    <a:pt x="1745" y="829"/>
                    <a:pt x="1745" y="829"/>
                  </a:cubicBezTo>
                  <a:cubicBezTo>
                    <a:pt x="1745" y="846"/>
                    <a:pt x="1745" y="846"/>
                    <a:pt x="1745" y="846"/>
                  </a:cubicBezTo>
                  <a:cubicBezTo>
                    <a:pt x="1745" y="863"/>
                    <a:pt x="1745" y="863"/>
                    <a:pt x="1745" y="863"/>
                  </a:cubicBezTo>
                  <a:cubicBezTo>
                    <a:pt x="1759" y="922"/>
                    <a:pt x="1759" y="922"/>
                    <a:pt x="1759" y="922"/>
                  </a:cubicBezTo>
                  <a:lnTo>
                    <a:pt x="1759" y="9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" name="Oval 79"/>
          <p:cNvSpPr/>
          <p:nvPr/>
        </p:nvSpPr>
        <p:spPr>
          <a:xfrm>
            <a:off x="16436081" y="3279635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17879682" y="4419458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19649478" y="3504298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17993304" y="2914164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17287627" y="2524094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19563457" y="4249250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19791564" y="4798625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17353373" y="3497770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1" name="Straight Connector 90"/>
          <p:cNvCxnSpPr/>
          <p:nvPr/>
        </p:nvCxnSpPr>
        <p:spPr>
          <a:xfrm flipV="1">
            <a:off x="12192000" y="0"/>
            <a:ext cx="0" cy="164623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V="1">
            <a:off x="12192000" y="5830020"/>
            <a:ext cx="0" cy="95504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 flipV="1">
            <a:off x="12192000" y="10968844"/>
            <a:ext cx="0" cy="274715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75918783"/>
      </p:ext>
    </p:extLst>
  </p:cSld>
  <p:clrMapOvr>
    <a:masterClrMapping/>
  </p:clrMapOvr>
  <p:transition spd="slow" advClick="0" advTm="200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7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7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7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2" grpId="0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 flipH="1">
            <a:off x="8456338" y="3646620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871033" y="886820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16948" y="9431338"/>
            <a:ext cx="6290652" cy="2637505"/>
            <a:chOff x="16416948" y="9431338"/>
            <a:chExt cx="6290652" cy="2637505"/>
          </a:xfrm>
        </p:grpSpPr>
        <p:sp>
          <p:nvSpPr>
            <p:cNvPr id="44" name="TextBox 43"/>
            <p:cNvSpPr txBox="1"/>
            <p:nvPr/>
          </p:nvSpPr>
          <p:spPr>
            <a:xfrm>
              <a:off x="16416948" y="943133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Opened Our 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First Printing press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6416948" y="10731554"/>
              <a:ext cx="6290652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6416950" y="869228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April 2016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676400" y="4202930"/>
            <a:ext cx="6290652" cy="2685211"/>
            <a:chOff x="1676400" y="4202930"/>
            <a:chExt cx="6290652" cy="2685211"/>
          </a:xfrm>
        </p:grpSpPr>
        <p:sp>
          <p:nvSpPr>
            <p:cNvPr id="50" name="TextBox 49"/>
            <p:cNvSpPr txBox="1"/>
            <p:nvPr/>
          </p:nvSpPr>
          <p:spPr>
            <a:xfrm>
              <a:off x="1676400" y="4202930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More than $1M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Net Revenue Yearly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6400" y="5503146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1676402" y="3463878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December 2015</a:t>
            </a:r>
          </a:p>
        </p:txBody>
      </p:sp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2763114887"/>
              </p:ext>
            </p:extLst>
          </p:nvPr>
        </p:nvGraphicFramePr>
        <p:xfrm>
          <a:off x="15281827" y="1789381"/>
          <a:ext cx="6346902" cy="3521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1" name="Straight Connector 20"/>
          <p:cNvCxnSpPr/>
          <p:nvPr/>
        </p:nvCxnSpPr>
        <p:spPr>
          <a:xfrm flipV="1">
            <a:off x="12192000" y="0"/>
            <a:ext cx="0" cy="164623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12192000" y="5830020"/>
            <a:ext cx="0" cy="95504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12192000" y="10968844"/>
            <a:ext cx="0" cy="274715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306959868"/>
      </p:ext>
    </p:extLst>
  </p:cSld>
  <p:clrMapOvr>
    <a:masterClrMapping/>
  </p:clrMapOvr>
  <p:transition spd="slow" advClick="0" advTm="200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2" grpId="0"/>
      <p:bldGraphic spid="20" grpId="0">
        <p:bldAsOne/>
      </p:bldGraphic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>
          <a:xfrm flipH="1">
            <a:off x="8456338" y="609143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12096750" y="9623191"/>
            <a:ext cx="190500" cy="1905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676400" y="6654566"/>
            <a:ext cx="6290652" cy="2685211"/>
            <a:chOff x="1676400" y="6654566"/>
            <a:chExt cx="6290652" cy="2685211"/>
          </a:xfrm>
        </p:grpSpPr>
        <p:sp>
          <p:nvSpPr>
            <p:cNvPr id="29" name="TextBox 28"/>
            <p:cNvSpPr txBox="1"/>
            <p:nvPr/>
          </p:nvSpPr>
          <p:spPr>
            <a:xfrm>
              <a:off x="1676400" y="6654566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Are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Still Going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676400" y="7954782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676402" y="5915514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2014 until now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12192000" y="0"/>
            <a:ext cx="0" cy="409105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12192000" y="8274838"/>
            <a:ext cx="0" cy="1348353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51541230"/>
      </p:ext>
    </p:extLst>
  </p:cSld>
  <p:clrMapOvr>
    <a:masterClrMapping/>
  </p:clrMapOvr>
  <p:transition spd="slow" advClick="0" advTm="2000">
    <p:wipe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 Facts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2827293" y="5861774"/>
            <a:ext cx="19880307" cy="5553658"/>
            <a:chOff x="2827293" y="5861774"/>
            <a:chExt cx="19880307" cy="5553658"/>
          </a:xfrm>
        </p:grpSpPr>
        <p:sp>
          <p:nvSpPr>
            <p:cNvPr id="61" name="Rectangle 60"/>
            <p:cNvSpPr/>
            <p:nvPr/>
          </p:nvSpPr>
          <p:spPr>
            <a:xfrm>
              <a:off x="2827293" y="7179079"/>
              <a:ext cx="19880307" cy="200074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706585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250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706585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Projects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Completed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5390349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Freeform 80"/>
            <p:cNvSpPr>
              <a:spLocks noEditPoints="1"/>
            </p:cNvSpPr>
            <p:nvPr/>
          </p:nvSpPr>
          <p:spPr bwMode="auto">
            <a:xfrm>
              <a:off x="4963673" y="5861774"/>
              <a:ext cx="853352" cy="853349"/>
            </a:xfrm>
            <a:custGeom>
              <a:avLst/>
              <a:gdLst>
                <a:gd name="T0" fmla="*/ 77 w 353"/>
                <a:gd name="T1" fmla="*/ 238 h 353"/>
                <a:gd name="T2" fmla="*/ 86 w 353"/>
                <a:gd name="T3" fmla="*/ 230 h 353"/>
                <a:gd name="T4" fmla="*/ 88 w 353"/>
                <a:gd name="T5" fmla="*/ 225 h 353"/>
                <a:gd name="T6" fmla="*/ 80 w 353"/>
                <a:gd name="T7" fmla="*/ 217 h 353"/>
                <a:gd name="T8" fmla="*/ 74 w 353"/>
                <a:gd name="T9" fmla="*/ 219 h 353"/>
                <a:gd name="T10" fmla="*/ 66 w 353"/>
                <a:gd name="T11" fmla="*/ 227 h 353"/>
                <a:gd name="T12" fmla="*/ 64 w 353"/>
                <a:gd name="T13" fmla="*/ 233 h 353"/>
                <a:gd name="T14" fmla="*/ 72 w 353"/>
                <a:gd name="T15" fmla="*/ 241 h 353"/>
                <a:gd name="T16" fmla="*/ 77 w 353"/>
                <a:gd name="T17" fmla="*/ 238 h 353"/>
                <a:gd name="T18" fmla="*/ 128 w 353"/>
                <a:gd name="T19" fmla="*/ 233 h 353"/>
                <a:gd name="T20" fmla="*/ 120 w 353"/>
                <a:gd name="T21" fmla="*/ 225 h 353"/>
                <a:gd name="T22" fmla="*/ 114 w 353"/>
                <a:gd name="T23" fmla="*/ 227 h 353"/>
                <a:gd name="T24" fmla="*/ 34 w 353"/>
                <a:gd name="T25" fmla="*/ 307 h 353"/>
                <a:gd name="T26" fmla="*/ 32 w 353"/>
                <a:gd name="T27" fmla="*/ 313 h 353"/>
                <a:gd name="T28" fmla="*/ 40 w 353"/>
                <a:gd name="T29" fmla="*/ 321 h 353"/>
                <a:gd name="T30" fmla="*/ 45 w 353"/>
                <a:gd name="T31" fmla="*/ 319 h 353"/>
                <a:gd name="T32" fmla="*/ 126 w 353"/>
                <a:gd name="T33" fmla="*/ 238 h 353"/>
                <a:gd name="T34" fmla="*/ 128 w 353"/>
                <a:gd name="T35" fmla="*/ 233 h 353"/>
                <a:gd name="T36" fmla="*/ 128 w 353"/>
                <a:gd name="T37" fmla="*/ 265 h 353"/>
                <a:gd name="T38" fmla="*/ 122 w 353"/>
                <a:gd name="T39" fmla="*/ 267 h 353"/>
                <a:gd name="T40" fmla="*/ 98 w 353"/>
                <a:gd name="T41" fmla="*/ 291 h 353"/>
                <a:gd name="T42" fmla="*/ 96 w 353"/>
                <a:gd name="T43" fmla="*/ 297 h 353"/>
                <a:gd name="T44" fmla="*/ 104 w 353"/>
                <a:gd name="T45" fmla="*/ 305 h 353"/>
                <a:gd name="T46" fmla="*/ 110 w 353"/>
                <a:gd name="T47" fmla="*/ 302 h 353"/>
                <a:gd name="T48" fmla="*/ 134 w 353"/>
                <a:gd name="T49" fmla="*/ 278 h 353"/>
                <a:gd name="T50" fmla="*/ 136 w 353"/>
                <a:gd name="T51" fmla="*/ 273 h 353"/>
                <a:gd name="T52" fmla="*/ 128 w 353"/>
                <a:gd name="T53" fmla="*/ 265 h 353"/>
                <a:gd name="T54" fmla="*/ 353 w 353"/>
                <a:gd name="T55" fmla="*/ 8 h 353"/>
                <a:gd name="T56" fmla="*/ 345 w 353"/>
                <a:gd name="T57" fmla="*/ 0 h 353"/>
                <a:gd name="T58" fmla="*/ 341 w 353"/>
                <a:gd name="T59" fmla="*/ 1 h 353"/>
                <a:gd name="T60" fmla="*/ 341 w 353"/>
                <a:gd name="T61" fmla="*/ 1 h 353"/>
                <a:gd name="T62" fmla="*/ 4 w 353"/>
                <a:gd name="T63" fmla="*/ 145 h 353"/>
                <a:gd name="T64" fmla="*/ 4 w 353"/>
                <a:gd name="T65" fmla="*/ 145 h 353"/>
                <a:gd name="T66" fmla="*/ 4 w 353"/>
                <a:gd name="T67" fmla="*/ 145 h 353"/>
                <a:gd name="T68" fmla="*/ 4 w 353"/>
                <a:gd name="T69" fmla="*/ 145 h 353"/>
                <a:gd name="T70" fmla="*/ 0 w 353"/>
                <a:gd name="T71" fmla="*/ 152 h 353"/>
                <a:gd name="T72" fmla="*/ 5 w 353"/>
                <a:gd name="T73" fmla="*/ 160 h 353"/>
                <a:gd name="T74" fmla="*/ 5 w 353"/>
                <a:gd name="T75" fmla="*/ 160 h 353"/>
                <a:gd name="T76" fmla="*/ 138 w 353"/>
                <a:gd name="T77" fmla="*/ 215 h 353"/>
                <a:gd name="T78" fmla="*/ 193 w 353"/>
                <a:gd name="T79" fmla="*/ 347 h 353"/>
                <a:gd name="T80" fmla="*/ 193 w 353"/>
                <a:gd name="T81" fmla="*/ 347 h 353"/>
                <a:gd name="T82" fmla="*/ 200 w 353"/>
                <a:gd name="T83" fmla="*/ 353 h 353"/>
                <a:gd name="T84" fmla="*/ 207 w 353"/>
                <a:gd name="T85" fmla="*/ 348 h 353"/>
                <a:gd name="T86" fmla="*/ 208 w 353"/>
                <a:gd name="T87" fmla="*/ 348 h 353"/>
                <a:gd name="T88" fmla="*/ 208 w 353"/>
                <a:gd name="T89" fmla="*/ 348 h 353"/>
                <a:gd name="T90" fmla="*/ 208 w 353"/>
                <a:gd name="T91" fmla="*/ 348 h 353"/>
                <a:gd name="T92" fmla="*/ 352 w 353"/>
                <a:gd name="T93" fmla="*/ 11 h 353"/>
                <a:gd name="T94" fmla="*/ 352 w 353"/>
                <a:gd name="T95" fmla="*/ 11 h 353"/>
                <a:gd name="T96" fmla="*/ 353 w 353"/>
                <a:gd name="T97" fmla="*/ 8 h 353"/>
                <a:gd name="T98" fmla="*/ 28 w 353"/>
                <a:gd name="T99" fmla="*/ 152 h 353"/>
                <a:gd name="T100" fmla="*/ 310 w 353"/>
                <a:gd name="T101" fmla="*/ 32 h 353"/>
                <a:gd name="T102" fmla="*/ 142 w 353"/>
                <a:gd name="T103" fmla="*/ 199 h 353"/>
                <a:gd name="T104" fmla="*/ 28 w 353"/>
                <a:gd name="T105" fmla="*/ 152 h 353"/>
                <a:gd name="T106" fmla="*/ 200 w 353"/>
                <a:gd name="T107" fmla="*/ 324 h 353"/>
                <a:gd name="T108" fmla="*/ 153 w 353"/>
                <a:gd name="T109" fmla="*/ 210 h 353"/>
                <a:gd name="T110" fmla="*/ 321 w 353"/>
                <a:gd name="T111" fmla="*/ 43 h 353"/>
                <a:gd name="T112" fmla="*/ 200 w 353"/>
                <a:gd name="T113" fmla="*/ 3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3" h="353">
                  <a:moveTo>
                    <a:pt x="77" y="238"/>
                  </a:moveTo>
                  <a:cubicBezTo>
                    <a:pt x="86" y="230"/>
                    <a:pt x="86" y="230"/>
                    <a:pt x="86" y="230"/>
                  </a:cubicBezTo>
                  <a:cubicBezTo>
                    <a:pt x="87" y="229"/>
                    <a:pt x="88" y="227"/>
                    <a:pt x="88" y="225"/>
                  </a:cubicBezTo>
                  <a:cubicBezTo>
                    <a:pt x="88" y="220"/>
                    <a:pt x="84" y="217"/>
                    <a:pt x="80" y="217"/>
                  </a:cubicBezTo>
                  <a:cubicBezTo>
                    <a:pt x="78" y="217"/>
                    <a:pt x="76" y="217"/>
                    <a:pt x="74" y="219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8"/>
                    <a:pt x="64" y="230"/>
                    <a:pt x="64" y="233"/>
                  </a:cubicBezTo>
                  <a:cubicBezTo>
                    <a:pt x="64" y="237"/>
                    <a:pt x="67" y="241"/>
                    <a:pt x="72" y="241"/>
                  </a:cubicBezTo>
                  <a:cubicBezTo>
                    <a:pt x="74" y="241"/>
                    <a:pt x="76" y="240"/>
                    <a:pt x="77" y="238"/>
                  </a:cubicBezTo>
                  <a:moveTo>
                    <a:pt x="128" y="233"/>
                  </a:moveTo>
                  <a:cubicBezTo>
                    <a:pt x="128" y="228"/>
                    <a:pt x="124" y="225"/>
                    <a:pt x="120" y="225"/>
                  </a:cubicBezTo>
                  <a:cubicBezTo>
                    <a:pt x="118" y="225"/>
                    <a:pt x="116" y="225"/>
                    <a:pt x="114" y="227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3" y="309"/>
                    <a:pt x="32" y="311"/>
                    <a:pt x="32" y="313"/>
                  </a:cubicBezTo>
                  <a:cubicBezTo>
                    <a:pt x="32" y="317"/>
                    <a:pt x="35" y="321"/>
                    <a:pt x="40" y="321"/>
                  </a:cubicBezTo>
                  <a:cubicBezTo>
                    <a:pt x="42" y="321"/>
                    <a:pt x="44" y="320"/>
                    <a:pt x="45" y="31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7" y="237"/>
                    <a:pt x="128" y="235"/>
                    <a:pt x="128" y="233"/>
                  </a:cubicBezTo>
                  <a:moveTo>
                    <a:pt x="128" y="265"/>
                  </a:moveTo>
                  <a:cubicBezTo>
                    <a:pt x="126" y="265"/>
                    <a:pt x="124" y="266"/>
                    <a:pt x="122" y="267"/>
                  </a:cubicBezTo>
                  <a:cubicBezTo>
                    <a:pt x="98" y="291"/>
                    <a:pt x="98" y="291"/>
                    <a:pt x="98" y="291"/>
                  </a:cubicBezTo>
                  <a:cubicBezTo>
                    <a:pt x="97" y="293"/>
                    <a:pt x="96" y="295"/>
                    <a:pt x="96" y="297"/>
                  </a:cubicBezTo>
                  <a:cubicBezTo>
                    <a:pt x="96" y="301"/>
                    <a:pt x="99" y="305"/>
                    <a:pt x="104" y="305"/>
                  </a:cubicBezTo>
                  <a:cubicBezTo>
                    <a:pt x="106" y="305"/>
                    <a:pt x="108" y="304"/>
                    <a:pt x="110" y="302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35" y="277"/>
                    <a:pt x="136" y="275"/>
                    <a:pt x="136" y="273"/>
                  </a:cubicBezTo>
                  <a:cubicBezTo>
                    <a:pt x="136" y="268"/>
                    <a:pt x="132" y="265"/>
                    <a:pt x="128" y="265"/>
                  </a:cubicBezTo>
                  <a:moveTo>
                    <a:pt x="353" y="8"/>
                  </a:moveTo>
                  <a:cubicBezTo>
                    <a:pt x="353" y="3"/>
                    <a:pt x="349" y="0"/>
                    <a:pt x="345" y="0"/>
                  </a:cubicBezTo>
                  <a:cubicBezTo>
                    <a:pt x="344" y="0"/>
                    <a:pt x="342" y="0"/>
                    <a:pt x="341" y="1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1" y="146"/>
                    <a:pt x="0" y="149"/>
                    <a:pt x="0" y="152"/>
                  </a:cubicBezTo>
                  <a:cubicBezTo>
                    <a:pt x="0" y="156"/>
                    <a:pt x="2" y="159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93" y="347"/>
                    <a:pt x="193" y="347"/>
                    <a:pt x="193" y="347"/>
                  </a:cubicBezTo>
                  <a:cubicBezTo>
                    <a:pt x="193" y="347"/>
                    <a:pt x="193" y="347"/>
                    <a:pt x="193" y="347"/>
                  </a:cubicBezTo>
                  <a:cubicBezTo>
                    <a:pt x="194" y="351"/>
                    <a:pt x="197" y="353"/>
                    <a:pt x="200" y="353"/>
                  </a:cubicBezTo>
                  <a:cubicBezTo>
                    <a:pt x="203" y="353"/>
                    <a:pt x="206" y="351"/>
                    <a:pt x="207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0"/>
                    <a:pt x="353" y="9"/>
                    <a:pt x="353" y="8"/>
                  </a:cubicBezTo>
                  <a:moveTo>
                    <a:pt x="28" y="152"/>
                  </a:moveTo>
                  <a:cubicBezTo>
                    <a:pt x="310" y="32"/>
                    <a:pt x="310" y="32"/>
                    <a:pt x="310" y="32"/>
                  </a:cubicBezTo>
                  <a:cubicBezTo>
                    <a:pt x="142" y="199"/>
                    <a:pt x="142" y="199"/>
                    <a:pt x="142" y="199"/>
                  </a:cubicBezTo>
                  <a:lnTo>
                    <a:pt x="28" y="152"/>
                  </a:lnTo>
                  <a:close/>
                  <a:moveTo>
                    <a:pt x="200" y="324"/>
                  </a:moveTo>
                  <a:cubicBezTo>
                    <a:pt x="153" y="210"/>
                    <a:pt x="153" y="210"/>
                    <a:pt x="153" y="210"/>
                  </a:cubicBezTo>
                  <a:cubicBezTo>
                    <a:pt x="321" y="43"/>
                    <a:pt x="321" y="43"/>
                    <a:pt x="321" y="43"/>
                  </a:cubicBezTo>
                  <a:lnTo>
                    <a:pt x="200" y="3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737689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1.2K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8737689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Happy 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Customers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10421453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Freeform 110"/>
            <p:cNvSpPr>
              <a:spLocks noEditPoints="1"/>
            </p:cNvSpPr>
            <p:nvPr/>
          </p:nvSpPr>
          <p:spPr bwMode="auto">
            <a:xfrm>
              <a:off x="9936274" y="5861774"/>
              <a:ext cx="1063824" cy="872180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8799897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16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8799897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Awards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Received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20483661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" name="Group 50"/>
            <p:cNvGrpSpPr/>
            <p:nvPr/>
          </p:nvGrpSpPr>
          <p:grpSpPr>
            <a:xfrm>
              <a:off x="20056985" y="5861774"/>
              <a:ext cx="931199" cy="872180"/>
              <a:chOff x="4732339" y="3040063"/>
              <a:chExt cx="450850" cy="422276"/>
            </a:xfrm>
            <a:solidFill>
              <a:schemeClr val="accent1"/>
            </a:solidFill>
          </p:grpSpPr>
          <p:sp>
            <p:nvSpPr>
              <p:cNvPr id="52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53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54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13768793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4.3M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3768793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Earned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In 20##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15452557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Freeform 50"/>
            <p:cNvSpPr>
              <a:spLocks noEditPoints="1"/>
            </p:cNvSpPr>
            <p:nvPr/>
          </p:nvSpPr>
          <p:spPr bwMode="auto">
            <a:xfrm>
              <a:off x="14976775" y="5932448"/>
              <a:ext cx="951565" cy="694572"/>
            </a:xfrm>
            <a:custGeom>
              <a:avLst/>
              <a:gdLst>
                <a:gd name="T0" fmla="*/ 281 w 353"/>
                <a:gd name="T1" fmla="*/ 16 h 257"/>
                <a:gd name="T2" fmla="*/ 281 w 353"/>
                <a:gd name="T3" fmla="*/ 0 h 257"/>
                <a:gd name="T4" fmla="*/ 64 w 353"/>
                <a:gd name="T5" fmla="*/ 8 h 257"/>
                <a:gd name="T6" fmla="*/ 40 w 353"/>
                <a:gd name="T7" fmla="*/ 48 h 257"/>
                <a:gd name="T8" fmla="*/ 321 w 353"/>
                <a:gd name="T9" fmla="*/ 40 h 257"/>
                <a:gd name="T10" fmla="*/ 40 w 353"/>
                <a:gd name="T11" fmla="*/ 32 h 257"/>
                <a:gd name="T12" fmla="*/ 40 w 353"/>
                <a:gd name="T13" fmla="*/ 48 h 257"/>
                <a:gd name="T14" fmla="*/ 172 w 353"/>
                <a:gd name="T15" fmla="*/ 155 h 257"/>
                <a:gd name="T16" fmla="*/ 176 w 353"/>
                <a:gd name="T17" fmla="*/ 138 h 257"/>
                <a:gd name="T18" fmla="*/ 16 w 353"/>
                <a:gd name="T19" fmla="*/ 64 h 257"/>
                <a:gd name="T20" fmla="*/ 0 w 353"/>
                <a:gd name="T21" fmla="*/ 241 h 257"/>
                <a:gd name="T22" fmla="*/ 337 w 353"/>
                <a:gd name="T23" fmla="*/ 257 h 257"/>
                <a:gd name="T24" fmla="*/ 353 w 353"/>
                <a:gd name="T25" fmla="*/ 81 h 257"/>
                <a:gd name="T26" fmla="*/ 24 w 353"/>
                <a:gd name="T27" fmla="*/ 81 h 257"/>
                <a:gd name="T28" fmla="*/ 24 w 353"/>
                <a:gd name="T29" fmla="*/ 97 h 257"/>
                <a:gd name="T30" fmla="*/ 24 w 353"/>
                <a:gd name="T31" fmla="*/ 81 h 257"/>
                <a:gd name="T32" fmla="*/ 16 w 353"/>
                <a:gd name="T33" fmla="*/ 233 h 257"/>
                <a:gd name="T34" fmla="*/ 32 w 353"/>
                <a:gd name="T35" fmla="*/ 233 h 257"/>
                <a:gd name="T36" fmla="*/ 329 w 353"/>
                <a:gd name="T37" fmla="*/ 241 h 257"/>
                <a:gd name="T38" fmla="*/ 329 w 353"/>
                <a:gd name="T39" fmla="*/ 225 h 257"/>
                <a:gd name="T40" fmla="*/ 329 w 353"/>
                <a:gd name="T41" fmla="*/ 241 h 257"/>
                <a:gd name="T42" fmla="*/ 329 w 353"/>
                <a:gd name="T43" fmla="*/ 209 h 257"/>
                <a:gd name="T44" fmla="*/ 306 w 353"/>
                <a:gd name="T45" fmla="*/ 241 h 257"/>
                <a:gd name="T46" fmla="*/ 48 w 353"/>
                <a:gd name="T47" fmla="*/ 233 h 257"/>
                <a:gd name="T48" fmla="*/ 16 w 353"/>
                <a:gd name="T49" fmla="*/ 210 h 257"/>
                <a:gd name="T50" fmla="*/ 24 w 353"/>
                <a:gd name="T51" fmla="*/ 113 h 257"/>
                <a:gd name="T52" fmla="*/ 46 w 353"/>
                <a:gd name="T53" fmla="*/ 81 h 257"/>
                <a:gd name="T54" fmla="*/ 305 w 353"/>
                <a:gd name="T55" fmla="*/ 89 h 257"/>
                <a:gd name="T56" fmla="*/ 337 w 353"/>
                <a:gd name="T57" fmla="*/ 111 h 257"/>
                <a:gd name="T58" fmla="*/ 329 w 353"/>
                <a:gd name="T59" fmla="*/ 97 h 257"/>
                <a:gd name="T60" fmla="*/ 329 w 353"/>
                <a:gd name="T61" fmla="*/ 81 h 257"/>
                <a:gd name="T62" fmla="*/ 329 w 353"/>
                <a:gd name="T63" fmla="*/ 97 h 257"/>
                <a:gd name="T64" fmla="*/ 264 w 353"/>
                <a:gd name="T65" fmla="*/ 209 h 257"/>
                <a:gd name="T66" fmla="*/ 264 w 353"/>
                <a:gd name="T67" fmla="*/ 225 h 257"/>
                <a:gd name="T68" fmla="*/ 289 w 353"/>
                <a:gd name="T69" fmla="*/ 217 h 257"/>
                <a:gd name="T70" fmla="*/ 88 w 353"/>
                <a:gd name="T71" fmla="*/ 97 h 257"/>
                <a:gd name="T72" fmla="*/ 64 w 353"/>
                <a:gd name="T73" fmla="*/ 105 h 257"/>
                <a:gd name="T74" fmla="*/ 88 w 353"/>
                <a:gd name="T75" fmla="*/ 113 h 257"/>
                <a:gd name="T76" fmla="*/ 88 w 353"/>
                <a:gd name="T77" fmla="*/ 97 h 257"/>
                <a:gd name="T78" fmla="*/ 112 w 353"/>
                <a:gd name="T79" fmla="*/ 161 h 257"/>
                <a:gd name="T80" fmla="*/ 240 w 353"/>
                <a:gd name="T81" fmla="*/ 161 h 257"/>
                <a:gd name="T82" fmla="*/ 209 w 353"/>
                <a:gd name="T83" fmla="*/ 151 h 257"/>
                <a:gd name="T84" fmla="*/ 206 w 353"/>
                <a:gd name="T85" fmla="*/ 184 h 257"/>
                <a:gd name="T86" fmla="*/ 174 w 353"/>
                <a:gd name="T87" fmla="*/ 209 h 257"/>
                <a:gd name="T88" fmla="*/ 169 w 353"/>
                <a:gd name="T89" fmla="*/ 193 h 257"/>
                <a:gd name="T90" fmla="*/ 159 w 353"/>
                <a:gd name="T91" fmla="*/ 205 h 257"/>
                <a:gd name="T92" fmla="*/ 154 w 353"/>
                <a:gd name="T93" fmla="*/ 189 h 257"/>
                <a:gd name="T94" fmla="*/ 137 w 353"/>
                <a:gd name="T95" fmla="*/ 185 h 257"/>
                <a:gd name="T96" fmla="*/ 147 w 353"/>
                <a:gd name="T97" fmla="*/ 177 h 257"/>
                <a:gd name="T98" fmla="*/ 157 w 353"/>
                <a:gd name="T99" fmla="*/ 153 h 257"/>
                <a:gd name="T100" fmla="*/ 157 w 353"/>
                <a:gd name="T101" fmla="*/ 153 h 257"/>
                <a:gd name="T102" fmla="*/ 157 w 353"/>
                <a:gd name="T103" fmla="*/ 133 h 257"/>
                <a:gd name="T104" fmla="*/ 153 w 353"/>
                <a:gd name="T105" fmla="*/ 122 h 257"/>
                <a:gd name="T106" fmla="*/ 164 w 353"/>
                <a:gd name="T107" fmla="*/ 125 h 257"/>
                <a:gd name="T108" fmla="*/ 173 w 353"/>
                <a:gd name="T109" fmla="*/ 113 h 257"/>
                <a:gd name="T110" fmla="*/ 178 w 353"/>
                <a:gd name="T111" fmla="*/ 128 h 257"/>
                <a:gd name="T112" fmla="*/ 188 w 353"/>
                <a:gd name="T113" fmla="*/ 116 h 257"/>
                <a:gd name="T114" fmla="*/ 193 w 353"/>
                <a:gd name="T115" fmla="*/ 132 h 257"/>
                <a:gd name="T116" fmla="*/ 170 w 353"/>
                <a:gd name="T117" fmla="*/ 163 h 257"/>
                <a:gd name="T118" fmla="*/ 190 w 353"/>
                <a:gd name="T119" fmla="*/ 17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257">
                  <a:moveTo>
                    <a:pt x="72" y="16"/>
                  </a:moveTo>
                  <a:cubicBezTo>
                    <a:pt x="281" y="16"/>
                    <a:pt x="281" y="16"/>
                    <a:pt x="281" y="16"/>
                  </a:cubicBezTo>
                  <a:cubicBezTo>
                    <a:pt x="285" y="16"/>
                    <a:pt x="289" y="13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64" y="4"/>
                    <a:pt x="64" y="8"/>
                  </a:cubicBezTo>
                  <a:cubicBezTo>
                    <a:pt x="64" y="13"/>
                    <a:pt x="67" y="16"/>
                    <a:pt x="72" y="16"/>
                  </a:cubicBezTo>
                  <a:moveTo>
                    <a:pt x="40" y="48"/>
                  </a:moveTo>
                  <a:cubicBezTo>
                    <a:pt x="313" y="48"/>
                    <a:pt x="313" y="48"/>
                    <a:pt x="313" y="48"/>
                  </a:cubicBezTo>
                  <a:cubicBezTo>
                    <a:pt x="317" y="48"/>
                    <a:pt x="321" y="45"/>
                    <a:pt x="321" y="40"/>
                  </a:cubicBezTo>
                  <a:cubicBezTo>
                    <a:pt x="321" y="36"/>
                    <a:pt x="317" y="32"/>
                    <a:pt x="313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2" y="36"/>
                    <a:pt x="32" y="40"/>
                  </a:cubicBezTo>
                  <a:cubicBezTo>
                    <a:pt x="32" y="45"/>
                    <a:pt x="35" y="48"/>
                    <a:pt x="40" y="48"/>
                  </a:cubicBezTo>
                  <a:moveTo>
                    <a:pt x="176" y="138"/>
                  </a:moveTo>
                  <a:cubicBezTo>
                    <a:pt x="172" y="155"/>
                    <a:pt x="172" y="155"/>
                    <a:pt x="172" y="155"/>
                  </a:cubicBezTo>
                  <a:cubicBezTo>
                    <a:pt x="176" y="156"/>
                    <a:pt x="191" y="161"/>
                    <a:pt x="193" y="151"/>
                  </a:cubicBezTo>
                  <a:cubicBezTo>
                    <a:pt x="195" y="141"/>
                    <a:pt x="180" y="139"/>
                    <a:pt x="176" y="138"/>
                  </a:cubicBezTo>
                  <a:moveTo>
                    <a:pt x="337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2"/>
                    <a:pt x="0" y="8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0"/>
                    <a:pt x="7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46" y="257"/>
                    <a:pt x="353" y="250"/>
                    <a:pt x="353" y="241"/>
                  </a:cubicBezTo>
                  <a:cubicBezTo>
                    <a:pt x="353" y="81"/>
                    <a:pt x="353" y="81"/>
                    <a:pt x="353" y="81"/>
                  </a:cubicBezTo>
                  <a:cubicBezTo>
                    <a:pt x="353" y="72"/>
                    <a:pt x="346" y="64"/>
                    <a:pt x="337" y="64"/>
                  </a:cubicBezTo>
                  <a:moveTo>
                    <a:pt x="24" y="81"/>
                  </a:moveTo>
                  <a:cubicBezTo>
                    <a:pt x="28" y="81"/>
                    <a:pt x="32" y="84"/>
                    <a:pt x="32" y="89"/>
                  </a:cubicBezTo>
                  <a:cubicBezTo>
                    <a:pt x="32" y="93"/>
                    <a:pt x="28" y="97"/>
                    <a:pt x="24" y="97"/>
                  </a:cubicBezTo>
                  <a:cubicBezTo>
                    <a:pt x="19" y="97"/>
                    <a:pt x="16" y="93"/>
                    <a:pt x="16" y="89"/>
                  </a:cubicBezTo>
                  <a:cubicBezTo>
                    <a:pt x="16" y="84"/>
                    <a:pt x="19" y="81"/>
                    <a:pt x="24" y="81"/>
                  </a:cubicBezTo>
                  <a:moveTo>
                    <a:pt x="24" y="241"/>
                  </a:moveTo>
                  <a:cubicBezTo>
                    <a:pt x="19" y="241"/>
                    <a:pt x="16" y="238"/>
                    <a:pt x="16" y="233"/>
                  </a:cubicBezTo>
                  <a:cubicBezTo>
                    <a:pt x="16" y="229"/>
                    <a:pt x="19" y="225"/>
                    <a:pt x="24" y="225"/>
                  </a:cubicBezTo>
                  <a:cubicBezTo>
                    <a:pt x="28" y="225"/>
                    <a:pt x="32" y="229"/>
                    <a:pt x="32" y="233"/>
                  </a:cubicBezTo>
                  <a:cubicBezTo>
                    <a:pt x="32" y="238"/>
                    <a:pt x="28" y="241"/>
                    <a:pt x="24" y="241"/>
                  </a:cubicBezTo>
                  <a:moveTo>
                    <a:pt x="329" y="241"/>
                  </a:moveTo>
                  <a:cubicBezTo>
                    <a:pt x="324" y="241"/>
                    <a:pt x="321" y="238"/>
                    <a:pt x="321" y="233"/>
                  </a:cubicBezTo>
                  <a:cubicBezTo>
                    <a:pt x="321" y="229"/>
                    <a:pt x="324" y="225"/>
                    <a:pt x="329" y="225"/>
                  </a:cubicBezTo>
                  <a:cubicBezTo>
                    <a:pt x="333" y="225"/>
                    <a:pt x="337" y="229"/>
                    <a:pt x="337" y="233"/>
                  </a:cubicBezTo>
                  <a:cubicBezTo>
                    <a:pt x="337" y="238"/>
                    <a:pt x="333" y="241"/>
                    <a:pt x="329" y="241"/>
                  </a:cubicBezTo>
                  <a:moveTo>
                    <a:pt x="337" y="210"/>
                  </a:moveTo>
                  <a:cubicBezTo>
                    <a:pt x="334" y="210"/>
                    <a:pt x="332" y="209"/>
                    <a:pt x="329" y="209"/>
                  </a:cubicBezTo>
                  <a:cubicBezTo>
                    <a:pt x="315" y="209"/>
                    <a:pt x="305" y="220"/>
                    <a:pt x="305" y="233"/>
                  </a:cubicBezTo>
                  <a:cubicBezTo>
                    <a:pt x="305" y="236"/>
                    <a:pt x="305" y="239"/>
                    <a:pt x="306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7" y="239"/>
                    <a:pt x="48" y="236"/>
                    <a:pt x="48" y="233"/>
                  </a:cubicBezTo>
                  <a:cubicBezTo>
                    <a:pt x="48" y="220"/>
                    <a:pt x="37" y="209"/>
                    <a:pt x="24" y="209"/>
                  </a:cubicBezTo>
                  <a:cubicBezTo>
                    <a:pt x="21" y="209"/>
                    <a:pt x="18" y="210"/>
                    <a:pt x="16" y="2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21" y="113"/>
                    <a:pt x="24" y="113"/>
                  </a:cubicBezTo>
                  <a:cubicBezTo>
                    <a:pt x="37" y="113"/>
                    <a:pt x="48" y="102"/>
                    <a:pt x="48" y="89"/>
                  </a:cubicBezTo>
                  <a:cubicBezTo>
                    <a:pt x="48" y="86"/>
                    <a:pt x="47" y="83"/>
                    <a:pt x="46" y="81"/>
                  </a:cubicBezTo>
                  <a:cubicBezTo>
                    <a:pt x="306" y="81"/>
                    <a:pt x="306" y="81"/>
                    <a:pt x="306" y="81"/>
                  </a:cubicBezTo>
                  <a:cubicBezTo>
                    <a:pt x="305" y="83"/>
                    <a:pt x="305" y="86"/>
                    <a:pt x="305" y="89"/>
                  </a:cubicBezTo>
                  <a:cubicBezTo>
                    <a:pt x="305" y="102"/>
                    <a:pt x="315" y="113"/>
                    <a:pt x="329" y="113"/>
                  </a:cubicBezTo>
                  <a:cubicBezTo>
                    <a:pt x="332" y="113"/>
                    <a:pt x="334" y="112"/>
                    <a:pt x="337" y="111"/>
                  </a:cubicBezTo>
                  <a:lnTo>
                    <a:pt x="337" y="210"/>
                  </a:lnTo>
                  <a:close/>
                  <a:moveTo>
                    <a:pt x="329" y="97"/>
                  </a:moveTo>
                  <a:cubicBezTo>
                    <a:pt x="324" y="97"/>
                    <a:pt x="321" y="93"/>
                    <a:pt x="321" y="89"/>
                  </a:cubicBezTo>
                  <a:cubicBezTo>
                    <a:pt x="321" y="84"/>
                    <a:pt x="324" y="81"/>
                    <a:pt x="329" y="81"/>
                  </a:cubicBezTo>
                  <a:cubicBezTo>
                    <a:pt x="333" y="81"/>
                    <a:pt x="337" y="84"/>
                    <a:pt x="337" y="89"/>
                  </a:cubicBezTo>
                  <a:cubicBezTo>
                    <a:pt x="337" y="93"/>
                    <a:pt x="333" y="97"/>
                    <a:pt x="329" y="97"/>
                  </a:cubicBezTo>
                  <a:moveTo>
                    <a:pt x="281" y="209"/>
                  </a:moveTo>
                  <a:cubicBezTo>
                    <a:pt x="264" y="209"/>
                    <a:pt x="264" y="209"/>
                    <a:pt x="264" y="209"/>
                  </a:cubicBezTo>
                  <a:cubicBezTo>
                    <a:pt x="260" y="209"/>
                    <a:pt x="256" y="213"/>
                    <a:pt x="256" y="217"/>
                  </a:cubicBezTo>
                  <a:cubicBezTo>
                    <a:pt x="256" y="221"/>
                    <a:pt x="260" y="225"/>
                    <a:pt x="264" y="225"/>
                  </a:cubicBezTo>
                  <a:cubicBezTo>
                    <a:pt x="281" y="225"/>
                    <a:pt x="281" y="225"/>
                    <a:pt x="281" y="225"/>
                  </a:cubicBezTo>
                  <a:cubicBezTo>
                    <a:pt x="285" y="225"/>
                    <a:pt x="289" y="221"/>
                    <a:pt x="289" y="217"/>
                  </a:cubicBezTo>
                  <a:cubicBezTo>
                    <a:pt x="289" y="213"/>
                    <a:pt x="285" y="209"/>
                    <a:pt x="281" y="209"/>
                  </a:cubicBezTo>
                  <a:moveTo>
                    <a:pt x="88" y="97"/>
                  </a:moveTo>
                  <a:cubicBezTo>
                    <a:pt x="72" y="97"/>
                    <a:pt x="72" y="97"/>
                    <a:pt x="72" y="97"/>
                  </a:cubicBezTo>
                  <a:cubicBezTo>
                    <a:pt x="67" y="97"/>
                    <a:pt x="64" y="100"/>
                    <a:pt x="64" y="105"/>
                  </a:cubicBezTo>
                  <a:cubicBezTo>
                    <a:pt x="64" y="109"/>
                    <a:pt x="67" y="113"/>
                    <a:pt x="72" y="113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2" y="113"/>
                    <a:pt x="96" y="109"/>
                    <a:pt x="96" y="105"/>
                  </a:cubicBezTo>
                  <a:cubicBezTo>
                    <a:pt x="96" y="100"/>
                    <a:pt x="92" y="97"/>
                    <a:pt x="88" y="97"/>
                  </a:cubicBezTo>
                  <a:moveTo>
                    <a:pt x="176" y="97"/>
                  </a:moveTo>
                  <a:cubicBezTo>
                    <a:pt x="141" y="97"/>
                    <a:pt x="112" y="125"/>
                    <a:pt x="112" y="161"/>
                  </a:cubicBezTo>
                  <a:cubicBezTo>
                    <a:pt x="112" y="196"/>
                    <a:pt x="141" y="225"/>
                    <a:pt x="176" y="225"/>
                  </a:cubicBezTo>
                  <a:cubicBezTo>
                    <a:pt x="212" y="225"/>
                    <a:pt x="240" y="196"/>
                    <a:pt x="240" y="161"/>
                  </a:cubicBezTo>
                  <a:cubicBezTo>
                    <a:pt x="240" y="125"/>
                    <a:pt x="212" y="97"/>
                    <a:pt x="176" y="97"/>
                  </a:cubicBezTo>
                  <a:moveTo>
                    <a:pt x="209" y="151"/>
                  </a:moveTo>
                  <a:cubicBezTo>
                    <a:pt x="208" y="159"/>
                    <a:pt x="204" y="162"/>
                    <a:pt x="199" y="164"/>
                  </a:cubicBezTo>
                  <a:cubicBezTo>
                    <a:pt x="206" y="168"/>
                    <a:pt x="210" y="174"/>
                    <a:pt x="206" y="184"/>
                  </a:cubicBezTo>
                  <a:cubicBezTo>
                    <a:pt x="202" y="197"/>
                    <a:pt x="191" y="198"/>
                    <a:pt x="177" y="195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65" y="207"/>
                    <a:pt x="165" y="207"/>
                    <a:pt x="165" y="207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7" y="193"/>
                    <a:pt x="165" y="192"/>
                    <a:pt x="162" y="19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4" y="189"/>
                    <a:pt x="154" y="189"/>
                    <a:pt x="154" y="189"/>
                  </a:cubicBezTo>
                  <a:cubicBezTo>
                    <a:pt x="152" y="189"/>
                    <a:pt x="150" y="188"/>
                    <a:pt x="148" y="188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41" y="176"/>
                    <a:pt x="141" y="176"/>
                    <a:pt x="141" y="176"/>
                  </a:cubicBezTo>
                  <a:cubicBezTo>
                    <a:pt x="141" y="176"/>
                    <a:pt x="148" y="177"/>
                    <a:pt x="147" y="177"/>
                  </a:cubicBezTo>
                  <a:cubicBezTo>
                    <a:pt x="150" y="178"/>
                    <a:pt x="151" y="176"/>
                    <a:pt x="151" y="17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3"/>
                    <a:pt x="157" y="153"/>
                    <a:pt x="158" y="153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1" y="136"/>
                    <a:pt x="160" y="133"/>
                    <a:pt x="157" y="133"/>
                  </a:cubicBezTo>
                  <a:cubicBezTo>
                    <a:pt x="157" y="133"/>
                    <a:pt x="151" y="131"/>
                    <a:pt x="151" y="131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6" y="126"/>
                    <a:pt x="168" y="126"/>
                    <a:pt x="170" y="126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80" y="129"/>
                    <a:pt x="182" y="129"/>
                    <a:pt x="185" y="130"/>
                  </a:cubicBezTo>
                  <a:cubicBezTo>
                    <a:pt x="188" y="116"/>
                    <a:pt x="188" y="116"/>
                    <a:pt x="188" y="116"/>
                  </a:cubicBezTo>
                  <a:cubicBezTo>
                    <a:pt x="196" y="118"/>
                    <a:pt x="196" y="118"/>
                    <a:pt x="196" y="118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203" y="136"/>
                    <a:pt x="211" y="141"/>
                    <a:pt x="209" y="151"/>
                  </a:cubicBezTo>
                  <a:moveTo>
                    <a:pt x="170" y="163"/>
                  </a:moveTo>
                  <a:cubicBezTo>
                    <a:pt x="165" y="181"/>
                    <a:pt x="165" y="181"/>
                    <a:pt x="165" y="181"/>
                  </a:cubicBezTo>
                  <a:cubicBezTo>
                    <a:pt x="171" y="183"/>
                    <a:pt x="188" y="188"/>
                    <a:pt x="190" y="178"/>
                  </a:cubicBezTo>
                  <a:cubicBezTo>
                    <a:pt x="193" y="167"/>
                    <a:pt x="175" y="165"/>
                    <a:pt x="170" y="16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39819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/>
        </p:nvGrpSpPr>
        <p:grpSpPr>
          <a:xfrm>
            <a:off x="8373872" y="4838756"/>
            <a:ext cx="7636256" cy="6582980"/>
            <a:chOff x="7233135" y="5483608"/>
            <a:chExt cx="7636256" cy="6582980"/>
          </a:xfrm>
        </p:grpSpPr>
        <p:grpSp>
          <p:nvGrpSpPr>
            <p:cNvPr id="2" name="Group 1"/>
            <p:cNvGrpSpPr/>
            <p:nvPr/>
          </p:nvGrpSpPr>
          <p:grpSpPr>
            <a:xfrm>
              <a:off x="7233135" y="8775098"/>
              <a:ext cx="3818128" cy="3291490"/>
              <a:chOff x="8373872" y="7297835"/>
              <a:chExt cx="3818128" cy="3291490"/>
            </a:xfrm>
          </p:grpSpPr>
          <p:sp>
            <p:nvSpPr>
              <p:cNvPr id="3" name="Isosceles Triangle 2"/>
              <p:cNvSpPr/>
              <p:nvPr/>
            </p:nvSpPr>
            <p:spPr>
              <a:xfrm>
                <a:off x="8373872" y="729783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Freeform 52"/>
              <p:cNvSpPr>
                <a:spLocks noEditPoints="1"/>
              </p:cNvSpPr>
              <p:nvPr/>
            </p:nvSpPr>
            <p:spPr bwMode="auto">
              <a:xfrm>
                <a:off x="9775133" y="8961631"/>
                <a:ext cx="1006962" cy="823878"/>
              </a:xfrm>
              <a:custGeom>
                <a:avLst/>
                <a:gdLst>
                  <a:gd name="T0" fmla="*/ 32 w 353"/>
                  <a:gd name="T1" fmla="*/ 209 h 289"/>
                  <a:gd name="T2" fmla="*/ 48 w 353"/>
                  <a:gd name="T3" fmla="*/ 209 h 289"/>
                  <a:gd name="T4" fmla="*/ 89 w 353"/>
                  <a:gd name="T5" fmla="*/ 169 h 289"/>
                  <a:gd name="T6" fmla="*/ 273 w 353"/>
                  <a:gd name="T7" fmla="*/ 161 h 289"/>
                  <a:gd name="T8" fmla="*/ 233 w 353"/>
                  <a:gd name="T9" fmla="*/ 217 h 289"/>
                  <a:gd name="T10" fmla="*/ 273 w 353"/>
                  <a:gd name="T11" fmla="*/ 177 h 289"/>
                  <a:gd name="T12" fmla="*/ 273 w 353"/>
                  <a:gd name="T13" fmla="*/ 161 h 289"/>
                  <a:gd name="T14" fmla="*/ 286 w 353"/>
                  <a:gd name="T15" fmla="*/ 32 h 289"/>
                  <a:gd name="T16" fmla="*/ 241 w 353"/>
                  <a:gd name="T17" fmla="*/ 0 h 289"/>
                  <a:gd name="T18" fmla="*/ 161 w 353"/>
                  <a:gd name="T19" fmla="*/ 48 h 289"/>
                  <a:gd name="T20" fmla="*/ 67 w 353"/>
                  <a:gd name="T21" fmla="*/ 32 h 289"/>
                  <a:gd name="T22" fmla="*/ 8 w 353"/>
                  <a:gd name="T23" fmla="*/ 174 h 289"/>
                  <a:gd name="T24" fmla="*/ 80 w 353"/>
                  <a:gd name="T25" fmla="*/ 289 h 289"/>
                  <a:gd name="T26" fmla="*/ 195 w 353"/>
                  <a:gd name="T27" fmla="*/ 225 h 289"/>
                  <a:gd name="T28" fmla="*/ 353 w 353"/>
                  <a:gd name="T29" fmla="*/ 209 h 289"/>
                  <a:gd name="T30" fmla="*/ 80 w 353"/>
                  <a:gd name="T31" fmla="*/ 273 h 289"/>
                  <a:gd name="T32" fmla="*/ 80 w 353"/>
                  <a:gd name="T33" fmla="*/ 145 h 289"/>
                  <a:gd name="T34" fmla="*/ 80 w 353"/>
                  <a:gd name="T35" fmla="*/ 273 h 289"/>
                  <a:gd name="T36" fmla="*/ 80 w 353"/>
                  <a:gd name="T37" fmla="*/ 129 h 289"/>
                  <a:gd name="T38" fmla="*/ 83 w 353"/>
                  <a:gd name="T39" fmla="*/ 35 h 289"/>
                  <a:gd name="T40" fmla="*/ 113 w 353"/>
                  <a:gd name="T41" fmla="*/ 16 h 289"/>
                  <a:gd name="T42" fmla="*/ 145 w 353"/>
                  <a:gd name="T43" fmla="*/ 46 h 289"/>
                  <a:gd name="T44" fmla="*/ 193 w 353"/>
                  <a:gd name="T45" fmla="*/ 209 h 289"/>
                  <a:gd name="T46" fmla="*/ 161 w 353"/>
                  <a:gd name="T47" fmla="*/ 193 h 289"/>
                  <a:gd name="T48" fmla="*/ 193 w 353"/>
                  <a:gd name="T49" fmla="*/ 209 h 289"/>
                  <a:gd name="T50" fmla="*/ 161 w 353"/>
                  <a:gd name="T51" fmla="*/ 177 h 289"/>
                  <a:gd name="T52" fmla="*/ 193 w 353"/>
                  <a:gd name="T53" fmla="*/ 64 h 289"/>
                  <a:gd name="T54" fmla="*/ 209 w 353"/>
                  <a:gd name="T55" fmla="*/ 46 h 289"/>
                  <a:gd name="T56" fmla="*/ 241 w 353"/>
                  <a:gd name="T57" fmla="*/ 16 h 289"/>
                  <a:gd name="T58" fmla="*/ 270 w 353"/>
                  <a:gd name="T59" fmla="*/ 35 h 289"/>
                  <a:gd name="T60" fmla="*/ 273 w 353"/>
                  <a:gd name="T61" fmla="*/ 129 h 289"/>
                  <a:gd name="T62" fmla="*/ 209 w 353"/>
                  <a:gd name="T63" fmla="*/ 46 h 289"/>
                  <a:gd name="T64" fmla="*/ 209 w 353"/>
                  <a:gd name="T65" fmla="*/ 209 h 289"/>
                  <a:gd name="T66" fmla="*/ 337 w 353"/>
                  <a:gd name="T67" fmla="*/ 20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" h="289">
                    <a:moveTo>
                      <a:pt x="80" y="161"/>
                    </a:moveTo>
                    <a:cubicBezTo>
                      <a:pt x="54" y="161"/>
                      <a:pt x="32" y="182"/>
                      <a:pt x="32" y="209"/>
                    </a:cubicBezTo>
                    <a:cubicBezTo>
                      <a:pt x="32" y="213"/>
                      <a:pt x="36" y="217"/>
                      <a:pt x="40" y="217"/>
                    </a:cubicBezTo>
                    <a:cubicBezTo>
                      <a:pt x="45" y="217"/>
                      <a:pt x="48" y="213"/>
                      <a:pt x="48" y="209"/>
                    </a:cubicBezTo>
                    <a:cubicBezTo>
                      <a:pt x="48" y="191"/>
                      <a:pt x="63" y="177"/>
                      <a:pt x="80" y="177"/>
                    </a:cubicBezTo>
                    <a:cubicBezTo>
                      <a:pt x="85" y="177"/>
                      <a:pt x="89" y="173"/>
                      <a:pt x="89" y="169"/>
                    </a:cubicBezTo>
                    <a:cubicBezTo>
                      <a:pt x="89" y="164"/>
                      <a:pt x="85" y="161"/>
                      <a:pt x="80" y="161"/>
                    </a:cubicBezTo>
                    <a:moveTo>
                      <a:pt x="273" y="161"/>
                    </a:moveTo>
                    <a:cubicBezTo>
                      <a:pt x="247" y="161"/>
                      <a:pt x="225" y="182"/>
                      <a:pt x="225" y="209"/>
                    </a:cubicBezTo>
                    <a:cubicBezTo>
                      <a:pt x="225" y="213"/>
                      <a:pt x="229" y="217"/>
                      <a:pt x="233" y="217"/>
                    </a:cubicBezTo>
                    <a:cubicBezTo>
                      <a:pt x="237" y="217"/>
                      <a:pt x="241" y="213"/>
                      <a:pt x="241" y="209"/>
                    </a:cubicBezTo>
                    <a:cubicBezTo>
                      <a:pt x="241" y="191"/>
                      <a:pt x="255" y="177"/>
                      <a:pt x="273" y="177"/>
                    </a:cubicBezTo>
                    <a:cubicBezTo>
                      <a:pt x="278" y="177"/>
                      <a:pt x="281" y="173"/>
                      <a:pt x="281" y="169"/>
                    </a:cubicBezTo>
                    <a:cubicBezTo>
                      <a:pt x="281" y="164"/>
                      <a:pt x="278" y="161"/>
                      <a:pt x="273" y="161"/>
                    </a:cubicBezTo>
                    <a:moveTo>
                      <a:pt x="345" y="174"/>
                    </a:moveTo>
                    <a:cubicBezTo>
                      <a:pt x="286" y="32"/>
                      <a:pt x="286" y="32"/>
                      <a:pt x="286" y="32"/>
                    </a:cubicBezTo>
                    <a:cubicBezTo>
                      <a:pt x="286" y="32"/>
                      <a:pt x="286" y="32"/>
                      <a:pt x="286" y="32"/>
                    </a:cubicBezTo>
                    <a:cubicBezTo>
                      <a:pt x="280" y="14"/>
                      <a:pt x="262" y="0"/>
                      <a:pt x="241" y="0"/>
                    </a:cubicBezTo>
                    <a:cubicBezTo>
                      <a:pt x="214" y="0"/>
                      <a:pt x="193" y="22"/>
                      <a:pt x="193" y="48"/>
                    </a:cubicBezTo>
                    <a:cubicBezTo>
                      <a:pt x="161" y="48"/>
                      <a:pt x="161" y="48"/>
                      <a:pt x="161" y="48"/>
                    </a:cubicBezTo>
                    <a:cubicBezTo>
                      <a:pt x="161" y="22"/>
                      <a:pt x="139" y="0"/>
                      <a:pt x="113" y="0"/>
                    </a:cubicBezTo>
                    <a:cubicBezTo>
                      <a:pt x="92" y="0"/>
                      <a:pt x="74" y="14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8" y="174"/>
                      <a:pt x="8" y="174"/>
                      <a:pt x="8" y="174"/>
                    </a:cubicBezTo>
                    <a:cubicBezTo>
                      <a:pt x="3" y="184"/>
                      <a:pt x="0" y="196"/>
                      <a:pt x="0" y="209"/>
                    </a:cubicBezTo>
                    <a:cubicBezTo>
                      <a:pt x="0" y="253"/>
                      <a:pt x="36" y="289"/>
                      <a:pt x="80" y="289"/>
                    </a:cubicBezTo>
                    <a:cubicBezTo>
                      <a:pt x="119" y="289"/>
                      <a:pt x="152" y="262"/>
                      <a:pt x="159" y="225"/>
                    </a:cubicBezTo>
                    <a:cubicBezTo>
                      <a:pt x="195" y="225"/>
                      <a:pt x="195" y="225"/>
                      <a:pt x="195" y="225"/>
                    </a:cubicBezTo>
                    <a:cubicBezTo>
                      <a:pt x="202" y="262"/>
                      <a:pt x="234" y="289"/>
                      <a:pt x="273" y="289"/>
                    </a:cubicBezTo>
                    <a:cubicBezTo>
                      <a:pt x="318" y="289"/>
                      <a:pt x="353" y="253"/>
                      <a:pt x="353" y="209"/>
                    </a:cubicBezTo>
                    <a:cubicBezTo>
                      <a:pt x="353" y="196"/>
                      <a:pt x="350" y="184"/>
                      <a:pt x="345" y="174"/>
                    </a:cubicBezTo>
                    <a:moveTo>
                      <a:pt x="80" y="273"/>
                    </a:moveTo>
                    <a:cubicBezTo>
                      <a:pt x="45" y="273"/>
                      <a:pt x="16" y="244"/>
                      <a:pt x="16" y="209"/>
                    </a:cubicBezTo>
                    <a:cubicBezTo>
                      <a:pt x="16" y="173"/>
                      <a:pt x="45" y="145"/>
                      <a:pt x="80" y="145"/>
                    </a:cubicBezTo>
                    <a:cubicBezTo>
                      <a:pt x="116" y="145"/>
                      <a:pt x="145" y="173"/>
                      <a:pt x="145" y="209"/>
                    </a:cubicBezTo>
                    <a:cubicBezTo>
                      <a:pt x="145" y="244"/>
                      <a:pt x="116" y="273"/>
                      <a:pt x="80" y="273"/>
                    </a:cubicBezTo>
                    <a:moveTo>
                      <a:pt x="145" y="161"/>
                    </a:moveTo>
                    <a:cubicBezTo>
                      <a:pt x="130" y="141"/>
                      <a:pt x="107" y="129"/>
                      <a:pt x="80" y="129"/>
                    </a:cubicBezTo>
                    <a:cubicBezTo>
                      <a:pt x="66" y="129"/>
                      <a:pt x="52" y="133"/>
                      <a:pt x="40" y="140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8" y="24"/>
                      <a:pt x="100" y="16"/>
                      <a:pt x="113" y="16"/>
                    </a:cubicBezTo>
                    <a:cubicBezTo>
                      <a:pt x="129" y="16"/>
                      <a:pt x="143" y="29"/>
                      <a:pt x="144" y="45"/>
                    </a:cubicBezTo>
                    <a:cubicBezTo>
                      <a:pt x="145" y="46"/>
                      <a:pt x="145" y="46"/>
                      <a:pt x="145" y="46"/>
                    </a:cubicBezTo>
                    <a:lnTo>
                      <a:pt x="145" y="161"/>
                    </a:lnTo>
                    <a:close/>
                    <a:moveTo>
                      <a:pt x="193" y="209"/>
                    </a:moveTo>
                    <a:cubicBezTo>
                      <a:pt x="161" y="209"/>
                      <a:pt x="161" y="209"/>
                      <a:pt x="161" y="209"/>
                    </a:cubicBezTo>
                    <a:cubicBezTo>
                      <a:pt x="161" y="193"/>
                      <a:pt x="161" y="193"/>
                      <a:pt x="161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lnTo>
                      <a:pt x="193" y="209"/>
                    </a:lnTo>
                    <a:close/>
                    <a:moveTo>
                      <a:pt x="193" y="177"/>
                    </a:moveTo>
                    <a:cubicBezTo>
                      <a:pt x="161" y="177"/>
                      <a:pt x="161" y="177"/>
                      <a:pt x="161" y="177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93" y="64"/>
                      <a:pt x="193" y="64"/>
                      <a:pt x="193" y="64"/>
                    </a:cubicBezTo>
                    <a:lnTo>
                      <a:pt x="193" y="177"/>
                    </a:lnTo>
                    <a:close/>
                    <a:moveTo>
                      <a:pt x="209" y="46"/>
                    </a:moveTo>
                    <a:cubicBezTo>
                      <a:pt x="209" y="45"/>
                      <a:pt x="209" y="45"/>
                      <a:pt x="209" y="45"/>
                    </a:cubicBezTo>
                    <a:cubicBezTo>
                      <a:pt x="211" y="29"/>
                      <a:pt x="224" y="16"/>
                      <a:pt x="241" y="16"/>
                    </a:cubicBezTo>
                    <a:cubicBezTo>
                      <a:pt x="254" y="16"/>
                      <a:pt x="265" y="24"/>
                      <a:pt x="270" y="35"/>
                    </a:cubicBezTo>
                    <a:cubicBezTo>
                      <a:pt x="270" y="35"/>
                      <a:pt x="270" y="35"/>
                      <a:pt x="270" y="35"/>
                    </a:cubicBezTo>
                    <a:cubicBezTo>
                      <a:pt x="314" y="140"/>
                      <a:pt x="314" y="140"/>
                      <a:pt x="314" y="140"/>
                    </a:cubicBezTo>
                    <a:cubicBezTo>
                      <a:pt x="302" y="133"/>
                      <a:pt x="288" y="129"/>
                      <a:pt x="273" y="129"/>
                    </a:cubicBezTo>
                    <a:cubicBezTo>
                      <a:pt x="247" y="129"/>
                      <a:pt x="224" y="141"/>
                      <a:pt x="209" y="161"/>
                    </a:cubicBezTo>
                    <a:lnTo>
                      <a:pt x="209" y="46"/>
                    </a:lnTo>
                    <a:close/>
                    <a:moveTo>
                      <a:pt x="273" y="273"/>
                    </a:moveTo>
                    <a:cubicBezTo>
                      <a:pt x="238" y="273"/>
                      <a:pt x="209" y="244"/>
                      <a:pt x="209" y="209"/>
                    </a:cubicBezTo>
                    <a:cubicBezTo>
                      <a:pt x="209" y="173"/>
                      <a:pt x="238" y="145"/>
                      <a:pt x="273" y="145"/>
                    </a:cubicBezTo>
                    <a:cubicBezTo>
                      <a:pt x="309" y="145"/>
                      <a:pt x="337" y="173"/>
                      <a:pt x="337" y="209"/>
                    </a:cubicBezTo>
                    <a:cubicBezTo>
                      <a:pt x="337" y="244"/>
                      <a:pt x="309" y="273"/>
                      <a:pt x="273" y="27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9142199" y="5483608"/>
              <a:ext cx="3818128" cy="3291490"/>
              <a:chOff x="10282936" y="4006345"/>
              <a:chExt cx="3818128" cy="3291490"/>
            </a:xfrm>
          </p:grpSpPr>
          <p:sp>
            <p:nvSpPr>
              <p:cNvPr id="6" name="Isosceles Triangle 5"/>
              <p:cNvSpPr/>
              <p:nvPr/>
            </p:nvSpPr>
            <p:spPr>
              <a:xfrm>
                <a:off x="10282936" y="400634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54"/>
              <p:cNvSpPr>
                <a:spLocks noEditPoints="1"/>
              </p:cNvSpPr>
              <p:nvPr/>
            </p:nvSpPr>
            <p:spPr bwMode="auto">
              <a:xfrm>
                <a:off x="11657043" y="5652090"/>
                <a:ext cx="1032590" cy="1006960"/>
              </a:xfrm>
              <a:custGeom>
                <a:avLst/>
                <a:gdLst>
                  <a:gd name="T0" fmla="*/ 337 w 362"/>
                  <a:gd name="T1" fmla="*/ 0 h 353"/>
                  <a:gd name="T2" fmla="*/ 111 w 362"/>
                  <a:gd name="T3" fmla="*/ 129 h 353"/>
                  <a:gd name="T4" fmla="*/ 81 w 362"/>
                  <a:gd name="T5" fmla="*/ 196 h 353"/>
                  <a:gd name="T6" fmla="*/ 144 w 362"/>
                  <a:gd name="T7" fmla="*/ 274 h 353"/>
                  <a:gd name="T8" fmla="*/ 179 w 362"/>
                  <a:gd name="T9" fmla="*/ 333 h 353"/>
                  <a:gd name="T10" fmla="*/ 281 w 362"/>
                  <a:gd name="T11" fmla="*/ 186 h 353"/>
                  <a:gd name="T12" fmla="*/ 209 w 362"/>
                  <a:gd name="T13" fmla="*/ 238 h 353"/>
                  <a:gd name="T14" fmla="*/ 171 w 362"/>
                  <a:gd name="T15" fmla="*/ 263 h 353"/>
                  <a:gd name="T16" fmla="*/ 154 w 362"/>
                  <a:gd name="T17" fmla="*/ 256 h 353"/>
                  <a:gd name="T18" fmla="*/ 111 w 362"/>
                  <a:gd name="T19" fmla="*/ 242 h 353"/>
                  <a:gd name="T20" fmla="*/ 90 w 362"/>
                  <a:gd name="T21" fmla="*/ 182 h 353"/>
                  <a:gd name="T22" fmla="*/ 115 w 362"/>
                  <a:gd name="T23" fmla="*/ 144 h 353"/>
                  <a:gd name="T24" fmla="*/ 209 w 362"/>
                  <a:gd name="T25" fmla="*/ 237 h 353"/>
                  <a:gd name="T26" fmla="*/ 270 w 362"/>
                  <a:gd name="T27" fmla="*/ 174 h 353"/>
                  <a:gd name="T28" fmla="*/ 220 w 362"/>
                  <a:gd name="T29" fmla="*/ 225 h 353"/>
                  <a:gd name="T30" fmla="*/ 164 w 362"/>
                  <a:gd name="T31" fmla="*/ 97 h 353"/>
                  <a:gd name="T32" fmla="*/ 337 w 362"/>
                  <a:gd name="T33" fmla="*/ 16 h 353"/>
                  <a:gd name="T34" fmla="*/ 62 w 362"/>
                  <a:gd name="T35" fmla="*/ 197 h 353"/>
                  <a:gd name="T36" fmla="*/ 156 w 362"/>
                  <a:gd name="T37" fmla="*/ 291 h 353"/>
                  <a:gd name="T38" fmla="*/ 62 w 362"/>
                  <a:gd name="T39" fmla="*/ 197 h 353"/>
                  <a:gd name="T40" fmla="*/ 58 w 362"/>
                  <a:gd name="T41" fmla="*/ 252 h 353"/>
                  <a:gd name="T42" fmla="*/ 101 w 362"/>
                  <a:gd name="T43" fmla="*/ 295 h 353"/>
                  <a:gd name="T44" fmla="*/ 168 w 362"/>
                  <a:gd name="T45" fmla="*/ 128 h 353"/>
                  <a:gd name="T46" fmla="*/ 168 w 362"/>
                  <a:gd name="T47" fmla="*/ 145 h 353"/>
                  <a:gd name="T48" fmla="*/ 168 w 362"/>
                  <a:gd name="T49" fmla="*/ 128 h 353"/>
                  <a:gd name="T50" fmla="*/ 225 w 362"/>
                  <a:gd name="T51" fmla="*/ 185 h 353"/>
                  <a:gd name="T52" fmla="*/ 209 w 362"/>
                  <a:gd name="T53" fmla="*/ 185 h 353"/>
                  <a:gd name="T54" fmla="*/ 265 w 362"/>
                  <a:gd name="T55" fmla="*/ 112 h 353"/>
                  <a:gd name="T56" fmla="*/ 265 w 362"/>
                  <a:gd name="T57" fmla="*/ 64 h 353"/>
                  <a:gd name="T58" fmla="*/ 265 w 362"/>
                  <a:gd name="T59" fmla="*/ 112 h 353"/>
                  <a:gd name="T60" fmla="*/ 273 w 362"/>
                  <a:gd name="T61" fmla="*/ 88 h 353"/>
                  <a:gd name="T62" fmla="*/ 257 w 362"/>
                  <a:gd name="T63" fmla="*/ 88 h 353"/>
                  <a:gd name="T64" fmla="*/ 193 w 362"/>
                  <a:gd name="T65" fmla="*/ 169 h 353"/>
                  <a:gd name="T66" fmla="*/ 193 w 362"/>
                  <a:gd name="T67" fmla="*/ 153 h 353"/>
                  <a:gd name="T68" fmla="*/ 193 w 362"/>
                  <a:gd name="T69" fmla="*/ 16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2" h="353">
                    <a:moveTo>
                      <a:pt x="350" y="3"/>
                    </a:moveTo>
                    <a:cubicBezTo>
                      <a:pt x="348" y="1"/>
                      <a:pt x="344" y="0"/>
                      <a:pt x="337" y="0"/>
                    </a:cubicBezTo>
                    <a:cubicBezTo>
                      <a:pt x="304" y="0"/>
                      <a:pt x="215" y="25"/>
                      <a:pt x="168" y="72"/>
                    </a:cubicBezTo>
                    <a:cubicBezTo>
                      <a:pt x="156" y="83"/>
                      <a:pt x="119" y="117"/>
                      <a:pt x="111" y="129"/>
                    </a:cubicBezTo>
                    <a:cubicBezTo>
                      <a:pt x="83" y="136"/>
                      <a:pt x="43" y="152"/>
                      <a:pt x="20" y="174"/>
                    </a:cubicBezTo>
                    <a:cubicBezTo>
                      <a:pt x="20" y="174"/>
                      <a:pt x="48" y="174"/>
                      <a:pt x="81" y="196"/>
                    </a:cubicBezTo>
                    <a:cubicBezTo>
                      <a:pt x="76" y="216"/>
                      <a:pt x="82" y="237"/>
                      <a:pt x="99" y="254"/>
                    </a:cubicBezTo>
                    <a:cubicBezTo>
                      <a:pt x="113" y="267"/>
                      <a:pt x="128" y="274"/>
                      <a:pt x="144" y="274"/>
                    </a:cubicBezTo>
                    <a:cubicBezTo>
                      <a:pt x="149" y="274"/>
                      <a:pt x="153" y="273"/>
                      <a:pt x="157" y="272"/>
                    </a:cubicBezTo>
                    <a:cubicBezTo>
                      <a:pt x="179" y="306"/>
                      <a:pt x="179" y="333"/>
                      <a:pt x="179" y="333"/>
                    </a:cubicBezTo>
                    <a:cubicBezTo>
                      <a:pt x="202" y="311"/>
                      <a:pt x="217" y="270"/>
                      <a:pt x="224" y="242"/>
                    </a:cubicBezTo>
                    <a:cubicBezTo>
                      <a:pt x="236" y="234"/>
                      <a:pt x="270" y="197"/>
                      <a:pt x="281" y="186"/>
                    </a:cubicBezTo>
                    <a:cubicBezTo>
                      <a:pt x="338" y="129"/>
                      <a:pt x="362" y="14"/>
                      <a:pt x="350" y="3"/>
                    </a:cubicBezTo>
                    <a:moveTo>
                      <a:pt x="209" y="238"/>
                    </a:moveTo>
                    <a:cubicBezTo>
                      <a:pt x="203" y="260"/>
                      <a:pt x="195" y="279"/>
                      <a:pt x="187" y="295"/>
                    </a:cubicBezTo>
                    <a:cubicBezTo>
                      <a:pt x="183" y="285"/>
                      <a:pt x="178" y="275"/>
                      <a:pt x="171" y="263"/>
                    </a:cubicBezTo>
                    <a:cubicBezTo>
                      <a:pt x="168" y="259"/>
                      <a:pt x="163" y="256"/>
                      <a:pt x="157" y="256"/>
                    </a:cubicBezTo>
                    <a:cubicBezTo>
                      <a:pt x="156" y="256"/>
                      <a:pt x="155" y="256"/>
                      <a:pt x="154" y="256"/>
                    </a:cubicBezTo>
                    <a:cubicBezTo>
                      <a:pt x="150" y="257"/>
                      <a:pt x="147" y="258"/>
                      <a:pt x="144" y="258"/>
                    </a:cubicBezTo>
                    <a:cubicBezTo>
                      <a:pt x="132" y="258"/>
                      <a:pt x="121" y="252"/>
                      <a:pt x="111" y="242"/>
                    </a:cubicBezTo>
                    <a:cubicBezTo>
                      <a:pt x="98" y="230"/>
                      <a:pt x="93" y="214"/>
                      <a:pt x="97" y="200"/>
                    </a:cubicBezTo>
                    <a:cubicBezTo>
                      <a:pt x="98" y="193"/>
                      <a:pt x="96" y="186"/>
                      <a:pt x="90" y="182"/>
                    </a:cubicBezTo>
                    <a:cubicBezTo>
                      <a:pt x="79" y="175"/>
                      <a:pt x="68" y="170"/>
                      <a:pt x="58" y="167"/>
                    </a:cubicBezTo>
                    <a:cubicBezTo>
                      <a:pt x="74" y="158"/>
                      <a:pt x="94" y="150"/>
                      <a:pt x="115" y="144"/>
                    </a:cubicBezTo>
                    <a:cubicBezTo>
                      <a:pt x="116" y="144"/>
                      <a:pt x="116" y="144"/>
                      <a:pt x="116" y="144"/>
                    </a:cubicBezTo>
                    <a:cubicBezTo>
                      <a:pt x="209" y="237"/>
                      <a:pt x="209" y="237"/>
                      <a:pt x="209" y="237"/>
                    </a:cubicBezTo>
                    <a:cubicBezTo>
                      <a:pt x="209" y="237"/>
                      <a:pt x="209" y="238"/>
                      <a:pt x="209" y="238"/>
                    </a:cubicBezTo>
                    <a:moveTo>
                      <a:pt x="270" y="174"/>
                    </a:moveTo>
                    <a:cubicBezTo>
                      <a:pt x="267" y="177"/>
                      <a:pt x="262" y="183"/>
                      <a:pt x="256" y="189"/>
                    </a:cubicBezTo>
                    <a:cubicBezTo>
                      <a:pt x="245" y="200"/>
                      <a:pt x="230" y="216"/>
                      <a:pt x="220" y="225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7" y="124"/>
                      <a:pt x="154" y="108"/>
                      <a:pt x="164" y="97"/>
                    </a:cubicBezTo>
                    <a:cubicBezTo>
                      <a:pt x="171" y="92"/>
                      <a:pt x="176" y="87"/>
                      <a:pt x="179" y="83"/>
                    </a:cubicBezTo>
                    <a:cubicBezTo>
                      <a:pt x="222" y="40"/>
                      <a:pt x="306" y="16"/>
                      <a:pt x="337" y="16"/>
                    </a:cubicBezTo>
                    <a:cubicBezTo>
                      <a:pt x="337" y="42"/>
                      <a:pt x="315" y="129"/>
                      <a:pt x="270" y="174"/>
                    </a:cubicBezTo>
                    <a:moveTo>
                      <a:pt x="62" y="197"/>
                    </a:moveTo>
                    <a:cubicBezTo>
                      <a:pt x="0" y="353"/>
                      <a:pt x="0" y="353"/>
                      <a:pt x="0" y="353"/>
                    </a:cubicBezTo>
                    <a:cubicBezTo>
                      <a:pt x="156" y="291"/>
                      <a:pt x="156" y="291"/>
                      <a:pt x="156" y="291"/>
                    </a:cubicBezTo>
                    <a:cubicBezTo>
                      <a:pt x="153" y="291"/>
                      <a:pt x="150" y="291"/>
                      <a:pt x="148" y="291"/>
                    </a:cubicBezTo>
                    <a:cubicBezTo>
                      <a:pt x="100" y="291"/>
                      <a:pt x="57" y="245"/>
                      <a:pt x="62" y="197"/>
                    </a:cubicBezTo>
                    <a:moveTo>
                      <a:pt x="29" y="324"/>
                    </a:moveTo>
                    <a:cubicBezTo>
                      <a:pt x="58" y="252"/>
                      <a:pt x="58" y="252"/>
                      <a:pt x="58" y="252"/>
                    </a:cubicBezTo>
                    <a:cubicBezTo>
                      <a:pt x="62" y="259"/>
                      <a:pt x="67" y="266"/>
                      <a:pt x="72" y="272"/>
                    </a:cubicBezTo>
                    <a:cubicBezTo>
                      <a:pt x="81" y="282"/>
                      <a:pt x="91" y="290"/>
                      <a:pt x="101" y="295"/>
                    </a:cubicBezTo>
                    <a:lnTo>
                      <a:pt x="29" y="324"/>
                    </a:lnTo>
                    <a:close/>
                    <a:moveTo>
                      <a:pt x="168" y="128"/>
                    </a:moveTo>
                    <a:cubicBezTo>
                      <a:pt x="164" y="128"/>
                      <a:pt x="160" y="132"/>
                      <a:pt x="160" y="136"/>
                    </a:cubicBezTo>
                    <a:cubicBezTo>
                      <a:pt x="160" y="141"/>
                      <a:pt x="164" y="145"/>
                      <a:pt x="168" y="145"/>
                    </a:cubicBezTo>
                    <a:cubicBezTo>
                      <a:pt x="173" y="145"/>
                      <a:pt x="176" y="141"/>
                      <a:pt x="176" y="136"/>
                    </a:cubicBezTo>
                    <a:cubicBezTo>
                      <a:pt x="176" y="132"/>
                      <a:pt x="173" y="128"/>
                      <a:pt x="168" y="128"/>
                    </a:cubicBezTo>
                    <a:moveTo>
                      <a:pt x="217" y="193"/>
                    </a:moveTo>
                    <a:cubicBezTo>
                      <a:pt x="221" y="193"/>
                      <a:pt x="225" y="189"/>
                      <a:pt x="225" y="185"/>
                    </a:cubicBezTo>
                    <a:cubicBezTo>
                      <a:pt x="225" y="180"/>
                      <a:pt x="221" y="177"/>
                      <a:pt x="217" y="177"/>
                    </a:cubicBezTo>
                    <a:cubicBezTo>
                      <a:pt x="212" y="177"/>
                      <a:pt x="209" y="180"/>
                      <a:pt x="209" y="185"/>
                    </a:cubicBezTo>
                    <a:cubicBezTo>
                      <a:pt x="209" y="189"/>
                      <a:pt x="212" y="193"/>
                      <a:pt x="217" y="193"/>
                    </a:cubicBezTo>
                    <a:moveTo>
                      <a:pt x="265" y="112"/>
                    </a:moveTo>
                    <a:cubicBezTo>
                      <a:pt x="278" y="112"/>
                      <a:pt x="289" y="102"/>
                      <a:pt x="289" y="88"/>
                    </a:cubicBezTo>
                    <a:cubicBezTo>
                      <a:pt x="289" y="75"/>
                      <a:pt x="278" y="64"/>
                      <a:pt x="265" y="64"/>
                    </a:cubicBezTo>
                    <a:cubicBezTo>
                      <a:pt x="251" y="64"/>
                      <a:pt x="241" y="75"/>
                      <a:pt x="241" y="88"/>
                    </a:cubicBezTo>
                    <a:cubicBezTo>
                      <a:pt x="241" y="102"/>
                      <a:pt x="251" y="112"/>
                      <a:pt x="265" y="112"/>
                    </a:cubicBezTo>
                    <a:moveTo>
                      <a:pt x="265" y="80"/>
                    </a:moveTo>
                    <a:cubicBezTo>
                      <a:pt x="269" y="80"/>
                      <a:pt x="273" y="84"/>
                      <a:pt x="273" y="88"/>
                    </a:cubicBezTo>
                    <a:cubicBezTo>
                      <a:pt x="273" y="93"/>
                      <a:pt x="269" y="96"/>
                      <a:pt x="265" y="96"/>
                    </a:cubicBezTo>
                    <a:cubicBezTo>
                      <a:pt x="260" y="96"/>
                      <a:pt x="257" y="93"/>
                      <a:pt x="257" y="88"/>
                    </a:cubicBezTo>
                    <a:cubicBezTo>
                      <a:pt x="257" y="84"/>
                      <a:pt x="260" y="80"/>
                      <a:pt x="265" y="80"/>
                    </a:cubicBezTo>
                    <a:moveTo>
                      <a:pt x="193" y="169"/>
                    </a:moveTo>
                    <a:cubicBezTo>
                      <a:pt x="197" y="169"/>
                      <a:pt x="201" y="165"/>
                      <a:pt x="201" y="161"/>
                    </a:cubicBezTo>
                    <a:cubicBezTo>
                      <a:pt x="201" y="156"/>
                      <a:pt x="197" y="153"/>
                      <a:pt x="193" y="153"/>
                    </a:cubicBezTo>
                    <a:cubicBezTo>
                      <a:pt x="188" y="153"/>
                      <a:pt x="185" y="156"/>
                      <a:pt x="185" y="161"/>
                    </a:cubicBezTo>
                    <a:cubicBezTo>
                      <a:pt x="185" y="165"/>
                      <a:pt x="188" y="169"/>
                      <a:pt x="193" y="16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1051263" y="8775098"/>
              <a:ext cx="3818128" cy="3291490"/>
              <a:chOff x="12192000" y="7297835"/>
              <a:chExt cx="3818128" cy="3291490"/>
            </a:xfrm>
          </p:grpSpPr>
          <p:sp>
            <p:nvSpPr>
              <p:cNvPr id="9" name="Isosceles Triangle 8"/>
              <p:cNvSpPr/>
              <p:nvPr/>
            </p:nvSpPr>
            <p:spPr>
              <a:xfrm>
                <a:off x="12192000" y="729783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13601246" y="8878285"/>
                <a:ext cx="999636" cy="999636"/>
              </a:xfrm>
              <a:custGeom>
                <a:avLst/>
                <a:gdLst>
                  <a:gd name="T0" fmla="*/ 353 w 353"/>
                  <a:gd name="T1" fmla="*/ 104 h 353"/>
                  <a:gd name="T2" fmla="*/ 351 w 353"/>
                  <a:gd name="T3" fmla="*/ 99 h 353"/>
                  <a:gd name="T4" fmla="*/ 351 w 353"/>
                  <a:gd name="T5" fmla="*/ 99 h 353"/>
                  <a:gd name="T6" fmla="*/ 351 w 353"/>
                  <a:gd name="T7" fmla="*/ 99 h 353"/>
                  <a:gd name="T8" fmla="*/ 350 w 353"/>
                  <a:gd name="T9" fmla="*/ 98 h 353"/>
                  <a:gd name="T10" fmla="*/ 255 w 353"/>
                  <a:gd name="T11" fmla="*/ 3 h 353"/>
                  <a:gd name="T12" fmla="*/ 255 w 353"/>
                  <a:gd name="T13" fmla="*/ 3 h 353"/>
                  <a:gd name="T14" fmla="*/ 248 w 353"/>
                  <a:gd name="T15" fmla="*/ 0 h 353"/>
                  <a:gd name="T16" fmla="*/ 104 w 353"/>
                  <a:gd name="T17" fmla="*/ 0 h 353"/>
                  <a:gd name="T18" fmla="*/ 98 w 353"/>
                  <a:gd name="T19" fmla="*/ 3 h 353"/>
                  <a:gd name="T20" fmla="*/ 97 w 353"/>
                  <a:gd name="T21" fmla="*/ 3 h 353"/>
                  <a:gd name="T22" fmla="*/ 2 w 353"/>
                  <a:gd name="T23" fmla="*/ 98 h 353"/>
                  <a:gd name="T24" fmla="*/ 2 w 353"/>
                  <a:gd name="T25" fmla="*/ 99 h 353"/>
                  <a:gd name="T26" fmla="*/ 1 w 353"/>
                  <a:gd name="T27" fmla="*/ 99 h 353"/>
                  <a:gd name="T28" fmla="*/ 1 w 353"/>
                  <a:gd name="T29" fmla="*/ 99 h 353"/>
                  <a:gd name="T30" fmla="*/ 0 w 353"/>
                  <a:gd name="T31" fmla="*/ 104 h 353"/>
                  <a:gd name="T32" fmla="*/ 1 w 353"/>
                  <a:gd name="T33" fmla="*/ 109 h 353"/>
                  <a:gd name="T34" fmla="*/ 1 w 353"/>
                  <a:gd name="T35" fmla="*/ 109 h 353"/>
                  <a:gd name="T36" fmla="*/ 170 w 353"/>
                  <a:gd name="T37" fmla="*/ 350 h 353"/>
                  <a:gd name="T38" fmla="*/ 170 w 353"/>
                  <a:gd name="T39" fmla="*/ 350 h 353"/>
                  <a:gd name="T40" fmla="*/ 176 w 353"/>
                  <a:gd name="T41" fmla="*/ 353 h 353"/>
                  <a:gd name="T42" fmla="*/ 182 w 353"/>
                  <a:gd name="T43" fmla="*/ 350 h 353"/>
                  <a:gd name="T44" fmla="*/ 182 w 353"/>
                  <a:gd name="T45" fmla="*/ 350 h 353"/>
                  <a:gd name="T46" fmla="*/ 351 w 353"/>
                  <a:gd name="T47" fmla="*/ 109 h 353"/>
                  <a:gd name="T48" fmla="*/ 351 w 353"/>
                  <a:gd name="T49" fmla="*/ 109 h 353"/>
                  <a:gd name="T50" fmla="*/ 353 w 353"/>
                  <a:gd name="T51" fmla="*/ 104 h 353"/>
                  <a:gd name="T52" fmla="*/ 245 w 353"/>
                  <a:gd name="T53" fmla="*/ 16 h 353"/>
                  <a:gd name="T54" fmla="*/ 325 w 353"/>
                  <a:gd name="T55" fmla="*/ 96 h 353"/>
                  <a:gd name="T56" fmla="*/ 253 w 353"/>
                  <a:gd name="T57" fmla="*/ 96 h 353"/>
                  <a:gd name="T58" fmla="*/ 213 w 353"/>
                  <a:gd name="T59" fmla="*/ 16 h 353"/>
                  <a:gd name="T60" fmla="*/ 245 w 353"/>
                  <a:gd name="T61" fmla="*/ 16 h 353"/>
                  <a:gd name="T62" fmla="*/ 195 w 353"/>
                  <a:gd name="T63" fmla="*/ 16 h 353"/>
                  <a:gd name="T64" fmla="*/ 235 w 353"/>
                  <a:gd name="T65" fmla="*/ 96 h 353"/>
                  <a:gd name="T66" fmla="*/ 117 w 353"/>
                  <a:gd name="T67" fmla="*/ 96 h 353"/>
                  <a:gd name="T68" fmla="*/ 157 w 353"/>
                  <a:gd name="T69" fmla="*/ 16 h 353"/>
                  <a:gd name="T70" fmla="*/ 195 w 353"/>
                  <a:gd name="T71" fmla="*/ 16 h 353"/>
                  <a:gd name="T72" fmla="*/ 107 w 353"/>
                  <a:gd name="T73" fmla="*/ 16 h 353"/>
                  <a:gd name="T74" fmla="*/ 139 w 353"/>
                  <a:gd name="T75" fmla="*/ 16 h 353"/>
                  <a:gd name="T76" fmla="*/ 99 w 353"/>
                  <a:gd name="T77" fmla="*/ 96 h 353"/>
                  <a:gd name="T78" fmla="*/ 27 w 353"/>
                  <a:gd name="T79" fmla="*/ 96 h 353"/>
                  <a:gd name="T80" fmla="*/ 107 w 353"/>
                  <a:gd name="T81" fmla="*/ 16 h 353"/>
                  <a:gd name="T82" fmla="*/ 23 w 353"/>
                  <a:gd name="T83" fmla="*/ 112 h 353"/>
                  <a:gd name="T84" fmla="*/ 98 w 353"/>
                  <a:gd name="T85" fmla="*/ 112 h 353"/>
                  <a:gd name="T86" fmla="*/ 154 w 353"/>
                  <a:gd name="T87" fmla="*/ 299 h 353"/>
                  <a:gd name="T88" fmla="*/ 23 w 353"/>
                  <a:gd name="T89" fmla="*/ 112 h 353"/>
                  <a:gd name="T90" fmla="*/ 176 w 353"/>
                  <a:gd name="T91" fmla="*/ 317 h 353"/>
                  <a:gd name="T92" fmla="*/ 115 w 353"/>
                  <a:gd name="T93" fmla="*/ 112 h 353"/>
                  <a:gd name="T94" fmla="*/ 238 w 353"/>
                  <a:gd name="T95" fmla="*/ 112 h 353"/>
                  <a:gd name="T96" fmla="*/ 176 w 353"/>
                  <a:gd name="T97" fmla="*/ 317 h 353"/>
                  <a:gd name="T98" fmla="*/ 198 w 353"/>
                  <a:gd name="T99" fmla="*/ 299 h 353"/>
                  <a:gd name="T100" fmla="*/ 254 w 353"/>
                  <a:gd name="T101" fmla="*/ 112 h 353"/>
                  <a:gd name="T102" fmla="*/ 329 w 353"/>
                  <a:gd name="T103" fmla="*/ 112 h 353"/>
                  <a:gd name="T104" fmla="*/ 198 w 353"/>
                  <a:gd name="T105" fmla="*/ 29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53">
                    <a:moveTo>
                      <a:pt x="353" y="104"/>
                    </a:moveTo>
                    <a:cubicBezTo>
                      <a:pt x="353" y="102"/>
                      <a:pt x="352" y="101"/>
                      <a:pt x="351" y="99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0" y="98"/>
                      <a:pt x="350" y="98"/>
                      <a:pt x="350" y="98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253" y="1"/>
                      <a:pt x="251" y="0"/>
                      <a:pt x="24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1" y="0"/>
                      <a:pt x="99" y="1"/>
                      <a:pt x="98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01"/>
                      <a:pt x="0" y="102"/>
                      <a:pt x="0" y="104"/>
                    </a:cubicBezTo>
                    <a:cubicBezTo>
                      <a:pt x="0" y="106"/>
                      <a:pt x="0" y="108"/>
                      <a:pt x="1" y="109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70" y="350"/>
                      <a:pt x="170" y="350"/>
                      <a:pt x="170" y="350"/>
                    </a:cubicBezTo>
                    <a:cubicBezTo>
                      <a:pt x="170" y="350"/>
                      <a:pt x="170" y="350"/>
                      <a:pt x="170" y="350"/>
                    </a:cubicBezTo>
                    <a:cubicBezTo>
                      <a:pt x="171" y="352"/>
                      <a:pt x="174" y="353"/>
                      <a:pt x="176" y="353"/>
                    </a:cubicBezTo>
                    <a:cubicBezTo>
                      <a:pt x="179" y="353"/>
                      <a:pt x="181" y="352"/>
                      <a:pt x="182" y="350"/>
                    </a:cubicBezTo>
                    <a:cubicBezTo>
                      <a:pt x="182" y="350"/>
                      <a:pt x="182" y="350"/>
                      <a:pt x="182" y="350"/>
                    </a:cubicBezTo>
                    <a:cubicBezTo>
                      <a:pt x="351" y="109"/>
                      <a:pt x="351" y="109"/>
                      <a:pt x="351" y="109"/>
                    </a:cubicBezTo>
                    <a:cubicBezTo>
                      <a:pt x="351" y="109"/>
                      <a:pt x="351" y="109"/>
                      <a:pt x="351" y="109"/>
                    </a:cubicBezTo>
                    <a:cubicBezTo>
                      <a:pt x="352" y="108"/>
                      <a:pt x="353" y="106"/>
                      <a:pt x="353" y="104"/>
                    </a:cubicBezTo>
                    <a:moveTo>
                      <a:pt x="245" y="16"/>
                    </a:moveTo>
                    <a:cubicBezTo>
                      <a:pt x="325" y="96"/>
                      <a:pt x="325" y="96"/>
                      <a:pt x="325" y="96"/>
                    </a:cubicBezTo>
                    <a:cubicBezTo>
                      <a:pt x="253" y="96"/>
                      <a:pt x="253" y="96"/>
                      <a:pt x="253" y="96"/>
                    </a:cubicBezTo>
                    <a:cubicBezTo>
                      <a:pt x="213" y="16"/>
                      <a:pt x="213" y="16"/>
                      <a:pt x="213" y="16"/>
                    </a:cubicBezTo>
                    <a:lnTo>
                      <a:pt x="245" y="16"/>
                    </a:lnTo>
                    <a:close/>
                    <a:moveTo>
                      <a:pt x="195" y="16"/>
                    </a:moveTo>
                    <a:cubicBezTo>
                      <a:pt x="235" y="96"/>
                      <a:pt x="235" y="96"/>
                      <a:pt x="235" y="96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57" y="16"/>
                      <a:pt x="157" y="16"/>
                      <a:pt x="157" y="16"/>
                    </a:cubicBezTo>
                    <a:lnTo>
                      <a:pt x="195" y="16"/>
                    </a:lnTo>
                    <a:close/>
                    <a:moveTo>
                      <a:pt x="107" y="16"/>
                    </a:moveTo>
                    <a:cubicBezTo>
                      <a:pt x="139" y="16"/>
                      <a:pt x="139" y="16"/>
                      <a:pt x="139" y="1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27" y="96"/>
                      <a:pt x="27" y="96"/>
                      <a:pt x="27" y="96"/>
                    </a:cubicBezTo>
                    <a:lnTo>
                      <a:pt x="107" y="16"/>
                    </a:lnTo>
                    <a:close/>
                    <a:moveTo>
                      <a:pt x="23" y="112"/>
                    </a:moveTo>
                    <a:cubicBezTo>
                      <a:pt x="98" y="112"/>
                      <a:pt x="98" y="112"/>
                      <a:pt x="98" y="112"/>
                    </a:cubicBezTo>
                    <a:cubicBezTo>
                      <a:pt x="154" y="299"/>
                      <a:pt x="154" y="299"/>
                      <a:pt x="154" y="299"/>
                    </a:cubicBezTo>
                    <a:lnTo>
                      <a:pt x="23" y="112"/>
                    </a:lnTo>
                    <a:close/>
                    <a:moveTo>
                      <a:pt x="176" y="317"/>
                    </a:moveTo>
                    <a:cubicBezTo>
                      <a:pt x="115" y="112"/>
                      <a:pt x="115" y="112"/>
                      <a:pt x="115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lnTo>
                      <a:pt x="176" y="317"/>
                    </a:lnTo>
                    <a:close/>
                    <a:moveTo>
                      <a:pt x="198" y="299"/>
                    </a:moveTo>
                    <a:cubicBezTo>
                      <a:pt x="254" y="112"/>
                      <a:pt x="254" y="112"/>
                      <a:pt x="254" y="112"/>
                    </a:cubicBezTo>
                    <a:cubicBezTo>
                      <a:pt x="329" y="112"/>
                      <a:pt x="329" y="112"/>
                      <a:pt x="329" y="112"/>
                    </a:cubicBezTo>
                    <a:lnTo>
                      <a:pt x="198" y="2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0" name="TextBox 19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Vision, Mission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&amp; Values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4782198" y="5095062"/>
            <a:ext cx="3992803" cy="1985659"/>
            <a:chOff x="14782198" y="5095062"/>
            <a:chExt cx="3992803" cy="1985659"/>
          </a:xfrm>
        </p:grpSpPr>
        <p:sp>
          <p:nvSpPr>
            <p:cNvPr id="25" name="TextBox 24"/>
            <p:cNvSpPr txBox="1"/>
            <p:nvPr/>
          </p:nvSpPr>
          <p:spPr>
            <a:xfrm>
              <a:off x="14782198" y="509506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Mission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4782198" y="574343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757478" y="8386552"/>
            <a:ext cx="3992803" cy="1985659"/>
            <a:chOff x="3757478" y="8386552"/>
            <a:chExt cx="3992803" cy="1985659"/>
          </a:xfrm>
        </p:grpSpPr>
        <p:sp>
          <p:nvSpPr>
            <p:cNvPr id="23" name="TextBox 22"/>
            <p:cNvSpPr txBox="1"/>
            <p:nvPr/>
          </p:nvSpPr>
          <p:spPr>
            <a:xfrm>
              <a:off x="3757478" y="838655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Vision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7478" y="903492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6633720" y="8386552"/>
            <a:ext cx="3992803" cy="1985659"/>
            <a:chOff x="16633720" y="8386552"/>
            <a:chExt cx="3992803" cy="1985659"/>
          </a:xfrm>
        </p:grpSpPr>
        <p:sp>
          <p:nvSpPr>
            <p:cNvPr id="27" name="TextBox 26"/>
            <p:cNvSpPr txBox="1"/>
            <p:nvPr/>
          </p:nvSpPr>
          <p:spPr>
            <a:xfrm>
              <a:off x="16633720" y="838655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Values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6633720" y="903492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77969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400" y="2622550"/>
            <a:ext cx="12204700" cy="84709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503693" y="4756988"/>
            <a:ext cx="7066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Culture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503693" y="3843604"/>
            <a:ext cx="7066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1676400" y="5331410"/>
            <a:ext cx="1674813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503693" y="7773572"/>
            <a:ext cx="7066007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8360806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5668999" y="2352756"/>
            <a:ext cx="7038601" cy="68326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People who know what they’re talking about, don’t need PowerPoint.</a:t>
            </a:r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11754051" y="2927178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21965008" y="8552592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" name="Freeform 6"/>
          <p:cNvSpPr>
            <a:spLocks noEditPoints="1"/>
          </p:cNvSpPr>
          <p:nvPr/>
        </p:nvSpPr>
        <p:spPr bwMode="auto">
          <a:xfrm>
            <a:off x="14560570" y="2541620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668999" y="10899617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Steve Jobs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17203945" y="9452412"/>
            <a:ext cx="0" cy="1031438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0807519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animBg="1"/>
      <p:bldP spid="13" grpId="0" animBg="1"/>
      <p:bldP spid="1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Philosophy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577793"/>
            <a:ext cx="4792067" cy="41072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143779" y="5577793"/>
            <a:ext cx="4792067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141566" y="0"/>
            <a:ext cx="8242434" cy="13793207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22078906" y="9685071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17425076" y="4838756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1081" y="5763914"/>
            <a:ext cx="5226519" cy="38472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5000"/>
              </a:lnSpc>
              <a:spcAft>
                <a:spcPts val="3000"/>
              </a:spcAft>
            </a:pP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Sed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ut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perspiciatis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unde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omnis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iste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natus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error sit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volup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tatem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accus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antium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dolor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emque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lauda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nt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ium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,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totam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rem </a:t>
            </a:r>
            <a:r>
              <a:rPr lang="en-US" sz="3200" dirty="0" err="1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aperiam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9084551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/>
      <p:bldP spid="7" grpId="0" animBg="1"/>
      <p:bldP spid="8" grpId="0" animBg="1"/>
      <p:bldP spid="9" grpId="0" animBg="1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676400" y="2167431"/>
            <a:ext cx="5943600" cy="9381139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9609886" y="32470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Vision &amp; Mission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9609886" y="23336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>
            <a:off x="6782593" y="38214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9609885" y="6674615"/>
            <a:ext cx="4792068" cy="3985214"/>
            <a:chOff x="9609885" y="6674615"/>
            <a:chExt cx="4792068" cy="3985214"/>
          </a:xfrm>
        </p:grpSpPr>
        <p:sp>
          <p:nvSpPr>
            <p:cNvPr id="16" name="TextBox 15"/>
            <p:cNvSpPr txBox="1"/>
            <p:nvPr/>
          </p:nvSpPr>
          <p:spPr>
            <a:xfrm>
              <a:off x="9609886" y="7428175"/>
              <a:ext cx="4792067" cy="32316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9609885" y="6674615"/>
              <a:ext cx="370991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Super Vision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926372" y="6674615"/>
            <a:ext cx="4792067" cy="3985214"/>
            <a:chOff x="15926372" y="6674615"/>
            <a:chExt cx="4792067" cy="3985214"/>
          </a:xfrm>
        </p:grpSpPr>
        <p:sp>
          <p:nvSpPr>
            <p:cNvPr id="17" name="TextBox 16"/>
            <p:cNvSpPr txBox="1"/>
            <p:nvPr/>
          </p:nvSpPr>
          <p:spPr>
            <a:xfrm>
              <a:off x="15926372" y="7428175"/>
              <a:ext cx="4792067" cy="32316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26372" y="6674615"/>
              <a:ext cx="370991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Super Mission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994127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3" grpId="0"/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Values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2827293" y="6010667"/>
            <a:ext cx="4595982" cy="7705333"/>
            <a:chOff x="2827293" y="6010667"/>
            <a:chExt cx="4595982" cy="7705333"/>
          </a:xfrm>
        </p:grpSpPr>
        <p:sp>
          <p:nvSpPr>
            <p:cNvPr id="2" name="Rectangle 1"/>
            <p:cNvSpPr/>
            <p:nvPr/>
          </p:nvSpPr>
          <p:spPr>
            <a:xfrm>
              <a:off x="2827293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3488300" y="9180950"/>
              <a:ext cx="3273968" cy="2600106"/>
              <a:chOff x="3308464" y="9567338"/>
              <a:chExt cx="3273968" cy="2600106"/>
            </a:xfrm>
          </p:grpSpPr>
          <p:sp>
            <p:nvSpPr>
              <p:cNvPr id="46" name="TextBox 45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Creativity &amp; Ingenuity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3488300" y="6921297"/>
              <a:ext cx="1050524" cy="1385914"/>
              <a:chOff x="6816725" y="7881937"/>
              <a:chExt cx="1203325" cy="1587501"/>
            </a:xfrm>
            <a:solidFill>
              <a:schemeClr val="bg1"/>
            </a:solidFill>
          </p:grpSpPr>
          <p:sp>
            <p:nvSpPr>
              <p:cNvPr id="50" name="Freeform 9"/>
              <p:cNvSpPr>
                <a:spLocks/>
              </p:cNvSpPr>
              <p:nvPr/>
            </p:nvSpPr>
            <p:spPr bwMode="auto">
              <a:xfrm>
                <a:off x="7250113" y="9223375"/>
                <a:ext cx="336550" cy="49213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>
                <a:off x="7281863" y="9321800"/>
                <a:ext cx="274638" cy="49213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>
                <a:off x="7392988" y="7881937"/>
                <a:ext cx="50800" cy="146050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>
                <a:off x="7313613" y="9420225"/>
                <a:ext cx="209550" cy="49213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7673975" y="7967662"/>
                <a:ext cx="103188" cy="139700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>
                <a:off x="7059613" y="7967662"/>
                <a:ext cx="104775" cy="139700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15"/>
              <p:cNvSpPr>
                <a:spLocks/>
              </p:cNvSpPr>
              <p:nvPr/>
            </p:nvSpPr>
            <p:spPr bwMode="auto">
              <a:xfrm>
                <a:off x="6816725" y="8208962"/>
                <a:ext cx="139700" cy="104775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7880350" y="8208962"/>
                <a:ext cx="139700" cy="104775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7240588" y="8516937"/>
                <a:ext cx="357188" cy="536575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18"/>
              <p:cNvSpPr>
                <a:spLocks noEditPoints="1"/>
              </p:cNvSpPr>
              <p:nvPr/>
            </p:nvSpPr>
            <p:spPr bwMode="auto">
              <a:xfrm>
                <a:off x="6977063" y="8139112"/>
                <a:ext cx="882650" cy="1025525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19"/>
              <p:cNvSpPr>
                <a:spLocks/>
              </p:cNvSpPr>
              <p:nvPr/>
            </p:nvSpPr>
            <p:spPr bwMode="auto">
              <a:xfrm>
                <a:off x="7089775" y="8543925"/>
                <a:ext cx="76200" cy="171450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20"/>
              <p:cNvSpPr>
                <a:spLocks/>
              </p:cNvSpPr>
              <p:nvPr/>
            </p:nvSpPr>
            <p:spPr bwMode="auto">
              <a:xfrm>
                <a:off x="7110413" y="8239125"/>
                <a:ext cx="333375" cy="239713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7922068" y="6010667"/>
            <a:ext cx="4595982" cy="7705333"/>
            <a:chOff x="7922068" y="6010667"/>
            <a:chExt cx="4595982" cy="7705333"/>
          </a:xfrm>
        </p:grpSpPr>
        <p:sp>
          <p:nvSpPr>
            <p:cNvPr id="3" name="Rectangle 2"/>
            <p:cNvSpPr/>
            <p:nvPr/>
          </p:nvSpPr>
          <p:spPr>
            <a:xfrm>
              <a:off x="7922068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8583075" y="7236616"/>
              <a:ext cx="742956" cy="1122879"/>
              <a:chOff x="1498601" y="3040063"/>
              <a:chExt cx="279400" cy="422276"/>
            </a:xfrm>
            <a:solidFill>
              <a:schemeClr val="bg1"/>
            </a:solidFill>
          </p:grpSpPr>
          <p:sp>
            <p:nvSpPr>
              <p:cNvPr id="27" name="Freeform 165"/>
              <p:cNvSpPr>
                <a:spLocks/>
              </p:cNvSpPr>
              <p:nvPr/>
            </p:nvSpPr>
            <p:spPr bwMode="auto">
              <a:xfrm>
                <a:off x="1498601" y="3040063"/>
                <a:ext cx="279400" cy="17463"/>
              </a:xfrm>
              <a:custGeom>
                <a:avLst/>
                <a:gdLst>
                  <a:gd name="T0" fmla="*/ 9 w 281"/>
                  <a:gd name="T1" fmla="*/ 18 h 18"/>
                  <a:gd name="T2" fmla="*/ 272 w 281"/>
                  <a:gd name="T3" fmla="*/ 18 h 18"/>
                  <a:gd name="T4" fmla="*/ 281 w 281"/>
                  <a:gd name="T5" fmla="*/ 9 h 18"/>
                  <a:gd name="T6" fmla="*/ 272 w 281"/>
                  <a:gd name="T7" fmla="*/ 0 h 18"/>
                  <a:gd name="T8" fmla="*/ 9 w 281"/>
                  <a:gd name="T9" fmla="*/ 0 h 18"/>
                  <a:gd name="T10" fmla="*/ 0 w 281"/>
                  <a:gd name="T11" fmla="*/ 9 h 18"/>
                  <a:gd name="T12" fmla="*/ 9 w 28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9" y="18"/>
                    </a:move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" name="Freeform 166"/>
              <p:cNvSpPr>
                <a:spLocks noEditPoints="1"/>
              </p:cNvSpPr>
              <p:nvPr/>
            </p:nvSpPr>
            <p:spPr bwMode="auto">
              <a:xfrm>
                <a:off x="1511301" y="3065463"/>
                <a:ext cx="254000" cy="371475"/>
              </a:xfrm>
              <a:custGeom>
                <a:avLst/>
                <a:gdLst>
                  <a:gd name="T0" fmla="*/ 255 w 255"/>
                  <a:gd name="T1" fmla="*/ 56 h 372"/>
                  <a:gd name="T2" fmla="*/ 255 w 255"/>
                  <a:gd name="T3" fmla="*/ 9 h 372"/>
                  <a:gd name="T4" fmla="*/ 245 w 255"/>
                  <a:gd name="T5" fmla="*/ 0 h 372"/>
                  <a:gd name="T6" fmla="*/ 11 w 255"/>
                  <a:gd name="T7" fmla="*/ 0 h 372"/>
                  <a:gd name="T8" fmla="*/ 1 w 255"/>
                  <a:gd name="T9" fmla="*/ 9 h 372"/>
                  <a:gd name="T10" fmla="*/ 1 w 255"/>
                  <a:gd name="T11" fmla="*/ 56 h 372"/>
                  <a:gd name="T12" fmla="*/ 78 w 255"/>
                  <a:gd name="T13" fmla="*/ 186 h 372"/>
                  <a:gd name="T14" fmla="*/ 0 w 255"/>
                  <a:gd name="T15" fmla="*/ 316 h 372"/>
                  <a:gd name="T16" fmla="*/ 0 w 255"/>
                  <a:gd name="T17" fmla="*/ 363 h 372"/>
                  <a:gd name="T18" fmla="*/ 9 w 255"/>
                  <a:gd name="T19" fmla="*/ 372 h 372"/>
                  <a:gd name="T20" fmla="*/ 245 w 255"/>
                  <a:gd name="T21" fmla="*/ 372 h 372"/>
                  <a:gd name="T22" fmla="*/ 255 w 255"/>
                  <a:gd name="T23" fmla="*/ 363 h 372"/>
                  <a:gd name="T24" fmla="*/ 255 w 255"/>
                  <a:gd name="T25" fmla="*/ 316 h 372"/>
                  <a:gd name="T26" fmla="*/ 177 w 255"/>
                  <a:gd name="T27" fmla="*/ 186 h 372"/>
                  <a:gd name="T28" fmla="*/ 255 w 255"/>
                  <a:gd name="T29" fmla="*/ 56 h 372"/>
                  <a:gd name="T30" fmla="*/ 127 w 255"/>
                  <a:gd name="T31" fmla="*/ 297 h 372"/>
                  <a:gd name="T32" fmla="*/ 184 w 255"/>
                  <a:gd name="T33" fmla="*/ 354 h 372"/>
                  <a:gd name="T34" fmla="*/ 71 w 255"/>
                  <a:gd name="T35" fmla="*/ 354 h 372"/>
                  <a:gd name="T36" fmla="*/ 127 w 255"/>
                  <a:gd name="T37" fmla="*/ 297 h 372"/>
                  <a:gd name="T38" fmla="*/ 155 w 255"/>
                  <a:gd name="T39" fmla="*/ 178 h 372"/>
                  <a:gd name="T40" fmla="*/ 151 w 255"/>
                  <a:gd name="T41" fmla="*/ 186 h 372"/>
                  <a:gd name="T42" fmla="*/ 155 w 255"/>
                  <a:gd name="T43" fmla="*/ 194 h 372"/>
                  <a:gd name="T44" fmla="*/ 236 w 255"/>
                  <a:gd name="T45" fmla="*/ 316 h 372"/>
                  <a:gd name="T46" fmla="*/ 236 w 255"/>
                  <a:gd name="T47" fmla="*/ 354 h 372"/>
                  <a:gd name="T48" fmla="*/ 210 w 255"/>
                  <a:gd name="T49" fmla="*/ 354 h 372"/>
                  <a:gd name="T50" fmla="*/ 137 w 255"/>
                  <a:gd name="T51" fmla="*/ 280 h 372"/>
                  <a:gd name="T52" fmla="*/ 137 w 255"/>
                  <a:gd name="T53" fmla="*/ 271 h 372"/>
                  <a:gd name="T54" fmla="*/ 127 w 255"/>
                  <a:gd name="T55" fmla="*/ 262 h 372"/>
                  <a:gd name="T56" fmla="*/ 118 w 255"/>
                  <a:gd name="T57" fmla="*/ 271 h 372"/>
                  <a:gd name="T58" fmla="*/ 118 w 255"/>
                  <a:gd name="T59" fmla="*/ 280 h 372"/>
                  <a:gd name="T60" fmla="*/ 45 w 255"/>
                  <a:gd name="T61" fmla="*/ 354 h 372"/>
                  <a:gd name="T62" fmla="*/ 19 w 255"/>
                  <a:gd name="T63" fmla="*/ 354 h 372"/>
                  <a:gd name="T64" fmla="*/ 19 w 255"/>
                  <a:gd name="T65" fmla="*/ 316 h 372"/>
                  <a:gd name="T66" fmla="*/ 100 w 255"/>
                  <a:gd name="T67" fmla="*/ 194 h 372"/>
                  <a:gd name="T68" fmla="*/ 104 w 255"/>
                  <a:gd name="T69" fmla="*/ 186 h 372"/>
                  <a:gd name="T70" fmla="*/ 100 w 255"/>
                  <a:gd name="T71" fmla="*/ 178 h 372"/>
                  <a:gd name="T72" fmla="*/ 20 w 255"/>
                  <a:gd name="T73" fmla="*/ 56 h 372"/>
                  <a:gd name="T74" fmla="*/ 20 w 255"/>
                  <a:gd name="T75" fmla="*/ 19 h 372"/>
                  <a:gd name="T76" fmla="*/ 236 w 255"/>
                  <a:gd name="T77" fmla="*/ 19 h 372"/>
                  <a:gd name="T78" fmla="*/ 236 w 255"/>
                  <a:gd name="T79" fmla="*/ 56 h 372"/>
                  <a:gd name="T80" fmla="*/ 155 w 255"/>
                  <a:gd name="T81" fmla="*/ 1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5" h="372">
                    <a:moveTo>
                      <a:pt x="255" y="56"/>
                    </a:moveTo>
                    <a:cubicBezTo>
                      <a:pt x="255" y="9"/>
                      <a:pt x="255" y="9"/>
                      <a:pt x="255" y="9"/>
                    </a:cubicBezTo>
                    <a:cubicBezTo>
                      <a:pt x="255" y="4"/>
                      <a:pt x="250" y="0"/>
                      <a:pt x="2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121"/>
                      <a:pt x="48" y="165"/>
                      <a:pt x="78" y="186"/>
                    </a:cubicBezTo>
                    <a:cubicBezTo>
                      <a:pt x="45" y="210"/>
                      <a:pt x="0" y="253"/>
                      <a:pt x="0" y="316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68"/>
                      <a:pt x="4" y="372"/>
                      <a:pt x="9" y="372"/>
                    </a:cubicBezTo>
                    <a:cubicBezTo>
                      <a:pt x="245" y="372"/>
                      <a:pt x="245" y="372"/>
                      <a:pt x="245" y="372"/>
                    </a:cubicBezTo>
                    <a:cubicBezTo>
                      <a:pt x="250" y="372"/>
                      <a:pt x="255" y="368"/>
                      <a:pt x="255" y="363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5" y="252"/>
                      <a:pt x="207" y="208"/>
                      <a:pt x="177" y="186"/>
                    </a:cubicBezTo>
                    <a:cubicBezTo>
                      <a:pt x="210" y="162"/>
                      <a:pt x="255" y="119"/>
                      <a:pt x="255" y="56"/>
                    </a:cubicBezTo>
                    <a:close/>
                    <a:moveTo>
                      <a:pt x="127" y="297"/>
                    </a:moveTo>
                    <a:cubicBezTo>
                      <a:pt x="184" y="354"/>
                      <a:pt x="184" y="354"/>
                      <a:pt x="184" y="354"/>
                    </a:cubicBezTo>
                    <a:cubicBezTo>
                      <a:pt x="71" y="354"/>
                      <a:pt x="71" y="354"/>
                      <a:pt x="71" y="354"/>
                    </a:cubicBezTo>
                    <a:lnTo>
                      <a:pt x="127" y="297"/>
                    </a:lnTo>
                    <a:close/>
                    <a:moveTo>
                      <a:pt x="155" y="178"/>
                    </a:moveTo>
                    <a:cubicBezTo>
                      <a:pt x="152" y="180"/>
                      <a:pt x="151" y="183"/>
                      <a:pt x="151" y="186"/>
                    </a:cubicBezTo>
                    <a:cubicBezTo>
                      <a:pt x="151" y="189"/>
                      <a:pt x="152" y="192"/>
                      <a:pt x="155" y="194"/>
                    </a:cubicBezTo>
                    <a:cubicBezTo>
                      <a:pt x="179" y="209"/>
                      <a:pt x="236" y="252"/>
                      <a:pt x="236" y="316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10" y="354"/>
                      <a:pt x="210" y="354"/>
                      <a:pt x="210" y="354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37" y="266"/>
                      <a:pt x="133" y="262"/>
                      <a:pt x="127" y="262"/>
                    </a:cubicBezTo>
                    <a:cubicBezTo>
                      <a:pt x="122" y="262"/>
                      <a:pt x="118" y="266"/>
                      <a:pt x="118" y="271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45" y="354"/>
                      <a:pt x="45" y="354"/>
                      <a:pt x="45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9" y="254"/>
                      <a:pt x="69" y="213"/>
                      <a:pt x="100" y="194"/>
                    </a:cubicBezTo>
                    <a:cubicBezTo>
                      <a:pt x="102" y="192"/>
                      <a:pt x="104" y="189"/>
                      <a:pt x="104" y="186"/>
                    </a:cubicBezTo>
                    <a:cubicBezTo>
                      <a:pt x="104" y="183"/>
                      <a:pt x="102" y="180"/>
                      <a:pt x="100" y="178"/>
                    </a:cubicBezTo>
                    <a:cubicBezTo>
                      <a:pt x="76" y="163"/>
                      <a:pt x="20" y="121"/>
                      <a:pt x="20" y="56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6" y="56"/>
                      <a:pt x="236" y="56"/>
                      <a:pt x="236" y="56"/>
                    </a:cubicBezTo>
                    <a:cubicBezTo>
                      <a:pt x="236" y="118"/>
                      <a:pt x="185" y="159"/>
                      <a:pt x="155" y="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" name="Freeform 167"/>
              <p:cNvSpPr>
                <a:spLocks noEditPoints="1"/>
              </p:cNvSpPr>
              <p:nvPr/>
            </p:nvSpPr>
            <p:spPr bwMode="auto">
              <a:xfrm>
                <a:off x="1566864" y="3155951"/>
                <a:ext cx="147638" cy="77788"/>
              </a:xfrm>
              <a:custGeom>
                <a:avLst/>
                <a:gdLst>
                  <a:gd name="T0" fmla="*/ 138 w 148"/>
                  <a:gd name="T1" fmla="*/ 0 h 78"/>
                  <a:gd name="T2" fmla="*/ 10 w 148"/>
                  <a:gd name="T3" fmla="*/ 0 h 78"/>
                  <a:gd name="T4" fmla="*/ 2 w 148"/>
                  <a:gd name="T5" fmla="*/ 5 h 78"/>
                  <a:gd name="T6" fmla="*/ 2 w 148"/>
                  <a:gd name="T7" fmla="*/ 14 h 78"/>
                  <a:gd name="T8" fmla="*/ 65 w 148"/>
                  <a:gd name="T9" fmla="*/ 75 h 78"/>
                  <a:gd name="T10" fmla="*/ 67 w 148"/>
                  <a:gd name="T11" fmla="*/ 76 h 78"/>
                  <a:gd name="T12" fmla="*/ 72 w 148"/>
                  <a:gd name="T13" fmla="*/ 78 h 78"/>
                  <a:gd name="T14" fmla="*/ 78 w 148"/>
                  <a:gd name="T15" fmla="*/ 76 h 78"/>
                  <a:gd name="T16" fmla="*/ 88 w 148"/>
                  <a:gd name="T17" fmla="*/ 69 h 78"/>
                  <a:gd name="T18" fmla="*/ 146 w 148"/>
                  <a:gd name="T19" fmla="*/ 14 h 78"/>
                  <a:gd name="T20" fmla="*/ 147 w 148"/>
                  <a:gd name="T21" fmla="*/ 5 h 78"/>
                  <a:gd name="T22" fmla="*/ 138 w 148"/>
                  <a:gd name="T23" fmla="*/ 0 h 78"/>
                  <a:gd name="T24" fmla="*/ 77 w 148"/>
                  <a:gd name="T25" fmla="*/ 54 h 78"/>
                  <a:gd name="T26" fmla="*/ 72 w 148"/>
                  <a:gd name="T27" fmla="*/ 57 h 78"/>
                  <a:gd name="T28" fmla="*/ 28 w 148"/>
                  <a:gd name="T29" fmla="*/ 19 h 78"/>
                  <a:gd name="T30" fmla="*/ 120 w 148"/>
                  <a:gd name="T31" fmla="*/ 19 h 78"/>
                  <a:gd name="T32" fmla="*/ 77 w 148"/>
                  <a:gd name="T33" fmla="*/ 5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78">
                    <a:moveTo>
                      <a:pt x="1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  <a:cubicBezTo>
                      <a:pt x="18" y="41"/>
                      <a:pt x="41" y="58"/>
                      <a:pt x="65" y="75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9" y="78"/>
                      <a:pt x="70" y="78"/>
                      <a:pt x="72" y="78"/>
                    </a:cubicBezTo>
                    <a:cubicBezTo>
                      <a:pt x="74" y="78"/>
                      <a:pt x="76" y="78"/>
                      <a:pt x="78" y="76"/>
                    </a:cubicBezTo>
                    <a:cubicBezTo>
                      <a:pt x="81" y="74"/>
                      <a:pt x="85" y="72"/>
                      <a:pt x="88" y="69"/>
                    </a:cubicBezTo>
                    <a:cubicBezTo>
                      <a:pt x="110" y="54"/>
                      <a:pt x="132" y="38"/>
                      <a:pt x="146" y="14"/>
                    </a:cubicBezTo>
                    <a:cubicBezTo>
                      <a:pt x="148" y="11"/>
                      <a:pt x="148" y="8"/>
                      <a:pt x="147" y="5"/>
                    </a:cubicBezTo>
                    <a:cubicBezTo>
                      <a:pt x="145" y="2"/>
                      <a:pt x="142" y="0"/>
                      <a:pt x="138" y="0"/>
                    </a:cubicBezTo>
                    <a:close/>
                    <a:moveTo>
                      <a:pt x="77" y="54"/>
                    </a:moveTo>
                    <a:cubicBezTo>
                      <a:pt x="76" y="55"/>
                      <a:pt x="74" y="56"/>
                      <a:pt x="72" y="57"/>
                    </a:cubicBezTo>
                    <a:cubicBezTo>
                      <a:pt x="55" y="45"/>
                      <a:pt x="40" y="34"/>
                      <a:pt x="28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08" y="32"/>
                      <a:pt x="93" y="43"/>
                      <a:pt x="77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Freeform 168"/>
              <p:cNvSpPr>
                <a:spLocks/>
              </p:cNvSpPr>
              <p:nvPr/>
            </p:nvSpPr>
            <p:spPr bwMode="auto">
              <a:xfrm>
                <a:off x="1498601" y="3444876"/>
                <a:ext cx="279400" cy="17463"/>
              </a:xfrm>
              <a:custGeom>
                <a:avLst/>
                <a:gdLst>
                  <a:gd name="T0" fmla="*/ 272 w 281"/>
                  <a:gd name="T1" fmla="*/ 0 h 18"/>
                  <a:gd name="T2" fmla="*/ 9 w 281"/>
                  <a:gd name="T3" fmla="*/ 0 h 18"/>
                  <a:gd name="T4" fmla="*/ 0 w 281"/>
                  <a:gd name="T5" fmla="*/ 9 h 18"/>
                  <a:gd name="T6" fmla="*/ 9 w 281"/>
                  <a:gd name="T7" fmla="*/ 18 h 18"/>
                  <a:gd name="T8" fmla="*/ 272 w 281"/>
                  <a:gd name="T9" fmla="*/ 18 h 18"/>
                  <a:gd name="T10" fmla="*/ 281 w 281"/>
                  <a:gd name="T11" fmla="*/ 9 h 18"/>
                  <a:gd name="T12" fmla="*/ 272 w 28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27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Freeform 169"/>
              <p:cNvSpPr>
                <a:spLocks/>
              </p:cNvSpPr>
              <p:nvPr/>
            </p:nvSpPr>
            <p:spPr bwMode="auto">
              <a:xfrm>
                <a:off x="1628776" y="3287713"/>
                <a:ext cx="19050" cy="30163"/>
              </a:xfrm>
              <a:custGeom>
                <a:avLst/>
                <a:gdLst>
                  <a:gd name="T0" fmla="*/ 9 w 19"/>
                  <a:gd name="T1" fmla="*/ 0 h 31"/>
                  <a:gd name="T2" fmla="*/ 0 w 19"/>
                  <a:gd name="T3" fmla="*/ 9 h 31"/>
                  <a:gd name="T4" fmla="*/ 0 w 19"/>
                  <a:gd name="T5" fmla="*/ 22 h 31"/>
                  <a:gd name="T6" fmla="*/ 9 w 19"/>
                  <a:gd name="T7" fmla="*/ 31 h 31"/>
                  <a:gd name="T8" fmla="*/ 19 w 19"/>
                  <a:gd name="T9" fmla="*/ 22 h 31"/>
                  <a:gd name="T10" fmla="*/ 19 w 19"/>
                  <a:gd name="T11" fmla="*/ 9 h 31"/>
                  <a:gd name="T12" fmla="*/ 9 w 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4" y="31"/>
                      <a:pt x="9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" name="Freeform 170"/>
              <p:cNvSpPr>
                <a:spLocks/>
              </p:cNvSpPr>
              <p:nvPr/>
            </p:nvSpPr>
            <p:spPr bwMode="auto">
              <a:xfrm>
                <a:off x="1628776" y="3248026"/>
                <a:ext cx="19050" cy="31750"/>
              </a:xfrm>
              <a:custGeom>
                <a:avLst/>
                <a:gdLst>
                  <a:gd name="T0" fmla="*/ 9 w 19"/>
                  <a:gd name="T1" fmla="*/ 0 h 32"/>
                  <a:gd name="T2" fmla="*/ 0 w 19"/>
                  <a:gd name="T3" fmla="*/ 10 h 32"/>
                  <a:gd name="T4" fmla="*/ 0 w 19"/>
                  <a:gd name="T5" fmla="*/ 23 h 32"/>
                  <a:gd name="T6" fmla="*/ 9 w 19"/>
                  <a:gd name="T7" fmla="*/ 32 h 32"/>
                  <a:gd name="T8" fmla="*/ 19 w 19"/>
                  <a:gd name="T9" fmla="*/ 23 h 32"/>
                  <a:gd name="T10" fmla="*/ 19 w 19"/>
                  <a:gd name="T11" fmla="*/ 10 h 32"/>
                  <a:gd name="T12" fmla="*/ 9 w 1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8"/>
                      <a:pt x="4" y="32"/>
                      <a:pt x="9" y="32"/>
                    </a:cubicBezTo>
                    <a:cubicBezTo>
                      <a:pt x="15" y="32"/>
                      <a:pt x="19" y="28"/>
                      <a:pt x="19" y="2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8583075" y="9180950"/>
              <a:ext cx="3273968" cy="2600106"/>
              <a:chOff x="3308464" y="9567338"/>
              <a:chExt cx="3273968" cy="2600106"/>
            </a:xfrm>
          </p:grpSpPr>
          <p:sp>
            <p:nvSpPr>
              <p:cNvPr id="64" name="TextBox 63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Fast &amp; 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Being On time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13016843" y="6010667"/>
            <a:ext cx="4595982" cy="7705333"/>
            <a:chOff x="13016843" y="6010667"/>
            <a:chExt cx="4595982" cy="7705333"/>
          </a:xfrm>
        </p:grpSpPr>
        <p:sp>
          <p:nvSpPr>
            <p:cNvPr id="4" name="Rectangle 3"/>
            <p:cNvSpPr/>
            <p:nvPr/>
          </p:nvSpPr>
          <p:spPr>
            <a:xfrm>
              <a:off x="13016843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13515086" y="7262739"/>
              <a:ext cx="1175596" cy="110108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34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13677850" y="9180950"/>
              <a:ext cx="3273968" cy="2600106"/>
              <a:chOff x="3308464" y="9567338"/>
              <a:chExt cx="3273968" cy="2600106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Best 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Quality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18111618" y="6010667"/>
            <a:ext cx="4595982" cy="7705333"/>
            <a:chOff x="18111618" y="6010667"/>
            <a:chExt cx="4595982" cy="7705333"/>
          </a:xfrm>
        </p:grpSpPr>
        <p:sp>
          <p:nvSpPr>
            <p:cNvPr id="5" name="Rectangle 4"/>
            <p:cNvSpPr/>
            <p:nvPr/>
          </p:nvSpPr>
          <p:spPr>
            <a:xfrm>
              <a:off x="18111618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92"/>
            <p:cNvSpPr>
              <a:spLocks noEditPoints="1"/>
            </p:cNvSpPr>
            <p:nvPr/>
          </p:nvSpPr>
          <p:spPr bwMode="auto">
            <a:xfrm>
              <a:off x="18628815" y="7382017"/>
              <a:ext cx="1167263" cy="1001588"/>
            </a:xfrm>
            <a:custGeom>
              <a:avLst/>
              <a:gdLst>
                <a:gd name="T0" fmla="*/ 357 w 491"/>
                <a:gd name="T1" fmla="*/ 0 h 423"/>
                <a:gd name="T2" fmla="*/ 267 w 491"/>
                <a:gd name="T3" fmla="*/ 35 h 423"/>
                <a:gd name="T4" fmla="*/ 246 w 491"/>
                <a:gd name="T5" fmla="*/ 60 h 423"/>
                <a:gd name="T6" fmla="*/ 224 w 491"/>
                <a:gd name="T7" fmla="*/ 35 h 423"/>
                <a:gd name="T8" fmla="*/ 134 w 491"/>
                <a:gd name="T9" fmla="*/ 0 h 423"/>
                <a:gd name="T10" fmla="*/ 0 w 491"/>
                <a:gd name="T11" fmla="*/ 134 h 423"/>
                <a:gd name="T12" fmla="*/ 52 w 491"/>
                <a:gd name="T13" fmla="*/ 264 h 423"/>
                <a:gd name="T14" fmla="*/ 240 w 491"/>
                <a:gd name="T15" fmla="*/ 421 h 423"/>
                <a:gd name="T16" fmla="*/ 246 w 491"/>
                <a:gd name="T17" fmla="*/ 423 h 423"/>
                <a:gd name="T18" fmla="*/ 251 w 491"/>
                <a:gd name="T19" fmla="*/ 421 h 423"/>
                <a:gd name="T20" fmla="*/ 439 w 491"/>
                <a:gd name="T21" fmla="*/ 264 h 423"/>
                <a:gd name="T22" fmla="*/ 491 w 491"/>
                <a:gd name="T23" fmla="*/ 134 h 423"/>
                <a:gd name="T24" fmla="*/ 357 w 491"/>
                <a:gd name="T25" fmla="*/ 0 h 423"/>
                <a:gd name="T26" fmla="*/ 425 w 491"/>
                <a:gd name="T27" fmla="*/ 252 h 423"/>
                <a:gd name="T28" fmla="*/ 246 w 491"/>
                <a:gd name="T29" fmla="*/ 402 h 423"/>
                <a:gd name="T30" fmla="*/ 66 w 491"/>
                <a:gd name="T31" fmla="*/ 252 h 423"/>
                <a:gd name="T32" fmla="*/ 19 w 491"/>
                <a:gd name="T33" fmla="*/ 134 h 423"/>
                <a:gd name="T34" fmla="*/ 134 w 491"/>
                <a:gd name="T35" fmla="*/ 19 h 423"/>
                <a:gd name="T36" fmla="*/ 211 w 491"/>
                <a:gd name="T37" fmla="*/ 48 h 423"/>
                <a:gd name="T38" fmla="*/ 237 w 491"/>
                <a:gd name="T39" fmla="*/ 83 h 423"/>
                <a:gd name="T40" fmla="*/ 246 w 491"/>
                <a:gd name="T41" fmla="*/ 88 h 423"/>
                <a:gd name="T42" fmla="*/ 254 w 491"/>
                <a:gd name="T43" fmla="*/ 83 h 423"/>
                <a:gd name="T44" fmla="*/ 280 w 491"/>
                <a:gd name="T45" fmla="*/ 48 h 423"/>
                <a:gd name="T46" fmla="*/ 357 w 491"/>
                <a:gd name="T47" fmla="*/ 19 h 423"/>
                <a:gd name="T48" fmla="*/ 472 w 491"/>
                <a:gd name="T49" fmla="*/ 134 h 423"/>
                <a:gd name="T50" fmla="*/ 425 w 491"/>
                <a:gd name="T51" fmla="*/ 252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1" h="423">
                  <a:moveTo>
                    <a:pt x="357" y="0"/>
                  </a:moveTo>
                  <a:cubicBezTo>
                    <a:pt x="324" y="0"/>
                    <a:pt x="292" y="12"/>
                    <a:pt x="267" y="35"/>
                  </a:cubicBezTo>
                  <a:cubicBezTo>
                    <a:pt x="259" y="42"/>
                    <a:pt x="252" y="50"/>
                    <a:pt x="246" y="60"/>
                  </a:cubicBezTo>
                  <a:cubicBezTo>
                    <a:pt x="239" y="50"/>
                    <a:pt x="232" y="42"/>
                    <a:pt x="224" y="35"/>
                  </a:cubicBezTo>
                  <a:cubicBezTo>
                    <a:pt x="199" y="12"/>
                    <a:pt x="167" y="0"/>
                    <a:pt x="134" y="0"/>
                  </a:cubicBezTo>
                  <a:cubicBezTo>
                    <a:pt x="60" y="0"/>
                    <a:pt x="0" y="60"/>
                    <a:pt x="0" y="134"/>
                  </a:cubicBezTo>
                  <a:cubicBezTo>
                    <a:pt x="0" y="183"/>
                    <a:pt x="16" y="222"/>
                    <a:pt x="52" y="264"/>
                  </a:cubicBezTo>
                  <a:cubicBezTo>
                    <a:pt x="104" y="325"/>
                    <a:pt x="235" y="417"/>
                    <a:pt x="240" y="421"/>
                  </a:cubicBezTo>
                  <a:cubicBezTo>
                    <a:pt x="242" y="422"/>
                    <a:pt x="244" y="423"/>
                    <a:pt x="246" y="423"/>
                  </a:cubicBezTo>
                  <a:cubicBezTo>
                    <a:pt x="247" y="423"/>
                    <a:pt x="249" y="422"/>
                    <a:pt x="251" y="421"/>
                  </a:cubicBezTo>
                  <a:cubicBezTo>
                    <a:pt x="257" y="417"/>
                    <a:pt x="388" y="325"/>
                    <a:pt x="439" y="264"/>
                  </a:cubicBezTo>
                  <a:cubicBezTo>
                    <a:pt x="475" y="222"/>
                    <a:pt x="491" y="183"/>
                    <a:pt x="491" y="134"/>
                  </a:cubicBezTo>
                  <a:cubicBezTo>
                    <a:pt x="491" y="60"/>
                    <a:pt x="431" y="0"/>
                    <a:pt x="357" y="0"/>
                  </a:cubicBezTo>
                  <a:close/>
                  <a:moveTo>
                    <a:pt x="425" y="252"/>
                  </a:moveTo>
                  <a:cubicBezTo>
                    <a:pt x="381" y="304"/>
                    <a:pt x="271" y="383"/>
                    <a:pt x="246" y="402"/>
                  </a:cubicBezTo>
                  <a:cubicBezTo>
                    <a:pt x="220" y="383"/>
                    <a:pt x="111" y="304"/>
                    <a:pt x="66" y="252"/>
                  </a:cubicBezTo>
                  <a:cubicBezTo>
                    <a:pt x="33" y="214"/>
                    <a:pt x="19" y="178"/>
                    <a:pt x="19" y="134"/>
                  </a:cubicBezTo>
                  <a:cubicBezTo>
                    <a:pt x="19" y="70"/>
                    <a:pt x="71" y="19"/>
                    <a:pt x="134" y="19"/>
                  </a:cubicBezTo>
                  <a:cubicBezTo>
                    <a:pt x="163" y="19"/>
                    <a:pt x="190" y="29"/>
                    <a:pt x="211" y="48"/>
                  </a:cubicBezTo>
                  <a:cubicBezTo>
                    <a:pt x="222" y="58"/>
                    <a:pt x="231" y="70"/>
                    <a:pt x="237" y="83"/>
                  </a:cubicBezTo>
                  <a:cubicBezTo>
                    <a:pt x="239" y="86"/>
                    <a:pt x="242" y="88"/>
                    <a:pt x="246" y="88"/>
                  </a:cubicBezTo>
                  <a:cubicBezTo>
                    <a:pt x="249" y="88"/>
                    <a:pt x="252" y="86"/>
                    <a:pt x="254" y="83"/>
                  </a:cubicBezTo>
                  <a:cubicBezTo>
                    <a:pt x="260" y="70"/>
                    <a:pt x="269" y="58"/>
                    <a:pt x="280" y="48"/>
                  </a:cubicBezTo>
                  <a:cubicBezTo>
                    <a:pt x="301" y="29"/>
                    <a:pt x="328" y="19"/>
                    <a:pt x="357" y="19"/>
                  </a:cubicBezTo>
                  <a:cubicBezTo>
                    <a:pt x="420" y="19"/>
                    <a:pt x="472" y="70"/>
                    <a:pt x="472" y="134"/>
                  </a:cubicBezTo>
                  <a:cubicBezTo>
                    <a:pt x="472" y="178"/>
                    <a:pt x="458" y="214"/>
                    <a:pt x="425" y="2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18772625" y="9180950"/>
              <a:ext cx="3273968" cy="2600106"/>
              <a:chOff x="3308464" y="9567338"/>
              <a:chExt cx="3273968" cy="2600106"/>
            </a:xfrm>
          </p:grpSpPr>
          <p:sp>
            <p:nvSpPr>
              <p:cNvPr id="71" name="TextBox 70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Choice &amp; Respect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626483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1516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Choose US?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1516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577793"/>
            <a:ext cx="6151607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13342697" y="3479678"/>
            <a:ext cx="812602" cy="812602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3342697" y="4592534"/>
            <a:ext cx="3992803" cy="2567453"/>
            <a:chOff x="13342697" y="4592534"/>
            <a:chExt cx="3992803" cy="2567453"/>
          </a:xfrm>
        </p:grpSpPr>
        <p:sp>
          <p:nvSpPr>
            <p:cNvPr id="12" name="TextBox 11"/>
            <p:cNvSpPr txBox="1"/>
            <p:nvPr/>
          </p:nvSpPr>
          <p:spPr>
            <a:xfrm>
              <a:off x="13342697" y="4592534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Reliability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3342697" y="5313328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8714797" y="4592534"/>
            <a:ext cx="3992803" cy="2567453"/>
            <a:chOff x="18714797" y="4592534"/>
            <a:chExt cx="3992803" cy="2567453"/>
          </a:xfrm>
        </p:grpSpPr>
        <p:sp>
          <p:nvSpPr>
            <p:cNvPr id="15" name="TextBox 14"/>
            <p:cNvSpPr txBox="1"/>
            <p:nvPr/>
          </p:nvSpPr>
          <p:spPr>
            <a:xfrm>
              <a:off x="18714797" y="4592534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Efficiency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714797" y="5313328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3342697" y="9499135"/>
            <a:ext cx="3992803" cy="2567453"/>
            <a:chOff x="13342697" y="9499135"/>
            <a:chExt cx="3992803" cy="2567453"/>
          </a:xfrm>
        </p:grpSpPr>
        <p:sp>
          <p:nvSpPr>
            <p:cNvPr id="18" name="TextBox 17"/>
            <p:cNvSpPr txBox="1"/>
            <p:nvPr/>
          </p:nvSpPr>
          <p:spPr>
            <a:xfrm>
              <a:off x="13342697" y="9499135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Quality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342697" y="10219929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8714797" y="9499135"/>
            <a:ext cx="3992803" cy="2567453"/>
            <a:chOff x="18714797" y="9499135"/>
            <a:chExt cx="3992803" cy="2567453"/>
          </a:xfrm>
        </p:grpSpPr>
        <p:sp>
          <p:nvSpPr>
            <p:cNvPr id="21" name="TextBox 20"/>
            <p:cNvSpPr txBox="1"/>
            <p:nvPr/>
          </p:nvSpPr>
          <p:spPr>
            <a:xfrm>
              <a:off x="18714797" y="9499135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Delivery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8714797" y="10219929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23" name="Freeform 84"/>
          <p:cNvSpPr>
            <a:spLocks noEditPoints="1"/>
          </p:cNvSpPr>
          <p:nvPr/>
        </p:nvSpPr>
        <p:spPr bwMode="auto">
          <a:xfrm>
            <a:off x="18782862" y="3482656"/>
            <a:ext cx="809624" cy="809624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7"/>
          <p:cNvSpPr>
            <a:spLocks noEditPoints="1"/>
          </p:cNvSpPr>
          <p:nvPr/>
        </p:nvSpPr>
        <p:spPr bwMode="auto">
          <a:xfrm>
            <a:off x="13345675" y="8408108"/>
            <a:ext cx="809624" cy="812602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80"/>
          <p:cNvSpPr>
            <a:spLocks noEditPoints="1"/>
          </p:cNvSpPr>
          <p:nvPr/>
        </p:nvSpPr>
        <p:spPr bwMode="auto">
          <a:xfrm>
            <a:off x="18768575" y="8386279"/>
            <a:ext cx="809624" cy="809624"/>
          </a:xfrm>
          <a:custGeom>
            <a:avLst/>
            <a:gdLst>
              <a:gd name="T0" fmla="*/ 77 w 353"/>
              <a:gd name="T1" fmla="*/ 238 h 353"/>
              <a:gd name="T2" fmla="*/ 86 w 353"/>
              <a:gd name="T3" fmla="*/ 230 h 353"/>
              <a:gd name="T4" fmla="*/ 88 w 353"/>
              <a:gd name="T5" fmla="*/ 225 h 353"/>
              <a:gd name="T6" fmla="*/ 80 w 353"/>
              <a:gd name="T7" fmla="*/ 217 h 353"/>
              <a:gd name="T8" fmla="*/ 74 w 353"/>
              <a:gd name="T9" fmla="*/ 219 h 353"/>
              <a:gd name="T10" fmla="*/ 66 w 353"/>
              <a:gd name="T11" fmla="*/ 227 h 353"/>
              <a:gd name="T12" fmla="*/ 64 w 353"/>
              <a:gd name="T13" fmla="*/ 233 h 353"/>
              <a:gd name="T14" fmla="*/ 72 w 353"/>
              <a:gd name="T15" fmla="*/ 241 h 353"/>
              <a:gd name="T16" fmla="*/ 77 w 353"/>
              <a:gd name="T17" fmla="*/ 238 h 353"/>
              <a:gd name="T18" fmla="*/ 128 w 353"/>
              <a:gd name="T19" fmla="*/ 233 h 353"/>
              <a:gd name="T20" fmla="*/ 120 w 353"/>
              <a:gd name="T21" fmla="*/ 225 h 353"/>
              <a:gd name="T22" fmla="*/ 114 w 353"/>
              <a:gd name="T23" fmla="*/ 227 h 353"/>
              <a:gd name="T24" fmla="*/ 34 w 353"/>
              <a:gd name="T25" fmla="*/ 307 h 353"/>
              <a:gd name="T26" fmla="*/ 32 w 353"/>
              <a:gd name="T27" fmla="*/ 313 h 353"/>
              <a:gd name="T28" fmla="*/ 40 w 353"/>
              <a:gd name="T29" fmla="*/ 321 h 353"/>
              <a:gd name="T30" fmla="*/ 45 w 353"/>
              <a:gd name="T31" fmla="*/ 319 h 353"/>
              <a:gd name="T32" fmla="*/ 126 w 353"/>
              <a:gd name="T33" fmla="*/ 238 h 353"/>
              <a:gd name="T34" fmla="*/ 128 w 353"/>
              <a:gd name="T35" fmla="*/ 233 h 353"/>
              <a:gd name="T36" fmla="*/ 128 w 353"/>
              <a:gd name="T37" fmla="*/ 265 h 353"/>
              <a:gd name="T38" fmla="*/ 122 w 353"/>
              <a:gd name="T39" fmla="*/ 267 h 353"/>
              <a:gd name="T40" fmla="*/ 98 w 353"/>
              <a:gd name="T41" fmla="*/ 291 h 353"/>
              <a:gd name="T42" fmla="*/ 96 w 353"/>
              <a:gd name="T43" fmla="*/ 297 h 353"/>
              <a:gd name="T44" fmla="*/ 104 w 353"/>
              <a:gd name="T45" fmla="*/ 305 h 353"/>
              <a:gd name="T46" fmla="*/ 110 w 353"/>
              <a:gd name="T47" fmla="*/ 302 h 353"/>
              <a:gd name="T48" fmla="*/ 134 w 353"/>
              <a:gd name="T49" fmla="*/ 278 h 353"/>
              <a:gd name="T50" fmla="*/ 136 w 353"/>
              <a:gd name="T51" fmla="*/ 273 h 353"/>
              <a:gd name="T52" fmla="*/ 128 w 353"/>
              <a:gd name="T53" fmla="*/ 265 h 353"/>
              <a:gd name="T54" fmla="*/ 353 w 353"/>
              <a:gd name="T55" fmla="*/ 8 h 353"/>
              <a:gd name="T56" fmla="*/ 345 w 353"/>
              <a:gd name="T57" fmla="*/ 0 h 353"/>
              <a:gd name="T58" fmla="*/ 341 w 353"/>
              <a:gd name="T59" fmla="*/ 1 h 353"/>
              <a:gd name="T60" fmla="*/ 341 w 353"/>
              <a:gd name="T61" fmla="*/ 1 h 353"/>
              <a:gd name="T62" fmla="*/ 4 w 353"/>
              <a:gd name="T63" fmla="*/ 145 h 353"/>
              <a:gd name="T64" fmla="*/ 4 w 353"/>
              <a:gd name="T65" fmla="*/ 145 h 353"/>
              <a:gd name="T66" fmla="*/ 4 w 353"/>
              <a:gd name="T67" fmla="*/ 145 h 353"/>
              <a:gd name="T68" fmla="*/ 4 w 353"/>
              <a:gd name="T69" fmla="*/ 145 h 353"/>
              <a:gd name="T70" fmla="*/ 0 w 353"/>
              <a:gd name="T71" fmla="*/ 152 h 353"/>
              <a:gd name="T72" fmla="*/ 5 w 353"/>
              <a:gd name="T73" fmla="*/ 160 h 353"/>
              <a:gd name="T74" fmla="*/ 5 w 353"/>
              <a:gd name="T75" fmla="*/ 160 h 353"/>
              <a:gd name="T76" fmla="*/ 138 w 353"/>
              <a:gd name="T77" fmla="*/ 215 h 353"/>
              <a:gd name="T78" fmla="*/ 193 w 353"/>
              <a:gd name="T79" fmla="*/ 347 h 353"/>
              <a:gd name="T80" fmla="*/ 193 w 353"/>
              <a:gd name="T81" fmla="*/ 347 h 353"/>
              <a:gd name="T82" fmla="*/ 200 w 353"/>
              <a:gd name="T83" fmla="*/ 353 h 353"/>
              <a:gd name="T84" fmla="*/ 207 w 353"/>
              <a:gd name="T85" fmla="*/ 348 h 353"/>
              <a:gd name="T86" fmla="*/ 208 w 353"/>
              <a:gd name="T87" fmla="*/ 348 h 353"/>
              <a:gd name="T88" fmla="*/ 208 w 353"/>
              <a:gd name="T89" fmla="*/ 348 h 353"/>
              <a:gd name="T90" fmla="*/ 208 w 353"/>
              <a:gd name="T91" fmla="*/ 348 h 353"/>
              <a:gd name="T92" fmla="*/ 352 w 353"/>
              <a:gd name="T93" fmla="*/ 11 h 353"/>
              <a:gd name="T94" fmla="*/ 352 w 353"/>
              <a:gd name="T95" fmla="*/ 11 h 353"/>
              <a:gd name="T96" fmla="*/ 353 w 353"/>
              <a:gd name="T97" fmla="*/ 8 h 353"/>
              <a:gd name="T98" fmla="*/ 28 w 353"/>
              <a:gd name="T99" fmla="*/ 152 h 353"/>
              <a:gd name="T100" fmla="*/ 310 w 353"/>
              <a:gd name="T101" fmla="*/ 32 h 353"/>
              <a:gd name="T102" fmla="*/ 142 w 353"/>
              <a:gd name="T103" fmla="*/ 199 h 353"/>
              <a:gd name="T104" fmla="*/ 28 w 353"/>
              <a:gd name="T105" fmla="*/ 152 h 353"/>
              <a:gd name="T106" fmla="*/ 200 w 353"/>
              <a:gd name="T107" fmla="*/ 324 h 353"/>
              <a:gd name="T108" fmla="*/ 153 w 353"/>
              <a:gd name="T109" fmla="*/ 210 h 353"/>
              <a:gd name="T110" fmla="*/ 321 w 353"/>
              <a:gd name="T111" fmla="*/ 43 h 353"/>
              <a:gd name="T112" fmla="*/ 200 w 353"/>
              <a:gd name="T113" fmla="*/ 3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77" y="238"/>
                </a:moveTo>
                <a:cubicBezTo>
                  <a:pt x="86" y="230"/>
                  <a:pt x="86" y="230"/>
                  <a:pt x="86" y="230"/>
                </a:cubicBezTo>
                <a:cubicBezTo>
                  <a:pt x="87" y="229"/>
                  <a:pt x="88" y="227"/>
                  <a:pt x="88" y="225"/>
                </a:cubicBezTo>
                <a:cubicBezTo>
                  <a:pt x="88" y="220"/>
                  <a:pt x="84" y="217"/>
                  <a:pt x="80" y="217"/>
                </a:cubicBezTo>
                <a:cubicBezTo>
                  <a:pt x="78" y="217"/>
                  <a:pt x="76" y="217"/>
                  <a:pt x="74" y="219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8"/>
                  <a:pt x="64" y="230"/>
                  <a:pt x="64" y="233"/>
                </a:cubicBezTo>
                <a:cubicBezTo>
                  <a:pt x="64" y="237"/>
                  <a:pt x="67" y="241"/>
                  <a:pt x="72" y="241"/>
                </a:cubicBezTo>
                <a:cubicBezTo>
                  <a:pt x="74" y="241"/>
                  <a:pt x="76" y="240"/>
                  <a:pt x="77" y="238"/>
                </a:cubicBezTo>
                <a:moveTo>
                  <a:pt x="128" y="233"/>
                </a:moveTo>
                <a:cubicBezTo>
                  <a:pt x="128" y="228"/>
                  <a:pt x="124" y="225"/>
                  <a:pt x="120" y="225"/>
                </a:cubicBezTo>
                <a:cubicBezTo>
                  <a:pt x="118" y="225"/>
                  <a:pt x="116" y="225"/>
                  <a:pt x="114" y="227"/>
                </a:cubicBezTo>
                <a:cubicBezTo>
                  <a:pt x="34" y="307"/>
                  <a:pt x="34" y="307"/>
                  <a:pt x="34" y="307"/>
                </a:cubicBezTo>
                <a:cubicBezTo>
                  <a:pt x="33" y="309"/>
                  <a:pt x="32" y="311"/>
                  <a:pt x="32" y="313"/>
                </a:cubicBezTo>
                <a:cubicBezTo>
                  <a:pt x="32" y="317"/>
                  <a:pt x="35" y="321"/>
                  <a:pt x="40" y="321"/>
                </a:cubicBezTo>
                <a:cubicBezTo>
                  <a:pt x="42" y="321"/>
                  <a:pt x="44" y="320"/>
                  <a:pt x="45" y="319"/>
                </a:cubicBezTo>
                <a:cubicBezTo>
                  <a:pt x="126" y="238"/>
                  <a:pt x="126" y="238"/>
                  <a:pt x="126" y="238"/>
                </a:cubicBezTo>
                <a:cubicBezTo>
                  <a:pt x="127" y="237"/>
                  <a:pt x="128" y="235"/>
                  <a:pt x="128" y="233"/>
                </a:cubicBezTo>
                <a:moveTo>
                  <a:pt x="128" y="265"/>
                </a:moveTo>
                <a:cubicBezTo>
                  <a:pt x="126" y="265"/>
                  <a:pt x="124" y="266"/>
                  <a:pt x="122" y="267"/>
                </a:cubicBezTo>
                <a:cubicBezTo>
                  <a:pt x="98" y="291"/>
                  <a:pt x="98" y="291"/>
                  <a:pt x="98" y="291"/>
                </a:cubicBezTo>
                <a:cubicBezTo>
                  <a:pt x="97" y="293"/>
                  <a:pt x="96" y="295"/>
                  <a:pt x="96" y="297"/>
                </a:cubicBezTo>
                <a:cubicBezTo>
                  <a:pt x="96" y="301"/>
                  <a:pt x="99" y="305"/>
                  <a:pt x="104" y="305"/>
                </a:cubicBezTo>
                <a:cubicBezTo>
                  <a:pt x="106" y="305"/>
                  <a:pt x="108" y="304"/>
                  <a:pt x="110" y="302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5" y="277"/>
                  <a:pt x="136" y="275"/>
                  <a:pt x="136" y="273"/>
                </a:cubicBezTo>
                <a:cubicBezTo>
                  <a:pt x="136" y="268"/>
                  <a:pt x="132" y="265"/>
                  <a:pt x="128" y="265"/>
                </a:cubicBezTo>
                <a:moveTo>
                  <a:pt x="353" y="8"/>
                </a:moveTo>
                <a:cubicBezTo>
                  <a:pt x="353" y="3"/>
                  <a:pt x="349" y="0"/>
                  <a:pt x="345" y="0"/>
                </a:cubicBezTo>
                <a:cubicBezTo>
                  <a:pt x="344" y="0"/>
                  <a:pt x="342" y="0"/>
                  <a:pt x="341" y="1"/>
                </a:cubicBezTo>
                <a:cubicBezTo>
                  <a:pt x="341" y="1"/>
                  <a:pt x="341" y="1"/>
                  <a:pt x="341" y="1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1" y="146"/>
                  <a:pt x="0" y="149"/>
                  <a:pt x="0" y="152"/>
                </a:cubicBezTo>
                <a:cubicBezTo>
                  <a:pt x="0" y="156"/>
                  <a:pt x="2" y="159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138" y="215"/>
                  <a:pt x="138" y="215"/>
                  <a:pt x="138" y="215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4" y="351"/>
                  <a:pt x="197" y="353"/>
                  <a:pt x="200" y="353"/>
                </a:cubicBezTo>
                <a:cubicBezTo>
                  <a:pt x="203" y="353"/>
                  <a:pt x="206" y="351"/>
                  <a:pt x="207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0"/>
                  <a:pt x="353" y="9"/>
                  <a:pt x="353" y="8"/>
                </a:cubicBezTo>
                <a:moveTo>
                  <a:pt x="28" y="152"/>
                </a:moveTo>
                <a:cubicBezTo>
                  <a:pt x="310" y="32"/>
                  <a:pt x="310" y="32"/>
                  <a:pt x="310" y="32"/>
                </a:cubicBezTo>
                <a:cubicBezTo>
                  <a:pt x="142" y="199"/>
                  <a:pt x="142" y="199"/>
                  <a:pt x="142" y="199"/>
                </a:cubicBezTo>
                <a:lnTo>
                  <a:pt x="28" y="152"/>
                </a:lnTo>
                <a:close/>
                <a:moveTo>
                  <a:pt x="200" y="324"/>
                </a:moveTo>
                <a:cubicBezTo>
                  <a:pt x="153" y="210"/>
                  <a:pt x="153" y="210"/>
                  <a:pt x="153" y="210"/>
                </a:cubicBezTo>
                <a:cubicBezTo>
                  <a:pt x="321" y="43"/>
                  <a:pt x="321" y="43"/>
                  <a:pt x="321" y="43"/>
                </a:cubicBezTo>
                <a:lnTo>
                  <a:pt x="200" y="3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01806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8" grpId="0" animBg="1"/>
      <p:bldP spid="23" grpId="0" animBg="1"/>
      <p:bldP spid="24" grpId="0" animBg="1"/>
      <p:bldP spid="2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8"/>
          <p:cNvSpPr txBox="1"/>
          <p:nvPr/>
        </p:nvSpPr>
        <p:spPr>
          <a:xfrm>
            <a:off x="16393207" y="7158045"/>
            <a:ext cx="6314393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error.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6393206" y="4090968"/>
            <a:ext cx="633729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Studio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6393206" y="3177584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12751528" y="46653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3286978" y="3176337"/>
            <a:ext cx="7363326" cy="7363326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78320473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667336370"/>
              </p:ext>
            </p:extLst>
          </p:nvPr>
        </p:nvGraphicFramePr>
        <p:xfrm>
          <a:off x="3264276" y="4228349"/>
          <a:ext cx="19197086" cy="67450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3" y="2561209"/>
            <a:ext cx="756799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Organizational Map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756799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885034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3" grpId="0"/>
      <p:bldP spid="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79812" y="7069145"/>
            <a:ext cx="6150820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385995" y="4002068"/>
            <a:ext cx="617312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Creative</a:t>
            </a:r>
          </a:p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People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85995" y="3088684"/>
            <a:ext cx="617312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716196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2695249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3379505" y="7069145"/>
            <a:ext cx="7855819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379505" y="4002068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Designer</a:t>
            </a:r>
            <a:r>
              <a:rPr lang="en-US" sz="74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Workspace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379505" y="3088684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9737827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10409282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2657108" y="4088011"/>
            <a:ext cx="5115026" cy="55399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Let Us Expand Your Business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8814594" y="4940300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6958295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Team</a:t>
            </a:r>
          </a:p>
        </p:txBody>
      </p:sp>
      <p:cxnSp>
        <p:nvCxnSpPr>
          <p:cNvPr id="13" name="Straight Connector 12"/>
          <p:cNvCxnSpPr/>
          <p:nvPr/>
        </p:nvCxnSpPr>
        <p:spPr>
          <a:xfrm flipH="1">
            <a:off x="5678487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are a small team with passion of conquering the digital world.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90591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676400" y="1646238"/>
            <a:ext cx="21031200" cy="10420349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2526873" y="7289012"/>
            <a:ext cx="6314393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error.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526872" y="4221935"/>
            <a:ext cx="633729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Welcome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Message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526872" y="3308551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CEO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8885194" y="4796357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3474686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76400" y="1647826"/>
            <a:ext cx="8572500" cy="6794426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2645979" y="2503386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Boss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2645979" y="1590002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9004301" y="3077808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2645978" y="5841743"/>
            <a:ext cx="10061621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cap="all" spc="1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John Patterson</a:t>
            </a:r>
            <a:endParaRPr lang="en-US" cap="all" spc="14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645978" y="6726486"/>
            <a:ext cx="10061621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quasi.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3779500" y="8866351"/>
            <a:ext cx="8928100" cy="2440926"/>
            <a:chOff x="13779500" y="8866351"/>
            <a:chExt cx="8928100" cy="2440926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15688733" y="9413934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5688733" y="9413934"/>
              <a:ext cx="3509433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13779500" y="9247345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9198166" y="8866351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52%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5688733" y="10290012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15688733" y="10290012"/>
              <a:ext cx="6189134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13779500" y="10123423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1329650" y="9742429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80%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15688733" y="11166089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15688733" y="11166089"/>
              <a:ext cx="4792134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13779500" y="10999500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Photography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0480867" y="10618506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60%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4" name="Freeform 5"/>
          <p:cNvSpPr>
            <a:spLocks/>
          </p:cNvSpPr>
          <p:nvPr/>
        </p:nvSpPr>
        <p:spPr bwMode="auto">
          <a:xfrm>
            <a:off x="2645731" y="2603501"/>
            <a:ext cx="7287491" cy="11112500"/>
          </a:xfrm>
          <a:custGeom>
            <a:avLst/>
            <a:gdLst>
              <a:gd name="T0" fmla="*/ 466 w 3680"/>
              <a:gd name="T1" fmla="*/ 5614 h 5614"/>
              <a:gd name="T2" fmla="*/ 479 w 3680"/>
              <a:gd name="T3" fmla="*/ 5504 h 5614"/>
              <a:gd name="T4" fmla="*/ 465 w 3680"/>
              <a:gd name="T5" fmla="*/ 5315 h 5614"/>
              <a:gd name="T6" fmla="*/ 541 w 3680"/>
              <a:gd name="T7" fmla="*/ 5049 h 5614"/>
              <a:gd name="T8" fmla="*/ 457 w 3680"/>
              <a:gd name="T9" fmla="*/ 4695 h 5614"/>
              <a:gd name="T10" fmla="*/ 407 w 3680"/>
              <a:gd name="T11" fmla="*/ 4504 h 5614"/>
              <a:gd name="T12" fmla="*/ 393 w 3680"/>
              <a:gd name="T13" fmla="*/ 4375 h 5614"/>
              <a:gd name="T14" fmla="*/ 217 w 3680"/>
              <a:gd name="T15" fmla="*/ 3959 h 5614"/>
              <a:gd name="T16" fmla="*/ 130 w 3680"/>
              <a:gd name="T17" fmla="*/ 3669 h 5614"/>
              <a:gd name="T18" fmla="*/ 54 w 3680"/>
              <a:gd name="T19" fmla="*/ 3365 h 5614"/>
              <a:gd name="T20" fmla="*/ 20 w 3680"/>
              <a:gd name="T21" fmla="*/ 3217 h 5614"/>
              <a:gd name="T22" fmla="*/ 3 w 3680"/>
              <a:gd name="T23" fmla="*/ 3069 h 5614"/>
              <a:gd name="T24" fmla="*/ 88 w 3680"/>
              <a:gd name="T25" fmla="*/ 2764 h 5614"/>
              <a:gd name="T26" fmla="*/ 622 w 3680"/>
              <a:gd name="T27" fmla="*/ 2435 h 5614"/>
              <a:gd name="T28" fmla="*/ 858 w 3680"/>
              <a:gd name="T29" fmla="*/ 2235 h 5614"/>
              <a:gd name="T30" fmla="*/ 1115 w 3680"/>
              <a:gd name="T31" fmla="*/ 1965 h 5614"/>
              <a:gd name="T32" fmla="*/ 1178 w 3680"/>
              <a:gd name="T33" fmla="*/ 1886 h 5614"/>
              <a:gd name="T34" fmla="*/ 1181 w 3680"/>
              <a:gd name="T35" fmla="*/ 1800 h 5614"/>
              <a:gd name="T36" fmla="*/ 1116 w 3680"/>
              <a:gd name="T37" fmla="*/ 1528 h 5614"/>
              <a:gd name="T38" fmla="*/ 992 w 3680"/>
              <a:gd name="T39" fmla="*/ 1466 h 5614"/>
              <a:gd name="T40" fmla="*/ 936 w 3680"/>
              <a:gd name="T41" fmla="*/ 1201 h 5614"/>
              <a:gd name="T42" fmla="*/ 969 w 3680"/>
              <a:gd name="T43" fmla="*/ 1038 h 5614"/>
              <a:gd name="T44" fmla="*/ 958 w 3680"/>
              <a:gd name="T45" fmla="*/ 669 h 5614"/>
              <a:gd name="T46" fmla="*/ 974 w 3680"/>
              <a:gd name="T47" fmla="*/ 566 h 5614"/>
              <a:gd name="T48" fmla="*/ 966 w 3680"/>
              <a:gd name="T49" fmla="*/ 500 h 5614"/>
              <a:gd name="T50" fmla="*/ 959 w 3680"/>
              <a:gd name="T51" fmla="*/ 457 h 5614"/>
              <a:gd name="T52" fmla="*/ 1014 w 3680"/>
              <a:gd name="T53" fmla="*/ 234 h 5614"/>
              <a:gd name="T54" fmla="*/ 1101 w 3680"/>
              <a:gd name="T55" fmla="*/ 173 h 5614"/>
              <a:gd name="T56" fmla="*/ 1298 w 3680"/>
              <a:gd name="T57" fmla="*/ 16 h 5614"/>
              <a:gd name="T58" fmla="*/ 1828 w 3680"/>
              <a:gd name="T59" fmla="*/ 53 h 5614"/>
              <a:gd name="T60" fmla="*/ 2033 w 3680"/>
              <a:gd name="T61" fmla="*/ 166 h 5614"/>
              <a:gd name="T62" fmla="*/ 2182 w 3680"/>
              <a:gd name="T63" fmla="*/ 294 h 5614"/>
              <a:gd name="T64" fmla="*/ 2243 w 3680"/>
              <a:gd name="T65" fmla="*/ 406 h 5614"/>
              <a:gd name="T66" fmla="*/ 2292 w 3680"/>
              <a:gd name="T67" fmla="*/ 660 h 5614"/>
              <a:gd name="T68" fmla="*/ 2276 w 3680"/>
              <a:gd name="T69" fmla="*/ 771 h 5614"/>
              <a:gd name="T70" fmla="*/ 2269 w 3680"/>
              <a:gd name="T71" fmla="*/ 923 h 5614"/>
              <a:gd name="T72" fmla="*/ 2263 w 3680"/>
              <a:gd name="T73" fmla="*/ 1135 h 5614"/>
              <a:gd name="T74" fmla="*/ 2223 w 3680"/>
              <a:gd name="T75" fmla="*/ 1452 h 5614"/>
              <a:gd name="T76" fmla="*/ 2162 w 3680"/>
              <a:gd name="T77" fmla="*/ 1529 h 5614"/>
              <a:gd name="T78" fmla="*/ 2090 w 3680"/>
              <a:gd name="T79" fmla="*/ 1781 h 5614"/>
              <a:gd name="T80" fmla="*/ 1996 w 3680"/>
              <a:gd name="T81" fmla="*/ 1933 h 5614"/>
              <a:gd name="T82" fmla="*/ 1987 w 3680"/>
              <a:gd name="T83" fmla="*/ 2055 h 5614"/>
              <a:gd name="T84" fmla="*/ 2140 w 3680"/>
              <a:gd name="T85" fmla="*/ 2261 h 5614"/>
              <a:gd name="T86" fmla="*/ 2404 w 3680"/>
              <a:gd name="T87" fmla="*/ 2384 h 5614"/>
              <a:gd name="T88" fmla="*/ 2786 w 3680"/>
              <a:gd name="T89" fmla="*/ 2489 h 5614"/>
              <a:gd name="T90" fmla="*/ 3014 w 3680"/>
              <a:gd name="T91" fmla="*/ 2673 h 5614"/>
              <a:gd name="T92" fmla="*/ 3130 w 3680"/>
              <a:gd name="T93" fmla="*/ 3003 h 5614"/>
              <a:gd name="T94" fmla="*/ 3223 w 3680"/>
              <a:gd name="T95" fmla="*/ 3328 h 5614"/>
              <a:gd name="T96" fmla="*/ 3258 w 3680"/>
              <a:gd name="T97" fmla="*/ 3435 h 5614"/>
              <a:gd name="T98" fmla="*/ 3312 w 3680"/>
              <a:gd name="T99" fmla="*/ 3629 h 5614"/>
              <a:gd name="T100" fmla="*/ 3368 w 3680"/>
              <a:gd name="T101" fmla="*/ 3748 h 5614"/>
              <a:gd name="T102" fmla="*/ 3398 w 3680"/>
              <a:gd name="T103" fmla="*/ 3964 h 5614"/>
              <a:gd name="T104" fmla="*/ 3582 w 3680"/>
              <a:gd name="T105" fmla="*/ 4449 h 5614"/>
              <a:gd name="T106" fmla="*/ 3662 w 3680"/>
              <a:gd name="T107" fmla="*/ 4624 h 5614"/>
              <a:gd name="T108" fmla="*/ 3647 w 3680"/>
              <a:gd name="T109" fmla="*/ 4904 h 5614"/>
              <a:gd name="T110" fmla="*/ 3579 w 3680"/>
              <a:gd name="T111" fmla="*/ 5259 h 5614"/>
              <a:gd name="T112" fmla="*/ 3450 w 3680"/>
              <a:gd name="T113" fmla="*/ 5365 h 5614"/>
              <a:gd name="T114" fmla="*/ 3159 w 3680"/>
              <a:gd name="T115" fmla="*/ 5456 h 5614"/>
              <a:gd name="T116" fmla="*/ 2848 w 3680"/>
              <a:gd name="T117" fmla="*/ 5564 h 5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80" h="5614">
                <a:moveTo>
                  <a:pt x="2862" y="5614"/>
                </a:moveTo>
                <a:cubicBezTo>
                  <a:pt x="2063" y="5614"/>
                  <a:pt x="1265" y="5614"/>
                  <a:pt x="466" y="5614"/>
                </a:cubicBezTo>
                <a:cubicBezTo>
                  <a:pt x="476" y="5581"/>
                  <a:pt x="487" y="5547"/>
                  <a:pt x="496" y="5515"/>
                </a:cubicBezTo>
                <a:cubicBezTo>
                  <a:pt x="490" y="5511"/>
                  <a:pt x="481" y="5509"/>
                  <a:pt x="479" y="5504"/>
                </a:cubicBezTo>
                <a:cubicBezTo>
                  <a:pt x="472" y="5485"/>
                  <a:pt x="461" y="5465"/>
                  <a:pt x="460" y="5444"/>
                </a:cubicBezTo>
                <a:cubicBezTo>
                  <a:pt x="458" y="5401"/>
                  <a:pt x="458" y="5357"/>
                  <a:pt x="465" y="5315"/>
                </a:cubicBezTo>
                <a:cubicBezTo>
                  <a:pt x="479" y="5232"/>
                  <a:pt x="499" y="5150"/>
                  <a:pt x="539" y="5074"/>
                </a:cubicBezTo>
                <a:cubicBezTo>
                  <a:pt x="543" y="5068"/>
                  <a:pt x="543" y="5057"/>
                  <a:pt x="541" y="5049"/>
                </a:cubicBezTo>
                <a:cubicBezTo>
                  <a:pt x="534" y="5020"/>
                  <a:pt x="524" y="4992"/>
                  <a:pt x="518" y="4963"/>
                </a:cubicBezTo>
                <a:cubicBezTo>
                  <a:pt x="499" y="4874"/>
                  <a:pt x="494" y="4781"/>
                  <a:pt x="457" y="4695"/>
                </a:cubicBezTo>
                <a:cubicBezTo>
                  <a:pt x="456" y="4692"/>
                  <a:pt x="456" y="4690"/>
                  <a:pt x="455" y="4687"/>
                </a:cubicBezTo>
                <a:cubicBezTo>
                  <a:pt x="439" y="4626"/>
                  <a:pt x="425" y="4565"/>
                  <a:pt x="407" y="4504"/>
                </a:cubicBezTo>
                <a:cubicBezTo>
                  <a:pt x="399" y="4479"/>
                  <a:pt x="392" y="4454"/>
                  <a:pt x="392" y="4427"/>
                </a:cubicBezTo>
                <a:cubicBezTo>
                  <a:pt x="393" y="4410"/>
                  <a:pt x="394" y="4393"/>
                  <a:pt x="393" y="4375"/>
                </a:cubicBezTo>
                <a:cubicBezTo>
                  <a:pt x="392" y="4362"/>
                  <a:pt x="390" y="4347"/>
                  <a:pt x="384" y="4335"/>
                </a:cubicBezTo>
                <a:cubicBezTo>
                  <a:pt x="329" y="4209"/>
                  <a:pt x="272" y="4085"/>
                  <a:pt x="217" y="3959"/>
                </a:cubicBezTo>
                <a:cubicBezTo>
                  <a:pt x="180" y="3872"/>
                  <a:pt x="174" y="3775"/>
                  <a:pt x="134" y="3688"/>
                </a:cubicBezTo>
                <a:cubicBezTo>
                  <a:pt x="131" y="3683"/>
                  <a:pt x="131" y="3676"/>
                  <a:pt x="130" y="3669"/>
                </a:cubicBezTo>
                <a:cubicBezTo>
                  <a:pt x="122" y="3627"/>
                  <a:pt x="119" y="3584"/>
                  <a:pt x="99" y="3543"/>
                </a:cubicBezTo>
                <a:cubicBezTo>
                  <a:pt x="70" y="3488"/>
                  <a:pt x="54" y="3428"/>
                  <a:pt x="54" y="3365"/>
                </a:cubicBezTo>
                <a:cubicBezTo>
                  <a:pt x="54" y="3338"/>
                  <a:pt x="47" y="3314"/>
                  <a:pt x="34" y="3291"/>
                </a:cubicBezTo>
                <a:cubicBezTo>
                  <a:pt x="20" y="3269"/>
                  <a:pt x="16" y="3244"/>
                  <a:pt x="20" y="3217"/>
                </a:cubicBezTo>
                <a:cubicBezTo>
                  <a:pt x="25" y="3182"/>
                  <a:pt x="26" y="3147"/>
                  <a:pt x="13" y="3112"/>
                </a:cubicBezTo>
                <a:cubicBezTo>
                  <a:pt x="8" y="3099"/>
                  <a:pt x="3" y="3084"/>
                  <a:pt x="3" y="3069"/>
                </a:cubicBezTo>
                <a:cubicBezTo>
                  <a:pt x="2" y="3002"/>
                  <a:pt x="0" y="2935"/>
                  <a:pt x="20" y="2870"/>
                </a:cubicBezTo>
                <a:cubicBezTo>
                  <a:pt x="33" y="2829"/>
                  <a:pt x="51" y="2789"/>
                  <a:pt x="88" y="2764"/>
                </a:cubicBezTo>
                <a:cubicBezTo>
                  <a:pt x="198" y="2691"/>
                  <a:pt x="308" y="2617"/>
                  <a:pt x="420" y="2546"/>
                </a:cubicBezTo>
                <a:cubicBezTo>
                  <a:pt x="485" y="2505"/>
                  <a:pt x="551" y="2467"/>
                  <a:pt x="622" y="2435"/>
                </a:cubicBezTo>
                <a:cubicBezTo>
                  <a:pt x="669" y="2414"/>
                  <a:pt x="712" y="2379"/>
                  <a:pt x="752" y="2344"/>
                </a:cubicBezTo>
                <a:cubicBezTo>
                  <a:pt x="791" y="2312"/>
                  <a:pt x="824" y="2273"/>
                  <a:pt x="858" y="2235"/>
                </a:cubicBezTo>
                <a:cubicBezTo>
                  <a:pt x="911" y="2176"/>
                  <a:pt x="965" y="2115"/>
                  <a:pt x="1016" y="2053"/>
                </a:cubicBezTo>
                <a:cubicBezTo>
                  <a:pt x="1045" y="2019"/>
                  <a:pt x="1077" y="1988"/>
                  <a:pt x="1115" y="1965"/>
                </a:cubicBezTo>
                <a:cubicBezTo>
                  <a:pt x="1121" y="1962"/>
                  <a:pt x="1127" y="1955"/>
                  <a:pt x="1129" y="1949"/>
                </a:cubicBezTo>
                <a:cubicBezTo>
                  <a:pt x="1138" y="1922"/>
                  <a:pt x="1153" y="1900"/>
                  <a:pt x="1178" y="1886"/>
                </a:cubicBezTo>
                <a:cubicBezTo>
                  <a:pt x="1183" y="1883"/>
                  <a:pt x="1190" y="1875"/>
                  <a:pt x="1190" y="1870"/>
                </a:cubicBezTo>
                <a:cubicBezTo>
                  <a:pt x="1188" y="1847"/>
                  <a:pt x="1190" y="1821"/>
                  <a:pt x="1181" y="1800"/>
                </a:cubicBezTo>
                <a:cubicBezTo>
                  <a:pt x="1156" y="1745"/>
                  <a:pt x="1141" y="1687"/>
                  <a:pt x="1132" y="1628"/>
                </a:cubicBezTo>
                <a:cubicBezTo>
                  <a:pt x="1127" y="1594"/>
                  <a:pt x="1121" y="1561"/>
                  <a:pt x="1116" y="1528"/>
                </a:cubicBezTo>
                <a:cubicBezTo>
                  <a:pt x="1103" y="1530"/>
                  <a:pt x="1093" y="1533"/>
                  <a:pt x="1083" y="1533"/>
                </a:cubicBezTo>
                <a:cubicBezTo>
                  <a:pt x="1039" y="1531"/>
                  <a:pt x="1011" y="1505"/>
                  <a:pt x="992" y="1466"/>
                </a:cubicBezTo>
                <a:cubicBezTo>
                  <a:pt x="969" y="1422"/>
                  <a:pt x="955" y="1374"/>
                  <a:pt x="946" y="1325"/>
                </a:cubicBezTo>
                <a:cubicBezTo>
                  <a:pt x="939" y="1284"/>
                  <a:pt x="925" y="1244"/>
                  <a:pt x="936" y="1201"/>
                </a:cubicBezTo>
                <a:cubicBezTo>
                  <a:pt x="940" y="1183"/>
                  <a:pt x="946" y="1165"/>
                  <a:pt x="948" y="1147"/>
                </a:cubicBezTo>
                <a:cubicBezTo>
                  <a:pt x="953" y="1110"/>
                  <a:pt x="972" y="1079"/>
                  <a:pt x="969" y="1038"/>
                </a:cubicBezTo>
                <a:cubicBezTo>
                  <a:pt x="963" y="961"/>
                  <a:pt x="982" y="883"/>
                  <a:pt x="964" y="805"/>
                </a:cubicBezTo>
                <a:cubicBezTo>
                  <a:pt x="955" y="761"/>
                  <a:pt x="959" y="714"/>
                  <a:pt x="958" y="669"/>
                </a:cubicBezTo>
                <a:cubicBezTo>
                  <a:pt x="957" y="662"/>
                  <a:pt x="960" y="655"/>
                  <a:pt x="961" y="648"/>
                </a:cubicBezTo>
                <a:cubicBezTo>
                  <a:pt x="966" y="621"/>
                  <a:pt x="970" y="593"/>
                  <a:pt x="974" y="566"/>
                </a:cubicBezTo>
                <a:cubicBezTo>
                  <a:pt x="975" y="562"/>
                  <a:pt x="975" y="556"/>
                  <a:pt x="973" y="554"/>
                </a:cubicBezTo>
                <a:cubicBezTo>
                  <a:pt x="954" y="538"/>
                  <a:pt x="962" y="519"/>
                  <a:pt x="966" y="500"/>
                </a:cubicBezTo>
                <a:cubicBezTo>
                  <a:pt x="967" y="492"/>
                  <a:pt x="966" y="484"/>
                  <a:pt x="965" y="475"/>
                </a:cubicBezTo>
                <a:cubicBezTo>
                  <a:pt x="964" y="469"/>
                  <a:pt x="960" y="463"/>
                  <a:pt x="959" y="457"/>
                </a:cubicBezTo>
                <a:cubicBezTo>
                  <a:pt x="950" y="409"/>
                  <a:pt x="957" y="362"/>
                  <a:pt x="969" y="316"/>
                </a:cubicBezTo>
                <a:cubicBezTo>
                  <a:pt x="977" y="285"/>
                  <a:pt x="987" y="255"/>
                  <a:pt x="1014" y="234"/>
                </a:cubicBezTo>
                <a:cubicBezTo>
                  <a:pt x="1033" y="220"/>
                  <a:pt x="1054" y="208"/>
                  <a:pt x="1074" y="194"/>
                </a:cubicBezTo>
                <a:cubicBezTo>
                  <a:pt x="1084" y="188"/>
                  <a:pt x="1095" y="182"/>
                  <a:pt x="1101" y="173"/>
                </a:cubicBezTo>
                <a:cubicBezTo>
                  <a:pt x="1120" y="143"/>
                  <a:pt x="1137" y="111"/>
                  <a:pt x="1163" y="84"/>
                </a:cubicBezTo>
                <a:cubicBezTo>
                  <a:pt x="1200" y="44"/>
                  <a:pt x="1248" y="25"/>
                  <a:pt x="1298" y="16"/>
                </a:cubicBezTo>
                <a:cubicBezTo>
                  <a:pt x="1397" y="0"/>
                  <a:pt x="1498" y="2"/>
                  <a:pt x="1597" y="10"/>
                </a:cubicBezTo>
                <a:cubicBezTo>
                  <a:pt x="1675" y="16"/>
                  <a:pt x="1752" y="35"/>
                  <a:pt x="1828" y="53"/>
                </a:cubicBezTo>
                <a:cubicBezTo>
                  <a:pt x="1868" y="62"/>
                  <a:pt x="1908" y="79"/>
                  <a:pt x="1944" y="98"/>
                </a:cubicBezTo>
                <a:cubicBezTo>
                  <a:pt x="1976" y="116"/>
                  <a:pt x="2005" y="142"/>
                  <a:pt x="2033" y="166"/>
                </a:cubicBezTo>
                <a:cubicBezTo>
                  <a:pt x="2081" y="205"/>
                  <a:pt x="2128" y="247"/>
                  <a:pt x="2176" y="287"/>
                </a:cubicBezTo>
                <a:cubicBezTo>
                  <a:pt x="2178" y="289"/>
                  <a:pt x="2180" y="292"/>
                  <a:pt x="2182" y="294"/>
                </a:cubicBezTo>
                <a:cubicBezTo>
                  <a:pt x="2201" y="321"/>
                  <a:pt x="2224" y="346"/>
                  <a:pt x="2229" y="381"/>
                </a:cubicBezTo>
                <a:cubicBezTo>
                  <a:pt x="2230" y="389"/>
                  <a:pt x="2238" y="397"/>
                  <a:pt x="2243" y="406"/>
                </a:cubicBezTo>
                <a:cubicBezTo>
                  <a:pt x="2250" y="419"/>
                  <a:pt x="2258" y="431"/>
                  <a:pt x="2263" y="444"/>
                </a:cubicBezTo>
                <a:cubicBezTo>
                  <a:pt x="2292" y="514"/>
                  <a:pt x="2297" y="587"/>
                  <a:pt x="2292" y="660"/>
                </a:cubicBezTo>
                <a:cubicBezTo>
                  <a:pt x="2290" y="686"/>
                  <a:pt x="2284" y="712"/>
                  <a:pt x="2280" y="738"/>
                </a:cubicBezTo>
                <a:cubicBezTo>
                  <a:pt x="2278" y="749"/>
                  <a:pt x="2277" y="760"/>
                  <a:pt x="2276" y="771"/>
                </a:cubicBezTo>
                <a:cubicBezTo>
                  <a:pt x="2275" y="800"/>
                  <a:pt x="2275" y="830"/>
                  <a:pt x="2273" y="860"/>
                </a:cubicBezTo>
                <a:cubicBezTo>
                  <a:pt x="2273" y="881"/>
                  <a:pt x="2271" y="902"/>
                  <a:pt x="2269" y="923"/>
                </a:cubicBezTo>
                <a:cubicBezTo>
                  <a:pt x="2268" y="935"/>
                  <a:pt x="2269" y="948"/>
                  <a:pt x="2266" y="959"/>
                </a:cubicBezTo>
                <a:cubicBezTo>
                  <a:pt x="2252" y="1017"/>
                  <a:pt x="2249" y="1075"/>
                  <a:pt x="2263" y="1135"/>
                </a:cubicBezTo>
                <a:cubicBezTo>
                  <a:pt x="2271" y="1165"/>
                  <a:pt x="2271" y="1198"/>
                  <a:pt x="2271" y="1230"/>
                </a:cubicBezTo>
                <a:cubicBezTo>
                  <a:pt x="2272" y="1308"/>
                  <a:pt x="2253" y="1381"/>
                  <a:pt x="2223" y="1452"/>
                </a:cubicBezTo>
                <a:cubicBezTo>
                  <a:pt x="2215" y="1472"/>
                  <a:pt x="2202" y="1488"/>
                  <a:pt x="2184" y="1495"/>
                </a:cubicBezTo>
                <a:cubicBezTo>
                  <a:pt x="2165" y="1502"/>
                  <a:pt x="2163" y="1513"/>
                  <a:pt x="2162" y="1529"/>
                </a:cubicBezTo>
                <a:cubicBezTo>
                  <a:pt x="2161" y="1535"/>
                  <a:pt x="2161" y="1542"/>
                  <a:pt x="2160" y="1548"/>
                </a:cubicBezTo>
                <a:cubicBezTo>
                  <a:pt x="2152" y="1631"/>
                  <a:pt x="2142" y="1712"/>
                  <a:pt x="2090" y="1781"/>
                </a:cubicBezTo>
                <a:cubicBezTo>
                  <a:pt x="2074" y="1802"/>
                  <a:pt x="2058" y="1822"/>
                  <a:pt x="2043" y="1843"/>
                </a:cubicBezTo>
                <a:cubicBezTo>
                  <a:pt x="2025" y="1871"/>
                  <a:pt x="2000" y="1897"/>
                  <a:pt x="1996" y="1933"/>
                </a:cubicBezTo>
                <a:cubicBezTo>
                  <a:pt x="1992" y="1967"/>
                  <a:pt x="1987" y="2002"/>
                  <a:pt x="1984" y="2036"/>
                </a:cubicBezTo>
                <a:cubicBezTo>
                  <a:pt x="1983" y="2042"/>
                  <a:pt x="1984" y="2049"/>
                  <a:pt x="1987" y="2055"/>
                </a:cubicBezTo>
                <a:cubicBezTo>
                  <a:pt x="2014" y="2114"/>
                  <a:pt x="2045" y="2172"/>
                  <a:pt x="2089" y="2221"/>
                </a:cubicBezTo>
                <a:cubicBezTo>
                  <a:pt x="2103" y="2237"/>
                  <a:pt x="2121" y="2251"/>
                  <a:pt x="2140" y="2261"/>
                </a:cubicBezTo>
                <a:cubicBezTo>
                  <a:pt x="2218" y="2300"/>
                  <a:pt x="2298" y="2337"/>
                  <a:pt x="2377" y="2375"/>
                </a:cubicBezTo>
                <a:cubicBezTo>
                  <a:pt x="2385" y="2379"/>
                  <a:pt x="2395" y="2382"/>
                  <a:pt x="2404" y="2384"/>
                </a:cubicBezTo>
                <a:cubicBezTo>
                  <a:pt x="2448" y="2391"/>
                  <a:pt x="2493" y="2394"/>
                  <a:pt x="2536" y="2405"/>
                </a:cubicBezTo>
                <a:cubicBezTo>
                  <a:pt x="2621" y="2426"/>
                  <a:pt x="2707" y="2449"/>
                  <a:pt x="2786" y="2489"/>
                </a:cubicBezTo>
                <a:cubicBezTo>
                  <a:pt x="2825" y="2509"/>
                  <a:pt x="2869" y="2520"/>
                  <a:pt x="2906" y="2542"/>
                </a:cubicBezTo>
                <a:cubicBezTo>
                  <a:pt x="2956" y="2572"/>
                  <a:pt x="2995" y="2615"/>
                  <a:pt x="3014" y="2673"/>
                </a:cubicBezTo>
                <a:cubicBezTo>
                  <a:pt x="3034" y="2733"/>
                  <a:pt x="3054" y="2793"/>
                  <a:pt x="3075" y="2852"/>
                </a:cubicBezTo>
                <a:cubicBezTo>
                  <a:pt x="3093" y="2902"/>
                  <a:pt x="3116" y="2951"/>
                  <a:pt x="3130" y="3003"/>
                </a:cubicBezTo>
                <a:cubicBezTo>
                  <a:pt x="3151" y="3078"/>
                  <a:pt x="3165" y="3155"/>
                  <a:pt x="3185" y="3230"/>
                </a:cubicBezTo>
                <a:cubicBezTo>
                  <a:pt x="3193" y="3264"/>
                  <a:pt x="3207" y="3297"/>
                  <a:pt x="3223" y="3328"/>
                </a:cubicBezTo>
                <a:cubicBezTo>
                  <a:pt x="3236" y="3352"/>
                  <a:pt x="3244" y="3376"/>
                  <a:pt x="3246" y="3403"/>
                </a:cubicBezTo>
                <a:cubicBezTo>
                  <a:pt x="3246" y="3414"/>
                  <a:pt x="3252" y="3425"/>
                  <a:pt x="3258" y="3435"/>
                </a:cubicBezTo>
                <a:cubicBezTo>
                  <a:pt x="3278" y="3467"/>
                  <a:pt x="3301" y="3498"/>
                  <a:pt x="3306" y="3537"/>
                </a:cubicBezTo>
                <a:cubicBezTo>
                  <a:pt x="3310" y="3567"/>
                  <a:pt x="3309" y="3599"/>
                  <a:pt x="3312" y="3629"/>
                </a:cubicBezTo>
                <a:cubicBezTo>
                  <a:pt x="3314" y="3643"/>
                  <a:pt x="3318" y="3661"/>
                  <a:pt x="3327" y="3669"/>
                </a:cubicBezTo>
                <a:cubicBezTo>
                  <a:pt x="3352" y="3690"/>
                  <a:pt x="3363" y="3719"/>
                  <a:pt x="3368" y="3748"/>
                </a:cubicBezTo>
                <a:cubicBezTo>
                  <a:pt x="3374" y="3786"/>
                  <a:pt x="3374" y="3826"/>
                  <a:pt x="3375" y="3865"/>
                </a:cubicBezTo>
                <a:cubicBezTo>
                  <a:pt x="3376" y="3900"/>
                  <a:pt x="3379" y="3932"/>
                  <a:pt x="3398" y="3964"/>
                </a:cubicBezTo>
                <a:cubicBezTo>
                  <a:pt x="3446" y="4042"/>
                  <a:pt x="3481" y="4126"/>
                  <a:pt x="3498" y="4216"/>
                </a:cubicBezTo>
                <a:cubicBezTo>
                  <a:pt x="3513" y="4298"/>
                  <a:pt x="3534" y="4379"/>
                  <a:pt x="3582" y="4449"/>
                </a:cubicBezTo>
                <a:cubicBezTo>
                  <a:pt x="3585" y="4453"/>
                  <a:pt x="3586" y="4457"/>
                  <a:pt x="3587" y="4461"/>
                </a:cubicBezTo>
                <a:cubicBezTo>
                  <a:pt x="3603" y="4519"/>
                  <a:pt x="3626" y="4574"/>
                  <a:pt x="3662" y="4624"/>
                </a:cubicBezTo>
                <a:cubicBezTo>
                  <a:pt x="3672" y="4638"/>
                  <a:pt x="3680" y="4661"/>
                  <a:pt x="3676" y="4676"/>
                </a:cubicBezTo>
                <a:cubicBezTo>
                  <a:pt x="3654" y="4751"/>
                  <a:pt x="3652" y="4827"/>
                  <a:pt x="3647" y="4904"/>
                </a:cubicBezTo>
                <a:cubicBezTo>
                  <a:pt x="3643" y="4956"/>
                  <a:pt x="3643" y="5008"/>
                  <a:pt x="3633" y="5059"/>
                </a:cubicBezTo>
                <a:cubicBezTo>
                  <a:pt x="3619" y="5127"/>
                  <a:pt x="3601" y="5193"/>
                  <a:pt x="3579" y="5259"/>
                </a:cubicBezTo>
                <a:cubicBezTo>
                  <a:pt x="3572" y="5283"/>
                  <a:pt x="3554" y="5305"/>
                  <a:pt x="3535" y="5323"/>
                </a:cubicBezTo>
                <a:cubicBezTo>
                  <a:pt x="3512" y="5345"/>
                  <a:pt x="3483" y="5359"/>
                  <a:pt x="3450" y="5365"/>
                </a:cubicBezTo>
                <a:cubicBezTo>
                  <a:pt x="3436" y="5367"/>
                  <a:pt x="3422" y="5372"/>
                  <a:pt x="3409" y="5377"/>
                </a:cubicBezTo>
                <a:cubicBezTo>
                  <a:pt x="3327" y="5409"/>
                  <a:pt x="3244" y="5435"/>
                  <a:pt x="3159" y="5456"/>
                </a:cubicBezTo>
                <a:cubicBezTo>
                  <a:pt x="3061" y="5481"/>
                  <a:pt x="2963" y="5508"/>
                  <a:pt x="2865" y="5534"/>
                </a:cubicBezTo>
                <a:cubicBezTo>
                  <a:pt x="2842" y="5540"/>
                  <a:pt x="2841" y="5542"/>
                  <a:pt x="2848" y="5564"/>
                </a:cubicBezTo>
                <a:cubicBezTo>
                  <a:pt x="2853" y="5581"/>
                  <a:pt x="2857" y="5598"/>
                  <a:pt x="2862" y="56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45791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6" grpId="0"/>
      <p:bldP spid="7" grpId="0"/>
      <p:bldP spid="2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429778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Team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429778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3850088" y="4249079"/>
            <a:ext cx="3965419" cy="964681"/>
            <a:chOff x="13850088" y="4249079"/>
            <a:chExt cx="3965419" cy="964681"/>
          </a:xfrm>
        </p:grpSpPr>
        <p:sp>
          <p:nvSpPr>
            <p:cNvPr id="28" name="TextBox 27"/>
            <p:cNvSpPr txBox="1"/>
            <p:nvPr/>
          </p:nvSpPr>
          <p:spPr>
            <a:xfrm>
              <a:off x="13850088" y="4249079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Power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850088" y="4758379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15832798" y="5607699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827293" y="5577793"/>
            <a:ext cx="4297784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957996" y="8300147"/>
            <a:ext cx="3965419" cy="964681"/>
            <a:chOff x="8957996" y="8300147"/>
            <a:chExt cx="3965419" cy="964681"/>
          </a:xfrm>
        </p:grpSpPr>
        <p:sp>
          <p:nvSpPr>
            <p:cNvPr id="25" name="TextBox 24"/>
            <p:cNvSpPr txBox="1"/>
            <p:nvPr/>
          </p:nvSpPr>
          <p:spPr>
            <a:xfrm>
              <a:off x="8957996" y="8300147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32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Willaim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957996" y="8809447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940706" y="7388662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8742181" y="8300147"/>
            <a:ext cx="3965419" cy="1017131"/>
            <a:chOff x="18742181" y="8300147"/>
            <a:chExt cx="3965419" cy="1017131"/>
          </a:xfrm>
        </p:grpSpPr>
        <p:sp>
          <p:nvSpPr>
            <p:cNvPr id="46" name="TextBox 45"/>
            <p:cNvSpPr txBox="1"/>
            <p:nvPr/>
          </p:nvSpPr>
          <p:spPr>
            <a:xfrm>
              <a:off x="18742181" y="8300147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8742181" y="8809447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8" name="Straight Connector 47"/>
          <p:cNvCxnSpPr/>
          <p:nvPr/>
        </p:nvCxnSpPr>
        <p:spPr>
          <a:xfrm>
            <a:off x="20724891" y="7388662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3091632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429778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Experts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429778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827293" y="5577793"/>
            <a:ext cx="4297784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8679517" y="7097055"/>
            <a:ext cx="3965419" cy="1017131"/>
            <a:chOff x="8679517" y="7097055"/>
            <a:chExt cx="3965419" cy="1017131"/>
          </a:xfrm>
        </p:grpSpPr>
        <p:sp>
          <p:nvSpPr>
            <p:cNvPr id="25" name="TextBox 24"/>
            <p:cNvSpPr txBox="1"/>
            <p:nvPr/>
          </p:nvSpPr>
          <p:spPr>
            <a:xfrm>
              <a:off x="8679517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32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Willaim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679517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662227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8742181" y="7097055"/>
            <a:ext cx="3965419" cy="1017131"/>
            <a:chOff x="18742181" y="7097055"/>
            <a:chExt cx="3965419" cy="1017131"/>
          </a:xfrm>
        </p:grpSpPr>
        <p:sp>
          <p:nvSpPr>
            <p:cNvPr id="46" name="TextBox 45"/>
            <p:cNvSpPr txBox="1"/>
            <p:nvPr/>
          </p:nvSpPr>
          <p:spPr>
            <a:xfrm>
              <a:off x="18742181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8742181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8" name="Straight Connector 47"/>
          <p:cNvCxnSpPr/>
          <p:nvPr/>
        </p:nvCxnSpPr>
        <p:spPr>
          <a:xfrm>
            <a:off x="20724891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3710848" y="7097055"/>
            <a:ext cx="3965419" cy="1017131"/>
            <a:chOff x="13710848" y="7097055"/>
            <a:chExt cx="3965419" cy="1017131"/>
          </a:xfrm>
        </p:grpSpPr>
        <p:sp>
          <p:nvSpPr>
            <p:cNvPr id="18" name="TextBox 17"/>
            <p:cNvSpPr txBox="1"/>
            <p:nvPr/>
          </p:nvSpPr>
          <p:spPr>
            <a:xfrm>
              <a:off x="13710848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Brown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710848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0" name="Straight Connector 19"/>
          <p:cNvCxnSpPr/>
          <p:nvPr/>
        </p:nvCxnSpPr>
        <p:spPr>
          <a:xfrm>
            <a:off x="15693558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8679517" y="9042612"/>
            <a:ext cx="3965419" cy="2247390"/>
            <a:chOff x="8679517" y="9042612"/>
            <a:chExt cx="3965419" cy="2247390"/>
          </a:xfrm>
        </p:grpSpPr>
        <p:sp>
          <p:nvSpPr>
            <p:cNvPr id="23" name="TextBox 22"/>
            <p:cNvSpPr txBox="1"/>
            <p:nvPr/>
          </p:nvSpPr>
          <p:spPr>
            <a:xfrm>
              <a:off x="8679517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79517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8679518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8679518" y="9522459"/>
              <a:ext cx="3309282" cy="25684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8679518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8679518" y="10398537"/>
              <a:ext cx="2707391" cy="1191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8679518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8679518" y="11274614"/>
              <a:ext cx="1666749" cy="9473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extBox 37"/>
            <p:cNvSpPr txBox="1"/>
            <p:nvPr/>
          </p:nvSpPr>
          <p:spPr>
            <a:xfrm>
              <a:off x="8679517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1898281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85%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898281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70%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1898281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40%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3710847" y="9042612"/>
            <a:ext cx="3965419" cy="2247390"/>
            <a:chOff x="13710847" y="9042612"/>
            <a:chExt cx="3965419" cy="2247390"/>
          </a:xfrm>
        </p:grpSpPr>
        <p:sp>
          <p:nvSpPr>
            <p:cNvPr id="50" name="TextBox 49"/>
            <p:cNvSpPr txBox="1"/>
            <p:nvPr/>
          </p:nvSpPr>
          <p:spPr>
            <a:xfrm>
              <a:off x="13710847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3710847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13710848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13710848" y="9522459"/>
              <a:ext cx="1982709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13710848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3710848" y="10398537"/>
              <a:ext cx="2451480" cy="107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3710848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3710848" y="11274614"/>
              <a:ext cx="2707391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13710847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929611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52%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929611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65%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6929611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73%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8742180" y="9042612"/>
            <a:ext cx="3965419" cy="2252784"/>
            <a:chOff x="18742180" y="9042612"/>
            <a:chExt cx="3965419" cy="2252784"/>
          </a:xfrm>
        </p:grpSpPr>
        <p:sp>
          <p:nvSpPr>
            <p:cNvPr id="63" name="TextBox 62"/>
            <p:cNvSpPr txBox="1"/>
            <p:nvPr/>
          </p:nvSpPr>
          <p:spPr>
            <a:xfrm>
              <a:off x="18742180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8742180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18742181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18742181" y="9522459"/>
              <a:ext cx="3563252" cy="2765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18742181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18742181" y="10398537"/>
              <a:ext cx="908952" cy="4000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18742181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18742181" y="11274614"/>
              <a:ext cx="3656386" cy="20782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/>
            <p:cNvSpPr txBox="1"/>
            <p:nvPr/>
          </p:nvSpPr>
          <p:spPr>
            <a:xfrm>
              <a:off x="18742180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1960944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93%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1960944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20%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1960944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96%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38881268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3049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2827293" y="11097093"/>
            <a:ext cx="3965419" cy="964681"/>
            <a:chOff x="2827293" y="11097093"/>
            <a:chExt cx="3965419" cy="964681"/>
          </a:xfrm>
        </p:grpSpPr>
        <p:sp>
          <p:nvSpPr>
            <p:cNvPr id="21" name="TextBox 20"/>
            <p:cNvSpPr txBox="1"/>
            <p:nvPr/>
          </p:nvSpPr>
          <p:spPr>
            <a:xfrm>
              <a:off x="2827293" y="11097093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827293" y="11606393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Master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4810003" y="10185608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8132256" y="11025715"/>
            <a:ext cx="3965419" cy="1017131"/>
            <a:chOff x="8132256" y="11025715"/>
            <a:chExt cx="3965419" cy="1017131"/>
          </a:xfrm>
        </p:grpSpPr>
        <p:sp>
          <p:nvSpPr>
            <p:cNvPr id="25" name="TextBox 24"/>
            <p:cNvSpPr txBox="1"/>
            <p:nvPr/>
          </p:nvSpPr>
          <p:spPr>
            <a:xfrm>
              <a:off x="8132256" y="1102571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Tommy Morgan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132256" y="1153501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114966" y="1011423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3468868" y="11009592"/>
            <a:ext cx="3965419" cy="1017131"/>
            <a:chOff x="13468868" y="10899200"/>
            <a:chExt cx="3965419" cy="1017131"/>
          </a:xfrm>
        </p:grpSpPr>
        <p:sp>
          <p:nvSpPr>
            <p:cNvPr id="28" name="TextBox 27"/>
            <p:cNvSpPr txBox="1"/>
            <p:nvPr/>
          </p:nvSpPr>
          <p:spPr>
            <a:xfrm>
              <a:off x="13468868" y="10899200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Power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468868" y="11408500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15451578" y="10098107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8746667" y="11097093"/>
            <a:ext cx="3965419" cy="1017131"/>
            <a:chOff x="18746667" y="11097093"/>
            <a:chExt cx="3965419" cy="1017131"/>
          </a:xfrm>
        </p:grpSpPr>
        <p:sp>
          <p:nvSpPr>
            <p:cNvPr id="31" name="TextBox 30"/>
            <p:cNvSpPr txBox="1"/>
            <p:nvPr/>
          </p:nvSpPr>
          <p:spPr>
            <a:xfrm>
              <a:off x="18746667" y="11097093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Johnny William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8746667" y="11606393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IT Expert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3" name="Straight Connector 32"/>
          <p:cNvCxnSpPr/>
          <p:nvPr/>
        </p:nvCxnSpPr>
        <p:spPr>
          <a:xfrm>
            <a:off x="20729377" y="10185608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1173366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304963" cy="34163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Dedicated Team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9890564" y="5472387"/>
            <a:ext cx="2828801" cy="907065"/>
            <a:chOff x="9890564" y="5472387"/>
            <a:chExt cx="2828801" cy="907065"/>
          </a:xfrm>
        </p:grpSpPr>
        <p:sp>
          <p:nvSpPr>
            <p:cNvPr id="13" name="TextBox 12"/>
            <p:cNvSpPr txBox="1"/>
            <p:nvPr/>
          </p:nvSpPr>
          <p:spPr>
            <a:xfrm>
              <a:off x="9890564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George Huston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890564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5" name="Straight Connector 14"/>
          <p:cNvCxnSpPr/>
          <p:nvPr/>
        </p:nvCxnSpPr>
        <p:spPr>
          <a:xfrm>
            <a:off x="11304964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9890564" y="10905094"/>
            <a:ext cx="2828801" cy="907065"/>
            <a:chOff x="9890564" y="10905094"/>
            <a:chExt cx="2828801" cy="907065"/>
          </a:xfrm>
        </p:grpSpPr>
        <p:sp>
          <p:nvSpPr>
            <p:cNvPr id="17" name="TextBox 16"/>
            <p:cNvSpPr txBox="1"/>
            <p:nvPr/>
          </p:nvSpPr>
          <p:spPr>
            <a:xfrm>
              <a:off x="9890564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 Cole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890564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Graphic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9" name="Straight Connector 18"/>
          <p:cNvCxnSpPr/>
          <p:nvPr/>
        </p:nvCxnSpPr>
        <p:spPr>
          <a:xfrm>
            <a:off x="11304964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3219975" y="5472387"/>
            <a:ext cx="2828801" cy="907065"/>
            <a:chOff x="13219975" y="5472387"/>
            <a:chExt cx="2828801" cy="907065"/>
          </a:xfrm>
        </p:grpSpPr>
        <p:sp>
          <p:nvSpPr>
            <p:cNvPr id="26" name="TextBox 25"/>
            <p:cNvSpPr txBox="1"/>
            <p:nvPr/>
          </p:nvSpPr>
          <p:spPr>
            <a:xfrm>
              <a:off x="13219975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Mary Huston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3219975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8" name="Straight Connector 27"/>
          <p:cNvCxnSpPr/>
          <p:nvPr/>
        </p:nvCxnSpPr>
        <p:spPr>
          <a:xfrm>
            <a:off x="14634375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3219975" y="10905094"/>
            <a:ext cx="2828801" cy="907065"/>
            <a:chOff x="13219975" y="10905094"/>
            <a:chExt cx="2828801" cy="907065"/>
          </a:xfrm>
        </p:grpSpPr>
        <p:sp>
          <p:nvSpPr>
            <p:cNvPr id="29" name="TextBox 28"/>
            <p:cNvSpPr txBox="1"/>
            <p:nvPr/>
          </p:nvSpPr>
          <p:spPr>
            <a:xfrm>
              <a:off x="13219975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3219975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1" name="Straight Connector 30"/>
          <p:cNvCxnSpPr/>
          <p:nvPr/>
        </p:nvCxnSpPr>
        <p:spPr>
          <a:xfrm>
            <a:off x="14634375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6549387" y="5472387"/>
            <a:ext cx="2828801" cy="907065"/>
            <a:chOff x="16549386" y="5472387"/>
            <a:chExt cx="2828801" cy="907065"/>
          </a:xfrm>
        </p:grpSpPr>
        <p:sp>
          <p:nvSpPr>
            <p:cNvPr id="32" name="TextBox 31"/>
            <p:cNvSpPr txBox="1"/>
            <p:nvPr/>
          </p:nvSpPr>
          <p:spPr>
            <a:xfrm>
              <a:off x="16549386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Jackson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6549386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General Manager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4" name="Straight Connector 33"/>
          <p:cNvCxnSpPr/>
          <p:nvPr/>
        </p:nvCxnSpPr>
        <p:spPr>
          <a:xfrm>
            <a:off x="17963787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16549387" y="10905094"/>
            <a:ext cx="2828801" cy="907065"/>
            <a:chOff x="16549386" y="10905094"/>
            <a:chExt cx="2828801" cy="907065"/>
          </a:xfrm>
        </p:grpSpPr>
        <p:sp>
          <p:nvSpPr>
            <p:cNvPr id="35" name="TextBox 34"/>
            <p:cNvSpPr txBox="1"/>
            <p:nvPr/>
          </p:nvSpPr>
          <p:spPr>
            <a:xfrm>
              <a:off x="16549386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William Doe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549386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Marketing Manager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7" name="Straight Connector 36"/>
          <p:cNvCxnSpPr/>
          <p:nvPr/>
        </p:nvCxnSpPr>
        <p:spPr>
          <a:xfrm>
            <a:off x="17963787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9878798" y="5472387"/>
            <a:ext cx="2828801" cy="907065"/>
            <a:chOff x="19878797" y="5472387"/>
            <a:chExt cx="2828801" cy="907065"/>
          </a:xfrm>
        </p:grpSpPr>
        <p:sp>
          <p:nvSpPr>
            <p:cNvPr id="38" name="TextBox 37"/>
            <p:cNvSpPr txBox="1"/>
            <p:nvPr/>
          </p:nvSpPr>
          <p:spPr>
            <a:xfrm>
              <a:off x="19878797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Stephen Larson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9878797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Master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21293198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878798" y="10905094"/>
            <a:ext cx="2828801" cy="907065"/>
            <a:chOff x="19878797" y="10905094"/>
            <a:chExt cx="2828801" cy="907065"/>
          </a:xfrm>
        </p:grpSpPr>
        <p:sp>
          <p:nvSpPr>
            <p:cNvPr id="41" name="TextBox 40"/>
            <p:cNvSpPr txBox="1"/>
            <p:nvPr/>
          </p:nvSpPr>
          <p:spPr>
            <a:xfrm>
              <a:off x="19878797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26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Luris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9878797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Supervisor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3" name="Straight Connector 42"/>
          <p:cNvCxnSpPr/>
          <p:nvPr/>
        </p:nvCxnSpPr>
        <p:spPr>
          <a:xfrm>
            <a:off x="21293198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827293" y="6756359"/>
            <a:ext cx="4297784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qua.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4" name="Picture Placeholder 43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9344182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extBox 1"/>
          <p:cNvSpPr txBox="1"/>
          <p:nvPr/>
        </p:nvSpPr>
        <p:spPr>
          <a:xfrm>
            <a:off x="2827293" y="2561209"/>
            <a:ext cx="57833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Success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7833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5087783" y="2363788"/>
            <a:ext cx="5181234" cy="2138441"/>
            <a:chOff x="15087783" y="2363788"/>
            <a:chExt cx="5181234" cy="2138441"/>
          </a:xfrm>
        </p:grpSpPr>
        <p:sp>
          <p:nvSpPr>
            <p:cNvPr id="7" name="TextBox 6"/>
            <p:cNvSpPr txBox="1"/>
            <p:nvPr/>
          </p:nvSpPr>
          <p:spPr>
            <a:xfrm>
              <a:off x="15087784" y="2363788"/>
              <a:ext cx="518123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1st Element:</a:t>
              </a:r>
            </a:p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Team Work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5087783" y="3578899"/>
              <a:ext cx="5181234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>
            <a:off x="17678400" y="4889556"/>
            <a:ext cx="0" cy="846667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110"/>
          <p:cNvSpPr>
            <a:spLocks noEditPoints="1"/>
          </p:cNvSpPr>
          <p:nvPr/>
        </p:nvSpPr>
        <p:spPr bwMode="auto">
          <a:xfrm>
            <a:off x="2844511" y="5783840"/>
            <a:ext cx="936646" cy="767910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5"/>
          <p:cNvSpPr>
            <a:spLocks noEditPoints="1"/>
          </p:cNvSpPr>
          <p:nvPr/>
        </p:nvSpPr>
        <p:spPr bwMode="auto">
          <a:xfrm>
            <a:off x="2844511" y="8104155"/>
            <a:ext cx="936646" cy="936646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54"/>
          <p:cNvSpPr>
            <a:spLocks noEditPoints="1"/>
          </p:cNvSpPr>
          <p:nvPr/>
        </p:nvSpPr>
        <p:spPr bwMode="auto">
          <a:xfrm>
            <a:off x="2827293" y="10593206"/>
            <a:ext cx="971082" cy="946974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4205522" y="5736223"/>
            <a:ext cx="5188734" cy="1568320"/>
            <a:chOff x="4118895" y="5736223"/>
            <a:chExt cx="4491707" cy="1568320"/>
          </a:xfrm>
        </p:grpSpPr>
        <p:sp>
          <p:nvSpPr>
            <p:cNvPr id="15" name="TextBox 14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205522" y="8117246"/>
            <a:ext cx="5188734" cy="1568320"/>
            <a:chOff x="4118895" y="5736223"/>
            <a:chExt cx="4491707" cy="1568320"/>
          </a:xfrm>
        </p:grpSpPr>
        <p:sp>
          <p:nvSpPr>
            <p:cNvPr id="19" name="TextBox 18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205522" y="10498268"/>
            <a:ext cx="5188734" cy="1568320"/>
            <a:chOff x="4118895" y="5736223"/>
            <a:chExt cx="4491707" cy="1568320"/>
          </a:xfrm>
        </p:grpSpPr>
        <p:sp>
          <p:nvSpPr>
            <p:cNvPr id="22" name="TextBox 21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198117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2" grpId="0" animBg="1"/>
      <p:bldP spid="13" grpId="0" animBg="1"/>
      <p:bldP spid="14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 Process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3125608" y="3295298"/>
            <a:ext cx="19581992" cy="8506226"/>
            <a:chOff x="3125608" y="3295298"/>
            <a:chExt cx="19581992" cy="8506226"/>
          </a:xfrm>
        </p:grpSpPr>
        <p:sp>
          <p:nvSpPr>
            <p:cNvPr id="2" name="Freeform 1"/>
            <p:cNvSpPr>
              <a:spLocks/>
            </p:cNvSpPr>
            <p:nvPr/>
          </p:nvSpPr>
          <p:spPr bwMode="auto">
            <a:xfrm>
              <a:off x="11574993" y="3295298"/>
              <a:ext cx="2279859" cy="4044460"/>
            </a:xfrm>
            <a:custGeom>
              <a:avLst/>
              <a:gdLst>
                <a:gd name="connsiteX0" fmla="*/ 948622 w 2279859"/>
                <a:gd name="connsiteY0" fmla="*/ 745697 h 4044460"/>
                <a:gd name="connsiteX1" fmla="*/ 1191129 w 2279859"/>
                <a:gd name="connsiteY1" fmla="*/ 852022 h 4044460"/>
                <a:gd name="connsiteX2" fmla="*/ 1960257 w 2279859"/>
                <a:gd name="connsiteY2" fmla="*/ 1036566 h 4044460"/>
                <a:gd name="connsiteX3" fmla="*/ 2050553 w 2279859"/>
                <a:gd name="connsiteY3" fmla="*/ 1387843 h 4044460"/>
                <a:gd name="connsiteX4" fmla="*/ 1266815 w 2279859"/>
                <a:gd name="connsiteY4" fmla="*/ 1308127 h 4044460"/>
                <a:gd name="connsiteX5" fmla="*/ 1281134 w 2279859"/>
                <a:gd name="connsiteY5" fmla="*/ 1879865 h 4044460"/>
                <a:gd name="connsiteX6" fmla="*/ 1958211 w 2279859"/>
                <a:gd name="connsiteY6" fmla="*/ 2042509 h 4044460"/>
                <a:gd name="connsiteX7" fmla="*/ 2063119 w 2279859"/>
                <a:gd name="connsiteY7" fmla="*/ 2156682 h 4044460"/>
                <a:gd name="connsiteX8" fmla="*/ 2085620 w 2279859"/>
                <a:gd name="connsiteY8" fmla="*/ 2207198 h 4044460"/>
                <a:gd name="connsiteX9" fmla="*/ 2271765 w 2279859"/>
                <a:gd name="connsiteY9" fmla="*/ 2873836 h 4044460"/>
                <a:gd name="connsiteX10" fmla="*/ 1910287 w 2279859"/>
                <a:gd name="connsiteY10" fmla="*/ 3000856 h 4044460"/>
                <a:gd name="connsiteX11" fmla="*/ 1732616 w 2279859"/>
                <a:gd name="connsiteY11" fmla="*/ 2365754 h 4044460"/>
                <a:gd name="connsiteX12" fmla="*/ 999140 w 2279859"/>
                <a:gd name="connsiteY12" fmla="*/ 2213622 h 4044460"/>
                <a:gd name="connsiteX13" fmla="*/ 955014 w 2279859"/>
                <a:gd name="connsiteY13" fmla="*/ 3871895 h 4044460"/>
                <a:gd name="connsiteX14" fmla="*/ 577463 w 2279859"/>
                <a:gd name="connsiteY14" fmla="*/ 3856127 h 4044460"/>
                <a:gd name="connsiteX15" fmla="*/ 639707 w 2279859"/>
                <a:gd name="connsiteY15" fmla="*/ 1958413 h 4044460"/>
                <a:gd name="connsiteX16" fmla="*/ 614868 w 2279859"/>
                <a:gd name="connsiteY16" fmla="*/ 1331195 h 4044460"/>
                <a:gd name="connsiteX17" fmla="*/ 376707 w 2279859"/>
                <a:gd name="connsiteY17" fmla="*/ 1493256 h 4044460"/>
                <a:gd name="connsiteX18" fmla="*/ 398916 w 2279859"/>
                <a:gd name="connsiteY18" fmla="*/ 1928629 h 4044460"/>
                <a:gd name="connsiteX19" fmla="*/ 35977 w 2279859"/>
                <a:gd name="connsiteY19" fmla="*/ 1925125 h 4044460"/>
                <a:gd name="connsiteX20" fmla="*/ 107863 w 2279859"/>
                <a:gd name="connsiteY20" fmla="*/ 1238631 h 4044460"/>
                <a:gd name="connsiteX21" fmla="*/ 686170 w 2279859"/>
                <a:gd name="connsiteY21" fmla="*/ 845598 h 4044460"/>
                <a:gd name="connsiteX22" fmla="*/ 700197 w 2279859"/>
                <a:gd name="connsiteY22" fmla="*/ 838006 h 4044460"/>
                <a:gd name="connsiteX23" fmla="*/ 948622 w 2279859"/>
                <a:gd name="connsiteY23" fmla="*/ 745697 h 4044460"/>
                <a:gd name="connsiteX24" fmla="*/ 914940 w 2279859"/>
                <a:gd name="connsiteY24" fmla="*/ 2216 h 4044460"/>
                <a:gd name="connsiteX25" fmla="*/ 1222420 w 2279859"/>
                <a:gd name="connsiteY25" fmla="*/ 156739 h 4044460"/>
                <a:gd name="connsiteX26" fmla="*/ 1106909 w 2279859"/>
                <a:gd name="connsiteY26" fmla="*/ 581528 h 4044460"/>
                <a:gd name="connsiteX27" fmla="*/ 682002 w 2279859"/>
                <a:gd name="connsiteY27" fmla="*/ 465969 h 4044460"/>
                <a:gd name="connsiteX28" fmla="*/ 797514 w 2279859"/>
                <a:gd name="connsiteY28" fmla="*/ 41180 h 4044460"/>
                <a:gd name="connsiteX29" fmla="*/ 914940 w 2279859"/>
                <a:gd name="connsiteY29" fmla="*/ 2216 h 40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79859" h="4044460">
                  <a:moveTo>
                    <a:pt x="948622" y="745697"/>
                  </a:moveTo>
                  <a:cubicBezTo>
                    <a:pt x="1040051" y="748142"/>
                    <a:pt x="1130493" y="783694"/>
                    <a:pt x="1191129" y="852022"/>
                  </a:cubicBezTo>
                  <a:cubicBezTo>
                    <a:pt x="1422277" y="1016418"/>
                    <a:pt x="1670081" y="1106063"/>
                    <a:pt x="1960257" y="1036566"/>
                  </a:cubicBezTo>
                  <a:cubicBezTo>
                    <a:pt x="2187605" y="982254"/>
                    <a:pt x="2278486" y="1333239"/>
                    <a:pt x="2050553" y="1387843"/>
                  </a:cubicBezTo>
                  <a:cubicBezTo>
                    <a:pt x="1763591" y="1456464"/>
                    <a:pt x="1506729" y="1416752"/>
                    <a:pt x="1266815" y="1308127"/>
                  </a:cubicBezTo>
                  <a:cubicBezTo>
                    <a:pt x="1268568" y="1498804"/>
                    <a:pt x="1272659" y="1689480"/>
                    <a:pt x="1281134" y="1879865"/>
                  </a:cubicBezTo>
                  <a:cubicBezTo>
                    <a:pt x="1513450" y="1899429"/>
                    <a:pt x="1738753" y="1955201"/>
                    <a:pt x="1958211" y="2042509"/>
                  </a:cubicBezTo>
                  <a:cubicBezTo>
                    <a:pt x="2019578" y="2066745"/>
                    <a:pt x="2052014" y="2109378"/>
                    <a:pt x="2063119" y="2156682"/>
                  </a:cubicBezTo>
                  <a:cubicBezTo>
                    <a:pt x="2072177" y="2171574"/>
                    <a:pt x="2080360" y="2187634"/>
                    <a:pt x="2085620" y="2207198"/>
                  </a:cubicBezTo>
                  <a:cubicBezTo>
                    <a:pt x="2147863" y="2429702"/>
                    <a:pt x="2209814" y="2651623"/>
                    <a:pt x="2271765" y="2873836"/>
                  </a:cubicBezTo>
                  <a:cubicBezTo>
                    <a:pt x="2338099" y="3110357"/>
                    <a:pt x="1976913" y="3239129"/>
                    <a:pt x="1910287" y="3000856"/>
                  </a:cubicBezTo>
                  <a:cubicBezTo>
                    <a:pt x="1850966" y="2789156"/>
                    <a:pt x="1791937" y="2577455"/>
                    <a:pt x="1732616" y="2365754"/>
                  </a:cubicBezTo>
                  <a:cubicBezTo>
                    <a:pt x="1536243" y="2294506"/>
                    <a:pt x="1030407" y="2238442"/>
                    <a:pt x="999140" y="2213622"/>
                  </a:cubicBezTo>
                  <a:cubicBezTo>
                    <a:pt x="972547" y="2668267"/>
                    <a:pt x="1011997" y="3470686"/>
                    <a:pt x="955014" y="3871895"/>
                  </a:cubicBezTo>
                  <a:cubicBezTo>
                    <a:pt x="919948" y="4116592"/>
                    <a:pt x="585061" y="4091772"/>
                    <a:pt x="577463" y="3856127"/>
                  </a:cubicBezTo>
                  <a:cubicBezTo>
                    <a:pt x="624219" y="3192409"/>
                    <a:pt x="638538" y="2099450"/>
                    <a:pt x="639707" y="1958413"/>
                  </a:cubicBezTo>
                  <a:cubicBezTo>
                    <a:pt x="634447" y="1936221"/>
                    <a:pt x="617206" y="1516616"/>
                    <a:pt x="614868" y="1331195"/>
                  </a:cubicBezTo>
                  <a:cubicBezTo>
                    <a:pt x="535676" y="1385215"/>
                    <a:pt x="455899" y="1439528"/>
                    <a:pt x="376707" y="1493256"/>
                  </a:cubicBezTo>
                  <a:cubicBezTo>
                    <a:pt x="384013" y="1638672"/>
                    <a:pt x="391610" y="1783504"/>
                    <a:pt x="398916" y="1928629"/>
                  </a:cubicBezTo>
                  <a:cubicBezTo>
                    <a:pt x="410897" y="2162230"/>
                    <a:pt x="47958" y="2158142"/>
                    <a:pt x="35977" y="1925125"/>
                  </a:cubicBezTo>
                  <a:cubicBezTo>
                    <a:pt x="26333" y="1737953"/>
                    <a:pt x="-73314" y="1361855"/>
                    <a:pt x="107863" y="1238631"/>
                  </a:cubicBezTo>
                  <a:cubicBezTo>
                    <a:pt x="300729" y="1107523"/>
                    <a:pt x="493304" y="976706"/>
                    <a:pt x="686170" y="845598"/>
                  </a:cubicBezTo>
                  <a:cubicBezTo>
                    <a:pt x="690846" y="842386"/>
                    <a:pt x="695521" y="840634"/>
                    <a:pt x="700197" y="838006"/>
                  </a:cubicBezTo>
                  <a:cubicBezTo>
                    <a:pt x="764778" y="773912"/>
                    <a:pt x="857193" y="743251"/>
                    <a:pt x="948622" y="745697"/>
                  </a:cubicBezTo>
                  <a:close/>
                  <a:moveTo>
                    <a:pt x="914940" y="2216"/>
                  </a:moveTo>
                  <a:cubicBezTo>
                    <a:pt x="1035445" y="-12266"/>
                    <a:pt x="1158377" y="44837"/>
                    <a:pt x="1222420" y="156739"/>
                  </a:cubicBezTo>
                  <a:cubicBezTo>
                    <a:pt x="1307811" y="305942"/>
                    <a:pt x="1256050" y="496102"/>
                    <a:pt x="1106909" y="581528"/>
                  </a:cubicBezTo>
                  <a:cubicBezTo>
                    <a:pt x="957767" y="666954"/>
                    <a:pt x="767393" y="615465"/>
                    <a:pt x="682002" y="465969"/>
                  </a:cubicBezTo>
                  <a:cubicBezTo>
                    <a:pt x="596611" y="316766"/>
                    <a:pt x="648372" y="126606"/>
                    <a:pt x="797514" y="41180"/>
                  </a:cubicBezTo>
                  <a:cubicBezTo>
                    <a:pt x="834872" y="19824"/>
                    <a:pt x="874771" y="7043"/>
                    <a:pt x="914940" y="2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125608" y="8646187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8020223" y="7670050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2916015" y="6696300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7811808" y="5720166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202662" y="8888031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Ideas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241862" y="7943442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Planning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4248329" y="6948173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Strategy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9088196" y="6008386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Success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7213018" y="6984829"/>
              <a:ext cx="1994960" cy="1475606"/>
            </a:xfrm>
            <a:custGeom>
              <a:avLst/>
              <a:gdLst>
                <a:gd name="connsiteX0" fmla="*/ 1125705 w 1994960"/>
                <a:gd name="connsiteY0" fmla="*/ 246 h 1475606"/>
                <a:gd name="connsiteX1" fmla="*/ 1861939 w 1994960"/>
                <a:gd name="connsiteY1" fmla="*/ 320076 h 1475606"/>
                <a:gd name="connsiteX2" fmla="*/ 1959061 w 1994960"/>
                <a:gd name="connsiteY2" fmla="*/ 239625 h 1475606"/>
                <a:gd name="connsiteX3" fmla="*/ 1994960 w 1994960"/>
                <a:gd name="connsiteY3" fmla="*/ 542805 h 1475606"/>
                <a:gd name="connsiteX4" fmla="*/ 1717597 w 1994960"/>
                <a:gd name="connsiteY4" fmla="*/ 440007 h 1475606"/>
                <a:gd name="connsiteX5" fmla="*/ 1802653 w 1994960"/>
                <a:gd name="connsiteY5" fmla="*/ 369389 h 1475606"/>
                <a:gd name="connsiteX6" fmla="*/ 428498 w 1994960"/>
                <a:gd name="connsiteY6" fmla="*/ 344211 h 1475606"/>
                <a:gd name="connsiteX7" fmla="*/ 77120 w 1994960"/>
                <a:gd name="connsiteY7" fmla="*/ 1329823 h 1475606"/>
                <a:gd name="connsiteX8" fmla="*/ 77671 w 1994960"/>
                <a:gd name="connsiteY8" fmla="*/ 1475606 h 1475606"/>
                <a:gd name="connsiteX9" fmla="*/ 521 w 1994960"/>
                <a:gd name="connsiteY9" fmla="*/ 1475606 h 1475606"/>
                <a:gd name="connsiteX10" fmla="*/ 0 w 1994960"/>
                <a:gd name="connsiteY10" fmla="*/ 1327925 h 1475606"/>
                <a:gd name="connsiteX11" fmla="*/ 375617 w 1994960"/>
                <a:gd name="connsiteY11" fmla="*/ 288938 h 1475606"/>
                <a:gd name="connsiteX12" fmla="*/ 1125705 w 1994960"/>
                <a:gd name="connsiteY12" fmla="*/ 246 h 147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4960" h="1475606">
                  <a:moveTo>
                    <a:pt x="1125705" y="246"/>
                  </a:moveTo>
                  <a:cubicBezTo>
                    <a:pt x="1394428" y="6019"/>
                    <a:pt x="1660843" y="113213"/>
                    <a:pt x="1861939" y="320076"/>
                  </a:cubicBezTo>
                  <a:cubicBezTo>
                    <a:pt x="1861939" y="320076"/>
                    <a:pt x="1861939" y="320076"/>
                    <a:pt x="1959061" y="239625"/>
                  </a:cubicBezTo>
                  <a:cubicBezTo>
                    <a:pt x="1959061" y="239625"/>
                    <a:pt x="1959061" y="239625"/>
                    <a:pt x="1994960" y="542805"/>
                  </a:cubicBezTo>
                  <a:lnTo>
                    <a:pt x="1717597" y="440007"/>
                  </a:lnTo>
                  <a:cubicBezTo>
                    <a:pt x="1717597" y="440007"/>
                    <a:pt x="1717597" y="440007"/>
                    <a:pt x="1802653" y="369389"/>
                  </a:cubicBezTo>
                  <a:cubicBezTo>
                    <a:pt x="1429359" y="-10071"/>
                    <a:pt x="817283" y="-23032"/>
                    <a:pt x="428498" y="344211"/>
                  </a:cubicBezTo>
                  <a:cubicBezTo>
                    <a:pt x="116203" y="639347"/>
                    <a:pt x="78878" y="905737"/>
                    <a:pt x="77120" y="1329823"/>
                  </a:cubicBezTo>
                  <a:lnTo>
                    <a:pt x="77671" y="1475606"/>
                  </a:lnTo>
                  <a:lnTo>
                    <a:pt x="521" y="1475606"/>
                  </a:lnTo>
                  <a:lnTo>
                    <a:pt x="0" y="1327925"/>
                  </a:lnTo>
                  <a:cubicBezTo>
                    <a:pt x="2063" y="895781"/>
                    <a:pt x="41947" y="604279"/>
                    <a:pt x="375617" y="288938"/>
                  </a:cubicBezTo>
                  <a:cubicBezTo>
                    <a:pt x="585949" y="90120"/>
                    <a:pt x="856981" y="-5527"/>
                    <a:pt x="1125705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7123748" y="4982360"/>
              <a:ext cx="1994960" cy="1475606"/>
            </a:xfrm>
            <a:custGeom>
              <a:avLst/>
              <a:gdLst>
                <a:gd name="connsiteX0" fmla="*/ 1125705 w 1994960"/>
                <a:gd name="connsiteY0" fmla="*/ 246 h 1475606"/>
                <a:gd name="connsiteX1" fmla="*/ 1861939 w 1994960"/>
                <a:gd name="connsiteY1" fmla="*/ 320076 h 1475606"/>
                <a:gd name="connsiteX2" fmla="*/ 1959061 w 1994960"/>
                <a:gd name="connsiteY2" fmla="*/ 239625 h 1475606"/>
                <a:gd name="connsiteX3" fmla="*/ 1994960 w 1994960"/>
                <a:gd name="connsiteY3" fmla="*/ 542805 h 1475606"/>
                <a:gd name="connsiteX4" fmla="*/ 1717597 w 1994960"/>
                <a:gd name="connsiteY4" fmla="*/ 440007 h 1475606"/>
                <a:gd name="connsiteX5" fmla="*/ 1802653 w 1994960"/>
                <a:gd name="connsiteY5" fmla="*/ 369389 h 1475606"/>
                <a:gd name="connsiteX6" fmla="*/ 428498 w 1994960"/>
                <a:gd name="connsiteY6" fmla="*/ 344211 h 1475606"/>
                <a:gd name="connsiteX7" fmla="*/ 77120 w 1994960"/>
                <a:gd name="connsiteY7" fmla="*/ 1329823 h 1475606"/>
                <a:gd name="connsiteX8" fmla="*/ 77671 w 1994960"/>
                <a:gd name="connsiteY8" fmla="*/ 1475606 h 1475606"/>
                <a:gd name="connsiteX9" fmla="*/ 521 w 1994960"/>
                <a:gd name="connsiteY9" fmla="*/ 1475606 h 1475606"/>
                <a:gd name="connsiteX10" fmla="*/ 0 w 1994960"/>
                <a:gd name="connsiteY10" fmla="*/ 1327925 h 1475606"/>
                <a:gd name="connsiteX11" fmla="*/ 375617 w 1994960"/>
                <a:gd name="connsiteY11" fmla="*/ 288938 h 1475606"/>
                <a:gd name="connsiteX12" fmla="*/ 1125705 w 1994960"/>
                <a:gd name="connsiteY12" fmla="*/ 246 h 147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4960" h="1475606">
                  <a:moveTo>
                    <a:pt x="1125705" y="246"/>
                  </a:moveTo>
                  <a:cubicBezTo>
                    <a:pt x="1394428" y="6019"/>
                    <a:pt x="1660843" y="113213"/>
                    <a:pt x="1861939" y="320076"/>
                  </a:cubicBezTo>
                  <a:cubicBezTo>
                    <a:pt x="1861939" y="320076"/>
                    <a:pt x="1861939" y="320076"/>
                    <a:pt x="1959061" y="239625"/>
                  </a:cubicBezTo>
                  <a:cubicBezTo>
                    <a:pt x="1959061" y="239625"/>
                    <a:pt x="1959061" y="239625"/>
                    <a:pt x="1994960" y="542805"/>
                  </a:cubicBezTo>
                  <a:lnTo>
                    <a:pt x="1717597" y="440007"/>
                  </a:lnTo>
                  <a:cubicBezTo>
                    <a:pt x="1717597" y="440007"/>
                    <a:pt x="1717597" y="440007"/>
                    <a:pt x="1802653" y="369389"/>
                  </a:cubicBezTo>
                  <a:cubicBezTo>
                    <a:pt x="1429359" y="-10071"/>
                    <a:pt x="817283" y="-23032"/>
                    <a:pt x="428498" y="344211"/>
                  </a:cubicBezTo>
                  <a:cubicBezTo>
                    <a:pt x="116203" y="639347"/>
                    <a:pt x="78878" y="905737"/>
                    <a:pt x="77120" y="1329823"/>
                  </a:cubicBezTo>
                  <a:lnTo>
                    <a:pt x="77671" y="1475606"/>
                  </a:lnTo>
                  <a:lnTo>
                    <a:pt x="521" y="1475606"/>
                  </a:lnTo>
                  <a:lnTo>
                    <a:pt x="0" y="1327925"/>
                  </a:lnTo>
                  <a:cubicBezTo>
                    <a:pt x="2063" y="895781"/>
                    <a:pt x="41947" y="604279"/>
                    <a:pt x="375617" y="288938"/>
                  </a:cubicBezTo>
                  <a:cubicBezTo>
                    <a:pt x="585949" y="90120"/>
                    <a:pt x="856981" y="-5527"/>
                    <a:pt x="1125705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3308650" y="6880203"/>
              <a:ext cx="404495" cy="567561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21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410263" y="8816453"/>
              <a:ext cx="422618" cy="609938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25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18092075" y="5939364"/>
              <a:ext cx="593935" cy="556293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29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8349685" y="7878210"/>
              <a:ext cx="578756" cy="559812"/>
              <a:chOff x="6324601" y="1004888"/>
              <a:chExt cx="436563" cy="422275"/>
            </a:xfrm>
            <a:solidFill>
              <a:schemeClr val="bg1"/>
            </a:solidFill>
          </p:grpSpPr>
          <p:sp>
            <p:nvSpPr>
              <p:cNvPr id="33" name="Freeform 36"/>
              <p:cNvSpPr>
                <a:spLocks/>
              </p:cNvSpPr>
              <p:nvPr/>
            </p:nvSpPr>
            <p:spPr bwMode="auto">
              <a:xfrm>
                <a:off x="6389689" y="1122363"/>
                <a:ext cx="96838" cy="17463"/>
              </a:xfrm>
              <a:custGeom>
                <a:avLst/>
                <a:gdLst>
                  <a:gd name="T0" fmla="*/ 10 w 98"/>
                  <a:gd name="T1" fmla="*/ 18 h 18"/>
                  <a:gd name="T2" fmla="*/ 88 w 98"/>
                  <a:gd name="T3" fmla="*/ 18 h 18"/>
                  <a:gd name="T4" fmla="*/ 98 w 98"/>
                  <a:gd name="T5" fmla="*/ 9 h 18"/>
                  <a:gd name="T6" fmla="*/ 88 w 98"/>
                  <a:gd name="T7" fmla="*/ 0 h 18"/>
                  <a:gd name="T8" fmla="*/ 10 w 98"/>
                  <a:gd name="T9" fmla="*/ 0 h 18"/>
                  <a:gd name="T10" fmla="*/ 0 w 98"/>
                  <a:gd name="T11" fmla="*/ 9 h 18"/>
                  <a:gd name="T12" fmla="*/ 10 w 9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8">
                    <a:moveTo>
                      <a:pt x="10" y="18"/>
                    </a:move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8"/>
                      <a:pt x="98" y="14"/>
                      <a:pt x="98" y="9"/>
                    </a:cubicBezTo>
                    <a:cubicBezTo>
                      <a:pt x="98" y="4"/>
                      <a:pt x="93" y="0"/>
                      <a:pt x="8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5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7"/>
              <p:cNvSpPr>
                <a:spLocks/>
              </p:cNvSpPr>
              <p:nvPr/>
            </p:nvSpPr>
            <p:spPr bwMode="auto">
              <a:xfrm>
                <a:off x="6389689" y="1330326"/>
                <a:ext cx="187325" cy="19050"/>
              </a:xfrm>
              <a:custGeom>
                <a:avLst/>
                <a:gdLst>
                  <a:gd name="T0" fmla="*/ 180 w 189"/>
                  <a:gd name="T1" fmla="*/ 0 h 19"/>
                  <a:gd name="T2" fmla="*/ 10 w 189"/>
                  <a:gd name="T3" fmla="*/ 0 h 19"/>
                  <a:gd name="T4" fmla="*/ 0 w 189"/>
                  <a:gd name="T5" fmla="*/ 10 h 19"/>
                  <a:gd name="T6" fmla="*/ 10 w 189"/>
                  <a:gd name="T7" fmla="*/ 19 h 19"/>
                  <a:gd name="T8" fmla="*/ 180 w 189"/>
                  <a:gd name="T9" fmla="*/ 19 h 19"/>
                  <a:gd name="T10" fmla="*/ 189 w 189"/>
                  <a:gd name="T11" fmla="*/ 10 h 19"/>
                  <a:gd name="T12" fmla="*/ 180 w 189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19">
                    <a:moveTo>
                      <a:pt x="18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5" y="19"/>
                      <a:pt x="189" y="15"/>
                      <a:pt x="189" y="10"/>
                    </a:cubicBezTo>
                    <a:cubicBezTo>
                      <a:pt x="189" y="4"/>
                      <a:pt x="185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6324601" y="1004888"/>
                <a:ext cx="436563" cy="422275"/>
              </a:xfrm>
              <a:custGeom>
                <a:avLst/>
                <a:gdLst>
                  <a:gd name="T0" fmla="*/ 333 w 439"/>
                  <a:gd name="T1" fmla="*/ 294 h 425"/>
                  <a:gd name="T2" fmla="*/ 320 w 439"/>
                  <a:gd name="T3" fmla="*/ 158 h 425"/>
                  <a:gd name="T4" fmla="*/ 320 w 439"/>
                  <a:gd name="T5" fmla="*/ 127 h 425"/>
                  <a:gd name="T6" fmla="*/ 320 w 439"/>
                  <a:gd name="T7" fmla="*/ 125 h 425"/>
                  <a:gd name="T8" fmla="*/ 319 w 439"/>
                  <a:gd name="T9" fmla="*/ 123 h 425"/>
                  <a:gd name="T10" fmla="*/ 318 w 439"/>
                  <a:gd name="T11" fmla="*/ 122 h 425"/>
                  <a:gd name="T12" fmla="*/ 213 w 439"/>
                  <a:gd name="T13" fmla="*/ 3 h 425"/>
                  <a:gd name="T14" fmla="*/ 212 w 439"/>
                  <a:gd name="T15" fmla="*/ 2 h 425"/>
                  <a:gd name="T16" fmla="*/ 211 w 439"/>
                  <a:gd name="T17" fmla="*/ 1 h 425"/>
                  <a:gd name="T18" fmla="*/ 209 w 439"/>
                  <a:gd name="T19" fmla="*/ 0 h 425"/>
                  <a:gd name="T20" fmla="*/ 207 w 439"/>
                  <a:gd name="T21" fmla="*/ 0 h 425"/>
                  <a:gd name="T22" fmla="*/ 206 w 439"/>
                  <a:gd name="T23" fmla="*/ 0 h 425"/>
                  <a:gd name="T24" fmla="*/ 0 w 439"/>
                  <a:gd name="T25" fmla="*/ 22 h 425"/>
                  <a:gd name="T26" fmla="*/ 22 w 439"/>
                  <a:gd name="T27" fmla="*/ 425 h 425"/>
                  <a:gd name="T28" fmla="*/ 320 w 439"/>
                  <a:gd name="T29" fmla="*/ 402 h 425"/>
                  <a:gd name="T30" fmla="*/ 422 w 439"/>
                  <a:gd name="T31" fmla="*/ 409 h 425"/>
                  <a:gd name="T32" fmla="*/ 435 w 439"/>
                  <a:gd name="T33" fmla="*/ 409 h 425"/>
                  <a:gd name="T34" fmla="*/ 340 w 439"/>
                  <a:gd name="T35" fmla="*/ 232 h 425"/>
                  <a:gd name="T36" fmla="*/ 202 w 439"/>
                  <a:gd name="T37" fmla="*/ 232 h 425"/>
                  <a:gd name="T38" fmla="*/ 340 w 439"/>
                  <a:gd name="T39" fmla="*/ 232 h 425"/>
                  <a:gd name="T40" fmla="*/ 290 w 439"/>
                  <a:gd name="T41" fmla="*/ 118 h 425"/>
                  <a:gd name="T42" fmla="*/ 215 w 439"/>
                  <a:gd name="T43" fmla="*/ 111 h 425"/>
                  <a:gd name="T44" fmla="*/ 297 w 439"/>
                  <a:gd name="T45" fmla="*/ 406 h 425"/>
                  <a:gd name="T46" fmla="*/ 19 w 439"/>
                  <a:gd name="T47" fmla="*/ 402 h 425"/>
                  <a:gd name="T48" fmla="*/ 22 w 439"/>
                  <a:gd name="T49" fmla="*/ 18 h 425"/>
                  <a:gd name="T50" fmla="*/ 196 w 439"/>
                  <a:gd name="T51" fmla="*/ 111 h 425"/>
                  <a:gd name="T52" fmla="*/ 301 w 439"/>
                  <a:gd name="T53" fmla="*/ 136 h 425"/>
                  <a:gd name="T54" fmla="*/ 271 w 439"/>
                  <a:gd name="T55" fmla="*/ 144 h 425"/>
                  <a:gd name="T56" fmla="*/ 75 w 439"/>
                  <a:gd name="T57" fmla="*/ 170 h 425"/>
                  <a:gd name="T58" fmla="*/ 75 w 439"/>
                  <a:gd name="T59" fmla="*/ 189 h 425"/>
                  <a:gd name="T60" fmla="*/ 184 w 439"/>
                  <a:gd name="T61" fmla="*/ 222 h 425"/>
                  <a:gd name="T62" fmla="*/ 65 w 439"/>
                  <a:gd name="T63" fmla="*/ 232 h 425"/>
                  <a:gd name="T64" fmla="*/ 184 w 439"/>
                  <a:gd name="T65" fmla="*/ 241 h 425"/>
                  <a:gd name="T66" fmla="*/ 75 w 439"/>
                  <a:gd name="T67" fmla="*/ 275 h 425"/>
                  <a:gd name="T68" fmla="*/ 75 w 439"/>
                  <a:gd name="T69" fmla="*/ 294 h 425"/>
                  <a:gd name="T70" fmla="*/ 271 w 439"/>
                  <a:gd name="T71" fmla="*/ 320 h 425"/>
                  <a:gd name="T72" fmla="*/ 301 w 439"/>
                  <a:gd name="T73" fmla="*/ 40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9" h="425">
                    <a:moveTo>
                      <a:pt x="435" y="395"/>
                    </a:moveTo>
                    <a:cubicBezTo>
                      <a:pt x="333" y="294"/>
                      <a:pt x="333" y="294"/>
                      <a:pt x="333" y="294"/>
                    </a:cubicBezTo>
                    <a:cubicBezTo>
                      <a:pt x="349" y="278"/>
                      <a:pt x="359" y="256"/>
                      <a:pt x="359" y="232"/>
                    </a:cubicBezTo>
                    <a:cubicBezTo>
                      <a:pt x="359" y="201"/>
                      <a:pt x="344" y="174"/>
                      <a:pt x="320" y="158"/>
                    </a:cubicBezTo>
                    <a:cubicBezTo>
                      <a:pt x="320" y="127"/>
                      <a:pt x="320" y="127"/>
                      <a:pt x="320" y="127"/>
                    </a:cubicBezTo>
                    <a:cubicBezTo>
                      <a:pt x="320" y="127"/>
                      <a:pt x="320" y="127"/>
                      <a:pt x="320" y="127"/>
                    </a:cubicBezTo>
                    <a:cubicBezTo>
                      <a:pt x="320" y="126"/>
                      <a:pt x="320" y="126"/>
                      <a:pt x="320" y="125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4"/>
                      <a:pt x="319" y="124"/>
                      <a:pt x="319" y="124"/>
                    </a:cubicBezTo>
                    <a:cubicBezTo>
                      <a:pt x="319" y="123"/>
                      <a:pt x="319" y="123"/>
                      <a:pt x="319" y="123"/>
                    </a:cubicBezTo>
                    <a:cubicBezTo>
                      <a:pt x="319" y="123"/>
                      <a:pt x="319" y="122"/>
                      <a:pt x="318" y="122"/>
                    </a:cubicBezTo>
                    <a:cubicBezTo>
                      <a:pt x="318" y="122"/>
                      <a:pt x="318" y="122"/>
                      <a:pt x="318" y="122"/>
                    </a:cubicBezTo>
                    <a:cubicBezTo>
                      <a:pt x="318" y="121"/>
                      <a:pt x="318" y="121"/>
                      <a:pt x="318" y="121"/>
                    </a:cubicBezTo>
                    <a:cubicBezTo>
                      <a:pt x="213" y="3"/>
                      <a:pt x="213" y="3"/>
                      <a:pt x="213" y="3"/>
                    </a:cubicBezTo>
                    <a:cubicBezTo>
                      <a:pt x="213" y="3"/>
                      <a:pt x="213" y="3"/>
                      <a:pt x="212" y="3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2" y="2"/>
                      <a:pt x="212" y="2"/>
                      <a:pt x="211" y="1"/>
                    </a:cubicBezTo>
                    <a:cubicBezTo>
                      <a:pt x="211" y="1"/>
                      <a:pt x="211" y="1"/>
                      <a:pt x="211" y="1"/>
                    </a:cubicBezTo>
                    <a:cubicBezTo>
                      <a:pt x="210" y="1"/>
                      <a:pt x="210" y="1"/>
                      <a:pt x="210" y="0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09" y="0"/>
                      <a:pt x="208" y="0"/>
                      <a:pt x="208" y="0"/>
                    </a:cubicBezTo>
                    <a:cubicBezTo>
                      <a:pt x="208" y="0"/>
                      <a:pt x="207" y="0"/>
                      <a:pt x="207" y="0"/>
                    </a:cubicBezTo>
                    <a:cubicBezTo>
                      <a:pt x="207" y="0"/>
                      <a:pt x="206" y="0"/>
                      <a:pt x="206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0" y="414"/>
                      <a:pt x="10" y="425"/>
                      <a:pt x="22" y="425"/>
                    </a:cubicBezTo>
                    <a:cubicBezTo>
                      <a:pt x="297" y="425"/>
                      <a:pt x="297" y="425"/>
                      <a:pt x="297" y="425"/>
                    </a:cubicBezTo>
                    <a:cubicBezTo>
                      <a:pt x="310" y="425"/>
                      <a:pt x="320" y="414"/>
                      <a:pt x="320" y="402"/>
                    </a:cubicBezTo>
                    <a:cubicBezTo>
                      <a:pt x="320" y="307"/>
                      <a:pt x="320" y="307"/>
                      <a:pt x="320" y="307"/>
                    </a:cubicBezTo>
                    <a:cubicBezTo>
                      <a:pt x="422" y="409"/>
                      <a:pt x="422" y="409"/>
                      <a:pt x="422" y="409"/>
                    </a:cubicBezTo>
                    <a:cubicBezTo>
                      <a:pt x="424" y="411"/>
                      <a:pt x="426" y="411"/>
                      <a:pt x="428" y="411"/>
                    </a:cubicBezTo>
                    <a:cubicBezTo>
                      <a:pt x="431" y="411"/>
                      <a:pt x="433" y="411"/>
                      <a:pt x="435" y="409"/>
                    </a:cubicBezTo>
                    <a:cubicBezTo>
                      <a:pt x="439" y="405"/>
                      <a:pt x="439" y="399"/>
                      <a:pt x="435" y="395"/>
                    </a:cubicBezTo>
                    <a:close/>
                    <a:moveTo>
                      <a:pt x="340" y="232"/>
                    </a:moveTo>
                    <a:cubicBezTo>
                      <a:pt x="340" y="270"/>
                      <a:pt x="309" y="301"/>
                      <a:pt x="271" y="301"/>
                    </a:cubicBezTo>
                    <a:cubicBezTo>
                      <a:pt x="233" y="301"/>
                      <a:pt x="202" y="270"/>
                      <a:pt x="202" y="232"/>
                    </a:cubicBezTo>
                    <a:cubicBezTo>
                      <a:pt x="202" y="194"/>
                      <a:pt x="233" y="162"/>
                      <a:pt x="271" y="162"/>
                    </a:cubicBezTo>
                    <a:cubicBezTo>
                      <a:pt x="309" y="162"/>
                      <a:pt x="340" y="194"/>
                      <a:pt x="340" y="232"/>
                    </a:cubicBezTo>
                    <a:close/>
                    <a:moveTo>
                      <a:pt x="215" y="34"/>
                    </a:moveTo>
                    <a:cubicBezTo>
                      <a:pt x="290" y="118"/>
                      <a:pt x="290" y="118"/>
                      <a:pt x="290" y="118"/>
                    </a:cubicBezTo>
                    <a:cubicBezTo>
                      <a:pt x="219" y="118"/>
                      <a:pt x="219" y="118"/>
                      <a:pt x="219" y="118"/>
                    </a:cubicBezTo>
                    <a:cubicBezTo>
                      <a:pt x="218" y="117"/>
                      <a:pt x="215" y="114"/>
                      <a:pt x="215" y="111"/>
                    </a:cubicBezTo>
                    <a:lnTo>
                      <a:pt x="215" y="34"/>
                    </a:lnTo>
                    <a:close/>
                    <a:moveTo>
                      <a:pt x="297" y="406"/>
                    </a:moveTo>
                    <a:cubicBezTo>
                      <a:pt x="22" y="406"/>
                      <a:pt x="22" y="406"/>
                      <a:pt x="22" y="406"/>
                    </a:cubicBezTo>
                    <a:cubicBezTo>
                      <a:pt x="20" y="406"/>
                      <a:pt x="19" y="404"/>
                      <a:pt x="19" y="40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20" y="18"/>
                      <a:pt x="22" y="18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6" y="111"/>
                      <a:pt x="196" y="111"/>
                      <a:pt x="196" y="111"/>
                    </a:cubicBezTo>
                    <a:cubicBezTo>
                      <a:pt x="196" y="123"/>
                      <a:pt x="206" y="136"/>
                      <a:pt x="219" y="136"/>
                    </a:cubicBezTo>
                    <a:cubicBezTo>
                      <a:pt x="301" y="136"/>
                      <a:pt x="301" y="136"/>
                      <a:pt x="301" y="136"/>
                    </a:cubicBezTo>
                    <a:cubicBezTo>
                      <a:pt x="301" y="149"/>
                      <a:pt x="301" y="149"/>
                      <a:pt x="301" y="149"/>
                    </a:cubicBezTo>
                    <a:cubicBezTo>
                      <a:pt x="292" y="146"/>
                      <a:pt x="282" y="144"/>
                      <a:pt x="271" y="144"/>
                    </a:cubicBezTo>
                    <a:cubicBezTo>
                      <a:pt x="247" y="144"/>
                      <a:pt x="225" y="154"/>
                      <a:pt x="209" y="170"/>
                    </a:cubicBezTo>
                    <a:cubicBezTo>
                      <a:pt x="75" y="170"/>
                      <a:pt x="75" y="170"/>
                      <a:pt x="75" y="170"/>
                    </a:cubicBezTo>
                    <a:cubicBezTo>
                      <a:pt x="70" y="170"/>
                      <a:pt x="65" y="174"/>
                      <a:pt x="65" y="179"/>
                    </a:cubicBezTo>
                    <a:cubicBezTo>
                      <a:pt x="65" y="185"/>
                      <a:pt x="70" y="189"/>
                      <a:pt x="75" y="189"/>
                    </a:cubicBezTo>
                    <a:cubicBezTo>
                      <a:pt x="195" y="189"/>
                      <a:pt x="195" y="189"/>
                      <a:pt x="195" y="189"/>
                    </a:cubicBezTo>
                    <a:cubicBezTo>
                      <a:pt x="189" y="199"/>
                      <a:pt x="185" y="210"/>
                      <a:pt x="184" y="222"/>
                    </a:cubicBezTo>
                    <a:cubicBezTo>
                      <a:pt x="75" y="222"/>
                      <a:pt x="75" y="222"/>
                      <a:pt x="75" y="222"/>
                    </a:cubicBezTo>
                    <a:cubicBezTo>
                      <a:pt x="70" y="222"/>
                      <a:pt x="65" y="227"/>
                      <a:pt x="65" y="232"/>
                    </a:cubicBezTo>
                    <a:cubicBezTo>
                      <a:pt x="65" y="237"/>
                      <a:pt x="70" y="241"/>
                      <a:pt x="75" y="241"/>
                    </a:cubicBezTo>
                    <a:cubicBezTo>
                      <a:pt x="184" y="241"/>
                      <a:pt x="184" y="241"/>
                      <a:pt x="184" y="241"/>
                    </a:cubicBezTo>
                    <a:cubicBezTo>
                      <a:pt x="185" y="253"/>
                      <a:pt x="189" y="265"/>
                      <a:pt x="195" y="275"/>
                    </a:cubicBezTo>
                    <a:cubicBezTo>
                      <a:pt x="75" y="275"/>
                      <a:pt x="75" y="275"/>
                      <a:pt x="75" y="275"/>
                    </a:cubicBezTo>
                    <a:cubicBezTo>
                      <a:pt x="70" y="275"/>
                      <a:pt x="65" y="279"/>
                      <a:pt x="65" y="284"/>
                    </a:cubicBezTo>
                    <a:cubicBezTo>
                      <a:pt x="65" y="289"/>
                      <a:pt x="70" y="294"/>
                      <a:pt x="75" y="294"/>
                    </a:cubicBezTo>
                    <a:cubicBezTo>
                      <a:pt x="209" y="294"/>
                      <a:pt x="209" y="294"/>
                      <a:pt x="209" y="294"/>
                    </a:cubicBezTo>
                    <a:cubicBezTo>
                      <a:pt x="225" y="310"/>
                      <a:pt x="247" y="320"/>
                      <a:pt x="271" y="320"/>
                    </a:cubicBezTo>
                    <a:cubicBezTo>
                      <a:pt x="282" y="320"/>
                      <a:pt x="292" y="318"/>
                      <a:pt x="301" y="314"/>
                    </a:cubicBezTo>
                    <a:cubicBezTo>
                      <a:pt x="301" y="402"/>
                      <a:pt x="301" y="402"/>
                      <a:pt x="301" y="402"/>
                    </a:cubicBezTo>
                    <a:cubicBezTo>
                      <a:pt x="301" y="404"/>
                      <a:pt x="300" y="406"/>
                      <a:pt x="297" y="4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4147915" y="9954865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9159576" y="8976474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4199892" y="7964701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9005910" y="7041371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17146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What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Do?</a:t>
            </a:r>
          </a:p>
        </p:txBody>
      </p:sp>
      <p:cxnSp>
        <p:nvCxnSpPr>
          <p:cNvPr id="13" name="Straight Connector 12"/>
          <p:cNvCxnSpPr/>
          <p:nvPr/>
        </p:nvCxnSpPr>
        <p:spPr>
          <a:xfrm flipH="1">
            <a:off x="5240545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provide innovative solutions in new digital world!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220210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/>
      <p:bldP spid="1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Solutions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16014700" y="1646238"/>
            <a:ext cx="6234475" cy="2600106"/>
            <a:chOff x="16014700" y="1646238"/>
            <a:chExt cx="6234475" cy="2600106"/>
          </a:xfrm>
        </p:grpSpPr>
        <p:sp>
          <p:nvSpPr>
            <p:cNvPr id="51" name="TextBox 50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Design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&amp;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6014700" y="5520532"/>
            <a:ext cx="6234475" cy="2600106"/>
            <a:chOff x="16014700" y="1646238"/>
            <a:chExt cx="6234475" cy="2600106"/>
          </a:xfrm>
        </p:grpSpPr>
        <p:sp>
          <p:nvSpPr>
            <p:cNvPr id="76" name="TextBox 75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Mobile App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6014700" y="9291638"/>
            <a:ext cx="6234475" cy="2600106"/>
            <a:chOff x="16014700" y="1646238"/>
            <a:chExt cx="6234475" cy="2600106"/>
          </a:xfrm>
        </p:grpSpPr>
        <p:sp>
          <p:nvSpPr>
            <p:cNvPr id="85" name="TextBox 84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Online &amp; Offline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2695191" y="5583890"/>
            <a:ext cx="2176509" cy="2176506"/>
            <a:chOff x="12695191" y="5583890"/>
            <a:chExt cx="2176509" cy="2176506"/>
          </a:xfrm>
        </p:grpSpPr>
        <p:sp>
          <p:nvSpPr>
            <p:cNvPr id="70" name="Oval 69"/>
            <p:cNvSpPr/>
            <p:nvPr/>
          </p:nvSpPr>
          <p:spPr>
            <a:xfrm>
              <a:off x="12695191" y="5583890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1"/>
            <p:cNvSpPr>
              <a:spLocks noEditPoints="1"/>
            </p:cNvSpPr>
            <p:nvPr/>
          </p:nvSpPr>
          <p:spPr bwMode="auto">
            <a:xfrm>
              <a:off x="13468993" y="6096000"/>
              <a:ext cx="628904" cy="115228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2695191" y="9354996"/>
            <a:ext cx="2176509" cy="2176506"/>
            <a:chOff x="12695191" y="9354996"/>
            <a:chExt cx="2176509" cy="2176506"/>
          </a:xfrm>
        </p:grpSpPr>
        <p:sp>
          <p:nvSpPr>
            <p:cNvPr id="79" name="Oval 78"/>
            <p:cNvSpPr/>
            <p:nvPr/>
          </p:nvSpPr>
          <p:spPr>
            <a:xfrm>
              <a:off x="12695191" y="9354996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17"/>
            <p:cNvSpPr>
              <a:spLocks noEditPoints="1"/>
            </p:cNvSpPr>
            <p:nvPr/>
          </p:nvSpPr>
          <p:spPr bwMode="auto">
            <a:xfrm>
              <a:off x="13279390" y="9947661"/>
              <a:ext cx="931910" cy="931910"/>
            </a:xfrm>
            <a:custGeom>
              <a:avLst/>
              <a:gdLst>
                <a:gd name="T0" fmla="*/ 305 w 353"/>
                <a:gd name="T1" fmla="*/ 24 h 353"/>
                <a:gd name="T2" fmla="*/ 256 w 353"/>
                <a:gd name="T3" fmla="*/ 24 h 353"/>
                <a:gd name="T4" fmla="*/ 133 w 353"/>
                <a:gd name="T5" fmla="*/ 67 h 353"/>
                <a:gd name="T6" fmla="*/ 0 w 353"/>
                <a:gd name="T7" fmla="*/ 96 h 353"/>
                <a:gd name="T8" fmla="*/ 16 w 353"/>
                <a:gd name="T9" fmla="*/ 225 h 353"/>
                <a:gd name="T10" fmla="*/ 96 w 353"/>
                <a:gd name="T11" fmla="*/ 347 h 353"/>
                <a:gd name="T12" fmla="*/ 104 w 353"/>
                <a:gd name="T13" fmla="*/ 353 h 353"/>
                <a:gd name="T14" fmla="*/ 176 w 353"/>
                <a:gd name="T15" fmla="*/ 345 h 353"/>
                <a:gd name="T16" fmla="*/ 176 w 353"/>
                <a:gd name="T17" fmla="*/ 343 h 353"/>
                <a:gd name="T18" fmla="*/ 256 w 353"/>
                <a:gd name="T19" fmla="*/ 275 h 353"/>
                <a:gd name="T20" fmla="*/ 281 w 353"/>
                <a:gd name="T21" fmla="*/ 305 h 353"/>
                <a:gd name="T22" fmla="*/ 305 w 353"/>
                <a:gd name="T23" fmla="*/ 200 h 353"/>
                <a:gd name="T24" fmla="*/ 305 w 353"/>
                <a:gd name="T25" fmla="*/ 104 h 353"/>
                <a:gd name="T26" fmla="*/ 16 w 353"/>
                <a:gd name="T27" fmla="*/ 176 h 353"/>
                <a:gd name="T28" fmla="*/ 64 w 353"/>
                <a:gd name="T29" fmla="*/ 168 h 353"/>
                <a:gd name="T30" fmla="*/ 16 w 353"/>
                <a:gd name="T31" fmla="*/ 160 h 353"/>
                <a:gd name="T32" fmla="*/ 40 w 353"/>
                <a:gd name="T33" fmla="*/ 144 h 353"/>
                <a:gd name="T34" fmla="*/ 40 w 353"/>
                <a:gd name="T35" fmla="*/ 128 h 353"/>
                <a:gd name="T36" fmla="*/ 16 w 353"/>
                <a:gd name="T37" fmla="*/ 96 h 353"/>
                <a:gd name="T38" fmla="*/ 128 w 353"/>
                <a:gd name="T39" fmla="*/ 221 h 353"/>
                <a:gd name="T40" fmla="*/ 103 w 353"/>
                <a:gd name="T41" fmla="*/ 305 h 353"/>
                <a:gd name="T42" fmla="*/ 133 w 353"/>
                <a:gd name="T43" fmla="*/ 238 h 353"/>
                <a:gd name="T44" fmla="*/ 151 w 353"/>
                <a:gd name="T45" fmla="*/ 305 h 353"/>
                <a:gd name="T46" fmla="*/ 155 w 353"/>
                <a:gd name="T47" fmla="*/ 321 h 353"/>
                <a:gd name="T48" fmla="*/ 110 w 353"/>
                <a:gd name="T49" fmla="*/ 337 h 353"/>
                <a:gd name="T50" fmla="*/ 155 w 353"/>
                <a:gd name="T51" fmla="*/ 321 h 353"/>
                <a:gd name="T52" fmla="*/ 144 w 353"/>
                <a:gd name="T53" fmla="*/ 224 h 353"/>
                <a:gd name="T54" fmla="*/ 256 w 353"/>
                <a:gd name="T55" fmla="*/ 47 h 353"/>
                <a:gd name="T56" fmla="*/ 289 w 353"/>
                <a:gd name="T57" fmla="*/ 281 h 353"/>
                <a:gd name="T58" fmla="*/ 273 w 353"/>
                <a:gd name="T59" fmla="*/ 281 h 353"/>
                <a:gd name="T60" fmla="*/ 281 w 353"/>
                <a:gd name="T61" fmla="*/ 16 h 353"/>
                <a:gd name="T62" fmla="*/ 289 w 353"/>
                <a:gd name="T63" fmla="*/ 281 h 353"/>
                <a:gd name="T64" fmla="*/ 305 w 353"/>
                <a:gd name="T65" fmla="*/ 120 h 353"/>
                <a:gd name="T66" fmla="*/ 305 w 353"/>
                <a:gd name="T67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53">
                  <a:moveTo>
                    <a:pt x="305" y="104"/>
                  </a:moveTo>
                  <a:cubicBezTo>
                    <a:pt x="305" y="24"/>
                    <a:pt x="305" y="24"/>
                    <a:pt x="305" y="24"/>
                  </a:cubicBezTo>
                  <a:cubicBezTo>
                    <a:pt x="305" y="11"/>
                    <a:pt x="294" y="0"/>
                    <a:pt x="281" y="0"/>
                  </a:cubicBezTo>
                  <a:cubicBezTo>
                    <a:pt x="267" y="0"/>
                    <a:pt x="256" y="11"/>
                    <a:pt x="256" y="24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7" y="80"/>
                    <a:pt x="0" y="87"/>
                    <a:pt x="0" y="9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7"/>
                    <a:pt x="7" y="225"/>
                    <a:pt x="16" y="225"/>
                  </a:cubicBezTo>
                  <a:cubicBezTo>
                    <a:pt x="70" y="231"/>
                    <a:pt x="70" y="231"/>
                    <a:pt x="70" y="231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7" y="350"/>
                    <a:pt x="100" y="353"/>
                    <a:pt x="104" y="353"/>
                  </a:cubicBezTo>
                  <a:cubicBezTo>
                    <a:pt x="168" y="353"/>
                    <a:pt x="168" y="353"/>
                    <a:pt x="168" y="353"/>
                  </a:cubicBezTo>
                  <a:cubicBezTo>
                    <a:pt x="173" y="353"/>
                    <a:pt x="176" y="349"/>
                    <a:pt x="176" y="345"/>
                  </a:cubicBezTo>
                  <a:cubicBezTo>
                    <a:pt x="176" y="344"/>
                    <a:pt x="176" y="344"/>
                    <a:pt x="176" y="343"/>
                  </a:cubicBezTo>
                  <a:cubicBezTo>
                    <a:pt x="176" y="343"/>
                    <a:pt x="176" y="343"/>
                    <a:pt x="176" y="343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256" y="275"/>
                    <a:pt x="256" y="275"/>
                    <a:pt x="256" y="275"/>
                  </a:cubicBezTo>
                  <a:cubicBezTo>
                    <a:pt x="256" y="281"/>
                    <a:pt x="256" y="281"/>
                    <a:pt x="256" y="281"/>
                  </a:cubicBezTo>
                  <a:cubicBezTo>
                    <a:pt x="256" y="294"/>
                    <a:pt x="267" y="305"/>
                    <a:pt x="281" y="305"/>
                  </a:cubicBezTo>
                  <a:cubicBezTo>
                    <a:pt x="294" y="305"/>
                    <a:pt x="305" y="294"/>
                    <a:pt x="305" y="281"/>
                  </a:cubicBezTo>
                  <a:cubicBezTo>
                    <a:pt x="305" y="200"/>
                    <a:pt x="305" y="200"/>
                    <a:pt x="305" y="200"/>
                  </a:cubicBezTo>
                  <a:cubicBezTo>
                    <a:pt x="331" y="200"/>
                    <a:pt x="353" y="179"/>
                    <a:pt x="353" y="152"/>
                  </a:cubicBezTo>
                  <a:cubicBezTo>
                    <a:pt x="353" y="126"/>
                    <a:pt x="331" y="104"/>
                    <a:pt x="305" y="104"/>
                  </a:cubicBezTo>
                  <a:moveTo>
                    <a:pt x="16" y="208"/>
                  </a:moveTo>
                  <a:cubicBezTo>
                    <a:pt x="16" y="176"/>
                    <a:pt x="16" y="176"/>
                    <a:pt x="1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0" y="176"/>
                    <a:pt x="64" y="173"/>
                    <a:pt x="64" y="168"/>
                  </a:cubicBezTo>
                  <a:cubicBezTo>
                    <a:pt x="64" y="164"/>
                    <a:pt x="60" y="160"/>
                    <a:pt x="56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4" y="144"/>
                    <a:pt x="48" y="141"/>
                    <a:pt x="48" y="136"/>
                  </a:cubicBezTo>
                  <a:cubicBezTo>
                    <a:pt x="48" y="132"/>
                    <a:pt x="44" y="128"/>
                    <a:pt x="4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221"/>
                    <a:pt x="128" y="221"/>
                    <a:pt x="128" y="221"/>
                  </a:cubicBezTo>
                  <a:lnTo>
                    <a:pt x="16" y="208"/>
                  </a:lnTo>
                  <a:close/>
                  <a:moveTo>
                    <a:pt x="103" y="305"/>
                  </a:moveTo>
                  <a:cubicBezTo>
                    <a:pt x="87" y="232"/>
                    <a:pt x="87" y="232"/>
                    <a:pt x="87" y="232"/>
                  </a:cubicBezTo>
                  <a:cubicBezTo>
                    <a:pt x="133" y="238"/>
                    <a:pt x="133" y="238"/>
                    <a:pt x="133" y="238"/>
                  </a:cubicBezTo>
                  <a:cubicBezTo>
                    <a:pt x="136" y="238"/>
                    <a:pt x="136" y="238"/>
                    <a:pt x="136" y="238"/>
                  </a:cubicBezTo>
                  <a:cubicBezTo>
                    <a:pt x="151" y="305"/>
                    <a:pt x="151" y="305"/>
                    <a:pt x="151" y="305"/>
                  </a:cubicBezTo>
                  <a:lnTo>
                    <a:pt x="103" y="305"/>
                  </a:lnTo>
                  <a:close/>
                  <a:moveTo>
                    <a:pt x="155" y="321"/>
                  </a:moveTo>
                  <a:cubicBezTo>
                    <a:pt x="158" y="337"/>
                    <a:pt x="158" y="337"/>
                    <a:pt x="158" y="337"/>
                  </a:cubicBezTo>
                  <a:cubicBezTo>
                    <a:pt x="110" y="337"/>
                    <a:pt x="110" y="337"/>
                    <a:pt x="110" y="337"/>
                  </a:cubicBezTo>
                  <a:cubicBezTo>
                    <a:pt x="107" y="321"/>
                    <a:pt x="107" y="321"/>
                    <a:pt x="107" y="321"/>
                  </a:cubicBezTo>
                  <a:lnTo>
                    <a:pt x="155" y="321"/>
                  </a:lnTo>
                  <a:close/>
                  <a:moveTo>
                    <a:pt x="256" y="258"/>
                  </a:moveTo>
                  <a:cubicBezTo>
                    <a:pt x="144" y="224"/>
                    <a:pt x="144" y="224"/>
                    <a:pt x="144" y="224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256" y="47"/>
                    <a:pt x="256" y="47"/>
                    <a:pt x="256" y="47"/>
                  </a:cubicBezTo>
                  <a:lnTo>
                    <a:pt x="256" y="258"/>
                  </a:lnTo>
                  <a:close/>
                  <a:moveTo>
                    <a:pt x="289" y="281"/>
                  </a:moveTo>
                  <a:cubicBezTo>
                    <a:pt x="289" y="285"/>
                    <a:pt x="285" y="289"/>
                    <a:pt x="281" y="289"/>
                  </a:cubicBezTo>
                  <a:cubicBezTo>
                    <a:pt x="276" y="289"/>
                    <a:pt x="273" y="285"/>
                    <a:pt x="273" y="281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19"/>
                    <a:pt x="276" y="16"/>
                    <a:pt x="281" y="16"/>
                  </a:cubicBezTo>
                  <a:cubicBezTo>
                    <a:pt x="285" y="16"/>
                    <a:pt x="289" y="19"/>
                    <a:pt x="289" y="24"/>
                  </a:cubicBezTo>
                  <a:lnTo>
                    <a:pt x="289" y="281"/>
                  </a:lnTo>
                  <a:close/>
                  <a:moveTo>
                    <a:pt x="305" y="184"/>
                  </a:moveTo>
                  <a:cubicBezTo>
                    <a:pt x="305" y="120"/>
                    <a:pt x="305" y="120"/>
                    <a:pt x="305" y="120"/>
                  </a:cubicBezTo>
                  <a:cubicBezTo>
                    <a:pt x="322" y="120"/>
                    <a:pt x="337" y="135"/>
                    <a:pt x="337" y="152"/>
                  </a:cubicBezTo>
                  <a:cubicBezTo>
                    <a:pt x="337" y="170"/>
                    <a:pt x="322" y="184"/>
                    <a:pt x="305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2695191" y="1685926"/>
            <a:ext cx="2176509" cy="2176506"/>
            <a:chOff x="12695191" y="1685926"/>
            <a:chExt cx="2176509" cy="2176506"/>
          </a:xfrm>
        </p:grpSpPr>
        <p:sp>
          <p:nvSpPr>
            <p:cNvPr id="6" name="Oval 5"/>
            <p:cNvSpPr/>
            <p:nvPr/>
          </p:nvSpPr>
          <p:spPr>
            <a:xfrm>
              <a:off x="12695191" y="1685926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29"/>
            <p:cNvSpPr>
              <a:spLocks noEditPoints="1"/>
            </p:cNvSpPr>
            <p:nvPr/>
          </p:nvSpPr>
          <p:spPr bwMode="auto">
            <a:xfrm>
              <a:off x="13279389" y="2306518"/>
              <a:ext cx="931912" cy="935322"/>
            </a:xfrm>
            <a:custGeom>
              <a:avLst/>
              <a:gdLst>
                <a:gd name="T0" fmla="*/ 32 w 353"/>
                <a:gd name="T1" fmla="*/ 65 h 354"/>
                <a:gd name="T2" fmla="*/ 0 w 353"/>
                <a:gd name="T3" fmla="*/ 321 h 354"/>
                <a:gd name="T4" fmla="*/ 257 w 353"/>
                <a:gd name="T5" fmla="*/ 354 h 354"/>
                <a:gd name="T6" fmla="*/ 289 w 353"/>
                <a:gd name="T7" fmla="*/ 97 h 354"/>
                <a:gd name="T8" fmla="*/ 273 w 353"/>
                <a:gd name="T9" fmla="*/ 321 h 354"/>
                <a:gd name="T10" fmla="*/ 32 w 353"/>
                <a:gd name="T11" fmla="*/ 338 h 354"/>
                <a:gd name="T12" fmla="*/ 16 w 353"/>
                <a:gd name="T13" fmla="*/ 145 h 354"/>
                <a:gd name="T14" fmla="*/ 273 w 353"/>
                <a:gd name="T15" fmla="*/ 321 h 354"/>
                <a:gd name="T16" fmla="*/ 16 w 353"/>
                <a:gd name="T17" fmla="*/ 129 h 354"/>
                <a:gd name="T18" fmla="*/ 32 w 353"/>
                <a:gd name="T19" fmla="*/ 81 h 354"/>
                <a:gd name="T20" fmla="*/ 273 w 353"/>
                <a:gd name="T21" fmla="*/ 97 h 354"/>
                <a:gd name="T22" fmla="*/ 72 w 353"/>
                <a:gd name="T23" fmla="*/ 97 h 354"/>
                <a:gd name="T24" fmla="*/ 72 w 353"/>
                <a:gd name="T25" fmla="*/ 113 h 354"/>
                <a:gd name="T26" fmla="*/ 72 w 353"/>
                <a:gd name="T27" fmla="*/ 97 h 354"/>
                <a:gd name="T28" fmla="*/ 32 w 353"/>
                <a:gd name="T29" fmla="*/ 105 h 354"/>
                <a:gd name="T30" fmla="*/ 48 w 353"/>
                <a:gd name="T31" fmla="*/ 105 h 354"/>
                <a:gd name="T32" fmla="*/ 321 w 353"/>
                <a:gd name="T33" fmla="*/ 0 h 354"/>
                <a:gd name="T34" fmla="*/ 64 w 353"/>
                <a:gd name="T35" fmla="*/ 32 h 354"/>
                <a:gd name="T36" fmla="*/ 72 w 353"/>
                <a:gd name="T37" fmla="*/ 49 h 354"/>
                <a:gd name="T38" fmla="*/ 81 w 353"/>
                <a:gd name="T39" fmla="*/ 32 h 354"/>
                <a:gd name="T40" fmla="*/ 321 w 353"/>
                <a:gd name="T41" fmla="*/ 16 h 354"/>
                <a:gd name="T42" fmla="*/ 337 w 353"/>
                <a:gd name="T43" fmla="*/ 257 h 354"/>
                <a:gd name="T44" fmla="*/ 313 w 353"/>
                <a:gd name="T45" fmla="*/ 273 h 354"/>
                <a:gd name="T46" fmla="*/ 313 w 353"/>
                <a:gd name="T47" fmla="*/ 289 h 354"/>
                <a:gd name="T48" fmla="*/ 353 w 353"/>
                <a:gd name="T49" fmla="*/ 257 h 354"/>
                <a:gd name="T50" fmla="*/ 321 w 353"/>
                <a:gd name="T51" fmla="*/ 0 h 354"/>
                <a:gd name="T52" fmla="*/ 97 w 353"/>
                <a:gd name="T53" fmla="*/ 105 h 354"/>
                <a:gd name="T54" fmla="*/ 113 w 353"/>
                <a:gd name="T55" fmla="*/ 105 h 354"/>
                <a:gd name="T56" fmla="*/ 249 w 353"/>
                <a:gd name="T57" fmla="*/ 97 h 354"/>
                <a:gd name="T58" fmla="*/ 129 w 353"/>
                <a:gd name="T59" fmla="*/ 105 h 354"/>
                <a:gd name="T60" fmla="*/ 249 w 353"/>
                <a:gd name="T61" fmla="*/ 113 h 354"/>
                <a:gd name="T62" fmla="*/ 249 w 353"/>
                <a:gd name="T63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4">
                  <a:moveTo>
                    <a:pt x="257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5" y="65"/>
                    <a:pt x="0" y="79"/>
                    <a:pt x="0" y="97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4"/>
                    <a:pt x="32" y="354"/>
                  </a:cubicBezTo>
                  <a:cubicBezTo>
                    <a:pt x="257" y="354"/>
                    <a:pt x="257" y="354"/>
                    <a:pt x="257" y="354"/>
                  </a:cubicBezTo>
                  <a:cubicBezTo>
                    <a:pt x="275" y="354"/>
                    <a:pt x="289" y="339"/>
                    <a:pt x="289" y="321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79"/>
                    <a:pt x="275" y="65"/>
                    <a:pt x="257" y="65"/>
                  </a:cubicBezTo>
                  <a:moveTo>
                    <a:pt x="273" y="321"/>
                  </a:moveTo>
                  <a:cubicBezTo>
                    <a:pt x="273" y="330"/>
                    <a:pt x="266" y="338"/>
                    <a:pt x="257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3" y="338"/>
                    <a:pt x="16" y="330"/>
                    <a:pt x="16" y="32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321"/>
                  </a:lnTo>
                  <a:close/>
                  <a:moveTo>
                    <a:pt x="273" y="129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88"/>
                    <a:pt x="23" y="81"/>
                    <a:pt x="32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66" y="81"/>
                    <a:pt x="273" y="88"/>
                    <a:pt x="273" y="97"/>
                  </a:cubicBezTo>
                  <a:lnTo>
                    <a:pt x="273" y="129"/>
                  </a:lnTo>
                  <a:close/>
                  <a:moveTo>
                    <a:pt x="72" y="97"/>
                  </a:moveTo>
                  <a:cubicBezTo>
                    <a:pt x="68" y="97"/>
                    <a:pt x="64" y="100"/>
                    <a:pt x="64" y="105"/>
                  </a:cubicBezTo>
                  <a:cubicBezTo>
                    <a:pt x="64" y="109"/>
                    <a:pt x="68" y="113"/>
                    <a:pt x="72" y="113"/>
                  </a:cubicBezTo>
                  <a:cubicBezTo>
                    <a:pt x="77" y="113"/>
                    <a:pt x="81" y="109"/>
                    <a:pt x="81" y="105"/>
                  </a:cubicBezTo>
                  <a:cubicBezTo>
                    <a:pt x="81" y="100"/>
                    <a:pt x="77" y="97"/>
                    <a:pt x="72" y="97"/>
                  </a:cubicBezTo>
                  <a:moveTo>
                    <a:pt x="40" y="97"/>
                  </a:moveTo>
                  <a:cubicBezTo>
                    <a:pt x="36" y="97"/>
                    <a:pt x="32" y="100"/>
                    <a:pt x="32" y="105"/>
                  </a:cubicBezTo>
                  <a:cubicBezTo>
                    <a:pt x="32" y="109"/>
                    <a:pt x="36" y="113"/>
                    <a:pt x="40" y="113"/>
                  </a:cubicBezTo>
                  <a:cubicBezTo>
                    <a:pt x="45" y="113"/>
                    <a:pt x="48" y="109"/>
                    <a:pt x="48" y="105"/>
                  </a:cubicBezTo>
                  <a:cubicBezTo>
                    <a:pt x="48" y="100"/>
                    <a:pt x="45" y="97"/>
                    <a:pt x="40" y="97"/>
                  </a:cubicBezTo>
                  <a:moveTo>
                    <a:pt x="321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9" y="0"/>
                    <a:pt x="64" y="15"/>
                    <a:pt x="64" y="3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5"/>
                    <a:pt x="68" y="49"/>
                    <a:pt x="72" y="49"/>
                  </a:cubicBezTo>
                  <a:cubicBezTo>
                    <a:pt x="77" y="49"/>
                    <a:pt x="81" y="45"/>
                    <a:pt x="81" y="4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24"/>
                    <a:pt x="88" y="16"/>
                    <a:pt x="97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4"/>
                    <a:pt x="337" y="32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66"/>
                    <a:pt x="330" y="273"/>
                    <a:pt x="321" y="273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09" y="273"/>
                    <a:pt x="305" y="277"/>
                    <a:pt x="305" y="281"/>
                  </a:cubicBezTo>
                  <a:cubicBezTo>
                    <a:pt x="305" y="286"/>
                    <a:pt x="309" y="289"/>
                    <a:pt x="313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39" y="289"/>
                    <a:pt x="353" y="275"/>
                    <a:pt x="353" y="257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5"/>
                    <a:pt x="339" y="0"/>
                    <a:pt x="321" y="0"/>
                  </a:cubicBezTo>
                  <a:moveTo>
                    <a:pt x="105" y="97"/>
                  </a:moveTo>
                  <a:cubicBezTo>
                    <a:pt x="100" y="97"/>
                    <a:pt x="97" y="100"/>
                    <a:pt x="97" y="105"/>
                  </a:cubicBezTo>
                  <a:cubicBezTo>
                    <a:pt x="97" y="109"/>
                    <a:pt x="100" y="113"/>
                    <a:pt x="105" y="113"/>
                  </a:cubicBezTo>
                  <a:cubicBezTo>
                    <a:pt x="109" y="113"/>
                    <a:pt x="113" y="109"/>
                    <a:pt x="113" y="105"/>
                  </a:cubicBezTo>
                  <a:cubicBezTo>
                    <a:pt x="113" y="100"/>
                    <a:pt x="109" y="97"/>
                    <a:pt x="105" y="97"/>
                  </a:cubicBezTo>
                  <a:moveTo>
                    <a:pt x="249" y="97"/>
                  </a:moveTo>
                  <a:cubicBezTo>
                    <a:pt x="137" y="97"/>
                    <a:pt x="137" y="97"/>
                    <a:pt x="137" y="97"/>
                  </a:cubicBezTo>
                  <a:cubicBezTo>
                    <a:pt x="132" y="97"/>
                    <a:pt x="129" y="100"/>
                    <a:pt x="129" y="105"/>
                  </a:cubicBezTo>
                  <a:cubicBezTo>
                    <a:pt x="129" y="109"/>
                    <a:pt x="132" y="113"/>
                    <a:pt x="137" y="113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4" y="113"/>
                    <a:pt x="257" y="109"/>
                    <a:pt x="257" y="105"/>
                  </a:cubicBezTo>
                  <a:cubicBezTo>
                    <a:pt x="257" y="100"/>
                    <a:pt x="254" y="97"/>
                    <a:pt x="249" y="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2827292" y="5577793"/>
            <a:ext cx="5503908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617160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9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827293" y="5958037"/>
            <a:ext cx="2107289" cy="2107287"/>
            <a:chOff x="2827293" y="5958037"/>
            <a:chExt cx="2107289" cy="2107287"/>
          </a:xfrm>
        </p:grpSpPr>
        <p:sp>
          <p:nvSpPr>
            <p:cNvPr id="6" name="Oval 5"/>
            <p:cNvSpPr/>
            <p:nvPr/>
          </p:nvSpPr>
          <p:spPr>
            <a:xfrm>
              <a:off x="2827293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3389218" y="6521778"/>
              <a:ext cx="983440" cy="979805"/>
              <a:chOff x="3389218" y="6521778"/>
              <a:chExt cx="983440" cy="979805"/>
            </a:xfrm>
          </p:grpSpPr>
          <p:sp>
            <p:nvSpPr>
              <p:cNvPr id="8" name="Freeform 123"/>
              <p:cNvSpPr>
                <a:spLocks/>
              </p:cNvSpPr>
              <p:nvPr/>
            </p:nvSpPr>
            <p:spPr bwMode="auto">
              <a:xfrm>
                <a:off x="3911783" y="7044341"/>
                <a:ext cx="460875" cy="457242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9" name="Freeform 124"/>
              <p:cNvSpPr>
                <a:spLocks/>
              </p:cNvSpPr>
              <p:nvPr/>
            </p:nvSpPr>
            <p:spPr bwMode="auto">
              <a:xfrm>
                <a:off x="3389218" y="6521778"/>
                <a:ext cx="471760" cy="468130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0" name="Freeform 125"/>
              <p:cNvSpPr>
                <a:spLocks noEditPoints="1"/>
              </p:cNvSpPr>
              <p:nvPr/>
            </p:nvSpPr>
            <p:spPr bwMode="auto">
              <a:xfrm>
                <a:off x="3396476" y="6529036"/>
                <a:ext cx="976182" cy="972547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2827293" y="8668515"/>
            <a:ext cx="3709917" cy="2552400"/>
            <a:chOff x="2827293" y="8668515"/>
            <a:chExt cx="3709917" cy="2552400"/>
          </a:xfrm>
        </p:grpSpPr>
        <p:sp>
          <p:nvSpPr>
            <p:cNvPr id="4" name="TextBox 3"/>
            <p:cNvSpPr txBox="1"/>
            <p:nvPr/>
          </p:nvSpPr>
          <p:spPr>
            <a:xfrm>
              <a:off x="2827293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827293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9019218" y="5968921"/>
            <a:ext cx="2107289" cy="2107287"/>
            <a:chOff x="18574852" y="5968921"/>
            <a:chExt cx="2107289" cy="2107287"/>
          </a:xfrm>
        </p:grpSpPr>
        <p:sp>
          <p:nvSpPr>
            <p:cNvPr id="15" name="Oval 14"/>
            <p:cNvSpPr/>
            <p:nvPr/>
          </p:nvSpPr>
          <p:spPr>
            <a:xfrm>
              <a:off x="18574852" y="5968921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18927055" y="6618530"/>
              <a:ext cx="1249415" cy="953121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17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18930306" y="8668515"/>
            <a:ext cx="3709917" cy="2552400"/>
            <a:chOff x="18930306" y="8668515"/>
            <a:chExt cx="3709917" cy="2552400"/>
          </a:xfrm>
        </p:grpSpPr>
        <p:sp>
          <p:nvSpPr>
            <p:cNvPr id="13" name="TextBox 12"/>
            <p:cNvSpPr txBox="1"/>
            <p:nvPr/>
          </p:nvSpPr>
          <p:spPr>
            <a:xfrm>
              <a:off x="18930308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 &amp; Promotions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8930306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224601" y="5958037"/>
            <a:ext cx="2107289" cy="2107287"/>
            <a:chOff x="8076479" y="5958037"/>
            <a:chExt cx="2107289" cy="2107287"/>
          </a:xfrm>
        </p:grpSpPr>
        <p:sp>
          <p:nvSpPr>
            <p:cNvPr id="25" name="Oval 24"/>
            <p:cNvSpPr/>
            <p:nvPr/>
          </p:nvSpPr>
          <p:spPr>
            <a:xfrm>
              <a:off x="8076479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8596424" y="6480175"/>
              <a:ext cx="1071604" cy="1063632"/>
              <a:chOff x="2219325" y="1027113"/>
              <a:chExt cx="427038" cy="423862"/>
            </a:xfrm>
            <a:solidFill>
              <a:schemeClr val="bg1"/>
            </a:solidFill>
          </p:grpSpPr>
          <p:sp>
            <p:nvSpPr>
              <p:cNvPr id="27" name="Freeform 126"/>
              <p:cNvSpPr>
                <a:spLocks noEditPoints="1"/>
              </p:cNvSpPr>
              <p:nvPr/>
            </p:nvSpPr>
            <p:spPr bwMode="auto">
              <a:xfrm>
                <a:off x="2235995" y="1049550"/>
                <a:ext cx="392109" cy="382165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9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8194964" y="8668515"/>
            <a:ext cx="3709917" cy="2600106"/>
            <a:chOff x="8194964" y="8668515"/>
            <a:chExt cx="3709917" cy="2600106"/>
          </a:xfrm>
        </p:grpSpPr>
        <p:sp>
          <p:nvSpPr>
            <p:cNvPr id="23" name="TextBox 22"/>
            <p:cNvSpPr txBox="1"/>
            <p:nvPr/>
          </p:nvSpPr>
          <p:spPr>
            <a:xfrm>
              <a:off x="8194966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194964" y="9883626"/>
              <a:ext cx="3709917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3562635" y="8668515"/>
            <a:ext cx="3709917" cy="2552400"/>
            <a:chOff x="13562635" y="8668515"/>
            <a:chExt cx="3709917" cy="2552400"/>
          </a:xfrm>
        </p:grpSpPr>
        <p:sp>
          <p:nvSpPr>
            <p:cNvPr id="31" name="TextBox 30"/>
            <p:cNvSpPr txBox="1"/>
            <p:nvPr/>
          </p:nvSpPr>
          <p:spPr>
            <a:xfrm>
              <a:off x="13562637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Digital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Solutions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3562635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3621911" y="5958037"/>
            <a:ext cx="2107289" cy="2107287"/>
            <a:chOff x="13621911" y="5958037"/>
            <a:chExt cx="2107289" cy="2107287"/>
          </a:xfrm>
        </p:grpSpPr>
        <p:sp>
          <p:nvSpPr>
            <p:cNvPr id="34" name="Oval 33"/>
            <p:cNvSpPr/>
            <p:nvPr/>
          </p:nvSpPr>
          <p:spPr>
            <a:xfrm>
              <a:off x="13621911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4194876" y="6377540"/>
              <a:ext cx="961358" cy="1268280"/>
              <a:chOff x="13819030" y="6521919"/>
              <a:chExt cx="961358" cy="1268280"/>
            </a:xfrm>
          </p:grpSpPr>
          <p:sp>
            <p:nvSpPr>
              <p:cNvPr id="36" name="Freeform 9"/>
              <p:cNvSpPr>
                <a:spLocks/>
              </p:cNvSpPr>
              <p:nvPr/>
            </p:nvSpPr>
            <p:spPr bwMode="auto">
              <a:xfrm>
                <a:off x="14165271" y="7593615"/>
                <a:ext cx="268876" cy="39317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0"/>
              <p:cNvSpPr>
                <a:spLocks/>
              </p:cNvSpPr>
              <p:nvPr/>
            </p:nvSpPr>
            <p:spPr bwMode="auto">
              <a:xfrm>
                <a:off x="14190637" y="7672248"/>
                <a:ext cx="219413" cy="39317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1"/>
              <p:cNvSpPr>
                <a:spLocks/>
              </p:cNvSpPr>
              <p:nvPr/>
            </p:nvSpPr>
            <p:spPr bwMode="auto">
              <a:xfrm>
                <a:off x="14279417" y="6521919"/>
                <a:ext cx="40585" cy="116682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2"/>
              <p:cNvSpPr>
                <a:spLocks/>
              </p:cNvSpPr>
              <p:nvPr/>
            </p:nvSpPr>
            <p:spPr bwMode="auto">
              <a:xfrm>
                <a:off x="14216003" y="7750882"/>
                <a:ext cx="167413" cy="39317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3"/>
              <p:cNvSpPr>
                <a:spLocks/>
              </p:cNvSpPr>
              <p:nvPr/>
            </p:nvSpPr>
            <p:spPr bwMode="auto">
              <a:xfrm>
                <a:off x="14503902" y="6590406"/>
                <a:ext cx="82439" cy="111609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14013077" y="6590406"/>
                <a:ext cx="83707" cy="111609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5"/>
              <p:cNvSpPr>
                <a:spLocks/>
              </p:cNvSpPr>
              <p:nvPr/>
            </p:nvSpPr>
            <p:spPr bwMode="auto">
              <a:xfrm>
                <a:off x="13819030" y="6783184"/>
                <a:ext cx="111609" cy="83707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6"/>
              <p:cNvSpPr>
                <a:spLocks/>
              </p:cNvSpPr>
              <p:nvPr/>
            </p:nvSpPr>
            <p:spPr bwMode="auto">
              <a:xfrm>
                <a:off x="14668779" y="6783184"/>
                <a:ext cx="111609" cy="83707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7"/>
              <p:cNvSpPr>
                <a:spLocks/>
              </p:cNvSpPr>
              <p:nvPr/>
            </p:nvSpPr>
            <p:spPr bwMode="auto">
              <a:xfrm>
                <a:off x="14157662" y="7029231"/>
                <a:ext cx="285364" cy="428678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8"/>
              <p:cNvSpPr>
                <a:spLocks noEditPoints="1"/>
              </p:cNvSpPr>
              <p:nvPr/>
            </p:nvSpPr>
            <p:spPr bwMode="auto">
              <a:xfrm>
                <a:off x="13947127" y="6727380"/>
                <a:ext cx="705165" cy="819308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14037175" y="7050792"/>
                <a:ext cx="60878" cy="136974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0"/>
              <p:cNvSpPr>
                <a:spLocks/>
              </p:cNvSpPr>
              <p:nvPr/>
            </p:nvSpPr>
            <p:spPr bwMode="auto">
              <a:xfrm>
                <a:off x="14053663" y="6807283"/>
                <a:ext cx="266339" cy="191511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8" name="TextBox 47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144059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Agenda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991950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0761156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7530363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991950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761156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05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7530363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06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2940250" y="7165135"/>
            <a:ext cx="0" cy="361516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6265329" y="7125791"/>
            <a:ext cx="2830545" cy="1467021"/>
            <a:chOff x="6265329" y="7125791"/>
            <a:chExt cx="2830545" cy="1467021"/>
          </a:xfrm>
        </p:grpSpPr>
        <p:sp>
          <p:nvSpPr>
            <p:cNvPr id="25" name="TextBox 24"/>
            <p:cNvSpPr txBox="1"/>
            <p:nvPr/>
          </p:nvSpPr>
          <p:spPr>
            <a:xfrm>
              <a:off x="6265329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About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US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65329" y="8285035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08:00 to 09:00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265329" y="9714986"/>
            <a:ext cx="2830545" cy="1467021"/>
            <a:chOff x="6265329" y="9714986"/>
            <a:chExt cx="2830545" cy="1467021"/>
          </a:xfrm>
        </p:grpSpPr>
        <p:sp>
          <p:nvSpPr>
            <p:cNvPr id="37" name="TextBox 36"/>
            <p:cNvSpPr txBox="1"/>
            <p:nvPr/>
          </p:nvSpPr>
          <p:spPr>
            <a:xfrm>
              <a:off x="6265329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Works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265329" y="10874230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11:00 to 12:00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3034534" y="7125791"/>
            <a:ext cx="2830546" cy="1467021"/>
            <a:chOff x="13034534" y="7125791"/>
            <a:chExt cx="2830546" cy="1467021"/>
          </a:xfrm>
        </p:grpSpPr>
        <p:sp>
          <p:nvSpPr>
            <p:cNvPr id="32" name="TextBox 31"/>
            <p:cNvSpPr txBox="1"/>
            <p:nvPr/>
          </p:nvSpPr>
          <p:spPr>
            <a:xfrm>
              <a:off x="13034535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Who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Are?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3034534" y="8285035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09:00 to 10:00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3034534" y="9714986"/>
            <a:ext cx="2830546" cy="1467021"/>
            <a:chOff x="13034534" y="9714986"/>
            <a:chExt cx="2830546" cy="1467021"/>
          </a:xfrm>
        </p:grpSpPr>
        <p:sp>
          <p:nvSpPr>
            <p:cNvPr id="40" name="TextBox 39"/>
            <p:cNvSpPr txBox="1"/>
            <p:nvPr/>
          </p:nvSpPr>
          <p:spPr>
            <a:xfrm>
              <a:off x="13034535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Project</a:t>
              </a:r>
            </a:p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Timeline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034534" y="10874230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01:00 to 02:00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803741" y="7125791"/>
            <a:ext cx="2830546" cy="1479378"/>
            <a:chOff x="19803741" y="7125791"/>
            <a:chExt cx="2830546" cy="1479378"/>
          </a:xfrm>
        </p:grpSpPr>
        <p:sp>
          <p:nvSpPr>
            <p:cNvPr id="34" name="TextBox 33"/>
            <p:cNvSpPr txBox="1"/>
            <p:nvPr/>
          </p:nvSpPr>
          <p:spPr>
            <a:xfrm>
              <a:off x="19803742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What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DO?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9803741" y="8297392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10:30 to 11:00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9803741" y="9714986"/>
            <a:ext cx="2830546" cy="1479378"/>
            <a:chOff x="19803741" y="9714986"/>
            <a:chExt cx="2830546" cy="1479378"/>
          </a:xfrm>
        </p:grpSpPr>
        <p:sp>
          <p:nvSpPr>
            <p:cNvPr id="43" name="TextBox 42"/>
            <p:cNvSpPr txBox="1"/>
            <p:nvPr/>
          </p:nvSpPr>
          <p:spPr>
            <a:xfrm>
              <a:off x="19803742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Some</a:t>
              </a:r>
            </a:p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Analysis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9803741" y="10886587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02:00 to 03:00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233579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27" grpId="0"/>
      <p:bldP spid="33" grpId="0"/>
      <p:bldP spid="35" grpId="0"/>
      <p:bldP spid="38" grpId="0"/>
      <p:bldP spid="41" grpId="0"/>
      <p:bldP spid="4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2" y="5577793"/>
            <a:ext cx="5503908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695557" y="2745650"/>
            <a:ext cx="5014042" cy="1447945"/>
            <a:chOff x="11695557" y="2745650"/>
            <a:chExt cx="5014042" cy="1447945"/>
          </a:xfrm>
        </p:grpSpPr>
        <p:sp>
          <p:nvSpPr>
            <p:cNvPr id="7" name="TextBox 6"/>
            <p:cNvSpPr txBox="1"/>
            <p:nvPr/>
          </p:nvSpPr>
          <p:spPr>
            <a:xfrm>
              <a:off x="11695559" y="2745650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Photography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1695557" y="3317971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9737462" y="1619626"/>
            <a:ext cx="926235" cy="848200"/>
          </a:xfrm>
          <a:custGeom>
            <a:avLst/>
            <a:gdLst>
              <a:gd name="T0" fmla="*/ 353 w 353"/>
              <a:gd name="T1" fmla="*/ 109 h 322"/>
              <a:gd name="T2" fmla="*/ 225 w 353"/>
              <a:gd name="T3" fmla="*/ 0 h 322"/>
              <a:gd name="T4" fmla="*/ 107 w 353"/>
              <a:gd name="T5" fmla="*/ 66 h 322"/>
              <a:gd name="T6" fmla="*/ 126 w 353"/>
              <a:gd name="T7" fmla="*/ 65 h 322"/>
              <a:gd name="T8" fmla="*/ 225 w 353"/>
              <a:gd name="T9" fmla="*/ 17 h 322"/>
              <a:gd name="T10" fmla="*/ 337 w 353"/>
              <a:gd name="T11" fmla="*/ 109 h 322"/>
              <a:gd name="T12" fmla="*/ 303 w 353"/>
              <a:gd name="T13" fmla="*/ 175 h 322"/>
              <a:gd name="T14" fmla="*/ 298 w 353"/>
              <a:gd name="T15" fmla="*/ 191 h 322"/>
              <a:gd name="T16" fmla="*/ 305 w 353"/>
              <a:gd name="T17" fmla="*/ 215 h 322"/>
              <a:gd name="T18" fmla="*/ 272 w 353"/>
              <a:gd name="T19" fmla="*/ 202 h 322"/>
              <a:gd name="T20" fmla="*/ 268 w 353"/>
              <a:gd name="T21" fmla="*/ 218 h 322"/>
              <a:gd name="T22" fmla="*/ 329 w 353"/>
              <a:gd name="T23" fmla="*/ 241 h 322"/>
              <a:gd name="T24" fmla="*/ 314 w 353"/>
              <a:gd name="T25" fmla="*/ 187 h 322"/>
              <a:gd name="T26" fmla="*/ 353 w 353"/>
              <a:gd name="T27" fmla="*/ 109 h 322"/>
              <a:gd name="T28" fmla="*/ 128 w 353"/>
              <a:gd name="T29" fmla="*/ 81 h 322"/>
              <a:gd name="T30" fmla="*/ 0 w 353"/>
              <a:gd name="T31" fmla="*/ 189 h 322"/>
              <a:gd name="T32" fmla="*/ 39 w 353"/>
              <a:gd name="T33" fmla="*/ 267 h 322"/>
              <a:gd name="T34" fmla="*/ 24 w 353"/>
              <a:gd name="T35" fmla="*/ 322 h 322"/>
              <a:gd name="T36" fmla="*/ 96 w 353"/>
              <a:gd name="T37" fmla="*/ 294 h 322"/>
              <a:gd name="T38" fmla="*/ 128 w 353"/>
              <a:gd name="T39" fmla="*/ 298 h 322"/>
              <a:gd name="T40" fmla="*/ 257 w 353"/>
              <a:gd name="T41" fmla="*/ 189 h 322"/>
              <a:gd name="T42" fmla="*/ 128 w 353"/>
              <a:gd name="T43" fmla="*/ 81 h 322"/>
              <a:gd name="T44" fmla="*/ 128 w 353"/>
              <a:gd name="T45" fmla="*/ 281 h 322"/>
              <a:gd name="T46" fmla="*/ 99 w 353"/>
              <a:gd name="T47" fmla="*/ 278 h 322"/>
              <a:gd name="T48" fmla="*/ 96 w 353"/>
              <a:gd name="T49" fmla="*/ 278 h 322"/>
              <a:gd name="T50" fmla="*/ 90 w 353"/>
              <a:gd name="T51" fmla="*/ 279 h 322"/>
              <a:gd name="T52" fmla="*/ 48 w 353"/>
              <a:gd name="T53" fmla="*/ 295 h 322"/>
              <a:gd name="T54" fmla="*/ 55 w 353"/>
              <a:gd name="T55" fmla="*/ 272 h 322"/>
              <a:gd name="T56" fmla="*/ 50 w 353"/>
              <a:gd name="T57" fmla="*/ 255 h 322"/>
              <a:gd name="T58" fmla="*/ 16 w 353"/>
              <a:gd name="T59" fmla="*/ 189 h 322"/>
              <a:gd name="T60" fmla="*/ 128 w 353"/>
              <a:gd name="T61" fmla="*/ 97 h 322"/>
              <a:gd name="T62" fmla="*/ 241 w 353"/>
              <a:gd name="T63" fmla="*/ 189 h 322"/>
              <a:gd name="T64" fmla="*/ 128 w 353"/>
              <a:gd name="T65" fmla="*/ 28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2">
                <a:moveTo>
                  <a:pt x="353" y="109"/>
                </a:moveTo>
                <a:cubicBezTo>
                  <a:pt x="353" y="49"/>
                  <a:pt x="296" y="0"/>
                  <a:pt x="225" y="0"/>
                </a:cubicBezTo>
                <a:cubicBezTo>
                  <a:pt x="172" y="0"/>
                  <a:pt x="126" y="28"/>
                  <a:pt x="107" y="66"/>
                </a:cubicBezTo>
                <a:cubicBezTo>
                  <a:pt x="113" y="65"/>
                  <a:pt x="119" y="65"/>
                  <a:pt x="126" y="65"/>
                </a:cubicBezTo>
                <a:cubicBezTo>
                  <a:pt x="145" y="36"/>
                  <a:pt x="182" y="17"/>
                  <a:pt x="225" y="17"/>
                </a:cubicBezTo>
                <a:cubicBezTo>
                  <a:pt x="287" y="17"/>
                  <a:pt x="337" y="58"/>
                  <a:pt x="337" y="109"/>
                </a:cubicBezTo>
                <a:cubicBezTo>
                  <a:pt x="337" y="134"/>
                  <a:pt x="325" y="157"/>
                  <a:pt x="303" y="175"/>
                </a:cubicBezTo>
                <a:cubicBezTo>
                  <a:pt x="298" y="179"/>
                  <a:pt x="296" y="185"/>
                  <a:pt x="298" y="191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272" y="202"/>
                  <a:pt x="272" y="202"/>
                  <a:pt x="272" y="202"/>
                </a:cubicBezTo>
                <a:cubicBezTo>
                  <a:pt x="271" y="207"/>
                  <a:pt x="270" y="213"/>
                  <a:pt x="268" y="218"/>
                </a:cubicBezTo>
                <a:cubicBezTo>
                  <a:pt x="329" y="241"/>
                  <a:pt x="329" y="241"/>
                  <a:pt x="329" y="241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38" y="167"/>
                  <a:pt x="353" y="140"/>
                  <a:pt x="353" y="109"/>
                </a:cubicBezTo>
                <a:moveTo>
                  <a:pt x="128" y="81"/>
                </a:moveTo>
                <a:cubicBezTo>
                  <a:pt x="57" y="81"/>
                  <a:pt x="0" y="129"/>
                  <a:pt x="0" y="189"/>
                </a:cubicBezTo>
                <a:cubicBezTo>
                  <a:pt x="0" y="220"/>
                  <a:pt x="15" y="248"/>
                  <a:pt x="39" y="267"/>
                </a:cubicBezTo>
                <a:cubicBezTo>
                  <a:pt x="24" y="322"/>
                  <a:pt x="24" y="322"/>
                  <a:pt x="24" y="322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6" y="296"/>
                  <a:pt x="117" y="298"/>
                  <a:pt x="128" y="298"/>
                </a:cubicBezTo>
                <a:cubicBezTo>
                  <a:pt x="199" y="298"/>
                  <a:pt x="257" y="249"/>
                  <a:pt x="257" y="189"/>
                </a:cubicBezTo>
                <a:cubicBezTo>
                  <a:pt x="257" y="129"/>
                  <a:pt x="199" y="81"/>
                  <a:pt x="128" y="81"/>
                </a:cubicBezTo>
                <a:moveTo>
                  <a:pt x="128" y="281"/>
                </a:moveTo>
                <a:cubicBezTo>
                  <a:pt x="119" y="281"/>
                  <a:pt x="109" y="280"/>
                  <a:pt x="99" y="278"/>
                </a:cubicBezTo>
                <a:cubicBezTo>
                  <a:pt x="98" y="278"/>
                  <a:pt x="97" y="278"/>
                  <a:pt x="96" y="278"/>
                </a:cubicBezTo>
                <a:cubicBezTo>
                  <a:pt x="94" y="278"/>
                  <a:pt x="92" y="278"/>
                  <a:pt x="90" y="279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55" y="272"/>
                  <a:pt x="55" y="272"/>
                  <a:pt x="55" y="272"/>
                </a:cubicBezTo>
                <a:cubicBezTo>
                  <a:pt x="57" y="266"/>
                  <a:pt x="55" y="259"/>
                  <a:pt x="50" y="255"/>
                </a:cubicBezTo>
                <a:cubicBezTo>
                  <a:pt x="28" y="237"/>
                  <a:pt x="16" y="214"/>
                  <a:pt x="16" y="189"/>
                </a:cubicBezTo>
                <a:cubicBezTo>
                  <a:pt x="16" y="138"/>
                  <a:pt x="66" y="97"/>
                  <a:pt x="128" y="97"/>
                </a:cubicBezTo>
                <a:cubicBezTo>
                  <a:pt x="190" y="97"/>
                  <a:pt x="241" y="138"/>
                  <a:pt x="241" y="189"/>
                </a:cubicBezTo>
                <a:cubicBezTo>
                  <a:pt x="241" y="240"/>
                  <a:pt x="190" y="281"/>
                  <a:pt x="128" y="28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7693558" y="2745650"/>
            <a:ext cx="5014042" cy="1495651"/>
            <a:chOff x="17693558" y="2745650"/>
            <a:chExt cx="5014042" cy="1495651"/>
          </a:xfrm>
        </p:grpSpPr>
        <p:sp>
          <p:nvSpPr>
            <p:cNvPr id="14" name="TextBox 13"/>
            <p:cNvSpPr txBox="1"/>
            <p:nvPr/>
          </p:nvSpPr>
          <p:spPr>
            <a:xfrm>
              <a:off x="17693560" y="2745650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Social Media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693558" y="3317971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1695557" y="6649241"/>
            <a:ext cx="5014042" cy="1447945"/>
            <a:chOff x="11695557" y="6649241"/>
            <a:chExt cx="5014042" cy="1447945"/>
          </a:xfrm>
        </p:grpSpPr>
        <p:sp>
          <p:nvSpPr>
            <p:cNvPr id="34" name="TextBox 33"/>
            <p:cNvSpPr txBox="1"/>
            <p:nvPr/>
          </p:nvSpPr>
          <p:spPr>
            <a:xfrm>
              <a:off x="11695559" y="664924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Development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695557" y="7221562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693558" y="6649241"/>
            <a:ext cx="5014042" cy="1495651"/>
            <a:chOff x="17693558" y="6649241"/>
            <a:chExt cx="5014042" cy="1495651"/>
          </a:xfrm>
        </p:grpSpPr>
        <p:sp>
          <p:nvSpPr>
            <p:cNvPr id="37" name="TextBox 36"/>
            <p:cNvSpPr txBox="1"/>
            <p:nvPr/>
          </p:nvSpPr>
          <p:spPr>
            <a:xfrm>
              <a:off x="17693560" y="664924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Printing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7693558" y="7221562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1695557" y="10552831"/>
            <a:ext cx="5014042" cy="1447945"/>
            <a:chOff x="11695557" y="10552831"/>
            <a:chExt cx="5014042" cy="1447945"/>
          </a:xfrm>
        </p:grpSpPr>
        <p:sp>
          <p:nvSpPr>
            <p:cNvPr id="41" name="TextBox 40"/>
            <p:cNvSpPr txBox="1"/>
            <p:nvPr/>
          </p:nvSpPr>
          <p:spPr>
            <a:xfrm>
              <a:off x="11695559" y="1055283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Video Editing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695557" y="11125152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7693558" y="10552831"/>
            <a:ext cx="5014042" cy="1495651"/>
            <a:chOff x="17693558" y="10552831"/>
            <a:chExt cx="5014042" cy="1495651"/>
          </a:xfrm>
        </p:grpSpPr>
        <p:sp>
          <p:nvSpPr>
            <p:cNvPr id="44" name="TextBox 43"/>
            <p:cNvSpPr txBox="1"/>
            <p:nvPr/>
          </p:nvSpPr>
          <p:spPr>
            <a:xfrm>
              <a:off x="17693560" y="1055283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693558" y="11125152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13773757" y="1646238"/>
            <a:ext cx="857642" cy="857642"/>
          </a:xfrm>
          <a:custGeom>
            <a:avLst/>
            <a:gdLst>
              <a:gd name="T0" fmla="*/ 89 w 353"/>
              <a:gd name="T1" fmla="*/ 128 h 353"/>
              <a:gd name="T2" fmla="*/ 129 w 353"/>
              <a:gd name="T3" fmla="*/ 88 h 353"/>
              <a:gd name="T4" fmla="*/ 89 w 353"/>
              <a:gd name="T5" fmla="*/ 48 h 353"/>
              <a:gd name="T6" fmla="*/ 48 w 353"/>
              <a:gd name="T7" fmla="*/ 88 h 353"/>
              <a:gd name="T8" fmla="*/ 89 w 353"/>
              <a:gd name="T9" fmla="*/ 128 h 353"/>
              <a:gd name="T10" fmla="*/ 89 w 353"/>
              <a:gd name="T11" fmla="*/ 64 h 353"/>
              <a:gd name="T12" fmla="*/ 113 w 353"/>
              <a:gd name="T13" fmla="*/ 88 h 353"/>
              <a:gd name="T14" fmla="*/ 89 w 353"/>
              <a:gd name="T15" fmla="*/ 112 h 353"/>
              <a:gd name="T16" fmla="*/ 64 w 353"/>
              <a:gd name="T17" fmla="*/ 88 h 353"/>
              <a:gd name="T18" fmla="*/ 89 w 353"/>
              <a:gd name="T19" fmla="*/ 64 h 353"/>
              <a:gd name="T20" fmla="*/ 305 w 353"/>
              <a:gd name="T21" fmla="*/ 294 h 353"/>
              <a:gd name="T22" fmla="*/ 305 w 353"/>
              <a:gd name="T23" fmla="*/ 294 h 353"/>
              <a:gd name="T24" fmla="*/ 303 w 353"/>
              <a:gd name="T25" fmla="*/ 291 h 353"/>
              <a:gd name="T26" fmla="*/ 232 w 353"/>
              <a:gd name="T27" fmla="*/ 189 h 353"/>
              <a:gd name="T28" fmla="*/ 232 w 353"/>
              <a:gd name="T29" fmla="*/ 189 h 353"/>
              <a:gd name="T30" fmla="*/ 225 w 353"/>
              <a:gd name="T31" fmla="*/ 184 h 353"/>
              <a:gd name="T32" fmla="*/ 219 w 353"/>
              <a:gd name="T33" fmla="*/ 187 h 353"/>
              <a:gd name="T34" fmla="*/ 186 w 353"/>
              <a:gd name="T35" fmla="*/ 220 h 353"/>
              <a:gd name="T36" fmla="*/ 144 w 353"/>
              <a:gd name="T37" fmla="*/ 157 h 353"/>
              <a:gd name="T38" fmla="*/ 137 w 353"/>
              <a:gd name="T39" fmla="*/ 152 h 353"/>
              <a:gd name="T40" fmla="*/ 130 w 353"/>
              <a:gd name="T41" fmla="*/ 156 h 353"/>
              <a:gd name="T42" fmla="*/ 130 w 353"/>
              <a:gd name="T43" fmla="*/ 156 h 353"/>
              <a:gd name="T44" fmla="*/ 50 w 353"/>
              <a:gd name="T45" fmla="*/ 292 h 353"/>
              <a:gd name="T46" fmla="*/ 50 w 353"/>
              <a:gd name="T47" fmla="*/ 292 h 353"/>
              <a:gd name="T48" fmla="*/ 48 w 353"/>
              <a:gd name="T49" fmla="*/ 297 h 353"/>
              <a:gd name="T50" fmla="*/ 56 w 353"/>
              <a:gd name="T51" fmla="*/ 305 h 353"/>
              <a:gd name="T52" fmla="*/ 297 w 353"/>
              <a:gd name="T53" fmla="*/ 305 h 353"/>
              <a:gd name="T54" fmla="*/ 305 w 353"/>
              <a:gd name="T55" fmla="*/ 297 h 353"/>
              <a:gd name="T56" fmla="*/ 305 w 353"/>
              <a:gd name="T57" fmla="*/ 294 h 353"/>
              <a:gd name="T58" fmla="*/ 70 w 353"/>
              <a:gd name="T59" fmla="*/ 289 h 353"/>
              <a:gd name="T60" fmla="*/ 137 w 353"/>
              <a:gd name="T61" fmla="*/ 175 h 353"/>
              <a:gd name="T62" fmla="*/ 177 w 353"/>
              <a:gd name="T63" fmla="*/ 236 h 353"/>
              <a:gd name="T64" fmla="*/ 179 w 353"/>
              <a:gd name="T65" fmla="*/ 238 h 353"/>
              <a:gd name="T66" fmla="*/ 179 w 353"/>
              <a:gd name="T67" fmla="*/ 238 h 353"/>
              <a:gd name="T68" fmla="*/ 185 w 353"/>
              <a:gd name="T69" fmla="*/ 241 h 353"/>
              <a:gd name="T70" fmla="*/ 191 w 353"/>
              <a:gd name="T71" fmla="*/ 238 h 353"/>
              <a:gd name="T72" fmla="*/ 224 w 353"/>
              <a:gd name="T73" fmla="*/ 205 h 353"/>
              <a:gd name="T74" fmla="*/ 282 w 353"/>
              <a:gd name="T75" fmla="*/ 289 h 353"/>
              <a:gd name="T76" fmla="*/ 70 w 353"/>
              <a:gd name="T77" fmla="*/ 289 h 353"/>
              <a:gd name="T78" fmla="*/ 321 w 353"/>
              <a:gd name="T79" fmla="*/ 0 h 353"/>
              <a:gd name="T80" fmla="*/ 32 w 353"/>
              <a:gd name="T81" fmla="*/ 0 h 353"/>
              <a:gd name="T82" fmla="*/ 0 w 353"/>
              <a:gd name="T83" fmla="*/ 32 h 353"/>
              <a:gd name="T84" fmla="*/ 0 w 353"/>
              <a:gd name="T85" fmla="*/ 321 h 353"/>
              <a:gd name="T86" fmla="*/ 32 w 353"/>
              <a:gd name="T87" fmla="*/ 353 h 353"/>
              <a:gd name="T88" fmla="*/ 321 w 353"/>
              <a:gd name="T89" fmla="*/ 353 h 353"/>
              <a:gd name="T90" fmla="*/ 353 w 353"/>
              <a:gd name="T91" fmla="*/ 321 h 353"/>
              <a:gd name="T92" fmla="*/ 353 w 353"/>
              <a:gd name="T93" fmla="*/ 32 h 353"/>
              <a:gd name="T94" fmla="*/ 321 w 353"/>
              <a:gd name="T95" fmla="*/ 0 h 353"/>
              <a:gd name="T96" fmla="*/ 337 w 353"/>
              <a:gd name="T97" fmla="*/ 321 h 353"/>
              <a:gd name="T98" fmla="*/ 321 w 353"/>
              <a:gd name="T99" fmla="*/ 337 h 353"/>
              <a:gd name="T100" fmla="*/ 32 w 353"/>
              <a:gd name="T101" fmla="*/ 337 h 353"/>
              <a:gd name="T102" fmla="*/ 16 w 353"/>
              <a:gd name="T103" fmla="*/ 321 h 353"/>
              <a:gd name="T104" fmla="*/ 16 w 353"/>
              <a:gd name="T105" fmla="*/ 32 h 353"/>
              <a:gd name="T106" fmla="*/ 32 w 353"/>
              <a:gd name="T107" fmla="*/ 16 h 353"/>
              <a:gd name="T108" fmla="*/ 321 w 353"/>
              <a:gd name="T109" fmla="*/ 16 h 353"/>
              <a:gd name="T110" fmla="*/ 337 w 353"/>
              <a:gd name="T111" fmla="*/ 32 h 353"/>
              <a:gd name="T112" fmla="*/ 337 w 353"/>
              <a:gd name="T113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89" y="128"/>
                </a:moveTo>
                <a:cubicBezTo>
                  <a:pt x="111" y="128"/>
                  <a:pt x="129" y="110"/>
                  <a:pt x="129" y="88"/>
                </a:cubicBezTo>
                <a:cubicBezTo>
                  <a:pt x="129" y="66"/>
                  <a:pt x="111" y="48"/>
                  <a:pt x="89" y="48"/>
                </a:cubicBezTo>
                <a:cubicBezTo>
                  <a:pt x="66" y="48"/>
                  <a:pt x="48" y="66"/>
                  <a:pt x="48" y="88"/>
                </a:cubicBezTo>
                <a:cubicBezTo>
                  <a:pt x="48" y="110"/>
                  <a:pt x="66" y="128"/>
                  <a:pt x="89" y="128"/>
                </a:cubicBezTo>
                <a:moveTo>
                  <a:pt x="89" y="64"/>
                </a:moveTo>
                <a:cubicBezTo>
                  <a:pt x="102" y="64"/>
                  <a:pt x="113" y="75"/>
                  <a:pt x="113" y="88"/>
                </a:cubicBezTo>
                <a:cubicBezTo>
                  <a:pt x="113" y="101"/>
                  <a:pt x="102" y="112"/>
                  <a:pt x="89" y="112"/>
                </a:cubicBezTo>
                <a:cubicBezTo>
                  <a:pt x="75" y="112"/>
                  <a:pt x="64" y="101"/>
                  <a:pt x="64" y="88"/>
                </a:cubicBezTo>
                <a:cubicBezTo>
                  <a:pt x="64" y="75"/>
                  <a:pt x="75" y="64"/>
                  <a:pt x="89" y="64"/>
                </a:cubicBezTo>
                <a:moveTo>
                  <a:pt x="305" y="294"/>
                </a:moveTo>
                <a:cubicBezTo>
                  <a:pt x="305" y="294"/>
                  <a:pt x="305" y="294"/>
                  <a:pt x="305" y="294"/>
                </a:cubicBezTo>
                <a:cubicBezTo>
                  <a:pt x="304" y="293"/>
                  <a:pt x="304" y="292"/>
                  <a:pt x="303" y="291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1" y="187"/>
                  <a:pt x="228" y="184"/>
                  <a:pt x="225" y="184"/>
                </a:cubicBezTo>
                <a:cubicBezTo>
                  <a:pt x="223" y="184"/>
                  <a:pt x="221" y="185"/>
                  <a:pt x="219" y="187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44" y="157"/>
                  <a:pt x="144" y="157"/>
                  <a:pt x="144" y="157"/>
                </a:cubicBezTo>
                <a:cubicBezTo>
                  <a:pt x="143" y="154"/>
                  <a:pt x="140" y="152"/>
                  <a:pt x="137" y="152"/>
                </a:cubicBezTo>
                <a:cubicBezTo>
                  <a:pt x="134" y="152"/>
                  <a:pt x="132" y="154"/>
                  <a:pt x="130" y="156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49" y="294"/>
                  <a:pt x="48" y="295"/>
                  <a:pt x="48" y="297"/>
                </a:cubicBezTo>
                <a:cubicBezTo>
                  <a:pt x="48" y="301"/>
                  <a:pt x="52" y="305"/>
                  <a:pt x="56" y="305"/>
                </a:cubicBezTo>
                <a:cubicBezTo>
                  <a:pt x="297" y="305"/>
                  <a:pt x="297" y="305"/>
                  <a:pt x="297" y="305"/>
                </a:cubicBezTo>
                <a:cubicBezTo>
                  <a:pt x="302" y="305"/>
                  <a:pt x="305" y="301"/>
                  <a:pt x="305" y="297"/>
                </a:cubicBezTo>
                <a:cubicBezTo>
                  <a:pt x="305" y="296"/>
                  <a:pt x="305" y="295"/>
                  <a:pt x="305" y="294"/>
                </a:cubicBezTo>
                <a:close/>
                <a:moveTo>
                  <a:pt x="70" y="289"/>
                </a:moveTo>
                <a:cubicBezTo>
                  <a:pt x="137" y="175"/>
                  <a:pt x="137" y="175"/>
                  <a:pt x="137" y="175"/>
                </a:cubicBezTo>
                <a:cubicBezTo>
                  <a:pt x="177" y="236"/>
                  <a:pt x="177" y="236"/>
                  <a:pt x="177" y="236"/>
                </a:cubicBezTo>
                <a:cubicBezTo>
                  <a:pt x="178" y="237"/>
                  <a:pt x="178" y="237"/>
                  <a:pt x="179" y="238"/>
                </a:cubicBezTo>
                <a:cubicBezTo>
                  <a:pt x="179" y="238"/>
                  <a:pt x="179" y="238"/>
                  <a:pt x="179" y="238"/>
                </a:cubicBezTo>
                <a:cubicBezTo>
                  <a:pt x="181" y="240"/>
                  <a:pt x="183" y="241"/>
                  <a:pt x="185" y="241"/>
                </a:cubicBezTo>
                <a:cubicBezTo>
                  <a:pt x="187" y="241"/>
                  <a:pt x="189" y="240"/>
                  <a:pt x="191" y="238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82" y="289"/>
                  <a:pt x="282" y="289"/>
                  <a:pt x="282" y="289"/>
                </a:cubicBezTo>
                <a:lnTo>
                  <a:pt x="70" y="289"/>
                </a:lnTo>
                <a:close/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85"/>
          <p:cNvSpPr>
            <a:spLocks noEditPoints="1"/>
          </p:cNvSpPr>
          <p:nvPr/>
        </p:nvSpPr>
        <p:spPr bwMode="auto">
          <a:xfrm>
            <a:off x="13775328" y="5516917"/>
            <a:ext cx="854500" cy="854500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10"/>
          <p:cNvSpPr>
            <a:spLocks noEditPoints="1"/>
          </p:cNvSpPr>
          <p:nvPr/>
        </p:nvSpPr>
        <p:spPr bwMode="auto">
          <a:xfrm>
            <a:off x="19770187" y="5516917"/>
            <a:ext cx="860784" cy="867064"/>
          </a:xfrm>
          <a:custGeom>
            <a:avLst/>
            <a:gdLst>
              <a:gd name="T0" fmla="*/ 232 w 353"/>
              <a:gd name="T1" fmla="*/ 305 h 354"/>
              <a:gd name="T2" fmla="*/ 232 w 353"/>
              <a:gd name="T3" fmla="*/ 289 h 354"/>
              <a:gd name="T4" fmla="*/ 112 w 353"/>
              <a:gd name="T5" fmla="*/ 297 h 354"/>
              <a:gd name="T6" fmla="*/ 120 w 353"/>
              <a:gd name="T7" fmla="*/ 273 h 354"/>
              <a:gd name="T8" fmla="*/ 208 w 353"/>
              <a:gd name="T9" fmla="*/ 265 h 354"/>
              <a:gd name="T10" fmla="*/ 120 w 353"/>
              <a:gd name="T11" fmla="*/ 257 h 354"/>
              <a:gd name="T12" fmla="*/ 120 w 353"/>
              <a:gd name="T13" fmla="*/ 273 h 354"/>
              <a:gd name="T14" fmla="*/ 224 w 353"/>
              <a:gd name="T15" fmla="*/ 161 h 354"/>
              <a:gd name="T16" fmla="*/ 256 w 353"/>
              <a:gd name="T17" fmla="*/ 161 h 354"/>
              <a:gd name="T18" fmla="*/ 289 w 353"/>
              <a:gd name="T19" fmla="*/ 145 h 354"/>
              <a:gd name="T20" fmla="*/ 289 w 353"/>
              <a:gd name="T21" fmla="*/ 177 h 354"/>
              <a:gd name="T22" fmla="*/ 289 w 353"/>
              <a:gd name="T23" fmla="*/ 145 h 354"/>
              <a:gd name="T24" fmla="*/ 289 w 353"/>
              <a:gd name="T25" fmla="*/ 97 h 354"/>
              <a:gd name="T26" fmla="*/ 273 w 353"/>
              <a:gd name="T27" fmla="*/ 0 h 354"/>
              <a:gd name="T28" fmla="*/ 64 w 353"/>
              <a:gd name="T29" fmla="*/ 16 h 354"/>
              <a:gd name="T30" fmla="*/ 48 w 353"/>
              <a:gd name="T31" fmla="*/ 97 h 354"/>
              <a:gd name="T32" fmla="*/ 0 w 353"/>
              <a:gd name="T33" fmla="*/ 273 h 354"/>
              <a:gd name="T34" fmla="*/ 64 w 353"/>
              <a:gd name="T35" fmla="*/ 322 h 354"/>
              <a:gd name="T36" fmla="*/ 80 w 353"/>
              <a:gd name="T37" fmla="*/ 354 h 354"/>
              <a:gd name="T38" fmla="*/ 289 w 353"/>
              <a:gd name="T39" fmla="*/ 338 h 354"/>
              <a:gd name="T40" fmla="*/ 305 w 353"/>
              <a:gd name="T41" fmla="*/ 322 h 354"/>
              <a:gd name="T42" fmla="*/ 353 w 353"/>
              <a:gd name="T43" fmla="*/ 145 h 354"/>
              <a:gd name="T44" fmla="*/ 80 w 353"/>
              <a:gd name="T45" fmla="*/ 16 h 354"/>
              <a:gd name="T46" fmla="*/ 273 w 353"/>
              <a:gd name="T47" fmla="*/ 97 h 354"/>
              <a:gd name="T48" fmla="*/ 80 w 353"/>
              <a:gd name="T49" fmla="*/ 16 h 354"/>
              <a:gd name="T50" fmla="*/ 80 w 353"/>
              <a:gd name="T51" fmla="*/ 338 h 354"/>
              <a:gd name="T52" fmla="*/ 273 w 353"/>
              <a:gd name="T53" fmla="*/ 241 h 354"/>
              <a:gd name="T54" fmla="*/ 337 w 353"/>
              <a:gd name="T55" fmla="*/ 273 h 354"/>
              <a:gd name="T56" fmla="*/ 289 w 353"/>
              <a:gd name="T57" fmla="*/ 305 h 354"/>
              <a:gd name="T58" fmla="*/ 273 w 353"/>
              <a:gd name="T59" fmla="*/ 225 h 354"/>
              <a:gd name="T60" fmla="*/ 64 w 353"/>
              <a:gd name="T61" fmla="*/ 241 h 354"/>
              <a:gd name="T62" fmla="*/ 48 w 353"/>
              <a:gd name="T63" fmla="*/ 305 h 354"/>
              <a:gd name="T64" fmla="*/ 16 w 353"/>
              <a:gd name="T65" fmla="*/ 145 h 354"/>
              <a:gd name="T66" fmla="*/ 305 w 353"/>
              <a:gd name="T67" fmla="*/ 113 h 354"/>
              <a:gd name="T68" fmla="*/ 337 w 353"/>
              <a:gd name="T69" fmla="*/ 27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3" h="354">
                <a:moveTo>
                  <a:pt x="120" y="305"/>
                </a:moveTo>
                <a:cubicBezTo>
                  <a:pt x="232" y="305"/>
                  <a:pt x="232" y="305"/>
                  <a:pt x="232" y="305"/>
                </a:cubicBezTo>
                <a:cubicBezTo>
                  <a:pt x="237" y="305"/>
                  <a:pt x="240" y="302"/>
                  <a:pt x="240" y="297"/>
                </a:cubicBezTo>
                <a:cubicBezTo>
                  <a:pt x="240" y="293"/>
                  <a:pt x="237" y="289"/>
                  <a:pt x="232" y="289"/>
                </a:cubicBezTo>
                <a:cubicBezTo>
                  <a:pt x="120" y="289"/>
                  <a:pt x="120" y="289"/>
                  <a:pt x="120" y="289"/>
                </a:cubicBezTo>
                <a:cubicBezTo>
                  <a:pt x="116" y="289"/>
                  <a:pt x="112" y="293"/>
                  <a:pt x="112" y="297"/>
                </a:cubicBezTo>
                <a:cubicBezTo>
                  <a:pt x="112" y="302"/>
                  <a:pt x="116" y="305"/>
                  <a:pt x="120" y="305"/>
                </a:cubicBezTo>
                <a:moveTo>
                  <a:pt x="120" y="273"/>
                </a:moveTo>
                <a:cubicBezTo>
                  <a:pt x="200" y="273"/>
                  <a:pt x="200" y="273"/>
                  <a:pt x="200" y="273"/>
                </a:cubicBezTo>
                <a:cubicBezTo>
                  <a:pt x="205" y="273"/>
                  <a:pt x="208" y="270"/>
                  <a:pt x="208" y="265"/>
                </a:cubicBezTo>
                <a:cubicBezTo>
                  <a:pt x="208" y="261"/>
                  <a:pt x="205" y="257"/>
                  <a:pt x="200" y="257"/>
                </a:cubicBezTo>
                <a:cubicBezTo>
                  <a:pt x="120" y="257"/>
                  <a:pt x="120" y="257"/>
                  <a:pt x="120" y="257"/>
                </a:cubicBezTo>
                <a:cubicBezTo>
                  <a:pt x="116" y="257"/>
                  <a:pt x="112" y="261"/>
                  <a:pt x="112" y="265"/>
                </a:cubicBezTo>
                <a:cubicBezTo>
                  <a:pt x="112" y="270"/>
                  <a:pt x="116" y="273"/>
                  <a:pt x="120" y="273"/>
                </a:cubicBezTo>
                <a:moveTo>
                  <a:pt x="240" y="145"/>
                </a:moveTo>
                <a:cubicBezTo>
                  <a:pt x="232" y="145"/>
                  <a:pt x="224" y="152"/>
                  <a:pt x="224" y="161"/>
                </a:cubicBezTo>
                <a:cubicBezTo>
                  <a:pt x="224" y="170"/>
                  <a:pt x="232" y="177"/>
                  <a:pt x="240" y="177"/>
                </a:cubicBezTo>
                <a:cubicBezTo>
                  <a:pt x="249" y="177"/>
                  <a:pt x="256" y="170"/>
                  <a:pt x="256" y="161"/>
                </a:cubicBezTo>
                <a:cubicBezTo>
                  <a:pt x="256" y="152"/>
                  <a:pt x="249" y="145"/>
                  <a:pt x="240" y="145"/>
                </a:cubicBezTo>
                <a:moveTo>
                  <a:pt x="289" y="145"/>
                </a:moveTo>
                <a:cubicBezTo>
                  <a:pt x="280" y="145"/>
                  <a:pt x="273" y="152"/>
                  <a:pt x="273" y="161"/>
                </a:cubicBezTo>
                <a:cubicBezTo>
                  <a:pt x="273" y="170"/>
                  <a:pt x="280" y="177"/>
                  <a:pt x="289" y="177"/>
                </a:cubicBezTo>
                <a:cubicBezTo>
                  <a:pt x="297" y="177"/>
                  <a:pt x="305" y="170"/>
                  <a:pt x="305" y="161"/>
                </a:cubicBezTo>
                <a:cubicBezTo>
                  <a:pt x="305" y="152"/>
                  <a:pt x="297" y="145"/>
                  <a:pt x="289" y="145"/>
                </a:cubicBezTo>
                <a:moveTo>
                  <a:pt x="305" y="97"/>
                </a:moveTo>
                <a:cubicBezTo>
                  <a:pt x="289" y="97"/>
                  <a:pt x="289" y="97"/>
                  <a:pt x="289" y="97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289" y="8"/>
                  <a:pt x="281" y="0"/>
                  <a:pt x="27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1" y="0"/>
                  <a:pt x="64" y="8"/>
                  <a:pt x="64" y="16"/>
                </a:cubicBezTo>
                <a:cubicBezTo>
                  <a:pt x="64" y="97"/>
                  <a:pt x="64" y="97"/>
                  <a:pt x="64" y="97"/>
                </a:cubicBezTo>
                <a:cubicBezTo>
                  <a:pt x="48" y="97"/>
                  <a:pt x="48" y="97"/>
                  <a:pt x="48" y="97"/>
                </a:cubicBezTo>
                <a:cubicBezTo>
                  <a:pt x="21" y="97"/>
                  <a:pt x="0" y="118"/>
                  <a:pt x="0" y="145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300"/>
                  <a:pt x="21" y="322"/>
                  <a:pt x="48" y="322"/>
                </a:cubicBezTo>
                <a:cubicBezTo>
                  <a:pt x="64" y="322"/>
                  <a:pt x="64" y="322"/>
                  <a:pt x="64" y="322"/>
                </a:cubicBezTo>
                <a:cubicBezTo>
                  <a:pt x="64" y="338"/>
                  <a:pt x="64" y="338"/>
                  <a:pt x="64" y="338"/>
                </a:cubicBezTo>
                <a:cubicBezTo>
                  <a:pt x="64" y="346"/>
                  <a:pt x="71" y="354"/>
                  <a:pt x="80" y="354"/>
                </a:cubicBezTo>
                <a:cubicBezTo>
                  <a:pt x="273" y="354"/>
                  <a:pt x="273" y="354"/>
                  <a:pt x="273" y="354"/>
                </a:cubicBezTo>
                <a:cubicBezTo>
                  <a:pt x="281" y="354"/>
                  <a:pt x="289" y="346"/>
                  <a:pt x="289" y="338"/>
                </a:cubicBezTo>
                <a:cubicBezTo>
                  <a:pt x="289" y="322"/>
                  <a:pt x="289" y="322"/>
                  <a:pt x="289" y="322"/>
                </a:cubicBezTo>
                <a:cubicBezTo>
                  <a:pt x="305" y="322"/>
                  <a:pt x="305" y="322"/>
                  <a:pt x="305" y="322"/>
                </a:cubicBezTo>
                <a:cubicBezTo>
                  <a:pt x="331" y="322"/>
                  <a:pt x="353" y="300"/>
                  <a:pt x="353" y="273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3" y="118"/>
                  <a:pt x="331" y="97"/>
                  <a:pt x="305" y="97"/>
                </a:cubicBezTo>
                <a:moveTo>
                  <a:pt x="80" y="16"/>
                </a:moveTo>
                <a:cubicBezTo>
                  <a:pt x="273" y="16"/>
                  <a:pt x="273" y="16"/>
                  <a:pt x="273" y="16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80" y="97"/>
                  <a:pt x="80" y="97"/>
                  <a:pt x="80" y="97"/>
                </a:cubicBezTo>
                <a:lnTo>
                  <a:pt x="80" y="16"/>
                </a:lnTo>
                <a:close/>
                <a:moveTo>
                  <a:pt x="273" y="338"/>
                </a:moveTo>
                <a:cubicBezTo>
                  <a:pt x="80" y="338"/>
                  <a:pt x="80" y="338"/>
                  <a:pt x="80" y="338"/>
                </a:cubicBezTo>
                <a:cubicBezTo>
                  <a:pt x="80" y="241"/>
                  <a:pt x="80" y="241"/>
                  <a:pt x="80" y="241"/>
                </a:cubicBezTo>
                <a:cubicBezTo>
                  <a:pt x="273" y="241"/>
                  <a:pt x="273" y="241"/>
                  <a:pt x="273" y="241"/>
                </a:cubicBezTo>
                <a:lnTo>
                  <a:pt x="273" y="338"/>
                </a:lnTo>
                <a:close/>
                <a:moveTo>
                  <a:pt x="337" y="273"/>
                </a:moveTo>
                <a:cubicBezTo>
                  <a:pt x="337" y="291"/>
                  <a:pt x="322" y="305"/>
                  <a:pt x="305" y="305"/>
                </a:cubicBezTo>
                <a:cubicBezTo>
                  <a:pt x="289" y="305"/>
                  <a:pt x="289" y="305"/>
                  <a:pt x="289" y="305"/>
                </a:cubicBezTo>
                <a:cubicBezTo>
                  <a:pt x="289" y="241"/>
                  <a:pt x="289" y="241"/>
                  <a:pt x="289" y="241"/>
                </a:cubicBezTo>
                <a:cubicBezTo>
                  <a:pt x="289" y="232"/>
                  <a:pt x="281" y="225"/>
                  <a:pt x="273" y="225"/>
                </a:cubicBezTo>
                <a:cubicBezTo>
                  <a:pt x="80" y="225"/>
                  <a:pt x="80" y="225"/>
                  <a:pt x="80" y="225"/>
                </a:cubicBezTo>
                <a:cubicBezTo>
                  <a:pt x="71" y="225"/>
                  <a:pt x="64" y="232"/>
                  <a:pt x="64" y="241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30" y="305"/>
                  <a:pt x="16" y="291"/>
                  <a:pt x="16" y="273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6" y="127"/>
                  <a:pt x="30" y="113"/>
                  <a:pt x="48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22" y="113"/>
                  <a:pt x="337" y="127"/>
                  <a:pt x="337" y="145"/>
                </a:cubicBezTo>
                <a:lnTo>
                  <a:pt x="337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13773757" y="9399383"/>
            <a:ext cx="857642" cy="857642"/>
          </a:xfrm>
          <a:custGeom>
            <a:avLst/>
            <a:gdLst>
              <a:gd name="T0" fmla="*/ 48 w 353"/>
              <a:gd name="T1" fmla="*/ 64 h 353"/>
              <a:gd name="T2" fmla="*/ 32 w 353"/>
              <a:gd name="T3" fmla="*/ 112 h 353"/>
              <a:gd name="T4" fmla="*/ 32 w 353"/>
              <a:gd name="T5" fmla="*/ 96 h 353"/>
              <a:gd name="T6" fmla="*/ 32 w 353"/>
              <a:gd name="T7" fmla="*/ 305 h 353"/>
              <a:gd name="T8" fmla="*/ 48 w 353"/>
              <a:gd name="T9" fmla="*/ 305 h 353"/>
              <a:gd name="T10" fmla="*/ 32 w 353"/>
              <a:gd name="T11" fmla="*/ 257 h 353"/>
              <a:gd name="T12" fmla="*/ 48 w 353"/>
              <a:gd name="T13" fmla="*/ 209 h 353"/>
              <a:gd name="T14" fmla="*/ 48 w 353"/>
              <a:gd name="T15" fmla="*/ 225 h 353"/>
              <a:gd name="T16" fmla="*/ 32 w 353"/>
              <a:gd name="T17" fmla="*/ 273 h 353"/>
              <a:gd name="T18" fmla="*/ 48 w 353"/>
              <a:gd name="T19" fmla="*/ 273 h 353"/>
              <a:gd name="T20" fmla="*/ 48 w 353"/>
              <a:gd name="T21" fmla="*/ 129 h 353"/>
              <a:gd name="T22" fmla="*/ 32 w 353"/>
              <a:gd name="T23" fmla="*/ 48 h 353"/>
              <a:gd name="T24" fmla="*/ 32 w 353"/>
              <a:gd name="T25" fmla="*/ 32 h 353"/>
              <a:gd name="T26" fmla="*/ 321 w 353"/>
              <a:gd name="T27" fmla="*/ 80 h 353"/>
              <a:gd name="T28" fmla="*/ 305 w 353"/>
              <a:gd name="T29" fmla="*/ 80 h 353"/>
              <a:gd name="T30" fmla="*/ 321 w 353"/>
              <a:gd name="T31" fmla="*/ 96 h 353"/>
              <a:gd name="T32" fmla="*/ 305 w 353"/>
              <a:gd name="T33" fmla="*/ 145 h 353"/>
              <a:gd name="T34" fmla="*/ 305 w 353"/>
              <a:gd name="T35" fmla="*/ 129 h 353"/>
              <a:gd name="T36" fmla="*/ 32 w 353"/>
              <a:gd name="T37" fmla="*/ 0 h 353"/>
              <a:gd name="T38" fmla="*/ 32 w 353"/>
              <a:gd name="T39" fmla="*/ 353 h 353"/>
              <a:gd name="T40" fmla="*/ 353 w 353"/>
              <a:gd name="T41" fmla="*/ 32 h 353"/>
              <a:gd name="T42" fmla="*/ 32 w 353"/>
              <a:gd name="T43" fmla="*/ 337 h 353"/>
              <a:gd name="T44" fmla="*/ 64 w 353"/>
              <a:gd name="T45" fmla="*/ 185 h 353"/>
              <a:gd name="T46" fmla="*/ 16 w 353"/>
              <a:gd name="T47" fmla="*/ 169 h 353"/>
              <a:gd name="T48" fmla="*/ 64 w 353"/>
              <a:gd name="T49" fmla="*/ 16 h 353"/>
              <a:gd name="T50" fmla="*/ 80 w 353"/>
              <a:gd name="T51" fmla="*/ 337 h 353"/>
              <a:gd name="T52" fmla="*/ 273 w 353"/>
              <a:gd name="T53" fmla="*/ 337 h 353"/>
              <a:gd name="T54" fmla="*/ 289 w 353"/>
              <a:gd name="T55" fmla="*/ 337 h 353"/>
              <a:gd name="T56" fmla="*/ 337 w 353"/>
              <a:gd name="T57" fmla="*/ 321 h 353"/>
              <a:gd name="T58" fmla="*/ 289 w 353"/>
              <a:gd name="T59" fmla="*/ 16 h 353"/>
              <a:gd name="T60" fmla="*/ 337 w 353"/>
              <a:gd name="T61" fmla="*/ 169 h 353"/>
              <a:gd name="T62" fmla="*/ 321 w 353"/>
              <a:gd name="T63" fmla="*/ 32 h 353"/>
              <a:gd name="T64" fmla="*/ 321 w 353"/>
              <a:gd name="T65" fmla="*/ 273 h 353"/>
              <a:gd name="T66" fmla="*/ 321 w 353"/>
              <a:gd name="T67" fmla="*/ 289 h 353"/>
              <a:gd name="T68" fmla="*/ 305 w 353"/>
              <a:gd name="T69" fmla="*/ 209 h 353"/>
              <a:gd name="T70" fmla="*/ 321 w 353"/>
              <a:gd name="T71" fmla="*/ 209 h 353"/>
              <a:gd name="T72" fmla="*/ 305 w 353"/>
              <a:gd name="T73" fmla="*/ 257 h 353"/>
              <a:gd name="T74" fmla="*/ 321 w 353"/>
              <a:gd name="T75" fmla="*/ 305 h 353"/>
              <a:gd name="T76" fmla="*/ 321 w 353"/>
              <a:gd name="T77" fmla="*/ 321 h 353"/>
              <a:gd name="T78" fmla="*/ 141 w 353"/>
              <a:gd name="T79" fmla="*/ 239 h 353"/>
              <a:gd name="T80" fmla="*/ 230 w 353"/>
              <a:gd name="T81" fmla="*/ 183 h 353"/>
              <a:gd name="T82" fmla="*/ 230 w 353"/>
              <a:gd name="T83" fmla="*/ 170 h 353"/>
              <a:gd name="T84" fmla="*/ 136 w 353"/>
              <a:gd name="T85" fmla="*/ 112 h 353"/>
              <a:gd name="T86" fmla="*/ 136 w 353"/>
              <a:gd name="T87" fmla="*/ 241 h 353"/>
              <a:gd name="T88" fmla="*/ 144 w 353"/>
              <a:gd name="T89" fmla="*/ 21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3" h="353">
                <a:moveTo>
                  <a:pt x="32" y="80"/>
                </a:moveTo>
                <a:cubicBezTo>
                  <a:pt x="48" y="80"/>
                  <a:pt x="48" y="80"/>
                  <a:pt x="48" y="80"/>
                </a:cubicBezTo>
                <a:cubicBezTo>
                  <a:pt x="48" y="64"/>
                  <a:pt x="48" y="64"/>
                  <a:pt x="48" y="64"/>
                </a:cubicBezTo>
                <a:cubicBezTo>
                  <a:pt x="32" y="64"/>
                  <a:pt x="32" y="64"/>
                  <a:pt x="32" y="64"/>
                </a:cubicBezTo>
                <a:lnTo>
                  <a:pt x="32" y="80"/>
                </a:lnTo>
                <a:close/>
                <a:moveTo>
                  <a:pt x="32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96"/>
                  <a:pt x="48" y="96"/>
                  <a:pt x="48" y="96"/>
                </a:cubicBezTo>
                <a:cubicBezTo>
                  <a:pt x="32" y="96"/>
                  <a:pt x="32" y="96"/>
                  <a:pt x="32" y="96"/>
                </a:cubicBezTo>
                <a:lnTo>
                  <a:pt x="32" y="112"/>
                </a:lnTo>
                <a:close/>
                <a:moveTo>
                  <a:pt x="48" y="305"/>
                </a:moveTo>
                <a:cubicBezTo>
                  <a:pt x="32" y="305"/>
                  <a:pt x="32" y="305"/>
                  <a:pt x="32" y="305"/>
                </a:cubicBezTo>
                <a:cubicBezTo>
                  <a:pt x="32" y="321"/>
                  <a:pt x="32" y="321"/>
                  <a:pt x="32" y="321"/>
                </a:cubicBezTo>
                <a:cubicBezTo>
                  <a:pt x="48" y="321"/>
                  <a:pt x="48" y="321"/>
                  <a:pt x="48" y="321"/>
                </a:cubicBezTo>
                <a:lnTo>
                  <a:pt x="48" y="305"/>
                </a:lnTo>
                <a:close/>
                <a:moveTo>
                  <a:pt x="48" y="241"/>
                </a:moveTo>
                <a:cubicBezTo>
                  <a:pt x="32" y="241"/>
                  <a:pt x="32" y="241"/>
                  <a:pt x="32" y="241"/>
                </a:cubicBezTo>
                <a:cubicBezTo>
                  <a:pt x="32" y="257"/>
                  <a:pt x="32" y="257"/>
                  <a:pt x="32" y="257"/>
                </a:cubicBezTo>
                <a:cubicBezTo>
                  <a:pt x="48" y="257"/>
                  <a:pt x="48" y="257"/>
                  <a:pt x="48" y="257"/>
                </a:cubicBezTo>
                <a:lnTo>
                  <a:pt x="48" y="241"/>
                </a:lnTo>
                <a:close/>
                <a:moveTo>
                  <a:pt x="48" y="209"/>
                </a:moveTo>
                <a:cubicBezTo>
                  <a:pt x="32" y="209"/>
                  <a:pt x="32" y="209"/>
                  <a:pt x="32" y="209"/>
                </a:cubicBezTo>
                <a:cubicBezTo>
                  <a:pt x="32" y="225"/>
                  <a:pt x="32" y="225"/>
                  <a:pt x="32" y="225"/>
                </a:cubicBezTo>
                <a:cubicBezTo>
                  <a:pt x="48" y="225"/>
                  <a:pt x="48" y="225"/>
                  <a:pt x="48" y="225"/>
                </a:cubicBezTo>
                <a:lnTo>
                  <a:pt x="48" y="209"/>
                </a:lnTo>
                <a:close/>
                <a:moveTo>
                  <a:pt x="48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273"/>
                </a:lnTo>
                <a:close/>
                <a:moveTo>
                  <a:pt x="32" y="145"/>
                </a:moveTo>
                <a:cubicBezTo>
                  <a:pt x="48" y="145"/>
                  <a:pt x="48" y="145"/>
                  <a:pt x="48" y="145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2" y="129"/>
                  <a:pt x="32" y="129"/>
                  <a:pt x="32" y="129"/>
                </a:cubicBezTo>
                <a:lnTo>
                  <a:pt x="32" y="145"/>
                </a:lnTo>
                <a:close/>
                <a:moveTo>
                  <a:pt x="32" y="48"/>
                </a:moveTo>
                <a:cubicBezTo>
                  <a:pt x="48" y="48"/>
                  <a:pt x="48" y="48"/>
                  <a:pt x="48" y="48"/>
                </a:cubicBezTo>
                <a:cubicBezTo>
                  <a:pt x="48" y="32"/>
                  <a:pt x="48" y="32"/>
                  <a:pt x="48" y="32"/>
                </a:cubicBezTo>
                <a:cubicBezTo>
                  <a:pt x="32" y="32"/>
                  <a:pt x="32" y="32"/>
                  <a:pt x="32" y="32"/>
                </a:cubicBezTo>
                <a:lnTo>
                  <a:pt x="32" y="48"/>
                </a:lnTo>
                <a:close/>
                <a:moveTo>
                  <a:pt x="305" y="80"/>
                </a:moveTo>
                <a:cubicBezTo>
                  <a:pt x="321" y="80"/>
                  <a:pt x="321" y="80"/>
                  <a:pt x="321" y="80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05" y="64"/>
                  <a:pt x="305" y="64"/>
                  <a:pt x="305" y="64"/>
                </a:cubicBezTo>
                <a:lnTo>
                  <a:pt x="305" y="80"/>
                </a:lnTo>
                <a:close/>
                <a:moveTo>
                  <a:pt x="305" y="112"/>
                </a:moveTo>
                <a:cubicBezTo>
                  <a:pt x="321" y="112"/>
                  <a:pt x="321" y="112"/>
                  <a:pt x="321" y="112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05" y="96"/>
                  <a:pt x="305" y="96"/>
                  <a:pt x="305" y="96"/>
                </a:cubicBezTo>
                <a:lnTo>
                  <a:pt x="305" y="112"/>
                </a:lnTo>
                <a:close/>
                <a:moveTo>
                  <a:pt x="305" y="145"/>
                </a:moveTo>
                <a:cubicBezTo>
                  <a:pt x="321" y="145"/>
                  <a:pt x="321" y="145"/>
                  <a:pt x="321" y="145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05" y="129"/>
                  <a:pt x="305" y="129"/>
                  <a:pt x="305" y="129"/>
                </a:cubicBezTo>
                <a:lnTo>
                  <a:pt x="305" y="145"/>
                </a:lnTo>
                <a:close/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64" y="337"/>
                </a:move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64" y="185"/>
                  <a:pt x="64" y="185"/>
                  <a:pt x="64" y="185"/>
                </a:cubicBezTo>
                <a:lnTo>
                  <a:pt x="64" y="337"/>
                </a:lnTo>
                <a:close/>
                <a:moveTo>
                  <a:pt x="64" y="169"/>
                </a:moveTo>
                <a:cubicBezTo>
                  <a:pt x="16" y="169"/>
                  <a:pt x="16" y="169"/>
                  <a:pt x="16" y="169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64" y="16"/>
                  <a:pt x="64" y="16"/>
                  <a:pt x="64" y="16"/>
                </a:cubicBezTo>
                <a:lnTo>
                  <a:pt x="64" y="169"/>
                </a:lnTo>
                <a:close/>
                <a:moveTo>
                  <a:pt x="273" y="337"/>
                </a:moveTo>
                <a:cubicBezTo>
                  <a:pt x="80" y="337"/>
                  <a:pt x="80" y="337"/>
                  <a:pt x="80" y="337"/>
                </a:cubicBezTo>
                <a:cubicBezTo>
                  <a:pt x="80" y="16"/>
                  <a:pt x="80" y="16"/>
                  <a:pt x="80" y="16"/>
                </a:cubicBezTo>
                <a:cubicBezTo>
                  <a:pt x="273" y="16"/>
                  <a:pt x="273" y="16"/>
                  <a:pt x="273" y="16"/>
                </a:cubicBezTo>
                <a:lnTo>
                  <a:pt x="273" y="337"/>
                </a:lnTo>
                <a:close/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9" y="185"/>
                  <a:pt x="289" y="185"/>
                  <a:pt x="289" y="185"/>
                </a:cubicBezTo>
                <a:cubicBezTo>
                  <a:pt x="337" y="185"/>
                  <a:pt x="337" y="185"/>
                  <a:pt x="337" y="185"/>
                </a:cubicBezTo>
                <a:lnTo>
                  <a:pt x="337" y="321"/>
                </a:lnTo>
                <a:close/>
                <a:moveTo>
                  <a:pt x="337" y="169"/>
                </a:moveTo>
                <a:cubicBezTo>
                  <a:pt x="289" y="169"/>
                  <a:pt x="289" y="169"/>
                  <a:pt x="289" y="169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169"/>
                </a:lnTo>
                <a:close/>
                <a:moveTo>
                  <a:pt x="305" y="48"/>
                </a:moveTo>
                <a:cubicBezTo>
                  <a:pt x="321" y="48"/>
                  <a:pt x="321" y="48"/>
                  <a:pt x="321" y="48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05" y="32"/>
                  <a:pt x="305" y="32"/>
                  <a:pt x="305" y="32"/>
                </a:cubicBezTo>
                <a:lnTo>
                  <a:pt x="305" y="48"/>
                </a:lnTo>
                <a:close/>
                <a:moveTo>
                  <a:pt x="321" y="273"/>
                </a:moveTo>
                <a:cubicBezTo>
                  <a:pt x="305" y="273"/>
                  <a:pt x="305" y="273"/>
                  <a:pt x="305" y="273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321" y="289"/>
                  <a:pt x="321" y="289"/>
                  <a:pt x="321" y="289"/>
                </a:cubicBezTo>
                <a:lnTo>
                  <a:pt x="321" y="273"/>
                </a:lnTo>
                <a:close/>
                <a:moveTo>
                  <a:pt x="321" y="209"/>
                </a:moveTo>
                <a:cubicBezTo>
                  <a:pt x="305" y="209"/>
                  <a:pt x="305" y="209"/>
                  <a:pt x="305" y="209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21" y="225"/>
                  <a:pt x="321" y="225"/>
                  <a:pt x="321" y="225"/>
                </a:cubicBezTo>
                <a:lnTo>
                  <a:pt x="321" y="209"/>
                </a:lnTo>
                <a:close/>
                <a:moveTo>
                  <a:pt x="321" y="241"/>
                </a:moveTo>
                <a:cubicBezTo>
                  <a:pt x="305" y="241"/>
                  <a:pt x="305" y="241"/>
                  <a:pt x="305" y="241"/>
                </a:cubicBezTo>
                <a:cubicBezTo>
                  <a:pt x="305" y="257"/>
                  <a:pt x="305" y="257"/>
                  <a:pt x="305" y="257"/>
                </a:cubicBezTo>
                <a:cubicBezTo>
                  <a:pt x="321" y="257"/>
                  <a:pt x="321" y="257"/>
                  <a:pt x="321" y="257"/>
                </a:cubicBezTo>
                <a:lnTo>
                  <a:pt x="321" y="241"/>
                </a:lnTo>
                <a:close/>
                <a:moveTo>
                  <a:pt x="321" y="305"/>
                </a:moveTo>
                <a:cubicBezTo>
                  <a:pt x="305" y="305"/>
                  <a:pt x="305" y="305"/>
                  <a:pt x="305" y="305"/>
                </a:cubicBezTo>
                <a:cubicBezTo>
                  <a:pt x="305" y="321"/>
                  <a:pt x="305" y="321"/>
                  <a:pt x="305" y="321"/>
                </a:cubicBezTo>
                <a:cubicBezTo>
                  <a:pt x="321" y="321"/>
                  <a:pt x="321" y="321"/>
                  <a:pt x="321" y="321"/>
                </a:cubicBezTo>
                <a:lnTo>
                  <a:pt x="321" y="305"/>
                </a:lnTo>
                <a:close/>
                <a:moveTo>
                  <a:pt x="136" y="241"/>
                </a:moveTo>
                <a:cubicBezTo>
                  <a:pt x="138" y="241"/>
                  <a:pt x="140" y="240"/>
                  <a:pt x="141" y="239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1" y="181"/>
                  <a:pt x="233" y="179"/>
                  <a:pt x="233" y="177"/>
                </a:cubicBezTo>
                <a:cubicBezTo>
                  <a:pt x="233" y="174"/>
                  <a:pt x="231" y="172"/>
                  <a:pt x="230" y="171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0" y="113"/>
                  <a:pt x="138" y="112"/>
                  <a:pt x="136" y="112"/>
                </a:cubicBezTo>
                <a:cubicBezTo>
                  <a:pt x="132" y="112"/>
                  <a:pt x="128" y="116"/>
                  <a:pt x="128" y="121"/>
                </a:cubicBezTo>
                <a:cubicBezTo>
                  <a:pt x="128" y="233"/>
                  <a:pt x="128" y="233"/>
                  <a:pt x="128" y="233"/>
                </a:cubicBezTo>
                <a:cubicBezTo>
                  <a:pt x="128" y="237"/>
                  <a:pt x="132" y="241"/>
                  <a:pt x="136" y="241"/>
                </a:cubicBezTo>
                <a:moveTo>
                  <a:pt x="144" y="135"/>
                </a:moveTo>
                <a:cubicBezTo>
                  <a:pt x="210" y="177"/>
                  <a:pt x="210" y="177"/>
                  <a:pt x="210" y="177"/>
                </a:cubicBezTo>
                <a:cubicBezTo>
                  <a:pt x="144" y="218"/>
                  <a:pt x="144" y="218"/>
                  <a:pt x="144" y="218"/>
                </a:cubicBezTo>
                <a:lnTo>
                  <a:pt x="144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97"/>
          <p:cNvSpPr>
            <a:spLocks noEditPoints="1"/>
          </p:cNvSpPr>
          <p:nvPr/>
        </p:nvSpPr>
        <p:spPr bwMode="auto">
          <a:xfrm>
            <a:off x="19773329" y="9523951"/>
            <a:ext cx="854500" cy="700564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62559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13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20344559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420098" y="10112333"/>
            <a:ext cx="3625594" cy="1957316"/>
            <a:chOff x="3420098" y="10112333"/>
            <a:chExt cx="3625594" cy="1957316"/>
          </a:xfrm>
        </p:grpSpPr>
        <p:sp>
          <p:nvSpPr>
            <p:cNvPr id="17" name="TextBox 16"/>
            <p:cNvSpPr txBox="1"/>
            <p:nvPr/>
          </p:nvSpPr>
          <p:spPr>
            <a:xfrm>
              <a:off x="3420099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420098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3" name="Straight Connector 22"/>
          <p:cNvCxnSpPr/>
          <p:nvPr/>
        </p:nvCxnSpPr>
        <p:spPr>
          <a:xfrm>
            <a:off x="5232895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8425235" y="10112333"/>
            <a:ext cx="3625594" cy="1957316"/>
            <a:chOff x="8425235" y="10112333"/>
            <a:chExt cx="3625594" cy="1957316"/>
          </a:xfrm>
        </p:grpSpPr>
        <p:sp>
          <p:nvSpPr>
            <p:cNvPr id="24" name="TextBox 23"/>
            <p:cNvSpPr txBox="1"/>
            <p:nvPr/>
          </p:nvSpPr>
          <p:spPr>
            <a:xfrm>
              <a:off x="8425236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Design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25235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cxnSp>
        <p:nvCxnSpPr>
          <p:cNvPr id="26" name="Straight Connector 25"/>
          <p:cNvCxnSpPr/>
          <p:nvPr/>
        </p:nvCxnSpPr>
        <p:spPr>
          <a:xfrm>
            <a:off x="10238032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3430372" y="10112333"/>
            <a:ext cx="3625594" cy="1957316"/>
            <a:chOff x="13430372" y="10112333"/>
            <a:chExt cx="3625594" cy="1957316"/>
          </a:xfrm>
        </p:grpSpPr>
        <p:sp>
          <p:nvSpPr>
            <p:cNvPr id="27" name="TextBox 26"/>
            <p:cNvSpPr txBox="1"/>
            <p:nvPr/>
          </p:nvSpPr>
          <p:spPr>
            <a:xfrm>
              <a:off x="13430373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3430372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cxnSp>
        <p:nvCxnSpPr>
          <p:cNvPr id="29" name="Straight Connector 28"/>
          <p:cNvCxnSpPr/>
          <p:nvPr/>
        </p:nvCxnSpPr>
        <p:spPr>
          <a:xfrm>
            <a:off x="15243169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8531762" y="10112333"/>
            <a:ext cx="3625594" cy="1957316"/>
            <a:chOff x="18531762" y="10112333"/>
            <a:chExt cx="3625594" cy="1957316"/>
          </a:xfrm>
        </p:grpSpPr>
        <p:sp>
          <p:nvSpPr>
            <p:cNvPr id="30" name="TextBox 29"/>
            <p:cNvSpPr txBox="1"/>
            <p:nvPr/>
          </p:nvSpPr>
          <p:spPr>
            <a:xfrm>
              <a:off x="18531763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Consulting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531762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86366327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6724" y="2198981"/>
            <a:ext cx="10998200" cy="669257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2633315" y="5094061"/>
            <a:ext cx="4483768" cy="723556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 &amp;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Development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827292" y="7023479"/>
            <a:ext cx="686534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827293" y="5839572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 Design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&amp; Coding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3020" y="8266329"/>
            <a:ext cx="2297594" cy="4063297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7189190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9" grpId="0"/>
      <p:bldP spid="2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76400" y="7069145"/>
            <a:ext cx="4913985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76400" y="4002068"/>
            <a:ext cx="49424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 For Print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76400" y="3088684"/>
            <a:ext cx="49424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77759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15260968" y="6961523"/>
            <a:ext cx="11226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5835066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Packaging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1252400" y="9342285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4747470" y="7713791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230951" y="3365004"/>
            <a:ext cx="91440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10486318" y="3164949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Bag Mockup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598612" y="10624050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Sample 02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092737" y="7008594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Sample 01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9369507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0" grpId="0"/>
      <p:bldP spid="31" grpId="0"/>
      <p:bldP spid="3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Photography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2827292" y="6934955"/>
            <a:ext cx="686534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827293" y="5751048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Capturing the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Perfect Image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7064649" y="6858000"/>
            <a:ext cx="11226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1397083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17" grpId="0"/>
      <p:bldP spid="1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256139" y="2561209"/>
            <a:ext cx="645146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Create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Digital Image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256139" y="1647825"/>
            <a:ext cx="645146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13428846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16256138" y="6934955"/>
            <a:ext cx="6451462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6256139" y="5751048"/>
            <a:ext cx="6451461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Designing</a:t>
            </a:r>
          </a:p>
          <a:p>
            <a:r>
              <a: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Realistic Images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63443785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7" grpId="0"/>
      <p:bldP spid="4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7" name="Rectangle 16"/>
          <p:cNvSpPr/>
          <p:nvPr/>
        </p:nvSpPr>
        <p:spPr>
          <a:xfrm>
            <a:off x="2945331" y="2873602"/>
            <a:ext cx="9448863" cy="9572398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5006175" y="6495506"/>
            <a:ext cx="630415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very.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5006174" y="3428429"/>
            <a:ext cx="632701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 Photography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5006174" y="2515045"/>
            <a:ext cx="63270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11364496" y="4002851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751052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1" grpId="0"/>
      <p:bldP spid="12" grpId="0"/>
      <p:bldP spid="1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90893" y="2561209"/>
            <a:ext cx="53049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Process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6908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86360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5759055" y="4864100"/>
            <a:ext cx="3987800" cy="3987800"/>
            <a:chOff x="15759055" y="4864100"/>
            <a:chExt cx="3987800" cy="3987800"/>
          </a:xfrm>
        </p:grpSpPr>
        <p:sp>
          <p:nvSpPr>
            <p:cNvPr id="21" name="Oval 20"/>
            <p:cNvSpPr/>
            <p:nvPr/>
          </p:nvSpPr>
          <p:spPr>
            <a:xfrm>
              <a:off x="1575905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7013100" y="5892801"/>
              <a:ext cx="1479710" cy="1803398"/>
            </a:xfrm>
            <a:custGeom>
              <a:avLst/>
              <a:gdLst>
                <a:gd name="T0" fmla="*/ 56 w 289"/>
                <a:gd name="T1" fmla="*/ 177 h 353"/>
                <a:gd name="T2" fmla="*/ 153 w 289"/>
                <a:gd name="T3" fmla="*/ 177 h 353"/>
                <a:gd name="T4" fmla="*/ 161 w 289"/>
                <a:gd name="T5" fmla="*/ 169 h 353"/>
                <a:gd name="T6" fmla="*/ 153 w 289"/>
                <a:gd name="T7" fmla="*/ 161 h 353"/>
                <a:gd name="T8" fmla="*/ 56 w 289"/>
                <a:gd name="T9" fmla="*/ 161 h 353"/>
                <a:gd name="T10" fmla="*/ 48 w 289"/>
                <a:gd name="T11" fmla="*/ 169 h 353"/>
                <a:gd name="T12" fmla="*/ 56 w 289"/>
                <a:gd name="T13" fmla="*/ 177 h 353"/>
                <a:gd name="T14" fmla="*/ 56 w 289"/>
                <a:gd name="T15" fmla="*/ 225 h 353"/>
                <a:gd name="T16" fmla="*/ 233 w 289"/>
                <a:gd name="T17" fmla="*/ 225 h 353"/>
                <a:gd name="T18" fmla="*/ 241 w 289"/>
                <a:gd name="T19" fmla="*/ 217 h 353"/>
                <a:gd name="T20" fmla="*/ 233 w 289"/>
                <a:gd name="T21" fmla="*/ 209 h 353"/>
                <a:gd name="T22" fmla="*/ 56 w 289"/>
                <a:gd name="T23" fmla="*/ 209 h 353"/>
                <a:gd name="T24" fmla="*/ 48 w 289"/>
                <a:gd name="T25" fmla="*/ 217 h 353"/>
                <a:gd name="T26" fmla="*/ 56 w 289"/>
                <a:gd name="T27" fmla="*/ 225 h 353"/>
                <a:gd name="T28" fmla="*/ 56 w 289"/>
                <a:gd name="T29" fmla="*/ 273 h 353"/>
                <a:gd name="T30" fmla="*/ 201 w 289"/>
                <a:gd name="T31" fmla="*/ 273 h 353"/>
                <a:gd name="T32" fmla="*/ 209 w 289"/>
                <a:gd name="T33" fmla="*/ 265 h 353"/>
                <a:gd name="T34" fmla="*/ 201 w 289"/>
                <a:gd name="T35" fmla="*/ 257 h 353"/>
                <a:gd name="T36" fmla="*/ 56 w 289"/>
                <a:gd name="T37" fmla="*/ 257 h 353"/>
                <a:gd name="T38" fmla="*/ 48 w 289"/>
                <a:gd name="T39" fmla="*/ 265 h 353"/>
                <a:gd name="T40" fmla="*/ 56 w 289"/>
                <a:gd name="T41" fmla="*/ 273 h 353"/>
                <a:gd name="T42" fmla="*/ 273 w 289"/>
                <a:gd name="T43" fmla="*/ 48 h 353"/>
                <a:gd name="T44" fmla="*/ 209 w 289"/>
                <a:gd name="T45" fmla="*/ 48 h 353"/>
                <a:gd name="T46" fmla="*/ 209 w 289"/>
                <a:gd name="T47" fmla="*/ 32 h 353"/>
                <a:gd name="T48" fmla="*/ 193 w 289"/>
                <a:gd name="T49" fmla="*/ 16 h 353"/>
                <a:gd name="T50" fmla="*/ 161 w 289"/>
                <a:gd name="T51" fmla="*/ 16 h 353"/>
                <a:gd name="T52" fmla="*/ 145 w 289"/>
                <a:gd name="T53" fmla="*/ 0 h 353"/>
                <a:gd name="T54" fmla="*/ 128 w 289"/>
                <a:gd name="T55" fmla="*/ 16 h 353"/>
                <a:gd name="T56" fmla="*/ 96 w 289"/>
                <a:gd name="T57" fmla="*/ 16 h 353"/>
                <a:gd name="T58" fmla="*/ 80 w 289"/>
                <a:gd name="T59" fmla="*/ 32 h 353"/>
                <a:gd name="T60" fmla="*/ 80 w 289"/>
                <a:gd name="T61" fmla="*/ 48 h 353"/>
                <a:gd name="T62" fmla="*/ 16 w 289"/>
                <a:gd name="T63" fmla="*/ 48 h 353"/>
                <a:gd name="T64" fmla="*/ 0 w 289"/>
                <a:gd name="T65" fmla="*/ 64 h 353"/>
                <a:gd name="T66" fmla="*/ 0 w 289"/>
                <a:gd name="T67" fmla="*/ 337 h 353"/>
                <a:gd name="T68" fmla="*/ 16 w 289"/>
                <a:gd name="T69" fmla="*/ 353 h 353"/>
                <a:gd name="T70" fmla="*/ 273 w 289"/>
                <a:gd name="T71" fmla="*/ 353 h 353"/>
                <a:gd name="T72" fmla="*/ 289 w 289"/>
                <a:gd name="T73" fmla="*/ 337 h 353"/>
                <a:gd name="T74" fmla="*/ 289 w 289"/>
                <a:gd name="T75" fmla="*/ 64 h 353"/>
                <a:gd name="T76" fmla="*/ 273 w 289"/>
                <a:gd name="T77" fmla="*/ 48 h 353"/>
                <a:gd name="T78" fmla="*/ 96 w 289"/>
                <a:gd name="T79" fmla="*/ 32 h 353"/>
                <a:gd name="T80" fmla="*/ 193 w 289"/>
                <a:gd name="T81" fmla="*/ 32 h 353"/>
                <a:gd name="T82" fmla="*/ 193 w 289"/>
                <a:gd name="T83" fmla="*/ 64 h 353"/>
                <a:gd name="T84" fmla="*/ 96 w 289"/>
                <a:gd name="T85" fmla="*/ 64 h 353"/>
                <a:gd name="T86" fmla="*/ 96 w 289"/>
                <a:gd name="T87" fmla="*/ 32 h 353"/>
                <a:gd name="T88" fmla="*/ 273 w 289"/>
                <a:gd name="T89" fmla="*/ 337 h 353"/>
                <a:gd name="T90" fmla="*/ 16 w 289"/>
                <a:gd name="T91" fmla="*/ 337 h 353"/>
                <a:gd name="T92" fmla="*/ 16 w 289"/>
                <a:gd name="T93" fmla="*/ 112 h 353"/>
                <a:gd name="T94" fmla="*/ 273 w 289"/>
                <a:gd name="T95" fmla="*/ 112 h 353"/>
                <a:gd name="T96" fmla="*/ 273 w 289"/>
                <a:gd name="T97" fmla="*/ 337 h 353"/>
                <a:gd name="T98" fmla="*/ 273 w 289"/>
                <a:gd name="T99" fmla="*/ 96 h 353"/>
                <a:gd name="T100" fmla="*/ 16 w 289"/>
                <a:gd name="T101" fmla="*/ 96 h 353"/>
                <a:gd name="T102" fmla="*/ 16 w 289"/>
                <a:gd name="T103" fmla="*/ 64 h 353"/>
                <a:gd name="T104" fmla="*/ 80 w 289"/>
                <a:gd name="T105" fmla="*/ 64 h 353"/>
                <a:gd name="T106" fmla="*/ 96 w 289"/>
                <a:gd name="T107" fmla="*/ 80 h 353"/>
                <a:gd name="T108" fmla="*/ 193 w 289"/>
                <a:gd name="T109" fmla="*/ 80 h 353"/>
                <a:gd name="T110" fmla="*/ 209 w 289"/>
                <a:gd name="T111" fmla="*/ 64 h 353"/>
                <a:gd name="T112" fmla="*/ 273 w 289"/>
                <a:gd name="T113" fmla="*/ 64 h 353"/>
                <a:gd name="T114" fmla="*/ 273 w 289"/>
                <a:gd name="T115" fmla="*/ 9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3">
                  <a:moveTo>
                    <a:pt x="56" y="177"/>
                  </a:moveTo>
                  <a:cubicBezTo>
                    <a:pt x="153" y="177"/>
                    <a:pt x="153" y="177"/>
                    <a:pt x="153" y="177"/>
                  </a:cubicBezTo>
                  <a:cubicBezTo>
                    <a:pt x="157" y="177"/>
                    <a:pt x="161" y="173"/>
                    <a:pt x="161" y="169"/>
                  </a:cubicBezTo>
                  <a:cubicBezTo>
                    <a:pt x="161" y="164"/>
                    <a:pt x="157" y="161"/>
                    <a:pt x="153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61"/>
                    <a:pt x="48" y="164"/>
                    <a:pt x="48" y="169"/>
                  </a:cubicBezTo>
                  <a:cubicBezTo>
                    <a:pt x="48" y="173"/>
                    <a:pt x="52" y="177"/>
                    <a:pt x="56" y="177"/>
                  </a:cubicBezTo>
                  <a:moveTo>
                    <a:pt x="56" y="225"/>
                  </a:moveTo>
                  <a:cubicBezTo>
                    <a:pt x="233" y="225"/>
                    <a:pt x="233" y="225"/>
                    <a:pt x="233" y="225"/>
                  </a:cubicBezTo>
                  <a:cubicBezTo>
                    <a:pt x="237" y="225"/>
                    <a:pt x="241" y="221"/>
                    <a:pt x="241" y="217"/>
                  </a:cubicBezTo>
                  <a:cubicBezTo>
                    <a:pt x="241" y="212"/>
                    <a:pt x="237" y="209"/>
                    <a:pt x="233" y="209"/>
                  </a:cubicBezTo>
                  <a:cubicBezTo>
                    <a:pt x="56" y="209"/>
                    <a:pt x="56" y="209"/>
                    <a:pt x="56" y="209"/>
                  </a:cubicBezTo>
                  <a:cubicBezTo>
                    <a:pt x="52" y="209"/>
                    <a:pt x="48" y="212"/>
                    <a:pt x="48" y="217"/>
                  </a:cubicBezTo>
                  <a:cubicBezTo>
                    <a:pt x="48" y="221"/>
                    <a:pt x="52" y="225"/>
                    <a:pt x="56" y="225"/>
                  </a:cubicBezTo>
                  <a:moveTo>
                    <a:pt x="56" y="273"/>
                  </a:moveTo>
                  <a:cubicBezTo>
                    <a:pt x="201" y="273"/>
                    <a:pt x="201" y="273"/>
                    <a:pt x="201" y="273"/>
                  </a:cubicBezTo>
                  <a:cubicBezTo>
                    <a:pt x="205" y="273"/>
                    <a:pt x="209" y="269"/>
                    <a:pt x="209" y="265"/>
                  </a:cubicBezTo>
                  <a:cubicBezTo>
                    <a:pt x="209" y="261"/>
                    <a:pt x="205" y="257"/>
                    <a:pt x="201" y="257"/>
                  </a:cubicBezTo>
                  <a:cubicBezTo>
                    <a:pt x="56" y="257"/>
                    <a:pt x="56" y="257"/>
                    <a:pt x="56" y="257"/>
                  </a:cubicBezTo>
                  <a:cubicBezTo>
                    <a:pt x="52" y="257"/>
                    <a:pt x="48" y="261"/>
                    <a:pt x="48" y="265"/>
                  </a:cubicBezTo>
                  <a:cubicBezTo>
                    <a:pt x="48" y="269"/>
                    <a:pt x="52" y="273"/>
                    <a:pt x="56" y="273"/>
                  </a:cubicBezTo>
                  <a:moveTo>
                    <a:pt x="273" y="48"/>
                  </a:moveTo>
                  <a:cubicBezTo>
                    <a:pt x="209" y="48"/>
                    <a:pt x="209" y="48"/>
                    <a:pt x="209" y="48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23"/>
                    <a:pt x="202" y="16"/>
                    <a:pt x="193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7"/>
                    <a:pt x="153" y="0"/>
                    <a:pt x="145" y="0"/>
                  </a:cubicBezTo>
                  <a:cubicBezTo>
                    <a:pt x="136" y="0"/>
                    <a:pt x="128" y="7"/>
                    <a:pt x="12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7" y="16"/>
                    <a:pt x="80" y="23"/>
                    <a:pt x="80" y="3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7" y="48"/>
                    <a:pt x="0" y="55"/>
                    <a:pt x="0" y="64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6"/>
                    <a:pt x="7" y="353"/>
                    <a:pt x="16" y="353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82" y="353"/>
                    <a:pt x="289" y="346"/>
                    <a:pt x="289" y="337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289" y="55"/>
                    <a:pt x="282" y="48"/>
                    <a:pt x="273" y="48"/>
                  </a:cubicBezTo>
                  <a:moveTo>
                    <a:pt x="96" y="32"/>
                  </a:moveTo>
                  <a:cubicBezTo>
                    <a:pt x="193" y="32"/>
                    <a:pt x="193" y="32"/>
                    <a:pt x="193" y="32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6" y="32"/>
                  </a:lnTo>
                  <a:close/>
                  <a:moveTo>
                    <a:pt x="273" y="337"/>
                  </a:moveTo>
                  <a:cubicBezTo>
                    <a:pt x="16" y="337"/>
                    <a:pt x="16" y="337"/>
                    <a:pt x="16" y="337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273" y="112"/>
                    <a:pt x="273" y="112"/>
                    <a:pt x="273" y="112"/>
                  </a:cubicBezTo>
                  <a:lnTo>
                    <a:pt x="273" y="337"/>
                  </a:lnTo>
                  <a:close/>
                  <a:moveTo>
                    <a:pt x="273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73"/>
                    <a:pt x="87" y="80"/>
                    <a:pt x="96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202" y="80"/>
                    <a:pt x="209" y="73"/>
                    <a:pt x="209" y="64"/>
                  </a:cubicBezTo>
                  <a:cubicBezTo>
                    <a:pt x="273" y="64"/>
                    <a:pt x="273" y="64"/>
                    <a:pt x="273" y="64"/>
                  </a:cubicBezTo>
                  <a:lnTo>
                    <a:pt x="273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7" name="Straight Connector 36"/>
          <p:cNvCxnSpPr>
            <a:stCxn id="21" idx="6"/>
          </p:cNvCxnSpPr>
          <p:nvPr/>
        </p:nvCxnSpPr>
        <p:spPr>
          <a:xfrm>
            <a:off x="19746855" y="6858000"/>
            <a:ext cx="463714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5759055" y="3429856"/>
            <a:ext cx="3987800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5773400" y="9375456"/>
            <a:ext cx="3959110" cy="1967306"/>
            <a:chOff x="15773400" y="9375456"/>
            <a:chExt cx="3959110" cy="1967306"/>
          </a:xfrm>
        </p:grpSpPr>
        <p:sp>
          <p:nvSpPr>
            <p:cNvPr id="48" name="TextBox 47"/>
            <p:cNvSpPr txBox="1"/>
            <p:nvPr/>
          </p:nvSpPr>
          <p:spPr>
            <a:xfrm>
              <a:off x="1577340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Define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77340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8264186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>
            <a:endCxn id="35" idx="2"/>
          </p:cNvCxnSpPr>
          <p:nvPr/>
        </p:nvCxnSpPr>
        <p:spPr>
          <a:xfrm>
            <a:off x="0" y="6858000"/>
            <a:ext cx="195744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7485105" y="9375456"/>
            <a:ext cx="3959110" cy="1967306"/>
            <a:chOff x="7485105" y="9375456"/>
            <a:chExt cx="3959110" cy="1967306"/>
          </a:xfrm>
        </p:grpSpPr>
        <p:sp>
          <p:nvSpPr>
            <p:cNvPr id="10" name="TextBox 9"/>
            <p:cNvSpPr txBox="1"/>
            <p:nvPr/>
          </p:nvSpPr>
          <p:spPr>
            <a:xfrm>
              <a:off x="7485106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Prototype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485105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7470759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8511735" y="9375456"/>
            <a:ext cx="3959110" cy="1967306"/>
            <a:chOff x="18511735" y="9375456"/>
            <a:chExt cx="3959110" cy="1967306"/>
          </a:xfrm>
        </p:grpSpPr>
        <p:sp>
          <p:nvSpPr>
            <p:cNvPr id="15" name="TextBox 14"/>
            <p:cNvSpPr txBox="1"/>
            <p:nvPr/>
          </p:nvSpPr>
          <p:spPr>
            <a:xfrm>
              <a:off x="18511736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Build &amp; Execute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511735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8497389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05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2998420" y="9375456"/>
            <a:ext cx="3959110" cy="1967306"/>
            <a:chOff x="12998420" y="9375456"/>
            <a:chExt cx="3959110" cy="1967306"/>
          </a:xfrm>
        </p:grpSpPr>
        <p:sp>
          <p:nvSpPr>
            <p:cNvPr id="28" name="TextBox 27"/>
            <p:cNvSpPr txBox="1"/>
            <p:nvPr/>
          </p:nvSpPr>
          <p:spPr>
            <a:xfrm>
              <a:off x="1299842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Strategize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299842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2984074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971790" y="9375456"/>
            <a:ext cx="3959110" cy="1967306"/>
            <a:chOff x="1971790" y="9375456"/>
            <a:chExt cx="3959110" cy="1967306"/>
          </a:xfrm>
        </p:grpSpPr>
        <p:sp>
          <p:nvSpPr>
            <p:cNvPr id="36" name="TextBox 35"/>
            <p:cNvSpPr txBox="1"/>
            <p:nvPr/>
          </p:nvSpPr>
          <p:spPr>
            <a:xfrm>
              <a:off x="197179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Ideate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97179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957444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1" name="Straight Connector 40"/>
          <p:cNvCxnSpPr>
            <a:stCxn id="35" idx="6"/>
            <a:endCxn id="9" idx="2"/>
          </p:cNvCxnSpPr>
          <p:nvPr/>
        </p:nvCxnSpPr>
        <p:spPr>
          <a:xfrm>
            <a:off x="5945245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27" idx="6"/>
            <a:endCxn id="14" idx="2"/>
          </p:cNvCxnSpPr>
          <p:nvPr/>
        </p:nvCxnSpPr>
        <p:spPr>
          <a:xfrm>
            <a:off x="16971875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18497390" y="4864100"/>
            <a:ext cx="3987800" cy="3987800"/>
            <a:chOff x="18497390" y="4864100"/>
            <a:chExt cx="3987800" cy="3987800"/>
          </a:xfrm>
        </p:grpSpPr>
        <p:sp>
          <p:nvSpPr>
            <p:cNvPr id="14" name="Oval 13"/>
            <p:cNvSpPr/>
            <p:nvPr/>
          </p:nvSpPr>
          <p:spPr>
            <a:xfrm>
              <a:off x="18497390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4"/>
            <p:cNvSpPr>
              <a:spLocks noEditPoints="1"/>
            </p:cNvSpPr>
            <p:nvPr/>
          </p:nvSpPr>
          <p:spPr bwMode="auto">
            <a:xfrm>
              <a:off x="19780415" y="6232971"/>
              <a:ext cx="1421748" cy="1386458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2984075" y="4864100"/>
            <a:ext cx="3987800" cy="3987800"/>
            <a:chOff x="12984075" y="4864100"/>
            <a:chExt cx="3987800" cy="3987800"/>
          </a:xfrm>
        </p:grpSpPr>
        <p:sp>
          <p:nvSpPr>
            <p:cNvPr id="27" name="Oval 26"/>
            <p:cNvSpPr/>
            <p:nvPr/>
          </p:nvSpPr>
          <p:spPr>
            <a:xfrm>
              <a:off x="1298407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4457274" y="6057289"/>
              <a:ext cx="1041400" cy="1461229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58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957445" y="4864100"/>
            <a:ext cx="3987800" cy="3987800"/>
            <a:chOff x="1957445" y="4864100"/>
            <a:chExt cx="3987800" cy="3987800"/>
          </a:xfrm>
        </p:grpSpPr>
        <p:sp>
          <p:nvSpPr>
            <p:cNvPr id="35" name="Oval 34"/>
            <p:cNvSpPr/>
            <p:nvPr/>
          </p:nvSpPr>
          <p:spPr>
            <a:xfrm>
              <a:off x="195744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243787" y="5969000"/>
              <a:ext cx="1426444" cy="1881848"/>
              <a:chOff x="13819030" y="6521919"/>
              <a:chExt cx="961358" cy="1268280"/>
            </a:xfrm>
          </p:grpSpPr>
          <p:sp>
            <p:nvSpPr>
              <p:cNvPr id="88" name="Freeform 9"/>
              <p:cNvSpPr>
                <a:spLocks/>
              </p:cNvSpPr>
              <p:nvPr/>
            </p:nvSpPr>
            <p:spPr bwMode="auto">
              <a:xfrm>
                <a:off x="14165271" y="7593615"/>
                <a:ext cx="268876" cy="39317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0"/>
              <p:cNvSpPr>
                <a:spLocks/>
              </p:cNvSpPr>
              <p:nvPr/>
            </p:nvSpPr>
            <p:spPr bwMode="auto">
              <a:xfrm>
                <a:off x="14190637" y="7672248"/>
                <a:ext cx="219413" cy="39317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1"/>
              <p:cNvSpPr>
                <a:spLocks/>
              </p:cNvSpPr>
              <p:nvPr/>
            </p:nvSpPr>
            <p:spPr bwMode="auto">
              <a:xfrm>
                <a:off x="14279417" y="6521919"/>
                <a:ext cx="40585" cy="116682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2"/>
              <p:cNvSpPr>
                <a:spLocks/>
              </p:cNvSpPr>
              <p:nvPr/>
            </p:nvSpPr>
            <p:spPr bwMode="auto">
              <a:xfrm>
                <a:off x="14216003" y="7750882"/>
                <a:ext cx="167413" cy="39317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3"/>
              <p:cNvSpPr>
                <a:spLocks/>
              </p:cNvSpPr>
              <p:nvPr/>
            </p:nvSpPr>
            <p:spPr bwMode="auto">
              <a:xfrm>
                <a:off x="14503902" y="6590406"/>
                <a:ext cx="82439" cy="111609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4"/>
              <p:cNvSpPr>
                <a:spLocks/>
              </p:cNvSpPr>
              <p:nvPr/>
            </p:nvSpPr>
            <p:spPr bwMode="auto">
              <a:xfrm>
                <a:off x="14013077" y="6590406"/>
                <a:ext cx="83707" cy="111609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5"/>
              <p:cNvSpPr>
                <a:spLocks/>
              </p:cNvSpPr>
              <p:nvPr/>
            </p:nvSpPr>
            <p:spPr bwMode="auto">
              <a:xfrm>
                <a:off x="13819030" y="6783184"/>
                <a:ext cx="111609" cy="83707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6"/>
              <p:cNvSpPr>
                <a:spLocks/>
              </p:cNvSpPr>
              <p:nvPr/>
            </p:nvSpPr>
            <p:spPr bwMode="auto">
              <a:xfrm>
                <a:off x="14668779" y="6783184"/>
                <a:ext cx="111609" cy="83707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7"/>
              <p:cNvSpPr>
                <a:spLocks/>
              </p:cNvSpPr>
              <p:nvPr/>
            </p:nvSpPr>
            <p:spPr bwMode="auto">
              <a:xfrm>
                <a:off x="14157662" y="7029231"/>
                <a:ext cx="285364" cy="428678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8"/>
              <p:cNvSpPr>
                <a:spLocks noEditPoints="1"/>
              </p:cNvSpPr>
              <p:nvPr/>
            </p:nvSpPr>
            <p:spPr bwMode="auto">
              <a:xfrm>
                <a:off x="13947127" y="6727380"/>
                <a:ext cx="705165" cy="819308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9"/>
              <p:cNvSpPr>
                <a:spLocks/>
              </p:cNvSpPr>
              <p:nvPr/>
            </p:nvSpPr>
            <p:spPr bwMode="auto">
              <a:xfrm>
                <a:off x="14037175" y="7050792"/>
                <a:ext cx="60878" cy="136974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0"/>
              <p:cNvSpPr>
                <a:spLocks/>
              </p:cNvSpPr>
              <p:nvPr/>
            </p:nvSpPr>
            <p:spPr bwMode="auto">
              <a:xfrm>
                <a:off x="14053663" y="6807283"/>
                <a:ext cx="266339" cy="191511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42" name="Straight Connector 41"/>
          <p:cNvCxnSpPr>
            <a:stCxn id="9" idx="6"/>
            <a:endCxn id="27" idx="2"/>
          </p:cNvCxnSpPr>
          <p:nvPr/>
        </p:nvCxnSpPr>
        <p:spPr>
          <a:xfrm>
            <a:off x="11458560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7470760" y="4864100"/>
            <a:ext cx="3987800" cy="3987800"/>
            <a:chOff x="7470760" y="4864100"/>
            <a:chExt cx="3987800" cy="3987800"/>
          </a:xfrm>
        </p:grpSpPr>
        <p:sp>
          <p:nvSpPr>
            <p:cNvPr id="9" name="Oval 8"/>
            <p:cNvSpPr/>
            <p:nvPr/>
          </p:nvSpPr>
          <p:spPr>
            <a:xfrm>
              <a:off x="7470760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8746698" y="6131603"/>
              <a:ext cx="1387902" cy="1382780"/>
              <a:chOff x="1403350" y="1023938"/>
              <a:chExt cx="430213" cy="428625"/>
            </a:xfrm>
            <a:solidFill>
              <a:schemeClr val="bg1"/>
            </a:solidFill>
          </p:grpSpPr>
          <p:sp>
            <p:nvSpPr>
              <p:cNvPr id="105" name="Freeform 123"/>
              <p:cNvSpPr>
                <a:spLocks/>
              </p:cNvSpPr>
              <p:nvPr/>
            </p:nvSpPr>
            <p:spPr bwMode="auto">
              <a:xfrm>
                <a:off x="1631950" y="1252538"/>
                <a:ext cx="201613" cy="200025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24"/>
              <p:cNvSpPr>
                <a:spLocks/>
              </p:cNvSpPr>
              <p:nvPr/>
            </p:nvSpPr>
            <p:spPr bwMode="auto">
              <a:xfrm>
                <a:off x="1403350" y="1023938"/>
                <a:ext cx="206375" cy="204788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25"/>
              <p:cNvSpPr>
                <a:spLocks noEditPoints="1"/>
              </p:cNvSpPr>
              <p:nvPr/>
            </p:nvSpPr>
            <p:spPr bwMode="auto">
              <a:xfrm>
                <a:off x="1406525" y="1027113"/>
                <a:ext cx="427038" cy="425450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325831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7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2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7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12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/>
      <p:bldP spid="31" grpId="0"/>
      <p:bldP spid="3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 Thing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10075274"/>
            <a:ext cx="19880307" cy="199131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175077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1933407" y="1646239"/>
            <a:ext cx="10774193" cy="10420350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867653" y="2313795"/>
            <a:ext cx="5691465" cy="50783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1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</a:t>
            </a:r>
            <a:endParaRPr lang="en-US" sz="11000" dirty="0" smtClean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  <a:p>
            <a:pPr algn="r"/>
            <a:r>
              <a:rPr lang="en-US" sz="1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Worked For:</a:t>
            </a:r>
            <a:endParaRPr lang="en-US" sz="1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716196" y="685800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3968094" y="2855640"/>
            <a:ext cx="2118360" cy="1886579"/>
            <a:chOff x="13968094" y="2855640"/>
            <a:chExt cx="2118360" cy="1886579"/>
          </a:xfrm>
        </p:grpSpPr>
        <p:sp>
          <p:nvSpPr>
            <p:cNvPr id="7" name="TextBox 6"/>
            <p:cNvSpPr txBox="1"/>
            <p:nvPr/>
          </p:nvSpPr>
          <p:spPr>
            <a:xfrm>
              <a:off x="13968094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14258731" y="2855640"/>
              <a:ext cx="1538678" cy="1022896"/>
            </a:xfrm>
            <a:custGeom>
              <a:avLst/>
              <a:gdLst>
                <a:gd name="T0" fmla="*/ 326 w 1065"/>
                <a:gd name="T1" fmla="*/ 708 h 708"/>
                <a:gd name="T2" fmla="*/ 672 w 1065"/>
                <a:gd name="T3" fmla="*/ 358 h 708"/>
                <a:gd name="T4" fmla="*/ 588 w 1065"/>
                <a:gd name="T5" fmla="*/ 274 h 708"/>
                <a:gd name="T6" fmla="*/ 622 w 1065"/>
                <a:gd name="T7" fmla="*/ 240 h 708"/>
                <a:gd name="T8" fmla="*/ 741 w 1065"/>
                <a:gd name="T9" fmla="*/ 358 h 708"/>
                <a:gd name="T10" fmla="*/ 442 w 1065"/>
                <a:gd name="T11" fmla="*/ 658 h 708"/>
                <a:gd name="T12" fmla="*/ 698 w 1065"/>
                <a:gd name="T13" fmla="*/ 658 h 708"/>
                <a:gd name="T14" fmla="*/ 996 w 1065"/>
                <a:gd name="T15" fmla="*/ 356 h 708"/>
                <a:gd name="T16" fmla="*/ 705 w 1065"/>
                <a:gd name="T17" fmla="*/ 68 h 708"/>
                <a:gd name="T18" fmla="*/ 393 w 1065"/>
                <a:gd name="T19" fmla="*/ 384 h 708"/>
                <a:gd name="T20" fmla="*/ 0 w 1065"/>
                <a:gd name="T21" fmla="*/ 386 h 708"/>
                <a:gd name="T22" fmla="*/ 381 w 1065"/>
                <a:gd name="T23" fmla="*/ 1 h 708"/>
                <a:gd name="T24" fmla="*/ 500 w 1065"/>
                <a:gd name="T25" fmla="*/ 119 h 708"/>
                <a:gd name="T26" fmla="*/ 466 w 1065"/>
                <a:gd name="T27" fmla="*/ 154 h 708"/>
                <a:gd name="T28" fmla="*/ 381 w 1065"/>
                <a:gd name="T29" fmla="*/ 70 h 708"/>
                <a:gd name="T30" fmla="*/ 117 w 1065"/>
                <a:gd name="T31" fmla="*/ 336 h 708"/>
                <a:gd name="T32" fmla="*/ 372 w 1065"/>
                <a:gd name="T33" fmla="*/ 335 h 708"/>
                <a:gd name="T34" fmla="*/ 705 w 1065"/>
                <a:gd name="T35" fmla="*/ 0 h 708"/>
                <a:gd name="T36" fmla="*/ 1065 w 1065"/>
                <a:gd name="T37" fmla="*/ 356 h 708"/>
                <a:gd name="T38" fmla="*/ 718 w 1065"/>
                <a:gd name="T39" fmla="*/ 706 h 708"/>
                <a:gd name="T40" fmla="*/ 326 w 1065"/>
                <a:gd name="T41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5" h="708">
                  <a:moveTo>
                    <a:pt x="326" y="708"/>
                  </a:moveTo>
                  <a:lnTo>
                    <a:pt x="672" y="358"/>
                  </a:lnTo>
                  <a:lnTo>
                    <a:pt x="588" y="274"/>
                  </a:lnTo>
                  <a:lnTo>
                    <a:pt x="622" y="240"/>
                  </a:lnTo>
                  <a:lnTo>
                    <a:pt x="741" y="358"/>
                  </a:lnTo>
                  <a:lnTo>
                    <a:pt x="442" y="658"/>
                  </a:lnTo>
                  <a:lnTo>
                    <a:pt x="698" y="658"/>
                  </a:lnTo>
                  <a:lnTo>
                    <a:pt x="996" y="356"/>
                  </a:lnTo>
                  <a:lnTo>
                    <a:pt x="705" y="68"/>
                  </a:lnTo>
                  <a:lnTo>
                    <a:pt x="393" y="384"/>
                  </a:lnTo>
                  <a:lnTo>
                    <a:pt x="0" y="386"/>
                  </a:lnTo>
                  <a:lnTo>
                    <a:pt x="381" y="1"/>
                  </a:lnTo>
                  <a:lnTo>
                    <a:pt x="500" y="119"/>
                  </a:lnTo>
                  <a:lnTo>
                    <a:pt x="466" y="154"/>
                  </a:lnTo>
                  <a:lnTo>
                    <a:pt x="381" y="70"/>
                  </a:lnTo>
                  <a:lnTo>
                    <a:pt x="117" y="336"/>
                  </a:lnTo>
                  <a:lnTo>
                    <a:pt x="372" y="335"/>
                  </a:lnTo>
                  <a:lnTo>
                    <a:pt x="705" y="0"/>
                  </a:lnTo>
                  <a:lnTo>
                    <a:pt x="1065" y="356"/>
                  </a:lnTo>
                  <a:lnTo>
                    <a:pt x="718" y="706"/>
                  </a:lnTo>
                  <a:lnTo>
                    <a:pt x="326" y="708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6657320" y="2724166"/>
            <a:ext cx="2118360" cy="2018053"/>
            <a:chOff x="16657320" y="2724166"/>
            <a:chExt cx="2118360" cy="2018053"/>
          </a:xfrm>
        </p:grpSpPr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7218055" y="2724166"/>
              <a:ext cx="996892" cy="1285844"/>
            </a:xfrm>
            <a:custGeom>
              <a:avLst/>
              <a:gdLst>
                <a:gd name="T0" fmla="*/ 638 w 690"/>
                <a:gd name="T1" fmla="*/ 411 h 890"/>
                <a:gd name="T2" fmla="*/ 338 w 690"/>
                <a:gd name="T3" fmla="*/ 741 h 890"/>
                <a:gd name="T4" fmla="*/ 338 w 690"/>
                <a:gd name="T5" fmla="*/ 430 h 890"/>
                <a:gd name="T6" fmla="*/ 690 w 690"/>
                <a:gd name="T7" fmla="*/ 0 h 890"/>
                <a:gd name="T8" fmla="*/ 100 w 690"/>
                <a:gd name="T9" fmla="*/ 0 h 890"/>
                <a:gd name="T10" fmla="*/ 143 w 690"/>
                <a:gd name="T11" fmla="*/ 53 h 890"/>
                <a:gd name="T12" fmla="*/ 579 w 690"/>
                <a:gd name="T13" fmla="*/ 53 h 890"/>
                <a:gd name="T14" fmla="*/ 312 w 690"/>
                <a:gd name="T15" fmla="*/ 379 h 890"/>
                <a:gd name="T16" fmla="*/ 311 w 690"/>
                <a:gd name="T17" fmla="*/ 380 h 890"/>
                <a:gd name="T18" fmla="*/ 310 w 690"/>
                <a:gd name="T19" fmla="*/ 379 h 890"/>
                <a:gd name="T20" fmla="*/ 0 w 690"/>
                <a:gd name="T21" fmla="*/ 0 h 890"/>
                <a:gd name="T22" fmla="*/ 0 w 690"/>
                <a:gd name="T23" fmla="*/ 507 h 890"/>
                <a:gd name="T24" fmla="*/ 207 w 690"/>
                <a:gd name="T25" fmla="*/ 741 h 890"/>
                <a:gd name="T26" fmla="*/ 207 w 690"/>
                <a:gd name="T27" fmla="*/ 656 h 890"/>
                <a:gd name="T28" fmla="*/ 52 w 690"/>
                <a:gd name="T29" fmla="*/ 486 h 890"/>
                <a:gd name="T30" fmla="*/ 52 w 690"/>
                <a:gd name="T31" fmla="*/ 147 h 890"/>
                <a:gd name="T32" fmla="*/ 284 w 690"/>
                <a:gd name="T33" fmla="*/ 430 h 890"/>
                <a:gd name="T34" fmla="*/ 284 w 690"/>
                <a:gd name="T35" fmla="*/ 890 h 890"/>
                <a:gd name="T36" fmla="*/ 690 w 690"/>
                <a:gd name="T37" fmla="*/ 430 h 890"/>
                <a:gd name="T38" fmla="*/ 690 w 690"/>
                <a:gd name="T39" fmla="*/ 122 h 890"/>
                <a:gd name="T40" fmla="*/ 638 w 690"/>
                <a:gd name="T41" fmla="*/ 186 h 890"/>
                <a:gd name="T42" fmla="*/ 638 w 690"/>
                <a:gd name="T43" fmla="*/ 411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0" h="890">
                  <a:moveTo>
                    <a:pt x="638" y="411"/>
                  </a:moveTo>
                  <a:lnTo>
                    <a:pt x="338" y="741"/>
                  </a:lnTo>
                  <a:lnTo>
                    <a:pt x="338" y="430"/>
                  </a:lnTo>
                  <a:lnTo>
                    <a:pt x="690" y="0"/>
                  </a:lnTo>
                  <a:lnTo>
                    <a:pt x="100" y="0"/>
                  </a:lnTo>
                  <a:lnTo>
                    <a:pt x="143" y="53"/>
                  </a:lnTo>
                  <a:lnTo>
                    <a:pt x="579" y="53"/>
                  </a:lnTo>
                  <a:lnTo>
                    <a:pt x="312" y="379"/>
                  </a:lnTo>
                  <a:lnTo>
                    <a:pt x="311" y="380"/>
                  </a:lnTo>
                  <a:lnTo>
                    <a:pt x="310" y="379"/>
                  </a:lnTo>
                  <a:lnTo>
                    <a:pt x="0" y="0"/>
                  </a:lnTo>
                  <a:lnTo>
                    <a:pt x="0" y="507"/>
                  </a:lnTo>
                  <a:lnTo>
                    <a:pt x="207" y="741"/>
                  </a:lnTo>
                  <a:lnTo>
                    <a:pt x="207" y="656"/>
                  </a:lnTo>
                  <a:lnTo>
                    <a:pt x="52" y="486"/>
                  </a:lnTo>
                  <a:lnTo>
                    <a:pt x="52" y="147"/>
                  </a:lnTo>
                  <a:lnTo>
                    <a:pt x="284" y="430"/>
                  </a:lnTo>
                  <a:lnTo>
                    <a:pt x="284" y="890"/>
                  </a:lnTo>
                  <a:lnTo>
                    <a:pt x="690" y="430"/>
                  </a:lnTo>
                  <a:lnTo>
                    <a:pt x="690" y="122"/>
                  </a:lnTo>
                  <a:lnTo>
                    <a:pt x="638" y="186"/>
                  </a:lnTo>
                  <a:lnTo>
                    <a:pt x="638" y="4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6657320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9255808" y="2820769"/>
            <a:ext cx="2118360" cy="1921450"/>
            <a:chOff x="19255808" y="2820769"/>
            <a:chExt cx="2118360" cy="1921450"/>
          </a:xfrm>
        </p:grpSpPr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9788753" y="2820769"/>
              <a:ext cx="1072018" cy="1056126"/>
            </a:xfrm>
            <a:custGeom>
              <a:avLst/>
              <a:gdLst>
                <a:gd name="connsiteX0" fmla="*/ 319088 w 1177924"/>
                <a:gd name="connsiteY0" fmla="*/ 327025 h 1160463"/>
                <a:gd name="connsiteX1" fmla="*/ 877888 w 1177924"/>
                <a:gd name="connsiteY1" fmla="*/ 327025 h 1160463"/>
                <a:gd name="connsiteX2" fmla="*/ 1177924 w 1177924"/>
                <a:gd name="connsiteY2" fmla="*/ 744538 h 1160463"/>
                <a:gd name="connsiteX3" fmla="*/ 877888 w 1177924"/>
                <a:gd name="connsiteY3" fmla="*/ 1160463 h 1160463"/>
                <a:gd name="connsiteX4" fmla="*/ 298450 w 1177924"/>
                <a:gd name="connsiteY4" fmla="*/ 1160463 h 1160463"/>
                <a:gd name="connsiteX5" fmla="*/ 15876 w 1177924"/>
                <a:gd name="connsiteY5" fmla="*/ 766763 h 1160463"/>
                <a:gd name="connsiteX6" fmla="*/ 117476 w 1177924"/>
                <a:gd name="connsiteY6" fmla="*/ 766763 h 1160463"/>
                <a:gd name="connsiteX7" fmla="*/ 341312 w 1177924"/>
                <a:gd name="connsiteY7" fmla="*/ 1077913 h 1160463"/>
                <a:gd name="connsiteX8" fmla="*/ 836612 w 1177924"/>
                <a:gd name="connsiteY8" fmla="*/ 1077913 h 1160463"/>
                <a:gd name="connsiteX9" fmla="*/ 1076324 w 1177924"/>
                <a:gd name="connsiteY9" fmla="*/ 744538 h 1160463"/>
                <a:gd name="connsiteX10" fmla="*/ 836612 w 1177924"/>
                <a:gd name="connsiteY10" fmla="*/ 409575 h 1160463"/>
                <a:gd name="connsiteX11" fmla="*/ 406400 w 1177924"/>
                <a:gd name="connsiteY11" fmla="*/ 409575 h 1160463"/>
                <a:gd name="connsiteX12" fmla="*/ 298450 w 1177924"/>
                <a:gd name="connsiteY12" fmla="*/ 0 h 1160463"/>
                <a:gd name="connsiteX13" fmla="*/ 877888 w 1177924"/>
                <a:gd name="connsiteY13" fmla="*/ 0 h 1160463"/>
                <a:gd name="connsiteX14" fmla="*/ 1160462 w 1177924"/>
                <a:gd name="connsiteY14" fmla="*/ 392113 h 1160463"/>
                <a:gd name="connsiteX15" fmla="*/ 1058862 w 1177924"/>
                <a:gd name="connsiteY15" fmla="*/ 392113 h 1160463"/>
                <a:gd name="connsiteX16" fmla="*/ 836612 w 1177924"/>
                <a:gd name="connsiteY16" fmla="*/ 82550 h 1160463"/>
                <a:gd name="connsiteX17" fmla="*/ 341312 w 1177924"/>
                <a:gd name="connsiteY17" fmla="*/ 82550 h 1160463"/>
                <a:gd name="connsiteX18" fmla="*/ 101600 w 1177924"/>
                <a:gd name="connsiteY18" fmla="*/ 417513 h 1160463"/>
                <a:gd name="connsiteX19" fmla="*/ 341312 w 1177924"/>
                <a:gd name="connsiteY19" fmla="*/ 750888 h 1160463"/>
                <a:gd name="connsiteX20" fmla="*/ 769938 w 1177924"/>
                <a:gd name="connsiteY20" fmla="*/ 750888 h 1160463"/>
                <a:gd name="connsiteX21" fmla="*/ 857250 w 1177924"/>
                <a:gd name="connsiteY21" fmla="*/ 833438 h 1160463"/>
                <a:gd name="connsiteX22" fmla="*/ 298450 w 1177924"/>
                <a:gd name="connsiteY22" fmla="*/ 833438 h 1160463"/>
                <a:gd name="connsiteX23" fmla="*/ 0 w 1177924"/>
                <a:gd name="connsiteY23" fmla="*/ 417513 h 11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7924" h="1160463">
                  <a:moveTo>
                    <a:pt x="319088" y="327025"/>
                  </a:moveTo>
                  <a:lnTo>
                    <a:pt x="877888" y="327025"/>
                  </a:lnTo>
                  <a:lnTo>
                    <a:pt x="1177924" y="744538"/>
                  </a:lnTo>
                  <a:lnTo>
                    <a:pt x="877888" y="1160463"/>
                  </a:lnTo>
                  <a:lnTo>
                    <a:pt x="298450" y="1160463"/>
                  </a:lnTo>
                  <a:lnTo>
                    <a:pt x="15876" y="766763"/>
                  </a:lnTo>
                  <a:lnTo>
                    <a:pt x="117476" y="766763"/>
                  </a:lnTo>
                  <a:lnTo>
                    <a:pt x="341312" y="1077913"/>
                  </a:lnTo>
                  <a:lnTo>
                    <a:pt x="836612" y="1077913"/>
                  </a:lnTo>
                  <a:lnTo>
                    <a:pt x="1076324" y="744538"/>
                  </a:lnTo>
                  <a:lnTo>
                    <a:pt x="836612" y="409575"/>
                  </a:lnTo>
                  <a:lnTo>
                    <a:pt x="406400" y="409575"/>
                  </a:lnTo>
                  <a:close/>
                  <a:moveTo>
                    <a:pt x="298450" y="0"/>
                  </a:moveTo>
                  <a:lnTo>
                    <a:pt x="877888" y="0"/>
                  </a:lnTo>
                  <a:lnTo>
                    <a:pt x="1160462" y="392113"/>
                  </a:lnTo>
                  <a:lnTo>
                    <a:pt x="1058862" y="392113"/>
                  </a:lnTo>
                  <a:lnTo>
                    <a:pt x="836612" y="82550"/>
                  </a:lnTo>
                  <a:lnTo>
                    <a:pt x="341312" y="82550"/>
                  </a:lnTo>
                  <a:lnTo>
                    <a:pt x="101600" y="417513"/>
                  </a:lnTo>
                  <a:lnTo>
                    <a:pt x="341312" y="750888"/>
                  </a:lnTo>
                  <a:lnTo>
                    <a:pt x="769938" y="750888"/>
                  </a:lnTo>
                  <a:lnTo>
                    <a:pt x="857250" y="833438"/>
                  </a:lnTo>
                  <a:lnTo>
                    <a:pt x="298450" y="833438"/>
                  </a:lnTo>
                  <a:lnTo>
                    <a:pt x="0" y="417513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9255808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3968094" y="5610493"/>
            <a:ext cx="2118360" cy="2397168"/>
            <a:chOff x="13968094" y="5610493"/>
            <a:chExt cx="2118360" cy="2397168"/>
          </a:xfrm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14507229" y="5610493"/>
              <a:ext cx="1041680" cy="1486668"/>
            </a:xfrm>
            <a:custGeom>
              <a:avLst/>
              <a:gdLst>
                <a:gd name="T0" fmla="*/ 682 w 721"/>
                <a:gd name="T1" fmla="*/ 338 h 1029"/>
                <a:gd name="T2" fmla="*/ 360 w 721"/>
                <a:gd name="T3" fmla="*/ 660 h 1029"/>
                <a:gd name="T4" fmla="*/ 308 w 721"/>
                <a:gd name="T5" fmla="*/ 607 h 1029"/>
                <a:gd name="T6" fmla="*/ 630 w 721"/>
                <a:gd name="T7" fmla="*/ 285 h 1029"/>
                <a:gd name="T8" fmla="*/ 598 w 721"/>
                <a:gd name="T9" fmla="*/ 253 h 1029"/>
                <a:gd name="T10" fmla="*/ 276 w 721"/>
                <a:gd name="T11" fmla="*/ 575 h 1029"/>
                <a:gd name="T12" fmla="*/ 223 w 721"/>
                <a:gd name="T13" fmla="*/ 522 h 1029"/>
                <a:gd name="T14" fmla="*/ 546 w 721"/>
                <a:gd name="T15" fmla="*/ 200 h 1029"/>
                <a:gd name="T16" fmla="*/ 514 w 721"/>
                <a:gd name="T17" fmla="*/ 168 h 1029"/>
                <a:gd name="T18" fmla="*/ 192 w 721"/>
                <a:gd name="T19" fmla="*/ 490 h 1029"/>
                <a:gd name="T20" fmla="*/ 139 w 721"/>
                <a:gd name="T21" fmla="*/ 438 h 1029"/>
                <a:gd name="T22" fmla="*/ 461 w 721"/>
                <a:gd name="T23" fmla="*/ 116 h 1029"/>
                <a:gd name="T24" fmla="*/ 429 w 721"/>
                <a:gd name="T25" fmla="*/ 84 h 1029"/>
                <a:gd name="T26" fmla="*/ 107 w 721"/>
                <a:gd name="T27" fmla="*/ 406 h 1029"/>
                <a:gd name="T28" fmla="*/ 54 w 721"/>
                <a:gd name="T29" fmla="*/ 354 h 1029"/>
                <a:gd name="T30" fmla="*/ 376 w 721"/>
                <a:gd name="T31" fmla="*/ 31 h 1029"/>
                <a:gd name="T32" fmla="*/ 344 w 721"/>
                <a:gd name="T33" fmla="*/ 0 h 1029"/>
                <a:gd name="T34" fmla="*/ 0 w 721"/>
                <a:gd name="T35" fmla="*/ 344 h 1029"/>
                <a:gd name="T36" fmla="*/ 0 w 721"/>
                <a:gd name="T37" fmla="*/ 692 h 1029"/>
                <a:gd name="T38" fmla="*/ 45 w 721"/>
                <a:gd name="T39" fmla="*/ 692 h 1029"/>
                <a:gd name="T40" fmla="*/ 45 w 721"/>
                <a:gd name="T41" fmla="*/ 408 h 1029"/>
                <a:gd name="T42" fmla="*/ 84 w 721"/>
                <a:gd name="T43" fmla="*/ 447 h 1029"/>
                <a:gd name="T44" fmla="*/ 84 w 721"/>
                <a:gd name="T45" fmla="*/ 776 h 1029"/>
                <a:gd name="T46" fmla="*/ 130 w 721"/>
                <a:gd name="T47" fmla="*/ 776 h 1029"/>
                <a:gd name="T48" fmla="*/ 130 w 721"/>
                <a:gd name="T49" fmla="*/ 492 h 1029"/>
                <a:gd name="T50" fmla="*/ 169 w 721"/>
                <a:gd name="T51" fmla="*/ 532 h 1029"/>
                <a:gd name="T52" fmla="*/ 169 w 721"/>
                <a:gd name="T53" fmla="*/ 860 h 1029"/>
                <a:gd name="T54" fmla="*/ 214 w 721"/>
                <a:gd name="T55" fmla="*/ 860 h 1029"/>
                <a:gd name="T56" fmla="*/ 214 w 721"/>
                <a:gd name="T57" fmla="*/ 577 h 1029"/>
                <a:gd name="T58" fmla="*/ 254 w 721"/>
                <a:gd name="T59" fmla="*/ 616 h 1029"/>
                <a:gd name="T60" fmla="*/ 254 w 721"/>
                <a:gd name="T61" fmla="*/ 945 h 1029"/>
                <a:gd name="T62" fmla="*/ 298 w 721"/>
                <a:gd name="T63" fmla="*/ 945 h 1029"/>
                <a:gd name="T64" fmla="*/ 298 w 721"/>
                <a:gd name="T65" fmla="*/ 661 h 1029"/>
                <a:gd name="T66" fmla="*/ 338 w 721"/>
                <a:gd name="T67" fmla="*/ 701 h 1029"/>
                <a:gd name="T68" fmla="*/ 338 w 721"/>
                <a:gd name="T69" fmla="*/ 1029 h 1029"/>
                <a:gd name="T70" fmla="*/ 383 w 721"/>
                <a:gd name="T71" fmla="*/ 1029 h 1029"/>
                <a:gd name="T72" fmla="*/ 383 w 721"/>
                <a:gd name="T73" fmla="*/ 701 h 1029"/>
                <a:gd name="T74" fmla="*/ 422 w 721"/>
                <a:gd name="T75" fmla="*/ 661 h 1029"/>
                <a:gd name="T76" fmla="*/ 422 w 721"/>
                <a:gd name="T77" fmla="*/ 945 h 1029"/>
                <a:gd name="T78" fmla="*/ 468 w 721"/>
                <a:gd name="T79" fmla="*/ 945 h 1029"/>
                <a:gd name="T80" fmla="*/ 468 w 721"/>
                <a:gd name="T81" fmla="*/ 616 h 1029"/>
                <a:gd name="T82" fmla="*/ 507 w 721"/>
                <a:gd name="T83" fmla="*/ 577 h 1029"/>
                <a:gd name="T84" fmla="*/ 507 w 721"/>
                <a:gd name="T85" fmla="*/ 860 h 1029"/>
                <a:gd name="T86" fmla="*/ 552 w 721"/>
                <a:gd name="T87" fmla="*/ 860 h 1029"/>
                <a:gd name="T88" fmla="*/ 552 w 721"/>
                <a:gd name="T89" fmla="*/ 532 h 1029"/>
                <a:gd name="T90" fmla="*/ 592 w 721"/>
                <a:gd name="T91" fmla="*/ 492 h 1029"/>
                <a:gd name="T92" fmla="*/ 592 w 721"/>
                <a:gd name="T93" fmla="*/ 776 h 1029"/>
                <a:gd name="T94" fmla="*/ 636 w 721"/>
                <a:gd name="T95" fmla="*/ 776 h 1029"/>
                <a:gd name="T96" fmla="*/ 636 w 721"/>
                <a:gd name="T97" fmla="*/ 447 h 1029"/>
                <a:gd name="T98" fmla="*/ 676 w 721"/>
                <a:gd name="T99" fmla="*/ 408 h 1029"/>
                <a:gd name="T100" fmla="*/ 676 w 721"/>
                <a:gd name="T101" fmla="*/ 692 h 1029"/>
                <a:gd name="T102" fmla="*/ 721 w 721"/>
                <a:gd name="T103" fmla="*/ 692 h 1029"/>
                <a:gd name="T104" fmla="*/ 721 w 721"/>
                <a:gd name="T105" fmla="*/ 376 h 1029"/>
                <a:gd name="T106" fmla="*/ 682 w 721"/>
                <a:gd name="T107" fmla="*/ 338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1" h="1029">
                  <a:moveTo>
                    <a:pt x="682" y="338"/>
                  </a:moveTo>
                  <a:lnTo>
                    <a:pt x="360" y="660"/>
                  </a:lnTo>
                  <a:lnTo>
                    <a:pt x="308" y="607"/>
                  </a:lnTo>
                  <a:lnTo>
                    <a:pt x="630" y="285"/>
                  </a:lnTo>
                  <a:lnTo>
                    <a:pt x="598" y="253"/>
                  </a:lnTo>
                  <a:lnTo>
                    <a:pt x="276" y="575"/>
                  </a:lnTo>
                  <a:lnTo>
                    <a:pt x="223" y="522"/>
                  </a:lnTo>
                  <a:lnTo>
                    <a:pt x="546" y="200"/>
                  </a:lnTo>
                  <a:lnTo>
                    <a:pt x="514" y="168"/>
                  </a:lnTo>
                  <a:lnTo>
                    <a:pt x="192" y="490"/>
                  </a:lnTo>
                  <a:lnTo>
                    <a:pt x="139" y="438"/>
                  </a:lnTo>
                  <a:lnTo>
                    <a:pt x="461" y="116"/>
                  </a:lnTo>
                  <a:lnTo>
                    <a:pt x="429" y="84"/>
                  </a:lnTo>
                  <a:lnTo>
                    <a:pt x="107" y="406"/>
                  </a:lnTo>
                  <a:lnTo>
                    <a:pt x="54" y="354"/>
                  </a:lnTo>
                  <a:lnTo>
                    <a:pt x="376" y="31"/>
                  </a:lnTo>
                  <a:lnTo>
                    <a:pt x="344" y="0"/>
                  </a:lnTo>
                  <a:lnTo>
                    <a:pt x="0" y="344"/>
                  </a:lnTo>
                  <a:lnTo>
                    <a:pt x="0" y="692"/>
                  </a:lnTo>
                  <a:lnTo>
                    <a:pt x="45" y="692"/>
                  </a:lnTo>
                  <a:lnTo>
                    <a:pt x="45" y="408"/>
                  </a:lnTo>
                  <a:lnTo>
                    <a:pt x="84" y="447"/>
                  </a:lnTo>
                  <a:lnTo>
                    <a:pt x="84" y="776"/>
                  </a:lnTo>
                  <a:lnTo>
                    <a:pt x="130" y="776"/>
                  </a:lnTo>
                  <a:lnTo>
                    <a:pt x="130" y="492"/>
                  </a:lnTo>
                  <a:lnTo>
                    <a:pt x="169" y="532"/>
                  </a:lnTo>
                  <a:lnTo>
                    <a:pt x="169" y="860"/>
                  </a:lnTo>
                  <a:lnTo>
                    <a:pt x="214" y="860"/>
                  </a:lnTo>
                  <a:lnTo>
                    <a:pt x="214" y="577"/>
                  </a:lnTo>
                  <a:lnTo>
                    <a:pt x="254" y="616"/>
                  </a:lnTo>
                  <a:lnTo>
                    <a:pt x="254" y="945"/>
                  </a:lnTo>
                  <a:lnTo>
                    <a:pt x="298" y="945"/>
                  </a:lnTo>
                  <a:lnTo>
                    <a:pt x="298" y="661"/>
                  </a:lnTo>
                  <a:lnTo>
                    <a:pt x="338" y="701"/>
                  </a:lnTo>
                  <a:lnTo>
                    <a:pt x="338" y="1029"/>
                  </a:lnTo>
                  <a:lnTo>
                    <a:pt x="383" y="1029"/>
                  </a:lnTo>
                  <a:lnTo>
                    <a:pt x="383" y="701"/>
                  </a:lnTo>
                  <a:lnTo>
                    <a:pt x="422" y="661"/>
                  </a:lnTo>
                  <a:lnTo>
                    <a:pt x="422" y="945"/>
                  </a:lnTo>
                  <a:lnTo>
                    <a:pt x="468" y="945"/>
                  </a:lnTo>
                  <a:lnTo>
                    <a:pt x="468" y="616"/>
                  </a:lnTo>
                  <a:lnTo>
                    <a:pt x="507" y="577"/>
                  </a:lnTo>
                  <a:lnTo>
                    <a:pt x="507" y="860"/>
                  </a:lnTo>
                  <a:lnTo>
                    <a:pt x="552" y="860"/>
                  </a:lnTo>
                  <a:lnTo>
                    <a:pt x="552" y="532"/>
                  </a:lnTo>
                  <a:lnTo>
                    <a:pt x="592" y="492"/>
                  </a:lnTo>
                  <a:lnTo>
                    <a:pt x="592" y="776"/>
                  </a:lnTo>
                  <a:lnTo>
                    <a:pt x="636" y="776"/>
                  </a:lnTo>
                  <a:lnTo>
                    <a:pt x="636" y="447"/>
                  </a:lnTo>
                  <a:lnTo>
                    <a:pt x="676" y="408"/>
                  </a:lnTo>
                  <a:lnTo>
                    <a:pt x="676" y="692"/>
                  </a:lnTo>
                  <a:lnTo>
                    <a:pt x="721" y="692"/>
                  </a:lnTo>
                  <a:lnTo>
                    <a:pt x="721" y="376"/>
                  </a:lnTo>
                  <a:lnTo>
                    <a:pt x="682" y="338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3968094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6657320" y="5689331"/>
            <a:ext cx="2118360" cy="2318330"/>
            <a:chOff x="16657320" y="5689331"/>
            <a:chExt cx="2118360" cy="2318330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7105363" y="5689331"/>
              <a:ext cx="1222274" cy="1411540"/>
            </a:xfrm>
            <a:custGeom>
              <a:avLst/>
              <a:gdLst>
                <a:gd name="connsiteX0" fmla="*/ 671512 w 1343024"/>
                <a:gd name="connsiteY0" fmla="*/ 1281113 h 1550988"/>
                <a:gd name="connsiteX1" fmla="*/ 788988 w 1343024"/>
                <a:gd name="connsiteY1" fmla="*/ 1347788 h 1550988"/>
                <a:gd name="connsiteX2" fmla="*/ 788988 w 1343024"/>
                <a:gd name="connsiteY2" fmla="*/ 1484313 h 1550988"/>
                <a:gd name="connsiteX3" fmla="*/ 671512 w 1343024"/>
                <a:gd name="connsiteY3" fmla="*/ 1550988 h 1550988"/>
                <a:gd name="connsiteX4" fmla="*/ 554036 w 1343024"/>
                <a:gd name="connsiteY4" fmla="*/ 1484313 h 1550988"/>
                <a:gd name="connsiteX5" fmla="*/ 554036 w 1343024"/>
                <a:gd name="connsiteY5" fmla="*/ 1347788 h 1550988"/>
                <a:gd name="connsiteX6" fmla="*/ 363538 w 1343024"/>
                <a:gd name="connsiteY6" fmla="*/ 1152525 h 1550988"/>
                <a:gd name="connsiteX7" fmla="*/ 460376 w 1343024"/>
                <a:gd name="connsiteY7" fmla="*/ 1206500 h 1550988"/>
                <a:gd name="connsiteX8" fmla="*/ 460376 w 1343024"/>
                <a:gd name="connsiteY8" fmla="*/ 1317626 h 1550988"/>
                <a:gd name="connsiteX9" fmla="*/ 363538 w 1343024"/>
                <a:gd name="connsiteY9" fmla="*/ 1373188 h 1550988"/>
                <a:gd name="connsiteX10" fmla="*/ 266700 w 1343024"/>
                <a:gd name="connsiteY10" fmla="*/ 1317626 h 1550988"/>
                <a:gd name="connsiteX11" fmla="*/ 266700 w 1343024"/>
                <a:gd name="connsiteY11" fmla="*/ 1206500 h 1550988"/>
                <a:gd name="connsiteX12" fmla="*/ 950912 w 1343024"/>
                <a:gd name="connsiteY12" fmla="*/ 1120775 h 1550988"/>
                <a:gd name="connsiteX13" fmla="*/ 1068388 w 1343024"/>
                <a:gd name="connsiteY13" fmla="*/ 1185863 h 1550988"/>
                <a:gd name="connsiteX14" fmla="*/ 1068388 w 1343024"/>
                <a:gd name="connsiteY14" fmla="*/ 1322388 h 1550988"/>
                <a:gd name="connsiteX15" fmla="*/ 950912 w 1343024"/>
                <a:gd name="connsiteY15" fmla="*/ 1389063 h 1550988"/>
                <a:gd name="connsiteX16" fmla="*/ 833436 w 1343024"/>
                <a:gd name="connsiteY16" fmla="*/ 1322388 h 1550988"/>
                <a:gd name="connsiteX17" fmla="*/ 833436 w 1343024"/>
                <a:gd name="connsiteY17" fmla="*/ 1185863 h 1550988"/>
                <a:gd name="connsiteX18" fmla="*/ 76200 w 1343024"/>
                <a:gd name="connsiteY18" fmla="*/ 1042988 h 1550988"/>
                <a:gd name="connsiteX19" fmla="*/ 152400 w 1343024"/>
                <a:gd name="connsiteY19" fmla="*/ 1087438 h 1550988"/>
                <a:gd name="connsiteX20" fmla="*/ 152400 w 1343024"/>
                <a:gd name="connsiteY20" fmla="*/ 1174751 h 1550988"/>
                <a:gd name="connsiteX21" fmla="*/ 76200 w 1343024"/>
                <a:gd name="connsiteY21" fmla="*/ 1219201 h 1550988"/>
                <a:gd name="connsiteX22" fmla="*/ 0 w 1343024"/>
                <a:gd name="connsiteY22" fmla="*/ 1174751 h 1550988"/>
                <a:gd name="connsiteX23" fmla="*/ 0 w 1343024"/>
                <a:gd name="connsiteY23" fmla="*/ 1087438 h 1550988"/>
                <a:gd name="connsiteX24" fmla="*/ 676274 w 1343024"/>
                <a:gd name="connsiteY24" fmla="*/ 985838 h 1550988"/>
                <a:gd name="connsiteX25" fmla="*/ 769936 w 1343024"/>
                <a:gd name="connsiteY25" fmla="*/ 1041400 h 1550988"/>
                <a:gd name="connsiteX26" fmla="*/ 769936 w 1343024"/>
                <a:gd name="connsiteY26" fmla="*/ 1150939 h 1550988"/>
                <a:gd name="connsiteX27" fmla="*/ 676274 w 1343024"/>
                <a:gd name="connsiteY27" fmla="*/ 1206501 h 1550988"/>
                <a:gd name="connsiteX28" fmla="*/ 579436 w 1343024"/>
                <a:gd name="connsiteY28" fmla="*/ 1150939 h 1550988"/>
                <a:gd name="connsiteX29" fmla="*/ 579436 w 1343024"/>
                <a:gd name="connsiteY29" fmla="*/ 1041400 h 1550988"/>
                <a:gd name="connsiteX30" fmla="*/ 1225550 w 1343024"/>
                <a:gd name="connsiteY30" fmla="*/ 962025 h 1550988"/>
                <a:gd name="connsiteX31" fmla="*/ 1343024 w 1343024"/>
                <a:gd name="connsiteY31" fmla="*/ 1028700 h 1550988"/>
                <a:gd name="connsiteX32" fmla="*/ 1343024 w 1343024"/>
                <a:gd name="connsiteY32" fmla="*/ 1163638 h 1550988"/>
                <a:gd name="connsiteX33" fmla="*/ 1225550 w 1343024"/>
                <a:gd name="connsiteY33" fmla="*/ 1230313 h 1550988"/>
                <a:gd name="connsiteX34" fmla="*/ 1108076 w 1343024"/>
                <a:gd name="connsiteY34" fmla="*/ 1163638 h 1550988"/>
                <a:gd name="connsiteX35" fmla="*/ 1108076 w 1343024"/>
                <a:gd name="connsiteY35" fmla="*/ 1028700 h 1550988"/>
                <a:gd name="connsiteX36" fmla="*/ 363536 w 1343024"/>
                <a:gd name="connsiteY36" fmla="*/ 863600 h 1550988"/>
                <a:gd name="connsiteX37" fmla="*/ 433388 w 1343024"/>
                <a:gd name="connsiteY37" fmla="*/ 903287 h 1550988"/>
                <a:gd name="connsiteX38" fmla="*/ 433388 w 1343024"/>
                <a:gd name="connsiteY38" fmla="*/ 984250 h 1550988"/>
                <a:gd name="connsiteX39" fmla="*/ 363536 w 1343024"/>
                <a:gd name="connsiteY39" fmla="*/ 1025525 h 1550988"/>
                <a:gd name="connsiteX40" fmla="*/ 293688 w 1343024"/>
                <a:gd name="connsiteY40" fmla="*/ 984250 h 1550988"/>
                <a:gd name="connsiteX41" fmla="*/ 293688 w 1343024"/>
                <a:gd name="connsiteY41" fmla="*/ 903287 h 1550988"/>
                <a:gd name="connsiteX42" fmla="*/ 950912 w 1343024"/>
                <a:gd name="connsiteY42" fmla="*/ 841375 h 1550988"/>
                <a:gd name="connsiteX43" fmla="*/ 1039812 w 1343024"/>
                <a:gd name="connsiteY43" fmla="*/ 892175 h 1550988"/>
                <a:gd name="connsiteX44" fmla="*/ 1039812 w 1343024"/>
                <a:gd name="connsiteY44" fmla="*/ 995362 h 1550988"/>
                <a:gd name="connsiteX45" fmla="*/ 950912 w 1343024"/>
                <a:gd name="connsiteY45" fmla="*/ 1047750 h 1550988"/>
                <a:gd name="connsiteX46" fmla="*/ 862012 w 1343024"/>
                <a:gd name="connsiteY46" fmla="*/ 995362 h 1550988"/>
                <a:gd name="connsiteX47" fmla="*/ 862012 w 1343024"/>
                <a:gd name="connsiteY47" fmla="*/ 892175 h 1550988"/>
                <a:gd name="connsiteX48" fmla="*/ 58738 w 1343024"/>
                <a:gd name="connsiteY48" fmla="*/ 708025 h 1550988"/>
                <a:gd name="connsiteX49" fmla="*/ 117476 w 1343024"/>
                <a:gd name="connsiteY49" fmla="*/ 742950 h 1550988"/>
                <a:gd name="connsiteX50" fmla="*/ 117476 w 1343024"/>
                <a:gd name="connsiteY50" fmla="*/ 809625 h 1550988"/>
                <a:gd name="connsiteX51" fmla="*/ 58738 w 1343024"/>
                <a:gd name="connsiteY51" fmla="*/ 844550 h 1550988"/>
                <a:gd name="connsiteX52" fmla="*/ 0 w 1343024"/>
                <a:gd name="connsiteY52" fmla="*/ 809625 h 1550988"/>
                <a:gd name="connsiteX53" fmla="*/ 0 w 1343024"/>
                <a:gd name="connsiteY53" fmla="*/ 742950 h 1550988"/>
                <a:gd name="connsiteX54" fmla="*/ 676274 w 1343024"/>
                <a:gd name="connsiteY54" fmla="*/ 682625 h 1550988"/>
                <a:gd name="connsiteX55" fmla="*/ 755648 w 1343024"/>
                <a:gd name="connsiteY55" fmla="*/ 730250 h 1550988"/>
                <a:gd name="connsiteX56" fmla="*/ 755648 w 1343024"/>
                <a:gd name="connsiteY56" fmla="*/ 822325 h 1550988"/>
                <a:gd name="connsiteX57" fmla="*/ 676274 w 1343024"/>
                <a:gd name="connsiteY57" fmla="*/ 868363 h 1550988"/>
                <a:gd name="connsiteX58" fmla="*/ 595312 w 1343024"/>
                <a:gd name="connsiteY58" fmla="*/ 822325 h 1550988"/>
                <a:gd name="connsiteX59" fmla="*/ 595312 w 1343024"/>
                <a:gd name="connsiteY59" fmla="*/ 730250 h 1550988"/>
                <a:gd name="connsiteX60" fmla="*/ 1225550 w 1343024"/>
                <a:gd name="connsiteY60" fmla="*/ 641350 h 1550988"/>
                <a:gd name="connsiteX61" fmla="*/ 1343024 w 1343024"/>
                <a:gd name="connsiteY61" fmla="*/ 708025 h 1550988"/>
                <a:gd name="connsiteX62" fmla="*/ 1343024 w 1343024"/>
                <a:gd name="connsiteY62" fmla="*/ 844550 h 1550988"/>
                <a:gd name="connsiteX63" fmla="*/ 1225550 w 1343024"/>
                <a:gd name="connsiteY63" fmla="*/ 911225 h 1550988"/>
                <a:gd name="connsiteX64" fmla="*/ 1108076 w 1343024"/>
                <a:gd name="connsiteY64" fmla="*/ 844550 h 1550988"/>
                <a:gd name="connsiteX65" fmla="*/ 1108076 w 1343024"/>
                <a:gd name="connsiteY65" fmla="*/ 708025 h 1550988"/>
                <a:gd name="connsiteX66" fmla="*/ 363536 w 1343024"/>
                <a:gd name="connsiteY66" fmla="*/ 542925 h 1550988"/>
                <a:gd name="connsiteX67" fmla="*/ 433388 w 1343024"/>
                <a:gd name="connsiteY67" fmla="*/ 582612 h 1550988"/>
                <a:gd name="connsiteX68" fmla="*/ 433388 w 1343024"/>
                <a:gd name="connsiteY68" fmla="*/ 663575 h 1550988"/>
                <a:gd name="connsiteX69" fmla="*/ 363536 w 1343024"/>
                <a:gd name="connsiteY69" fmla="*/ 704850 h 1550988"/>
                <a:gd name="connsiteX70" fmla="*/ 293688 w 1343024"/>
                <a:gd name="connsiteY70" fmla="*/ 663575 h 1550988"/>
                <a:gd name="connsiteX71" fmla="*/ 293688 w 1343024"/>
                <a:gd name="connsiteY71" fmla="*/ 582612 h 1550988"/>
                <a:gd name="connsiteX72" fmla="*/ 950912 w 1343024"/>
                <a:gd name="connsiteY72" fmla="*/ 520700 h 1550988"/>
                <a:gd name="connsiteX73" fmla="*/ 1039812 w 1343024"/>
                <a:gd name="connsiteY73" fmla="*/ 571500 h 1550988"/>
                <a:gd name="connsiteX74" fmla="*/ 1039812 w 1343024"/>
                <a:gd name="connsiteY74" fmla="*/ 674687 h 1550988"/>
                <a:gd name="connsiteX75" fmla="*/ 950912 w 1343024"/>
                <a:gd name="connsiteY75" fmla="*/ 727075 h 1550988"/>
                <a:gd name="connsiteX76" fmla="*/ 862012 w 1343024"/>
                <a:gd name="connsiteY76" fmla="*/ 674687 h 1550988"/>
                <a:gd name="connsiteX77" fmla="*/ 862012 w 1343024"/>
                <a:gd name="connsiteY77" fmla="*/ 571500 h 1550988"/>
                <a:gd name="connsiteX78" fmla="*/ 676274 w 1343024"/>
                <a:gd name="connsiteY78" fmla="*/ 346075 h 1550988"/>
                <a:gd name="connsiteX79" fmla="*/ 769936 w 1343024"/>
                <a:gd name="connsiteY79" fmla="*/ 400050 h 1550988"/>
                <a:gd name="connsiteX80" fmla="*/ 769936 w 1343024"/>
                <a:gd name="connsiteY80" fmla="*/ 511175 h 1550988"/>
                <a:gd name="connsiteX81" fmla="*/ 676274 w 1343024"/>
                <a:gd name="connsiteY81" fmla="*/ 566738 h 1550988"/>
                <a:gd name="connsiteX82" fmla="*/ 579436 w 1343024"/>
                <a:gd name="connsiteY82" fmla="*/ 511175 h 1550988"/>
                <a:gd name="connsiteX83" fmla="*/ 579436 w 1343024"/>
                <a:gd name="connsiteY83" fmla="*/ 400050 h 1550988"/>
                <a:gd name="connsiteX84" fmla="*/ 53976 w 1343024"/>
                <a:gd name="connsiteY84" fmla="*/ 344488 h 1550988"/>
                <a:gd name="connsiteX85" fmla="*/ 107950 w 1343024"/>
                <a:gd name="connsiteY85" fmla="*/ 374650 h 1550988"/>
                <a:gd name="connsiteX86" fmla="*/ 107950 w 1343024"/>
                <a:gd name="connsiteY86" fmla="*/ 438151 h 1550988"/>
                <a:gd name="connsiteX87" fmla="*/ 53976 w 1343024"/>
                <a:gd name="connsiteY87" fmla="*/ 469901 h 1550988"/>
                <a:gd name="connsiteX88" fmla="*/ 0 w 1343024"/>
                <a:gd name="connsiteY88" fmla="*/ 438151 h 1550988"/>
                <a:gd name="connsiteX89" fmla="*/ 0 w 1343024"/>
                <a:gd name="connsiteY89" fmla="*/ 374650 h 1550988"/>
                <a:gd name="connsiteX90" fmla="*/ 1225550 w 1343024"/>
                <a:gd name="connsiteY90" fmla="*/ 320675 h 1550988"/>
                <a:gd name="connsiteX91" fmla="*/ 1343024 w 1343024"/>
                <a:gd name="connsiteY91" fmla="*/ 387350 h 1550988"/>
                <a:gd name="connsiteX92" fmla="*/ 1343024 w 1343024"/>
                <a:gd name="connsiteY92" fmla="*/ 523875 h 1550988"/>
                <a:gd name="connsiteX93" fmla="*/ 1225550 w 1343024"/>
                <a:gd name="connsiteY93" fmla="*/ 590550 h 1550988"/>
                <a:gd name="connsiteX94" fmla="*/ 1108076 w 1343024"/>
                <a:gd name="connsiteY94" fmla="*/ 523875 h 1550988"/>
                <a:gd name="connsiteX95" fmla="*/ 1108076 w 1343024"/>
                <a:gd name="connsiteY95" fmla="*/ 387350 h 1550988"/>
                <a:gd name="connsiteX96" fmla="*/ 363538 w 1343024"/>
                <a:gd name="connsiteY96" fmla="*/ 177800 h 1550988"/>
                <a:gd name="connsiteX97" fmla="*/ 460376 w 1343024"/>
                <a:gd name="connsiteY97" fmla="*/ 234950 h 1550988"/>
                <a:gd name="connsiteX98" fmla="*/ 460376 w 1343024"/>
                <a:gd name="connsiteY98" fmla="*/ 344487 h 1550988"/>
                <a:gd name="connsiteX99" fmla="*/ 363538 w 1343024"/>
                <a:gd name="connsiteY99" fmla="*/ 400050 h 1550988"/>
                <a:gd name="connsiteX100" fmla="*/ 266700 w 1343024"/>
                <a:gd name="connsiteY100" fmla="*/ 344487 h 1550988"/>
                <a:gd name="connsiteX101" fmla="*/ 266700 w 1343024"/>
                <a:gd name="connsiteY101" fmla="*/ 234950 h 1550988"/>
                <a:gd name="connsiteX102" fmla="*/ 950912 w 1343024"/>
                <a:gd name="connsiteY102" fmla="*/ 161925 h 1550988"/>
                <a:gd name="connsiteX103" fmla="*/ 1068388 w 1343024"/>
                <a:gd name="connsiteY103" fmla="*/ 230187 h 1550988"/>
                <a:gd name="connsiteX104" fmla="*/ 1068388 w 1343024"/>
                <a:gd name="connsiteY104" fmla="*/ 365125 h 1550988"/>
                <a:gd name="connsiteX105" fmla="*/ 950912 w 1343024"/>
                <a:gd name="connsiteY105" fmla="*/ 431800 h 1550988"/>
                <a:gd name="connsiteX106" fmla="*/ 833436 w 1343024"/>
                <a:gd name="connsiteY106" fmla="*/ 365125 h 1550988"/>
                <a:gd name="connsiteX107" fmla="*/ 833436 w 1343024"/>
                <a:gd name="connsiteY107" fmla="*/ 230187 h 1550988"/>
                <a:gd name="connsiteX108" fmla="*/ 671512 w 1343024"/>
                <a:gd name="connsiteY108" fmla="*/ 0 h 1550988"/>
                <a:gd name="connsiteX109" fmla="*/ 788988 w 1343024"/>
                <a:gd name="connsiteY109" fmla="*/ 68262 h 1550988"/>
                <a:gd name="connsiteX110" fmla="*/ 788988 w 1343024"/>
                <a:gd name="connsiteY110" fmla="*/ 203200 h 1550988"/>
                <a:gd name="connsiteX111" fmla="*/ 671512 w 1343024"/>
                <a:gd name="connsiteY111" fmla="*/ 269875 h 1550988"/>
                <a:gd name="connsiteX112" fmla="*/ 554036 w 1343024"/>
                <a:gd name="connsiteY112" fmla="*/ 203200 h 1550988"/>
                <a:gd name="connsiteX113" fmla="*/ 554036 w 1343024"/>
                <a:gd name="connsiteY113" fmla="*/ 68262 h 155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343024" h="1550988">
                  <a:moveTo>
                    <a:pt x="671512" y="1281113"/>
                  </a:moveTo>
                  <a:lnTo>
                    <a:pt x="788988" y="1347788"/>
                  </a:lnTo>
                  <a:lnTo>
                    <a:pt x="788988" y="1484313"/>
                  </a:lnTo>
                  <a:lnTo>
                    <a:pt x="671512" y="1550988"/>
                  </a:lnTo>
                  <a:lnTo>
                    <a:pt x="554036" y="1484313"/>
                  </a:lnTo>
                  <a:lnTo>
                    <a:pt x="554036" y="1347788"/>
                  </a:lnTo>
                  <a:close/>
                  <a:moveTo>
                    <a:pt x="363538" y="1152525"/>
                  </a:moveTo>
                  <a:lnTo>
                    <a:pt x="460376" y="1206500"/>
                  </a:lnTo>
                  <a:lnTo>
                    <a:pt x="460376" y="1317626"/>
                  </a:lnTo>
                  <a:lnTo>
                    <a:pt x="363538" y="1373188"/>
                  </a:lnTo>
                  <a:lnTo>
                    <a:pt x="266700" y="1317626"/>
                  </a:lnTo>
                  <a:lnTo>
                    <a:pt x="266700" y="1206500"/>
                  </a:lnTo>
                  <a:close/>
                  <a:moveTo>
                    <a:pt x="950912" y="1120775"/>
                  </a:moveTo>
                  <a:lnTo>
                    <a:pt x="1068388" y="1185863"/>
                  </a:lnTo>
                  <a:lnTo>
                    <a:pt x="1068388" y="1322388"/>
                  </a:lnTo>
                  <a:lnTo>
                    <a:pt x="950912" y="1389063"/>
                  </a:lnTo>
                  <a:lnTo>
                    <a:pt x="833436" y="1322388"/>
                  </a:lnTo>
                  <a:lnTo>
                    <a:pt x="833436" y="1185863"/>
                  </a:lnTo>
                  <a:close/>
                  <a:moveTo>
                    <a:pt x="76200" y="1042988"/>
                  </a:moveTo>
                  <a:lnTo>
                    <a:pt x="152400" y="1087438"/>
                  </a:lnTo>
                  <a:lnTo>
                    <a:pt x="152400" y="1174751"/>
                  </a:lnTo>
                  <a:lnTo>
                    <a:pt x="76200" y="1219201"/>
                  </a:lnTo>
                  <a:lnTo>
                    <a:pt x="0" y="1174751"/>
                  </a:lnTo>
                  <a:lnTo>
                    <a:pt x="0" y="1087438"/>
                  </a:lnTo>
                  <a:close/>
                  <a:moveTo>
                    <a:pt x="676274" y="985838"/>
                  </a:moveTo>
                  <a:lnTo>
                    <a:pt x="769936" y="1041400"/>
                  </a:lnTo>
                  <a:lnTo>
                    <a:pt x="769936" y="1150939"/>
                  </a:lnTo>
                  <a:lnTo>
                    <a:pt x="676274" y="1206501"/>
                  </a:lnTo>
                  <a:lnTo>
                    <a:pt x="579436" y="1150939"/>
                  </a:lnTo>
                  <a:lnTo>
                    <a:pt x="579436" y="1041400"/>
                  </a:lnTo>
                  <a:close/>
                  <a:moveTo>
                    <a:pt x="1225550" y="962025"/>
                  </a:moveTo>
                  <a:lnTo>
                    <a:pt x="1343024" y="1028700"/>
                  </a:lnTo>
                  <a:lnTo>
                    <a:pt x="1343024" y="1163638"/>
                  </a:lnTo>
                  <a:lnTo>
                    <a:pt x="1225550" y="1230313"/>
                  </a:lnTo>
                  <a:lnTo>
                    <a:pt x="1108076" y="1163638"/>
                  </a:lnTo>
                  <a:lnTo>
                    <a:pt x="1108076" y="1028700"/>
                  </a:lnTo>
                  <a:close/>
                  <a:moveTo>
                    <a:pt x="363536" y="863600"/>
                  </a:moveTo>
                  <a:lnTo>
                    <a:pt x="433388" y="903287"/>
                  </a:lnTo>
                  <a:lnTo>
                    <a:pt x="433388" y="984250"/>
                  </a:lnTo>
                  <a:lnTo>
                    <a:pt x="363536" y="1025525"/>
                  </a:lnTo>
                  <a:lnTo>
                    <a:pt x="293688" y="984250"/>
                  </a:lnTo>
                  <a:lnTo>
                    <a:pt x="293688" y="903287"/>
                  </a:lnTo>
                  <a:close/>
                  <a:moveTo>
                    <a:pt x="950912" y="841375"/>
                  </a:moveTo>
                  <a:lnTo>
                    <a:pt x="1039812" y="892175"/>
                  </a:lnTo>
                  <a:lnTo>
                    <a:pt x="1039812" y="995362"/>
                  </a:lnTo>
                  <a:lnTo>
                    <a:pt x="950912" y="1047750"/>
                  </a:lnTo>
                  <a:lnTo>
                    <a:pt x="862012" y="995362"/>
                  </a:lnTo>
                  <a:lnTo>
                    <a:pt x="862012" y="892175"/>
                  </a:lnTo>
                  <a:close/>
                  <a:moveTo>
                    <a:pt x="58738" y="708025"/>
                  </a:moveTo>
                  <a:lnTo>
                    <a:pt x="117476" y="742950"/>
                  </a:lnTo>
                  <a:lnTo>
                    <a:pt x="117476" y="809625"/>
                  </a:lnTo>
                  <a:lnTo>
                    <a:pt x="58738" y="844550"/>
                  </a:lnTo>
                  <a:lnTo>
                    <a:pt x="0" y="809625"/>
                  </a:lnTo>
                  <a:lnTo>
                    <a:pt x="0" y="742950"/>
                  </a:lnTo>
                  <a:close/>
                  <a:moveTo>
                    <a:pt x="676274" y="682625"/>
                  </a:moveTo>
                  <a:lnTo>
                    <a:pt x="755648" y="730250"/>
                  </a:lnTo>
                  <a:lnTo>
                    <a:pt x="755648" y="822325"/>
                  </a:lnTo>
                  <a:lnTo>
                    <a:pt x="676274" y="868363"/>
                  </a:lnTo>
                  <a:lnTo>
                    <a:pt x="595312" y="822325"/>
                  </a:lnTo>
                  <a:lnTo>
                    <a:pt x="595312" y="730250"/>
                  </a:lnTo>
                  <a:close/>
                  <a:moveTo>
                    <a:pt x="1225550" y="641350"/>
                  </a:moveTo>
                  <a:lnTo>
                    <a:pt x="1343024" y="708025"/>
                  </a:lnTo>
                  <a:lnTo>
                    <a:pt x="1343024" y="844550"/>
                  </a:lnTo>
                  <a:lnTo>
                    <a:pt x="1225550" y="911225"/>
                  </a:lnTo>
                  <a:lnTo>
                    <a:pt x="1108076" y="844550"/>
                  </a:lnTo>
                  <a:lnTo>
                    <a:pt x="1108076" y="708025"/>
                  </a:lnTo>
                  <a:close/>
                  <a:moveTo>
                    <a:pt x="363536" y="542925"/>
                  </a:moveTo>
                  <a:lnTo>
                    <a:pt x="433388" y="582612"/>
                  </a:lnTo>
                  <a:lnTo>
                    <a:pt x="433388" y="663575"/>
                  </a:lnTo>
                  <a:lnTo>
                    <a:pt x="363536" y="704850"/>
                  </a:lnTo>
                  <a:lnTo>
                    <a:pt x="293688" y="663575"/>
                  </a:lnTo>
                  <a:lnTo>
                    <a:pt x="293688" y="582612"/>
                  </a:lnTo>
                  <a:close/>
                  <a:moveTo>
                    <a:pt x="950912" y="520700"/>
                  </a:moveTo>
                  <a:lnTo>
                    <a:pt x="1039812" y="571500"/>
                  </a:lnTo>
                  <a:lnTo>
                    <a:pt x="1039812" y="674687"/>
                  </a:lnTo>
                  <a:lnTo>
                    <a:pt x="950912" y="727075"/>
                  </a:lnTo>
                  <a:lnTo>
                    <a:pt x="862012" y="674687"/>
                  </a:lnTo>
                  <a:lnTo>
                    <a:pt x="862012" y="571500"/>
                  </a:lnTo>
                  <a:close/>
                  <a:moveTo>
                    <a:pt x="676274" y="346075"/>
                  </a:moveTo>
                  <a:lnTo>
                    <a:pt x="769936" y="400050"/>
                  </a:lnTo>
                  <a:lnTo>
                    <a:pt x="769936" y="511175"/>
                  </a:lnTo>
                  <a:lnTo>
                    <a:pt x="676274" y="566738"/>
                  </a:lnTo>
                  <a:lnTo>
                    <a:pt x="579436" y="511175"/>
                  </a:lnTo>
                  <a:lnTo>
                    <a:pt x="579436" y="400050"/>
                  </a:lnTo>
                  <a:close/>
                  <a:moveTo>
                    <a:pt x="53976" y="344488"/>
                  </a:moveTo>
                  <a:lnTo>
                    <a:pt x="107950" y="374650"/>
                  </a:lnTo>
                  <a:lnTo>
                    <a:pt x="107950" y="438151"/>
                  </a:lnTo>
                  <a:lnTo>
                    <a:pt x="53976" y="469901"/>
                  </a:lnTo>
                  <a:lnTo>
                    <a:pt x="0" y="438151"/>
                  </a:lnTo>
                  <a:lnTo>
                    <a:pt x="0" y="374650"/>
                  </a:lnTo>
                  <a:close/>
                  <a:moveTo>
                    <a:pt x="1225550" y="320675"/>
                  </a:moveTo>
                  <a:lnTo>
                    <a:pt x="1343024" y="387350"/>
                  </a:lnTo>
                  <a:lnTo>
                    <a:pt x="1343024" y="523875"/>
                  </a:lnTo>
                  <a:lnTo>
                    <a:pt x="1225550" y="590550"/>
                  </a:lnTo>
                  <a:lnTo>
                    <a:pt x="1108076" y="523875"/>
                  </a:lnTo>
                  <a:lnTo>
                    <a:pt x="1108076" y="387350"/>
                  </a:lnTo>
                  <a:close/>
                  <a:moveTo>
                    <a:pt x="363538" y="177800"/>
                  </a:moveTo>
                  <a:lnTo>
                    <a:pt x="460376" y="234950"/>
                  </a:lnTo>
                  <a:lnTo>
                    <a:pt x="460376" y="344487"/>
                  </a:lnTo>
                  <a:lnTo>
                    <a:pt x="363538" y="400050"/>
                  </a:lnTo>
                  <a:lnTo>
                    <a:pt x="266700" y="344487"/>
                  </a:lnTo>
                  <a:lnTo>
                    <a:pt x="266700" y="234950"/>
                  </a:lnTo>
                  <a:close/>
                  <a:moveTo>
                    <a:pt x="950912" y="161925"/>
                  </a:moveTo>
                  <a:lnTo>
                    <a:pt x="1068388" y="230187"/>
                  </a:lnTo>
                  <a:lnTo>
                    <a:pt x="1068388" y="365125"/>
                  </a:lnTo>
                  <a:lnTo>
                    <a:pt x="950912" y="431800"/>
                  </a:lnTo>
                  <a:lnTo>
                    <a:pt x="833436" y="365125"/>
                  </a:lnTo>
                  <a:lnTo>
                    <a:pt x="833436" y="230187"/>
                  </a:lnTo>
                  <a:close/>
                  <a:moveTo>
                    <a:pt x="671512" y="0"/>
                  </a:moveTo>
                  <a:lnTo>
                    <a:pt x="788988" y="68262"/>
                  </a:lnTo>
                  <a:lnTo>
                    <a:pt x="788988" y="203200"/>
                  </a:lnTo>
                  <a:lnTo>
                    <a:pt x="671512" y="269875"/>
                  </a:lnTo>
                  <a:lnTo>
                    <a:pt x="554036" y="203200"/>
                  </a:lnTo>
                  <a:lnTo>
                    <a:pt x="554036" y="68262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657320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9255808" y="5646880"/>
            <a:ext cx="2118360" cy="2360781"/>
            <a:chOff x="19255808" y="5646880"/>
            <a:chExt cx="2118360" cy="2360781"/>
          </a:xfrm>
        </p:grpSpPr>
        <p:grpSp>
          <p:nvGrpSpPr>
            <p:cNvPr id="51" name="Group 50"/>
            <p:cNvGrpSpPr/>
            <p:nvPr/>
          </p:nvGrpSpPr>
          <p:grpSpPr>
            <a:xfrm>
              <a:off x="19696288" y="5646880"/>
              <a:ext cx="1256950" cy="1451994"/>
              <a:chOff x="19634200" y="5083175"/>
              <a:chExt cx="1381125" cy="1595438"/>
            </a:xfrm>
          </p:grpSpPr>
          <p:sp>
            <p:nvSpPr>
              <p:cNvPr id="35" name="Freeform 29"/>
              <p:cNvSpPr>
                <a:spLocks noEditPoints="1"/>
              </p:cNvSpPr>
              <p:nvPr/>
            </p:nvSpPr>
            <p:spPr bwMode="auto">
              <a:xfrm>
                <a:off x="19634200" y="5426075"/>
                <a:ext cx="1381125" cy="1252538"/>
              </a:xfrm>
              <a:custGeom>
                <a:avLst/>
                <a:gdLst>
                  <a:gd name="T0" fmla="*/ 435 w 870"/>
                  <a:gd name="T1" fmla="*/ 789 h 789"/>
                  <a:gd name="T2" fmla="*/ 0 w 870"/>
                  <a:gd name="T3" fmla="*/ 538 h 789"/>
                  <a:gd name="T4" fmla="*/ 0 w 870"/>
                  <a:gd name="T5" fmla="*/ 0 h 789"/>
                  <a:gd name="T6" fmla="*/ 435 w 870"/>
                  <a:gd name="T7" fmla="*/ 251 h 789"/>
                  <a:gd name="T8" fmla="*/ 870 w 870"/>
                  <a:gd name="T9" fmla="*/ 0 h 789"/>
                  <a:gd name="T10" fmla="*/ 870 w 870"/>
                  <a:gd name="T11" fmla="*/ 538 h 789"/>
                  <a:gd name="T12" fmla="*/ 435 w 870"/>
                  <a:gd name="T13" fmla="*/ 789 h 789"/>
                  <a:gd name="T14" fmla="*/ 62 w 870"/>
                  <a:gd name="T15" fmla="*/ 502 h 789"/>
                  <a:gd name="T16" fmla="*/ 435 w 870"/>
                  <a:gd name="T17" fmla="*/ 717 h 789"/>
                  <a:gd name="T18" fmla="*/ 808 w 870"/>
                  <a:gd name="T19" fmla="*/ 502 h 789"/>
                  <a:gd name="T20" fmla="*/ 808 w 870"/>
                  <a:gd name="T21" fmla="*/ 107 h 789"/>
                  <a:gd name="T22" fmla="*/ 435 w 870"/>
                  <a:gd name="T23" fmla="*/ 322 h 789"/>
                  <a:gd name="T24" fmla="*/ 62 w 870"/>
                  <a:gd name="T25" fmla="*/ 107 h 789"/>
                  <a:gd name="T26" fmla="*/ 62 w 870"/>
                  <a:gd name="T27" fmla="*/ 502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0" h="789">
                    <a:moveTo>
                      <a:pt x="435" y="789"/>
                    </a:moveTo>
                    <a:lnTo>
                      <a:pt x="0" y="538"/>
                    </a:lnTo>
                    <a:lnTo>
                      <a:pt x="0" y="0"/>
                    </a:lnTo>
                    <a:lnTo>
                      <a:pt x="435" y="251"/>
                    </a:lnTo>
                    <a:lnTo>
                      <a:pt x="870" y="0"/>
                    </a:lnTo>
                    <a:lnTo>
                      <a:pt x="870" y="538"/>
                    </a:lnTo>
                    <a:lnTo>
                      <a:pt x="435" y="789"/>
                    </a:lnTo>
                    <a:close/>
                    <a:moveTo>
                      <a:pt x="62" y="502"/>
                    </a:moveTo>
                    <a:lnTo>
                      <a:pt x="435" y="717"/>
                    </a:lnTo>
                    <a:lnTo>
                      <a:pt x="808" y="502"/>
                    </a:lnTo>
                    <a:lnTo>
                      <a:pt x="808" y="107"/>
                    </a:lnTo>
                    <a:lnTo>
                      <a:pt x="435" y="322"/>
                    </a:lnTo>
                    <a:lnTo>
                      <a:pt x="62" y="107"/>
                    </a:lnTo>
                    <a:lnTo>
                      <a:pt x="62" y="502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19783425" y="5083175"/>
                <a:ext cx="1082675" cy="312738"/>
              </a:xfrm>
              <a:custGeom>
                <a:avLst/>
                <a:gdLst>
                  <a:gd name="T0" fmla="*/ 124 w 682"/>
                  <a:gd name="T1" fmla="*/ 197 h 197"/>
                  <a:gd name="T2" fmla="*/ 341 w 682"/>
                  <a:gd name="T3" fmla="*/ 72 h 197"/>
                  <a:gd name="T4" fmla="*/ 557 w 682"/>
                  <a:gd name="T5" fmla="*/ 197 h 197"/>
                  <a:gd name="T6" fmla="*/ 682 w 682"/>
                  <a:gd name="T7" fmla="*/ 197 h 197"/>
                  <a:gd name="T8" fmla="*/ 341 w 682"/>
                  <a:gd name="T9" fmla="*/ 0 h 197"/>
                  <a:gd name="T10" fmla="*/ 0 w 682"/>
                  <a:gd name="T11" fmla="*/ 197 h 197"/>
                  <a:gd name="T12" fmla="*/ 0 w 682"/>
                  <a:gd name="T13" fmla="*/ 197 h 197"/>
                  <a:gd name="T14" fmla="*/ 124 w 682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2" h="197">
                    <a:moveTo>
                      <a:pt x="124" y="197"/>
                    </a:moveTo>
                    <a:lnTo>
                      <a:pt x="341" y="72"/>
                    </a:lnTo>
                    <a:lnTo>
                      <a:pt x="557" y="197"/>
                    </a:lnTo>
                    <a:lnTo>
                      <a:pt x="682" y="197"/>
                    </a:lnTo>
                    <a:lnTo>
                      <a:pt x="341" y="0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124" y="197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20023138" y="5346700"/>
                <a:ext cx="600075" cy="173038"/>
              </a:xfrm>
              <a:custGeom>
                <a:avLst/>
                <a:gdLst>
                  <a:gd name="T0" fmla="*/ 124 w 378"/>
                  <a:gd name="T1" fmla="*/ 109 h 109"/>
                  <a:gd name="T2" fmla="*/ 190 w 378"/>
                  <a:gd name="T3" fmla="*/ 72 h 109"/>
                  <a:gd name="T4" fmla="*/ 255 w 378"/>
                  <a:gd name="T5" fmla="*/ 109 h 109"/>
                  <a:gd name="T6" fmla="*/ 378 w 378"/>
                  <a:gd name="T7" fmla="*/ 109 h 109"/>
                  <a:gd name="T8" fmla="*/ 378 w 378"/>
                  <a:gd name="T9" fmla="*/ 108 h 109"/>
                  <a:gd name="T10" fmla="*/ 190 w 378"/>
                  <a:gd name="T11" fmla="*/ 0 h 109"/>
                  <a:gd name="T12" fmla="*/ 0 w 378"/>
                  <a:gd name="T13" fmla="*/ 109 h 109"/>
                  <a:gd name="T14" fmla="*/ 124 w 378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8" h="109">
                    <a:moveTo>
                      <a:pt x="124" y="109"/>
                    </a:moveTo>
                    <a:lnTo>
                      <a:pt x="190" y="72"/>
                    </a:lnTo>
                    <a:lnTo>
                      <a:pt x="255" y="109"/>
                    </a:lnTo>
                    <a:lnTo>
                      <a:pt x="378" y="109"/>
                    </a:lnTo>
                    <a:lnTo>
                      <a:pt x="378" y="108"/>
                    </a:lnTo>
                    <a:lnTo>
                      <a:pt x="190" y="0"/>
                    </a:lnTo>
                    <a:lnTo>
                      <a:pt x="0" y="109"/>
                    </a:lnTo>
                    <a:lnTo>
                      <a:pt x="124" y="109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19255808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968094" y="8961704"/>
            <a:ext cx="2118360" cy="1993562"/>
            <a:chOff x="13968094" y="8961704"/>
            <a:chExt cx="2118360" cy="1993562"/>
          </a:xfrm>
        </p:grpSpPr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4550500" y="8961704"/>
              <a:ext cx="953548" cy="1113916"/>
            </a:xfrm>
            <a:custGeom>
              <a:avLst/>
              <a:gdLst>
                <a:gd name="connsiteX0" fmla="*/ 531812 w 1047750"/>
                <a:gd name="connsiteY0" fmla="*/ 0 h 1223963"/>
                <a:gd name="connsiteX1" fmla="*/ 782638 w 1047750"/>
                <a:gd name="connsiteY1" fmla="*/ 0 h 1223963"/>
                <a:gd name="connsiteX2" fmla="*/ 1047750 w 1047750"/>
                <a:gd name="connsiteY2" fmla="*/ 250825 h 1223963"/>
                <a:gd name="connsiteX3" fmla="*/ 1047750 w 1047750"/>
                <a:gd name="connsiteY3" fmla="*/ 958850 h 1223963"/>
                <a:gd name="connsiteX4" fmla="*/ 768350 w 1047750"/>
                <a:gd name="connsiteY4" fmla="*/ 1223963 h 1223963"/>
                <a:gd name="connsiteX5" fmla="*/ 333375 w 1047750"/>
                <a:gd name="connsiteY5" fmla="*/ 825500 h 1223963"/>
                <a:gd name="connsiteX6" fmla="*/ 333375 w 1047750"/>
                <a:gd name="connsiteY6" fmla="*/ 592138 h 1223963"/>
                <a:gd name="connsiteX7" fmla="*/ 407988 w 1047750"/>
                <a:gd name="connsiteY7" fmla="*/ 592138 h 1223963"/>
                <a:gd name="connsiteX8" fmla="*/ 407988 w 1047750"/>
                <a:gd name="connsiteY8" fmla="*/ 793750 h 1223963"/>
                <a:gd name="connsiteX9" fmla="*/ 768350 w 1047750"/>
                <a:gd name="connsiteY9" fmla="*/ 1122363 h 1223963"/>
                <a:gd name="connsiteX10" fmla="*/ 973138 w 1047750"/>
                <a:gd name="connsiteY10" fmla="*/ 927100 h 1223963"/>
                <a:gd name="connsiteX11" fmla="*/ 973138 w 1047750"/>
                <a:gd name="connsiteY11" fmla="*/ 282575 h 1223963"/>
                <a:gd name="connsiteX12" fmla="*/ 752475 w 1047750"/>
                <a:gd name="connsiteY12" fmla="*/ 74613 h 1223963"/>
                <a:gd name="connsiteX13" fmla="*/ 614362 w 1047750"/>
                <a:gd name="connsiteY13" fmla="*/ 74613 h 1223963"/>
                <a:gd name="connsiteX14" fmla="*/ 280988 w 1047750"/>
                <a:gd name="connsiteY14" fmla="*/ 0 h 1223963"/>
                <a:gd name="connsiteX15" fmla="*/ 717550 w 1047750"/>
                <a:gd name="connsiteY15" fmla="*/ 396875 h 1223963"/>
                <a:gd name="connsiteX16" fmla="*/ 717550 w 1047750"/>
                <a:gd name="connsiteY16" fmla="*/ 631825 h 1223963"/>
                <a:gd name="connsiteX17" fmla="*/ 641350 w 1047750"/>
                <a:gd name="connsiteY17" fmla="*/ 631825 h 1223963"/>
                <a:gd name="connsiteX18" fmla="*/ 641350 w 1047750"/>
                <a:gd name="connsiteY18" fmla="*/ 430213 h 1223963"/>
                <a:gd name="connsiteX19" fmla="*/ 282575 w 1047750"/>
                <a:gd name="connsiteY19" fmla="*/ 103188 h 1223963"/>
                <a:gd name="connsiteX20" fmla="*/ 76200 w 1047750"/>
                <a:gd name="connsiteY20" fmla="*/ 295275 h 1223963"/>
                <a:gd name="connsiteX21" fmla="*/ 76200 w 1047750"/>
                <a:gd name="connsiteY21" fmla="*/ 941388 h 1223963"/>
                <a:gd name="connsiteX22" fmla="*/ 295275 w 1047750"/>
                <a:gd name="connsiteY22" fmla="*/ 1149350 h 1223963"/>
                <a:gd name="connsiteX23" fmla="*/ 434975 w 1047750"/>
                <a:gd name="connsiteY23" fmla="*/ 1149350 h 1223963"/>
                <a:gd name="connsiteX24" fmla="*/ 517525 w 1047750"/>
                <a:gd name="connsiteY24" fmla="*/ 1223963 h 1223963"/>
                <a:gd name="connsiteX25" fmla="*/ 266700 w 1047750"/>
                <a:gd name="connsiteY25" fmla="*/ 1223963 h 1223963"/>
                <a:gd name="connsiteX26" fmla="*/ 0 w 1047750"/>
                <a:gd name="connsiteY26" fmla="*/ 973138 h 1223963"/>
                <a:gd name="connsiteX27" fmla="*/ 0 w 1047750"/>
                <a:gd name="connsiteY27" fmla="*/ 263525 h 122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7750" h="1223963">
                  <a:moveTo>
                    <a:pt x="531812" y="0"/>
                  </a:moveTo>
                  <a:lnTo>
                    <a:pt x="782638" y="0"/>
                  </a:lnTo>
                  <a:lnTo>
                    <a:pt x="1047750" y="250825"/>
                  </a:lnTo>
                  <a:lnTo>
                    <a:pt x="1047750" y="958850"/>
                  </a:lnTo>
                  <a:lnTo>
                    <a:pt x="768350" y="1223963"/>
                  </a:lnTo>
                  <a:lnTo>
                    <a:pt x="333375" y="825500"/>
                  </a:lnTo>
                  <a:lnTo>
                    <a:pt x="333375" y="592138"/>
                  </a:lnTo>
                  <a:lnTo>
                    <a:pt x="407988" y="592138"/>
                  </a:lnTo>
                  <a:lnTo>
                    <a:pt x="407988" y="793750"/>
                  </a:lnTo>
                  <a:lnTo>
                    <a:pt x="768350" y="1122363"/>
                  </a:lnTo>
                  <a:lnTo>
                    <a:pt x="973138" y="927100"/>
                  </a:lnTo>
                  <a:lnTo>
                    <a:pt x="973138" y="282575"/>
                  </a:lnTo>
                  <a:lnTo>
                    <a:pt x="752475" y="74613"/>
                  </a:lnTo>
                  <a:lnTo>
                    <a:pt x="614362" y="74613"/>
                  </a:lnTo>
                  <a:close/>
                  <a:moveTo>
                    <a:pt x="280988" y="0"/>
                  </a:moveTo>
                  <a:lnTo>
                    <a:pt x="717550" y="396875"/>
                  </a:lnTo>
                  <a:lnTo>
                    <a:pt x="717550" y="631825"/>
                  </a:lnTo>
                  <a:lnTo>
                    <a:pt x="641350" y="631825"/>
                  </a:lnTo>
                  <a:lnTo>
                    <a:pt x="641350" y="430213"/>
                  </a:lnTo>
                  <a:lnTo>
                    <a:pt x="282575" y="103188"/>
                  </a:lnTo>
                  <a:lnTo>
                    <a:pt x="76200" y="295275"/>
                  </a:lnTo>
                  <a:lnTo>
                    <a:pt x="76200" y="941388"/>
                  </a:lnTo>
                  <a:lnTo>
                    <a:pt x="295275" y="1149350"/>
                  </a:lnTo>
                  <a:lnTo>
                    <a:pt x="434975" y="1149350"/>
                  </a:lnTo>
                  <a:lnTo>
                    <a:pt x="517525" y="1223963"/>
                  </a:lnTo>
                  <a:lnTo>
                    <a:pt x="266700" y="1223963"/>
                  </a:lnTo>
                  <a:lnTo>
                    <a:pt x="0" y="973138"/>
                  </a:lnTo>
                  <a:lnTo>
                    <a:pt x="0" y="263525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3968094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6657320" y="8961704"/>
            <a:ext cx="2118360" cy="1993562"/>
            <a:chOff x="16657320" y="8961704"/>
            <a:chExt cx="2118360" cy="1993562"/>
          </a:xfrm>
        </p:grpSpPr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7314854" y="8961704"/>
              <a:ext cx="803292" cy="1113916"/>
            </a:xfrm>
            <a:custGeom>
              <a:avLst/>
              <a:gdLst>
                <a:gd name="T0" fmla="*/ 170 w 556"/>
                <a:gd name="T1" fmla="*/ 771 h 771"/>
                <a:gd name="T2" fmla="*/ 0 w 556"/>
                <a:gd name="T3" fmla="*/ 601 h 771"/>
                <a:gd name="T4" fmla="*/ 326 w 556"/>
                <a:gd name="T5" fmla="*/ 275 h 771"/>
                <a:gd name="T6" fmla="*/ 352 w 556"/>
                <a:gd name="T7" fmla="*/ 301 h 771"/>
                <a:gd name="T8" fmla="*/ 53 w 556"/>
                <a:gd name="T9" fmla="*/ 601 h 771"/>
                <a:gd name="T10" fmla="*/ 170 w 556"/>
                <a:gd name="T11" fmla="*/ 719 h 771"/>
                <a:gd name="T12" fmla="*/ 503 w 556"/>
                <a:gd name="T13" fmla="*/ 386 h 771"/>
                <a:gd name="T14" fmla="*/ 170 w 556"/>
                <a:gd name="T15" fmla="*/ 53 h 771"/>
                <a:gd name="T16" fmla="*/ 53 w 556"/>
                <a:gd name="T17" fmla="*/ 170 h 771"/>
                <a:gd name="T18" fmla="*/ 209 w 556"/>
                <a:gd name="T19" fmla="*/ 326 h 771"/>
                <a:gd name="T20" fmla="*/ 183 w 556"/>
                <a:gd name="T21" fmla="*/ 352 h 771"/>
                <a:gd name="T22" fmla="*/ 0 w 556"/>
                <a:gd name="T23" fmla="*/ 170 h 771"/>
                <a:gd name="T24" fmla="*/ 170 w 556"/>
                <a:gd name="T25" fmla="*/ 0 h 771"/>
                <a:gd name="T26" fmla="*/ 556 w 556"/>
                <a:gd name="T27" fmla="*/ 386 h 771"/>
                <a:gd name="T28" fmla="*/ 170 w 556"/>
                <a:gd name="T29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6" h="771">
                  <a:moveTo>
                    <a:pt x="170" y="771"/>
                  </a:moveTo>
                  <a:lnTo>
                    <a:pt x="0" y="601"/>
                  </a:lnTo>
                  <a:lnTo>
                    <a:pt x="326" y="275"/>
                  </a:lnTo>
                  <a:lnTo>
                    <a:pt x="352" y="301"/>
                  </a:lnTo>
                  <a:lnTo>
                    <a:pt x="53" y="601"/>
                  </a:lnTo>
                  <a:lnTo>
                    <a:pt x="170" y="719"/>
                  </a:lnTo>
                  <a:lnTo>
                    <a:pt x="503" y="386"/>
                  </a:lnTo>
                  <a:lnTo>
                    <a:pt x="170" y="53"/>
                  </a:lnTo>
                  <a:lnTo>
                    <a:pt x="53" y="170"/>
                  </a:lnTo>
                  <a:lnTo>
                    <a:pt x="209" y="326"/>
                  </a:lnTo>
                  <a:lnTo>
                    <a:pt x="183" y="352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556" y="386"/>
                  </a:lnTo>
                  <a:lnTo>
                    <a:pt x="170" y="771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6657320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9255808" y="9107787"/>
            <a:ext cx="2118360" cy="1847479"/>
            <a:chOff x="19255808" y="9107787"/>
            <a:chExt cx="2118360" cy="1847479"/>
          </a:xfrm>
        </p:grpSpPr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19324981" y="9107787"/>
              <a:ext cx="1999560" cy="921762"/>
            </a:xfrm>
            <a:custGeom>
              <a:avLst/>
              <a:gdLst>
                <a:gd name="connsiteX0" fmla="*/ 1539876 w 2197100"/>
                <a:gd name="connsiteY0" fmla="*/ 349250 h 1012825"/>
                <a:gd name="connsiteX1" fmla="*/ 1539876 w 2197100"/>
                <a:gd name="connsiteY1" fmla="*/ 1012825 h 1012825"/>
                <a:gd name="connsiteX2" fmla="*/ 1314452 w 2197100"/>
                <a:gd name="connsiteY2" fmla="*/ 787400 h 1012825"/>
                <a:gd name="connsiteX3" fmla="*/ 1314452 w 2197100"/>
                <a:gd name="connsiteY3" fmla="*/ 574675 h 1012825"/>
                <a:gd name="connsiteX4" fmla="*/ 882650 w 2197100"/>
                <a:gd name="connsiteY4" fmla="*/ 349250 h 1012825"/>
                <a:gd name="connsiteX5" fmla="*/ 882650 w 2197100"/>
                <a:gd name="connsiteY5" fmla="*/ 1012825 h 1012825"/>
                <a:gd name="connsiteX6" fmla="*/ 658812 w 2197100"/>
                <a:gd name="connsiteY6" fmla="*/ 787400 h 1012825"/>
                <a:gd name="connsiteX7" fmla="*/ 658812 w 2197100"/>
                <a:gd name="connsiteY7" fmla="*/ 574675 h 1012825"/>
                <a:gd name="connsiteX8" fmla="*/ 1971676 w 2197100"/>
                <a:gd name="connsiteY8" fmla="*/ 0 h 1012825"/>
                <a:gd name="connsiteX9" fmla="*/ 2197100 w 2197100"/>
                <a:gd name="connsiteY9" fmla="*/ 222250 h 1012825"/>
                <a:gd name="connsiteX10" fmla="*/ 1663700 w 2197100"/>
                <a:gd name="connsiteY10" fmla="*/ 758825 h 1012825"/>
                <a:gd name="connsiteX11" fmla="*/ 1663700 w 2197100"/>
                <a:gd name="connsiteY11" fmla="*/ 311150 h 1012825"/>
                <a:gd name="connsiteX12" fmla="*/ 1314452 w 2197100"/>
                <a:gd name="connsiteY12" fmla="*/ 0 h 1012825"/>
                <a:gd name="connsiteX13" fmla="*/ 1539876 w 2197100"/>
                <a:gd name="connsiteY13" fmla="*/ 222250 h 1012825"/>
                <a:gd name="connsiteX14" fmla="*/ 1009652 w 2197100"/>
                <a:gd name="connsiteY14" fmla="*/ 758825 h 1012825"/>
                <a:gd name="connsiteX15" fmla="*/ 1006476 w 2197100"/>
                <a:gd name="connsiteY15" fmla="*/ 311150 h 1012825"/>
                <a:gd name="connsiteX16" fmla="*/ 658814 w 2197100"/>
                <a:gd name="connsiteY16" fmla="*/ 0 h 1012825"/>
                <a:gd name="connsiteX17" fmla="*/ 882652 w 2197100"/>
                <a:gd name="connsiteY17" fmla="*/ 223837 h 1012825"/>
                <a:gd name="connsiteX18" fmla="*/ 223838 w 2197100"/>
                <a:gd name="connsiteY18" fmla="*/ 882650 h 1012825"/>
                <a:gd name="connsiteX19" fmla="*/ 0 w 2197100"/>
                <a:gd name="connsiteY19" fmla="*/ 658813 h 101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100" h="1012825">
                  <a:moveTo>
                    <a:pt x="1539876" y="349250"/>
                  </a:moveTo>
                  <a:lnTo>
                    <a:pt x="1539876" y="1012825"/>
                  </a:lnTo>
                  <a:lnTo>
                    <a:pt x="1314452" y="787400"/>
                  </a:lnTo>
                  <a:lnTo>
                    <a:pt x="1314452" y="574675"/>
                  </a:lnTo>
                  <a:close/>
                  <a:moveTo>
                    <a:pt x="882650" y="349250"/>
                  </a:moveTo>
                  <a:lnTo>
                    <a:pt x="882650" y="1012825"/>
                  </a:lnTo>
                  <a:lnTo>
                    <a:pt x="658812" y="787400"/>
                  </a:lnTo>
                  <a:lnTo>
                    <a:pt x="658812" y="574675"/>
                  </a:lnTo>
                  <a:close/>
                  <a:moveTo>
                    <a:pt x="1971676" y="0"/>
                  </a:moveTo>
                  <a:lnTo>
                    <a:pt x="2197100" y="222250"/>
                  </a:lnTo>
                  <a:lnTo>
                    <a:pt x="1663700" y="758825"/>
                  </a:lnTo>
                  <a:lnTo>
                    <a:pt x="1663700" y="311150"/>
                  </a:lnTo>
                  <a:close/>
                  <a:moveTo>
                    <a:pt x="1314452" y="0"/>
                  </a:moveTo>
                  <a:lnTo>
                    <a:pt x="1539876" y="222250"/>
                  </a:lnTo>
                  <a:lnTo>
                    <a:pt x="1009652" y="758825"/>
                  </a:lnTo>
                  <a:lnTo>
                    <a:pt x="1006476" y="311150"/>
                  </a:lnTo>
                  <a:close/>
                  <a:moveTo>
                    <a:pt x="658814" y="0"/>
                  </a:moveTo>
                  <a:lnTo>
                    <a:pt x="882652" y="223837"/>
                  </a:lnTo>
                  <a:lnTo>
                    <a:pt x="223838" y="882650"/>
                  </a:lnTo>
                  <a:lnTo>
                    <a:pt x="0" y="658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9255808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3867653" y="7987926"/>
            <a:ext cx="5662979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rem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123934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2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676400" y="1646238"/>
            <a:ext cx="21031200" cy="10420350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374056" y="3857179"/>
            <a:ext cx="11078544" cy="60016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</a:t>
            </a:r>
          </a:p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What</a:t>
            </a:r>
          </a:p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say!</a:t>
            </a: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12434094" y="66027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2717832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676400" y="1646238"/>
            <a:ext cx="21031200" cy="10420350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2561256" y="2231579"/>
            <a:ext cx="10240344" cy="50783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</a:t>
            </a:r>
          </a:p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Awesome</a:t>
            </a:r>
          </a:p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things!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13869194" y="47739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9701183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400" y="1646238"/>
            <a:ext cx="21031200" cy="10420349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674247" y="2380503"/>
            <a:ext cx="13200107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There is Beauty in Simplicity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823294" y="7240340"/>
            <a:ext cx="558137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John Patterson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10712406" y="5184345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572500" y="2380503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13728700" y="7480300"/>
            <a:ext cx="7112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2691882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9" grpId="0"/>
      <p:bldP spid="13" grpId="0" animBg="1"/>
      <p:bldP spid="14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0602384" y="4281754"/>
            <a:ext cx="4483768" cy="723556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99978" y="5023565"/>
            <a:ext cx="10998200" cy="669257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2089" y="7454022"/>
            <a:ext cx="2297594" cy="4063297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folio</a:t>
            </a: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7078970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Check our portfolio, and see what we have done for our customers!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46262421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1" grpId="0"/>
      <p:bldP spid="2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779"/>
          <a:stretch/>
        </p:blipFill>
        <p:spPr>
          <a:xfrm>
            <a:off x="10618630" y="1802125"/>
            <a:ext cx="12228670" cy="114041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093635" y="7069145"/>
            <a:ext cx="67827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82800" y="4002068"/>
            <a:ext cx="68220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</a:t>
            </a:r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Development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82800" y="3088684"/>
            <a:ext cx="68220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0619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6952471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1646238"/>
            <a:ext cx="24384000" cy="104203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4192305" y="3735368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Responsive</a:t>
            </a:r>
          </a:p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192305" y="2821984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Works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10550627" y="4309790"/>
            <a:ext cx="2489198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4192306" y="6802445"/>
            <a:ext cx="7855818" cy="2462213"/>
            <a:chOff x="14192306" y="6802445"/>
            <a:chExt cx="7855818" cy="2462213"/>
          </a:xfrm>
        </p:grpSpPr>
        <p:sp>
          <p:nvSpPr>
            <p:cNvPr id="5" name="TextBox 4"/>
            <p:cNvSpPr txBox="1"/>
            <p:nvPr/>
          </p:nvSpPr>
          <p:spPr>
            <a:xfrm>
              <a:off x="17653000" y="6802445"/>
              <a:ext cx="4395124" cy="24622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Web Site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$18,000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40 Working Days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HTML/CSS, </a:t>
              </a: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PHP, </a:t>
              </a: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Phython</a:t>
              </a:r>
              <a:endPara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4192306" y="6802445"/>
              <a:ext cx="2800294" cy="23760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Project Name: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Project Budget: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Working Days: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Programs Used:</a:t>
              </a:r>
              <a:endParaRPr lang="en-US" sz="2000" b="1" cap="all" spc="100" dirty="0">
                <a:solidFill>
                  <a:schemeClr val="bg1"/>
                </a:solidFill>
                <a:latin typeface="Montserrat SemiBold" panose="00000700000000000000" pitchFamily="50" charset="0"/>
                <a:cs typeface="Poppins" panose="02000000000000000000" pitchFamily="2" charset="0"/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1574" y="2576006"/>
            <a:ext cx="13977470" cy="850550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9850" y="4991578"/>
            <a:ext cx="5036579" cy="8907203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9744690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/>
      <p:bldP spid="7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8906" y="2118431"/>
            <a:ext cx="15494000" cy="942834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17351859" y="3831209"/>
            <a:ext cx="535574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Website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351859" y="2917825"/>
            <a:ext cx="535574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351859" y="7115062"/>
            <a:ext cx="5355741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13673666" y="4422821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3779267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5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8927" y="4545331"/>
            <a:ext cx="5389252" cy="953090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1778" y="2830831"/>
            <a:ext cx="5389252" cy="953090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37803" y="1116331"/>
            <a:ext cx="5389252" cy="95309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Mobile App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13703868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9143" y="974072"/>
            <a:ext cx="6845714" cy="121066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680427" y="7069145"/>
            <a:ext cx="5608459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76400" y="4002068"/>
            <a:ext cx="56409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</a:t>
            </a:r>
          </a:p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76400" y="3088684"/>
            <a:ext cx="56409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84744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4081894" y="351957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6"/>
          <p:cNvSpPr>
            <a:spLocks noEditPoints="1"/>
          </p:cNvSpPr>
          <p:nvPr/>
        </p:nvSpPr>
        <p:spPr bwMode="auto">
          <a:xfrm>
            <a:off x="16556310" y="3017072"/>
            <a:ext cx="997718" cy="1004998"/>
          </a:xfrm>
          <a:custGeom>
            <a:avLst/>
            <a:gdLst>
              <a:gd name="T0" fmla="*/ 259 w 353"/>
              <a:gd name="T1" fmla="*/ 92 h 354"/>
              <a:gd name="T2" fmla="*/ 247 w 353"/>
              <a:gd name="T3" fmla="*/ 99 h 354"/>
              <a:gd name="T4" fmla="*/ 250 w 353"/>
              <a:gd name="T5" fmla="*/ 106 h 354"/>
              <a:gd name="T6" fmla="*/ 251 w 353"/>
              <a:gd name="T7" fmla="*/ 248 h 354"/>
              <a:gd name="T8" fmla="*/ 247 w 353"/>
              <a:gd name="T9" fmla="*/ 255 h 354"/>
              <a:gd name="T10" fmla="*/ 259 w 353"/>
              <a:gd name="T11" fmla="*/ 262 h 354"/>
              <a:gd name="T12" fmla="*/ 305 w 353"/>
              <a:gd name="T13" fmla="*/ 177 h 354"/>
              <a:gd name="T14" fmla="*/ 294 w 353"/>
              <a:gd name="T15" fmla="*/ 58 h 354"/>
              <a:gd name="T16" fmla="*/ 289 w 353"/>
              <a:gd name="T17" fmla="*/ 56 h 354"/>
              <a:gd name="T18" fmla="*/ 285 w 353"/>
              <a:gd name="T19" fmla="*/ 71 h 354"/>
              <a:gd name="T20" fmla="*/ 285 w 353"/>
              <a:gd name="T21" fmla="*/ 283 h 354"/>
              <a:gd name="T22" fmla="*/ 281 w 353"/>
              <a:gd name="T23" fmla="*/ 290 h 354"/>
              <a:gd name="T24" fmla="*/ 294 w 353"/>
              <a:gd name="T25" fmla="*/ 296 h 354"/>
              <a:gd name="T26" fmla="*/ 295 w 353"/>
              <a:gd name="T27" fmla="*/ 295 h 354"/>
              <a:gd name="T28" fmla="*/ 353 w 353"/>
              <a:gd name="T29" fmla="*/ 177 h 354"/>
              <a:gd name="T30" fmla="*/ 217 w 353"/>
              <a:gd name="T31" fmla="*/ 129 h 354"/>
              <a:gd name="T32" fmla="*/ 217 w 353"/>
              <a:gd name="T33" fmla="*/ 145 h 354"/>
              <a:gd name="T34" fmla="*/ 217 w 353"/>
              <a:gd name="T35" fmla="*/ 209 h 354"/>
              <a:gd name="T36" fmla="*/ 217 w 353"/>
              <a:gd name="T37" fmla="*/ 225 h 354"/>
              <a:gd name="T38" fmla="*/ 217 w 353"/>
              <a:gd name="T39" fmla="*/ 129 h 354"/>
              <a:gd name="T40" fmla="*/ 169 w 353"/>
              <a:gd name="T41" fmla="*/ 0 h 354"/>
              <a:gd name="T42" fmla="*/ 53 w 353"/>
              <a:gd name="T43" fmla="*/ 97 h 354"/>
              <a:gd name="T44" fmla="*/ 54 w 353"/>
              <a:gd name="T45" fmla="*/ 257 h 354"/>
              <a:gd name="T46" fmla="*/ 169 w 353"/>
              <a:gd name="T47" fmla="*/ 354 h 354"/>
              <a:gd name="T48" fmla="*/ 193 w 353"/>
              <a:gd name="T49" fmla="*/ 329 h 354"/>
              <a:gd name="T50" fmla="*/ 193 w 353"/>
              <a:gd name="T51" fmla="*/ 24 h 354"/>
              <a:gd name="T52" fmla="*/ 16 w 353"/>
              <a:gd name="T53" fmla="*/ 177 h 354"/>
              <a:gd name="T54" fmla="*/ 48 w 353"/>
              <a:gd name="T55" fmla="*/ 240 h 354"/>
              <a:gd name="T56" fmla="*/ 64 w 353"/>
              <a:gd name="T57" fmla="*/ 245 h 354"/>
              <a:gd name="T58" fmla="*/ 68 w 353"/>
              <a:gd name="T59" fmla="*/ 105 h 354"/>
              <a:gd name="T60" fmla="*/ 145 w 353"/>
              <a:gd name="T61" fmla="*/ 36 h 354"/>
              <a:gd name="T62" fmla="*/ 177 w 353"/>
              <a:gd name="T63" fmla="*/ 329 h 354"/>
              <a:gd name="T64" fmla="*/ 163 w 353"/>
              <a:gd name="T65" fmla="*/ 335 h 354"/>
              <a:gd name="T66" fmla="*/ 161 w 353"/>
              <a:gd name="T67" fmla="*/ 333 h 354"/>
              <a:gd name="T68" fmla="*/ 163 w 353"/>
              <a:gd name="T69" fmla="*/ 19 h 354"/>
              <a:gd name="T70" fmla="*/ 169 w 353"/>
              <a:gd name="T71" fmla="*/ 17 h 354"/>
              <a:gd name="T72" fmla="*/ 177 w 353"/>
              <a:gd name="T73" fmla="*/ 32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259" y="92"/>
                </a:moveTo>
                <a:cubicBezTo>
                  <a:pt x="259" y="92"/>
                  <a:pt x="259" y="92"/>
                  <a:pt x="259" y="92"/>
                </a:cubicBezTo>
                <a:cubicBezTo>
                  <a:pt x="257" y="92"/>
                  <a:pt x="256" y="91"/>
                  <a:pt x="255" y="91"/>
                </a:cubicBezTo>
                <a:cubicBezTo>
                  <a:pt x="250" y="91"/>
                  <a:pt x="247" y="95"/>
                  <a:pt x="247" y="99"/>
                </a:cubicBezTo>
                <a:cubicBezTo>
                  <a:pt x="247" y="102"/>
                  <a:pt x="248" y="104"/>
                  <a:pt x="250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73" y="119"/>
                  <a:pt x="289" y="146"/>
                  <a:pt x="289" y="177"/>
                </a:cubicBezTo>
                <a:cubicBezTo>
                  <a:pt x="289" y="208"/>
                  <a:pt x="274" y="235"/>
                  <a:pt x="251" y="248"/>
                </a:cubicBezTo>
                <a:cubicBezTo>
                  <a:pt x="251" y="248"/>
                  <a:pt x="251" y="248"/>
                  <a:pt x="251" y="248"/>
                </a:cubicBezTo>
                <a:cubicBezTo>
                  <a:pt x="248" y="250"/>
                  <a:pt x="247" y="252"/>
                  <a:pt x="247" y="255"/>
                </a:cubicBezTo>
                <a:cubicBezTo>
                  <a:pt x="247" y="259"/>
                  <a:pt x="250" y="263"/>
                  <a:pt x="255" y="263"/>
                </a:cubicBezTo>
                <a:cubicBezTo>
                  <a:pt x="256" y="263"/>
                  <a:pt x="258" y="262"/>
                  <a:pt x="259" y="262"/>
                </a:cubicBezTo>
                <a:cubicBezTo>
                  <a:pt x="259" y="262"/>
                  <a:pt x="259" y="262"/>
                  <a:pt x="259" y="262"/>
                </a:cubicBezTo>
                <a:cubicBezTo>
                  <a:pt x="287" y="246"/>
                  <a:pt x="305" y="214"/>
                  <a:pt x="305" y="177"/>
                </a:cubicBezTo>
                <a:cubicBezTo>
                  <a:pt x="305" y="140"/>
                  <a:pt x="286" y="108"/>
                  <a:pt x="259" y="92"/>
                </a:cubicBezTo>
                <a:moveTo>
                  <a:pt x="294" y="58"/>
                </a:moveTo>
                <a:cubicBezTo>
                  <a:pt x="294" y="58"/>
                  <a:pt x="294" y="58"/>
                  <a:pt x="294" y="58"/>
                </a:cubicBezTo>
                <a:cubicBezTo>
                  <a:pt x="292" y="57"/>
                  <a:pt x="291" y="56"/>
                  <a:pt x="289" y="56"/>
                </a:cubicBezTo>
                <a:cubicBezTo>
                  <a:pt x="285" y="56"/>
                  <a:pt x="281" y="60"/>
                  <a:pt x="281" y="64"/>
                </a:cubicBezTo>
                <a:cubicBezTo>
                  <a:pt x="281" y="67"/>
                  <a:pt x="283" y="69"/>
                  <a:pt x="285" y="71"/>
                </a:cubicBezTo>
                <a:cubicBezTo>
                  <a:pt x="316" y="94"/>
                  <a:pt x="337" y="133"/>
                  <a:pt x="337" y="177"/>
                </a:cubicBezTo>
                <a:cubicBezTo>
                  <a:pt x="337" y="221"/>
                  <a:pt x="316" y="260"/>
                  <a:pt x="285" y="283"/>
                </a:cubicBezTo>
                <a:cubicBezTo>
                  <a:pt x="285" y="283"/>
                  <a:pt x="285" y="283"/>
                  <a:pt x="285" y="283"/>
                </a:cubicBezTo>
                <a:cubicBezTo>
                  <a:pt x="283" y="285"/>
                  <a:pt x="281" y="287"/>
                  <a:pt x="281" y="290"/>
                </a:cubicBezTo>
                <a:cubicBezTo>
                  <a:pt x="281" y="294"/>
                  <a:pt x="285" y="298"/>
                  <a:pt x="289" y="298"/>
                </a:cubicBezTo>
                <a:cubicBezTo>
                  <a:pt x="291" y="298"/>
                  <a:pt x="293" y="297"/>
                  <a:pt x="294" y="296"/>
                </a:cubicBezTo>
                <a:cubicBezTo>
                  <a:pt x="294" y="296"/>
                  <a:pt x="294" y="296"/>
                  <a:pt x="294" y="296"/>
                </a:cubicBezTo>
                <a:cubicBezTo>
                  <a:pt x="294" y="296"/>
                  <a:pt x="295" y="296"/>
                  <a:pt x="295" y="295"/>
                </a:cubicBezTo>
                <a:cubicBezTo>
                  <a:pt x="295" y="295"/>
                  <a:pt x="295" y="295"/>
                  <a:pt x="295" y="295"/>
                </a:cubicBezTo>
                <a:cubicBezTo>
                  <a:pt x="330" y="269"/>
                  <a:pt x="353" y="226"/>
                  <a:pt x="353" y="177"/>
                </a:cubicBezTo>
                <a:cubicBezTo>
                  <a:pt x="353" y="127"/>
                  <a:pt x="330" y="84"/>
                  <a:pt x="294" y="58"/>
                </a:cubicBezTo>
                <a:moveTo>
                  <a:pt x="217" y="129"/>
                </a:moveTo>
                <a:cubicBezTo>
                  <a:pt x="213" y="129"/>
                  <a:pt x="209" y="132"/>
                  <a:pt x="209" y="137"/>
                </a:cubicBezTo>
                <a:cubicBezTo>
                  <a:pt x="209" y="141"/>
                  <a:pt x="213" y="145"/>
                  <a:pt x="217" y="145"/>
                </a:cubicBezTo>
                <a:cubicBezTo>
                  <a:pt x="230" y="145"/>
                  <a:pt x="241" y="159"/>
                  <a:pt x="241" y="177"/>
                </a:cubicBezTo>
                <a:cubicBezTo>
                  <a:pt x="241" y="195"/>
                  <a:pt x="230" y="209"/>
                  <a:pt x="217" y="209"/>
                </a:cubicBezTo>
                <a:cubicBezTo>
                  <a:pt x="213" y="209"/>
                  <a:pt x="209" y="213"/>
                  <a:pt x="209" y="217"/>
                </a:cubicBezTo>
                <a:cubicBezTo>
                  <a:pt x="209" y="222"/>
                  <a:pt x="213" y="225"/>
                  <a:pt x="217" y="225"/>
                </a:cubicBezTo>
                <a:cubicBezTo>
                  <a:pt x="239" y="225"/>
                  <a:pt x="257" y="204"/>
                  <a:pt x="257" y="177"/>
                </a:cubicBezTo>
                <a:cubicBezTo>
                  <a:pt x="257" y="150"/>
                  <a:pt x="239" y="129"/>
                  <a:pt x="217" y="129"/>
                </a:cubicBezTo>
                <a:moveTo>
                  <a:pt x="193" y="24"/>
                </a:moveTo>
                <a:cubicBezTo>
                  <a:pt x="193" y="11"/>
                  <a:pt x="182" y="0"/>
                  <a:pt x="169" y="0"/>
                </a:cubicBezTo>
                <a:cubicBezTo>
                  <a:pt x="162" y="0"/>
                  <a:pt x="156" y="3"/>
                  <a:pt x="151" y="8"/>
                </a:cubicBezTo>
                <a:cubicBezTo>
                  <a:pt x="53" y="97"/>
                  <a:pt x="53" y="97"/>
                  <a:pt x="53" y="97"/>
                </a:cubicBezTo>
                <a:cubicBezTo>
                  <a:pt x="24" y="99"/>
                  <a:pt x="0" y="134"/>
                  <a:pt x="0" y="177"/>
                </a:cubicBezTo>
                <a:cubicBezTo>
                  <a:pt x="0" y="220"/>
                  <a:pt x="24" y="255"/>
                  <a:pt x="54" y="257"/>
                </a:cubicBezTo>
                <a:cubicBezTo>
                  <a:pt x="151" y="346"/>
                  <a:pt x="151" y="346"/>
                  <a:pt x="151" y="346"/>
                </a:cubicBezTo>
                <a:cubicBezTo>
                  <a:pt x="156" y="351"/>
                  <a:pt x="162" y="354"/>
                  <a:pt x="169" y="354"/>
                </a:cubicBezTo>
                <a:cubicBezTo>
                  <a:pt x="182" y="354"/>
                  <a:pt x="193" y="343"/>
                  <a:pt x="193" y="330"/>
                </a:cubicBezTo>
                <a:cubicBezTo>
                  <a:pt x="193" y="329"/>
                  <a:pt x="193" y="329"/>
                  <a:pt x="193" y="329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25"/>
                  <a:pt x="193" y="25"/>
                  <a:pt x="193" y="24"/>
                </a:cubicBezTo>
                <a:moveTo>
                  <a:pt x="48" y="240"/>
                </a:moveTo>
                <a:cubicBezTo>
                  <a:pt x="30" y="234"/>
                  <a:pt x="16" y="208"/>
                  <a:pt x="16" y="177"/>
                </a:cubicBezTo>
                <a:cubicBezTo>
                  <a:pt x="16" y="146"/>
                  <a:pt x="30" y="120"/>
                  <a:pt x="48" y="114"/>
                </a:cubicBezTo>
                <a:lnTo>
                  <a:pt x="48" y="240"/>
                </a:lnTo>
                <a:close/>
                <a:moveTo>
                  <a:pt x="145" y="318"/>
                </a:moveTo>
                <a:cubicBezTo>
                  <a:pt x="64" y="245"/>
                  <a:pt x="64" y="245"/>
                  <a:pt x="64" y="24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318"/>
                </a:lnTo>
                <a:close/>
                <a:moveTo>
                  <a:pt x="177" y="329"/>
                </a:moveTo>
                <a:cubicBezTo>
                  <a:pt x="177" y="334"/>
                  <a:pt x="173" y="337"/>
                  <a:pt x="169" y="337"/>
                </a:cubicBezTo>
                <a:cubicBezTo>
                  <a:pt x="166" y="337"/>
                  <a:pt x="164" y="336"/>
                  <a:pt x="163" y="335"/>
                </a:cubicBezTo>
                <a:cubicBezTo>
                  <a:pt x="163" y="335"/>
                  <a:pt x="163" y="335"/>
                  <a:pt x="163" y="335"/>
                </a:cubicBezTo>
                <a:cubicBezTo>
                  <a:pt x="161" y="333"/>
                  <a:pt x="161" y="333"/>
                  <a:pt x="161" y="333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5" y="17"/>
                  <a:pt x="167" y="17"/>
                  <a:pt x="169" y="17"/>
                </a:cubicBezTo>
                <a:cubicBezTo>
                  <a:pt x="173" y="17"/>
                  <a:pt x="177" y="20"/>
                  <a:pt x="177" y="25"/>
                </a:cubicBezTo>
                <a:lnTo>
                  <a:pt x="177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457193" y="2915415"/>
            <a:ext cx="4250407" cy="1568320"/>
            <a:chOff x="18457193" y="2915415"/>
            <a:chExt cx="4250407" cy="1568320"/>
          </a:xfrm>
        </p:grpSpPr>
        <p:sp>
          <p:nvSpPr>
            <p:cNvPr id="19" name="TextBox 18"/>
            <p:cNvSpPr txBox="1"/>
            <p:nvPr/>
          </p:nvSpPr>
          <p:spPr>
            <a:xfrm>
              <a:off x="18457193" y="2915415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8457193" y="3560405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9" name="Straight Connector 8"/>
          <p:cNvCxnSpPr/>
          <p:nvPr/>
        </p:nvCxnSpPr>
        <p:spPr>
          <a:xfrm flipH="1">
            <a:off x="14081894" y="648436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6558130" y="5943310"/>
            <a:ext cx="994078" cy="994078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8457193" y="5916518"/>
            <a:ext cx="4250407" cy="1568320"/>
            <a:chOff x="18457193" y="5916518"/>
            <a:chExt cx="4250407" cy="1568320"/>
          </a:xfrm>
        </p:grpSpPr>
        <p:sp>
          <p:nvSpPr>
            <p:cNvPr id="23" name="TextBox 22"/>
            <p:cNvSpPr txBox="1"/>
            <p:nvPr/>
          </p:nvSpPr>
          <p:spPr>
            <a:xfrm>
              <a:off x="18457193" y="5916518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457193" y="6561508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 flipH="1">
            <a:off x="14081894" y="944915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10"/>
          <p:cNvSpPr>
            <a:spLocks noEditPoints="1"/>
          </p:cNvSpPr>
          <p:nvPr/>
        </p:nvSpPr>
        <p:spPr bwMode="auto">
          <a:xfrm>
            <a:off x="16559952" y="9043147"/>
            <a:ext cx="990434" cy="8120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8457193" y="8917621"/>
            <a:ext cx="4250407" cy="1568320"/>
            <a:chOff x="18457193" y="8917621"/>
            <a:chExt cx="4250407" cy="1568320"/>
          </a:xfrm>
        </p:grpSpPr>
        <p:sp>
          <p:nvSpPr>
            <p:cNvPr id="26" name="TextBox 25"/>
            <p:cNvSpPr txBox="1"/>
            <p:nvPr/>
          </p:nvSpPr>
          <p:spPr>
            <a:xfrm>
              <a:off x="18457193" y="8917621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8457193" y="9562611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7030613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2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7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2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15" grpId="0" animBg="1"/>
      <p:bldP spid="16" grpId="0" animBg="1"/>
      <p:bldP spid="1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Notable Points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2827293" y="5831793"/>
            <a:ext cx="19880307" cy="5479449"/>
            <a:chOff x="2827293" y="5831793"/>
            <a:chExt cx="19880307" cy="5479449"/>
          </a:xfrm>
        </p:grpSpPr>
        <p:sp>
          <p:nvSpPr>
            <p:cNvPr id="5" name="TextBox 4"/>
            <p:cNvSpPr txBox="1"/>
            <p:nvPr/>
          </p:nvSpPr>
          <p:spPr>
            <a:xfrm>
              <a:off x="4991100" y="5831793"/>
              <a:ext cx="17716500" cy="54794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2827293" y="5970058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827293" y="7976809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827293" y="9995524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342124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5535" y="1284898"/>
            <a:ext cx="6385420" cy="1109300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827293" y="2561209"/>
            <a:ext cx="408050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In Watch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27293" y="1647825"/>
            <a:ext cx="408050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827294" y="5577793"/>
            <a:ext cx="4080500" cy="36933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13" name="Freeform 6"/>
          <p:cNvSpPr>
            <a:spLocks noEditPoints="1"/>
          </p:cNvSpPr>
          <p:nvPr/>
        </p:nvSpPr>
        <p:spPr bwMode="auto">
          <a:xfrm>
            <a:off x="16556310" y="3017072"/>
            <a:ext cx="997718" cy="1004998"/>
          </a:xfrm>
          <a:custGeom>
            <a:avLst/>
            <a:gdLst>
              <a:gd name="T0" fmla="*/ 259 w 353"/>
              <a:gd name="T1" fmla="*/ 92 h 354"/>
              <a:gd name="T2" fmla="*/ 247 w 353"/>
              <a:gd name="T3" fmla="*/ 99 h 354"/>
              <a:gd name="T4" fmla="*/ 250 w 353"/>
              <a:gd name="T5" fmla="*/ 106 h 354"/>
              <a:gd name="T6" fmla="*/ 251 w 353"/>
              <a:gd name="T7" fmla="*/ 248 h 354"/>
              <a:gd name="T8" fmla="*/ 247 w 353"/>
              <a:gd name="T9" fmla="*/ 255 h 354"/>
              <a:gd name="T10" fmla="*/ 259 w 353"/>
              <a:gd name="T11" fmla="*/ 262 h 354"/>
              <a:gd name="T12" fmla="*/ 305 w 353"/>
              <a:gd name="T13" fmla="*/ 177 h 354"/>
              <a:gd name="T14" fmla="*/ 294 w 353"/>
              <a:gd name="T15" fmla="*/ 58 h 354"/>
              <a:gd name="T16" fmla="*/ 289 w 353"/>
              <a:gd name="T17" fmla="*/ 56 h 354"/>
              <a:gd name="T18" fmla="*/ 285 w 353"/>
              <a:gd name="T19" fmla="*/ 71 h 354"/>
              <a:gd name="T20" fmla="*/ 285 w 353"/>
              <a:gd name="T21" fmla="*/ 283 h 354"/>
              <a:gd name="T22" fmla="*/ 281 w 353"/>
              <a:gd name="T23" fmla="*/ 290 h 354"/>
              <a:gd name="T24" fmla="*/ 294 w 353"/>
              <a:gd name="T25" fmla="*/ 296 h 354"/>
              <a:gd name="T26" fmla="*/ 295 w 353"/>
              <a:gd name="T27" fmla="*/ 295 h 354"/>
              <a:gd name="T28" fmla="*/ 353 w 353"/>
              <a:gd name="T29" fmla="*/ 177 h 354"/>
              <a:gd name="T30" fmla="*/ 217 w 353"/>
              <a:gd name="T31" fmla="*/ 129 h 354"/>
              <a:gd name="T32" fmla="*/ 217 w 353"/>
              <a:gd name="T33" fmla="*/ 145 h 354"/>
              <a:gd name="T34" fmla="*/ 217 w 353"/>
              <a:gd name="T35" fmla="*/ 209 h 354"/>
              <a:gd name="T36" fmla="*/ 217 w 353"/>
              <a:gd name="T37" fmla="*/ 225 h 354"/>
              <a:gd name="T38" fmla="*/ 217 w 353"/>
              <a:gd name="T39" fmla="*/ 129 h 354"/>
              <a:gd name="T40" fmla="*/ 169 w 353"/>
              <a:gd name="T41" fmla="*/ 0 h 354"/>
              <a:gd name="T42" fmla="*/ 53 w 353"/>
              <a:gd name="T43" fmla="*/ 97 h 354"/>
              <a:gd name="T44" fmla="*/ 54 w 353"/>
              <a:gd name="T45" fmla="*/ 257 h 354"/>
              <a:gd name="T46" fmla="*/ 169 w 353"/>
              <a:gd name="T47" fmla="*/ 354 h 354"/>
              <a:gd name="T48" fmla="*/ 193 w 353"/>
              <a:gd name="T49" fmla="*/ 329 h 354"/>
              <a:gd name="T50" fmla="*/ 193 w 353"/>
              <a:gd name="T51" fmla="*/ 24 h 354"/>
              <a:gd name="T52" fmla="*/ 16 w 353"/>
              <a:gd name="T53" fmla="*/ 177 h 354"/>
              <a:gd name="T54" fmla="*/ 48 w 353"/>
              <a:gd name="T55" fmla="*/ 240 h 354"/>
              <a:gd name="T56" fmla="*/ 64 w 353"/>
              <a:gd name="T57" fmla="*/ 245 h 354"/>
              <a:gd name="T58" fmla="*/ 68 w 353"/>
              <a:gd name="T59" fmla="*/ 105 h 354"/>
              <a:gd name="T60" fmla="*/ 145 w 353"/>
              <a:gd name="T61" fmla="*/ 36 h 354"/>
              <a:gd name="T62" fmla="*/ 177 w 353"/>
              <a:gd name="T63" fmla="*/ 329 h 354"/>
              <a:gd name="T64" fmla="*/ 163 w 353"/>
              <a:gd name="T65" fmla="*/ 335 h 354"/>
              <a:gd name="T66" fmla="*/ 161 w 353"/>
              <a:gd name="T67" fmla="*/ 333 h 354"/>
              <a:gd name="T68" fmla="*/ 163 w 353"/>
              <a:gd name="T69" fmla="*/ 19 h 354"/>
              <a:gd name="T70" fmla="*/ 169 w 353"/>
              <a:gd name="T71" fmla="*/ 17 h 354"/>
              <a:gd name="T72" fmla="*/ 177 w 353"/>
              <a:gd name="T73" fmla="*/ 32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259" y="92"/>
                </a:moveTo>
                <a:cubicBezTo>
                  <a:pt x="259" y="92"/>
                  <a:pt x="259" y="92"/>
                  <a:pt x="259" y="92"/>
                </a:cubicBezTo>
                <a:cubicBezTo>
                  <a:pt x="257" y="92"/>
                  <a:pt x="256" y="91"/>
                  <a:pt x="255" y="91"/>
                </a:cubicBezTo>
                <a:cubicBezTo>
                  <a:pt x="250" y="91"/>
                  <a:pt x="247" y="95"/>
                  <a:pt x="247" y="99"/>
                </a:cubicBezTo>
                <a:cubicBezTo>
                  <a:pt x="247" y="102"/>
                  <a:pt x="248" y="104"/>
                  <a:pt x="250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73" y="119"/>
                  <a:pt x="289" y="146"/>
                  <a:pt x="289" y="177"/>
                </a:cubicBezTo>
                <a:cubicBezTo>
                  <a:pt x="289" y="208"/>
                  <a:pt x="274" y="235"/>
                  <a:pt x="251" y="248"/>
                </a:cubicBezTo>
                <a:cubicBezTo>
                  <a:pt x="251" y="248"/>
                  <a:pt x="251" y="248"/>
                  <a:pt x="251" y="248"/>
                </a:cubicBezTo>
                <a:cubicBezTo>
                  <a:pt x="248" y="250"/>
                  <a:pt x="247" y="252"/>
                  <a:pt x="247" y="255"/>
                </a:cubicBezTo>
                <a:cubicBezTo>
                  <a:pt x="247" y="259"/>
                  <a:pt x="250" y="263"/>
                  <a:pt x="255" y="263"/>
                </a:cubicBezTo>
                <a:cubicBezTo>
                  <a:pt x="256" y="263"/>
                  <a:pt x="258" y="262"/>
                  <a:pt x="259" y="262"/>
                </a:cubicBezTo>
                <a:cubicBezTo>
                  <a:pt x="259" y="262"/>
                  <a:pt x="259" y="262"/>
                  <a:pt x="259" y="262"/>
                </a:cubicBezTo>
                <a:cubicBezTo>
                  <a:pt x="287" y="246"/>
                  <a:pt x="305" y="214"/>
                  <a:pt x="305" y="177"/>
                </a:cubicBezTo>
                <a:cubicBezTo>
                  <a:pt x="305" y="140"/>
                  <a:pt x="286" y="108"/>
                  <a:pt x="259" y="92"/>
                </a:cubicBezTo>
                <a:moveTo>
                  <a:pt x="294" y="58"/>
                </a:moveTo>
                <a:cubicBezTo>
                  <a:pt x="294" y="58"/>
                  <a:pt x="294" y="58"/>
                  <a:pt x="294" y="58"/>
                </a:cubicBezTo>
                <a:cubicBezTo>
                  <a:pt x="292" y="57"/>
                  <a:pt x="291" y="56"/>
                  <a:pt x="289" y="56"/>
                </a:cubicBezTo>
                <a:cubicBezTo>
                  <a:pt x="285" y="56"/>
                  <a:pt x="281" y="60"/>
                  <a:pt x="281" y="64"/>
                </a:cubicBezTo>
                <a:cubicBezTo>
                  <a:pt x="281" y="67"/>
                  <a:pt x="283" y="69"/>
                  <a:pt x="285" y="71"/>
                </a:cubicBezTo>
                <a:cubicBezTo>
                  <a:pt x="316" y="94"/>
                  <a:pt x="337" y="133"/>
                  <a:pt x="337" y="177"/>
                </a:cubicBezTo>
                <a:cubicBezTo>
                  <a:pt x="337" y="221"/>
                  <a:pt x="316" y="260"/>
                  <a:pt x="285" y="283"/>
                </a:cubicBezTo>
                <a:cubicBezTo>
                  <a:pt x="285" y="283"/>
                  <a:pt x="285" y="283"/>
                  <a:pt x="285" y="283"/>
                </a:cubicBezTo>
                <a:cubicBezTo>
                  <a:pt x="283" y="285"/>
                  <a:pt x="281" y="287"/>
                  <a:pt x="281" y="290"/>
                </a:cubicBezTo>
                <a:cubicBezTo>
                  <a:pt x="281" y="294"/>
                  <a:pt x="285" y="298"/>
                  <a:pt x="289" y="298"/>
                </a:cubicBezTo>
                <a:cubicBezTo>
                  <a:pt x="291" y="298"/>
                  <a:pt x="293" y="297"/>
                  <a:pt x="294" y="296"/>
                </a:cubicBezTo>
                <a:cubicBezTo>
                  <a:pt x="294" y="296"/>
                  <a:pt x="294" y="296"/>
                  <a:pt x="294" y="296"/>
                </a:cubicBezTo>
                <a:cubicBezTo>
                  <a:pt x="294" y="296"/>
                  <a:pt x="295" y="296"/>
                  <a:pt x="295" y="295"/>
                </a:cubicBezTo>
                <a:cubicBezTo>
                  <a:pt x="295" y="295"/>
                  <a:pt x="295" y="295"/>
                  <a:pt x="295" y="295"/>
                </a:cubicBezTo>
                <a:cubicBezTo>
                  <a:pt x="330" y="269"/>
                  <a:pt x="353" y="226"/>
                  <a:pt x="353" y="177"/>
                </a:cubicBezTo>
                <a:cubicBezTo>
                  <a:pt x="353" y="127"/>
                  <a:pt x="330" y="84"/>
                  <a:pt x="294" y="58"/>
                </a:cubicBezTo>
                <a:moveTo>
                  <a:pt x="217" y="129"/>
                </a:moveTo>
                <a:cubicBezTo>
                  <a:pt x="213" y="129"/>
                  <a:pt x="209" y="132"/>
                  <a:pt x="209" y="137"/>
                </a:cubicBezTo>
                <a:cubicBezTo>
                  <a:pt x="209" y="141"/>
                  <a:pt x="213" y="145"/>
                  <a:pt x="217" y="145"/>
                </a:cubicBezTo>
                <a:cubicBezTo>
                  <a:pt x="230" y="145"/>
                  <a:pt x="241" y="159"/>
                  <a:pt x="241" y="177"/>
                </a:cubicBezTo>
                <a:cubicBezTo>
                  <a:pt x="241" y="195"/>
                  <a:pt x="230" y="209"/>
                  <a:pt x="217" y="209"/>
                </a:cubicBezTo>
                <a:cubicBezTo>
                  <a:pt x="213" y="209"/>
                  <a:pt x="209" y="213"/>
                  <a:pt x="209" y="217"/>
                </a:cubicBezTo>
                <a:cubicBezTo>
                  <a:pt x="209" y="222"/>
                  <a:pt x="213" y="225"/>
                  <a:pt x="217" y="225"/>
                </a:cubicBezTo>
                <a:cubicBezTo>
                  <a:pt x="239" y="225"/>
                  <a:pt x="257" y="204"/>
                  <a:pt x="257" y="177"/>
                </a:cubicBezTo>
                <a:cubicBezTo>
                  <a:pt x="257" y="150"/>
                  <a:pt x="239" y="129"/>
                  <a:pt x="217" y="129"/>
                </a:cubicBezTo>
                <a:moveTo>
                  <a:pt x="193" y="24"/>
                </a:moveTo>
                <a:cubicBezTo>
                  <a:pt x="193" y="11"/>
                  <a:pt x="182" y="0"/>
                  <a:pt x="169" y="0"/>
                </a:cubicBezTo>
                <a:cubicBezTo>
                  <a:pt x="162" y="0"/>
                  <a:pt x="156" y="3"/>
                  <a:pt x="151" y="8"/>
                </a:cubicBezTo>
                <a:cubicBezTo>
                  <a:pt x="53" y="97"/>
                  <a:pt x="53" y="97"/>
                  <a:pt x="53" y="97"/>
                </a:cubicBezTo>
                <a:cubicBezTo>
                  <a:pt x="24" y="99"/>
                  <a:pt x="0" y="134"/>
                  <a:pt x="0" y="177"/>
                </a:cubicBezTo>
                <a:cubicBezTo>
                  <a:pt x="0" y="220"/>
                  <a:pt x="24" y="255"/>
                  <a:pt x="54" y="257"/>
                </a:cubicBezTo>
                <a:cubicBezTo>
                  <a:pt x="151" y="346"/>
                  <a:pt x="151" y="346"/>
                  <a:pt x="151" y="346"/>
                </a:cubicBezTo>
                <a:cubicBezTo>
                  <a:pt x="156" y="351"/>
                  <a:pt x="162" y="354"/>
                  <a:pt x="169" y="354"/>
                </a:cubicBezTo>
                <a:cubicBezTo>
                  <a:pt x="182" y="354"/>
                  <a:pt x="193" y="343"/>
                  <a:pt x="193" y="330"/>
                </a:cubicBezTo>
                <a:cubicBezTo>
                  <a:pt x="193" y="329"/>
                  <a:pt x="193" y="329"/>
                  <a:pt x="193" y="329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25"/>
                  <a:pt x="193" y="25"/>
                  <a:pt x="193" y="24"/>
                </a:cubicBezTo>
                <a:moveTo>
                  <a:pt x="48" y="240"/>
                </a:moveTo>
                <a:cubicBezTo>
                  <a:pt x="30" y="234"/>
                  <a:pt x="16" y="208"/>
                  <a:pt x="16" y="177"/>
                </a:cubicBezTo>
                <a:cubicBezTo>
                  <a:pt x="16" y="146"/>
                  <a:pt x="30" y="120"/>
                  <a:pt x="48" y="114"/>
                </a:cubicBezTo>
                <a:lnTo>
                  <a:pt x="48" y="240"/>
                </a:lnTo>
                <a:close/>
                <a:moveTo>
                  <a:pt x="145" y="318"/>
                </a:moveTo>
                <a:cubicBezTo>
                  <a:pt x="64" y="245"/>
                  <a:pt x="64" y="245"/>
                  <a:pt x="64" y="24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318"/>
                </a:lnTo>
                <a:close/>
                <a:moveTo>
                  <a:pt x="177" y="329"/>
                </a:moveTo>
                <a:cubicBezTo>
                  <a:pt x="177" y="334"/>
                  <a:pt x="173" y="337"/>
                  <a:pt x="169" y="337"/>
                </a:cubicBezTo>
                <a:cubicBezTo>
                  <a:pt x="166" y="337"/>
                  <a:pt x="164" y="336"/>
                  <a:pt x="163" y="335"/>
                </a:cubicBezTo>
                <a:cubicBezTo>
                  <a:pt x="163" y="335"/>
                  <a:pt x="163" y="335"/>
                  <a:pt x="163" y="335"/>
                </a:cubicBezTo>
                <a:cubicBezTo>
                  <a:pt x="161" y="333"/>
                  <a:pt x="161" y="333"/>
                  <a:pt x="161" y="333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5" y="17"/>
                  <a:pt x="167" y="17"/>
                  <a:pt x="169" y="17"/>
                </a:cubicBezTo>
                <a:cubicBezTo>
                  <a:pt x="173" y="17"/>
                  <a:pt x="177" y="20"/>
                  <a:pt x="177" y="25"/>
                </a:cubicBezTo>
                <a:lnTo>
                  <a:pt x="177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457193" y="2915415"/>
            <a:ext cx="4250407" cy="1568320"/>
            <a:chOff x="18457193" y="2915415"/>
            <a:chExt cx="4250407" cy="1568320"/>
          </a:xfrm>
        </p:grpSpPr>
        <p:sp>
          <p:nvSpPr>
            <p:cNvPr id="14" name="TextBox 13"/>
            <p:cNvSpPr txBox="1"/>
            <p:nvPr/>
          </p:nvSpPr>
          <p:spPr>
            <a:xfrm>
              <a:off x="18457193" y="2915415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8457193" y="3560405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7" name="Freeform 13"/>
          <p:cNvSpPr>
            <a:spLocks noEditPoints="1"/>
          </p:cNvSpPr>
          <p:nvPr/>
        </p:nvSpPr>
        <p:spPr bwMode="auto">
          <a:xfrm>
            <a:off x="16558130" y="5943310"/>
            <a:ext cx="994078" cy="994078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8457193" y="5916518"/>
            <a:ext cx="4250407" cy="1568320"/>
            <a:chOff x="18457193" y="5916518"/>
            <a:chExt cx="4250407" cy="1568320"/>
          </a:xfrm>
        </p:grpSpPr>
        <p:sp>
          <p:nvSpPr>
            <p:cNvPr id="18" name="TextBox 17"/>
            <p:cNvSpPr txBox="1"/>
            <p:nvPr/>
          </p:nvSpPr>
          <p:spPr>
            <a:xfrm>
              <a:off x="18457193" y="5916518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457193" y="6561508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21" name="Freeform 110"/>
          <p:cNvSpPr>
            <a:spLocks noEditPoints="1"/>
          </p:cNvSpPr>
          <p:nvPr/>
        </p:nvSpPr>
        <p:spPr bwMode="auto">
          <a:xfrm>
            <a:off x="16559952" y="9043147"/>
            <a:ext cx="990434" cy="8120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8457193" y="8917621"/>
            <a:ext cx="4250407" cy="1568320"/>
            <a:chOff x="18457193" y="8917621"/>
            <a:chExt cx="4250407" cy="1568320"/>
          </a:xfrm>
        </p:grpSpPr>
        <p:sp>
          <p:nvSpPr>
            <p:cNvPr id="22" name="TextBox 21"/>
            <p:cNvSpPr txBox="1"/>
            <p:nvPr/>
          </p:nvSpPr>
          <p:spPr>
            <a:xfrm>
              <a:off x="18457193" y="8917621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8457193" y="9562611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9950495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2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3" grpId="0" animBg="1"/>
      <p:bldP spid="17" grpId="0" animBg="1"/>
      <p:bldP spid="2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0" y="0"/>
            <a:ext cx="4588933" cy="1371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276" y="974072"/>
            <a:ext cx="6845714" cy="12106662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18215893" y="1647825"/>
            <a:ext cx="4491707" cy="1568320"/>
            <a:chOff x="18215893" y="1647825"/>
            <a:chExt cx="4491707" cy="1568320"/>
          </a:xfrm>
        </p:grpSpPr>
        <p:sp>
          <p:nvSpPr>
            <p:cNvPr id="20" name="TextBox 19"/>
            <p:cNvSpPr txBox="1"/>
            <p:nvPr/>
          </p:nvSpPr>
          <p:spPr>
            <a:xfrm>
              <a:off x="18215893" y="1647825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8215893" y="2292815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8215893" y="4648928"/>
            <a:ext cx="4491707" cy="1568320"/>
            <a:chOff x="18215893" y="4648928"/>
            <a:chExt cx="4491707" cy="1568320"/>
          </a:xfrm>
        </p:grpSpPr>
        <p:sp>
          <p:nvSpPr>
            <p:cNvPr id="23" name="TextBox 22"/>
            <p:cNvSpPr txBox="1"/>
            <p:nvPr/>
          </p:nvSpPr>
          <p:spPr>
            <a:xfrm>
              <a:off x="18215893" y="4648928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215893" y="5293918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8215893" y="7650031"/>
            <a:ext cx="4491707" cy="1568320"/>
            <a:chOff x="18215893" y="7650031"/>
            <a:chExt cx="4491707" cy="1568320"/>
          </a:xfrm>
        </p:grpSpPr>
        <p:sp>
          <p:nvSpPr>
            <p:cNvPr id="26" name="TextBox 25"/>
            <p:cNvSpPr txBox="1"/>
            <p:nvPr/>
          </p:nvSpPr>
          <p:spPr>
            <a:xfrm>
              <a:off x="18215893" y="7650031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8215893" y="8295021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8215893" y="10248233"/>
            <a:ext cx="4491707" cy="1568320"/>
            <a:chOff x="18215893" y="10248233"/>
            <a:chExt cx="4491707" cy="1568320"/>
          </a:xfrm>
        </p:grpSpPr>
        <p:sp>
          <p:nvSpPr>
            <p:cNvPr id="29" name="TextBox 28"/>
            <p:cNvSpPr txBox="1"/>
            <p:nvPr/>
          </p:nvSpPr>
          <p:spPr>
            <a:xfrm>
              <a:off x="18215893" y="1024823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8215893" y="1089322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2" name="Freeform 52"/>
          <p:cNvSpPr>
            <a:spLocks noEditPoints="1"/>
          </p:cNvSpPr>
          <p:nvPr/>
        </p:nvSpPr>
        <p:spPr bwMode="auto">
          <a:xfrm>
            <a:off x="16286107" y="10356850"/>
            <a:ext cx="1055524" cy="767652"/>
          </a:xfrm>
          <a:custGeom>
            <a:avLst/>
            <a:gdLst>
              <a:gd name="T0" fmla="*/ 321 w 353"/>
              <a:gd name="T1" fmla="*/ 203 h 257"/>
              <a:gd name="T2" fmla="*/ 353 w 353"/>
              <a:gd name="T3" fmla="*/ 58 h 257"/>
              <a:gd name="T4" fmla="*/ 345 w 353"/>
              <a:gd name="T5" fmla="*/ 48 h 257"/>
              <a:gd name="T6" fmla="*/ 77 w 353"/>
              <a:gd name="T7" fmla="*/ 6 h 257"/>
              <a:gd name="T8" fmla="*/ 69 w 353"/>
              <a:gd name="T9" fmla="*/ 0 h 257"/>
              <a:gd name="T10" fmla="*/ 0 w 353"/>
              <a:gd name="T11" fmla="*/ 8 h 257"/>
              <a:gd name="T12" fmla="*/ 63 w 353"/>
              <a:gd name="T13" fmla="*/ 16 h 257"/>
              <a:gd name="T14" fmla="*/ 113 w 353"/>
              <a:gd name="T15" fmla="*/ 203 h 257"/>
              <a:gd name="T16" fmla="*/ 113 w 353"/>
              <a:gd name="T17" fmla="*/ 225 h 257"/>
              <a:gd name="T18" fmla="*/ 177 w 353"/>
              <a:gd name="T19" fmla="*/ 225 h 257"/>
              <a:gd name="T20" fmla="*/ 262 w 353"/>
              <a:gd name="T21" fmla="*/ 209 h 257"/>
              <a:gd name="T22" fmla="*/ 289 w 353"/>
              <a:gd name="T23" fmla="*/ 257 h 257"/>
              <a:gd name="T24" fmla="*/ 317 w 353"/>
              <a:gd name="T25" fmla="*/ 208 h 257"/>
              <a:gd name="T26" fmla="*/ 288 w 353"/>
              <a:gd name="T27" fmla="*/ 64 h 257"/>
              <a:gd name="T28" fmla="*/ 328 w 353"/>
              <a:gd name="T29" fmla="*/ 97 h 257"/>
              <a:gd name="T30" fmla="*/ 288 w 353"/>
              <a:gd name="T31" fmla="*/ 64 h 257"/>
              <a:gd name="T32" fmla="*/ 146 w 353"/>
              <a:gd name="T33" fmla="*/ 64 h 257"/>
              <a:gd name="T34" fmla="*/ 101 w 353"/>
              <a:gd name="T35" fmla="*/ 97 h 257"/>
              <a:gd name="T36" fmla="*/ 114 w 353"/>
              <a:gd name="T37" fmla="*/ 145 h 257"/>
              <a:gd name="T38" fmla="*/ 151 w 353"/>
              <a:gd name="T39" fmla="*/ 113 h 257"/>
              <a:gd name="T40" fmla="*/ 114 w 353"/>
              <a:gd name="T41" fmla="*/ 145 h 257"/>
              <a:gd name="T42" fmla="*/ 156 w 353"/>
              <a:gd name="T43" fmla="*/ 161 h 257"/>
              <a:gd name="T44" fmla="*/ 127 w 353"/>
              <a:gd name="T45" fmla="*/ 193 h 257"/>
              <a:gd name="T46" fmla="*/ 145 w 353"/>
              <a:gd name="T47" fmla="*/ 241 h 257"/>
              <a:gd name="T48" fmla="*/ 145 w 353"/>
              <a:gd name="T49" fmla="*/ 209 h 257"/>
              <a:gd name="T50" fmla="*/ 145 w 353"/>
              <a:gd name="T51" fmla="*/ 241 h 257"/>
              <a:gd name="T52" fmla="*/ 176 w 353"/>
              <a:gd name="T53" fmla="*/ 193 h 257"/>
              <a:gd name="T54" fmla="*/ 209 w 353"/>
              <a:gd name="T55" fmla="*/ 161 h 257"/>
              <a:gd name="T56" fmla="*/ 209 w 353"/>
              <a:gd name="T57" fmla="*/ 145 h 257"/>
              <a:gd name="T58" fmla="*/ 167 w 353"/>
              <a:gd name="T59" fmla="*/ 113 h 257"/>
              <a:gd name="T60" fmla="*/ 209 w 353"/>
              <a:gd name="T61" fmla="*/ 145 h 257"/>
              <a:gd name="T62" fmla="*/ 165 w 353"/>
              <a:gd name="T63" fmla="*/ 97 h 257"/>
              <a:gd name="T64" fmla="*/ 209 w 353"/>
              <a:gd name="T65" fmla="*/ 64 h 257"/>
              <a:gd name="T66" fmla="*/ 258 w 353"/>
              <a:gd name="T67" fmla="*/ 193 h 257"/>
              <a:gd name="T68" fmla="*/ 225 w 353"/>
              <a:gd name="T69" fmla="*/ 161 h 257"/>
              <a:gd name="T70" fmla="*/ 258 w 353"/>
              <a:gd name="T71" fmla="*/ 193 h 257"/>
              <a:gd name="T72" fmla="*/ 225 w 353"/>
              <a:gd name="T73" fmla="*/ 145 h 257"/>
              <a:gd name="T74" fmla="*/ 267 w 353"/>
              <a:gd name="T75" fmla="*/ 113 h 257"/>
              <a:gd name="T76" fmla="*/ 269 w 353"/>
              <a:gd name="T77" fmla="*/ 97 h 257"/>
              <a:gd name="T78" fmla="*/ 225 w 353"/>
              <a:gd name="T79" fmla="*/ 64 h 257"/>
              <a:gd name="T80" fmla="*/ 269 w 353"/>
              <a:gd name="T81" fmla="*/ 97 h 257"/>
              <a:gd name="T82" fmla="*/ 273 w 353"/>
              <a:gd name="T83" fmla="*/ 225 h 257"/>
              <a:gd name="T84" fmla="*/ 305 w 353"/>
              <a:gd name="T85" fmla="*/ 225 h 257"/>
              <a:gd name="T86" fmla="*/ 307 w 353"/>
              <a:gd name="T87" fmla="*/ 193 h 257"/>
              <a:gd name="T88" fmla="*/ 278 w 353"/>
              <a:gd name="T89" fmla="*/ 161 h 257"/>
              <a:gd name="T90" fmla="*/ 307 w 353"/>
              <a:gd name="T91" fmla="*/ 193 h 257"/>
              <a:gd name="T92" fmla="*/ 283 w 353"/>
              <a:gd name="T93" fmla="*/ 113 h 257"/>
              <a:gd name="T94" fmla="*/ 318 w 353"/>
              <a:gd name="T95" fmla="*/ 145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257">
                <a:moveTo>
                  <a:pt x="321" y="203"/>
                </a:moveTo>
                <a:cubicBezTo>
                  <a:pt x="321" y="203"/>
                  <a:pt x="321" y="203"/>
                  <a:pt x="321" y="203"/>
                </a:cubicBezTo>
                <a:cubicBezTo>
                  <a:pt x="353" y="58"/>
                  <a:pt x="353" y="58"/>
                  <a:pt x="353" y="58"/>
                </a:cubicBezTo>
                <a:cubicBezTo>
                  <a:pt x="353" y="58"/>
                  <a:pt x="353" y="58"/>
                  <a:pt x="353" y="58"/>
                </a:cubicBezTo>
                <a:cubicBezTo>
                  <a:pt x="353" y="58"/>
                  <a:pt x="353" y="57"/>
                  <a:pt x="353" y="56"/>
                </a:cubicBezTo>
                <a:cubicBezTo>
                  <a:pt x="353" y="52"/>
                  <a:pt x="350" y="48"/>
                  <a:pt x="345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6" y="3"/>
                  <a:pt x="73" y="0"/>
                  <a:pt x="69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"/>
                  <a:pt x="4" y="16"/>
                  <a:pt x="8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6"/>
                  <a:pt x="115" y="207"/>
                  <a:pt x="117" y="208"/>
                </a:cubicBezTo>
                <a:cubicBezTo>
                  <a:pt x="114" y="213"/>
                  <a:pt x="113" y="219"/>
                  <a:pt x="113" y="225"/>
                </a:cubicBezTo>
                <a:cubicBezTo>
                  <a:pt x="113" y="243"/>
                  <a:pt x="127" y="257"/>
                  <a:pt x="145" y="257"/>
                </a:cubicBezTo>
                <a:cubicBezTo>
                  <a:pt x="162" y="257"/>
                  <a:pt x="177" y="243"/>
                  <a:pt x="177" y="225"/>
                </a:cubicBezTo>
                <a:cubicBezTo>
                  <a:pt x="177" y="219"/>
                  <a:pt x="175" y="214"/>
                  <a:pt x="172" y="209"/>
                </a:cubicBezTo>
                <a:cubicBezTo>
                  <a:pt x="262" y="209"/>
                  <a:pt x="262" y="209"/>
                  <a:pt x="262" y="209"/>
                </a:cubicBezTo>
                <a:cubicBezTo>
                  <a:pt x="259" y="214"/>
                  <a:pt x="257" y="219"/>
                  <a:pt x="257" y="225"/>
                </a:cubicBezTo>
                <a:cubicBezTo>
                  <a:pt x="257" y="243"/>
                  <a:pt x="271" y="257"/>
                  <a:pt x="289" y="257"/>
                </a:cubicBezTo>
                <a:cubicBezTo>
                  <a:pt x="307" y="257"/>
                  <a:pt x="321" y="243"/>
                  <a:pt x="321" y="225"/>
                </a:cubicBezTo>
                <a:cubicBezTo>
                  <a:pt x="321" y="219"/>
                  <a:pt x="320" y="213"/>
                  <a:pt x="317" y="208"/>
                </a:cubicBezTo>
                <a:cubicBezTo>
                  <a:pt x="319" y="207"/>
                  <a:pt x="320" y="205"/>
                  <a:pt x="321" y="203"/>
                </a:cubicBezTo>
                <a:moveTo>
                  <a:pt x="288" y="64"/>
                </a:moveTo>
                <a:cubicBezTo>
                  <a:pt x="335" y="64"/>
                  <a:pt x="335" y="64"/>
                  <a:pt x="335" y="64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285" y="97"/>
                  <a:pt x="285" y="97"/>
                  <a:pt x="285" y="97"/>
                </a:cubicBezTo>
                <a:lnTo>
                  <a:pt x="288" y="64"/>
                </a:lnTo>
                <a:close/>
                <a:moveTo>
                  <a:pt x="92" y="64"/>
                </a:moveTo>
                <a:cubicBezTo>
                  <a:pt x="146" y="64"/>
                  <a:pt x="146" y="64"/>
                  <a:pt x="146" y="64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01" y="97"/>
                  <a:pt x="101" y="97"/>
                  <a:pt x="101" y="97"/>
                </a:cubicBezTo>
                <a:lnTo>
                  <a:pt x="92" y="64"/>
                </a:lnTo>
                <a:close/>
                <a:moveTo>
                  <a:pt x="114" y="145"/>
                </a:moveTo>
                <a:cubicBezTo>
                  <a:pt x="105" y="113"/>
                  <a:pt x="105" y="113"/>
                  <a:pt x="105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4" y="145"/>
                  <a:pt x="154" y="145"/>
                  <a:pt x="154" y="145"/>
                </a:cubicBezTo>
                <a:lnTo>
                  <a:pt x="114" y="145"/>
                </a:lnTo>
                <a:close/>
                <a:moveTo>
                  <a:pt x="118" y="161"/>
                </a:moveTo>
                <a:cubicBezTo>
                  <a:pt x="156" y="161"/>
                  <a:pt x="156" y="161"/>
                  <a:pt x="156" y="161"/>
                </a:cubicBezTo>
                <a:cubicBezTo>
                  <a:pt x="160" y="193"/>
                  <a:pt x="160" y="193"/>
                  <a:pt x="160" y="193"/>
                </a:cubicBezTo>
                <a:cubicBezTo>
                  <a:pt x="127" y="193"/>
                  <a:pt x="127" y="193"/>
                  <a:pt x="127" y="193"/>
                </a:cubicBezTo>
                <a:lnTo>
                  <a:pt x="118" y="161"/>
                </a:lnTo>
                <a:close/>
                <a:moveTo>
                  <a:pt x="145" y="241"/>
                </a:moveTo>
                <a:cubicBezTo>
                  <a:pt x="136" y="241"/>
                  <a:pt x="129" y="234"/>
                  <a:pt x="129" y="225"/>
                </a:cubicBezTo>
                <a:cubicBezTo>
                  <a:pt x="129" y="216"/>
                  <a:pt x="136" y="209"/>
                  <a:pt x="145" y="209"/>
                </a:cubicBezTo>
                <a:cubicBezTo>
                  <a:pt x="154" y="209"/>
                  <a:pt x="161" y="216"/>
                  <a:pt x="161" y="225"/>
                </a:cubicBezTo>
                <a:cubicBezTo>
                  <a:pt x="161" y="234"/>
                  <a:pt x="154" y="241"/>
                  <a:pt x="145" y="241"/>
                </a:cubicBezTo>
                <a:moveTo>
                  <a:pt x="209" y="193"/>
                </a:moveTo>
                <a:cubicBezTo>
                  <a:pt x="176" y="193"/>
                  <a:pt x="176" y="193"/>
                  <a:pt x="176" y="193"/>
                </a:cubicBezTo>
                <a:cubicBezTo>
                  <a:pt x="172" y="161"/>
                  <a:pt x="172" y="161"/>
                  <a:pt x="172" y="161"/>
                </a:cubicBezTo>
                <a:cubicBezTo>
                  <a:pt x="209" y="161"/>
                  <a:pt x="209" y="161"/>
                  <a:pt x="209" y="161"/>
                </a:cubicBezTo>
                <a:lnTo>
                  <a:pt x="209" y="193"/>
                </a:lnTo>
                <a:close/>
                <a:moveTo>
                  <a:pt x="209" y="145"/>
                </a:moveTo>
                <a:cubicBezTo>
                  <a:pt x="171" y="145"/>
                  <a:pt x="171" y="145"/>
                  <a:pt x="171" y="145"/>
                </a:cubicBezTo>
                <a:cubicBezTo>
                  <a:pt x="167" y="113"/>
                  <a:pt x="167" y="113"/>
                  <a:pt x="167" y="113"/>
                </a:cubicBezTo>
                <a:cubicBezTo>
                  <a:pt x="209" y="113"/>
                  <a:pt x="209" y="113"/>
                  <a:pt x="209" y="113"/>
                </a:cubicBezTo>
                <a:lnTo>
                  <a:pt x="209" y="145"/>
                </a:lnTo>
                <a:close/>
                <a:moveTo>
                  <a:pt x="209" y="97"/>
                </a:moveTo>
                <a:cubicBezTo>
                  <a:pt x="165" y="97"/>
                  <a:pt x="165" y="97"/>
                  <a:pt x="165" y="97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209" y="64"/>
                  <a:pt x="209" y="64"/>
                  <a:pt x="209" y="64"/>
                </a:cubicBezTo>
                <a:lnTo>
                  <a:pt x="209" y="97"/>
                </a:lnTo>
                <a:close/>
                <a:moveTo>
                  <a:pt x="258" y="193"/>
                </a:moveTo>
                <a:cubicBezTo>
                  <a:pt x="225" y="193"/>
                  <a:pt x="225" y="193"/>
                  <a:pt x="225" y="193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62" y="161"/>
                  <a:pt x="262" y="161"/>
                  <a:pt x="262" y="161"/>
                </a:cubicBezTo>
                <a:lnTo>
                  <a:pt x="258" y="193"/>
                </a:lnTo>
                <a:close/>
                <a:moveTo>
                  <a:pt x="263" y="145"/>
                </a:moveTo>
                <a:cubicBezTo>
                  <a:pt x="225" y="145"/>
                  <a:pt x="225" y="145"/>
                  <a:pt x="225" y="145"/>
                </a:cubicBezTo>
                <a:cubicBezTo>
                  <a:pt x="225" y="113"/>
                  <a:pt x="225" y="113"/>
                  <a:pt x="225" y="113"/>
                </a:cubicBezTo>
                <a:cubicBezTo>
                  <a:pt x="267" y="113"/>
                  <a:pt x="267" y="113"/>
                  <a:pt x="267" y="113"/>
                </a:cubicBezTo>
                <a:lnTo>
                  <a:pt x="263" y="145"/>
                </a:lnTo>
                <a:close/>
                <a:moveTo>
                  <a:pt x="269" y="97"/>
                </a:moveTo>
                <a:cubicBezTo>
                  <a:pt x="225" y="97"/>
                  <a:pt x="225" y="97"/>
                  <a:pt x="225" y="97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72" y="64"/>
                  <a:pt x="272" y="64"/>
                  <a:pt x="272" y="64"/>
                </a:cubicBezTo>
                <a:lnTo>
                  <a:pt x="269" y="97"/>
                </a:lnTo>
                <a:close/>
                <a:moveTo>
                  <a:pt x="289" y="241"/>
                </a:moveTo>
                <a:cubicBezTo>
                  <a:pt x="280" y="241"/>
                  <a:pt x="273" y="234"/>
                  <a:pt x="273" y="225"/>
                </a:cubicBezTo>
                <a:cubicBezTo>
                  <a:pt x="273" y="216"/>
                  <a:pt x="280" y="209"/>
                  <a:pt x="289" y="209"/>
                </a:cubicBezTo>
                <a:cubicBezTo>
                  <a:pt x="298" y="209"/>
                  <a:pt x="305" y="216"/>
                  <a:pt x="305" y="225"/>
                </a:cubicBezTo>
                <a:cubicBezTo>
                  <a:pt x="305" y="234"/>
                  <a:pt x="298" y="241"/>
                  <a:pt x="289" y="241"/>
                </a:cubicBezTo>
                <a:moveTo>
                  <a:pt x="307" y="193"/>
                </a:moveTo>
                <a:cubicBezTo>
                  <a:pt x="274" y="193"/>
                  <a:pt x="274" y="193"/>
                  <a:pt x="274" y="193"/>
                </a:cubicBezTo>
                <a:cubicBezTo>
                  <a:pt x="278" y="161"/>
                  <a:pt x="278" y="161"/>
                  <a:pt x="278" y="161"/>
                </a:cubicBezTo>
                <a:cubicBezTo>
                  <a:pt x="314" y="161"/>
                  <a:pt x="314" y="161"/>
                  <a:pt x="314" y="161"/>
                </a:cubicBezTo>
                <a:lnTo>
                  <a:pt x="307" y="193"/>
                </a:lnTo>
                <a:close/>
                <a:moveTo>
                  <a:pt x="279" y="145"/>
                </a:moveTo>
                <a:cubicBezTo>
                  <a:pt x="283" y="113"/>
                  <a:pt x="283" y="113"/>
                  <a:pt x="283" y="113"/>
                </a:cubicBezTo>
                <a:cubicBezTo>
                  <a:pt x="325" y="113"/>
                  <a:pt x="325" y="113"/>
                  <a:pt x="325" y="113"/>
                </a:cubicBezTo>
                <a:cubicBezTo>
                  <a:pt x="318" y="145"/>
                  <a:pt x="318" y="145"/>
                  <a:pt x="318" y="145"/>
                </a:cubicBezTo>
                <a:lnTo>
                  <a:pt x="279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7"/>
          <p:cNvSpPr>
            <a:spLocks noEditPoints="1"/>
          </p:cNvSpPr>
          <p:nvPr/>
        </p:nvSpPr>
        <p:spPr bwMode="auto">
          <a:xfrm>
            <a:off x="16379689" y="7728568"/>
            <a:ext cx="868360" cy="868356"/>
          </a:xfrm>
          <a:custGeom>
            <a:avLst/>
            <a:gdLst>
              <a:gd name="T0" fmla="*/ 305 w 353"/>
              <a:gd name="T1" fmla="*/ 24 h 353"/>
              <a:gd name="T2" fmla="*/ 256 w 353"/>
              <a:gd name="T3" fmla="*/ 24 h 353"/>
              <a:gd name="T4" fmla="*/ 133 w 353"/>
              <a:gd name="T5" fmla="*/ 67 h 353"/>
              <a:gd name="T6" fmla="*/ 0 w 353"/>
              <a:gd name="T7" fmla="*/ 96 h 353"/>
              <a:gd name="T8" fmla="*/ 16 w 353"/>
              <a:gd name="T9" fmla="*/ 225 h 353"/>
              <a:gd name="T10" fmla="*/ 96 w 353"/>
              <a:gd name="T11" fmla="*/ 347 h 353"/>
              <a:gd name="T12" fmla="*/ 104 w 353"/>
              <a:gd name="T13" fmla="*/ 353 h 353"/>
              <a:gd name="T14" fmla="*/ 176 w 353"/>
              <a:gd name="T15" fmla="*/ 345 h 353"/>
              <a:gd name="T16" fmla="*/ 176 w 353"/>
              <a:gd name="T17" fmla="*/ 343 h 353"/>
              <a:gd name="T18" fmla="*/ 256 w 353"/>
              <a:gd name="T19" fmla="*/ 275 h 353"/>
              <a:gd name="T20" fmla="*/ 281 w 353"/>
              <a:gd name="T21" fmla="*/ 305 h 353"/>
              <a:gd name="T22" fmla="*/ 305 w 353"/>
              <a:gd name="T23" fmla="*/ 200 h 353"/>
              <a:gd name="T24" fmla="*/ 305 w 353"/>
              <a:gd name="T25" fmla="*/ 104 h 353"/>
              <a:gd name="T26" fmla="*/ 16 w 353"/>
              <a:gd name="T27" fmla="*/ 176 h 353"/>
              <a:gd name="T28" fmla="*/ 64 w 353"/>
              <a:gd name="T29" fmla="*/ 168 h 353"/>
              <a:gd name="T30" fmla="*/ 16 w 353"/>
              <a:gd name="T31" fmla="*/ 160 h 353"/>
              <a:gd name="T32" fmla="*/ 40 w 353"/>
              <a:gd name="T33" fmla="*/ 144 h 353"/>
              <a:gd name="T34" fmla="*/ 40 w 353"/>
              <a:gd name="T35" fmla="*/ 128 h 353"/>
              <a:gd name="T36" fmla="*/ 16 w 353"/>
              <a:gd name="T37" fmla="*/ 96 h 353"/>
              <a:gd name="T38" fmla="*/ 128 w 353"/>
              <a:gd name="T39" fmla="*/ 221 h 353"/>
              <a:gd name="T40" fmla="*/ 103 w 353"/>
              <a:gd name="T41" fmla="*/ 305 h 353"/>
              <a:gd name="T42" fmla="*/ 133 w 353"/>
              <a:gd name="T43" fmla="*/ 238 h 353"/>
              <a:gd name="T44" fmla="*/ 151 w 353"/>
              <a:gd name="T45" fmla="*/ 305 h 353"/>
              <a:gd name="T46" fmla="*/ 155 w 353"/>
              <a:gd name="T47" fmla="*/ 321 h 353"/>
              <a:gd name="T48" fmla="*/ 110 w 353"/>
              <a:gd name="T49" fmla="*/ 337 h 353"/>
              <a:gd name="T50" fmla="*/ 155 w 353"/>
              <a:gd name="T51" fmla="*/ 321 h 353"/>
              <a:gd name="T52" fmla="*/ 144 w 353"/>
              <a:gd name="T53" fmla="*/ 224 h 353"/>
              <a:gd name="T54" fmla="*/ 256 w 353"/>
              <a:gd name="T55" fmla="*/ 47 h 353"/>
              <a:gd name="T56" fmla="*/ 289 w 353"/>
              <a:gd name="T57" fmla="*/ 281 h 353"/>
              <a:gd name="T58" fmla="*/ 273 w 353"/>
              <a:gd name="T59" fmla="*/ 281 h 353"/>
              <a:gd name="T60" fmla="*/ 281 w 353"/>
              <a:gd name="T61" fmla="*/ 16 h 353"/>
              <a:gd name="T62" fmla="*/ 289 w 353"/>
              <a:gd name="T63" fmla="*/ 281 h 353"/>
              <a:gd name="T64" fmla="*/ 305 w 353"/>
              <a:gd name="T65" fmla="*/ 120 h 353"/>
              <a:gd name="T66" fmla="*/ 305 w 353"/>
              <a:gd name="T67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53">
                <a:moveTo>
                  <a:pt x="305" y="104"/>
                </a:moveTo>
                <a:cubicBezTo>
                  <a:pt x="305" y="24"/>
                  <a:pt x="305" y="24"/>
                  <a:pt x="305" y="24"/>
                </a:cubicBezTo>
                <a:cubicBezTo>
                  <a:pt x="305" y="11"/>
                  <a:pt x="294" y="0"/>
                  <a:pt x="281" y="0"/>
                </a:cubicBezTo>
                <a:cubicBezTo>
                  <a:pt x="267" y="0"/>
                  <a:pt x="256" y="11"/>
                  <a:pt x="256" y="24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6" y="80"/>
                  <a:pt x="16" y="80"/>
                  <a:pt x="16" y="80"/>
                </a:cubicBezTo>
                <a:cubicBezTo>
                  <a:pt x="7" y="80"/>
                  <a:pt x="0" y="87"/>
                  <a:pt x="0" y="96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17"/>
                  <a:pt x="7" y="225"/>
                  <a:pt x="16" y="225"/>
                </a:cubicBezTo>
                <a:cubicBezTo>
                  <a:pt x="70" y="231"/>
                  <a:pt x="70" y="231"/>
                  <a:pt x="70" y="231"/>
                </a:cubicBezTo>
                <a:cubicBezTo>
                  <a:pt x="96" y="347"/>
                  <a:pt x="96" y="347"/>
                  <a:pt x="96" y="347"/>
                </a:cubicBezTo>
                <a:cubicBezTo>
                  <a:pt x="96" y="347"/>
                  <a:pt x="96" y="347"/>
                  <a:pt x="96" y="347"/>
                </a:cubicBezTo>
                <a:cubicBezTo>
                  <a:pt x="97" y="350"/>
                  <a:pt x="100" y="353"/>
                  <a:pt x="104" y="353"/>
                </a:cubicBezTo>
                <a:cubicBezTo>
                  <a:pt x="168" y="353"/>
                  <a:pt x="168" y="353"/>
                  <a:pt x="168" y="353"/>
                </a:cubicBezTo>
                <a:cubicBezTo>
                  <a:pt x="173" y="353"/>
                  <a:pt x="176" y="349"/>
                  <a:pt x="176" y="345"/>
                </a:cubicBezTo>
                <a:cubicBezTo>
                  <a:pt x="176" y="344"/>
                  <a:pt x="176" y="344"/>
                  <a:pt x="176" y="343"/>
                </a:cubicBezTo>
                <a:cubicBezTo>
                  <a:pt x="176" y="343"/>
                  <a:pt x="176" y="343"/>
                  <a:pt x="176" y="343"/>
                </a:cubicBezTo>
                <a:cubicBezTo>
                  <a:pt x="154" y="244"/>
                  <a:pt x="154" y="244"/>
                  <a:pt x="154" y="244"/>
                </a:cubicBezTo>
                <a:cubicBezTo>
                  <a:pt x="256" y="275"/>
                  <a:pt x="256" y="275"/>
                  <a:pt x="256" y="275"/>
                </a:cubicBezTo>
                <a:cubicBezTo>
                  <a:pt x="256" y="281"/>
                  <a:pt x="256" y="281"/>
                  <a:pt x="256" y="281"/>
                </a:cubicBezTo>
                <a:cubicBezTo>
                  <a:pt x="256" y="294"/>
                  <a:pt x="267" y="305"/>
                  <a:pt x="281" y="305"/>
                </a:cubicBezTo>
                <a:cubicBezTo>
                  <a:pt x="294" y="305"/>
                  <a:pt x="305" y="294"/>
                  <a:pt x="305" y="281"/>
                </a:cubicBezTo>
                <a:cubicBezTo>
                  <a:pt x="305" y="200"/>
                  <a:pt x="305" y="200"/>
                  <a:pt x="305" y="200"/>
                </a:cubicBezTo>
                <a:cubicBezTo>
                  <a:pt x="331" y="200"/>
                  <a:pt x="353" y="179"/>
                  <a:pt x="353" y="152"/>
                </a:cubicBezTo>
                <a:cubicBezTo>
                  <a:pt x="353" y="126"/>
                  <a:pt x="331" y="104"/>
                  <a:pt x="305" y="104"/>
                </a:cubicBezTo>
                <a:moveTo>
                  <a:pt x="16" y="208"/>
                </a:moveTo>
                <a:cubicBezTo>
                  <a:pt x="16" y="176"/>
                  <a:pt x="16" y="176"/>
                  <a:pt x="1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0" y="176"/>
                  <a:pt x="64" y="173"/>
                  <a:pt x="64" y="168"/>
                </a:cubicBezTo>
                <a:cubicBezTo>
                  <a:pt x="64" y="164"/>
                  <a:pt x="60" y="160"/>
                  <a:pt x="56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4" y="144"/>
                  <a:pt x="48" y="141"/>
                  <a:pt x="48" y="136"/>
                </a:cubicBezTo>
                <a:cubicBezTo>
                  <a:pt x="48" y="132"/>
                  <a:pt x="44" y="128"/>
                  <a:pt x="4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96"/>
                  <a:pt x="16" y="96"/>
                  <a:pt x="16" y="96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8" y="221"/>
                  <a:pt x="128" y="221"/>
                  <a:pt x="128" y="221"/>
                </a:cubicBezTo>
                <a:lnTo>
                  <a:pt x="16" y="208"/>
                </a:lnTo>
                <a:close/>
                <a:moveTo>
                  <a:pt x="103" y="305"/>
                </a:moveTo>
                <a:cubicBezTo>
                  <a:pt x="87" y="232"/>
                  <a:pt x="87" y="232"/>
                  <a:pt x="87" y="232"/>
                </a:cubicBezTo>
                <a:cubicBezTo>
                  <a:pt x="133" y="238"/>
                  <a:pt x="133" y="238"/>
                  <a:pt x="133" y="238"/>
                </a:cubicBezTo>
                <a:cubicBezTo>
                  <a:pt x="136" y="238"/>
                  <a:pt x="136" y="238"/>
                  <a:pt x="136" y="238"/>
                </a:cubicBezTo>
                <a:cubicBezTo>
                  <a:pt x="151" y="305"/>
                  <a:pt x="151" y="305"/>
                  <a:pt x="151" y="305"/>
                </a:cubicBezTo>
                <a:lnTo>
                  <a:pt x="103" y="305"/>
                </a:lnTo>
                <a:close/>
                <a:moveTo>
                  <a:pt x="155" y="321"/>
                </a:moveTo>
                <a:cubicBezTo>
                  <a:pt x="158" y="337"/>
                  <a:pt x="158" y="337"/>
                  <a:pt x="158" y="337"/>
                </a:cubicBezTo>
                <a:cubicBezTo>
                  <a:pt x="110" y="337"/>
                  <a:pt x="110" y="337"/>
                  <a:pt x="110" y="337"/>
                </a:cubicBezTo>
                <a:cubicBezTo>
                  <a:pt x="107" y="321"/>
                  <a:pt x="107" y="321"/>
                  <a:pt x="107" y="321"/>
                </a:cubicBezTo>
                <a:lnTo>
                  <a:pt x="155" y="321"/>
                </a:lnTo>
                <a:close/>
                <a:moveTo>
                  <a:pt x="256" y="258"/>
                </a:moveTo>
                <a:cubicBezTo>
                  <a:pt x="144" y="224"/>
                  <a:pt x="144" y="224"/>
                  <a:pt x="144" y="224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256" y="47"/>
                  <a:pt x="256" y="47"/>
                  <a:pt x="256" y="47"/>
                </a:cubicBezTo>
                <a:lnTo>
                  <a:pt x="256" y="258"/>
                </a:lnTo>
                <a:close/>
                <a:moveTo>
                  <a:pt x="289" y="281"/>
                </a:moveTo>
                <a:cubicBezTo>
                  <a:pt x="289" y="285"/>
                  <a:pt x="285" y="289"/>
                  <a:pt x="281" y="289"/>
                </a:cubicBezTo>
                <a:cubicBezTo>
                  <a:pt x="276" y="289"/>
                  <a:pt x="273" y="285"/>
                  <a:pt x="273" y="281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19"/>
                  <a:pt x="276" y="16"/>
                  <a:pt x="281" y="16"/>
                </a:cubicBezTo>
                <a:cubicBezTo>
                  <a:pt x="285" y="16"/>
                  <a:pt x="289" y="19"/>
                  <a:pt x="289" y="24"/>
                </a:cubicBezTo>
                <a:lnTo>
                  <a:pt x="289" y="281"/>
                </a:lnTo>
                <a:close/>
                <a:moveTo>
                  <a:pt x="305" y="184"/>
                </a:moveTo>
                <a:cubicBezTo>
                  <a:pt x="305" y="120"/>
                  <a:pt x="305" y="120"/>
                  <a:pt x="305" y="120"/>
                </a:cubicBezTo>
                <a:cubicBezTo>
                  <a:pt x="322" y="120"/>
                  <a:pt x="337" y="135"/>
                  <a:pt x="337" y="152"/>
                </a:cubicBezTo>
                <a:cubicBezTo>
                  <a:pt x="337" y="170"/>
                  <a:pt x="322" y="184"/>
                  <a:pt x="305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27"/>
          <p:cNvSpPr>
            <a:spLocks noEditPoints="1"/>
          </p:cNvSpPr>
          <p:nvPr/>
        </p:nvSpPr>
        <p:spPr bwMode="auto">
          <a:xfrm>
            <a:off x="16409065" y="1733983"/>
            <a:ext cx="809608" cy="812570"/>
          </a:xfrm>
          <a:custGeom>
            <a:avLst/>
            <a:gdLst>
              <a:gd name="T0" fmla="*/ 193 w 353"/>
              <a:gd name="T1" fmla="*/ 226 h 354"/>
              <a:gd name="T2" fmla="*/ 159 w 353"/>
              <a:gd name="T3" fmla="*/ 192 h 354"/>
              <a:gd name="T4" fmla="*/ 170 w 353"/>
              <a:gd name="T5" fmla="*/ 203 h 354"/>
              <a:gd name="T6" fmla="*/ 182 w 353"/>
              <a:gd name="T7" fmla="*/ 215 h 354"/>
              <a:gd name="T8" fmla="*/ 170 w 353"/>
              <a:gd name="T9" fmla="*/ 203 h 354"/>
              <a:gd name="T10" fmla="*/ 240 w 353"/>
              <a:gd name="T11" fmla="*/ 209 h 354"/>
              <a:gd name="T12" fmla="*/ 153 w 353"/>
              <a:gd name="T13" fmla="*/ 269 h 354"/>
              <a:gd name="T14" fmla="*/ 176 w 353"/>
              <a:gd name="T15" fmla="*/ 289 h 354"/>
              <a:gd name="T16" fmla="*/ 246 w 353"/>
              <a:gd name="T17" fmla="*/ 170 h 354"/>
              <a:gd name="T18" fmla="*/ 116 w 353"/>
              <a:gd name="T19" fmla="*/ 232 h 354"/>
              <a:gd name="T20" fmla="*/ 176 w 353"/>
              <a:gd name="T21" fmla="*/ 145 h 354"/>
              <a:gd name="T22" fmla="*/ 216 w 353"/>
              <a:gd name="T23" fmla="*/ 139 h 354"/>
              <a:gd name="T24" fmla="*/ 96 w 353"/>
              <a:gd name="T25" fmla="*/ 209 h 354"/>
              <a:gd name="T26" fmla="*/ 116 w 353"/>
              <a:gd name="T27" fmla="*/ 232 h 354"/>
              <a:gd name="T28" fmla="*/ 32 w 353"/>
              <a:gd name="T29" fmla="*/ 41 h 354"/>
              <a:gd name="T30" fmla="*/ 48 w 353"/>
              <a:gd name="T31" fmla="*/ 41 h 354"/>
              <a:gd name="T32" fmla="*/ 321 w 353"/>
              <a:gd name="T33" fmla="*/ 0 h 354"/>
              <a:gd name="T34" fmla="*/ 0 w 353"/>
              <a:gd name="T35" fmla="*/ 32 h 354"/>
              <a:gd name="T36" fmla="*/ 32 w 353"/>
              <a:gd name="T37" fmla="*/ 354 h 354"/>
              <a:gd name="T38" fmla="*/ 353 w 353"/>
              <a:gd name="T39" fmla="*/ 321 h 354"/>
              <a:gd name="T40" fmla="*/ 321 w 353"/>
              <a:gd name="T41" fmla="*/ 0 h 354"/>
              <a:gd name="T42" fmla="*/ 321 w 353"/>
              <a:gd name="T43" fmla="*/ 338 h 354"/>
              <a:gd name="T44" fmla="*/ 16 w 353"/>
              <a:gd name="T45" fmla="*/ 321 h 354"/>
              <a:gd name="T46" fmla="*/ 337 w 353"/>
              <a:gd name="T47" fmla="*/ 81 h 354"/>
              <a:gd name="T48" fmla="*/ 337 w 353"/>
              <a:gd name="T49" fmla="*/ 65 h 354"/>
              <a:gd name="T50" fmla="*/ 16 w 353"/>
              <a:gd name="T51" fmla="*/ 32 h 354"/>
              <a:gd name="T52" fmla="*/ 321 w 353"/>
              <a:gd name="T53" fmla="*/ 16 h 354"/>
              <a:gd name="T54" fmla="*/ 337 w 353"/>
              <a:gd name="T55" fmla="*/ 65 h 354"/>
              <a:gd name="T56" fmla="*/ 136 w 353"/>
              <a:gd name="T57" fmla="*/ 32 h 354"/>
              <a:gd name="T58" fmla="*/ 136 w 353"/>
              <a:gd name="T59" fmla="*/ 49 h 354"/>
              <a:gd name="T60" fmla="*/ 321 w 353"/>
              <a:gd name="T61" fmla="*/ 41 h 354"/>
              <a:gd name="T62" fmla="*/ 72 w 353"/>
              <a:gd name="T63" fmla="*/ 32 h 354"/>
              <a:gd name="T64" fmla="*/ 72 w 353"/>
              <a:gd name="T65" fmla="*/ 49 h 354"/>
              <a:gd name="T66" fmla="*/ 72 w 353"/>
              <a:gd name="T67" fmla="*/ 32 h 354"/>
              <a:gd name="T68" fmla="*/ 96 w 353"/>
              <a:gd name="T69" fmla="*/ 41 h 354"/>
              <a:gd name="T70" fmla="*/ 112 w 353"/>
              <a:gd name="T71" fmla="*/ 4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4">
                <a:moveTo>
                  <a:pt x="100" y="285"/>
                </a:moveTo>
                <a:cubicBezTo>
                  <a:pt x="193" y="226"/>
                  <a:pt x="193" y="226"/>
                  <a:pt x="193" y="226"/>
                </a:cubicBezTo>
                <a:cubicBezTo>
                  <a:pt x="252" y="133"/>
                  <a:pt x="252" y="133"/>
                  <a:pt x="252" y="133"/>
                </a:cubicBezTo>
                <a:cubicBezTo>
                  <a:pt x="159" y="192"/>
                  <a:pt x="159" y="192"/>
                  <a:pt x="159" y="192"/>
                </a:cubicBezTo>
                <a:lnTo>
                  <a:pt x="100" y="285"/>
                </a:lnTo>
                <a:close/>
                <a:moveTo>
                  <a:pt x="170" y="203"/>
                </a:moveTo>
                <a:cubicBezTo>
                  <a:pt x="174" y="200"/>
                  <a:pt x="179" y="200"/>
                  <a:pt x="182" y="203"/>
                </a:cubicBezTo>
                <a:cubicBezTo>
                  <a:pt x="185" y="207"/>
                  <a:pt x="185" y="212"/>
                  <a:pt x="182" y="215"/>
                </a:cubicBezTo>
                <a:cubicBezTo>
                  <a:pt x="179" y="218"/>
                  <a:pt x="174" y="218"/>
                  <a:pt x="170" y="215"/>
                </a:cubicBezTo>
                <a:cubicBezTo>
                  <a:pt x="167" y="212"/>
                  <a:pt x="167" y="207"/>
                  <a:pt x="170" y="203"/>
                </a:cubicBezTo>
                <a:moveTo>
                  <a:pt x="236" y="186"/>
                </a:moveTo>
                <a:cubicBezTo>
                  <a:pt x="239" y="193"/>
                  <a:pt x="240" y="201"/>
                  <a:pt x="240" y="209"/>
                </a:cubicBezTo>
                <a:cubicBezTo>
                  <a:pt x="240" y="245"/>
                  <a:pt x="212" y="273"/>
                  <a:pt x="176" y="273"/>
                </a:cubicBezTo>
                <a:cubicBezTo>
                  <a:pt x="168" y="273"/>
                  <a:pt x="160" y="272"/>
                  <a:pt x="153" y="26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48" y="286"/>
                  <a:pt x="162" y="289"/>
                  <a:pt x="176" y="289"/>
                </a:cubicBezTo>
                <a:cubicBezTo>
                  <a:pt x="221" y="289"/>
                  <a:pt x="256" y="253"/>
                  <a:pt x="256" y="209"/>
                </a:cubicBezTo>
                <a:cubicBezTo>
                  <a:pt x="256" y="195"/>
                  <a:pt x="253" y="181"/>
                  <a:pt x="246" y="170"/>
                </a:cubicBezTo>
                <a:lnTo>
                  <a:pt x="236" y="186"/>
                </a:lnTo>
                <a:close/>
                <a:moveTo>
                  <a:pt x="116" y="232"/>
                </a:moveTo>
                <a:cubicBezTo>
                  <a:pt x="114" y="225"/>
                  <a:pt x="112" y="217"/>
                  <a:pt x="112" y="209"/>
                </a:cubicBezTo>
                <a:cubicBezTo>
                  <a:pt x="112" y="174"/>
                  <a:pt x="141" y="145"/>
                  <a:pt x="176" y="145"/>
                </a:cubicBezTo>
                <a:cubicBezTo>
                  <a:pt x="184" y="145"/>
                  <a:pt x="192" y="146"/>
                  <a:pt x="199" y="149"/>
                </a:cubicBezTo>
                <a:cubicBezTo>
                  <a:pt x="216" y="139"/>
                  <a:pt x="216" y="139"/>
                  <a:pt x="216" y="139"/>
                </a:cubicBezTo>
                <a:cubicBezTo>
                  <a:pt x="204" y="133"/>
                  <a:pt x="191" y="129"/>
                  <a:pt x="176" y="129"/>
                </a:cubicBezTo>
                <a:cubicBezTo>
                  <a:pt x="132" y="129"/>
                  <a:pt x="96" y="165"/>
                  <a:pt x="96" y="209"/>
                </a:cubicBezTo>
                <a:cubicBezTo>
                  <a:pt x="96" y="223"/>
                  <a:pt x="100" y="237"/>
                  <a:pt x="106" y="249"/>
                </a:cubicBezTo>
                <a:lnTo>
                  <a:pt x="116" y="232"/>
                </a:lnTo>
                <a:close/>
                <a:moveTo>
                  <a:pt x="40" y="32"/>
                </a:moveTo>
                <a:cubicBezTo>
                  <a:pt x="35" y="32"/>
                  <a:pt x="32" y="36"/>
                  <a:pt x="32" y="41"/>
                </a:cubicBezTo>
                <a:cubicBezTo>
                  <a:pt x="32" y="45"/>
                  <a:pt x="35" y="49"/>
                  <a:pt x="40" y="49"/>
                </a:cubicBezTo>
                <a:cubicBezTo>
                  <a:pt x="44" y="49"/>
                  <a:pt x="48" y="45"/>
                  <a:pt x="48" y="41"/>
                </a:cubicBezTo>
                <a:cubicBezTo>
                  <a:pt x="48" y="36"/>
                  <a:pt x="44" y="32"/>
                  <a:pt x="40" y="32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4"/>
                  <a:pt x="32" y="354"/>
                </a:cubicBezTo>
                <a:cubicBezTo>
                  <a:pt x="321" y="354"/>
                  <a:pt x="321" y="354"/>
                  <a:pt x="321" y="354"/>
                </a:cubicBezTo>
                <a:cubicBezTo>
                  <a:pt x="338" y="354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5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8"/>
                  <a:pt x="321" y="338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23" y="338"/>
                  <a:pt x="16" y="330"/>
                  <a:pt x="16" y="321"/>
                </a:cubicBezTo>
                <a:cubicBezTo>
                  <a:pt x="16" y="81"/>
                  <a:pt x="16" y="81"/>
                  <a:pt x="16" y="81"/>
                </a:cubicBezTo>
                <a:cubicBezTo>
                  <a:pt x="337" y="81"/>
                  <a:pt x="337" y="81"/>
                  <a:pt x="337" y="81"/>
                </a:cubicBezTo>
                <a:lnTo>
                  <a:pt x="337" y="321"/>
                </a:lnTo>
                <a:close/>
                <a:moveTo>
                  <a:pt x="337" y="65"/>
                </a:moveTo>
                <a:cubicBezTo>
                  <a:pt x="16" y="65"/>
                  <a:pt x="16" y="65"/>
                  <a:pt x="16" y="65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2"/>
                </a:cubicBezTo>
                <a:lnTo>
                  <a:pt x="337" y="65"/>
                </a:lnTo>
                <a:close/>
                <a:moveTo>
                  <a:pt x="313" y="32"/>
                </a:moveTo>
                <a:cubicBezTo>
                  <a:pt x="136" y="32"/>
                  <a:pt x="136" y="32"/>
                  <a:pt x="136" y="32"/>
                </a:cubicBezTo>
                <a:cubicBezTo>
                  <a:pt x="132" y="32"/>
                  <a:pt x="128" y="36"/>
                  <a:pt x="128" y="41"/>
                </a:cubicBezTo>
                <a:cubicBezTo>
                  <a:pt x="128" y="45"/>
                  <a:pt x="132" y="49"/>
                  <a:pt x="136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17" y="49"/>
                  <a:pt x="321" y="45"/>
                  <a:pt x="321" y="41"/>
                </a:cubicBezTo>
                <a:cubicBezTo>
                  <a:pt x="321" y="36"/>
                  <a:pt x="317" y="32"/>
                  <a:pt x="313" y="32"/>
                </a:cubicBezTo>
                <a:moveTo>
                  <a:pt x="72" y="32"/>
                </a:moveTo>
                <a:cubicBezTo>
                  <a:pt x="67" y="32"/>
                  <a:pt x="64" y="36"/>
                  <a:pt x="64" y="41"/>
                </a:cubicBezTo>
                <a:cubicBezTo>
                  <a:pt x="64" y="45"/>
                  <a:pt x="67" y="49"/>
                  <a:pt x="72" y="49"/>
                </a:cubicBezTo>
                <a:cubicBezTo>
                  <a:pt x="76" y="49"/>
                  <a:pt x="80" y="45"/>
                  <a:pt x="80" y="41"/>
                </a:cubicBezTo>
                <a:cubicBezTo>
                  <a:pt x="80" y="36"/>
                  <a:pt x="76" y="32"/>
                  <a:pt x="72" y="32"/>
                </a:cubicBezTo>
                <a:moveTo>
                  <a:pt x="104" y="32"/>
                </a:moveTo>
                <a:cubicBezTo>
                  <a:pt x="99" y="32"/>
                  <a:pt x="96" y="36"/>
                  <a:pt x="96" y="41"/>
                </a:cubicBezTo>
                <a:cubicBezTo>
                  <a:pt x="96" y="45"/>
                  <a:pt x="99" y="49"/>
                  <a:pt x="104" y="49"/>
                </a:cubicBezTo>
                <a:cubicBezTo>
                  <a:pt x="108" y="49"/>
                  <a:pt x="112" y="45"/>
                  <a:pt x="112" y="41"/>
                </a:cubicBezTo>
                <a:cubicBezTo>
                  <a:pt x="112" y="36"/>
                  <a:pt x="108" y="32"/>
                  <a:pt x="104" y="32"/>
                </a:cubicBez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1"/>
          <p:cNvSpPr>
            <a:spLocks noEditPoints="1"/>
          </p:cNvSpPr>
          <p:nvPr/>
        </p:nvSpPr>
        <p:spPr bwMode="auto">
          <a:xfrm>
            <a:off x="16364206" y="4804069"/>
            <a:ext cx="899328" cy="899326"/>
          </a:xfrm>
          <a:custGeom>
            <a:avLst/>
            <a:gdLst>
              <a:gd name="T0" fmla="*/ 193 w 353"/>
              <a:gd name="T1" fmla="*/ 249 h 353"/>
              <a:gd name="T2" fmla="*/ 185 w 353"/>
              <a:gd name="T3" fmla="*/ 241 h 353"/>
              <a:gd name="T4" fmla="*/ 179 w 353"/>
              <a:gd name="T5" fmla="*/ 243 h 353"/>
              <a:gd name="T6" fmla="*/ 131 w 353"/>
              <a:gd name="T7" fmla="*/ 292 h 353"/>
              <a:gd name="T8" fmla="*/ 128 w 353"/>
              <a:gd name="T9" fmla="*/ 297 h 353"/>
              <a:gd name="T10" fmla="*/ 136 w 353"/>
              <a:gd name="T11" fmla="*/ 305 h 353"/>
              <a:gd name="T12" fmla="*/ 165 w 353"/>
              <a:gd name="T13" fmla="*/ 305 h 353"/>
              <a:gd name="T14" fmla="*/ 131 w 353"/>
              <a:gd name="T15" fmla="*/ 340 h 353"/>
              <a:gd name="T16" fmla="*/ 128 w 353"/>
              <a:gd name="T17" fmla="*/ 345 h 353"/>
              <a:gd name="T18" fmla="*/ 136 w 353"/>
              <a:gd name="T19" fmla="*/ 353 h 353"/>
              <a:gd name="T20" fmla="*/ 142 w 353"/>
              <a:gd name="T21" fmla="*/ 351 h 353"/>
              <a:gd name="T22" fmla="*/ 190 w 353"/>
              <a:gd name="T23" fmla="*/ 303 h 353"/>
              <a:gd name="T24" fmla="*/ 193 w 353"/>
              <a:gd name="T25" fmla="*/ 297 h 353"/>
              <a:gd name="T26" fmla="*/ 185 w 353"/>
              <a:gd name="T27" fmla="*/ 289 h 353"/>
              <a:gd name="T28" fmla="*/ 185 w 353"/>
              <a:gd name="T29" fmla="*/ 289 h 353"/>
              <a:gd name="T30" fmla="*/ 156 w 353"/>
              <a:gd name="T31" fmla="*/ 289 h 353"/>
              <a:gd name="T32" fmla="*/ 190 w 353"/>
              <a:gd name="T33" fmla="*/ 255 h 353"/>
              <a:gd name="T34" fmla="*/ 193 w 353"/>
              <a:gd name="T35" fmla="*/ 249 h 353"/>
              <a:gd name="T36" fmla="*/ 104 w 353"/>
              <a:gd name="T37" fmla="*/ 257 h 353"/>
              <a:gd name="T38" fmla="*/ 99 w 353"/>
              <a:gd name="T39" fmla="*/ 260 h 353"/>
              <a:gd name="T40" fmla="*/ 50 w 353"/>
              <a:gd name="T41" fmla="*/ 308 h 353"/>
              <a:gd name="T42" fmla="*/ 48 w 353"/>
              <a:gd name="T43" fmla="*/ 313 h 353"/>
              <a:gd name="T44" fmla="*/ 56 w 353"/>
              <a:gd name="T45" fmla="*/ 321 h 353"/>
              <a:gd name="T46" fmla="*/ 62 w 353"/>
              <a:gd name="T47" fmla="*/ 319 h 353"/>
              <a:gd name="T48" fmla="*/ 110 w 353"/>
              <a:gd name="T49" fmla="*/ 271 h 353"/>
              <a:gd name="T50" fmla="*/ 112 w 353"/>
              <a:gd name="T51" fmla="*/ 265 h 353"/>
              <a:gd name="T52" fmla="*/ 104 w 353"/>
              <a:gd name="T53" fmla="*/ 257 h 353"/>
              <a:gd name="T54" fmla="*/ 305 w 353"/>
              <a:gd name="T55" fmla="*/ 83 h 353"/>
              <a:gd name="T56" fmla="*/ 305 w 353"/>
              <a:gd name="T57" fmla="*/ 81 h 353"/>
              <a:gd name="T58" fmla="*/ 257 w 353"/>
              <a:gd name="T59" fmla="*/ 32 h 353"/>
              <a:gd name="T60" fmla="*/ 225 w 353"/>
              <a:gd name="T61" fmla="*/ 44 h 353"/>
              <a:gd name="T62" fmla="*/ 144 w 353"/>
              <a:gd name="T63" fmla="*/ 0 h 353"/>
              <a:gd name="T64" fmla="*/ 49 w 353"/>
              <a:gd name="T65" fmla="*/ 82 h 353"/>
              <a:gd name="T66" fmla="*/ 0 w 353"/>
              <a:gd name="T67" fmla="*/ 145 h 353"/>
              <a:gd name="T68" fmla="*/ 64 w 353"/>
              <a:gd name="T69" fmla="*/ 209 h 353"/>
              <a:gd name="T70" fmla="*/ 289 w 353"/>
              <a:gd name="T71" fmla="*/ 209 h 353"/>
              <a:gd name="T72" fmla="*/ 353 w 353"/>
              <a:gd name="T73" fmla="*/ 145 h 353"/>
              <a:gd name="T74" fmla="*/ 305 w 353"/>
              <a:gd name="T75" fmla="*/ 83 h 353"/>
              <a:gd name="T76" fmla="*/ 289 w 353"/>
              <a:gd name="T77" fmla="*/ 193 h 353"/>
              <a:gd name="T78" fmla="*/ 64 w 353"/>
              <a:gd name="T79" fmla="*/ 193 h 353"/>
              <a:gd name="T80" fmla="*/ 16 w 353"/>
              <a:gd name="T81" fmla="*/ 145 h 353"/>
              <a:gd name="T82" fmla="*/ 53 w 353"/>
              <a:gd name="T83" fmla="*/ 98 h 353"/>
              <a:gd name="T84" fmla="*/ 65 w 353"/>
              <a:gd name="T85" fmla="*/ 85 h 353"/>
              <a:gd name="T86" fmla="*/ 144 w 353"/>
              <a:gd name="T87" fmla="*/ 16 h 353"/>
              <a:gd name="T88" fmla="*/ 204 w 353"/>
              <a:gd name="T89" fmla="*/ 45 h 353"/>
              <a:gd name="T90" fmla="*/ 223 w 353"/>
              <a:gd name="T91" fmla="*/ 60 h 353"/>
              <a:gd name="T92" fmla="*/ 225 w 353"/>
              <a:gd name="T93" fmla="*/ 60 h 353"/>
              <a:gd name="T94" fmla="*/ 236 w 353"/>
              <a:gd name="T95" fmla="*/ 56 h 353"/>
              <a:gd name="T96" fmla="*/ 257 w 353"/>
              <a:gd name="T97" fmla="*/ 48 h 353"/>
              <a:gd name="T98" fmla="*/ 289 w 353"/>
              <a:gd name="T99" fmla="*/ 81 h 353"/>
              <a:gd name="T100" fmla="*/ 289 w 353"/>
              <a:gd name="T101" fmla="*/ 82 h 353"/>
              <a:gd name="T102" fmla="*/ 301 w 353"/>
              <a:gd name="T103" fmla="*/ 98 h 353"/>
              <a:gd name="T104" fmla="*/ 337 w 353"/>
              <a:gd name="T105" fmla="*/ 145 h 353"/>
              <a:gd name="T106" fmla="*/ 289 w 353"/>
              <a:gd name="T107" fmla="*/ 193 h 353"/>
              <a:gd name="T108" fmla="*/ 273 w 353"/>
              <a:gd name="T109" fmla="*/ 257 h 353"/>
              <a:gd name="T110" fmla="*/ 267 w 353"/>
              <a:gd name="T111" fmla="*/ 260 h 353"/>
              <a:gd name="T112" fmla="*/ 219 w 353"/>
              <a:gd name="T113" fmla="*/ 308 h 353"/>
              <a:gd name="T114" fmla="*/ 217 w 353"/>
              <a:gd name="T115" fmla="*/ 313 h 353"/>
              <a:gd name="T116" fmla="*/ 225 w 353"/>
              <a:gd name="T117" fmla="*/ 321 h 353"/>
              <a:gd name="T118" fmla="*/ 230 w 353"/>
              <a:gd name="T119" fmla="*/ 319 h 353"/>
              <a:gd name="T120" fmla="*/ 279 w 353"/>
              <a:gd name="T121" fmla="*/ 271 h 353"/>
              <a:gd name="T122" fmla="*/ 281 w 353"/>
              <a:gd name="T123" fmla="*/ 265 h 353"/>
              <a:gd name="T124" fmla="*/ 273 w 353"/>
              <a:gd name="T125" fmla="*/ 2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3" h="353">
                <a:moveTo>
                  <a:pt x="193" y="249"/>
                </a:moveTo>
                <a:cubicBezTo>
                  <a:pt x="193" y="245"/>
                  <a:pt x="189" y="241"/>
                  <a:pt x="185" y="241"/>
                </a:cubicBezTo>
                <a:cubicBezTo>
                  <a:pt x="182" y="241"/>
                  <a:pt x="180" y="242"/>
                  <a:pt x="179" y="243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29" y="293"/>
                  <a:pt x="128" y="295"/>
                  <a:pt x="128" y="297"/>
                </a:cubicBezTo>
                <a:cubicBezTo>
                  <a:pt x="128" y="302"/>
                  <a:pt x="132" y="305"/>
                  <a:pt x="136" y="305"/>
                </a:cubicBezTo>
                <a:cubicBezTo>
                  <a:pt x="165" y="305"/>
                  <a:pt x="165" y="305"/>
                  <a:pt x="165" y="305"/>
                </a:cubicBezTo>
                <a:cubicBezTo>
                  <a:pt x="131" y="340"/>
                  <a:pt x="131" y="340"/>
                  <a:pt x="131" y="340"/>
                </a:cubicBezTo>
                <a:cubicBezTo>
                  <a:pt x="129" y="341"/>
                  <a:pt x="128" y="343"/>
                  <a:pt x="128" y="345"/>
                </a:cubicBezTo>
                <a:cubicBezTo>
                  <a:pt x="128" y="350"/>
                  <a:pt x="132" y="353"/>
                  <a:pt x="136" y="353"/>
                </a:cubicBezTo>
                <a:cubicBezTo>
                  <a:pt x="139" y="353"/>
                  <a:pt x="141" y="353"/>
                  <a:pt x="142" y="351"/>
                </a:cubicBezTo>
                <a:cubicBezTo>
                  <a:pt x="190" y="303"/>
                  <a:pt x="190" y="303"/>
                  <a:pt x="190" y="303"/>
                </a:cubicBezTo>
                <a:cubicBezTo>
                  <a:pt x="192" y="302"/>
                  <a:pt x="193" y="300"/>
                  <a:pt x="193" y="297"/>
                </a:cubicBezTo>
                <a:cubicBezTo>
                  <a:pt x="193" y="293"/>
                  <a:pt x="189" y="289"/>
                  <a:pt x="185" y="289"/>
                </a:cubicBezTo>
                <a:cubicBezTo>
                  <a:pt x="185" y="289"/>
                  <a:pt x="185" y="289"/>
                  <a:pt x="185" y="289"/>
                </a:cubicBezTo>
                <a:cubicBezTo>
                  <a:pt x="156" y="289"/>
                  <a:pt x="156" y="289"/>
                  <a:pt x="156" y="289"/>
                </a:cubicBezTo>
                <a:cubicBezTo>
                  <a:pt x="190" y="255"/>
                  <a:pt x="190" y="255"/>
                  <a:pt x="190" y="255"/>
                </a:cubicBezTo>
                <a:cubicBezTo>
                  <a:pt x="192" y="253"/>
                  <a:pt x="193" y="251"/>
                  <a:pt x="193" y="249"/>
                </a:cubicBezTo>
                <a:moveTo>
                  <a:pt x="104" y="257"/>
                </a:moveTo>
                <a:cubicBezTo>
                  <a:pt x="102" y="257"/>
                  <a:pt x="100" y="258"/>
                  <a:pt x="99" y="260"/>
                </a:cubicBezTo>
                <a:cubicBezTo>
                  <a:pt x="50" y="308"/>
                  <a:pt x="50" y="308"/>
                  <a:pt x="50" y="308"/>
                </a:cubicBezTo>
                <a:cubicBezTo>
                  <a:pt x="49" y="309"/>
                  <a:pt x="48" y="311"/>
                  <a:pt x="48" y="313"/>
                </a:cubicBezTo>
                <a:cubicBezTo>
                  <a:pt x="48" y="318"/>
                  <a:pt x="52" y="321"/>
                  <a:pt x="56" y="321"/>
                </a:cubicBezTo>
                <a:cubicBezTo>
                  <a:pt x="58" y="321"/>
                  <a:pt x="60" y="320"/>
                  <a:pt x="62" y="319"/>
                </a:cubicBezTo>
                <a:cubicBezTo>
                  <a:pt x="110" y="271"/>
                  <a:pt x="110" y="271"/>
                  <a:pt x="110" y="271"/>
                </a:cubicBezTo>
                <a:cubicBezTo>
                  <a:pt x="111" y="269"/>
                  <a:pt x="112" y="267"/>
                  <a:pt x="112" y="265"/>
                </a:cubicBezTo>
                <a:cubicBezTo>
                  <a:pt x="112" y="261"/>
                  <a:pt x="109" y="257"/>
                  <a:pt x="104" y="257"/>
                </a:cubicBezTo>
                <a:moveTo>
                  <a:pt x="305" y="83"/>
                </a:moveTo>
                <a:cubicBezTo>
                  <a:pt x="305" y="82"/>
                  <a:pt x="305" y="81"/>
                  <a:pt x="305" y="81"/>
                </a:cubicBezTo>
                <a:cubicBezTo>
                  <a:pt x="305" y="54"/>
                  <a:pt x="283" y="32"/>
                  <a:pt x="257" y="32"/>
                </a:cubicBezTo>
                <a:cubicBezTo>
                  <a:pt x="245" y="32"/>
                  <a:pt x="234" y="37"/>
                  <a:pt x="225" y="44"/>
                </a:cubicBezTo>
                <a:cubicBezTo>
                  <a:pt x="208" y="18"/>
                  <a:pt x="178" y="0"/>
                  <a:pt x="144" y="0"/>
                </a:cubicBezTo>
                <a:cubicBezTo>
                  <a:pt x="96" y="0"/>
                  <a:pt x="56" y="36"/>
                  <a:pt x="49" y="82"/>
                </a:cubicBezTo>
                <a:cubicBezTo>
                  <a:pt x="21" y="89"/>
                  <a:pt x="0" y="114"/>
                  <a:pt x="0" y="145"/>
                </a:cubicBezTo>
                <a:cubicBezTo>
                  <a:pt x="0" y="180"/>
                  <a:pt x="29" y="209"/>
                  <a:pt x="64" y="209"/>
                </a:cubicBezTo>
                <a:cubicBezTo>
                  <a:pt x="289" y="209"/>
                  <a:pt x="289" y="209"/>
                  <a:pt x="289" y="209"/>
                </a:cubicBezTo>
                <a:cubicBezTo>
                  <a:pt x="324" y="209"/>
                  <a:pt x="353" y="180"/>
                  <a:pt x="353" y="145"/>
                </a:cubicBezTo>
                <a:cubicBezTo>
                  <a:pt x="353" y="115"/>
                  <a:pt x="333" y="90"/>
                  <a:pt x="305" y="83"/>
                </a:cubicBezTo>
                <a:moveTo>
                  <a:pt x="289" y="193"/>
                </a:moveTo>
                <a:cubicBezTo>
                  <a:pt x="64" y="193"/>
                  <a:pt x="64" y="193"/>
                  <a:pt x="64" y="193"/>
                </a:cubicBezTo>
                <a:cubicBezTo>
                  <a:pt x="38" y="193"/>
                  <a:pt x="16" y="171"/>
                  <a:pt x="16" y="145"/>
                </a:cubicBezTo>
                <a:cubicBezTo>
                  <a:pt x="16" y="122"/>
                  <a:pt x="31" y="103"/>
                  <a:pt x="53" y="98"/>
                </a:cubicBezTo>
                <a:cubicBezTo>
                  <a:pt x="59" y="96"/>
                  <a:pt x="64" y="91"/>
                  <a:pt x="65" y="85"/>
                </a:cubicBezTo>
                <a:cubicBezTo>
                  <a:pt x="71" y="46"/>
                  <a:pt x="105" y="16"/>
                  <a:pt x="144" y="16"/>
                </a:cubicBezTo>
                <a:cubicBezTo>
                  <a:pt x="172" y="16"/>
                  <a:pt x="189" y="22"/>
                  <a:pt x="204" y="45"/>
                </a:cubicBezTo>
                <a:cubicBezTo>
                  <a:pt x="206" y="49"/>
                  <a:pt x="218" y="60"/>
                  <a:pt x="223" y="60"/>
                </a:cubicBezTo>
                <a:cubicBezTo>
                  <a:pt x="224" y="60"/>
                  <a:pt x="225" y="60"/>
                  <a:pt x="225" y="60"/>
                </a:cubicBezTo>
                <a:cubicBezTo>
                  <a:pt x="229" y="60"/>
                  <a:pt x="233" y="59"/>
                  <a:pt x="236" y="56"/>
                </a:cubicBezTo>
                <a:cubicBezTo>
                  <a:pt x="242" y="51"/>
                  <a:pt x="249" y="48"/>
                  <a:pt x="257" y="48"/>
                </a:cubicBezTo>
                <a:cubicBezTo>
                  <a:pt x="274" y="48"/>
                  <a:pt x="289" y="63"/>
                  <a:pt x="289" y="81"/>
                </a:cubicBezTo>
                <a:cubicBezTo>
                  <a:pt x="289" y="82"/>
                  <a:pt x="289" y="82"/>
                  <a:pt x="289" y="82"/>
                </a:cubicBezTo>
                <a:cubicBezTo>
                  <a:pt x="288" y="89"/>
                  <a:pt x="293" y="96"/>
                  <a:pt x="301" y="98"/>
                </a:cubicBezTo>
                <a:cubicBezTo>
                  <a:pt x="322" y="104"/>
                  <a:pt x="337" y="123"/>
                  <a:pt x="337" y="145"/>
                </a:cubicBezTo>
                <a:cubicBezTo>
                  <a:pt x="337" y="171"/>
                  <a:pt x="315" y="193"/>
                  <a:pt x="289" y="193"/>
                </a:cubicBezTo>
                <a:moveTo>
                  <a:pt x="273" y="257"/>
                </a:moveTo>
                <a:cubicBezTo>
                  <a:pt x="271" y="257"/>
                  <a:pt x="269" y="258"/>
                  <a:pt x="267" y="260"/>
                </a:cubicBezTo>
                <a:cubicBezTo>
                  <a:pt x="219" y="308"/>
                  <a:pt x="219" y="308"/>
                  <a:pt x="219" y="308"/>
                </a:cubicBezTo>
                <a:cubicBezTo>
                  <a:pt x="218" y="309"/>
                  <a:pt x="217" y="311"/>
                  <a:pt x="217" y="313"/>
                </a:cubicBezTo>
                <a:cubicBezTo>
                  <a:pt x="217" y="318"/>
                  <a:pt x="220" y="321"/>
                  <a:pt x="225" y="321"/>
                </a:cubicBezTo>
                <a:cubicBezTo>
                  <a:pt x="227" y="321"/>
                  <a:pt x="229" y="320"/>
                  <a:pt x="230" y="319"/>
                </a:cubicBezTo>
                <a:cubicBezTo>
                  <a:pt x="279" y="271"/>
                  <a:pt x="279" y="271"/>
                  <a:pt x="279" y="271"/>
                </a:cubicBezTo>
                <a:cubicBezTo>
                  <a:pt x="280" y="269"/>
                  <a:pt x="281" y="267"/>
                  <a:pt x="281" y="265"/>
                </a:cubicBezTo>
                <a:cubicBezTo>
                  <a:pt x="281" y="261"/>
                  <a:pt x="277" y="257"/>
                  <a:pt x="273" y="25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9076266" y="5885199"/>
            <a:ext cx="443653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Features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076266" y="4971815"/>
            <a:ext cx="443653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6248973" y="645962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81999699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2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7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2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32" grpId="0" animBg="1"/>
      <p:bldP spid="38" grpId="0" animBg="1"/>
      <p:bldP spid="41" grpId="0" animBg="1"/>
      <p:bldP spid="43" grpId="0" animBg="1"/>
      <p:bldP spid="6" grpId="0"/>
      <p:bldP spid="7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0" y="0"/>
            <a:ext cx="24384000" cy="7740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9906" y="1040327"/>
            <a:ext cx="9294094" cy="12672498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2827293" y="2561209"/>
            <a:ext cx="956790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in </a:t>
            </a:r>
          </a:p>
          <a:p>
            <a:r>
              <a:rPr lang="en-US" sz="740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Hand</a:t>
            </a:r>
            <a:endParaRPr lang="en-US" sz="7400" dirty="0" smtClean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27293" y="1647825"/>
            <a:ext cx="956790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2827294" y="5577793"/>
            <a:ext cx="9567906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7912" y="4804116"/>
            <a:ext cx="4841286" cy="4638334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827293" y="10526045"/>
            <a:ext cx="4343593" cy="1588249"/>
            <a:chOff x="2827293" y="10526045"/>
            <a:chExt cx="4343593" cy="1588249"/>
          </a:xfrm>
        </p:grpSpPr>
        <p:sp>
          <p:nvSpPr>
            <p:cNvPr id="31" name="TextBox 30"/>
            <p:cNvSpPr txBox="1"/>
            <p:nvPr/>
          </p:nvSpPr>
          <p:spPr>
            <a:xfrm>
              <a:off x="2827293" y="11190964"/>
              <a:ext cx="4343593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27293" y="10526045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051607" y="10526045"/>
            <a:ext cx="4343593" cy="1540543"/>
            <a:chOff x="8051607" y="10526045"/>
            <a:chExt cx="4343593" cy="1540543"/>
          </a:xfrm>
        </p:grpSpPr>
        <p:sp>
          <p:nvSpPr>
            <p:cNvPr id="33" name="TextBox 32"/>
            <p:cNvSpPr txBox="1"/>
            <p:nvPr/>
          </p:nvSpPr>
          <p:spPr>
            <a:xfrm>
              <a:off x="8051607" y="11190964"/>
              <a:ext cx="4343593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51607" y="10526045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04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827293" y="8243164"/>
            <a:ext cx="4343593" cy="1588249"/>
            <a:chOff x="2827293" y="8243164"/>
            <a:chExt cx="4343593" cy="1588249"/>
          </a:xfrm>
        </p:grpSpPr>
        <p:sp>
          <p:nvSpPr>
            <p:cNvPr id="39" name="TextBox 38"/>
            <p:cNvSpPr txBox="1"/>
            <p:nvPr/>
          </p:nvSpPr>
          <p:spPr>
            <a:xfrm>
              <a:off x="2827293" y="8908083"/>
              <a:ext cx="4343593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827293" y="8243164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051607" y="8243164"/>
            <a:ext cx="4343593" cy="1540543"/>
            <a:chOff x="8051607" y="8243164"/>
            <a:chExt cx="4343593" cy="1540543"/>
          </a:xfrm>
        </p:grpSpPr>
        <p:sp>
          <p:nvSpPr>
            <p:cNvPr id="41" name="TextBox 40"/>
            <p:cNvSpPr txBox="1"/>
            <p:nvPr/>
          </p:nvSpPr>
          <p:spPr>
            <a:xfrm>
              <a:off x="8051607" y="8908083"/>
              <a:ext cx="4343593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051607" y="8243164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786952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3" grpId="0"/>
      <p:bldP spid="14" grpId="0"/>
      <p:bldP spid="16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24384000" cy="11042455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170" y="3522850"/>
            <a:ext cx="14939661" cy="909101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830483" y="1847947"/>
            <a:ext cx="10723034" cy="11387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 Showcase</a:t>
            </a:r>
          </a:p>
        </p:txBody>
      </p:sp>
      <p:sp>
        <p:nvSpPr>
          <p:cNvPr id="4" name="TextBox 3"/>
          <p:cNvSpPr txBox="1"/>
          <p:nvPr/>
        </p:nvSpPr>
        <p:spPr>
          <a:xfrm rot="16200000">
            <a:off x="-290257" y="6642557"/>
            <a:ext cx="443653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2192000" y="3118473"/>
            <a:ext cx="0" cy="115671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9342100" y="8431278"/>
            <a:ext cx="336549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 #2</a:t>
            </a:r>
            <a:endParaRPr lang="en-US" sz="32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342100" y="9076268"/>
            <a:ext cx="33655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WordPress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Design &amp; Development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2097624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" grpId="0"/>
      <p:bldP spid="4" grpId="0"/>
      <p:bldP spid="23" grpId="0"/>
      <p:bldP spid="2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 flipH="1">
            <a:off x="11354594" y="6858000"/>
            <a:ext cx="1674813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50240003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>
            <a:off x="17533810" y="6381799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4407612" y="7951618"/>
            <a:ext cx="6252396" cy="1975667"/>
            <a:chOff x="14407612" y="7951618"/>
            <a:chExt cx="6252396" cy="1975667"/>
          </a:xfrm>
        </p:grpSpPr>
        <p:sp>
          <p:nvSpPr>
            <p:cNvPr id="22" name="TextBox 21"/>
            <p:cNvSpPr txBox="1"/>
            <p:nvPr/>
          </p:nvSpPr>
          <p:spPr>
            <a:xfrm>
              <a:off x="14407613" y="7951618"/>
              <a:ext cx="6252394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4407612" y="8542290"/>
              <a:ext cx="6252396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6882341" y="6381799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756143" y="3839884"/>
            <a:ext cx="6252396" cy="1975667"/>
            <a:chOff x="3756143" y="3839884"/>
            <a:chExt cx="6252396" cy="1975667"/>
          </a:xfrm>
        </p:grpSpPr>
        <p:sp>
          <p:nvSpPr>
            <p:cNvPr id="25" name="TextBox 24"/>
            <p:cNvSpPr txBox="1"/>
            <p:nvPr/>
          </p:nvSpPr>
          <p:spPr>
            <a:xfrm>
              <a:off x="3756144" y="3839884"/>
              <a:ext cx="6252394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6143" y="4430556"/>
              <a:ext cx="6252396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744611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/>
          <p:cNvCxnSpPr/>
          <p:nvPr/>
        </p:nvCxnSpPr>
        <p:spPr>
          <a:xfrm>
            <a:off x="5112456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2264484" y="9463547"/>
            <a:ext cx="5695944" cy="1927961"/>
            <a:chOff x="2264484" y="9463547"/>
            <a:chExt cx="5695944" cy="1927961"/>
          </a:xfrm>
        </p:grpSpPr>
        <p:sp>
          <p:nvSpPr>
            <p:cNvPr id="14" name="TextBox 13"/>
            <p:cNvSpPr txBox="1"/>
            <p:nvPr/>
          </p:nvSpPr>
          <p:spPr>
            <a:xfrm>
              <a:off x="2264485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264484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6" name="Straight Connector 15"/>
          <p:cNvCxnSpPr/>
          <p:nvPr/>
        </p:nvCxnSpPr>
        <p:spPr>
          <a:xfrm>
            <a:off x="12192000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9344028" y="9463547"/>
            <a:ext cx="5695944" cy="1927961"/>
            <a:chOff x="9344028" y="9463547"/>
            <a:chExt cx="5695944" cy="1927961"/>
          </a:xfrm>
        </p:grpSpPr>
        <p:sp>
          <p:nvSpPr>
            <p:cNvPr id="17" name="TextBox 16"/>
            <p:cNvSpPr txBox="1"/>
            <p:nvPr/>
          </p:nvSpPr>
          <p:spPr>
            <a:xfrm>
              <a:off x="9344029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344028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19271544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23572" y="9463547"/>
            <a:ext cx="5695944" cy="1927961"/>
            <a:chOff x="16423572" y="9463547"/>
            <a:chExt cx="5695944" cy="1927961"/>
          </a:xfrm>
        </p:grpSpPr>
        <p:sp>
          <p:nvSpPr>
            <p:cNvPr id="22" name="TextBox 21"/>
            <p:cNvSpPr txBox="1"/>
            <p:nvPr/>
          </p:nvSpPr>
          <p:spPr>
            <a:xfrm>
              <a:off x="16423573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423572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0208626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/>
          <p:cNvCxnSpPr/>
          <p:nvPr/>
        </p:nvCxnSpPr>
        <p:spPr>
          <a:xfrm>
            <a:off x="5112455" y="6436274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2583254" y="3807330"/>
            <a:ext cx="5058402" cy="1975667"/>
            <a:chOff x="2583254" y="3807330"/>
            <a:chExt cx="5058402" cy="1975667"/>
          </a:xfrm>
        </p:grpSpPr>
        <p:sp>
          <p:nvSpPr>
            <p:cNvPr id="14" name="TextBox 13"/>
            <p:cNvSpPr txBox="1"/>
            <p:nvPr/>
          </p:nvSpPr>
          <p:spPr>
            <a:xfrm>
              <a:off x="2583255" y="3807330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583254" y="4398002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19271544" y="6436274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742343" y="3807330"/>
            <a:ext cx="5058402" cy="1975667"/>
            <a:chOff x="16742343" y="3807330"/>
            <a:chExt cx="5058402" cy="1975667"/>
          </a:xfrm>
        </p:grpSpPr>
        <p:sp>
          <p:nvSpPr>
            <p:cNvPr id="22" name="TextBox 21"/>
            <p:cNvSpPr txBox="1"/>
            <p:nvPr/>
          </p:nvSpPr>
          <p:spPr>
            <a:xfrm>
              <a:off x="16742344" y="3807330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42343" y="4398002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12192000" y="629335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9662799" y="7876863"/>
            <a:ext cx="5058402" cy="1975667"/>
            <a:chOff x="9662799" y="7876863"/>
            <a:chExt cx="5058402" cy="1975667"/>
          </a:xfrm>
        </p:grpSpPr>
        <p:sp>
          <p:nvSpPr>
            <p:cNvPr id="25" name="TextBox 24"/>
            <p:cNvSpPr txBox="1"/>
            <p:nvPr/>
          </p:nvSpPr>
          <p:spPr>
            <a:xfrm>
              <a:off x="9662800" y="7876863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662799" y="8467535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4519995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/>
          <p:cNvCxnSpPr/>
          <p:nvPr/>
        </p:nvCxnSpPr>
        <p:spPr>
          <a:xfrm flipH="1">
            <a:off x="11645040" y="685800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16919596" y="304196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6231662" y="304196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40335943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>
          <a:xfrm flipH="1">
            <a:off x="11645040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15194977" y="938844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8001552" y="938844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33018872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Overview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831793"/>
            <a:ext cx="9110707" cy="559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mariana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3596893" y="5831793"/>
            <a:ext cx="9110707" cy="559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mariana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sauda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loremo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733836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Straight Connector 27"/>
          <p:cNvCxnSpPr/>
          <p:nvPr/>
        </p:nvCxnSpPr>
        <p:spPr>
          <a:xfrm flipH="1">
            <a:off x="8141349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15185922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H="1">
            <a:off x="8141349" y="971437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15185922" y="971437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61590299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>
            <a:off x="8101141" y="37119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8101141" y="850120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15153791" y="37119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15153791" y="850120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381482891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 flipH="1">
            <a:off x="6353822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 flipH="1">
            <a:off x="11669317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>
            <a:off x="16910741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H="1">
            <a:off x="6353822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H="1">
            <a:off x="11669317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H="1">
            <a:off x="16910741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80189029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6724" y="2198981"/>
            <a:ext cx="10998200" cy="669257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2633315" y="5094061"/>
            <a:ext cx="4483768" cy="723556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Case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showcase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2827293" y="5839572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Ipsum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Website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3020" y="8266329"/>
            <a:ext cx="2297594" cy="4063297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4775876"/>
              </p:ext>
            </p:extLst>
          </p:nvPr>
        </p:nvGraphicFramePr>
        <p:xfrm>
          <a:off x="2827293" y="7339792"/>
          <a:ext cx="7213000" cy="44551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11191"/>
                <a:gridCol w="2501809"/>
              </a:tblGrid>
              <a:tr h="891038">
                <a:tc gridSpan="2">
                  <a:txBody>
                    <a:bodyPr/>
                    <a:lstStyle/>
                    <a:p>
                      <a:r>
                        <a:rPr lang="en-US" sz="2600" cap="all" spc="200" baseline="0" dirty="0" smtClean="0">
                          <a:latin typeface="Montserrat SemiBold" panose="00000700000000000000" pitchFamily="50" charset="0"/>
                        </a:rPr>
                        <a:t>Project Specification</a:t>
                      </a:r>
                      <a:endParaRPr lang="en-US" sz="2600" cap="all" spc="2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182880" anchor="ctr">
                    <a:lnB w="38100" cmpd="sng"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$10,000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$1,500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$2,500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6618199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20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6497459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Deliverables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6497459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12649163" y="1687701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4619766" y="1610871"/>
            <a:ext cx="8087835" cy="1962508"/>
            <a:chOff x="14619766" y="1610871"/>
            <a:chExt cx="8087835" cy="1962508"/>
          </a:xfrm>
        </p:grpSpPr>
        <p:sp>
          <p:nvSpPr>
            <p:cNvPr id="6" name="TextBox 5"/>
            <p:cNvSpPr txBox="1"/>
            <p:nvPr/>
          </p:nvSpPr>
          <p:spPr>
            <a:xfrm>
              <a:off x="14619767" y="2188384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619766" y="1610871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Development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12649163" y="4521674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4619766" y="4444844"/>
            <a:ext cx="8087835" cy="1962508"/>
            <a:chOff x="14619766" y="4444844"/>
            <a:chExt cx="8087835" cy="1962508"/>
          </a:xfrm>
        </p:grpSpPr>
        <p:sp>
          <p:nvSpPr>
            <p:cNvPr id="23" name="TextBox 22"/>
            <p:cNvSpPr txBox="1"/>
            <p:nvPr/>
          </p:nvSpPr>
          <p:spPr>
            <a:xfrm>
              <a:off x="14619767" y="5022357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619766" y="4444844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Search Engine Optimization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12649163" y="7355647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4619766" y="7278817"/>
            <a:ext cx="8087835" cy="1962508"/>
            <a:chOff x="14619766" y="7278817"/>
            <a:chExt cx="8087835" cy="1962508"/>
          </a:xfrm>
        </p:grpSpPr>
        <p:sp>
          <p:nvSpPr>
            <p:cNvPr id="27" name="TextBox 26"/>
            <p:cNvSpPr txBox="1"/>
            <p:nvPr/>
          </p:nvSpPr>
          <p:spPr>
            <a:xfrm>
              <a:off x="14619767" y="7856330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4619766" y="7278817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Logo Design &amp; Branding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12649163" y="10189619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4619766" y="10112789"/>
            <a:ext cx="8087835" cy="1962508"/>
            <a:chOff x="14619766" y="10112789"/>
            <a:chExt cx="8087835" cy="1962508"/>
          </a:xfrm>
        </p:grpSpPr>
        <p:sp>
          <p:nvSpPr>
            <p:cNvPr id="31" name="TextBox 30"/>
            <p:cNvSpPr txBox="1"/>
            <p:nvPr/>
          </p:nvSpPr>
          <p:spPr>
            <a:xfrm>
              <a:off x="14619767" y="10690302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4619766" y="10112789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Email Marketing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827294" y="5726733"/>
            <a:ext cx="6497459" cy="4214709"/>
            <a:chOff x="2827294" y="5726733"/>
            <a:chExt cx="6497459" cy="4214709"/>
          </a:xfrm>
        </p:grpSpPr>
        <p:sp>
          <p:nvSpPr>
            <p:cNvPr id="35" name="Rectangle 34"/>
            <p:cNvSpPr/>
            <p:nvPr/>
          </p:nvSpPr>
          <p:spPr>
            <a:xfrm>
              <a:off x="2827294" y="5726733"/>
              <a:ext cx="6497459" cy="4214709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487479" y="6407352"/>
              <a:ext cx="5411006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27264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 animBg="1"/>
      <p:bldP spid="22" grpId="0" animBg="1"/>
      <p:bldP spid="26" grpId="0" animBg="1"/>
      <p:bldP spid="30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6497459" cy="11387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Approach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6497459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6102761" y="4796616"/>
            <a:ext cx="3877341" cy="1962508"/>
            <a:chOff x="16102761" y="4796616"/>
            <a:chExt cx="3877341" cy="1962508"/>
          </a:xfrm>
        </p:grpSpPr>
        <p:sp>
          <p:nvSpPr>
            <p:cNvPr id="23" name="TextBox 22"/>
            <p:cNvSpPr txBox="1"/>
            <p:nvPr/>
          </p:nvSpPr>
          <p:spPr>
            <a:xfrm>
              <a:off x="16102762" y="5374129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6102761" y="4796616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6102761" y="9629650"/>
            <a:ext cx="3877341" cy="1962508"/>
            <a:chOff x="16102761" y="9629650"/>
            <a:chExt cx="3877341" cy="1962508"/>
          </a:xfrm>
        </p:grpSpPr>
        <p:sp>
          <p:nvSpPr>
            <p:cNvPr id="25" name="TextBox 24"/>
            <p:cNvSpPr txBox="1"/>
            <p:nvPr/>
          </p:nvSpPr>
          <p:spPr>
            <a:xfrm>
              <a:off x="16102762" y="1020716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102761" y="962965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403898" y="4796616"/>
            <a:ext cx="3877341" cy="1962508"/>
            <a:chOff x="4403898" y="4796616"/>
            <a:chExt cx="3877341" cy="1962508"/>
          </a:xfrm>
        </p:grpSpPr>
        <p:sp>
          <p:nvSpPr>
            <p:cNvPr id="27" name="TextBox 26"/>
            <p:cNvSpPr txBox="1"/>
            <p:nvPr/>
          </p:nvSpPr>
          <p:spPr>
            <a:xfrm>
              <a:off x="4403899" y="5374129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403898" y="4796616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403898" y="9629650"/>
            <a:ext cx="3877341" cy="1962508"/>
            <a:chOff x="4403898" y="9629650"/>
            <a:chExt cx="3877341" cy="1962508"/>
          </a:xfrm>
        </p:grpSpPr>
        <p:sp>
          <p:nvSpPr>
            <p:cNvPr id="29" name="TextBox 28"/>
            <p:cNvSpPr txBox="1"/>
            <p:nvPr/>
          </p:nvSpPr>
          <p:spPr>
            <a:xfrm>
              <a:off x="4403899" y="1020716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403898" y="962965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8" name="Freeform 5"/>
          <p:cNvSpPr>
            <a:spLocks/>
          </p:cNvSpPr>
          <p:nvPr/>
        </p:nvSpPr>
        <p:spPr bwMode="auto">
          <a:xfrm>
            <a:off x="12191999" y="4182479"/>
            <a:ext cx="3231282" cy="3666429"/>
          </a:xfrm>
          <a:custGeom>
            <a:avLst/>
            <a:gdLst>
              <a:gd name="T0" fmla="*/ 2546 w 3154"/>
              <a:gd name="T1" fmla="*/ 3154 h 3580"/>
              <a:gd name="T2" fmla="*/ 3154 w 3154"/>
              <a:gd name="T3" fmla="*/ 3154 h 3580"/>
              <a:gd name="T4" fmla="*/ 2379 w 3154"/>
              <a:gd name="T5" fmla="*/ 1084 h 3580"/>
              <a:gd name="T6" fmla="*/ 2410 w 3154"/>
              <a:gd name="T7" fmla="*/ 1013 h 3580"/>
              <a:gd name="T8" fmla="*/ 2600 w 3154"/>
              <a:gd name="T9" fmla="*/ 929 h 3580"/>
              <a:gd name="T10" fmla="*/ 2600 w 3154"/>
              <a:gd name="T11" fmla="*/ 666 h 3580"/>
              <a:gd name="T12" fmla="*/ 2337 w 3154"/>
              <a:gd name="T13" fmla="*/ 666 h 3580"/>
              <a:gd name="T14" fmla="*/ 2253 w 3154"/>
              <a:gd name="T15" fmla="*/ 856 h 3580"/>
              <a:gd name="T16" fmla="*/ 2191 w 3154"/>
              <a:gd name="T17" fmla="*/ 886 h 3580"/>
              <a:gd name="T18" fmla="*/ 0 w 3154"/>
              <a:gd name="T19" fmla="*/ 0 h 3580"/>
              <a:gd name="T20" fmla="*/ 0 w 3154"/>
              <a:gd name="T21" fmla="*/ 541 h 3580"/>
              <a:gd name="T22" fmla="*/ 70 w 3154"/>
              <a:gd name="T23" fmla="*/ 568 h 3580"/>
              <a:gd name="T24" fmla="*/ 264 w 3154"/>
              <a:gd name="T25" fmla="*/ 493 h 3580"/>
              <a:gd name="T26" fmla="*/ 450 w 3154"/>
              <a:gd name="T27" fmla="*/ 679 h 3580"/>
              <a:gd name="T28" fmla="*/ 264 w 3154"/>
              <a:gd name="T29" fmla="*/ 865 h 3580"/>
              <a:gd name="T30" fmla="*/ 70 w 3154"/>
              <a:gd name="T31" fmla="*/ 789 h 3580"/>
              <a:gd name="T32" fmla="*/ 0 w 3154"/>
              <a:gd name="T33" fmla="*/ 816 h 3580"/>
              <a:gd name="T34" fmla="*/ 0 w 3154"/>
              <a:gd name="T35" fmla="*/ 1375 h 3580"/>
              <a:gd name="T36" fmla="*/ 1779 w 3154"/>
              <a:gd name="T37" fmla="*/ 3154 h 3580"/>
              <a:gd name="T38" fmla="*/ 2303 w 3154"/>
              <a:gd name="T39" fmla="*/ 3154 h 3580"/>
              <a:gd name="T40" fmla="*/ 2314 w 3154"/>
              <a:gd name="T41" fmla="*/ 3200 h 3580"/>
              <a:gd name="T42" fmla="*/ 2239 w 3154"/>
              <a:gd name="T43" fmla="*/ 3394 h 3580"/>
              <a:gd name="T44" fmla="*/ 2425 w 3154"/>
              <a:gd name="T45" fmla="*/ 3580 h 3580"/>
              <a:gd name="T46" fmla="*/ 2611 w 3154"/>
              <a:gd name="T47" fmla="*/ 3394 h 3580"/>
              <a:gd name="T48" fmla="*/ 2535 w 3154"/>
              <a:gd name="T49" fmla="*/ 3200 h 3580"/>
              <a:gd name="T50" fmla="*/ 2546 w 3154"/>
              <a:gd name="T51" fmla="*/ 3154 h 3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54" h="3580">
                <a:moveTo>
                  <a:pt x="2546" y="3154"/>
                </a:moveTo>
                <a:cubicBezTo>
                  <a:pt x="3154" y="3154"/>
                  <a:pt x="3154" y="3154"/>
                  <a:pt x="3154" y="3154"/>
                </a:cubicBezTo>
                <a:cubicBezTo>
                  <a:pt x="3154" y="2362"/>
                  <a:pt x="2861" y="1638"/>
                  <a:pt x="2379" y="1084"/>
                </a:cubicBezTo>
                <a:cubicBezTo>
                  <a:pt x="2380" y="1058"/>
                  <a:pt x="2390" y="1033"/>
                  <a:pt x="2410" y="1013"/>
                </a:cubicBezTo>
                <a:cubicBezTo>
                  <a:pt x="2453" y="970"/>
                  <a:pt x="2531" y="998"/>
                  <a:pt x="2600" y="929"/>
                </a:cubicBezTo>
                <a:cubicBezTo>
                  <a:pt x="2673" y="856"/>
                  <a:pt x="2673" y="739"/>
                  <a:pt x="2600" y="666"/>
                </a:cubicBezTo>
                <a:cubicBezTo>
                  <a:pt x="2527" y="593"/>
                  <a:pt x="2409" y="593"/>
                  <a:pt x="2337" y="666"/>
                </a:cubicBezTo>
                <a:cubicBezTo>
                  <a:pt x="2261" y="742"/>
                  <a:pt x="2306" y="804"/>
                  <a:pt x="2253" y="856"/>
                </a:cubicBezTo>
                <a:cubicBezTo>
                  <a:pt x="2236" y="874"/>
                  <a:pt x="2214" y="884"/>
                  <a:pt x="2191" y="886"/>
                </a:cubicBezTo>
                <a:cubicBezTo>
                  <a:pt x="1624" y="338"/>
                  <a:pt x="851" y="0"/>
                  <a:pt x="0" y="0"/>
                </a:cubicBezTo>
                <a:cubicBezTo>
                  <a:pt x="0" y="541"/>
                  <a:pt x="0" y="541"/>
                  <a:pt x="0" y="541"/>
                </a:cubicBezTo>
                <a:cubicBezTo>
                  <a:pt x="19" y="558"/>
                  <a:pt x="43" y="568"/>
                  <a:pt x="70" y="568"/>
                </a:cubicBezTo>
                <a:cubicBezTo>
                  <a:pt x="144" y="568"/>
                  <a:pt x="156" y="493"/>
                  <a:pt x="264" y="493"/>
                </a:cubicBezTo>
                <a:cubicBezTo>
                  <a:pt x="366" y="493"/>
                  <a:pt x="450" y="576"/>
                  <a:pt x="450" y="679"/>
                </a:cubicBezTo>
                <a:cubicBezTo>
                  <a:pt x="450" y="781"/>
                  <a:pt x="366" y="865"/>
                  <a:pt x="264" y="865"/>
                </a:cubicBezTo>
                <a:cubicBezTo>
                  <a:pt x="166" y="865"/>
                  <a:pt x="131" y="789"/>
                  <a:pt x="70" y="789"/>
                </a:cubicBezTo>
                <a:cubicBezTo>
                  <a:pt x="43" y="789"/>
                  <a:pt x="19" y="800"/>
                  <a:pt x="0" y="816"/>
                </a:cubicBezTo>
                <a:cubicBezTo>
                  <a:pt x="0" y="1375"/>
                  <a:pt x="0" y="1375"/>
                  <a:pt x="0" y="1375"/>
                </a:cubicBezTo>
                <a:cubicBezTo>
                  <a:pt x="983" y="1375"/>
                  <a:pt x="1779" y="2171"/>
                  <a:pt x="1779" y="3154"/>
                </a:cubicBezTo>
                <a:cubicBezTo>
                  <a:pt x="2303" y="3154"/>
                  <a:pt x="2303" y="3154"/>
                  <a:pt x="2303" y="3154"/>
                </a:cubicBezTo>
                <a:cubicBezTo>
                  <a:pt x="2310" y="3168"/>
                  <a:pt x="2314" y="3183"/>
                  <a:pt x="2314" y="3200"/>
                </a:cubicBezTo>
                <a:cubicBezTo>
                  <a:pt x="2314" y="3261"/>
                  <a:pt x="2239" y="3296"/>
                  <a:pt x="2239" y="3394"/>
                </a:cubicBezTo>
                <a:cubicBezTo>
                  <a:pt x="2239" y="3496"/>
                  <a:pt x="2322" y="3580"/>
                  <a:pt x="2425" y="3580"/>
                </a:cubicBezTo>
                <a:cubicBezTo>
                  <a:pt x="2528" y="3580"/>
                  <a:pt x="2611" y="3496"/>
                  <a:pt x="2611" y="3394"/>
                </a:cubicBezTo>
                <a:cubicBezTo>
                  <a:pt x="2611" y="3286"/>
                  <a:pt x="2535" y="3274"/>
                  <a:pt x="2535" y="3200"/>
                </a:cubicBezTo>
                <a:cubicBezTo>
                  <a:pt x="2535" y="3183"/>
                  <a:pt x="2539" y="3168"/>
                  <a:pt x="2546" y="31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1734133" y="7413760"/>
            <a:ext cx="3689148" cy="3229533"/>
          </a:xfrm>
          <a:custGeom>
            <a:avLst/>
            <a:gdLst>
              <a:gd name="T0" fmla="*/ 2857 w 3601"/>
              <a:gd name="T1" fmla="*/ 2137 h 3153"/>
              <a:gd name="T2" fmla="*/ 2826 w 3601"/>
              <a:gd name="T3" fmla="*/ 2070 h 3153"/>
              <a:gd name="T4" fmla="*/ 3601 w 3601"/>
              <a:gd name="T5" fmla="*/ 0 h 3153"/>
              <a:gd name="T6" fmla="*/ 2993 w 3601"/>
              <a:gd name="T7" fmla="*/ 0 h 3153"/>
              <a:gd name="T8" fmla="*/ 2982 w 3601"/>
              <a:gd name="T9" fmla="*/ 46 h 3153"/>
              <a:gd name="T10" fmla="*/ 3058 w 3601"/>
              <a:gd name="T11" fmla="*/ 240 h 3153"/>
              <a:gd name="T12" fmla="*/ 2872 w 3601"/>
              <a:gd name="T13" fmla="*/ 426 h 3153"/>
              <a:gd name="T14" fmla="*/ 2686 w 3601"/>
              <a:gd name="T15" fmla="*/ 240 h 3153"/>
              <a:gd name="T16" fmla="*/ 2761 w 3601"/>
              <a:gd name="T17" fmla="*/ 46 h 3153"/>
              <a:gd name="T18" fmla="*/ 2750 w 3601"/>
              <a:gd name="T19" fmla="*/ 0 h 3153"/>
              <a:gd name="T20" fmla="*/ 2226 w 3601"/>
              <a:gd name="T21" fmla="*/ 0 h 3153"/>
              <a:gd name="T22" fmla="*/ 447 w 3601"/>
              <a:gd name="T23" fmla="*/ 1779 h 3153"/>
              <a:gd name="T24" fmla="*/ 447 w 3601"/>
              <a:gd name="T25" fmla="*/ 2298 h 3153"/>
              <a:gd name="T26" fmla="*/ 380 w 3601"/>
              <a:gd name="T27" fmla="*/ 2322 h 3153"/>
              <a:gd name="T28" fmla="*/ 186 w 3601"/>
              <a:gd name="T29" fmla="*/ 2246 h 3153"/>
              <a:gd name="T30" fmla="*/ 0 w 3601"/>
              <a:gd name="T31" fmla="*/ 2432 h 3153"/>
              <a:gd name="T32" fmla="*/ 186 w 3601"/>
              <a:gd name="T33" fmla="*/ 2618 h 3153"/>
              <a:gd name="T34" fmla="*/ 380 w 3601"/>
              <a:gd name="T35" fmla="*/ 2543 h 3153"/>
              <a:gd name="T36" fmla="*/ 447 w 3601"/>
              <a:gd name="T37" fmla="*/ 2567 h 3153"/>
              <a:gd name="T38" fmla="*/ 447 w 3601"/>
              <a:gd name="T39" fmla="*/ 3153 h 3153"/>
              <a:gd name="T40" fmla="*/ 2642 w 3601"/>
              <a:gd name="T41" fmla="*/ 2264 h 3153"/>
              <a:gd name="T42" fmla="*/ 2700 w 3601"/>
              <a:gd name="T43" fmla="*/ 2293 h 3153"/>
              <a:gd name="T44" fmla="*/ 2784 w 3601"/>
              <a:gd name="T45" fmla="*/ 2483 h 3153"/>
              <a:gd name="T46" fmla="*/ 3047 w 3601"/>
              <a:gd name="T47" fmla="*/ 2483 h 3153"/>
              <a:gd name="T48" fmla="*/ 3047 w 3601"/>
              <a:gd name="T49" fmla="*/ 2220 h 3153"/>
              <a:gd name="T50" fmla="*/ 2857 w 3601"/>
              <a:gd name="T51" fmla="*/ 2137 h 3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01" h="3153">
                <a:moveTo>
                  <a:pt x="2857" y="2137"/>
                </a:moveTo>
                <a:cubicBezTo>
                  <a:pt x="2838" y="2118"/>
                  <a:pt x="2828" y="2094"/>
                  <a:pt x="2826" y="2070"/>
                </a:cubicBezTo>
                <a:cubicBezTo>
                  <a:pt x="3308" y="1516"/>
                  <a:pt x="3601" y="792"/>
                  <a:pt x="3601" y="0"/>
                </a:cubicBezTo>
                <a:cubicBezTo>
                  <a:pt x="2993" y="0"/>
                  <a:pt x="2993" y="0"/>
                  <a:pt x="2993" y="0"/>
                </a:cubicBezTo>
                <a:cubicBezTo>
                  <a:pt x="2986" y="14"/>
                  <a:pt x="2982" y="29"/>
                  <a:pt x="2982" y="46"/>
                </a:cubicBezTo>
                <a:cubicBezTo>
                  <a:pt x="2982" y="120"/>
                  <a:pt x="3058" y="132"/>
                  <a:pt x="3058" y="240"/>
                </a:cubicBezTo>
                <a:cubicBezTo>
                  <a:pt x="3058" y="342"/>
                  <a:pt x="2975" y="426"/>
                  <a:pt x="2872" y="426"/>
                </a:cubicBezTo>
                <a:cubicBezTo>
                  <a:pt x="2769" y="426"/>
                  <a:pt x="2686" y="342"/>
                  <a:pt x="2686" y="240"/>
                </a:cubicBezTo>
                <a:cubicBezTo>
                  <a:pt x="2686" y="142"/>
                  <a:pt x="2761" y="107"/>
                  <a:pt x="2761" y="46"/>
                </a:cubicBezTo>
                <a:cubicBezTo>
                  <a:pt x="2761" y="29"/>
                  <a:pt x="2757" y="14"/>
                  <a:pt x="2750" y="0"/>
                </a:cubicBezTo>
                <a:cubicBezTo>
                  <a:pt x="2226" y="0"/>
                  <a:pt x="2226" y="0"/>
                  <a:pt x="2226" y="0"/>
                </a:cubicBezTo>
                <a:cubicBezTo>
                  <a:pt x="2226" y="983"/>
                  <a:pt x="1430" y="1779"/>
                  <a:pt x="447" y="1779"/>
                </a:cubicBezTo>
                <a:cubicBezTo>
                  <a:pt x="447" y="2298"/>
                  <a:pt x="447" y="2298"/>
                  <a:pt x="447" y="2298"/>
                </a:cubicBezTo>
                <a:cubicBezTo>
                  <a:pt x="429" y="2313"/>
                  <a:pt x="406" y="2322"/>
                  <a:pt x="380" y="2322"/>
                </a:cubicBezTo>
                <a:cubicBezTo>
                  <a:pt x="306" y="2322"/>
                  <a:pt x="294" y="2246"/>
                  <a:pt x="186" y="2246"/>
                </a:cubicBezTo>
                <a:cubicBezTo>
                  <a:pt x="84" y="2246"/>
                  <a:pt x="0" y="2330"/>
                  <a:pt x="0" y="2432"/>
                </a:cubicBezTo>
                <a:cubicBezTo>
                  <a:pt x="0" y="2535"/>
                  <a:pt x="84" y="2618"/>
                  <a:pt x="186" y="2618"/>
                </a:cubicBezTo>
                <a:cubicBezTo>
                  <a:pt x="284" y="2618"/>
                  <a:pt x="319" y="2543"/>
                  <a:pt x="380" y="2543"/>
                </a:cubicBezTo>
                <a:cubicBezTo>
                  <a:pt x="406" y="2543"/>
                  <a:pt x="429" y="2552"/>
                  <a:pt x="447" y="2567"/>
                </a:cubicBezTo>
                <a:cubicBezTo>
                  <a:pt x="447" y="3153"/>
                  <a:pt x="447" y="3153"/>
                  <a:pt x="447" y="3153"/>
                </a:cubicBezTo>
                <a:cubicBezTo>
                  <a:pt x="1300" y="3153"/>
                  <a:pt x="2075" y="2814"/>
                  <a:pt x="2642" y="2264"/>
                </a:cubicBezTo>
                <a:cubicBezTo>
                  <a:pt x="2663" y="2267"/>
                  <a:pt x="2684" y="2277"/>
                  <a:pt x="2700" y="2293"/>
                </a:cubicBezTo>
                <a:cubicBezTo>
                  <a:pt x="2753" y="2346"/>
                  <a:pt x="2708" y="2407"/>
                  <a:pt x="2784" y="2483"/>
                </a:cubicBezTo>
                <a:cubicBezTo>
                  <a:pt x="2856" y="2556"/>
                  <a:pt x="2974" y="2556"/>
                  <a:pt x="3047" y="2483"/>
                </a:cubicBezTo>
                <a:cubicBezTo>
                  <a:pt x="3120" y="2411"/>
                  <a:pt x="3120" y="2293"/>
                  <a:pt x="3047" y="2220"/>
                </a:cubicBezTo>
                <a:cubicBezTo>
                  <a:pt x="2978" y="2151"/>
                  <a:pt x="2900" y="2179"/>
                  <a:pt x="2857" y="213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960719" y="6964631"/>
            <a:ext cx="3231282" cy="3678662"/>
          </a:xfrm>
          <a:custGeom>
            <a:avLst/>
            <a:gdLst>
              <a:gd name="T0" fmla="*/ 2893 w 3154"/>
              <a:gd name="T1" fmla="*/ 2684 h 3591"/>
              <a:gd name="T2" fmla="*/ 3087 w 3154"/>
              <a:gd name="T3" fmla="*/ 2760 h 3591"/>
              <a:gd name="T4" fmla="*/ 3154 w 3154"/>
              <a:gd name="T5" fmla="*/ 2736 h 3591"/>
              <a:gd name="T6" fmla="*/ 3154 w 3154"/>
              <a:gd name="T7" fmla="*/ 2217 h 3591"/>
              <a:gd name="T8" fmla="*/ 3154 w 3154"/>
              <a:gd name="T9" fmla="*/ 2217 h 3591"/>
              <a:gd name="T10" fmla="*/ 1375 w 3154"/>
              <a:gd name="T11" fmla="*/ 438 h 3591"/>
              <a:gd name="T12" fmla="*/ 841 w 3154"/>
              <a:gd name="T13" fmla="*/ 438 h 3591"/>
              <a:gd name="T14" fmla="*/ 824 w 3154"/>
              <a:gd name="T15" fmla="*/ 380 h 3591"/>
              <a:gd name="T16" fmla="*/ 899 w 3154"/>
              <a:gd name="T17" fmla="*/ 186 h 3591"/>
              <a:gd name="T18" fmla="*/ 713 w 3154"/>
              <a:gd name="T19" fmla="*/ 0 h 3591"/>
              <a:gd name="T20" fmla="*/ 527 w 3154"/>
              <a:gd name="T21" fmla="*/ 186 h 3591"/>
              <a:gd name="T22" fmla="*/ 602 w 3154"/>
              <a:gd name="T23" fmla="*/ 380 h 3591"/>
              <a:gd name="T24" fmla="*/ 585 w 3154"/>
              <a:gd name="T25" fmla="*/ 438 h 3591"/>
              <a:gd name="T26" fmla="*/ 0 w 3154"/>
              <a:gd name="T27" fmla="*/ 438 h 3591"/>
              <a:gd name="T28" fmla="*/ 789 w 3154"/>
              <a:gd name="T29" fmla="*/ 2524 h 3591"/>
              <a:gd name="T30" fmla="*/ 761 w 3154"/>
              <a:gd name="T31" fmla="*/ 2575 h 3591"/>
              <a:gd name="T32" fmla="*/ 571 w 3154"/>
              <a:gd name="T33" fmla="*/ 2658 h 3591"/>
              <a:gd name="T34" fmla="*/ 571 w 3154"/>
              <a:gd name="T35" fmla="*/ 2921 h 3591"/>
              <a:gd name="T36" fmla="*/ 834 w 3154"/>
              <a:gd name="T37" fmla="*/ 2921 h 3591"/>
              <a:gd name="T38" fmla="*/ 917 w 3154"/>
              <a:gd name="T39" fmla="*/ 2731 h 3591"/>
              <a:gd name="T40" fmla="*/ 962 w 3154"/>
              <a:gd name="T41" fmla="*/ 2705 h 3591"/>
              <a:gd name="T42" fmla="*/ 3154 w 3154"/>
              <a:gd name="T43" fmla="*/ 3591 h 3591"/>
              <a:gd name="T44" fmla="*/ 3154 w 3154"/>
              <a:gd name="T45" fmla="*/ 3005 h 3591"/>
              <a:gd name="T46" fmla="*/ 3087 w 3154"/>
              <a:gd name="T47" fmla="*/ 2981 h 3591"/>
              <a:gd name="T48" fmla="*/ 2893 w 3154"/>
              <a:gd name="T49" fmla="*/ 3056 h 3591"/>
              <a:gd name="T50" fmla="*/ 2707 w 3154"/>
              <a:gd name="T51" fmla="*/ 2870 h 3591"/>
              <a:gd name="T52" fmla="*/ 2893 w 3154"/>
              <a:gd name="T53" fmla="*/ 2684 h 3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54" h="3591">
                <a:moveTo>
                  <a:pt x="2893" y="2684"/>
                </a:moveTo>
                <a:cubicBezTo>
                  <a:pt x="3001" y="2684"/>
                  <a:pt x="3013" y="2760"/>
                  <a:pt x="3087" y="2760"/>
                </a:cubicBezTo>
                <a:cubicBezTo>
                  <a:pt x="3113" y="2760"/>
                  <a:pt x="3136" y="2751"/>
                  <a:pt x="3154" y="2736"/>
                </a:cubicBezTo>
                <a:cubicBezTo>
                  <a:pt x="3154" y="2217"/>
                  <a:pt x="3154" y="2217"/>
                  <a:pt x="3154" y="2217"/>
                </a:cubicBezTo>
                <a:cubicBezTo>
                  <a:pt x="3154" y="2217"/>
                  <a:pt x="3154" y="2217"/>
                  <a:pt x="3154" y="2217"/>
                </a:cubicBezTo>
                <a:cubicBezTo>
                  <a:pt x="2171" y="2217"/>
                  <a:pt x="1375" y="1421"/>
                  <a:pt x="1375" y="438"/>
                </a:cubicBezTo>
                <a:cubicBezTo>
                  <a:pt x="841" y="438"/>
                  <a:pt x="841" y="438"/>
                  <a:pt x="841" y="438"/>
                </a:cubicBezTo>
                <a:cubicBezTo>
                  <a:pt x="830" y="421"/>
                  <a:pt x="824" y="401"/>
                  <a:pt x="824" y="380"/>
                </a:cubicBezTo>
                <a:cubicBezTo>
                  <a:pt x="824" y="306"/>
                  <a:pt x="899" y="294"/>
                  <a:pt x="899" y="186"/>
                </a:cubicBezTo>
                <a:cubicBezTo>
                  <a:pt x="899" y="83"/>
                  <a:pt x="816" y="0"/>
                  <a:pt x="713" y="0"/>
                </a:cubicBezTo>
                <a:cubicBezTo>
                  <a:pt x="610" y="0"/>
                  <a:pt x="527" y="83"/>
                  <a:pt x="527" y="186"/>
                </a:cubicBezTo>
                <a:cubicBezTo>
                  <a:pt x="527" y="284"/>
                  <a:pt x="602" y="319"/>
                  <a:pt x="602" y="380"/>
                </a:cubicBezTo>
                <a:cubicBezTo>
                  <a:pt x="602" y="401"/>
                  <a:pt x="596" y="421"/>
                  <a:pt x="585" y="438"/>
                </a:cubicBezTo>
                <a:cubicBezTo>
                  <a:pt x="0" y="438"/>
                  <a:pt x="0" y="438"/>
                  <a:pt x="0" y="438"/>
                </a:cubicBezTo>
                <a:cubicBezTo>
                  <a:pt x="0" y="1238"/>
                  <a:pt x="298" y="1968"/>
                  <a:pt x="789" y="2524"/>
                </a:cubicBezTo>
                <a:cubicBezTo>
                  <a:pt x="785" y="2542"/>
                  <a:pt x="775" y="2560"/>
                  <a:pt x="761" y="2575"/>
                </a:cubicBezTo>
                <a:cubicBezTo>
                  <a:pt x="718" y="2617"/>
                  <a:pt x="640" y="2589"/>
                  <a:pt x="571" y="2658"/>
                </a:cubicBezTo>
                <a:cubicBezTo>
                  <a:pt x="498" y="2731"/>
                  <a:pt x="498" y="2849"/>
                  <a:pt x="571" y="2921"/>
                </a:cubicBezTo>
                <a:cubicBezTo>
                  <a:pt x="643" y="2994"/>
                  <a:pt x="761" y="2994"/>
                  <a:pt x="834" y="2921"/>
                </a:cubicBezTo>
                <a:cubicBezTo>
                  <a:pt x="910" y="2845"/>
                  <a:pt x="865" y="2784"/>
                  <a:pt x="917" y="2731"/>
                </a:cubicBezTo>
                <a:cubicBezTo>
                  <a:pt x="930" y="2718"/>
                  <a:pt x="946" y="2709"/>
                  <a:pt x="962" y="2705"/>
                </a:cubicBezTo>
                <a:cubicBezTo>
                  <a:pt x="1529" y="3254"/>
                  <a:pt x="2302" y="3591"/>
                  <a:pt x="3154" y="3591"/>
                </a:cubicBezTo>
                <a:cubicBezTo>
                  <a:pt x="3154" y="3005"/>
                  <a:pt x="3154" y="3005"/>
                  <a:pt x="3154" y="3005"/>
                </a:cubicBezTo>
                <a:cubicBezTo>
                  <a:pt x="3136" y="2990"/>
                  <a:pt x="3113" y="2981"/>
                  <a:pt x="3087" y="2981"/>
                </a:cubicBezTo>
                <a:cubicBezTo>
                  <a:pt x="3026" y="2981"/>
                  <a:pt x="2991" y="3056"/>
                  <a:pt x="2893" y="3056"/>
                </a:cubicBezTo>
                <a:cubicBezTo>
                  <a:pt x="2791" y="3056"/>
                  <a:pt x="2707" y="2973"/>
                  <a:pt x="2707" y="2870"/>
                </a:cubicBezTo>
                <a:cubicBezTo>
                  <a:pt x="2707" y="2768"/>
                  <a:pt x="2791" y="2684"/>
                  <a:pt x="2893" y="26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/>
          <p:cNvSpPr>
            <a:spLocks/>
          </p:cNvSpPr>
          <p:nvPr/>
        </p:nvSpPr>
        <p:spPr bwMode="auto">
          <a:xfrm>
            <a:off x="8960719" y="4182479"/>
            <a:ext cx="3692643" cy="3231281"/>
          </a:xfrm>
          <a:custGeom>
            <a:avLst/>
            <a:gdLst>
              <a:gd name="T0" fmla="*/ 3154 w 3604"/>
              <a:gd name="T1" fmla="*/ 1375 h 3154"/>
              <a:gd name="T2" fmla="*/ 3154 w 3604"/>
              <a:gd name="T3" fmla="*/ 1375 h 3154"/>
              <a:gd name="T4" fmla="*/ 3154 w 3604"/>
              <a:gd name="T5" fmla="*/ 816 h 3154"/>
              <a:gd name="T6" fmla="*/ 3224 w 3604"/>
              <a:gd name="T7" fmla="*/ 789 h 3154"/>
              <a:gd name="T8" fmla="*/ 3418 w 3604"/>
              <a:gd name="T9" fmla="*/ 865 h 3154"/>
              <a:gd name="T10" fmla="*/ 3604 w 3604"/>
              <a:gd name="T11" fmla="*/ 679 h 3154"/>
              <a:gd name="T12" fmla="*/ 3418 w 3604"/>
              <a:gd name="T13" fmla="*/ 493 h 3154"/>
              <a:gd name="T14" fmla="*/ 3224 w 3604"/>
              <a:gd name="T15" fmla="*/ 568 h 3154"/>
              <a:gd name="T16" fmla="*/ 3154 w 3604"/>
              <a:gd name="T17" fmla="*/ 541 h 3154"/>
              <a:gd name="T18" fmla="*/ 3154 w 3604"/>
              <a:gd name="T19" fmla="*/ 0 h 3154"/>
              <a:gd name="T20" fmla="*/ 965 w 3604"/>
              <a:gd name="T21" fmla="*/ 884 h 3154"/>
              <a:gd name="T22" fmla="*/ 917 w 3604"/>
              <a:gd name="T23" fmla="*/ 856 h 3154"/>
              <a:gd name="T24" fmla="*/ 834 w 3604"/>
              <a:gd name="T25" fmla="*/ 666 h 3154"/>
              <a:gd name="T26" fmla="*/ 571 w 3604"/>
              <a:gd name="T27" fmla="*/ 666 h 3154"/>
              <a:gd name="T28" fmla="*/ 571 w 3604"/>
              <a:gd name="T29" fmla="*/ 929 h 3154"/>
              <a:gd name="T30" fmla="*/ 761 w 3604"/>
              <a:gd name="T31" fmla="*/ 1013 h 3154"/>
              <a:gd name="T32" fmla="*/ 790 w 3604"/>
              <a:gd name="T33" fmla="*/ 1067 h 3154"/>
              <a:gd name="T34" fmla="*/ 0 w 3604"/>
              <a:gd name="T35" fmla="*/ 3154 h 3154"/>
              <a:gd name="T36" fmla="*/ 585 w 3604"/>
              <a:gd name="T37" fmla="*/ 3154 h 3154"/>
              <a:gd name="T38" fmla="*/ 602 w 3604"/>
              <a:gd name="T39" fmla="*/ 3096 h 3154"/>
              <a:gd name="T40" fmla="*/ 527 w 3604"/>
              <a:gd name="T41" fmla="*/ 2902 h 3154"/>
              <a:gd name="T42" fmla="*/ 713 w 3604"/>
              <a:gd name="T43" fmla="*/ 2716 h 3154"/>
              <a:gd name="T44" fmla="*/ 899 w 3604"/>
              <a:gd name="T45" fmla="*/ 2902 h 3154"/>
              <a:gd name="T46" fmla="*/ 824 w 3604"/>
              <a:gd name="T47" fmla="*/ 3096 h 3154"/>
              <a:gd name="T48" fmla="*/ 841 w 3604"/>
              <a:gd name="T49" fmla="*/ 3154 h 3154"/>
              <a:gd name="T50" fmla="*/ 1375 w 3604"/>
              <a:gd name="T51" fmla="*/ 3154 h 3154"/>
              <a:gd name="T52" fmla="*/ 3154 w 3604"/>
              <a:gd name="T53" fmla="*/ 1375 h 3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04" h="3154">
                <a:moveTo>
                  <a:pt x="3154" y="1375"/>
                </a:moveTo>
                <a:cubicBezTo>
                  <a:pt x="3154" y="1375"/>
                  <a:pt x="3154" y="1375"/>
                  <a:pt x="3154" y="1375"/>
                </a:cubicBezTo>
                <a:cubicBezTo>
                  <a:pt x="3154" y="816"/>
                  <a:pt x="3154" y="816"/>
                  <a:pt x="3154" y="816"/>
                </a:cubicBezTo>
                <a:cubicBezTo>
                  <a:pt x="3173" y="800"/>
                  <a:pt x="3197" y="789"/>
                  <a:pt x="3224" y="789"/>
                </a:cubicBezTo>
                <a:cubicBezTo>
                  <a:pt x="3285" y="789"/>
                  <a:pt x="3320" y="865"/>
                  <a:pt x="3418" y="865"/>
                </a:cubicBezTo>
                <a:cubicBezTo>
                  <a:pt x="3520" y="865"/>
                  <a:pt x="3604" y="781"/>
                  <a:pt x="3604" y="679"/>
                </a:cubicBezTo>
                <a:cubicBezTo>
                  <a:pt x="3604" y="576"/>
                  <a:pt x="3520" y="493"/>
                  <a:pt x="3418" y="493"/>
                </a:cubicBezTo>
                <a:cubicBezTo>
                  <a:pt x="3310" y="493"/>
                  <a:pt x="3298" y="568"/>
                  <a:pt x="3224" y="568"/>
                </a:cubicBezTo>
                <a:cubicBezTo>
                  <a:pt x="3197" y="568"/>
                  <a:pt x="3173" y="558"/>
                  <a:pt x="3154" y="541"/>
                </a:cubicBezTo>
                <a:cubicBezTo>
                  <a:pt x="3154" y="0"/>
                  <a:pt x="3154" y="0"/>
                  <a:pt x="3154" y="0"/>
                </a:cubicBezTo>
                <a:cubicBezTo>
                  <a:pt x="2304" y="0"/>
                  <a:pt x="1532" y="337"/>
                  <a:pt x="965" y="884"/>
                </a:cubicBezTo>
                <a:cubicBezTo>
                  <a:pt x="948" y="879"/>
                  <a:pt x="931" y="870"/>
                  <a:pt x="917" y="856"/>
                </a:cubicBezTo>
                <a:cubicBezTo>
                  <a:pt x="865" y="804"/>
                  <a:pt x="910" y="742"/>
                  <a:pt x="834" y="666"/>
                </a:cubicBezTo>
                <a:cubicBezTo>
                  <a:pt x="761" y="593"/>
                  <a:pt x="643" y="593"/>
                  <a:pt x="571" y="666"/>
                </a:cubicBezTo>
                <a:cubicBezTo>
                  <a:pt x="498" y="739"/>
                  <a:pt x="498" y="856"/>
                  <a:pt x="571" y="929"/>
                </a:cubicBezTo>
                <a:cubicBezTo>
                  <a:pt x="640" y="998"/>
                  <a:pt x="718" y="970"/>
                  <a:pt x="761" y="1013"/>
                </a:cubicBezTo>
                <a:cubicBezTo>
                  <a:pt x="776" y="1028"/>
                  <a:pt x="786" y="1047"/>
                  <a:pt x="790" y="1067"/>
                </a:cubicBezTo>
                <a:cubicBezTo>
                  <a:pt x="299" y="1623"/>
                  <a:pt x="0" y="2354"/>
                  <a:pt x="0" y="3154"/>
                </a:cubicBezTo>
                <a:cubicBezTo>
                  <a:pt x="585" y="3154"/>
                  <a:pt x="585" y="3154"/>
                  <a:pt x="585" y="3154"/>
                </a:cubicBezTo>
                <a:cubicBezTo>
                  <a:pt x="596" y="3137"/>
                  <a:pt x="602" y="3117"/>
                  <a:pt x="602" y="3096"/>
                </a:cubicBezTo>
                <a:cubicBezTo>
                  <a:pt x="602" y="3035"/>
                  <a:pt x="527" y="3000"/>
                  <a:pt x="527" y="2902"/>
                </a:cubicBezTo>
                <a:cubicBezTo>
                  <a:pt x="527" y="2799"/>
                  <a:pt x="610" y="2716"/>
                  <a:pt x="713" y="2716"/>
                </a:cubicBezTo>
                <a:cubicBezTo>
                  <a:pt x="816" y="2716"/>
                  <a:pt x="899" y="2799"/>
                  <a:pt x="899" y="2902"/>
                </a:cubicBezTo>
                <a:cubicBezTo>
                  <a:pt x="899" y="3010"/>
                  <a:pt x="824" y="3022"/>
                  <a:pt x="824" y="3096"/>
                </a:cubicBezTo>
                <a:cubicBezTo>
                  <a:pt x="824" y="3117"/>
                  <a:pt x="830" y="3137"/>
                  <a:pt x="841" y="3154"/>
                </a:cubicBezTo>
                <a:cubicBezTo>
                  <a:pt x="1375" y="3154"/>
                  <a:pt x="1375" y="3154"/>
                  <a:pt x="1375" y="3154"/>
                </a:cubicBezTo>
                <a:cubicBezTo>
                  <a:pt x="1375" y="2171"/>
                  <a:pt x="2171" y="1375"/>
                  <a:pt x="3154" y="13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13270640" y="9007503"/>
            <a:ext cx="770506" cy="773326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0"/>
          <p:cNvSpPr>
            <a:spLocks noEditPoints="1"/>
          </p:cNvSpPr>
          <p:nvPr/>
        </p:nvSpPr>
        <p:spPr bwMode="auto">
          <a:xfrm>
            <a:off x="9926295" y="5341074"/>
            <a:ext cx="767682" cy="767682"/>
          </a:xfrm>
          <a:custGeom>
            <a:avLst/>
            <a:gdLst>
              <a:gd name="T0" fmla="*/ 77 w 353"/>
              <a:gd name="T1" fmla="*/ 238 h 353"/>
              <a:gd name="T2" fmla="*/ 86 w 353"/>
              <a:gd name="T3" fmla="*/ 230 h 353"/>
              <a:gd name="T4" fmla="*/ 88 w 353"/>
              <a:gd name="T5" fmla="*/ 225 h 353"/>
              <a:gd name="T6" fmla="*/ 80 w 353"/>
              <a:gd name="T7" fmla="*/ 217 h 353"/>
              <a:gd name="T8" fmla="*/ 74 w 353"/>
              <a:gd name="T9" fmla="*/ 219 h 353"/>
              <a:gd name="T10" fmla="*/ 66 w 353"/>
              <a:gd name="T11" fmla="*/ 227 h 353"/>
              <a:gd name="T12" fmla="*/ 64 w 353"/>
              <a:gd name="T13" fmla="*/ 233 h 353"/>
              <a:gd name="T14" fmla="*/ 72 w 353"/>
              <a:gd name="T15" fmla="*/ 241 h 353"/>
              <a:gd name="T16" fmla="*/ 77 w 353"/>
              <a:gd name="T17" fmla="*/ 238 h 353"/>
              <a:gd name="T18" fmla="*/ 128 w 353"/>
              <a:gd name="T19" fmla="*/ 233 h 353"/>
              <a:gd name="T20" fmla="*/ 120 w 353"/>
              <a:gd name="T21" fmla="*/ 225 h 353"/>
              <a:gd name="T22" fmla="*/ 114 w 353"/>
              <a:gd name="T23" fmla="*/ 227 h 353"/>
              <a:gd name="T24" fmla="*/ 34 w 353"/>
              <a:gd name="T25" fmla="*/ 307 h 353"/>
              <a:gd name="T26" fmla="*/ 32 w 353"/>
              <a:gd name="T27" fmla="*/ 313 h 353"/>
              <a:gd name="T28" fmla="*/ 40 w 353"/>
              <a:gd name="T29" fmla="*/ 321 h 353"/>
              <a:gd name="T30" fmla="*/ 45 w 353"/>
              <a:gd name="T31" fmla="*/ 319 h 353"/>
              <a:gd name="T32" fmla="*/ 126 w 353"/>
              <a:gd name="T33" fmla="*/ 238 h 353"/>
              <a:gd name="T34" fmla="*/ 128 w 353"/>
              <a:gd name="T35" fmla="*/ 233 h 353"/>
              <a:gd name="T36" fmla="*/ 128 w 353"/>
              <a:gd name="T37" fmla="*/ 265 h 353"/>
              <a:gd name="T38" fmla="*/ 122 w 353"/>
              <a:gd name="T39" fmla="*/ 267 h 353"/>
              <a:gd name="T40" fmla="*/ 98 w 353"/>
              <a:gd name="T41" fmla="*/ 291 h 353"/>
              <a:gd name="T42" fmla="*/ 96 w 353"/>
              <a:gd name="T43" fmla="*/ 297 h 353"/>
              <a:gd name="T44" fmla="*/ 104 w 353"/>
              <a:gd name="T45" fmla="*/ 305 h 353"/>
              <a:gd name="T46" fmla="*/ 110 w 353"/>
              <a:gd name="T47" fmla="*/ 302 h 353"/>
              <a:gd name="T48" fmla="*/ 134 w 353"/>
              <a:gd name="T49" fmla="*/ 278 h 353"/>
              <a:gd name="T50" fmla="*/ 136 w 353"/>
              <a:gd name="T51" fmla="*/ 273 h 353"/>
              <a:gd name="T52" fmla="*/ 128 w 353"/>
              <a:gd name="T53" fmla="*/ 265 h 353"/>
              <a:gd name="T54" fmla="*/ 353 w 353"/>
              <a:gd name="T55" fmla="*/ 8 h 353"/>
              <a:gd name="T56" fmla="*/ 345 w 353"/>
              <a:gd name="T57" fmla="*/ 0 h 353"/>
              <a:gd name="T58" fmla="*/ 341 w 353"/>
              <a:gd name="T59" fmla="*/ 1 h 353"/>
              <a:gd name="T60" fmla="*/ 341 w 353"/>
              <a:gd name="T61" fmla="*/ 1 h 353"/>
              <a:gd name="T62" fmla="*/ 4 w 353"/>
              <a:gd name="T63" fmla="*/ 145 h 353"/>
              <a:gd name="T64" fmla="*/ 4 w 353"/>
              <a:gd name="T65" fmla="*/ 145 h 353"/>
              <a:gd name="T66" fmla="*/ 4 w 353"/>
              <a:gd name="T67" fmla="*/ 145 h 353"/>
              <a:gd name="T68" fmla="*/ 4 w 353"/>
              <a:gd name="T69" fmla="*/ 145 h 353"/>
              <a:gd name="T70" fmla="*/ 0 w 353"/>
              <a:gd name="T71" fmla="*/ 152 h 353"/>
              <a:gd name="T72" fmla="*/ 5 w 353"/>
              <a:gd name="T73" fmla="*/ 160 h 353"/>
              <a:gd name="T74" fmla="*/ 5 w 353"/>
              <a:gd name="T75" fmla="*/ 160 h 353"/>
              <a:gd name="T76" fmla="*/ 138 w 353"/>
              <a:gd name="T77" fmla="*/ 215 h 353"/>
              <a:gd name="T78" fmla="*/ 193 w 353"/>
              <a:gd name="T79" fmla="*/ 347 h 353"/>
              <a:gd name="T80" fmla="*/ 193 w 353"/>
              <a:gd name="T81" fmla="*/ 347 h 353"/>
              <a:gd name="T82" fmla="*/ 200 w 353"/>
              <a:gd name="T83" fmla="*/ 353 h 353"/>
              <a:gd name="T84" fmla="*/ 207 w 353"/>
              <a:gd name="T85" fmla="*/ 348 h 353"/>
              <a:gd name="T86" fmla="*/ 208 w 353"/>
              <a:gd name="T87" fmla="*/ 348 h 353"/>
              <a:gd name="T88" fmla="*/ 208 w 353"/>
              <a:gd name="T89" fmla="*/ 348 h 353"/>
              <a:gd name="T90" fmla="*/ 208 w 353"/>
              <a:gd name="T91" fmla="*/ 348 h 353"/>
              <a:gd name="T92" fmla="*/ 352 w 353"/>
              <a:gd name="T93" fmla="*/ 11 h 353"/>
              <a:gd name="T94" fmla="*/ 352 w 353"/>
              <a:gd name="T95" fmla="*/ 11 h 353"/>
              <a:gd name="T96" fmla="*/ 353 w 353"/>
              <a:gd name="T97" fmla="*/ 8 h 353"/>
              <a:gd name="T98" fmla="*/ 28 w 353"/>
              <a:gd name="T99" fmla="*/ 152 h 353"/>
              <a:gd name="T100" fmla="*/ 310 w 353"/>
              <a:gd name="T101" fmla="*/ 32 h 353"/>
              <a:gd name="T102" fmla="*/ 142 w 353"/>
              <a:gd name="T103" fmla="*/ 199 h 353"/>
              <a:gd name="T104" fmla="*/ 28 w 353"/>
              <a:gd name="T105" fmla="*/ 152 h 353"/>
              <a:gd name="T106" fmla="*/ 200 w 353"/>
              <a:gd name="T107" fmla="*/ 324 h 353"/>
              <a:gd name="T108" fmla="*/ 153 w 353"/>
              <a:gd name="T109" fmla="*/ 210 h 353"/>
              <a:gd name="T110" fmla="*/ 321 w 353"/>
              <a:gd name="T111" fmla="*/ 43 h 353"/>
              <a:gd name="T112" fmla="*/ 200 w 353"/>
              <a:gd name="T113" fmla="*/ 3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77" y="238"/>
                </a:moveTo>
                <a:cubicBezTo>
                  <a:pt x="86" y="230"/>
                  <a:pt x="86" y="230"/>
                  <a:pt x="86" y="230"/>
                </a:cubicBezTo>
                <a:cubicBezTo>
                  <a:pt x="87" y="229"/>
                  <a:pt x="88" y="227"/>
                  <a:pt x="88" y="225"/>
                </a:cubicBezTo>
                <a:cubicBezTo>
                  <a:pt x="88" y="220"/>
                  <a:pt x="84" y="217"/>
                  <a:pt x="80" y="217"/>
                </a:cubicBezTo>
                <a:cubicBezTo>
                  <a:pt x="78" y="217"/>
                  <a:pt x="76" y="217"/>
                  <a:pt x="74" y="219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8"/>
                  <a:pt x="64" y="230"/>
                  <a:pt x="64" y="233"/>
                </a:cubicBezTo>
                <a:cubicBezTo>
                  <a:pt x="64" y="237"/>
                  <a:pt x="67" y="241"/>
                  <a:pt x="72" y="241"/>
                </a:cubicBezTo>
                <a:cubicBezTo>
                  <a:pt x="74" y="241"/>
                  <a:pt x="76" y="240"/>
                  <a:pt x="77" y="238"/>
                </a:cubicBezTo>
                <a:moveTo>
                  <a:pt x="128" y="233"/>
                </a:moveTo>
                <a:cubicBezTo>
                  <a:pt x="128" y="228"/>
                  <a:pt x="124" y="225"/>
                  <a:pt x="120" y="225"/>
                </a:cubicBezTo>
                <a:cubicBezTo>
                  <a:pt x="118" y="225"/>
                  <a:pt x="116" y="225"/>
                  <a:pt x="114" y="227"/>
                </a:cubicBezTo>
                <a:cubicBezTo>
                  <a:pt x="34" y="307"/>
                  <a:pt x="34" y="307"/>
                  <a:pt x="34" y="307"/>
                </a:cubicBezTo>
                <a:cubicBezTo>
                  <a:pt x="33" y="309"/>
                  <a:pt x="32" y="311"/>
                  <a:pt x="32" y="313"/>
                </a:cubicBezTo>
                <a:cubicBezTo>
                  <a:pt x="32" y="317"/>
                  <a:pt x="35" y="321"/>
                  <a:pt x="40" y="321"/>
                </a:cubicBezTo>
                <a:cubicBezTo>
                  <a:pt x="42" y="321"/>
                  <a:pt x="44" y="320"/>
                  <a:pt x="45" y="319"/>
                </a:cubicBezTo>
                <a:cubicBezTo>
                  <a:pt x="126" y="238"/>
                  <a:pt x="126" y="238"/>
                  <a:pt x="126" y="238"/>
                </a:cubicBezTo>
                <a:cubicBezTo>
                  <a:pt x="127" y="237"/>
                  <a:pt x="128" y="235"/>
                  <a:pt x="128" y="233"/>
                </a:cubicBezTo>
                <a:moveTo>
                  <a:pt x="128" y="265"/>
                </a:moveTo>
                <a:cubicBezTo>
                  <a:pt x="126" y="265"/>
                  <a:pt x="124" y="266"/>
                  <a:pt x="122" y="267"/>
                </a:cubicBezTo>
                <a:cubicBezTo>
                  <a:pt x="98" y="291"/>
                  <a:pt x="98" y="291"/>
                  <a:pt x="98" y="291"/>
                </a:cubicBezTo>
                <a:cubicBezTo>
                  <a:pt x="97" y="293"/>
                  <a:pt x="96" y="295"/>
                  <a:pt x="96" y="297"/>
                </a:cubicBezTo>
                <a:cubicBezTo>
                  <a:pt x="96" y="301"/>
                  <a:pt x="99" y="305"/>
                  <a:pt x="104" y="305"/>
                </a:cubicBezTo>
                <a:cubicBezTo>
                  <a:pt x="106" y="305"/>
                  <a:pt x="108" y="304"/>
                  <a:pt x="110" y="302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5" y="277"/>
                  <a:pt x="136" y="275"/>
                  <a:pt x="136" y="273"/>
                </a:cubicBezTo>
                <a:cubicBezTo>
                  <a:pt x="136" y="268"/>
                  <a:pt x="132" y="265"/>
                  <a:pt x="128" y="265"/>
                </a:cubicBezTo>
                <a:moveTo>
                  <a:pt x="353" y="8"/>
                </a:moveTo>
                <a:cubicBezTo>
                  <a:pt x="353" y="3"/>
                  <a:pt x="349" y="0"/>
                  <a:pt x="345" y="0"/>
                </a:cubicBezTo>
                <a:cubicBezTo>
                  <a:pt x="344" y="0"/>
                  <a:pt x="342" y="0"/>
                  <a:pt x="341" y="1"/>
                </a:cubicBezTo>
                <a:cubicBezTo>
                  <a:pt x="341" y="1"/>
                  <a:pt x="341" y="1"/>
                  <a:pt x="341" y="1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1" y="146"/>
                  <a:pt x="0" y="149"/>
                  <a:pt x="0" y="152"/>
                </a:cubicBezTo>
                <a:cubicBezTo>
                  <a:pt x="0" y="156"/>
                  <a:pt x="2" y="159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138" y="215"/>
                  <a:pt x="138" y="215"/>
                  <a:pt x="138" y="215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4" y="351"/>
                  <a:pt x="197" y="353"/>
                  <a:pt x="200" y="353"/>
                </a:cubicBezTo>
                <a:cubicBezTo>
                  <a:pt x="203" y="353"/>
                  <a:pt x="206" y="351"/>
                  <a:pt x="207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0"/>
                  <a:pt x="353" y="9"/>
                  <a:pt x="353" y="8"/>
                </a:cubicBezTo>
                <a:moveTo>
                  <a:pt x="28" y="152"/>
                </a:moveTo>
                <a:cubicBezTo>
                  <a:pt x="310" y="32"/>
                  <a:pt x="310" y="32"/>
                  <a:pt x="310" y="32"/>
                </a:cubicBezTo>
                <a:cubicBezTo>
                  <a:pt x="142" y="199"/>
                  <a:pt x="142" y="199"/>
                  <a:pt x="142" y="199"/>
                </a:cubicBezTo>
                <a:lnTo>
                  <a:pt x="28" y="152"/>
                </a:lnTo>
                <a:close/>
                <a:moveTo>
                  <a:pt x="200" y="324"/>
                </a:moveTo>
                <a:cubicBezTo>
                  <a:pt x="153" y="210"/>
                  <a:pt x="153" y="210"/>
                  <a:pt x="153" y="210"/>
                </a:cubicBezTo>
                <a:cubicBezTo>
                  <a:pt x="321" y="43"/>
                  <a:pt x="321" y="43"/>
                  <a:pt x="321" y="43"/>
                </a:cubicBezTo>
                <a:lnTo>
                  <a:pt x="200" y="3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85"/>
          <p:cNvSpPr>
            <a:spLocks noEditPoints="1"/>
          </p:cNvSpPr>
          <p:nvPr/>
        </p:nvSpPr>
        <p:spPr bwMode="auto">
          <a:xfrm>
            <a:off x="10039358" y="8644685"/>
            <a:ext cx="767682" cy="767682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10"/>
          <p:cNvSpPr>
            <a:spLocks noEditPoints="1"/>
          </p:cNvSpPr>
          <p:nvPr/>
        </p:nvSpPr>
        <p:spPr bwMode="auto">
          <a:xfrm>
            <a:off x="13578707" y="5341074"/>
            <a:ext cx="767682" cy="629386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0693977" y="7255522"/>
            <a:ext cx="288730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approach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3872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7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25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7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2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8" grpId="0" animBg="1"/>
      <p:bldP spid="9" grpId="0" animBg="1"/>
      <p:bldP spid="10" grpId="0" animBg="1"/>
      <p:bldP spid="11" grpId="0" animBg="1"/>
      <p:bldP spid="18" grpId="0" animBg="1"/>
      <p:bldP spid="19" grpId="0" animBg="1"/>
      <p:bldP spid="20" grpId="0" animBg="1"/>
      <p:bldP spid="21" grpId="0" animBg="1"/>
      <p:bldP spid="31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507269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Invoice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507269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1034324"/>
              </p:ext>
            </p:extLst>
          </p:nvPr>
        </p:nvGraphicFramePr>
        <p:xfrm>
          <a:off x="9931400" y="1646238"/>
          <a:ext cx="12776199" cy="10054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7355"/>
                <a:gridCol w="5216862"/>
                <a:gridCol w="2314709"/>
                <a:gridCol w="4087273"/>
              </a:tblGrid>
              <a:tr h="1033647"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No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Description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Unit </a:t>
                      </a:r>
                    </a:p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Price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Total </a:t>
                      </a:r>
                    </a:p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Price ($USD)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mpd="sng">
                      <a:noFill/>
                    </a:lnB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1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$6,000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02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$700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03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$3,500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04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$800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Sub Total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200" b="1" dirty="0" smtClean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$11,000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Tax (30%)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200" b="1" dirty="0" smtClean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$3,300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4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Grand Total</a:t>
                      </a:r>
                      <a:endParaRPr lang="en-US" sz="2400" b="1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40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$14,300</a:t>
                      </a:r>
                      <a:endParaRPr lang="en-US" sz="240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$14,300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USD Dollar Only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7992669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8" grpId="0"/>
      <p:bldP spid="9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Your 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Description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6630804"/>
              </p:ext>
            </p:extLst>
          </p:nvPr>
        </p:nvGraphicFramePr>
        <p:xfrm>
          <a:off x="2827292" y="5613719"/>
          <a:ext cx="19880307" cy="64528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57057"/>
                <a:gridCol w="6654297"/>
                <a:gridCol w="12268953"/>
              </a:tblGrid>
              <a:tr h="1010093">
                <a:tc gridSpan="3">
                  <a:txBody>
                    <a:bodyPr/>
                    <a:lstStyle/>
                    <a:p>
                      <a:r>
                        <a:rPr lang="en-US" sz="2600" cap="all" spc="220" baseline="0" dirty="0" err="1" smtClean="0">
                          <a:latin typeface="Montserrat SemiBold" panose="00000700000000000000" pitchFamily="50" charset="0"/>
                        </a:rPr>
                        <a:t>Lorem</a:t>
                      </a:r>
                      <a:r>
                        <a:rPr lang="en-US" sz="2600" cap="all" spc="220" baseline="0" dirty="0" smtClean="0">
                          <a:latin typeface="Montserrat SemiBold" panose="00000700000000000000" pitchFamily="50" charset="0"/>
                        </a:rPr>
                        <a:t> Company Project Description</a:t>
                      </a:r>
                      <a:endParaRPr lang="en-US" sz="2600" cap="all" spc="22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B w="38100" cmpd="sng"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01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quae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ab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illo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.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02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.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03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04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702895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8903003"/>
              </p:ext>
            </p:extLst>
          </p:nvPr>
        </p:nvGraphicFramePr>
        <p:xfrm>
          <a:off x="2959097" y="5638798"/>
          <a:ext cx="19748503" cy="64277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30803"/>
                <a:gridCol w="2923540"/>
                <a:gridCol w="2923540"/>
                <a:gridCol w="2923540"/>
                <a:gridCol w="2923540"/>
                <a:gridCol w="2923540"/>
              </a:tblGrid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600" b="0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PROJECT PROCESS</a:t>
                      </a:r>
                      <a:endParaRPr lang="en-US" sz="2600" b="0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Customer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Project Manager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Design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Development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Marketing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Plan and Strategy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Design &amp; Layout (Photoshop &amp; HTML)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PHP</a:t>
                      </a:r>
                      <a:r>
                        <a:rPr lang="en-US" sz="22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&amp; </a:t>
                      </a:r>
                      <a:r>
                        <a:rPr lang="en-US" sz="2200" baseline="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WordPress</a:t>
                      </a:r>
                      <a:r>
                        <a:rPr lang="en-US" sz="22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</a:t>
                      </a: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Development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Launch, Maintenance &amp; Support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Status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21260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121260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12126078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12126078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92812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92812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151105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51105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15110578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17818665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17818665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20835856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20835856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534040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7" grpId="0" animBg="1"/>
      <p:bldP spid="8" grpId="0" animBg="1"/>
      <p:bldP spid="9" grpId="0" animBg="1"/>
      <p:bldP spid="10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9283901"/>
              </p:ext>
            </p:extLst>
          </p:nvPr>
        </p:nvGraphicFramePr>
        <p:xfrm>
          <a:off x="9906000" y="1732546"/>
          <a:ext cx="12801600" cy="103340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1000"/>
                <a:gridCol w="2870200"/>
                <a:gridCol w="2870200"/>
                <a:gridCol w="2870200"/>
              </a:tblGrid>
              <a:tr h="1233861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endParaRPr lang="en-US" sz="2600" cap="all" spc="50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82880" marR="0" marT="27432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Basic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Standard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PRO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Bandwidth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Disk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Storage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Number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of Domains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5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Free Dedicated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IP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Builder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24/7 Live Support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Maintenance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100% Guarantee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11526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3"/>
                        </a:solidFill>
                        <a:latin typeface="Lato Light" panose="020F0302020204030203" pitchFamily="34" charset="0"/>
                      </a:endParaRPr>
                    </a:p>
                  </a:txBody>
                  <a:tcPr marL="18288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$25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  <a:endParaRPr lang="en-US" sz="22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$80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$120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2" name="Freeform 11"/>
          <p:cNvSpPr>
            <a:spLocks/>
          </p:cNvSpPr>
          <p:nvPr/>
        </p:nvSpPr>
        <p:spPr bwMode="auto">
          <a:xfrm>
            <a:off x="18306210" y="917215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211637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21163710" y="9172161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211637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211637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1163710" y="6278163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Packages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Price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Starting from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$25 Monthly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183062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183062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183062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18306210" y="6278163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154233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54233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54233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15493282" y="917215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15493282" y="622389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06159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7" grpId="0"/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Terms Of 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4" y="5831793"/>
            <a:ext cx="5727962" cy="61042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979638" y="5831793"/>
            <a:ext cx="5727962" cy="61042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9903466" y="5831793"/>
            <a:ext cx="5756837" cy="6104235"/>
            <a:chOff x="9903466" y="5831793"/>
            <a:chExt cx="5756837" cy="6104235"/>
          </a:xfrm>
        </p:grpSpPr>
        <p:sp>
          <p:nvSpPr>
            <p:cNvPr id="6" name="Rectangle 5"/>
            <p:cNvSpPr/>
            <p:nvPr/>
          </p:nvSpPr>
          <p:spPr>
            <a:xfrm>
              <a:off x="9903466" y="5831793"/>
              <a:ext cx="5756837" cy="61042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500233" y="7144866"/>
              <a:ext cx="4534428" cy="35907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0500234" y="6469501"/>
              <a:ext cx="453442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5498368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Schedule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Takes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5 Weeks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955918"/>
              </p:ext>
            </p:extLst>
          </p:nvPr>
        </p:nvGraphicFramePr>
        <p:xfrm>
          <a:off x="9931654" y="1647827"/>
          <a:ext cx="12775948" cy="10418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02783"/>
                <a:gridCol w="1534633"/>
                <a:gridCol w="1534633"/>
                <a:gridCol w="1534633"/>
                <a:gridCol w="1534633"/>
                <a:gridCol w="1534633"/>
              </a:tblGrid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400" cap="all" spc="600" baseline="0" dirty="0" smtClean="0">
                          <a:latin typeface="Montserrat SemiBold" panose="00000700000000000000" pitchFamily="50" charset="0"/>
                        </a:rPr>
                        <a:t>Works</a:t>
                      </a:r>
                      <a:endParaRPr lang="en-US" sz="24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1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st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2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nd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3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rd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4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th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5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th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Proposal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Review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Design of Site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Finalization of Site Map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Final Preparations for Construction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Content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Placement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Testing Links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Review &amp; Approval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Authentication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Launching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0" name="Straight Connector 9"/>
          <p:cNvCxnSpPr/>
          <p:nvPr/>
        </p:nvCxnSpPr>
        <p:spPr>
          <a:xfrm flipH="1">
            <a:off x="15034438" y="3241957"/>
            <a:ext cx="153108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16565527" y="4220153"/>
            <a:ext cx="4600352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17331071" y="5315306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18075349" y="6378562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18075350" y="7388655"/>
            <a:ext cx="2126510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21165879" y="11535352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20634251" y="10503995"/>
            <a:ext cx="1063255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19702130" y="9440739"/>
            <a:ext cx="1463750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18564447" y="8430645"/>
            <a:ext cx="1586022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414223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033708"/>
              </p:ext>
            </p:extLst>
          </p:nvPr>
        </p:nvGraphicFramePr>
        <p:xfrm>
          <a:off x="2923006" y="5650031"/>
          <a:ext cx="19784592" cy="64165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6576"/>
                <a:gridCol w="2198288"/>
                <a:gridCol w="2198288"/>
                <a:gridCol w="2198288"/>
                <a:gridCol w="2198288"/>
                <a:gridCol w="2198288"/>
                <a:gridCol w="2198288"/>
                <a:gridCol w="2198288"/>
              </a:tblGrid>
              <a:tr h="916651">
                <a:tc>
                  <a:txBody>
                    <a:bodyPr/>
                    <a:lstStyle/>
                    <a:p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Description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2008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2009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2010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2011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2012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2013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2014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First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Second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Third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Fourth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Fifth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Total Value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Your 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Description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577754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Timeline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3404423" y="6139385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1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6620371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Approximately One Week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7939889"/>
            <a:ext cx="0" cy="577611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5220385" y="6093844"/>
            <a:ext cx="5794217" cy="3414979"/>
            <a:chOff x="15220385" y="6093844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6093844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Research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6738834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6364586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0918480" y="6139385"/>
            <a:ext cx="3369438" cy="3369438"/>
            <a:chOff x="10918480" y="6139385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6139385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52"/>
            <p:cNvSpPr>
              <a:spLocks noEditPoints="1"/>
            </p:cNvSpPr>
            <p:nvPr/>
          </p:nvSpPr>
          <p:spPr bwMode="auto">
            <a:xfrm>
              <a:off x="11725788" y="7025503"/>
              <a:ext cx="1754822" cy="1435762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859662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  <p:bldP spid="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2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Approximately Two Weeks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6264998"/>
            <a:ext cx="0" cy="7451002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Content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1919490" y="5555562"/>
              <a:ext cx="1424128" cy="1418872"/>
              <a:chOff x="1403350" y="1023938"/>
              <a:chExt cx="430213" cy="428625"/>
            </a:xfrm>
            <a:solidFill>
              <a:schemeClr val="bg1"/>
            </a:solidFill>
          </p:grpSpPr>
          <p:sp>
            <p:nvSpPr>
              <p:cNvPr id="24" name="Freeform 123"/>
              <p:cNvSpPr>
                <a:spLocks/>
              </p:cNvSpPr>
              <p:nvPr/>
            </p:nvSpPr>
            <p:spPr bwMode="auto">
              <a:xfrm>
                <a:off x="1631950" y="1252538"/>
                <a:ext cx="201613" cy="200025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4"/>
              <p:cNvSpPr>
                <a:spLocks/>
              </p:cNvSpPr>
              <p:nvPr/>
            </p:nvSpPr>
            <p:spPr bwMode="auto">
              <a:xfrm>
                <a:off x="1403350" y="1023938"/>
                <a:ext cx="206375" cy="204788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25"/>
              <p:cNvSpPr>
                <a:spLocks noEditPoints="1"/>
              </p:cNvSpPr>
              <p:nvPr/>
            </p:nvSpPr>
            <p:spPr bwMode="auto">
              <a:xfrm>
                <a:off x="1406525" y="1027113"/>
                <a:ext cx="427038" cy="425450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76258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3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Exactly Three Weeks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6264998"/>
            <a:ext cx="0" cy="7451002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84"/>
            <p:cNvSpPr>
              <a:spLocks noEditPoints="1"/>
            </p:cNvSpPr>
            <p:nvPr/>
          </p:nvSpPr>
          <p:spPr bwMode="auto">
            <a:xfrm>
              <a:off x="11778692" y="5504507"/>
              <a:ext cx="1614250" cy="1614250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864128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4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5078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Exactly 10 Working Days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Delivery &amp; Invoice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54"/>
            <p:cNvSpPr>
              <a:spLocks noEditPoints="1"/>
            </p:cNvSpPr>
            <p:nvPr/>
          </p:nvSpPr>
          <p:spPr bwMode="auto">
            <a:xfrm>
              <a:off x="11955412" y="5697755"/>
              <a:ext cx="1295573" cy="1263415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860316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5"/>
          <p:cNvSpPr>
            <a:spLocks noChangeArrowheads="1"/>
          </p:cNvSpPr>
          <p:nvPr/>
        </p:nvSpPr>
        <p:spPr bwMode="auto">
          <a:xfrm>
            <a:off x="19504843" y="4738506"/>
            <a:ext cx="715394" cy="71539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75"/>
          <p:cNvSpPr>
            <a:spLocks noChangeArrowheads="1"/>
          </p:cNvSpPr>
          <p:nvPr/>
        </p:nvSpPr>
        <p:spPr bwMode="auto">
          <a:xfrm>
            <a:off x="19504843" y="4738506"/>
            <a:ext cx="715394" cy="71539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974659" y="1919288"/>
            <a:ext cx="922482" cy="949153"/>
            <a:chOff x="9061451" y="3448050"/>
            <a:chExt cx="933450" cy="960438"/>
          </a:xfrm>
          <a:solidFill>
            <a:schemeClr val="accent1"/>
          </a:solidFill>
        </p:grpSpPr>
        <p:sp>
          <p:nvSpPr>
            <p:cNvPr id="5" name="Freeform 88"/>
            <p:cNvSpPr>
              <a:spLocks noEditPoints="1"/>
            </p:cNvSpPr>
            <p:nvPr/>
          </p:nvSpPr>
          <p:spPr bwMode="auto">
            <a:xfrm>
              <a:off x="9061451" y="3448050"/>
              <a:ext cx="933450" cy="960438"/>
            </a:xfrm>
            <a:custGeom>
              <a:avLst/>
              <a:gdLst>
                <a:gd name="T0" fmla="*/ 1683 w 3365"/>
                <a:gd name="T1" fmla="*/ 2987 h 3461"/>
                <a:gd name="T2" fmla="*/ 473 w 3365"/>
                <a:gd name="T3" fmla="*/ 1778 h 3461"/>
                <a:gd name="T4" fmla="*/ 1683 w 3365"/>
                <a:gd name="T5" fmla="*/ 569 h 3461"/>
                <a:gd name="T6" fmla="*/ 2892 w 3365"/>
                <a:gd name="T7" fmla="*/ 1778 h 3461"/>
                <a:gd name="T8" fmla="*/ 1683 w 3365"/>
                <a:gd name="T9" fmla="*/ 2987 h 3461"/>
                <a:gd name="T10" fmla="*/ 1683 w 3365"/>
                <a:gd name="T11" fmla="*/ 454 h 3461"/>
                <a:gd name="T12" fmla="*/ 358 w 3365"/>
                <a:gd name="T13" fmla="*/ 1778 h 3461"/>
                <a:gd name="T14" fmla="*/ 1683 w 3365"/>
                <a:gd name="T15" fmla="*/ 3102 h 3461"/>
                <a:gd name="T16" fmla="*/ 3007 w 3365"/>
                <a:gd name="T17" fmla="*/ 1778 h 3461"/>
                <a:gd name="T18" fmla="*/ 1683 w 3365"/>
                <a:gd name="T19" fmla="*/ 454 h 3461"/>
                <a:gd name="T20" fmla="*/ 2325 w 3365"/>
                <a:gd name="T21" fmla="*/ 348 h 3461"/>
                <a:gd name="T22" fmla="*/ 2341 w 3365"/>
                <a:gd name="T23" fmla="*/ 283 h 3461"/>
                <a:gd name="T24" fmla="*/ 2552 w 3365"/>
                <a:gd name="T25" fmla="*/ 115 h 3461"/>
                <a:gd name="T26" fmla="*/ 2769 w 3365"/>
                <a:gd name="T27" fmla="*/ 332 h 3461"/>
                <a:gd name="T28" fmla="*/ 2693 w 3365"/>
                <a:gd name="T29" fmla="*/ 495 h 3461"/>
                <a:gd name="T30" fmla="*/ 2643 w 3365"/>
                <a:gd name="T31" fmla="*/ 539 h 3461"/>
                <a:gd name="T32" fmla="*/ 2694 w 3365"/>
                <a:gd name="T33" fmla="*/ 582 h 3461"/>
                <a:gd name="T34" fmla="*/ 3250 w 3365"/>
                <a:gd name="T35" fmla="*/ 1778 h 3461"/>
                <a:gd name="T36" fmla="*/ 1683 w 3365"/>
                <a:gd name="T37" fmla="*/ 3346 h 3461"/>
                <a:gd name="T38" fmla="*/ 115 w 3365"/>
                <a:gd name="T39" fmla="*/ 1778 h 3461"/>
                <a:gd name="T40" fmla="*/ 631 w 3365"/>
                <a:gd name="T41" fmla="*/ 619 h 3461"/>
                <a:gd name="T42" fmla="*/ 693 w 3365"/>
                <a:gd name="T43" fmla="*/ 562 h 3461"/>
                <a:gd name="T44" fmla="*/ 618 w 3365"/>
                <a:gd name="T45" fmla="*/ 525 h 3461"/>
                <a:gd name="T46" fmla="*/ 498 w 3365"/>
                <a:gd name="T47" fmla="*/ 332 h 3461"/>
                <a:gd name="T48" fmla="*/ 715 w 3365"/>
                <a:gd name="T49" fmla="*/ 115 h 3461"/>
                <a:gd name="T50" fmla="*/ 930 w 3365"/>
                <a:gd name="T51" fmla="*/ 316 h 3461"/>
                <a:gd name="T52" fmla="*/ 937 w 3365"/>
                <a:gd name="T53" fmla="*/ 399 h 3461"/>
                <a:gd name="T54" fmla="*/ 1013 w 3365"/>
                <a:gd name="T55" fmla="*/ 363 h 3461"/>
                <a:gd name="T56" fmla="*/ 1683 w 3365"/>
                <a:gd name="T57" fmla="*/ 210 h 3461"/>
                <a:gd name="T58" fmla="*/ 2263 w 3365"/>
                <a:gd name="T59" fmla="*/ 323 h 3461"/>
                <a:gd name="T60" fmla="*/ 2325 w 3365"/>
                <a:gd name="T61" fmla="*/ 348 h 3461"/>
                <a:gd name="T62" fmla="*/ 2552 w 3365"/>
                <a:gd name="T63" fmla="*/ 0 h 3461"/>
                <a:gd name="T64" fmla="*/ 2250 w 3365"/>
                <a:gd name="T65" fmla="*/ 195 h 3461"/>
                <a:gd name="T66" fmla="*/ 1683 w 3365"/>
                <a:gd name="T67" fmla="*/ 95 h 3461"/>
                <a:gd name="T68" fmla="*/ 1030 w 3365"/>
                <a:gd name="T69" fmla="*/ 229 h 3461"/>
                <a:gd name="T70" fmla="*/ 715 w 3365"/>
                <a:gd name="T71" fmla="*/ 0 h 3461"/>
                <a:gd name="T72" fmla="*/ 383 w 3365"/>
                <a:gd name="T73" fmla="*/ 332 h 3461"/>
                <a:gd name="T74" fmla="*/ 501 w 3365"/>
                <a:gd name="T75" fmla="*/ 584 h 3461"/>
                <a:gd name="T76" fmla="*/ 0 w 3365"/>
                <a:gd name="T77" fmla="*/ 1778 h 3461"/>
                <a:gd name="T78" fmla="*/ 1683 w 3365"/>
                <a:gd name="T79" fmla="*/ 3461 h 3461"/>
                <a:gd name="T80" fmla="*/ 3365 w 3365"/>
                <a:gd name="T81" fmla="*/ 1778 h 3461"/>
                <a:gd name="T82" fmla="*/ 2814 w 3365"/>
                <a:gd name="T83" fmla="*/ 534 h 3461"/>
                <a:gd name="T84" fmla="*/ 2883 w 3365"/>
                <a:gd name="T85" fmla="*/ 332 h 3461"/>
                <a:gd name="T86" fmla="*/ 2552 w 3365"/>
                <a:gd name="T87" fmla="*/ 0 h 3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5" h="3461">
                  <a:moveTo>
                    <a:pt x="1683" y="2987"/>
                  </a:moveTo>
                  <a:cubicBezTo>
                    <a:pt x="1016" y="2987"/>
                    <a:pt x="473" y="2445"/>
                    <a:pt x="473" y="1778"/>
                  </a:cubicBezTo>
                  <a:cubicBezTo>
                    <a:pt x="473" y="1111"/>
                    <a:pt x="1016" y="569"/>
                    <a:pt x="1683" y="569"/>
                  </a:cubicBezTo>
                  <a:cubicBezTo>
                    <a:pt x="2350" y="569"/>
                    <a:pt x="2892" y="1111"/>
                    <a:pt x="2892" y="1778"/>
                  </a:cubicBezTo>
                  <a:cubicBezTo>
                    <a:pt x="2892" y="2445"/>
                    <a:pt x="2350" y="2987"/>
                    <a:pt x="1683" y="2987"/>
                  </a:cubicBezTo>
                  <a:moveTo>
                    <a:pt x="1683" y="454"/>
                  </a:moveTo>
                  <a:cubicBezTo>
                    <a:pt x="952" y="454"/>
                    <a:pt x="358" y="1048"/>
                    <a:pt x="358" y="1778"/>
                  </a:cubicBezTo>
                  <a:cubicBezTo>
                    <a:pt x="358" y="2508"/>
                    <a:pt x="952" y="3102"/>
                    <a:pt x="1683" y="3102"/>
                  </a:cubicBezTo>
                  <a:cubicBezTo>
                    <a:pt x="2413" y="3102"/>
                    <a:pt x="3007" y="2508"/>
                    <a:pt x="3007" y="1778"/>
                  </a:cubicBezTo>
                  <a:cubicBezTo>
                    <a:pt x="3007" y="1048"/>
                    <a:pt x="2413" y="454"/>
                    <a:pt x="1683" y="454"/>
                  </a:cubicBezTo>
                  <a:moveTo>
                    <a:pt x="2325" y="348"/>
                  </a:moveTo>
                  <a:cubicBezTo>
                    <a:pt x="2341" y="283"/>
                    <a:pt x="2341" y="283"/>
                    <a:pt x="2341" y="283"/>
                  </a:cubicBezTo>
                  <a:cubicBezTo>
                    <a:pt x="2364" y="184"/>
                    <a:pt x="2450" y="115"/>
                    <a:pt x="2552" y="115"/>
                  </a:cubicBezTo>
                  <a:cubicBezTo>
                    <a:pt x="2671" y="115"/>
                    <a:pt x="2769" y="212"/>
                    <a:pt x="2769" y="332"/>
                  </a:cubicBezTo>
                  <a:cubicBezTo>
                    <a:pt x="2769" y="395"/>
                    <a:pt x="2742" y="452"/>
                    <a:pt x="2693" y="495"/>
                  </a:cubicBezTo>
                  <a:cubicBezTo>
                    <a:pt x="2643" y="539"/>
                    <a:pt x="2643" y="539"/>
                    <a:pt x="2643" y="539"/>
                  </a:cubicBezTo>
                  <a:cubicBezTo>
                    <a:pt x="2694" y="582"/>
                    <a:pt x="2694" y="582"/>
                    <a:pt x="2694" y="582"/>
                  </a:cubicBezTo>
                  <a:cubicBezTo>
                    <a:pt x="3048" y="881"/>
                    <a:pt x="3250" y="1317"/>
                    <a:pt x="3250" y="1778"/>
                  </a:cubicBezTo>
                  <a:cubicBezTo>
                    <a:pt x="3250" y="2642"/>
                    <a:pt x="2547" y="3346"/>
                    <a:pt x="1683" y="3346"/>
                  </a:cubicBezTo>
                  <a:cubicBezTo>
                    <a:pt x="818" y="3346"/>
                    <a:pt x="115" y="2642"/>
                    <a:pt x="115" y="1778"/>
                  </a:cubicBezTo>
                  <a:cubicBezTo>
                    <a:pt x="115" y="1339"/>
                    <a:pt x="303" y="917"/>
                    <a:pt x="631" y="619"/>
                  </a:cubicBezTo>
                  <a:cubicBezTo>
                    <a:pt x="693" y="562"/>
                    <a:pt x="693" y="562"/>
                    <a:pt x="693" y="562"/>
                  </a:cubicBezTo>
                  <a:cubicBezTo>
                    <a:pt x="618" y="525"/>
                    <a:pt x="618" y="525"/>
                    <a:pt x="618" y="525"/>
                  </a:cubicBezTo>
                  <a:cubicBezTo>
                    <a:pt x="544" y="488"/>
                    <a:pt x="498" y="414"/>
                    <a:pt x="498" y="332"/>
                  </a:cubicBezTo>
                  <a:cubicBezTo>
                    <a:pt x="498" y="212"/>
                    <a:pt x="596" y="115"/>
                    <a:pt x="715" y="115"/>
                  </a:cubicBezTo>
                  <a:cubicBezTo>
                    <a:pt x="827" y="115"/>
                    <a:pt x="922" y="203"/>
                    <a:pt x="930" y="316"/>
                  </a:cubicBezTo>
                  <a:cubicBezTo>
                    <a:pt x="937" y="399"/>
                    <a:pt x="937" y="399"/>
                    <a:pt x="937" y="399"/>
                  </a:cubicBezTo>
                  <a:cubicBezTo>
                    <a:pt x="1013" y="363"/>
                    <a:pt x="1013" y="363"/>
                    <a:pt x="1013" y="363"/>
                  </a:cubicBezTo>
                  <a:cubicBezTo>
                    <a:pt x="1226" y="262"/>
                    <a:pt x="1451" y="210"/>
                    <a:pt x="1683" y="210"/>
                  </a:cubicBezTo>
                  <a:cubicBezTo>
                    <a:pt x="1881" y="210"/>
                    <a:pt x="2077" y="248"/>
                    <a:pt x="2263" y="323"/>
                  </a:cubicBezTo>
                  <a:cubicBezTo>
                    <a:pt x="2325" y="348"/>
                    <a:pt x="2325" y="348"/>
                    <a:pt x="2325" y="348"/>
                  </a:cubicBezTo>
                  <a:moveTo>
                    <a:pt x="2552" y="0"/>
                  </a:moveTo>
                  <a:cubicBezTo>
                    <a:pt x="2419" y="0"/>
                    <a:pt x="2302" y="78"/>
                    <a:pt x="2250" y="195"/>
                  </a:cubicBezTo>
                  <a:cubicBezTo>
                    <a:pt x="2066" y="129"/>
                    <a:pt x="1876" y="95"/>
                    <a:pt x="1683" y="95"/>
                  </a:cubicBezTo>
                  <a:cubicBezTo>
                    <a:pt x="1458" y="95"/>
                    <a:pt x="1239" y="140"/>
                    <a:pt x="1030" y="229"/>
                  </a:cubicBezTo>
                  <a:cubicBezTo>
                    <a:pt x="986" y="96"/>
                    <a:pt x="860" y="0"/>
                    <a:pt x="715" y="0"/>
                  </a:cubicBezTo>
                  <a:cubicBezTo>
                    <a:pt x="532" y="0"/>
                    <a:pt x="383" y="149"/>
                    <a:pt x="383" y="332"/>
                  </a:cubicBezTo>
                  <a:cubicBezTo>
                    <a:pt x="383" y="431"/>
                    <a:pt x="427" y="522"/>
                    <a:pt x="501" y="584"/>
                  </a:cubicBezTo>
                  <a:cubicBezTo>
                    <a:pt x="182" y="900"/>
                    <a:pt x="0" y="1331"/>
                    <a:pt x="0" y="1778"/>
                  </a:cubicBezTo>
                  <a:cubicBezTo>
                    <a:pt x="0" y="2706"/>
                    <a:pt x="755" y="3461"/>
                    <a:pt x="1683" y="3461"/>
                  </a:cubicBezTo>
                  <a:cubicBezTo>
                    <a:pt x="2611" y="3461"/>
                    <a:pt x="3365" y="2706"/>
                    <a:pt x="3365" y="1778"/>
                  </a:cubicBezTo>
                  <a:cubicBezTo>
                    <a:pt x="3365" y="1304"/>
                    <a:pt x="3165" y="854"/>
                    <a:pt x="2814" y="534"/>
                  </a:cubicBezTo>
                  <a:cubicBezTo>
                    <a:pt x="2859" y="476"/>
                    <a:pt x="2883" y="405"/>
                    <a:pt x="2883" y="332"/>
                  </a:cubicBezTo>
                  <a:cubicBezTo>
                    <a:pt x="2883" y="149"/>
                    <a:pt x="2735" y="0"/>
                    <a:pt x="255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9"/>
            <p:cNvSpPr>
              <a:spLocks noEditPoints="1"/>
            </p:cNvSpPr>
            <p:nvPr/>
          </p:nvSpPr>
          <p:spPr bwMode="auto">
            <a:xfrm>
              <a:off x="9483726" y="3744913"/>
              <a:ext cx="242888" cy="412750"/>
            </a:xfrm>
            <a:custGeom>
              <a:avLst/>
              <a:gdLst>
                <a:gd name="T0" fmla="*/ 712 w 878"/>
                <a:gd name="T1" fmla="*/ 1371 h 1486"/>
                <a:gd name="T2" fmla="*/ 686 w 878"/>
                <a:gd name="T3" fmla="*/ 1360 h 1486"/>
                <a:gd name="T4" fmla="*/ 146 w 878"/>
                <a:gd name="T5" fmla="*/ 761 h 1486"/>
                <a:gd name="T6" fmla="*/ 136 w 878"/>
                <a:gd name="T7" fmla="*/ 756 h 1486"/>
                <a:gd name="T8" fmla="*/ 125 w 878"/>
                <a:gd name="T9" fmla="*/ 750 h 1486"/>
                <a:gd name="T10" fmla="*/ 115 w 878"/>
                <a:gd name="T11" fmla="*/ 725 h 1486"/>
                <a:gd name="T12" fmla="*/ 125 w 878"/>
                <a:gd name="T13" fmla="*/ 701 h 1486"/>
                <a:gd name="T14" fmla="*/ 702 w 878"/>
                <a:gd name="T15" fmla="*/ 124 h 1486"/>
                <a:gd name="T16" fmla="*/ 727 w 878"/>
                <a:gd name="T17" fmla="*/ 113 h 1486"/>
                <a:gd name="T18" fmla="*/ 751 w 878"/>
                <a:gd name="T19" fmla="*/ 124 h 1486"/>
                <a:gd name="T20" fmla="*/ 761 w 878"/>
                <a:gd name="T21" fmla="*/ 148 h 1486"/>
                <a:gd name="T22" fmla="*/ 751 w 878"/>
                <a:gd name="T23" fmla="*/ 172 h 1486"/>
                <a:gd name="T24" fmla="*/ 203 w 878"/>
                <a:gd name="T25" fmla="*/ 721 h 1486"/>
                <a:gd name="T26" fmla="*/ 737 w 878"/>
                <a:gd name="T27" fmla="*/ 1314 h 1486"/>
                <a:gd name="T28" fmla="*/ 734 w 878"/>
                <a:gd name="T29" fmla="*/ 1363 h 1486"/>
                <a:gd name="T30" fmla="*/ 712 w 878"/>
                <a:gd name="T31" fmla="*/ 1371 h 1486"/>
                <a:gd name="T32" fmla="*/ 727 w 878"/>
                <a:gd name="T33" fmla="*/ 0 h 1486"/>
                <a:gd name="T34" fmla="*/ 621 w 878"/>
                <a:gd name="T35" fmla="*/ 42 h 1486"/>
                <a:gd name="T36" fmla="*/ 44 w 878"/>
                <a:gd name="T37" fmla="*/ 620 h 1486"/>
                <a:gd name="T38" fmla="*/ 0 w 878"/>
                <a:gd name="T39" fmla="*/ 725 h 1486"/>
                <a:gd name="T40" fmla="*/ 44 w 878"/>
                <a:gd name="T41" fmla="*/ 831 h 1486"/>
                <a:gd name="T42" fmla="*/ 76 w 878"/>
                <a:gd name="T43" fmla="*/ 854 h 1486"/>
                <a:gd name="T44" fmla="*/ 600 w 878"/>
                <a:gd name="T45" fmla="*/ 1437 h 1486"/>
                <a:gd name="T46" fmla="*/ 712 w 878"/>
                <a:gd name="T47" fmla="*/ 1486 h 1486"/>
                <a:gd name="T48" fmla="*/ 712 w 878"/>
                <a:gd name="T49" fmla="*/ 1486 h 1486"/>
                <a:gd name="T50" fmla="*/ 811 w 878"/>
                <a:gd name="T51" fmla="*/ 1448 h 1486"/>
                <a:gd name="T52" fmla="*/ 822 w 878"/>
                <a:gd name="T53" fmla="*/ 1237 h 1486"/>
                <a:gd name="T54" fmla="*/ 361 w 878"/>
                <a:gd name="T55" fmla="*/ 725 h 1486"/>
                <a:gd name="T56" fmla="*/ 832 w 878"/>
                <a:gd name="T57" fmla="*/ 254 h 1486"/>
                <a:gd name="T58" fmla="*/ 876 w 878"/>
                <a:gd name="T59" fmla="*/ 148 h 1486"/>
                <a:gd name="T60" fmla="*/ 833 w 878"/>
                <a:gd name="T61" fmla="*/ 42 h 1486"/>
                <a:gd name="T62" fmla="*/ 727 w 878"/>
                <a:gd name="T63" fmla="*/ 0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8" h="1486">
                  <a:moveTo>
                    <a:pt x="712" y="1371"/>
                  </a:moveTo>
                  <a:cubicBezTo>
                    <a:pt x="706" y="1371"/>
                    <a:pt x="695" y="1370"/>
                    <a:pt x="686" y="1360"/>
                  </a:cubicBezTo>
                  <a:cubicBezTo>
                    <a:pt x="146" y="761"/>
                    <a:pt x="146" y="761"/>
                    <a:pt x="146" y="761"/>
                  </a:cubicBezTo>
                  <a:cubicBezTo>
                    <a:pt x="136" y="756"/>
                    <a:pt x="136" y="756"/>
                    <a:pt x="136" y="756"/>
                  </a:cubicBezTo>
                  <a:cubicBezTo>
                    <a:pt x="131" y="753"/>
                    <a:pt x="127" y="751"/>
                    <a:pt x="125" y="750"/>
                  </a:cubicBezTo>
                  <a:cubicBezTo>
                    <a:pt x="119" y="743"/>
                    <a:pt x="115" y="734"/>
                    <a:pt x="115" y="725"/>
                  </a:cubicBezTo>
                  <a:cubicBezTo>
                    <a:pt x="115" y="716"/>
                    <a:pt x="119" y="707"/>
                    <a:pt x="125" y="701"/>
                  </a:cubicBezTo>
                  <a:cubicBezTo>
                    <a:pt x="702" y="124"/>
                    <a:pt x="702" y="124"/>
                    <a:pt x="702" y="124"/>
                  </a:cubicBezTo>
                  <a:cubicBezTo>
                    <a:pt x="709" y="117"/>
                    <a:pt x="718" y="113"/>
                    <a:pt x="727" y="113"/>
                  </a:cubicBezTo>
                  <a:cubicBezTo>
                    <a:pt x="736" y="113"/>
                    <a:pt x="745" y="117"/>
                    <a:pt x="751" y="124"/>
                  </a:cubicBezTo>
                  <a:cubicBezTo>
                    <a:pt x="758" y="130"/>
                    <a:pt x="761" y="139"/>
                    <a:pt x="761" y="148"/>
                  </a:cubicBezTo>
                  <a:cubicBezTo>
                    <a:pt x="761" y="157"/>
                    <a:pt x="758" y="166"/>
                    <a:pt x="751" y="172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737" y="1314"/>
                    <a:pt x="737" y="1314"/>
                    <a:pt x="737" y="1314"/>
                  </a:cubicBezTo>
                  <a:cubicBezTo>
                    <a:pt x="750" y="1328"/>
                    <a:pt x="749" y="1350"/>
                    <a:pt x="734" y="1363"/>
                  </a:cubicBezTo>
                  <a:cubicBezTo>
                    <a:pt x="726" y="1370"/>
                    <a:pt x="718" y="1371"/>
                    <a:pt x="712" y="1371"/>
                  </a:cubicBezTo>
                  <a:moveTo>
                    <a:pt x="727" y="0"/>
                  </a:moveTo>
                  <a:cubicBezTo>
                    <a:pt x="688" y="0"/>
                    <a:pt x="649" y="14"/>
                    <a:pt x="621" y="42"/>
                  </a:cubicBezTo>
                  <a:cubicBezTo>
                    <a:pt x="44" y="620"/>
                    <a:pt x="44" y="620"/>
                    <a:pt x="44" y="620"/>
                  </a:cubicBezTo>
                  <a:cubicBezTo>
                    <a:pt x="16" y="648"/>
                    <a:pt x="0" y="685"/>
                    <a:pt x="0" y="725"/>
                  </a:cubicBezTo>
                  <a:cubicBezTo>
                    <a:pt x="0" y="765"/>
                    <a:pt x="16" y="803"/>
                    <a:pt x="44" y="831"/>
                  </a:cubicBezTo>
                  <a:cubicBezTo>
                    <a:pt x="55" y="841"/>
                    <a:pt x="66" y="849"/>
                    <a:pt x="76" y="854"/>
                  </a:cubicBezTo>
                  <a:cubicBezTo>
                    <a:pt x="600" y="1437"/>
                    <a:pt x="600" y="1437"/>
                    <a:pt x="600" y="1437"/>
                  </a:cubicBezTo>
                  <a:cubicBezTo>
                    <a:pt x="629" y="1468"/>
                    <a:pt x="669" y="1486"/>
                    <a:pt x="712" y="1486"/>
                  </a:cubicBezTo>
                  <a:cubicBezTo>
                    <a:pt x="712" y="1486"/>
                    <a:pt x="712" y="1486"/>
                    <a:pt x="712" y="1486"/>
                  </a:cubicBezTo>
                  <a:cubicBezTo>
                    <a:pt x="749" y="1486"/>
                    <a:pt x="784" y="1473"/>
                    <a:pt x="811" y="1448"/>
                  </a:cubicBezTo>
                  <a:cubicBezTo>
                    <a:pt x="873" y="1393"/>
                    <a:pt x="878" y="1298"/>
                    <a:pt x="822" y="1237"/>
                  </a:cubicBezTo>
                  <a:cubicBezTo>
                    <a:pt x="361" y="725"/>
                    <a:pt x="361" y="725"/>
                    <a:pt x="361" y="725"/>
                  </a:cubicBezTo>
                  <a:cubicBezTo>
                    <a:pt x="832" y="254"/>
                    <a:pt x="832" y="254"/>
                    <a:pt x="832" y="254"/>
                  </a:cubicBezTo>
                  <a:cubicBezTo>
                    <a:pt x="861" y="225"/>
                    <a:pt x="876" y="188"/>
                    <a:pt x="876" y="148"/>
                  </a:cubicBezTo>
                  <a:cubicBezTo>
                    <a:pt x="876" y="108"/>
                    <a:pt x="861" y="70"/>
                    <a:pt x="833" y="42"/>
                  </a:cubicBezTo>
                  <a:cubicBezTo>
                    <a:pt x="804" y="14"/>
                    <a:pt x="766" y="0"/>
                    <a:pt x="7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9807631" y="2101274"/>
            <a:ext cx="1342933" cy="989943"/>
            <a:chOff x="14963776" y="3632200"/>
            <a:chExt cx="1358900" cy="1001713"/>
          </a:xfrm>
          <a:solidFill>
            <a:schemeClr val="accent1"/>
          </a:solidFill>
        </p:grpSpPr>
        <p:sp>
          <p:nvSpPr>
            <p:cNvPr id="8" name="Freeform 90"/>
            <p:cNvSpPr>
              <a:spLocks noEditPoints="1"/>
            </p:cNvSpPr>
            <p:nvPr/>
          </p:nvSpPr>
          <p:spPr bwMode="auto">
            <a:xfrm>
              <a:off x="14963776" y="3632200"/>
              <a:ext cx="1358900" cy="1001713"/>
            </a:xfrm>
            <a:custGeom>
              <a:avLst/>
              <a:gdLst>
                <a:gd name="T0" fmla="*/ 273 w 4897"/>
                <a:gd name="T1" fmla="*/ 3065 h 3603"/>
                <a:gd name="T2" fmla="*/ 273 w 4897"/>
                <a:gd name="T3" fmla="*/ 635 h 3603"/>
                <a:gd name="T4" fmla="*/ 322 w 4897"/>
                <a:gd name="T5" fmla="*/ 526 h 3603"/>
                <a:gd name="T6" fmla="*/ 1279 w 4897"/>
                <a:gd name="T7" fmla="*/ 261 h 3603"/>
                <a:gd name="T8" fmla="*/ 2235 w 4897"/>
                <a:gd name="T9" fmla="*/ 527 h 3603"/>
                <a:gd name="T10" fmla="*/ 2284 w 4897"/>
                <a:gd name="T11" fmla="*/ 635 h 3603"/>
                <a:gd name="T12" fmla="*/ 2284 w 4897"/>
                <a:gd name="T13" fmla="*/ 3061 h 3603"/>
                <a:gd name="T14" fmla="*/ 1279 w 4897"/>
                <a:gd name="T15" fmla="*/ 2795 h 3603"/>
                <a:gd name="T16" fmla="*/ 273 w 4897"/>
                <a:gd name="T17" fmla="*/ 3065 h 3603"/>
                <a:gd name="T18" fmla="*/ 1279 w 4897"/>
                <a:gd name="T19" fmla="*/ 146 h 3603"/>
                <a:gd name="T20" fmla="*/ 236 w 4897"/>
                <a:gd name="T21" fmla="*/ 450 h 3603"/>
                <a:gd name="T22" fmla="*/ 158 w 4897"/>
                <a:gd name="T23" fmla="*/ 635 h 3603"/>
                <a:gd name="T24" fmla="*/ 158 w 4897"/>
                <a:gd name="T25" fmla="*/ 3284 h 3603"/>
                <a:gd name="T26" fmla="*/ 273 w 4897"/>
                <a:gd name="T27" fmla="*/ 3284 h 3603"/>
                <a:gd name="T28" fmla="*/ 1279 w 4897"/>
                <a:gd name="T29" fmla="*/ 2910 h 3603"/>
                <a:gd name="T30" fmla="*/ 2284 w 4897"/>
                <a:gd name="T31" fmla="*/ 3284 h 3603"/>
                <a:gd name="T32" fmla="*/ 2399 w 4897"/>
                <a:gd name="T33" fmla="*/ 3284 h 3603"/>
                <a:gd name="T34" fmla="*/ 2399 w 4897"/>
                <a:gd name="T35" fmla="*/ 635 h 3603"/>
                <a:gd name="T36" fmla="*/ 2321 w 4897"/>
                <a:gd name="T37" fmla="*/ 450 h 3603"/>
                <a:gd name="T38" fmla="*/ 1279 w 4897"/>
                <a:gd name="T39" fmla="*/ 146 h 3603"/>
                <a:gd name="T40" fmla="*/ 2585 w 4897"/>
                <a:gd name="T41" fmla="*/ 3065 h 3603"/>
                <a:gd name="T42" fmla="*/ 2585 w 4897"/>
                <a:gd name="T43" fmla="*/ 635 h 3603"/>
                <a:gd name="T44" fmla="*/ 2634 w 4897"/>
                <a:gd name="T45" fmla="*/ 526 h 3603"/>
                <a:gd name="T46" fmla="*/ 3590 w 4897"/>
                <a:gd name="T47" fmla="*/ 261 h 3603"/>
                <a:gd name="T48" fmla="*/ 4548 w 4897"/>
                <a:gd name="T49" fmla="*/ 527 h 3603"/>
                <a:gd name="T50" fmla="*/ 4596 w 4897"/>
                <a:gd name="T51" fmla="*/ 635 h 3603"/>
                <a:gd name="T52" fmla="*/ 4596 w 4897"/>
                <a:gd name="T53" fmla="*/ 3065 h 3603"/>
                <a:gd name="T54" fmla="*/ 3590 w 4897"/>
                <a:gd name="T55" fmla="*/ 2795 h 3603"/>
                <a:gd name="T56" fmla="*/ 2585 w 4897"/>
                <a:gd name="T57" fmla="*/ 3065 h 3603"/>
                <a:gd name="T58" fmla="*/ 3590 w 4897"/>
                <a:gd name="T59" fmla="*/ 146 h 3603"/>
                <a:gd name="T60" fmla="*/ 2548 w 4897"/>
                <a:gd name="T61" fmla="*/ 450 h 3603"/>
                <a:gd name="T62" fmla="*/ 2470 w 4897"/>
                <a:gd name="T63" fmla="*/ 635 h 3603"/>
                <a:gd name="T64" fmla="*/ 2470 w 4897"/>
                <a:gd name="T65" fmla="*/ 3284 h 3603"/>
                <a:gd name="T66" fmla="*/ 2585 w 4897"/>
                <a:gd name="T67" fmla="*/ 3284 h 3603"/>
                <a:gd name="T68" fmla="*/ 3590 w 4897"/>
                <a:gd name="T69" fmla="*/ 2910 h 3603"/>
                <a:gd name="T70" fmla="*/ 4596 w 4897"/>
                <a:gd name="T71" fmla="*/ 3284 h 3603"/>
                <a:gd name="T72" fmla="*/ 4711 w 4897"/>
                <a:gd name="T73" fmla="*/ 3284 h 3603"/>
                <a:gd name="T74" fmla="*/ 4711 w 4897"/>
                <a:gd name="T75" fmla="*/ 635 h 3603"/>
                <a:gd name="T76" fmla="*/ 4633 w 4897"/>
                <a:gd name="T77" fmla="*/ 450 h 3603"/>
                <a:gd name="T78" fmla="*/ 3590 w 4897"/>
                <a:gd name="T79" fmla="*/ 146 h 3603"/>
                <a:gd name="T80" fmla="*/ 2391 w 4897"/>
                <a:gd name="T81" fmla="*/ 488 h 3603"/>
                <a:gd name="T82" fmla="*/ 2506 w 4897"/>
                <a:gd name="T83" fmla="*/ 488 h 3603"/>
                <a:gd name="T84" fmla="*/ 3644 w 4897"/>
                <a:gd name="T85" fmla="*/ 115 h 3603"/>
                <a:gd name="T86" fmla="*/ 4782 w 4897"/>
                <a:gd name="T87" fmla="*/ 488 h 3603"/>
                <a:gd name="T88" fmla="*/ 4782 w 4897"/>
                <a:gd name="T89" fmla="*/ 3488 h 3603"/>
                <a:gd name="T90" fmla="*/ 115 w 4897"/>
                <a:gd name="T91" fmla="*/ 3488 h 3603"/>
                <a:gd name="T92" fmla="*/ 115 w 4897"/>
                <a:gd name="T93" fmla="*/ 488 h 3603"/>
                <a:gd name="T94" fmla="*/ 1253 w 4897"/>
                <a:gd name="T95" fmla="*/ 115 h 3603"/>
                <a:gd name="T96" fmla="*/ 2391 w 4897"/>
                <a:gd name="T97" fmla="*/ 488 h 3603"/>
                <a:gd name="T98" fmla="*/ 3644 w 4897"/>
                <a:gd name="T99" fmla="*/ 0 h 3603"/>
                <a:gd name="T100" fmla="*/ 2448 w 4897"/>
                <a:gd name="T101" fmla="*/ 333 h 3603"/>
                <a:gd name="T102" fmla="*/ 1253 w 4897"/>
                <a:gd name="T103" fmla="*/ 0 h 3603"/>
                <a:gd name="T104" fmla="*/ 0 w 4897"/>
                <a:gd name="T105" fmla="*/ 488 h 3603"/>
                <a:gd name="T106" fmla="*/ 0 w 4897"/>
                <a:gd name="T107" fmla="*/ 3603 h 3603"/>
                <a:gd name="T108" fmla="*/ 4897 w 4897"/>
                <a:gd name="T109" fmla="*/ 3603 h 3603"/>
                <a:gd name="T110" fmla="*/ 4897 w 4897"/>
                <a:gd name="T111" fmla="*/ 488 h 3603"/>
                <a:gd name="T112" fmla="*/ 3644 w 4897"/>
                <a:gd name="T113" fmla="*/ 0 h 3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7" h="3603">
                  <a:moveTo>
                    <a:pt x="273" y="3065"/>
                  </a:moveTo>
                  <a:cubicBezTo>
                    <a:pt x="273" y="635"/>
                    <a:pt x="273" y="635"/>
                    <a:pt x="273" y="635"/>
                  </a:cubicBezTo>
                  <a:cubicBezTo>
                    <a:pt x="273" y="599"/>
                    <a:pt x="289" y="563"/>
                    <a:pt x="322" y="526"/>
                  </a:cubicBezTo>
                  <a:cubicBezTo>
                    <a:pt x="463" y="368"/>
                    <a:pt x="847" y="261"/>
                    <a:pt x="1279" y="261"/>
                  </a:cubicBezTo>
                  <a:cubicBezTo>
                    <a:pt x="1710" y="261"/>
                    <a:pt x="2094" y="368"/>
                    <a:pt x="2235" y="527"/>
                  </a:cubicBezTo>
                  <a:cubicBezTo>
                    <a:pt x="2268" y="563"/>
                    <a:pt x="2284" y="599"/>
                    <a:pt x="2284" y="635"/>
                  </a:cubicBezTo>
                  <a:cubicBezTo>
                    <a:pt x="2284" y="3061"/>
                    <a:pt x="2284" y="3061"/>
                    <a:pt x="2284" y="3061"/>
                  </a:cubicBezTo>
                  <a:cubicBezTo>
                    <a:pt x="2105" y="2900"/>
                    <a:pt x="1731" y="2795"/>
                    <a:pt x="1279" y="2795"/>
                  </a:cubicBezTo>
                  <a:cubicBezTo>
                    <a:pt x="832" y="2795"/>
                    <a:pt x="454" y="2903"/>
                    <a:pt x="273" y="3065"/>
                  </a:cubicBezTo>
                  <a:moveTo>
                    <a:pt x="1279" y="146"/>
                  </a:moveTo>
                  <a:cubicBezTo>
                    <a:pt x="809" y="146"/>
                    <a:pt x="400" y="266"/>
                    <a:pt x="236" y="450"/>
                  </a:cubicBezTo>
                  <a:cubicBezTo>
                    <a:pt x="184" y="508"/>
                    <a:pt x="158" y="570"/>
                    <a:pt x="158" y="635"/>
                  </a:cubicBezTo>
                  <a:cubicBezTo>
                    <a:pt x="158" y="3284"/>
                    <a:pt x="158" y="3284"/>
                    <a:pt x="158" y="3284"/>
                  </a:cubicBezTo>
                  <a:cubicBezTo>
                    <a:pt x="273" y="3284"/>
                    <a:pt x="273" y="3284"/>
                    <a:pt x="273" y="3284"/>
                  </a:cubicBezTo>
                  <a:cubicBezTo>
                    <a:pt x="273" y="3107"/>
                    <a:pt x="686" y="2910"/>
                    <a:pt x="1279" y="2910"/>
                  </a:cubicBezTo>
                  <a:cubicBezTo>
                    <a:pt x="1871" y="2910"/>
                    <a:pt x="2284" y="3107"/>
                    <a:pt x="2284" y="3284"/>
                  </a:cubicBezTo>
                  <a:cubicBezTo>
                    <a:pt x="2399" y="3284"/>
                    <a:pt x="2399" y="3284"/>
                    <a:pt x="2399" y="3284"/>
                  </a:cubicBezTo>
                  <a:cubicBezTo>
                    <a:pt x="2399" y="635"/>
                    <a:pt x="2399" y="635"/>
                    <a:pt x="2399" y="635"/>
                  </a:cubicBezTo>
                  <a:cubicBezTo>
                    <a:pt x="2399" y="570"/>
                    <a:pt x="2373" y="508"/>
                    <a:pt x="2321" y="450"/>
                  </a:cubicBezTo>
                  <a:cubicBezTo>
                    <a:pt x="2157" y="266"/>
                    <a:pt x="1748" y="146"/>
                    <a:pt x="1279" y="146"/>
                  </a:cubicBezTo>
                  <a:moveTo>
                    <a:pt x="2585" y="3065"/>
                  </a:moveTo>
                  <a:cubicBezTo>
                    <a:pt x="2585" y="635"/>
                    <a:pt x="2585" y="635"/>
                    <a:pt x="2585" y="635"/>
                  </a:cubicBezTo>
                  <a:cubicBezTo>
                    <a:pt x="2585" y="599"/>
                    <a:pt x="2601" y="563"/>
                    <a:pt x="2634" y="526"/>
                  </a:cubicBezTo>
                  <a:cubicBezTo>
                    <a:pt x="2775" y="368"/>
                    <a:pt x="3159" y="261"/>
                    <a:pt x="3590" y="261"/>
                  </a:cubicBezTo>
                  <a:cubicBezTo>
                    <a:pt x="4022" y="261"/>
                    <a:pt x="4406" y="368"/>
                    <a:pt x="4548" y="527"/>
                  </a:cubicBezTo>
                  <a:cubicBezTo>
                    <a:pt x="4580" y="563"/>
                    <a:pt x="4596" y="599"/>
                    <a:pt x="4596" y="635"/>
                  </a:cubicBezTo>
                  <a:cubicBezTo>
                    <a:pt x="4596" y="3065"/>
                    <a:pt x="4596" y="3065"/>
                    <a:pt x="4596" y="3065"/>
                  </a:cubicBezTo>
                  <a:cubicBezTo>
                    <a:pt x="4415" y="2903"/>
                    <a:pt x="4037" y="2795"/>
                    <a:pt x="3590" y="2795"/>
                  </a:cubicBezTo>
                  <a:cubicBezTo>
                    <a:pt x="3144" y="2795"/>
                    <a:pt x="2766" y="2903"/>
                    <a:pt x="2585" y="3065"/>
                  </a:cubicBezTo>
                  <a:moveTo>
                    <a:pt x="3590" y="146"/>
                  </a:moveTo>
                  <a:cubicBezTo>
                    <a:pt x="3121" y="146"/>
                    <a:pt x="2712" y="266"/>
                    <a:pt x="2548" y="450"/>
                  </a:cubicBezTo>
                  <a:cubicBezTo>
                    <a:pt x="2496" y="508"/>
                    <a:pt x="2470" y="570"/>
                    <a:pt x="2470" y="635"/>
                  </a:cubicBezTo>
                  <a:cubicBezTo>
                    <a:pt x="2470" y="3284"/>
                    <a:pt x="2470" y="3284"/>
                    <a:pt x="2470" y="3284"/>
                  </a:cubicBezTo>
                  <a:cubicBezTo>
                    <a:pt x="2585" y="3284"/>
                    <a:pt x="2585" y="3284"/>
                    <a:pt x="2585" y="3284"/>
                  </a:cubicBezTo>
                  <a:cubicBezTo>
                    <a:pt x="2585" y="3107"/>
                    <a:pt x="2998" y="2910"/>
                    <a:pt x="3590" y="2910"/>
                  </a:cubicBezTo>
                  <a:cubicBezTo>
                    <a:pt x="4183" y="2910"/>
                    <a:pt x="4596" y="3107"/>
                    <a:pt x="4596" y="3284"/>
                  </a:cubicBezTo>
                  <a:cubicBezTo>
                    <a:pt x="4711" y="3284"/>
                    <a:pt x="4711" y="3284"/>
                    <a:pt x="4711" y="3284"/>
                  </a:cubicBezTo>
                  <a:cubicBezTo>
                    <a:pt x="4711" y="635"/>
                    <a:pt x="4711" y="635"/>
                    <a:pt x="4711" y="635"/>
                  </a:cubicBezTo>
                  <a:cubicBezTo>
                    <a:pt x="4711" y="570"/>
                    <a:pt x="4685" y="508"/>
                    <a:pt x="4633" y="450"/>
                  </a:cubicBezTo>
                  <a:cubicBezTo>
                    <a:pt x="4469" y="266"/>
                    <a:pt x="4060" y="146"/>
                    <a:pt x="3590" y="146"/>
                  </a:cubicBezTo>
                  <a:moveTo>
                    <a:pt x="2391" y="488"/>
                  </a:moveTo>
                  <a:cubicBezTo>
                    <a:pt x="2506" y="488"/>
                    <a:pt x="2506" y="488"/>
                    <a:pt x="2506" y="488"/>
                  </a:cubicBezTo>
                  <a:cubicBezTo>
                    <a:pt x="2506" y="312"/>
                    <a:pt x="2973" y="115"/>
                    <a:pt x="3644" y="115"/>
                  </a:cubicBezTo>
                  <a:cubicBezTo>
                    <a:pt x="4315" y="115"/>
                    <a:pt x="4782" y="312"/>
                    <a:pt x="4782" y="488"/>
                  </a:cubicBezTo>
                  <a:cubicBezTo>
                    <a:pt x="4782" y="3488"/>
                    <a:pt x="4782" y="3488"/>
                    <a:pt x="4782" y="3488"/>
                  </a:cubicBezTo>
                  <a:cubicBezTo>
                    <a:pt x="115" y="3488"/>
                    <a:pt x="115" y="3488"/>
                    <a:pt x="115" y="3488"/>
                  </a:cubicBezTo>
                  <a:cubicBezTo>
                    <a:pt x="115" y="488"/>
                    <a:pt x="115" y="488"/>
                    <a:pt x="115" y="488"/>
                  </a:cubicBezTo>
                  <a:cubicBezTo>
                    <a:pt x="115" y="312"/>
                    <a:pt x="582" y="115"/>
                    <a:pt x="1253" y="115"/>
                  </a:cubicBezTo>
                  <a:cubicBezTo>
                    <a:pt x="1923" y="115"/>
                    <a:pt x="2391" y="312"/>
                    <a:pt x="2391" y="488"/>
                  </a:cubicBezTo>
                  <a:moveTo>
                    <a:pt x="3644" y="0"/>
                  </a:moveTo>
                  <a:cubicBezTo>
                    <a:pt x="3144" y="0"/>
                    <a:pt x="2619" y="116"/>
                    <a:pt x="2448" y="333"/>
                  </a:cubicBezTo>
                  <a:cubicBezTo>
                    <a:pt x="2277" y="116"/>
                    <a:pt x="1752" y="0"/>
                    <a:pt x="1253" y="0"/>
                  </a:cubicBezTo>
                  <a:cubicBezTo>
                    <a:pt x="646" y="0"/>
                    <a:pt x="0" y="171"/>
                    <a:pt x="0" y="488"/>
                  </a:cubicBezTo>
                  <a:cubicBezTo>
                    <a:pt x="0" y="3603"/>
                    <a:pt x="0" y="3603"/>
                    <a:pt x="0" y="3603"/>
                  </a:cubicBezTo>
                  <a:cubicBezTo>
                    <a:pt x="4897" y="3603"/>
                    <a:pt x="4897" y="3603"/>
                    <a:pt x="4897" y="3603"/>
                  </a:cubicBezTo>
                  <a:cubicBezTo>
                    <a:pt x="4897" y="488"/>
                    <a:pt x="4897" y="488"/>
                    <a:pt x="4897" y="488"/>
                  </a:cubicBezTo>
                  <a:cubicBezTo>
                    <a:pt x="4897" y="171"/>
                    <a:pt x="4251" y="0"/>
                    <a:pt x="36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1"/>
            <p:cNvSpPr>
              <a:spLocks/>
            </p:cNvSpPr>
            <p:nvPr/>
          </p:nvSpPr>
          <p:spPr bwMode="auto">
            <a:xfrm>
              <a:off x="15066963" y="373697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0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0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2"/>
            <p:cNvSpPr>
              <a:spLocks/>
            </p:cNvSpPr>
            <p:nvPr/>
          </p:nvSpPr>
          <p:spPr bwMode="auto">
            <a:xfrm>
              <a:off x="15066963" y="383222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3"/>
            <p:cNvSpPr>
              <a:spLocks/>
            </p:cNvSpPr>
            <p:nvPr/>
          </p:nvSpPr>
          <p:spPr bwMode="auto">
            <a:xfrm>
              <a:off x="15066963" y="3925888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4"/>
            <p:cNvSpPr>
              <a:spLocks/>
            </p:cNvSpPr>
            <p:nvPr/>
          </p:nvSpPr>
          <p:spPr bwMode="auto">
            <a:xfrm>
              <a:off x="15066963" y="4021138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5"/>
            <p:cNvSpPr>
              <a:spLocks/>
            </p:cNvSpPr>
            <p:nvPr/>
          </p:nvSpPr>
          <p:spPr bwMode="auto">
            <a:xfrm>
              <a:off x="15066963" y="411480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6"/>
            <p:cNvSpPr>
              <a:spLocks/>
            </p:cNvSpPr>
            <p:nvPr/>
          </p:nvSpPr>
          <p:spPr bwMode="auto">
            <a:xfrm>
              <a:off x="15066963" y="421005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7"/>
            <p:cNvSpPr>
              <a:spLocks/>
            </p:cNvSpPr>
            <p:nvPr/>
          </p:nvSpPr>
          <p:spPr bwMode="auto">
            <a:xfrm>
              <a:off x="15066963" y="4305300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8"/>
            <p:cNvSpPr>
              <a:spLocks/>
            </p:cNvSpPr>
            <p:nvPr/>
          </p:nvSpPr>
          <p:spPr bwMode="auto">
            <a:xfrm>
              <a:off x="15708313" y="373697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0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0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9"/>
            <p:cNvSpPr>
              <a:spLocks/>
            </p:cNvSpPr>
            <p:nvPr/>
          </p:nvSpPr>
          <p:spPr bwMode="auto">
            <a:xfrm>
              <a:off x="15708313" y="383222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0"/>
            <p:cNvSpPr>
              <a:spLocks/>
            </p:cNvSpPr>
            <p:nvPr/>
          </p:nvSpPr>
          <p:spPr bwMode="auto">
            <a:xfrm>
              <a:off x="15708313" y="3925888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1"/>
            <p:cNvSpPr>
              <a:spLocks/>
            </p:cNvSpPr>
            <p:nvPr/>
          </p:nvSpPr>
          <p:spPr bwMode="auto">
            <a:xfrm>
              <a:off x="15708313" y="4021138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2"/>
            <p:cNvSpPr>
              <a:spLocks/>
            </p:cNvSpPr>
            <p:nvPr/>
          </p:nvSpPr>
          <p:spPr bwMode="auto">
            <a:xfrm>
              <a:off x="15708313" y="411480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3"/>
            <p:cNvSpPr>
              <a:spLocks/>
            </p:cNvSpPr>
            <p:nvPr/>
          </p:nvSpPr>
          <p:spPr bwMode="auto">
            <a:xfrm>
              <a:off x="15708313" y="421005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4"/>
            <p:cNvSpPr>
              <a:spLocks/>
            </p:cNvSpPr>
            <p:nvPr/>
          </p:nvSpPr>
          <p:spPr bwMode="auto">
            <a:xfrm>
              <a:off x="15708313" y="4305300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9710363" y="6922340"/>
            <a:ext cx="1026026" cy="1193893"/>
            <a:chOff x="14865351" y="8510588"/>
            <a:chExt cx="1038225" cy="1208088"/>
          </a:xfrm>
          <a:solidFill>
            <a:schemeClr val="accent1"/>
          </a:solidFill>
        </p:grpSpPr>
        <p:sp>
          <p:nvSpPr>
            <p:cNvPr id="24" name="Freeform 105"/>
            <p:cNvSpPr>
              <a:spLocks noEditPoints="1"/>
            </p:cNvSpPr>
            <p:nvPr/>
          </p:nvSpPr>
          <p:spPr bwMode="auto">
            <a:xfrm>
              <a:off x="14865351" y="8510588"/>
              <a:ext cx="1038225" cy="1208088"/>
            </a:xfrm>
            <a:custGeom>
              <a:avLst/>
              <a:gdLst>
                <a:gd name="T0" fmla="*/ 1506 w 3743"/>
                <a:gd name="T1" fmla="*/ 4232 h 4347"/>
                <a:gd name="T2" fmla="*/ 1506 w 3743"/>
                <a:gd name="T3" fmla="*/ 4108 h 4347"/>
                <a:gd name="T4" fmla="*/ 1853 w 3743"/>
                <a:gd name="T5" fmla="*/ 4108 h 4347"/>
                <a:gd name="T6" fmla="*/ 1853 w 3743"/>
                <a:gd name="T7" fmla="*/ 3601 h 4347"/>
                <a:gd name="T8" fmla="*/ 1801 w 3743"/>
                <a:gd name="T9" fmla="*/ 3595 h 4347"/>
                <a:gd name="T10" fmla="*/ 115 w 3743"/>
                <a:gd name="T11" fmla="*/ 1728 h 4347"/>
                <a:gd name="T12" fmla="*/ 577 w 3743"/>
                <a:gd name="T13" fmla="*/ 496 h 4347"/>
                <a:gd name="T14" fmla="*/ 612 w 3743"/>
                <a:gd name="T15" fmla="*/ 455 h 4347"/>
                <a:gd name="T16" fmla="*/ 415 w 3743"/>
                <a:gd name="T17" fmla="*/ 258 h 4347"/>
                <a:gd name="T18" fmla="*/ 511 w 3743"/>
                <a:gd name="T19" fmla="*/ 162 h 4347"/>
                <a:gd name="T20" fmla="*/ 804 w 3743"/>
                <a:gd name="T21" fmla="*/ 456 h 4347"/>
                <a:gd name="T22" fmla="*/ 668 w 3743"/>
                <a:gd name="T23" fmla="*/ 598 h 4347"/>
                <a:gd name="T24" fmla="*/ 251 w 3743"/>
                <a:gd name="T25" fmla="*/ 1728 h 4347"/>
                <a:gd name="T26" fmla="*/ 1901 w 3743"/>
                <a:gd name="T27" fmla="*/ 3467 h 4347"/>
                <a:gd name="T28" fmla="*/ 2084 w 3743"/>
                <a:gd name="T29" fmla="*/ 3466 h 4347"/>
                <a:gd name="T30" fmla="*/ 3122 w 3743"/>
                <a:gd name="T31" fmla="*/ 3052 h 4347"/>
                <a:gd name="T32" fmla="*/ 3264 w 3743"/>
                <a:gd name="T33" fmla="*/ 2916 h 4347"/>
                <a:gd name="T34" fmla="*/ 3581 w 3743"/>
                <a:gd name="T35" fmla="*/ 3232 h 4347"/>
                <a:gd name="T36" fmla="*/ 3485 w 3743"/>
                <a:gd name="T37" fmla="*/ 3328 h 4347"/>
                <a:gd name="T38" fmla="*/ 3264 w 3743"/>
                <a:gd name="T39" fmla="*/ 3108 h 4347"/>
                <a:gd name="T40" fmla="*/ 3224 w 3743"/>
                <a:gd name="T41" fmla="*/ 3143 h 4347"/>
                <a:gd name="T42" fmla="*/ 2172 w 3743"/>
                <a:gd name="T43" fmla="*/ 3596 h 4347"/>
                <a:gd name="T44" fmla="*/ 2120 w 3743"/>
                <a:gd name="T45" fmla="*/ 3601 h 4347"/>
                <a:gd name="T46" fmla="*/ 2120 w 3743"/>
                <a:gd name="T47" fmla="*/ 4108 h 4347"/>
                <a:gd name="T48" fmla="*/ 2475 w 3743"/>
                <a:gd name="T49" fmla="*/ 4108 h 4347"/>
                <a:gd name="T50" fmla="*/ 2475 w 3743"/>
                <a:gd name="T51" fmla="*/ 4232 h 4347"/>
                <a:gd name="T52" fmla="*/ 1506 w 3743"/>
                <a:gd name="T53" fmla="*/ 4232 h 4347"/>
                <a:gd name="T54" fmla="*/ 511 w 3743"/>
                <a:gd name="T55" fmla="*/ 0 h 4347"/>
                <a:gd name="T56" fmla="*/ 252 w 3743"/>
                <a:gd name="T57" fmla="*/ 258 h 4347"/>
                <a:gd name="T58" fmla="*/ 456 w 3743"/>
                <a:gd name="T59" fmla="*/ 461 h 4347"/>
                <a:gd name="T60" fmla="*/ 0 w 3743"/>
                <a:gd name="T61" fmla="*/ 1728 h 4347"/>
                <a:gd name="T62" fmla="*/ 1738 w 3743"/>
                <a:gd name="T63" fmla="*/ 3704 h 4347"/>
                <a:gd name="T64" fmla="*/ 1738 w 3743"/>
                <a:gd name="T65" fmla="*/ 3993 h 4347"/>
                <a:gd name="T66" fmla="*/ 1392 w 3743"/>
                <a:gd name="T67" fmla="*/ 3993 h 4347"/>
                <a:gd name="T68" fmla="*/ 1392 w 3743"/>
                <a:gd name="T69" fmla="*/ 4347 h 4347"/>
                <a:gd name="T70" fmla="*/ 2590 w 3743"/>
                <a:gd name="T71" fmla="*/ 4347 h 4347"/>
                <a:gd name="T72" fmla="*/ 2590 w 3743"/>
                <a:gd name="T73" fmla="*/ 3993 h 4347"/>
                <a:gd name="T74" fmla="*/ 2235 w 3743"/>
                <a:gd name="T75" fmla="*/ 3993 h 4347"/>
                <a:gd name="T76" fmla="*/ 2235 w 3743"/>
                <a:gd name="T77" fmla="*/ 3705 h 4347"/>
                <a:gd name="T78" fmla="*/ 3259 w 3743"/>
                <a:gd name="T79" fmla="*/ 3264 h 4347"/>
                <a:gd name="T80" fmla="*/ 3485 w 3743"/>
                <a:gd name="T81" fmla="*/ 3490 h 4347"/>
                <a:gd name="T82" fmla="*/ 3743 w 3743"/>
                <a:gd name="T83" fmla="*/ 3232 h 4347"/>
                <a:gd name="T84" fmla="*/ 3259 w 3743"/>
                <a:gd name="T85" fmla="*/ 2748 h 4347"/>
                <a:gd name="T86" fmla="*/ 3219 w 3743"/>
                <a:gd name="T87" fmla="*/ 2794 h 4347"/>
                <a:gd name="T88" fmla="*/ 3047 w 3743"/>
                <a:gd name="T89" fmla="*/ 2965 h 4347"/>
                <a:gd name="T90" fmla="*/ 2081 w 3743"/>
                <a:gd name="T91" fmla="*/ 3352 h 4347"/>
                <a:gd name="T92" fmla="*/ 1904 w 3743"/>
                <a:gd name="T93" fmla="*/ 3352 h 4347"/>
                <a:gd name="T94" fmla="*/ 366 w 3743"/>
                <a:gd name="T95" fmla="*/ 1728 h 4347"/>
                <a:gd name="T96" fmla="*/ 755 w 3743"/>
                <a:gd name="T97" fmla="*/ 673 h 4347"/>
                <a:gd name="T98" fmla="*/ 925 w 3743"/>
                <a:gd name="T99" fmla="*/ 501 h 4347"/>
                <a:gd name="T100" fmla="*/ 972 w 3743"/>
                <a:gd name="T101" fmla="*/ 461 h 4347"/>
                <a:gd name="T102" fmla="*/ 511 w 3743"/>
                <a:gd name="T103" fmla="*/ 0 h 4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43" h="4347">
                  <a:moveTo>
                    <a:pt x="1506" y="4232"/>
                  </a:moveTo>
                  <a:cubicBezTo>
                    <a:pt x="1506" y="4108"/>
                    <a:pt x="1506" y="4108"/>
                    <a:pt x="1506" y="4108"/>
                  </a:cubicBezTo>
                  <a:cubicBezTo>
                    <a:pt x="1853" y="4108"/>
                    <a:pt x="1853" y="4108"/>
                    <a:pt x="1853" y="4108"/>
                  </a:cubicBezTo>
                  <a:cubicBezTo>
                    <a:pt x="1853" y="3601"/>
                    <a:pt x="1853" y="3601"/>
                    <a:pt x="1853" y="3601"/>
                  </a:cubicBezTo>
                  <a:cubicBezTo>
                    <a:pt x="1801" y="3595"/>
                    <a:pt x="1801" y="3595"/>
                    <a:pt x="1801" y="3595"/>
                  </a:cubicBezTo>
                  <a:cubicBezTo>
                    <a:pt x="840" y="3498"/>
                    <a:pt x="115" y="2695"/>
                    <a:pt x="115" y="1728"/>
                  </a:cubicBezTo>
                  <a:cubicBezTo>
                    <a:pt x="115" y="1275"/>
                    <a:pt x="279" y="838"/>
                    <a:pt x="577" y="496"/>
                  </a:cubicBezTo>
                  <a:cubicBezTo>
                    <a:pt x="612" y="455"/>
                    <a:pt x="612" y="455"/>
                    <a:pt x="612" y="455"/>
                  </a:cubicBezTo>
                  <a:cubicBezTo>
                    <a:pt x="415" y="258"/>
                    <a:pt x="415" y="258"/>
                    <a:pt x="415" y="258"/>
                  </a:cubicBezTo>
                  <a:cubicBezTo>
                    <a:pt x="511" y="162"/>
                    <a:pt x="511" y="162"/>
                    <a:pt x="511" y="162"/>
                  </a:cubicBezTo>
                  <a:cubicBezTo>
                    <a:pt x="804" y="456"/>
                    <a:pt x="804" y="456"/>
                    <a:pt x="804" y="456"/>
                  </a:cubicBezTo>
                  <a:cubicBezTo>
                    <a:pt x="756" y="500"/>
                    <a:pt x="711" y="548"/>
                    <a:pt x="668" y="598"/>
                  </a:cubicBezTo>
                  <a:cubicBezTo>
                    <a:pt x="399" y="913"/>
                    <a:pt x="251" y="1314"/>
                    <a:pt x="251" y="1728"/>
                  </a:cubicBezTo>
                  <a:cubicBezTo>
                    <a:pt x="251" y="2654"/>
                    <a:pt x="975" y="3417"/>
                    <a:pt x="1901" y="3467"/>
                  </a:cubicBezTo>
                  <a:cubicBezTo>
                    <a:pt x="2084" y="3466"/>
                    <a:pt x="2084" y="3466"/>
                    <a:pt x="2084" y="3466"/>
                  </a:cubicBezTo>
                  <a:cubicBezTo>
                    <a:pt x="2468" y="3446"/>
                    <a:pt x="2827" y="3303"/>
                    <a:pt x="3122" y="3052"/>
                  </a:cubicBezTo>
                  <a:cubicBezTo>
                    <a:pt x="3171" y="3009"/>
                    <a:pt x="3219" y="2964"/>
                    <a:pt x="3264" y="2916"/>
                  </a:cubicBezTo>
                  <a:cubicBezTo>
                    <a:pt x="3581" y="3232"/>
                    <a:pt x="3581" y="3232"/>
                    <a:pt x="3581" y="3232"/>
                  </a:cubicBezTo>
                  <a:cubicBezTo>
                    <a:pt x="3485" y="3328"/>
                    <a:pt x="3485" y="3328"/>
                    <a:pt x="3485" y="3328"/>
                  </a:cubicBezTo>
                  <a:cubicBezTo>
                    <a:pt x="3264" y="3108"/>
                    <a:pt x="3264" y="3108"/>
                    <a:pt x="3264" y="3108"/>
                  </a:cubicBezTo>
                  <a:cubicBezTo>
                    <a:pt x="3224" y="3143"/>
                    <a:pt x="3224" y="3143"/>
                    <a:pt x="3224" y="3143"/>
                  </a:cubicBezTo>
                  <a:cubicBezTo>
                    <a:pt x="2927" y="3402"/>
                    <a:pt x="2563" y="3559"/>
                    <a:pt x="2172" y="3596"/>
                  </a:cubicBezTo>
                  <a:cubicBezTo>
                    <a:pt x="2120" y="3601"/>
                    <a:pt x="2120" y="3601"/>
                    <a:pt x="2120" y="3601"/>
                  </a:cubicBezTo>
                  <a:cubicBezTo>
                    <a:pt x="2120" y="4108"/>
                    <a:pt x="2120" y="4108"/>
                    <a:pt x="2120" y="4108"/>
                  </a:cubicBezTo>
                  <a:cubicBezTo>
                    <a:pt x="2475" y="4108"/>
                    <a:pt x="2475" y="4108"/>
                    <a:pt x="2475" y="4108"/>
                  </a:cubicBezTo>
                  <a:cubicBezTo>
                    <a:pt x="2475" y="4232"/>
                    <a:pt x="2475" y="4232"/>
                    <a:pt x="2475" y="4232"/>
                  </a:cubicBezTo>
                  <a:cubicBezTo>
                    <a:pt x="1506" y="4232"/>
                    <a:pt x="1506" y="4232"/>
                    <a:pt x="1506" y="4232"/>
                  </a:cubicBezTo>
                  <a:moveTo>
                    <a:pt x="511" y="0"/>
                  </a:moveTo>
                  <a:cubicBezTo>
                    <a:pt x="252" y="258"/>
                    <a:pt x="252" y="258"/>
                    <a:pt x="252" y="258"/>
                  </a:cubicBezTo>
                  <a:cubicBezTo>
                    <a:pt x="456" y="461"/>
                    <a:pt x="456" y="461"/>
                    <a:pt x="456" y="461"/>
                  </a:cubicBezTo>
                  <a:cubicBezTo>
                    <a:pt x="161" y="818"/>
                    <a:pt x="0" y="1265"/>
                    <a:pt x="0" y="1728"/>
                  </a:cubicBezTo>
                  <a:cubicBezTo>
                    <a:pt x="0" y="2737"/>
                    <a:pt x="744" y="3577"/>
                    <a:pt x="1738" y="3704"/>
                  </a:cubicBezTo>
                  <a:cubicBezTo>
                    <a:pt x="1738" y="3993"/>
                    <a:pt x="1738" y="3993"/>
                    <a:pt x="1738" y="3993"/>
                  </a:cubicBezTo>
                  <a:cubicBezTo>
                    <a:pt x="1392" y="3993"/>
                    <a:pt x="1392" y="3993"/>
                    <a:pt x="1392" y="3993"/>
                  </a:cubicBezTo>
                  <a:cubicBezTo>
                    <a:pt x="1392" y="4347"/>
                    <a:pt x="1392" y="4347"/>
                    <a:pt x="1392" y="4347"/>
                  </a:cubicBezTo>
                  <a:cubicBezTo>
                    <a:pt x="2590" y="4347"/>
                    <a:pt x="2590" y="4347"/>
                    <a:pt x="2590" y="4347"/>
                  </a:cubicBezTo>
                  <a:cubicBezTo>
                    <a:pt x="2590" y="3993"/>
                    <a:pt x="2590" y="3993"/>
                    <a:pt x="2590" y="3993"/>
                  </a:cubicBezTo>
                  <a:cubicBezTo>
                    <a:pt x="2235" y="3993"/>
                    <a:pt x="2235" y="3993"/>
                    <a:pt x="2235" y="3993"/>
                  </a:cubicBezTo>
                  <a:cubicBezTo>
                    <a:pt x="2235" y="3705"/>
                    <a:pt x="2235" y="3705"/>
                    <a:pt x="2235" y="3705"/>
                  </a:cubicBezTo>
                  <a:cubicBezTo>
                    <a:pt x="2612" y="3659"/>
                    <a:pt x="2964" y="3508"/>
                    <a:pt x="3259" y="3264"/>
                  </a:cubicBezTo>
                  <a:cubicBezTo>
                    <a:pt x="3485" y="3490"/>
                    <a:pt x="3485" y="3490"/>
                    <a:pt x="3485" y="3490"/>
                  </a:cubicBezTo>
                  <a:cubicBezTo>
                    <a:pt x="3743" y="3232"/>
                    <a:pt x="3743" y="3232"/>
                    <a:pt x="3743" y="3232"/>
                  </a:cubicBezTo>
                  <a:cubicBezTo>
                    <a:pt x="3259" y="2748"/>
                    <a:pt x="3259" y="2748"/>
                    <a:pt x="3259" y="2748"/>
                  </a:cubicBezTo>
                  <a:cubicBezTo>
                    <a:pt x="3219" y="2794"/>
                    <a:pt x="3219" y="2794"/>
                    <a:pt x="3219" y="2794"/>
                  </a:cubicBezTo>
                  <a:cubicBezTo>
                    <a:pt x="3166" y="2855"/>
                    <a:pt x="3108" y="2912"/>
                    <a:pt x="3047" y="2965"/>
                  </a:cubicBezTo>
                  <a:cubicBezTo>
                    <a:pt x="2772" y="3199"/>
                    <a:pt x="2437" y="3333"/>
                    <a:pt x="2081" y="3352"/>
                  </a:cubicBezTo>
                  <a:cubicBezTo>
                    <a:pt x="1904" y="3352"/>
                    <a:pt x="1904" y="3352"/>
                    <a:pt x="1904" y="3352"/>
                  </a:cubicBezTo>
                  <a:cubicBezTo>
                    <a:pt x="1042" y="3306"/>
                    <a:pt x="366" y="2592"/>
                    <a:pt x="366" y="1728"/>
                  </a:cubicBezTo>
                  <a:cubicBezTo>
                    <a:pt x="366" y="1342"/>
                    <a:pt x="504" y="967"/>
                    <a:pt x="755" y="673"/>
                  </a:cubicBezTo>
                  <a:cubicBezTo>
                    <a:pt x="808" y="612"/>
                    <a:pt x="865" y="554"/>
                    <a:pt x="925" y="501"/>
                  </a:cubicBezTo>
                  <a:cubicBezTo>
                    <a:pt x="972" y="461"/>
                    <a:pt x="972" y="461"/>
                    <a:pt x="972" y="461"/>
                  </a:cubicBezTo>
                  <a:cubicBezTo>
                    <a:pt x="511" y="0"/>
                    <a:pt x="511" y="0"/>
                    <a:pt x="5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6"/>
            <p:cNvSpPr>
              <a:spLocks noEditPoints="1"/>
            </p:cNvSpPr>
            <p:nvPr/>
          </p:nvSpPr>
          <p:spPr bwMode="auto">
            <a:xfrm>
              <a:off x="14968538" y="8542338"/>
              <a:ext cx="898525" cy="896938"/>
            </a:xfrm>
            <a:custGeom>
              <a:avLst/>
              <a:gdLst>
                <a:gd name="T0" fmla="*/ 433 w 3232"/>
                <a:gd name="T1" fmla="*/ 2165 h 3232"/>
                <a:gd name="T2" fmla="*/ 341 w 3232"/>
                <a:gd name="T3" fmla="*/ 1969 h 3232"/>
                <a:gd name="T4" fmla="*/ 583 w 3232"/>
                <a:gd name="T5" fmla="*/ 2465 h 3232"/>
                <a:gd name="T6" fmla="*/ 562 w 3232"/>
                <a:gd name="T7" fmla="*/ 2162 h 3232"/>
                <a:gd name="T8" fmla="*/ 344 w 3232"/>
                <a:gd name="T9" fmla="*/ 1973 h 3232"/>
                <a:gd name="T10" fmla="*/ 908 w 3232"/>
                <a:gd name="T11" fmla="*/ 500 h 3232"/>
                <a:gd name="T12" fmla="*/ 2343 w 3232"/>
                <a:gd name="T13" fmla="*/ 892 h 3232"/>
                <a:gd name="T14" fmla="*/ 1752 w 3232"/>
                <a:gd name="T15" fmla="*/ 1084 h 3232"/>
                <a:gd name="T16" fmla="*/ 1893 w 3232"/>
                <a:gd name="T17" fmla="*/ 1207 h 3232"/>
                <a:gd name="T18" fmla="*/ 1589 w 3232"/>
                <a:gd name="T19" fmla="*/ 1212 h 3232"/>
                <a:gd name="T20" fmla="*/ 1548 w 3232"/>
                <a:gd name="T21" fmla="*/ 1610 h 3232"/>
                <a:gd name="T22" fmla="*/ 1949 w 3232"/>
                <a:gd name="T23" fmla="*/ 1597 h 3232"/>
                <a:gd name="T24" fmla="*/ 2157 w 3232"/>
                <a:gd name="T25" fmla="*/ 1514 h 3232"/>
                <a:gd name="T26" fmla="*/ 2266 w 3232"/>
                <a:gd name="T27" fmla="*/ 1748 h 3232"/>
                <a:gd name="T28" fmla="*/ 2559 w 3232"/>
                <a:gd name="T29" fmla="*/ 1654 h 3232"/>
                <a:gd name="T30" fmla="*/ 2834 w 3232"/>
                <a:gd name="T31" fmla="*/ 1923 h 3232"/>
                <a:gd name="T32" fmla="*/ 2182 w 3232"/>
                <a:gd name="T33" fmla="*/ 2840 h 3232"/>
                <a:gd name="T34" fmla="*/ 1198 w 3232"/>
                <a:gd name="T35" fmla="*/ 2870 h 3232"/>
                <a:gd name="T36" fmla="*/ 1285 w 3232"/>
                <a:gd name="T37" fmla="*/ 2138 h 3232"/>
                <a:gd name="T38" fmla="*/ 749 w 3232"/>
                <a:gd name="T39" fmla="*/ 1963 h 3232"/>
                <a:gd name="T40" fmla="*/ 682 w 3232"/>
                <a:gd name="T41" fmla="*/ 1787 h 3232"/>
                <a:gd name="T42" fmla="*/ 953 w 3232"/>
                <a:gd name="T43" fmla="*/ 1487 h 3232"/>
                <a:gd name="T44" fmla="*/ 1014 w 3232"/>
                <a:gd name="T45" fmla="*/ 1458 h 3232"/>
                <a:gd name="T46" fmla="*/ 1087 w 3232"/>
                <a:gd name="T47" fmla="*/ 1153 h 3232"/>
                <a:gd name="T48" fmla="*/ 909 w 3232"/>
                <a:gd name="T49" fmla="*/ 1143 h 3232"/>
                <a:gd name="T50" fmla="*/ 974 w 3232"/>
                <a:gd name="T51" fmla="*/ 1018 h 3232"/>
                <a:gd name="T52" fmla="*/ 1169 w 3232"/>
                <a:gd name="T53" fmla="*/ 1088 h 3232"/>
                <a:gd name="T54" fmla="*/ 1424 w 3232"/>
                <a:gd name="T55" fmla="*/ 908 h 3232"/>
                <a:gd name="T56" fmla="*/ 1150 w 3232"/>
                <a:gd name="T57" fmla="*/ 510 h 3232"/>
                <a:gd name="T58" fmla="*/ 778 w 3232"/>
                <a:gd name="T59" fmla="*/ 450 h 3232"/>
                <a:gd name="T60" fmla="*/ 1032 w 3232"/>
                <a:gd name="T61" fmla="*/ 683 h 3232"/>
                <a:gd name="T62" fmla="*/ 1296 w 3232"/>
                <a:gd name="T63" fmla="*/ 880 h 3232"/>
                <a:gd name="T64" fmla="*/ 1285 w 3232"/>
                <a:gd name="T65" fmla="*/ 967 h 3232"/>
                <a:gd name="T66" fmla="*/ 1089 w 3232"/>
                <a:gd name="T67" fmla="*/ 847 h 3232"/>
                <a:gd name="T68" fmla="*/ 892 w 3232"/>
                <a:gd name="T69" fmla="*/ 936 h 3232"/>
                <a:gd name="T70" fmla="*/ 900 w 3232"/>
                <a:gd name="T71" fmla="*/ 1258 h 3232"/>
                <a:gd name="T72" fmla="*/ 1009 w 3232"/>
                <a:gd name="T73" fmla="*/ 1336 h 3232"/>
                <a:gd name="T74" fmla="*/ 812 w 3232"/>
                <a:gd name="T75" fmla="*/ 1381 h 3232"/>
                <a:gd name="T76" fmla="*/ 680 w 3232"/>
                <a:gd name="T77" fmla="*/ 1672 h 3232"/>
                <a:gd name="T78" fmla="*/ 514 w 3232"/>
                <a:gd name="T79" fmla="*/ 1837 h 3232"/>
                <a:gd name="T80" fmla="*/ 897 w 3232"/>
                <a:gd name="T81" fmla="*/ 2131 h 3232"/>
                <a:gd name="T82" fmla="*/ 1163 w 3232"/>
                <a:gd name="T83" fmla="*/ 2566 h 3232"/>
                <a:gd name="T84" fmla="*/ 1098 w 3232"/>
                <a:gd name="T85" fmla="*/ 2956 h 3232"/>
                <a:gd name="T86" fmla="*/ 2983 w 3232"/>
                <a:gd name="T87" fmla="*/ 1817 h 3232"/>
                <a:gd name="T88" fmla="*/ 2774 w 3232"/>
                <a:gd name="T89" fmla="*/ 1811 h 3232"/>
                <a:gd name="T90" fmla="*/ 2571 w 3232"/>
                <a:gd name="T91" fmla="*/ 1537 h 3232"/>
                <a:gd name="T92" fmla="*/ 2271 w 3232"/>
                <a:gd name="T93" fmla="*/ 1597 h 3232"/>
                <a:gd name="T94" fmla="*/ 2126 w 3232"/>
                <a:gd name="T95" fmla="*/ 1400 h 3232"/>
                <a:gd name="T96" fmla="*/ 1700 w 3232"/>
                <a:gd name="T97" fmla="*/ 1594 h 3232"/>
                <a:gd name="T98" fmla="*/ 1693 w 3232"/>
                <a:gd name="T99" fmla="*/ 1315 h 3232"/>
                <a:gd name="T100" fmla="*/ 2062 w 3232"/>
                <a:gd name="T101" fmla="*/ 1260 h 3232"/>
                <a:gd name="T102" fmla="*/ 2063 w 3232"/>
                <a:gd name="T103" fmla="*/ 1033 h 3232"/>
                <a:gd name="T104" fmla="*/ 1876 w 3232"/>
                <a:gd name="T105" fmla="*/ 1043 h 3232"/>
                <a:gd name="T106" fmla="*/ 2343 w 3232"/>
                <a:gd name="T107" fmla="*/ 1007 h 3232"/>
                <a:gd name="T108" fmla="*/ 2829 w 3232"/>
                <a:gd name="T109" fmla="*/ 847 h 3232"/>
                <a:gd name="T110" fmla="*/ 559 w 3232"/>
                <a:gd name="T111" fmla="*/ 2681 h 3232"/>
                <a:gd name="T112" fmla="*/ 508 w 3232"/>
                <a:gd name="T113" fmla="*/ 604 h 3232"/>
                <a:gd name="T114" fmla="*/ 3117 w 3232"/>
                <a:gd name="T115" fmla="*/ 1616 h 3232"/>
                <a:gd name="T116" fmla="*/ 431 w 3232"/>
                <a:gd name="T117" fmla="*/ 518 h 3232"/>
                <a:gd name="T118" fmla="*/ 0 w 3232"/>
                <a:gd name="T119" fmla="*/ 1616 h 3232"/>
                <a:gd name="T120" fmla="*/ 3182 w 3232"/>
                <a:gd name="T121" fmla="*/ 2013 h 3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32" h="3232">
                  <a:moveTo>
                    <a:pt x="482" y="2294"/>
                  </a:moveTo>
                  <a:cubicBezTo>
                    <a:pt x="451" y="2243"/>
                    <a:pt x="424" y="2190"/>
                    <a:pt x="400" y="2136"/>
                  </a:cubicBezTo>
                  <a:cubicBezTo>
                    <a:pt x="423" y="2156"/>
                    <a:pt x="423" y="2156"/>
                    <a:pt x="423" y="2156"/>
                  </a:cubicBezTo>
                  <a:cubicBezTo>
                    <a:pt x="427" y="2160"/>
                    <a:pt x="430" y="2163"/>
                    <a:pt x="433" y="2165"/>
                  </a:cubicBezTo>
                  <a:cubicBezTo>
                    <a:pt x="438" y="2179"/>
                    <a:pt x="448" y="2197"/>
                    <a:pt x="467" y="2226"/>
                  </a:cubicBezTo>
                  <a:cubicBezTo>
                    <a:pt x="472" y="2234"/>
                    <a:pt x="480" y="2246"/>
                    <a:pt x="487" y="2256"/>
                  </a:cubicBezTo>
                  <a:cubicBezTo>
                    <a:pt x="483" y="2267"/>
                    <a:pt x="482" y="2280"/>
                    <a:pt x="482" y="2294"/>
                  </a:cubicBezTo>
                  <a:moveTo>
                    <a:pt x="341" y="1969"/>
                  </a:moveTo>
                  <a:cubicBezTo>
                    <a:pt x="232" y="2004"/>
                    <a:pt x="232" y="2004"/>
                    <a:pt x="232" y="2004"/>
                  </a:cubicBezTo>
                  <a:cubicBezTo>
                    <a:pt x="283" y="2183"/>
                    <a:pt x="366" y="2348"/>
                    <a:pt x="480" y="2495"/>
                  </a:cubicBezTo>
                  <a:cubicBezTo>
                    <a:pt x="568" y="2609"/>
                    <a:pt x="568" y="2609"/>
                    <a:pt x="568" y="2609"/>
                  </a:cubicBezTo>
                  <a:cubicBezTo>
                    <a:pt x="583" y="2465"/>
                    <a:pt x="583" y="2465"/>
                    <a:pt x="583" y="2465"/>
                  </a:cubicBezTo>
                  <a:cubicBezTo>
                    <a:pt x="585" y="2439"/>
                    <a:pt x="588" y="2420"/>
                    <a:pt x="591" y="2404"/>
                  </a:cubicBezTo>
                  <a:cubicBezTo>
                    <a:pt x="596" y="2375"/>
                    <a:pt x="600" y="2349"/>
                    <a:pt x="597" y="2304"/>
                  </a:cubicBezTo>
                  <a:cubicBezTo>
                    <a:pt x="596" y="2298"/>
                    <a:pt x="596" y="2294"/>
                    <a:pt x="597" y="2292"/>
                  </a:cubicBezTo>
                  <a:cubicBezTo>
                    <a:pt x="623" y="2253"/>
                    <a:pt x="603" y="2224"/>
                    <a:pt x="562" y="2162"/>
                  </a:cubicBezTo>
                  <a:cubicBezTo>
                    <a:pt x="550" y="2144"/>
                    <a:pt x="545" y="2135"/>
                    <a:pt x="543" y="2131"/>
                  </a:cubicBezTo>
                  <a:cubicBezTo>
                    <a:pt x="540" y="2107"/>
                    <a:pt x="527" y="2095"/>
                    <a:pt x="501" y="2071"/>
                  </a:cubicBezTo>
                  <a:cubicBezTo>
                    <a:pt x="454" y="2028"/>
                    <a:pt x="454" y="2028"/>
                    <a:pt x="454" y="2028"/>
                  </a:cubicBezTo>
                  <a:cubicBezTo>
                    <a:pt x="413" y="1990"/>
                    <a:pt x="376" y="1973"/>
                    <a:pt x="344" y="1973"/>
                  </a:cubicBezTo>
                  <a:cubicBezTo>
                    <a:pt x="344" y="1973"/>
                    <a:pt x="344" y="1973"/>
                    <a:pt x="343" y="1973"/>
                  </a:cubicBezTo>
                  <a:cubicBezTo>
                    <a:pt x="343" y="1972"/>
                    <a:pt x="342" y="1970"/>
                    <a:pt x="341" y="1969"/>
                  </a:cubicBezTo>
                  <a:moveTo>
                    <a:pt x="1031" y="568"/>
                  </a:moveTo>
                  <a:cubicBezTo>
                    <a:pt x="1014" y="567"/>
                    <a:pt x="972" y="548"/>
                    <a:pt x="908" y="500"/>
                  </a:cubicBezTo>
                  <a:cubicBezTo>
                    <a:pt x="1120" y="365"/>
                    <a:pt x="1363" y="294"/>
                    <a:pt x="1616" y="294"/>
                  </a:cubicBezTo>
                  <a:cubicBezTo>
                    <a:pt x="2046" y="294"/>
                    <a:pt x="2443" y="500"/>
                    <a:pt x="2692" y="849"/>
                  </a:cubicBezTo>
                  <a:cubicBezTo>
                    <a:pt x="2584" y="887"/>
                    <a:pt x="2535" y="888"/>
                    <a:pt x="2398" y="891"/>
                  </a:cubicBezTo>
                  <a:cubicBezTo>
                    <a:pt x="2343" y="892"/>
                    <a:pt x="2343" y="892"/>
                    <a:pt x="2343" y="892"/>
                  </a:cubicBezTo>
                  <a:cubicBezTo>
                    <a:pt x="2268" y="892"/>
                    <a:pt x="2199" y="879"/>
                    <a:pt x="2138" y="867"/>
                  </a:cubicBezTo>
                  <a:cubicBezTo>
                    <a:pt x="2087" y="858"/>
                    <a:pt x="2040" y="849"/>
                    <a:pt x="1997" y="849"/>
                  </a:cubicBezTo>
                  <a:cubicBezTo>
                    <a:pt x="1944" y="849"/>
                    <a:pt x="1903" y="863"/>
                    <a:pt x="1870" y="890"/>
                  </a:cubicBezTo>
                  <a:cubicBezTo>
                    <a:pt x="1785" y="961"/>
                    <a:pt x="1733" y="1021"/>
                    <a:pt x="1752" y="1084"/>
                  </a:cubicBezTo>
                  <a:cubicBezTo>
                    <a:pt x="1764" y="1126"/>
                    <a:pt x="1803" y="1151"/>
                    <a:pt x="1868" y="1158"/>
                  </a:cubicBezTo>
                  <a:cubicBezTo>
                    <a:pt x="1890" y="1160"/>
                    <a:pt x="1910" y="1161"/>
                    <a:pt x="1929" y="1161"/>
                  </a:cubicBezTo>
                  <a:cubicBezTo>
                    <a:pt x="1962" y="1161"/>
                    <a:pt x="1990" y="1158"/>
                    <a:pt x="2013" y="1155"/>
                  </a:cubicBezTo>
                  <a:cubicBezTo>
                    <a:pt x="1953" y="1175"/>
                    <a:pt x="1919" y="1194"/>
                    <a:pt x="1893" y="1207"/>
                  </a:cubicBezTo>
                  <a:cubicBezTo>
                    <a:pt x="1866" y="1222"/>
                    <a:pt x="1852" y="1230"/>
                    <a:pt x="1811" y="1234"/>
                  </a:cubicBezTo>
                  <a:cubicBezTo>
                    <a:pt x="1793" y="1234"/>
                    <a:pt x="1763" y="1221"/>
                    <a:pt x="1740" y="1210"/>
                  </a:cubicBezTo>
                  <a:cubicBezTo>
                    <a:pt x="1710" y="1197"/>
                    <a:pt x="1681" y="1184"/>
                    <a:pt x="1652" y="1184"/>
                  </a:cubicBezTo>
                  <a:cubicBezTo>
                    <a:pt x="1627" y="1184"/>
                    <a:pt x="1604" y="1194"/>
                    <a:pt x="1589" y="1212"/>
                  </a:cubicBezTo>
                  <a:cubicBezTo>
                    <a:pt x="1560" y="1246"/>
                    <a:pt x="1563" y="1297"/>
                    <a:pt x="1570" y="1342"/>
                  </a:cubicBezTo>
                  <a:cubicBezTo>
                    <a:pt x="1578" y="1395"/>
                    <a:pt x="1586" y="1436"/>
                    <a:pt x="1592" y="1468"/>
                  </a:cubicBezTo>
                  <a:cubicBezTo>
                    <a:pt x="1596" y="1487"/>
                    <a:pt x="1600" y="1507"/>
                    <a:pt x="1602" y="1521"/>
                  </a:cubicBezTo>
                  <a:cubicBezTo>
                    <a:pt x="1565" y="1537"/>
                    <a:pt x="1543" y="1572"/>
                    <a:pt x="1548" y="1610"/>
                  </a:cubicBezTo>
                  <a:cubicBezTo>
                    <a:pt x="1552" y="1640"/>
                    <a:pt x="1574" y="1671"/>
                    <a:pt x="1615" y="1690"/>
                  </a:cubicBezTo>
                  <a:cubicBezTo>
                    <a:pt x="1650" y="1675"/>
                    <a:pt x="1697" y="1666"/>
                    <a:pt x="1761" y="1666"/>
                  </a:cubicBezTo>
                  <a:cubicBezTo>
                    <a:pt x="1785" y="1666"/>
                    <a:pt x="1815" y="1668"/>
                    <a:pt x="1848" y="1672"/>
                  </a:cubicBezTo>
                  <a:cubicBezTo>
                    <a:pt x="1887" y="1649"/>
                    <a:pt x="1920" y="1621"/>
                    <a:pt x="1949" y="1597"/>
                  </a:cubicBezTo>
                  <a:cubicBezTo>
                    <a:pt x="1964" y="1584"/>
                    <a:pt x="1979" y="1571"/>
                    <a:pt x="1992" y="1561"/>
                  </a:cubicBezTo>
                  <a:cubicBezTo>
                    <a:pt x="2042" y="1527"/>
                    <a:pt x="2101" y="1515"/>
                    <a:pt x="2126" y="1515"/>
                  </a:cubicBezTo>
                  <a:cubicBezTo>
                    <a:pt x="2132" y="1515"/>
                    <a:pt x="2138" y="1514"/>
                    <a:pt x="2144" y="1514"/>
                  </a:cubicBezTo>
                  <a:cubicBezTo>
                    <a:pt x="2147" y="1514"/>
                    <a:pt x="2151" y="1514"/>
                    <a:pt x="2157" y="1514"/>
                  </a:cubicBezTo>
                  <a:cubicBezTo>
                    <a:pt x="2158" y="1516"/>
                    <a:pt x="2159" y="1520"/>
                    <a:pt x="2160" y="1526"/>
                  </a:cubicBezTo>
                  <a:cubicBezTo>
                    <a:pt x="2163" y="1539"/>
                    <a:pt x="2160" y="1561"/>
                    <a:pt x="2157" y="1582"/>
                  </a:cubicBezTo>
                  <a:cubicBezTo>
                    <a:pt x="2152" y="1622"/>
                    <a:pt x="2145" y="1672"/>
                    <a:pt x="2177" y="1710"/>
                  </a:cubicBezTo>
                  <a:cubicBezTo>
                    <a:pt x="2197" y="1734"/>
                    <a:pt x="2227" y="1747"/>
                    <a:pt x="2266" y="1748"/>
                  </a:cubicBezTo>
                  <a:cubicBezTo>
                    <a:pt x="2297" y="1750"/>
                    <a:pt x="2317" y="1757"/>
                    <a:pt x="2336" y="1764"/>
                  </a:cubicBezTo>
                  <a:cubicBezTo>
                    <a:pt x="2352" y="1771"/>
                    <a:pt x="2368" y="1777"/>
                    <a:pt x="2388" y="1777"/>
                  </a:cubicBezTo>
                  <a:cubicBezTo>
                    <a:pt x="2440" y="1777"/>
                    <a:pt x="2464" y="1733"/>
                    <a:pt x="2471" y="1718"/>
                  </a:cubicBezTo>
                  <a:cubicBezTo>
                    <a:pt x="2486" y="1691"/>
                    <a:pt x="2529" y="1662"/>
                    <a:pt x="2559" y="1654"/>
                  </a:cubicBezTo>
                  <a:cubicBezTo>
                    <a:pt x="2560" y="1667"/>
                    <a:pt x="2561" y="1683"/>
                    <a:pt x="2562" y="1695"/>
                  </a:cubicBezTo>
                  <a:cubicBezTo>
                    <a:pt x="2567" y="1771"/>
                    <a:pt x="2576" y="1914"/>
                    <a:pt x="2706" y="1923"/>
                  </a:cubicBezTo>
                  <a:cubicBezTo>
                    <a:pt x="2735" y="1926"/>
                    <a:pt x="2757" y="1926"/>
                    <a:pt x="2775" y="1926"/>
                  </a:cubicBezTo>
                  <a:cubicBezTo>
                    <a:pt x="2801" y="1926"/>
                    <a:pt x="2818" y="1925"/>
                    <a:pt x="2834" y="1923"/>
                  </a:cubicBezTo>
                  <a:cubicBezTo>
                    <a:pt x="2846" y="1922"/>
                    <a:pt x="2857" y="1921"/>
                    <a:pt x="2872" y="1921"/>
                  </a:cubicBezTo>
                  <a:cubicBezTo>
                    <a:pt x="2881" y="1921"/>
                    <a:pt x="2890" y="1921"/>
                    <a:pt x="2902" y="1922"/>
                  </a:cubicBezTo>
                  <a:cubicBezTo>
                    <a:pt x="2815" y="2289"/>
                    <a:pt x="2577" y="2591"/>
                    <a:pt x="2263" y="2768"/>
                  </a:cubicBezTo>
                  <a:cubicBezTo>
                    <a:pt x="2236" y="2803"/>
                    <a:pt x="2207" y="2831"/>
                    <a:pt x="2182" y="2840"/>
                  </a:cubicBezTo>
                  <a:cubicBezTo>
                    <a:pt x="2165" y="2846"/>
                    <a:pt x="2149" y="2849"/>
                    <a:pt x="2135" y="2849"/>
                  </a:cubicBezTo>
                  <a:cubicBezTo>
                    <a:pt x="2124" y="2849"/>
                    <a:pt x="2114" y="2847"/>
                    <a:pt x="2105" y="2844"/>
                  </a:cubicBezTo>
                  <a:cubicBezTo>
                    <a:pt x="1953" y="2905"/>
                    <a:pt x="1787" y="2938"/>
                    <a:pt x="1616" y="2938"/>
                  </a:cubicBezTo>
                  <a:cubicBezTo>
                    <a:pt x="1473" y="2938"/>
                    <a:pt x="1333" y="2915"/>
                    <a:pt x="1198" y="2870"/>
                  </a:cubicBezTo>
                  <a:cubicBezTo>
                    <a:pt x="1214" y="2824"/>
                    <a:pt x="1224" y="2767"/>
                    <a:pt x="1218" y="2711"/>
                  </a:cubicBezTo>
                  <a:cubicBezTo>
                    <a:pt x="1215" y="2679"/>
                    <a:pt x="1216" y="2678"/>
                    <a:pt x="1246" y="2646"/>
                  </a:cubicBezTo>
                  <a:cubicBezTo>
                    <a:pt x="1268" y="2623"/>
                    <a:pt x="1297" y="2592"/>
                    <a:pt x="1333" y="2539"/>
                  </a:cubicBezTo>
                  <a:cubicBezTo>
                    <a:pt x="1437" y="2383"/>
                    <a:pt x="1390" y="2212"/>
                    <a:pt x="1285" y="2138"/>
                  </a:cubicBezTo>
                  <a:cubicBezTo>
                    <a:pt x="1235" y="2102"/>
                    <a:pt x="1180" y="2092"/>
                    <a:pt x="1123" y="2082"/>
                  </a:cubicBezTo>
                  <a:cubicBezTo>
                    <a:pt x="1069" y="2072"/>
                    <a:pt x="1013" y="2061"/>
                    <a:pt x="950" y="2029"/>
                  </a:cubicBezTo>
                  <a:cubicBezTo>
                    <a:pt x="853" y="1979"/>
                    <a:pt x="822" y="1973"/>
                    <a:pt x="785" y="1969"/>
                  </a:cubicBezTo>
                  <a:cubicBezTo>
                    <a:pt x="774" y="1968"/>
                    <a:pt x="765" y="1968"/>
                    <a:pt x="749" y="1963"/>
                  </a:cubicBezTo>
                  <a:cubicBezTo>
                    <a:pt x="743" y="1961"/>
                    <a:pt x="743" y="1961"/>
                    <a:pt x="743" y="1961"/>
                  </a:cubicBezTo>
                  <a:cubicBezTo>
                    <a:pt x="698" y="1948"/>
                    <a:pt x="687" y="1945"/>
                    <a:pt x="619" y="1791"/>
                  </a:cubicBezTo>
                  <a:cubicBezTo>
                    <a:pt x="617" y="1786"/>
                    <a:pt x="616" y="1782"/>
                    <a:pt x="614" y="1778"/>
                  </a:cubicBezTo>
                  <a:cubicBezTo>
                    <a:pt x="634" y="1783"/>
                    <a:pt x="658" y="1787"/>
                    <a:pt x="682" y="1787"/>
                  </a:cubicBezTo>
                  <a:cubicBezTo>
                    <a:pt x="691" y="1787"/>
                    <a:pt x="699" y="1786"/>
                    <a:pt x="708" y="1785"/>
                  </a:cubicBezTo>
                  <a:cubicBezTo>
                    <a:pt x="824" y="1769"/>
                    <a:pt x="868" y="1731"/>
                    <a:pt x="965" y="1648"/>
                  </a:cubicBezTo>
                  <a:cubicBezTo>
                    <a:pt x="986" y="1631"/>
                    <a:pt x="1025" y="1598"/>
                    <a:pt x="1018" y="1552"/>
                  </a:cubicBezTo>
                  <a:cubicBezTo>
                    <a:pt x="1011" y="1511"/>
                    <a:pt x="975" y="1496"/>
                    <a:pt x="953" y="1487"/>
                  </a:cubicBezTo>
                  <a:cubicBezTo>
                    <a:pt x="928" y="1477"/>
                    <a:pt x="916" y="1470"/>
                    <a:pt x="912" y="1455"/>
                  </a:cubicBezTo>
                  <a:cubicBezTo>
                    <a:pt x="914" y="1455"/>
                    <a:pt x="917" y="1455"/>
                    <a:pt x="921" y="1455"/>
                  </a:cubicBezTo>
                  <a:cubicBezTo>
                    <a:pt x="932" y="1455"/>
                    <a:pt x="946" y="1456"/>
                    <a:pt x="960" y="1456"/>
                  </a:cubicBezTo>
                  <a:cubicBezTo>
                    <a:pt x="977" y="1457"/>
                    <a:pt x="995" y="1458"/>
                    <a:pt x="1014" y="1458"/>
                  </a:cubicBezTo>
                  <a:cubicBezTo>
                    <a:pt x="1042" y="1458"/>
                    <a:pt x="1083" y="1454"/>
                    <a:pt x="1109" y="1423"/>
                  </a:cubicBezTo>
                  <a:cubicBezTo>
                    <a:pt x="1137" y="1389"/>
                    <a:pt x="1129" y="1349"/>
                    <a:pt x="1122" y="1314"/>
                  </a:cubicBezTo>
                  <a:cubicBezTo>
                    <a:pt x="1117" y="1292"/>
                    <a:pt x="1113" y="1268"/>
                    <a:pt x="1114" y="1241"/>
                  </a:cubicBezTo>
                  <a:cubicBezTo>
                    <a:pt x="1116" y="1203"/>
                    <a:pt x="1107" y="1174"/>
                    <a:pt x="1087" y="1153"/>
                  </a:cubicBezTo>
                  <a:cubicBezTo>
                    <a:pt x="1075" y="1141"/>
                    <a:pt x="1054" y="1126"/>
                    <a:pt x="1018" y="1126"/>
                  </a:cubicBezTo>
                  <a:cubicBezTo>
                    <a:pt x="998" y="1126"/>
                    <a:pt x="977" y="1131"/>
                    <a:pt x="957" y="1136"/>
                  </a:cubicBezTo>
                  <a:cubicBezTo>
                    <a:pt x="941" y="1139"/>
                    <a:pt x="924" y="1143"/>
                    <a:pt x="909" y="1143"/>
                  </a:cubicBezTo>
                  <a:cubicBezTo>
                    <a:pt x="909" y="1143"/>
                    <a:pt x="909" y="1143"/>
                    <a:pt x="909" y="1143"/>
                  </a:cubicBezTo>
                  <a:cubicBezTo>
                    <a:pt x="857" y="1140"/>
                    <a:pt x="853" y="1132"/>
                    <a:pt x="852" y="1107"/>
                  </a:cubicBezTo>
                  <a:cubicBezTo>
                    <a:pt x="861" y="1103"/>
                    <a:pt x="867" y="1097"/>
                    <a:pt x="872" y="1090"/>
                  </a:cubicBezTo>
                  <a:cubicBezTo>
                    <a:pt x="878" y="1085"/>
                    <a:pt x="897" y="1072"/>
                    <a:pt x="910" y="1064"/>
                  </a:cubicBezTo>
                  <a:cubicBezTo>
                    <a:pt x="933" y="1049"/>
                    <a:pt x="958" y="1034"/>
                    <a:pt x="974" y="1018"/>
                  </a:cubicBezTo>
                  <a:cubicBezTo>
                    <a:pt x="993" y="998"/>
                    <a:pt x="1000" y="983"/>
                    <a:pt x="1008" y="966"/>
                  </a:cubicBezTo>
                  <a:cubicBezTo>
                    <a:pt x="1009" y="964"/>
                    <a:pt x="1010" y="962"/>
                    <a:pt x="1011" y="960"/>
                  </a:cubicBezTo>
                  <a:cubicBezTo>
                    <a:pt x="1019" y="974"/>
                    <a:pt x="1028" y="989"/>
                    <a:pt x="1040" y="1004"/>
                  </a:cubicBezTo>
                  <a:cubicBezTo>
                    <a:pt x="1083" y="1058"/>
                    <a:pt x="1110" y="1088"/>
                    <a:pt x="1169" y="1088"/>
                  </a:cubicBezTo>
                  <a:cubicBezTo>
                    <a:pt x="1179" y="1088"/>
                    <a:pt x="1191" y="1087"/>
                    <a:pt x="1205" y="1086"/>
                  </a:cubicBezTo>
                  <a:cubicBezTo>
                    <a:pt x="1224" y="1085"/>
                    <a:pt x="1249" y="1082"/>
                    <a:pt x="1285" y="1082"/>
                  </a:cubicBezTo>
                  <a:cubicBezTo>
                    <a:pt x="1334" y="1082"/>
                    <a:pt x="1395" y="1077"/>
                    <a:pt x="1425" y="1033"/>
                  </a:cubicBezTo>
                  <a:cubicBezTo>
                    <a:pt x="1455" y="990"/>
                    <a:pt x="1437" y="942"/>
                    <a:pt x="1424" y="908"/>
                  </a:cubicBezTo>
                  <a:cubicBezTo>
                    <a:pt x="1421" y="900"/>
                    <a:pt x="1418" y="892"/>
                    <a:pt x="1416" y="884"/>
                  </a:cubicBezTo>
                  <a:cubicBezTo>
                    <a:pt x="1413" y="874"/>
                    <a:pt x="1410" y="864"/>
                    <a:pt x="1407" y="852"/>
                  </a:cubicBezTo>
                  <a:cubicBezTo>
                    <a:pt x="1392" y="792"/>
                    <a:pt x="1371" y="709"/>
                    <a:pt x="1278" y="590"/>
                  </a:cubicBezTo>
                  <a:cubicBezTo>
                    <a:pt x="1251" y="556"/>
                    <a:pt x="1208" y="510"/>
                    <a:pt x="1150" y="510"/>
                  </a:cubicBezTo>
                  <a:cubicBezTo>
                    <a:pt x="1108" y="510"/>
                    <a:pt x="1078" y="534"/>
                    <a:pt x="1056" y="551"/>
                  </a:cubicBezTo>
                  <a:cubicBezTo>
                    <a:pt x="1049" y="557"/>
                    <a:pt x="1036" y="567"/>
                    <a:pt x="1031" y="568"/>
                  </a:cubicBezTo>
                  <a:moveTo>
                    <a:pt x="1616" y="179"/>
                  </a:moveTo>
                  <a:cubicBezTo>
                    <a:pt x="1313" y="179"/>
                    <a:pt x="1023" y="273"/>
                    <a:pt x="778" y="450"/>
                  </a:cubicBezTo>
                  <a:cubicBezTo>
                    <a:pt x="718" y="493"/>
                    <a:pt x="718" y="493"/>
                    <a:pt x="718" y="493"/>
                  </a:cubicBezTo>
                  <a:cubicBezTo>
                    <a:pt x="774" y="540"/>
                    <a:pt x="774" y="540"/>
                    <a:pt x="774" y="540"/>
                  </a:cubicBezTo>
                  <a:cubicBezTo>
                    <a:pt x="937" y="677"/>
                    <a:pt x="1003" y="681"/>
                    <a:pt x="1024" y="683"/>
                  </a:cubicBezTo>
                  <a:cubicBezTo>
                    <a:pt x="1032" y="683"/>
                    <a:pt x="1032" y="683"/>
                    <a:pt x="1032" y="683"/>
                  </a:cubicBezTo>
                  <a:cubicBezTo>
                    <a:pt x="1075" y="683"/>
                    <a:pt x="1105" y="659"/>
                    <a:pt x="1128" y="641"/>
                  </a:cubicBezTo>
                  <a:cubicBezTo>
                    <a:pt x="1135" y="635"/>
                    <a:pt x="1147" y="626"/>
                    <a:pt x="1149" y="625"/>
                  </a:cubicBezTo>
                  <a:cubicBezTo>
                    <a:pt x="1149" y="625"/>
                    <a:pt x="1162" y="628"/>
                    <a:pt x="1187" y="661"/>
                  </a:cubicBezTo>
                  <a:cubicBezTo>
                    <a:pt x="1265" y="761"/>
                    <a:pt x="1282" y="827"/>
                    <a:pt x="1296" y="880"/>
                  </a:cubicBezTo>
                  <a:cubicBezTo>
                    <a:pt x="1299" y="894"/>
                    <a:pt x="1302" y="906"/>
                    <a:pt x="1306" y="918"/>
                  </a:cubicBezTo>
                  <a:cubicBezTo>
                    <a:pt x="1309" y="928"/>
                    <a:pt x="1313" y="938"/>
                    <a:pt x="1316" y="948"/>
                  </a:cubicBezTo>
                  <a:cubicBezTo>
                    <a:pt x="1318" y="953"/>
                    <a:pt x="1321" y="959"/>
                    <a:pt x="1323" y="965"/>
                  </a:cubicBezTo>
                  <a:cubicBezTo>
                    <a:pt x="1315" y="966"/>
                    <a:pt x="1302" y="967"/>
                    <a:pt x="1285" y="967"/>
                  </a:cubicBezTo>
                  <a:cubicBezTo>
                    <a:pt x="1245" y="967"/>
                    <a:pt x="1216" y="970"/>
                    <a:pt x="1195" y="972"/>
                  </a:cubicBezTo>
                  <a:cubicBezTo>
                    <a:pt x="1185" y="973"/>
                    <a:pt x="1176" y="973"/>
                    <a:pt x="1167" y="974"/>
                  </a:cubicBezTo>
                  <a:cubicBezTo>
                    <a:pt x="1159" y="970"/>
                    <a:pt x="1137" y="941"/>
                    <a:pt x="1130" y="932"/>
                  </a:cubicBezTo>
                  <a:cubicBezTo>
                    <a:pt x="1106" y="901"/>
                    <a:pt x="1096" y="870"/>
                    <a:pt x="1089" y="847"/>
                  </a:cubicBezTo>
                  <a:cubicBezTo>
                    <a:pt x="1082" y="825"/>
                    <a:pt x="1068" y="779"/>
                    <a:pt x="1020" y="779"/>
                  </a:cubicBezTo>
                  <a:cubicBezTo>
                    <a:pt x="980" y="779"/>
                    <a:pt x="960" y="814"/>
                    <a:pt x="945" y="839"/>
                  </a:cubicBezTo>
                  <a:cubicBezTo>
                    <a:pt x="921" y="880"/>
                    <a:pt x="910" y="903"/>
                    <a:pt x="903" y="918"/>
                  </a:cubicBezTo>
                  <a:cubicBezTo>
                    <a:pt x="897" y="932"/>
                    <a:pt x="897" y="932"/>
                    <a:pt x="892" y="936"/>
                  </a:cubicBezTo>
                  <a:cubicBezTo>
                    <a:pt x="885" y="944"/>
                    <a:pt x="864" y="957"/>
                    <a:pt x="848" y="967"/>
                  </a:cubicBezTo>
                  <a:cubicBezTo>
                    <a:pt x="829" y="979"/>
                    <a:pt x="814" y="989"/>
                    <a:pt x="803" y="998"/>
                  </a:cubicBezTo>
                  <a:cubicBezTo>
                    <a:pt x="759" y="1000"/>
                    <a:pt x="738" y="1035"/>
                    <a:pt x="738" y="1101"/>
                  </a:cubicBezTo>
                  <a:cubicBezTo>
                    <a:pt x="738" y="1246"/>
                    <a:pt x="860" y="1255"/>
                    <a:pt x="900" y="1258"/>
                  </a:cubicBezTo>
                  <a:cubicBezTo>
                    <a:pt x="904" y="1258"/>
                    <a:pt x="907" y="1258"/>
                    <a:pt x="910" y="1258"/>
                  </a:cubicBezTo>
                  <a:cubicBezTo>
                    <a:pt x="936" y="1258"/>
                    <a:pt x="962" y="1253"/>
                    <a:pt x="984" y="1247"/>
                  </a:cubicBezTo>
                  <a:cubicBezTo>
                    <a:pt x="989" y="1246"/>
                    <a:pt x="994" y="1245"/>
                    <a:pt x="999" y="1244"/>
                  </a:cubicBezTo>
                  <a:cubicBezTo>
                    <a:pt x="998" y="1281"/>
                    <a:pt x="1004" y="1312"/>
                    <a:pt x="1009" y="1336"/>
                  </a:cubicBezTo>
                  <a:cubicBezTo>
                    <a:pt x="1009" y="1338"/>
                    <a:pt x="1010" y="1340"/>
                    <a:pt x="1010" y="1343"/>
                  </a:cubicBezTo>
                  <a:cubicBezTo>
                    <a:pt x="995" y="1343"/>
                    <a:pt x="980" y="1342"/>
                    <a:pt x="965" y="1341"/>
                  </a:cubicBezTo>
                  <a:cubicBezTo>
                    <a:pt x="950" y="1341"/>
                    <a:pt x="936" y="1340"/>
                    <a:pt x="922" y="1340"/>
                  </a:cubicBezTo>
                  <a:cubicBezTo>
                    <a:pt x="897" y="1340"/>
                    <a:pt x="843" y="1340"/>
                    <a:pt x="812" y="1381"/>
                  </a:cubicBezTo>
                  <a:cubicBezTo>
                    <a:pt x="782" y="1422"/>
                    <a:pt x="797" y="1472"/>
                    <a:pt x="802" y="1488"/>
                  </a:cubicBezTo>
                  <a:cubicBezTo>
                    <a:pt x="816" y="1534"/>
                    <a:pt x="845" y="1560"/>
                    <a:pt x="873" y="1576"/>
                  </a:cubicBezTo>
                  <a:cubicBezTo>
                    <a:pt x="794" y="1643"/>
                    <a:pt x="770" y="1660"/>
                    <a:pt x="692" y="1671"/>
                  </a:cubicBezTo>
                  <a:cubicBezTo>
                    <a:pt x="688" y="1672"/>
                    <a:pt x="684" y="1672"/>
                    <a:pt x="680" y="1672"/>
                  </a:cubicBezTo>
                  <a:cubicBezTo>
                    <a:pt x="660" y="1672"/>
                    <a:pt x="638" y="1665"/>
                    <a:pt x="618" y="1660"/>
                  </a:cubicBezTo>
                  <a:cubicBezTo>
                    <a:pt x="597" y="1654"/>
                    <a:pt x="578" y="1649"/>
                    <a:pt x="559" y="1649"/>
                  </a:cubicBezTo>
                  <a:cubicBezTo>
                    <a:pt x="522" y="1649"/>
                    <a:pt x="502" y="1670"/>
                    <a:pt x="494" y="1682"/>
                  </a:cubicBezTo>
                  <a:cubicBezTo>
                    <a:pt x="470" y="1719"/>
                    <a:pt x="483" y="1765"/>
                    <a:pt x="514" y="1837"/>
                  </a:cubicBezTo>
                  <a:cubicBezTo>
                    <a:pt x="595" y="2021"/>
                    <a:pt x="625" y="2047"/>
                    <a:pt x="711" y="2072"/>
                  </a:cubicBezTo>
                  <a:cubicBezTo>
                    <a:pt x="717" y="2074"/>
                    <a:pt x="717" y="2074"/>
                    <a:pt x="717" y="2074"/>
                  </a:cubicBezTo>
                  <a:cubicBezTo>
                    <a:pt x="744" y="2081"/>
                    <a:pt x="761" y="2083"/>
                    <a:pt x="774" y="2084"/>
                  </a:cubicBezTo>
                  <a:cubicBezTo>
                    <a:pt x="795" y="2086"/>
                    <a:pt x="813" y="2087"/>
                    <a:pt x="897" y="2131"/>
                  </a:cubicBezTo>
                  <a:cubicBezTo>
                    <a:pt x="975" y="2171"/>
                    <a:pt x="1045" y="2184"/>
                    <a:pt x="1102" y="2195"/>
                  </a:cubicBezTo>
                  <a:cubicBezTo>
                    <a:pt x="1151" y="2204"/>
                    <a:pt x="1189" y="2211"/>
                    <a:pt x="1218" y="2231"/>
                  </a:cubicBezTo>
                  <a:cubicBezTo>
                    <a:pt x="1278" y="2273"/>
                    <a:pt x="1302" y="2379"/>
                    <a:pt x="1237" y="2476"/>
                  </a:cubicBezTo>
                  <a:cubicBezTo>
                    <a:pt x="1207" y="2520"/>
                    <a:pt x="1183" y="2546"/>
                    <a:pt x="1163" y="2566"/>
                  </a:cubicBezTo>
                  <a:cubicBezTo>
                    <a:pt x="1127" y="2604"/>
                    <a:pt x="1095" y="2637"/>
                    <a:pt x="1104" y="2722"/>
                  </a:cubicBezTo>
                  <a:cubicBezTo>
                    <a:pt x="1111" y="2792"/>
                    <a:pt x="1083" y="2854"/>
                    <a:pt x="1073" y="2868"/>
                  </a:cubicBezTo>
                  <a:cubicBezTo>
                    <a:pt x="1026" y="2928"/>
                    <a:pt x="1026" y="2928"/>
                    <a:pt x="1026" y="2928"/>
                  </a:cubicBezTo>
                  <a:cubicBezTo>
                    <a:pt x="1098" y="2956"/>
                    <a:pt x="1098" y="2956"/>
                    <a:pt x="1098" y="2956"/>
                  </a:cubicBezTo>
                  <a:cubicBezTo>
                    <a:pt x="1263" y="3020"/>
                    <a:pt x="1437" y="3053"/>
                    <a:pt x="1616" y="3053"/>
                  </a:cubicBezTo>
                  <a:cubicBezTo>
                    <a:pt x="2305" y="3053"/>
                    <a:pt x="2899" y="2561"/>
                    <a:pt x="3028" y="1884"/>
                  </a:cubicBezTo>
                  <a:cubicBezTo>
                    <a:pt x="3038" y="1828"/>
                    <a:pt x="3038" y="1828"/>
                    <a:pt x="3038" y="1828"/>
                  </a:cubicBezTo>
                  <a:cubicBezTo>
                    <a:pt x="2983" y="1817"/>
                    <a:pt x="2983" y="1817"/>
                    <a:pt x="2983" y="1817"/>
                  </a:cubicBezTo>
                  <a:cubicBezTo>
                    <a:pt x="2967" y="1814"/>
                    <a:pt x="2949" y="1811"/>
                    <a:pt x="2925" y="1809"/>
                  </a:cubicBezTo>
                  <a:cubicBezTo>
                    <a:pt x="2903" y="1807"/>
                    <a:pt x="2886" y="1806"/>
                    <a:pt x="2872" y="1806"/>
                  </a:cubicBezTo>
                  <a:cubicBezTo>
                    <a:pt x="2853" y="1806"/>
                    <a:pt x="2838" y="1807"/>
                    <a:pt x="2823" y="1809"/>
                  </a:cubicBezTo>
                  <a:cubicBezTo>
                    <a:pt x="2810" y="1810"/>
                    <a:pt x="2795" y="1811"/>
                    <a:pt x="2774" y="1811"/>
                  </a:cubicBezTo>
                  <a:cubicBezTo>
                    <a:pt x="2759" y="1811"/>
                    <a:pt x="2740" y="1811"/>
                    <a:pt x="2715" y="1809"/>
                  </a:cubicBezTo>
                  <a:cubicBezTo>
                    <a:pt x="2689" y="1807"/>
                    <a:pt x="2682" y="1765"/>
                    <a:pt x="2677" y="1687"/>
                  </a:cubicBezTo>
                  <a:cubicBezTo>
                    <a:pt x="2673" y="1632"/>
                    <a:pt x="2671" y="1589"/>
                    <a:pt x="2639" y="1561"/>
                  </a:cubicBezTo>
                  <a:cubicBezTo>
                    <a:pt x="2627" y="1550"/>
                    <a:pt x="2605" y="1537"/>
                    <a:pt x="2571" y="1537"/>
                  </a:cubicBezTo>
                  <a:cubicBezTo>
                    <a:pt x="2503" y="1537"/>
                    <a:pt x="2413" y="1592"/>
                    <a:pt x="2374" y="1656"/>
                  </a:cubicBezTo>
                  <a:cubicBezTo>
                    <a:pt x="2352" y="1648"/>
                    <a:pt x="2319" y="1635"/>
                    <a:pt x="2271" y="1633"/>
                  </a:cubicBezTo>
                  <a:cubicBezTo>
                    <a:pt x="2270" y="1633"/>
                    <a:pt x="2269" y="1633"/>
                    <a:pt x="2268" y="1633"/>
                  </a:cubicBezTo>
                  <a:cubicBezTo>
                    <a:pt x="2268" y="1623"/>
                    <a:pt x="2270" y="1608"/>
                    <a:pt x="2271" y="1597"/>
                  </a:cubicBezTo>
                  <a:cubicBezTo>
                    <a:pt x="2275" y="1568"/>
                    <a:pt x="2279" y="1536"/>
                    <a:pt x="2273" y="1503"/>
                  </a:cubicBezTo>
                  <a:cubicBezTo>
                    <a:pt x="2259" y="1435"/>
                    <a:pt x="2219" y="1399"/>
                    <a:pt x="2156" y="1399"/>
                  </a:cubicBezTo>
                  <a:cubicBezTo>
                    <a:pt x="2150" y="1399"/>
                    <a:pt x="2143" y="1399"/>
                    <a:pt x="2137" y="1399"/>
                  </a:cubicBezTo>
                  <a:cubicBezTo>
                    <a:pt x="2133" y="1399"/>
                    <a:pt x="2130" y="1400"/>
                    <a:pt x="2126" y="1400"/>
                  </a:cubicBezTo>
                  <a:cubicBezTo>
                    <a:pt x="2088" y="1400"/>
                    <a:pt x="2004" y="1414"/>
                    <a:pt x="1927" y="1467"/>
                  </a:cubicBezTo>
                  <a:cubicBezTo>
                    <a:pt x="1910" y="1478"/>
                    <a:pt x="1893" y="1493"/>
                    <a:pt x="1874" y="1509"/>
                  </a:cubicBezTo>
                  <a:cubicBezTo>
                    <a:pt x="1825" y="1551"/>
                    <a:pt x="1774" y="1595"/>
                    <a:pt x="1713" y="1595"/>
                  </a:cubicBezTo>
                  <a:cubicBezTo>
                    <a:pt x="1708" y="1595"/>
                    <a:pt x="1704" y="1595"/>
                    <a:pt x="1700" y="1594"/>
                  </a:cubicBezTo>
                  <a:cubicBezTo>
                    <a:pt x="1727" y="1558"/>
                    <a:pt x="1717" y="1503"/>
                    <a:pt x="1705" y="1446"/>
                  </a:cubicBezTo>
                  <a:cubicBezTo>
                    <a:pt x="1699" y="1415"/>
                    <a:pt x="1691" y="1375"/>
                    <a:pt x="1684" y="1325"/>
                  </a:cubicBezTo>
                  <a:cubicBezTo>
                    <a:pt x="1683" y="1319"/>
                    <a:pt x="1682" y="1314"/>
                    <a:pt x="1682" y="1310"/>
                  </a:cubicBezTo>
                  <a:cubicBezTo>
                    <a:pt x="1686" y="1312"/>
                    <a:pt x="1689" y="1313"/>
                    <a:pt x="1693" y="1315"/>
                  </a:cubicBezTo>
                  <a:cubicBezTo>
                    <a:pt x="1727" y="1330"/>
                    <a:pt x="1767" y="1349"/>
                    <a:pt x="1812" y="1349"/>
                  </a:cubicBezTo>
                  <a:cubicBezTo>
                    <a:pt x="1816" y="1349"/>
                    <a:pt x="1821" y="1349"/>
                    <a:pt x="1826" y="1348"/>
                  </a:cubicBezTo>
                  <a:cubicBezTo>
                    <a:pt x="1886" y="1342"/>
                    <a:pt x="1916" y="1326"/>
                    <a:pt x="1948" y="1308"/>
                  </a:cubicBezTo>
                  <a:cubicBezTo>
                    <a:pt x="1974" y="1294"/>
                    <a:pt x="2003" y="1279"/>
                    <a:pt x="2062" y="1260"/>
                  </a:cubicBezTo>
                  <a:cubicBezTo>
                    <a:pt x="2110" y="1246"/>
                    <a:pt x="2160" y="1224"/>
                    <a:pt x="2172" y="1177"/>
                  </a:cubicBezTo>
                  <a:cubicBezTo>
                    <a:pt x="2183" y="1132"/>
                    <a:pt x="2151" y="1101"/>
                    <a:pt x="2137" y="1086"/>
                  </a:cubicBezTo>
                  <a:cubicBezTo>
                    <a:pt x="2135" y="1085"/>
                    <a:pt x="2134" y="1084"/>
                    <a:pt x="2133" y="1083"/>
                  </a:cubicBezTo>
                  <a:cubicBezTo>
                    <a:pt x="2126" y="1056"/>
                    <a:pt x="2102" y="1033"/>
                    <a:pt x="2063" y="1033"/>
                  </a:cubicBezTo>
                  <a:cubicBezTo>
                    <a:pt x="2053" y="1033"/>
                    <a:pt x="2038" y="1035"/>
                    <a:pt x="2020" y="1038"/>
                  </a:cubicBezTo>
                  <a:cubicBezTo>
                    <a:pt x="1996" y="1042"/>
                    <a:pt x="1966" y="1046"/>
                    <a:pt x="1929" y="1046"/>
                  </a:cubicBezTo>
                  <a:cubicBezTo>
                    <a:pt x="1914" y="1046"/>
                    <a:pt x="1898" y="1046"/>
                    <a:pt x="1880" y="1044"/>
                  </a:cubicBezTo>
                  <a:cubicBezTo>
                    <a:pt x="1879" y="1043"/>
                    <a:pt x="1877" y="1043"/>
                    <a:pt x="1876" y="1043"/>
                  </a:cubicBezTo>
                  <a:cubicBezTo>
                    <a:pt x="1887" y="1030"/>
                    <a:pt x="1907" y="1009"/>
                    <a:pt x="1944" y="978"/>
                  </a:cubicBezTo>
                  <a:cubicBezTo>
                    <a:pt x="1952" y="972"/>
                    <a:pt x="1965" y="964"/>
                    <a:pt x="1997" y="964"/>
                  </a:cubicBezTo>
                  <a:cubicBezTo>
                    <a:pt x="2029" y="964"/>
                    <a:pt x="2070" y="972"/>
                    <a:pt x="2117" y="980"/>
                  </a:cubicBezTo>
                  <a:cubicBezTo>
                    <a:pt x="2183" y="993"/>
                    <a:pt x="2257" y="1007"/>
                    <a:pt x="2343" y="1007"/>
                  </a:cubicBezTo>
                  <a:cubicBezTo>
                    <a:pt x="2401" y="1005"/>
                    <a:pt x="2401" y="1005"/>
                    <a:pt x="2401" y="1005"/>
                  </a:cubicBezTo>
                  <a:cubicBezTo>
                    <a:pt x="2571" y="1002"/>
                    <a:pt x="2623" y="1001"/>
                    <a:pt x="2801" y="931"/>
                  </a:cubicBezTo>
                  <a:cubicBezTo>
                    <a:pt x="2866" y="906"/>
                    <a:pt x="2866" y="906"/>
                    <a:pt x="2866" y="906"/>
                  </a:cubicBezTo>
                  <a:cubicBezTo>
                    <a:pt x="2829" y="847"/>
                    <a:pt x="2829" y="847"/>
                    <a:pt x="2829" y="847"/>
                  </a:cubicBezTo>
                  <a:cubicBezTo>
                    <a:pt x="2563" y="429"/>
                    <a:pt x="2110" y="179"/>
                    <a:pt x="1616" y="179"/>
                  </a:cubicBezTo>
                  <a:moveTo>
                    <a:pt x="1616" y="3117"/>
                  </a:moveTo>
                  <a:cubicBezTo>
                    <a:pt x="1368" y="3117"/>
                    <a:pt x="1122" y="3055"/>
                    <a:pt x="904" y="2937"/>
                  </a:cubicBezTo>
                  <a:cubicBezTo>
                    <a:pt x="778" y="2869"/>
                    <a:pt x="662" y="2783"/>
                    <a:pt x="559" y="2681"/>
                  </a:cubicBezTo>
                  <a:cubicBezTo>
                    <a:pt x="273" y="2396"/>
                    <a:pt x="115" y="2018"/>
                    <a:pt x="115" y="1616"/>
                  </a:cubicBezTo>
                  <a:cubicBezTo>
                    <a:pt x="115" y="1279"/>
                    <a:pt x="224" y="962"/>
                    <a:pt x="430" y="69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55" y="661"/>
                    <a:pt x="477" y="635"/>
                    <a:pt x="508" y="604"/>
                  </a:cubicBezTo>
                  <a:cubicBezTo>
                    <a:pt x="514" y="598"/>
                    <a:pt x="514" y="598"/>
                    <a:pt x="514" y="598"/>
                  </a:cubicBezTo>
                  <a:cubicBezTo>
                    <a:pt x="798" y="291"/>
                    <a:pt x="1199" y="115"/>
                    <a:pt x="1616" y="115"/>
                  </a:cubicBezTo>
                  <a:cubicBezTo>
                    <a:pt x="2139" y="115"/>
                    <a:pt x="2616" y="381"/>
                    <a:pt x="2893" y="828"/>
                  </a:cubicBezTo>
                  <a:cubicBezTo>
                    <a:pt x="3039" y="1064"/>
                    <a:pt x="3117" y="1337"/>
                    <a:pt x="3117" y="1616"/>
                  </a:cubicBezTo>
                  <a:cubicBezTo>
                    <a:pt x="3117" y="1741"/>
                    <a:pt x="3101" y="1865"/>
                    <a:pt x="3071" y="1985"/>
                  </a:cubicBezTo>
                  <a:cubicBezTo>
                    <a:pt x="2902" y="2652"/>
                    <a:pt x="2303" y="3117"/>
                    <a:pt x="1616" y="3117"/>
                  </a:cubicBezTo>
                  <a:moveTo>
                    <a:pt x="1616" y="0"/>
                  </a:moveTo>
                  <a:cubicBezTo>
                    <a:pt x="1167" y="0"/>
                    <a:pt x="735" y="189"/>
                    <a:pt x="431" y="518"/>
                  </a:cubicBezTo>
                  <a:cubicBezTo>
                    <a:pt x="426" y="523"/>
                    <a:pt x="426" y="523"/>
                    <a:pt x="426" y="523"/>
                  </a:cubicBezTo>
                  <a:cubicBezTo>
                    <a:pt x="392" y="557"/>
                    <a:pt x="366" y="588"/>
                    <a:pt x="346" y="618"/>
                  </a:cubicBezTo>
                  <a:cubicBezTo>
                    <a:pt x="344" y="620"/>
                    <a:pt x="344" y="620"/>
                    <a:pt x="344" y="620"/>
                  </a:cubicBezTo>
                  <a:cubicBezTo>
                    <a:pt x="119" y="907"/>
                    <a:pt x="0" y="1251"/>
                    <a:pt x="0" y="1616"/>
                  </a:cubicBezTo>
                  <a:cubicBezTo>
                    <a:pt x="0" y="2049"/>
                    <a:pt x="170" y="2456"/>
                    <a:pt x="478" y="2762"/>
                  </a:cubicBezTo>
                  <a:cubicBezTo>
                    <a:pt x="589" y="2872"/>
                    <a:pt x="714" y="2965"/>
                    <a:pt x="850" y="3038"/>
                  </a:cubicBezTo>
                  <a:cubicBezTo>
                    <a:pt x="1084" y="3165"/>
                    <a:pt x="1349" y="3232"/>
                    <a:pt x="1616" y="3232"/>
                  </a:cubicBezTo>
                  <a:cubicBezTo>
                    <a:pt x="2356" y="3232"/>
                    <a:pt x="3000" y="2731"/>
                    <a:pt x="3182" y="2013"/>
                  </a:cubicBezTo>
                  <a:cubicBezTo>
                    <a:pt x="3215" y="1884"/>
                    <a:pt x="3232" y="1751"/>
                    <a:pt x="3232" y="1616"/>
                  </a:cubicBezTo>
                  <a:cubicBezTo>
                    <a:pt x="3232" y="1315"/>
                    <a:pt x="3148" y="1022"/>
                    <a:pt x="2990" y="767"/>
                  </a:cubicBezTo>
                  <a:cubicBezTo>
                    <a:pt x="2693" y="287"/>
                    <a:pt x="2179" y="0"/>
                    <a:pt x="16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7"/>
            <p:cNvSpPr>
              <a:spLocks noEditPoints="1"/>
            </p:cNvSpPr>
            <p:nvPr/>
          </p:nvSpPr>
          <p:spPr bwMode="auto">
            <a:xfrm>
              <a:off x="15389226" y="9004300"/>
              <a:ext cx="271463" cy="328613"/>
            </a:xfrm>
            <a:custGeom>
              <a:avLst/>
              <a:gdLst>
                <a:gd name="T0" fmla="*/ 645 w 974"/>
                <a:gd name="T1" fmla="*/ 1051 h 1183"/>
                <a:gd name="T2" fmla="*/ 647 w 974"/>
                <a:gd name="T3" fmla="*/ 1028 h 1183"/>
                <a:gd name="T4" fmla="*/ 626 w 974"/>
                <a:gd name="T5" fmla="*/ 910 h 1183"/>
                <a:gd name="T6" fmla="*/ 610 w 974"/>
                <a:gd name="T7" fmla="*/ 706 h 1183"/>
                <a:gd name="T8" fmla="*/ 389 w 974"/>
                <a:gd name="T9" fmla="*/ 432 h 1183"/>
                <a:gd name="T10" fmla="*/ 115 w 974"/>
                <a:gd name="T11" fmla="*/ 168 h 1183"/>
                <a:gd name="T12" fmla="*/ 247 w 974"/>
                <a:gd name="T13" fmla="*/ 115 h 1183"/>
                <a:gd name="T14" fmla="*/ 495 w 974"/>
                <a:gd name="T15" fmla="*/ 159 h 1183"/>
                <a:gd name="T16" fmla="*/ 829 w 974"/>
                <a:gd name="T17" fmla="*/ 290 h 1183"/>
                <a:gd name="T18" fmla="*/ 853 w 974"/>
                <a:gd name="T19" fmla="*/ 495 h 1183"/>
                <a:gd name="T20" fmla="*/ 835 w 974"/>
                <a:gd name="T21" fmla="*/ 535 h 1183"/>
                <a:gd name="T22" fmla="*/ 786 w 974"/>
                <a:gd name="T23" fmla="*/ 628 h 1183"/>
                <a:gd name="T24" fmla="*/ 778 w 974"/>
                <a:gd name="T25" fmla="*/ 807 h 1183"/>
                <a:gd name="T26" fmla="*/ 780 w 974"/>
                <a:gd name="T27" fmla="*/ 813 h 1183"/>
                <a:gd name="T28" fmla="*/ 645 w 974"/>
                <a:gd name="T29" fmla="*/ 1051 h 1183"/>
                <a:gd name="T30" fmla="*/ 247 w 974"/>
                <a:gd name="T31" fmla="*/ 0 h 1183"/>
                <a:gd name="T32" fmla="*/ 101 w 974"/>
                <a:gd name="T33" fmla="*/ 24 h 1183"/>
                <a:gd name="T34" fmla="*/ 0 w 974"/>
                <a:gd name="T35" fmla="*/ 168 h 1183"/>
                <a:gd name="T36" fmla="*/ 368 w 974"/>
                <a:gd name="T37" fmla="*/ 546 h 1183"/>
                <a:gd name="T38" fmla="*/ 496 w 974"/>
                <a:gd name="T39" fmla="*/ 701 h 1183"/>
                <a:gd name="T40" fmla="*/ 535 w 974"/>
                <a:gd name="T41" fmla="*/ 980 h 1183"/>
                <a:gd name="T42" fmla="*/ 533 w 974"/>
                <a:gd name="T43" fmla="*/ 1016 h 1183"/>
                <a:gd name="T44" fmla="*/ 555 w 974"/>
                <a:gd name="T45" fmla="*/ 1155 h 1183"/>
                <a:gd name="T46" fmla="*/ 591 w 974"/>
                <a:gd name="T47" fmla="*/ 1178 h 1183"/>
                <a:gd name="T48" fmla="*/ 621 w 974"/>
                <a:gd name="T49" fmla="*/ 1183 h 1183"/>
                <a:gd name="T50" fmla="*/ 668 w 974"/>
                <a:gd name="T51" fmla="*/ 1174 h 1183"/>
                <a:gd name="T52" fmla="*/ 749 w 974"/>
                <a:gd name="T53" fmla="*/ 1102 h 1183"/>
                <a:gd name="T54" fmla="*/ 896 w 974"/>
                <a:gd name="T55" fmla="*/ 826 h 1183"/>
                <a:gd name="T56" fmla="*/ 886 w 974"/>
                <a:gd name="T57" fmla="*/ 769 h 1183"/>
                <a:gd name="T58" fmla="*/ 891 w 974"/>
                <a:gd name="T59" fmla="*/ 676 h 1183"/>
                <a:gd name="T60" fmla="*/ 934 w 974"/>
                <a:gd name="T61" fmla="*/ 593 h 1183"/>
                <a:gd name="T62" fmla="*/ 967 w 974"/>
                <a:gd name="T63" fmla="*/ 515 h 1183"/>
                <a:gd name="T64" fmla="*/ 919 w 974"/>
                <a:gd name="T65" fmla="*/ 219 h 1183"/>
                <a:gd name="T66" fmla="*/ 854 w 974"/>
                <a:gd name="T67" fmla="*/ 178 h 1183"/>
                <a:gd name="T68" fmla="*/ 576 w 974"/>
                <a:gd name="T69" fmla="*/ 78 h 1183"/>
                <a:gd name="T70" fmla="*/ 334 w 974"/>
                <a:gd name="T71" fmla="*/ 6 h 1183"/>
                <a:gd name="T72" fmla="*/ 247 w 974"/>
                <a:gd name="T73" fmla="*/ 0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4" h="1183">
                  <a:moveTo>
                    <a:pt x="645" y="1051"/>
                  </a:moveTo>
                  <a:cubicBezTo>
                    <a:pt x="645" y="1043"/>
                    <a:pt x="646" y="1035"/>
                    <a:pt x="647" y="1028"/>
                  </a:cubicBezTo>
                  <a:cubicBezTo>
                    <a:pt x="652" y="982"/>
                    <a:pt x="656" y="935"/>
                    <a:pt x="626" y="910"/>
                  </a:cubicBezTo>
                  <a:cubicBezTo>
                    <a:pt x="617" y="895"/>
                    <a:pt x="605" y="819"/>
                    <a:pt x="610" y="706"/>
                  </a:cubicBezTo>
                  <a:cubicBezTo>
                    <a:pt x="617" y="557"/>
                    <a:pt x="538" y="460"/>
                    <a:pt x="389" y="432"/>
                  </a:cubicBezTo>
                  <a:cubicBezTo>
                    <a:pt x="262" y="409"/>
                    <a:pt x="115" y="326"/>
                    <a:pt x="115" y="168"/>
                  </a:cubicBezTo>
                  <a:cubicBezTo>
                    <a:pt x="115" y="122"/>
                    <a:pt x="198" y="115"/>
                    <a:pt x="247" y="115"/>
                  </a:cubicBezTo>
                  <a:cubicBezTo>
                    <a:pt x="355" y="115"/>
                    <a:pt x="470" y="147"/>
                    <a:pt x="495" y="159"/>
                  </a:cubicBezTo>
                  <a:cubicBezTo>
                    <a:pt x="551" y="211"/>
                    <a:pt x="763" y="278"/>
                    <a:pt x="829" y="290"/>
                  </a:cubicBezTo>
                  <a:cubicBezTo>
                    <a:pt x="850" y="325"/>
                    <a:pt x="860" y="458"/>
                    <a:pt x="853" y="495"/>
                  </a:cubicBezTo>
                  <a:cubicBezTo>
                    <a:pt x="851" y="508"/>
                    <a:pt x="848" y="514"/>
                    <a:pt x="835" y="535"/>
                  </a:cubicBezTo>
                  <a:cubicBezTo>
                    <a:pt x="824" y="554"/>
                    <a:pt x="808" y="581"/>
                    <a:pt x="786" y="628"/>
                  </a:cubicBezTo>
                  <a:cubicBezTo>
                    <a:pt x="746" y="716"/>
                    <a:pt x="767" y="775"/>
                    <a:pt x="778" y="807"/>
                  </a:cubicBezTo>
                  <a:cubicBezTo>
                    <a:pt x="779" y="809"/>
                    <a:pt x="779" y="811"/>
                    <a:pt x="780" y="813"/>
                  </a:cubicBezTo>
                  <a:cubicBezTo>
                    <a:pt x="763" y="860"/>
                    <a:pt x="688" y="1002"/>
                    <a:pt x="645" y="1051"/>
                  </a:cubicBezTo>
                  <a:moveTo>
                    <a:pt x="247" y="0"/>
                  </a:moveTo>
                  <a:cubicBezTo>
                    <a:pt x="183" y="0"/>
                    <a:pt x="136" y="9"/>
                    <a:pt x="101" y="24"/>
                  </a:cubicBezTo>
                  <a:cubicBezTo>
                    <a:pt x="12" y="61"/>
                    <a:pt x="0" y="132"/>
                    <a:pt x="0" y="168"/>
                  </a:cubicBezTo>
                  <a:cubicBezTo>
                    <a:pt x="0" y="382"/>
                    <a:pt x="185" y="512"/>
                    <a:pt x="368" y="546"/>
                  </a:cubicBezTo>
                  <a:cubicBezTo>
                    <a:pt x="462" y="563"/>
                    <a:pt x="500" y="609"/>
                    <a:pt x="496" y="701"/>
                  </a:cubicBezTo>
                  <a:cubicBezTo>
                    <a:pt x="489" y="843"/>
                    <a:pt x="502" y="936"/>
                    <a:pt x="535" y="980"/>
                  </a:cubicBezTo>
                  <a:cubicBezTo>
                    <a:pt x="535" y="989"/>
                    <a:pt x="534" y="1005"/>
                    <a:pt x="533" y="1016"/>
                  </a:cubicBezTo>
                  <a:cubicBezTo>
                    <a:pt x="528" y="1064"/>
                    <a:pt x="522" y="1118"/>
                    <a:pt x="555" y="1155"/>
                  </a:cubicBezTo>
                  <a:cubicBezTo>
                    <a:pt x="565" y="1165"/>
                    <a:pt x="577" y="1173"/>
                    <a:pt x="591" y="1178"/>
                  </a:cubicBezTo>
                  <a:cubicBezTo>
                    <a:pt x="600" y="1181"/>
                    <a:pt x="610" y="1183"/>
                    <a:pt x="621" y="1183"/>
                  </a:cubicBezTo>
                  <a:cubicBezTo>
                    <a:pt x="635" y="1183"/>
                    <a:pt x="651" y="1180"/>
                    <a:pt x="668" y="1174"/>
                  </a:cubicBezTo>
                  <a:cubicBezTo>
                    <a:pt x="693" y="1165"/>
                    <a:pt x="722" y="1137"/>
                    <a:pt x="749" y="1102"/>
                  </a:cubicBezTo>
                  <a:cubicBezTo>
                    <a:pt x="823" y="1008"/>
                    <a:pt x="891" y="854"/>
                    <a:pt x="896" y="826"/>
                  </a:cubicBezTo>
                  <a:cubicBezTo>
                    <a:pt x="899" y="804"/>
                    <a:pt x="892" y="786"/>
                    <a:pt x="886" y="769"/>
                  </a:cubicBezTo>
                  <a:cubicBezTo>
                    <a:pt x="878" y="745"/>
                    <a:pt x="870" y="722"/>
                    <a:pt x="891" y="676"/>
                  </a:cubicBezTo>
                  <a:cubicBezTo>
                    <a:pt x="910" y="635"/>
                    <a:pt x="923" y="612"/>
                    <a:pt x="934" y="593"/>
                  </a:cubicBezTo>
                  <a:cubicBezTo>
                    <a:pt x="948" y="569"/>
                    <a:pt x="960" y="549"/>
                    <a:pt x="967" y="515"/>
                  </a:cubicBezTo>
                  <a:cubicBezTo>
                    <a:pt x="973" y="478"/>
                    <a:pt x="974" y="294"/>
                    <a:pt x="919" y="219"/>
                  </a:cubicBezTo>
                  <a:cubicBezTo>
                    <a:pt x="897" y="189"/>
                    <a:pt x="871" y="180"/>
                    <a:pt x="854" y="178"/>
                  </a:cubicBezTo>
                  <a:cubicBezTo>
                    <a:pt x="797" y="171"/>
                    <a:pt x="608" y="103"/>
                    <a:pt x="576" y="78"/>
                  </a:cubicBezTo>
                  <a:cubicBezTo>
                    <a:pt x="543" y="42"/>
                    <a:pt x="428" y="16"/>
                    <a:pt x="334" y="6"/>
                  </a:cubicBezTo>
                  <a:cubicBezTo>
                    <a:pt x="301" y="2"/>
                    <a:pt x="271" y="0"/>
                    <a:pt x="2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3311037" y="6694857"/>
            <a:ext cx="1198599" cy="1077798"/>
            <a:chOff x="8389938" y="8280400"/>
            <a:chExt cx="1212850" cy="1090613"/>
          </a:xfrm>
          <a:solidFill>
            <a:schemeClr val="accent1"/>
          </a:solidFill>
        </p:grpSpPr>
        <p:sp>
          <p:nvSpPr>
            <p:cNvPr id="28" name="Freeform 108"/>
            <p:cNvSpPr>
              <a:spLocks noEditPoints="1"/>
            </p:cNvSpPr>
            <p:nvPr/>
          </p:nvSpPr>
          <p:spPr bwMode="auto">
            <a:xfrm>
              <a:off x="8828088" y="8601075"/>
              <a:ext cx="336550" cy="273050"/>
            </a:xfrm>
            <a:custGeom>
              <a:avLst/>
              <a:gdLst>
                <a:gd name="T0" fmla="*/ 606 w 1212"/>
                <a:gd name="T1" fmla="*/ 981 h 981"/>
                <a:gd name="T2" fmla="*/ 0 w 1212"/>
                <a:gd name="T3" fmla="*/ 251 h 981"/>
                <a:gd name="T4" fmla="*/ 26 w 1212"/>
                <a:gd name="T5" fmla="*/ 43 h 981"/>
                <a:gd name="T6" fmla="*/ 37 w 1212"/>
                <a:gd name="T7" fmla="*/ 0 h 981"/>
                <a:gd name="T8" fmla="*/ 1175 w 1212"/>
                <a:gd name="T9" fmla="*/ 0 h 981"/>
                <a:gd name="T10" fmla="*/ 1186 w 1212"/>
                <a:gd name="T11" fmla="*/ 43 h 981"/>
                <a:gd name="T12" fmla="*/ 1212 w 1212"/>
                <a:gd name="T13" fmla="*/ 251 h 981"/>
                <a:gd name="T14" fmla="*/ 606 w 1212"/>
                <a:gd name="T15" fmla="*/ 981 h 981"/>
                <a:gd name="T16" fmla="*/ 128 w 1212"/>
                <a:gd name="T17" fmla="*/ 115 h 981"/>
                <a:gd name="T18" fmla="*/ 115 w 1212"/>
                <a:gd name="T19" fmla="*/ 251 h 981"/>
                <a:gd name="T20" fmla="*/ 606 w 1212"/>
                <a:gd name="T21" fmla="*/ 866 h 981"/>
                <a:gd name="T22" fmla="*/ 1097 w 1212"/>
                <a:gd name="T23" fmla="*/ 251 h 981"/>
                <a:gd name="T24" fmla="*/ 1085 w 1212"/>
                <a:gd name="T25" fmla="*/ 115 h 981"/>
                <a:gd name="T26" fmla="*/ 128 w 1212"/>
                <a:gd name="T27" fmla="*/ 115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2" h="981">
                  <a:moveTo>
                    <a:pt x="606" y="981"/>
                  </a:moveTo>
                  <a:cubicBezTo>
                    <a:pt x="272" y="981"/>
                    <a:pt x="0" y="654"/>
                    <a:pt x="0" y="251"/>
                  </a:cubicBezTo>
                  <a:cubicBezTo>
                    <a:pt x="0" y="178"/>
                    <a:pt x="9" y="108"/>
                    <a:pt x="26" y="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186" y="43"/>
                    <a:pt x="1186" y="43"/>
                    <a:pt x="1186" y="43"/>
                  </a:cubicBezTo>
                  <a:cubicBezTo>
                    <a:pt x="1203" y="108"/>
                    <a:pt x="1212" y="178"/>
                    <a:pt x="1212" y="251"/>
                  </a:cubicBezTo>
                  <a:cubicBezTo>
                    <a:pt x="1212" y="654"/>
                    <a:pt x="940" y="981"/>
                    <a:pt x="606" y="981"/>
                  </a:cubicBezTo>
                  <a:close/>
                  <a:moveTo>
                    <a:pt x="128" y="115"/>
                  </a:moveTo>
                  <a:cubicBezTo>
                    <a:pt x="119" y="158"/>
                    <a:pt x="115" y="204"/>
                    <a:pt x="115" y="251"/>
                  </a:cubicBezTo>
                  <a:cubicBezTo>
                    <a:pt x="115" y="590"/>
                    <a:pt x="336" y="866"/>
                    <a:pt x="606" y="866"/>
                  </a:cubicBezTo>
                  <a:cubicBezTo>
                    <a:pt x="877" y="866"/>
                    <a:pt x="1097" y="590"/>
                    <a:pt x="1097" y="251"/>
                  </a:cubicBezTo>
                  <a:cubicBezTo>
                    <a:pt x="1097" y="204"/>
                    <a:pt x="1093" y="158"/>
                    <a:pt x="1085" y="115"/>
                  </a:cubicBezTo>
                  <a:lnTo>
                    <a:pt x="128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9"/>
            <p:cNvSpPr>
              <a:spLocks noEditPoints="1"/>
            </p:cNvSpPr>
            <p:nvPr/>
          </p:nvSpPr>
          <p:spPr bwMode="auto">
            <a:xfrm>
              <a:off x="9242426" y="8701088"/>
              <a:ext cx="252413" cy="287338"/>
            </a:xfrm>
            <a:custGeom>
              <a:avLst/>
              <a:gdLst>
                <a:gd name="T0" fmla="*/ 455 w 908"/>
                <a:gd name="T1" fmla="*/ 1034 h 1034"/>
                <a:gd name="T2" fmla="*/ 0 w 908"/>
                <a:gd name="T3" fmla="*/ 491 h 1034"/>
                <a:gd name="T4" fmla="*/ 72 w 908"/>
                <a:gd name="T5" fmla="*/ 200 h 1034"/>
                <a:gd name="T6" fmla="*/ 180 w 908"/>
                <a:gd name="T7" fmla="*/ 0 h 1034"/>
                <a:gd name="T8" fmla="*/ 180 w 908"/>
                <a:gd name="T9" fmla="*/ 219 h 1034"/>
                <a:gd name="T10" fmla="*/ 704 w 908"/>
                <a:gd name="T11" fmla="*/ 219 h 1034"/>
                <a:gd name="T12" fmla="*/ 704 w 908"/>
                <a:gd name="T13" fmla="*/ 0 h 1034"/>
                <a:gd name="T14" fmla="*/ 809 w 908"/>
                <a:gd name="T15" fmla="*/ 155 h 1034"/>
                <a:gd name="T16" fmla="*/ 908 w 908"/>
                <a:gd name="T17" fmla="*/ 491 h 1034"/>
                <a:gd name="T18" fmla="*/ 455 w 908"/>
                <a:gd name="T19" fmla="*/ 1034 h 1034"/>
                <a:gd name="T20" fmla="*/ 139 w 908"/>
                <a:gd name="T21" fmla="*/ 334 h 1034"/>
                <a:gd name="T22" fmla="*/ 115 w 908"/>
                <a:gd name="T23" fmla="*/ 491 h 1034"/>
                <a:gd name="T24" fmla="*/ 455 w 908"/>
                <a:gd name="T25" fmla="*/ 919 h 1034"/>
                <a:gd name="T26" fmla="*/ 793 w 908"/>
                <a:gd name="T27" fmla="*/ 491 h 1034"/>
                <a:gd name="T28" fmla="*/ 769 w 908"/>
                <a:gd name="T29" fmla="*/ 334 h 1034"/>
                <a:gd name="T30" fmla="*/ 139 w 908"/>
                <a:gd name="T31" fmla="*/ 3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8" h="1034">
                  <a:moveTo>
                    <a:pt x="455" y="1034"/>
                  </a:moveTo>
                  <a:cubicBezTo>
                    <a:pt x="204" y="1034"/>
                    <a:pt x="0" y="791"/>
                    <a:pt x="0" y="491"/>
                  </a:cubicBezTo>
                  <a:cubicBezTo>
                    <a:pt x="0" y="387"/>
                    <a:pt x="25" y="287"/>
                    <a:pt x="72" y="20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219"/>
                    <a:pt x="180" y="219"/>
                    <a:pt x="180" y="219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809" y="155"/>
                    <a:pt x="809" y="155"/>
                    <a:pt x="809" y="155"/>
                  </a:cubicBezTo>
                  <a:cubicBezTo>
                    <a:pt x="873" y="249"/>
                    <a:pt x="908" y="369"/>
                    <a:pt x="908" y="491"/>
                  </a:cubicBezTo>
                  <a:cubicBezTo>
                    <a:pt x="908" y="791"/>
                    <a:pt x="705" y="1034"/>
                    <a:pt x="455" y="1034"/>
                  </a:cubicBezTo>
                  <a:close/>
                  <a:moveTo>
                    <a:pt x="139" y="334"/>
                  </a:moveTo>
                  <a:cubicBezTo>
                    <a:pt x="124" y="384"/>
                    <a:pt x="115" y="437"/>
                    <a:pt x="115" y="491"/>
                  </a:cubicBezTo>
                  <a:cubicBezTo>
                    <a:pt x="115" y="727"/>
                    <a:pt x="268" y="919"/>
                    <a:pt x="455" y="919"/>
                  </a:cubicBezTo>
                  <a:cubicBezTo>
                    <a:pt x="641" y="919"/>
                    <a:pt x="793" y="727"/>
                    <a:pt x="793" y="491"/>
                  </a:cubicBezTo>
                  <a:cubicBezTo>
                    <a:pt x="793" y="437"/>
                    <a:pt x="785" y="384"/>
                    <a:pt x="769" y="334"/>
                  </a:cubicBezTo>
                  <a:lnTo>
                    <a:pt x="13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0"/>
            <p:cNvSpPr>
              <a:spLocks noEditPoints="1"/>
            </p:cNvSpPr>
            <p:nvPr/>
          </p:nvSpPr>
          <p:spPr bwMode="auto">
            <a:xfrm>
              <a:off x="8389938" y="8880475"/>
              <a:ext cx="1212850" cy="490538"/>
            </a:xfrm>
            <a:custGeom>
              <a:avLst/>
              <a:gdLst>
                <a:gd name="T0" fmla="*/ 4366 w 4366"/>
                <a:gd name="T1" fmla="*/ 1765 h 1765"/>
                <a:gd name="T2" fmla="*/ 0 w 4366"/>
                <a:gd name="T3" fmla="*/ 1765 h 1765"/>
                <a:gd name="T4" fmla="*/ 0 w 4366"/>
                <a:gd name="T5" fmla="*/ 1707 h 1765"/>
                <a:gd name="T6" fmla="*/ 846 w 4366"/>
                <a:gd name="T7" fmla="*/ 458 h 1765"/>
                <a:gd name="T8" fmla="*/ 1286 w 4366"/>
                <a:gd name="T9" fmla="*/ 640 h 1765"/>
                <a:gd name="T10" fmla="*/ 2183 w 4366"/>
                <a:gd name="T11" fmla="*/ 0 h 1765"/>
                <a:gd name="T12" fmla="*/ 3080 w 4366"/>
                <a:gd name="T13" fmla="*/ 640 h 1765"/>
                <a:gd name="T14" fmla="*/ 3520 w 4366"/>
                <a:gd name="T15" fmla="*/ 458 h 1765"/>
                <a:gd name="T16" fmla="*/ 4366 w 4366"/>
                <a:gd name="T17" fmla="*/ 1707 h 1765"/>
                <a:gd name="T18" fmla="*/ 4366 w 4366"/>
                <a:gd name="T19" fmla="*/ 1765 h 1765"/>
                <a:gd name="T20" fmla="*/ 115 w 4366"/>
                <a:gd name="T21" fmla="*/ 1650 h 1765"/>
                <a:gd name="T22" fmla="*/ 4251 w 4366"/>
                <a:gd name="T23" fmla="*/ 1650 h 1765"/>
                <a:gd name="T24" fmla="*/ 3520 w 4366"/>
                <a:gd name="T25" fmla="*/ 573 h 1765"/>
                <a:gd name="T26" fmla="*/ 3106 w 4366"/>
                <a:gd name="T27" fmla="*/ 775 h 1765"/>
                <a:gd name="T28" fmla="*/ 3049 w 4366"/>
                <a:gd name="T29" fmla="*/ 837 h 1765"/>
                <a:gd name="T30" fmla="*/ 3013 w 4366"/>
                <a:gd name="T31" fmla="*/ 761 h 1765"/>
                <a:gd name="T32" fmla="*/ 2183 w 4366"/>
                <a:gd name="T33" fmla="*/ 115 h 1765"/>
                <a:gd name="T34" fmla="*/ 1354 w 4366"/>
                <a:gd name="T35" fmla="*/ 761 h 1765"/>
                <a:gd name="T36" fmla="*/ 1317 w 4366"/>
                <a:gd name="T37" fmla="*/ 837 h 1765"/>
                <a:gd name="T38" fmla="*/ 1260 w 4366"/>
                <a:gd name="T39" fmla="*/ 775 h 1765"/>
                <a:gd name="T40" fmla="*/ 846 w 4366"/>
                <a:gd name="T41" fmla="*/ 573 h 1765"/>
                <a:gd name="T42" fmla="*/ 115 w 4366"/>
                <a:gd name="T43" fmla="*/ 1650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66" h="1765">
                  <a:moveTo>
                    <a:pt x="4366" y="1765"/>
                  </a:moveTo>
                  <a:cubicBezTo>
                    <a:pt x="0" y="1765"/>
                    <a:pt x="0" y="1765"/>
                    <a:pt x="0" y="1765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019"/>
                    <a:pt x="379" y="458"/>
                    <a:pt x="846" y="458"/>
                  </a:cubicBezTo>
                  <a:cubicBezTo>
                    <a:pt x="1003" y="458"/>
                    <a:pt x="1154" y="521"/>
                    <a:pt x="1286" y="640"/>
                  </a:cubicBezTo>
                  <a:cubicBezTo>
                    <a:pt x="1503" y="238"/>
                    <a:pt x="1834" y="0"/>
                    <a:pt x="2183" y="0"/>
                  </a:cubicBezTo>
                  <a:cubicBezTo>
                    <a:pt x="2532" y="0"/>
                    <a:pt x="2863" y="238"/>
                    <a:pt x="3080" y="640"/>
                  </a:cubicBezTo>
                  <a:cubicBezTo>
                    <a:pt x="3212" y="521"/>
                    <a:pt x="3363" y="458"/>
                    <a:pt x="3520" y="458"/>
                  </a:cubicBezTo>
                  <a:cubicBezTo>
                    <a:pt x="3987" y="458"/>
                    <a:pt x="4366" y="1019"/>
                    <a:pt x="4366" y="1707"/>
                  </a:cubicBezTo>
                  <a:lnTo>
                    <a:pt x="4366" y="1765"/>
                  </a:lnTo>
                  <a:close/>
                  <a:moveTo>
                    <a:pt x="115" y="1650"/>
                  </a:moveTo>
                  <a:cubicBezTo>
                    <a:pt x="4251" y="1650"/>
                    <a:pt x="4251" y="1650"/>
                    <a:pt x="4251" y="1650"/>
                  </a:cubicBezTo>
                  <a:cubicBezTo>
                    <a:pt x="4231" y="1051"/>
                    <a:pt x="3911" y="573"/>
                    <a:pt x="3520" y="573"/>
                  </a:cubicBezTo>
                  <a:cubicBezTo>
                    <a:pt x="3373" y="573"/>
                    <a:pt x="3229" y="643"/>
                    <a:pt x="3106" y="775"/>
                  </a:cubicBezTo>
                  <a:cubicBezTo>
                    <a:pt x="3049" y="837"/>
                    <a:pt x="3049" y="837"/>
                    <a:pt x="3049" y="837"/>
                  </a:cubicBezTo>
                  <a:cubicBezTo>
                    <a:pt x="3013" y="761"/>
                    <a:pt x="3013" y="761"/>
                    <a:pt x="3013" y="761"/>
                  </a:cubicBezTo>
                  <a:cubicBezTo>
                    <a:pt x="2817" y="357"/>
                    <a:pt x="2507" y="115"/>
                    <a:pt x="2183" y="115"/>
                  </a:cubicBezTo>
                  <a:cubicBezTo>
                    <a:pt x="1859" y="115"/>
                    <a:pt x="1549" y="357"/>
                    <a:pt x="1354" y="761"/>
                  </a:cubicBezTo>
                  <a:cubicBezTo>
                    <a:pt x="1317" y="837"/>
                    <a:pt x="1317" y="837"/>
                    <a:pt x="1317" y="837"/>
                  </a:cubicBezTo>
                  <a:cubicBezTo>
                    <a:pt x="1260" y="775"/>
                    <a:pt x="1260" y="775"/>
                    <a:pt x="1260" y="775"/>
                  </a:cubicBezTo>
                  <a:cubicBezTo>
                    <a:pt x="1137" y="643"/>
                    <a:pt x="993" y="573"/>
                    <a:pt x="846" y="573"/>
                  </a:cubicBezTo>
                  <a:cubicBezTo>
                    <a:pt x="455" y="573"/>
                    <a:pt x="135" y="1051"/>
                    <a:pt x="115" y="16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1"/>
            <p:cNvSpPr>
              <a:spLocks noEditPoints="1"/>
            </p:cNvSpPr>
            <p:nvPr/>
          </p:nvSpPr>
          <p:spPr bwMode="auto">
            <a:xfrm>
              <a:off x="8499476" y="8699500"/>
              <a:ext cx="252413" cy="288925"/>
            </a:xfrm>
            <a:custGeom>
              <a:avLst/>
              <a:gdLst>
                <a:gd name="T0" fmla="*/ 454 w 908"/>
                <a:gd name="T1" fmla="*/ 1036 h 1036"/>
                <a:gd name="T2" fmla="*/ 0 w 908"/>
                <a:gd name="T3" fmla="*/ 493 h 1036"/>
                <a:gd name="T4" fmla="*/ 72 w 908"/>
                <a:gd name="T5" fmla="*/ 200 h 1036"/>
                <a:gd name="T6" fmla="*/ 180 w 908"/>
                <a:gd name="T7" fmla="*/ 1 h 1036"/>
                <a:gd name="T8" fmla="*/ 180 w 908"/>
                <a:gd name="T9" fmla="*/ 221 h 1036"/>
                <a:gd name="T10" fmla="*/ 703 w 908"/>
                <a:gd name="T11" fmla="*/ 221 h 1036"/>
                <a:gd name="T12" fmla="*/ 703 w 908"/>
                <a:gd name="T13" fmla="*/ 0 h 1036"/>
                <a:gd name="T14" fmla="*/ 808 w 908"/>
                <a:gd name="T15" fmla="*/ 156 h 1036"/>
                <a:gd name="T16" fmla="*/ 908 w 908"/>
                <a:gd name="T17" fmla="*/ 493 h 1036"/>
                <a:gd name="T18" fmla="*/ 454 w 908"/>
                <a:gd name="T19" fmla="*/ 1036 h 1036"/>
                <a:gd name="T20" fmla="*/ 139 w 908"/>
                <a:gd name="T21" fmla="*/ 336 h 1036"/>
                <a:gd name="T22" fmla="*/ 115 w 908"/>
                <a:gd name="T23" fmla="*/ 493 h 1036"/>
                <a:gd name="T24" fmla="*/ 454 w 908"/>
                <a:gd name="T25" fmla="*/ 921 h 1036"/>
                <a:gd name="T26" fmla="*/ 793 w 908"/>
                <a:gd name="T27" fmla="*/ 493 h 1036"/>
                <a:gd name="T28" fmla="*/ 769 w 908"/>
                <a:gd name="T29" fmla="*/ 336 h 1036"/>
                <a:gd name="T30" fmla="*/ 139 w 908"/>
                <a:gd name="T31" fmla="*/ 336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8" h="1036">
                  <a:moveTo>
                    <a:pt x="454" y="1036"/>
                  </a:moveTo>
                  <a:cubicBezTo>
                    <a:pt x="204" y="1036"/>
                    <a:pt x="0" y="793"/>
                    <a:pt x="0" y="493"/>
                  </a:cubicBezTo>
                  <a:cubicBezTo>
                    <a:pt x="0" y="388"/>
                    <a:pt x="25" y="287"/>
                    <a:pt x="72" y="200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703" y="221"/>
                    <a:pt x="703" y="221"/>
                    <a:pt x="703" y="221"/>
                  </a:cubicBezTo>
                  <a:cubicBezTo>
                    <a:pt x="703" y="0"/>
                    <a:pt x="703" y="0"/>
                    <a:pt x="703" y="0"/>
                  </a:cubicBezTo>
                  <a:cubicBezTo>
                    <a:pt x="808" y="156"/>
                    <a:pt x="808" y="156"/>
                    <a:pt x="808" y="156"/>
                  </a:cubicBezTo>
                  <a:cubicBezTo>
                    <a:pt x="872" y="250"/>
                    <a:pt x="908" y="370"/>
                    <a:pt x="908" y="493"/>
                  </a:cubicBezTo>
                  <a:cubicBezTo>
                    <a:pt x="908" y="793"/>
                    <a:pt x="704" y="1036"/>
                    <a:pt x="454" y="1036"/>
                  </a:cubicBezTo>
                  <a:close/>
                  <a:moveTo>
                    <a:pt x="139" y="336"/>
                  </a:moveTo>
                  <a:cubicBezTo>
                    <a:pt x="123" y="386"/>
                    <a:pt x="115" y="439"/>
                    <a:pt x="115" y="493"/>
                  </a:cubicBezTo>
                  <a:cubicBezTo>
                    <a:pt x="115" y="729"/>
                    <a:pt x="267" y="921"/>
                    <a:pt x="454" y="921"/>
                  </a:cubicBezTo>
                  <a:cubicBezTo>
                    <a:pt x="641" y="921"/>
                    <a:pt x="793" y="729"/>
                    <a:pt x="793" y="493"/>
                  </a:cubicBezTo>
                  <a:cubicBezTo>
                    <a:pt x="793" y="439"/>
                    <a:pt x="784" y="386"/>
                    <a:pt x="769" y="336"/>
                  </a:cubicBezTo>
                  <a:lnTo>
                    <a:pt x="139" y="3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8601076" y="8280400"/>
              <a:ext cx="793750" cy="352425"/>
            </a:xfrm>
            <a:custGeom>
              <a:avLst/>
              <a:gdLst>
                <a:gd name="T0" fmla="*/ 362 w 500"/>
                <a:gd name="T1" fmla="*/ 222 h 222"/>
                <a:gd name="T2" fmla="*/ 128 w 500"/>
                <a:gd name="T3" fmla="*/ 222 h 222"/>
                <a:gd name="T4" fmla="*/ 128 w 500"/>
                <a:gd name="T5" fmla="*/ 136 h 222"/>
                <a:gd name="T6" fmla="*/ 0 w 500"/>
                <a:gd name="T7" fmla="*/ 115 h 222"/>
                <a:gd name="T8" fmla="*/ 245 w 500"/>
                <a:gd name="T9" fmla="*/ 0 h 222"/>
                <a:gd name="T10" fmla="*/ 500 w 500"/>
                <a:gd name="T11" fmla="*/ 115 h 222"/>
                <a:gd name="T12" fmla="*/ 362 w 500"/>
                <a:gd name="T13" fmla="*/ 136 h 222"/>
                <a:gd name="T14" fmla="*/ 362 w 500"/>
                <a:gd name="T15" fmla="*/ 222 h 222"/>
                <a:gd name="T16" fmla="*/ 148 w 500"/>
                <a:gd name="T17" fmla="*/ 202 h 222"/>
                <a:gd name="T18" fmla="*/ 342 w 500"/>
                <a:gd name="T19" fmla="*/ 202 h 222"/>
                <a:gd name="T20" fmla="*/ 342 w 500"/>
                <a:gd name="T21" fmla="*/ 119 h 222"/>
                <a:gd name="T22" fmla="*/ 430 w 500"/>
                <a:gd name="T23" fmla="*/ 105 h 222"/>
                <a:gd name="T24" fmla="*/ 245 w 500"/>
                <a:gd name="T25" fmla="*/ 23 h 222"/>
                <a:gd name="T26" fmla="*/ 68 w 500"/>
                <a:gd name="T27" fmla="*/ 105 h 222"/>
                <a:gd name="T28" fmla="*/ 148 w 500"/>
                <a:gd name="T29" fmla="*/ 119 h 222"/>
                <a:gd name="T30" fmla="*/ 148 w 500"/>
                <a:gd name="T31" fmla="*/ 20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0" h="222">
                  <a:moveTo>
                    <a:pt x="362" y="222"/>
                  </a:moveTo>
                  <a:lnTo>
                    <a:pt x="128" y="222"/>
                  </a:lnTo>
                  <a:lnTo>
                    <a:pt x="128" y="136"/>
                  </a:lnTo>
                  <a:lnTo>
                    <a:pt x="0" y="115"/>
                  </a:lnTo>
                  <a:lnTo>
                    <a:pt x="245" y="0"/>
                  </a:lnTo>
                  <a:lnTo>
                    <a:pt x="500" y="115"/>
                  </a:lnTo>
                  <a:lnTo>
                    <a:pt x="362" y="136"/>
                  </a:lnTo>
                  <a:lnTo>
                    <a:pt x="362" y="222"/>
                  </a:lnTo>
                  <a:close/>
                  <a:moveTo>
                    <a:pt x="148" y="202"/>
                  </a:moveTo>
                  <a:lnTo>
                    <a:pt x="342" y="202"/>
                  </a:lnTo>
                  <a:lnTo>
                    <a:pt x="342" y="119"/>
                  </a:lnTo>
                  <a:lnTo>
                    <a:pt x="430" y="105"/>
                  </a:lnTo>
                  <a:lnTo>
                    <a:pt x="245" y="23"/>
                  </a:lnTo>
                  <a:lnTo>
                    <a:pt x="68" y="105"/>
                  </a:lnTo>
                  <a:lnTo>
                    <a:pt x="148" y="119"/>
                  </a:lnTo>
                  <a:lnTo>
                    <a:pt x="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3"/>
            <p:cNvSpPr>
              <a:spLocks noEditPoints="1"/>
            </p:cNvSpPr>
            <p:nvPr/>
          </p:nvSpPr>
          <p:spPr bwMode="auto">
            <a:xfrm>
              <a:off x="9136063" y="8582025"/>
              <a:ext cx="466725" cy="211138"/>
            </a:xfrm>
            <a:custGeom>
              <a:avLst/>
              <a:gdLst>
                <a:gd name="T0" fmla="*/ 210 w 294"/>
                <a:gd name="T1" fmla="*/ 133 h 133"/>
                <a:gd name="T2" fmla="*/ 78 w 294"/>
                <a:gd name="T3" fmla="*/ 133 h 133"/>
                <a:gd name="T4" fmla="*/ 78 w 294"/>
                <a:gd name="T5" fmla="*/ 80 h 133"/>
                <a:gd name="T6" fmla="*/ 0 w 294"/>
                <a:gd name="T7" fmla="*/ 67 h 133"/>
                <a:gd name="T8" fmla="*/ 144 w 294"/>
                <a:gd name="T9" fmla="*/ 0 h 133"/>
                <a:gd name="T10" fmla="*/ 294 w 294"/>
                <a:gd name="T11" fmla="*/ 67 h 133"/>
                <a:gd name="T12" fmla="*/ 210 w 294"/>
                <a:gd name="T13" fmla="*/ 80 h 133"/>
                <a:gd name="T14" fmla="*/ 210 w 294"/>
                <a:gd name="T15" fmla="*/ 133 h 133"/>
                <a:gd name="T16" fmla="*/ 98 w 294"/>
                <a:gd name="T17" fmla="*/ 113 h 133"/>
                <a:gd name="T18" fmla="*/ 190 w 294"/>
                <a:gd name="T19" fmla="*/ 113 h 133"/>
                <a:gd name="T20" fmla="*/ 190 w 294"/>
                <a:gd name="T21" fmla="*/ 63 h 133"/>
                <a:gd name="T22" fmla="*/ 223 w 294"/>
                <a:gd name="T23" fmla="*/ 58 h 133"/>
                <a:gd name="T24" fmla="*/ 144 w 294"/>
                <a:gd name="T25" fmla="*/ 22 h 133"/>
                <a:gd name="T26" fmla="*/ 68 w 294"/>
                <a:gd name="T27" fmla="*/ 58 h 133"/>
                <a:gd name="T28" fmla="*/ 98 w 294"/>
                <a:gd name="T29" fmla="*/ 63 h 133"/>
                <a:gd name="T30" fmla="*/ 98 w 294"/>
                <a:gd name="T31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133">
                  <a:moveTo>
                    <a:pt x="210" y="133"/>
                  </a:moveTo>
                  <a:lnTo>
                    <a:pt x="78" y="133"/>
                  </a:lnTo>
                  <a:lnTo>
                    <a:pt x="78" y="80"/>
                  </a:lnTo>
                  <a:lnTo>
                    <a:pt x="0" y="67"/>
                  </a:lnTo>
                  <a:lnTo>
                    <a:pt x="144" y="0"/>
                  </a:lnTo>
                  <a:lnTo>
                    <a:pt x="294" y="67"/>
                  </a:lnTo>
                  <a:lnTo>
                    <a:pt x="210" y="80"/>
                  </a:lnTo>
                  <a:lnTo>
                    <a:pt x="210" y="133"/>
                  </a:lnTo>
                  <a:close/>
                  <a:moveTo>
                    <a:pt x="98" y="113"/>
                  </a:moveTo>
                  <a:lnTo>
                    <a:pt x="190" y="113"/>
                  </a:lnTo>
                  <a:lnTo>
                    <a:pt x="190" y="63"/>
                  </a:lnTo>
                  <a:lnTo>
                    <a:pt x="223" y="58"/>
                  </a:lnTo>
                  <a:lnTo>
                    <a:pt x="144" y="22"/>
                  </a:lnTo>
                  <a:lnTo>
                    <a:pt x="68" y="58"/>
                  </a:lnTo>
                  <a:lnTo>
                    <a:pt x="98" y="63"/>
                  </a:lnTo>
                  <a:lnTo>
                    <a:pt x="98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4"/>
            <p:cNvSpPr>
              <a:spLocks noEditPoints="1"/>
            </p:cNvSpPr>
            <p:nvPr/>
          </p:nvSpPr>
          <p:spPr bwMode="auto">
            <a:xfrm>
              <a:off x="8393113" y="8582025"/>
              <a:ext cx="466725" cy="211138"/>
            </a:xfrm>
            <a:custGeom>
              <a:avLst/>
              <a:gdLst>
                <a:gd name="T0" fmla="*/ 210 w 294"/>
                <a:gd name="T1" fmla="*/ 133 h 133"/>
                <a:gd name="T2" fmla="*/ 78 w 294"/>
                <a:gd name="T3" fmla="*/ 133 h 133"/>
                <a:gd name="T4" fmla="*/ 78 w 294"/>
                <a:gd name="T5" fmla="*/ 80 h 133"/>
                <a:gd name="T6" fmla="*/ 0 w 294"/>
                <a:gd name="T7" fmla="*/ 67 h 133"/>
                <a:gd name="T8" fmla="*/ 144 w 294"/>
                <a:gd name="T9" fmla="*/ 0 h 133"/>
                <a:gd name="T10" fmla="*/ 294 w 294"/>
                <a:gd name="T11" fmla="*/ 67 h 133"/>
                <a:gd name="T12" fmla="*/ 210 w 294"/>
                <a:gd name="T13" fmla="*/ 80 h 133"/>
                <a:gd name="T14" fmla="*/ 210 w 294"/>
                <a:gd name="T15" fmla="*/ 133 h 133"/>
                <a:gd name="T16" fmla="*/ 98 w 294"/>
                <a:gd name="T17" fmla="*/ 113 h 133"/>
                <a:gd name="T18" fmla="*/ 190 w 294"/>
                <a:gd name="T19" fmla="*/ 113 h 133"/>
                <a:gd name="T20" fmla="*/ 190 w 294"/>
                <a:gd name="T21" fmla="*/ 63 h 133"/>
                <a:gd name="T22" fmla="*/ 224 w 294"/>
                <a:gd name="T23" fmla="*/ 58 h 133"/>
                <a:gd name="T24" fmla="*/ 144 w 294"/>
                <a:gd name="T25" fmla="*/ 22 h 133"/>
                <a:gd name="T26" fmla="*/ 68 w 294"/>
                <a:gd name="T27" fmla="*/ 58 h 133"/>
                <a:gd name="T28" fmla="*/ 98 w 294"/>
                <a:gd name="T29" fmla="*/ 63 h 133"/>
                <a:gd name="T30" fmla="*/ 98 w 294"/>
                <a:gd name="T31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133">
                  <a:moveTo>
                    <a:pt x="210" y="133"/>
                  </a:moveTo>
                  <a:lnTo>
                    <a:pt x="78" y="133"/>
                  </a:lnTo>
                  <a:lnTo>
                    <a:pt x="78" y="80"/>
                  </a:lnTo>
                  <a:lnTo>
                    <a:pt x="0" y="67"/>
                  </a:lnTo>
                  <a:lnTo>
                    <a:pt x="144" y="0"/>
                  </a:lnTo>
                  <a:lnTo>
                    <a:pt x="294" y="67"/>
                  </a:lnTo>
                  <a:lnTo>
                    <a:pt x="210" y="80"/>
                  </a:lnTo>
                  <a:lnTo>
                    <a:pt x="210" y="133"/>
                  </a:lnTo>
                  <a:close/>
                  <a:moveTo>
                    <a:pt x="98" y="113"/>
                  </a:moveTo>
                  <a:lnTo>
                    <a:pt x="190" y="113"/>
                  </a:lnTo>
                  <a:lnTo>
                    <a:pt x="190" y="63"/>
                  </a:lnTo>
                  <a:lnTo>
                    <a:pt x="224" y="58"/>
                  </a:lnTo>
                  <a:lnTo>
                    <a:pt x="144" y="22"/>
                  </a:lnTo>
                  <a:lnTo>
                    <a:pt x="68" y="58"/>
                  </a:lnTo>
                  <a:lnTo>
                    <a:pt x="98" y="63"/>
                  </a:lnTo>
                  <a:lnTo>
                    <a:pt x="98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0541852" y="4645943"/>
            <a:ext cx="1209581" cy="1352346"/>
            <a:chOff x="15706726" y="6207125"/>
            <a:chExt cx="1223963" cy="1368425"/>
          </a:xfrm>
          <a:solidFill>
            <a:schemeClr val="accent1"/>
          </a:solidFill>
        </p:grpSpPr>
        <p:sp>
          <p:nvSpPr>
            <p:cNvPr id="36" name="Freeform 115"/>
            <p:cNvSpPr>
              <a:spLocks noEditPoints="1"/>
            </p:cNvSpPr>
            <p:nvPr/>
          </p:nvSpPr>
          <p:spPr bwMode="auto">
            <a:xfrm>
              <a:off x="15948026" y="6594475"/>
              <a:ext cx="982663" cy="981075"/>
            </a:xfrm>
            <a:custGeom>
              <a:avLst/>
              <a:gdLst>
                <a:gd name="T0" fmla="*/ 619 w 619"/>
                <a:gd name="T1" fmla="*/ 618 h 618"/>
                <a:gd name="T2" fmla="*/ 0 w 619"/>
                <a:gd name="T3" fmla="*/ 618 h 618"/>
                <a:gd name="T4" fmla="*/ 0 w 619"/>
                <a:gd name="T5" fmla="*/ 0 h 618"/>
                <a:gd name="T6" fmla="*/ 619 w 619"/>
                <a:gd name="T7" fmla="*/ 618 h 618"/>
                <a:gd name="T8" fmla="*/ 21 w 619"/>
                <a:gd name="T9" fmla="*/ 598 h 618"/>
                <a:gd name="T10" fmla="*/ 570 w 619"/>
                <a:gd name="T11" fmla="*/ 598 h 618"/>
                <a:gd name="T12" fmla="*/ 21 w 619"/>
                <a:gd name="T13" fmla="*/ 48 h 618"/>
                <a:gd name="T14" fmla="*/ 21 w 619"/>
                <a:gd name="T15" fmla="*/ 598 h 618"/>
                <a:gd name="T16" fmla="*/ 375 w 619"/>
                <a:gd name="T17" fmla="*/ 517 h 618"/>
                <a:gd name="T18" fmla="*/ 102 w 619"/>
                <a:gd name="T19" fmla="*/ 517 h 618"/>
                <a:gd name="T20" fmla="*/ 102 w 619"/>
                <a:gd name="T21" fmla="*/ 244 h 618"/>
                <a:gd name="T22" fmla="*/ 375 w 619"/>
                <a:gd name="T23" fmla="*/ 517 h 618"/>
                <a:gd name="T24" fmla="*/ 122 w 619"/>
                <a:gd name="T25" fmla="*/ 497 h 618"/>
                <a:gd name="T26" fmla="*/ 326 w 619"/>
                <a:gd name="T27" fmla="*/ 497 h 618"/>
                <a:gd name="T28" fmla="*/ 122 w 619"/>
                <a:gd name="T29" fmla="*/ 292 h 618"/>
                <a:gd name="T30" fmla="*/ 122 w 619"/>
                <a:gd name="T31" fmla="*/ 49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9" h="618">
                  <a:moveTo>
                    <a:pt x="619" y="618"/>
                  </a:moveTo>
                  <a:lnTo>
                    <a:pt x="0" y="618"/>
                  </a:lnTo>
                  <a:lnTo>
                    <a:pt x="0" y="0"/>
                  </a:lnTo>
                  <a:lnTo>
                    <a:pt x="619" y="618"/>
                  </a:lnTo>
                  <a:close/>
                  <a:moveTo>
                    <a:pt x="21" y="598"/>
                  </a:moveTo>
                  <a:lnTo>
                    <a:pt x="570" y="598"/>
                  </a:lnTo>
                  <a:lnTo>
                    <a:pt x="21" y="48"/>
                  </a:lnTo>
                  <a:lnTo>
                    <a:pt x="21" y="598"/>
                  </a:lnTo>
                  <a:close/>
                  <a:moveTo>
                    <a:pt x="375" y="517"/>
                  </a:moveTo>
                  <a:lnTo>
                    <a:pt x="102" y="517"/>
                  </a:lnTo>
                  <a:lnTo>
                    <a:pt x="102" y="244"/>
                  </a:lnTo>
                  <a:lnTo>
                    <a:pt x="375" y="517"/>
                  </a:lnTo>
                  <a:close/>
                  <a:moveTo>
                    <a:pt x="122" y="497"/>
                  </a:moveTo>
                  <a:lnTo>
                    <a:pt x="326" y="497"/>
                  </a:lnTo>
                  <a:lnTo>
                    <a:pt x="122" y="292"/>
                  </a:lnTo>
                  <a:lnTo>
                    <a:pt x="122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16"/>
            <p:cNvSpPr>
              <a:spLocks noEditPoints="1"/>
            </p:cNvSpPr>
            <p:nvPr/>
          </p:nvSpPr>
          <p:spPr bwMode="auto">
            <a:xfrm>
              <a:off x="15706726" y="6207125"/>
              <a:ext cx="203200" cy="1368425"/>
            </a:xfrm>
            <a:custGeom>
              <a:avLst/>
              <a:gdLst>
                <a:gd name="T0" fmla="*/ 128 w 128"/>
                <a:gd name="T1" fmla="*/ 862 h 862"/>
                <a:gd name="T2" fmla="*/ 0 w 128"/>
                <a:gd name="T3" fmla="*/ 862 h 862"/>
                <a:gd name="T4" fmla="*/ 0 w 128"/>
                <a:gd name="T5" fmla="*/ 0 h 862"/>
                <a:gd name="T6" fmla="*/ 128 w 128"/>
                <a:gd name="T7" fmla="*/ 0 h 862"/>
                <a:gd name="T8" fmla="*/ 128 w 128"/>
                <a:gd name="T9" fmla="*/ 862 h 862"/>
                <a:gd name="T10" fmla="*/ 20 w 128"/>
                <a:gd name="T11" fmla="*/ 842 h 862"/>
                <a:gd name="T12" fmla="*/ 107 w 128"/>
                <a:gd name="T13" fmla="*/ 842 h 862"/>
                <a:gd name="T14" fmla="*/ 107 w 128"/>
                <a:gd name="T15" fmla="*/ 20 h 862"/>
                <a:gd name="T16" fmla="*/ 20 w 128"/>
                <a:gd name="T17" fmla="*/ 20 h 862"/>
                <a:gd name="T18" fmla="*/ 20 w 128"/>
                <a:gd name="T19" fmla="*/ 84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862">
                  <a:moveTo>
                    <a:pt x="128" y="862"/>
                  </a:moveTo>
                  <a:lnTo>
                    <a:pt x="0" y="862"/>
                  </a:lnTo>
                  <a:lnTo>
                    <a:pt x="0" y="0"/>
                  </a:lnTo>
                  <a:lnTo>
                    <a:pt x="128" y="0"/>
                  </a:lnTo>
                  <a:lnTo>
                    <a:pt x="128" y="862"/>
                  </a:lnTo>
                  <a:close/>
                  <a:moveTo>
                    <a:pt x="20" y="842"/>
                  </a:moveTo>
                  <a:lnTo>
                    <a:pt x="107" y="842"/>
                  </a:lnTo>
                  <a:lnTo>
                    <a:pt x="107" y="20"/>
                  </a:lnTo>
                  <a:lnTo>
                    <a:pt x="20" y="20"/>
                  </a:lnTo>
                  <a:lnTo>
                    <a:pt x="20" y="8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17"/>
            <p:cNvSpPr>
              <a:spLocks noChangeArrowheads="1"/>
            </p:cNvSpPr>
            <p:nvPr/>
          </p:nvSpPr>
          <p:spPr bwMode="auto">
            <a:xfrm>
              <a:off x="15722601" y="741203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118"/>
            <p:cNvSpPr>
              <a:spLocks noChangeArrowheads="1"/>
            </p:cNvSpPr>
            <p:nvPr/>
          </p:nvSpPr>
          <p:spPr bwMode="auto">
            <a:xfrm>
              <a:off x="15722601" y="7294563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119"/>
            <p:cNvSpPr>
              <a:spLocks noChangeArrowheads="1"/>
            </p:cNvSpPr>
            <p:nvPr/>
          </p:nvSpPr>
          <p:spPr bwMode="auto">
            <a:xfrm>
              <a:off x="15722601" y="7177088"/>
              <a:ext cx="68263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120"/>
            <p:cNvSpPr>
              <a:spLocks noChangeArrowheads="1"/>
            </p:cNvSpPr>
            <p:nvPr/>
          </p:nvSpPr>
          <p:spPr bwMode="auto">
            <a:xfrm>
              <a:off x="15722601" y="7061200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21"/>
            <p:cNvSpPr>
              <a:spLocks noChangeArrowheads="1"/>
            </p:cNvSpPr>
            <p:nvPr/>
          </p:nvSpPr>
          <p:spPr bwMode="auto">
            <a:xfrm>
              <a:off x="15722601" y="6943725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22"/>
            <p:cNvSpPr>
              <a:spLocks noChangeArrowheads="1"/>
            </p:cNvSpPr>
            <p:nvPr/>
          </p:nvSpPr>
          <p:spPr bwMode="auto">
            <a:xfrm>
              <a:off x="15722601" y="6826250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23"/>
            <p:cNvSpPr>
              <a:spLocks noChangeArrowheads="1"/>
            </p:cNvSpPr>
            <p:nvPr/>
          </p:nvSpPr>
          <p:spPr bwMode="auto">
            <a:xfrm>
              <a:off x="15722601" y="6708775"/>
              <a:ext cx="68263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24"/>
            <p:cNvSpPr>
              <a:spLocks noChangeArrowheads="1"/>
            </p:cNvSpPr>
            <p:nvPr/>
          </p:nvSpPr>
          <p:spPr bwMode="auto">
            <a:xfrm>
              <a:off x="15722601" y="659288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25"/>
            <p:cNvSpPr>
              <a:spLocks noChangeArrowheads="1"/>
            </p:cNvSpPr>
            <p:nvPr/>
          </p:nvSpPr>
          <p:spPr bwMode="auto">
            <a:xfrm>
              <a:off x="15722601" y="6475413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126"/>
            <p:cNvSpPr>
              <a:spLocks noChangeArrowheads="1"/>
            </p:cNvSpPr>
            <p:nvPr/>
          </p:nvSpPr>
          <p:spPr bwMode="auto">
            <a:xfrm>
              <a:off x="15722601" y="635793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2589367" y="4340019"/>
            <a:ext cx="927189" cy="778148"/>
            <a:chOff x="7659688" y="5897563"/>
            <a:chExt cx="938213" cy="787400"/>
          </a:xfrm>
          <a:solidFill>
            <a:schemeClr val="accent1"/>
          </a:solidFill>
        </p:grpSpPr>
        <p:sp>
          <p:nvSpPr>
            <p:cNvPr id="49" name="Freeform 128"/>
            <p:cNvSpPr>
              <a:spLocks noEditPoints="1"/>
            </p:cNvSpPr>
            <p:nvPr/>
          </p:nvSpPr>
          <p:spPr bwMode="auto">
            <a:xfrm>
              <a:off x="7659688" y="5897563"/>
              <a:ext cx="938213" cy="787400"/>
            </a:xfrm>
            <a:custGeom>
              <a:avLst/>
              <a:gdLst>
                <a:gd name="T0" fmla="*/ 227 w 3377"/>
                <a:gd name="T1" fmla="*/ 2601 h 2833"/>
                <a:gd name="T2" fmla="*/ 511 w 3377"/>
                <a:gd name="T3" fmla="*/ 1950 h 2833"/>
                <a:gd name="T4" fmla="*/ 482 w 3377"/>
                <a:gd name="T5" fmla="*/ 1922 h 2833"/>
                <a:gd name="T6" fmla="*/ 171 w 3377"/>
                <a:gd name="T7" fmla="*/ 1245 h 2833"/>
                <a:gd name="T8" fmla="*/ 1716 w 3377"/>
                <a:gd name="T9" fmla="*/ 115 h 2833"/>
                <a:gd name="T10" fmla="*/ 3262 w 3377"/>
                <a:gd name="T11" fmla="*/ 1245 h 2833"/>
                <a:gd name="T12" fmla="*/ 1716 w 3377"/>
                <a:gd name="T13" fmla="*/ 2375 h 2833"/>
                <a:gd name="T14" fmla="*/ 1019 w 3377"/>
                <a:gd name="T15" fmla="*/ 2252 h 2833"/>
                <a:gd name="T16" fmla="*/ 996 w 3377"/>
                <a:gd name="T17" fmla="*/ 2243 h 2833"/>
                <a:gd name="T18" fmla="*/ 227 w 3377"/>
                <a:gd name="T19" fmla="*/ 2601 h 2833"/>
                <a:gd name="T20" fmla="*/ 1716 w 3377"/>
                <a:gd name="T21" fmla="*/ 0 h 2833"/>
                <a:gd name="T22" fmla="*/ 56 w 3377"/>
                <a:gd name="T23" fmla="*/ 1245 h 2833"/>
                <a:gd name="T24" fmla="*/ 374 w 3377"/>
                <a:gd name="T25" fmla="*/ 1976 h 2833"/>
                <a:gd name="T26" fmla="*/ 0 w 3377"/>
                <a:gd name="T27" fmla="*/ 2833 h 2833"/>
                <a:gd name="T28" fmla="*/ 1001 w 3377"/>
                <a:gd name="T29" fmla="*/ 2368 h 2833"/>
                <a:gd name="T30" fmla="*/ 1716 w 3377"/>
                <a:gd name="T31" fmla="*/ 2490 h 2833"/>
                <a:gd name="T32" fmla="*/ 3377 w 3377"/>
                <a:gd name="T33" fmla="*/ 1245 h 2833"/>
                <a:gd name="T34" fmla="*/ 1716 w 3377"/>
                <a:gd name="T35" fmla="*/ 0 h 2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7" h="2833">
                  <a:moveTo>
                    <a:pt x="227" y="2601"/>
                  </a:moveTo>
                  <a:cubicBezTo>
                    <a:pt x="511" y="1950"/>
                    <a:pt x="511" y="1950"/>
                    <a:pt x="511" y="1950"/>
                  </a:cubicBezTo>
                  <a:cubicBezTo>
                    <a:pt x="482" y="1922"/>
                    <a:pt x="482" y="1922"/>
                    <a:pt x="482" y="1922"/>
                  </a:cubicBezTo>
                  <a:cubicBezTo>
                    <a:pt x="279" y="1724"/>
                    <a:pt x="171" y="1490"/>
                    <a:pt x="171" y="1245"/>
                  </a:cubicBezTo>
                  <a:cubicBezTo>
                    <a:pt x="171" y="622"/>
                    <a:pt x="864" y="115"/>
                    <a:pt x="1716" y="115"/>
                  </a:cubicBezTo>
                  <a:cubicBezTo>
                    <a:pt x="2569" y="115"/>
                    <a:pt x="3262" y="622"/>
                    <a:pt x="3262" y="1245"/>
                  </a:cubicBezTo>
                  <a:cubicBezTo>
                    <a:pt x="3262" y="1868"/>
                    <a:pt x="2569" y="2375"/>
                    <a:pt x="1716" y="2375"/>
                  </a:cubicBezTo>
                  <a:cubicBezTo>
                    <a:pt x="1473" y="2375"/>
                    <a:pt x="1238" y="2334"/>
                    <a:pt x="1019" y="2252"/>
                  </a:cubicBezTo>
                  <a:cubicBezTo>
                    <a:pt x="996" y="2243"/>
                    <a:pt x="996" y="2243"/>
                    <a:pt x="996" y="2243"/>
                  </a:cubicBezTo>
                  <a:cubicBezTo>
                    <a:pt x="227" y="2601"/>
                    <a:pt x="227" y="2601"/>
                    <a:pt x="227" y="2601"/>
                  </a:cubicBezTo>
                  <a:moveTo>
                    <a:pt x="1716" y="0"/>
                  </a:moveTo>
                  <a:cubicBezTo>
                    <a:pt x="801" y="0"/>
                    <a:pt x="56" y="559"/>
                    <a:pt x="56" y="1245"/>
                  </a:cubicBezTo>
                  <a:cubicBezTo>
                    <a:pt x="56" y="1510"/>
                    <a:pt x="166" y="1762"/>
                    <a:pt x="374" y="1976"/>
                  </a:cubicBezTo>
                  <a:cubicBezTo>
                    <a:pt x="0" y="2833"/>
                    <a:pt x="0" y="2833"/>
                    <a:pt x="0" y="2833"/>
                  </a:cubicBezTo>
                  <a:cubicBezTo>
                    <a:pt x="1001" y="2368"/>
                    <a:pt x="1001" y="2368"/>
                    <a:pt x="1001" y="2368"/>
                  </a:cubicBezTo>
                  <a:cubicBezTo>
                    <a:pt x="1227" y="2449"/>
                    <a:pt x="1468" y="2490"/>
                    <a:pt x="1716" y="2490"/>
                  </a:cubicBezTo>
                  <a:cubicBezTo>
                    <a:pt x="2632" y="2490"/>
                    <a:pt x="3377" y="1931"/>
                    <a:pt x="3377" y="1245"/>
                  </a:cubicBezTo>
                  <a:cubicBezTo>
                    <a:pt x="3377" y="559"/>
                    <a:pt x="2632" y="0"/>
                    <a:pt x="17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29"/>
            <p:cNvSpPr>
              <a:spLocks noEditPoints="1"/>
            </p:cNvSpPr>
            <p:nvPr/>
          </p:nvSpPr>
          <p:spPr bwMode="auto">
            <a:xfrm>
              <a:off x="7886701" y="6180138"/>
              <a:ext cx="125413" cy="125413"/>
            </a:xfrm>
            <a:custGeom>
              <a:avLst/>
              <a:gdLst>
                <a:gd name="T0" fmla="*/ 226 w 453"/>
                <a:gd name="T1" fmla="*/ 452 h 452"/>
                <a:gd name="T2" fmla="*/ 0 w 453"/>
                <a:gd name="T3" fmla="*/ 226 h 452"/>
                <a:gd name="T4" fmla="*/ 226 w 453"/>
                <a:gd name="T5" fmla="*/ 0 h 452"/>
                <a:gd name="T6" fmla="*/ 453 w 453"/>
                <a:gd name="T7" fmla="*/ 226 h 452"/>
                <a:gd name="T8" fmla="*/ 226 w 453"/>
                <a:gd name="T9" fmla="*/ 452 h 452"/>
                <a:gd name="T10" fmla="*/ 226 w 453"/>
                <a:gd name="T11" fmla="*/ 114 h 452"/>
                <a:gd name="T12" fmla="*/ 115 w 453"/>
                <a:gd name="T13" fmla="*/ 226 h 452"/>
                <a:gd name="T14" fmla="*/ 226 w 453"/>
                <a:gd name="T15" fmla="*/ 337 h 452"/>
                <a:gd name="T16" fmla="*/ 338 w 453"/>
                <a:gd name="T17" fmla="*/ 226 h 452"/>
                <a:gd name="T18" fmla="*/ 226 w 453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3" h="452">
                  <a:moveTo>
                    <a:pt x="226" y="452"/>
                  </a:moveTo>
                  <a:cubicBezTo>
                    <a:pt x="101" y="452"/>
                    <a:pt x="0" y="351"/>
                    <a:pt x="0" y="226"/>
                  </a:cubicBezTo>
                  <a:cubicBezTo>
                    <a:pt x="0" y="101"/>
                    <a:pt x="101" y="0"/>
                    <a:pt x="226" y="0"/>
                  </a:cubicBezTo>
                  <a:cubicBezTo>
                    <a:pt x="351" y="0"/>
                    <a:pt x="453" y="101"/>
                    <a:pt x="453" y="226"/>
                  </a:cubicBezTo>
                  <a:cubicBezTo>
                    <a:pt x="453" y="351"/>
                    <a:pt x="351" y="452"/>
                    <a:pt x="226" y="452"/>
                  </a:cubicBezTo>
                  <a:close/>
                  <a:moveTo>
                    <a:pt x="226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6" y="337"/>
                  </a:cubicBezTo>
                  <a:cubicBezTo>
                    <a:pt x="288" y="337"/>
                    <a:pt x="338" y="287"/>
                    <a:pt x="338" y="226"/>
                  </a:cubicBezTo>
                  <a:cubicBezTo>
                    <a:pt x="338" y="164"/>
                    <a:pt x="288" y="114"/>
                    <a:pt x="226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0"/>
            <p:cNvSpPr>
              <a:spLocks noEditPoints="1"/>
            </p:cNvSpPr>
            <p:nvPr/>
          </p:nvSpPr>
          <p:spPr bwMode="auto">
            <a:xfrm>
              <a:off x="8070851" y="6180138"/>
              <a:ext cx="125413" cy="125413"/>
            </a:xfrm>
            <a:custGeom>
              <a:avLst/>
              <a:gdLst>
                <a:gd name="T0" fmla="*/ 227 w 453"/>
                <a:gd name="T1" fmla="*/ 452 h 452"/>
                <a:gd name="T2" fmla="*/ 0 w 453"/>
                <a:gd name="T3" fmla="*/ 226 h 452"/>
                <a:gd name="T4" fmla="*/ 227 w 453"/>
                <a:gd name="T5" fmla="*/ 0 h 452"/>
                <a:gd name="T6" fmla="*/ 453 w 453"/>
                <a:gd name="T7" fmla="*/ 226 h 452"/>
                <a:gd name="T8" fmla="*/ 227 w 453"/>
                <a:gd name="T9" fmla="*/ 452 h 452"/>
                <a:gd name="T10" fmla="*/ 227 w 453"/>
                <a:gd name="T11" fmla="*/ 114 h 452"/>
                <a:gd name="T12" fmla="*/ 115 w 453"/>
                <a:gd name="T13" fmla="*/ 226 h 452"/>
                <a:gd name="T14" fmla="*/ 227 w 453"/>
                <a:gd name="T15" fmla="*/ 337 h 452"/>
                <a:gd name="T16" fmla="*/ 338 w 453"/>
                <a:gd name="T17" fmla="*/ 226 h 452"/>
                <a:gd name="T18" fmla="*/ 227 w 453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3" h="452">
                  <a:moveTo>
                    <a:pt x="227" y="452"/>
                  </a:moveTo>
                  <a:cubicBezTo>
                    <a:pt x="102" y="452"/>
                    <a:pt x="0" y="351"/>
                    <a:pt x="0" y="226"/>
                  </a:cubicBezTo>
                  <a:cubicBezTo>
                    <a:pt x="0" y="101"/>
                    <a:pt x="102" y="0"/>
                    <a:pt x="227" y="0"/>
                  </a:cubicBezTo>
                  <a:cubicBezTo>
                    <a:pt x="351" y="0"/>
                    <a:pt x="453" y="101"/>
                    <a:pt x="453" y="226"/>
                  </a:cubicBezTo>
                  <a:cubicBezTo>
                    <a:pt x="453" y="351"/>
                    <a:pt x="351" y="452"/>
                    <a:pt x="227" y="452"/>
                  </a:cubicBezTo>
                  <a:close/>
                  <a:moveTo>
                    <a:pt x="227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7" y="337"/>
                  </a:cubicBezTo>
                  <a:cubicBezTo>
                    <a:pt x="288" y="337"/>
                    <a:pt x="338" y="287"/>
                    <a:pt x="338" y="226"/>
                  </a:cubicBezTo>
                  <a:cubicBezTo>
                    <a:pt x="338" y="164"/>
                    <a:pt x="288" y="114"/>
                    <a:pt x="227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1"/>
            <p:cNvSpPr>
              <a:spLocks noEditPoints="1"/>
            </p:cNvSpPr>
            <p:nvPr/>
          </p:nvSpPr>
          <p:spPr bwMode="auto">
            <a:xfrm>
              <a:off x="8255001" y="6180138"/>
              <a:ext cx="125413" cy="125413"/>
            </a:xfrm>
            <a:custGeom>
              <a:avLst/>
              <a:gdLst>
                <a:gd name="T0" fmla="*/ 226 w 452"/>
                <a:gd name="T1" fmla="*/ 452 h 452"/>
                <a:gd name="T2" fmla="*/ 0 w 452"/>
                <a:gd name="T3" fmla="*/ 226 h 452"/>
                <a:gd name="T4" fmla="*/ 226 w 452"/>
                <a:gd name="T5" fmla="*/ 0 h 452"/>
                <a:gd name="T6" fmla="*/ 452 w 452"/>
                <a:gd name="T7" fmla="*/ 226 h 452"/>
                <a:gd name="T8" fmla="*/ 226 w 452"/>
                <a:gd name="T9" fmla="*/ 452 h 452"/>
                <a:gd name="T10" fmla="*/ 226 w 452"/>
                <a:gd name="T11" fmla="*/ 114 h 452"/>
                <a:gd name="T12" fmla="*/ 115 w 452"/>
                <a:gd name="T13" fmla="*/ 226 h 452"/>
                <a:gd name="T14" fmla="*/ 226 w 452"/>
                <a:gd name="T15" fmla="*/ 337 h 452"/>
                <a:gd name="T16" fmla="*/ 337 w 452"/>
                <a:gd name="T17" fmla="*/ 226 h 452"/>
                <a:gd name="T18" fmla="*/ 226 w 452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452">
                  <a:moveTo>
                    <a:pt x="226" y="452"/>
                  </a:moveTo>
                  <a:cubicBezTo>
                    <a:pt x="101" y="452"/>
                    <a:pt x="0" y="351"/>
                    <a:pt x="0" y="226"/>
                  </a:cubicBezTo>
                  <a:cubicBezTo>
                    <a:pt x="0" y="101"/>
                    <a:pt x="101" y="0"/>
                    <a:pt x="226" y="0"/>
                  </a:cubicBezTo>
                  <a:cubicBezTo>
                    <a:pt x="351" y="0"/>
                    <a:pt x="452" y="101"/>
                    <a:pt x="452" y="226"/>
                  </a:cubicBezTo>
                  <a:cubicBezTo>
                    <a:pt x="452" y="351"/>
                    <a:pt x="351" y="452"/>
                    <a:pt x="226" y="452"/>
                  </a:cubicBezTo>
                  <a:close/>
                  <a:moveTo>
                    <a:pt x="226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6" y="337"/>
                  </a:cubicBezTo>
                  <a:cubicBezTo>
                    <a:pt x="287" y="337"/>
                    <a:pt x="337" y="287"/>
                    <a:pt x="337" y="226"/>
                  </a:cubicBezTo>
                  <a:cubicBezTo>
                    <a:pt x="337" y="164"/>
                    <a:pt x="287" y="114"/>
                    <a:pt x="226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4078203" y="2298949"/>
            <a:ext cx="5943402" cy="9767639"/>
            <a:chOff x="9099803" y="3948361"/>
            <a:chExt cx="5943402" cy="9767639"/>
          </a:xfrm>
        </p:grpSpPr>
        <p:sp>
          <p:nvSpPr>
            <p:cNvPr id="54" name="Oval 74"/>
            <p:cNvSpPr>
              <a:spLocks noChangeArrowheads="1"/>
            </p:cNvSpPr>
            <p:nvPr/>
          </p:nvSpPr>
          <p:spPr bwMode="auto">
            <a:xfrm>
              <a:off x="9099803" y="6387918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76"/>
            <p:cNvSpPr>
              <a:spLocks noChangeArrowheads="1"/>
            </p:cNvSpPr>
            <p:nvPr/>
          </p:nvSpPr>
          <p:spPr bwMode="auto">
            <a:xfrm>
              <a:off x="13759278" y="4516283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77"/>
            <p:cNvSpPr>
              <a:spLocks noChangeArrowheads="1"/>
            </p:cNvSpPr>
            <p:nvPr/>
          </p:nvSpPr>
          <p:spPr bwMode="auto">
            <a:xfrm>
              <a:off x="13759278" y="8317599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78"/>
            <p:cNvSpPr>
              <a:spLocks noChangeArrowheads="1"/>
            </p:cNvSpPr>
            <p:nvPr/>
          </p:nvSpPr>
          <p:spPr bwMode="auto">
            <a:xfrm>
              <a:off x="9799509" y="4588450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79"/>
            <p:cNvSpPr>
              <a:spLocks noChangeArrowheads="1"/>
            </p:cNvSpPr>
            <p:nvPr/>
          </p:nvSpPr>
          <p:spPr bwMode="auto">
            <a:xfrm>
              <a:off x="9807352" y="8236019"/>
              <a:ext cx="713826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0"/>
            <p:cNvSpPr>
              <a:spLocks/>
            </p:cNvSpPr>
            <p:nvPr/>
          </p:nvSpPr>
          <p:spPr bwMode="auto">
            <a:xfrm>
              <a:off x="9363369" y="3948361"/>
              <a:ext cx="5614903" cy="9767639"/>
            </a:xfrm>
            <a:custGeom>
              <a:avLst/>
              <a:gdLst>
                <a:gd name="T0" fmla="*/ 0 w 20463"/>
                <a:gd name="T1" fmla="*/ 10231 h 35591"/>
                <a:gd name="T2" fmla="*/ 6445 w 20463"/>
                <a:gd name="T3" fmla="*/ 21993 h 35591"/>
                <a:gd name="T4" fmla="*/ 6537 w 20463"/>
                <a:gd name="T5" fmla="*/ 24909 h 35591"/>
                <a:gd name="T6" fmla="*/ 6194 w 20463"/>
                <a:gd name="T7" fmla="*/ 26324 h 35591"/>
                <a:gd name="T8" fmla="*/ 6194 w 20463"/>
                <a:gd name="T9" fmla="*/ 27473 h 35591"/>
                <a:gd name="T10" fmla="*/ 6194 w 20463"/>
                <a:gd name="T11" fmla="*/ 28623 h 35591"/>
                <a:gd name="T12" fmla="*/ 6911 w 20463"/>
                <a:gd name="T13" fmla="*/ 30117 h 35591"/>
                <a:gd name="T14" fmla="*/ 8489 w 20463"/>
                <a:gd name="T15" fmla="*/ 35591 h 35591"/>
                <a:gd name="T16" fmla="*/ 9178 w 20463"/>
                <a:gd name="T17" fmla="*/ 29772 h 35591"/>
                <a:gd name="T18" fmla="*/ 6911 w 20463"/>
                <a:gd name="T19" fmla="*/ 29427 h 35591"/>
                <a:gd name="T20" fmla="*/ 6911 w 20463"/>
                <a:gd name="T21" fmla="*/ 28968 h 35591"/>
                <a:gd name="T22" fmla="*/ 9178 w 20463"/>
                <a:gd name="T23" fmla="*/ 28623 h 35591"/>
                <a:gd name="T24" fmla="*/ 6911 w 20463"/>
                <a:gd name="T25" fmla="*/ 28278 h 35591"/>
                <a:gd name="T26" fmla="*/ 6911 w 20463"/>
                <a:gd name="T27" fmla="*/ 27818 h 35591"/>
                <a:gd name="T28" fmla="*/ 9178 w 20463"/>
                <a:gd name="T29" fmla="*/ 27473 h 35591"/>
                <a:gd name="T30" fmla="*/ 6911 w 20463"/>
                <a:gd name="T31" fmla="*/ 27128 h 35591"/>
                <a:gd name="T32" fmla="*/ 6911 w 20463"/>
                <a:gd name="T33" fmla="*/ 26669 h 35591"/>
                <a:gd name="T34" fmla="*/ 9178 w 20463"/>
                <a:gd name="T35" fmla="*/ 26324 h 35591"/>
                <a:gd name="T36" fmla="*/ 6911 w 20463"/>
                <a:gd name="T37" fmla="*/ 25979 h 35591"/>
                <a:gd name="T38" fmla="*/ 6911 w 20463"/>
                <a:gd name="T39" fmla="*/ 25519 h 35591"/>
                <a:gd name="T40" fmla="*/ 8834 w 20463"/>
                <a:gd name="T41" fmla="*/ 25519 h 35591"/>
                <a:gd name="T42" fmla="*/ 8834 w 20463"/>
                <a:gd name="T43" fmla="*/ 24829 h 35591"/>
                <a:gd name="T44" fmla="*/ 7135 w 20463"/>
                <a:gd name="T45" fmla="*/ 24485 h 35591"/>
                <a:gd name="T46" fmla="*/ 3642 w 20463"/>
                <a:gd name="T47" fmla="*/ 17132 h 35591"/>
                <a:gd name="T48" fmla="*/ 10231 w 20463"/>
                <a:gd name="T49" fmla="*/ 689 h 35591"/>
                <a:gd name="T50" fmla="*/ 16820 w 20463"/>
                <a:gd name="T51" fmla="*/ 17132 h 35591"/>
                <a:gd name="T52" fmla="*/ 13328 w 20463"/>
                <a:gd name="T53" fmla="*/ 24485 h 35591"/>
                <a:gd name="T54" fmla="*/ 11740 w 20463"/>
                <a:gd name="T55" fmla="*/ 24829 h 35591"/>
                <a:gd name="T56" fmla="*/ 11740 w 20463"/>
                <a:gd name="T57" fmla="*/ 25519 h 35591"/>
                <a:gd name="T58" fmla="*/ 13552 w 20463"/>
                <a:gd name="T59" fmla="*/ 25519 h 35591"/>
                <a:gd name="T60" fmla="*/ 13552 w 20463"/>
                <a:gd name="T61" fmla="*/ 25979 h 35591"/>
                <a:gd name="T62" fmla="*/ 11395 w 20463"/>
                <a:gd name="T63" fmla="*/ 26324 h 35591"/>
                <a:gd name="T64" fmla="*/ 13552 w 20463"/>
                <a:gd name="T65" fmla="*/ 26669 h 35591"/>
                <a:gd name="T66" fmla="*/ 13552 w 20463"/>
                <a:gd name="T67" fmla="*/ 27128 h 35591"/>
                <a:gd name="T68" fmla="*/ 11395 w 20463"/>
                <a:gd name="T69" fmla="*/ 27473 h 35591"/>
                <a:gd name="T70" fmla="*/ 13552 w 20463"/>
                <a:gd name="T71" fmla="*/ 27818 h 35591"/>
                <a:gd name="T72" fmla="*/ 13552 w 20463"/>
                <a:gd name="T73" fmla="*/ 28278 h 35591"/>
                <a:gd name="T74" fmla="*/ 11395 w 20463"/>
                <a:gd name="T75" fmla="*/ 28623 h 35591"/>
                <a:gd name="T76" fmla="*/ 13552 w 20463"/>
                <a:gd name="T77" fmla="*/ 28968 h 35591"/>
                <a:gd name="T78" fmla="*/ 13552 w 20463"/>
                <a:gd name="T79" fmla="*/ 29427 h 35591"/>
                <a:gd name="T80" fmla="*/ 11395 w 20463"/>
                <a:gd name="T81" fmla="*/ 29772 h 35591"/>
                <a:gd name="T82" fmla="*/ 11740 w 20463"/>
                <a:gd name="T83" fmla="*/ 35591 h 35591"/>
                <a:gd name="T84" fmla="*/ 12084 w 20463"/>
                <a:gd name="T85" fmla="*/ 30117 h 35591"/>
                <a:gd name="T86" fmla="*/ 14471 w 20463"/>
                <a:gd name="T87" fmla="*/ 29198 h 35591"/>
                <a:gd name="T88" fmla="*/ 14471 w 20463"/>
                <a:gd name="T89" fmla="*/ 28048 h 35591"/>
                <a:gd name="T90" fmla="*/ 14471 w 20463"/>
                <a:gd name="T91" fmla="*/ 26899 h 35591"/>
                <a:gd name="T92" fmla="*/ 14471 w 20463"/>
                <a:gd name="T93" fmla="*/ 25749 h 35591"/>
                <a:gd name="T94" fmla="*/ 14017 w 20463"/>
                <a:gd name="T95" fmla="*/ 24485 h 35591"/>
                <a:gd name="T96" fmla="*/ 17297 w 20463"/>
                <a:gd name="T97" fmla="*/ 17630 h 35591"/>
                <a:gd name="T98" fmla="*/ 10231 w 20463"/>
                <a:gd name="T99" fmla="*/ 0 h 35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463" h="35591">
                  <a:moveTo>
                    <a:pt x="10231" y="0"/>
                  </a:moveTo>
                  <a:cubicBezTo>
                    <a:pt x="4589" y="0"/>
                    <a:pt x="0" y="4589"/>
                    <a:pt x="0" y="10231"/>
                  </a:cubicBezTo>
                  <a:cubicBezTo>
                    <a:pt x="0" y="13053"/>
                    <a:pt x="1124" y="15681"/>
                    <a:pt x="3166" y="17630"/>
                  </a:cubicBezTo>
                  <a:cubicBezTo>
                    <a:pt x="4703" y="19099"/>
                    <a:pt x="6445" y="20763"/>
                    <a:pt x="6445" y="21993"/>
                  </a:cubicBezTo>
                  <a:cubicBezTo>
                    <a:pt x="6445" y="24485"/>
                    <a:pt x="6445" y="24485"/>
                    <a:pt x="6445" y="24485"/>
                  </a:cubicBezTo>
                  <a:cubicBezTo>
                    <a:pt x="6445" y="24636"/>
                    <a:pt x="6478" y="24780"/>
                    <a:pt x="6537" y="24909"/>
                  </a:cubicBezTo>
                  <a:cubicBezTo>
                    <a:pt x="6216" y="25052"/>
                    <a:pt x="5991" y="25375"/>
                    <a:pt x="5991" y="25749"/>
                  </a:cubicBezTo>
                  <a:cubicBezTo>
                    <a:pt x="5991" y="25966"/>
                    <a:pt x="6067" y="26166"/>
                    <a:pt x="6194" y="26324"/>
                  </a:cubicBezTo>
                  <a:cubicBezTo>
                    <a:pt x="6067" y="26481"/>
                    <a:pt x="5991" y="26681"/>
                    <a:pt x="5991" y="26899"/>
                  </a:cubicBezTo>
                  <a:cubicBezTo>
                    <a:pt x="5991" y="27116"/>
                    <a:pt x="6067" y="27316"/>
                    <a:pt x="6194" y="27473"/>
                  </a:cubicBezTo>
                  <a:cubicBezTo>
                    <a:pt x="6067" y="27631"/>
                    <a:pt x="5991" y="27831"/>
                    <a:pt x="5991" y="28048"/>
                  </a:cubicBezTo>
                  <a:cubicBezTo>
                    <a:pt x="5991" y="28265"/>
                    <a:pt x="6067" y="28465"/>
                    <a:pt x="6194" y="28623"/>
                  </a:cubicBezTo>
                  <a:cubicBezTo>
                    <a:pt x="6067" y="28780"/>
                    <a:pt x="5991" y="28980"/>
                    <a:pt x="5991" y="29198"/>
                  </a:cubicBezTo>
                  <a:cubicBezTo>
                    <a:pt x="5991" y="29705"/>
                    <a:pt x="6404" y="30117"/>
                    <a:pt x="6911" y="30117"/>
                  </a:cubicBezTo>
                  <a:cubicBezTo>
                    <a:pt x="8489" y="30117"/>
                    <a:pt x="8489" y="30117"/>
                    <a:pt x="8489" y="30117"/>
                  </a:cubicBezTo>
                  <a:cubicBezTo>
                    <a:pt x="8489" y="35591"/>
                    <a:pt x="8489" y="35591"/>
                    <a:pt x="8489" y="35591"/>
                  </a:cubicBezTo>
                  <a:cubicBezTo>
                    <a:pt x="9178" y="35591"/>
                    <a:pt x="9178" y="35591"/>
                    <a:pt x="9178" y="35591"/>
                  </a:cubicBezTo>
                  <a:cubicBezTo>
                    <a:pt x="9178" y="29772"/>
                    <a:pt x="9178" y="29772"/>
                    <a:pt x="9178" y="29772"/>
                  </a:cubicBezTo>
                  <a:cubicBezTo>
                    <a:pt x="9178" y="29582"/>
                    <a:pt x="9024" y="29427"/>
                    <a:pt x="8834" y="29427"/>
                  </a:cubicBezTo>
                  <a:cubicBezTo>
                    <a:pt x="6911" y="29427"/>
                    <a:pt x="6911" y="29427"/>
                    <a:pt x="6911" y="29427"/>
                  </a:cubicBezTo>
                  <a:cubicBezTo>
                    <a:pt x="6784" y="29427"/>
                    <a:pt x="6681" y="29324"/>
                    <a:pt x="6681" y="29198"/>
                  </a:cubicBezTo>
                  <a:cubicBezTo>
                    <a:pt x="6681" y="29071"/>
                    <a:pt x="6784" y="28968"/>
                    <a:pt x="6911" y="28968"/>
                  </a:cubicBezTo>
                  <a:cubicBezTo>
                    <a:pt x="8834" y="28968"/>
                    <a:pt x="8834" y="28968"/>
                    <a:pt x="8834" y="28968"/>
                  </a:cubicBezTo>
                  <a:cubicBezTo>
                    <a:pt x="9024" y="28968"/>
                    <a:pt x="9178" y="28813"/>
                    <a:pt x="9178" y="28623"/>
                  </a:cubicBezTo>
                  <a:cubicBezTo>
                    <a:pt x="9178" y="28432"/>
                    <a:pt x="9024" y="28278"/>
                    <a:pt x="8834" y="28278"/>
                  </a:cubicBezTo>
                  <a:cubicBezTo>
                    <a:pt x="6911" y="28278"/>
                    <a:pt x="6911" y="28278"/>
                    <a:pt x="6911" y="28278"/>
                  </a:cubicBezTo>
                  <a:cubicBezTo>
                    <a:pt x="6784" y="28278"/>
                    <a:pt x="6681" y="28174"/>
                    <a:pt x="6681" y="28048"/>
                  </a:cubicBezTo>
                  <a:cubicBezTo>
                    <a:pt x="6681" y="27921"/>
                    <a:pt x="6784" y="27818"/>
                    <a:pt x="6911" y="27818"/>
                  </a:cubicBezTo>
                  <a:cubicBezTo>
                    <a:pt x="8834" y="27818"/>
                    <a:pt x="8834" y="27818"/>
                    <a:pt x="8834" y="27818"/>
                  </a:cubicBezTo>
                  <a:cubicBezTo>
                    <a:pt x="9024" y="27818"/>
                    <a:pt x="9178" y="27664"/>
                    <a:pt x="9178" y="27473"/>
                  </a:cubicBezTo>
                  <a:cubicBezTo>
                    <a:pt x="9178" y="27283"/>
                    <a:pt x="9024" y="27128"/>
                    <a:pt x="8834" y="27128"/>
                  </a:cubicBezTo>
                  <a:cubicBezTo>
                    <a:pt x="6911" y="27128"/>
                    <a:pt x="6911" y="27128"/>
                    <a:pt x="6911" y="27128"/>
                  </a:cubicBezTo>
                  <a:cubicBezTo>
                    <a:pt x="6784" y="27128"/>
                    <a:pt x="6681" y="27025"/>
                    <a:pt x="6681" y="26899"/>
                  </a:cubicBezTo>
                  <a:cubicBezTo>
                    <a:pt x="6681" y="26771"/>
                    <a:pt x="6784" y="26669"/>
                    <a:pt x="6911" y="26669"/>
                  </a:cubicBezTo>
                  <a:cubicBezTo>
                    <a:pt x="8834" y="26669"/>
                    <a:pt x="8834" y="26669"/>
                    <a:pt x="8834" y="26669"/>
                  </a:cubicBezTo>
                  <a:cubicBezTo>
                    <a:pt x="9024" y="26669"/>
                    <a:pt x="9178" y="26514"/>
                    <a:pt x="9178" y="26324"/>
                  </a:cubicBezTo>
                  <a:cubicBezTo>
                    <a:pt x="9178" y="26133"/>
                    <a:pt x="9024" y="25979"/>
                    <a:pt x="8834" y="25979"/>
                  </a:cubicBezTo>
                  <a:cubicBezTo>
                    <a:pt x="6911" y="25979"/>
                    <a:pt x="6911" y="25979"/>
                    <a:pt x="6911" y="25979"/>
                  </a:cubicBezTo>
                  <a:cubicBezTo>
                    <a:pt x="6784" y="25979"/>
                    <a:pt x="6681" y="25875"/>
                    <a:pt x="6681" y="25749"/>
                  </a:cubicBezTo>
                  <a:cubicBezTo>
                    <a:pt x="6681" y="25622"/>
                    <a:pt x="6784" y="25519"/>
                    <a:pt x="6911" y="25519"/>
                  </a:cubicBezTo>
                  <a:cubicBezTo>
                    <a:pt x="7480" y="25519"/>
                    <a:pt x="7480" y="25519"/>
                    <a:pt x="7480" y="25519"/>
                  </a:cubicBezTo>
                  <a:cubicBezTo>
                    <a:pt x="8834" y="25519"/>
                    <a:pt x="8834" y="25519"/>
                    <a:pt x="8834" y="25519"/>
                  </a:cubicBezTo>
                  <a:cubicBezTo>
                    <a:pt x="9024" y="25519"/>
                    <a:pt x="9178" y="25365"/>
                    <a:pt x="9178" y="25174"/>
                  </a:cubicBezTo>
                  <a:cubicBezTo>
                    <a:pt x="9178" y="24984"/>
                    <a:pt x="9024" y="24829"/>
                    <a:pt x="8834" y="24829"/>
                  </a:cubicBezTo>
                  <a:cubicBezTo>
                    <a:pt x="7480" y="24829"/>
                    <a:pt x="7480" y="24829"/>
                    <a:pt x="7480" y="24829"/>
                  </a:cubicBezTo>
                  <a:cubicBezTo>
                    <a:pt x="7290" y="24829"/>
                    <a:pt x="7135" y="24675"/>
                    <a:pt x="7135" y="24485"/>
                  </a:cubicBezTo>
                  <a:cubicBezTo>
                    <a:pt x="7135" y="21993"/>
                    <a:pt x="7135" y="21993"/>
                    <a:pt x="7135" y="21993"/>
                  </a:cubicBezTo>
                  <a:cubicBezTo>
                    <a:pt x="7135" y="20468"/>
                    <a:pt x="5360" y="18772"/>
                    <a:pt x="3642" y="17132"/>
                  </a:cubicBezTo>
                  <a:cubicBezTo>
                    <a:pt x="1738" y="15314"/>
                    <a:pt x="690" y="12863"/>
                    <a:pt x="690" y="10231"/>
                  </a:cubicBezTo>
                  <a:cubicBezTo>
                    <a:pt x="690" y="4970"/>
                    <a:pt x="4970" y="689"/>
                    <a:pt x="10231" y="689"/>
                  </a:cubicBezTo>
                  <a:cubicBezTo>
                    <a:pt x="15493" y="689"/>
                    <a:pt x="19773" y="4970"/>
                    <a:pt x="19773" y="10231"/>
                  </a:cubicBezTo>
                  <a:cubicBezTo>
                    <a:pt x="19773" y="12863"/>
                    <a:pt x="18725" y="15314"/>
                    <a:pt x="16820" y="17132"/>
                  </a:cubicBezTo>
                  <a:cubicBezTo>
                    <a:pt x="15103" y="18772"/>
                    <a:pt x="13328" y="20468"/>
                    <a:pt x="13328" y="21993"/>
                  </a:cubicBezTo>
                  <a:cubicBezTo>
                    <a:pt x="13328" y="24485"/>
                    <a:pt x="13328" y="24485"/>
                    <a:pt x="13328" y="24485"/>
                  </a:cubicBezTo>
                  <a:cubicBezTo>
                    <a:pt x="13328" y="24675"/>
                    <a:pt x="13173" y="24829"/>
                    <a:pt x="12983" y="24829"/>
                  </a:cubicBezTo>
                  <a:cubicBezTo>
                    <a:pt x="11740" y="24829"/>
                    <a:pt x="11740" y="24829"/>
                    <a:pt x="11740" y="24829"/>
                  </a:cubicBezTo>
                  <a:cubicBezTo>
                    <a:pt x="11549" y="24829"/>
                    <a:pt x="11395" y="24984"/>
                    <a:pt x="11395" y="25174"/>
                  </a:cubicBezTo>
                  <a:cubicBezTo>
                    <a:pt x="11395" y="25365"/>
                    <a:pt x="11549" y="25519"/>
                    <a:pt x="11740" y="25519"/>
                  </a:cubicBezTo>
                  <a:cubicBezTo>
                    <a:pt x="12983" y="25519"/>
                    <a:pt x="12983" y="25519"/>
                    <a:pt x="12983" y="25519"/>
                  </a:cubicBezTo>
                  <a:cubicBezTo>
                    <a:pt x="13552" y="25519"/>
                    <a:pt x="13552" y="25519"/>
                    <a:pt x="13552" y="25519"/>
                  </a:cubicBezTo>
                  <a:cubicBezTo>
                    <a:pt x="13679" y="25519"/>
                    <a:pt x="13782" y="25622"/>
                    <a:pt x="13782" y="25749"/>
                  </a:cubicBezTo>
                  <a:cubicBezTo>
                    <a:pt x="13782" y="25875"/>
                    <a:pt x="13679" y="25979"/>
                    <a:pt x="13552" y="25979"/>
                  </a:cubicBezTo>
                  <a:cubicBezTo>
                    <a:pt x="11740" y="25979"/>
                    <a:pt x="11740" y="25979"/>
                    <a:pt x="11740" y="25979"/>
                  </a:cubicBezTo>
                  <a:cubicBezTo>
                    <a:pt x="11549" y="25979"/>
                    <a:pt x="11395" y="26133"/>
                    <a:pt x="11395" y="26324"/>
                  </a:cubicBezTo>
                  <a:cubicBezTo>
                    <a:pt x="11395" y="26514"/>
                    <a:pt x="11549" y="26669"/>
                    <a:pt x="11740" y="26669"/>
                  </a:cubicBezTo>
                  <a:cubicBezTo>
                    <a:pt x="13552" y="26669"/>
                    <a:pt x="13552" y="26669"/>
                    <a:pt x="13552" y="26669"/>
                  </a:cubicBezTo>
                  <a:cubicBezTo>
                    <a:pt x="13679" y="26669"/>
                    <a:pt x="13782" y="26771"/>
                    <a:pt x="13782" y="26899"/>
                  </a:cubicBezTo>
                  <a:cubicBezTo>
                    <a:pt x="13782" y="27025"/>
                    <a:pt x="13679" y="27128"/>
                    <a:pt x="13552" y="27128"/>
                  </a:cubicBezTo>
                  <a:cubicBezTo>
                    <a:pt x="11740" y="27128"/>
                    <a:pt x="11740" y="27128"/>
                    <a:pt x="11740" y="27128"/>
                  </a:cubicBezTo>
                  <a:cubicBezTo>
                    <a:pt x="11549" y="27128"/>
                    <a:pt x="11395" y="27283"/>
                    <a:pt x="11395" y="27473"/>
                  </a:cubicBezTo>
                  <a:cubicBezTo>
                    <a:pt x="11395" y="27664"/>
                    <a:pt x="11549" y="27818"/>
                    <a:pt x="11740" y="27818"/>
                  </a:cubicBezTo>
                  <a:cubicBezTo>
                    <a:pt x="13552" y="27818"/>
                    <a:pt x="13552" y="27818"/>
                    <a:pt x="13552" y="27818"/>
                  </a:cubicBezTo>
                  <a:cubicBezTo>
                    <a:pt x="13679" y="27818"/>
                    <a:pt x="13782" y="27921"/>
                    <a:pt x="13782" y="28048"/>
                  </a:cubicBezTo>
                  <a:cubicBezTo>
                    <a:pt x="13782" y="28174"/>
                    <a:pt x="13679" y="28278"/>
                    <a:pt x="13552" y="28278"/>
                  </a:cubicBezTo>
                  <a:cubicBezTo>
                    <a:pt x="11740" y="28278"/>
                    <a:pt x="11740" y="28278"/>
                    <a:pt x="11740" y="28278"/>
                  </a:cubicBezTo>
                  <a:cubicBezTo>
                    <a:pt x="11549" y="28278"/>
                    <a:pt x="11395" y="28432"/>
                    <a:pt x="11395" y="28623"/>
                  </a:cubicBezTo>
                  <a:cubicBezTo>
                    <a:pt x="11395" y="28813"/>
                    <a:pt x="11549" y="28968"/>
                    <a:pt x="11740" y="28968"/>
                  </a:cubicBezTo>
                  <a:cubicBezTo>
                    <a:pt x="13552" y="28968"/>
                    <a:pt x="13552" y="28968"/>
                    <a:pt x="13552" y="28968"/>
                  </a:cubicBezTo>
                  <a:cubicBezTo>
                    <a:pt x="13679" y="28968"/>
                    <a:pt x="13782" y="29071"/>
                    <a:pt x="13782" y="29198"/>
                  </a:cubicBezTo>
                  <a:cubicBezTo>
                    <a:pt x="13782" y="29324"/>
                    <a:pt x="13679" y="29427"/>
                    <a:pt x="13552" y="29427"/>
                  </a:cubicBezTo>
                  <a:cubicBezTo>
                    <a:pt x="11740" y="29427"/>
                    <a:pt x="11740" y="29427"/>
                    <a:pt x="11740" y="29427"/>
                  </a:cubicBezTo>
                  <a:cubicBezTo>
                    <a:pt x="11549" y="29427"/>
                    <a:pt x="11395" y="29582"/>
                    <a:pt x="11395" y="29772"/>
                  </a:cubicBezTo>
                  <a:cubicBezTo>
                    <a:pt x="11395" y="35016"/>
                    <a:pt x="11395" y="35016"/>
                    <a:pt x="11395" y="35016"/>
                  </a:cubicBezTo>
                  <a:cubicBezTo>
                    <a:pt x="11395" y="35333"/>
                    <a:pt x="11549" y="35591"/>
                    <a:pt x="11740" y="35591"/>
                  </a:cubicBezTo>
                  <a:cubicBezTo>
                    <a:pt x="12084" y="35591"/>
                    <a:pt x="12084" y="35591"/>
                    <a:pt x="12084" y="35591"/>
                  </a:cubicBezTo>
                  <a:cubicBezTo>
                    <a:pt x="12084" y="30117"/>
                    <a:pt x="12084" y="30117"/>
                    <a:pt x="12084" y="30117"/>
                  </a:cubicBezTo>
                  <a:cubicBezTo>
                    <a:pt x="13552" y="30117"/>
                    <a:pt x="13552" y="30117"/>
                    <a:pt x="13552" y="30117"/>
                  </a:cubicBezTo>
                  <a:cubicBezTo>
                    <a:pt x="14059" y="30117"/>
                    <a:pt x="14471" y="29705"/>
                    <a:pt x="14471" y="29198"/>
                  </a:cubicBezTo>
                  <a:cubicBezTo>
                    <a:pt x="14471" y="28980"/>
                    <a:pt x="14396" y="28780"/>
                    <a:pt x="14269" y="28623"/>
                  </a:cubicBezTo>
                  <a:cubicBezTo>
                    <a:pt x="14396" y="28465"/>
                    <a:pt x="14471" y="28265"/>
                    <a:pt x="14471" y="28048"/>
                  </a:cubicBezTo>
                  <a:cubicBezTo>
                    <a:pt x="14471" y="27831"/>
                    <a:pt x="14396" y="27631"/>
                    <a:pt x="14269" y="27473"/>
                  </a:cubicBezTo>
                  <a:cubicBezTo>
                    <a:pt x="14396" y="27316"/>
                    <a:pt x="14471" y="27116"/>
                    <a:pt x="14471" y="26899"/>
                  </a:cubicBezTo>
                  <a:cubicBezTo>
                    <a:pt x="14471" y="26681"/>
                    <a:pt x="14396" y="26481"/>
                    <a:pt x="14269" y="26324"/>
                  </a:cubicBezTo>
                  <a:cubicBezTo>
                    <a:pt x="14396" y="26166"/>
                    <a:pt x="14471" y="25966"/>
                    <a:pt x="14471" y="25749"/>
                  </a:cubicBezTo>
                  <a:cubicBezTo>
                    <a:pt x="14471" y="25375"/>
                    <a:pt x="14247" y="25052"/>
                    <a:pt x="13925" y="24909"/>
                  </a:cubicBezTo>
                  <a:cubicBezTo>
                    <a:pt x="13985" y="24780"/>
                    <a:pt x="14017" y="24636"/>
                    <a:pt x="14017" y="24485"/>
                  </a:cubicBezTo>
                  <a:cubicBezTo>
                    <a:pt x="14017" y="21993"/>
                    <a:pt x="14017" y="21993"/>
                    <a:pt x="14017" y="21993"/>
                  </a:cubicBezTo>
                  <a:cubicBezTo>
                    <a:pt x="14017" y="20763"/>
                    <a:pt x="15759" y="19099"/>
                    <a:pt x="17297" y="17630"/>
                  </a:cubicBezTo>
                  <a:cubicBezTo>
                    <a:pt x="19338" y="15681"/>
                    <a:pt x="20463" y="13053"/>
                    <a:pt x="20463" y="10231"/>
                  </a:cubicBezTo>
                  <a:cubicBezTo>
                    <a:pt x="20463" y="4589"/>
                    <a:pt x="15873" y="0"/>
                    <a:pt x="10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0253283" y="4957130"/>
              <a:ext cx="3832791" cy="3394432"/>
            </a:xfrm>
            <a:custGeom>
              <a:avLst/>
              <a:gdLst>
                <a:gd name="connsiteX0" fmla="*/ 3750469 w 3878362"/>
                <a:gd name="connsiteY0" fmla="*/ 1609725 h 3434791"/>
                <a:gd name="connsiteX1" fmla="*/ 3732143 w 3878362"/>
                <a:gd name="connsiteY1" fmla="*/ 2221710 h 3434791"/>
                <a:gd name="connsiteX2" fmla="*/ 3633014 w 3878362"/>
                <a:gd name="connsiteY2" fmla="*/ 2572289 h 3434791"/>
                <a:gd name="connsiteX3" fmla="*/ 3581367 w 3878362"/>
                <a:gd name="connsiteY3" fmla="*/ 2398389 h 3434791"/>
                <a:gd name="connsiteX4" fmla="*/ 3196517 w 3878362"/>
                <a:gd name="connsiteY4" fmla="*/ 2137260 h 3434791"/>
                <a:gd name="connsiteX5" fmla="*/ 3179579 w 3878362"/>
                <a:gd name="connsiteY5" fmla="*/ 2208376 h 3434791"/>
                <a:gd name="connsiteX6" fmla="*/ 3516670 w 3878362"/>
                <a:gd name="connsiteY6" fmla="*/ 2432280 h 3434791"/>
                <a:gd name="connsiteX7" fmla="*/ 3535552 w 3878362"/>
                <a:gd name="connsiteY7" fmla="*/ 2802582 h 3434791"/>
                <a:gd name="connsiteX8" fmla="*/ 3536385 w 3878362"/>
                <a:gd name="connsiteY8" fmla="*/ 2802860 h 3434791"/>
                <a:gd name="connsiteX9" fmla="*/ 3139872 w 3878362"/>
                <a:gd name="connsiteY9" fmla="*/ 3145939 h 3434791"/>
                <a:gd name="connsiteX10" fmla="*/ 3193185 w 3878362"/>
                <a:gd name="connsiteY10" fmla="*/ 2905367 h 3434791"/>
                <a:gd name="connsiteX11" fmla="*/ 2977157 w 3878362"/>
                <a:gd name="connsiteY11" fmla="*/ 2521453 h 3434791"/>
                <a:gd name="connsiteX12" fmla="*/ 3018530 w 3878362"/>
                <a:gd name="connsiteY12" fmla="*/ 2238378 h 3434791"/>
                <a:gd name="connsiteX13" fmla="*/ 2946891 w 3878362"/>
                <a:gd name="connsiteY13" fmla="*/ 2252546 h 3434791"/>
                <a:gd name="connsiteX14" fmla="*/ 2669498 w 3878362"/>
                <a:gd name="connsiteY14" fmla="*/ 2666462 h 3434791"/>
                <a:gd name="connsiteX15" fmla="*/ 2687269 w 3878362"/>
                <a:gd name="connsiteY15" fmla="*/ 2737300 h 3434791"/>
                <a:gd name="connsiteX16" fmla="*/ 2938005 w 3878362"/>
                <a:gd name="connsiteY16" fmla="*/ 2583957 h 3434791"/>
                <a:gd name="connsiteX17" fmla="*/ 3120435 w 3878362"/>
                <a:gd name="connsiteY17" fmla="*/ 2908145 h 3434791"/>
                <a:gd name="connsiteX18" fmla="*/ 3056848 w 3878362"/>
                <a:gd name="connsiteY18" fmla="*/ 3146217 h 3434791"/>
                <a:gd name="connsiteX19" fmla="*/ 3051573 w 3878362"/>
                <a:gd name="connsiteY19" fmla="*/ 3145661 h 3434791"/>
                <a:gd name="connsiteX20" fmla="*/ 2018917 w 3878362"/>
                <a:gd name="connsiteY20" fmla="*/ 2865920 h 3434791"/>
                <a:gd name="connsiteX21" fmla="*/ 2018917 w 3878362"/>
                <a:gd name="connsiteY21" fmla="*/ 2802305 h 3434791"/>
                <a:gd name="connsiteX22" fmla="*/ 2112770 w 3878362"/>
                <a:gd name="connsiteY22" fmla="*/ 2894255 h 3434791"/>
                <a:gd name="connsiteX23" fmla="*/ 2342403 w 3878362"/>
                <a:gd name="connsiteY23" fmla="*/ 2961760 h 3434791"/>
                <a:gd name="connsiteX24" fmla="*/ 2458747 w 3878362"/>
                <a:gd name="connsiteY24" fmla="*/ 2949537 h 3434791"/>
                <a:gd name="connsiteX25" fmla="*/ 2596749 w 3878362"/>
                <a:gd name="connsiteY25" fmla="*/ 3136771 h 3434791"/>
                <a:gd name="connsiteX26" fmla="*/ 2636178 w 3878362"/>
                <a:gd name="connsiteY26" fmla="*/ 3075378 h 3434791"/>
                <a:gd name="connsiteX27" fmla="*/ 2580366 w 3878362"/>
                <a:gd name="connsiteY27" fmla="*/ 2662018 h 3434791"/>
                <a:gd name="connsiteX28" fmla="*/ 2518723 w 3878362"/>
                <a:gd name="connsiteY28" fmla="*/ 2623126 h 3434791"/>
                <a:gd name="connsiteX29" fmla="*/ 2445141 w 3878362"/>
                <a:gd name="connsiteY29" fmla="*/ 2877865 h 3434791"/>
                <a:gd name="connsiteX30" fmla="*/ 2154698 w 3878362"/>
                <a:gd name="connsiteY30" fmla="*/ 2834529 h 3434791"/>
                <a:gd name="connsiteX31" fmla="*/ 2018917 w 3878362"/>
                <a:gd name="connsiteY31" fmla="*/ 2645905 h 3434791"/>
                <a:gd name="connsiteX32" fmla="*/ 2018917 w 3878362"/>
                <a:gd name="connsiteY32" fmla="*/ 1874187 h 3434791"/>
                <a:gd name="connsiteX33" fmla="*/ 2316857 w 3878362"/>
                <a:gd name="connsiteY33" fmla="*/ 2045310 h 3434791"/>
                <a:gd name="connsiteX34" fmla="*/ 2439310 w 3878362"/>
                <a:gd name="connsiteY34" fmla="*/ 2055310 h 3434791"/>
                <a:gd name="connsiteX35" fmla="*/ 2745302 w 3878362"/>
                <a:gd name="connsiteY35" fmla="*/ 1957248 h 3434791"/>
                <a:gd name="connsiteX36" fmla="*/ 2747246 w 3878362"/>
                <a:gd name="connsiteY36" fmla="*/ 1955582 h 3434791"/>
                <a:gd name="connsiteX37" fmla="*/ 2745858 w 3878362"/>
                <a:gd name="connsiteY37" fmla="*/ 1959193 h 3434791"/>
                <a:gd name="connsiteX38" fmla="*/ 2948835 w 3878362"/>
                <a:gd name="connsiteY38" fmla="*/ 1993640 h 3434791"/>
                <a:gd name="connsiteX39" fmla="*/ 3150423 w 3878362"/>
                <a:gd name="connsiteY39" fmla="*/ 1946137 h 3434791"/>
                <a:gd name="connsiteX40" fmla="*/ 3328965 w 3878362"/>
                <a:gd name="connsiteY40" fmla="*/ 1705287 h 3434791"/>
                <a:gd name="connsiteX41" fmla="*/ 3464468 w 3878362"/>
                <a:gd name="connsiteY41" fmla="*/ 1725011 h 3434791"/>
                <a:gd name="connsiteX42" fmla="*/ 3652729 w 3878362"/>
                <a:gd name="connsiteY42" fmla="*/ 1684452 h 3434791"/>
                <a:gd name="connsiteX43" fmla="*/ 3750469 w 3878362"/>
                <a:gd name="connsiteY43" fmla="*/ 1609725 h 3434791"/>
                <a:gd name="connsiteX44" fmla="*/ 356492 w 3878362"/>
                <a:gd name="connsiteY44" fmla="*/ 1554736 h 3434791"/>
                <a:gd name="connsiteX45" fmla="*/ 448376 w 3878362"/>
                <a:gd name="connsiteY45" fmla="*/ 1561969 h 3434791"/>
                <a:gd name="connsiteX46" fmla="*/ 634886 w 3878362"/>
                <a:gd name="connsiteY46" fmla="*/ 1701921 h 3434791"/>
                <a:gd name="connsiteX47" fmla="*/ 661253 w 3878362"/>
                <a:gd name="connsiteY47" fmla="*/ 1860755 h 3434791"/>
                <a:gd name="connsiteX48" fmla="*/ 640992 w 3878362"/>
                <a:gd name="connsiteY48" fmla="*/ 1919624 h 3434791"/>
                <a:gd name="connsiteX49" fmla="*/ 702052 w 3878362"/>
                <a:gd name="connsiteY49" fmla="*/ 1908517 h 3434791"/>
                <a:gd name="connsiteX50" fmla="*/ 1163331 w 3878362"/>
                <a:gd name="connsiteY50" fmla="*/ 2143714 h 3434791"/>
                <a:gd name="connsiteX51" fmla="*/ 904659 w 3878362"/>
                <a:gd name="connsiteY51" fmla="*/ 2184533 h 3434791"/>
                <a:gd name="connsiteX52" fmla="*/ 751732 w 3878362"/>
                <a:gd name="connsiteY52" fmla="*/ 2666034 h 3434791"/>
                <a:gd name="connsiteX53" fmla="*/ 564667 w 3878362"/>
                <a:gd name="connsiteY53" fmla="*/ 2949270 h 3434791"/>
                <a:gd name="connsiteX54" fmla="*/ 637384 w 3878362"/>
                <a:gd name="connsiteY54" fmla="*/ 2952879 h 3434791"/>
                <a:gd name="connsiteX55" fmla="*/ 833053 w 3878362"/>
                <a:gd name="connsiteY55" fmla="*/ 2711851 h 3434791"/>
                <a:gd name="connsiteX56" fmla="*/ 1127527 w 3878362"/>
                <a:gd name="connsiteY56" fmla="*/ 2837641 h 3434791"/>
                <a:gd name="connsiteX57" fmla="*/ 1068966 w 3878362"/>
                <a:gd name="connsiteY57" fmla="*/ 3165306 h 3434791"/>
                <a:gd name="connsiteX58" fmla="*/ 1137519 w 3878362"/>
                <a:gd name="connsiteY58" fmla="*/ 3140593 h 3434791"/>
                <a:gd name="connsiteX59" fmla="*/ 1225223 w 3878362"/>
                <a:gd name="connsiteY59" fmla="*/ 2842640 h 3434791"/>
                <a:gd name="connsiteX60" fmla="*/ 1578260 w 3878362"/>
                <a:gd name="connsiteY60" fmla="*/ 2865687 h 3434791"/>
                <a:gd name="connsiteX61" fmla="*/ 1619059 w 3878362"/>
                <a:gd name="connsiteY61" fmla="*/ 2805430 h 3434791"/>
                <a:gd name="connsiteX62" fmla="*/ 1180816 w 3878362"/>
                <a:gd name="connsiteY62" fmla="*/ 2785159 h 3434791"/>
                <a:gd name="connsiteX63" fmla="*/ 1179706 w 3878362"/>
                <a:gd name="connsiteY63" fmla="*/ 2785992 h 3434791"/>
                <a:gd name="connsiteX64" fmla="*/ 819731 w 3878362"/>
                <a:gd name="connsiteY64" fmla="*/ 2640209 h 3434791"/>
                <a:gd name="connsiteX65" fmla="*/ 939630 w 3878362"/>
                <a:gd name="connsiteY65" fmla="*/ 2248677 h 3434791"/>
                <a:gd name="connsiteX66" fmla="*/ 1222448 w 3878362"/>
                <a:gd name="connsiteY66" fmla="*/ 2233960 h 3434791"/>
                <a:gd name="connsiteX67" fmla="*/ 1265467 w 3878362"/>
                <a:gd name="connsiteY67" fmla="*/ 2250621 h 3434791"/>
                <a:gd name="connsiteX68" fmla="*/ 1271573 w 3878362"/>
                <a:gd name="connsiteY68" fmla="*/ 2204804 h 3434791"/>
                <a:gd name="connsiteX69" fmla="*/ 1486115 w 3878362"/>
                <a:gd name="connsiteY69" fmla="*/ 1930731 h 3434791"/>
                <a:gd name="connsiteX70" fmla="*/ 1858580 w 3878362"/>
                <a:gd name="connsiteY70" fmla="*/ 1966830 h 3434791"/>
                <a:gd name="connsiteX71" fmla="*/ 1858580 w 3878362"/>
                <a:gd name="connsiteY71" fmla="*/ 2866243 h 3434791"/>
                <a:gd name="connsiteX72" fmla="*/ 826392 w 3878362"/>
                <a:gd name="connsiteY72" fmla="*/ 3145869 h 3434791"/>
                <a:gd name="connsiteX73" fmla="*/ 311546 w 3878362"/>
                <a:gd name="connsiteY73" fmla="*/ 2630490 h 3434791"/>
                <a:gd name="connsiteX74" fmla="*/ 146407 w 3878362"/>
                <a:gd name="connsiteY74" fmla="*/ 2222298 h 3434791"/>
                <a:gd name="connsiteX75" fmla="*/ 120596 w 3878362"/>
                <a:gd name="connsiteY75" fmla="*/ 1616395 h 3434791"/>
                <a:gd name="connsiteX76" fmla="*/ 356492 w 3878362"/>
                <a:gd name="connsiteY76" fmla="*/ 1554736 h 3434791"/>
                <a:gd name="connsiteX77" fmla="*/ 726375 w 3878362"/>
                <a:gd name="connsiteY77" fmla="*/ 879475 h 3434791"/>
                <a:gd name="connsiteX78" fmla="*/ 1085999 w 3878362"/>
                <a:gd name="connsiteY78" fmla="*/ 940016 h 3434791"/>
                <a:gd name="connsiteX79" fmla="*/ 1154367 w 3878362"/>
                <a:gd name="connsiteY79" fmla="*/ 912245 h 3434791"/>
                <a:gd name="connsiteX80" fmla="*/ 1223290 w 3878362"/>
                <a:gd name="connsiteY80" fmla="*/ 1266608 h 3434791"/>
                <a:gd name="connsiteX81" fmla="*/ 999289 w 3878362"/>
                <a:gd name="connsiteY81" fmla="*/ 1424905 h 3434791"/>
                <a:gd name="connsiteX82" fmla="*/ 951487 w 3878362"/>
                <a:gd name="connsiteY82" fmla="*/ 1432403 h 3434791"/>
                <a:gd name="connsiteX83" fmla="*/ 972053 w 3878362"/>
                <a:gd name="connsiteY83" fmla="*/ 1476282 h 3434791"/>
                <a:gd name="connsiteX84" fmla="*/ 970108 w 3878362"/>
                <a:gd name="connsiteY84" fmla="*/ 1668461 h 3434791"/>
                <a:gd name="connsiteX85" fmla="*/ 737769 w 3878362"/>
                <a:gd name="connsiteY85" fmla="*/ 1774825 h 3434791"/>
                <a:gd name="connsiteX86" fmla="*/ 698305 w 3878362"/>
                <a:gd name="connsiteY86" fmla="*/ 1665406 h 3434791"/>
                <a:gd name="connsiteX87" fmla="*/ 463187 w 3878362"/>
                <a:gd name="connsiteY87" fmla="*/ 1490168 h 3434791"/>
                <a:gd name="connsiteX88" fmla="*/ 135801 w 3878362"/>
                <a:gd name="connsiteY88" fmla="*/ 1529881 h 3434791"/>
                <a:gd name="connsiteX89" fmla="*/ 249747 w 3878362"/>
                <a:gd name="connsiteY89" fmla="*/ 1122752 h 3434791"/>
                <a:gd name="connsiteX90" fmla="*/ 322284 w 3878362"/>
                <a:gd name="connsiteY90" fmla="*/ 1127751 h 3434791"/>
                <a:gd name="connsiteX91" fmla="*/ 449569 w 3878362"/>
                <a:gd name="connsiteY91" fmla="*/ 1111366 h 3434791"/>
                <a:gd name="connsiteX92" fmla="*/ 726375 w 3878362"/>
                <a:gd name="connsiteY92" fmla="*/ 879475 h 3434791"/>
                <a:gd name="connsiteX93" fmla="*/ 2865329 w 3878362"/>
                <a:gd name="connsiteY93" fmla="*/ 239788 h 3434791"/>
                <a:gd name="connsiteX94" fmla="*/ 3238794 w 3878362"/>
                <a:gd name="connsiteY94" fmla="*/ 572771 h 3434791"/>
                <a:gd name="connsiteX95" fmla="*/ 3231852 w 3878362"/>
                <a:gd name="connsiteY95" fmla="*/ 897398 h 3434791"/>
                <a:gd name="connsiteX96" fmla="*/ 2945001 w 3878362"/>
                <a:gd name="connsiteY96" fmla="*/ 1060961 h 3434791"/>
                <a:gd name="connsiteX97" fmla="*/ 2952221 w 3878362"/>
                <a:gd name="connsiteY97" fmla="*/ 1133440 h 3434791"/>
                <a:gd name="connsiteX98" fmla="*/ 3294053 w 3878362"/>
                <a:gd name="connsiteY98" fmla="*/ 935442 h 3434791"/>
                <a:gd name="connsiteX99" fmla="*/ 3317657 w 3878362"/>
                <a:gd name="connsiteY99" fmla="*/ 580269 h 3434791"/>
                <a:gd name="connsiteX100" fmla="*/ 3615614 w 3878362"/>
                <a:gd name="connsiteY100" fmla="*/ 1118166 h 3434791"/>
                <a:gd name="connsiteX101" fmla="*/ 3765565 w 3878362"/>
                <a:gd name="connsiteY101" fmla="*/ 1391975 h 3434791"/>
                <a:gd name="connsiteX102" fmla="*/ 3753625 w 3878362"/>
                <a:gd name="connsiteY102" fmla="*/ 1459455 h 3434791"/>
                <a:gd name="connsiteX103" fmla="*/ 3618669 w 3878362"/>
                <a:gd name="connsiteY103" fmla="*/ 1620242 h 3434791"/>
                <a:gd name="connsiteX104" fmla="*/ 3318767 w 3878362"/>
                <a:gd name="connsiteY104" fmla="*/ 1621352 h 3434791"/>
                <a:gd name="connsiteX105" fmla="*/ 3291832 w 3878362"/>
                <a:gd name="connsiteY105" fmla="*/ 1609411 h 3434791"/>
                <a:gd name="connsiteX106" fmla="*/ 3237961 w 3878362"/>
                <a:gd name="connsiteY106" fmla="*/ 1566646 h 3434791"/>
                <a:gd name="connsiteX107" fmla="*/ 3164374 w 3878362"/>
                <a:gd name="connsiteY107" fmla="*/ 1337824 h 3434791"/>
                <a:gd name="connsiteX108" fmla="*/ 3091898 w 3878362"/>
                <a:gd name="connsiteY108" fmla="*/ 1331437 h 3434791"/>
                <a:gd name="connsiteX109" fmla="*/ 3184090 w 3878362"/>
                <a:gd name="connsiteY109" fmla="*/ 1615521 h 3434791"/>
                <a:gd name="connsiteX110" fmla="*/ 3261286 w 3878362"/>
                <a:gd name="connsiteY110" fmla="*/ 1676614 h 3434791"/>
                <a:gd name="connsiteX111" fmla="*/ 3115779 w 3878362"/>
                <a:gd name="connsiteY111" fmla="*/ 1882109 h 3434791"/>
                <a:gd name="connsiteX112" fmla="*/ 2802548 w 3878362"/>
                <a:gd name="connsiteY112" fmla="*/ 1900159 h 3434791"/>
                <a:gd name="connsiteX113" fmla="*/ 2911124 w 3878362"/>
                <a:gd name="connsiteY113" fmla="*/ 1629128 h 3434791"/>
                <a:gd name="connsiteX114" fmla="*/ 2838370 w 3878362"/>
                <a:gd name="connsiteY114" fmla="*/ 1624962 h 3434791"/>
                <a:gd name="connsiteX115" fmla="*/ 2698694 w 3878362"/>
                <a:gd name="connsiteY115" fmla="*/ 1900992 h 3434791"/>
                <a:gd name="connsiteX116" fmla="*/ 2327704 w 3878362"/>
                <a:gd name="connsiteY116" fmla="*/ 1973193 h 3434791"/>
                <a:gd name="connsiteX117" fmla="*/ 2018917 w 3878362"/>
                <a:gd name="connsiteY117" fmla="*/ 1763255 h 3434791"/>
                <a:gd name="connsiteX118" fmla="*/ 2018917 w 3878362"/>
                <a:gd name="connsiteY118" fmla="*/ 741333 h 3434791"/>
                <a:gd name="connsiteX119" fmla="*/ 2403235 w 3878362"/>
                <a:gd name="connsiteY119" fmla="*/ 805758 h 3434791"/>
                <a:gd name="connsiteX120" fmla="*/ 2539302 w 3878362"/>
                <a:gd name="connsiteY120" fmla="*/ 1158710 h 3434791"/>
                <a:gd name="connsiteX121" fmla="*/ 2353807 w 3878362"/>
                <a:gd name="connsiteY121" fmla="*/ 1287006 h 3434791"/>
                <a:gd name="connsiteX122" fmla="*/ 2413232 w 3878362"/>
                <a:gd name="connsiteY122" fmla="*/ 1328938 h 3434791"/>
                <a:gd name="connsiteX123" fmla="*/ 2828651 w 3878362"/>
                <a:gd name="connsiteY123" fmla="*/ 1289783 h 3434791"/>
                <a:gd name="connsiteX124" fmla="*/ 2869748 w 3878362"/>
                <a:gd name="connsiteY124" fmla="*/ 1229523 h 3434791"/>
                <a:gd name="connsiteX125" fmla="*/ 2612333 w 3878362"/>
                <a:gd name="connsiteY125" fmla="*/ 1145936 h 3434791"/>
                <a:gd name="connsiteX126" fmla="*/ 2550409 w 3878362"/>
                <a:gd name="connsiteY126" fmla="*/ 879348 h 3434791"/>
                <a:gd name="connsiteX127" fmla="*/ 2799216 w 3878362"/>
                <a:gd name="connsiteY127" fmla="*/ 593321 h 3434791"/>
                <a:gd name="connsiteX128" fmla="*/ 2779500 w 3878362"/>
                <a:gd name="connsiteY128" fmla="*/ 246200 h 3434791"/>
                <a:gd name="connsiteX129" fmla="*/ 2865329 w 3878362"/>
                <a:gd name="connsiteY129" fmla="*/ 239788 h 3434791"/>
                <a:gd name="connsiteX130" fmla="*/ 2337105 w 3878362"/>
                <a:gd name="connsiteY130" fmla="*/ 0 h 3434791"/>
                <a:gd name="connsiteX131" fmla="*/ 2680281 w 3878362"/>
                <a:gd name="connsiteY131" fmla="*/ 204043 h 3434791"/>
                <a:gd name="connsiteX132" fmla="*/ 2730258 w 3878362"/>
                <a:gd name="connsiteY132" fmla="*/ 569875 h 3434791"/>
                <a:gd name="connsiteX133" fmla="*/ 2512024 w 3878362"/>
                <a:gd name="connsiteY133" fmla="*/ 817563 h 3434791"/>
                <a:gd name="connsiteX134" fmla="*/ 2450664 w 3878362"/>
                <a:gd name="connsiteY134" fmla="*/ 751124 h 3434791"/>
                <a:gd name="connsiteX135" fmla="*/ 2018917 w 3878362"/>
                <a:gd name="connsiteY135" fmla="*/ 668005 h 3434791"/>
                <a:gd name="connsiteX136" fmla="*/ 2018917 w 3878362"/>
                <a:gd name="connsiteY136" fmla="*/ 401415 h 3434791"/>
                <a:gd name="connsiteX137" fmla="*/ 2337105 w 3878362"/>
                <a:gd name="connsiteY137" fmla="*/ 0 h 3434791"/>
                <a:gd name="connsiteX138" fmla="*/ 1540385 w 3878362"/>
                <a:gd name="connsiteY138" fmla="*/ 0 h 3434791"/>
                <a:gd name="connsiteX139" fmla="*/ 1858580 w 3878362"/>
                <a:gd name="connsiteY139" fmla="*/ 401070 h 3434791"/>
                <a:gd name="connsiteX140" fmla="*/ 1858580 w 3878362"/>
                <a:gd name="connsiteY140" fmla="*/ 1883419 h 3434791"/>
                <a:gd name="connsiteX141" fmla="*/ 1457365 w 3878362"/>
                <a:gd name="connsiteY141" fmla="*/ 1862866 h 3434791"/>
                <a:gd name="connsiteX142" fmla="*/ 1224688 w 3878362"/>
                <a:gd name="connsiteY142" fmla="*/ 2098675 h 3434791"/>
                <a:gd name="connsiteX143" fmla="*/ 860957 w 3878362"/>
                <a:gd name="connsiteY143" fmla="*/ 1827314 h 3434791"/>
                <a:gd name="connsiteX144" fmla="*/ 1029772 w 3878362"/>
                <a:gd name="connsiteY144" fmla="*/ 1708437 h 3434791"/>
                <a:gd name="connsiteX145" fmla="*/ 1066145 w 3878362"/>
                <a:gd name="connsiteY145" fmla="*/ 1541509 h 3434791"/>
                <a:gd name="connsiteX146" fmla="*/ 1389061 w 3878362"/>
                <a:gd name="connsiteY146" fmla="*/ 1657054 h 3434791"/>
                <a:gd name="connsiteX147" fmla="*/ 1494571 w 3878362"/>
                <a:gd name="connsiteY147" fmla="*/ 1639833 h 3434791"/>
                <a:gd name="connsiteX148" fmla="*/ 1716975 w 3878362"/>
                <a:gd name="connsiteY148" fmla="*/ 1398468 h 3434791"/>
                <a:gd name="connsiteX149" fmla="*/ 1647005 w 3878362"/>
                <a:gd name="connsiteY149" fmla="*/ 1377637 h 3434791"/>
                <a:gd name="connsiteX150" fmla="*/ 1470415 w 3878362"/>
                <a:gd name="connsiteY150" fmla="*/ 1570951 h 3434791"/>
                <a:gd name="connsiteX151" fmla="*/ 1094467 w 3878362"/>
                <a:gd name="connsiteY151" fmla="*/ 1472628 h 3434791"/>
                <a:gd name="connsiteX152" fmla="*/ 1292436 w 3878362"/>
                <a:gd name="connsiteY152" fmla="*/ 1286535 h 3434791"/>
                <a:gd name="connsiteX153" fmla="*/ 1214970 w 3878362"/>
                <a:gd name="connsiteY153" fmla="*/ 872966 h 3434791"/>
                <a:gd name="connsiteX154" fmla="*/ 1369903 w 3878362"/>
                <a:gd name="connsiteY154" fmla="*/ 693540 h 3434791"/>
                <a:gd name="connsiteX155" fmla="*/ 1446536 w 3878362"/>
                <a:gd name="connsiteY155" fmla="*/ 747979 h 3434791"/>
                <a:gd name="connsiteX156" fmla="*/ 1574536 w 3878362"/>
                <a:gd name="connsiteY156" fmla="*/ 776032 h 3434791"/>
                <a:gd name="connsiteX157" fmla="*/ 1731691 w 3878362"/>
                <a:gd name="connsiteY157" fmla="*/ 742146 h 3434791"/>
                <a:gd name="connsiteX158" fmla="*/ 1700038 w 3878362"/>
                <a:gd name="connsiteY158" fmla="*/ 676320 h 3434791"/>
                <a:gd name="connsiteX159" fmla="*/ 1477634 w 3878362"/>
                <a:gd name="connsiteY159" fmla="*/ 682152 h 3434791"/>
                <a:gd name="connsiteX160" fmla="*/ 1328254 w 3878362"/>
                <a:gd name="connsiteY160" fmla="*/ 451898 h 3434791"/>
                <a:gd name="connsiteX161" fmla="*/ 1257174 w 3878362"/>
                <a:gd name="connsiteY161" fmla="*/ 468563 h 3434791"/>
                <a:gd name="connsiteX162" fmla="*/ 1320757 w 3878362"/>
                <a:gd name="connsiteY162" fmla="*/ 631047 h 3434791"/>
                <a:gd name="connsiteX163" fmla="*/ 1063924 w 3878362"/>
                <a:gd name="connsiteY163" fmla="*/ 869911 h 3434791"/>
                <a:gd name="connsiteX164" fmla="*/ 731291 w 3878362"/>
                <a:gd name="connsiteY164" fmla="*/ 796863 h 3434791"/>
                <a:gd name="connsiteX165" fmla="*/ 695473 w 3878362"/>
                <a:gd name="connsiteY165" fmla="*/ 773532 h 3434791"/>
                <a:gd name="connsiteX166" fmla="*/ 677980 w 3878362"/>
                <a:gd name="connsiteY166" fmla="*/ 812695 h 3434791"/>
                <a:gd name="connsiteX167" fmla="*/ 430587 w 3878362"/>
                <a:gd name="connsiteY167" fmla="*/ 1040449 h 3434791"/>
                <a:gd name="connsiteX168" fmla="*/ 248999 w 3878362"/>
                <a:gd name="connsiteY168" fmla="*/ 1047949 h 3434791"/>
                <a:gd name="connsiteX169" fmla="*/ 655768 w 3878362"/>
                <a:gd name="connsiteY169" fmla="*/ 573830 h 3434791"/>
                <a:gd name="connsiteX170" fmla="*/ 1166102 w 3878362"/>
                <a:gd name="connsiteY170" fmla="*/ 267473 h 3434791"/>
                <a:gd name="connsiteX171" fmla="*/ 1540385 w 3878362"/>
                <a:gd name="connsiteY171" fmla="*/ 0 h 343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3878362" h="3434791">
                  <a:moveTo>
                    <a:pt x="3750469" y="1609725"/>
                  </a:moveTo>
                  <a:cubicBezTo>
                    <a:pt x="3890970" y="1723900"/>
                    <a:pt x="3955667" y="2042810"/>
                    <a:pt x="3732143" y="2221710"/>
                  </a:cubicBezTo>
                  <a:cubicBezTo>
                    <a:pt x="3806003" y="2355608"/>
                    <a:pt x="3708818" y="2494784"/>
                    <a:pt x="3633014" y="2572289"/>
                  </a:cubicBezTo>
                  <a:cubicBezTo>
                    <a:pt x="3627183" y="2516175"/>
                    <a:pt x="3612189" y="2456448"/>
                    <a:pt x="3581367" y="2398389"/>
                  </a:cubicBezTo>
                  <a:cubicBezTo>
                    <a:pt x="3512505" y="2269769"/>
                    <a:pt x="3383111" y="2181986"/>
                    <a:pt x="3196517" y="2137260"/>
                  </a:cubicBezTo>
                  <a:cubicBezTo>
                    <a:pt x="3196517" y="2137260"/>
                    <a:pt x="3196517" y="2137260"/>
                    <a:pt x="3179579" y="2208376"/>
                  </a:cubicBezTo>
                  <a:cubicBezTo>
                    <a:pt x="3344793" y="2247823"/>
                    <a:pt x="3458360" y="2323106"/>
                    <a:pt x="3516670" y="2432280"/>
                  </a:cubicBezTo>
                  <a:cubicBezTo>
                    <a:pt x="3607469" y="2601736"/>
                    <a:pt x="3536385" y="2800360"/>
                    <a:pt x="3535552" y="2802582"/>
                  </a:cubicBezTo>
                  <a:cubicBezTo>
                    <a:pt x="3535552" y="2802582"/>
                    <a:pt x="3535552" y="2802582"/>
                    <a:pt x="3536385" y="2802860"/>
                  </a:cubicBezTo>
                  <a:cubicBezTo>
                    <a:pt x="3466134" y="3001762"/>
                    <a:pt x="3287870" y="3124826"/>
                    <a:pt x="3139872" y="3145939"/>
                  </a:cubicBezTo>
                  <a:cubicBezTo>
                    <a:pt x="3172081" y="3080379"/>
                    <a:pt x="3197627" y="2997873"/>
                    <a:pt x="3193185" y="2905367"/>
                  </a:cubicBezTo>
                  <a:cubicBezTo>
                    <a:pt x="3186520" y="2766469"/>
                    <a:pt x="3113771" y="2637294"/>
                    <a:pt x="2977157" y="2521453"/>
                  </a:cubicBezTo>
                  <a:cubicBezTo>
                    <a:pt x="3045464" y="2385055"/>
                    <a:pt x="3018808" y="2240878"/>
                    <a:pt x="3018530" y="2238378"/>
                  </a:cubicBezTo>
                  <a:cubicBezTo>
                    <a:pt x="3018530" y="2238378"/>
                    <a:pt x="3018530" y="2238378"/>
                    <a:pt x="2946891" y="2252546"/>
                  </a:cubicBezTo>
                  <a:cubicBezTo>
                    <a:pt x="2949390" y="2265880"/>
                    <a:pt x="3006312" y="2581179"/>
                    <a:pt x="2669498" y="2666462"/>
                  </a:cubicBezTo>
                  <a:cubicBezTo>
                    <a:pt x="2669498" y="2666462"/>
                    <a:pt x="2669498" y="2666462"/>
                    <a:pt x="2687269" y="2737300"/>
                  </a:cubicBezTo>
                  <a:cubicBezTo>
                    <a:pt x="2809444" y="2706187"/>
                    <a:pt x="2887747" y="2648961"/>
                    <a:pt x="2938005" y="2583957"/>
                  </a:cubicBezTo>
                  <a:cubicBezTo>
                    <a:pt x="3053239" y="2684241"/>
                    <a:pt x="3114604" y="2793137"/>
                    <a:pt x="3120435" y="2908145"/>
                  </a:cubicBezTo>
                  <a:cubicBezTo>
                    <a:pt x="3125155" y="3001762"/>
                    <a:pt x="3092113" y="3085101"/>
                    <a:pt x="3056848" y="3146217"/>
                  </a:cubicBezTo>
                  <a:cubicBezTo>
                    <a:pt x="3055182" y="3145939"/>
                    <a:pt x="3053239" y="3145939"/>
                    <a:pt x="3051573" y="3145661"/>
                  </a:cubicBezTo>
                  <a:cubicBezTo>
                    <a:pt x="2866922" y="3500407"/>
                    <a:pt x="2018917" y="3651250"/>
                    <a:pt x="2018917" y="2865920"/>
                  </a:cubicBezTo>
                  <a:cubicBezTo>
                    <a:pt x="2018917" y="2850641"/>
                    <a:pt x="2018917" y="2829251"/>
                    <a:pt x="2018917" y="2802305"/>
                  </a:cubicBezTo>
                  <a:cubicBezTo>
                    <a:pt x="2043630" y="2835640"/>
                    <a:pt x="2074451" y="2867865"/>
                    <a:pt x="2112770" y="2894255"/>
                  </a:cubicBezTo>
                  <a:cubicBezTo>
                    <a:pt x="2178022" y="2939258"/>
                    <a:pt x="2254659" y="2961760"/>
                    <a:pt x="2342403" y="2961760"/>
                  </a:cubicBezTo>
                  <a:cubicBezTo>
                    <a:pt x="2379333" y="2961760"/>
                    <a:pt x="2418207" y="2957593"/>
                    <a:pt x="2458747" y="2949537"/>
                  </a:cubicBezTo>
                  <a:cubicBezTo>
                    <a:pt x="2496510" y="3070378"/>
                    <a:pt x="2595083" y="3135660"/>
                    <a:pt x="2596749" y="3136771"/>
                  </a:cubicBezTo>
                  <a:cubicBezTo>
                    <a:pt x="2596749" y="3136771"/>
                    <a:pt x="2596749" y="3136771"/>
                    <a:pt x="2636178" y="3075378"/>
                  </a:cubicBezTo>
                  <a:cubicBezTo>
                    <a:pt x="2627015" y="3069545"/>
                    <a:pt x="2414875" y="2926480"/>
                    <a:pt x="2580366" y="2662018"/>
                  </a:cubicBezTo>
                  <a:cubicBezTo>
                    <a:pt x="2580366" y="2662018"/>
                    <a:pt x="2580366" y="2662018"/>
                    <a:pt x="2518723" y="2623126"/>
                  </a:cubicBezTo>
                  <a:cubicBezTo>
                    <a:pt x="2457358" y="2721188"/>
                    <a:pt x="2439865" y="2806472"/>
                    <a:pt x="2445141" y="2877865"/>
                  </a:cubicBezTo>
                  <a:cubicBezTo>
                    <a:pt x="2327964" y="2900922"/>
                    <a:pt x="2230224" y="2886477"/>
                    <a:pt x="2154698" y="2834529"/>
                  </a:cubicBezTo>
                  <a:cubicBezTo>
                    <a:pt x="2080837" y="2783970"/>
                    <a:pt x="2040298" y="2705909"/>
                    <a:pt x="2018917" y="2645905"/>
                  </a:cubicBezTo>
                  <a:cubicBezTo>
                    <a:pt x="2018917" y="2455337"/>
                    <a:pt x="2018917" y="2174207"/>
                    <a:pt x="2018917" y="1874187"/>
                  </a:cubicBezTo>
                  <a:cubicBezTo>
                    <a:pt x="2090278" y="1947803"/>
                    <a:pt x="2192739" y="2026697"/>
                    <a:pt x="2316857" y="2045310"/>
                  </a:cubicBezTo>
                  <a:cubicBezTo>
                    <a:pt x="2359618" y="2051977"/>
                    <a:pt x="2400436" y="2055310"/>
                    <a:pt x="2439310" y="2055310"/>
                  </a:cubicBezTo>
                  <a:cubicBezTo>
                    <a:pt x="2562318" y="2055310"/>
                    <a:pt x="2665056" y="2022531"/>
                    <a:pt x="2745302" y="1957248"/>
                  </a:cubicBezTo>
                  <a:cubicBezTo>
                    <a:pt x="2745858" y="1956693"/>
                    <a:pt x="2746413" y="1956137"/>
                    <a:pt x="2747246" y="1955582"/>
                  </a:cubicBezTo>
                  <a:cubicBezTo>
                    <a:pt x="2747246" y="1955582"/>
                    <a:pt x="2747246" y="1955582"/>
                    <a:pt x="2745858" y="1959193"/>
                  </a:cubicBezTo>
                  <a:cubicBezTo>
                    <a:pt x="2751689" y="1961415"/>
                    <a:pt x="2840266" y="1993640"/>
                    <a:pt x="2948835" y="1993640"/>
                  </a:cubicBezTo>
                  <a:cubicBezTo>
                    <a:pt x="3013254" y="1993640"/>
                    <a:pt x="3084893" y="1982250"/>
                    <a:pt x="3150423" y="1946137"/>
                  </a:cubicBezTo>
                  <a:cubicBezTo>
                    <a:pt x="3237056" y="1898911"/>
                    <a:pt x="3296755" y="1817795"/>
                    <a:pt x="3328965" y="1705287"/>
                  </a:cubicBezTo>
                  <a:cubicBezTo>
                    <a:pt x="3369505" y="1717788"/>
                    <a:pt x="3414765" y="1724455"/>
                    <a:pt x="3464468" y="1725011"/>
                  </a:cubicBezTo>
                  <a:cubicBezTo>
                    <a:pt x="3523334" y="1726955"/>
                    <a:pt x="3589698" y="1718066"/>
                    <a:pt x="3652729" y="1684452"/>
                  </a:cubicBezTo>
                  <a:cubicBezTo>
                    <a:pt x="3691325" y="1663896"/>
                    <a:pt x="3723812" y="1638894"/>
                    <a:pt x="3750469" y="1609725"/>
                  </a:cubicBezTo>
                  <a:close/>
                  <a:moveTo>
                    <a:pt x="356492" y="1554736"/>
                  </a:moveTo>
                  <a:cubicBezTo>
                    <a:pt x="386865" y="1553638"/>
                    <a:pt x="417777" y="1555652"/>
                    <a:pt x="448376" y="1561969"/>
                  </a:cubicBezTo>
                  <a:cubicBezTo>
                    <a:pt x="524146" y="1577519"/>
                    <a:pt x="593809" y="1630001"/>
                    <a:pt x="634886" y="1701921"/>
                  </a:cubicBezTo>
                  <a:cubicBezTo>
                    <a:pt x="666526" y="1757180"/>
                    <a:pt x="676240" y="1816604"/>
                    <a:pt x="661253" y="1860755"/>
                  </a:cubicBezTo>
                  <a:cubicBezTo>
                    <a:pt x="661253" y="1860755"/>
                    <a:pt x="661253" y="1860755"/>
                    <a:pt x="640992" y="1919624"/>
                  </a:cubicBezTo>
                  <a:cubicBezTo>
                    <a:pt x="640992" y="1919624"/>
                    <a:pt x="640992" y="1919624"/>
                    <a:pt x="702052" y="1908517"/>
                  </a:cubicBezTo>
                  <a:cubicBezTo>
                    <a:pt x="839714" y="1883803"/>
                    <a:pt x="1073406" y="1884914"/>
                    <a:pt x="1163331" y="2143714"/>
                  </a:cubicBezTo>
                  <a:cubicBezTo>
                    <a:pt x="1064525" y="2129552"/>
                    <a:pt x="965719" y="2151489"/>
                    <a:pt x="904659" y="2184533"/>
                  </a:cubicBezTo>
                  <a:cubicBezTo>
                    <a:pt x="760336" y="2263117"/>
                    <a:pt x="667636" y="2449997"/>
                    <a:pt x="751732" y="2666034"/>
                  </a:cubicBezTo>
                  <a:cubicBezTo>
                    <a:pt x="645988" y="2720182"/>
                    <a:pt x="570495" y="2830422"/>
                    <a:pt x="564667" y="2949270"/>
                  </a:cubicBezTo>
                  <a:cubicBezTo>
                    <a:pt x="564667" y="2949270"/>
                    <a:pt x="564667" y="2949270"/>
                    <a:pt x="637384" y="2952879"/>
                  </a:cubicBezTo>
                  <a:cubicBezTo>
                    <a:pt x="642935" y="2842362"/>
                    <a:pt x="725088" y="2741008"/>
                    <a:pt x="833053" y="2711851"/>
                  </a:cubicBezTo>
                  <a:cubicBezTo>
                    <a:pt x="938797" y="2683250"/>
                    <a:pt x="1044542" y="2729068"/>
                    <a:pt x="1127527" y="2837641"/>
                  </a:cubicBezTo>
                  <a:cubicBezTo>
                    <a:pt x="1054533" y="2928166"/>
                    <a:pt x="1029554" y="3055900"/>
                    <a:pt x="1068966" y="3165306"/>
                  </a:cubicBezTo>
                  <a:cubicBezTo>
                    <a:pt x="1068966" y="3165306"/>
                    <a:pt x="1068966" y="3165306"/>
                    <a:pt x="1137519" y="3140593"/>
                  </a:cubicBezTo>
                  <a:cubicBezTo>
                    <a:pt x="1100051" y="3036462"/>
                    <a:pt x="1136964" y="2911227"/>
                    <a:pt x="1225223" y="2842640"/>
                  </a:cubicBezTo>
                  <a:cubicBezTo>
                    <a:pt x="1319866" y="2769332"/>
                    <a:pt x="1448647" y="2777662"/>
                    <a:pt x="1578260" y="2865687"/>
                  </a:cubicBezTo>
                  <a:cubicBezTo>
                    <a:pt x="1578260" y="2865687"/>
                    <a:pt x="1578260" y="2865687"/>
                    <a:pt x="1619059" y="2805430"/>
                  </a:cubicBezTo>
                  <a:cubicBezTo>
                    <a:pt x="1461691" y="2698523"/>
                    <a:pt x="1301825" y="2691025"/>
                    <a:pt x="1180816" y="2785159"/>
                  </a:cubicBezTo>
                  <a:cubicBezTo>
                    <a:pt x="1180261" y="2785437"/>
                    <a:pt x="1179983" y="2785715"/>
                    <a:pt x="1179706" y="2785992"/>
                  </a:cubicBezTo>
                  <a:cubicBezTo>
                    <a:pt x="1080345" y="2659647"/>
                    <a:pt x="951564" y="2606887"/>
                    <a:pt x="819731" y="2640209"/>
                  </a:cubicBezTo>
                  <a:cubicBezTo>
                    <a:pt x="747014" y="2455828"/>
                    <a:pt x="827224" y="2309767"/>
                    <a:pt x="939630" y="2248677"/>
                  </a:cubicBezTo>
                  <a:cubicBezTo>
                    <a:pt x="1005963" y="2212579"/>
                    <a:pt x="1124475" y="2195918"/>
                    <a:pt x="1222448" y="2233960"/>
                  </a:cubicBezTo>
                  <a:cubicBezTo>
                    <a:pt x="1222448" y="2233960"/>
                    <a:pt x="1222448" y="2233960"/>
                    <a:pt x="1265467" y="2250621"/>
                  </a:cubicBezTo>
                  <a:cubicBezTo>
                    <a:pt x="1265467" y="2250621"/>
                    <a:pt x="1265467" y="2250621"/>
                    <a:pt x="1271573" y="2204804"/>
                  </a:cubicBezTo>
                  <a:cubicBezTo>
                    <a:pt x="1287948" y="2084845"/>
                    <a:pt x="1370101" y="1979881"/>
                    <a:pt x="1486115" y="1930731"/>
                  </a:cubicBezTo>
                  <a:cubicBezTo>
                    <a:pt x="1602961" y="1881304"/>
                    <a:pt x="1736183" y="1894910"/>
                    <a:pt x="1858580" y="1966830"/>
                  </a:cubicBezTo>
                  <a:cubicBezTo>
                    <a:pt x="1858580" y="2408622"/>
                    <a:pt x="1858580" y="2788769"/>
                    <a:pt x="1858580" y="2866243"/>
                  </a:cubicBezTo>
                  <a:cubicBezTo>
                    <a:pt x="1858580" y="3651250"/>
                    <a:pt x="1010959" y="3500469"/>
                    <a:pt x="826392" y="3145869"/>
                  </a:cubicBezTo>
                  <a:cubicBezTo>
                    <a:pt x="636829" y="3179746"/>
                    <a:pt x="316265" y="2980648"/>
                    <a:pt x="311546" y="2630490"/>
                  </a:cubicBezTo>
                  <a:cubicBezTo>
                    <a:pt x="267694" y="2601334"/>
                    <a:pt x="44271" y="2406956"/>
                    <a:pt x="146407" y="2222298"/>
                  </a:cubicBezTo>
                  <a:cubicBezTo>
                    <a:pt x="-73408" y="2046525"/>
                    <a:pt x="-14846" y="1735243"/>
                    <a:pt x="120596" y="1616395"/>
                  </a:cubicBezTo>
                  <a:cubicBezTo>
                    <a:pt x="179089" y="1589321"/>
                    <a:pt x="265370" y="1558029"/>
                    <a:pt x="356492" y="1554736"/>
                  </a:cubicBezTo>
                  <a:close/>
                  <a:moveTo>
                    <a:pt x="726375" y="879475"/>
                  </a:moveTo>
                  <a:cubicBezTo>
                    <a:pt x="852827" y="953069"/>
                    <a:pt x="973721" y="973342"/>
                    <a:pt x="1085999" y="940016"/>
                  </a:cubicBezTo>
                  <a:cubicBezTo>
                    <a:pt x="1110178" y="932796"/>
                    <a:pt x="1132967" y="923354"/>
                    <a:pt x="1154367" y="912245"/>
                  </a:cubicBezTo>
                  <a:cubicBezTo>
                    <a:pt x="1235518" y="1041104"/>
                    <a:pt x="1256918" y="1151635"/>
                    <a:pt x="1223290" y="1266608"/>
                  </a:cubicBezTo>
                  <a:cubicBezTo>
                    <a:pt x="1201057" y="1343535"/>
                    <a:pt x="1089612" y="1410464"/>
                    <a:pt x="999289" y="1424905"/>
                  </a:cubicBezTo>
                  <a:cubicBezTo>
                    <a:pt x="999289" y="1424905"/>
                    <a:pt x="999289" y="1424905"/>
                    <a:pt x="951487" y="1432403"/>
                  </a:cubicBezTo>
                  <a:cubicBezTo>
                    <a:pt x="951487" y="1432403"/>
                    <a:pt x="951487" y="1432403"/>
                    <a:pt x="972053" y="1476282"/>
                  </a:cubicBezTo>
                  <a:cubicBezTo>
                    <a:pt x="1005959" y="1548766"/>
                    <a:pt x="1005403" y="1615140"/>
                    <a:pt x="970108" y="1668461"/>
                  </a:cubicBezTo>
                  <a:cubicBezTo>
                    <a:pt x="928142" y="1731224"/>
                    <a:pt x="841154" y="1770104"/>
                    <a:pt x="737769" y="1774825"/>
                  </a:cubicBezTo>
                  <a:cubicBezTo>
                    <a:pt x="731933" y="1738722"/>
                    <a:pt x="718871" y="1701509"/>
                    <a:pt x="698305" y="1665406"/>
                  </a:cubicBezTo>
                  <a:cubicBezTo>
                    <a:pt x="647168" y="1575426"/>
                    <a:pt x="559069" y="1509886"/>
                    <a:pt x="463187" y="1490168"/>
                  </a:cubicBezTo>
                  <a:cubicBezTo>
                    <a:pt x="343127" y="1465451"/>
                    <a:pt x="223067" y="1495444"/>
                    <a:pt x="135801" y="1529881"/>
                  </a:cubicBezTo>
                  <a:cubicBezTo>
                    <a:pt x="93280" y="1409909"/>
                    <a:pt x="95225" y="1176351"/>
                    <a:pt x="249747" y="1122752"/>
                  </a:cubicBezTo>
                  <a:cubicBezTo>
                    <a:pt x="273648" y="1126085"/>
                    <a:pt x="297827" y="1127751"/>
                    <a:pt x="322284" y="1127751"/>
                  </a:cubicBezTo>
                  <a:cubicBezTo>
                    <a:pt x="364249" y="1127751"/>
                    <a:pt x="406770" y="1122752"/>
                    <a:pt x="449569" y="1111366"/>
                  </a:cubicBezTo>
                  <a:cubicBezTo>
                    <a:pt x="600200" y="1071653"/>
                    <a:pt x="689968" y="943627"/>
                    <a:pt x="726375" y="879475"/>
                  </a:cubicBezTo>
                  <a:close/>
                  <a:moveTo>
                    <a:pt x="2865329" y="239788"/>
                  </a:moveTo>
                  <a:cubicBezTo>
                    <a:pt x="3061695" y="250271"/>
                    <a:pt x="3225187" y="429168"/>
                    <a:pt x="3238794" y="572771"/>
                  </a:cubicBezTo>
                  <a:cubicBezTo>
                    <a:pt x="3270450" y="725504"/>
                    <a:pt x="3281557" y="814645"/>
                    <a:pt x="3231852" y="897398"/>
                  </a:cubicBezTo>
                  <a:cubicBezTo>
                    <a:pt x="3146602" y="1038745"/>
                    <a:pt x="2946945" y="1060683"/>
                    <a:pt x="2945001" y="1060961"/>
                  </a:cubicBezTo>
                  <a:cubicBezTo>
                    <a:pt x="2945001" y="1060961"/>
                    <a:pt x="2945001" y="1060961"/>
                    <a:pt x="2952221" y="1133440"/>
                  </a:cubicBezTo>
                  <a:cubicBezTo>
                    <a:pt x="2961940" y="1132329"/>
                    <a:pt x="3189643" y="1108169"/>
                    <a:pt x="3294053" y="935442"/>
                  </a:cubicBezTo>
                  <a:cubicBezTo>
                    <a:pt x="3351535" y="840470"/>
                    <a:pt x="3359310" y="721061"/>
                    <a:pt x="3317657" y="580269"/>
                  </a:cubicBezTo>
                  <a:cubicBezTo>
                    <a:pt x="3520368" y="627477"/>
                    <a:pt x="3682815" y="878237"/>
                    <a:pt x="3615614" y="1118166"/>
                  </a:cubicBezTo>
                  <a:cubicBezTo>
                    <a:pt x="3731687" y="1149268"/>
                    <a:pt x="3768342" y="1276176"/>
                    <a:pt x="3765565" y="1391975"/>
                  </a:cubicBezTo>
                  <a:cubicBezTo>
                    <a:pt x="3763899" y="1414746"/>
                    <a:pt x="3760289" y="1437517"/>
                    <a:pt x="3753625" y="1459455"/>
                  </a:cubicBezTo>
                  <a:cubicBezTo>
                    <a:pt x="3733076" y="1529990"/>
                    <a:pt x="3688924" y="1582752"/>
                    <a:pt x="3618669" y="1620242"/>
                  </a:cubicBezTo>
                  <a:cubicBezTo>
                    <a:pt x="3484824" y="1691332"/>
                    <a:pt x="3320434" y="1621908"/>
                    <a:pt x="3318767" y="1621352"/>
                  </a:cubicBezTo>
                  <a:cubicBezTo>
                    <a:pt x="3318767" y="1621352"/>
                    <a:pt x="3318767" y="1621352"/>
                    <a:pt x="3291832" y="1609411"/>
                  </a:cubicBezTo>
                  <a:cubicBezTo>
                    <a:pt x="3271561" y="1597470"/>
                    <a:pt x="3253511" y="1583585"/>
                    <a:pt x="3237961" y="1566646"/>
                  </a:cubicBezTo>
                  <a:cubicBezTo>
                    <a:pt x="3154099" y="1475561"/>
                    <a:pt x="3164374" y="1339213"/>
                    <a:pt x="3164374" y="1337824"/>
                  </a:cubicBezTo>
                  <a:cubicBezTo>
                    <a:pt x="3164374" y="1337824"/>
                    <a:pt x="3164374" y="1337824"/>
                    <a:pt x="3091898" y="1331437"/>
                  </a:cubicBezTo>
                  <a:cubicBezTo>
                    <a:pt x="3091065" y="1338380"/>
                    <a:pt x="3078291" y="1500276"/>
                    <a:pt x="3184090" y="1615521"/>
                  </a:cubicBezTo>
                  <a:cubicBezTo>
                    <a:pt x="3206305" y="1639958"/>
                    <a:pt x="3232129" y="1660230"/>
                    <a:pt x="3261286" y="1676614"/>
                  </a:cubicBezTo>
                  <a:cubicBezTo>
                    <a:pt x="3235184" y="1774085"/>
                    <a:pt x="3186311" y="1843232"/>
                    <a:pt x="3115779" y="1882109"/>
                  </a:cubicBezTo>
                  <a:cubicBezTo>
                    <a:pt x="3004149" y="1943480"/>
                    <a:pt x="2863639" y="1916543"/>
                    <a:pt x="2802548" y="1900159"/>
                  </a:cubicBezTo>
                  <a:cubicBezTo>
                    <a:pt x="2901405" y="1780750"/>
                    <a:pt x="2910846" y="1636348"/>
                    <a:pt x="2911124" y="1629128"/>
                  </a:cubicBezTo>
                  <a:cubicBezTo>
                    <a:pt x="2911124" y="1629128"/>
                    <a:pt x="2911124" y="1629128"/>
                    <a:pt x="2838370" y="1624962"/>
                  </a:cubicBezTo>
                  <a:cubicBezTo>
                    <a:pt x="2838092" y="1626629"/>
                    <a:pt x="2826707" y="1797412"/>
                    <a:pt x="2698694" y="1900992"/>
                  </a:cubicBezTo>
                  <a:cubicBezTo>
                    <a:pt x="2609834" y="1972916"/>
                    <a:pt x="2485153" y="1997075"/>
                    <a:pt x="2327704" y="1973193"/>
                  </a:cubicBezTo>
                  <a:cubicBezTo>
                    <a:pt x="2190250" y="1952366"/>
                    <a:pt x="2078897" y="1838511"/>
                    <a:pt x="2018917" y="1763255"/>
                  </a:cubicBezTo>
                  <a:cubicBezTo>
                    <a:pt x="2018917" y="1394474"/>
                    <a:pt x="2018917" y="1010976"/>
                    <a:pt x="2018917" y="741333"/>
                  </a:cubicBezTo>
                  <a:cubicBezTo>
                    <a:pt x="2185807" y="709120"/>
                    <a:pt x="2314931" y="730503"/>
                    <a:pt x="2403235" y="805758"/>
                  </a:cubicBezTo>
                  <a:cubicBezTo>
                    <a:pt x="2527083" y="911005"/>
                    <a:pt x="2539024" y="1096506"/>
                    <a:pt x="2539302" y="1158710"/>
                  </a:cubicBezTo>
                  <a:cubicBezTo>
                    <a:pt x="2421562" y="1193144"/>
                    <a:pt x="2354918" y="1285340"/>
                    <a:pt x="2353807" y="1287006"/>
                  </a:cubicBezTo>
                  <a:cubicBezTo>
                    <a:pt x="2353807" y="1287006"/>
                    <a:pt x="2353807" y="1287006"/>
                    <a:pt x="2413232" y="1328938"/>
                  </a:cubicBezTo>
                  <a:cubicBezTo>
                    <a:pt x="2419619" y="1320052"/>
                    <a:pt x="2570958" y="1113723"/>
                    <a:pt x="2828651" y="1289783"/>
                  </a:cubicBezTo>
                  <a:cubicBezTo>
                    <a:pt x="2828651" y="1289783"/>
                    <a:pt x="2828651" y="1289783"/>
                    <a:pt x="2869748" y="1229523"/>
                  </a:cubicBezTo>
                  <a:cubicBezTo>
                    <a:pt x="2771725" y="1162598"/>
                    <a:pt x="2685087" y="1142326"/>
                    <a:pt x="2612333" y="1145936"/>
                  </a:cubicBezTo>
                  <a:cubicBezTo>
                    <a:pt x="2611222" y="1089841"/>
                    <a:pt x="2601503" y="980707"/>
                    <a:pt x="2550409" y="879348"/>
                  </a:cubicBezTo>
                  <a:cubicBezTo>
                    <a:pt x="2620386" y="838804"/>
                    <a:pt x="2747289" y="747442"/>
                    <a:pt x="2799216" y="593321"/>
                  </a:cubicBezTo>
                  <a:cubicBezTo>
                    <a:pt x="2835315" y="486685"/>
                    <a:pt x="2828373" y="370331"/>
                    <a:pt x="2779500" y="246200"/>
                  </a:cubicBezTo>
                  <a:cubicBezTo>
                    <a:pt x="2808553" y="240230"/>
                    <a:pt x="2837276" y="238290"/>
                    <a:pt x="2865329" y="239788"/>
                  </a:cubicBezTo>
                  <a:close/>
                  <a:moveTo>
                    <a:pt x="2337105" y="0"/>
                  </a:moveTo>
                  <a:cubicBezTo>
                    <a:pt x="2506749" y="0"/>
                    <a:pt x="2624473" y="113419"/>
                    <a:pt x="2680281" y="204043"/>
                  </a:cubicBezTo>
                  <a:cubicBezTo>
                    <a:pt x="2749693" y="338311"/>
                    <a:pt x="2766630" y="461182"/>
                    <a:pt x="2730258" y="569875"/>
                  </a:cubicBezTo>
                  <a:cubicBezTo>
                    <a:pt x="2685834" y="702198"/>
                    <a:pt x="2571997" y="782814"/>
                    <a:pt x="2512024" y="817563"/>
                  </a:cubicBezTo>
                  <a:cubicBezTo>
                    <a:pt x="2494810" y="793934"/>
                    <a:pt x="2474542" y="771417"/>
                    <a:pt x="2450664" y="751124"/>
                  </a:cubicBezTo>
                  <a:cubicBezTo>
                    <a:pt x="2347378" y="662723"/>
                    <a:pt x="2202166" y="635203"/>
                    <a:pt x="2018917" y="668005"/>
                  </a:cubicBezTo>
                  <a:cubicBezTo>
                    <a:pt x="2018917" y="537073"/>
                    <a:pt x="2018917" y="441723"/>
                    <a:pt x="2018917" y="401415"/>
                  </a:cubicBezTo>
                  <a:cubicBezTo>
                    <a:pt x="2018917" y="175410"/>
                    <a:pt x="2123314" y="0"/>
                    <a:pt x="2337105" y="0"/>
                  </a:cubicBezTo>
                  <a:close/>
                  <a:moveTo>
                    <a:pt x="1540385" y="0"/>
                  </a:moveTo>
                  <a:cubicBezTo>
                    <a:pt x="1754181" y="0"/>
                    <a:pt x="1858580" y="175260"/>
                    <a:pt x="1858580" y="401070"/>
                  </a:cubicBezTo>
                  <a:cubicBezTo>
                    <a:pt x="1858580" y="571608"/>
                    <a:pt x="1858580" y="1270704"/>
                    <a:pt x="1858580" y="1883419"/>
                  </a:cubicBezTo>
                  <a:cubicBezTo>
                    <a:pt x="1726137" y="1817315"/>
                    <a:pt x="1584254" y="1809260"/>
                    <a:pt x="1457365" y="1862866"/>
                  </a:cubicBezTo>
                  <a:cubicBezTo>
                    <a:pt x="1349634" y="1908695"/>
                    <a:pt x="1266337" y="1994797"/>
                    <a:pt x="1224688" y="2098675"/>
                  </a:cubicBezTo>
                  <a:cubicBezTo>
                    <a:pt x="1147499" y="1898973"/>
                    <a:pt x="993399" y="1838702"/>
                    <a:pt x="860957" y="1827314"/>
                  </a:cubicBezTo>
                  <a:cubicBezTo>
                    <a:pt x="933981" y="1804538"/>
                    <a:pt x="993122" y="1763709"/>
                    <a:pt x="1029772" y="1708437"/>
                  </a:cubicBezTo>
                  <a:cubicBezTo>
                    <a:pt x="1062258" y="1659553"/>
                    <a:pt x="1074475" y="1602059"/>
                    <a:pt x="1066145" y="1541509"/>
                  </a:cubicBezTo>
                  <a:cubicBezTo>
                    <a:pt x="1184983" y="1618446"/>
                    <a:pt x="1292992" y="1657054"/>
                    <a:pt x="1389061" y="1657054"/>
                  </a:cubicBezTo>
                  <a:cubicBezTo>
                    <a:pt x="1425990" y="1657054"/>
                    <a:pt x="1461252" y="1651221"/>
                    <a:pt x="1494571" y="1639833"/>
                  </a:cubicBezTo>
                  <a:cubicBezTo>
                    <a:pt x="1660888" y="1582894"/>
                    <a:pt x="1714753" y="1405968"/>
                    <a:pt x="1716975" y="1398468"/>
                  </a:cubicBezTo>
                  <a:cubicBezTo>
                    <a:pt x="1716975" y="1398468"/>
                    <a:pt x="1716975" y="1398468"/>
                    <a:pt x="1647005" y="1377637"/>
                  </a:cubicBezTo>
                  <a:cubicBezTo>
                    <a:pt x="1646450" y="1379304"/>
                    <a:pt x="1600914" y="1526789"/>
                    <a:pt x="1470415" y="1570951"/>
                  </a:cubicBezTo>
                  <a:cubicBezTo>
                    <a:pt x="1369903" y="1605114"/>
                    <a:pt x="1243291" y="1572062"/>
                    <a:pt x="1094467" y="1472628"/>
                  </a:cubicBezTo>
                  <a:cubicBezTo>
                    <a:pt x="1183872" y="1436798"/>
                    <a:pt x="1268558" y="1368749"/>
                    <a:pt x="1292436" y="1286535"/>
                  </a:cubicBezTo>
                  <a:cubicBezTo>
                    <a:pt x="1341859" y="1115442"/>
                    <a:pt x="1277998" y="972678"/>
                    <a:pt x="1214970" y="872966"/>
                  </a:cubicBezTo>
                  <a:cubicBezTo>
                    <a:pt x="1291881" y="815194"/>
                    <a:pt x="1342970" y="740202"/>
                    <a:pt x="1369903" y="693540"/>
                  </a:cubicBezTo>
                  <a:cubicBezTo>
                    <a:pt x="1392671" y="716316"/>
                    <a:pt x="1418493" y="734647"/>
                    <a:pt x="1446536" y="747979"/>
                  </a:cubicBezTo>
                  <a:cubicBezTo>
                    <a:pt x="1490129" y="768810"/>
                    <a:pt x="1534276" y="776032"/>
                    <a:pt x="1574536" y="776032"/>
                  </a:cubicBezTo>
                  <a:cubicBezTo>
                    <a:pt x="1659777" y="776032"/>
                    <a:pt x="1727526" y="744091"/>
                    <a:pt x="1731691" y="742146"/>
                  </a:cubicBezTo>
                  <a:cubicBezTo>
                    <a:pt x="1731691" y="742146"/>
                    <a:pt x="1731691" y="742146"/>
                    <a:pt x="1700038" y="676320"/>
                  </a:cubicBezTo>
                  <a:cubicBezTo>
                    <a:pt x="1698927" y="676875"/>
                    <a:pt x="1580923" y="731870"/>
                    <a:pt x="1477634" y="682152"/>
                  </a:cubicBezTo>
                  <a:cubicBezTo>
                    <a:pt x="1405998" y="647712"/>
                    <a:pt x="1355742" y="570219"/>
                    <a:pt x="1328254" y="451898"/>
                  </a:cubicBezTo>
                  <a:cubicBezTo>
                    <a:pt x="1328254" y="451898"/>
                    <a:pt x="1328254" y="451898"/>
                    <a:pt x="1257174" y="468563"/>
                  </a:cubicBezTo>
                  <a:cubicBezTo>
                    <a:pt x="1272167" y="532446"/>
                    <a:pt x="1293547" y="586607"/>
                    <a:pt x="1320757" y="631047"/>
                  </a:cubicBezTo>
                  <a:cubicBezTo>
                    <a:pt x="1300211" y="671876"/>
                    <a:pt x="1213859" y="825471"/>
                    <a:pt x="1063924" y="869911"/>
                  </a:cubicBezTo>
                  <a:cubicBezTo>
                    <a:pt x="963135" y="899630"/>
                    <a:pt x="851239" y="875188"/>
                    <a:pt x="731291" y="796863"/>
                  </a:cubicBezTo>
                  <a:cubicBezTo>
                    <a:pt x="731291" y="796863"/>
                    <a:pt x="731291" y="796863"/>
                    <a:pt x="695473" y="773532"/>
                  </a:cubicBezTo>
                  <a:cubicBezTo>
                    <a:pt x="695473" y="773532"/>
                    <a:pt x="695473" y="773532"/>
                    <a:pt x="677980" y="812695"/>
                  </a:cubicBezTo>
                  <a:cubicBezTo>
                    <a:pt x="677425" y="814639"/>
                    <a:pt x="595238" y="997120"/>
                    <a:pt x="430587" y="1040449"/>
                  </a:cubicBezTo>
                  <a:cubicBezTo>
                    <a:pt x="369503" y="1056837"/>
                    <a:pt x="308418" y="1057670"/>
                    <a:pt x="248999" y="1047949"/>
                  </a:cubicBezTo>
                  <a:cubicBezTo>
                    <a:pt x="223455" y="794086"/>
                    <a:pt x="433364" y="551610"/>
                    <a:pt x="655768" y="573830"/>
                  </a:cubicBezTo>
                  <a:cubicBezTo>
                    <a:pt x="655768" y="398848"/>
                    <a:pt x="908714" y="155817"/>
                    <a:pt x="1166102" y="267473"/>
                  </a:cubicBezTo>
                  <a:cubicBezTo>
                    <a:pt x="1195256" y="179981"/>
                    <a:pt x="1326588" y="0"/>
                    <a:pt x="1540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1" name="Oval 74"/>
            <p:cNvSpPr>
              <a:spLocks noChangeArrowheads="1"/>
            </p:cNvSpPr>
            <p:nvPr/>
          </p:nvSpPr>
          <p:spPr bwMode="auto">
            <a:xfrm>
              <a:off x="9298435" y="6586550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76"/>
            <p:cNvSpPr>
              <a:spLocks noChangeArrowheads="1"/>
            </p:cNvSpPr>
            <p:nvPr/>
          </p:nvSpPr>
          <p:spPr bwMode="auto">
            <a:xfrm>
              <a:off x="13957910" y="4714916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77"/>
            <p:cNvSpPr>
              <a:spLocks noChangeArrowheads="1"/>
            </p:cNvSpPr>
            <p:nvPr/>
          </p:nvSpPr>
          <p:spPr bwMode="auto">
            <a:xfrm>
              <a:off x="13957910" y="8516232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78"/>
            <p:cNvSpPr>
              <a:spLocks noChangeArrowheads="1"/>
            </p:cNvSpPr>
            <p:nvPr/>
          </p:nvSpPr>
          <p:spPr bwMode="auto">
            <a:xfrm>
              <a:off x="9998141" y="4787083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10005550" y="8434652"/>
              <a:ext cx="317432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77"/>
            <p:cNvSpPr>
              <a:spLocks noChangeArrowheads="1"/>
            </p:cNvSpPr>
            <p:nvPr/>
          </p:nvSpPr>
          <p:spPr bwMode="auto">
            <a:xfrm>
              <a:off x="14725075" y="6586551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2827292" y="2561209"/>
            <a:ext cx="69898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Brainstorming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827292" y="1647825"/>
            <a:ext cx="69898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9" name="Straight Connector 6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2827293" y="5577793"/>
            <a:ext cx="6989806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347839791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2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/>
      <p:bldP spid="7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Process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160296" y="5709674"/>
            <a:ext cx="18063410" cy="6356914"/>
            <a:chOff x="3160296" y="5709674"/>
            <a:chExt cx="18063410" cy="6356914"/>
          </a:xfrm>
        </p:grpSpPr>
        <p:sp>
          <p:nvSpPr>
            <p:cNvPr id="7" name="Rounded Rectangle 6"/>
            <p:cNvSpPr/>
            <p:nvPr/>
          </p:nvSpPr>
          <p:spPr>
            <a:xfrm>
              <a:off x="16032541" y="8391898"/>
              <a:ext cx="5191165" cy="858302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160296" y="8391898"/>
              <a:ext cx="5191165" cy="858302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7573767" y="8391898"/>
              <a:ext cx="4413471" cy="858302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11987238" y="8391898"/>
              <a:ext cx="4413471" cy="858302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120360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1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53383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2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294730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3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38145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4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378911" y="6287187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378911" y="5709674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Empathize &amp; Define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861301" y="1068159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861300" y="1010408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Explore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 flipV="1">
              <a:off x="5317581" y="7880020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/>
            <p:cNvSpPr txBox="1"/>
            <p:nvPr/>
          </p:nvSpPr>
          <p:spPr>
            <a:xfrm>
              <a:off x="12155201" y="6287187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2155201" y="5709674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Prototype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6" name="Straight Connector 25"/>
            <p:cNvCxnSpPr/>
            <p:nvPr/>
          </p:nvCxnSpPr>
          <p:spPr>
            <a:xfrm flipV="1">
              <a:off x="14093871" y="7880020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flipV="1">
              <a:off x="9771886" y="9437216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16815178" y="1068159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6815177" y="1010408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Review &amp; Launch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0" name="Straight Connector 29"/>
            <p:cNvCxnSpPr/>
            <p:nvPr/>
          </p:nvCxnSpPr>
          <p:spPr>
            <a:xfrm flipV="1">
              <a:off x="18725763" y="9437216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8690093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827293" y="2561209"/>
            <a:ext cx="69866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Customer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Testimonials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9866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flipH="1">
            <a:off x="16662896" y="786001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/>
          <p:cNvSpPr txBox="1"/>
          <p:nvPr/>
        </p:nvSpPr>
        <p:spPr>
          <a:xfrm>
            <a:off x="18019048" y="3097769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73" name="Straight Connector 72"/>
          <p:cNvCxnSpPr/>
          <p:nvPr/>
        </p:nvCxnSpPr>
        <p:spPr>
          <a:xfrm flipH="1">
            <a:off x="16662896" y="2223653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22376398" y="5049076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85" name="Freeform 6"/>
          <p:cNvSpPr>
            <a:spLocks noEditPoints="1"/>
          </p:cNvSpPr>
          <p:nvPr/>
        </p:nvSpPr>
        <p:spPr bwMode="auto">
          <a:xfrm>
            <a:off x="18019047" y="2064192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019047" y="5522308"/>
            <a:ext cx="4688550" cy="721812"/>
            <a:chOff x="18019047" y="5522308"/>
            <a:chExt cx="4688550" cy="721812"/>
          </a:xfrm>
        </p:grpSpPr>
        <p:sp>
          <p:nvSpPr>
            <p:cNvPr id="72" name="TextBox 71"/>
            <p:cNvSpPr txBox="1"/>
            <p:nvPr/>
          </p:nvSpPr>
          <p:spPr>
            <a:xfrm>
              <a:off x="18019049" y="5522308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Mary </a:t>
              </a:r>
              <a:r>
                <a:rPr lang="en-US" sz="2200" cap="all" spc="4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Busan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18019047" y="5967121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Scenario Studio Design Manager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20" name="Straight Connector 119"/>
          <p:cNvCxnSpPr/>
          <p:nvPr/>
        </p:nvCxnSpPr>
        <p:spPr>
          <a:xfrm flipH="1">
            <a:off x="5714634" y="786001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18019047" y="2587102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 Easy To Edit!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18019048" y="8747081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30" name="Freeform 5"/>
          <p:cNvSpPr>
            <a:spLocks noEditPoints="1"/>
          </p:cNvSpPr>
          <p:nvPr/>
        </p:nvSpPr>
        <p:spPr bwMode="auto">
          <a:xfrm>
            <a:off x="22376398" y="10698388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1" name="Freeform 6"/>
          <p:cNvSpPr>
            <a:spLocks noEditPoints="1"/>
          </p:cNvSpPr>
          <p:nvPr/>
        </p:nvSpPr>
        <p:spPr bwMode="auto">
          <a:xfrm>
            <a:off x="18019047" y="7713504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8019047" y="11171620"/>
            <a:ext cx="4688550" cy="721812"/>
            <a:chOff x="18019047" y="11171620"/>
            <a:chExt cx="4688550" cy="721812"/>
          </a:xfrm>
        </p:grpSpPr>
        <p:sp>
          <p:nvSpPr>
            <p:cNvPr id="129" name="TextBox 128"/>
            <p:cNvSpPr txBox="1"/>
            <p:nvPr/>
          </p:nvSpPr>
          <p:spPr>
            <a:xfrm>
              <a:off x="18019049" y="11171620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David </a:t>
              </a:r>
              <a:r>
                <a:rPr lang="en-US" sz="2200" cap="all" spc="4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Hotman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8019047" y="11616433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Lotasha</a:t>
              </a: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Corporate Head of Design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18019047" y="8236414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Nice &amp; Fantastic Design!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7070786" y="8747081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36" name="Freeform 5"/>
          <p:cNvSpPr>
            <a:spLocks noEditPoints="1"/>
          </p:cNvSpPr>
          <p:nvPr/>
        </p:nvSpPr>
        <p:spPr bwMode="auto">
          <a:xfrm>
            <a:off x="11428136" y="10698388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7" name="Freeform 6"/>
          <p:cNvSpPr>
            <a:spLocks noEditPoints="1"/>
          </p:cNvSpPr>
          <p:nvPr/>
        </p:nvSpPr>
        <p:spPr bwMode="auto">
          <a:xfrm>
            <a:off x="7070785" y="7713504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7070785" y="11171620"/>
            <a:ext cx="4688550" cy="721812"/>
            <a:chOff x="7070785" y="11171620"/>
            <a:chExt cx="4688550" cy="721812"/>
          </a:xfrm>
        </p:grpSpPr>
        <p:sp>
          <p:nvSpPr>
            <p:cNvPr id="135" name="TextBox 134"/>
            <p:cNvSpPr txBox="1"/>
            <p:nvPr/>
          </p:nvSpPr>
          <p:spPr>
            <a:xfrm>
              <a:off x="7070787" y="11171620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Michael Jackson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7070785" y="11616433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ABC Corporate CEO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7070785" y="8236414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Great Template!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9064164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7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5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2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25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75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2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7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25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75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25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75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1" grpId="0"/>
      <p:bldP spid="84" grpId="0" animBg="1"/>
      <p:bldP spid="85" grpId="0" animBg="1"/>
      <p:bldP spid="127" grpId="0"/>
      <p:bldP spid="128" grpId="0"/>
      <p:bldP spid="130" grpId="0" animBg="1"/>
      <p:bldP spid="131" grpId="0" animBg="1"/>
      <p:bldP spid="133" grpId="0"/>
      <p:bldP spid="134" grpId="0"/>
      <p:bldP spid="136" grpId="0" animBg="1"/>
      <p:bldP spid="137" grpId="0" animBg="1"/>
      <p:bldP spid="139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Charts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And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Data!</a:t>
            </a: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078970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Let’s see some editable data and </a:t>
            </a:r>
            <a:r>
              <a:rPr lang="en-US" sz="3200" dirty="0" err="1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infographic</a:t>
            </a:r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about our company!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95078232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1762072" y="0"/>
            <a:ext cx="12621928" cy="137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827293" y="580761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 Targets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489423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638204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3139159" y="1492350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5631426" y="1646238"/>
            <a:ext cx="7076175" cy="1542905"/>
            <a:chOff x="15631426" y="1646238"/>
            <a:chExt cx="7076175" cy="1542905"/>
          </a:xfrm>
        </p:grpSpPr>
        <p:sp>
          <p:nvSpPr>
            <p:cNvPr id="5" name="TextBox 4"/>
            <p:cNvSpPr txBox="1"/>
            <p:nvPr/>
          </p:nvSpPr>
          <p:spPr>
            <a:xfrm>
              <a:off x="15631427" y="2223751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631426" y="1646238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3139159" y="4431322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5631426" y="4585210"/>
            <a:ext cx="7076175" cy="1542905"/>
            <a:chOff x="15631426" y="4585210"/>
            <a:chExt cx="7076175" cy="1542905"/>
          </a:xfrm>
        </p:grpSpPr>
        <p:sp>
          <p:nvSpPr>
            <p:cNvPr id="19" name="TextBox 18"/>
            <p:cNvSpPr txBox="1"/>
            <p:nvPr/>
          </p:nvSpPr>
          <p:spPr>
            <a:xfrm>
              <a:off x="15631427" y="5162723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631426" y="4585210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3139159" y="7370294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5631426" y="7524182"/>
            <a:ext cx="7076175" cy="1542905"/>
            <a:chOff x="15631426" y="7524182"/>
            <a:chExt cx="7076175" cy="1542905"/>
          </a:xfrm>
        </p:grpSpPr>
        <p:sp>
          <p:nvSpPr>
            <p:cNvPr id="27" name="TextBox 26"/>
            <p:cNvSpPr txBox="1"/>
            <p:nvPr/>
          </p:nvSpPr>
          <p:spPr>
            <a:xfrm>
              <a:off x="15631427" y="8101695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631426" y="7524182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139159" y="10309265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5631426" y="10463153"/>
            <a:ext cx="7076175" cy="1542905"/>
            <a:chOff x="15631426" y="10463153"/>
            <a:chExt cx="7076175" cy="1542905"/>
          </a:xfrm>
        </p:grpSpPr>
        <p:sp>
          <p:nvSpPr>
            <p:cNvPr id="31" name="TextBox 30"/>
            <p:cNvSpPr txBox="1"/>
            <p:nvPr/>
          </p:nvSpPr>
          <p:spPr>
            <a:xfrm>
              <a:off x="15631427" y="11040666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631426" y="10463153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300433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7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/>
      <p:bldP spid="3" grpId="0"/>
      <p:bldP spid="10" grpId="0"/>
      <p:bldP spid="22" grpId="0"/>
      <p:bldP spid="28" grpId="0"/>
      <p:bldP spid="32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SWOT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1826647" y="1950328"/>
            <a:ext cx="10009851" cy="10026349"/>
            <a:chOff x="11826647" y="1950328"/>
            <a:chExt cx="10009851" cy="10026349"/>
          </a:xfrm>
        </p:grpSpPr>
        <p:sp>
          <p:nvSpPr>
            <p:cNvPr id="5" name="Rectangle 4"/>
            <p:cNvSpPr/>
            <p:nvPr/>
          </p:nvSpPr>
          <p:spPr>
            <a:xfrm>
              <a:off x="11826647" y="1950328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6941714" y="1950328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1826647" y="7081897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6941714" y="7081897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5756345" y="5763222"/>
              <a:ext cx="2150456" cy="2150456"/>
            </a:xfrm>
            <a:prstGeom prst="rect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184958" y="6036187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6040986" y="6033366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155411" y="7168448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040986" y="7168448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2356511" y="2465972"/>
              <a:ext cx="3797653" cy="2491649"/>
              <a:chOff x="11333829" y="2465972"/>
              <a:chExt cx="3530253" cy="2491649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Strengths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17561865" y="2465972"/>
              <a:ext cx="3797653" cy="2491649"/>
              <a:chOff x="11333829" y="2465972"/>
              <a:chExt cx="3530253" cy="2491649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Weakness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12356511" y="8472404"/>
              <a:ext cx="3797653" cy="2491649"/>
              <a:chOff x="11333829" y="2465972"/>
              <a:chExt cx="3530253" cy="2491649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Opportunities 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17561865" y="8472404"/>
              <a:ext cx="3797653" cy="2491649"/>
              <a:chOff x="11333829" y="2465972"/>
              <a:chExt cx="3530253" cy="2491649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Threats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</p:grpSp>
      <p:sp>
        <p:nvSpPr>
          <p:cNvPr id="32" name="TextBox 31"/>
          <p:cNvSpPr txBox="1"/>
          <p:nvPr/>
        </p:nvSpPr>
        <p:spPr>
          <a:xfrm>
            <a:off x="2827294" y="5577793"/>
            <a:ext cx="5034006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1774210211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32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5381223" y="3419157"/>
            <a:ext cx="6214186" cy="6214186"/>
            <a:chOff x="15381223" y="3419157"/>
            <a:chExt cx="6214186" cy="6214186"/>
          </a:xfrm>
        </p:grpSpPr>
        <p:sp>
          <p:nvSpPr>
            <p:cNvPr id="3" name="Oval 2"/>
            <p:cNvSpPr/>
            <p:nvPr/>
          </p:nvSpPr>
          <p:spPr>
            <a:xfrm flipH="1">
              <a:off x="15381223" y="3419157"/>
              <a:ext cx="6214186" cy="621418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032098" y="5787586"/>
              <a:ext cx="4912436" cy="1477328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6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$14 M</a:t>
              </a:r>
              <a:endParaRPr lang="en-US" sz="96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6032098" y="5268847"/>
              <a:ext cx="4912436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Online sales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0160182" y="4893266"/>
            <a:ext cx="4740077" cy="4740077"/>
            <a:chOff x="10160182" y="4893266"/>
            <a:chExt cx="4740077" cy="4740077"/>
          </a:xfrm>
        </p:grpSpPr>
        <p:sp>
          <p:nvSpPr>
            <p:cNvPr id="8" name="Oval 7"/>
            <p:cNvSpPr/>
            <p:nvPr/>
          </p:nvSpPr>
          <p:spPr>
            <a:xfrm flipH="1">
              <a:off x="10160182" y="4893266"/>
              <a:ext cx="4740077" cy="47400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0324094" y="6886017"/>
              <a:ext cx="4412252" cy="1107996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2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$10 K</a:t>
              </a:r>
              <a:endParaRPr lang="en-US" sz="72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0606034" y="6476457"/>
              <a:ext cx="384837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marketing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86753" y="5946877"/>
            <a:ext cx="3686466" cy="3686466"/>
            <a:chOff x="5986753" y="5946877"/>
            <a:chExt cx="3686466" cy="3686466"/>
          </a:xfrm>
        </p:grpSpPr>
        <p:sp>
          <p:nvSpPr>
            <p:cNvPr id="13" name="Oval 12"/>
            <p:cNvSpPr/>
            <p:nvPr/>
          </p:nvSpPr>
          <p:spPr>
            <a:xfrm flipH="1">
              <a:off x="5986753" y="5946877"/>
              <a:ext cx="3686466" cy="36864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166205" y="7520585"/>
              <a:ext cx="3327562" cy="1015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66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$6 M</a:t>
              </a:r>
              <a:endParaRPr lang="en-US" sz="66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166205" y="7111025"/>
              <a:ext cx="332756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Affiliate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918939" y="7005382"/>
            <a:ext cx="2627961" cy="2627960"/>
            <a:chOff x="2918939" y="7005382"/>
            <a:chExt cx="2627961" cy="2627960"/>
          </a:xfrm>
        </p:grpSpPr>
        <p:sp>
          <p:nvSpPr>
            <p:cNvPr id="18" name="Oval 17"/>
            <p:cNvSpPr/>
            <p:nvPr/>
          </p:nvSpPr>
          <p:spPr>
            <a:xfrm flipH="1">
              <a:off x="2918939" y="7005382"/>
              <a:ext cx="2627961" cy="26279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40857" y="8259425"/>
              <a:ext cx="238412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$2.2M</a:t>
              </a:r>
              <a:endParaRPr lang="en-US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0857" y="7849865"/>
              <a:ext cx="238412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Design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Market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Size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56064" y="10904001"/>
            <a:ext cx="19470286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12504911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3" grpId="0"/>
      <p:bldP spid="2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40727442"/>
              </p:ext>
            </p:extLst>
          </p:nvPr>
        </p:nvGraphicFramePr>
        <p:xfrm>
          <a:off x="12455091" y="2348565"/>
          <a:ext cx="10338601" cy="9269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827293" y="2561209"/>
            <a:ext cx="696160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Comparison Column Chart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69616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827293" y="5577793"/>
            <a:ext cx="6961599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963765186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6" grpId="0"/>
      <p:bldP spid="7" grpId="0"/>
      <p:bldP spid="9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Comparison Mountain Chart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3032313" y="4798604"/>
            <a:ext cx="18973893" cy="7206428"/>
            <a:chOff x="3032313" y="4798604"/>
            <a:chExt cx="18973893" cy="7206428"/>
          </a:xfrm>
        </p:grpSpPr>
        <p:sp>
          <p:nvSpPr>
            <p:cNvPr id="2" name="Freeform 5"/>
            <p:cNvSpPr>
              <a:spLocks/>
            </p:cNvSpPr>
            <p:nvPr/>
          </p:nvSpPr>
          <p:spPr bwMode="auto">
            <a:xfrm>
              <a:off x="3032313" y="8239582"/>
              <a:ext cx="4421188" cy="3232840"/>
            </a:xfrm>
            <a:custGeom>
              <a:avLst/>
              <a:gdLst>
                <a:gd name="T0" fmla="*/ 4868 w 9735"/>
                <a:gd name="T1" fmla="*/ 0 h 7144"/>
                <a:gd name="T2" fmla="*/ 0 w 9735"/>
                <a:gd name="T3" fmla="*/ 7144 h 7144"/>
                <a:gd name="T4" fmla="*/ 9735 w 9735"/>
                <a:gd name="T5" fmla="*/ 7144 h 7144"/>
                <a:gd name="T6" fmla="*/ 4868 w 9735"/>
                <a:gd name="T7" fmla="*/ 0 h 7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7144">
                  <a:moveTo>
                    <a:pt x="4868" y="0"/>
                  </a:moveTo>
                  <a:cubicBezTo>
                    <a:pt x="2434" y="0"/>
                    <a:pt x="2434" y="7144"/>
                    <a:pt x="0" y="7144"/>
                  </a:cubicBezTo>
                  <a:cubicBezTo>
                    <a:pt x="9735" y="7144"/>
                    <a:pt x="9735" y="7144"/>
                    <a:pt x="9735" y="7144"/>
                  </a:cubicBezTo>
                  <a:cubicBezTo>
                    <a:pt x="7301" y="7144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5944124" y="8839017"/>
              <a:ext cx="4419600" cy="2633405"/>
            </a:xfrm>
            <a:custGeom>
              <a:avLst/>
              <a:gdLst>
                <a:gd name="T0" fmla="*/ 4868 w 9735"/>
                <a:gd name="T1" fmla="*/ 0 h 5822"/>
                <a:gd name="T2" fmla="*/ 0 w 9735"/>
                <a:gd name="T3" fmla="*/ 5822 h 5822"/>
                <a:gd name="T4" fmla="*/ 9735 w 9735"/>
                <a:gd name="T5" fmla="*/ 5822 h 5822"/>
                <a:gd name="T6" fmla="*/ 4868 w 9735"/>
                <a:gd name="T7" fmla="*/ 0 h 5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5822">
                  <a:moveTo>
                    <a:pt x="4868" y="0"/>
                  </a:moveTo>
                  <a:cubicBezTo>
                    <a:pt x="2434" y="0"/>
                    <a:pt x="2434" y="5822"/>
                    <a:pt x="0" y="5822"/>
                  </a:cubicBezTo>
                  <a:cubicBezTo>
                    <a:pt x="9735" y="5822"/>
                    <a:pt x="9735" y="5822"/>
                    <a:pt x="9735" y="5822"/>
                  </a:cubicBezTo>
                  <a:cubicBezTo>
                    <a:pt x="7301" y="5822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8"/>
            <p:cNvSpPr>
              <a:spLocks/>
            </p:cNvSpPr>
            <p:nvPr/>
          </p:nvSpPr>
          <p:spPr bwMode="auto">
            <a:xfrm>
              <a:off x="8854347" y="7426627"/>
              <a:ext cx="4419600" cy="4045795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764570" y="8700350"/>
              <a:ext cx="4421188" cy="2772072"/>
            </a:xfrm>
            <a:custGeom>
              <a:avLst/>
              <a:gdLst>
                <a:gd name="T0" fmla="*/ 4868 w 9735"/>
                <a:gd name="T1" fmla="*/ 0 h 4056"/>
                <a:gd name="T2" fmla="*/ 0 w 9735"/>
                <a:gd name="T3" fmla="*/ 4056 h 4056"/>
                <a:gd name="T4" fmla="*/ 9735 w 9735"/>
                <a:gd name="T5" fmla="*/ 4056 h 4056"/>
                <a:gd name="T6" fmla="*/ 4868 w 9735"/>
                <a:gd name="T7" fmla="*/ 0 h 4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4056">
                  <a:moveTo>
                    <a:pt x="4868" y="0"/>
                  </a:moveTo>
                  <a:cubicBezTo>
                    <a:pt x="2434" y="0"/>
                    <a:pt x="2434" y="4056"/>
                    <a:pt x="0" y="4056"/>
                  </a:cubicBezTo>
                  <a:cubicBezTo>
                    <a:pt x="9735" y="4056"/>
                    <a:pt x="9735" y="4056"/>
                    <a:pt x="9735" y="4056"/>
                  </a:cubicBezTo>
                  <a:cubicBezTo>
                    <a:pt x="7301" y="4056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14676381" y="6046091"/>
              <a:ext cx="4419600" cy="5426331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17586606" y="7426627"/>
              <a:ext cx="4419600" cy="4045795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562017" y="6927618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$14m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473034" y="7640325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$12m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383654" y="6034712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$17m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294274" y="7495179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$13m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046023" y="4798604"/>
              <a:ext cx="1680316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$22m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8956248" y="6057830"/>
              <a:ext cx="1680316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$18m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087955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Facebook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998972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Twitter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9909195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Linkdelin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2820212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Youtube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731229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Vimeo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641454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Instagram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 flipV="1">
              <a:off x="5276204" y="7465946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flipV="1">
              <a:off x="8153924" y="8104328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 flipV="1">
              <a:off x="11064147" y="6625998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V="1">
              <a:off x="13942452" y="8031762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V="1">
              <a:off x="16886181" y="5317676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19781828" y="6708094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9929809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31432177"/>
              </p:ext>
            </p:extLst>
          </p:nvPr>
        </p:nvGraphicFramePr>
        <p:xfrm>
          <a:off x="2916454" y="5721772"/>
          <a:ext cx="19791146" cy="63448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Column Chart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184396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3" grpId="0"/>
      <p:bldP spid="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728593809"/>
              </p:ext>
            </p:extLst>
          </p:nvPr>
        </p:nvGraphicFramePr>
        <p:xfrm>
          <a:off x="12726720" y="4214779"/>
          <a:ext cx="7143876" cy="7851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Pie Chart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77"/>
          <p:cNvSpPr>
            <a:spLocks noEditPoints="1"/>
          </p:cNvSpPr>
          <p:nvPr/>
        </p:nvSpPr>
        <p:spPr bwMode="auto">
          <a:xfrm>
            <a:off x="2827292" y="6434276"/>
            <a:ext cx="809944" cy="812922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5"/>
          <p:cNvSpPr>
            <a:spLocks noEditPoints="1"/>
          </p:cNvSpPr>
          <p:nvPr/>
        </p:nvSpPr>
        <p:spPr bwMode="auto">
          <a:xfrm>
            <a:off x="2827292" y="10612835"/>
            <a:ext cx="809944" cy="809944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81"/>
          <p:cNvSpPr>
            <a:spLocks noEditPoints="1"/>
          </p:cNvSpPr>
          <p:nvPr/>
        </p:nvSpPr>
        <p:spPr bwMode="auto">
          <a:xfrm>
            <a:off x="2827292" y="8650189"/>
            <a:ext cx="809944" cy="738478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145052" y="6161083"/>
            <a:ext cx="4889313" cy="1473684"/>
            <a:chOff x="4145052" y="6161083"/>
            <a:chExt cx="4889313" cy="1473684"/>
          </a:xfrm>
        </p:grpSpPr>
        <p:sp>
          <p:nvSpPr>
            <p:cNvPr id="39" name="TextBox 38"/>
            <p:cNvSpPr txBox="1"/>
            <p:nvPr/>
          </p:nvSpPr>
          <p:spPr>
            <a:xfrm>
              <a:off x="4145053" y="6711437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145052" y="6161083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 &amp; Promotions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145052" y="8257916"/>
            <a:ext cx="4889313" cy="1473684"/>
            <a:chOff x="4145052" y="8257916"/>
            <a:chExt cx="4889313" cy="1473684"/>
          </a:xfrm>
        </p:grpSpPr>
        <p:sp>
          <p:nvSpPr>
            <p:cNvPr id="41" name="TextBox 40"/>
            <p:cNvSpPr txBox="1"/>
            <p:nvPr/>
          </p:nvSpPr>
          <p:spPr>
            <a:xfrm>
              <a:off x="4145053" y="8808270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145052" y="8257916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Analytics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145052" y="10354750"/>
            <a:ext cx="4889313" cy="1473684"/>
            <a:chOff x="4145052" y="10354750"/>
            <a:chExt cx="4889313" cy="1473684"/>
          </a:xfrm>
        </p:grpSpPr>
        <p:sp>
          <p:nvSpPr>
            <p:cNvPr id="43" name="TextBox 42"/>
            <p:cNvSpPr txBox="1"/>
            <p:nvPr/>
          </p:nvSpPr>
          <p:spPr>
            <a:xfrm>
              <a:off x="4145053" y="10905104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4145052" y="10354750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SEO Services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823405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27" grpId="0"/>
      <p:bldP spid="28" grpId="0"/>
      <p:bldP spid="32" grpId="0" animBg="1"/>
      <p:bldP spid="33" grpId="0" animBg="1"/>
      <p:bldP spid="34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Column Chart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1194174"/>
              </p:ext>
            </p:extLst>
          </p:nvPr>
        </p:nvGraphicFramePr>
        <p:xfrm>
          <a:off x="2715687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560871" y="10471566"/>
            <a:ext cx="3924305" cy="1403685"/>
            <a:chOff x="2560871" y="10471566"/>
            <a:chExt cx="3924305" cy="1403685"/>
          </a:xfrm>
        </p:grpSpPr>
        <p:sp>
          <p:nvSpPr>
            <p:cNvPr id="4" name="TextBox 3"/>
            <p:cNvSpPr txBox="1"/>
            <p:nvPr/>
          </p:nvSpPr>
          <p:spPr>
            <a:xfrm>
              <a:off x="2560871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Texas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60871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286114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82%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 flipV="1">
            <a:off x="4523023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136105651"/>
              </p:ext>
            </p:extLst>
          </p:nvPr>
        </p:nvGraphicFramePr>
        <p:xfrm>
          <a:off x="7677447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522631" y="10471566"/>
            <a:ext cx="3924305" cy="1403685"/>
            <a:chOff x="7522631" y="10471566"/>
            <a:chExt cx="3924305" cy="1403685"/>
          </a:xfrm>
        </p:grpSpPr>
        <p:sp>
          <p:nvSpPr>
            <p:cNvPr id="11" name="TextBox 10"/>
            <p:cNvSpPr txBox="1"/>
            <p:nvPr/>
          </p:nvSpPr>
          <p:spPr>
            <a:xfrm>
              <a:off x="7522631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New York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522631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247874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66%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flipV="1">
            <a:off x="9484783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2318722410"/>
              </p:ext>
            </p:extLst>
          </p:nvPr>
        </p:nvGraphicFramePr>
        <p:xfrm>
          <a:off x="13091880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12937064" y="10471566"/>
            <a:ext cx="3924305" cy="1403685"/>
            <a:chOff x="12937064" y="10471566"/>
            <a:chExt cx="3924305" cy="1403685"/>
          </a:xfrm>
        </p:grpSpPr>
        <p:sp>
          <p:nvSpPr>
            <p:cNvPr id="18" name="TextBox 17"/>
            <p:cNvSpPr txBox="1"/>
            <p:nvPr/>
          </p:nvSpPr>
          <p:spPr>
            <a:xfrm>
              <a:off x="12937064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Washington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2937064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3662307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55%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V="1">
            <a:off x="14899216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1295301055"/>
              </p:ext>
            </p:extLst>
          </p:nvPr>
        </p:nvGraphicFramePr>
        <p:xfrm>
          <a:off x="18922774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18767958" y="10471566"/>
            <a:ext cx="3924305" cy="1403685"/>
            <a:chOff x="18767958" y="10471566"/>
            <a:chExt cx="3924305" cy="1403685"/>
          </a:xfrm>
        </p:grpSpPr>
        <p:sp>
          <p:nvSpPr>
            <p:cNvPr id="25" name="TextBox 24"/>
            <p:cNvSpPr txBox="1"/>
            <p:nvPr/>
          </p:nvSpPr>
          <p:spPr>
            <a:xfrm>
              <a:off x="18767958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Nevada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767958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9493201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26%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 flipV="1">
            <a:off x="20730110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26042340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2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25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7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0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97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75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Graphic spid="2" grpId="0">
        <p:bldAsOne/>
      </p:bldGraphic>
      <p:bldP spid="6" grpId="0"/>
      <p:bldGraphic spid="9" grpId="0">
        <p:bldAsOne/>
      </p:bldGraphic>
      <p:bldP spid="13" grpId="0"/>
      <p:bldGraphic spid="16" grpId="0">
        <p:bldAsOne/>
      </p:bldGraphic>
      <p:bldP spid="20" grpId="0"/>
      <p:bldGraphic spid="23" grpId="0">
        <p:bldAsOne/>
      </p:bldGraphic>
      <p:bldP spid="27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0">
                <a:srgbClr val="2CA67D">
                  <a:alpha val="80000"/>
                  <a:lumMod val="80000"/>
                  <a:lumOff val="20000"/>
                </a:srgbClr>
              </a:gs>
              <a:gs pos="70000">
                <a:srgbClr val="38B9DD">
                  <a:alpha val="90000"/>
                </a:srgbClr>
              </a:gs>
              <a:gs pos="100000">
                <a:srgbClr val="38B9DD">
                  <a:alpha val="90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TextBox 5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1314113" y="2707858"/>
            <a:ext cx="1755774" cy="1610560"/>
          </a:xfrm>
          <a:custGeom>
            <a:avLst/>
            <a:gdLst>
              <a:gd name="T0" fmla="*/ 1108 w 1596"/>
              <a:gd name="T1" fmla="*/ 950 h 1464"/>
              <a:gd name="T2" fmla="*/ 828 w 1596"/>
              <a:gd name="T3" fmla="*/ 1464 h 1464"/>
              <a:gd name="T4" fmla="*/ 1596 w 1596"/>
              <a:gd name="T5" fmla="*/ 1464 h 1464"/>
              <a:gd name="T6" fmla="*/ 798 w 1596"/>
              <a:gd name="T7" fmla="*/ 0 h 1464"/>
              <a:gd name="T8" fmla="*/ 0 w 1596"/>
              <a:gd name="T9" fmla="*/ 1464 h 1464"/>
              <a:gd name="T10" fmla="*/ 769 w 1596"/>
              <a:gd name="T11" fmla="*/ 1464 h 1464"/>
              <a:gd name="T12" fmla="*/ 506 w 1596"/>
              <a:gd name="T13" fmla="*/ 982 h 1464"/>
              <a:gd name="T14" fmla="*/ 1035 w 1596"/>
              <a:gd name="T15" fmla="*/ 982 h 1464"/>
              <a:gd name="T16" fmla="*/ 1052 w 1596"/>
              <a:gd name="T17" fmla="*/ 948 h 1464"/>
              <a:gd name="T18" fmla="*/ 1035 w 1596"/>
              <a:gd name="T19" fmla="*/ 919 h 1464"/>
              <a:gd name="T20" fmla="*/ 400 w 1596"/>
              <a:gd name="T21" fmla="*/ 919 h 1464"/>
              <a:gd name="T22" fmla="*/ 663 w 1596"/>
              <a:gd name="T23" fmla="*/ 1401 h 1464"/>
              <a:gd name="T24" fmla="*/ 106 w 1596"/>
              <a:gd name="T25" fmla="*/ 1401 h 1464"/>
              <a:gd name="T26" fmla="*/ 798 w 1596"/>
              <a:gd name="T27" fmla="*/ 132 h 1464"/>
              <a:gd name="T28" fmla="*/ 1490 w 1596"/>
              <a:gd name="T29" fmla="*/ 1401 h 1464"/>
              <a:gd name="T30" fmla="*/ 934 w 1596"/>
              <a:gd name="T31" fmla="*/ 1401 h 1464"/>
              <a:gd name="T32" fmla="*/ 1179 w 1596"/>
              <a:gd name="T33" fmla="*/ 950 h 1464"/>
              <a:gd name="T34" fmla="*/ 799 w 1596"/>
              <a:gd name="T35" fmla="*/ 236 h 1464"/>
              <a:gd name="T36" fmla="*/ 460 w 1596"/>
              <a:gd name="T37" fmla="*/ 855 h 1464"/>
              <a:gd name="T38" fmla="*/ 532 w 1596"/>
              <a:gd name="T39" fmla="*/ 855 h 1464"/>
              <a:gd name="T40" fmla="*/ 798 w 1596"/>
              <a:gd name="T41" fmla="*/ 369 h 1464"/>
              <a:gd name="T42" fmla="*/ 1108 w 1596"/>
              <a:gd name="T43" fmla="*/ 950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96" h="1464">
                <a:moveTo>
                  <a:pt x="1108" y="950"/>
                </a:moveTo>
                <a:lnTo>
                  <a:pt x="828" y="1464"/>
                </a:lnTo>
                <a:lnTo>
                  <a:pt x="1596" y="1464"/>
                </a:lnTo>
                <a:lnTo>
                  <a:pt x="798" y="0"/>
                </a:lnTo>
                <a:lnTo>
                  <a:pt x="0" y="1464"/>
                </a:lnTo>
                <a:lnTo>
                  <a:pt x="769" y="1464"/>
                </a:lnTo>
                <a:lnTo>
                  <a:pt x="506" y="982"/>
                </a:lnTo>
                <a:lnTo>
                  <a:pt x="1035" y="982"/>
                </a:lnTo>
                <a:lnTo>
                  <a:pt x="1052" y="948"/>
                </a:lnTo>
                <a:lnTo>
                  <a:pt x="1035" y="919"/>
                </a:lnTo>
                <a:lnTo>
                  <a:pt x="400" y="919"/>
                </a:lnTo>
                <a:lnTo>
                  <a:pt x="663" y="1401"/>
                </a:lnTo>
                <a:lnTo>
                  <a:pt x="106" y="1401"/>
                </a:lnTo>
                <a:lnTo>
                  <a:pt x="798" y="132"/>
                </a:lnTo>
                <a:lnTo>
                  <a:pt x="1490" y="1401"/>
                </a:lnTo>
                <a:lnTo>
                  <a:pt x="934" y="1401"/>
                </a:lnTo>
                <a:lnTo>
                  <a:pt x="1179" y="950"/>
                </a:lnTo>
                <a:lnTo>
                  <a:pt x="799" y="236"/>
                </a:lnTo>
                <a:lnTo>
                  <a:pt x="460" y="855"/>
                </a:lnTo>
                <a:lnTo>
                  <a:pt x="532" y="855"/>
                </a:lnTo>
                <a:lnTo>
                  <a:pt x="798" y="369"/>
                </a:lnTo>
                <a:lnTo>
                  <a:pt x="1108" y="9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4072674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20000">
                <a:srgbClr val="A1428F">
                  <a:alpha val="80000"/>
                </a:srgbClr>
              </a:gs>
              <a:gs pos="83000">
                <a:srgbClr val="C33246">
                  <a:alpha val="8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/>
          </p:cNvSpPr>
          <p:nvPr/>
        </p:nvSpPr>
        <p:spPr bwMode="auto">
          <a:xfrm>
            <a:off x="11359767" y="2791466"/>
            <a:ext cx="1664466" cy="1526952"/>
          </a:xfrm>
          <a:custGeom>
            <a:avLst/>
            <a:gdLst>
              <a:gd name="T0" fmla="*/ 1341 w 1513"/>
              <a:gd name="T1" fmla="*/ 315 h 1388"/>
              <a:gd name="T2" fmla="*/ 1513 w 1513"/>
              <a:gd name="T3" fmla="*/ 0 h 1388"/>
              <a:gd name="T4" fmla="*/ 0 w 1513"/>
              <a:gd name="T5" fmla="*/ 0 h 1388"/>
              <a:gd name="T6" fmla="*/ 757 w 1513"/>
              <a:gd name="T7" fmla="*/ 1388 h 1388"/>
              <a:gd name="T8" fmla="*/ 1307 w 1513"/>
              <a:gd name="T9" fmla="*/ 378 h 1388"/>
              <a:gd name="T10" fmla="*/ 711 w 1513"/>
              <a:gd name="T11" fmla="*/ 378 h 1388"/>
              <a:gd name="T12" fmla="*/ 912 w 1513"/>
              <a:gd name="T13" fmla="*/ 748 h 1388"/>
              <a:gd name="T14" fmla="*/ 949 w 1513"/>
              <a:gd name="T15" fmla="*/ 682 h 1388"/>
              <a:gd name="T16" fmla="*/ 818 w 1513"/>
              <a:gd name="T17" fmla="*/ 442 h 1388"/>
              <a:gd name="T18" fmla="*/ 1200 w 1513"/>
              <a:gd name="T19" fmla="*/ 442 h 1388"/>
              <a:gd name="T20" fmla="*/ 757 w 1513"/>
              <a:gd name="T21" fmla="*/ 1257 h 1388"/>
              <a:gd name="T22" fmla="*/ 106 w 1513"/>
              <a:gd name="T23" fmla="*/ 63 h 1388"/>
              <a:gd name="T24" fmla="*/ 1407 w 1513"/>
              <a:gd name="T25" fmla="*/ 63 h 1388"/>
              <a:gd name="T26" fmla="*/ 1303 w 1513"/>
              <a:gd name="T27" fmla="*/ 252 h 1388"/>
              <a:gd name="T28" fmla="*/ 390 w 1513"/>
              <a:gd name="T29" fmla="*/ 252 h 1388"/>
              <a:gd name="T30" fmla="*/ 786 w 1513"/>
              <a:gd name="T31" fmla="*/ 980 h 1388"/>
              <a:gd name="T32" fmla="*/ 787 w 1513"/>
              <a:gd name="T33" fmla="*/ 979 h 1388"/>
              <a:gd name="T34" fmla="*/ 822 w 1513"/>
              <a:gd name="T35" fmla="*/ 914 h 1388"/>
              <a:gd name="T36" fmla="*/ 496 w 1513"/>
              <a:gd name="T37" fmla="*/ 315 h 1388"/>
              <a:gd name="T38" fmla="*/ 1341 w 1513"/>
              <a:gd name="T39" fmla="*/ 315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13" h="1388">
                <a:moveTo>
                  <a:pt x="1341" y="315"/>
                </a:moveTo>
                <a:lnTo>
                  <a:pt x="1513" y="0"/>
                </a:lnTo>
                <a:lnTo>
                  <a:pt x="0" y="0"/>
                </a:lnTo>
                <a:lnTo>
                  <a:pt x="757" y="1388"/>
                </a:lnTo>
                <a:lnTo>
                  <a:pt x="1307" y="378"/>
                </a:lnTo>
                <a:lnTo>
                  <a:pt x="711" y="378"/>
                </a:lnTo>
                <a:lnTo>
                  <a:pt x="912" y="748"/>
                </a:lnTo>
                <a:lnTo>
                  <a:pt x="949" y="682"/>
                </a:lnTo>
                <a:lnTo>
                  <a:pt x="818" y="442"/>
                </a:lnTo>
                <a:lnTo>
                  <a:pt x="1200" y="442"/>
                </a:lnTo>
                <a:lnTo>
                  <a:pt x="757" y="1257"/>
                </a:lnTo>
                <a:lnTo>
                  <a:pt x="106" y="63"/>
                </a:lnTo>
                <a:lnTo>
                  <a:pt x="1407" y="63"/>
                </a:lnTo>
                <a:lnTo>
                  <a:pt x="1303" y="252"/>
                </a:lnTo>
                <a:lnTo>
                  <a:pt x="390" y="252"/>
                </a:lnTo>
                <a:lnTo>
                  <a:pt x="786" y="980"/>
                </a:lnTo>
                <a:lnTo>
                  <a:pt x="787" y="979"/>
                </a:lnTo>
                <a:lnTo>
                  <a:pt x="822" y="914"/>
                </a:lnTo>
                <a:lnTo>
                  <a:pt x="496" y="315"/>
                </a:lnTo>
                <a:lnTo>
                  <a:pt x="1341" y="3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3958853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20000">
                <a:srgbClr val="A35BDF">
                  <a:alpha val="80000"/>
                </a:srgbClr>
              </a:gs>
              <a:gs pos="83000">
                <a:srgbClr val="4A9DF0">
                  <a:alpha val="8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5"/>
          <p:cNvSpPr>
            <a:spLocks/>
          </p:cNvSpPr>
          <p:nvPr/>
        </p:nvSpPr>
        <p:spPr bwMode="auto">
          <a:xfrm>
            <a:off x="11372418" y="2791466"/>
            <a:ext cx="1639164" cy="1502750"/>
          </a:xfrm>
          <a:custGeom>
            <a:avLst/>
            <a:gdLst>
              <a:gd name="T0" fmla="*/ 1143 w 1490"/>
              <a:gd name="T1" fmla="*/ 731 h 1366"/>
              <a:gd name="T2" fmla="*/ 869 w 1490"/>
              <a:gd name="T3" fmla="*/ 1239 h 1366"/>
              <a:gd name="T4" fmla="*/ 1269 w 1490"/>
              <a:gd name="T5" fmla="*/ 1239 h 1366"/>
              <a:gd name="T6" fmla="*/ 1231 w 1490"/>
              <a:gd name="T7" fmla="*/ 1176 h 1366"/>
              <a:gd name="T8" fmla="*/ 975 w 1490"/>
              <a:gd name="T9" fmla="*/ 1176 h 1366"/>
              <a:gd name="T10" fmla="*/ 1144 w 1490"/>
              <a:gd name="T11" fmla="*/ 863 h 1366"/>
              <a:gd name="T12" fmla="*/ 1384 w 1490"/>
              <a:gd name="T13" fmla="*/ 1303 h 1366"/>
              <a:gd name="T14" fmla="*/ 107 w 1490"/>
              <a:gd name="T15" fmla="*/ 1303 h 1366"/>
              <a:gd name="T16" fmla="*/ 746 w 1490"/>
              <a:gd name="T17" fmla="*/ 132 h 1366"/>
              <a:gd name="T18" fmla="*/ 1025 w 1490"/>
              <a:gd name="T19" fmla="*/ 645 h 1366"/>
              <a:gd name="T20" fmla="*/ 946 w 1490"/>
              <a:gd name="T21" fmla="*/ 790 h 1366"/>
              <a:gd name="T22" fmla="*/ 660 w 1490"/>
              <a:gd name="T23" fmla="*/ 790 h 1366"/>
              <a:gd name="T24" fmla="*/ 845 w 1490"/>
              <a:gd name="T25" fmla="*/ 975 h 1366"/>
              <a:gd name="T26" fmla="*/ 702 w 1490"/>
              <a:gd name="T27" fmla="*/ 1239 h 1366"/>
              <a:gd name="T28" fmla="*/ 773 w 1490"/>
              <a:gd name="T29" fmla="*/ 1239 h 1366"/>
              <a:gd name="T30" fmla="*/ 923 w 1490"/>
              <a:gd name="T31" fmla="*/ 964 h 1366"/>
              <a:gd name="T32" fmla="*/ 812 w 1490"/>
              <a:gd name="T33" fmla="*/ 853 h 1366"/>
              <a:gd name="T34" fmla="*/ 984 w 1490"/>
              <a:gd name="T35" fmla="*/ 853 h 1366"/>
              <a:gd name="T36" fmla="*/ 1097 w 1490"/>
              <a:gd name="T37" fmla="*/ 645 h 1366"/>
              <a:gd name="T38" fmla="*/ 746 w 1490"/>
              <a:gd name="T39" fmla="*/ 0 h 1366"/>
              <a:gd name="T40" fmla="*/ 0 w 1490"/>
              <a:gd name="T41" fmla="*/ 1366 h 1366"/>
              <a:gd name="T42" fmla="*/ 1490 w 1490"/>
              <a:gd name="T43" fmla="*/ 1366 h 1366"/>
              <a:gd name="T44" fmla="*/ 1143 w 1490"/>
              <a:gd name="T45" fmla="*/ 731 h 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90" h="1366">
                <a:moveTo>
                  <a:pt x="1143" y="731"/>
                </a:moveTo>
                <a:lnTo>
                  <a:pt x="869" y="1239"/>
                </a:lnTo>
                <a:lnTo>
                  <a:pt x="1269" y="1239"/>
                </a:lnTo>
                <a:lnTo>
                  <a:pt x="1231" y="1176"/>
                </a:lnTo>
                <a:lnTo>
                  <a:pt x="975" y="1176"/>
                </a:lnTo>
                <a:lnTo>
                  <a:pt x="1144" y="863"/>
                </a:lnTo>
                <a:lnTo>
                  <a:pt x="1384" y="1303"/>
                </a:lnTo>
                <a:lnTo>
                  <a:pt x="107" y="1303"/>
                </a:lnTo>
                <a:lnTo>
                  <a:pt x="746" y="132"/>
                </a:lnTo>
                <a:lnTo>
                  <a:pt x="1025" y="645"/>
                </a:lnTo>
                <a:lnTo>
                  <a:pt x="946" y="790"/>
                </a:lnTo>
                <a:lnTo>
                  <a:pt x="660" y="790"/>
                </a:lnTo>
                <a:lnTo>
                  <a:pt x="845" y="975"/>
                </a:lnTo>
                <a:lnTo>
                  <a:pt x="702" y="1239"/>
                </a:lnTo>
                <a:lnTo>
                  <a:pt x="773" y="1239"/>
                </a:lnTo>
                <a:lnTo>
                  <a:pt x="923" y="964"/>
                </a:lnTo>
                <a:lnTo>
                  <a:pt x="812" y="853"/>
                </a:lnTo>
                <a:lnTo>
                  <a:pt x="984" y="853"/>
                </a:lnTo>
                <a:lnTo>
                  <a:pt x="1097" y="645"/>
                </a:lnTo>
                <a:lnTo>
                  <a:pt x="746" y="0"/>
                </a:lnTo>
                <a:lnTo>
                  <a:pt x="0" y="1366"/>
                </a:lnTo>
                <a:lnTo>
                  <a:pt x="1490" y="1366"/>
                </a:lnTo>
                <a:lnTo>
                  <a:pt x="1143" y="7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341967"/>
      </p:ext>
    </p:extLst>
  </p:cSld>
  <p:clrMapOvr>
    <a:masterClrMapping/>
  </p:clrMapOvr>
  <p:transition spd="slow" advClick="0" advTm="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1">
      <a:dk1>
        <a:srgbClr val="000000"/>
      </a:dk1>
      <a:lt1>
        <a:sysClr val="window" lastClr="FFFFFF"/>
      </a:lt1>
      <a:dk2>
        <a:srgbClr val="000000"/>
      </a:dk2>
      <a:lt2>
        <a:srgbClr val="E4E6E8"/>
      </a:lt2>
      <a:accent1>
        <a:srgbClr val="000000"/>
      </a:accent1>
      <a:accent2>
        <a:srgbClr val="7F7F7F"/>
      </a:accent2>
      <a:accent3>
        <a:srgbClr val="A7A7A7"/>
      </a:accent3>
      <a:accent4>
        <a:srgbClr val="000000"/>
      </a:accent4>
      <a:accent5>
        <a:srgbClr val="7F7F7F"/>
      </a:accent5>
      <a:accent6>
        <a:srgbClr val="DCDDDE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3674</TotalTime>
  <Words>6695</Words>
  <Application>Microsoft Office PowerPoint</Application>
  <PresentationFormat>Custom</PresentationFormat>
  <Paragraphs>1144</Paragraphs>
  <Slides>120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120</vt:i4>
      </vt:variant>
    </vt:vector>
  </HeadingPairs>
  <TitlesOfParts>
    <vt:vector size="132" baseType="lpstr">
      <vt:lpstr>Arial</vt:lpstr>
      <vt:lpstr>Calibri</vt:lpstr>
      <vt:lpstr>Lato</vt:lpstr>
      <vt:lpstr>Lato Light</vt:lpstr>
      <vt:lpstr>Montserrat Light</vt:lpstr>
      <vt:lpstr>Montserrat SemiBold</vt:lpstr>
      <vt:lpstr>Narkisim</vt:lpstr>
      <vt:lpstr>Open Sans Light</vt:lpstr>
      <vt:lpstr>Open Sans Semibold</vt:lpstr>
      <vt:lpstr>Poppins</vt:lpstr>
      <vt:lpstr>Poppins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JafarDesigns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JafarDesigns</dc:creator>
  <cp:lastModifiedBy>JafarDesigns</cp:lastModifiedBy>
  <cp:revision>769</cp:revision>
  <dcterms:created xsi:type="dcterms:W3CDTF">2016-06-20T18:47:00Z</dcterms:created>
  <dcterms:modified xsi:type="dcterms:W3CDTF">2017-11-10T14:29:15Z</dcterms:modified>
</cp:coreProperties>
</file>